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0"/>
  </p:notesMasterIdLst>
  <p:sldIdLst>
    <p:sldId id="431" r:id="rId3"/>
    <p:sldId id="411" r:id="rId4"/>
    <p:sldId id="412" r:id="rId5"/>
    <p:sldId id="410" r:id="rId6"/>
    <p:sldId id="413" r:id="rId7"/>
    <p:sldId id="434" r:id="rId8"/>
    <p:sldId id="435" r:id="rId9"/>
    <p:sldId id="423" r:id="rId10"/>
    <p:sldId id="432" r:id="rId11"/>
    <p:sldId id="436" r:id="rId12"/>
    <p:sldId id="441" r:id="rId13"/>
    <p:sldId id="442" r:id="rId14"/>
    <p:sldId id="443" r:id="rId15"/>
    <p:sldId id="445" r:id="rId16"/>
    <p:sldId id="447" r:id="rId17"/>
    <p:sldId id="446" r:id="rId18"/>
    <p:sldId id="448" r:id="rId19"/>
    <p:sldId id="426" r:id="rId20"/>
    <p:sldId id="449" r:id="rId21"/>
    <p:sldId id="450" r:id="rId22"/>
    <p:sldId id="451" r:id="rId23"/>
    <p:sldId id="440" r:id="rId24"/>
    <p:sldId id="414" r:id="rId25"/>
    <p:sldId id="454" r:id="rId26"/>
    <p:sldId id="452" r:id="rId27"/>
    <p:sldId id="428" r:id="rId28"/>
    <p:sldId id="437" r:id="rId29"/>
    <p:sldId id="427" r:id="rId30"/>
    <p:sldId id="453" r:id="rId31"/>
    <p:sldId id="455" r:id="rId32"/>
    <p:sldId id="457" r:id="rId33"/>
    <p:sldId id="422" r:id="rId34"/>
    <p:sldId id="458" r:id="rId35"/>
    <p:sldId id="459" r:id="rId36"/>
    <p:sldId id="429" r:id="rId37"/>
    <p:sldId id="430" r:id="rId38"/>
    <p:sldId id="415" r:id="rId39"/>
    <p:sldId id="425" r:id="rId40"/>
    <p:sldId id="438" r:id="rId41"/>
    <p:sldId id="462" r:id="rId42"/>
    <p:sldId id="463" r:id="rId43"/>
    <p:sldId id="417" r:id="rId44"/>
    <p:sldId id="464" r:id="rId45"/>
    <p:sldId id="465" r:id="rId46"/>
    <p:sldId id="466" r:id="rId47"/>
    <p:sldId id="372" r:id="rId48"/>
    <p:sldId id="373" r:id="rId49"/>
    <p:sldId id="468" r:id="rId50"/>
    <p:sldId id="374" r:id="rId51"/>
    <p:sldId id="470" r:id="rId52"/>
    <p:sldId id="375" r:id="rId53"/>
    <p:sldId id="376" r:id="rId54"/>
    <p:sldId id="474" r:id="rId55"/>
    <p:sldId id="377" r:id="rId56"/>
    <p:sldId id="378" r:id="rId57"/>
    <p:sldId id="381" r:id="rId58"/>
    <p:sldId id="379" r:id="rId59"/>
    <p:sldId id="478" r:id="rId60"/>
    <p:sldId id="380" r:id="rId61"/>
    <p:sldId id="383" r:id="rId62"/>
    <p:sldId id="275" r:id="rId63"/>
    <p:sldId id="384" r:id="rId64"/>
    <p:sldId id="385" r:id="rId65"/>
    <p:sldId id="382" r:id="rId66"/>
    <p:sldId id="340" r:id="rId67"/>
    <p:sldId id="354" r:id="rId68"/>
    <p:sldId id="461" r:id="rId69"/>
    <p:sldId id="469" r:id="rId70"/>
    <p:sldId id="471" r:id="rId71"/>
    <p:sldId id="472" r:id="rId72"/>
    <p:sldId id="473" r:id="rId73"/>
    <p:sldId id="475" r:id="rId74"/>
    <p:sldId id="476" r:id="rId75"/>
    <p:sldId id="477" r:id="rId76"/>
    <p:sldId id="460" r:id="rId77"/>
    <p:sldId id="416" r:id="rId78"/>
    <p:sldId id="433" r:id="rId79"/>
    <p:sldId id="418" r:id="rId80"/>
    <p:sldId id="419" r:id="rId81"/>
    <p:sldId id="420" r:id="rId82"/>
    <p:sldId id="421" r:id="rId83"/>
    <p:sldId id="407" r:id="rId84"/>
    <p:sldId id="408" r:id="rId85"/>
    <p:sldId id="409" r:id="rId86"/>
    <p:sldId id="390" r:id="rId87"/>
    <p:sldId id="364" r:id="rId88"/>
    <p:sldId id="367" r:id="rId89"/>
    <p:sldId id="399" r:id="rId90"/>
    <p:sldId id="400" r:id="rId91"/>
    <p:sldId id="306" r:id="rId92"/>
    <p:sldId id="308" r:id="rId93"/>
    <p:sldId id="304" r:id="rId94"/>
    <p:sldId id="368" r:id="rId95"/>
    <p:sldId id="328" r:id="rId96"/>
    <p:sldId id="334" r:id="rId97"/>
    <p:sldId id="331" r:id="rId98"/>
    <p:sldId id="342" r:id="rId9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99"/>
    <a:srgbClr val="0000CC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36" autoAdjust="0"/>
  </p:normalViewPr>
  <p:slideViewPr>
    <p:cSldViewPr>
      <p:cViewPr>
        <p:scale>
          <a:sx n="66" d="100"/>
          <a:sy n="66" d="100"/>
        </p:scale>
        <p:origin x="-6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75CED-CE2C-4455-BF50-9E36D0BAA3B5}" type="datetimeFigureOut">
              <a:rPr lang="it-IT" smtClean="0"/>
              <a:pPr/>
              <a:t>08/05/2015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40B6B-FAC7-46D7-B5D7-5D0FD1FAEA5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3520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Attualmente, il numero di persone diabetiche nell’UE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è di 32 milioni, circa l’8,1%2 della popolazione, con un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tasso di incidenza che continua a crescere ogni anno.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Diverse sono le cause imputate all’aumento dell’incidenza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prevalenza, in particolare si annoverano l’invecchiamento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della popolazione (la maggioranza dei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pazienti con diabete di tipo 2 è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65), abitudini alimentari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errate così come l’aumento del tasso di obesità,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l’inattività fisica.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 prevede che nel 2035, il numero dei pazienti salirà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circa 38 milioni (Fig.1).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40B6B-FAC7-46D7-B5D7-5D0FD1FAEA52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710F7CB-C498-4D6A-A31F-289FBF66F824}" type="slidenum">
              <a:rPr lang="en-GB" smtClean="0"/>
              <a:pPr>
                <a:defRPr/>
              </a:pPr>
              <a:t>65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b="1" smtClean="0"/>
              <a:t>Mettere 522-722 (sono in sostituz a 515) e dire che vanno scomparendo il d tron e spirit</a:t>
            </a:r>
          </a:p>
          <a:p>
            <a:pPr>
              <a:spcBef>
                <a:spcPct val="0"/>
              </a:spcBef>
            </a:pPr>
            <a:r>
              <a:rPr lang="it-IT" smtClean="0"/>
              <a:t>Attualmente in Italia sono in commercio 5 tipi di microinfusori: Il paradigm e l’animas sono prodotti americani, mentre i tre sotto sono prodotti in Europa dalla Roche.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55E213-AB03-41C0-AF0A-7B3F3DC930EB}" type="slidenum">
              <a:rPr lang="it-IT" smtClean="0"/>
              <a:pPr>
                <a:defRPr/>
              </a:pPr>
              <a:t>85</a:t>
            </a:fld>
            <a:endParaRPr lang="it-IT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F35BCA-E266-4709-945E-9D35457C840E}" type="slidenum">
              <a:rPr lang="it-IT" smtClean="0">
                <a:ea typeface="ヒラギノ角ゴ Pro W3"/>
                <a:cs typeface="ヒラギノ角ゴ Pro W3"/>
              </a:rPr>
              <a:pPr/>
              <a:t>90</a:t>
            </a:fld>
            <a:endParaRPr lang="it-IT" smtClean="0">
              <a:ea typeface="ヒラギノ角ゴ Pro W3"/>
              <a:cs typeface="ヒラギノ角ゴ Pro W3"/>
            </a:endParaRPr>
          </a:p>
        </p:txBody>
      </p:sp>
      <p:sp>
        <p:nvSpPr>
          <p:cNvPr id="512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2C40ED-EAAA-4E01-A111-ABA03B658769}" type="slidenum">
              <a:rPr lang="it-IT" smtClean="0">
                <a:ea typeface="ヒラギノ角ゴ Pro W3"/>
                <a:cs typeface="ヒラギノ角ゴ Pro W3"/>
              </a:rPr>
              <a:pPr/>
              <a:t>91</a:t>
            </a:fld>
            <a:endParaRPr lang="it-IT" smtClean="0">
              <a:ea typeface="ヒラギノ角ゴ Pro W3"/>
              <a:cs typeface="ヒラギノ角ゴ Pro W3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it-IT" dirty="0" smtClean="0">
                <a:ea typeface="ヒラギノ角ゴ Pro W3"/>
              </a:rPr>
              <a:t>Il paziente lamenta disturbi</a:t>
            </a:r>
          </a:p>
          <a:p>
            <a:r>
              <a:rPr lang="it-IT" dirty="0" smtClean="0">
                <a:ea typeface="ヒラギノ角ゴ Pro W3"/>
              </a:rPr>
              <a:t>Il medico ha delle conoscenza </a:t>
            </a:r>
            <a:r>
              <a:rPr lang="it-IT" dirty="0" err="1" smtClean="0">
                <a:ea typeface="ヒラギノ角ゴ Pro W3"/>
              </a:rPr>
              <a:t>biomediche</a:t>
            </a:r>
            <a:endParaRPr lang="it-IT" dirty="0" smtClean="0">
              <a:ea typeface="ヒラギノ角ゴ Pro W3"/>
            </a:endParaRPr>
          </a:p>
          <a:p>
            <a:r>
              <a:rPr lang="it-IT" dirty="0" smtClean="0">
                <a:ea typeface="ヒラギノ角ゴ Pro W3"/>
              </a:rPr>
              <a:t>Sa interpretare i segni ed i sintomi</a:t>
            </a:r>
          </a:p>
          <a:p>
            <a:r>
              <a:rPr lang="it-IT" dirty="0" smtClean="0">
                <a:ea typeface="ヒラギノ角ゴ Pro W3"/>
              </a:rPr>
              <a:t>Fa una diagnosi</a:t>
            </a:r>
          </a:p>
          <a:p>
            <a:r>
              <a:rPr lang="it-IT" dirty="0" smtClean="0">
                <a:ea typeface="ヒラギノ角ゴ Pro W3"/>
              </a:rPr>
              <a:t>Avvia</a:t>
            </a:r>
            <a:r>
              <a:rPr lang="it-IT" baseline="0" dirty="0" smtClean="0">
                <a:ea typeface="ヒラギノ角ゴ Pro W3"/>
              </a:rPr>
              <a:t> un trattamento.</a:t>
            </a:r>
          </a:p>
          <a:p>
            <a:r>
              <a:rPr lang="it-IT" baseline="0" dirty="0" smtClean="0">
                <a:ea typeface="ヒラギノ角ゴ Pro W3"/>
              </a:rPr>
              <a:t>Paziente ha un Ruolo Passivo</a:t>
            </a:r>
            <a:endParaRPr lang="it-IT" dirty="0" smtClean="0">
              <a:ea typeface="ヒラギノ角ゴ Pro W3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A80BF7-E284-4437-B0FC-93C1890EB75B}" type="slidenum">
              <a:rPr lang="it-IT" smtClean="0"/>
              <a:pPr/>
              <a:t>93</a:t>
            </a:fld>
            <a:endParaRPr lang="it-IT" smtClean="0"/>
          </a:p>
        </p:txBody>
      </p:sp>
      <p:sp>
        <p:nvSpPr>
          <p:cNvPr id="63491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3492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63493" name="Segnaposto numero diapositiva 3"/>
          <p:cNvSpPr txBox="1">
            <a:spLocks noGrp="1"/>
          </p:cNvSpPr>
          <p:nvPr/>
        </p:nvSpPr>
        <p:spPr bwMode="auto">
          <a:xfrm>
            <a:off x="3884463" y="8685878"/>
            <a:ext cx="2972004" cy="45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 anchor="b"/>
          <a:lstStyle/>
          <a:p>
            <a:pPr algn="r" defTabSz="914423"/>
            <a:fld id="{2E93603E-EBA5-4FC7-9630-0C27C64A6103}" type="slidenum">
              <a:rPr lang="it-IT" sz="1200"/>
              <a:pPr algn="r" defTabSz="914423"/>
              <a:t>93</a:t>
            </a:fld>
            <a:endParaRPr lang="it-IT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Segnaposto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>
              <a:latin typeface="Arial" pitchFamily="34" charset="0"/>
            </a:endParaRPr>
          </a:p>
        </p:txBody>
      </p:sp>
      <p:sp>
        <p:nvSpPr>
          <p:cNvPr id="5222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832B86-23D3-4275-85A0-B85AFE35E153}" type="slidenum">
              <a:rPr lang="it-IT" smtClean="0">
                <a:latin typeface="Arial" pitchFamily="34" charset="0"/>
              </a:rPr>
              <a:pPr/>
              <a:t>94</a:t>
            </a:fld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DECC19-8373-4E9D-BDEC-131ADD065E6B}" type="slidenum">
              <a:rPr lang="it-IT" smtClean="0"/>
              <a:pPr/>
              <a:t>95</a:t>
            </a:fld>
            <a:endParaRPr lang="it-IT" dirty="0" smtClean="0"/>
          </a:p>
        </p:txBody>
      </p:sp>
      <p:sp>
        <p:nvSpPr>
          <p:cNvPr id="6451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>
          <a:xfrm>
            <a:off x="913991" y="4342939"/>
            <a:ext cx="5030018" cy="4114587"/>
          </a:xfrm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5A7A19-436F-4A7B-AC61-26F90273514C}" type="slidenum">
              <a:rPr lang="it-IT" smtClean="0">
                <a:latin typeface="Arial" pitchFamily="34" charset="0"/>
              </a:rPr>
              <a:pPr/>
              <a:t>96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Alla base di una crescita così marcata dei casi di diabete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possono essere identificati tre motivi principali.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L’invecchiamento della </a:t>
            </a:r>
            <a:r>
              <a:rPr lang="it-IT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popolazio</a:t>
            </a:r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ne: secondo i dati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ISTAT, la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popolazio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ne degli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ultrasessantacinquenni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in cui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prevalenza di diabete è di circa il 15%, è cresciuta di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quasi due milioni negli ultimi 10 anni (da poco più di 10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oltre 12 milioni di cittadini).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 progressivo aumento dell’obesi </a:t>
            </a:r>
            <a:r>
              <a:rPr lang="it-IT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tà</a:t>
            </a:r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in tutte le fasce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 età sta crescendo il fenomeno dell’obesità, dovuto alla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progressiva riduzione dell’attività fisi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al cambiamento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delle abitudini alimentari. In presenza di obesità, il rischio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 sviluppare il diabete è 10 volte più alto [3]. In Italia ci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sono oggi 17,6 milioni di adulti in sovrappeso e 4,9 milioni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 obesi. Ma il problema obesità non è confinato all’età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adulta, ma è sempre più evidente anche nei bambini.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dati del progetto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OKkio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alla SALUTE [4] mostrano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come, fra i bambini di 8-9 anni di età, il 23,6% sia in sovrappeso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il 12,3% sia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obe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so. Il fenomeno è più diffuso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 sud: in Campania un bambino su due è in sovrappeso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obeso.</a:t>
            </a:r>
          </a:p>
          <a:p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Il peggioramento dello stato so </a:t>
            </a:r>
            <a:r>
              <a:rPr lang="it-IT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cio-economico</a:t>
            </a:r>
            <a:r>
              <a:rPr lang="it-IT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è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noto che la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valenza di diabete sia maggiore negli strati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sociali con livello culturale ed economico più basso [5].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impor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tante crisi economica che il nostro Paese sta vivendo,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responsabile di un aumento del tasso di disoccupazione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della crescita del numero di famiglie in stato di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povertà relativa e assoluta potrà quindi ulteriormente aggravare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 rischio di espansione del fenomeno diabete. Non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 infine sottovalutato il fenomeno immigrazione: numeri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sempre più alti di persone di etnie diverse, alcune delle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quali con una particolare predisposizione al diabete, risiedono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nel nostro Paese e potranno modificare l’epidemiologia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 diabete, con interessamento di persone anche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fasce di età più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gio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vane. Difficoltà di accesso al sistema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sanitario, differenti abitudini di vita e barriere culturali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potrebbero rendere particolarmente difficile garantire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adeguate cure a queste popolazioni.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40B6B-FAC7-46D7-B5D7-5D0FD1FAEA52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BF0307-689A-476F-A9D8-C4F5D025AB8B}" type="slidenum">
              <a:rPr lang="it-IT" smtClean="0"/>
              <a:pPr/>
              <a:t>97</a:t>
            </a:fld>
            <a:endParaRPr lang="it-IT" smtClean="0"/>
          </a:p>
        </p:txBody>
      </p:sp>
      <p:sp>
        <p:nvSpPr>
          <p:cNvPr id="41986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CDFDF58-50C1-43DF-A1A7-602B05EFCEE4}" type="slidenum">
              <a:rPr lang="it-IT" sz="1200"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97</a:t>
            </a:fld>
            <a:endParaRPr lang="it-IT" sz="1200">
              <a:latin typeface="+mn-lt"/>
            </a:endParaRPr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 lIns="91428" tIns="45714" rIns="91428" bIns="45714"/>
          <a:lstStyle/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Il  percorso di cura di una persona diabetica  prevede tre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livelli di cura </a:t>
            </a:r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diversi ed integrati (intensità di cura):</a:t>
            </a: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della quotidianità 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di problemi specialistici specifici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Symbol" pitchFamily="18" charset="2"/>
                <a:ea typeface="Arial Unicode MS" pitchFamily="34" charset="-128"/>
                <a:cs typeface="Arial Unicode MS" pitchFamily="34" charset="-128"/>
              </a:rPr>
              <a:t>·</a:t>
            </a:r>
            <a:r>
              <a:rPr lang="it-IT" altLang="ja-JP" smtClean="0">
                <a:latin typeface="Times New Roman" pitchFamily="18" charset="0"/>
              </a:rPr>
              <a:t>      </a:t>
            </a:r>
            <a:r>
              <a:rPr lang="it-IT" altLang="ja-JP" b="1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Gestione delle acuzie</a:t>
            </a:r>
            <a:endParaRPr lang="it-IT" altLang="ja-JP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Questi ambiti si riconoscono in tre sedi di elezione (Assistenza Primaria, Specialistica Ambulatoriale e ricovero)  che devono essere  fortemente integrate, ma anche molto specifiche con interventi diversi e complementari, ma chiaramente distinguibili, per evitare sprechi da sovrapposizione. Ogni parte coinvolta avrà ruoli, compiti ed aree di responsabilità declinate e condivise in</a:t>
            </a:r>
            <a:r>
              <a:rPr lang="it-IT" altLang="ja-JP" smtClean="0"/>
              <a:t> </a:t>
            </a:r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modo da creare profili diversi e collegati che costruiscano un unico percorso di cura.</a:t>
            </a:r>
          </a:p>
          <a:p>
            <a:pPr algn="just" eaLnBrk="1" hangingPunct="1"/>
            <a:r>
              <a:rPr lang="it-IT" altLang="ja-JP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Il MAP resta il gestore principale ed unico del percorso di cura di ogni paziente, nel suo insieme,  ma la risposta sanitaria non può prescindere da un forte contenuto e presenza specialistica.</a:t>
            </a:r>
          </a:p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grazie a cure sempre migliori che aumentano la sopravvivenza delle persone affette ma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virtù di una età di insorgenza che si sta abbassando sempre più. L’età media alla diagnosi in Italia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è attualmente 50 anni ma ormai molti diabetici tipo 2 ricevono la diagnosi della malattia all’età di 20 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 anni, soprattutto nelle etnie non caucasiche, ed hanno la prospettiva di vivere con la malattia per i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successivi 40-50 anni. Senza dimenticare che i diabetici tipo 1, la cui diagnosi avviene quasi sempre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prima dei 20 anni e non infrequentemente nei prima anni di vita, spesso raggiungono e superano gli 80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anni di età e totalizzano quindi una durata di malattia di 7-8 decadi e anche più.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40B6B-FAC7-46D7-B5D7-5D0FD1FAEA52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014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 sfida è difficile perché il diabete è assai complesso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nella patogenesi eterogenea e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multiorgano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dell’iperglicemia,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alla quale concorrono variamente beta ed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alfa cellule pancreatiche, muscolo scheletrico, fegato,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tessuto adiposo, intestino, rene, cervello. La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complessità patogenetica e l’eterogeneità della combinazione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dei vari difetti molecolari e della loro severità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è tale da giustificare l’affermazione che ogni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diabetico è unico nel suo genere e per questo merita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una personalizzazione nella diagnosi, nel monitoraggio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nella cura. Una personalizzazione che deve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tener conto del fatto che il diabete non è solo iperglicemia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 anche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dislipidemia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ipertensione, infiammazione,</a:t>
            </a:r>
          </a:p>
          <a:p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trombofilia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stresso ossidativo.</a:t>
            </a:r>
            <a:endParaRPr lang="it-IT" dirty="0" smtClean="0"/>
          </a:p>
          <a:p>
            <a:pPr eaLnBrk="1" hangingPunct="1">
              <a:spcBef>
                <a:spcPct val="0"/>
              </a:spcBef>
            </a:pPr>
            <a:r>
              <a:rPr lang="it-IT" b="1" dirty="0" smtClean="0"/>
              <a:t>La premessa fisiopatologica- Il tipo 2 ha una evidente ETEROGENEITA FENOTIPICA!!</a:t>
            </a:r>
          </a:p>
          <a:p>
            <a:pPr eaLnBrk="1" hangingPunct="1">
              <a:spcBef>
                <a:spcPct val="0"/>
              </a:spcBef>
            </a:pPr>
            <a:r>
              <a:rPr lang="it-IT" b="1" dirty="0" smtClean="0"/>
              <a:t>Momenti </a:t>
            </a:r>
            <a:r>
              <a:rPr lang="it-IT" b="1" dirty="0" err="1" smtClean="0"/>
              <a:t>etiopatogenetici</a:t>
            </a:r>
            <a:r>
              <a:rPr lang="it-IT" b="1" dirty="0" smtClean="0"/>
              <a:t> variamente espressi e variamente evidenti nel corso della malattia</a:t>
            </a:r>
          </a:p>
          <a:p>
            <a:pPr eaLnBrk="1" hangingPunct="1">
              <a:spcBef>
                <a:spcPct val="0"/>
              </a:spcBef>
            </a:pPr>
            <a:endParaRPr lang="it-IT" b="1" dirty="0" smtClean="0"/>
          </a:p>
          <a:p>
            <a:pPr eaLnBrk="1" hangingPunct="1">
              <a:spcBef>
                <a:spcPct val="0"/>
              </a:spcBef>
            </a:pPr>
            <a:r>
              <a:rPr lang="it-IT" b="1" dirty="0" smtClean="0"/>
              <a:t>Lesione centrale : iperattività simpatica – </a:t>
            </a:r>
            <a:r>
              <a:rPr lang="it-IT" b="1" dirty="0" err="1" smtClean="0"/>
              <a:t>insulinoresistenza</a:t>
            </a:r>
            <a:r>
              <a:rPr lang="it-IT" b="1" dirty="0" smtClean="0"/>
              <a:t> - </a:t>
            </a:r>
            <a:r>
              <a:rPr lang="it-IT" b="1" dirty="0" err="1" smtClean="0"/>
              <a:t>iperinsulinemia</a:t>
            </a:r>
            <a:endParaRPr lang="it-IT" b="1" dirty="0" smtClean="0"/>
          </a:p>
        </p:txBody>
      </p:sp>
      <p:sp>
        <p:nvSpPr>
          <p:cNvPr id="39014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9E3A20-F7CD-4D1C-828A-9D2B6F0F665B}" type="slidenum">
              <a:rPr lang="en-GB">
                <a:solidFill>
                  <a:srgbClr val="000000"/>
                </a:solidFill>
              </a:rPr>
              <a:pPr/>
              <a:t>14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9389CB-70C9-435E-AC2D-C70250E6D60F}" type="slidenum">
              <a:rPr lang="it-IT">
                <a:solidFill>
                  <a:srgbClr val="000000"/>
                </a:solidFill>
                <a:latin typeface="Arial" pitchFamily="34" charset="0"/>
              </a:rPr>
              <a:pPr/>
              <a:t>16</a:t>
            </a:fld>
            <a:endParaRPr lang="it-IT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36588" y="447675"/>
            <a:ext cx="5538787" cy="415607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Il diabete è malattia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sistemica anche per questo motivo: per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l’espressione </a:t>
            </a:r>
            <a:r>
              <a:rPr lang="it-IT" sz="1200" i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multiorgano</a:t>
            </a:r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delle complicanze croniche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 le quali va superata la visione classica dell’interessamento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dell’occhio, del rene e dei nervi (microangiopatia)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 dei vasi sanguigni (macroangiopatia),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 la conoscenza che il diabete aumenta il rischio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 malattie polmonari e gastrointestinali, cutanee 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</a:p>
          <a:p>
            <a:r>
              <a:rPr lang="it-IT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Diabete mellito: una sfida difficile</a:t>
            </a:r>
          </a:p>
          <a:p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Enzo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Bonora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Presidente Società Italiana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 Diabetologia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osteo-articolari, ematologiche e immunologiche e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raddoppia il rischio di sviluppare praticamente tutti</a:t>
            </a:r>
          </a:p>
          <a:p>
            <a:r>
              <a:rPr lang="it-IT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tumori.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40B6B-FAC7-46D7-B5D7-5D0FD1FAEA52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it-IT" dirty="0" smtClean="0"/>
              <a:t>All’aumentare dell’età si riduce la quota di pazienti in trattamento con la metformina, mentre aumenta la percentuale di soggetti in trattamento con farmaci secretagoghi (</a:t>
            </a:r>
            <a:r>
              <a:rPr lang="it-IT" dirty="0" err="1" smtClean="0"/>
              <a:t>sulfaniluree</a:t>
            </a:r>
            <a:r>
              <a:rPr lang="it-IT" dirty="0" smtClean="0"/>
              <a:t> o glinidi). Nella fascia di età oltre i 75 anni circa la metà dei pazienti risulta in terapia con questi farmaci.</a:t>
            </a:r>
          </a:p>
          <a:p>
            <a:endParaRPr lang="it-IT" dirty="0" smtClean="0"/>
          </a:p>
        </p:txBody>
      </p:sp>
      <p:sp>
        <p:nvSpPr>
          <p:cNvPr id="553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A869AFD-F632-4F31-B0BF-419563646817}" type="slidenum">
              <a:rPr lang="it-IT" smtClean="0"/>
              <a:pPr>
                <a:defRPr/>
              </a:pPr>
              <a:t>55</a:t>
            </a:fld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614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1B5431-70A2-4BB6-A560-AF4A6F4F7426}" type="slidenum">
              <a:rPr lang="it-IT" smtClean="0">
                <a:latin typeface="Arial" pitchFamily="34" charset="0"/>
              </a:rPr>
              <a:pPr/>
              <a:t>61</a:t>
            </a:fld>
            <a:endParaRPr 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t-IT" dirty="0" smtClean="0"/>
          </a:p>
        </p:txBody>
      </p:sp>
      <p:sp>
        <p:nvSpPr>
          <p:cNvPr id="1003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CFB824-5E71-4E5B-B622-23A224B7F009}" type="slidenum">
              <a:rPr lang="it-IT" smtClean="0">
                <a:latin typeface="Arial" pitchFamily="34" charset="0"/>
              </a:rPr>
              <a:pPr/>
              <a:t>64</a:t>
            </a:fld>
            <a:endParaRPr lang="it-IT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F1BE-B221-4375-BC26-C220F9DD98F8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E78B-9339-489E-BDE6-EA903AE1F1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70D80-2626-4321-A62D-34C112D57E49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6931C-FB52-4FE7-9A8E-9F3DA971F79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5B52A-BB9E-4614-97A3-B3BCA3DA6B7C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B886D-9C93-4A54-A15D-95CA83CF75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it-IT" noProof="0" smtClean="0"/>
              <a:t>Fare clic per modificare lo stile del titolo dello schema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it-IT" noProof="0" smtClean="0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E54030BE-4179-422D-B2BF-A108532E2B79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172200"/>
            <a:ext cx="2286000" cy="533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CC2511A-B677-452C-93B2-D20D98D8616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1C1FA8D4-5975-4A54-A1BE-27A24C8CD441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9E9C8086-4962-4A9F-8E08-874FBBA17D62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89" y="440693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89" y="290672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C1D5C63A-5772-498C-AEA0-F418D565F908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E57AD4BE-2F4C-451E-B889-9F852CBD937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04868" y="2362200"/>
            <a:ext cx="4161367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01699" y="2362200"/>
            <a:ext cx="4161367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C2ED8BD7-6C70-4750-8F99-F944889B2B1C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16767F52-B5B5-4CC7-B63F-6278717FDFDA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0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0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443" y="1535113"/>
            <a:ext cx="40414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443" y="2174875"/>
            <a:ext cx="40414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0E79DC7D-F654-4F32-933C-D09AA42769C4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692D0245-E714-40BB-AEA0-A39FAC06899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2995886D-3884-4880-88BD-2D827257627B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6921B9D-B4F9-44C8-8F81-82A0EDE5A959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824F018A-8F70-46F7-B854-F318E6A25B8F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74819399-A33F-4513-BB91-C677834219C3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70" y="273050"/>
            <a:ext cx="300848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759" y="273131"/>
            <a:ext cx="511104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70" y="1435153"/>
            <a:ext cx="300848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E0B9BE23-3287-4CBA-A1B5-2B4E8941A7F5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5AA51B82-E06B-493E-A749-5B885D3C4CEE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83F96-B309-43DB-BC93-DEA94A295A9D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1C2FB-2570-4EB3-AC16-FF0A6D9A86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111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111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316B8D99-5EEB-462B-AA64-8435E7270BD0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69424937-B8AD-4A0B-BB8E-170D43481391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3DB3EDD2-26DC-4E1D-8BD8-199FF9137C1F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EFFC4AB9-3BF0-466A-80A4-039F99EF53D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05600" y="609600"/>
            <a:ext cx="2133600" cy="5334000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609600"/>
            <a:ext cx="6265333" cy="5334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B682CC89-7532-423F-A0C5-16BE9566D195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A405E5A1-BAB1-43A7-8F19-46B8FFC3E560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1524000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304800" y="2362200"/>
            <a:ext cx="8458200" cy="35814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8CEB8A49-6A48-4D15-9888-7107390D7F8E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fontAlgn="auto" hangingPunct="1">
              <a:spcBef>
                <a:spcPts val="0"/>
              </a:spcBef>
              <a:spcAft>
                <a:spcPts val="0"/>
              </a:spcAft>
              <a:defRPr>
                <a:ea typeface="ＭＳ Ｐゴシック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457200" eaLnBrk="1" hangingPunct="1">
              <a:defRPr/>
            </a:lvl1pPr>
          </a:lstStyle>
          <a:p>
            <a:fld id="{0F8B57A2-17AE-4B64-A620-D367CFE7DB1E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B3F4-BBA6-4303-99DA-31B2CFD238A6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CF198-EE52-4E64-88F5-EB754B08833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D8651-B1DE-4D47-B853-C38520D62C1C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099B9-CDB3-450A-9613-CE86F93449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B1F6-2993-46DB-9990-FE2C45E1DFF3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DC9FA-09CF-4C97-90D6-48ACCB5685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98768-0F7D-46AF-83FA-50D0EB6C2384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C27C6-0071-46C1-942F-DB4BA6CAC1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B97E-D5CB-4351-B7A3-1A52997D6450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21E7-A470-458B-B4B1-A7F8155AD37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2C998-2F8C-4A4D-9C3C-2B09EEB5F86E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26DC6-1A95-4B47-B5C1-320CF884565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F51EB-9F5E-4A12-BBA4-2C6CBEF4A8C4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0C8C2-9225-4D97-A4C1-6A7DA2C9FAB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1C1B35-C0F1-4716-84B7-22F1ABC885B4}" type="datetimeFigureOut">
              <a:rPr lang="it-IT"/>
              <a:pPr>
                <a:defRPr/>
              </a:pPr>
              <a:t>08/05/2015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944531-0D93-486E-A1CE-AEAA56C26D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609600"/>
            <a:ext cx="85344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 dello schema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2362200"/>
            <a:ext cx="84582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0" hangingPunct="0"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fld id="{F32BE38A-B27A-4A70-977E-197CD2177E48}" type="datetimeFigureOut">
              <a:rPr lang="it-IT"/>
              <a:pPr/>
              <a:t>08/05/2015</a:t>
            </a:fld>
            <a:endParaRPr lang="it-IT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0" hangingPunct="0">
              <a:defRPr sz="1400">
                <a:solidFill>
                  <a:srgbClr val="000000"/>
                </a:solidFill>
                <a:latin typeface="Times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21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6172200"/>
            <a:ext cx="2286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0" hangingPunct="0">
              <a:defRPr sz="1400">
                <a:solidFill>
                  <a:srgbClr val="000000"/>
                </a:solidFill>
                <a:latin typeface="Times" pitchFamily="18" charset="0"/>
              </a:defRPr>
            </a:lvl1pPr>
          </a:lstStyle>
          <a:p>
            <a:fld id="{CD581784-3098-42F9-96C4-FC612091543C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MS PGothic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png"/><Relationship Id="rId9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8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5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4.png"/><Relationship Id="rId12" Type="http://schemas.openxmlformats.org/officeDocument/2006/relationships/image" Target="../media/image8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80.jpeg"/><Relationship Id="rId5" Type="http://schemas.openxmlformats.org/officeDocument/2006/relationships/image" Target="../media/image76.jpeg"/><Relationship Id="rId10" Type="http://schemas.openxmlformats.org/officeDocument/2006/relationships/image" Target="../media/image79.jpeg"/><Relationship Id="rId4" Type="http://schemas.openxmlformats.org/officeDocument/2006/relationships/image" Target="../media/image75.png"/><Relationship Id="rId9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5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7.wmf"/><Relationship Id="rId5" Type="http://schemas.openxmlformats.org/officeDocument/2006/relationships/image" Target="../media/image86.emf"/><Relationship Id="rId4" Type="http://schemas.openxmlformats.org/officeDocument/2006/relationships/oleObject" Target="../embeddings/oleObject8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7.wmf"/><Relationship Id="rId5" Type="http://schemas.openxmlformats.org/officeDocument/2006/relationships/image" Target="../media/image88.emf"/><Relationship Id="rId4" Type="http://schemas.openxmlformats.org/officeDocument/2006/relationships/oleObject" Target="../embeddings/oleObject9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Brd0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2400"/>
            <a:ext cx="8763000" cy="713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53689"/>
          <a:stretch>
            <a:fillRect/>
          </a:stretch>
        </p:blipFill>
        <p:spPr bwMode="auto">
          <a:xfrm>
            <a:off x="714348" y="655278"/>
            <a:ext cx="7730430" cy="148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642910" y="2566096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00CC"/>
                </a:solidFill>
                <a:latin typeface="Comic Sans MS" pitchFamily="66" charset="0"/>
              </a:rPr>
              <a:t>Cosa ci dice la letteratura: </a:t>
            </a:r>
          </a:p>
          <a:p>
            <a:pPr algn="ctr"/>
            <a:r>
              <a:rPr lang="it-IT" sz="3200" b="1" dirty="0" smtClean="0">
                <a:solidFill>
                  <a:srgbClr val="0000CC"/>
                </a:solidFill>
                <a:latin typeface="Comic Sans MS" pitchFamily="66" charset="0"/>
              </a:rPr>
              <a:t>standard epidemiologici e gestionali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285852" y="4630175"/>
            <a:ext cx="66437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it-IT" sz="1600" b="1" dirty="0" smtClean="0">
                <a:solidFill>
                  <a:srgbClr val="FF0000"/>
                </a:solidFill>
                <a:latin typeface="Comic Sans MS" pitchFamily="66" charset="0"/>
              </a:rPr>
              <a:t>Donata </a:t>
            </a:r>
            <a:r>
              <a:rPr lang="it-IT" sz="1600" b="1" dirty="0" err="1" smtClean="0">
                <a:solidFill>
                  <a:srgbClr val="FF0000"/>
                </a:solidFill>
                <a:latin typeface="Comic Sans MS" pitchFamily="66" charset="0"/>
              </a:rPr>
              <a:t>Richini</a:t>
            </a:r>
            <a:endParaRPr lang="it-IT" sz="16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342900" indent="-342900" algn="ctr"/>
            <a:r>
              <a:rPr lang="it-IT" sz="1600" b="1" dirty="0" err="1" smtClean="0">
                <a:solidFill>
                  <a:srgbClr val="FF0000"/>
                </a:solidFill>
                <a:latin typeface="Comic Sans MS" pitchFamily="66" charset="0"/>
              </a:rPr>
              <a:t>U.O.S.S.</a:t>
            </a:r>
            <a:r>
              <a:rPr lang="it-IT" sz="1600" b="1" dirty="0" smtClean="0">
                <a:solidFill>
                  <a:srgbClr val="FF0000"/>
                </a:solidFill>
                <a:latin typeface="Comic Sans MS" pitchFamily="66" charset="0"/>
              </a:rPr>
              <a:t> Diabetologia - Ospedale di </a:t>
            </a:r>
            <a:r>
              <a:rPr lang="it-IT" sz="1600" b="1" dirty="0" err="1" smtClean="0">
                <a:solidFill>
                  <a:srgbClr val="FF0000"/>
                </a:solidFill>
                <a:latin typeface="Comic Sans MS" pitchFamily="66" charset="0"/>
              </a:rPr>
              <a:t>Vallecamonica</a:t>
            </a:r>
            <a:endParaRPr lang="it-IT" sz="1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28596" y="285728"/>
            <a:ext cx="8340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Le cause della pandemia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Documento 2"/>
          <p:cNvSpPr/>
          <p:nvPr/>
        </p:nvSpPr>
        <p:spPr>
          <a:xfrm>
            <a:off x="428596" y="2071678"/>
            <a:ext cx="2571768" cy="2143140"/>
          </a:xfrm>
          <a:prstGeom prst="flowChartDocumen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Invecchiamento </a:t>
            </a:r>
          </a:p>
          <a:p>
            <a:pPr algn="ctr"/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della </a:t>
            </a:r>
          </a:p>
          <a:p>
            <a:pPr algn="ctr"/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popolazione</a:t>
            </a:r>
            <a:endParaRPr 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Documento 3"/>
          <p:cNvSpPr/>
          <p:nvPr/>
        </p:nvSpPr>
        <p:spPr>
          <a:xfrm>
            <a:off x="6143636" y="4071942"/>
            <a:ext cx="2571768" cy="2143140"/>
          </a:xfrm>
          <a:prstGeom prst="flowChartDocumen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Peggioramento dello stato socio-economico</a:t>
            </a:r>
            <a:endParaRPr 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Documento 4"/>
          <p:cNvSpPr/>
          <p:nvPr/>
        </p:nvSpPr>
        <p:spPr>
          <a:xfrm>
            <a:off x="3286116" y="3071810"/>
            <a:ext cx="2571768" cy="2143140"/>
          </a:xfrm>
          <a:prstGeom prst="flowChartDocumen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Progressivo aumento della obesità</a:t>
            </a:r>
            <a:endParaRPr 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313"/>
            <a:ext cx="9199756" cy="681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428892" y="4000504"/>
            <a:ext cx="4572000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2060"/>
                </a:solidFill>
                <a:latin typeface="Comic Sans MS" pitchFamily="66" charset="0"/>
              </a:rPr>
              <a:t>(età media alla diagnosi in Italia</a:t>
            </a:r>
          </a:p>
          <a:p>
            <a:pPr algn="ctr"/>
            <a:r>
              <a:rPr lang="it-IT" sz="2000" b="1" dirty="0" smtClean="0">
                <a:solidFill>
                  <a:srgbClr val="002060"/>
                </a:solidFill>
                <a:latin typeface="Comic Sans MS" pitchFamily="66" charset="0"/>
              </a:rPr>
              <a:t>è attualmente 50 anni) </a:t>
            </a:r>
            <a:endParaRPr lang="it-IT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28596" y="785794"/>
            <a:ext cx="5072082" cy="9541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cure sempre migliori che aumentano la sopravvivenza</a:t>
            </a:r>
            <a:endParaRPr lang="it-IT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428860" y="2571744"/>
            <a:ext cx="4572000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età di insorgenza che si sta abbassando </a:t>
            </a:r>
          </a:p>
          <a:p>
            <a:pPr algn="ctr"/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sempre più</a:t>
            </a:r>
            <a:endParaRPr lang="it-IT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29074" y="5332413"/>
            <a:ext cx="5072082" cy="9541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diagnosi di malattia</a:t>
            </a:r>
          </a:p>
          <a:p>
            <a:pPr algn="ctr"/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più precoce</a:t>
            </a:r>
            <a:endParaRPr lang="it-IT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14612" y="357166"/>
            <a:ext cx="3943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Il Diabete: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57158" y="1643050"/>
            <a:ext cx="4572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la malattia è estremamente diffusa e la sua prevalenza è in costante aumento.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857356" y="2862860"/>
            <a:ext cx="4572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la malattia è cronica e la sua durata, attualmente di 20-30 anni, è in continuo aumento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071802" y="4077306"/>
            <a:ext cx="4572000" cy="1200329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il diabete è assai complesso nella patogenesi eterogenea e </a:t>
            </a:r>
            <a:r>
              <a:rPr lang="it-IT" b="1" i="1" dirty="0" err="1" smtClean="0">
                <a:solidFill>
                  <a:srgbClr val="002060"/>
                </a:solidFill>
              </a:rPr>
              <a:t>multiorgano</a:t>
            </a:r>
            <a:r>
              <a:rPr lang="it-IT" b="1" i="1" dirty="0" smtClean="0">
                <a:solidFill>
                  <a:srgbClr val="002060"/>
                </a:solidFill>
              </a:rPr>
              <a:t> dell’iperglicemia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429156" y="53719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La sfida è difficile perché nel diabete tutti i tessuti e tutte le cellule dell’organismo soffrono a causa dell’iperglicemia</a:t>
            </a:r>
          </a:p>
          <a:p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e dei difetti associati</a:t>
            </a:r>
            <a:endParaRPr lang="it-IT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947025" cy="13081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The Ominous Octet</a:t>
            </a:r>
          </a:p>
        </p:txBody>
      </p:sp>
      <p:pic>
        <p:nvPicPr>
          <p:cNvPr id="389122" name="Picture 181" descr="body_parts_hyperglecm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2950" y="296227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23" name="Line 194"/>
          <p:cNvSpPr>
            <a:spLocks noChangeShapeType="1"/>
          </p:cNvSpPr>
          <p:nvPr/>
        </p:nvSpPr>
        <p:spPr bwMode="auto">
          <a:xfrm flipV="1">
            <a:off x="2508250" y="4349750"/>
            <a:ext cx="1485900" cy="1173163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4" name="Line 199"/>
          <p:cNvSpPr>
            <a:spLocks noChangeShapeType="1"/>
          </p:cNvSpPr>
          <p:nvPr/>
        </p:nvSpPr>
        <p:spPr bwMode="auto">
          <a:xfrm>
            <a:off x="1303338" y="3795713"/>
            <a:ext cx="1911350" cy="6350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5" name="Line 200"/>
          <p:cNvSpPr>
            <a:spLocks noChangeShapeType="1"/>
          </p:cNvSpPr>
          <p:nvPr/>
        </p:nvSpPr>
        <p:spPr bwMode="auto">
          <a:xfrm>
            <a:off x="2378075" y="1997075"/>
            <a:ext cx="1552575" cy="1196975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6" name="Line 201"/>
          <p:cNvSpPr>
            <a:spLocks noChangeShapeType="1"/>
          </p:cNvSpPr>
          <p:nvPr/>
        </p:nvSpPr>
        <p:spPr bwMode="auto">
          <a:xfrm flipH="1">
            <a:off x="4621213" y="1735138"/>
            <a:ext cx="22225" cy="1211262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7" name="Line 202"/>
          <p:cNvSpPr>
            <a:spLocks noChangeShapeType="1"/>
          </p:cNvSpPr>
          <p:nvPr/>
        </p:nvSpPr>
        <p:spPr bwMode="auto">
          <a:xfrm flipH="1">
            <a:off x="5287963" y="2024063"/>
            <a:ext cx="1460500" cy="1208087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8" name="Line 204"/>
          <p:cNvSpPr>
            <a:spLocks noChangeShapeType="1"/>
          </p:cNvSpPr>
          <p:nvPr/>
        </p:nvSpPr>
        <p:spPr bwMode="auto">
          <a:xfrm flipH="1" flipV="1">
            <a:off x="5241925" y="4333875"/>
            <a:ext cx="1390650" cy="1101725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389129" name="Line 203"/>
          <p:cNvSpPr>
            <a:spLocks noChangeShapeType="1"/>
          </p:cNvSpPr>
          <p:nvPr/>
        </p:nvSpPr>
        <p:spPr bwMode="auto">
          <a:xfrm flipH="1">
            <a:off x="6003925" y="3811588"/>
            <a:ext cx="1804988" cy="4762"/>
          </a:xfrm>
          <a:prstGeom prst="line">
            <a:avLst/>
          </a:prstGeom>
          <a:noFill/>
          <a:ln w="50800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grpSp>
        <p:nvGrpSpPr>
          <p:cNvPr id="2" name="Group 207"/>
          <p:cNvGrpSpPr>
            <a:grpSpLocks/>
          </p:cNvGrpSpPr>
          <p:nvPr/>
        </p:nvGrpSpPr>
        <p:grpSpPr bwMode="auto">
          <a:xfrm>
            <a:off x="1058863" y="1209675"/>
            <a:ext cx="2743200" cy="1862138"/>
            <a:chOff x="667" y="762"/>
            <a:chExt cx="1728" cy="1173"/>
          </a:xfrm>
        </p:grpSpPr>
        <p:grpSp>
          <p:nvGrpSpPr>
            <p:cNvPr id="3" name="Group 192"/>
            <p:cNvGrpSpPr>
              <a:grpSpLocks/>
            </p:cNvGrpSpPr>
            <p:nvPr/>
          </p:nvGrpSpPr>
          <p:grpSpPr bwMode="auto">
            <a:xfrm>
              <a:off x="667" y="762"/>
              <a:ext cx="1728" cy="1117"/>
              <a:chOff x="1680" y="3203"/>
              <a:chExt cx="1728" cy="1117"/>
            </a:xfrm>
          </p:grpSpPr>
          <p:pic>
            <p:nvPicPr>
              <p:cNvPr id="389150" name="Picture 188" descr="body_parts_beta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680" y="3203"/>
                <a:ext cx="1728" cy="1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89151" name="Rectangle 104"/>
              <p:cNvSpPr>
                <a:spLocks noChangeArrowheads="1"/>
              </p:cNvSpPr>
              <p:nvPr/>
            </p:nvSpPr>
            <p:spPr bwMode="auto">
              <a:xfrm>
                <a:off x="2142" y="3406"/>
                <a:ext cx="750" cy="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defTabSz="814388" eaLnBrk="0" hangingPunct="0">
                  <a:lnSpc>
                    <a:spcPct val="90000"/>
                  </a:lnSpc>
                </a:pPr>
                <a:r>
                  <a:rPr lang="en-US" sz="140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Islet b-cell</a:t>
                </a:r>
              </a:p>
            </p:txBody>
          </p:sp>
        </p:grpSp>
        <p:sp>
          <p:nvSpPr>
            <p:cNvPr id="16" name="Text Box 171"/>
            <p:cNvSpPr txBox="1">
              <a:spLocks noChangeArrowheads="1"/>
            </p:cNvSpPr>
            <p:nvPr/>
          </p:nvSpPr>
          <p:spPr bwMode="auto">
            <a:xfrm>
              <a:off x="960" y="1605"/>
              <a:ext cx="128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5C"/>
              </a:prstShdw>
            </a:effectLst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/>
                  <a:ea typeface="ＭＳ Ｐゴシック"/>
                  <a:cs typeface="Arial"/>
                </a:rPr>
                <a:t>Impaired</a:t>
              </a:r>
            </a:p>
            <a:p>
              <a:pPr eaLnBrk="0" hangingPunct="0">
                <a:defRPr/>
              </a:pPr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/>
                  <a:ea typeface="ＭＳ Ｐゴシック"/>
                  <a:cs typeface="Arial"/>
                </a:rPr>
                <a:t>Insulin Secretion</a:t>
              </a:r>
              <a:endParaRPr lang="en-US" sz="1400">
                <a:solidFill>
                  <a:srgbClr val="FFFFFF"/>
                </a:solidFill>
                <a:latin typeface="Arial"/>
                <a:ea typeface="ＭＳ Ｐゴシック"/>
                <a:cs typeface="Arial"/>
              </a:endParaRPr>
            </a:p>
          </p:txBody>
        </p:sp>
      </p:grpSp>
      <p:pic>
        <p:nvPicPr>
          <p:cNvPr id="389131" name="Picture 175" descr="body_parts_fa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2263" y="119062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32" name="Picture 178" descr="body_parts_kidne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296227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33" name="Picture 179" descr="body_parts_musc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75" y="470852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34" name="Picture 182" descr="body_parts_live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2675" y="4781550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09"/>
          <p:cNvGrpSpPr>
            <a:grpSpLocks/>
          </p:cNvGrpSpPr>
          <p:nvPr/>
        </p:nvGrpSpPr>
        <p:grpSpPr bwMode="auto">
          <a:xfrm>
            <a:off x="3219450" y="4608513"/>
            <a:ext cx="2743200" cy="2249487"/>
            <a:chOff x="2028" y="2903"/>
            <a:chExt cx="1728" cy="1417"/>
          </a:xfrm>
        </p:grpSpPr>
        <p:sp>
          <p:nvSpPr>
            <p:cNvPr id="389146" name="Line 205"/>
            <p:cNvSpPr>
              <a:spLocks noChangeShapeType="1"/>
            </p:cNvSpPr>
            <p:nvPr/>
          </p:nvSpPr>
          <p:spPr bwMode="auto">
            <a:xfrm flipH="1" flipV="1">
              <a:off x="2880" y="2903"/>
              <a:ext cx="34" cy="819"/>
            </a:xfrm>
            <a:prstGeom prst="line">
              <a:avLst/>
            </a:prstGeom>
            <a:noFill/>
            <a:ln w="508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it-IT"/>
            </a:p>
          </p:txBody>
        </p:sp>
        <p:pic>
          <p:nvPicPr>
            <p:cNvPr id="389147" name="Picture 206" descr="body_parts_brain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028" y="3203"/>
              <a:ext cx="1728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36" name="Picture 174" descr="body_parts_intestines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21050" y="105092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180"/>
          <p:cNvSpPr txBox="1">
            <a:spLocks noChangeArrowheads="1"/>
          </p:cNvSpPr>
          <p:nvPr/>
        </p:nvSpPr>
        <p:spPr bwMode="auto">
          <a:xfrm>
            <a:off x="6753225" y="5854700"/>
            <a:ext cx="2046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5C"/>
            </a:prstShdw>
          </a:effectLst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Decreased Glucose</a:t>
            </a:r>
          </a:p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Uptake</a:t>
            </a:r>
          </a:p>
        </p:txBody>
      </p:sp>
      <p:pic>
        <p:nvPicPr>
          <p:cNvPr id="389138" name="Picture 184" descr="body_parts_alph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994025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211"/>
          <p:cNvGrpSpPr>
            <a:grpSpLocks/>
          </p:cNvGrpSpPr>
          <p:nvPr/>
        </p:nvGrpSpPr>
        <p:grpSpPr bwMode="auto">
          <a:xfrm>
            <a:off x="533400" y="3332163"/>
            <a:ext cx="2046288" cy="1512887"/>
            <a:chOff x="336" y="2099"/>
            <a:chExt cx="1289" cy="953"/>
          </a:xfrm>
        </p:grpSpPr>
        <p:sp>
          <p:nvSpPr>
            <p:cNvPr id="389144" name="Rectangle 104"/>
            <p:cNvSpPr>
              <a:spLocks noChangeArrowheads="1"/>
            </p:cNvSpPr>
            <p:nvPr/>
          </p:nvSpPr>
          <p:spPr bwMode="auto">
            <a:xfrm>
              <a:off x="475" y="2099"/>
              <a:ext cx="750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814388" eaLnBrk="0" hangingPunct="0">
                <a:lnSpc>
                  <a:spcPct val="90000"/>
                </a:lnSpc>
              </a:pPr>
              <a:r>
                <a:rPr lang="en-US" sz="140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Islet a-cell</a:t>
              </a:r>
            </a:p>
          </p:txBody>
        </p:sp>
        <p:sp>
          <p:nvSpPr>
            <p:cNvPr id="32" name="Text Box 187"/>
            <p:cNvSpPr txBox="1">
              <a:spLocks noChangeArrowheads="1"/>
            </p:cNvSpPr>
            <p:nvPr/>
          </p:nvSpPr>
          <p:spPr bwMode="auto">
            <a:xfrm>
              <a:off x="336" y="2722"/>
              <a:ext cx="128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5C"/>
              </a:prstShdw>
            </a:effectLst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808080"/>
                    </a:outerShdw>
                  </a:effectLst>
                  <a:latin typeface="Arial" pitchFamily="34" charset="0"/>
                  <a:cs typeface="Arial" pitchFamily="34" charset="0"/>
                </a:rPr>
                <a:t>Increased</a:t>
              </a:r>
            </a:p>
            <a:p>
              <a:r>
                <a: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808080"/>
                    </a:outerShdw>
                  </a:effectLst>
                  <a:latin typeface="Arial" pitchFamily="34" charset="0"/>
                  <a:cs typeface="Arial" pitchFamily="34" charset="0"/>
                </a:rPr>
                <a:t>Glucagon Secretion</a:t>
              </a:r>
            </a:p>
          </p:txBody>
        </p:sp>
      </p:grpSp>
      <p:sp>
        <p:nvSpPr>
          <p:cNvPr id="33" name="Text Box 176"/>
          <p:cNvSpPr txBox="1">
            <a:spLocks noChangeArrowheads="1"/>
          </p:cNvSpPr>
          <p:nvPr/>
        </p:nvSpPr>
        <p:spPr bwMode="auto">
          <a:xfrm>
            <a:off x="6864350" y="2395538"/>
            <a:ext cx="2046288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5C"/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Increased</a:t>
            </a:r>
          </a:p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Lipolysis</a:t>
            </a:r>
          </a:p>
        </p:txBody>
      </p:sp>
      <p:sp>
        <p:nvSpPr>
          <p:cNvPr id="34" name="Text Box 177"/>
          <p:cNvSpPr txBox="1">
            <a:spLocks noChangeArrowheads="1"/>
          </p:cNvSpPr>
          <p:nvPr/>
        </p:nvSpPr>
        <p:spPr bwMode="auto">
          <a:xfrm>
            <a:off x="7097713" y="4270375"/>
            <a:ext cx="2046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5C"/>
            </a:prstShdw>
          </a:effectLst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Increased Glucose</a:t>
            </a:r>
          </a:p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Reabsorption</a:t>
            </a:r>
          </a:p>
        </p:txBody>
      </p:sp>
      <p:sp>
        <p:nvSpPr>
          <p:cNvPr id="35" name="Text Box 183"/>
          <p:cNvSpPr txBox="1">
            <a:spLocks noChangeArrowheads="1"/>
          </p:cNvSpPr>
          <p:nvPr/>
        </p:nvSpPr>
        <p:spPr bwMode="auto">
          <a:xfrm>
            <a:off x="1271588" y="5753100"/>
            <a:ext cx="2046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5C"/>
            </a:prstShdw>
          </a:effectLst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Increased</a:t>
            </a:r>
          </a:p>
          <a:p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HGP</a:t>
            </a:r>
          </a:p>
        </p:txBody>
      </p:sp>
      <p:sp>
        <p:nvSpPr>
          <p:cNvPr id="36" name="Text Box 173"/>
          <p:cNvSpPr txBox="1">
            <a:spLocks noChangeArrowheads="1"/>
          </p:cNvSpPr>
          <p:nvPr/>
        </p:nvSpPr>
        <p:spPr bwMode="auto">
          <a:xfrm>
            <a:off x="4448175" y="2108200"/>
            <a:ext cx="20462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007A5C"/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Decreased</a:t>
            </a:r>
            <a:b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Arial" pitchFamily="34" charset="0"/>
                <a:cs typeface="Arial" pitchFamily="34" charset="0"/>
              </a:rPr>
              <a:t>Incretin Effect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0034" y="857232"/>
            <a:ext cx="800105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800" b="1" dirty="0" smtClean="0">
                <a:latin typeface="Comic Sans MS" pitchFamily="66" charset="0"/>
              </a:rPr>
              <a:t>Ogni diabetico è unico nel suo genere e per questo merita una </a:t>
            </a:r>
            <a:r>
              <a:rPr lang="it-IT" sz="2800" b="1" u="sng" dirty="0" smtClean="0">
                <a:latin typeface="Comic Sans MS" pitchFamily="66" charset="0"/>
              </a:rPr>
              <a:t>personalizzazione</a:t>
            </a:r>
            <a:r>
              <a:rPr lang="it-IT" sz="2800" b="1" dirty="0" smtClean="0">
                <a:latin typeface="Comic Sans MS" pitchFamily="66" charset="0"/>
              </a:rPr>
              <a:t>:  </a:t>
            </a:r>
          </a:p>
          <a:p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nella diagnosi, </a:t>
            </a:r>
          </a:p>
          <a:p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nel monitoraggio</a:t>
            </a:r>
          </a:p>
          <a:p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nella cura</a:t>
            </a:r>
            <a:r>
              <a:rPr lang="it-IT" sz="2800" b="1" dirty="0" smtClean="0">
                <a:latin typeface="Comic Sans MS" pitchFamily="66" charset="0"/>
              </a:rPr>
              <a:t>. </a:t>
            </a:r>
          </a:p>
          <a:p>
            <a:endParaRPr lang="it-IT" sz="2800" b="1" dirty="0" smtClean="0">
              <a:latin typeface="Comic Sans MS" pitchFamily="66" charset="0"/>
            </a:endParaRPr>
          </a:p>
          <a:p>
            <a:r>
              <a:rPr lang="it-IT" sz="2800" b="1" dirty="0" smtClean="0">
                <a:latin typeface="Comic Sans MS" pitchFamily="66" charset="0"/>
              </a:rPr>
              <a:t>Una </a:t>
            </a:r>
            <a:r>
              <a:rPr lang="it-IT" sz="2800" b="1" u="sng" dirty="0" smtClean="0">
                <a:latin typeface="Comic Sans MS" pitchFamily="66" charset="0"/>
              </a:rPr>
              <a:t>personalizzazione</a:t>
            </a:r>
            <a:r>
              <a:rPr lang="it-IT" sz="2800" b="1" dirty="0" smtClean="0">
                <a:latin typeface="Comic Sans MS" pitchFamily="66" charset="0"/>
              </a:rPr>
              <a:t> che deve</a:t>
            </a:r>
          </a:p>
          <a:p>
            <a:r>
              <a:rPr lang="it-IT" sz="2800" b="1" dirty="0" smtClean="0">
                <a:latin typeface="Comic Sans MS" pitchFamily="66" charset="0"/>
              </a:rPr>
              <a:t>tener conto del fatto che </a:t>
            </a:r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il diabete non è solo iperglicemia</a:t>
            </a:r>
          </a:p>
          <a:p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ma anche </a:t>
            </a:r>
            <a:r>
              <a:rPr lang="it-IT" sz="2800" b="1" dirty="0" err="1" smtClean="0">
                <a:solidFill>
                  <a:srgbClr val="FF0000"/>
                </a:solidFill>
                <a:latin typeface="Comic Sans MS" pitchFamily="66" charset="0"/>
              </a:rPr>
              <a:t>dislipidemia</a:t>
            </a:r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, ipertensione, infiammazione,</a:t>
            </a:r>
          </a:p>
          <a:p>
            <a:r>
              <a:rPr lang="it-IT" sz="2800" b="1" dirty="0" err="1" smtClean="0">
                <a:solidFill>
                  <a:srgbClr val="FF0000"/>
                </a:solidFill>
                <a:latin typeface="Comic Sans MS" pitchFamily="66" charset="0"/>
              </a:rPr>
              <a:t>trombofilia</a:t>
            </a:r>
            <a:r>
              <a:rPr lang="it-IT" sz="2800" b="1" dirty="0" smtClean="0">
                <a:solidFill>
                  <a:srgbClr val="FF0000"/>
                </a:solidFill>
                <a:latin typeface="Comic Sans MS" pitchFamily="66" charset="0"/>
              </a:rPr>
              <a:t> e stresso ossidativo</a:t>
            </a:r>
            <a:r>
              <a:rPr lang="it-IT" sz="2800" b="1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3" name="Rectangle 2"/>
          <p:cNvSpPr>
            <a:spLocks noChangeArrowheads="1"/>
          </p:cNvSpPr>
          <p:nvPr/>
        </p:nvSpPr>
        <p:spPr bwMode="invGray">
          <a:xfrm>
            <a:off x="6667500" y="3894138"/>
            <a:ext cx="1289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 anchor="ctr">
            <a:spAutoFit/>
          </a:bodyPr>
          <a:lstStyle/>
          <a:p>
            <a:pPr defTabSz="914400"/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374900" y="4670425"/>
            <a:ext cx="1189038" cy="985838"/>
            <a:chOff x="1375" y="2755"/>
            <a:chExt cx="842" cy="621"/>
          </a:xfrm>
        </p:grpSpPr>
        <p:sp>
          <p:nvSpPr>
            <p:cNvPr id="874602" name="Freeform 4"/>
            <p:cNvSpPr>
              <a:spLocks/>
            </p:cNvSpPr>
            <p:nvPr/>
          </p:nvSpPr>
          <p:spPr bwMode="auto">
            <a:xfrm>
              <a:off x="1642" y="3216"/>
              <a:ext cx="67" cy="56"/>
            </a:xfrm>
            <a:custGeom>
              <a:avLst/>
              <a:gdLst>
                <a:gd name="T0" fmla="*/ 0 w 1355"/>
                <a:gd name="T1" fmla="*/ 0 h 1051"/>
                <a:gd name="T2" fmla="*/ 0 w 1355"/>
                <a:gd name="T3" fmla="*/ 0 h 1051"/>
                <a:gd name="T4" fmla="*/ 0 w 1355"/>
                <a:gd name="T5" fmla="*/ 0 h 1051"/>
                <a:gd name="T6" fmla="*/ 0 w 1355"/>
                <a:gd name="T7" fmla="*/ 0 h 1051"/>
                <a:gd name="T8" fmla="*/ 0 w 1355"/>
                <a:gd name="T9" fmla="*/ 0 h 1051"/>
                <a:gd name="T10" fmla="*/ 0 w 1355"/>
                <a:gd name="T11" fmla="*/ 0 h 1051"/>
                <a:gd name="T12" fmla="*/ 0 w 1355"/>
                <a:gd name="T13" fmla="*/ 0 h 1051"/>
                <a:gd name="T14" fmla="*/ 0 w 1355"/>
                <a:gd name="T15" fmla="*/ 0 h 1051"/>
                <a:gd name="T16" fmla="*/ 0 w 1355"/>
                <a:gd name="T17" fmla="*/ 0 h 1051"/>
                <a:gd name="T18" fmla="*/ 0 w 1355"/>
                <a:gd name="T19" fmla="*/ 0 h 1051"/>
                <a:gd name="T20" fmla="*/ 0 w 1355"/>
                <a:gd name="T21" fmla="*/ 0 h 1051"/>
                <a:gd name="T22" fmla="*/ 0 w 1355"/>
                <a:gd name="T23" fmla="*/ 0 h 1051"/>
                <a:gd name="T24" fmla="*/ 0 w 1355"/>
                <a:gd name="T25" fmla="*/ 0 h 1051"/>
                <a:gd name="T26" fmla="*/ 0 w 1355"/>
                <a:gd name="T27" fmla="*/ 0 h 1051"/>
                <a:gd name="T28" fmla="*/ 0 w 1355"/>
                <a:gd name="T29" fmla="*/ 0 h 1051"/>
                <a:gd name="T30" fmla="*/ 0 w 1355"/>
                <a:gd name="T31" fmla="*/ 0 h 1051"/>
                <a:gd name="T32" fmla="*/ 0 w 1355"/>
                <a:gd name="T33" fmla="*/ 0 h 1051"/>
                <a:gd name="T34" fmla="*/ 0 w 1355"/>
                <a:gd name="T35" fmla="*/ 0 h 1051"/>
                <a:gd name="T36" fmla="*/ 0 w 1355"/>
                <a:gd name="T37" fmla="*/ 0 h 1051"/>
                <a:gd name="T38" fmla="*/ 0 w 1355"/>
                <a:gd name="T39" fmla="*/ 0 h 1051"/>
                <a:gd name="T40" fmla="*/ 0 w 1355"/>
                <a:gd name="T41" fmla="*/ 0 h 1051"/>
                <a:gd name="T42" fmla="*/ 0 w 1355"/>
                <a:gd name="T43" fmla="*/ 0 h 1051"/>
                <a:gd name="T44" fmla="*/ 0 w 1355"/>
                <a:gd name="T45" fmla="*/ 0 h 1051"/>
                <a:gd name="T46" fmla="*/ 0 w 1355"/>
                <a:gd name="T47" fmla="*/ 0 h 1051"/>
                <a:gd name="T48" fmla="*/ 0 w 1355"/>
                <a:gd name="T49" fmla="*/ 0 h 1051"/>
                <a:gd name="T50" fmla="*/ 0 w 1355"/>
                <a:gd name="T51" fmla="*/ 0 h 1051"/>
                <a:gd name="T52" fmla="*/ 0 w 1355"/>
                <a:gd name="T53" fmla="*/ 0 h 1051"/>
                <a:gd name="T54" fmla="*/ 0 w 1355"/>
                <a:gd name="T55" fmla="*/ 0 h 1051"/>
                <a:gd name="T56" fmla="*/ 0 w 1355"/>
                <a:gd name="T57" fmla="*/ 0 h 1051"/>
                <a:gd name="T58" fmla="*/ 0 w 1355"/>
                <a:gd name="T59" fmla="*/ 0 h 1051"/>
                <a:gd name="T60" fmla="*/ 0 w 1355"/>
                <a:gd name="T61" fmla="*/ 0 h 1051"/>
                <a:gd name="T62" fmla="*/ 0 w 1355"/>
                <a:gd name="T63" fmla="*/ 0 h 1051"/>
                <a:gd name="T64" fmla="*/ 0 w 1355"/>
                <a:gd name="T65" fmla="*/ 0 h 1051"/>
                <a:gd name="T66" fmla="*/ 0 w 1355"/>
                <a:gd name="T67" fmla="*/ 0 h 1051"/>
                <a:gd name="T68" fmla="*/ 0 w 1355"/>
                <a:gd name="T69" fmla="*/ 0 h 1051"/>
                <a:gd name="T70" fmla="*/ 0 w 1355"/>
                <a:gd name="T71" fmla="*/ 0 h 1051"/>
                <a:gd name="T72" fmla="*/ 0 w 1355"/>
                <a:gd name="T73" fmla="*/ 0 h 1051"/>
                <a:gd name="T74" fmla="*/ 0 w 1355"/>
                <a:gd name="T75" fmla="*/ 0 h 1051"/>
                <a:gd name="T76" fmla="*/ 0 w 1355"/>
                <a:gd name="T77" fmla="*/ 0 h 1051"/>
                <a:gd name="T78" fmla="*/ 0 w 1355"/>
                <a:gd name="T79" fmla="*/ 0 h 1051"/>
                <a:gd name="T80" fmla="*/ 0 w 1355"/>
                <a:gd name="T81" fmla="*/ 0 h 1051"/>
                <a:gd name="T82" fmla="*/ 0 w 1355"/>
                <a:gd name="T83" fmla="*/ 0 h 1051"/>
                <a:gd name="T84" fmla="*/ 0 w 1355"/>
                <a:gd name="T85" fmla="*/ 0 h 1051"/>
                <a:gd name="T86" fmla="*/ 0 w 1355"/>
                <a:gd name="T87" fmla="*/ 0 h 1051"/>
                <a:gd name="T88" fmla="*/ 0 w 1355"/>
                <a:gd name="T89" fmla="*/ 0 h 1051"/>
                <a:gd name="T90" fmla="*/ 0 w 1355"/>
                <a:gd name="T91" fmla="*/ 0 h 1051"/>
                <a:gd name="T92" fmla="*/ 0 w 1355"/>
                <a:gd name="T93" fmla="*/ 0 h 1051"/>
                <a:gd name="T94" fmla="*/ 0 w 1355"/>
                <a:gd name="T95" fmla="*/ 0 h 1051"/>
                <a:gd name="T96" fmla="*/ 0 w 1355"/>
                <a:gd name="T97" fmla="*/ 0 h 105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55"/>
                <a:gd name="T148" fmla="*/ 0 h 1051"/>
                <a:gd name="T149" fmla="*/ 1355 w 1355"/>
                <a:gd name="T150" fmla="*/ 1051 h 105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55" h="1051">
                  <a:moveTo>
                    <a:pt x="0" y="728"/>
                  </a:moveTo>
                  <a:lnTo>
                    <a:pt x="1" y="738"/>
                  </a:lnTo>
                  <a:lnTo>
                    <a:pt x="6" y="763"/>
                  </a:lnTo>
                  <a:lnTo>
                    <a:pt x="10" y="781"/>
                  </a:lnTo>
                  <a:lnTo>
                    <a:pt x="17" y="800"/>
                  </a:lnTo>
                  <a:lnTo>
                    <a:pt x="24" y="822"/>
                  </a:lnTo>
                  <a:lnTo>
                    <a:pt x="34" y="844"/>
                  </a:lnTo>
                  <a:lnTo>
                    <a:pt x="44" y="868"/>
                  </a:lnTo>
                  <a:lnTo>
                    <a:pt x="58" y="891"/>
                  </a:lnTo>
                  <a:lnTo>
                    <a:pt x="65" y="903"/>
                  </a:lnTo>
                  <a:lnTo>
                    <a:pt x="73" y="914"/>
                  </a:lnTo>
                  <a:lnTo>
                    <a:pt x="82" y="925"/>
                  </a:lnTo>
                  <a:lnTo>
                    <a:pt x="90" y="936"/>
                  </a:lnTo>
                  <a:lnTo>
                    <a:pt x="101" y="946"/>
                  </a:lnTo>
                  <a:lnTo>
                    <a:pt x="112" y="956"/>
                  </a:lnTo>
                  <a:lnTo>
                    <a:pt x="122" y="966"/>
                  </a:lnTo>
                  <a:lnTo>
                    <a:pt x="135" y="974"/>
                  </a:lnTo>
                  <a:lnTo>
                    <a:pt x="147" y="983"/>
                  </a:lnTo>
                  <a:lnTo>
                    <a:pt x="160" y="990"/>
                  </a:lnTo>
                  <a:lnTo>
                    <a:pt x="175" y="997"/>
                  </a:lnTo>
                  <a:lnTo>
                    <a:pt x="189" y="1002"/>
                  </a:lnTo>
                  <a:lnTo>
                    <a:pt x="220" y="1011"/>
                  </a:lnTo>
                  <a:lnTo>
                    <a:pt x="254" y="1020"/>
                  </a:lnTo>
                  <a:lnTo>
                    <a:pt x="288" y="1028"/>
                  </a:lnTo>
                  <a:lnTo>
                    <a:pt x="324" y="1035"/>
                  </a:lnTo>
                  <a:lnTo>
                    <a:pt x="362" y="1041"/>
                  </a:lnTo>
                  <a:lnTo>
                    <a:pt x="402" y="1045"/>
                  </a:lnTo>
                  <a:lnTo>
                    <a:pt x="442" y="1049"/>
                  </a:lnTo>
                  <a:lnTo>
                    <a:pt x="483" y="1051"/>
                  </a:lnTo>
                  <a:lnTo>
                    <a:pt x="524" y="1051"/>
                  </a:lnTo>
                  <a:lnTo>
                    <a:pt x="565" y="1049"/>
                  </a:lnTo>
                  <a:lnTo>
                    <a:pt x="586" y="1048"/>
                  </a:lnTo>
                  <a:lnTo>
                    <a:pt x="607" y="1046"/>
                  </a:lnTo>
                  <a:lnTo>
                    <a:pt x="627" y="1044"/>
                  </a:lnTo>
                  <a:lnTo>
                    <a:pt x="648" y="1041"/>
                  </a:lnTo>
                  <a:lnTo>
                    <a:pt x="668" y="1037"/>
                  </a:lnTo>
                  <a:lnTo>
                    <a:pt x="689" y="1033"/>
                  </a:lnTo>
                  <a:lnTo>
                    <a:pt x="709" y="1029"/>
                  </a:lnTo>
                  <a:lnTo>
                    <a:pt x="729" y="1023"/>
                  </a:lnTo>
                  <a:lnTo>
                    <a:pt x="748" y="1018"/>
                  </a:lnTo>
                  <a:lnTo>
                    <a:pt x="767" y="1011"/>
                  </a:lnTo>
                  <a:lnTo>
                    <a:pt x="786" y="1004"/>
                  </a:lnTo>
                  <a:lnTo>
                    <a:pt x="805" y="996"/>
                  </a:lnTo>
                  <a:lnTo>
                    <a:pt x="841" y="978"/>
                  </a:lnTo>
                  <a:lnTo>
                    <a:pt x="878" y="959"/>
                  </a:lnTo>
                  <a:lnTo>
                    <a:pt x="914" y="938"/>
                  </a:lnTo>
                  <a:lnTo>
                    <a:pt x="950" y="916"/>
                  </a:lnTo>
                  <a:lnTo>
                    <a:pt x="986" y="892"/>
                  </a:lnTo>
                  <a:lnTo>
                    <a:pt x="1022" y="867"/>
                  </a:lnTo>
                  <a:lnTo>
                    <a:pt x="1057" y="840"/>
                  </a:lnTo>
                  <a:lnTo>
                    <a:pt x="1091" y="812"/>
                  </a:lnTo>
                  <a:lnTo>
                    <a:pt x="1107" y="797"/>
                  </a:lnTo>
                  <a:lnTo>
                    <a:pt x="1124" y="781"/>
                  </a:lnTo>
                  <a:lnTo>
                    <a:pt x="1140" y="765"/>
                  </a:lnTo>
                  <a:lnTo>
                    <a:pt x="1156" y="749"/>
                  </a:lnTo>
                  <a:lnTo>
                    <a:pt x="1170" y="732"/>
                  </a:lnTo>
                  <a:lnTo>
                    <a:pt x="1185" y="715"/>
                  </a:lnTo>
                  <a:lnTo>
                    <a:pt x="1200" y="697"/>
                  </a:lnTo>
                  <a:lnTo>
                    <a:pt x="1213" y="678"/>
                  </a:lnTo>
                  <a:lnTo>
                    <a:pt x="1226" y="659"/>
                  </a:lnTo>
                  <a:lnTo>
                    <a:pt x="1240" y="640"/>
                  </a:lnTo>
                  <a:lnTo>
                    <a:pt x="1251" y="620"/>
                  </a:lnTo>
                  <a:lnTo>
                    <a:pt x="1263" y="599"/>
                  </a:lnTo>
                  <a:lnTo>
                    <a:pt x="1275" y="578"/>
                  </a:lnTo>
                  <a:lnTo>
                    <a:pt x="1284" y="556"/>
                  </a:lnTo>
                  <a:lnTo>
                    <a:pt x="1295" y="534"/>
                  </a:lnTo>
                  <a:lnTo>
                    <a:pt x="1303" y="511"/>
                  </a:lnTo>
                  <a:lnTo>
                    <a:pt x="1318" y="465"/>
                  </a:lnTo>
                  <a:lnTo>
                    <a:pt x="1330" y="421"/>
                  </a:lnTo>
                  <a:lnTo>
                    <a:pt x="1340" y="379"/>
                  </a:lnTo>
                  <a:lnTo>
                    <a:pt x="1347" y="338"/>
                  </a:lnTo>
                  <a:lnTo>
                    <a:pt x="1350" y="318"/>
                  </a:lnTo>
                  <a:lnTo>
                    <a:pt x="1352" y="299"/>
                  </a:lnTo>
                  <a:lnTo>
                    <a:pt x="1353" y="281"/>
                  </a:lnTo>
                  <a:lnTo>
                    <a:pt x="1355" y="263"/>
                  </a:lnTo>
                  <a:lnTo>
                    <a:pt x="1355" y="246"/>
                  </a:lnTo>
                  <a:lnTo>
                    <a:pt x="1355" y="229"/>
                  </a:lnTo>
                  <a:lnTo>
                    <a:pt x="1353" y="213"/>
                  </a:lnTo>
                  <a:lnTo>
                    <a:pt x="1352" y="198"/>
                  </a:lnTo>
                  <a:lnTo>
                    <a:pt x="1350" y="183"/>
                  </a:lnTo>
                  <a:lnTo>
                    <a:pt x="1347" y="168"/>
                  </a:lnTo>
                  <a:lnTo>
                    <a:pt x="1344" y="154"/>
                  </a:lnTo>
                  <a:lnTo>
                    <a:pt x="1340" y="141"/>
                  </a:lnTo>
                  <a:lnTo>
                    <a:pt x="1336" y="128"/>
                  </a:lnTo>
                  <a:lnTo>
                    <a:pt x="1330" y="116"/>
                  </a:lnTo>
                  <a:lnTo>
                    <a:pt x="1324" y="105"/>
                  </a:lnTo>
                  <a:lnTo>
                    <a:pt x="1318" y="94"/>
                  </a:lnTo>
                  <a:lnTo>
                    <a:pt x="1310" y="84"/>
                  </a:lnTo>
                  <a:lnTo>
                    <a:pt x="1303" y="74"/>
                  </a:lnTo>
                  <a:lnTo>
                    <a:pt x="1295" y="65"/>
                  </a:lnTo>
                  <a:lnTo>
                    <a:pt x="1286" y="57"/>
                  </a:lnTo>
                  <a:lnTo>
                    <a:pt x="1277" y="49"/>
                  </a:lnTo>
                  <a:lnTo>
                    <a:pt x="1266" y="42"/>
                  </a:lnTo>
                  <a:lnTo>
                    <a:pt x="1256" y="36"/>
                  </a:lnTo>
                  <a:lnTo>
                    <a:pt x="1244" y="30"/>
                  </a:lnTo>
                  <a:lnTo>
                    <a:pt x="1232" y="25"/>
                  </a:lnTo>
                  <a:lnTo>
                    <a:pt x="1219" y="21"/>
                  </a:lnTo>
                  <a:lnTo>
                    <a:pt x="1205" y="16"/>
                  </a:lnTo>
                  <a:lnTo>
                    <a:pt x="1189" y="13"/>
                  </a:lnTo>
                  <a:lnTo>
                    <a:pt x="1172" y="9"/>
                  </a:lnTo>
                  <a:lnTo>
                    <a:pt x="1155" y="6"/>
                  </a:lnTo>
                  <a:lnTo>
                    <a:pt x="1135" y="4"/>
                  </a:lnTo>
                  <a:lnTo>
                    <a:pt x="1115" y="2"/>
                  </a:lnTo>
                  <a:lnTo>
                    <a:pt x="1094" y="1"/>
                  </a:lnTo>
                  <a:lnTo>
                    <a:pt x="1071" y="0"/>
                  </a:lnTo>
                  <a:lnTo>
                    <a:pt x="1048" y="0"/>
                  </a:lnTo>
                  <a:lnTo>
                    <a:pt x="1025" y="0"/>
                  </a:lnTo>
                  <a:lnTo>
                    <a:pt x="1000" y="1"/>
                  </a:lnTo>
                  <a:lnTo>
                    <a:pt x="975" y="3"/>
                  </a:lnTo>
                  <a:lnTo>
                    <a:pt x="949" y="5"/>
                  </a:lnTo>
                  <a:lnTo>
                    <a:pt x="922" y="8"/>
                  </a:lnTo>
                  <a:lnTo>
                    <a:pt x="896" y="12"/>
                  </a:lnTo>
                  <a:lnTo>
                    <a:pt x="867" y="16"/>
                  </a:lnTo>
                  <a:lnTo>
                    <a:pt x="840" y="21"/>
                  </a:lnTo>
                  <a:lnTo>
                    <a:pt x="811" y="27"/>
                  </a:lnTo>
                  <a:lnTo>
                    <a:pt x="782" y="34"/>
                  </a:lnTo>
                  <a:lnTo>
                    <a:pt x="754" y="42"/>
                  </a:lnTo>
                  <a:lnTo>
                    <a:pt x="724" y="50"/>
                  </a:lnTo>
                  <a:lnTo>
                    <a:pt x="695" y="59"/>
                  </a:lnTo>
                  <a:lnTo>
                    <a:pt x="664" y="70"/>
                  </a:lnTo>
                  <a:lnTo>
                    <a:pt x="635" y="81"/>
                  </a:lnTo>
                  <a:lnTo>
                    <a:pt x="605" y="93"/>
                  </a:lnTo>
                  <a:lnTo>
                    <a:pt x="576" y="106"/>
                  </a:lnTo>
                  <a:lnTo>
                    <a:pt x="546" y="120"/>
                  </a:lnTo>
                  <a:lnTo>
                    <a:pt x="517" y="134"/>
                  </a:lnTo>
                  <a:lnTo>
                    <a:pt x="487" y="150"/>
                  </a:lnTo>
                  <a:lnTo>
                    <a:pt x="458" y="167"/>
                  </a:lnTo>
                  <a:lnTo>
                    <a:pt x="429" y="185"/>
                  </a:lnTo>
                  <a:lnTo>
                    <a:pt x="401" y="203"/>
                  </a:lnTo>
                  <a:lnTo>
                    <a:pt x="375" y="223"/>
                  </a:lnTo>
                  <a:lnTo>
                    <a:pt x="348" y="243"/>
                  </a:lnTo>
                  <a:lnTo>
                    <a:pt x="323" y="264"/>
                  </a:lnTo>
                  <a:lnTo>
                    <a:pt x="299" y="286"/>
                  </a:lnTo>
                  <a:lnTo>
                    <a:pt x="276" y="308"/>
                  </a:lnTo>
                  <a:lnTo>
                    <a:pt x="254" y="331"/>
                  </a:lnTo>
                  <a:lnTo>
                    <a:pt x="233" y="355"/>
                  </a:lnTo>
                  <a:lnTo>
                    <a:pt x="213" y="378"/>
                  </a:lnTo>
                  <a:lnTo>
                    <a:pt x="194" y="402"/>
                  </a:lnTo>
                  <a:lnTo>
                    <a:pt x="175" y="425"/>
                  </a:lnTo>
                  <a:lnTo>
                    <a:pt x="158" y="448"/>
                  </a:lnTo>
                  <a:lnTo>
                    <a:pt x="141" y="471"/>
                  </a:lnTo>
                  <a:lnTo>
                    <a:pt x="125" y="494"/>
                  </a:lnTo>
                  <a:lnTo>
                    <a:pt x="112" y="516"/>
                  </a:lnTo>
                  <a:lnTo>
                    <a:pt x="84" y="559"/>
                  </a:lnTo>
                  <a:lnTo>
                    <a:pt x="62" y="599"/>
                  </a:lnTo>
                  <a:lnTo>
                    <a:pt x="43" y="635"/>
                  </a:lnTo>
                  <a:lnTo>
                    <a:pt x="27" y="666"/>
                  </a:lnTo>
                  <a:lnTo>
                    <a:pt x="6" y="712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rgbClr val="8379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3" name="Freeform 5"/>
            <p:cNvSpPr>
              <a:spLocks/>
            </p:cNvSpPr>
            <p:nvPr/>
          </p:nvSpPr>
          <p:spPr bwMode="auto">
            <a:xfrm>
              <a:off x="1375" y="2755"/>
              <a:ext cx="840" cy="417"/>
            </a:xfrm>
            <a:custGeom>
              <a:avLst/>
              <a:gdLst>
                <a:gd name="T0" fmla="*/ 0 w 16794"/>
                <a:gd name="T1" fmla="*/ 0 h 7922"/>
                <a:gd name="T2" fmla="*/ 0 w 16794"/>
                <a:gd name="T3" fmla="*/ 0 h 7922"/>
                <a:gd name="T4" fmla="*/ 0 w 16794"/>
                <a:gd name="T5" fmla="*/ 0 h 7922"/>
                <a:gd name="T6" fmla="*/ 0 w 16794"/>
                <a:gd name="T7" fmla="*/ 0 h 7922"/>
                <a:gd name="T8" fmla="*/ 0 w 16794"/>
                <a:gd name="T9" fmla="*/ 0 h 7922"/>
                <a:gd name="T10" fmla="*/ 0 w 16794"/>
                <a:gd name="T11" fmla="*/ 0 h 7922"/>
                <a:gd name="T12" fmla="*/ 0 w 16794"/>
                <a:gd name="T13" fmla="*/ 0 h 7922"/>
                <a:gd name="T14" fmla="*/ 0 w 16794"/>
                <a:gd name="T15" fmla="*/ 0 h 7922"/>
                <a:gd name="T16" fmla="*/ 0 w 16794"/>
                <a:gd name="T17" fmla="*/ 0 h 7922"/>
                <a:gd name="T18" fmla="*/ 0 w 16794"/>
                <a:gd name="T19" fmla="*/ 0 h 7922"/>
                <a:gd name="T20" fmla="*/ 0 w 16794"/>
                <a:gd name="T21" fmla="*/ 0 h 7922"/>
                <a:gd name="T22" fmla="*/ 0 w 16794"/>
                <a:gd name="T23" fmla="*/ 0 h 7922"/>
                <a:gd name="T24" fmla="*/ 0 w 16794"/>
                <a:gd name="T25" fmla="*/ 0 h 7922"/>
                <a:gd name="T26" fmla="*/ 0 w 16794"/>
                <a:gd name="T27" fmla="*/ 0 h 7922"/>
                <a:gd name="T28" fmla="*/ 0 w 16794"/>
                <a:gd name="T29" fmla="*/ 0 h 7922"/>
                <a:gd name="T30" fmla="*/ 0 w 16794"/>
                <a:gd name="T31" fmla="*/ 0 h 7922"/>
                <a:gd name="T32" fmla="*/ 0 w 16794"/>
                <a:gd name="T33" fmla="*/ 0 h 7922"/>
                <a:gd name="T34" fmla="*/ 0 w 16794"/>
                <a:gd name="T35" fmla="*/ 0 h 7922"/>
                <a:gd name="T36" fmla="*/ 0 w 16794"/>
                <a:gd name="T37" fmla="*/ 0 h 7922"/>
                <a:gd name="T38" fmla="*/ 0 w 16794"/>
                <a:gd name="T39" fmla="*/ 0 h 7922"/>
                <a:gd name="T40" fmla="*/ 0 w 16794"/>
                <a:gd name="T41" fmla="*/ 0 h 7922"/>
                <a:gd name="T42" fmla="*/ 0 w 16794"/>
                <a:gd name="T43" fmla="*/ 0 h 7922"/>
                <a:gd name="T44" fmla="*/ 0 w 16794"/>
                <a:gd name="T45" fmla="*/ 0 h 7922"/>
                <a:gd name="T46" fmla="*/ 0 w 16794"/>
                <a:gd name="T47" fmla="*/ 0 h 7922"/>
                <a:gd name="T48" fmla="*/ 0 w 16794"/>
                <a:gd name="T49" fmla="*/ 0 h 7922"/>
                <a:gd name="T50" fmla="*/ 0 w 16794"/>
                <a:gd name="T51" fmla="*/ 0 h 7922"/>
                <a:gd name="T52" fmla="*/ 0 w 16794"/>
                <a:gd name="T53" fmla="*/ 0 h 7922"/>
                <a:gd name="T54" fmla="*/ 0 w 16794"/>
                <a:gd name="T55" fmla="*/ 0 h 7922"/>
                <a:gd name="T56" fmla="*/ 0 w 16794"/>
                <a:gd name="T57" fmla="*/ 0 h 7922"/>
                <a:gd name="T58" fmla="*/ 0 w 16794"/>
                <a:gd name="T59" fmla="*/ 0 h 7922"/>
                <a:gd name="T60" fmla="*/ 0 w 16794"/>
                <a:gd name="T61" fmla="*/ 0 h 7922"/>
                <a:gd name="T62" fmla="*/ 0 w 16794"/>
                <a:gd name="T63" fmla="*/ 0 h 7922"/>
                <a:gd name="T64" fmla="*/ 0 w 16794"/>
                <a:gd name="T65" fmla="*/ 0 h 7922"/>
                <a:gd name="T66" fmla="*/ 0 w 16794"/>
                <a:gd name="T67" fmla="*/ 0 h 7922"/>
                <a:gd name="T68" fmla="*/ 0 w 16794"/>
                <a:gd name="T69" fmla="*/ 0 h 7922"/>
                <a:gd name="T70" fmla="*/ 0 w 16794"/>
                <a:gd name="T71" fmla="*/ 0 h 7922"/>
                <a:gd name="T72" fmla="*/ 0 w 16794"/>
                <a:gd name="T73" fmla="*/ 0 h 7922"/>
                <a:gd name="T74" fmla="*/ 0 w 16794"/>
                <a:gd name="T75" fmla="*/ 0 h 7922"/>
                <a:gd name="T76" fmla="*/ 0 w 16794"/>
                <a:gd name="T77" fmla="*/ 0 h 7922"/>
                <a:gd name="T78" fmla="*/ 0 w 16794"/>
                <a:gd name="T79" fmla="*/ 0 h 7922"/>
                <a:gd name="T80" fmla="*/ 0 w 16794"/>
                <a:gd name="T81" fmla="*/ 0 h 7922"/>
                <a:gd name="T82" fmla="*/ 0 w 16794"/>
                <a:gd name="T83" fmla="*/ 0 h 7922"/>
                <a:gd name="T84" fmla="*/ 0 w 16794"/>
                <a:gd name="T85" fmla="*/ 0 h 7922"/>
                <a:gd name="T86" fmla="*/ 0 w 16794"/>
                <a:gd name="T87" fmla="*/ 0 h 7922"/>
                <a:gd name="T88" fmla="*/ 0 w 16794"/>
                <a:gd name="T89" fmla="*/ 0 h 7922"/>
                <a:gd name="T90" fmla="*/ 0 w 16794"/>
                <a:gd name="T91" fmla="*/ 0 h 7922"/>
                <a:gd name="T92" fmla="*/ 0 w 16794"/>
                <a:gd name="T93" fmla="*/ 0 h 7922"/>
                <a:gd name="T94" fmla="*/ 0 w 16794"/>
                <a:gd name="T95" fmla="*/ 0 h 7922"/>
                <a:gd name="T96" fmla="*/ 0 w 16794"/>
                <a:gd name="T97" fmla="*/ 0 h 7922"/>
                <a:gd name="T98" fmla="*/ 0 w 16794"/>
                <a:gd name="T99" fmla="*/ 0 h 7922"/>
                <a:gd name="T100" fmla="*/ 0 w 16794"/>
                <a:gd name="T101" fmla="*/ 0 h 7922"/>
                <a:gd name="T102" fmla="*/ 0 w 16794"/>
                <a:gd name="T103" fmla="*/ 0 h 7922"/>
                <a:gd name="T104" fmla="*/ 0 w 16794"/>
                <a:gd name="T105" fmla="*/ 0 h 7922"/>
                <a:gd name="T106" fmla="*/ 0 w 16794"/>
                <a:gd name="T107" fmla="*/ 0 h 7922"/>
                <a:gd name="T108" fmla="*/ 0 w 16794"/>
                <a:gd name="T109" fmla="*/ 0 h 79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794"/>
                <a:gd name="T166" fmla="*/ 0 h 7922"/>
                <a:gd name="T167" fmla="*/ 16794 w 16794"/>
                <a:gd name="T168" fmla="*/ 7922 h 79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794" h="7922">
                  <a:moveTo>
                    <a:pt x="0" y="7921"/>
                  </a:moveTo>
                  <a:lnTo>
                    <a:pt x="0" y="7849"/>
                  </a:lnTo>
                  <a:lnTo>
                    <a:pt x="2" y="7648"/>
                  </a:lnTo>
                  <a:lnTo>
                    <a:pt x="4" y="7344"/>
                  </a:lnTo>
                  <a:lnTo>
                    <a:pt x="9" y="6958"/>
                  </a:lnTo>
                  <a:lnTo>
                    <a:pt x="16" y="6518"/>
                  </a:lnTo>
                  <a:lnTo>
                    <a:pt x="25" y="6045"/>
                  </a:lnTo>
                  <a:lnTo>
                    <a:pt x="31" y="5804"/>
                  </a:lnTo>
                  <a:lnTo>
                    <a:pt x="37" y="5564"/>
                  </a:lnTo>
                  <a:lnTo>
                    <a:pt x="44" y="5328"/>
                  </a:lnTo>
                  <a:lnTo>
                    <a:pt x="53" y="5100"/>
                  </a:lnTo>
                  <a:lnTo>
                    <a:pt x="61" y="4984"/>
                  </a:lnTo>
                  <a:lnTo>
                    <a:pt x="77" y="4867"/>
                  </a:lnTo>
                  <a:lnTo>
                    <a:pt x="98" y="4745"/>
                  </a:lnTo>
                  <a:lnTo>
                    <a:pt x="126" y="4623"/>
                  </a:lnTo>
                  <a:lnTo>
                    <a:pt x="160" y="4500"/>
                  </a:lnTo>
                  <a:lnTo>
                    <a:pt x="199" y="4375"/>
                  </a:lnTo>
                  <a:lnTo>
                    <a:pt x="243" y="4249"/>
                  </a:lnTo>
                  <a:lnTo>
                    <a:pt x="292" y="4122"/>
                  </a:lnTo>
                  <a:lnTo>
                    <a:pt x="344" y="3996"/>
                  </a:lnTo>
                  <a:lnTo>
                    <a:pt x="400" y="3869"/>
                  </a:lnTo>
                  <a:lnTo>
                    <a:pt x="459" y="3742"/>
                  </a:lnTo>
                  <a:lnTo>
                    <a:pt x="521" y="3617"/>
                  </a:lnTo>
                  <a:lnTo>
                    <a:pt x="586" y="3492"/>
                  </a:lnTo>
                  <a:lnTo>
                    <a:pt x="653" y="3370"/>
                  </a:lnTo>
                  <a:lnTo>
                    <a:pt x="721" y="3249"/>
                  </a:lnTo>
                  <a:lnTo>
                    <a:pt x="790" y="3130"/>
                  </a:lnTo>
                  <a:lnTo>
                    <a:pt x="860" y="3014"/>
                  </a:lnTo>
                  <a:lnTo>
                    <a:pt x="930" y="2901"/>
                  </a:lnTo>
                  <a:lnTo>
                    <a:pt x="1001" y="2791"/>
                  </a:lnTo>
                  <a:lnTo>
                    <a:pt x="1071" y="2685"/>
                  </a:lnTo>
                  <a:lnTo>
                    <a:pt x="1141" y="2581"/>
                  </a:lnTo>
                  <a:lnTo>
                    <a:pt x="1208" y="2483"/>
                  </a:lnTo>
                  <a:lnTo>
                    <a:pt x="1275" y="2389"/>
                  </a:lnTo>
                  <a:lnTo>
                    <a:pt x="1339" y="2300"/>
                  </a:lnTo>
                  <a:lnTo>
                    <a:pt x="1401" y="2217"/>
                  </a:lnTo>
                  <a:lnTo>
                    <a:pt x="1460" y="2139"/>
                  </a:lnTo>
                  <a:lnTo>
                    <a:pt x="1516" y="2068"/>
                  </a:lnTo>
                  <a:lnTo>
                    <a:pt x="1567" y="2002"/>
                  </a:lnTo>
                  <a:lnTo>
                    <a:pt x="1615" y="1943"/>
                  </a:lnTo>
                  <a:lnTo>
                    <a:pt x="1658" y="1892"/>
                  </a:lnTo>
                  <a:lnTo>
                    <a:pt x="1697" y="1847"/>
                  </a:lnTo>
                  <a:lnTo>
                    <a:pt x="1729" y="1811"/>
                  </a:lnTo>
                  <a:lnTo>
                    <a:pt x="1764" y="1775"/>
                  </a:lnTo>
                  <a:lnTo>
                    <a:pt x="1805" y="1735"/>
                  </a:lnTo>
                  <a:lnTo>
                    <a:pt x="1852" y="1691"/>
                  </a:lnTo>
                  <a:lnTo>
                    <a:pt x="1907" y="1644"/>
                  </a:lnTo>
                  <a:lnTo>
                    <a:pt x="1968" y="1593"/>
                  </a:lnTo>
                  <a:lnTo>
                    <a:pt x="2034" y="1540"/>
                  </a:lnTo>
                  <a:lnTo>
                    <a:pt x="2106" y="1485"/>
                  </a:lnTo>
                  <a:lnTo>
                    <a:pt x="2182" y="1428"/>
                  </a:lnTo>
                  <a:lnTo>
                    <a:pt x="2264" y="1368"/>
                  </a:lnTo>
                  <a:lnTo>
                    <a:pt x="2349" y="1308"/>
                  </a:lnTo>
                  <a:lnTo>
                    <a:pt x="2439" y="1246"/>
                  </a:lnTo>
                  <a:lnTo>
                    <a:pt x="2532" y="1183"/>
                  </a:lnTo>
                  <a:lnTo>
                    <a:pt x="2629" y="1119"/>
                  </a:lnTo>
                  <a:lnTo>
                    <a:pt x="2729" y="1055"/>
                  </a:lnTo>
                  <a:lnTo>
                    <a:pt x="2831" y="992"/>
                  </a:lnTo>
                  <a:lnTo>
                    <a:pt x="2936" y="928"/>
                  </a:lnTo>
                  <a:lnTo>
                    <a:pt x="3043" y="866"/>
                  </a:lnTo>
                  <a:lnTo>
                    <a:pt x="3151" y="804"/>
                  </a:lnTo>
                  <a:lnTo>
                    <a:pt x="3262" y="743"/>
                  </a:lnTo>
                  <a:lnTo>
                    <a:pt x="3372" y="684"/>
                  </a:lnTo>
                  <a:lnTo>
                    <a:pt x="3484" y="627"/>
                  </a:lnTo>
                  <a:lnTo>
                    <a:pt x="3596" y="572"/>
                  </a:lnTo>
                  <a:lnTo>
                    <a:pt x="3708" y="519"/>
                  </a:lnTo>
                  <a:lnTo>
                    <a:pt x="3821" y="469"/>
                  </a:lnTo>
                  <a:lnTo>
                    <a:pt x="3931" y="422"/>
                  </a:lnTo>
                  <a:lnTo>
                    <a:pt x="4042" y="379"/>
                  </a:lnTo>
                  <a:lnTo>
                    <a:pt x="4150" y="340"/>
                  </a:lnTo>
                  <a:lnTo>
                    <a:pt x="4257" y="304"/>
                  </a:lnTo>
                  <a:lnTo>
                    <a:pt x="4363" y="273"/>
                  </a:lnTo>
                  <a:lnTo>
                    <a:pt x="4466" y="247"/>
                  </a:lnTo>
                  <a:lnTo>
                    <a:pt x="4566" y="225"/>
                  </a:lnTo>
                  <a:lnTo>
                    <a:pt x="4664" y="209"/>
                  </a:lnTo>
                  <a:lnTo>
                    <a:pt x="4763" y="196"/>
                  </a:lnTo>
                  <a:lnTo>
                    <a:pt x="4868" y="182"/>
                  </a:lnTo>
                  <a:lnTo>
                    <a:pt x="4977" y="168"/>
                  </a:lnTo>
                  <a:lnTo>
                    <a:pt x="5092" y="154"/>
                  </a:lnTo>
                  <a:lnTo>
                    <a:pt x="5212" y="140"/>
                  </a:lnTo>
                  <a:lnTo>
                    <a:pt x="5335" y="127"/>
                  </a:lnTo>
                  <a:lnTo>
                    <a:pt x="5461" y="113"/>
                  </a:lnTo>
                  <a:lnTo>
                    <a:pt x="5592" y="100"/>
                  </a:lnTo>
                  <a:lnTo>
                    <a:pt x="5725" y="87"/>
                  </a:lnTo>
                  <a:lnTo>
                    <a:pt x="5860" y="75"/>
                  </a:lnTo>
                  <a:lnTo>
                    <a:pt x="5998" y="64"/>
                  </a:lnTo>
                  <a:lnTo>
                    <a:pt x="6138" y="53"/>
                  </a:lnTo>
                  <a:lnTo>
                    <a:pt x="6279" y="43"/>
                  </a:lnTo>
                  <a:lnTo>
                    <a:pt x="6421" y="33"/>
                  </a:lnTo>
                  <a:lnTo>
                    <a:pt x="6563" y="25"/>
                  </a:lnTo>
                  <a:lnTo>
                    <a:pt x="6707" y="18"/>
                  </a:lnTo>
                  <a:lnTo>
                    <a:pt x="6849" y="12"/>
                  </a:lnTo>
                  <a:lnTo>
                    <a:pt x="6992" y="7"/>
                  </a:lnTo>
                  <a:lnTo>
                    <a:pt x="7133" y="3"/>
                  </a:lnTo>
                  <a:lnTo>
                    <a:pt x="7273" y="1"/>
                  </a:lnTo>
                  <a:lnTo>
                    <a:pt x="7412" y="0"/>
                  </a:lnTo>
                  <a:lnTo>
                    <a:pt x="7549" y="1"/>
                  </a:lnTo>
                  <a:lnTo>
                    <a:pt x="7683" y="4"/>
                  </a:lnTo>
                  <a:lnTo>
                    <a:pt x="7815" y="8"/>
                  </a:lnTo>
                  <a:lnTo>
                    <a:pt x="7943" y="14"/>
                  </a:lnTo>
                  <a:lnTo>
                    <a:pt x="8068" y="22"/>
                  </a:lnTo>
                  <a:lnTo>
                    <a:pt x="8190" y="32"/>
                  </a:lnTo>
                  <a:lnTo>
                    <a:pt x="8306" y="44"/>
                  </a:lnTo>
                  <a:lnTo>
                    <a:pt x="8419" y="59"/>
                  </a:lnTo>
                  <a:lnTo>
                    <a:pt x="8526" y="75"/>
                  </a:lnTo>
                  <a:lnTo>
                    <a:pt x="8628" y="94"/>
                  </a:lnTo>
                  <a:lnTo>
                    <a:pt x="8724" y="116"/>
                  </a:lnTo>
                  <a:lnTo>
                    <a:pt x="9143" y="215"/>
                  </a:lnTo>
                  <a:lnTo>
                    <a:pt x="9623" y="327"/>
                  </a:lnTo>
                  <a:lnTo>
                    <a:pt x="10128" y="446"/>
                  </a:lnTo>
                  <a:lnTo>
                    <a:pt x="10623" y="563"/>
                  </a:lnTo>
                  <a:lnTo>
                    <a:pt x="11071" y="669"/>
                  </a:lnTo>
                  <a:lnTo>
                    <a:pt x="11435" y="754"/>
                  </a:lnTo>
                  <a:lnTo>
                    <a:pt x="11681" y="812"/>
                  </a:lnTo>
                  <a:lnTo>
                    <a:pt x="11770" y="833"/>
                  </a:lnTo>
                  <a:lnTo>
                    <a:pt x="11834" y="836"/>
                  </a:lnTo>
                  <a:lnTo>
                    <a:pt x="12011" y="844"/>
                  </a:lnTo>
                  <a:lnTo>
                    <a:pt x="12276" y="857"/>
                  </a:lnTo>
                  <a:lnTo>
                    <a:pt x="12604" y="873"/>
                  </a:lnTo>
                  <a:lnTo>
                    <a:pt x="12970" y="892"/>
                  </a:lnTo>
                  <a:lnTo>
                    <a:pt x="13351" y="911"/>
                  </a:lnTo>
                  <a:lnTo>
                    <a:pt x="13721" y="931"/>
                  </a:lnTo>
                  <a:lnTo>
                    <a:pt x="14056" y="951"/>
                  </a:lnTo>
                  <a:lnTo>
                    <a:pt x="14207" y="959"/>
                  </a:lnTo>
                  <a:lnTo>
                    <a:pt x="14350" y="968"/>
                  </a:lnTo>
                  <a:lnTo>
                    <a:pt x="14419" y="973"/>
                  </a:lnTo>
                  <a:lnTo>
                    <a:pt x="14487" y="979"/>
                  </a:lnTo>
                  <a:lnTo>
                    <a:pt x="14553" y="985"/>
                  </a:lnTo>
                  <a:lnTo>
                    <a:pt x="14618" y="991"/>
                  </a:lnTo>
                  <a:lnTo>
                    <a:pt x="14681" y="997"/>
                  </a:lnTo>
                  <a:lnTo>
                    <a:pt x="14744" y="1005"/>
                  </a:lnTo>
                  <a:lnTo>
                    <a:pt x="14806" y="1013"/>
                  </a:lnTo>
                  <a:lnTo>
                    <a:pt x="14867" y="1022"/>
                  </a:lnTo>
                  <a:lnTo>
                    <a:pt x="14927" y="1031"/>
                  </a:lnTo>
                  <a:lnTo>
                    <a:pt x="14985" y="1041"/>
                  </a:lnTo>
                  <a:lnTo>
                    <a:pt x="15044" y="1052"/>
                  </a:lnTo>
                  <a:lnTo>
                    <a:pt x="15102" y="1064"/>
                  </a:lnTo>
                  <a:lnTo>
                    <a:pt x="15160" y="1077"/>
                  </a:lnTo>
                  <a:lnTo>
                    <a:pt x="15218" y="1092"/>
                  </a:lnTo>
                  <a:lnTo>
                    <a:pt x="15276" y="1107"/>
                  </a:lnTo>
                  <a:lnTo>
                    <a:pt x="15333" y="1123"/>
                  </a:lnTo>
                  <a:lnTo>
                    <a:pt x="15391" y="1141"/>
                  </a:lnTo>
                  <a:lnTo>
                    <a:pt x="15449" y="1159"/>
                  </a:lnTo>
                  <a:lnTo>
                    <a:pt x="15506" y="1180"/>
                  </a:lnTo>
                  <a:lnTo>
                    <a:pt x="15565" y="1201"/>
                  </a:lnTo>
                  <a:lnTo>
                    <a:pt x="15624" y="1224"/>
                  </a:lnTo>
                  <a:lnTo>
                    <a:pt x="15683" y="1249"/>
                  </a:lnTo>
                  <a:lnTo>
                    <a:pt x="15744" y="1275"/>
                  </a:lnTo>
                  <a:lnTo>
                    <a:pt x="15805" y="1302"/>
                  </a:lnTo>
                  <a:lnTo>
                    <a:pt x="15867" y="1332"/>
                  </a:lnTo>
                  <a:lnTo>
                    <a:pt x="15931" y="1363"/>
                  </a:lnTo>
                  <a:lnTo>
                    <a:pt x="15995" y="1395"/>
                  </a:lnTo>
                  <a:lnTo>
                    <a:pt x="16060" y="1430"/>
                  </a:lnTo>
                  <a:lnTo>
                    <a:pt x="16123" y="1465"/>
                  </a:lnTo>
                  <a:lnTo>
                    <a:pt x="16183" y="1500"/>
                  </a:lnTo>
                  <a:lnTo>
                    <a:pt x="16239" y="1534"/>
                  </a:lnTo>
                  <a:lnTo>
                    <a:pt x="16291" y="1568"/>
                  </a:lnTo>
                  <a:lnTo>
                    <a:pt x="16339" y="1601"/>
                  </a:lnTo>
                  <a:lnTo>
                    <a:pt x="16384" y="1634"/>
                  </a:lnTo>
                  <a:lnTo>
                    <a:pt x="16426" y="1666"/>
                  </a:lnTo>
                  <a:lnTo>
                    <a:pt x="16465" y="1696"/>
                  </a:lnTo>
                  <a:lnTo>
                    <a:pt x="16501" y="1726"/>
                  </a:lnTo>
                  <a:lnTo>
                    <a:pt x="16534" y="1755"/>
                  </a:lnTo>
                  <a:lnTo>
                    <a:pt x="16564" y="1783"/>
                  </a:lnTo>
                  <a:lnTo>
                    <a:pt x="16592" y="1811"/>
                  </a:lnTo>
                  <a:lnTo>
                    <a:pt x="16617" y="1837"/>
                  </a:lnTo>
                  <a:lnTo>
                    <a:pt x="16639" y="1862"/>
                  </a:lnTo>
                  <a:lnTo>
                    <a:pt x="16660" y="1886"/>
                  </a:lnTo>
                  <a:lnTo>
                    <a:pt x="16678" y="1909"/>
                  </a:lnTo>
                  <a:lnTo>
                    <a:pt x="16694" y="1932"/>
                  </a:lnTo>
                  <a:lnTo>
                    <a:pt x="16708" y="1952"/>
                  </a:lnTo>
                  <a:lnTo>
                    <a:pt x="16721" y="1972"/>
                  </a:lnTo>
                  <a:lnTo>
                    <a:pt x="16732" y="1991"/>
                  </a:lnTo>
                  <a:lnTo>
                    <a:pt x="16741" y="2008"/>
                  </a:lnTo>
                  <a:lnTo>
                    <a:pt x="16748" y="2024"/>
                  </a:lnTo>
                  <a:lnTo>
                    <a:pt x="16755" y="2038"/>
                  </a:lnTo>
                  <a:lnTo>
                    <a:pt x="16761" y="2052"/>
                  </a:lnTo>
                  <a:lnTo>
                    <a:pt x="16768" y="2074"/>
                  </a:lnTo>
                  <a:lnTo>
                    <a:pt x="16773" y="2090"/>
                  </a:lnTo>
                  <a:lnTo>
                    <a:pt x="16774" y="2100"/>
                  </a:lnTo>
                  <a:lnTo>
                    <a:pt x="16775" y="2103"/>
                  </a:lnTo>
                  <a:lnTo>
                    <a:pt x="16777" y="2477"/>
                  </a:lnTo>
                  <a:lnTo>
                    <a:pt x="16779" y="2852"/>
                  </a:lnTo>
                  <a:lnTo>
                    <a:pt x="16782" y="3227"/>
                  </a:lnTo>
                  <a:lnTo>
                    <a:pt x="16784" y="3602"/>
                  </a:lnTo>
                  <a:lnTo>
                    <a:pt x="16786" y="3978"/>
                  </a:lnTo>
                  <a:lnTo>
                    <a:pt x="16789" y="4354"/>
                  </a:lnTo>
                  <a:lnTo>
                    <a:pt x="16792" y="4729"/>
                  </a:lnTo>
                  <a:lnTo>
                    <a:pt x="16794" y="5106"/>
                  </a:lnTo>
                  <a:lnTo>
                    <a:pt x="16755" y="5111"/>
                  </a:lnTo>
                  <a:lnTo>
                    <a:pt x="16716" y="5115"/>
                  </a:lnTo>
                  <a:lnTo>
                    <a:pt x="16676" y="5120"/>
                  </a:lnTo>
                  <a:lnTo>
                    <a:pt x="16637" y="5125"/>
                  </a:lnTo>
                  <a:lnTo>
                    <a:pt x="16598" y="5131"/>
                  </a:lnTo>
                  <a:lnTo>
                    <a:pt x="16558" y="5137"/>
                  </a:lnTo>
                  <a:lnTo>
                    <a:pt x="16519" y="5143"/>
                  </a:lnTo>
                  <a:lnTo>
                    <a:pt x="16480" y="5149"/>
                  </a:lnTo>
                  <a:lnTo>
                    <a:pt x="16464" y="5126"/>
                  </a:lnTo>
                  <a:lnTo>
                    <a:pt x="16419" y="5058"/>
                  </a:lnTo>
                  <a:lnTo>
                    <a:pt x="16347" y="4953"/>
                  </a:lnTo>
                  <a:lnTo>
                    <a:pt x="16253" y="4815"/>
                  </a:lnTo>
                  <a:lnTo>
                    <a:pt x="16198" y="4737"/>
                  </a:lnTo>
                  <a:lnTo>
                    <a:pt x="16138" y="4653"/>
                  </a:lnTo>
                  <a:lnTo>
                    <a:pt x="16073" y="4564"/>
                  </a:lnTo>
                  <a:lnTo>
                    <a:pt x="16004" y="4471"/>
                  </a:lnTo>
                  <a:lnTo>
                    <a:pt x="15933" y="4374"/>
                  </a:lnTo>
                  <a:lnTo>
                    <a:pt x="15857" y="4275"/>
                  </a:lnTo>
                  <a:lnTo>
                    <a:pt x="15779" y="4175"/>
                  </a:lnTo>
                  <a:lnTo>
                    <a:pt x="15698" y="4073"/>
                  </a:lnTo>
                  <a:lnTo>
                    <a:pt x="15615" y="3970"/>
                  </a:lnTo>
                  <a:lnTo>
                    <a:pt x="15530" y="3868"/>
                  </a:lnTo>
                  <a:lnTo>
                    <a:pt x="15443" y="3768"/>
                  </a:lnTo>
                  <a:lnTo>
                    <a:pt x="15356" y="3668"/>
                  </a:lnTo>
                  <a:lnTo>
                    <a:pt x="15268" y="3572"/>
                  </a:lnTo>
                  <a:lnTo>
                    <a:pt x="15178" y="3479"/>
                  </a:lnTo>
                  <a:lnTo>
                    <a:pt x="15090" y="3391"/>
                  </a:lnTo>
                  <a:lnTo>
                    <a:pt x="15001" y="3307"/>
                  </a:lnTo>
                  <a:lnTo>
                    <a:pt x="14914" y="3229"/>
                  </a:lnTo>
                  <a:lnTo>
                    <a:pt x="14828" y="3158"/>
                  </a:lnTo>
                  <a:lnTo>
                    <a:pt x="14742" y="3094"/>
                  </a:lnTo>
                  <a:lnTo>
                    <a:pt x="14659" y="3037"/>
                  </a:lnTo>
                  <a:lnTo>
                    <a:pt x="14577" y="2990"/>
                  </a:lnTo>
                  <a:lnTo>
                    <a:pt x="14499" y="2952"/>
                  </a:lnTo>
                  <a:lnTo>
                    <a:pt x="14423" y="2924"/>
                  </a:lnTo>
                  <a:lnTo>
                    <a:pt x="14351" y="2907"/>
                  </a:lnTo>
                  <a:lnTo>
                    <a:pt x="14280" y="2895"/>
                  </a:lnTo>
                  <a:lnTo>
                    <a:pt x="14208" y="2882"/>
                  </a:lnTo>
                  <a:lnTo>
                    <a:pt x="14133" y="2869"/>
                  </a:lnTo>
                  <a:lnTo>
                    <a:pt x="14058" y="2854"/>
                  </a:lnTo>
                  <a:lnTo>
                    <a:pt x="13902" y="2823"/>
                  </a:lnTo>
                  <a:lnTo>
                    <a:pt x="13744" y="2789"/>
                  </a:lnTo>
                  <a:lnTo>
                    <a:pt x="13581" y="2756"/>
                  </a:lnTo>
                  <a:lnTo>
                    <a:pt x="13417" y="2722"/>
                  </a:lnTo>
                  <a:lnTo>
                    <a:pt x="13334" y="2706"/>
                  </a:lnTo>
                  <a:lnTo>
                    <a:pt x="13251" y="2691"/>
                  </a:lnTo>
                  <a:lnTo>
                    <a:pt x="13168" y="2675"/>
                  </a:lnTo>
                  <a:lnTo>
                    <a:pt x="13086" y="2661"/>
                  </a:lnTo>
                  <a:lnTo>
                    <a:pt x="13003" y="2648"/>
                  </a:lnTo>
                  <a:lnTo>
                    <a:pt x="12919" y="2636"/>
                  </a:lnTo>
                  <a:lnTo>
                    <a:pt x="12837" y="2625"/>
                  </a:lnTo>
                  <a:lnTo>
                    <a:pt x="12756" y="2616"/>
                  </a:lnTo>
                  <a:lnTo>
                    <a:pt x="12675" y="2608"/>
                  </a:lnTo>
                  <a:lnTo>
                    <a:pt x="12595" y="2602"/>
                  </a:lnTo>
                  <a:lnTo>
                    <a:pt x="12516" y="2598"/>
                  </a:lnTo>
                  <a:lnTo>
                    <a:pt x="12438" y="2595"/>
                  </a:lnTo>
                  <a:lnTo>
                    <a:pt x="12362" y="2595"/>
                  </a:lnTo>
                  <a:lnTo>
                    <a:pt x="12287" y="2597"/>
                  </a:lnTo>
                  <a:lnTo>
                    <a:pt x="12212" y="2601"/>
                  </a:lnTo>
                  <a:lnTo>
                    <a:pt x="12141" y="2608"/>
                  </a:lnTo>
                  <a:lnTo>
                    <a:pt x="12069" y="2618"/>
                  </a:lnTo>
                  <a:lnTo>
                    <a:pt x="12001" y="2630"/>
                  </a:lnTo>
                  <a:lnTo>
                    <a:pt x="11933" y="2645"/>
                  </a:lnTo>
                  <a:lnTo>
                    <a:pt x="11869" y="2663"/>
                  </a:lnTo>
                  <a:lnTo>
                    <a:pt x="11628" y="2741"/>
                  </a:lnTo>
                  <a:lnTo>
                    <a:pt x="11412" y="2809"/>
                  </a:lnTo>
                  <a:lnTo>
                    <a:pt x="11224" y="2866"/>
                  </a:lnTo>
                  <a:lnTo>
                    <a:pt x="11065" y="2914"/>
                  </a:lnTo>
                  <a:lnTo>
                    <a:pt x="10939" y="2951"/>
                  </a:lnTo>
                  <a:lnTo>
                    <a:pt x="10845" y="2978"/>
                  </a:lnTo>
                  <a:lnTo>
                    <a:pt x="10788" y="2995"/>
                  </a:lnTo>
                  <a:lnTo>
                    <a:pt x="10768" y="3000"/>
                  </a:lnTo>
                  <a:lnTo>
                    <a:pt x="10550" y="2996"/>
                  </a:lnTo>
                  <a:lnTo>
                    <a:pt x="10332" y="2992"/>
                  </a:lnTo>
                  <a:lnTo>
                    <a:pt x="10115" y="2989"/>
                  </a:lnTo>
                  <a:lnTo>
                    <a:pt x="9897" y="2986"/>
                  </a:lnTo>
                  <a:lnTo>
                    <a:pt x="9680" y="2983"/>
                  </a:lnTo>
                  <a:lnTo>
                    <a:pt x="9462" y="2980"/>
                  </a:lnTo>
                  <a:lnTo>
                    <a:pt x="9244" y="2978"/>
                  </a:lnTo>
                  <a:lnTo>
                    <a:pt x="9026" y="2975"/>
                  </a:lnTo>
                  <a:lnTo>
                    <a:pt x="8897" y="2947"/>
                  </a:lnTo>
                  <a:lnTo>
                    <a:pt x="8551" y="2874"/>
                  </a:lnTo>
                  <a:lnTo>
                    <a:pt x="8314" y="2826"/>
                  </a:lnTo>
                  <a:lnTo>
                    <a:pt x="8045" y="2774"/>
                  </a:lnTo>
                  <a:lnTo>
                    <a:pt x="7900" y="2746"/>
                  </a:lnTo>
                  <a:lnTo>
                    <a:pt x="7751" y="2719"/>
                  </a:lnTo>
                  <a:lnTo>
                    <a:pt x="7597" y="2691"/>
                  </a:lnTo>
                  <a:lnTo>
                    <a:pt x="7439" y="2663"/>
                  </a:lnTo>
                  <a:lnTo>
                    <a:pt x="7279" y="2636"/>
                  </a:lnTo>
                  <a:lnTo>
                    <a:pt x="7117" y="2609"/>
                  </a:lnTo>
                  <a:lnTo>
                    <a:pt x="6955" y="2584"/>
                  </a:lnTo>
                  <a:lnTo>
                    <a:pt x="6792" y="2560"/>
                  </a:lnTo>
                  <a:lnTo>
                    <a:pt x="6631" y="2538"/>
                  </a:lnTo>
                  <a:lnTo>
                    <a:pt x="6472" y="2518"/>
                  </a:lnTo>
                  <a:lnTo>
                    <a:pt x="6315" y="2499"/>
                  </a:lnTo>
                  <a:lnTo>
                    <a:pt x="6163" y="2484"/>
                  </a:lnTo>
                  <a:lnTo>
                    <a:pt x="6015" y="2470"/>
                  </a:lnTo>
                  <a:lnTo>
                    <a:pt x="5874" y="2460"/>
                  </a:lnTo>
                  <a:lnTo>
                    <a:pt x="5738" y="2453"/>
                  </a:lnTo>
                  <a:lnTo>
                    <a:pt x="5611" y="2450"/>
                  </a:lnTo>
                  <a:lnTo>
                    <a:pt x="5492" y="2450"/>
                  </a:lnTo>
                  <a:lnTo>
                    <a:pt x="5381" y="2455"/>
                  </a:lnTo>
                  <a:lnTo>
                    <a:pt x="5282" y="2463"/>
                  </a:lnTo>
                  <a:lnTo>
                    <a:pt x="5194" y="2477"/>
                  </a:lnTo>
                  <a:lnTo>
                    <a:pt x="5109" y="2497"/>
                  </a:lnTo>
                  <a:lnTo>
                    <a:pt x="5019" y="2526"/>
                  </a:lnTo>
                  <a:lnTo>
                    <a:pt x="4925" y="2563"/>
                  </a:lnTo>
                  <a:lnTo>
                    <a:pt x="4827" y="2608"/>
                  </a:lnTo>
                  <a:lnTo>
                    <a:pt x="4725" y="2660"/>
                  </a:lnTo>
                  <a:lnTo>
                    <a:pt x="4619" y="2720"/>
                  </a:lnTo>
                  <a:lnTo>
                    <a:pt x="4511" y="2785"/>
                  </a:lnTo>
                  <a:lnTo>
                    <a:pt x="4402" y="2855"/>
                  </a:lnTo>
                  <a:lnTo>
                    <a:pt x="4290" y="2930"/>
                  </a:lnTo>
                  <a:lnTo>
                    <a:pt x="4177" y="3009"/>
                  </a:lnTo>
                  <a:lnTo>
                    <a:pt x="4064" y="3092"/>
                  </a:lnTo>
                  <a:lnTo>
                    <a:pt x="3949" y="3178"/>
                  </a:lnTo>
                  <a:lnTo>
                    <a:pt x="3835" y="3267"/>
                  </a:lnTo>
                  <a:lnTo>
                    <a:pt x="3723" y="3358"/>
                  </a:lnTo>
                  <a:lnTo>
                    <a:pt x="3610" y="3450"/>
                  </a:lnTo>
                  <a:lnTo>
                    <a:pt x="3501" y="3543"/>
                  </a:lnTo>
                  <a:lnTo>
                    <a:pt x="3392" y="3637"/>
                  </a:lnTo>
                  <a:lnTo>
                    <a:pt x="3286" y="3731"/>
                  </a:lnTo>
                  <a:lnTo>
                    <a:pt x="3183" y="3825"/>
                  </a:lnTo>
                  <a:lnTo>
                    <a:pt x="3084" y="3916"/>
                  </a:lnTo>
                  <a:lnTo>
                    <a:pt x="2988" y="4006"/>
                  </a:lnTo>
                  <a:lnTo>
                    <a:pt x="2898" y="4093"/>
                  </a:lnTo>
                  <a:lnTo>
                    <a:pt x="2811" y="4178"/>
                  </a:lnTo>
                  <a:lnTo>
                    <a:pt x="2730" y="4259"/>
                  </a:lnTo>
                  <a:lnTo>
                    <a:pt x="2655" y="4336"/>
                  </a:lnTo>
                  <a:lnTo>
                    <a:pt x="2586" y="4408"/>
                  </a:lnTo>
                  <a:lnTo>
                    <a:pt x="2524" y="4475"/>
                  </a:lnTo>
                  <a:lnTo>
                    <a:pt x="2469" y="4536"/>
                  </a:lnTo>
                  <a:lnTo>
                    <a:pt x="2423" y="4591"/>
                  </a:lnTo>
                  <a:lnTo>
                    <a:pt x="2384" y="4639"/>
                  </a:lnTo>
                  <a:lnTo>
                    <a:pt x="2353" y="4680"/>
                  </a:lnTo>
                  <a:lnTo>
                    <a:pt x="2331" y="4713"/>
                  </a:lnTo>
                  <a:lnTo>
                    <a:pt x="2314" y="4747"/>
                  </a:lnTo>
                  <a:lnTo>
                    <a:pt x="2293" y="4792"/>
                  </a:lnTo>
                  <a:lnTo>
                    <a:pt x="2271" y="4846"/>
                  </a:lnTo>
                  <a:lnTo>
                    <a:pt x="2245" y="4908"/>
                  </a:lnTo>
                  <a:lnTo>
                    <a:pt x="2218" y="4978"/>
                  </a:lnTo>
                  <a:lnTo>
                    <a:pt x="2188" y="5055"/>
                  </a:lnTo>
                  <a:lnTo>
                    <a:pt x="2157" y="5138"/>
                  </a:lnTo>
                  <a:lnTo>
                    <a:pt x="2124" y="5227"/>
                  </a:lnTo>
                  <a:lnTo>
                    <a:pt x="2054" y="5419"/>
                  </a:lnTo>
                  <a:lnTo>
                    <a:pt x="1981" y="5624"/>
                  </a:lnTo>
                  <a:lnTo>
                    <a:pt x="1907" y="5838"/>
                  </a:lnTo>
                  <a:lnTo>
                    <a:pt x="1832" y="6054"/>
                  </a:lnTo>
                  <a:lnTo>
                    <a:pt x="1691" y="6469"/>
                  </a:lnTo>
                  <a:lnTo>
                    <a:pt x="1572" y="6822"/>
                  </a:lnTo>
                  <a:lnTo>
                    <a:pt x="1491" y="7069"/>
                  </a:lnTo>
                  <a:lnTo>
                    <a:pt x="1461" y="7162"/>
                  </a:lnTo>
                  <a:lnTo>
                    <a:pt x="1417" y="7158"/>
                  </a:lnTo>
                  <a:lnTo>
                    <a:pt x="1374" y="7155"/>
                  </a:lnTo>
                  <a:lnTo>
                    <a:pt x="1332" y="7153"/>
                  </a:lnTo>
                  <a:lnTo>
                    <a:pt x="1292" y="7152"/>
                  </a:lnTo>
                  <a:lnTo>
                    <a:pt x="1254" y="7152"/>
                  </a:lnTo>
                  <a:lnTo>
                    <a:pt x="1216" y="7153"/>
                  </a:lnTo>
                  <a:lnTo>
                    <a:pt x="1179" y="7156"/>
                  </a:lnTo>
                  <a:lnTo>
                    <a:pt x="1143" y="7160"/>
                  </a:lnTo>
                  <a:lnTo>
                    <a:pt x="1108" y="7165"/>
                  </a:lnTo>
                  <a:lnTo>
                    <a:pt x="1074" y="7172"/>
                  </a:lnTo>
                  <a:lnTo>
                    <a:pt x="1040" y="7180"/>
                  </a:lnTo>
                  <a:lnTo>
                    <a:pt x="1006" y="7190"/>
                  </a:lnTo>
                  <a:lnTo>
                    <a:pt x="974" y="7202"/>
                  </a:lnTo>
                  <a:lnTo>
                    <a:pt x="941" y="7215"/>
                  </a:lnTo>
                  <a:lnTo>
                    <a:pt x="908" y="7231"/>
                  </a:lnTo>
                  <a:lnTo>
                    <a:pt x="876" y="7248"/>
                  </a:lnTo>
                  <a:lnTo>
                    <a:pt x="844" y="7268"/>
                  </a:lnTo>
                  <a:lnTo>
                    <a:pt x="811" y="7289"/>
                  </a:lnTo>
                  <a:lnTo>
                    <a:pt x="779" y="7313"/>
                  </a:lnTo>
                  <a:lnTo>
                    <a:pt x="746" y="7340"/>
                  </a:lnTo>
                  <a:lnTo>
                    <a:pt x="714" y="7369"/>
                  </a:lnTo>
                  <a:lnTo>
                    <a:pt x="680" y="7400"/>
                  </a:lnTo>
                  <a:lnTo>
                    <a:pt x="646" y="7434"/>
                  </a:lnTo>
                  <a:lnTo>
                    <a:pt x="612" y="7471"/>
                  </a:lnTo>
                  <a:lnTo>
                    <a:pt x="576" y="7510"/>
                  </a:lnTo>
                  <a:lnTo>
                    <a:pt x="540" y="7552"/>
                  </a:lnTo>
                  <a:lnTo>
                    <a:pt x="503" y="7598"/>
                  </a:lnTo>
                  <a:lnTo>
                    <a:pt x="465" y="7646"/>
                  </a:lnTo>
                  <a:lnTo>
                    <a:pt x="426" y="7697"/>
                  </a:lnTo>
                  <a:lnTo>
                    <a:pt x="385" y="7752"/>
                  </a:lnTo>
                  <a:lnTo>
                    <a:pt x="344" y="7810"/>
                  </a:lnTo>
                  <a:lnTo>
                    <a:pt x="301" y="7871"/>
                  </a:lnTo>
                  <a:lnTo>
                    <a:pt x="296" y="7878"/>
                  </a:lnTo>
                  <a:lnTo>
                    <a:pt x="290" y="7885"/>
                  </a:lnTo>
                  <a:lnTo>
                    <a:pt x="284" y="7891"/>
                  </a:lnTo>
                  <a:lnTo>
                    <a:pt x="278" y="7896"/>
                  </a:lnTo>
                  <a:lnTo>
                    <a:pt x="270" y="7901"/>
                  </a:lnTo>
                  <a:lnTo>
                    <a:pt x="263" y="7905"/>
                  </a:lnTo>
                  <a:lnTo>
                    <a:pt x="255" y="7908"/>
                  </a:lnTo>
                  <a:lnTo>
                    <a:pt x="247" y="7911"/>
                  </a:lnTo>
                  <a:lnTo>
                    <a:pt x="229" y="7916"/>
                  </a:lnTo>
                  <a:lnTo>
                    <a:pt x="211" y="7919"/>
                  </a:lnTo>
                  <a:lnTo>
                    <a:pt x="191" y="7921"/>
                  </a:lnTo>
                  <a:lnTo>
                    <a:pt x="171" y="7922"/>
                  </a:lnTo>
                  <a:lnTo>
                    <a:pt x="127" y="7921"/>
                  </a:lnTo>
                  <a:lnTo>
                    <a:pt x="84" y="7919"/>
                  </a:lnTo>
                  <a:lnTo>
                    <a:pt x="62" y="7919"/>
                  </a:lnTo>
                  <a:lnTo>
                    <a:pt x="41" y="7919"/>
                  </a:lnTo>
                  <a:lnTo>
                    <a:pt x="20" y="7919"/>
                  </a:lnTo>
                  <a:lnTo>
                    <a:pt x="0" y="7921"/>
                  </a:lnTo>
                  <a:close/>
                </a:path>
              </a:pathLst>
            </a:custGeom>
            <a:solidFill>
              <a:srgbClr val="C5C0B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4" name="Freeform 6"/>
            <p:cNvSpPr>
              <a:spLocks/>
            </p:cNvSpPr>
            <p:nvPr/>
          </p:nvSpPr>
          <p:spPr bwMode="auto">
            <a:xfrm>
              <a:off x="1445" y="2862"/>
              <a:ext cx="422" cy="514"/>
            </a:xfrm>
            <a:custGeom>
              <a:avLst/>
              <a:gdLst>
                <a:gd name="T0" fmla="*/ 0 w 8438"/>
                <a:gd name="T1" fmla="*/ 0 h 9765"/>
                <a:gd name="T2" fmla="*/ 0 w 8438"/>
                <a:gd name="T3" fmla="*/ 0 h 9765"/>
                <a:gd name="T4" fmla="*/ 0 w 8438"/>
                <a:gd name="T5" fmla="*/ 0 h 9765"/>
                <a:gd name="T6" fmla="*/ 0 w 8438"/>
                <a:gd name="T7" fmla="*/ 0 h 9765"/>
                <a:gd name="T8" fmla="*/ 0 w 8438"/>
                <a:gd name="T9" fmla="*/ 0 h 9765"/>
                <a:gd name="T10" fmla="*/ 0 w 8438"/>
                <a:gd name="T11" fmla="*/ 0 h 9765"/>
                <a:gd name="T12" fmla="*/ 0 w 8438"/>
                <a:gd name="T13" fmla="*/ 0 h 9765"/>
                <a:gd name="T14" fmla="*/ 0 w 8438"/>
                <a:gd name="T15" fmla="*/ 0 h 9765"/>
                <a:gd name="T16" fmla="*/ 0 w 8438"/>
                <a:gd name="T17" fmla="*/ 0 h 9765"/>
                <a:gd name="T18" fmla="*/ 0 w 8438"/>
                <a:gd name="T19" fmla="*/ 0 h 9765"/>
                <a:gd name="T20" fmla="*/ 0 w 8438"/>
                <a:gd name="T21" fmla="*/ 0 h 9765"/>
                <a:gd name="T22" fmla="*/ 0 w 8438"/>
                <a:gd name="T23" fmla="*/ 0 h 9765"/>
                <a:gd name="T24" fmla="*/ 0 w 8438"/>
                <a:gd name="T25" fmla="*/ 0 h 9765"/>
                <a:gd name="T26" fmla="*/ 0 w 8438"/>
                <a:gd name="T27" fmla="*/ 0 h 9765"/>
                <a:gd name="T28" fmla="*/ 0 w 8438"/>
                <a:gd name="T29" fmla="*/ 0 h 9765"/>
                <a:gd name="T30" fmla="*/ 0 w 8438"/>
                <a:gd name="T31" fmla="*/ 0 h 9765"/>
                <a:gd name="T32" fmla="*/ 0 w 8438"/>
                <a:gd name="T33" fmla="*/ 0 h 9765"/>
                <a:gd name="T34" fmla="*/ 0 w 8438"/>
                <a:gd name="T35" fmla="*/ 0 h 9765"/>
                <a:gd name="T36" fmla="*/ 0 w 8438"/>
                <a:gd name="T37" fmla="*/ 0 h 9765"/>
                <a:gd name="T38" fmla="*/ 0 w 8438"/>
                <a:gd name="T39" fmla="*/ 0 h 9765"/>
                <a:gd name="T40" fmla="*/ 0 w 8438"/>
                <a:gd name="T41" fmla="*/ 0 h 9765"/>
                <a:gd name="T42" fmla="*/ 0 w 8438"/>
                <a:gd name="T43" fmla="*/ 0 h 9765"/>
                <a:gd name="T44" fmla="*/ 0 w 8438"/>
                <a:gd name="T45" fmla="*/ 0 h 9765"/>
                <a:gd name="T46" fmla="*/ 0 w 8438"/>
                <a:gd name="T47" fmla="*/ 0 h 9765"/>
                <a:gd name="T48" fmla="*/ 0 w 8438"/>
                <a:gd name="T49" fmla="*/ 0 h 9765"/>
                <a:gd name="T50" fmla="*/ 0 w 8438"/>
                <a:gd name="T51" fmla="*/ 0 h 9765"/>
                <a:gd name="T52" fmla="*/ 0 w 8438"/>
                <a:gd name="T53" fmla="*/ 0 h 9765"/>
                <a:gd name="T54" fmla="*/ 0 w 8438"/>
                <a:gd name="T55" fmla="*/ 0 h 9765"/>
                <a:gd name="T56" fmla="*/ 0 w 8438"/>
                <a:gd name="T57" fmla="*/ 0 h 9765"/>
                <a:gd name="T58" fmla="*/ 0 w 8438"/>
                <a:gd name="T59" fmla="*/ 0 h 9765"/>
                <a:gd name="T60" fmla="*/ 0 w 8438"/>
                <a:gd name="T61" fmla="*/ 0 h 9765"/>
                <a:gd name="T62" fmla="*/ 0 w 8438"/>
                <a:gd name="T63" fmla="*/ 0 h 9765"/>
                <a:gd name="T64" fmla="*/ 0 w 8438"/>
                <a:gd name="T65" fmla="*/ 0 h 9765"/>
                <a:gd name="T66" fmla="*/ 0 w 8438"/>
                <a:gd name="T67" fmla="*/ 0 h 9765"/>
                <a:gd name="T68" fmla="*/ 0 w 8438"/>
                <a:gd name="T69" fmla="*/ 0 h 9765"/>
                <a:gd name="T70" fmla="*/ 0 w 8438"/>
                <a:gd name="T71" fmla="*/ 0 h 9765"/>
                <a:gd name="T72" fmla="*/ 0 w 8438"/>
                <a:gd name="T73" fmla="*/ 0 h 9765"/>
                <a:gd name="T74" fmla="*/ 0 w 8438"/>
                <a:gd name="T75" fmla="*/ 0 h 9765"/>
                <a:gd name="T76" fmla="*/ 0 w 8438"/>
                <a:gd name="T77" fmla="*/ 0 h 9765"/>
                <a:gd name="T78" fmla="*/ 0 w 8438"/>
                <a:gd name="T79" fmla="*/ 0 h 9765"/>
                <a:gd name="T80" fmla="*/ 0 w 8438"/>
                <a:gd name="T81" fmla="*/ 0 h 9765"/>
                <a:gd name="T82" fmla="*/ 0 w 8438"/>
                <a:gd name="T83" fmla="*/ 0 h 9765"/>
                <a:gd name="T84" fmla="*/ 0 w 8438"/>
                <a:gd name="T85" fmla="*/ 0 h 9765"/>
                <a:gd name="T86" fmla="*/ 0 w 8438"/>
                <a:gd name="T87" fmla="*/ 0 h 9765"/>
                <a:gd name="T88" fmla="*/ 0 w 8438"/>
                <a:gd name="T89" fmla="*/ 0 h 9765"/>
                <a:gd name="T90" fmla="*/ 0 w 8438"/>
                <a:gd name="T91" fmla="*/ 0 h 9765"/>
                <a:gd name="T92" fmla="*/ 0 w 8438"/>
                <a:gd name="T93" fmla="*/ 0 h 9765"/>
                <a:gd name="T94" fmla="*/ 0 w 8438"/>
                <a:gd name="T95" fmla="*/ 0 h 9765"/>
                <a:gd name="T96" fmla="*/ 0 w 8438"/>
                <a:gd name="T97" fmla="*/ 0 h 9765"/>
                <a:gd name="T98" fmla="*/ 0 w 8438"/>
                <a:gd name="T99" fmla="*/ 0 h 9765"/>
                <a:gd name="T100" fmla="*/ 0 w 8438"/>
                <a:gd name="T101" fmla="*/ 0 h 9765"/>
                <a:gd name="T102" fmla="*/ 0 w 8438"/>
                <a:gd name="T103" fmla="*/ 0 h 9765"/>
                <a:gd name="T104" fmla="*/ 0 w 8438"/>
                <a:gd name="T105" fmla="*/ 0 h 9765"/>
                <a:gd name="T106" fmla="*/ 0 w 8438"/>
                <a:gd name="T107" fmla="*/ 0 h 9765"/>
                <a:gd name="T108" fmla="*/ 0 w 8438"/>
                <a:gd name="T109" fmla="*/ 0 h 9765"/>
                <a:gd name="T110" fmla="*/ 0 w 8438"/>
                <a:gd name="T111" fmla="*/ 0 h 9765"/>
                <a:gd name="T112" fmla="*/ 0 w 8438"/>
                <a:gd name="T113" fmla="*/ 0 h 9765"/>
                <a:gd name="T114" fmla="*/ 0 w 8438"/>
                <a:gd name="T115" fmla="*/ 0 h 9765"/>
                <a:gd name="T116" fmla="*/ 0 w 8438"/>
                <a:gd name="T117" fmla="*/ 0 h 9765"/>
                <a:gd name="T118" fmla="*/ 0 w 8438"/>
                <a:gd name="T119" fmla="*/ 0 h 97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38"/>
                <a:gd name="T181" fmla="*/ 0 h 9765"/>
                <a:gd name="T182" fmla="*/ 8438 w 8438"/>
                <a:gd name="T183" fmla="*/ 9765 h 97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38" h="9765">
                  <a:moveTo>
                    <a:pt x="510" y="9686"/>
                  </a:moveTo>
                  <a:lnTo>
                    <a:pt x="505" y="9678"/>
                  </a:lnTo>
                  <a:lnTo>
                    <a:pt x="490" y="9655"/>
                  </a:lnTo>
                  <a:lnTo>
                    <a:pt x="468" y="9616"/>
                  </a:lnTo>
                  <a:lnTo>
                    <a:pt x="439" y="9564"/>
                  </a:lnTo>
                  <a:lnTo>
                    <a:pt x="422" y="9532"/>
                  </a:lnTo>
                  <a:lnTo>
                    <a:pt x="404" y="9498"/>
                  </a:lnTo>
                  <a:lnTo>
                    <a:pt x="385" y="9460"/>
                  </a:lnTo>
                  <a:lnTo>
                    <a:pt x="365" y="9419"/>
                  </a:lnTo>
                  <a:lnTo>
                    <a:pt x="345" y="9376"/>
                  </a:lnTo>
                  <a:lnTo>
                    <a:pt x="324" y="9329"/>
                  </a:lnTo>
                  <a:lnTo>
                    <a:pt x="302" y="9280"/>
                  </a:lnTo>
                  <a:lnTo>
                    <a:pt x="281" y="9227"/>
                  </a:lnTo>
                  <a:lnTo>
                    <a:pt x="260" y="9173"/>
                  </a:lnTo>
                  <a:lnTo>
                    <a:pt x="237" y="9116"/>
                  </a:lnTo>
                  <a:lnTo>
                    <a:pt x="217" y="9056"/>
                  </a:lnTo>
                  <a:lnTo>
                    <a:pt x="196" y="8995"/>
                  </a:lnTo>
                  <a:lnTo>
                    <a:pt x="176" y="8931"/>
                  </a:lnTo>
                  <a:lnTo>
                    <a:pt x="157" y="8865"/>
                  </a:lnTo>
                  <a:lnTo>
                    <a:pt x="140" y="8797"/>
                  </a:lnTo>
                  <a:lnTo>
                    <a:pt x="123" y="8727"/>
                  </a:lnTo>
                  <a:lnTo>
                    <a:pt x="108" y="8655"/>
                  </a:lnTo>
                  <a:lnTo>
                    <a:pt x="93" y="8582"/>
                  </a:lnTo>
                  <a:lnTo>
                    <a:pt x="82" y="8507"/>
                  </a:lnTo>
                  <a:lnTo>
                    <a:pt x="71" y="8430"/>
                  </a:lnTo>
                  <a:lnTo>
                    <a:pt x="63" y="8352"/>
                  </a:lnTo>
                  <a:lnTo>
                    <a:pt x="56" y="8273"/>
                  </a:lnTo>
                  <a:lnTo>
                    <a:pt x="53" y="8192"/>
                  </a:lnTo>
                  <a:lnTo>
                    <a:pt x="51" y="8110"/>
                  </a:lnTo>
                  <a:lnTo>
                    <a:pt x="51" y="8020"/>
                  </a:lnTo>
                  <a:lnTo>
                    <a:pt x="49" y="7918"/>
                  </a:lnTo>
                  <a:lnTo>
                    <a:pt x="46" y="7803"/>
                  </a:lnTo>
                  <a:lnTo>
                    <a:pt x="42" y="7676"/>
                  </a:lnTo>
                  <a:lnTo>
                    <a:pt x="32" y="7390"/>
                  </a:lnTo>
                  <a:lnTo>
                    <a:pt x="22" y="7066"/>
                  </a:lnTo>
                  <a:lnTo>
                    <a:pt x="16" y="6893"/>
                  </a:lnTo>
                  <a:lnTo>
                    <a:pt x="11" y="6713"/>
                  </a:lnTo>
                  <a:lnTo>
                    <a:pt x="7" y="6527"/>
                  </a:lnTo>
                  <a:lnTo>
                    <a:pt x="4" y="6336"/>
                  </a:lnTo>
                  <a:lnTo>
                    <a:pt x="1" y="6140"/>
                  </a:lnTo>
                  <a:lnTo>
                    <a:pt x="0" y="5940"/>
                  </a:lnTo>
                  <a:lnTo>
                    <a:pt x="0" y="5739"/>
                  </a:lnTo>
                  <a:lnTo>
                    <a:pt x="2" y="5535"/>
                  </a:lnTo>
                  <a:lnTo>
                    <a:pt x="5" y="5331"/>
                  </a:lnTo>
                  <a:lnTo>
                    <a:pt x="11" y="5126"/>
                  </a:lnTo>
                  <a:lnTo>
                    <a:pt x="19" y="4921"/>
                  </a:lnTo>
                  <a:lnTo>
                    <a:pt x="29" y="4719"/>
                  </a:lnTo>
                  <a:lnTo>
                    <a:pt x="42" y="4518"/>
                  </a:lnTo>
                  <a:lnTo>
                    <a:pt x="58" y="4321"/>
                  </a:lnTo>
                  <a:lnTo>
                    <a:pt x="76" y="4128"/>
                  </a:lnTo>
                  <a:lnTo>
                    <a:pt x="99" y="3940"/>
                  </a:lnTo>
                  <a:lnTo>
                    <a:pt x="124" y="3756"/>
                  </a:lnTo>
                  <a:lnTo>
                    <a:pt x="153" y="3580"/>
                  </a:lnTo>
                  <a:lnTo>
                    <a:pt x="187" y="3411"/>
                  </a:lnTo>
                  <a:lnTo>
                    <a:pt x="224" y="3250"/>
                  </a:lnTo>
                  <a:lnTo>
                    <a:pt x="266" y="3098"/>
                  </a:lnTo>
                  <a:lnTo>
                    <a:pt x="311" y="2956"/>
                  </a:lnTo>
                  <a:lnTo>
                    <a:pt x="363" y="2824"/>
                  </a:lnTo>
                  <a:lnTo>
                    <a:pt x="419" y="2703"/>
                  </a:lnTo>
                  <a:lnTo>
                    <a:pt x="477" y="2589"/>
                  </a:lnTo>
                  <a:lnTo>
                    <a:pt x="537" y="2479"/>
                  </a:lnTo>
                  <a:lnTo>
                    <a:pt x="598" y="2373"/>
                  </a:lnTo>
                  <a:lnTo>
                    <a:pt x="662" y="2269"/>
                  </a:lnTo>
                  <a:lnTo>
                    <a:pt x="726" y="2168"/>
                  </a:lnTo>
                  <a:lnTo>
                    <a:pt x="790" y="2071"/>
                  </a:lnTo>
                  <a:lnTo>
                    <a:pt x="856" y="1977"/>
                  </a:lnTo>
                  <a:lnTo>
                    <a:pt x="925" y="1885"/>
                  </a:lnTo>
                  <a:lnTo>
                    <a:pt x="993" y="1796"/>
                  </a:lnTo>
                  <a:lnTo>
                    <a:pt x="1063" y="1710"/>
                  </a:lnTo>
                  <a:lnTo>
                    <a:pt x="1134" y="1627"/>
                  </a:lnTo>
                  <a:lnTo>
                    <a:pt x="1207" y="1547"/>
                  </a:lnTo>
                  <a:lnTo>
                    <a:pt x="1281" y="1469"/>
                  </a:lnTo>
                  <a:lnTo>
                    <a:pt x="1355" y="1394"/>
                  </a:lnTo>
                  <a:lnTo>
                    <a:pt x="1431" y="1322"/>
                  </a:lnTo>
                  <a:lnTo>
                    <a:pt x="1509" y="1252"/>
                  </a:lnTo>
                  <a:lnTo>
                    <a:pt x="1588" y="1185"/>
                  </a:lnTo>
                  <a:lnTo>
                    <a:pt x="1668" y="1121"/>
                  </a:lnTo>
                  <a:lnTo>
                    <a:pt x="1749" y="1058"/>
                  </a:lnTo>
                  <a:lnTo>
                    <a:pt x="1831" y="998"/>
                  </a:lnTo>
                  <a:lnTo>
                    <a:pt x="1914" y="941"/>
                  </a:lnTo>
                  <a:lnTo>
                    <a:pt x="1999" y="885"/>
                  </a:lnTo>
                  <a:lnTo>
                    <a:pt x="2085" y="832"/>
                  </a:lnTo>
                  <a:lnTo>
                    <a:pt x="2172" y="781"/>
                  </a:lnTo>
                  <a:lnTo>
                    <a:pt x="2260" y="732"/>
                  </a:lnTo>
                  <a:lnTo>
                    <a:pt x="2350" y="685"/>
                  </a:lnTo>
                  <a:lnTo>
                    <a:pt x="2441" y="639"/>
                  </a:lnTo>
                  <a:lnTo>
                    <a:pt x="2533" y="596"/>
                  </a:lnTo>
                  <a:lnTo>
                    <a:pt x="2627" y="554"/>
                  </a:lnTo>
                  <a:lnTo>
                    <a:pt x="2721" y="515"/>
                  </a:lnTo>
                  <a:lnTo>
                    <a:pt x="2817" y="477"/>
                  </a:lnTo>
                  <a:lnTo>
                    <a:pt x="2914" y="442"/>
                  </a:lnTo>
                  <a:lnTo>
                    <a:pt x="3014" y="407"/>
                  </a:lnTo>
                  <a:lnTo>
                    <a:pt x="3119" y="374"/>
                  </a:lnTo>
                  <a:lnTo>
                    <a:pt x="3229" y="341"/>
                  </a:lnTo>
                  <a:lnTo>
                    <a:pt x="3343" y="310"/>
                  </a:lnTo>
                  <a:lnTo>
                    <a:pt x="3462" y="279"/>
                  </a:lnTo>
                  <a:lnTo>
                    <a:pt x="3585" y="249"/>
                  </a:lnTo>
                  <a:lnTo>
                    <a:pt x="3711" y="221"/>
                  </a:lnTo>
                  <a:lnTo>
                    <a:pt x="3840" y="193"/>
                  </a:lnTo>
                  <a:lnTo>
                    <a:pt x="3973" y="167"/>
                  </a:lnTo>
                  <a:lnTo>
                    <a:pt x="4108" y="143"/>
                  </a:lnTo>
                  <a:lnTo>
                    <a:pt x="4243" y="120"/>
                  </a:lnTo>
                  <a:lnTo>
                    <a:pt x="4382" y="99"/>
                  </a:lnTo>
                  <a:lnTo>
                    <a:pt x="4521" y="80"/>
                  </a:lnTo>
                  <a:lnTo>
                    <a:pt x="4661" y="62"/>
                  </a:lnTo>
                  <a:lnTo>
                    <a:pt x="4802" y="47"/>
                  </a:lnTo>
                  <a:lnTo>
                    <a:pt x="4943" y="33"/>
                  </a:lnTo>
                  <a:lnTo>
                    <a:pt x="5084" y="22"/>
                  </a:lnTo>
                  <a:lnTo>
                    <a:pt x="5225" y="13"/>
                  </a:lnTo>
                  <a:lnTo>
                    <a:pt x="5364" y="6"/>
                  </a:lnTo>
                  <a:lnTo>
                    <a:pt x="5502" y="2"/>
                  </a:lnTo>
                  <a:lnTo>
                    <a:pt x="5639" y="0"/>
                  </a:lnTo>
                  <a:lnTo>
                    <a:pt x="5774" y="1"/>
                  </a:lnTo>
                  <a:lnTo>
                    <a:pt x="5906" y="5"/>
                  </a:lnTo>
                  <a:lnTo>
                    <a:pt x="6036" y="12"/>
                  </a:lnTo>
                  <a:lnTo>
                    <a:pt x="6162" y="22"/>
                  </a:lnTo>
                  <a:lnTo>
                    <a:pt x="6285" y="34"/>
                  </a:lnTo>
                  <a:lnTo>
                    <a:pt x="6404" y="50"/>
                  </a:lnTo>
                  <a:lnTo>
                    <a:pt x="6519" y="69"/>
                  </a:lnTo>
                  <a:lnTo>
                    <a:pt x="6629" y="92"/>
                  </a:lnTo>
                  <a:lnTo>
                    <a:pt x="6735" y="118"/>
                  </a:lnTo>
                  <a:lnTo>
                    <a:pt x="6835" y="147"/>
                  </a:lnTo>
                  <a:lnTo>
                    <a:pt x="6929" y="180"/>
                  </a:lnTo>
                  <a:lnTo>
                    <a:pt x="7100" y="247"/>
                  </a:lnTo>
                  <a:lnTo>
                    <a:pt x="7253" y="306"/>
                  </a:lnTo>
                  <a:lnTo>
                    <a:pt x="7389" y="360"/>
                  </a:lnTo>
                  <a:lnTo>
                    <a:pt x="7510" y="410"/>
                  </a:lnTo>
                  <a:lnTo>
                    <a:pt x="7566" y="434"/>
                  </a:lnTo>
                  <a:lnTo>
                    <a:pt x="7618" y="456"/>
                  </a:lnTo>
                  <a:lnTo>
                    <a:pt x="7667" y="479"/>
                  </a:lnTo>
                  <a:lnTo>
                    <a:pt x="7712" y="501"/>
                  </a:lnTo>
                  <a:lnTo>
                    <a:pt x="7755" y="522"/>
                  </a:lnTo>
                  <a:lnTo>
                    <a:pt x="7795" y="543"/>
                  </a:lnTo>
                  <a:lnTo>
                    <a:pt x="7833" y="565"/>
                  </a:lnTo>
                  <a:lnTo>
                    <a:pt x="7869" y="586"/>
                  </a:lnTo>
                  <a:lnTo>
                    <a:pt x="7902" y="608"/>
                  </a:lnTo>
                  <a:lnTo>
                    <a:pt x="7933" y="630"/>
                  </a:lnTo>
                  <a:lnTo>
                    <a:pt x="7963" y="654"/>
                  </a:lnTo>
                  <a:lnTo>
                    <a:pt x="7991" y="677"/>
                  </a:lnTo>
                  <a:lnTo>
                    <a:pt x="8018" y="701"/>
                  </a:lnTo>
                  <a:lnTo>
                    <a:pt x="8043" y="726"/>
                  </a:lnTo>
                  <a:lnTo>
                    <a:pt x="8067" y="753"/>
                  </a:lnTo>
                  <a:lnTo>
                    <a:pt x="8089" y="780"/>
                  </a:lnTo>
                  <a:lnTo>
                    <a:pt x="8111" y="809"/>
                  </a:lnTo>
                  <a:lnTo>
                    <a:pt x="8133" y="839"/>
                  </a:lnTo>
                  <a:lnTo>
                    <a:pt x="8154" y="871"/>
                  </a:lnTo>
                  <a:lnTo>
                    <a:pt x="8175" y="904"/>
                  </a:lnTo>
                  <a:lnTo>
                    <a:pt x="8195" y="940"/>
                  </a:lnTo>
                  <a:lnTo>
                    <a:pt x="8216" y="977"/>
                  </a:lnTo>
                  <a:lnTo>
                    <a:pt x="8238" y="1017"/>
                  </a:lnTo>
                  <a:lnTo>
                    <a:pt x="8259" y="1059"/>
                  </a:lnTo>
                  <a:lnTo>
                    <a:pt x="8279" y="1104"/>
                  </a:lnTo>
                  <a:lnTo>
                    <a:pt x="8298" y="1155"/>
                  </a:lnTo>
                  <a:lnTo>
                    <a:pt x="8314" y="1211"/>
                  </a:lnTo>
                  <a:lnTo>
                    <a:pt x="8331" y="1271"/>
                  </a:lnTo>
                  <a:lnTo>
                    <a:pt x="8346" y="1335"/>
                  </a:lnTo>
                  <a:lnTo>
                    <a:pt x="8359" y="1403"/>
                  </a:lnTo>
                  <a:lnTo>
                    <a:pt x="8371" y="1474"/>
                  </a:lnTo>
                  <a:lnTo>
                    <a:pt x="8383" y="1549"/>
                  </a:lnTo>
                  <a:lnTo>
                    <a:pt x="8392" y="1627"/>
                  </a:lnTo>
                  <a:lnTo>
                    <a:pt x="8401" y="1708"/>
                  </a:lnTo>
                  <a:lnTo>
                    <a:pt x="8409" y="1792"/>
                  </a:lnTo>
                  <a:lnTo>
                    <a:pt x="8415" y="1878"/>
                  </a:lnTo>
                  <a:lnTo>
                    <a:pt x="8422" y="1965"/>
                  </a:lnTo>
                  <a:lnTo>
                    <a:pt x="8426" y="2055"/>
                  </a:lnTo>
                  <a:lnTo>
                    <a:pt x="8430" y="2146"/>
                  </a:lnTo>
                  <a:lnTo>
                    <a:pt x="8433" y="2238"/>
                  </a:lnTo>
                  <a:lnTo>
                    <a:pt x="8435" y="2330"/>
                  </a:lnTo>
                  <a:lnTo>
                    <a:pt x="8436" y="2424"/>
                  </a:lnTo>
                  <a:lnTo>
                    <a:pt x="8438" y="2518"/>
                  </a:lnTo>
                  <a:lnTo>
                    <a:pt x="8438" y="2612"/>
                  </a:lnTo>
                  <a:lnTo>
                    <a:pt x="8436" y="2706"/>
                  </a:lnTo>
                  <a:lnTo>
                    <a:pt x="8435" y="2800"/>
                  </a:lnTo>
                  <a:lnTo>
                    <a:pt x="8433" y="2893"/>
                  </a:lnTo>
                  <a:lnTo>
                    <a:pt x="8431" y="2984"/>
                  </a:lnTo>
                  <a:lnTo>
                    <a:pt x="8425" y="3164"/>
                  </a:lnTo>
                  <a:lnTo>
                    <a:pt x="8416" y="3336"/>
                  </a:lnTo>
                  <a:lnTo>
                    <a:pt x="8407" y="3498"/>
                  </a:lnTo>
                  <a:lnTo>
                    <a:pt x="8396" y="3650"/>
                  </a:lnTo>
                  <a:lnTo>
                    <a:pt x="8389" y="3721"/>
                  </a:lnTo>
                  <a:lnTo>
                    <a:pt x="8381" y="3792"/>
                  </a:lnTo>
                  <a:lnTo>
                    <a:pt x="8371" y="3863"/>
                  </a:lnTo>
                  <a:lnTo>
                    <a:pt x="8360" y="3936"/>
                  </a:lnTo>
                  <a:lnTo>
                    <a:pt x="8348" y="4008"/>
                  </a:lnTo>
                  <a:lnTo>
                    <a:pt x="8334" y="4080"/>
                  </a:lnTo>
                  <a:lnTo>
                    <a:pt x="8319" y="4152"/>
                  </a:lnTo>
                  <a:lnTo>
                    <a:pt x="8303" y="4223"/>
                  </a:lnTo>
                  <a:lnTo>
                    <a:pt x="8285" y="4295"/>
                  </a:lnTo>
                  <a:lnTo>
                    <a:pt x="8267" y="4366"/>
                  </a:lnTo>
                  <a:lnTo>
                    <a:pt x="8247" y="4437"/>
                  </a:lnTo>
                  <a:lnTo>
                    <a:pt x="8227" y="4507"/>
                  </a:lnTo>
                  <a:lnTo>
                    <a:pt x="8205" y="4577"/>
                  </a:lnTo>
                  <a:lnTo>
                    <a:pt x="8183" y="4646"/>
                  </a:lnTo>
                  <a:lnTo>
                    <a:pt x="8160" y="4714"/>
                  </a:lnTo>
                  <a:lnTo>
                    <a:pt x="8135" y="4782"/>
                  </a:lnTo>
                  <a:lnTo>
                    <a:pt x="8110" y="4848"/>
                  </a:lnTo>
                  <a:lnTo>
                    <a:pt x="8084" y="4914"/>
                  </a:lnTo>
                  <a:lnTo>
                    <a:pt x="8058" y="4980"/>
                  </a:lnTo>
                  <a:lnTo>
                    <a:pt x="8030" y="5043"/>
                  </a:lnTo>
                  <a:lnTo>
                    <a:pt x="8002" y="5105"/>
                  </a:lnTo>
                  <a:lnTo>
                    <a:pt x="7973" y="5166"/>
                  </a:lnTo>
                  <a:lnTo>
                    <a:pt x="7944" y="5225"/>
                  </a:lnTo>
                  <a:lnTo>
                    <a:pt x="7914" y="5283"/>
                  </a:lnTo>
                  <a:lnTo>
                    <a:pt x="7884" y="5339"/>
                  </a:lnTo>
                  <a:lnTo>
                    <a:pt x="7853" y="5394"/>
                  </a:lnTo>
                  <a:lnTo>
                    <a:pt x="7823" y="5447"/>
                  </a:lnTo>
                  <a:lnTo>
                    <a:pt x="7791" y="5497"/>
                  </a:lnTo>
                  <a:lnTo>
                    <a:pt x="7760" y="5546"/>
                  </a:lnTo>
                  <a:lnTo>
                    <a:pt x="7727" y="5593"/>
                  </a:lnTo>
                  <a:lnTo>
                    <a:pt x="7695" y="5638"/>
                  </a:lnTo>
                  <a:lnTo>
                    <a:pt x="7663" y="5681"/>
                  </a:lnTo>
                  <a:lnTo>
                    <a:pt x="7627" y="5721"/>
                  </a:lnTo>
                  <a:lnTo>
                    <a:pt x="7586" y="5762"/>
                  </a:lnTo>
                  <a:lnTo>
                    <a:pt x="7540" y="5803"/>
                  </a:lnTo>
                  <a:lnTo>
                    <a:pt x="7488" y="5844"/>
                  </a:lnTo>
                  <a:lnTo>
                    <a:pt x="7432" y="5885"/>
                  </a:lnTo>
                  <a:lnTo>
                    <a:pt x="7372" y="5926"/>
                  </a:lnTo>
                  <a:lnTo>
                    <a:pt x="7308" y="5966"/>
                  </a:lnTo>
                  <a:lnTo>
                    <a:pt x="7241" y="6006"/>
                  </a:lnTo>
                  <a:lnTo>
                    <a:pt x="7170" y="6047"/>
                  </a:lnTo>
                  <a:lnTo>
                    <a:pt x="7096" y="6086"/>
                  </a:lnTo>
                  <a:lnTo>
                    <a:pt x="7020" y="6124"/>
                  </a:lnTo>
                  <a:lnTo>
                    <a:pt x="6941" y="6162"/>
                  </a:lnTo>
                  <a:lnTo>
                    <a:pt x="6861" y="6199"/>
                  </a:lnTo>
                  <a:lnTo>
                    <a:pt x="6779" y="6236"/>
                  </a:lnTo>
                  <a:lnTo>
                    <a:pt x="6696" y="6272"/>
                  </a:lnTo>
                  <a:lnTo>
                    <a:pt x="6611" y="6306"/>
                  </a:lnTo>
                  <a:lnTo>
                    <a:pt x="6526" y="6340"/>
                  </a:lnTo>
                  <a:lnTo>
                    <a:pt x="6442" y="6373"/>
                  </a:lnTo>
                  <a:lnTo>
                    <a:pt x="6357" y="6404"/>
                  </a:lnTo>
                  <a:lnTo>
                    <a:pt x="6273" y="6435"/>
                  </a:lnTo>
                  <a:lnTo>
                    <a:pt x="6189" y="6464"/>
                  </a:lnTo>
                  <a:lnTo>
                    <a:pt x="6107" y="6492"/>
                  </a:lnTo>
                  <a:lnTo>
                    <a:pt x="6026" y="6519"/>
                  </a:lnTo>
                  <a:lnTo>
                    <a:pt x="5947" y="6544"/>
                  </a:lnTo>
                  <a:lnTo>
                    <a:pt x="5870" y="6567"/>
                  </a:lnTo>
                  <a:lnTo>
                    <a:pt x="5797" y="6589"/>
                  </a:lnTo>
                  <a:lnTo>
                    <a:pt x="5725" y="6609"/>
                  </a:lnTo>
                  <a:lnTo>
                    <a:pt x="5657" y="6628"/>
                  </a:lnTo>
                  <a:lnTo>
                    <a:pt x="5593" y="6645"/>
                  </a:lnTo>
                  <a:lnTo>
                    <a:pt x="5532" y="6660"/>
                  </a:lnTo>
                  <a:lnTo>
                    <a:pt x="5475" y="6673"/>
                  </a:lnTo>
                  <a:lnTo>
                    <a:pt x="5422" y="6684"/>
                  </a:lnTo>
                  <a:lnTo>
                    <a:pt x="5373" y="6694"/>
                  </a:lnTo>
                  <a:lnTo>
                    <a:pt x="5323" y="6706"/>
                  </a:lnTo>
                  <a:lnTo>
                    <a:pt x="5274" y="6718"/>
                  </a:lnTo>
                  <a:lnTo>
                    <a:pt x="5225" y="6730"/>
                  </a:lnTo>
                  <a:lnTo>
                    <a:pt x="5177" y="6743"/>
                  </a:lnTo>
                  <a:lnTo>
                    <a:pt x="5128" y="6757"/>
                  </a:lnTo>
                  <a:lnTo>
                    <a:pt x="5081" y="6771"/>
                  </a:lnTo>
                  <a:lnTo>
                    <a:pt x="5034" y="6785"/>
                  </a:lnTo>
                  <a:lnTo>
                    <a:pt x="4987" y="6800"/>
                  </a:lnTo>
                  <a:lnTo>
                    <a:pt x="4941" y="6816"/>
                  </a:lnTo>
                  <a:lnTo>
                    <a:pt x="4896" y="6832"/>
                  </a:lnTo>
                  <a:lnTo>
                    <a:pt x="4851" y="6848"/>
                  </a:lnTo>
                  <a:lnTo>
                    <a:pt x="4806" y="6864"/>
                  </a:lnTo>
                  <a:lnTo>
                    <a:pt x="4763" y="6881"/>
                  </a:lnTo>
                  <a:lnTo>
                    <a:pt x="4721" y="6898"/>
                  </a:lnTo>
                  <a:lnTo>
                    <a:pt x="4680" y="6915"/>
                  </a:lnTo>
                  <a:lnTo>
                    <a:pt x="4639" y="6933"/>
                  </a:lnTo>
                  <a:lnTo>
                    <a:pt x="4600" y="6951"/>
                  </a:lnTo>
                  <a:lnTo>
                    <a:pt x="4561" y="6969"/>
                  </a:lnTo>
                  <a:lnTo>
                    <a:pt x="4524" y="6987"/>
                  </a:lnTo>
                  <a:lnTo>
                    <a:pt x="4487" y="7006"/>
                  </a:lnTo>
                  <a:lnTo>
                    <a:pt x="4453" y="7024"/>
                  </a:lnTo>
                  <a:lnTo>
                    <a:pt x="4419" y="7043"/>
                  </a:lnTo>
                  <a:lnTo>
                    <a:pt x="4386" y="7062"/>
                  </a:lnTo>
                  <a:lnTo>
                    <a:pt x="4355" y="7080"/>
                  </a:lnTo>
                  <a:lnTo>
                    <a:pt x="4325" y="7100"/>
                  </a:lnTo>
                  <a:lnTo>
                    <a:pt x="4297" y="7119"/>
                  </a:lnTo>
                  <a:lnTo>
                    <a:pt x="4270" y="7138"/>
                  </a:lnTo>
                  <a:lnTo>
                    <a:pt x="4244" y="7157"/>
                  </a:lnTo>
                  <a:lnTo>
                    <a:pt x="4221" y="7176"/>
                  </a:lnTo>
                  <a:lnTo>
                    <a:pt x="4198" y="7195"/>
                  </a:lnTo>
                  <a:lnTo>
                    <a:pt x="4178" y="7214"/>
                  </a:lnTo>
                  <a:lnTo>
                    <a:pt x="4140" y="7250"/>
                  </a:lnTo>
                  <a:lnTo>
                    <a:pt x="4104" y="7287"/>
                  </a:lnTo>
                  <a:lnTo>
                    <a:pt x="4068" y="7326"/>
                  </a:lnTo>
                  <a:lnTo>
                    <a:pt x="4032" y="7365"/>
                  </a:lnTo>
                  <a:lnTo>
                    <a:pt x="3957" y="7448"/>
                  </a:lnTo>
                  <a:lnTo>
                    <a:pt x="3877" y="7536"/>
                  </a:lnTo>
                  <a:lnTo>
                    <a:pt x="3833" y="7582"/>
                  </a:lnTo>
                  <a:lnTo>
                    <a:pt x="3787" y="7630"/>
                  </a:lnTo>
                  <a:lnTo>
                    <a:pt x="3736" y="7680"/>
                  </a:lnTo>
                  <a:lnTo>
                    <a:pt x="3682" y="7732"/>
                  </a:lnTo>
                  <a:lnTo>
                    <a:pt x="3624" y="7785"/>
                  </a:lnTo>
                  <a:lnTo>
                    <a:pt x="3561" y="7841"/>
                  </a:lnTo>
                  <a:lnTo>
                    <a:pt x="3493" y="7900"/>
                  </a:lnTo>
                  <a:lnTo>
                    <a:pt x="3418" y="7960"/>
                  </a:lnTo>
                  <a:lnTo>
                    <a:pt x="3379" y="7990"/>
                  </a:lnTo>
                  <a:lnTo>
                    <a:pt x="3340" y="8019"/>
                  </a:lnTo>
                  <a:lnTo>
                    <a:pt x="3301" y="8046"/>
                  </a:lnTo>
                  <a:lnTo>
                    <a:pt x="3262" y="8073"/>
                  </a:lnTo>
                  <a:lnTo>
                    <a:pt x="3223" y="8099"/>
                  </a:lnTo>
                  <a:lnTo>
                    <a:pt x="3184" y="8123"/>
                  </a:lnTo>
                  <a:lnTo>
                    <a:pt x="3146" y="8148"/>
                  </a:lnTo>
                  <a:lnTo>
                    <a:pt x="3107" y="8172"/>
                  </a:lnTo>
                  <a:lnTo>
                    <a:pt x="3030" y="8218"/>
                  </a:lnTo>
                  <a:lnTo>
                    <a:pt x="2952" y="8263"/>
                  </a:lnTo>
                  <a:lnTo>
                    <a:pt x="2873" y="8307"/>
                  </a:lnTo>
                  <a:lnTo>
                    <a:pt x="2794" y="8352"/>
                  </a:lnTo>
                  <a:lnTo>
                    <a:pt x="2715" y="8397"/>
                  </a:lnTo>
                  <a:lnTo>
                    <a:pt x="2634" y="8445"/>
                  </a:lnTo>
                  <a:lnTo>
                    <a:pt x="2593" y="8469"/>
                  </a:lnTo>
                  <a:lnTo>
                    <a:pt x="2552" y="8495"/>
                  </a:lnTo>
                  <a:lnTo>
                    <a:pt x="2511" y="8521"/>
                  </a:lnTo>
                  <a:lnTo>
                    <a:pt x="2470" y="8548"/>
                  </a:lnTo>
                  <a:lnTo>
                    <a:pt x="2428" y="8576"/>
                  </a:lnTo>
                  <a:lnTo>
                    <a:pt x="2385" y="8605"/>
                  </a:lnTo>
                  <a:lnTo>
                    <a:pt x="2342" y="8635"/>
                  </a:lnTo>
                  <a:lnTo>
                    <a:pt x="2299" y="8667"/>
                  </a:lnTo>
                  <a:lnTo>
                    <a:pt x="2255" y="8700"/>
                  </a:lnTo>
                  <a:lnTo>
                    <a:pt x="2211" y="8734"/>
                  </a:lnTo>
                  <a:lnTo>
                    <a:pt x="2167" y="8770"/>
                  </a:lnTo>
                  <a:lnTo>
                    <a:pt x="2121" y="8808"/>
                  </a:lnTo>
                  <a:lnTo>
                    <a:pt x="2077" y="8847"/>
                  </a:lnTo>
                  <a:lnTo>
                    <a:pt x="2034" y="8887"/>
                  </a:lnTo>
                  <a:lnTo>
                    <a:pt x="1993" y="8926"/>
                  </a:lnTo>
                  <a:lnTo>
                    <a:pt x="1953" y="8965"/>
                  </a:lnTo>
                  <a:lnTo>
                    <a:pt x="1875" y="9042"/>
                  </a:lnTo>
                  <a:lnTo>
                    <a:pt x="1803" y="9118"/>
                  </a:lnTo>
                  <a:lnTo>
                    <a:pt x="1667" y="9264"/>
                  </a:lnTo>
                  <a:lnTo>
                    <a:pt x="1542" y="9396"/>
                  </a:lnTo>
                  <a:lnTo>
                    <a:pt x="1511" y="9427"/>
                  </a:lnTo>
                  <a:lnTo>
                    <a:pt x="1482" y="9457"/>
                  </a:lnTo>
                  <a:lnTo>
                    <a:pt x="1452" y="9486"/>
                  </a:lnTo>
                  <a:lnTo>
                    <a:pt x="1423" y="9513"/>
                  </a:lnTo>
                  <a:lnTo>
                    <a:pt x="1393" y="9540"/>
                  </a:lnTo>
                  <a:lnTo>
                    <a:pt x="1364" y="9565"/>
                  </a:lnTo>
                  <a:lnTo>
                    <a:pt x="1334" y="9589"/>
                  </a:lnTo>
                  <a:lnTo>
                    <a:pt x="1305" y="9611"/>
                  </a:lnTo>
                  <a:lnTo>
                    <a:pt x="1275" y="9632"/>
                  </a:lnTo>
                  <a:lnTo>
                    <a:pt x="1246" y="9652"/>
                  </a:lnTo>
                  <a:lnTo>
                    <a:pt x="1216" y="9670"/>
                  </a:lnTo>
                  <a:lnTo>
                    <a:pt x="1186" y="9687"/>
                  </a:lnTo>
                  <a:lnTo>
                    <a:pt x="1155" y="9702"/>
                  </a:lnTo>
                  <a:lnTo>
                    <a:pt x="1124" y="9715"/>
                  </a:lnTo>
                  <a:lnTo>
                    <a:pt x="1092" y="9726"/>
                  </a:lnTo>
                  <a:lnTo>
                    <a:pt x="1061" y="9736"/>
                  </a:lnTo>
                  <a:lnTo>
                    <a:pt x="1029" y="9744"/>
                  </a:lnTo>
                  <a:lnTo>
                    <a:pt x="998" y="9750"/>
                  </a:lnTo>
                  <a:lnTo>
                    <a:pt x="968" y="9755"/>
                  </a:lnTo>
                  <a:lnTo>
                    <a:pt x="938" y="9759"/>
                  </a:lnTo>
                  <a:lnTo>
                    <a:pt x="910" y="9762"/>
                  </a:lnTo>
                  <a:lnTo>
                    <a:pt x="883" y="9764"/>
                  </a:lnTo>
                  <a:lnTo>
                    <a:pt x="856" y="9765"/>
                  </a:lnTo>
                  <a:lnTo>
                    <a:pt x="830" y="9765"/>
                  </a:lnTo>
                  <a:lnTo>
                    <a:pt x="806" y="9764"/>
                  </a:lnTo>
                  <a:lnTo>
                    <a:pt x="782" y="9763"/>
                  </a:lnTo>
                  <a:lnTo>
                    <a:pt x="758" y="9761"/>
                  </a:lnTo>
                  <a:lnTo>
                    <a:pt x="736" y="9759"/>
                  </a:lnTo>
                  <a:lnTo>
                    <a:pt x="715" y="9756"/>
                  </a:lnTo>
                  <a:lnTo>
                    <a:pt x="695" y="9752"/>
                  </a:lnTo>
                  <a:lnTo>
                    <a:pt x="675" y="9748"/>
                  </a:lnTo>
                  <a:lnTo>
                    <a:pt x="657" y="9744"/>
                  </a:lnTo>
                  <a:lnTo>
                    <a:pt x="624" y="9735"/>
                  </a:lnTo>
                  <a:lnTo>
                    <a:pt x="594" y="9725"/>
                  </a:lnTo>
                  <a:lnTo>
                    <a:pt x="569" y="9715"/>
                  </a:lnTo>
                  <a:lnTo>
                    <a:pt x="548" y="9706"/>
                  </a:lnTo>
                  <a:lnTo>
                    <a:pt x="520" y="9692"/>
                  </a:lnTo>
                  <a:lnTo>
                    <a:pt x="510" y="9686"/>
                  </a:lnTo>
                  <a:close/>
                </a:path>
              </a:pathLst>
            </a:custGeom>
            <a:solidFill>
              <a:srgbClr val="7B6A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5" name="Freeform 7"/>
            <p:cNvSpPr>
              <a:spLocks/>
            </p:cNvSpPr>
            <p:nvPr/>
          </p:nvSpPr>
          <p:spPr bwMode="auto">
            <a:xfrm>
              <a:off x="1452" y="2869"/>
              <a:ext cx="404" cy="491"/>
            </a:xfrm>
            <a:custGeom>
              <a:avLst/>
              <a:gdLst>
                <a:gd name="T0" fmla="*/ 0 w 8076"/>
                <a:gd name="T1" fmla="*/ 0 h 9331"/>
                <a:gd name="T2" fmla="*/ 0 w 8076"/>
                <a:gd name="T3" fmla="*/ 0 h 9331"/>
                <a:gd name="T4" fmla="*/ 0 w 8076"/>
                <a:gd name="T5" fmla="*/ 0 h 9331"/>
                <a:gd name="T6" fmla="*/ 0 w 8076"/>
                <a:gd name="T7" fmla="*/ 0 h 9331"/>
                <a:gd name="T8" fmla="*/ 0 w 8076"/>
                <a:gd name="T9" fmla="*/ 0 h 9331"/>
                <a:gd name="T10" fmla="*/ 0 w 8076"/>
                <a:gd name="T11" fmla="*/ 0 h 9331"/>
                <a:gd name="T12" fmla="*/ 0 w 8076"/>
                <a:gd name="T13" fmla="*/ 0 h 9331"/>
                <a:gd name="T14" fmla="*/ 0 w 8076"/>
                <a:gd name="T15" fmla="*/ 0 h 9331"/>
                <a:gd name="T16" fmla="*/ 0 w 8076"/>
                <a:gd name="T17" fmla="*/ 0 h 9331"/>
                <a:gd name="T18" fmla="*/ 0 w 8076"/>
                <a:gd name="T19" fmla="*/ 0 h 9331"/>
                <a:gd name="T20" fmla="*/ 0 w 8076"/>
                <a:gd name="T21" fmla="*/ 0 h 9331"/>
                <a:gd name="T22" fmla="*/ 0 w 8076"/>
                <a:gd name="T23" fmla="*/ 0 h 9331"/>
                <a:gd name="T24" fmla="*/ 0 w 8076"/>
                <a:gd name="T25" fmla="*/ 0 h 9331"/>
                <a:gd name="T26" fmla="*/ 0 w 8076"/>
                <a:gd name="T27" fmla="*/ 0 h 9331"/>
                <a:gd name="T28" fmla="*/ 0 w 8076"/>
                <a:gd name="T29" fmla="*/ 0 h 9331"/>
                <a:gd name="T30" fmla="*/ 0 w 8076"/>
                <a:gd name="T31" fmla="*/ 0 h 9331"/>
                <a:gd name="T32" fmla="*/ 0 w 8076"/>
                <a:gd name="T33" fmla="*/ 0 h 9331"/>
                <a:gd name="T34" fmla="*/ 0 w 8076"/>
                <a:gd name="T35" fmla="*/ 0 h 9331"/>
                <a:gd name="T36" fmla="*/ 0 w 8076"/>
                <a:gd name="T37" fmla="*/ 0 h 9331"/>
                <a:gd name="T38" fmla="*/ 0 w 8076"/>
                <a:gd name="T39" fmla="*/ 0 h 9331"/>
                <a:gd name="T40" fmla="*/ 0 w 8076"/>
                <a:gd name="T41" fmla="*/ 0 h 9331"/>
                <a:gd name="T42" fmla="*/ 0 w 8076"/>
                <a:gd name="T43" fmla="*/ 0 h 9331"/>
                <a:gd name="T44" fmla="*/ 0 w 8076"/>
                <a:gd name="T45" fmla="*/ 0 h 9331"/>
                <a:gd name="T46" fmla="*/ 0 w 8076"/>
                <a:gd name="T47" fmla="*/ 0 h 9331"/>
                <a:gd name="T48" fmla="*/ 0 w 8076"/>
                <a:gd name="T49" fmla="*/ 0 h 9331"/>
                <a:gd name="T50" fmla="*/ 0 w 8076"/>
                <a:gd name="T51" fmla="*/ 0 h 9331"/>
                <a:gd name="T52" fmla="*/ 0 w 8076"/>
                <a:gd name="T53" fmla="*/ 0 h 9331"/>
                <a:gd name="T54" fmla="*/ 0 w 8076"/>
                <a:gd name="T55" fmla="*/ 0 h 9331"/>
                <a:gd name="T56" fmla="*/ 0 w 8076"/>
                <a:gd name="T57" fmla="*/ 0 h 9331"/>
                <a:gd name="T58" fmla="*/ 0 w 8076"/>
                <a:gd name="T59" fmla="*/ 0 h 9331"/>
                <a:gd name="T60" fmla="*/ 0 w 8076"/>
                <a:gd name="T61" fmla="*/ 0 h 9331"/>
                <a:gd name="T62" fmla="*/ 0 w 8076"/>
                <a:gd name="T63" fmla="*/ 0 h 9331"/>
                <a:gd name="T64" fmla="*/ 0 w 8076"/>
                <a:gd name="T65" fmla="*/ 0 h 9331"/>
                <a:gd name="T66" fmla="*/ 0 w 8076"/>
                <a:gd name="T67" fmla="*/ 0 h 9331"/>
                <a:gd name="T68" fmla="*/ 0 w 8076"/>
                <a:gd name="T69" fmla="*/ 0 h 9331"/>
                <a:gd name="T70" fmla="*/ 0 w 8076"/>
                <a:gd name="T71" fmla="*/ 0 h 9331"/>
                <a:gd name="T72" fmla="*/ 0 w 8076"/>
                <a:gd name="T73" fmla="*/ 0 h 9331"/>
                <a:gd name="T74" fmla="*/ 0 w 8076"/>
                <a:gd name="T75" fmla="*/ 0 h 9331"/>
                <a:gd name="T76" fmla="*/ 0 w 8076"/>
                <a:gd name="T77" fmla="*/ 0 h 9331"/>
                <a:gd name="T78" fmla="*/ 0 w 8076"/>
                <a:gd name="T79" fmla="*/ 0 h 9331"/>
                <a:gd name="T80" fmla="*/ 0 w 8076"/>
                <a:gd name="T81" fmla="*/ 0 h 9331"/>
                <a:gd name="T82" fmla="*/ 0 w 8076"/>
                <a:gd name="T83" fmla="*/ 0 h 9331"/>
                <a:gd name="T84" fmla="*/ 0 w 8076"/>
                <a:gd name="T85" fmla="*/ 0 h 9331"/>
                <a:gd name="T86" fmla="*/ 0 w 8076"/>
                <a:gd name="T87" fmla="*/ 0 h 9331"/>
                <a:gd name="T88" fmla="*/ 0 w 8076"/>
                <a:gd name="T89" fmla="*/ 0 h 9331"/>
                <a:gd name="T90" fmla="*/ 0 w 8076"/>
                <a:gd name="T91" fmla="*/ 0 h 9331"/>
                <a:gd name="T92" fmla="*/ 0 w 8076"/>
                <a:gd name="T93" fmla="*/ 0 h 9331"/>
                <a:gd name="T94" fmla="*/ 0 w 8076"/>
                <a:gd name="T95" fmla="*/ 0 h 9331"/>
                <a:gd name="T96" fmla="*/ 0 w 8076"/>
                <a:gd name="T97" fmla="*/ 0 h 9331"/>
                <a:gd name="T98" fmla="*/ 0 w 8076"/>
                <a:gd name="T99" fmla="*/ 0 h 9331"/>
                <a:gd name="T100" fmla="*/ 0 w 8076"/>
                <a:gd name="T101" fmla="*/ 0 h 9331"/>
                <a:gd name="T102" fmla="*/ 0 w 8076"/>
                <a:gd name="T103" fmla="*/ 0 h 9331"/>
                <a:gd name="T104" fmla="*/ 0 w 8076"/>
                <a:gd name="T105" fmla="*/ 0 h 9331"/>
                <a:gd name="T106" fmla="*/ 0 w 8076"/>
                <a:gd name="T107" fmla="*/ 0 h 9331"/>
                <a:gd name="T108" fmla="*/ 0 w 8076"/>
                <a:gd name="T109" fmla="*/ 0 h 9331"/>
                <a:gd name="T110" fmla="*/ 0 w 8076"/>
                <a:gd name="T111" fmla="*/ 0 h 9331"/>
                <a:gd name="T112" fmla="*/ 0 w 8076"/>
                <a:gd name="T113" fmla="*/ 0 h 9331"/>
                <a:gd name="T114" fmla="*/ 0 w 8076"/>
                <a:gd name="T115" fmla="*/ 0 h 9331"/>
                <a:gd name="T116" fmla="*/ 0 w 8076"/>
                <a:gd name="T117" fmla="*/ 0 h 9331"/>
                <a:gd name="T118" fmla="*/ 0 w 8076"/>
                <a:gd name="T119" fmla="*/ 0 h 9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076"/>
                <a:gd name="T181" fmla="*/ 0 h 9331"/>
                <a:gd name="T182" fmla="*/ 8076 w 8076"/>
                <a:gd name="T183" fmla="*/ 9331 h 9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076" h="9331">
                  <a:moveTo>
                    <a:pt x="484" y="9254"/>
                  </a:moveTo>
                  <a:lnTo>
                    <a:pt x="465" y="9224"/>
                  </a:lnTo>
                  <a:lnTo>
                    <a:pt x="414" y="9135"/>
                  </a:lnTo>
                  <a:lnTo>
                    <a:pt x="381" y="9071"/>
                  </a:lnTo>
                  <a:lnTo>
                    <a:pt x="343" y="8995"/>
                  </a:lnTo>
                  <a:lnTo>
                    <a:pt x="323" y="8953"/>
                  </a:lnTo>
                  <a:lnTo>
                    <a:pt x="303" y="8908"/>
                  </a:lnTo>
                  <a:lnTo>
                    <a:pt x="282" y="8860"/>
                  </a:lnTo>
                  <a:lnTo>
                    <a:pt x="261" y="8810"/>
                  </a:lnTo>
                  <a:lnTo>
                    <a:pt x="241" y="8758"/>
                  </a:lnTo>
                  <a:lnTo>
                    <a:pt x="220" y="8703"/>
                  </a:lnTo>
                  <a:lnTo>
                    <a:pt x="200" y="8646"/>
                  </a:lnTo>
                  <a:lnTo>
                    <a:pt x="180" y="8586"/>
                  </a:lnTo>
                  <a:lnTo>
                    <a:pt x="160" y="8525"/>
                  </a:lnTo>
                  <a:lnTo>
                    <a:pt x="142" y="8462"/>
                  </a:lnTo>
                  <a:lnTo>
                    <a:pt x="124" y="8396"/>
                  </a:lnTo>
                  <a:lnTo>
                    <a:pt x="108" y="8329"/>
                  </a:lnTo>
                  <a:lnTo>
                    <a:pt x="93" y="8261"/>
                  </a:lnTo>
                  <a:lnTo>
                    <a:pt x="80" y="8190"/>
                  </a:lnTo>
                  <a:lnTo>
                    <a:pt x="68" y="8119"/>
                  </a:lnTo>
                  <a:lnTo>
                    <a:pt x="58" y="8046"/>
                  </a:lnTo>
                  <a:lnTo>
                    <a:pt x="49" y="7970"/>
                  </a:lnTo>
                  <a:lnTo>
                    <a:pt x="44" y="7895"/>
                  </a:lnTo>
                  <a:lnTo>
                    <a:pt x="40" y="7818"/>
                  </a:lnTo>
                  <a:lnTo>
                    <a:pt x="39" y="7740"/>
                  </a:lnTo>
                  <a:lnTo>
                    <a:pt x="38" y="7655"/>
                  </a:lnTo>
                  <a:lnTo>
                    <a:pt x="37" y="7558"/>
                  </a:lnTo>
                  <a:lnTo>
                    <a:pt x="33" y="7448"/>
                  </a:lnTo>
                  <a:lnTo>
                    <a:pt x="30" y="7327"/>
                  </a:lnTo>
                  <a:lnTo>
                    <a:pt x="23" y="7054"/>
                  </a:lnTo>
                  <a:lnTo>
                    <a:pt x="13" y="6744"/>
                  </a:lnTo>
                  <a:lnTo>
                    <a:pt x="10" y="6578"/>
                  </a:lnTo>
                  <a:lnTo>
                    <a:pt x="6" y="6406"/>
                  </a:lnTo>
                  <a:lnTo>
                    <a:pt x="3" y="6228"/>
                  </a:lnTo>
                  <a:lnTo>
                    <a:pt x="1" y="6045"/>
                  </a:lnTo>
                  <a:lnTo>
                    <a:pt x="0" y="5857"/>
                  </a:lnTo>
                  <a:lnTo>
                    <a:pt x="0" y="5667"/>
                  </a:lnTo>
                  <a:lnTo>
                    <a:pt x="1" y="5474"/>
                  </a:lnTo>
                  <a:lnTo>
                    <a:pt x="4" y="5279"/>
                  </a:lnTo>
                  <a:lnTo>
                    <a:pt x="8" y="5084"/>
                  </a:lnTo>
                  <a:lnTo>
                    <a:pt x="16" y="4888"/>
                  </a:lnTo>
                  <a:lnTo>
                    <a:pt x="24" y="4692"/>
                  </a:lnTo>
                  <a:lnTo>
                    <a:pt x="35" y="4498"/>
                  </a:lnTo>
                  <a:lnTo>
                    <a:pt x="48" y="4306"/>
                  </a:lnTo>
                  <a:lnTo>
                    <a:pt x="64" y="4118"/>
                  </a:lnTo>
                  <a:lnTo>
                    <a:pt x="83" y="3933"/>
                  </a:lnTo>
                  <a:lnTo>
                    <a:pt x="105" y="3753"/>
                  </a:lnTo>
                  <a:lnTo>
                    <a:pt x="130" y="3577"/>
                  </a:lnTo>
                  <a:lnTo>
                    <a:pt x="159" y="3408"/>
                  </a:lnTo>
                  <a:lnTo>
                    <a:pt x="190" y="3247"/>
                  </a:lnTo>
                  <a:lnTo>
                    <a:pt x="226" y="3093"/>
                  </a:lnTo>
                  <a:lnTo>
                    <a:pt x="266" y="2947"/>
                  </a:lnTo>
                  <a:lnTo>
                    <a:pt x="310" y="2811"/>
                  </a:lnTo>
                  <a:lnTo>
                    <a:pt x="359" y="2686"/>
                  </a:lnTo>
                  <a:lnTo>
                    <a:pt x="412" y="2570"/>
                  </a:lnTo>
                  <a:lnTo>
                    <a:pt x="468" y="2462"/>
                  </a:lnTo>
                  <a:lnTo>
                    <a:pt x="526" y="2357"/>
                  </a:lnTo>
                  <a:lnTo>
                    <a:pt x="585" y="2255"/>
                  </a:lnTo>
                  <a:lnTo>
                    <a:pt x="645" y="2156"/>
                  </a:lnTo>
                  <a:lnTo>
                    <a:pt x="706" y="2060"/>
                  </a:lnTo>
                  <a:lnTo>
                    <a:pt x="768" y="1968"/>
                  </a:lnTo>
                  <a:lnTo>
                    <a:pt x="832" y="1878"/>
                  </a:lnTo>
                  <a:lnTo>
                    <a:pt x="897" y="1791"/>
                  </a:lnTo>
                  <a:lnTo>
                    <a:pt x="963" y="1706"/>
                  </a:lnTo>
                  <a:lnTo>
                    <a:pt x="1030" y="1625"/>
                  </a:lnTo>
                  <a:lnTo>
                    <a:pt x="1098" y="1545"/>
                  </a:lnTo>
                  <a:lnTo>
                    <a:pt x="1167" y="1469"/>
                  </a:lnTo>
                  <a:lnTo>
                    <a:pt x="1238" y="1396"/>
                  </a:lnTo>
                  <a:lnTo>
                    <a:pt x="1309" y="1325"/>
                  </a:lnTo>
                  <a:lnTo>
                    <a:pt x="1383" y="1256"/>
                  </a:lnTo>
                  <a:lnTo>
                    <a:pt x="1456" y="1190"/>
                  </a:lnTo>
                  <a:lnTo>
                    <a:pt x="1532" y="1127"/>
                  </a:lnTo>
                  <a:lnTo>
                    <a:pt x="1608" y="1065"/>
                  </a:lnTo>
                  <a:lnTo>
                    <a:pt x="1686" y="1007"/>
                  </a:lnTo>
                  <a:lnTo>
                    <a:pt x="1764" y="950"/>
                  </a:lnTo>
                  <a:lnTo>
                    <a:pt x="1844" y="895"/>
                  </a:lnTo>
                  <a:lnTo>
                    <a:pt x="1925" y="843"/>
                  </a:lnTo>
                  <a:lnTo>
                    <a:pt x="2007" y="793"/>
                  </a:lnTo>
                  <a:lnTo>
                    <a:pt x="2090" y="745"/>
                  </a:lnTo>
                  <a:lnTo>
                    <a:pt x="2174" y="699"/>
                  </a:lnTo>
                  <a:lnTo>
                    <a:pt x="2260" y="655"/>
                  </a:lnTo>
                  <a:lnTo>
                    <a:pt x="2347" y="612"/>
                  </a:lnTo>
                  <a:lnTo>
                    <a:pt x="2434" y="572"/>
                  </a:lnTo>
                  <a:lnTo>
                    <a:pt x="2523" y="533"/>
                  </a:lnTo>
                  <a:lnTo>
                    <a:pt x="2613" y="495"/>
                  </a:lnTo>
                  <a:lnTo>
                    <a:pt x="2704" y="460"/>
                  </a:lnTo>
                  <a:lnTo>
                    <a:pt x="2796" y="427"/>
                  </a:lnTo>
                  <a:lnTo>
                    <a:pt x="2891" y="393"/>
                  </a:lnTo>
                  <a:lnTo>
                    <a:pt x="2992" y="361"/>
                  </a:lnTo>
                  <a:lnTo>
                    <a:pt x="3097" y="329"/>
                  </a:lnTo>
                  <a:lnTo>
                    <a:pt x="3207" y="298"/>
                  </a:lnTo>
                  <a:lnTo>
                    <a:pt x="3320" y="268"/>
                  </a:lnTo>
                  <a:lnTo>
                    <a:pt x="3437" y="239"/>
                  </a:lnTo>
                  <a:lnTo>
                    <a:pt x="3558" y="211"/>
                  </a:lnTo>
                  <a:lnTo>
                    <a:pt x="3683" y="185"/>
                  </a:lnTo>
                  <a:lnTo>
                    <a:pt x="3809" y="160"/>
                  </a:lnTo>
                  <a:lnTo>
                    <a:pt x="3937" y="136"/>
                  </a:lnTo>
                  <a:lnTo>
                    <a:pt x="4068" y="114"/>
                  </a:lnTo>
                  <a:lnTo>
                    <a:pt x="4199" y="94"/>
                  </a:lnTo>
                  <a:lnTo>
                    <a:pt x="4333" y="75"/>
                  </a:lnTo>
                  <a:lnTo>
                    <a:pt x="4467" y="59"/>
                  </a:lnTo>
                  <a:lnTo>
                    <a:pt x="4601" y="44"/>
                  </a:lnTo>
                  <a:lnTo>
                    <a:pt x="4736" y="31"/>
                  </a:lnTo>
                  <a:lnTo>
                    <a:pt x="4871" y="20"/>
                  </a:lnTo>
                  <a:lnTo>
                    <a:pt x="5005" y="12"/>
                  </a:lnTo>
                  <a:lnTo>
                    <a:pt x="5138" y="5"/>
                  </a:lnTo>
                  <a:lnTo>
                    <a:pt x="5271" y="1"/>
                  </a:lnTo>
                  <a:lnTo>
                    <a:pt x="5400" y="0"/>
                  </a:lnTo>
                  <a:lnTo>
                    <a:pt x="5529" y="1"/>
                  </a:lnTo>
                  <a:lnTo>
                    <a:pt x="5655" y="5"/>
                  </a:lnTo>
                  <a:lnTo>
                    <a:pt x="5778" y="11"/>
                  </a:lnTo>
                  <a:lnTo>
                    <a:pt x="5899" y="20"/>
                  </a:lnTo>
                  <a:lnTo>
                    <a:pt x="6016" y="33"/>
                  </a:lnTo>
                  <a:lnTo>
                    <a:pt x="6130" y="48"/>
                  </a:lnTo>
                  <a:lnTo>
                    <a:pt x="6239" y="66"/>
                  </a:lnTo>
                  <a:lnTo>
                    <a:pt x="6343" y="87"/>
                  </a:lnTo>
                  <a:lnTo>
                    <a:pt x="6443" y="112"/>
                  </a:lnTo>
                  <a:lnTo>
                    <a:pt x="6538" y="140"/>
                  </a:lnTo>
                  <a:lnTo>
                    <a:pt x="6627" y="172"/>
                  </a:lnTo>
                  <a:lnTo>
                    <a:pt x="6791" y="235"/>
                  </a:lnTo>
                  <a:lnTo>
                    <a:pt x="6937" y="292"/>
                  </a:lnTo>
                  <a:lnTo>
                    <a:pt x="7067" y="343"/>
                  </a:lnTo>
                  <a:lnTo>
                    <a:pt x="7183" y="390"/>
                  </a:lnTo>
                  <a:lnTo>
                    <a:pt x="7236" y="413"/>
                  </a:lnTo>
                  <a:lnTo>
                    <a:pt x="7285" y="435"/>
                  </a:lnTo>
                  <a:lnTo>
                    <a:pt x="7332" y="456"/>
                  </a:lnTo>
                  <a:lnTo>
                    <a:pt x="7376" y="477"/>
                  </a:lnTo>
                  <a:lnTo>
                    <a:pt x="7417" y="498"/>
                  </a:lnTo>
                  <a:lnTo>
                    <a:pt x="7456" y="519"/>
                  </a:lnTo>
                  <a:lnTo>
                    <a:pt x="7492" y="539"/>
                  </a:lnTo>
                  <a:lnTo>
                    <a:pt x="7526" y="560"/>
                  </a:lnTo>
                  <a:lnTo>
                    <a:pt x="7558" y="581"/>
                  </a:lnTo>
                  <a:lnTo>
                    <a:pt x="7588" y="602"/>
                  </a:lnTo>
                  <a:lnTo>
                    <a:pt x="7617" y="624"/>
                  </a:lnTo>
                  <a:lnTo>
                    <a:pt x="7643" y="646"/>
                  </a:lnTo>
                  <a:lnTo>
                    <a:pt x="7668" y="670"/>
                  </a:lnTo>
                  <a:lnTo>
                    <a:pt x="7693" y="694"/>
                  </a:lnTo>
                  <a:lnTo>
                    <a:pt x="7716" y="719"/>
                  </a:lnTo>
                  <a:lnTo>
                    <a:pt x="7738" y="745"/>
                  </a:lnTo>
                  <a:lnTo>
                    <a:pt x="7759" y="773"/>
                  </a:lnTo>
                  <a:lnTo>
                    <a:pt x="7780" y="802"/>
                  </a:lnTo>
                  <a:lnTo>
                    <a:pt x="7800" y="832"/>
                  </a:lnTo>
                  <a:lnTo>
                    <a:pt x="7820" y="864"/>
                  </a:lnTo>
                  <a:lnTo>
                    <a:pt x="7839" y="899"/>
                  </a:lnTo>
                  <a:lnTo>
                    <a:pt x="7859" y="934"/>
                  </a:lnTo>
                  <a:lnTo>
                    <a:pt x="7879" y="973"/>
                  </a:lnTo>
                  <a:lnTo>
                    <a:pt x="7899" y="1013"/>
                  </a:lnTo>
                  <a:lnTo>
                    <a:pt x="7919" y="1057"/>
                  </a:lnTo>
                  <a:lnTo>
                    <a:pt x="7938" y="1105"/>
                  </a:lnTo>
                  <a:lnTo>
                    <a:pt x="7955" y="1158"/>
                  </a:lnTo>
                  <a:lnTo>
                    <a:pt x="7970" y="1216"/>
                  </a:lnTo>
                  <a:lnTo>
                    <a:pt x="7985" y="1277"/>
                  </a:lnTo>
                  <a:lnTo>
                    <a:pt x="7999" y="1342"/>
                  </a:lnTo>
                  <a:lnTo>
                    <a:pt x="8011" y="1410"/>
                  </a:lnTo>
                  <a:lnTo>
                    <a:pt x="8022" y="1481"/>
                  </a:lnTo>
                  <a:lnTo>
                    <a:pt x="8032" y="1556"/>
                  </a:lnTo>
                  <a:lnTo>
                    <a:pt x="8041" y="1634"/>
                  </a:lnTo>
                  <a:lnTo>
                    <a:pt x="8048" y="1713"/>
                  </a:lnTo>
                  <a:lnTo>
                    <a:pt x="8055" y="1795"/>
                  </a:lnTo>
                  <a:lnTo>
                    <a:pt x="8061" y="1878"/>
                  </a:lnTo>
                  <a:lnTo>
                    <a:pt x="8065" y="1963"/>
                  </a:lnTo>
                  <a:lnTo>
                    <a:pt x="8069" y="2050"/>
                  </a:lnTo>
                  <a:lnTo>
                    <a:pt x="8072" y="2137"/>
                  </a:lnTo>
                  <a:lnTo>
                    <a:pt x="8075" y="2226"/>
                  </a:lnTo>
                  <a:lnTo>
                    <a:pt x="8076" y="2315"/>
                  </a:lnTo>
                  <a:lnTo>
                    <a:pt x="8076" y="2404"/>
                  </a:lnTo>
                  <a:lnTo>
                    <a:pt x="8076" y="2494"/>
                  </a:lnTo>
                  <a:lnTo>
                    <a:pt x="8075" y="2583"/>
                  </a:lnTo>
                  <a:lnTo>
                    <a:pt x="8072" y="2673"/>
                  </a:lnTo>
                  <a:lnTo>
                    <a:pt x="8070" y="2762"/>
                  </a:lnTo>
                  <a:lnTo>
                    <a:pt x="8068" y="2849"/>
                  </a:lnTo>
                  <a:lnTo>
                    <a:pt x="8065" y="2936"/>
                  </a:lnTo>
                  <a:lnTo>
                    <a:pt x="8061" y="3020"/>
                  </a:lnTo>
                  <a:lnTo>
                    <a:pt x="8057" y="3104"/>
                  </a:lnTo>
                  <a:lnTo>
                    <a:pt x="8051" y="3185"/>
                  </a:lnTo>
                  <a:lnTo>
                    <a:pt x="8041" y="3341"/>
                  </a:lnTo>
                  <a:lnTo>
                    <a:pt x="8029" y="3486"/>
                  </a:lnTo>
                  <a:lnTo>
                    <a:pt x="8023" y="3553"/>
                  </a:lnTo>
                  <a:lnTo>
                    <a:pt x="8015" y="3622"/>
                  </a:lnTo>
                  <a:lnTo>
                    <a:pt x="8005" y="3690"/>
                  </a:lnTo>
                  <a:lnTo>
                    <a:pt x="7995" y="3760"/>
                  </a:lnTo>
                  <a:lnTo>
                    <a:pt x="7982" y="3828"/>
                  </a:lnTo>
                  <a:lnTo>
                    <a:pt x="7969" y="3897"/>
                  </a:lnTo>
                  <a:lnTo>
                    <a:pt x="7955" y="3966"/>
                  </a:lnTo>
                  <a:lnTo>
                    <a:pt x="7940" y="4034"/>
                  </a:lnTo>
                  <a:lnTo>
                    <a:pt x="7923" y="4102"/>
                  </a:lnTo>
                  <a:lnTo>
                    <a:pt x="7905" y="4170"/>
                  </a:lnTo>
                  <a:lnTo>
                    <a:pt x="7887" y="4238"/>
                  </a:lnTo>
                  <a:lnTo>
                    <a:pt x="7867" y="4305"/>
                  </a:lnTo>
                  <a:lnTo>
                    <a:pt x="7847" y="4371"/>
                  </a:lnTo>
                  <a:lnTo>
                    <a:pt x="7826" y="4437"/>
                  </a:lnTo>
                  <a:lnTo>
                    <a:pt x="7803" y="4502"/>
                  </a:lnTo>
                  <a:lnTo>
                    <a:pt x="7781" y="4566"/>
                  </a:lnTo>
                  <a:lnTo>
                    <a:pt x="7757" y="4630"/>
                  </a:lnTo>
                  <a:lnTo>
                    <a:pt x="7733" y="4692"/>
                  </a:lnTo>
                  <a:lnTo>
                    <a:pt x="7707" y="4754"/>
                  </a:lnTo>
                  <a:lnTo>
                    <a:pt x="7682" y="4815"/>
                  </a:lnTo>
                  <a:lnTo>
                    <a:pt x="7655" y="4874"/>
                  </a:lnTo>
                  <a:lnTo>
                    <a:pt x="7628" y="4932"/>
                  </a:lnTo>
                  <a:lnTo>
                    <a:pt x="7601" y="4989"/>
                  </a:lnTo>
                  <a:lnTo>
                    <a:pt x="7573" y="5044"/>
                  </a:lnTo>
                  <a:lnTo>
                    <a:pt x="7544" y="5097"/>
                  </a:lnTo>
                  <a:lnTo>
                    <a:pt x="7516" y="5149"/>
                  </a:lnTo>
                  <a:lnTo>
                    <a:pt x="7486" y="5199"/>
                  </a:lnTo>
                  <a:lnTo>
                    <a:pt x="7457" y="5248"/>
                  </a:lnTo>
                  <a:lnTo>
                    <a:pt x="7426" y="5295"/>
                  </a:lnTo>
                  <a:lnTo>
                    <a:pt x="7396" y="5340"/>
                  </a:lnTo>
                  <a:lnTo>
                    <a:pt x="7366" y="5382"/>
                  </a:lnTo>
                  <a:lnTo>
                    <a:pt x="7336" y="5423"/>
                  </a:lnTo>
                  <a:lnTo>
                    <a:pt x="7301" y="5462"/>
                  </a:lnTo>
                  <a:lnTo>
                    <a:pt x="7262" y="5501"/>
                  </a:lnTo>
                  <a:lnTo>
                    <a:pt x="7217" y="5541"/>
                  </a:lnTo>
                  <a:lnTo>
                    <a:pt x="7168" y="5580"/>
                  </a:lnTo>
                  <a:lnTo>
                    <a:pt x="7115" y="5619"/>
                  </a:lnTo>
                  <a:lnTo>
                    <a:pt x="7057" y="5657"/>
                  </a:lnTo>
                  <a:lnTo>
                    <a:pt x="6996" y="5696"/>
                  </a:lnTo>
                  <a:lnTo>
                    <a:pt x="6932" y="5734"/>
                  </a:lnTo>
                  <a:lnTo>
                    <a:pt x="6864" y="5771"/>
                  </a:lnTo>
                  <a:lnTo>
                    <a:pt x="6794" y="5809"/>
                  </a:lnTo>
                  <a:lnTo>
                    <a:pt x="6720" y="5845"/>
                  </a:lnTo>
                  <a:lnTo>
                    <a:pt x="6645" y="5882"/>
                  </a:lnTo>
                  <a:lnTo>
                    <a:pt x="6568" y="5918"/>
                  </a:lnTo>
                  <a:lnTo>
                    <a:pt x="6491" y="5952"/>
                  </a:lnTo>
                  <a:lnTo>
                    <a:pt x="6411" y="5986"/>
                  </a:lnTo>
                  <a:lnTo>
                    <a:pt x="6331" y="6019"/>
                  </a:lnTo>
                  <a:lnTo>
                    <a:pt x="6250" y="6051"/>
                  </a:lnTo>
                  <a:lnTo>
                    <a:pt x="6169" y="6082"/>
                  </a:lnTo>
                  <a:lnTo>
                    <a:pt x="6087" y="6112"/>
                  </a:lnTo>
                  <a:lnTo>
                    <a:pt x="6007" y="6141"/>
                  </a:lnTo>
                  <a:lnTo>
                    <a:pt x="5927" y="6169"/>
                  </a:lnTo>
                  <a:lnTo>
                    <a:pt x="5850" y="6195"/>
                  </a:lnTo>
                  <a:lnTo>
                    <a:pt x="5772" y="6220"/>
                  </a:lnTo>
                  <a:lnTo>
                    <a:pt x="5697" y="6244"/>
                  </a:lnTo>
                  <a:lnTo>
                    <a:pt x="5623" y="6266"/>
                  </a:lnTo>
                  <a:lnTo>
                    <a:pt x="5552" y="6287"/>
                  </a:lnTo>
                  <a:lnTo>
                    <a:pt x="5483" y="6306"/>
                  </a:lnTo>
                  <a:lnTo>
                    <a:pt x="5418" y="6324"/>
                  </a:lnTo>
                  <a:lnTo>
                    <a:pt x="5356" y="6340"/>
                  </a:lnTo>
                  <a:lnTo>
                    <a:pt x="5298" y="6354"/>
                  </a:lnTo>
                  <a:lnTo>
                    <a:pt x="5243" y="6366"/>
                  </a:lnTo>
                  <a:lnTo>
                    <a:pt x="5194" y="6376"/>
                  </a:lnTo>
                  <a:lnTo>
                    <a:pt x="5147" y="6387"/>
                  </a:lnTo>
                  <a:lnTo>
                    <a:pt x="5099" y="6397"/>
                  </a:lnTo>
                  <a:lnTo>
                    <a:pt x="5052" y="6409"/>
                  </a:lnTo>
                  <a:lnTo>
                    <a:pt x="5005" y="6421"/>
                  </a:lnTo>
                  <a:lnTo>
                    <a:pt x="4959" y="6433"/>
                  </a:lnTo>
                  <a:lnTo>
                    <a:pt x="4914" y="6446"/>
                  </a:lnTo>
                  <a:lnTo>
                    <a:pt x="4868" y="6460"/>
                  </a:lnTo>
                  <a:lnTo>
                    <a:pt x="4823" y="6473"/>
                  </a:lnTo>
                  <a:lnTo>
                    <a:pt x="4778" y="6488"/>
                  </a:lnTo>
                  <a:lnTo>
                    <a:pt x="4734" y="6503"/>
                  </a:lnTo>
                  <a:lnTo>
                    <a:pt x="4691" y="6518"/>
                  </a:lnTo>
                  <a:lnTo>
                    <a:pt x="4649" y="6533"/>
                  </a:lnTo>
                  <a:lnTo>
                    <a:pt x="4607" y="6549"/>
                  </a:lnTo>
                  <a:lnTo>
                    <a:pt x="4566" y="6565"/>
                  </a:lnTo>
                  <a:lnTo>
                    <a:pt x="4525" y="6581"/>
                  </a:lnTo>
                  <a:lnTo>
                    <a:pt x="4486" y="6598"/>
                  </a:lnTo>
                  <a:lnTo>
                    <a:pt x="4447" y="6615"/>
                  </a:lnTo>
                  <a:lnTo>
                    <a:pt x="4409" y="6632"/>
                  </a:lnTo>
                  <a:lnTo>
                    <a:pt x="4372" y="6649"/>
                  </a:lnTo>
                  <a:lnTo>
                    <a:pt x="4336" y="6667"/>
                  </a:lnTo>
                  <a:lnTo>
                    <a:pt x="4301" y="6684"/>
                  </a:lnTo>
                  <a:lnTo>
                    <a:pt x="4269" y="6702"/>
                  </a:lnTo>
                  <a:lnTo>
                    <a:pt x="4236" y="6720"/>
                  </a:lnTo>
                  <a:lnTo>
                    <a:pt x="4205" y="6738"/>
                  </a:lnTo>
                  <a:lnTo>
                    <a:pt x="4175" y="6756"/>
                  </a:lnTo>
                  <a:lnTo>
                    <a:pt x="4147" y="6774"/>
                  </a:lnTo>
                  <a:lnTo>
                    <a:pt x="4120" y="6792"/>
                  </a:lnTo>
                  <a:lnTo>
                    <a:pt x="4094" y="6809"/>
                  </a:lnTo>
                  <a:lnTo>
                    <a:pt x="4071" y="6827"/>
                  </a:lnTo>
                  <a:lnTo>
                    <a:pt x="4048" y="6845"/>
                  </a:lnTo>
                  <a:lnTo>
                    <a:pt x="4027" y="6863"/>
                  </a:lnTo>
                  <a:lnTo>
                    <a:pt x="4008" y="6880"/>
                  </a:lnTo>
                  <a:lnTo>
                    <a:pt x="3971" y="6916"/>
                  </a:lnTo>
                  <a:lnTo>
                    <a:pt x="3934" y="6953"/>
                  </a:lnTo>
                  <a:lnTo>
                    <a:pt x="3899" y="6990"/>
                  </a:lnTo>
                  <a:lnTo>
                    <a:pt x="3864" y="7027"/>
                  </a:lnTo>
                  <a:lnTo>
                    <a:pt x="3792" y="7106"/>
                  </a:lnTo>
                  <a:lnTo>
                    <a:pt x="3715" y="7190"/>
                  </a:lnTo>
                  <a:lnTo>
                    <a:pt x="3674" y="7234"/>
                  </a:lnTo>
                  <a:lnTo>
                    <a:pt x="3630" y="7280"/>
                  </a:lnTo>
                  <a:lnTo>
                    <a:pt x="3583" y="7328"/>
                  </a:lnTo>
                  <a:lnTo>
                    <a:pt x="3532" y="7378"/>
                  </a:lnTo>
                  <a:lnTo>
                    <a:pt x="3476" y="7429"/>
                  </a:lnTo>
                  <a:lnTo>
                    <a:pt x="3416" y="7483"/>
                  </a:lnTo>
                  <a:lnTo>
                    <a:pt x="3351" y="7539"/>
                  </a:lnTo>
                  <a:lnTo>
                    <a:pt x="3280" y="7597"/>
                  </a:lnTo>
                  <a:lnTo>
                    <a:pt x="3244" y="7626"/>
                  </a:lnTo>
                  <a:lnTo>
                    <a:pt x="3206" y="7653"/>
                  </a:lnTo>
                  <a:lnTo>
                    <a:pt x="3169" y="7679"/>
                  </a:lnTo>
                  <a:lnTo>
                    <a:pt x="3132" y="7705"/>
                  </a:lnTo>
                  <a:lnTo>
                    <a:pt x="3095" y="7729"/>
                  </a:lnTo>
                  <a:lnTo>
                    <a:pt x="3058" y="7753"/>
                  </a:lnTo>
                  <a:lnTo>
                    <a:pt x="3022" y="7776"/>
                  </a:lnTo>
                  <a:lnTo>
                    <a:pt x="2985" y="7799"/>
                  </a:lnTo>
                  <a:lnTo>
                    <a:pt x="2910" y="7843"/>
                  </a:lnTo>
                  <a:lnTo>
                    <a:pt x="2836" y="7885"/>
                  </a:lnTo>
                  <a:lnTo>
                    <a:pt x="2762" y="7927"/>
                  </a:lnTo>
                  <a:lnTo>
                    <a:pt x="2687" y="7970"/>
                  </a:lnTo>
                  <a:lnTo>
                    <a:pt x="2610" y="8013"/>
                  </a:lnTo>
                  <a:lnTo>
                    <a:pt x="2533" y="8060"/>
                  </a:lnTo>
                  <a:lnTo>
                    <a:pt x="2494" y="8083"/>
                  </a:lnTo>
                  <a:lnTo>
                    <a:pt x="2455" y="8108"/>
                  </a:lnTo>
                  <a:lnTo>
                    <a:pt x="2416" y="8133"/>
                  </a:lnTo>
                  <a:lnTo>
                    <a:pt x="2376" y="8159"/>
                  </a:lnTo>
                  <a:lnTo>
                    <a:pt x="2336" y="8186"/>
                  </a:lnTo>
                  <a:lnTo>
                    <a:pt x="2295" y="8215"/>
                  </a:lnTo>
                  <a:lnTo>
                    <a:pt x="2254" y="8244"/>
                  </a:lnTo>
                  <a:lnTo>
                    <a:pt x="2213" y="8275"/>
                  </a:lnTo>
                  <a:lnTo>
                    <a:pt x="2171" y="8307"/>
                  </a:lnTo>
                  <a:lnTo>
                    <a:pt x="2129" y="8341"/>
                  </a:lnTo>
                  <a:lnTo>
                    <a:pt x="2086" y="8376"/>
                  </a:lnTo>
                  <a:lnTo>
                    <a:pt x="2043" y="8413"/>
                  </a:lnTo>
                  <a:lnTo>
                    <a:pt x="2001" y="8451"/>
                  </a:lnTo>
                  <a:lnTo>
                    <a:pt x="1960" y="8488"/>
                  </a:lnTo>
                  <a:lnTo>
                    <a:pt x="1920" y="8525"/>
                  </a:lnTo>
                  <a:lnTo>
                    <a:pt x="1882" y="8562"/>
                  </a:lnTo>
                  <a:lnTo>
                    <a:pt x="1845" y="8599"/>
                  </a:lnTo>
                  <a:lnTo>
                    <a:pt x="1809" y="8636"/>
                  </a:lnTo>
                  <a:lnTo>
                    <a:pt x="1773" y="8672"/>
                  </a:lnTo>
                  <a:lnTo>
                    <a:pt x="1740" y="8708"/>
                  </a:lnTo>
                  <a:lnTo>
                    <a:pt x="1612" y="8847"/>
                  </a:lnTo>
                  <a:lnTo>
                    <a:pt x="1494" y="8975"/>
                  </a:lnTo>
                  <a:lnTo>
                    <a:pt x="1466" y="9005"/>
                  </a:lnTo>
                  <a:lnTo>
                    <a:pt x="1438" y="9034"/>
                  </a:lnTo>
                  <a:lnTo>
                    <a:pt x="1410" y="9062"/>
                  </a:lnTo>
                  <a:lnTo>
                    <a:pt x="1382" y="9088"/>
                  </a:lnTo>
                  <a:lnTo>
                    <a:pt x="1354" y="9115"/>
                  </a:lnTo>
                  <a:lnTo>
                    <a:pt x="1327" y="9140"/>
                  </a:lnTo>
                  <a:lnTo>
                    <a:pt x="1299" y="9163"/>
                  </a:lnTo>
                  <a:lnTo>
                    <a:pt x="1271" y="9184"/>
                  </a:lnTo>
                  <a:lnTo>
                    <a:pt x="1243" y="9205"/>
                  </a:lnTo>
                  <a:lnTo>
                    <a:pt x="1214" y="9224"/>
                  </a:lnTo>
                  <a:lnTo>
                    <a:pt x="1186" y="9241"/>
                  </a:lnTo>
                  <a:lnTo>
                    <a:pt x="1157" y="9257"/>
                  </a:lnTo>
                  <a:lnTo>
                    <a:pt x="1127" y="9272"/>
                  </a:lnTo>
                  <a:lnTo>
                    <a:pt x="1097" y="9284"/>
                  </a:lnTo>
                  <a:lnTo>
                    <a:pt x="1066" y="9295"/>
                  </a:lnTo>
                  <a:lnTo>
                    <a:pt x="1034" y="9304"/>
                  </a:lnTo>
                  <a:lnTo>
                    <a:pt x="1004" y="9311"/>
                  </a:lnTo>
                  <a:lnTo>
                    <a:pt x="974" y="9317"/>
                  </a:lnTo>
                  <a:lnTo>
                    <a:pt x="945" y="9322"/>
                  </a:lnTo>
                  <a:lnTo>
                    <a:pt x="917" y="9325"/>
                  </a:lnTo>
                  <a:lnTo>
                    <a:pt x="889" y="9328"/>
                  </a:lnTo>
                  <a:lnTo>
                    <a:pt x="862" y="9330"/>
                  </a:lnTo>
                  <a:lnTo>
                    <a:pt x="835" y="9331"/>
                  </a:lnTo>
                  <a:lnTo>
                    <a:pt x="810" y="9331"/>
                  </a:lnTo>
                  <a:lnTo>
                    <a:pt x="785" y="9330"/>
                  </a:lnTo>
                  <a:lnTo>
                    <a:pt x="762" y="9329"/>
                  </a:lnTo>
                  <a:lnTo>
                    <a:pt x="739" y="9327"/>
                  </a:lnTo>
                  <a:lnTo>
                    <a:pt x="717" y="9324"/>
                  </a:lnTo>
                  <a:lnTo>
                    <a:pt x="694" y="9321"/>
                  </a:lnTo>
                  <a:lnTo>
                    <a:pt x="674" y="9318"/>
                  </a:lnTo>
                  <a:lnTo>
                    <a:pt x="654" y="9314"/>
                  </a:lnTo>
                  <a:lnTo>
                    <a:pt x="637" y="9310"/>
                  </a:lnTo>
                  <a:lnTo>
                    <a:pt x="602" y="9301"/>
                  </a:lnTo>
                  <a:lnTo>
                    <a:pt x="571" y="9292"/>
                  </a:lnTo>
                  <a:lnTo>
                    <a:pt x="546" y="9282"/>
                  </a:lnTo>
                  <a:lnTo>
                    <a:pt x="524" y="9274"/>
                  </a:lnTo>
                  <a:lnTo>
                    <a:pt x="494" y="9260"/>
                  </a:lnTo>
                  <a:lnTo>
                    <a:pt x="484" y="9254"/>
                  </a:lnTo>
                  <a:close/>
                </a:path>
              </a:pathLst>
            </a:custGeom>
            <a:solidFill>
              <a:srgbClr val="806D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6" name="Freeform 8"/>
            <p:cNvSpPr>
              <a:spLocks/>
            </p:cNvSpPr>
            <p:nvPr/>
          </p:nvSpPr>
          <p:spPr bwMode="auto">
            <a:xfrm>
              <a:off x="1459" y="2876"/>
              <a:ext cx="386" cy="468"/>
            </a:xfrm>
            <a:custGeom>
              <a:avLst/>
              <a:gdLst>
                <a:gd name="T0" fmla="*/ 0 w 7708"/>
                <a:gd name="T1" fmla="*/ 0 h 8891"/>
                <a:gd name="T2" fmla="*/ 0 w 7708"/>
                <a:gd name="T3" fmla="*/ 0 h 8891"/>
                <a:gd name="T4" fmla="*/ 0 w 7708"/>
                <a:gd name="T5" fmla="*/ 0 h 8891"/>
                <a:gd name="T6" fmla="*/ 0 w 7708"/>
                <a:gd name="T7" fmla="*/ 0 h 8891"/>
                <a:gd name="T8" fmla="*/ 0 w 7708"/>
                <a:gd name="T9" fmla="*/ 0 h 8891"/>
                <a:gd name="T10" fmla="*/ 0 w 7708"/>
                <a:gd name="T11" fmla="*/ 0 h 8891"/>
                <a:gd name="T12" fmla="*/ 0 w 7708"/>
                <a:gd name="T13" fmla="*/ 0 h 8891"/>
                <a:gd name="T14" fmla="*/ 0 w 7708"/>
                <a:gd name="T15" fmla="*/ 0 h 8891"/>
                <a:gd name="T16" fmla="*/ 0 w 7708"/>
                <a:gd name="T17" fmla="*/ 0 h 8891"/>
                <a:gd name="T18" fmla="*/ 0 w 7708"/>
                <a:gd name="T19" fmla="*/ 0 h 8891"/>
                <a:gd name="T20" fmla="*/ 0 w 7708"/>
                <a:gd name="T21" fmla="*/ 0 h 8891"/>
                <a:gd name="T22" fmla="*/ 0 w 7708"/>
                <a:gd name="T23" fmla="*/ 0 h 8891"/>
                <a:gd name="T24" fmla="*/ 0 w 7708"/>
                <a:gd name="T25" fmla="*/ 0 h 8891"/>
                <a:gd name="T26" fmla="*/ 0 w 7708"/>
                <a:gd name="T27" fmla="*/ 0 h 8891"/>
                <a:gd name="T28" fmla="*/ 0 w 7708"/>
                <a:gd name="T29" fmla="*/ 0 h 8891"/>
                <a:gd name="T30" fmla="*/ 0 w 7708"/>
                <a:gd name="T31" fmla="*/ 0 h 8891"/>
                <a:gd name="T32" fmla="*/ 0 w 7708"/>
                <a:gd name="T33" fmla="*/ 0 h 8891"/>
                <a:gd name="T34" fmla="*/ 0 w 7708"/>
                <a:gd name="T35" fmla="*/ 0 h 8891"/>
                <a:gd name="T36" fmla="*/ 0 w 7708"/>
                <a:gd name="T37" fmla="*/ 0 h 8891"/>
                <a:gd name="T38" fmla="*/ 0 w 7708"/>
                <a:gd name="T39" fmla="*/ 0 h 8891"/>
                <a:gd name="T40" fmla="*/ 0 w 7708"/>
                <a:gd name="T41" fmla="*/ 0 h 8891"/>
                <a:gd name="T42" fmla="*/ 0 w 7708"/>
                <a:gd name="T43" fmla="*/ 0 h 8891"/>
                <a:gd name="T44" fmla="*/ 0 w 7708"/>
                <a:gd name="T45" fmla="*/ 0 h 8891"/>
                <a:gd name="T46" fmla="*/ 0 w 7708"/>
                <a:gd name="T47" fmla="*/ 0 h 8891"/>
                <a:gd name="T48" fmla="*/ 0 w 7708"/>
                <a:gd name="T49" fmla="*/ 0 h 8891"/>
                <a:gd name="T50" fmla="*/ 0 w 7708"/>
                <a:gd name="T51" fmla="*/ 0 h 8891"/>
                <a:gd name="T52" fmla="*/ 0 w 7708"/>
                <a:gd name="T53" fmla="*/ 0 h 8891"/>
                <a:gd name="T54" fmla="*/ 0 w 7708"/>
                <a:gd name="T55" fmla="*/ 0 h 8891"/>
                <a:gd name="T56" fmla="*/ 0 w 7708"/>
                <a:gd name="T57" fmla="*/ 0 h 8891"/>
                <a:gd name="T58" fmla="*/ 0 w 7708"/>
                <a:gd name="T59" fmla="*/ 0 h 8891"/>
                <a:gd name="T60" fmla="*/ 0 w 7708"/>
                <a:gd name="T61" fmla="*/ 0 h 8891"/>
                <a:gd name="T62" fmla="*/ 0 w 7708"/>
                <a:gd name="T63" fmla="*/ 0 h 8891"/>
                <a:gd name="T64" fmla="*/ 0 w 7708"/>
                <a:gd name="T65" fmla="*/ 0 h 8891"/>
                <a:gd name="T66" fmla="*/ 0 w 7708"/>
                <a:gd name="T67" fmla="*/ 0 h 8891"/>
                <a:gd name="T68" fmla="*/ 0 w 7708"/>
                <a:gd name="T69" fmla="*/ 0 h 8891"/>
                <a:gd name="T70" fmla="*/ 0 w 7708"/>
                <a:gd name="T71" fmla="*/ 0 h 8891"/>
                <a:gd name="T72" fmla="*/ 0 w 7708"/>
                <a:gd name="T73" fmla="*/ 0 h 8891"/>
                <a:gd name="T74" fmla="*/ 0 w 7708"/>
                <a:gd name="T75" fmla="*/ 0 h 8891"/>
                <a:gd name="T76" fmla="*/ 0 w 7708"/>
                <a:gd name="T77" fmla="*/ 0 h 8891"/>
                <a:gd name="T78" fmla="*/ 0 w 7708"/>
                <a:gd name="T79" fmla="*/ 0 h 8891"/>
                <a:gd name="T80" fmla="*/ 0 w 7708"/>
                <a:gd name="T81" fmla="*/ 0 h 8891"/>
                <a:gd name="T82" fmla="*/ 0 w 7708"/>
                <a:gd name="T83" fmla="*/ 0 h 8891"/>
                <a:gd name="T84" fmla="*/ 0 w 7708"/>
                <a:gd name="T85" fmla="*/ 0 h 8891"/>
                <a:gd name="T86" fmla="*/ 0 w 7708"/>
                <a:gd name="T87" fmla="*/ 0 h 8891"/>
                <a:gd name="T88" fmla="*/ 0 w 7708"/>
                <a:gd name="T89" fmla="*/ 0 h 8891"/>
                <a:gd name="T90" fmla="*/ 0 w 7708"/>
                <a:gd name="T91" fmla="*/ 0 h 8891"/>
                <a:gd name="T92" fmla="*/ 0 w 7708"/>
                <a:gd name="T93" fmla="*/ 0 h 8891"/>
                <a:gd name="T94" fmla="*/ 0 w 7708"/>
                <a:gd name="T95" fmla="*/ 0 h 8891"/>
                <a:gd name="T96" fmla="*/ 0 w 7708"/>
                <a:gd name="T97" fmla="*/ 0 h 8891"/>
                <a:gd name="T98" fmla="*/ 0 w 7708"/>
                <a:gd name="T99" fmla="*/ 0 h 8891"/>
                <a:gd name="T100" fmla="*/ 0 w 7708"/>
                <a:gd name="T101" fmla="*/ 0 h 8891"/>
                <a:gd name="T102" fmla="*/ 0 w 7708"/>
                <a:gd name="T103" fmla="*/ 0 h 8891"/>
                <a:gd name="T104" fmla="*/ 0 w 7708"/>
                <a:gd name="T105" fmla="*/ 0 h 8891"/>
                <a:gd name="T106" fmla="*/ 0 w 7708"/>
                <a:gd name="T107" fmla="*/ 0 h 8891"/>
                <a:gd name="T108" fmla="*/ 0 w 7708"/>
                <a:gd name="T109" fmla="*/ 0 h 8891"/>
                <a:gd name="T110" fmla="*/ 0 w 7708"/>
                <a:gd name="T111" fmla="*/ 0 h 8891"/>
                <a:gd name="T112" fmla="*/ 0 w 7708"/>
                <a:gd name="T113" fmla="*/ 0 h 8891"/>
                <a:gd name="T114" fmla="*/ 0 w 7708"/>
                <a:gd name="T115" fmla="*/ 0 h 8891"/>
                <a:gd name="T116" fmla="*/ 0 w 7708"/>
                <a:gd name="T117" fmla="*/ 0 h 88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708"/>
                <a:gd name="T178" fmla="*/ 0 h 8891"/>
                <a:gd name="T179" fmla="*/ 7708 w 7708"/>
                <a:gd name="T180" fmla="*/ 8891 h 88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708" h="8891">
                  <a:moveTo>
                    <a:pt x="455" y="8815"/>
                  </a:moveTo>
                  <a:lnTo>
                    <a:pt x="437" y="8785"/>
                  </a:lnTo>
                  <a:lnTo>
                    <a:pt x="390" y="8701"/>
                  </a:lnTo>
                  <a:lnTo>
                    <a:pt x="358" y="8640"/>
                  </a:lnTo>
                  <a:lnTo>
                    <a:pt x="322" y="8568"/>
                  </a:lnTo>
                  <a:lnTo>
                    <a:pt x="303" y="8528"/>
                  </a:lnTo>
                  <a:lnTo>
                    <a:pt x="284" y="8485"/>
                  </a:lnTo>
                  <a:lnTo>
                    <a:pt x="265" y="8439"/>
                  </a:lnTo>
                  <a:lnTo>
                    <a:pt x="245" y="8391"/>
                  </a:lnTo>
                  <a:lnTo>
                    <a:pt x="225" y="8341"/>
                  </a:lnTo>
                  <a:lnTo>
                    <a:pt x="206" y="8289"/>
                  </a:lnTo>
                  <a:lnTo>
                    <a:pt x="186" y="8234"/>
                  </a:lnTo>
                  <a:lnTo>
                    <a:pt x="169" y="8178"/>
                  </a:lnTo>
                  <a:lnTo>
                    <a:pt x="151" y="8119"/>
                  </a:lnTo>
                  <a:lnTo>
                    <a:pt x="133" y="8059"/>
                  </a:lnTo>
                  <a:lnTo>
                    <a:pt x="116" y="7996"/>
                  </a:lnTo>
                  <a:lnTo>
                    <a:pt x="101" y="7932"/>
                  </a:lnTo>
                  <a:lnTo>
                    <a:pt x="88" y="7866"/>
                  </a:lnTo>
                  <a:lnTo>
                    <a:pt x="74" y="7799"/>
                  </a:lnTo>
                  <a:lnTo>
                    <a:pt x="63" y="7730"/>
                  </a:lnTo>
                  <a:lnTo>
                    <a:pt x="54" y="7660"/>
                  </a:lnTo>
                  <a:lnTo>
                    <a:pt x="46" y="7589"/>
                  </a:lnTo>
                  <a:lnTo>
                    <a:pt x="40" y="7517"/>
                  </a:lnTo>
                  <a:lnTo>
                    <a:pt x="37" y="7444"/>
                  </a:lnTo>
                  <a:lnTo>
                    <a:pt x="36" y="7370"/>
                  </a:lnTo>
                  <a:lnTo>
                    <a:pt x="35" y="7289"/>
                  </a:lnTo>
                  <a:lnTo>
                    <a:pt x="34" y="7195"/>
                  </a:lnTo>
                  <a:lnTo>
                    <a:pt x="31" y="7091"/>
                  </a:lnTo>
                  <a:lnTo>
                    <a:pt x="28" y="6975"/>
                  </a:lnTo>
                  <a:lnTo>
                    <a:pt x="20" y="6714"/>
                  </a:lnTo>
                  <a:lnTo>
                    <a:pt x="13" y="6420"/>
                  </a:lnTo>
                  <a:lnTo>
                    <a:pt x="10" y="6262"/>
                  </a:lnTo>
                  <a:lnTo>
                    <a:pt x="5" y="6098"/>
                  </a:lnTo>
                  <a:lnTo>
                    <a:pt x="3" y="5929"/>
                  </a:lnTo>
                  <a:lnTo>
                    <a:pt x="1" y="5754"/>
                  </a:lnTo>
                  <a:lnTo>
                    <a:pt x="0" y="5575"/>
                  </a:lnTo>
                  <a:lnTo>
                    <a:pt x="1" y="5394"/>
                  </a:lnTo>
                  <a:lnTo>
                    <a:pt x="2" y="5210"/>
                  </a:lnTo>
                  <a:lnTo>
                    <a:pt x="5" y="5025"/>
                  </a:lnTo>
                  <a:lnTo>
                    <a:pt x="10" y="4838"/>
                  </a:lnTo>
                  <a:lnTo>
                    <a:pt x="17" y="4650"/>
                  </a:lnTo>
                  <a:lnTo>
                    <a:pt x="25" y="4464"/>
                  </a:lnTo>
                  <a:lnTo>
                    <a:pt x="36" y="4280"/>
                  </a:lnTo>
                  <a:lnTo>
                    <a:pt x="49" y="4097"/>
                  </a:lnTo>
                  <a:lnTo>
                    <a:pt x="64" y="3917"/>
                  </a:lnTo>
                  <a:lnTo>
                    <a:pt x="83" y="3741"/>
                  </a:lnTo>
                  <a:lnTo>
                    <a:pt x="104" y="3567"/>
                  </a:lnTo>
                  <a:lnTo>
                    <a:pt x="130" y="3400"/>
                  </a:lnTo>
                  <a:lnTo>
                    <a:pt x="157" y="3239"/>
                  </a:lnTo>
                  <a:lnTo>
                    <a:pt x="189" y="3085"/>
                  </a:lnTo>
                  <a:lnTo>
                    <a:pt x="223" y="2937"/>
                  </a:lnTo>
                  <a:lnTo>
                    <a:pt x="261" y="2798"/>
                  </a:lnTo>
                  <a:lnTo>
                    <a:pt x="304" y="2668"/>
                  </a:lnTo>
                  <a:lnTo>
                    <a:pt x="352" y="2547"/>
                  </a:lnTo>
                  <a:lnTo>
                    <a:pt x="402" y="2436"/>
                  </a:lnTo>
                  <a:lnTo>
                    <a:pt x="456" y="2333"/>
                  </a:lnTo>
                  <a:lnTo>
                    <a:pt x="512" y="2234"/>
                  </a:lnTo>
                  <a:lnTo>
                    <a:pt x="567" y="2138"/>
                  </a:lnTo>
                  <a:lnTo>
                    <a:pt x="625" y="2044"/>
                  </a:lnTo>
                  <a:lnTo>
                    <a:pt x="683" y="1954"/>
                  </a:lnTo>
                  <a:lnTo>
                    <a:pt x="743" y="1866"/>
                  </a:lnTo>
                  <a:lnTo>
                    <a:pt x="803" y="1781"/>
                  </a:lnTo>
                  <a:lnTo>
                    <a:pt x="865" y="1699"/>
                  </a:lnTo>
                  <a:lnTo>
                    <a:pt x="928" y="1619"/>
                  </a:lnTo>
                  <a:lnTo>
                    <a:pt x="992" y="1542"/>
                  </a:lnTo>
                  <a:lnTo>
                    <a:pt x="1057" y="1468"/>
                  </a:lnTo>
                  <a:lnTo>
                    <a:pt x="1123" y="1395"/>
                  </a:lnTo>
                  <a:lnTo>
                    <a:pt x="1191" y="1325"/>
                  </a:lnTo>
                  <a:lnTo>
                    <a:pt x="1259" y="1258"/>
                  </a:lnTo>
                  <a:lnTo>
                    <a:pt x="1328" y="1193"/>
                  </a:lnTo>
                  <a:lnTo>
                    <a:pt x="1399" y="1131"/>
                  </a:lnTo>
                  <a:lnTo>
                    <a:pt x="1471" y="1071"/>
                  </a:lnTo>
                  <a:lnTo>
                    <a:pt x="1543" y="1013"/>
                  </a:lnTo>
                  <a:lnTo>
                    <a:pt x="1617" y="957"/>
                  </a:lnTo>
                  <a:lnTo>
                    <a:pt x="1692" y="903"/>
                  </a:lnTo>
                  <a:lnTo>
                    <a:pt x="1767" y="852"/>
                  </a:lnTo>
                  <a:lnTo>
                    <a:pt x="1845" y="802"/>
                  </a:lnTo>
                  <a:lnTo>
                    <a:pt x="1923" y="755"/>
                  </a:lnTo>
                  <a:lnTo>
                    <a:pt x="2002" y="709"/>
                  </a:lnTo>
                  <a:lnTo>
                    <a:pt x="2083" y="665"/>
                  </a:lnTo>
                  <a:lnTo>
                    <a:pt x="2164" y="623"/>
                  </a:lnTo>
                  <a:lnTo>
                    <a:pt x="2246" y="583"/>
                  </a:lnTo>
                  <a:lnTo>
                    <a:pt x="2330" y="544"/>
                  </a:lnTo>
                  <a:lnTo>
                    <a:pt x="2415" y="507"/>
                  </a:lnTo>
                  <a:lnTo>
                    <a:pt x="2501" y="472"/>
                  </a:lnTo>
                  <a:lnTo>
                    <a:pt x="2587" y="438"/>
                  </a:lnTo>
                  <a:lnTo>
                    <a:pt x="2676" y="406"/>
                  </a:lnTo>
                  <a:lnTo>
                    <a:pt x="2767" y="373"/>
                  </a:lnTo>
                  <a:lnTo>
                    <a:pt x="2863" y="342"/>
                  </a:lnTo>
                  <a:lnTo>
                    <a:pt x="2964" y="312"/>
                  </a:lnTo>
                  <a:lnTo>
                    <a:pt x="3068" y="282"/>
                  </a:lnTo>
                  <a:lnTo>
                    <a:pt x="3178" y="254"/>
                  </a:lnTo>
                  <a:lnTo>
                    <a:pt x="3289" y="227"/>
                  </a:lnTo>
                  <a:lnTo>
                    <a:pt x="3405" y="200"/>
                  </a:lnTo>
                  <a:lnTo>
                    <a:pt x="3523" y="175"/>
                  </a:lnTo>
                  <a:lnTo>
                    <a:pt x="3643" y="152"/>
                  </a:lnTo>
                  <a:lnTo>
                    <a:pt x="3765" y="129"/>
                  </a:lnTo>
                  <a:lnTo>
                    <a:pt x="3890" y="108"/>
                  </a:lnTo>
                  <a:lnTo>
                    <a:pt x="4015" y="89"/>
                  </a:lnTo>
                  <a:lnTo>
                    <a:pt x="4143" y="71"/>
                  </a:lnTo>
                  <a:lnTo>
                    <a:pt x="4270" y="55"/>
                  </a:lnTo>
                  <a:lnTo>
                    <a:pt x="4399" y="41"/>
                  </a:lnTo>
                  <a:lnTo>
                    <a:pt x="4527" y="29"/>
                  </a:lnTo>
                  <a:lnTo>
                    <a:pt x="4654" y="19"/>
                  </a:lnTo>
                  <a:lnTo>
                    <a:pt x="4782" y="11"/>
                  </a:lnTo>
                  <a:lnTo>
                    <a:pt x="4909" y="5"/>
                  </a:lnTo>
                  <a:lnTo>
                    <a:pt x="5034" y="1"/>
                  </a:lnTo>
                  <a:lnTo>
                    <a:pt x="5157" y="0"/>
                  </a:lnTo>
                  <a:lnTo>
                    <a:pt x="5279" y="1"/>
                  </a:lnTo>
                  <a:lnTo>
                    <a:pt x="5399" y="4"/>
                  </a:lnTo>
                  <a:lnTo>
                    <a:pt x="5517" y="10"/>
                  </a:lnTo>
                  <a:lnTo>
                    <a:pt x="5631" y="19"/>
                  </a:lnTo>
                  <a:lnTo>
                    <a:pt x="5743" y="30"/>
                  </a:lnTo>
                  <a:lnTo>
                    <a:pt x="5850" y="45"/>
                  </a:lnTo>
                  <a:lnTo>
                    <a:pt x="5954" y="62"/>
                  </a:lnTo>
                  <a:lnTo>
                    <a:pt x="6053" y="82"/>
                  </a:lnTo>
                  <a:lnTo>
                    <a:pt x="6149" y="106"/>
                  </a:lnTo>
                  <a:lnTo>
                    <a:pt x="6238" y="132"/>
                  </a:lnTo>
                  <a:lnTo>
                    <a:pt x="6324" y="162"/>
                  </a:lnTo>
                  <a:lnTo>
                    <a:pt x="6479" y="222"/>
                  </a:lnTo>
                  <a:lnTo>
                    <a:pt x="6619" y="276"/>
                  </a:lnTo>
                  <a:lnTo>
                    <a:pt x="6744" y="325"/>
                  </a:lnTo>
                  <a:lnTo>
                    <a:pt x="6855" y="370"/>
                  </a:lnTo>
                  <a:lnTo>
                    <a:pt x="6906" y="392"/>
                  </a:lnTo>
                  <a:lnTo>
                    <a:pt x="6953" y="413"/>
                  </a:lnTo>
                  <a:lnTo>
                    <a:pt x="6997" y="433"/>
                  </a:lnTo>
                  <a:lnTo>
                    <a:pt x="7039" y="453"/>
                  </a:lnTo>
                  <a:lnTo>
                    <a:pt x="7078" y="473"/>
                  </a:lnTo>
                  <a:lnTo>
                    <a:pt x="7115" y="492"/>
                  </a:lnTo>
                  <a:lnTo>
                    <a:pt x="7150" y="512"/>
                  </a:lnTo>
                  <a:lnTo>
                    <a:pt x="7182" y="531"/>
                  </a:lnTo>
                  <a:lnTo>
                    <a:pt x="7213" y="551"/>
                  </a:lnTo>
                  <a:lnTo>
                    <a:pt x="7241" y="571"/>
                  </a:lnTo>
                  <a:lnTo>
                    <a:pt x="7269" y="592"/>
                  </a:lnTo>
                  <a:lnTo>
                    <a:pt x="7294" y="613"/>
                  </a:lnTo>
                  <a:lnTo>
                    <a:pt x="7318" y="635"/>
                  </a:lnTo>
                  <a:lnTo>
                    <a:pt x="7341" y="658"/>
                  </a:lnTo>
                  <a:lnTo>
                    <a:pt x="7362" y="682"/>
                  </a:lnTo>
                  <a:lnTo>
                    <a:pt x="7383" y="707"/>
                  </a:lnTo>
                  <a:lnTo>
                    <a:pt x="7403" y="733"/>
                  </a:lnTo>
                  <a:lnTo>
                    <a:pt x="7423" y="760"/>
                  </a:lnTo>
                  <a:lnTo>
                    <a:pt x="7442" y="789"/>
                  </a:lnTo>
                  <a:lnTo>
                    <a:pt x="7461" y="820"/>
                  </a:lnTo>
                  <a:lnTo>
                    <a:pt x="7479" y="852"/>
                  </a:lnTo>
                  <a:lnTo>
                    <a:pt x="7498" y="886"/>
                  </a:lnTo>
                  <a:lnTo>
                    <a:pt x="7516" y="922"/>
                  </a:lnTo>
                  <a:lnTo>
                    <a:pt x="7535" y="960"/>
                  </a:lnTo>
                  <a:lnTo>
                    <a:pt x="7555" y="1002"/>
                  </a:lnTo>
                  <a:lnTo>
                    <a:pt x="7573" y="1048"/>
                  </a:lnTo>
                  <a:lnTo>
                    <a:pt x="7590" y="1099"/>
                  </a:lnTo>
                  <a:lnTo>
                    <a:pt x="7606" y="1154"/>
                  </a:lnTo>
                  <a:lnTo>
                    <a:pt x="7619" y="1212"/>
                  </a:lnTo>
                  <a:lnTo>
                    <a:pt x="7633" y="1274"/>
                  </a:lnTo>
                  <a:lnTo>
                    <a:pt x="7644" y="1340"/>
                  </a:lnTo>
                  <a:lnTo>
                    <a:pt x="7655" y="1408"/>
                  </a:lnTo>
                  <a:lnTo>
                    <a:pt x="7664" y="1480"/>
                  </a:lnTo>
                  <a:lnTo>
                    <a:pt x="7673" y="1554"/>
                  </a:lnTo>
                  <a:lnTo>
                    <a:pt x="7681" y="1629"/>
                  </a:lnTo>
                  <a:lnTo>
                    <a:pt x="7688" y="1707"/>
                  </a:lnTo>
                  <a:lnTo>
                    <a:pt x="7693" y="1787"/>
                  </a:lnTo>
                  <a:lnTo>
                    <a:pt x="7697" y="1868"/>
                  </a:lnTo>
                  <a:lnTo>
                    <a:pt x="7701" y="1951"/>
                  </a:lnTo>
                  <a:lnTo>
                    <a:pt x="7704" y="2034"/>
                  </a:lnTo>
                  <a:lnTo>
                    <a:pt x="7706" y="2119"/>
                  </a:lnTo>
                  <a:lnTo>
                    <a:pt x="7708" y="2204"/>
                  </a:lnTo>
                  <a:lnTo>
                    <a:pt x="7708" y="2289"/>
                  </a:lnTo>
                  <a:lnTo>
                    <a:pt x="7708" y="2374"/>
                  </a:lnTo>
                  <a:lnTo>
                    <a:pt x="7707" y="2459"/>
                  </a:lnTo>
                  <a:lnTo>
                    <a:pt x="7706" y="2545"/>
                  </a:lnTo>
                  <a:lnTo>
                    <a:pt x="7703" y="2629"/>
                  </a:lnTo>
                  <a:lnTo>
                    <a:pt x="7701" y="2712"/>
                  </a:lnTo>
                  <a:lnTo>
                    <a:pt x="7695" y="2875"/>
                  </a:lnTo>
                  <a:lnTo>
                    <a:pt x="7687" y="3030"/>
                  </a:lnTo>
                  <a:lnTo>
                    <a:pt x="7677" y="3178"/>
                  </a:lnTo>
                  <a:lnTo>
                    <a:pt x="7667" y="3314"/>
                  </a:lnTo>
                  <a:lnTo>
                    <a:pt x="7659" y="3379"/>
                  </a:lnTo>
                  <a:lnTo>
                    <a:pt x="7652" y="3444"/>
                  </a:lnTo>
                  <a:lnTo>
                    <a:pt x="7642" y="3510"/>
                  </a:lnTo>
                  <a:lnTo>
                    <a:pt x="7632" y="3576"/>
                  </a:lnTo>
                  <a:lnTo>
                    <a:pt x="7620" y="3642"/>
                  </a:lnTo>
                  <a:lnTo>
                    <a:pt x="7608" y="3708"/>
                  </a:lnTo>
                  <a:lnTo>
                    <a:pt x="7594" y="3774"/>
                  </a:lnTo>
                  <a:lnTo>
                    <a:pt x="7578" y="3839"/>
                  </a:lnTo>
                  <a:lnTo>
                    <a:pt x="7562" y="3905"/>
                  </a:lnTo>
                  <a:lnTo>
                    <a:pt x="7546" y="3970"/>
                  </a:lnTo>
                  <a:lnTo>
                    <a:pt x="7528" y="4034"/>
                  </a:lnTo>
                  <a:lnTo>
                    <a:pt x="7509" y="4098"/>
                  </a:lnTo>
                  <a:lnTo>
                    <a:pt x="7490" y="4162"/>
                  </a:lnTo>
                  <a:lnTo>
                    <a:pt x="7469" y="4225"/>
                  </a:lnTo>
                  <a:lnTo>
                    <a:pt x="7448" y="4287"/>
                  </a:lnTo>
                  <a:lnTo>
                    <a:pt x="7426" y="4348"/>
                  </a:lnTo>
                  <a:lnTo>
                    <a:pt x="7402" y="4409"/>
                  </a:lnTo>
                  <a:lnTo>
                    <a:pt x="7379" y="4468"/>
                  </a:lnTo>
                  <a:lnTo>
                    <a:pt x="7355" y="4527"/>
                  </a:lnTo>
                  <a:lnTo>
                    <a:pt x="7331" y="4584"/>
                  </a:lnTo>
                  <a:lnTo>
                    <a:pt x="7306" y="4641"/>
                  </a:lnTo>
                  <a:lnTo>
                    <a:pt x="7279" y="4697"/>
                  </a:lnTo>
                  <a:lnTo>
                    <a:pt x="7253" y="4750"/>
                  </a:lnTo>
                  <a:lnTo>
                    <a:pt x="7226" y="4802"/>
                  </a:lnTo>
                  <a:lnTo>
                    <a:pt x="7199" y="4853"/>
                  </a:lnTo>
                  <a:lnTo>
                    <a:pt x="7171" y="4902"/>
                  </a:lnTo>
                  <a:lnTo>
                    <a:pt x="7142" y="4949"/>
                  </a:lnTo>
                  <a:lnTo>
                    <a:pt x="7115" y="4995"/>
                  </a:lnTo>
                  <a:lnTo>
                    <a:pt x="7086" y="5039"/>
                  </a:lnTo>
                  <a:lnTo>
                    <a:pt x="7057" y="5081"/>
                  </a:lnTo>
                  <a:lnTo>
                    <a:pt x="7028" y="5121"/>
                  </a:lnTo>
                  <a:lnTo>
                    <a:pt x="6998" y="5158"/>
                  </a:lnTo>
                  <a:lnTo>
                    <a:pt x="6966" y="5196"/>
                  </a:lnTo>
                  <a:lnTo>
                    <a:pt x="6928" y="5233"/>
                  </a:lnTo>
                  <a:lnTo>
                    <a:pt x="6886" y="5271"/>
                  </a:lnTo>
                  <a:lnTo>
                    <a:pt x="6838" y="5308"/>
                  </a:lnTo>
                  <a:lnTo>
                    <a:pt x="6788" y="5346"/>
                  </a:lnTo>
                  <a:lnTo>
                    <a:pt x="6733" y="5383"/>
                  </a:lnTo>
                  <a:lnTo>
                    <a:pt x="6674" y="5420"/>
                  </a:lnTo>
                  <a:lnTo>
                    <a:pt x="6613" y="5456"/>
                  </a:lnTo>
                  <a:lnTo>
                    <a:pt x="6548" y="5492"/>
                  </a:lnTo>
                  <a:lnTo>
                    <a:pt x="6481" y="5528"/>
                  </a:lnTo>
                  <a:lnTo>
                    <a:pt x="6412" y="5564"/>
                  </a:lnTo>
                  <a:lnTo>
                    <a:pt x="6340" y="5598"/>
                  </a:lnTo>
                  <a:lnTo>
                    <a:pt x="6268" y="5632"/>
                  </a:lnTo>
                  <a:lnTo>
                    <a:pt x="6193" y="5666"/>
                  </a:lnTo>
                  <a:lnTo>
                    <a:pt x="6117" y="5698"/>
                  </a:lnTo>
                  <a:lnTo>
                    <a:pt x="6042" y="5730"/>
                  </a:lnTo>
                  <a:lnTo>
                    <a:pt x="5965" y="5762"/>
                  </a:lnTo>
                  <a:lnTo>
                    <a:pt x="5888" y="5792"/>
                  </a:lnTo>
                  <a:lnTo>
                    <a:pt x="5811" y="5821"/>
                  </a:lnTo>
                  <a:lnTo>
                    <a:pt x="5734" y="5849"/>
                  </a:lnTo>
                  <a:lnTo>
                    <a:pt x="5658" y="5875"/>
                  </a:lnTo>
                  <a:lnTo>
                    <a:pt x="5584" y="5901"/>
                  </a:lnTo>
                  <a:lnTo>
                    <a:pt x="5510" y="5925"/>
                  </a:lnTo>
                  <a:lnTo>
                    <a:pt x="5438" y="5948"/>
                  </a:lnTo>
                  <a:lnTo>
                    <a:pt x="5369" y="5969"/>
                  </a:lnTo>
                  <a:lnTo>
                    <a:pt x="5302" y="5989"/>
                  </a:lnTo>
                  <a:lnTo>
                    <a:pt x="5236" y="6008"/>
                  </a:lnTo>
                  <a:lnTo>
                    <a:pt x="5174" y="6024"/>
                  </a:lnTo>
                  <a:lnTo>
                    <a:pt x="5115" y="6040"/>
                  </a:lnTo>
                  <a:lnTo>
                    <a:pt x="5061" y="6053"/>
                  </a:lnTo>
                  <a:lnTo>
                    <a:pt x="5009" y="6065"/>
                  </a:lnTo>
                  <a:lnTo>
                    <a:pt x="4962" y="6074"/>
                  </a:lnTo>
                  <a:lnTo>
                    <a:pt x="4915" y="6083"/>
                  </a:lnTo>
                  <a:lnTo>
                    <a:pt x="4871" y="6093"/>
                  </a:lnTo>
                  <a:lnTo>
                    <a:pt x="4826" y="6103"/>
                  </a:lnTo>
                  <a:lnTo>
                    <a:pt x="4781" y="6114"/>
                  </a:lnTo>
                  <a:lnTo>
                    <a:pt x="4736" y="6126"/>
                  </a:lnTo>
                  <a:lnTo>
                    <a:pt x="4693" y="6138"/>
                  </a:lnTo>
                  <a:lnTo>
                    <a:pt x="4649" y="6150"/>
                  </a:lnTo>
                  <a:lnTo>
                    <a:pt x="4606" y="6163"/>
                  </a:lnTo>
                  <a:lnTo>
                    <a:pt x="4564" y="6177"/>
                  </a:lnTo>
                  <a:lnTo>
                    <a:pt x="4522" y="6190"/>
                  </a:lnTo>
                  <a:lnTo>
                    <a:pt x="4481" y="6205"/>
                  </a:lnTo>
                  <a:lnTo>
                    <a:pt x="4440" y="6219"/>
                  </a:lnTo>
                  <a:lnTo>
                    <a:pt x="4400" y="6234"/>
                  </a:lnTo>
                  <a:lnTo>
                    <a:pt x="4361" y="6250"/>
                  </a:lnTo>
                  <a:lnTo>
                    <a:pt x="4322" y="6265"/>
                  </a:lnTo>
                  <a:lnTo>
                    <a:pt x="4284" y="6281"/>
                  </a:lnTo>
                  <a:lnTo>
                    <a:pt x="4247" y="6297"/>
                  </a:lnTo>
                  <a:lnTo>
                    <a:pt x="4211" y="6314"/>
                  </a:lnTo>
                  <a:lnTo>
                    <a:pt x="4176" y="6330"/>
                  </a:lnTo>
                  <a:lnTo>
                    <a:pt x="4142" y="6347"/>
                  </a:lnTo>
                  <a:lnTo>
                    <a:pt x="4109" y="6364"/>
                  </a:lnTo>
                  <a:lnTo>
                    <a:pt x="4078" y="6381"/>
                  </a:lnTo>
                  <a:lnTo>
                    <a:pt x="4047" y="6398"/>
                  </a:lnTo>
                  <a:lnTo>
                    <a:pt x="4018" y="6416"/>
                  </a:lnTo>
                  <a:lnTo>
                    <a:pt x="3989" y="6433"/>
                  </a:lnTo>
                  <a:lnTo>
                    <a:pt x="3962" y="6450"/>
                  </a:lnTo>
                  <a:lnTo>
                    <a:pt x="3935" y="6468"/>
                  </a:lnTo>
                  <a:lnTo>
                    <a:pt x="3911" y="6485"/>
                  </a:lnTo>
                  <a:lnTo>
                    <a:pt x="3888" y="6502"/>
                  </a:lnTo>
                  <a:lnTo>
                    <a:pt x="3867" y="6519"/>
                  </a:lnTo>
                  <a:lnTo>
                    <a:pt x="3847" y="6536"/>
                  </a:lnTo>
                  <a:lnTo>
                    <a:pt x="3828" y="6553"/>
                  </a:lnTo>
                  <a:lnTo>
                    <a:pt x="3793" y="6588"/>
                  </a:lnTo>
                  <a:lnTo>
                    <a:pt x="3760" y="6622"/>
                  </a:lnTo>
                  <a:lnTo>
                    <a:pt x="3726" y="6658"/>
                  </a:lnTo>
                  <a:lnTo>
                    <a:pt x="3693" y="6694"/>
                  </a:lnTo>
                  <a:lnTo>
                    <a:pt x="3625" y="6769"/>
                  </a:lnTo>
                  <a:lnTo>
                    <a:pt x="3553" y="6849"/>
                  </a:lnTo>
                  <a:lnTo>
                    <a:pt x="3513" y="6891"/>
                  </a:lnTo>
                  <a:lnTo>
                    <a:pt x="3472" y="6934"/>
                  </a:lnTo>
                  <a:lnTo>
                    <a:pt x="3427" y="6979"/>
                  </a:lnTo>
                  <a:lnTo>
                    <a:pt x="3379" y="7026"/>
                  </a:lnTo>
                  <a:lnTo>
                    <a:pt x="3326" y="7075"/>
                  </a:lnTo>
                  <a:lnTo>
                    <a:pt x="3269" y="7125"/>
                  </a:lnTo>
                  <a:lnTo>
                    <a:pt x="3207" y="7178"/>
                  </a:lnTo>
                  <a:lnTo>
                    <a:pt x="3141" y="7233"/>
                  </a:lnTo>
                  <a:lnTo>
                    <a:pt x="3105" y="7260"/>
                  </a:lnTo>
                  <a:lnTo>
                    <a:pt x="3069" y="7287"/>
                  </a:lnTo>
                  <a:lnTo>
                    <a:pt x="3033" y="7312"/>
                  </a:lnTo>
                  <a:lnTo>
                    <a:pt x="2999" y="7336"/>
                  </a:lnTo>
                  <a:lnTo>
                    <a:pt x="2963" y="7360"/>
                  </a:lnTo>
                  <a:lnTo>
                    <a:pt x="2928" y="7383"/>
                  </a:lnTo>
                  <a:lnTo>
                    <a:pt x="2892" y="7405"/>
                  </a:lnTo>
                  <a:lnTo>
                    <a:pt x="2858" y="7427"/>
                  </a:lnTo>
                  <a:lnTo>
                    <a:pt x="2787" y="7469"/>
                  </a:lnTo>
                  <a:lnTo>
                    <a:pt x="2716" y="7510"/>
                  </a:lnTo>
                  <a:lnTo>
                    <a:pt x="2645" y="7551"/>
                  </a:lnTo>
                  <a:lnTo>
                    <a:pt x="2572" y="7591"/>
                  </a:lnTo>
                  <a:lnTo>
                    <a:pt x="2501" y="7633"/>
                  </a:lnTo>
                  <a:lnTo>
                    <a:pt x="2427" y="7677"/>
                  </a:lnTo>
                  <a:lnTo>
                    <a:pt x="2352" y="7722"/>
                  </a:lnTo>
                  <a:lnTo>
                    <a:pt x="2278" y="7771"/>
                  </a:lnTo>
                  <a:lnTo>
                    <a:pt x="2239" y="7797"/>
                  </a:lnTo>
                  <a:lnTo>
                    <a:pt x="2201" y="7824"/>
                  </a:lnTo>
                  <a:lnTo>
                    <a:pt x="2162" y="7852"/>
                  </a:lnTo>
                  <a:lnTo>
                    <a:pt x="2122" y="7881"/>
                  </a:lnTo>
                  <a:lnTo>
                    <a:pt x="2083" y="7912"/>
                  </a:lnTo>
                  <a:lnTo>
                    <a:pt x="2043" y="7944"/>
                  </a:lnTo>
                  <a:lnTo>
                    <a:pt x="2002" y="7977"/>
                  </a:lnTo>
                  <a:lnTo>
                    <a:pt x="1961" y="8012"/>
                  </a:lnTo>
                  <a:lnTo>
                    <a:pt x="1920" y="8047"/>
                  </a:lnTo>
                  <a:lnTo>
                    <a:pt x="1881" y="8082"/>
                  </a:lnTo>
                  <a:lnTo>
                    <a:pt x="1842" y="8117"/>
                  </a:lnTo>
                  <a:lnTo>
                    <a:pt x="1805" y="8153"/>
                  </a:lnTo>
                  <a:lnTo>
                    <a:pt x="1769" y="8188"/>
                  </a:lnTo>
                  <a:lnTo>
                    <a:pt x="1735" y="8223"/>
                  </a:lnTo>
                  <a:lnTo>
                    <a:pt x="1702" y="8258"/>
                  </a:lnTo>
                  <a:lnTo>
                    <a:pt x="1669" y="8292"/>
                  </a:lnTo>
                  <a:lnTo>
                    <a:pt x="1548" y="8426"/>
                  </a:lnTo>
                  <a:lnTo>
                    <a:pt x="1437" y="8550"/>
                  </a:lnTo>
                  <a:lnTo>
                    <a:pt x="1384" y="8607"/>
                  </a:lnTo>
                  <a:lnTo>
                    <a:pt x="1333" y="8660"/>
                  </a:lnTo>
                  <a:lnTo>
                    <a:pt x="1307" y="8685"/>
                  </a:lnTo>
                  <a:lnTo>
                    <a:pt x="1281" y="8709"/>
                  </a:lnTo>
                  <a:lnTo>
                    <a:pt x="1256" y="8731"/>
                  </a:lnTo>
                  <a:lnTo>
                    <a:pt x="1229" y="8752"/>
                  </a:lnTo>
                  <a:lnTo>
                    <a:pt x="1204" y="8772"/>
                  </a:lnTo>
                  <a:lnTo>
                    <a:pt x="1178" y="8790"/>
                  </a:lnTo>
                  <a:lnTo>
                    <a:pt x="1152" y="8807"/>
                  </a:lnTo>
                  <a:lnTo>
                    <a:pt x="1124" y="8822"/>
                  </a:lnTo>
                  <a:lnTo>
                    <a:pt x="1097" y="8835"/>
                  </a:lnTo>
                  <a:lnTo>
                    <a:pt x="1069" y="8847"/>
                  </a:lnTo>
                  <a:lnTo>
                    <a:pt x="1041" y="8856"/>
                  </a:lnTo>
                  <a:lnTo>
                    <a:pt x="1012" y="8864"/>
                  </a:lnTo>
                  <a:lnTo>
                    <a:pt x="982" y="8871"/>
                  </a:lnTo>
                  <a:lnTo>
                    <a:pt x="954" y="8877"/>
                  </a:lnTo>
                  <a:lnTo>
                    <a:pt x="925" y="8882"/>
                  </a:lnTo>
                  <a:lnTo>
                    <a:pt x="897" y="8885"/>
                  </a:lnTo>
                  <a:lnTo>
                    <a:pt x="871" y="8888"/>
                  </a:lnTo>
                  <a:lnTo>
                    <a:pt x="843" y="8890"/>
                  </a:lnTo>
                  <a:lnTo>
                    <a:pt x="817" y="8891"/>
                  </a:lnTo>
                  <a:lnTo>
                    <a:pt x="792" y="8891"/>
                  </a:lnTo>
                  <a:lnTo>
                    <a:pt x="767" y="8890"/>
                  </a:lnTo>
                  <a:lnTo>
                    <a:pt x="743" y="8889"/>
                  </a:lnTo>
                  <a:lnTo>
                    <a:pt x="720" y="8887"/>
                  </a:lnTo>
                  <a:lnTo>
                    <a:pt x="697" y="8884"/>
                  </a:lnTo>
                  <a:lnTo>
                    <a:pt x="676" y="8881"/>
                  </a:lnTo>
                  <a:lnTo>
                    <a:pt x="655" y="8878"/>
                  </a:lnTo>
                  <a:lnTo>
                    <a:pt x="635" y="8874"/>
                  </a:lnTo>
                  <a:lnTo>
                    <a:pt x="615" y="8870"/>
                  </a:lnTo>
                  <a:lnTo>
                    <a:pt x="580" y="8861"/>
                  </a:lnTo>
                  <a:lnTo>
                    <a:pt x="549" y="8852"/>
                  </a:lnTo>
                  <a:lnTo>
                    <a:pt x="520" y="8842"/>
                  </a:lnTo>
                  <a:lnTo>
                    <a:pt x="498" y="8834"/>
                  </a:lnTo>
                  <a:lnTo>
                    <a:pt x="465" y="8820"/>
                  </a:lnTo>
                  <a:lnTo>
                    <a:pt x="455" y="8815"/>
                  </a:lnTo>
                  <a:close/>
                </a:path>
              </a:pathLst>
            </a:custGeom>
            <a:solidFill>
              <a:srgbClr val="8572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7" name="Freeform 9"/>
            <p:cNvSpPr>
              <a:spLocks/>
            </p:cNvSpPr>
            <p:nvPr/>
          </p:nvSpPr>
          <p:spPr bwMode="auto">
            <a:xfrm>
              <a:off x="1467" y="2883"/>
              <a:ext cx="367" cy="445"/>
            </a:xfrm>
            <a:custGeom>
              <a:avLst/>
              <a:gdLst>
                <a:gd name="T0" fmla="*/ 0 w 7336"/>
                <a:gd name="T1" fmla="*/ 0 h 8452"/>
                <a:gd name="T2" fmla="*/ 0 w 7336"/>
                <a:gd name="T3" fmla="*/ 0 h 8452"/>
                <a:gd name="T4" fmla="*/ 0 w 7336"/>
                <a:gd name="T5" fmla="*/ 0 h 8452"/>
                <a:gd name="T6" fmla="*/ 0 w 7336"/>
                <a:gd name="T7" fmla="*/ 0 h 8452"/>
                <a:gd name="T8" fmla="*/ 0 w 7336"/>
                <a:gd name="T9" fmla="*/ 0 h 8452"/>
                <a:gd name="T10" fmla="*/ 0 w 7336"/>
                <a:gd name="T11" fmla="*/ 0 h 8452"/>
                <a:gd name="T12" fmla="*/ 0 w 7336"/>
                <a:gd name="T13" fmla="*/ 0 h 8452"/>
                <a:gd name="T14" fmla="*/ 0 w 7336"/>
                <a:gd name="T15" fmla="*/ 0 h 8452"/>
                <a:gd name="T16" fmla="*/ 0 w 7336"/>
                <a:gd name="T17" fmla="*/ 0 h 8452"/>
                <a:gd name="T18" fmla="*/ 0 w 7336"/>
                <a:gd name="T19" fmla="*/ 0 h 8452"/>
                <a:gd name="T20" fmla="*/ 0 w 7336"/>
                <a:gd name="T21" fmla="*/ 0 h 8452"/>
                <a:gd name="T22" fmla="*/ 0 w 7336"/>
                <a:gd name="T23" fmla="*/ 0 h 8452"/>
                <a:gd name="T24" fmla="*/ 0 w 7336"/>
                <a:gd name="T25" fmla="*/ 0 h 8452"/>
                <a:gd name="T26" fmla="*/ 0 w 7336"/>
                <a:gd name="T27" fmla="*/ 0 h 8452"/>
                <a:gd name="T28" fmla="*/ 0 w 7336"/>
                <a:gd name="T29" fmla="*/ 0 h 8452"/>
                <a:gd name="T30" fmla="*/ 0 w 7336"/>
                <a:gd name="T31" fmla="*/ 0 h 8452"/>
                <a:gd name="T32" fmla="*/ 0 w 7336"/>
                <a:gd name="T33" fmla="*/ 0 h 8452"/>
                <a:gd name="T34" fmla="*/ 0 w 7336"/>
                <a:gd name="T35" fmla="*/ 0 h 8452"/>
                <a:gd name="T36" fmla="*/ 0 w 7336"/>
                <a:gd name="T37" fmla="*/ 0 h 8452"/>
                <a:gd name="T38" fmla="*/ 0 w 7336"/>
                <a:gd name="T39" fmla="*/ 0 h 8452"/>
                <a:gd name="T40" fmla="*/ 0 w 7336"/>
                <a:gd name="T41" fmla="*/ 0 h 8452"/>
                <a:gd name="T42" fmla="*/ 0 w 7336"/>
                <a:gd name="T43" fmla="*/ 0 h 8452"/>
                <a:gd name="T44" fmla="*/ 0 w 7336"/>
                <a:gd name="T45" fmla="*/ 0 h 8452"/>
                <a:gd name="T46" fmla="*/ 0 w 7336"/>
                <a:gd name="T47" fmla="*/ 0 h 8452"/>
                <a:gd name="T48" fmla="*/ 0 w 7336"/>
                <a:gd name="T49" fmla="*/ 0 h 8452"/>
                <a:gd name="T50" fmla="*/ 0 w 7336"/>
                <a:gd name="T51" fmla="*/ 0 h 8452"/>
                <a:gd name="T52" fmla="*/ 0 w 7336"/>
                <a:gd name="T53" fmla="*/ 0 h 8452"/>
                <a:gd name="T54" fmla="*/ 0 w 7336"/>
                <a:gd name="T55" fmla="*/ 0 h 8452"/>
                <a:gd name="T56" fmla="*/ 0 w 7336"/>
                <a:gd name="T57" fmla="*/ 0 h 8452"/>
                <a:gd name="T58" fmla="*/ 0 w 7336"/>
                <a:gd name="T59" fmla="*/ 0 h 8452"/>
                <a:gd name="T60" fmla="*/ 0 w 7336"/>
                <a:gd name="T61" fmla="*/ 0 h 8452"/>
                <a:gd name="T62" fmla="*/ 0 w 7336"/>
                <a:gd name="T63" fmla="*/ 0 h 8452"/>
                <a:gd name="T64" fmla="*/ 0 w 7336"/>
                <a:gd name="T65" fmla="*/ 0 h 8452"/>
                <a:gd name="T66" fmla="*/ 0 w 7336"/>
                <a:gd name="T67" fmla="*/ 0 h 8452"/>
                <a:gd name="T68" fmla="*/ 0 w 7336"/>
                <a:gd name="T69" fmla="*/ 0 h 8452"/>
                <a:gd name="T70" fmla="*/ 0 w 7336"/>
                <a:gd name="T71" fmla="*/ 0 h 8452"/>
                <a:gd name="T72" fmla="*/ 0 w 7336"/>
                <a:gd name="T73" fmla="*/ 0 h 8452"/>
                <a:gd name="T74" fmla="*/ 0 w 7336"/>
                <a:gd name="T75" fmla="*/ 0 h 8452"/>
                <a:gd name="T76" fmla="*/ 0 w 7336"/>
                <a:gd name="T77" fmla="*/ 0 h 8452"/>
                <a:gd name="T78" fmla="*/ 0 w 7336"/>
                <a:gd name="T79" fmla="*/ 0 h 8452"/>
                <a:gd name="T80" fmla="*/ 0 w 7336"/>
                <a:gd name="T81" fmla="*/ 0 h 8452"/>
                <a:gd name="T82" fmla="*/ 0 w 7336"/>
                <a:gd name="T83" fmla="*/ 0 h 8452"/>
                <a:gd name="T84" fmla="*/ 0 w 7336"/>
                <a:gd name="T85" fmla="*/ 0 h 8452"/>
                <a:gd name="T86" fmla="*/ 0 w 7336"/>
                <a:gd name="T87" fmla="*/ 0 h 8452"/>
                <a:gd name="T88" fmla="*/ 0 w 7336"/>
                <a:gd name="T89" fmla="*/ 0 h 8452"/>
                <a:gd name="T90" fmla="*/ 0 w 7336"/>
                <a:gd name="T91" fmla="*/ 0 h 8452"/>
                <a:gd name="T92" fmla="*/ 0 w 7336"/>
                <a:gd name="T93" fmla="*/ 0 h 8452"/>
                <a:gd name="T94" fmla="*/ 0 w 7336"/>
                <a:gd name="T95" fmla="*/ 0 h 8452"/>
                <a:gd name="T96" fmla="*/ 0 w 7336"/>
                <a:gd name="T97" fmla="*/ 0 h 8452"/>
                <a:gd name="T98" fmla="*/ 0 w 7336"/>
                <a:gd name="T99" fmla="*/ 0 h 8452"/>
                <a:gd name="T100" fmla="*/ 0 w 7336"/>
                <a:gd name="T101" fmla="*/ 0 h 8452"/>
                <a:gd name="T102" fmla="*/ 0 w 7336"/>
                <a:gd name="T103" fmla="*/ 0 h 8452"/>
                <a:gd name="T104" fmla="*/ 0 w 7336"/>
                <a:gd name="T105" fmla="*/ 0 h 8452"/>
                <a:gd name="T106" fmla="*/ 0 w 7336"/>
                <a:gd name="T107" fmla="*/ 0 h 8452"/>
                <a:gd name="T108" fmla="*/ 0 w 7336"/>
                <a:gd name="T109" fmla="*/ 0 h 8452"/>
                <a:gd name="T110" fmla="*/ 0 w 7336"/>
                <a:gd name="T111" fmla="*/ 0 h 8452"/>
                <a:gd name="T112" fmla="*/ 0 w 7336"/>
                <a:gd name="T113" fmla="*/ 0 h 8452"/>
                <a:gd name="T114" fmla="*/ 0 w 7336"/>
                <a:gd name="T115" fmla="*/ 0 h 84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336"/>
                <a:gd name="T175" fmla="*/ 0 h 8452"/>
                <a:gd name="T176" fmla="*/ 7336 w 7336"/>
                <a:gd name="T177" fmla="*/ 8452 h 84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336" h="8452">
                  <a:moveTo>
                    <a:pt x="418" y="8373"/>
                  </a:moveTo>
                  <a:lnTo>
                    <a:pt x="402" y="8344"/>
                  </a:lnTo>
                  <a:lnTo>
                    <a:pt x="356" y="8264"/>
                  </a:lnTo>
                  <a:lnTo>
                    <a:pt x="327" y="8205"/>
                  </a:lnTo>
                  <a:lnTo>
                    <a:pt x="294" y="8136"/>
                  </a:lnTo>
                  <a:lnTo>
                    <a:pt x="276" y="8097"/>
                  </a:lnTo>
                  <a:lnTo>
                    <a:pt x="258" y="8056"/>
                  </a:lnTo>
                  <a:lnTo>
                    <a:pt x="241" y="8013"/>
                  </a:lnTo>
                  <a:lnTo>
                    <a:pt x="222" y="7967"/>
                  </a:lnTo>
                  <a:lnTo>
                    <a:pt x="204" y="7919"/>
                  </a:lnTo>
                  <a:lnTo>
                    <a:pt x="185" y="7869"/>
                  </a:lnTo>
                  <a:lnTo>
                    <a:pt x="167" y="7817"/>
                  </a:lnTo>
                  <a:lnTo>
                    <a:pt x="150" y="7763"/>
                  </a:lnTo>
                  <a:lnTo>
                    <a:pt x="132" y="7707"/>
                  </a:lnTo>
                  <a:lnTo>
                    <a:pt x="116" y="7649"/>
                  </a:lnTo>
                  <a:lnTo>
                    <a:pt x="101" y="7590"/>
                  </a:lnTo>
                  <a:lnTo>
                    <a:pt x="87" y="7529"/>
                  </a:lnTo>
                  <a:lnTo>
                    <a:pt x="73" y="7467"/>
                  </a:lnTo>
                  <a:lnTo>
                    <a:pt x="62" y="7403"/>
                  </a:lnTo>
                  <a:lnTo>
                    <a:pt x="51" y="7338"/>
                  </a:lnTo>
                  <a:lnTo>
                    <a:pt x="42" y="7272"/>
                  </a:lnTo>
                  <a:lnTo>
                    <a:pt x="35" y="7204"/>
                  </a:lnTo>
                  <a:lnTo>
                    <a:pt x="30" y="7136"/>
                  </a:lnTo>
                  <a:lnTo>
                    <a:pt x="26" y="7066"/>
                  </a:lnTo>
                  <a:lnTo>
                    <a:pt x="25" y="6996"/>
                  </a:lnTo>
                  <a:lnTo>
                    <a:pt x="24" y="6830"/>
                  </a:lnTo>
                  <a:lnTo>
                    <a:pt x="18" y="6620"/>
                  </a:lnTo>
                  <a:lnTo>
                    <a:pt x="13" y="6372"/>
                  </a:lnTo>
                  <a:lnTo>
                    <a:pt x="7" y="6092"/>
                  </a:lnTo>
                  <a:lnTo>
                    <a:pt x="5" y="5942"/>
                  </a:lnTo>
                  <a:lnTo>
                    <a:pt x="2" y="5786"/>
                  </a:lnTo>
                  <a:lnTo>
                    <a:pt x="1" y="5625"/>
                  </a:lnTo>
                  <a:lnTo>
                    <a:pt x="0" y="5458"/>
                  </a:lnTo>
                  <a:lnTo>
                    <a:pt x="0" y="5289"/>
                  </a:lnTo>
                  <a:lnTo>
                    <a:pt x="1" y="5117"/>
                  </a:lnTo>
                  <a:lnTo>
                    <a:pt x="4" y="4942"/>
                  </a:lnTo>
                  <a:lnTo>
                    <a:pt x="7" y="4765"/>
                  </a:lnTo>
                  <a:lnTo>
                    <a:pt x="12" y="4588"/>
                  </a:lnTo>
                  <a:lnTo>
                    <a:pt x="20" y="4410"/>
                  </a:lnTo>
                  <a:lnTo>
                    <a:pt x="29" y="4233"/>
                  </a:lnTo>
                  <a:lnTo>
                    <a:pt x="40" y="4057"/>
                  </a:lnTo>
                  <a:lnTo>
                    <a:pt x="53" y="3884"/>
                  </a:lnTo>
                  <a:lnTo>
                    <a:pt x="69" y="3713"/>
                  </a:lnTo>
                  <a:lnTo>
                    <a:pt x="87" y="3545"/>
                  </a:lnTo>
                  <a:lnTo>
                    <a:pt x="108" y="3380"/>
                  </a:lnTo>
                  <a:lnTo>
                    <a:pt x="132" y="3222"/>
                  </a:lnTo>
                  <a:lnTo>
                    <a:pt x="158" y="3069"/>
                  </a:lnTo>
                  <a:lnTo>
                    <a:pt x="189" y="2922"/>
                  </a:lnTo>
                  <a:lnTo>
                    <a:pt x="222" y="2782"/>
                  </a:lnTo>
                  <a:lnTo>
                    <a:pt x="258" y="2650"/>
                  </a:lnTo>
                  <a:lnTo>
                    <a:pt x="299" y="2526"/>
                  </a:lnTo>
                  <a:lnTo>
                    <a:pt x="344" y="2411"/>
                  </a:lnTo>
                  <a:lnTo>
                    <a:pt x="392" y="2305"/>
                  </a:lnTo>
                  <a:lnTo>
                    <a:pt x="443" y="2207"/>
                  </a:lnTo>
                  <a:lnTo>
                    <a:pt x="495" y="2113"/>
                  </a:lnTo>
                  <a:lnTo>
                    <a:pt x="548" y="2021"/>
                  </a:lnTo>
                  <a:lnTo>
                    <a:pt x="603" y="1932"/>
                  </a:lnTo>
                  <a:lnTo>
                    <a:pt x="658" y="1846"/>
                  </a:lnTo>
                  <a:lnTo>
                    <a:pt x="714" y="1762"/>
                  </a:lnTo>
                  <a:lnTo>
                    <a:pt x="772" y="1682"/>
                  </a:lnTo>
                  <a:lnTo>
                    <a:pt x="831" y="1604"/>
                  </a:lnTo>
                  <a:lnTo>
                    <a:pt x="891" y="1528"/>
                  </a:lnTo>
                  <a:lnTo>
                    <a:pt x="952" y="1455"/>
                  </a:lnTo>
                  <a:lnTo>
                    <a:pt x="1014" y="1385"/>
                  </a:lnTo>
                  <a:lnTo>
                    <a:pt x="1077" y="1317"/>
                  </a:lnTo>
                  <a:lnTo>
                    <a:pt x="1141" y="1250"/>
                  </a:lnTo>
                  <a:lnTo>
                    <a:pt x="1207" y="1187"/>
                  </a:lnTo>
                  <a:lnTo>
                    <a:pt x="1273" y="1126"/>
                  </a:lnTo>
                  <a:lnTo>
                    <a:pt x="1340" y="1067"/>
                  </a:lnTo>
                  <a:lnTo>
                    <a:pt x="1409" y="1010"/>
                  </a:lnTo>
                  <a:lnTo>
                    <a:pt x="1478" y="956"/>
                  </a:lnTo>
                  <a:lnTo>
                    <a:pt x="1548" y="903"/>
                  </a:lnTo>
                  <a:lnTo>
                    <a:pt x="1619" y="853"/>
                  </a:lnTo>
                  <a:lnTo>
                    <a:pt x="1692" y="804"/>
                  </a:lnTo>
                  <a:lnTo>
                    <a:pt x="1766" y="757"/>
                  </a:lnTo>
                  <a:lnTo>
                    <a:pt x="1840" y="712"/>
                  </a:lnTo>
                  <a:lnTo>
                    <a:pt x="1915" y="669"/>
                  </a:lnTo>
                  <a:lnTo>
                    <a:pt x="1992" y="628"/>
                  </a:lnTo>
                  <a:lnTo>
                    <a:pt x="2069" y="588"/>
                  </a:lnTo>
                  <a:lnTo>
                    <a:pt x="2148" y="550"/>
                  </a:lnTo>
                  <a:lnTo>
                    <a:pt x="2227" y="513"/>
                  </a:lnTo>
                  <a:lnTo>
                    <a:pt x="2307" y="478"/>
                  </a:lnTo>
                  <a:lnTo>
                    <a:pt x="2389" y="444"/>
                  </a:lnTo>
                  <a:lnTo>
                    <a:pt x="2471" y="412"/>
                  </a:lnTo>
                  <a:lnTo>
                    <a:pt x="2554" y="381"/>
                  </a:lnTo>
                  <a:lnTo>
                    <a:pt x="2640" y="351"/>
                  </a:lnTo>
                  <a:lnTo>
                    <a:pt x="2731" y="323"/>
                  </a:lnTo>
                  <a:lnTo>
                    <a:pt x="2827" y="294"/>
                  </a:lnTo>
                  <a:lnTo>
                    <a:pt x="2925" y="267"/>
                  </a:lnTo>
                  <a:lnTo>
                    <a:pt x="3029" y="239"/>
                  </a:lnTo>
                  <a:lnTo>
                    <a:pt x="3135" y="214"/>
                  </a:lnTo>
                  <a:lnTo>
                    <a:pt x="3244" y="189"/>
                  </a:lnTo>
                  <a:lnTo>
                    <a:pt x="3356" y="165"/>
                  </a:lnTo>
                  <a:lnTo>
                    <a:pt x="3471" y="143"/>
                  </a:lnTo>
                  <a:lnTo>
                    <a:pt x="3587" y="122"/>
                  </a:lnTo>
                  <a:lnTo>
                    <a:pt x="3705" y="102"/>
                  </a:lnTo>
                  <a:lnTo>
                    <a:pt x="3824" y="84"/>
                  </a:lnTo>
                  <a:lnTo>
                    <a:pt x="3945" y="68"/>
                  </a:lnTo>
                  <a:lnTo>
                    <a:pt x="4066" y="52"/>
                  </a:lnTo>
                  <a:lnTo>
                    <a:pt x="4188" y="39"/>
                  </a:lnTo>
                  <a:lnTo>
                    <a:pt x="4311" y="27"/>
                  </a:lnTo>
                  <a:lnTo>
                    <a:pt x="4433" y="18"/>
                  </a:lnTo>
                  <a:lnTo>
                    <a:pt x="4554" y="10"/>
                  </a:lnTo>
                  <a:lnTo>
                    <a:pt x="4674" y="4"/>
                  </a:lnTo>
                  <a:lnTo>
                    <a:pt x="4793" y="1"/>
                  </a:lnTo>
                  <a:lnTo>
                    <a:pt x="4910" y="0"/>
                  </a:lnTo>
                  <a:lnTo>
                    <a:pt x="5027" y="0"/>
                  </a:lnTo>
                  <a:lnTo>
                    <a:pt x="5141" y="4"/>
                  </a:lnTo>
                  <a:lnTo>
                    <a:pt x="5253" y="10"/>
                  </a:lnTo>
                  <a:lnTo>
                    <a:pt x="5361" y="18"/>
                  </a:lnTo>
                  <a:lnTo>
                    <a:pt x="5466" y="29"/>
                  </a:lnTo>
                  <a:lnTo>
                    <a:pt x="5569" y="43"/>
                  </a:lnTo>
                  <a:lnTo>
                    <a:pt x="5667" y="60"/>
                  </a:lnTo>
                  <a:lnTo>
                    <a:pt x="5762" y="79"/>
                  </a:lnTo>
                  <a:lnTo>
                    <a:pt x="5852" y="102"/>
                  </a:lnTo>
                  <a:lnTo>
                    <a:pt x="5938" y="127"/>
                  </a:lnTo>
                  <a:lnTo>
                    <a:pt x="6019" y="156"/>
                  </a:lnTo>
                  <a:lnTo>
                    <a:pt x="6167" y="212"/>
                  </a:lnTo>
                  <a:lnTo>
                    <a:pt x="6301" y="264"/>
                  </a:lnTo>
                  <a:lnTo>
                    <a:pt x="6420" y="310"/>
                  </a:lnTo>
                  <a:lnTo>
                    <a:pt x="6526" y="352"/>
                  </a:lnTo>
                  <a:lnTo>
                    <a:pt x="6573" y="373"/>
                  </a:lnTo>
                  <a:lnTo>
                    <a:pt x="6619" y="392"/>
                  </a:lnTo>
                  <a:lnTo>
                    <a:pt x="6662" y="411"/>
                  </a:lnTo>
                  <a:lnTo>
                    <a:pt x="6702" y="430"/>
                  </a:lnTo>
                  <a:lnTo>
                    <a:pt x="6740" y="448"/>
                  </a:lnTo>
                  <a:lnTo>
                    <a:pt x="6774" y="467"/>
                  </a:lnTo>
                  <a:lnTo>
                    <a:pt x="6808" y="485"/>
                  </a:lnTo>
                  <a:lnTo>
                    <a:pt x="6839" y="504"/>
                  </a:lnTo>
                  <a:lnTo>
                    <a:pt x="6868" y="523"/>
                  </a:lnTo>
                  <a:lnTo>
                    <a:pt x="6895" y="542"/>
                  </a:lnTo>
                  <a:lnTo>
                    <a:pt x="6921" y="562"/>
                  </a:lnTo>
                  <a:lnTo>
                    <a:pt x="6946" y="582"/>
                  </a:lnTo>
                  <a:lnTo>
                    <a:pt x="6969" y="603"/>
                  </a:lnTo>
                  <a:lnTo>
                    <a:pt x="6990" y="625"/>
                  </a:lnTo>
                  <a:lnTo>
                    <a:pt x="7011" y="648"/>
                  </a:lnTo>
                  <a:lnTo>
                    <a:pt x="7031" y="671"/>
                  </a:lnTo>
                  <a:lnTo>
                    <a:pt x="7051" y="697"/>
                  </a:lnTo>
                  <a:lnTo>
                    <a:pt x="7069" y="723"/>
                  </a:lnTo>
                  <a:lnTo>
                    <a:pt x="7088" y="751"/>
                  </a:lnTo>
                  <a:lnTo>
                    <a:pt x="7106" y="780"/>
                  </a:lnTo>
                  <a:lnTo>
                    <a:pt x="7124" y="812"/>
                  </a:lnTo>
                  <a:lnTo>
                    <a:pt x="7142" y="844"/>
                  </a:lnTo>
                  <a:lnTo>
                    <a:pt x="7160" y="879"/>
                  </a:lnTo>
                  <a:lnTo>
                    <a:pt x="7178" y="916"/>
                  </a:lnTo>
                  <a:lnTo>
                    <a:pt x="7195" y="955"/>
                  </a:lnTo>
                  <a:lnTo>
                    <a:pt x="7212" y="998"/>
                  </a:lnTo>
                  <a:lnTo>
                    <a:pt x="7227" y="1046"/>
                  </a:lnTo>
                  <a:lnTo>
                    <a:pt x="7242" y="1097"/>
                  </a:lnTo>
                  <a:lnTo>
                    <a:pt x="7254" y="1152"/>
                  </a:lnTo>
                  <a:lnTo>
                    <a:pt x="7267" y="1210"/>
                  </a:lnTo>
                  <a:lnTo>
                    <a:pt x="7278" y="1272"/>
                  </a:lnTo>
                  <a:lnTo>
                    <a:pt x="7287" y="1337"/>
                  </a:lnTo>
                  <a:lnTo>
                    <a:pt x="7296" y="1404"/>
                  </a:lnTo>
                  <a:lnTo>
                    <a:pt x="7304" y="1473"/>
                  </a:lnTo>
                  <a:lnTo>
                    <a:pt x="7311" y="1545"/>
                  </a:lnTo>
                  <a:lnTo>
                    <a:pt x="7316" y="1619"/>
                  </a:lnTo>
                  <a:lnTo>
                    <a:pt x="7322" y="1694"/>
                  </a:lnTo>
                  <a:lnTo>
                    <a:pt x="7326" y="1771"/>
                  </a:lnTo>
                  <a:lnTo>
                    <a:pt x="7330" y="1849"/>
                  </a:lnTo>
                  <a:lnTo>
                    <a:pt x="7332" y="1928"/>
                  </a:lnTo>
                  <a:lnTo>
                    <a:pt x="7334" y="2008"/>
                  </a:lnTo>
                  <a:lnTo>
                    <a:pt x="7335" y="2089"/>
                  </a:lnTo>
                  <a:lnTo>
                    <a:pt x="7336" y="2170"/>
                  </a:lnTo>
                  <a:lnTo>
                    <a:pt x="7336" y="2251"/>
                  </a:lnTo>
                  <a:lnTo>
                    <a:pt x="7335" y="2332"/>
                  </a:lnTo>
                  <a:lnTo>
                    <a:pt x="7334" y="2413"/>
                  </a:lnTo>
                  <a:lnTo>
                    <a:pt x="7332" y="2493"/>
                  </a:lnTo>
                  <a:lnTo>
                    <a:pt x="7330" y="2572"/>
                  </a:lnTo>
                  <a:lnTo>
                    <a:pt x="7324" y="2727"/>
                  </a:lnTo>
                  <a:lnTo>
                    <a:pt x="7315" y="2875"/>
                  </a:lnTo>
                  <a:lnTo>
                    <a:pt x="7306" y="3016"/>
                  </a:lnTo>
                  <a:lnTo>
                    <a:pt x="7295" y="3146"/>
                  </a:lnTo>
                  <a:lnTo>
                    <a:pt x="7289" y="3208"/>
                  </a:lnTo>
                  <a:lnTo>
                    <a:pt x="7282" y="3269"/>
                  </a:lnTo>
                  <a:lnTo>
                    <a:pt x="7273" y="3331"/>
                  </a:lnTo>
                  <a:lnTo>
                    <a:pt x="7264" y="3393"/>
                  </a:lnTo>
                  <a:lnTo>
                    <a:pt x="7253" y="3455"/>
                  </a:lnTo>
                  <a:lnTo>
                    <a:pt x="7241" y="3519"/>
                  </a:lnTo>
                  <a:lnTo>
                    <a:pt x="7228" y="3581"/>
                  </a:lnTo>
                  <a:lnTo>
                    <a:pt x="7214" y="3643"/>
                  </a:lnTo>
                  <a:lnTo>
                    <a:pt x="7199" y="3704"/>
                  </a:lnTo>
                  <a:lnTo>
                    <a:pt x="7183" y="3766"/>
                  </a:lnTo>
                  <a:lnTo>
                    <a:pt x="7166" y="3827"/>
                  </a:lnTo>
                  <a:lnTo>
                    <a:pt x="7148" y="3888"/>
                  </a:lnTo>
                  <a:lnTo>
                    <a:pt x="7129" y="3948"/>
                  </a:lnTo>
                  <a:lnTo>
                    <a:pt x="7110" y="4007"/>
                  </a:lnTo>
                  <a:lnTo>
                    <a:pt x="7090" y="4066"/>
                  </a:lnTo>
                  <a:lnTo>
                    <a:pt x="7069" y="4124"/>
                  </a:lnTo>
                  <a:lnTo>
                    <a:pt x="7047" y="4182"/>
                  </a:lnTo>
                  <a:lnTo>
                    <a:pt x="7025" y="4238"/>
                  </a:lnTo>
                  <a:lnTo>
                    <a:pt x="7002" y="4294"/>
                  </a:lnTo>
                  <a:lnTo>
                    <a:pt x="6979" y="4348"/>
                  </a:lnTo>
                  <a:lnTo>
                    <a:pt x="6954" y="4401"/>
                  </a:lnTo>
                  <a:lnTo>
                    <a:pt x="6929" y="4454"/>
                  </a:lnTo>
                  <a:lnTo>
                    <a:pt x="6904" y="4505"/>
                  </a:lnTo>
                  <a:lnTo>
                    <a:pt x="6879" y="4555"/>
                  </a:lnTo>
                  <a:lnTo>
                    <a:pt x="6852" y="4604"/>
                  </a:lnTo>
                  <a:lnTo>
                    <a:pt x="6826" y="4651"/>
                  </a:lnTo>
                  <a:lnTo>
                    <a:pt x="6799" y="4696"/>
                  </a:lnTo>
                  <a:lnTo>
                    <a:pt x="6771" y="4740"/>
                  </a:lnTo>
                  <a:lnTo>
                    <a:pt x="6744" y="4782"/>
                  </a:lnTo>
                  <a:lnTo>
                    <a:pt x="6717" y="4822"/>
                  </a:lnTo>
                  <a:lnTo>
                    <a:pt x="6688" y="4860"/>
                  </a:lnTo>
                  <a:lnTo>
                    <a:pt x="6661" y="4897"/>
                  </a:lnTo>
                  <a:lnTo>
                    <a:pt x="6629" y="4933"/>
                  </a:lnTo>
                  <a:lnTo>
                    <a:pt x="6594" y="4968"/>
                  </a:lnTo>
                  <a:lnTo>
                    <a:pt x="6553" y="5004"/>
                  </a:lnTo>
                  <a:lnTo>
                    <a:pt x="6509" y="5040"/>
                  </a:lnTo>
                  <a:lnTo>
                    <a:pt x="6461" y="5075"/>
                  </a:lnTo>
                  <a:lnTo>
                    <a:pt x="6409" y="5110"/>
                  </a:lnTo>
                  <a:lnTo>
                    <a:pt x="6355" y="5145"/>
                  </a:lnTo>
                  <a:lnTo>
                    <a:pt x="6296" y="5180"/>
                  </a:lnTo>
                  <a:lnTo>
                    <a:pt x="6235" y="5214"/>
                  </a:lnTo>
                  <a:lnTo>
                    <a:pt x="6171" y="5248"/>
                  </a:lnTo>
                  <a:lnTo>
                    <a:pt x="6105" y="5282"/>
                  </a:lnTo>
                  <a:lnTo>
                    <a:pt x="6038" y="5315"/>
                  </a:lnTo>
                  <a:lnTo>
                    <a:pt x="5968" y="5347"/>
                  </a:lnTo>
                  <a:lnTo>
                    <a:pt x="5898" y="5379"/>
                  </a:lnTo>
                  <a:lnTo>
                    <a:pt x="5825" y="5410"/>
                  </a:lnTo>
                  <a:lnTo>
                    <a:pt x="5754" y="5440"/>
                  </a:lnTo>
                  <a:lnTo>
                    <a:pt x="5680" y="5469"/>
                  </a:lnTo>
                  <a:lnTo>
                    <a:pt x="5607" y="5498"/>
                  </a:lnTo>
                  <a:lnTo>
                    <a:pt x="5534" y="5525"/>
                  </a:lnTo>
                  <a:lnTo>
                    <a:pt x="5461" y="5552"/>
                  </a:lnTo>
                  <a:lnTo>
                    <a:pt x="5389" y="5577"/>
                  </a:lnTo>
                  <a:lnTo>
                    <a:pt x="5319" y="5601"/>
                  </a:lnTo>
                  <a:lnTo>
                    <a:pt x="5249" y="5625"/>
                  </a:lnTo>
                  <a:lnTo>
                    <a:pt x="5181" y="5647"/>
                  </a:lnTo>
                  <a:lnTo>
                    <a:pt x="5115" y="5668"/>
                  </a:lnTo>
                  <a:lnTo>
                    <a:pt x="5050" y="5687"/>
                  </a:lnTo>
                  <a:lnTo>
                    <a:pt x="4989" y="5704"/>
                  </a:lnTo>
                  <a:lnTo>
                    <a:pt x="4930" y="5721"/>
                  </a:lnTo>
                  <a:lnTo>
                    <a:pt x="4875" y="5735"/>
                  </a:lnTo>
                  <a:lnTo>
                    <a:pt x="4822" y="5748"/>
                  </a:lnTo>
                  <a:lnTo>
                    <a:pt x="4773" y="5760"/>
                  </a:lnTo>
                  <a:lnTo>
                    <a:pt x="4728" y="5769"/>
                  </a:lnTo>
                  <a:lnTo>
                    <a:pt x="4685" y="5778"/>
                  </a:lnTo>
                  <a:lnTo>
                    <a:pt x="4642" y="5788"/>
                  </a:lnTo>
                  <a:lnTo>
                    <a:pt x="4600" y="5798"/>
                  </a:lnTo>
                  <a:lnTo>
                    <a:pt x="4558" y="5808"/>
                  </a:lnTo>
                  <a:lnTo>
                    <a:pt x="4516" y="5819"/>
                  </a:lnTo>
                  <a:lnTo>
                    <a:pt x="4474" y="5831"/>
                  </a:lnTo>
                  <a:lnTo>
                    <a:pt x="4433" y="5843"/>
                  </a:lnTo>
                  <a:lnTo>
                    <a:pt x="4392" y="5855"/>
                  </a:lnTo>
                  <a:lnTo>
                    <a:pt x="4312" y="5881"/>
                  </a:lnTo>
                  <a:lnTo>
                    <a:pt x="4233" y="5908"/>
                  </a:lnTo>
                  <a:lnTo>
                    <a:pt x="4195" y="5922"/>
                  </a:lnTo>
                  <a:lnTo>
                    <a:pt x="4157" y="5936"/>
                  </a:lnTo>
                  <a:lnTo>
                    <a:pt x="4120" y="5951"/>
                  </a:lnTo>
                  <a:lnTo>
                    <a:pt x="4084" y="5966"/>
                  </a:lnTo>
                  <a:lnTo>
                    <a:pt x="4050" y="5981"/>
                  </a:lnTo>
                  <a:lnTo>
                    <a:pt x="4015" y="5997"/>
                  </a:lnTo>
                  <a:lnTo>
                    <a:pt x="3981" y="6012"/>
                  </a:lnTo>
                  <a:lnTo>
                    <a:pt x="3948" y="6028"/>
                  </a:lnTo>
                  <a:lnTo>
                    <a:pt x="3917" y="6044"/>
                  </a:lnTo>
                  <a:lnTo>
                    <a:pt x="3886" y="6060"/>
                  </a:lnTo>
                  <a:lnTo>
                    <a:pt x="3857" y="6076"/>
                  </a:lnTo>
                  <a:lnTo>
                    <a:pt x="3830" y="6092"/>
                  </a:lnTo>
                  <a:lnTo>
                    <a:pt x="3802" y="6109"/>
                  </a:lnTo>
                  <a:lnTo>
                    <a:pt x="3776" y="6125"/>
                  </a:lnTo>
                  <a:lnTo>
                    <a:pt x="3751" y="6141"/>
                  </a:lnTo>
                  <a:lnTo>
                    <a:pt x="3727" y="6158"/>
                  </a:lnTo>
                  <a:lnTo>
                    <a:pt x="3705" y="6174"/>
                  </a:lnTo>
                  <a:lnTo>
                    <a:pt x="3684" y="6191"/>
                  </a:lnTo>
                  <a:lnTo>
                    <a:pt x="3665" y="6207"/>
                  </a:lnTo>
                  <a:lnTo>
                    <a:pt x="3647" y="6223"/>
                  </a:lnTo>
                  <a:lnTo>
                    <a:pt x="3616" y="6255"/>
                  </a:lnTo>
                  <a:lnTo>
                    <a:pt x="3585" y="6288"/>
                  </a:lnTo>
                  <a:lnTo>
                    <a:pt x="3555" y="6321"/>
                  </a:lnTo>
                  <a:lnTo>
                    <a:pt x="3523" y="6355"/>
                  </a:lnTo>
                  <a:lnTo>
                    <a:pt x="3460" y="6426"/>
                  </a:lnTo>
                  <a:lnTo>
                    <a:pt x="3391" y="6502"/>
                  </a:lnTo>
                  <a:lnTo>
                    <a:pt x="3354" y="6542"/>
                  </a:lnTo>
                  <a:lnTo>
                    <a:pt x="3313" y="6583"/>
                  </a:lnTo>
                  <a:lnTo>
                    <a:pt x="3270" y="6626"/>
                  </a:lnTo>
                  <a:lnTo>
                    <a:pt x="3222" y="6670"/>
                  </a:lnTo>
                  <a:lnTo>
                    <a:pt x="3172" y="6717"/>
                  </a:lnTo>
                  <a:lnTo>
                    <a:pt x="3117" y="6764"/>
                  </a:lnTo>
                  <a:lnTo>
                    <a:pt x="3057" y="6814"/>
                  </a:lnTo>
                  <a:lnTo>
                    <a:pt x="2993" y="6866"/>
                  </a:lnTo>
                  <a:lnTo>
                    <a:pt x="2958" y="6892"/>
                  </a:lnTo>
                  <a:lnTo>
                    <a:pt x="2925" y="6917"/>
                  </a:lnTo>
                  <a:lnTo>
                    <a:pt x="2892" y="6941"/>
                  </a:lnTo>
                  <a:lnTo>
                    <a:pt x="2858" y="6965"/>
                  </a:lnTo>
                  <a:lnTo>
                    <a:pt x="2824" y="6987"/>
                  </a:lnTo>
                  <a:lnTo>
                    <a:pt x="2792" y="7009"/>
                  </a:lnTo>
                  <a:lnTo>
                    <a:pt x="2758" y="7030"/>
                  </a:lnTo>
                  <a:lnTo>
                    <a:pt x="2725" y="7051"/>
                  </a:lnTo>
                  <a:lnTo>
                    <a:pt x="2659" y="7091"/>
                  </a:lnTo>
                  <a:lnTo>
                    <a:pt x="2592" y="7130"/>
                  </a:lnTo>
                  <a:lnTo>
                    <a:pt x="2526" y="7169"/>
                  </a:lnTo>
                  <a:lnTo>
                    <a:pt x="2458" y="7207"/>
                  </a:lnTo>
                  <a:lnTo>
                    <a:pt x="2390" y="7246"/>
                  </a:lnTo>
                  <a:lnTo>
                    <a:pt x="2320" y="7287"/>
                  </a:lnTo>
                  <a:lnTo>
                    <a:pt x="2250" y="7330"/>
                  </a:lnTo>
                  <a:lnTo>
                    <a:pt x="2179" y="7376"/>
                  </a:lnTo>
                  <a:lnTo>
                    <a:pt x="2142" y="7400"/>
                  </a:lnTo>
                  <a:lnTo>
                    <a:pt x="2107" y="7425"/>
                  </a:lnTo>
                  <a:lnTo>
                    <a:pt x="2070" y="7451"/>
                  </a:lnTo>
                  <a:lnTo>
                    <a:pt x="2032" y="7478"/>
                  </a:lnTo>
                  <a:lnTo>
                    <a:pt x="1995" y="7507"/>
                  </a:lnTo>
                  <a:lnTo>
                    <a:pt x="1956" y="7536"/>
                  </a:lnTo>
                  <a:lnTo>
                    <a:pt x="1918" y="7567"/>
                  </a:lnTo>
                  <a:lnTo>
                    <a:pt x="1879" y="7600"/>
                  </a:lnTo>
                  <a:lnTo>
                    <a:pt x="1840" y="7634"/>
                  </a:lnTo>
                  <a:lnTo>
                    <a:pt x="1803" y="7669"/>
                  </a:lnTo>
                  <a:lnTo>
                    <a:pt x="1767" y="7703"/>
                  </a:lnTo>
                  <a:lnTo>
                    <a:pt x="1732" y="7738"/>
                  </a:lnTo>
                  <a:lnTo>
                    <a:pt x="1698" y="7773"/>
                  </a:lnTo>
                  <a:lnTo>
                    <a:pt x="1667" y="7807"/>
                  </a:lnTo>
                  <a:lnTo>
                    <a:pt x="1635" y="7841"/>
                  </a:lnTo>
                  <a:lnTo>
                    <a:pt x="1605" y="7875"/>
                  </a:lnTo>
                  <a:lnTo>
                    <a:pt x="1490" y="8004"/>
                  </a:lnTo>
                  <a:lnTo>
                    <a:pt x="1386" y="8124"/>
                  </a:lnTo>
                  <a:lnTo>
                    <a:pt x="1336" y="8180"/>
                  </a:lnTo>
                  <a:lnTo>
                    <a:pt x="1288" y="8231"/>
                  </a:lnTo>
                  <a:lnTo>
                    <a:pt x="1263" y="8255"/>
                  </a:lnTo>
                  <a:lnTo>
                    <a:pt x="1238" y="8278"/>
                  </a:lnTo>
                  <a:lnTo>
                    <a:pt x="1214" y="8299"/>
                  </a:lnTo>
                  <a:lnTo>
                    <a:pt x="1190" y="8319"/>
                  </a:lnTo>
                  <a:lnTo>
                    <a:pt x="1165" y="8338"/>
                  </a:lnTo>
                  <a:lnTo>
                    <a:pt x="1140" y="8356"/>
                  </a:lnTo>
                  <a:lnTo>
                    <a:pt x="1115" y="8372"/>
                  </a:lnTo>
                  <a:lnTo>
                    <a:pt x="1089" y="8387"/>
                  </a:lnTo>
                  <a:lnTo>
                    <a:pt x="1064" y="8400"/>
                  </a:lnTo>
                  <a:lnTo>
                    <a:pt x="1036" y="8411"/>
                  </a:lnTo>
                  <a:lnTo>
                    <a:pt x="1009" y="8421"/>
                  </a:lnTo>
                  <a:lnTo>
                    <a:pt x="981" y="8429"/>
                  </a:lnTo>
                  <a:lnTo>
                    <a:pt x="954" y="8435"/>
                  </a:lnTo>
                  <a:lnTo>
                    <a:pt x="927" y="8440"/>
                  </a:lnTo>
                  <a:lnTo>
                    <a:pt x="899" y="8445"/>
                  </a:lnTo>
                  <a:lnTo>
                    <a:pt x="873" y="8448"/>
                  </a:lnTo>
                  <a:lnTo>
                    <a:pt x="846" y="8450"/>
                  </a:lnTo>
                  <a:lnTo>
                    <a:pt x="820" y="8451"/>
                  </a:lnTo>
                  <a:lnTo>
                    <a:pt x="794" y="8452"/>
                  </a:lnTo>
                  <a:lnTo>
                    <a:pt x="769" y="8451"/>
                  </a:lnTo>
                  <a:lnTo>
                    <a:pt x="745" y="8450"/>
                  </a:lnTo>
                  <a:lnTo>
                    <a:pt x="720" y="8449"/>
                  </a:lnTo>
                  <a:lnTo>
                    <a:pt x="696" y="8447"/>
                  </a:lnTo>
                  <a:lnTo>
                    <a:pt x="674" y="8444"/>
                  </a:lnTo>
                  <a:lnTo>
                    <a:pt x="630" y="8437"/>
                  </a:lnTo>
                  <a:lnTo>
                    <a:pt x="589" y="8429"/>
                  </a:lnTo>
                  <a:lnTo>
                    <a:pt x="552" y="8420"/>
                  </a:lnTo>
                  <a:lnTo>
                    <a:pt x="518" y="8410"/>
                  </a:lnTo>
                  <a:lnTo>
                    <a:pt x="489" y="8401"/>
                  </a:lnTo>
                  <a:lnTo>
                    <a:pt x="465" y="8392"/>
                  </a:lnTo>
                  <a:lnTo>
                    <a:pt x="430" y="8378"/>
                  </a:lnTo>
                  <a:lnTo>
                    <a:pt x="418" y="8373"/>
                  </a:lnTo>
                  <a:close/>
                </a:path>
              </a:pathLst>
            </a:custGeom>
            <a:solidFill>
              <a:srgbClr val="8B7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8" name="Freeform 10"/>
            <p:cNvSpPr>
              <a:spLocks/>
            </p:cNvSpPr>
            <p:nvPr/>
          </p:nvSpPr>
          <p:spPr bwMode="auto">
            <a:xfrm>
              <a:off x="1474" y="2890"/>
              <a:ext cx="349" cy="422"/>
            </a:xfrm>
            <a:custGeom>
              <a:avLst/>
              <a:gdLst>
                <a:gd name="T0" fmla="*/ 0 w 6971"/>
                <a:gd name="T1" fmla="*/ 0 h 8023"/>
                <a:gd name="T2" fmla="*/ 0 w 6971"/>
                <a:gd name="T3" fmla="*/ 0 h 8023"/>
                <a:gd name="T4" fmla="*/ 0 w 6971"/>
                <a:gd name="T5" fmla="*/ 0 h 8023"/>
                <a:gd name="T6" fmla="*/ 0 w 6971"/>
                <a:gd name="T7" fmla="*/ 0 h 8023"/>
                <a:gd name="T8" fmla="*/ 0 w 6971"/>
                <a:gd name="T9" fmla="*/ 0 h 8023"/>
                <a:gd name="T10" fmla="*/ 0 w 6971"/>
                <a:gd name="T11" fmla="*/ 0 h 8023"/>
                <a:gd name="T12" fmla="*/ 0 w 6971"/>
                <a:gd name="T13" fmla="*/ 0 h 8023"/>
                <a:gd name="T14" fmla="*/ 0 w 6971"/>
                <a:gd name="T15" fmla="*/ 0 h 8023"/>
                <a:gd name="T16" fmla="*/ 0 w 6971"/>
                <a:gd name="T17" fmla="*/ 0 h 8023"/>
                <a:gd name="T18" fmla="*/ 0 w 6971"/>
                <a:gd name="T19" fmla="*/ 0 h 8023"/>
                <a:gd name="T20" fmla="*/ 0 w 6971"/>
                <a:gd name="T21" fmla="*/ 0 h 8023"/>
                <a:gd name="T22" fmla="*/ 0 w 6971"/>
                <a:gd name="T23" fmla="*/ 0 h 8023"/>
                <a:gd name="T24" fmla="*/ 0 w 6971"/>
                <a:gd name="T25" fmla="*/ 0 h 8023"/>
                <a:gd name="T26" fmla="*/ 0 w 6971"/>
                <a:gd name="T27" fmla="*/ 0 h 8023"/>
                <a:gd name="T28" fmla="*/ 0 w 6971"/>
                <a:gd name="T29" fmla="*/ 0 h 8023"/>
                <a:gd name="T30" fmla="*/ 0 w 6971"/>
                <a:gd name="T31" fmla="*/ 0 h 8023"/>
                <a:gd name="T32" fmla="*/ 0 w 6971"/>
                <a:gd name="T33" fmla="*/ 0 h 8023"/>
                <a:gd name="T34" fmla="*/ 0 w 6971"/>
                <a:gd name="T35" fmla="*/ 0 h 8023"/>
                <a:gd name="T36" fmla="*/ 0 w 6971"/>
                <a:gd name="T37" fmla="*/ 0 h 8023"/>
                <a:gd name="T38" fmla="*/ 0 w 6971"/>
                <a:gd name="T39" fmla="*/ 0 h 8023"/>
                <a:gd name="T40" fmla="*/ 0 w 6971"/>
                <a:gd name="T41" fmla="*/ 0 h 8023"/>
                <a:gd name="T42" fmla="*/ 0 w 6971"/>
                <a:gd name="T43" fmla="*/ 0 h 8023"/>
                <a:gd name="T44" fmla="*/ 0 w 6971"/>
                <a:gd name="T45" fmla="*/ 0 h 8023"/>
                <a:gd name="T46" fmla="*/ 0 w 6971"/>
                <a:gd name="T47" fmla="*/ 0 h 8023"/>
                <a:gd name="T48" fmla="*/ 0 w 6971"/>
                <a:gd name="T49" fmla="*/ 0 h 8023"/>
                <a:gd name="T50" fmla="*/ 0 w 6971"/>
                <a:gd name="T51" fmla="*/ 0 h 8023"/>
                <a:gd name="T52" fmla="*/ 0 w 6971"/>
                <a:gd name="T53" fmla="*/ 0 h 8023"/>
                <a:gd name="T54" fmla="*/ 0 w 6971"/>
                <a:gd name="T55" fmla="*/ 0 h 8023"/>
                <a:gd name="T56" fmla="*/ 0 w 6971"/>
                <a:gd name="T57" fmla="*/ 0 h 8023"/>
                <a:gd name="T58" fmla="*/ 0 w 6971"/>
                <a:gd name="T59" fmla="*/ 0 h 8023"/>
                <a:gd name="T60" fmla="*/ 0 w 6971"/>
                <a:gd name="T61" fmla="*/ 0 h 8023"/>
                <a:gd name="T62" fmla="*/ 0 w 6971"/>
                <a:gd name="T63" fmla="*/ 0 h 8023"/>
                <a:gd name="T64" fmla="*/ 0 w 6971"/>
                <a:gd name="T65" fmla="*/ 0 h 8023"/>
                <a:gd name="T66" fmla="*/ 0 w 6971"/>
                <a:gd name="T67" fmla="*/ 0 h 8023"/>
                <a:gd name="T68" fmla="*/ 0 w 6971"/>
                <a:gd name="T69" fmla="*/ 0 h 8023"/>
                <a:gd name="T70" fmla="*/ 0 w 6971"/>
                <a:gd name="T71" fmla="*/ 0 h 8023"/>
                <a:gd name="T72" fmla="*/ 0 w 6971"/>
                <a:gd name="T73" fmla="*/ 0 h 8023"/>
                <a:gd name="T74" fmla="*/ 0 w 6971"/>
                <a:gd name="T75" fmla="*/ 0 h 8023"/>
                <a:gd name="T76" fmla="*/ 0 w 6971"/>
                <a:gd name="T77" fmla="*/ 0 h 8023"/>
                <a:gd name="T78" fmla="*/ 0 w 6971"/>
                <a:gd name="T79" fmla="*/ 0 h 8023"/>
                <a:gd name="T80" fmla="*/ 0 w 6971"/>
                <a:gd name="T81" fmla="*/ 0 h 8023"/>
                <a:gd name="T82" fmla="*/ 0 w 6971"/>
                <a:gd name="T83" fmla="*/ 0 h 8023"/>
                <a:gd name="T84" fmla="*/ 0 w 6971"/>
                <a:gd name="T85" fmla="*/ 0 h 8023"/>
                <a:gd name="T86" fmla="*/ 0 w 6971"/>
                <a:gd name="T87" fmla="*/ 0 h 8023"/>
                <a:gd name="T88" fmla="*/ 0 w 6971"/>
                <a:gd name="T89" fmla="*/ 0 h 8023"/>
                <a:gd name="T90" fmla="*/ 0 w 6971"/>
                <a:gd name="T91" fmla="*/ 0 h 8023"/>
                <a:gd name="T92" fmla="*/ 0 w 6971"/>
                <a:gd name="T93" fmla="*/ 0 h 8023"/>
                <a:gd name="T94" fmla="*/ 0 w 6971"/>
                <a:gd name="T95" fmla="*/ 0 h 8023"/>
                <a:gd name="T96" fmla="*/ 0 w 6971"/>
                <a:gd name="T97" fmla="*/ 0 h 8023"/>
                <a:gd name="T98" fmla="*/ 0 w 6971"/>
                <a:gd name="T99" fmla="*/ 0 h 8023"/>
                <a:gd name="T100" fmla="*/ 0 w 6971"/>
                <a:gd name="T101" fmla="*/ 0 h 8023"/>
                <a:gd name="T102" fmla="*/ 0 w 6971"/>
                <a:gd name="T103" fmla="*/ 0 h 8023"/>
                <a:gd name="T104" fmla="*/ 0 w 6971"/>
                <a:gd name="T105" fmla="*/ 0 h 8023"/>
                <a:gd name="T106" fmla="*/ 0 w 6971"/>
                <a:gd name="T107" fmla="*/ 0 h 8023"/>
                <a:gd name="T108" fmla="*/ 0 w 6971"/>
                <a:gd name="T109" fmla="*/ 0 h 8023"/>
                <a:gd name="T110" fmla="*/ 0 w 6971"/>
                <a:gd name="T111" fmla="*/ 0 h 802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71"/>
                <a:gd name="T169" fmla="*/ 0 h 8023"/>
                <a:gd name="T170" fmla="*/ 6971 w 6971"/>
                <a:gd name="T171" fmla="*/ 8023 h 802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71" h="8023">
                  <a:moveTo>
                    <a:pt x="386" y="7941"/>
                  </a:moveTo>
                  <a:lnTo>
                    <a:pt x="370" y="7914"/>
                  </a:lnTo>
                  <a:lnTo>
                    <a:pt x="328" y="7837"/>
                  </a:lnTo>
                  <a:lnTo>
                    <a:pt x="301" y="7782"/>
                  </a:lnTo>
                  <a:lnTo>
                    <a:pt x="269" y="7716"/>
                  </a:lnTo>
                  <a:lnTo>
                    <a:pt x="253" y="7679"/>
                  </a:lnTo>
                  <a:lnTo>
                    <a:pt x="237" y="7640"/>
                  </a:lnTo>
                  <a:lnTo>
                    <a:pt x="220" y="7598"/>
                  </a:lnTo>
                  <a:lnTo>
                    <a:pt x="202" y="7555"/>
                  </a:lnTo>
                  <a:lnTo>
                    <a:pt x="185" y="7509"/>
                  </a:lnTo>
                  <a:lnTo>
                    <a:pt x="168" y="7462"/>
                  </a:lnTo>
                  <a:lnTo>
                    <a:pt x="151" y="7412"/>
                  </a:lnTo>
                  <a:lnTo>
                    <a:pt x="134" y="7361"/>
                  </a:lnTo>
                  <a:lnTo>
                    <a:pt x="119" y="7308"/>
                  </a:lnTo>
                  <a:lnTo>
                    <a:pt x="104" y="7253"/>
                  </a:lnTo>
                  <a:lnTo>
                    <a:pt x="89" y="7197"/>
                  </a:lnTo>
                  <a:lnTo>
                    <a:pt x="77" y="7139"/>
                  </a:lnTo>
                  <a:lnTo>
                    <a:pt x="64" y="7080"/>
                  </a:lnTo>
                  <a:lnTo>
                    <a:pt x="52" y="7019"/>
                  </a:lnTo>
                  <a:lnTo>
                    <a:pt x="43" y="6957"/>
                  </a:lnTo>
                  <a:lnTo>
                    <a:pt x="34" y="6894"/>
                  </a:lnTo>
                  <a:lnTo>
                    <a:pt x="28" y="6830"/>
                  </a:lnTo>
                  <a:lnTo>
                    <a:pt x="23" y="6765"/>
                  </a:lnTo>
                  <a:lnTo>
                    <a:pt x="20" y="6699"/>
                  </a:lnTo>
                  <a:lnTo>
                    <a:pt x="19" y="6633"/>
                  </a:lnTo>
                  <a:lnTo>
                    <a:pt x="13" y="6275"/>
                  </a:lnTo>
                  <a:lnTo>
                    <a:pt x="4" y="5774"/>
                  </a:lnTo>
                  <a:lnTo>
                    <a:pt x="2" y="5631"/>
                  </a:lnTo>
                  <a:lnTo>
                    <a:pt x="1" y="5483"/>
                  </a:lnTo>
                  <a:lnTo>
                    <a:pt x="0" y="5329"/>
                  </a:lnTo>
                  <a:lnTo>
                    <a:pt x="0" y="5172"/>
                  </a:lnTo>
                  <a:lnTo>
                    <a:pt x="1" y="5011"/>
                  </a:lnTo>
                  <a:lnTo>
                    <a:pt x="2" y="4847"/>
                  </a:lnTo>
                  <a:lnTo>
                    <a:pt x="5" y="4681"/>
                  </a:lnTo>
                  <a:lnTo>
                    <a:pt x="10" y="4514"/>
                  </a:lnTo>
                  <a:lnTo>
                    <a:pt x="15" y="4345"/>
                  </a:lnTo>
                  <a:lnTo>
                    <a:pt x="23" y="4176"/>
                  </a:lnTo>
                  <a:lnTo>
                    <a:pt x="32" y="4009"/>
                  </a:lnTo>
                  <a:lnTo>
                    <a:pt x="43" y="3842"/>
                  </a:lnTo>
                  <a:lnTo>
                    <a:pt x="57" y="3678"/>
                  </a:lnTo>
                  <a:lnTo>
                    <a:pt x="72" y="3515"/>
                  </a:lnTo>
                  <a:lnTo>
                    <a:pt x="89" y="3357"/>
                  </a:lnTo>
                  <a:lnTo>
                    <a:pt x="110" y="3201"/>
                  </a:lnTo>
                  <a:lnTo>
                    <a:pt x="132" y="3050"/>
                  </a:lnTo>
                  <a:lnTo>
                    <a:pt x="159" y="2905"/>
                  </a:lnTo>
                  <a:lnTo>
                    <a:pt x="187" y="2767"/>
                  </a:lnTo>
                  <a:lnTo>
                    <a:pt x="219" y="2634"/>
                  </a:lnTo>
                  <a:lnTo>
                    <a:pt x="253" y="2509"/>
                  </a:lnTo>
                  <a:lnTo>
                    <a:pt x="292" y="2392"/>
                  </a:lnTo>
                  <a:lnTo>
                    <a:pt x="333" y="2284"/>
                  </a:lnTo>
                  <a:lnTo>
                    <a:pt x="379" y="2184"/>
                  </a:lnTo>
                  <a:lnTo>
                    <a:pt x="427" y="2091"/>
                  </a:lnTo>
                  <a:lnTo>
                    <a:pt x="476" y="2001"/>
                  </a:lnTo>
                  <a:lnTo>
                    <a:pt x="528" y="1914"/>
                  </a:lnTo>
                  <a:lnTo>
                    <a:pt x="580" y="1829"/>
                  </a:lnTo>
                  <a:lnTo>
                    <a:pt x="632" y="1747"/>
                  </a:lnTo>
                  <a:lnTo>
                    <a:pt x="686" y="1668"/>
                  </a:lnTo>
                  <a:lnTo>
                    <a:pt x="741" y="1592"/>
                  </a:lnTo>
                  <a:lnTo>
                    <a:pt x="797" y="1518"/>
                  </a:lnTo>
                  <a:lnTo>
                    <a:pt x="854" y="1446"/>
                  </a:lnTo>
                  <a:lnTo>
                    <a:pt x="912" y="1377"/>
                  </a:lnTo>
                  <a:lnTo>
                    <a:pt x="971" y="1311"/>
                  </a:lnTo>
                  <a:lnTo>
                    <a:pt x="1031" y="1247"/>
                  </a:lnTo>
                  <a:lnTo>
                    <a:pt x="1092" y="1184"/>
                  </a:lnTo>
                  <a:lnTo>
                    <a:pt x="1154" y="1124"/>
                  </a:lnTo>
                  <a:lnTo>
                    <a:pt x="1217" y="1066"/>
                  </a:lnTo>
                  <a:lnTo>
                    <a:pt x="1282" y="1011"/>
                  </a:lnTo>
                  <a:lnTo>
                    <a:pt x="1347" y="957"/>
                  </a:lnTo>
                  <a:lnTo>
                    <a:pt x="1413" y="906"/>
                  </a:lnTo>
                  <a:lnTo>
                    <a:pt x="1481" y="857"/>
                  </a:lnTo>
                  <a:lnTo>
                    <a:pt x="1548" y="809"/>
                  </a:lnTo>
                  <a:lnTo>
                    <a:pt x="1617" y="763"/>
                  </a:lnTo>
                  <a:lnTo>
                    <a:pt x="1687" y="719"/>
                  </a:lnTo>
                  <a:lnTo>
                    <a:pt x="1757" y="677"/>
                  </a:lnTo>
                  <a:lnTo>
                    <a:pt x="1830" y="637"/>
                  </a:lnTo>
                  <a:lnTo>
                    <a:pt x="1903" y="598"/>
                  </a:lnTo>
                  <a:lnTo>
                    <a:pt x="1976" y="560"/>
                  </a:lnTo>
                  <a:lnTo>
                    <a:pt x="2050" y="525"/>
                  </a:lnTo>
                  <a:lnTo>
                    <a:pt x="2126" y="490"/>
                  </a:lnTo>
                  <a:lnTo>
                    <a:pt x="2202" y="457"/>
                  </a:lnTo>
                  <a:lnTo>
                    <a:pt x="2279" y="425"/>
                  </a:lnTo>
                  <a:lnTo>
                    <a:pt x="2357" y="395"/>
                  </a:lnTo>
                  <a:lnTo>
                    <a:pt x="2435" y="366"/>
                  </a:lnTo>
                  <a:lnTo>
                    <a:pt x="2517" y="338"/>
                  </a:lnTo>
                  <a:lnTo>
                    <a:pt x="2605" y="310"/>
                  </a:lnTo>
                  <a:lnTo>
                    <a:pt x="2695" y="283"/>
                  </a:lnTo>
                  <a:lnTo>
                    <a:pt x="2789" y="257"/>
                  </a:lnTo>
                  <a:lnTo>
                    <a:pt x="2887" y="231"/>
                  </a:lnTo>
                  <a:lnTo>
                    <a:pt x="2988" y="206"/>
                  </a:lnTo>
                  <a:lnTo>
                    <a:pt x="3091" y="183"/>
                  </a:lnTo>
                  <a:lnTo>
                    <a:pt x="3197" y="160"/>
                  </a:lnTo>
                  <a:lnTo>
                    <a:pt x="3306" y="139"/>
                  </a:lnTo>
                  <a:lnTo>
                    <a:pt x="3416" y="119"/>
                  </a:lnTo>
                  <a:lnTo>
                    <a:pt x="3528" y="99"/>
                  </a:lnTo>
                  <a:lnTo>
                    <a:pt x="3641" y="82"/>
                  </a:lnTo>
                  <a:lnTo>
                    <a:pt x="3756" y="66"/>
                  </a:lnTo>
                  <a:lnTo>
                    <a:pt x="3871" y="51"/>
                  </a:lnTo>
                  <a:lnTo>
                    <a:pt x="3987" y="38"/>
                  </a:lnTo>
                  <a:lnTo>
                    <a:pt x="4102" y="27"/>
                  </a:lnTo>
                  <a:lnTo>
                    <a:pt x="4217" y="18"/>
                  </a:lnTo>
                  <a:lnTo>
                    <a:pt x="4332" y="11"/>
                  </a:lnTo>
                  <a:lnTo>
                    <a:pt x="4447" y="5"/>
                  </a:lnTo>
                  <a:lnTo>
                    <a:pt x="4559" y="2"/>
                  </a:lnTo>
                  <a:lnTo>
                    <a:pt x="4672" y="0"/>
                  </a:lnTo>
                  <a:lnTo>
                    <a:pt x="4781" y="1"/>
                  </a:lnTo>
                  <a:lnTo>
                    <a:pt x="4890" y="4"/>
                  </a:lnTo>
                  <a:lnTo>
                    <a:pt x="4995" y="10"/>
                  </a:lnTo>
                  <a:lnTo>
                    <a:pt x="5099" y="17"/>
                  </a:lnTo>
                  <a:lnTo>
                    <a:pt x="5199" y="28"/>
                  </a:lnTo>
                  <a:lnTo>
                    <a:pt x="5296" y="41"/>
                  </a:lnTo>
                  <a:lnTo>
                    <a:pt x="5390" y="56"/>
                  </a:lnTo>
                  <a:lnTo>
                    <a:pt x="5480" y="75"/>
                  </a:lnTo>
                  <a:lnTo>
                    <a:pt x="5565" y="96"/>
                  </a:lnTo>
                  <a:lnTo>
                    <a:pt x="5647" y="121"/>
                  </a:lnTo>
                  <a:lnTo>
                    <a:pt x="5724" y="148"/>
                  </a:lnTo>
                  <a:lnTo>
                    <a:pt x="5864" y="203"/>
                  </a:lnTo>
                  <a:lnTo>
                    <a:pt x="5991" y="253"/>
                  </a:lnTo>
                  <a:lnTo>
                    <a:pt x="6103" y="298"/>
                  </a:lnTo>
                  <a:lnTo>
                    <a:pt x="6202" y="339"/>
                  </a:lnTo>
                  <a:lnTo>
                    <a:pt x="6247" y="358"/>
                  </a:lnTo>
                  <a:lnTo>
                    <a:pt x="6290" y="377"/>
                  </a:lnTo>
                  <a:lnTo>
                    <a:pt x="6330" y="395"/>
                  </a:lnTo>
                  <a:lnTo>
                    <a:pt x="6368" y="413"/>
                  </a:lnTo>
                  <a:lnTo>
                    <a:pt x="6403" y="430"/>
                  </a:lnTo>
                  <a:lnTo>
                    <a:pt x="6437" y="448"/>
                  </a:lnTo>
                  <a:lnTo>
                    <a:pt x="6467" y="465"/>
                  </a:lnTo>
                  <a:lnTo>
                    <a:pt x="6497" y="483"/>
                  </a:lnTo>
                  <a:lnTo>
                    <a:pt x="6524" y="500"/>
                  </a:lnTo>
                  <a:lnTo>
                    <a:pt x="6549" y="518"/>
                  </a:lnTo>
                  <a:lnTo>
                    <a:pt x="6574" y="536"/>
                  </a:lnTo>
                  <a:lnTo>
                    <a:pt x="6597" y="555"/>
                  </a:lnTo>
                  <a:lnTo>
                    <a:pt x="6619" y="575"/>
                  </a:lnTo>
                  <a:lnTo>
                    <a:pt x="6639" y="595"/>
                  </a:lnTo>
                  <a:lnTo>
                    <a:pt x="6659" y="616"/>
                  </a:lnTo>
                  <a:lnTo>
                    <a:pt x="6678" y="638"/>
                  </a:lnTo>
                  <a:lnTo>
                    <a:pt x="6697" y="661"/>
                  </a:lnTo>
                  <a:lnTo>
                    <a:pt x="6714" y="686"/>
                  </a:lnTo>
                  <a:lnTo>
                    <a:pt x="6731" y="711"/>
                  </a:lnTo>
                  <a:lnTo>
                    <a:pt x="6748" y="739"/>
                  </a:lnTo>
                  <a:lnTo>
                    <a:pt x="6765" y="767"/>
                  </a:lnTo>
                  <a:lnTo>
                    <a:pt x="6783" y="798"/>
                  </a:lnTo>
                  <a:lnTo>
                    <a:pt x="6800" y="830"/>
                  </a:lnTo>
                  <a:lnTo>
                    <a:pt x="6818" y="864"/>
                  </a:lnTo>
                  <a:lnTo>
                    <a:pt x="6836" y="902"/>
                  </a:lnTo>
                  <a:lnTo>
                    <a:pt x="6851" y="943"/>
                  </a:lnTo>
                  <a:lnTo>
                    <a:pt x="6867" y="989"/>
                  </a:lnTo>
                  <a:lnTo>
                    <a:pt x="6881" y="1038"/>
                  </a:lnTo>
                  <a:lnTo>
                    <a:pt x="6894" y="1091"/>
                  </a:lnTo>
                  <a:lnTo>
                    <a:pt x="6906" y="1147"/>
                  </a:lnTo>
                  <a:lnTo>
                    <a:pt x="6917" y="1207"/>
                  </a:lnTo>
                  <a:lnTo>
                    <a:pt x="6926" y="1268"/>
                  </a:lnTo>
                  <a:lnTo>
                    <a:pt x="6935" y="1332"/>
                  </a:lnTo>
                  <a:lnTo>
                    <a:pt x="6942" y="1399"/>
                  </a:lnTo>
                  <a:lnTo>
                    <a:pt x="6949" y="1467"/>
                  </a:lnTo>
                  <a:lnTo>
                    <a:pt x="6955" y="1537"/>
                  </a:lnTo>
                  <a:lnTo>
                    <a:pt x="6960" y="1609"/>
                  </a:lnTo>
                  <a:lnTo>
                    <a:pt x="6963" y="1683"/>
                  </a:lnTo>
                  <a:lnTo>
                    <a:pt x="6966" y="1757"/>
                  </a:lnTo>
                  <a:lnTo>
                    <a:pt x="6969" y="1833"/>
                  </a:lnTo>
                  <a:lnTo>
                    <a:pt x="6970" y="1909"/>
                  </a:lnTo>
                  <a:lnTo>
                    <a:pt x="6971" y="1985"/>
                  </a:lnTo>
                  <a:lnTo>
                    <a:pt x="6971" y="2062"/>
                  </a:lnTo>
                  <a:lnTo>
                    <a:pt x="6971" y="2139"/>
                  </a:lnTo>
                  <a:lnTo>
                    <a:pt x="6970" y="2216"/>
                  </a:lnTo>
                  <a:lnTo>
                    <a:pt x="6968" y="2294"/>
                  </a:lnTo>
                  <a:lnTo>
                    <a:pt x="6966" y="2370"/>
                  </a:lnTo>
                  <a:lnTo>
                    <a:pt x="6964" y="2445"/>
                  </a:lnTo>
                  <a:lnTo>
                    <a:pt x="6958" y="2591"/>
                  </a:lnTo>
                  <a:lnTo>
                    <a:pt x="6949" y="2732"/>
                  </a:lnTo>
                  <a:lnTo>
                    <a:pt x="6940" y="2865"/>
                  </a:lnTo>
                  <a:lnTo>
                    <a:pt x="6929" y="2988"/>
                  </a:lnTo>
                  <a:lnTo>
                    <a:pt x="6923" y="3046"/>
                  </a:lnTo>
                  <a:lnTo>
                    <a:pt x="6917" y="3104"/>
                  </a:lnTo>
                  <a:lnTo>
                    <a:pt x="6908" y="3163"/>
                  </a:lnTo>
                  <a:lnTo>
                    <a:pt x="6900" y="3221"/>
                  </a:lnTo>
                  <a:lnTo>
                    <a:pt x="6889" y="3280"/>
                  </a:lnTo>
                  <a:lnTo>
                    <a:pt x="6879" y="3340"/>
                  </a:lnTo>
                  <a:lnTo>
                    <a:pt x="6866" y="3398"/>
                  </a:lnTo>
                  <a:lnTo>
                    <a:pt x="6854" y="3457"/>
                  </a:lnTo>
                  <a:lnTo>
                    <a:pt x="6839" y="3515"/>
                  </a:lnTo>
                  <a:lnTo>
                    <a:pt x="6824" y="3573"/>
                  </a:lnTo>
                  <a:lnTo>
                    <a:pt x="6808" y="3631"/>
                  </a:lnTo>
                  <a:lnTo>
                    <a:pt x="6791" y="3688"/>
                  </a:lnTo>
                  <a:lnTo>
                    <a:pt x="6774" y="3745"/>
                  </a:lnTo>
                  <a:lnTo>
                    <a:pt x="6756" y="3802"/>
                  </a:lnTo>
                  <a:lnTo>
                    <a:pt x="6737" y="3857"/>
                  </a:lnTo>
                  <a:lnTo>
                    <a:pt x="6717" y="3912"/>
                  </a:lnTo>
                  <a:lnTo>
                    <a:pt x="6697" y="3967"/>
                  </a:lnTo>
                  <a:lnTo>
                    <a:pt x="6676" y="4020"/>
                  </a:lnTo>
                  <a:lnTo>
                    <a:pt x="6654" y="4073"/>
                  </a:lnTo>
                  <a:lnTo>
                    <a:pt x="6632" y="4124"/>
                  </a:lnTo>
                  <a:lnTo>
                    <a:pt x="6608" y="4175"/>
                  </a:lnTo>
                  <a:lnTo>
                    <a:pt x="6585" y="4225"/>
                  </a:lnTo>
                  <a:lnTo>
                    <a:pt x="6562" y="4273"/>
                  </a:lnTo>
                  <a:lnTo>
                    <a:pt x="6538" y="4320"/>
                  </a:lnTo>
                  <a:lnTo>
                    <a:pt x="6513" y="4366"/>
                  </a:lnTo>
                  <a:lnTo>
                    <a:pt x="6488" y="4411"/>
                  </a:lnTo>
                  <a:lnTo>
                    <a:pt x="6463" y="4454"/>
                  </a:lnTo>
                  <a:lnTo>
                    <a:pt x="6437" y="4496"/>
                  </a:lnTo>
                  <a:lnTo>
                    <a:pt x="6412" y="4536"/>
                  </a:lnTo>
                  <a:lnTo>
                    <a:pt x="6385" y="4574"/>
                  </a:lnTo>
                  <a:lnTo>
                    <a:pt x="6359" y="4611"/>
                  </a:lnTo>
                  <a:lnTo>
                    <a:pt x="6333" y="4645"/>
                  </a:lnTo>
                  <a:lnTo>
                    <a:pt x="6303" y="4679"/>
                  </a:lnTo>
                  <a:lnTo>
                    <a:pt x="6269" y="4713"/>
                  </a:lnTo>
                  <a:lnTo>
                    <a:pt x="6232" y="4747"/>
                  </a:lnTo>
                  <a:lnTo>
                    <a:pt x="6189" y="4781"/>
                  </a:lnTo>
                  <a:lnTo>
                    <a:pt x="6143" y="4814"/>
                  </a:lnTo>
                  <a:lnTo>
                    <a:pt x="6094" y="4848"/>
                  </a:lnTo>
                  <a:lnTo>
                    <a:pt x="6041" y="4881"/>
                  </a:lnTo>
                  <a:lnTo>
                    <a:pt x="5985" y="4914"/>
                  </a:lnTo>
                  <a:lnTo>
                    <a:pt x="5927" y="4946"/>
                  </a:lnTo>
                  <a:lnTo>
                    <a:pt x="5866" y="4978"/>
                  </a:lnTo>
                  <a:lnTo>
                    <a:pt x="5804" y="5010"/>
                  </a:lnTo>
                  <a:lnTo>
                    <a:pt x="5740" y="5041"/>
                  </a:lnTo>
                  <a:lnTo>
                    <a:pt x="5674" y="5072"/>
                  </a:lnTo>
                  <a:lnTo>
                    <a:pt x="5606" y="5101"/>
                  </a:lnTo>
                  <a:lnTo>
                    <a:pt x="5538" y="5130"/>
                  </a:lnTo>
                  <a:lnTo>
                    <a:pt x="5470" y="5159"/>
                  </a:lnTo>
                  <a:lnTo>
                    <a:pt x="5400" y="5186"/>
                  </a:lnTo>
                  <a:lnTo>
                    <a:pt x="5331" y="5213"/>
                  </a:lnTo>
                  <a:lnTo>
                    <a:pt x="5261" y="5239"/>
                  </a:lnTo>
                  <a:lnTo>
                    <a:pt x="5192" y="5264"/>
                  </a:lnTo>
                  <a:lnTo>
                    <a:pt x="5123" y="5288"/>
                  </a:lnTo>
                  <a:lnTo>
                    <a:pt x="5056" y="5311"/>
                  </a:lnTo>
                  <a:lnTo>
                    <a:pt x="4990" y="5332"/>
                  </a:lnTo>
                  <a:lnTo>
                    <a:pt x="4924" y="5353"/>
                  </a:lnTo>
                  <a:lnTo>
                    <a:pt x="4861" y="5372"/>
                  </a:lnTo>
                  <a:lnTo>
                    <a:pt x="4800" y="5390"/>
                  </a:lnTo>
                  <a:lnTo>
                    <a:pt x="4741" y="5406"/>
                  </a:lnTo>
                  <a:lnTo>
                    <a:pt x="4685" y="5421"/>
                  </a:lnTo>
                  <a:lnTo>
                    <a:pt x="4633" y="5435"/>
                  </a:lnTo>
                  <a:lnTo>
                    <a:pt x="4582" y="5447"/>
                  </a:lnTo>
                  <a:lnTo>
                    <a:pt x="4535" y="5458"/>
                  </a:lnTo>
                  <a:lnTo>
                    <a:pt x="4493" y="5467"/>
                  </a:lnTo>
                  <a:lnTo>
                    <a:pt x="4412" y="5486"/>
                  </a:lnTo>
                  <a:lnTo>
                    <a:pt x="4332" y="5507"/>
                  </a:lnTo>
                  <a:lnTo>
                    <a:pt x="4253" y="5529"/>
                  </a:lnTo>
                  <a:lnTo>
                    <a:pt x="4175" y="5553"/>
                  </a:lnTo>
                  <a:lnTo>
                    <a:pt x="4099" y="5578"/>
                  </a:lnTo>
                  <a:lnTo>
                    <a:pt x="4027" y="5604"/>
                  </a:lnTo>
                  <a:lnTo>
                    <a:pt x="3955" y="5631"/>
                  </a:lnTo>
                  <a:lnTo>
                    <a:pt x="3887" y="5659"/>
                  </a:lnTo>
                  <a:lnTo>
                    <a:pt x="3821" y="5688"/>
                  </a:lnTo>
                  <a:lnTo>
                    <a:pt x="3759" y="5718"/>
                  </a:lnTo>
                  <a:lnTo>
                    <a:pt x="3730" y="5733"/>
                  </a:lnTo>
                  <a:lnTo>
                    <a:pt x="3701" y="5748"/>
                  </a:lnTo>
                  <a:lnTo>
                    <a:pt x="3673" y="5763"/>
                  </a:lnTo>
                  <a:lnTo>
                    <a:pt x="3647" y="5778"/>
                  </a:lnTo>
                  <a:lnTo>
                    <a:pt x="3621" y="5793"/>
                  </a:lnTo>
                  <a:lnTo>
                    <a:pt x="3597" y="5808"/>
                  </a:lnTo>
                  <a:lnTo>
                    <a:pt x="3574" y="5823"/>
                  </a:lnTo>
                  <a:lnTo>
                    <a:pt x="3552" y="5838"/>
                  </a:lnTo>
                  <a:lnTo>
                    <a:pt x="3531" y="5853"/>
                  </a:lnTo>
                  <a:lnTo>
                    <a:pt x="3512" y="5868"/>
                  </a:lnTo>
                  <a:lnTo>
                    <a:pt x="3494" y="5883"/>
                  </a:lnTo>
                  <a:lnTo>
                    <a:pt x="3477" y="5897"/>
                  </a:lnTo>
                  <a:lnTo>
                    <a:pt x="3446" y="5929"/>
                  </a:lnTo>
                  <a:lnTo>
                    <a:pt x="3415" y="5961"/>
                  </a:lnTo>
                  <a:lnTo>
                    <a:pt x="3386" y="5993"/>
                  </a:lnTo>
                  <a:lnTo>
                    <a:pt x="3356" y="6026"/>
                  </a:lnTo>
                  <a:lnTo>
                    <a:pt x="3295" y="6094"/>
                  </a:lnTo>
                  <a:lnTo>
                    <a:pt x="3229" y="6165"/>
                  </a:lnTo>
                  <a:lnTo>
                    <a:pt x="3193" y="6202"/>
                  </a:lnTo>
                  <a:lnTo>
                    <a:pt x="3155" y="6241"/>
                  </a:lnTo>
                  <a:lnTo>
                    <a:pt x="3114" y="6281"/>
                  </a:lnTo>
                  <a:lnTo>
                    <a:pt x="3069" y="6323"/>
                  </a:lnTo>
                  <a:lnTo>
                    <a:pt x="3020" y="6366"/>
                  </a:lnTo>
                  <a:lnTo>
                    <a:pt x="2968" y="6411"/>
                  </a:lnTo>
                  <a:lnTo>
                    <a:pt x="2911" y="6458"/>
                  </a:lnTo>
                  <a:lnTo>
                    <a:pt x="2849" y="6507"/>
                  </a:lnTo>
                  <a:lnTo>
                    <a:pt x="2817" y="6532"/>
                  </a:lnTo>
                  <a:lnTo>
                    <a:pt x="2786" y="6558"/>
                  </a:lnTo>
                  <a:lnTo>
                    <a:pt x="2754" y="6581"/>
                  </a:lnTo>
                  <a:lnTo>
                    <a:pt x="2724" y="6603"/>
                  </a:lnTo>
                  <a:lnTo>
                    <a:pt x="2692" y="6625"/>
                  </a:lnTo>
                  <a:lnTo>
                    <a:pt x="2661" y="6646"/>
                  </a:lnTo>
                  <a:lnTo>
                    <a:pt x="2630" y="6666"/>
                  </a:lnTo>
                  <a:lnTo>
                    <a:pt x="2599" y="6686"/>
                  </a:lnTo>
                  <a:lnTo>
                    <a:pt x="2536" y="6724"/>
                  </a:lnTo>
                  <a:lnTo>
                    <a:pt x="2473" y="6761"/>
                  </a:lnTo>
                  <a:lnTo>
                    <a:pt x="2410" y="6797"/>
                  </a:lnTo>
                  <a:lnTo>
                    <a:pt x="2347" y="6834"/>
                  </a:lnTo>
                  <a:lnTo>
                    <a:pt x="2282" y="6872"/>
                  </a:lnTo>
                  <a:lnTo>
                    <a:pt x="2216" y="6911"/>
                  </a:lnTo>
                  <a:lnTo>
                    <a:pt x="2150" y="6952"/>
                  </a:lnTo>
                  <a:lnTo>
                    <a:pt x="2083" y="6996"/>
                  </a:lnTo>
                  <a:lnTo>
                    <a:pt x="2049" y="7019"/>
                  </a:lnTo>
                  <a:lnTo>
                    <a:pt x="2014" y="7043"/>
                  </a:lnTo>
                  <a:lnTo>
                    <a:pt x="1979" y="7068"/>
                  </a:lnTo>
                  <a:lnTo>
                    <a:pt x="1945" y="7094"/>
                  </a:lnTo>
                  <a:lnTo>
                    <a:pt x="1909" y="7122"/>
                  </a:lnTo>
                  <a:lnTo>
                    <a:pt x="1873" y="7150"/>
                  </a:lnTo>
                  <a:lnTo>
                    <a:pt x="1837" y="7180"/>
                  </a:lnTo>
                  <a:lnTo>
                    <a:pt x="1801" y="7211"/>
                  </a:lnTo>
                  <a:lnTo>
                    <a:pt x="1764" y="7243"/>
                  </a:lnTo>
                  <a:lnTo>
                    <a:pt x="1728" y="7275"/>
                  </a:lnTo>
                  <a:lnTo>
                    <a:pt x="1694" y="7307"/>
                  </a:lnTo>
                  <a:lnTo>
                    <a:pt x="1662" y="7339"/>
                  </a:lnTo>
                  <a:lnTo>
                    <a:pt x="1629" y="7371"/>
                  </a:lnTo>
                  <a:lnTo>
                    <a:pt x="1598" y="7403"/>
                  </a:lnTo>
                  <a:lnTo>
                    <a:pt x="1569" y="7435"/>
                  </a:lnTo>
                  <a:lnTo>
                    <a:pt x="1541" y="7467"/>
                  </a:lnTo>
                  <a:lnTo>
                    <a:pt x="1486" y="7530"/>
                  </a:lnTo>
                  <a:lnTo>
                    <a:pt x="1433" y="7591"/>
                  </a:lnTo>
                  <a:lnTo>
                    <a:pt x="1385" y="7651"/>
                  </a:lnTo>
                  <a:lnTo>
                    <a:pt x="1337" y="7708"/>
                  </a:lnTo>
                  <a:lnTo>
                    <a:pt x="1291" y="7762"/>
                  </a:lnTo>
                  <a:lnTo>
                    <a:pt x="1246" y="7811"/>
                  </a:lnTo>
                  <a:lnTo>
                    <a:pt x="1223" y="7835"/>
                  </a:lnTo>
                  <a:lnTo>
                    <a:pt x="1201" y="7857"/>
                  </a:lnTo>
                  <a:lnTo>
                    <a:pt x="1179" y="7878"/>
                  </a:lnTo>
                  <a:lnTo>
                    <a:pt x="1155" y="7898"/>
                  </a:lnTo>
                  <a:lnTo>
                    <a:pt x="1132" y="7916"/>
                  </a:lnTo>
                  <a:lnTo>
                    <a:pt x="1110" y="7933"/>
                  </a:lnTo>
                  <a:lnTo>
                    <a:pt x="1086" y="7949"/>
                  </a:lnTo>
                  <a:lnTo>
                    <a:pt x="1063" y="7963"/>
                  </a:lnTo>
                  <a:lnTo>
                    <a:pt x="1039" y="7976"/>
                  </a:lnTo>
                  <a:lnTo>
                    <a:pt x="1013" y="7986"/>
                  </a:lnTo>
                  <a:lnTo>
                    <a:pt x="988" y="7996"/>
                  </a:lnTo>
                  <a:lnTo>
                    <a:pt x="962" y="8003"/>
                  </a:lnTo>
                  <a:lnTo>
                    <a:pt x="935" y="8009"/>
                  </a:lnTo>
                  <a:lnTo>
                    <a:pt x="908" y="8014"/>
                  </a:lnTo>
                  <a:lnTo>
                    <a:pt x="881" y="8017"/>
                  </a:lnTo>
                  <a:lnTo>
                    <a:pt x="854" y="8020"/>
                  </a:lnTo>
                  <a:lnTo>
                    <a:pt x="828" y="8022"/>
                  </a:lnTo>
                  <a:lnTo>
                    <a:pt x="802" y="8023"/>
                  </a:lnTo>
                  <a:lnTo>
                    <a:pt x="775" y="8023"/>
                  </a:lnTo>
                  <a:lnTo>
                    <a:pt x="750" y="8022"/>
                  </a:lnTo>
                  <a:lnTo>
                    <a:pt x="725" y="8021"/>
                  </a:lnTo>
                  <a:lnTo>
                    <a:pt x="701" y="8019"/>
                  </a:lnTo>
                  <a:lnTo>
                    <a:pt x="676" y="8016"/>
                  </a:lnTo>
                  <a:lnTo>
                    <a:pt x="653" y="8013"/>
                  </a:lnTo>
                  <a:lnTo>
                    <a:pt x="608" y="8006"/>
                  </a:lnTo>
                  <a:lnTo>
                    <a:pt x="566" y="7997"/>
                  </a:lnTo>
                  <a:lnTo>
                    <a:pt x="527" y="7988"/>
                  </a:lnTo>
                  <a:lnTo>
                    <a:pt x="492" y="7978"/>
                  </a:lnTo>
                  <a:lnTo>
                    <a:pt x="461" y="7969"/>
                  </a:lnTo>
                  <a:lnTo>
                    <a:pt x="435" y="7960"/>
                  </a:lnTo>
                  <a:lnTo>
                    <a:pt x="399" y="7946"/>
                  </a:lnTo>
                  <a:lnTo>
                    <a:pt x="386" y="7941"/>
                  </a:lnTo>
                  <a:close/>
                </a:path>
              </a:pathLst>
            </a:custGeom>
            <a:solidFill>
              <a:srgbClr val="9078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9" name="Freeform 11"/>
            <p:cNvSpPr>
              <a:spLocks/>
            </p:cNvSpPr>
            <p:nvPr/>
          </p:nvSpPr>
          <p:spPr bwMode="auto">
            <a:xfrm>
              <a:off x="1481" y="2897"/>
              <a:ext cx="330" cy="399"/>
            </a:xfrm>
            <a:custGeom>
              <a:avLst/>
              <a:gdLst>
                <a:gd name="T0" fmla="*/ 0 w 6599"/>
                <a:gd name="T1" fmla="*/ 0 h 7588"/>
                <a:gd name="T2" fmla="*/ 0 w 6599"/>
                <a:gd name="T3" fmla="*/ 0 h 7588"/>
                <a:gd name="T4" fmla="*/ 0 w 6599"/>
                <a:gd name="T5" fmla="*/ 0 h 7588"/>
                <a:gd name="T6" fmla="*/ 0 w 6599"/>
                <a:gd name="T7" fmla="*/ 0 h 7588"/>
                <a:gd name="T8" fmla="*/ 0 w 6599"/>
                <a:gd name="T9" fmla="*/ 0 h 7588"/>
                <a:gd name="T10" fmla="*/ 0 w 6599"/>
                <a:gd name="T11" fmla="*/ 0 h 7588"/>
                <a:gd name="T12" fmla="*/ 0 w 6599"/>
                <a:gd name="T13" fmla="*/ 0 h 7588"/>
                <a:gd name="T14" fmla="*/ 0 w 6599"/>
                <a:gd name="T15" fmla="*/ 0 h 7588"/>
                <a:gd name="T16" fmla="*/ 0 w 6599"/>
                <a:gd name="T17" fmla="*/ 0 h 7588"/>
                <a:gd name="T18" fmla="*/ 0 w 6599"/>
                <a:gd name="T19" fmla="*/ 0 h 7588"/>
                <a:gd name="T20" fmla="*/ 0 w 6599"/>
                <a:gd name="T21" fmla="*/ 0 h 7588"/>
                <a:gd name="T22" fmla="*/ 0 w 6599"/>
                <a:gd name="T23" fmla="*/ 0 h 7588"/>
                <a:gd name="T24" fmla="*/ 0 w 6599"/>
                <a:gd name="T25" fmla="*/ 0 h 7588"/>
                <a:gd name="T26" fmla="*/ 0 w 6599"/>
                <a:gd name="T27" fmla="*/ 0 h 7588"/>
                <a:gd name="T28" fmla="*/ 0 w 6599"/>
                <a:gd name="T29" fmla="*/ 0 h 7588"/>
                <a:gd name="T30" fmla="*/ 0 w 6599"/>
                <a:gd name="T31" fmla="*/ 0 h 7588"/>
                <a:gd name="T32" fmla="*/ 0 w 6599"/>
                <a:gd name="T33" fmla="*/ 0 h 7588"/>
                <a:gd name="T34" fmla="*/ 0 w 6599"/>
                <a:gd name="T35" fmla="*/ 0 h 7588"/>
                <a:gd name="T36" fmla="*/ 0 w 6599"/>
                <a:gd name="T37" fmla="*/ 0 h 7588"/>
                <a:gd name="T38" fmla="*/ 0 w 6599"/>
                <a:gd name="T39" fmla="*/ 0 h 7588"/>
                <a:gd name="T40" fmla="*/ 0 w 6599"/>
                <a:gd name="T41" fmla="*/ 0 h 7588"/>
                <a:gd name="T42" fmla="*/ 0 w 6599"/>
                <a:gd name="T43" fmla="*/ 0 h 7588"/>
                <a:gd name="T44" fmla="*/ 0 w 6599"/>
                <a:gd name="T45" fmla="*/ 0 h 7588"/>
                <a:gd name="T46" fmla="*/ 0 w 6599"/>
                <a:gd name="T47" fmla="*/ 0 h 7588"/>
                <a:gd name="T48" fmla="*/ 0 w 6599"/>
                <a:gd name="T49" fmla="*/ 0 h 7588"/>
                <a:gd name="T50" fmla="*/ 0 w 6599"/>
                <a:gd name="T51" fmla="*/ 0 h 7588"/>
                <a:gd name="T52" fmla="*/ 0 w 6599"/>
                <a:gd name="T53" fmla="*/ 0 h 7588"/>
                <a:gd name="T54" fmla="*/ 0 w 6599"/>
                <a:gd name="T55" fmla="*/ 0 h 7588"/>
                <a:gd name="T56" fmla="*/ 0 w 6599"/>
                <a:gd name="T57" fmla="*/ 0 h 7588"/>
                <a:gd name="T58" fmla="*/ 0 w 6599"/>
                <a:gd name="T59" fmla="*/ 0 h 7588"/>
                <a:gd name="T60" fmla="*/ 0 w 6599"/>
                <a:gd name="T61" fmla="*/ 0 h 7588"/>
                <a:gd name="T62" fmla="*/ 0 w 6599"/>
                <a:gd name="T63" fmla="*/ 0 h 7588"/>
                <a:gd name="T64" fmla="*/ 0 w 6599"/>
                <a:gd name="T65" fmla="*/ 0 h 7588"/>
                <a:gd name="T66" fmla="*/ 0 w 6599"/>
                <a:gd name="T67" fmla="*/ 0 h 7588"/>
                <a:gd name="T68" fmla="*/ 0 w 6599"/>
                <a:gd name="T69" fmla="*/ 0 h 7588"/>
                <a:gd name="T70" fmla="*/ 0 w 6599"/>
                <a:gd name="T71" fmla="*/ 0 h 7588"/>
                <a:gd name="T72" fmla="*/ 0 w 6599"/>
                <a:gd name="T73" fmla="*/ 0 h 7588"/>
                <a:gd name="T74" fmla="*/ 0 w 6599"/>
                <a:gd name="T75" fmla="*/ 0 h 7588"/>
                <a:gd name="T76" fmla="*/ 0 w 6599"/>
                <a:gd name="T77" fmla="*/ 0 h 7588"/>
                <a:gd name="T78" fmla="*/ 0 w 6599"/>
                <a:gd name="T79" fmla="*/ 0 h 7588"/>
                <a:gd name="T80" fmla="*/ 0 w 6599"/>
                <a:gd name="T81" fmla="*/ 0 h 7588"/>
                <a:gd name="T82" fmla="*/ 0 w 6599"/>
                <a:gd name="T83" fmla="*/ 0 h 7588"/>
                <a:gd name="T84" fmla="*/ 0 w 6599"/>
                <a:gd name="T85" fmla="*/ 0 h 7588"/>
                <a:gd name="T86" fmla="*/ 0 w 6599"/>
                <a:gd name="T87" fmla="*/ 0 h 7588"/>
                <a:gd name="T88" fmla="*/ 0 w 6599"/>
                <a:gd name="T89" fmla="*/ 0 h 7588"/>
                <a:gd name="T90" fmla="*/ 0 w 6599"/>
                <a:gd name="T91" fmla="*/ 0 h 7588"/>
                <a:gd name="T92" fmla="*/ 0 w 6599"/>
                <a:gd name="T93" fmla="*/ 0 h 7588"/>
                <a:gd name="T94" fmla="*/ 0 w 6599"/>
                <a:gd name="T95" fmla="*/ 0 h 7588"/>
                <a:gd name="T96" fmla="*/ 0 w 6599"/>
                <a:gd name="T97" fmla="*/ 0 h 7588"/>
                <a:gd name="T98" fmla="*/ 0 w 6599"/>
                <a:gd name="T99" fmla="*/ 0 h 7588"/>
                <a:gd name="T100" fmla="*/ 0 w 6599"/>
                <a:gd name="T101" fmla="*/ 0 h 7588"/>
                <a:gd name="T102" fmla="*/ 0 w 6599"/>
                <a:gd name="T103" fmla="*/ 0 h 7588"/>
                <a:gd name="T104" fmla="*/ 0 w 6599"/>
                <a:gd name="T105" fmla="*/ 0 h 7588"/>
                <a:gd name="T106" fmla="*/ 0 w 6599"/>
                <a:gd name="T107" fmla="*/ 0 h 7588"/>
                <a:gd name="T108" fmla="*/ 0 w 6599"/>
                <a:gd name="T109" fmla="*/ 0 h 75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599"/>
                <a:gd name="T166" fmla="*/ 0 h 7588"/>
                <a:gd name="T167" fmla="*/ 6599 w 6599"/>
                <a:gd name="T168" fmla="*/ 7588 h 75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599" h="7588">
                  <a:moveTo>
                    <a:pt x="348" y="7501"/>
                  </a:moveTo>
                  <a:lnTo>
                    <a:pt x="335" y="7474"/>
                  </a:lnTo>
                  <a:lnTo>
                    <a:pt x="297" y="7402"/>
                  </a:lnTo>
                  <a:lnTo>
                    <a:pt x="272" y="7349"/>
                  </a:lnTo>
                  <a:lnTo>
                    <a:pt x="243" y="7287"/>
                  </a:lnTo>
                  <a:lnTo>
                    <a:pt x="228" y="7252"/>
                  </a:lnTo>
                  <a:lnTo>
                    <a:pt x="213" y="7215"/>
                  </a:lnTo>
                  <a:lnTo>
                    <a:pt x="197" y="7176"/>
                  </a:lnTo>
                  <a:lnTo>
                    <a:pt x="182" y="7135"/>
                  </a:lnTo>
                  <a:lnTo>
                    <a:pt x="166" y="7092"/>
                  </a:lnTo>
                  <a:lnTo>
                    <a:pt x="151" y="7047"/>
                  </a:lnTo>
                  <a:lnTo>
                    <a:pt x="136" y="7000"/>
                  </a:lnTo>
                  <a:lnTo>
                    <a:pt x="120" y="6951"/>
                  </a:lnTo>
                  <a:lnTo>
                    <a:pt x="106" y="6901"/>
                  </a:lnTo>
                  <a:lnTo>
                    <a:pt x="93" y="6849"/>
                  </a:lnTo>
                  <a:lnTo>
                    <a:pt x="79" y="6796"/>
                  </a:lnTo>
                  <a:lnTo>
                    <a:pt x="67" y="6741"/>
                  </a:lnTo>
                  <a:lnTo>
                    <a:pt x="56" y="6685"/>
                  </a:lnTo>
                  <a:lnTo>
                    <a:pt x="45" y="6627"/>
                  </a:lnTo>
                  <a:lnTo>
                    <a:pt x="37" y="6569"/>
                  </a:lnTo>
                  <a:lnTo>
                    <a:pt x="30" y="6509"/>
                  </a:lnTo>
                  <a:lnTo>
                    <a:pt x="23" y="6449"/>
                  </a:lnTo>
                  <a:lnTo>
                    <a:pt x="19" y="6386"/>
                  </a:lnTo>
                  <a:lnTo>
                    <a:pt x="16" y="6324"/>
                  </a:lnTo>
                  <a:lnTo>
                    <a:pt x="15" y="6260"/>
                  </a:lnTo>
                  <a:lnTo>
                    <a:pt x="11" y="5924"/>
                  </a:lnTo>
                  <a:lnTo>
                    <a:pt x="3" y="5451"/>
                  </a:lnTo>
                  <a:lnTo>
                    <a:pt x="1" y="5315"/>
                  </a:lnTo>
                  <a:lnTo>
                    <a:pt x="1" y="5175"/>
                  </a:lnTo>
                  <a:lnTo>
                    <a:pt x="0" y="5030"/>
                  </a:lnTo>
                  <a:lnTo>
                    <a:pt x="1" y="4881"/>
                  </a:lnTo>
                  <a:lnTo>
                    <a:pt x="2" y="4729"/>
                  </a:lnTo>
                  <a:lnTo>
                    <a:pt x="4" y="4574"/>
                  </a:lnTo>
                  <a:lnTo>
                    <a:pt x="9" y="4417"/>
                  </a:lnTo>
                  <a:lnTo>
                    <a:pt x="13" y="4257"/>
                  </a:lnTo>
                  <a:lnTo>
                    <a:pt x="19" y="4098"/>
                  </a:lnTo>
                  <a:lnTo>
                    <a:pt x="27" y="3939"/>
                  </a:lnTo>
                  <a:lnTo>
                    <a:pt x="37" y="3780"/>
                  </a:lnTo>
                  <a:lnTo>
                    <a:pt x="49" y="3622"/>
                  </a:lnTo>
                  <a:lnTo>
                    <a:pt x="61" y="3466"/>
                  </a:lnTo>
                  <a:lnTo>
                    <a:pt x="77" y="3312"/>
                  </a:lnTo>
                  <a:lnTo>
                    <a:pt x="95" y="3161"/>
                  </a:lnTo>
                  <a:lnTo>
                    <a:pt x="115" y="3014"/>
                  </a:lnTo>
                  <a:lnTo>
                    <a:pt x="137" y="2871"/>
                  </a:lnTo>
                  <a:lnTo>
                    <a:pt x="162" y="2734"/>
                  </a:lnTo>
                  <a:lnTo>
                    <a:pt x="190" y="2602"/>
                  </a:lnTo>
                  <a:lnTo>
                    <a:pt x="220" y="2476"/>
                  </a:lnTo>
                  <a:lnTo>
                    <a:pt x="254" y="2358"/>
                  </a:lnTo>
                  <a:lnTo>
                    <a:pt x="292" y="2247"/>
                  </a:lnTo>
                  <a:lnTo>
                    <a:pt x="332" y="2144"/>
                  </a:lnTo>
                  <a:lnTo>
                    <a:pt x="375" y="2049"/>
                  </a:lnTo>
                  <a:lnTo>
                    <a:pt x="420" y="1961"/>
                  </a:lnTo>
                  <a:lnTo>
                    <a:pt x="466" y="1876"/>
                  </a:lnTo>
                  <a:lnTo>
                    <a:pt x="515" y="1794"/>
                  </a:lnTo>
                  <a:lnTo>
                    <a:pt x="563" y="1714"/>
                  </a:lnTo>
                  <a:lnTo>
                    <a:pt x="613" y="1637"/>
                  </a:lnTo>
                  <a:lnTo>
                    <a:pt x="663" y="1563"/>
                  </a:lnTo>
                  <a:lnTo>
                    <a:pt x="715" y="1491"/>
                  </a:lnTo>
                  <a:lnTo>
                    <a:pt x="767" y="1421"/>
                  </a:lnTo>
                  <a:lnTo>
                    <a:pt x="821" y="1354"/>
                  </a:lnTo>
                  <a:lnTo>
                    <a:pt x="876" y="1289"/>
                  </a:lnTo>
                  <a:lnTo>
                    <a:pt x="932" y="1227"/>
                  </a:lnTo>
                  <a:lnTo>
                    <a:pt x="988" y="1167"/>
                  </a:lnTo>
                  <a:lnTo>
                    <a:pt x="1046" y="1109"/>
                  </a:lnTo>
                  <a:lnTo>
                    <a:pt x="1104" y="1052"/>
                  </a:lnTo>
                  <a:lnTo>
                    <a:pt x="1164" y="998"/>
                  </a:lnTo>
                  <a:lnTo>
                    <a:pt x="1225" y="946"/>
                  </a:lnTo>
                  <a:lnTo>
                    <a:pt x="1286" y="896"/>
                  </a:lnTo>
                  <a:lnTo>
                    <a:pt x="1349" y="848"/>
                  </a:lnTo>
                  <a:lnTo>
                    <a:pt x="1413" y="802"/>
                  </a:lnTo>
                  <a:lnTo>
                    <a:pt x="1477" y="757"/>
                  </a:lnTo>
                  <a:lnTo>
                    <a:pt x="1542" y="715"/>
                  </a:lnTo>
                  <a:lnTo>
                    <a:pt x="1608" y="674"/>
                  </a:lnTo>
                  <a:lnTo>
                    <a:pt x="1676" y="634"/>
                  </a:lnTo>
                  <a:lnTo>
                    <a:pt x="1744" y="596"/>
                  </a:lnTo>
                  <a:lnTo>
                    <a:pt x="1813" y="560"/>
                  </a:lnTo>
                  <a:lnTo>
                    <a:pt x="1883" y="525"/>
                  </a:lnTo>
                  <a:lnTo>
                    <a:pt x="1954" y="492"/>
                  </a:lnTo>
                  <a:lnTo>
                    <a:pt x="2025" y="459"/>
                  </a:lnTo>
                  <a:lnTo>
                    <a:pt x="2098" y="428"/>
                  </a:lnTo>
                  <a:lnTo>
                    <a:pt x="2171" y="399"/>
                  </a:lnTo>
                  <a:lnTo>
                    <a:pt x="2245" y="370"/>
                  </a:lnTo>
                  <a:lnTo>
                    <a:pt x="2321" y="343"/>
                  </a:lnTo>
                  <a:lnTo>
                    <a:pt x="2398" y="316"/>
                  </a:lnTo>
                  <a:lnTo>
                    <a:pt x="2479" y="289"/>
                  </a:lnTo>
                  <a:lnTo>
                    <a:pt x="2564" y="263"/>
                  </a:lnTo>
                  <a:lnTo>
                    <a:pt x="2652" y="238"/>
                  </a:lnTo>
                  <a:lnTo>
                    <a:pt x="2744" y="214"/>
                  </a:lnTo>
                  <a:lnTo>
                    <a:pt x="2839" y="191"/>
                  </a:lnTo>
                  <a:lnTo>
                    <a:pt x="2937" y="169"/>
                  </a:lnTo>
                  <a:lnTo>
                    <a:pt x="3037" y="147"/>
                  </a:lnTo>
                  <a:lnTo>
                    <a:pt x="3139" y="127"/>
                  </a:lnTo>
                  <a:lnTo>
                    <a:pt x="3243" y="108"/>
                  </a:lnTo>
                  <a:lnTo>
                    <a:pt x="3348" y="91"/>
                  </a:lnTo>
                  <a:lnTo>
                    <a:pt x="3455" y="74"/>
                  </a:lnTo>
                  <a:lnTo>
                    <a:pt x="3563" y="59"/>
                  </a:lnTo>
                  <a:lnTo>
                    <a:pt x="3671" y="46"/>
                  </a:lnTo>
                  <a:lnTo>
                    <a:pt x="3780" y="34"/>
                  </a:lnTo>
                  <a:lnTo>
                    <a:pt x="3889" y="24"/>
                  </a:lnTo>
                  <a:lnTo>
                    <a:pt x="3997" y="16"/>
                  </a:lnTo>
                  <a:lnTo>
                    <a:pt x="4106" y="9"/>
                  </a:lnTo>
                  <a:lnTo>
                    <a:pt x="4214" y="4"/>
                  </a:lnTo>
                  <a:lnTo>
                    <a:pt x="4321" y="1"/>
                  </a:lnTo>
                  <a:lnTo>
                    <a:pt x="4426" y="0"/>
                  </a:lnTo>
                  <a:lnTo>
                    <a:pt x="4530" y="1"/>
                  </a:lnTo>
                  <a:lnTo>
                    <a:pt x="4632" y="5"/>
                  </a:lnTo>
                  <a:lnTo>
                    <a:pt x="4732" y="10"/>
                  </a:lnTo>
                  <a:lnTo>
                    <a:pt x="4829" y="18"/>
                  </a:lnTo>
                  <a:lnTo>
                    <a:pt x="4924" y="28"/>
                  </a:lnTo>
                  <a:lnTo>
                    <a:pt x="5015" y="41"/>
                  </a:lnTo>
                  <a:lnTo>
                    <a:pt x="5104" y="56"/>
                  </a:lnTo>
                  <a:lnTo>
                    <a:pt x="5189" y="74"/>
                  </a:lnTo>
                  <a:lnTo>
                    <a:pt x="5270" y="95"/>
                  </a:lnTo>
                  <a:lnTo>
                    <a:pt x="5346" y="118"/>
                  </a:lnTo>
                  <a:lnTo>
                    <a:pt x="5418" y="144"/>
                  </a:lnTo>
                  <a:lnTo>
                    <a:pt x="5551" y="195"/>
                  </a:lnTo>
                  <a:lnTo>
                    <a:pt x="5670" y="240"/>
                  </a:lnTo>
                  <a:lnTo>
                    <a:pt x="5776" y="282"/>
                  </a:lnTo>
                  <a:lnTo>
                    <a:pt x="5870" y="320"/>
                  </a:lnTo>
                  <a:lnTo>
                    <a:pt x="5913" y="338"/>
                  </a:lnTo>
                  <a:lnTo>
                    <a:pt x="5954" y="355"/>
                  </a:lnTo>
                  <a:lnTo>
                    <a:pt x="5992" y="372"/>
                  </a:lnTo>
                  <a:lnTo>
                    <a:pt x="6028" y="389"/>
                  </a:lnTo>
                  <a:lnTo>
                    <a:pt x="6061" y="405"/>
                  </a:lnTo>
                  <a:lnTo>
                    <a:pt x="6092" y="421"/>
                  </a:lnTo>
                  <a:lnTo>
                    <a:pt x="6121" y="438"/>
                  </a:lnTo>
                  <a:lnTo>
                    <a:pt x="6150" y="454"/>
                  </a:lnTo>
                  <a:lnTo>
                    <a:pt x="6176" y="471"/>
                  </a:lnTo>
                  <a:lnTo>
                    <a:pt x="6200" y="488"/>
                  </a:lnTo>
                  <a:lnTo>
                    <a:pt x="6224" y="505"/>
                  </a:lnTo>
                  <a:lnTo>
                    <a:pt x="6246" y="523"/>
                  </a:lnTo>
                  <a:lnTo>
                    <a:pt x="6266" y="541"/>
                  </a:lnTo>
                  <a:lnTo>
                    <a:pt x="6286" y="561"/>
                  </a:lnTo>
                  <a:lnTo>
                    <a:pt x="6305" y="581"/>
                  </a:lnTo>
                  <a:lnTo>
                    <a:pt x="6322" y="601"/>
                  </a:lnTo>
                  <a:lnTo>
                    <a:pt x="6339" y="624"/>
                  </a:lnTo>
                  <a:lnTo>
                    <a:pt x="6356" y="647"/>
                  </a:lnTo>
                  <a:lnTo>
                    <a:pt x="6373" y="671"/>
                  </a:lnTo>
                  <a:lnTo>
                    <a:pt x="6389" y="697"/>
                  </a:lnTo>
                  <a:lnTo>
                    <a:pt x="6405" y="724"/>
                  </a:lnTo>
                  <a:lnTo>
                    <a:pt x="6421" y="753"/>
                  </a:lnTo>
                  <a:lnTo>
                    <a:pt x="6437" y="784"/>
                  </a:lnTo>
                  <a:lnTo>
                    <a:pt x="6453" y="816"/>
                  </a:lnTo>
                  <a:lnTo>
                    <a:pt x="6470" y="851"/>
                  </a:lnTo>
                  <a:lnTo>
                    <a:pt x="6485" y="890"/>
                  </a:lnTo>
                  <a:lnTo>
                    <a:pt x="6498" y="933"/>
                  </a:lnTo>
                  <a:lnTo>
                    <a:pt x="6511" y="979"/>
                  </a:lnTo>
                  <a:lnTo>
                    <a:pt x="6523" y="1029"/>
                  </a:lnTo>
                  <a:lnTo>
                    <a:pt x="6534" y="1082"/>
                  </a:lnTo>
                  <a:lnTo>
                    <a:pt x="6543" y="1138"/>
                  </a:lnTo>
                  <a:lnTo>
                    <a:pt x="6553" y="1196"/>
                  </a:lnTo>
                  <a:lnTo>
                    <a:pt x="6561" y="1256"/>
                  </a:lnTo>
                  <a:lnTo>
                    <a:pt x="6568" y="1318"/>
                  </a:lnTo>
                  <a:lnTo>
                    <a:pt x="6575" y="1383"/>
                  </a:lnTo>
                  <a:lnTo>
                    <a:pt x="6580" y="1449"/>
                  </a:lnTo>
                  <a:lnTo>
                    <a:pt x="6585" y="1517"/>
                  </a:lnTo>
                  <a:lnTo>
                    <a:pt x="6589" y="1586"/>
                  </a:lnTo>
                  <a:lnTo>
                    <a:pt x="6592" y="1656"/>
                  </a:lnTo>
                  <a:lnTo>
                    <a:pt x="6595" y="1727"/>
                  </a:lnTo>
                  <a:lnTo>
                    <a:pt x="6597" y="1799"/>
                  </a:lnTo>
                  <a:lnTo>
                    <a:pt x="6598" y="1871"/>
                  </a:lnTo>
                  <a:lnTo>
                    <a:pt x="6599" y="1944"/>
                  </a:lnTo>
                  <a:lnTo>
                    <a:pt x="6599" y="2016"/>
                  </a:lnTo>
                  <a:lnTo>
                    <a:pt x="6598" y="2162"/>
                  </a:lnTo>
                  <a:lnTo>
                    <a:pt x="6594" y="2304"/>
                  </a:lnTo>
                  <a:lnTo>
                    <a:pt x="6589" y="2442"/>
                  </a:lnTo>
                  <a:lnTo>
                    <a:pt x="6582" y="2575"/>
                  </a:lnTo>
                  <a:lnTo>
                    <a:pt x="6574" y="2700"/>
                  </a:lnTo>
                  <a:lnTo>
                    <a:pt x="6565" y="2816"/>
                  </a:lnTo>
                  <a:lnTo>
                    <a:pt x="6558" y="2871"/>
                  </a:lnTo>
                  <a:lnTo>
                    <a:pt x="6552" y="2926"/>
                  </a:lnTo>
                  <a:lnTo>
                    <a:pt x="6543" y="2982"/>
                  </a:lnTo>
                  <a:lnTo>
                    <a:pt x="6534" y="3037"/>
                  </a:lnTo>
                  <a:lnTo>
                    <a:pt x="6523" y="3093"/>
                  </a:lnTo>
                  <a:lnTo>
                    <a:pt x="6513" y="3149"/>
                  </a:lnTo>
                  <a:lnTo>
                    <a:pt x="6500" y="3206"/>
                  </a:lnTo>
                  <a:lnTo>
                    <a:pt x="6488" y="3261"/>
                  </a:lnTo>
                  <a:lnTo>
                    <a:pt x="6474" y="3317"/>
                  </a:lnTo>
                  <a:lnTo>
                    <a:pt x="6459" y="3372"/>
                  </a:lnTo>
                  <a:lnTo>
                    <a:pt x="6444" y="3427"/>
                  </a:lnTo>
                  <a:lnTo>
                    <a:pt x="6428" y="3481"/>
                  </a:lnTo>
                  <a:lnTo>
                    <a:pt x="6410" y="3535"/>
                  </a:lnTo>
                  <a:lnTo>
                    <a:pt x="6393" y="3589"/>
                  </a:lnTo>
                  <a:lnTo>
                    <a:pt x="6374" y="3642"/>
                  </a:lnTo>
                  <a:lnTo>
                    <a:pt x="6355" y="3694"/>
                  </a:lnTo>
                  <a:lnTo>
                    <a:pt x="6335" y="3746"/>
                  </a:lnTo>
                  <a:lnTo>
                    <a:pt x="6315" y="3796"/>
                  </a:lnTo>
                  <a:lnTo>
                    <a:pt x="6294" y="3846"/>
                  </a:lnTo>
                  <a:lnTo>
                    <a:pt x="6273" y="3895"/>
                  </a:lnTo>
                  <a:lnTo>
                    <a:pt x="6252" y="3943"/>
                  </a:lnTo>
                  <a:lnTo>
                    <a:pt x="6229" y="3990"/>
                  </a:lnTo>
                  <a:lnTo>
                    <a:pt x="6207" y="4036"/>
                  </a:lnTo>
                  <a:lnTo>
                    <a:pt x="6184" y="4080"/>
                  </a:lnTo>
                  <a:lnTo>
                    <a:pt x="6160" y="4124"/>
                  </a:lnTo>
                  <a:lnTo>
                    <a:pt x="6136" y="4166"/>
                  </a:lnTo>
                  <a:lnTo>
                    <a:pt x="6112" y="4206"/>
                  </a:lnTo>
                  <a:lnTo>
                    <a:pt x="6088" y="4245"/>
                  </a:lnTo>
                  <a:lnTo>
                    <a:pt x="6064" y="4284"/>
                  </a:lnTo>
                  <a:lnTo>
                    <a:pt x="6038" y="4319"/>
                  </a:lnTo>
                  <a:lnTo>
                    <a:pt x="6013" y="4354"/>
                  </a:lnTo>
                  <a:lnTo>
                    <a:pt x="5989" y="4386"/>
                  </a:lnTo>
                  <a:lnTo>
                    <a:pt x="5961" y="4418"/>
                  </a:lnTo>
                  <a:lnTo>
                    <a:pt x="5930" y="4449"/>
                  </a:lnTo>
                  <a:lnTo>
                    <a:pt x="5895" y="4481"/>
                  </a:lnTo>
                  <a:lnTo>
                    <a:pt x="5856" y="4513"/>
                  </a:lnTo>
                  <a:lnTo>
                    <a:pt x="5813" y="4544"/>
                  </a:lnTo>
                  <a:lnTo>
                    <a:pt x="5767" y="4576"/>
                  </a:lnTo>
                  <a:lnTo>
                    <a:pt x="5717" y="4607"/>
                  </a:lnTo>
                  <a:lnTo>
                    <a:pt x="5666" y="4638"/>
                  </a:lnTo>
                  <a:lnTo>
                    <a:pt x="5611" y="4669"/>
                  </a:lnTo>
                  <a:lnTo>
                    <a:pt x="5554" y="4699"/>
                  </a:lnTo>
                  <a:lnTo>
                    <a:pt x="5495" y="4729"/>
                  </a:lnTo>
                  <a:lnTo>
                    <a:pt x="5435" y="4758"/>
                  </a:lnTo>
                  <a:lnTo>
                    <a:pt x="5373" y="4787"/>
                  </a:lnTo>
                  <a:lnTo>
                    <a:pt x="5310" y="4816"/>
                  </a:lnTo>
                  <a:lnTo>
                    <a:pt x="5245" y="4844"/>
                  </a:lnTo>
                  <a:lnTo>
                    <a:pt x="5181" y="4871"/>
                  </a:lnTo>
                  <a:lnTo>
                    <a:pt x="5115" y="4897"/>
                  </a:lnTo>
                  <a:lnTo>
                    <a:pt x="5049" y="4922"/>
                  </a:lnTo>
                  <a:lnTo>
                    <a:pt x="4984" y="4947"/>
                  </a:lnTo>
                  <a:lnTo>
                    <a:pt x="4918" y="4971"/>
                  </a:lnTo>
                  <a:lnTo>
                    <a:pt x="4854" y="4994"/>
                  </a:lnTo>
                  <a:lnTo>
                    <a:pt x="4790" y="5015"/>
                  </a:lnTo>
                  <a:lnTo>
                    <a:pt x="4728" y="5036"/>
                  </a:lnTo>
                  <a:lnTo>
                    <a:pt x="4667" y="5055"/>
                  </a:lnTo>
                  <a:lnTo>
                    <a:pt x="4607" y="5074"/>
                  </a:lnTo>
                  <a:lnTo>
                    <a:pt x="4550" y="5091"/>
                  </a:lnTo>
                  <a:lnTo>
                    <a:pt x="4494" y="5107"/>
                  </a:lnTo>
                  <a:lnTo>
                    <a:pt x="4442" y="5121"/>
                  </a:lnTo>
                  <a:lnTo>
                    <a:pt x="4391" y="5134"/>
                  </a:lnTo>
                  <a:lnTo>
                    <a:pt x="4344" y="5146"/>
                  </a:lnTo>
                  <a:lnTo>
                    <a:pt x="4300" y="5156"/>
                  </a:lnTo>
                  <a:lnTo>
                    <a:pt x="4260" y="5164"/>
                  </a:lnTo>
                  <a:lnTo>
                    <a:pt x="4183" y="5181"/>
                  </a:lnTo>
                  <a:lnTo>
                    <a:pt x="4108" y="5200"/>
                  </a:lnTo>
                  <a:lnTo>
                    <a:pt x="4033" y="5221"/>
                  </a:lnTo>
                  <a:lnTo>
                    <a:pt x="3961" y="5243"/>
                  </a:lnTo>
                  <a:lnTo>
                    <a:pt x="3889" y="5266"/>
                  </a:lnTo>
                  <a:lnTo>
                    <a:pt x="3820" y="5291"/>
                  </a:lnTo>
                  <a:lnTo>
                    <a:pt x="3752" y="5316"/>
                  </a:lnTo>
                  <a:lnTo>
                    <a:pt x="3687" y="5343"/>
                  </a:lnTo>
                  <a:lnTo>
                    <a:pt x="3625" y="5371"/>
                  </a:lnTo>
                  <a:lnTo>
                    <a:pt x="3566" y="5399"/>
                  </a:lnTo>
                  <a:lnTo>
                    <a:pt x="3538" y="5413"/>
                  </a:lnTo>
                  <a:lnTo>
                    <a:pt x="3510" y="5427"/>
                  </a:lnTo>
                  <a:lnTo>
                    <a:pt x="3484" y="5441"/>
                  </a:lnTo>
                  <a:lnTo>
                    <a:pt x="3459" y="5455"/>
                  </a:lnTo>
                  <a:lnTo>
                    <a:pt x="3434" y="5470"/>
                  </a:lnTo>
                  <a:lnTo>
                    <a:pt x="3411" y="5484"/>
                  </a:lnTo>
                  <a:lnTo>
                    <a:pt x="3389" y="5498"/>
                  </a:lnTo>
                  <a:lnTo>
                    <a:pt x="3368" y="5513"/>
                  </a:lnTo>
                  <a:lnTo>
                    <a:pt x="3348" y="5527"/>
                  </a:lnTo>
                  <a:lnTo>
                    <a:pt x="3329" y="5541"/>
                  </a:lnTo>
                  <a:lnTo>
                    <a:pt x="3312" y="5555"/>
                  </a:lnTo>
                  <a:lnTo>
                    <a:pt x="3297" y="5569"/>
                  </a:lnTo>
                  <a:lnTo>
                    <a:pt x="3266" y="5599"/>
                  </a:lnTo>
                  <a:lnTo>
                    <a:pt x="3238" y="5628"/>
                  </a:lnTo>
                  <a:lnTo>
                    <a:pt x="3209" y="5658"/>
                  </a:lnTo>
                  <a:lnTo>
                    <a:pt x="3182" y="5689"/>
                  </a:lnTo>
                  <a:lnTo>
                    <a:pt x="3125" y="5752"/>
                  </a:lnTo>
                  <a:lnTo>
                    <a:pt x="3064" y="5818"/>
                  </a:lnTo>
                  <a:lnTo>
                    <a:pt x="3031" y="5853"/>
                  </a:lnTo>
                  <a:lnTo>
                    <a:pt x="2996" y="5890"/>
                  </a:lnTo>
                  <a:lnTo>
                    <a:pt x="2958" y="5927"/>
                  </a:lnTo>
                  <a:lnTo>
                    <a:pt x="2917" y="5967"/>
                  </a:lnTo>
                  <a:lnTo>
                    <a:pt x="2872" y="6008"/>
                  </a:lnTo>
                  <a:lnTo>
                    <a:pt x="2824" y="6051"/>
                  </a:lnTo>
                  <a:lnTo>
                    <a:pt x="2771" y="6095"/>
                  </a:lnTo>
                  <a:lnTo>
                    <a:pt x="2713" y="6142"/>
                  </a:lnTo>
                  <a:lnTo>
                    <a:pt x="2683" y="6165"/>
                  </a:lnTo>
                  <a:lnTo>
                    <a:pt x="2652" y="6188"/>
                  </a:lnTo>
                  <a:lnTo>
                    <a:pt x="2622" y="6210"/>
                  </a:lnTo>
                  <a:lnTo>
                    <a:pt x="2592" y="6231"/>
                  </a:lnTo>
                  <a:lnTo>
                    <a:pt x="2531" y="6271"/>
                  </a:lnTo>
                  <a:lnTo>
                    <a:pt x="2472" y="6308"/>
                  </a:lnTo>
                  <a:lnTo>
                    <a:pt x="2352" y="6380"/>
                  </a:lnTo>
                  <a:lnTo>
                    <a:pt x="2232" y="6450"/>
                  </a:lnTo>
                  <a:lnTo>
                    <a:pt x="2170" y="6486"/>
                  </a:lnTo>
                  <a:lnTo>
                    <a:pt x="2109" y="6523"/>
                  </a:lnTo>
                  <a:lnTo>
                    <a:pt x="2046" y="6562"/>
                  </a:lnTo>
                  <a:lnTo>
                    <a:pt x="1982" y="6604"/>
                  </a:lnTo>
                  <a:lnTo>
                    <a:pt x="1949" y="6626"/>
                  </a:lnTo>
                  <a:lnTo>
                    <a:pt x="1917" y="6649"/>
                  </a:lnTo>
                  <a:lnTo>
                    <a:pt x="1883" y="6673"/>
                  </a:lnTo>
                  <a:lnTo>
                    <a:pt x="1850" y="6698"/>
                  </a:lnTo>
                  <a:lnTo>
                    <a:pt x="1816" y="6724"/>
                  </a:lnTo>
                  <a:lnTo>
                    <a:pt x="1782" y="6751"/>
                  </a:lnTo>
                  <a:lnTo>
                    <a:pt x="1746" y="6779"/>
                  </a:lnTo>
                  <a:lnTo>
                    <a:pt x="1711" y="6809"/>
                  </a:lnTo>
                  <a:lnTo>
                    <a:pt x="1677" y="6839"/>
                  </a:lnTo>
                  <a:lnTo>
                    <a:pt x="1644" y="6869"/>
                  </a:lnTo>
                  <a:lnTo>
                    <a:pt x="1613" y="6899"/>
                  </a:lnTo>
                  <a:lnTo>
                    <a:pt x="1582" y="6930"/>
                  </a:lnTo>
                  <a:lnTo>
                    <a:pt x="1553" y="6960"/>
                  </a:lnTo>
                  <a:lnTo>
                    <a:pt x="1524" y="6991"/>
                  </a:lnTo>
                  <a:lnTo>
                    <a:pt x="1496" y="7021"/>
                  </a:lnTo>
                  <a:lnTo>
                    <a:pt x="1469" y="7052"/>
                  </a:lnTo>
                  <a:lnTo>
                    <a:pt x="1419" y="7112"/>
                  </a:lnTo>
                  <a:lnTo>
                    <a:pt x="1372" y="7171"/>
                  </a:lnTo>
                  <a:lnTo>
                    <a:pt x="1326" y="7227"/>
                  </a:lnTo>
                  <a:lnTo>
                    <a:pt x="1282" y="7282"/>
                  </a:lnTo>
                  <a:lnTo>
                    <a:pt x="1240" y="7333"/>
                  </a:lnTo>
                  <a:lnTo>
                    <a:pt x="1198" y="7382"/>
                  </a:lnTo>
                  <a:lnTo>
                    <a:pt x="1177" y="7404"/>
                  </a:lnTo>
                  <a:lnTo>
                    <a:pt x="1157" y="7426"/>
                  </a:lnTo>
                  <a:lnTo>
                    <a:pt x="1136" y="7446"/>
                  </a:lnTo>
                  <a:lnTo>
                    <a:pt x="1115" y="7465"/>
                  </a:lnTo>
                  <a:lnTo>
                    <a:pt x="1093" y="7483"/>
                  </a:lnTo>
                  <a:lnTo>
                    <a:pt x="1072" y="7501"/>
                  </a:lnTo>
                  <a:lnTo>
                    <a:pt x="1049" y="7516"/>
                  </a:lnTo>
                  <a:lnTo>
                    <a:pt x="1027" y="7530"/>
                  </a:lnTo>
                  <a:lnTo>
                    <a:pt x="1004" y="7542"/>
                  </a:lnTo>
                  <a:lnTo>
                    <a:pt x="981" y="7553"/>
                  </a:lnTo>
                  <a:lnTo>
                    <a:pt x="957" y="7562"/>
                  </a:lnTo>
                  <a:lnTo>
                    <a:pt x="932" y="7569"/>
                  </a:lnTo>
                  <a:lnTo>
                    <a:pt x="906" y="7575"/>
                  </a:lnTo>
                  <a:lnTo>
                    <a:pt x="881" y="7580"/>
                  </a:lnTo>
                  <a:lnTo>
                    <a:pt x="856" y="7583"/>
                  </a:lnTo>
                  <a:lnTo>
                    <a:pt x="829" y="7586"/>
                  </a:lnTo>
                  <a:lnTo>
                    <a:pt x="804" y="7588"/>
                  </a:lnTo>
                  <a:lnTo>
                    <a:pt x="778" y="7588"/>
                  </a:lnTo>
                  <a:lnTo>
                    <a:pt x="753" y="7588"/>
                  </a:lnTo>
                  <a:lnTo>
                    <a:pt x="727" y="7587"/>
                  </a:lnTo>
                  <a:lnTo>
                    <a:pt x="702" y="7586"/>
                  </a:lnTo>
                  <a:lnTo>
                    <a:pt x="678" y="7584"/>
                  </a:lnTo>
                  <a:lnTo>
                    <a:pt x="654" y="7581"/>
                  </a:lnTo>
                  <a:lnTo>
                    <a:pt x="629" y="7578"/>
                  </a:lnTo>
                  <a:lnTo>
                    <a:pt x="583" y="7570"/>
                  </a:lnTo>
                  <a:lnTo>
                    <a:pt x="540" y="7561"/>
                  </a:lnTo>
                  <a:lnTo>
                    <a:pt x="499" y="7551"/>
                  </a:lnTo>
                  <a:lnTo>
                    <a:pt x="462" y="7540"/>
                  </a:lnTo>
                  <a:lnTo>
                    <a:pt x="430" y="7530"/>
                  </a:lnTo>
                  <a:lnTo>
                    <a:pt x="402" y="7521"/>
                  </a:lnTo>
                  <a:lnTo>
                    <a:pt x="363" y="7506"/>
                  </a:lnTo>
                  <a:lnTo>
                    <a:pt x="348" y="7501"/>
                  </a:lnTo>
                  <a:close/>
                </a:path>
              </a:pathLst>
            </a:custGeom>
            <a:solidFill>
              <a:srgbClr val="967B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0" name="Freeform 12"/>
            <p:cNvSpPr>
              <a:spLocks/>
            </p:cNvSpPr>
            <p:nvPr/>
          </p:nvSpPr>
          <p:spPr bwMode="auto">
            <a:xfrm>
              <a:off x="1488" y="2904"/>
              <a:ext cx="312" cy="377"/>
            </a:xfrm>
            <a:custGeom>
              <a:avLst/>
              <a:gdLst>
                <a:gd name="T0" fmla="*/ 0 w 6234"/>
                <a:gd name="T1" fmla="*/ 0 h 7152"/>
                <a:gd name="T2" fmla="*/ 0 w 6234"/>
                <a:gd name="T3" fmla="*/ 0 h 7152"/>
                <a:gd name="T4" fmla="*/ 0 w 6234"/>
                <a:gd name="T5" fmla="*/ 0 h 7152"/>
                <a:gd name="T6" fmla="*/ 0 w 6234"/>
                <a:gd name="T7" fmla="*/ 0 h 7152"/>
                <a:gd name="T8" fmla="*/ 0 w 6234"/>
                <a:gd name="T9" fmla="*/ 0 h 7152"/>
                <a:gd name="T10" fmla="*/ 0 w 6234"/>
                <a:gd name="T11" fmla="*/ 0 h 7152"/>
                <a:gd name="T12" fmla="*/ 0 w 6234"/>
                <a:gd name="T13" fmla="*/ 0 h 7152"/>
                <a:gd name="T14" fmla="*/ 0 w 6234"/>
                <a:gd name="T15" fmla="*/ 0 h 7152"/>
                <a:gd name="T16" fmla="*/ 0 w 6234"/>
                <a:gd name="T17" fmla="*/ 0 h 7152"/>
                <a:gd name="T18" fmla="*/ 0 w 6234"/>
                <a:gd name="T19" fmla="*/ 0 h 7152"/>
                <a:gd name="T20" fmla="*/ 0 w 6234"/>
                <a:gd name="T21" fmla="*/ 0 h 7152"/>
                <a:gd name="T22" fmla="*/ 0 w 6234"/>
                <a:gd name="T23" fmla="*/ 0 h 7152"/>
                <a:gd name="T24" fmla="*/ 0 w 6234"/>
                <a:gd name="T25" fmla="*/ 0 h 7152"/>
                <a:gd name="T26" fmla="*/ 0 w 6234"/>
                <a:gd name="T27" fmla="*/ 0 h 7152"/>
                <a:gd name="T28" fmla="*/ 0 w 6234"/>
                <a:gd name="T29" fmla="*/ 0 h 7152"/>
                <a:gd name="T30" fmla="*/ 0 w 6234"/>
                <a:gd name="T31" fmla="*/ 0 h 7152"/>
                <a:gd name="T32" fmla="*/ 0 w 6234"/>
                <a:gd name="T33" fmla="*/ 0 h 7152"/>
                <a:gd name="T34" fmla="*/ 0 w 6234"/>
                <a:gd name="T35" fmla="*/ 0 h 7152"/>
                <a:gd name="T36" fmla="*/ 0 w 6234"/>
                <a:gd name="T37" fmla="*/ 0 h 7152"/>
                <a:gd name="T38" fmla="*/ 0 w 6234"/>
                <a:gd name="T39" fmla="*/ 0 h 7152"/>
                <a:gd name="T40" fmla="*/ 0 w 6234"/>
                <a:gd name="T41" fmla="*/ 0 h 7152"/>
                <a:gd name="T42" fmla="*/ 0 w 6234"/>
                <a:gd name="T43" fmla="*/ 0 h 7152"/>
                <a:gd name="T44" fmla="*/ 0 w 6234"/>
                <a:gd name="T45" fmla="*/ 0 h 7152"/>
                <a:gd name="T46" fmla="*/ 0 w 6234"/>
                <a:gd name="T47" fmla="*/ 0 h 7152"/>
                <a:gd name="T48" fmla="*/ 0 w 6234"/>
                <a:gd name="T49" fmla="*/ 0 h 7152"/>
                <a:gd name="T50" fmla="*/ 0 w 6234"/>
                <a:gd name="T51" fmla="*/ 0 h 7152"/>
                <a:gd name="T52" fmla="*/ 0 w 6234"/>
                <a:gd name="T53" fmla="*/ 0 h 7152"/>
                <a:gd name="T54" fmla="*/ 0 w 6234"/>
                <a:gd name="T55" fmla="*/ 0 h 7152"/>
                <a:gd name="T56" fmla="*/ 0 w 6234"/>
                <a:gd name="T57" fmla="*/ 0 h 7152"/>
                <a:gd name="T58" fmla="*/ 0 w 6234"/>
                <a:gd name="T59" fmla="*/ 0 h 7152"/>
                <a:gd name="T60" fmla="*/ 0 w 6234"/>
                <a:gd name="T61" fmla="*/ 0 h 7152"/>
                <a:gd name="T62" fmla="*/ 0 w 6234"/>
                <a:gd name="T63" fmla="*/ 0 h 7152"/>
                <a:gd name="T64" fmla="*/ 0 w 6234"/>
                <a:gd name="T65" fmla="*/ 0 h 7152"/>
                <a:gd name="T66" fmla="*/ 0 w 6234"/>
                <a:gd name="T67" fmla="*/ 0 h 7152"/>
                <a:gd name="T68" fmla="*/ 0 w 6234"/>
                <a:gd name="T69" fmla="*/ 0 h 7152"/>
                <a:gd name="T70" fmla="*/ 0 w 6234"/>
                <a:gd name="T71" fmla="*/ 0 h 7152"/>
                <a:gd name="T72" fmla="*/ 0 w 6234"/>
                <a:gd name="T73" fmla="*/ 0 h 7152"/>
                <a:gd name="T74" fmla="*/ 0 w 6234"/>
                <a:gd name="T75" fmla="*/ 0 h 7152"/>
                <a:gd name="T76" fmla="*/ 0 w 6234"/>
                <a:gd name="T77" fmla="*/ 0 h 7152"/>
                <a:gd name="T78" fmla="*/ 0 w 6234"/>
                <a:gd name="T79" fmla="*/ 0 h 7152"/>
                <a:gd name="T80" fmla="*/ 0 w 6234"/>
                <a:gd name="T81" fmla="*/ 0 h 7152"/>
                <a:gd name="T82" fmla="*/ 0 w 6234"/>
                <a:gd name="T83" fmla="*/ 0 h 7152"/>
                <a:gd name="T84" fmla="*/ 0 w 6234"/>
                <a:gd name="T85" fmla="*/ 0 h 7152"/>
                <a:gd name="T86" fmla="*/ 0 w 6234"/>
                <a:gd name="T87" fmla="*/ 0 h 7152"/>
                <a:gd name="T88" fmla="*/ 0 w 6234"/>
                <a:gd name="T89" fmla="*/ 0 h 7152"/>
                <a:gd name="T90" fmla="*/ 0 w 6234"/>
                <a:gd name="T91" fmla="*/ 0 h 7152"/>
                <a:gd name="T92" fmla="*/ 0 w 6234"/>
                <a:gd name="T93" fmla="*/ 0 h 7152"/>
                <a:gd name="T94" fmla="*/ 0 w 6234"/>
                <a:gd name="T95" fmla="*/ 0 h 7152"/>
                <a:gd name="T96" fmla="*/ 0 w 6234"/>
                <a:gd name="T97" fmla="*/ 0 h 7152"/>
                <a:gd name="T98" fmla="*/ 0 w 6234"/>
                <a:gd name="T99" fmla="*/ 0 h 7152"/>
                <a:gd name="T100" fmla="*/ 0 w 6234"/>
                <a:gd name="T101" fmla="*/ 0 h 7152"/>
                <a:gd name="T102" fmla="*/ 0 w 6234"/>
                <a:gd name="T103" fmla="*/ 0 h 7152"/>
                <a:gd name="T104" fmla="*/ 0 w 6234"/>
                <a:gd name="T105" fmla="*/ 0 h 7152"/>
                <a:gd name="T106" fmla="*/ 0 w 6234"/>
                <a:gd name="T107" fmla="*/ 0 h 7152"/>
                <a:gd name="T108" fmla="*/ 0 w 6234"/>
                <a:gd name="T109" fmla="*/ 0 h 7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234"/>
                <a:gd name="T166" fmla="*/ 0 h 7152"/>
                <a:gd name="T167" fmla="*/ 6234 w 6234"/>
                <a:gd name="T168" fmla="*/ 7152 h 7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234" h="7152">
                  <a:moveTo>
                    <a:pt x="335" y="7061"/>
                  </a:moveTo>
                  <a:lnTo>
                    <a:pt x="320" y="7037"/>
                  </a:lnTo>
                  <a:lnTo>
                    <a:pt x="283" y="6967"/>
                  </a:lnTo>
                  <a:lnTo>
                    <a:pt x="258" y="6917"/>
                  </a:lnTo>
                  <a:lnTo>
                    <a:pt x="231" y="6858"/>
                  </a:lnTo>
                  <a:lnTo>
                    <a:pt x="216" y="6825"/>
                  </a:lnTo>
                  <a:lnTo>
                    <a:pt x="201" y="6790"/>
                  </a:lnTo>
                  <a:lnTo>
                    <a:pt x="186" y="6753"/>
                  </a:lnTo>
                  <a:lnTo>
                    <a:pt x="171" y="6714"/>
                  </a:lnTo>
                  <a:lnTo>
                    <a:pt x="155" y="6673"/>
                  </a:lnTo>
                  <a:lnTo>
                    <a:pt x="140" y="6630"/>
                  </a:lnTo>
                  <a:lnTo>
                    <a:pt x="125" y="6586"/>
                  </a:lnTo>
                  <a:lnTo>
                    <a:pt x="111" y="6540"/>
                  </a:lnTo>
                  <a:lnTo>
                    <a:pt x="96" y="6492"/>
                  </a:lnTo>
                  <a:lnTo>
                    <a:pt x="83" y="6443"/>
                  </a:lnTo>
                  <a:lnTo>
                    <a:pt x="69" y="6393"/>
                  </a:lnTo>
                  <a:lnTo>
                    <a:pt x="58" y="6341"/>
                  </a:lnTo>
                  <a:lnTo>
                    <a:pt x="47" y="6288"/>
                  </a:lnTo>
                  <a:lnTo>
                    <a:pt x="37" y="6233"/>
                  </a:lnTo>
                  <a:lnTo>
                    <a:pt x="28" y="6178"/>
                  </a:lnTo>
                  <a:lnTo>
                    <a:pt x="21" y="6122"/>
                  </a:lnTo>
                  <a:lnTo>
                    <a:pt x="15" y="6065"/>
                  </a:lnTo>
                  <a:lnTo>
                    <a:pt x="11" y="6008"/>
                  </a:lnTo>
                  <a:lnTo>
                    <a:pt x="7" y="5949"/>
                  </a:lnTo>
                  <a:lnTo>
                    <a:pt x="6" y="5890"/>
                  </a:lnTo>
                  <a:lnTo>
                    <a:pt x="4" y="5574"/>
                  </a:lnTo>
                  <a:lnTo>
                    <a:pt x="1" y="5127"/>
                  </a:lnTo>
                  <a:lnTo>
                    <a:pt x="0" y="5000"/>
                  </a:lnTo>
                  <a:lnTo>
                    <a:pt x="1" y="4867"/>
                  </a:lnTo>
                  <a:lnTo>
                    <a:pt x="2" y="4731"/>
                  </a:lnTo>
                  <a:lnTo>
                    <a:pt x="3" y="4590"/>
                  </a:lnTo>
                  <a:lnTo>
                    <a:pt x="6" y="4446"/>
                  </a:lnTo>
                  <a:lnTo>
                    <a:pt x="10" y="4300"/>
                  </a:lnTo>
                  <a:lnTo>
                    <a:pt x="15" y="4152"/>
                  </a:lnTo>
                  <a:lnTo>
                    <a:pt x="21" y="4001"/>
                  </a:lnTo>
                  <a:lnTo>
                    <a:pt x="28" y="3851"/>
                  </a:lnTo>
                  <a:lnTo>
                    <a:pt x="37" y="3700"/>
                  </a:lnTo>
                  <a:lnTo>
                    <a:pt x="47" y="3550"/>
                  </a:lnTo>
                  <a:lnTo>
                    <a:pt x="59" y="3401"/>
                  </a:lnTo>
                  <a:lnTo>
                    <a:pt x="73" y="3254"/>
                  </a:lnTo>
                  <a:lnTo>
                    <a:pt x="88" y="3109"/>
                  </a:lnTo>
                  <a:lnTo>
                    <a:pt x="106" y="2966"/>
                  </a:lnTo>
                  <a:lnTo>
                    <a:pt x="125" y="2828"/>
                  </a:lnTo>
                  <a:lnTo>
                    <a:pt x="147" y="2694"/>
                  </a:lnTo>
                  <a:lnTo>
                    <a:pt x="172" y="2564"/>
                  </a:lnTo>
                  <a:lnTo>
                    <a:pt x="199" y="2440"/>
                  </a:lnTo>
                  <a:lnTo>
                    <a:pt x="228" y="2322"/>
                  </a:lnTo>
                  <a:lnTo>
                    <a:pt x="260" y="2211"/>
                  </a:lnTo>
                  <a:lnTo>
                    <a:pt x="295" y="2107"/>
                  </a:lnTo>
                  <a:lnTo>
                    <a:pt x="333" y="2010"/>
                  </a:lnTo>
                  <a:lnTo>
                    <a:pt x="374" y="1921"/>
                  </a:lnTo>
                  <a:lnTo>
                    <a:pt x="416" y="1839"/>
                  </a:lnTo>
                  <a:lnTo>
                    <a:pt x="459" y="1759"/>
                  </a:lnTo>
                  <a:lnTo>
                    <a:pt x="504" y="1681"/>
                  </a:lnTo>
                  <a:lnTo>
                    <a:pt x="549" y="1607"/>
                  </a:lnTo>
                  <a:lnTo>
                    <a:pt x="596" y="1534"/>
                  </a:lnTo>
                  <a:lnTo>
                    <a:pt x="644" y="1465"/>
                  </a:lnTo>
                  <a:lnTo>
                    <a:pt x="693" y="1397"/>
                  </a:lnTo>
                  <a:lnTo>
                    <a:pt x="742" y="1332"/>
                  </a:lnTo>
                  <a:lnTo>
                    <a:pt x="793" y="1269"/>
                  </a:lnTo>
                  <a:lnTo>
                    <a:pt x="844" y="1208"/>
                  </a:lnTo>
                  <a:lnTo>
                    <a:pt x="898" y="1150"/>
                  </a:lnTo>
                  <a:lnTo>
                    <a:pt x="951" y="1094"/>
                  </a:lnTo>
                  <a:lnTo>
                    <a:pt x="1005" y="1039"/>
                  </a:lnTo>
                  <a:lnTo>
                    <a:pt x="1061" y="987"/>
                  </a:lnTo>
                  <a:lnTo>
                    <a:pt x="1118" y="937"/>
                  </a:lnTo>
                  <a:lnTo>
                    <a:pt x="1176" y="887"/>
                  </a:lnTo>
                  <a:lnTo>
                    <a:pt x="1234" y="841"/>
                  </a:lnTo>
                  <a:lnTo>
                    <a:pt x="1293" y="796"/>
                  </a:lnTo>
                  <a:lnTo>
                    <a:pt x="1352" y="753"/>
                  </a:lnTo>
                  <a:lnTo>
                    <a:pt x="1414" y="711"/>
                  </a:lnTo>
                  <a:lnTo>
                    <a:pt x="1476" y="671"/>
                  </a:lnTo>
                  <a:lnTo>
                    <a:pt x="1538" y="633"/>
                  </a:lnTo>
                  <a:lnTo>
                    <a:pt x="1602" y="596"/>
                  </a:lnTo>
                  <a:lnTo>
                    <a:pt x="1666" y="560"/>
                  </a:lnTo>
                  <a:lnTo>
                    <a:pt x="1731" y="526"/>
                  </a:lnTo>
                  <a:lnTo>
                    <a:pt x="1797" y="493"/>
                  </a:lnTo>
                  <a:lnTo>
                    <a:pt x="1863" y="462"/>
                  </a:lnTo>
                  <a:lnTo>
                    <a:pt x="1930" y="432"/>
                  </a:lnTo>
                  <a:lnTo>
                    <a:pt x="1999" y="402"/>
                  </a:lnTo>
                  <a:lnTo>
                    <a:pt x="2068" y="374"/>
                  </a:lnTo>
                  <a:lnTo>
                    <a:pt x="2138" y="347"/>
                  </a:lnTo>
                  <a:lnTo>
                    <a:pt x="2207" y="321"/>
                  </a:lnTo>
                  <a:lnTo>
                    <a:pt x="2280" y="296"/>
                  </a:lnTo>
                  <a:lnTo>
                    <a:pt x="2357" y="272"/>
                  </a:lnTo>
                  <a:lnTo>
                    <a:pt x="2437" y="248"/>
                  </a:lnTo>
                  <a:lnTo>
                    <a:pt x="2521" y="225"/>
                  </a:lnTo>
                  <a:lnTo>
                    <a:pt x="2607" y="202"/>
                  </a:lnTo>
                  <a:lnTo>
                    <a:pt x="2697" y="181"/>
                  </a:lnTo>
                  <a:lnTo>
                    <a:pt x="2788" y="160"/>
                  </a:lnTo>
                  <a:lnTo>
                    <a:pt x="2883" y="140"/>
                  </a:lnTo>
                  <a:lnTo>
                    <a:pt x="2979" y="121"/>
                  </a:lnTo>
                  <a:lnTo>
                    <a:pt x="3076" y="104"/>
                  </a:lnTo>
                  <a:lnTo>
                    <a:pt x="3175" y="87"/>
                  </a:lnTo>
                  <a:lnTo>
                    <a:pt x="3276" y="72"/>
                  </a:lnTo>
                  <a:lnTo>
                    <a:pt x="3378" y="58"/>
                  </a:lnTo>
                  <a:lnTo>
                    <a:pt x="3481" y="45"/>
                  </a:lnTo>
                  <a:lnTo>
                    <a:pt x="3583" y="34"/>
                  </a:lnTo>
                  <a:lnTo>
                    <a:pt x="3686" y="24"/>
                  </a:lnTo>
                  <a:lnTo>
                    <a:pt x="3788" y="16"/>
                  </a:lnTo>
                  <a:lnTo>
                    <a:pt x="3890" y="9"/>
                  </a:lnTo>
                  <a:lnTo>
                    <a:pt x="3992" y="4"/>
                  </a:lnTo>
                  <a:lnTo>
                    <a:pt x="4092" y="1"/>
                  </a:lnTo>
                  <a:lnTo>
                    <a:pt x="4192" y="0"/>
                  </a:lnTo>
                  <a:lnTo>
                    <a:pt x="4290" y="0"/>
                  </a:lnTo>
                  <a:lnTo>
                    <a:pt x="4386" y="3"/>
                  </a:lnTo>
                  <a:lnTo>
                    <a:pt x="4479" y="8"/>
                  </a:lnTo>
                  <a:lnTo>
                    <a:pt x="4572" y="14"/>
                  </a:lnTo>
                  <a:lnTo>
                    <a:pt x="4662" y="24"/>
                  </a:lnTo>
                  <a:lnTo>
                    <a:pt x="4748" y="35"/>
                  </a:lnTo>
                  <a:lnTo>
                    <a:pt x="4831" y="49"/>
                  </a:lnTo>
                  <a:lnTo>
                    <a:pt x="4911" y="65"/>
                  </a:lnTo>
                  <a:lnTo>
                    <a:pt x="4988" y="83"/>
                  </a:lnTo>
                  <a:lnTo>
                    <a:pt x="5060" y="104"/>
                  </a:lnTo>
                  <a:lnTo>
                    <a:pt x="5129" y="128"/>
                  </a:lnTo>
                  <a:lnTo>
                    <a:pt x="5253" y="177"/>
                  </a:lnTo>
                  <a:lnTo>
                    <a:pt x="5365" y="220"/>
                  </a:lnTo>
                  <a:lnTo>
                    <a:pt x="5464" y="260"/>
                  </a:lnTo>
                  <a:lnTo>
                    <a:pt x="5552" y="296"/>
                  </a:lnTo>
                  <a:lnTo>
                    <a:pt x="5592" y="314"/>
                  </a:lnTo>
                  <a:lnTo>
                    <a:pt x="5630" y="330"/>
                  </a:lnTo>
                  <a:lnTo>
                    <a:pt x="5666" y="347"/>
                  </a:lnTo>
                  <a:lnTo>
                    <a:pt x="5698" y="363"/>
                  </a:lnTo>
                  <a:lnTo>
                    <a:pt x="5730" y="378"/>
                  </a:lnTo>
                  <a:lnTo>
                    <a:pt x="5759" y="394"/>
                  </a:lnTo>
                  <a:lnTo>
                    <a:pt x="5787" y="410"/>
                  </a:lnTo>
                  <a:lnTo>
                    <a:pt x="5813" y="425"/>
                  </a:lnTo>
                  <a:lnTo>
                    <a:pt x="5837" y="441"/>
                  </a:lnTo>
                  <a:lnTo>
                    <a:pt x="5859" y="457"/>
                  </a:lnTo>
                  <a:lnTo>
                    <a:pt x="5881" y="474"/>
                  </a:lnTo>
                  <a:lnTo>
                    <a:pt x="5901" y="491"/>
                  </a:lnTo>
                  <a:lnTo>
                    <a:pt x="5920" y="508"/>
                  </a:lnTo>
                  <a:lnTo>
                    <a:pt x="5939" y="527"/>
                  </a:lnTo>
                  <a:lnTo>
                    <a:pt x="5957" y="546"/>
                  </a:lnTo>
                  <a:lnTo>
                    <a:pt x="5974" y="566"/>
                  </a:lnTo>
                  <a:lnTo>
                    <a:pt x="5990" y="587"/>
                  </a:lnTo>
                  <a:lnTo>
                    <a:pt x="6006" y="609"/>
                  </a:lnTo>
                  <a:lnTo>
                    <a:pt x="6021" y="632"/>
                  </a:lnTo>
                  <a:lnTo>
                    <a:pt x="6036" y="656"/>
                  </a:lnTo>
                  <a:lnTo>
                    <a:pt x="6052" y="682"/>
                  </a:lnTo>
                  <a:lnTo>
                    <a:pt x="6067" y="709"/>
                  </a:lnTo>
                  <a:lnTo>
                    <a:pt x="6082" y="738"/>
                  </a:lnTo>
                  <a:lnTo>
                    <a:pt x="6098" y="769"/>
                  </a:lnTo>
                  <a:lnTo>
                    <a:pt x="6114" y="802"/>
                  </a:lnTo>
                  <a:lnTo>
                    <a:pt x="6128" y="838"/>
                  </a:lnTo>
                  <a:lnTo>
                    <a:pt x="6141" y="878"/>
                  </a:lnTo>
                  <a:lnTo>
                    <a:pt x="6154" y="923"/>
                  </a:lnTo>
                  <a:lnTo>
                    <a:pt x="6165" y="969"/>
                  </a:lnTo>
                  <a:lnTo>
                    <a:pt x="6175" y="1019"/>
                  </a:lnTo>
                  <a:lnTo>
                    <a:pt x="6185" y="1071"/>
                  </a:lnTo>
                  <a:lnTo>
                    <a:pt x="6193" y="1125"/>
                  </a:lnTo>
                  <a:lnTo>
                    <a:pt x="6200" y="1182"/>
                  </a:lnTo>
                  <a:lnTo>
                    <a:pt x="6207" y="1241"/>
                  </a:lnTo>
                  <a:lnTo>
                    <a:pt x="6213" y="1302"/>
                  </a:lnTo>
                  <a:lnTo>
                    <a:pt x="6218" y="1364"/>
                  </a:lnTo>
                  <a:lnTo>
                    <a:pt x="6222" y="1428"/>
                  </a:lnTo>
                  <a:lnTo>
                    <a:pt x="6226" y="1493"/>
                  </a:lnTo>
                  <a:lnTo>
                    <a:pt x="6229" y="1559"/>
                  </a:lnTo>
                  <a:lnTo>
                    <a:pt x="6231" y="1627"/>
                  </a:lnTo>
                  <a:lnTo>
                    <a:pt x="6233" y="1694"/>
                  </a:lnTo>
                  <a:lnTo>
                    <a:pt x="6233" y="1763"/>
                  </a:lnTo>
                  <a:lnTo>
                    <a:pt x="6234" y="1831"/>
                  </a:lnTo>
                  <a:lnTo>
                    <a:pt x="6233" y="1900"/>
                  </a:lnTo>
                  <a:lnTo>
                    <a:pt x="6231" y="2038"/>
                  </a:lnTo>
                  <a:lnTo>
                    <a:pt x="6228" y="2172"/>
                  </a:lnTo>
                  <a:lnTo>
                    <a:pt x="6221" y="2303"/>
                  </a:lnTo>
                  <a:lnTo>
                    <a:pt x="6214" y="2428"/>
                  </a:lnTo>
                  <a:lnTo>
                    <a:pt x="6206" y="2547"/>
                  </a:lnTo>
                  <a:lnTo>
                    <a:pt x="6196" y="2657"/>
                  </a:lnTo>
                  <a:lnTo>
                    <a:pt x="6192" y="2708"/>
                  </a:lnTo>
                  <a:lnTo>
                    <a:pt x="6186" y="2759"/>
                  </a:lnTo>
                  <a:lnTo>
                    <a:pt x="6179" y="2811"/>
                  </a:lnTo>
                  <a:lnTo>
                    <a:pt x="6171" y="2862"/>
                  </a:lnTo>
                  <a:lnTo>
                    <a:pt x="6161" y="2914"/>
                  </a:lnTo>
                  <a:lnTo>
                    <a:pt x="6152" y="2966"/>
                  </a:lnTo>
                  <a:lnTo>
                    <a:pt x="6141" y="3018"/>
                  </a:lnTo>
                  <a:lnTo>
                    <a:pt x="6130" y="3071"/>
                  </a:lnTo>
                  <a:lnTo>
                    <a:pt x="6117" y="3123"/>
                  </a:lnTo>
                  <a:lnTo>
                    <a:pt x="6103" y="3174"/>
                  </a:lnTo>
                  <a:lnTo>
                    <a:pt x="6089" y="3226"/>
                  </a:lnTo>
                  <a:lnTo>
                    <a:pt x="6074" y="3276"/>
                  </a:lnTo>
                  <a:lnTo>
                    <a:pt x="6058" y="3327"/>
                  </a:lnTo>
                  <a:lnTo>
                    <a:pt x="6042" y="3377"/>
                  </a:lnTo>
                  <a:lnTo>
                    <a:pt x="6025" y="3427"/>
                  </a:lnTo>
                  <a:lnTo>
                    <a:pt x="6008" y="3475"/>
                  </a:lnTo>
                  <a:lnTo>
                    <a:pt x="5989" y="3524"/>
                  </a:lnTo>
                  <a:lnTo>
                    <a:pt x="5970" y="3571"/>
                  </a:lnTo>
                  <a:lnTo>
                    <a:pt x="5951" y="3618"/>
                  </a:lnTo>
                  <a:lnTo>
                    <a:pt x="5931" y="3664"/>
                  </a:lnTo>
                  <a:lnTo>
                    <a:pt x="5911" y="3708"/>
                  </a:lnTo>
                  <a:lnTo>
                    <a:pt x="5890" y="3752"/>
                  </a:lnTo>
                  <a:lnTo>
                    <a:pt x="5869" y="3795"/>
                  </a:lnTo>
                  <a:lnTo>
                    <a:pt x="5848" y="3837"/>
                  </a:lnTo>
                  <a:lnTo>
                    <a:pt x="5826" y="3877"/>
                  </a:lnTo>
                  <a:lnTo>
                    <a:pt x="5804" y="3916"/>
                  </a:lnTo>
                  <a:lnTo>
                    <a:pt x="5781" y="3954"/>
                  </a:lnTo>
                  <a:lnTo>
                    <a:pt x="5758" y="3990"/>
                  </a:lnTo>
                  <a:lnTo>
                    <a:pt x="5735" y="4025"/>
                  </a:lnTo>
                  <a:lnTo>
                    <a:pt x="5712" y="4059"/>
                  </a:lnTo>
                  <a:lnTo>
                    <a:pt x="5689" y="4090"/>
                  </a:lnTo>
                  <a:lnTo>
                    <a:pt x="5666" y="4120"/>
                  </a:lnTo>
                  <a:lnTo>
                    <a:pt x="5640" y="4152"/>
                  </a:lnTo>
                  <a:lnTo>
                    <a:pt x="5611" y="4182"/>
                  </a:lnTo>
                  <a:lnTo>
                    <a:pt x="5577" y="4212"/>
                  </a:lnTo>
                  <a:lnTo>
                    <a:pt x="5540" y="4243"/>
                  </a:lnTo>
                  <a:lnTo>
                    <a:pt x="5499" y="4273"/>
                  </a:lnTo>
                  <a:lnTo>
                    <a:pt x="5456" y="4303"/>
                  </a:lnTo>
                  <a:lnTo>
                    <a:pt x="5410" y="4333"/>
                  </a:lnTo>
                  <a:lnTo>
                    <a:pt x="5360" y="4362"/>
                  </a:lnTo>
                  <a:lnTo>
                    <a:pt x="5309" y="4391"/>
                  </a:lnTo>
                  <a:lnTo>
                    <a:pt x="5255" y="4420"/>
                  </a:lnTo>
                  <a:lnTo>
                    <a:pt x="5200" y="4449"/>
                  </a:lnTo>
                  <a:lnTo>
                    <a:pt x="5143" y="4477"/>
                  </a:lnTo>
                  <a:lnTo>
                    <a:pt x="5085" y="4504"/>
                  </a:lnTo>
                  <a:lnTo>
                    <a:pt x="5025" y="4531"/>
                  </a:lnTo>
                  <a:lnTo>
                    <a:pt x="4964" y="4557"/>
                  </a:lnTo>
                  <a:lnTo>
                    <a:pt x="4903" y="4583"/>
                  </a:lnTo>
                  <a:lnTo>
                    <a:pt x="4842" y="4607"/>
                  </a:lnTo>
                  <a:lnTo>
                    <a:pt x="4779" y="4632"/>
                  </a:lnTo>
                  <a:lnTo>
                    <a:pt x="4718" y="4655"/>
                  </a:lnTo>
                  <a:lnTo>
                    <a:pt x="4657" y="4677"/>
                  </a:lnTo>
                  <a:lnTo>
                    <a:pt x="4596" y="4699"/>
                  </a:lnTo>
                  <a:lnTo>
                    <a:pt x="4536" y="4719"/>
                  </a:lnTo>
                  <a:lnTo>
                    <a:pt x="4478" y="4739"/>
                  </a:lnTo>
                  <a:lnTo>
                    <a:pt x="4421" y="4758"/>
                  </a:lnTo>
                  <a:lnTo>
                    <a:pt x="4365" y="4775"/>
                  </a:lnTo>
                  <a:lnTo>
                    <a:pt x="4311" y="4791"/>
                  </a:lnTo>
                  <a:lnTo>
                    <a:pt x="4260" y="4806"/>
                  </a:lnTo>
                  <a:lnTo>
                    <a:pt x="4210" y="4820"/>
                  </a:lnTo>
                  <a:lnTo>
                    <a:pt x="4164" y="4833"/>
                  </a:lnTo>
                  <a:lnTo>
                    <a:pt x="4120" y="4844"/>
                  </a:lnTo>
                  <a:lnTo>
                    <a:pt x="4078" y="4854"/>
                  </a:lnTo>
                  <a:lnTo>
                    <a:pt x="4042" y="4862"/>
                  </a:lnTo>
                  <a:lnTo>
                    <a:pt x="3968" y="4878"/>
                  </a:lnTo>
                  <a:lnTo>
                    <a:pt x="3895" y="4896"/>
                  </a:lnTo>
                  <a:lnTo>
                    <a:pt x="3825" y="4915"/>
                  </a:lnTo>
                  <a:lnTo>
                    <a:pt x="3754" y="4935"/>
                  </a:lnTo>
                  <a:lnTo>
                    <a:pt x="3686" y="4957"/>
                  </a:lnTo>
                  <a:lnTo>
                    <a:pt x="3621" y="4980"/>
                  </a:lnTo>
                  <a:lnTo>
                    <a:pt x="3556" y="5004"/>
                  </a:lnTo>
                  <a:lnTo>
                    <a:pt x="3494" y="5028"/>
                  </a:lnTo>
                  <a:lnTo>
                    <a:pt x="3435" y="5054"/>
                  </a:lnTo>
                  <a:lnTo>
                    <a:pt x="3381" y="5080"/>
                  </a:lnTo>
                  <a:lnTo>
                    <a:pt x="3328" y="5106"/>
                  </a:lnTo>
                  <a:lnTo>
                    <a:pt x="3279" y="5133"/>
                  </a:lnTo>
                  <a:lnTo>
                    <a:pt x="3255" y="5147"/>
                  </a:lnTo>
                  <a:lnTo>
                    <a:pt x="3234" y="5160"/>
                  </a:lnTo>
                  <a:lnTo>
                    <a:pt x="3213" y="5174"/>
                  </a:lnTo>
                  <a:lnTo>
                    <a:pt x="3193" y="5187"/>
                  </a:lnTo>
                  <a:lnTo>
                    <a:pt x="3174" y="5201"/>
                  </a:lnTo>
                  <a:lnTo>
                    <a:pt x="3156" y="5216"/>
                  </a:lnTo>
                  <a:lnTo>
                    <a:pt x="3140" y="5229"/>
                  </a:lnTo>
                  <a:lnTo>
                    <a:pt x="3125" y="5242"/>
                  </a:lnTo>
                  <a:lnTo>
                    <a:pt x="3096" y="5270"/>
                  </a:lnTo>
                  <a:lnTo>
                    <a:pt x="3070" y="5297"/>
                  </a:lnTo>
                  <a:lnTo>
                    <a:pt x="3044" y="5325"/>
                  </a:lnTo>
                  <a:lnTo>
                    <a:pt x="3018" y="5353"/>
                  </a:lnTo>
                  <a:lnTo>
                    <a:pt x="2964" y="5412"/>
                  </a:lnTo>
                  <a:lnTo>
                    <a:pt x="2907" y="5475"/>
                  </a:lnTo>
                  <a:lnTo>
                    <a:pt x="2875" y="5508"/>
                  </a:lnTo>
                  <a:lnTo>
                    <a:pt x="2843" y="5542"/>
                  </a:lnTo>
                  <a:lnTo>
                    <a:pt x="2807" y="5578"/>
                  </a:lnTo>
                  <a:lnTo>
                    <a:pt x="2769" y="5614"/>
                  </a:lnTo>
                  <a:lnTo>
                    <a:pt x="2728" y="5653"/>
                  </a:lnTo>
                  <a:lnTo>
                    <a:pt x="2683" y="5693"/>
                  </a:lnTo>
                  <a:lnTo>
                    <a:pt x="2634" y="5734"/>
                  </a:lnTo>
                  <a:lnTo>
                    <a:pt x="2581" y="5778"/>
                  </a:lnTo>
                  <a:lnTo>
                    <a:pt x="2552" y="5800"/>
                  </a:lnTo>
                  <a:lnTo>
                    <a:pt x="2524" y="5821"/>
                  </a:lnTo>
                  <a:lnTo>
                    <a:pt x="2494" y="5842"/>
                  </a:lnTo>
                  <a:lnTo>
                    <a:pt x="2466" y="5862"/>
                  </a:lnTo>
                  <a:lnTo>
                    <a:pt x="2409" y="5900"/>
                  </a:lnTo>
                  <a:lnTo>
                    <a:pt x="2352" y="5935"/>
                  </a:lnTo>
                  <a:lnTo>
                    <a:pt x="2239" y="6003"/>
                  </a:lnTo>
                  <a:lnTo>
                    <a:pt x="2124" y="6069"/>
                  </a:lnTo>
                  <a:lnTo>
                    <a:pt x="2066" y="6102"/>
                  </a:lnTo>
                  <a:lnTo>
                    <a:pt x="2007" y="6137"/>
                  </a:lnTo>
                  <a:lnTo>
                    <a:pt x="1948" y="6174"/>
                  </a:lnTo>
                  <a:lnTo>
                    <a:pt x="1888" y="6214"/>
                  </a:lnTo>
                  <a:lnTo>
                    <a:pt x="1858" y="6234"/>
                  </a:lnTo>
                  <a:lnTo>
                    <a:pt x="1827" y="6256"/>
                  </a:lnTo>
                  <a:lnTo>
                    <a:pt x="1797" y="6278"/>
                  </a:lnTo>
                  <a:lnTo>
                    <a:pt x="1765" y="6303"/>
                  </a:lnTo>
                  <a:lnTo>
                    <a:pt x="1734" y="6327"/>
                  </a:lnTo>
                  <a:lnTo>
                    <a:pt x="1702" y="6353"/>
                  </a:lnTo>
                  <a:lnTo>
                    <a:pt x="1670" y="6379"/>
                  </a:lnTo>
                  <a:lnTo>
                    <a:pt x="1638" y="6407"/>
                  </a:lnTo>
                  <a:lnTo>
                    <a:pt x="1605" y="6436"/>
                  </a:lnTo>
                  <a:lnTo>
                    <a:pt x="1574" y="6465"/>
                  </a:lnTo>
                  <a:lnTo>
                    <a:pt x="1544" y="6494"/>
                  </a:lnTo>
                  <a:lnTo>
                    <a:pt x="1516" y="6523"/>
                  </a:lnTo>
                  <a:lnTo>
                    <a:pt x="1487" y="6553"/>
                  </a:lnTo>
                  <a:lnTo>
                    <a:pt x="1461" y="6582"/>
                  </a:lnTo>
                  <a:lnTo>
                    <a:pt x="1435" y="6611"/>
                  </a:lnTo>
                  <a:lnTo>
                    <a:pt x="1410" y="6640"/>
                  </a:lnTo>
                  <a:lnTo>
                    <a:pt x="1363" y="6698"/>
                  </a:lnTo>
                  <a:lnTo>
                    <a:pt x="1318" y="6754"/>
                  </a:lnTo>
                  <a:lnTo>
                    <a:pt x="1276" y="6808"/>
                  </a:lnTo>
                  <a:lnTo>
                    <a:pt x="1235" y="6860"/>
                  </a:lnTo>
                  <a:lnTo>
                    <a:pt x="1196" y="6909"/>
                  </a:lnTo>
                  <a:lnTo>
                    <a:pt x="1157" y="6955"/>
                  </a:lnTo>
                  <a:lnTo>
                    <a:pt x="1138" y="6977"/>
                  </a:lnTo>
                  <a:lnTo>
                    <a:pt x="1119" y="6998"/>
                  </a:lnTo>
                  <a:lnTo>
                    <a:pt x="1099" y="7017"/>
                  </a:lnTo>
                  <a:lnTo>
                    <a:pt x="1080" y="7036"/>
                  </a:lnTo>
                  <a:lnTo>
                    <a:pt x="1060" y="7053"/>
                  </a:lnTo>
                  <a:lnTo>
                    <a:pt x="1040" y="7069"/>
                  </a:lnTo>
                  <a:lnTo>
                    <a:pt x="1020" y="7084"/>
                  </a:lnTo>
                  <a:lnTo>
                    <a:pt x="999" y="7097"/>
                  </a:lnTo>
                  <a:lnTo>
                    <a:pt x="978" y="7109"/>
                  </a:lnTo>
                  <a:lnTo>
                    <a:pt x="956" y="7119"/>
                  </a:lnTo>
                  <a:lnTo>
                    <a:pt x="934" y="7128"/>
                  </a:lnTo>
                  <a:lnTo>
                    <a:pt x="910" y="7135"/>
                  </a:lnTo>
                  <a:lnTo>
                    <a:pt x="886" y="7141"/>
                  </a:lnTo>
                  <a:lnTo>
                    <a:pt x="862" y="7145"/>
                  </a:lnTo>
                  <a:lnTo>
                    <a:pt x="838" y="7148"/>
                  </a:lnTo>
                  <a:lnTo>
                    <a:pt x="813" y="7150"/>
                  </a:lnTo>
                  <a:lnTo>
                    <a:pt x="787" y="7151"/>
                  </a:lnTo>
                  <a:lnTo>
                    <a:pt x="763" y="7152"/>
                  </a:lnTo>
                  <a:lnTo>
                    <a:pt x="738" y="7151"/>
                  </a:lnTo>
                  <a:lnTo>
                    <a:pt x="713" y="7150"/>
                  </a:lnTo>
                  <a:lnTo>
                    <a:pt x="688" y="7148"/>
                  </a:lnTo>
                  <a:lnTo>
                    <a:pt x="664" y="7146"/>
                  </a:lnTo>
                  <a:lnTo>
                    <a:pt x="640" y="7143"/>
                  </a:lnTo>
                  <a:lnTo>
                    <a:pt x="616" y="7139"/>
                  </a:lnTo>
                  <a:lnTo>
                    <a:pt x="570" y="7131"/>
                  </a:lnTo>
                  <a:lnTo>
                    <a:pt x="526" y="7121"/>
                  </a:lnTo>
                  <a:lnTo>
                    <a:pt x="486" y="7111"/>
                  </a:lnTo>
                  <a:lnTo>
                    <a:pt x="449" y="7101"/>
                  </a:lnTo>
                  <a:lnTo>
                    <a:pt x="417" y="7091"/>
                  </a:lnTo>
                  <a:lnTo>
                    <a:pt x="388" y="7081"/>
                  </a:lnTo>
                  <a:lnTo>
                    <a:pt x="348" y="7067"/>
                  </a:lnTo>
                  <a:lnTo>
                    <a:pt x="335" y="7061"/>
                  </a:lnTo>
                  <a:close/>
                </a:path>
              </a:pathLst>
            </a:custGeom>
            <a:solidFill>
              <a:srgbClr val="9C7F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1" name="Freeform 13"/>
            <p:cNvSpPr>
              <a:spLocks/>
            </p:cNvSpPr>
            <p:nvPr/>
          </p:nvSpPr>
          <p:spPr bwMode="auto">
            <a:xfrm>
              <a:off x="1496" y="2911"/>
              <a:ext cx="293" cy="354"/>
            </a:xfrm>
            <a:custGeom>
              <a:avLst/>
              <a:gdLst>
                <a:gd name="T0" fmla="*/ 0 w 5866"/>
                <a:gd name="T1" fmla="*/ 0 h 6715"/>
                <a:gd name="T2" fmla="*/ 0 w 5866"/>
                <a:gd name="T3" fmla="*/ 0 h 6715"/>
                <a:gd name="T4" fmla="*/ 0 w 5866"/>
                <a:gd name="T5" fmla="*/ 0 h 6715"/>
                <a:gd name="T6" fmla="*/ 0 w 5866"/>
                <a:gd name="T7" fmla="*/ 0 h 6715"/>
                <a:gd name="T8" fmla="*/ 0 w 5866"/>
                <a:gd name="T9" fmla="*/ 0 h 6715"/>
                <a:gd name="T10" fmla="*/ 0 w 5866"/>
                <a:gd name="T11" fmla="*/ 0 h 6715"/>
                <a:gd name="T12" fmla="*/ 0 w 5866"/>
                <a:gd name="T13" fmla="*/ 0 h 6715"/>
                <a:gd name="T14" fmla="*/ 0 w 5866"/>
                <a:gd name="T15" fmla="*/ 0 h 6715"/>
                <a:gd name="T16" fmla="*/ 0 w 5866"/>
                <a:gd name="T17" fmla="*/ 0 h 6715"/>
                <a:gd name="T18" fmla="*/ 0 w 5866"/>
                <a:gd name="T19" fmla="*/ 0 h 6715"/>
                <a:gd name="T20" fmla="*/ 0 w 5866"/>
                <a:gd name="T21" fmla="*/ 0 h 6715"/>
                <a:gd name="T22" fmla="*/ 0 w 5866"/>
                <a:gd name="T23" fmla="*/ 0 h 6715"/>
                <a:gd name="T24" fmla="*/ 0 w 5866"/>
                <a:gd name="T25" fmla="*/ 0 h 6715"/>
                <a:gd name="T26" fmla="*/ 0 w 5866"/>
                <a:gd name="T27" fmla="*/ 0 h 6715"/>
                <a:gd name="T28" fmla="*/ 0 w 5866"/>
                <a:gd name="T29" fmla="*/ 0 h 6715"/>
                <a:gd name="T30" fmla="*/ 0 w 5866"/>
                <a:gd name="T31" fmla="*/ 0 h 6715"/>
                <a:gd name="T32" fmla="*/ 0 w 5866"/>
                <a:gd name="T33" fmla="*/ 0 h 6715"/>
                <a:gd name="T34" fmla="*/ 0 w 5866"/>
                <a:gd name="T35" fmla="*/ 0 h 6715"/>
                <a:gd name="T36" fmla="*/ 0 w 5866"/>
                <a:gd name="T37" fmla="*/ 0 h 6715"/>
                <a:gd name="T38" fmla="*/ 0 w 5866"/>
                <a:gd name="T39" fmla="*/ 0 h 6715"/>
                <a:gd name="T40" fmla="*/ 0 w 5866"/>
                <a:gd name="T41" fmla="*/ 0 h 6715"/>
                <a:gd name="T42" fmla="*/ 0 w 5866"/>
                <a:gd name="T43" fmla="*/ 0 h 6715"/>
                <a:gd name="T44" fmla="*/ 0 w 5866"/>
                <a:gd name="T45" fmla="*/ 0 h 6715"/>
                <a:gd name="T46" fmla="*/ 0 w 5866"/>
                <a:gd name="T47" fmla="*/ 0 h 6715"/>
                <a:gd name="T48" fmla="*/ 0 w 5866"/>
                <a:gd name="T49" fmla="*/ 0 h 6715"/>
                <a:gd name="T50" fmla="*/ 0 w 5866"/>
                <a:gd name="T51" fmla="*/ 0 h 6715"/>
                <a:gd name="T52" fmla="*/ 0 w 5866"/>
                <a:gd name="T53" fmla="*/ 0 h 6715"/>
                <a:gd name="T54" fmla="*/ 0 w 5866"/>
                <a:gd name="T55" fmla="*/ 0 h 6715"/>
                <a:gd name="T56" fmla="*/ 0 w 5866"/>
                <a:gd name="T57" fmla="*/ 0 h 6715"/>
                <a:gd name="T58" fmla="*/ 0 w 5866"/>
                <a:gd name="T59" fmla="*/ 0 h 6715"/>
                <a:gd name="T60" fmla="*/ 0 w 5866"/>
                <a:gd name="T61" fmla="*/ 0 h 6715"/>
                <a:gd name="T62" fmla="*/ 0 w 5866"/>
                <a:gd name="T63" fmla="*/ 0 h 6715"/>
                <a:gd name="T64" fmla="*/ 0 w 5866"/>
                <a:gd name="T65" fmla="*/ 0 h 6715"/>
                <a:gd name="T66" fmla="*/ 0 w 5866"/>
                <a:gd name="T67" fmla="*/ 0 h 6715"/>
                <a:gd name="T68" fmla="*/ 0 w 5866"/>
                <a:gd name="T69" fmla="*/ 0 h 6715"/>
                <a:gd name="T70" fmla="*/ 0 w 5866"/>
                <a:gd name="T71" fmla="*/ 0 h 6715"/>
                <a:gd name="T72" fmla="*/ 0 w 5866"/>
                <a:gd name="T73" fmla="*/ 0 h 6715"/>
                <a:gd name="T74" fmla="*/ 0 w 5866"/>
                <a:gd name="T75" fmla="*/ 0 h 6715"/>
                <a:gd name="T76" fmla="*/ 0 w 5866"/>
                <a:gd name="T77" fmla="*/ 0 h 6715"/>
                <a:gd name="T78" fmla="*/ 0 w 5866"/>
                <a:gd name="T79" fmla="*/ 0 h 6715"/>
                <a:gd name="T80" fmla="*/ 0 w 5866"/>
                <a:gd name="T81" fmla="*/ 0 h 6715"/>
                <a:gd name="T82" fmla="*/ 0 w 5866"/>
                <a:gd name="T83" fmla="*/ 0 h 6715"/>
                <a:gd name="T84" fmla="*/ 0 w 5866"/>
                <a:gd name="T85" fmla="*/ 0 h 6715"/>
                <a:gd name="T86" fmla="*/ 0 w 5866"/>
                <a:gd name="T87" fmla="*/ 0 h 6715"/>
                <a:gd name="T88" fmla="*/ 0 w 5866"/>
                <a:gd name="T89" fmla="*/ 0 h 6715"/>
                <a:gd name="T90" fmla="*/ 0 w 5866"/>
                <a:gd name="T91" fmla="*/ 0 h 6715"/>
                <a:gd name="T92" fmla="*/ 0 w 5866"/>
                <a:gd name="T93" fmla="*/ 0 h 6715"/>
                <a:gd name="T94" fmla="*/ 0 w 5866"/>
                <a:gd name="T95" fmla="*/ 0 h 6715"/>
                <a:gd name="T96" fmla="*/ 0 w 5866"/>
                <a:gd name="T97" fmla="*/ 0 h 6715"/>
                <a:gd name="T98" fmla="*/ 0 w 5866"/>
                <a:gd name="T99" fmla="*/ 0 h 6715"/>
                <a:gd name="T100" fmla="*/ 0 w 5866"/>
                <a:gd name="T101" fmla="*/ 0 h 6715"/>
                <a:gd name="T102" fmla="*/ 0 w 5866"/>
                <a:gd name="T103" fmla="*/ 0 h 6715"/>
                <a:gd name="T104" fmla="*/ 0 w 5866"/>
                <a:gd name="T105" fmla="*/ 0 h 6715"/>
                <a:gd name="T106" fmla="*/ 0 w 5866"/>
                <a:gd name="T107" fmla="*/ 0 h 671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866"/>
                <a:gd name="T163" fmla="*/ 0 h 6715"/>
                <a:gd name="T164" fmla="*/ 5866 w 5866"/>
                <a:gd name="T165" fmla="*/ 6715 h 671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866" h="6715">
                  <a:moveTo>
                    <a:pt x="298" y="6621"/>
                  </a:moveTo>
                  <a:lnTo>
                    <a:pt x="286" y="6598"/>
                  </a:lnTo>
                  <a:lnTo>
                    <a:pt x="253" y="6533"/>
                  </a:lnTo>
                  <a:lnTo>
                    <a:pt x="230" y="6486"/>
                  </a:lnTo>
                  <a:lnTo>
                    <a:pt x="206" y="6430"/>
                  </a:lnTo>
                  <a:lnTo>
                    <a:pt x="178" y="6366"/>
                  </a:lnTo>
                  <a:lnTo>
                    <a:pt x="151" y="6294"/>
                  </a:lnTo>
                  <a:lnTo>
                    <a:pt x="137" y="6256"/>
                  </a:lnTo>
                  <a:lnTo>
                    <a:pt x="124" y="6215"/>
                  </a:lnTo>
                  <a:lnTo>
                    <a:pt x="110" y="6174"/>
                  </a:lnTo>
                  <a:lnTo>
                    <a:pt x="97" y="6129"/>
                  </a:lnTo>
                  <a:lnTo>
                    <a:pt x="85" y="6085"/>
                  </a:lnTo>
                  <a:lnTo>
                    <a:pt x="72" y="6038"/>
                  </a:lnTo>
                  <a:lnTo>
                    <a:pt x="60" y="5991"/>
                  </a:lnTo>
                  <a:lnTo>
                    <a:pt x="50" y="5942"/>
                  </a:lnTo>
                  <a:lnTo>
                    <a:pt x="40" y="5893"/>
                  </a:lnTo>
                  <a:lnTo>
                    <a:pt x="31" y="5842"/>
                  </a:lnTo>
                  <a:lnTo>
                    <a:pt x="24" y="5790"/>
                  </a:lnTo>
                  <a:lnTo>
                    <a:pt x="16" y="5737"/>
                  </a:lnTo>
                  <a:lnTo>
                    <a:pt x="11" y="5684"/>
                  </a:lnTo>
                  <a:lnTo>
                    <a:pt x="7" y="5629"/>
                  </a:lnTo>
                  <a:lnTo>
                    <a:pt x="5" y="5574"/>
                  </a:lnTo>
                  <a:lnTo>
                    <a:pt x="4" y="5518"/>
                  </a:lnTo>
                  <a:lnTo>
                    <a:pt x="1" y="5221"/>
                  </a:lnTo>
                  <a:lnTo>
                    <a:pt x="0" y="4800"/>
                  </a:lnTo>
                  <a:lnTo>
                    <a:pt x="0" y="4680"/>
                  </a:lnTo>
                  <a:lnTo>
                    <a:pt x="1" y="4556"/>
                  </a:lnTo>
                  <a:lnTo>
                    <a:pt x="2" y="4427"/>
                  </a:lnTo>
                  <a:lnTo>
                    <a:pt x="6" y="4295"/>
                  </a:lnTo>
                  <a:lnTo>
                    <a:pt x="9" y="4160"/>
                  </a:lnTo>
                  <a:lnTo>
                    <a:pt x="12" y="4022"/>
                  </a:lnTo>
                  <a:lnTo>
                    <a:pt x="17" y="3882"/>
                  </a:lnTo>
                  <a:lnTo>
                    <a:pt x="24" y="3741"/>
                  </a:lnTo>
                  <a:lnTo>
                    <a:pt x="31" y="3600"/>
                  </a:lnTo>
                  <a:lnTo>
                    <a:pt x="39" y="3458"/>
                  </a:lnTo>
                  <a:lnTo>
                    <a:pt x="50" y="3317"/>
                  </a:lnTo>
                  <a:lnTo>
                    <a:pt x="61" y="3177"/>
                  </a:lnTo>
                  <a:lnTo>
                    <a:pt x="75" y="3038"/>
                  </a:lnTo>
                  <a:lnTo>
                    <a:pt x="90" y="2901"/>
                  </a:lnTo>
                  <a:lnTo>
                    <a:pt x="107" y="2768"/>
                  </a:lnTo>
                  <a:lnTo>
                    <a:pt x="126" y="2638"/>
                  </a:lnTo>
                  <a:lnTo>
                    <a:pt x="147" y="2512"/>
                  </a:lnTo>
                  <a:lnTo>
                    <a:pt x="169" y="2390"/>
                  </a:lnTo>
                  <a:lnTo>
                    <a:pt x="194" y="2273"/>
                  </a:lnTo>
                  <a:lnTo>
                    <a:pt x="222" y="2162"/>
                  </a:lnTo>
                  <a:lnTo>
                    <a:pt x="252" y="2058"/>
                  </a:lnTo>
                  <a:lnTo>
                    <a:pt x="285" y="1960"/>
                  </a:lnTo>
                  <a:lnTo>
                    <a:pt x="319" y="1870"/>
                  </a:lnTo>
                  <a:lnTo>
                    <a:pt x="357" y="1786"/>
                  </a:lnTo>
                  <a:lnTo>
                    <a:pt x="398" y="1709"/>
                  </a:lnTo>
                  <a:lnTo>
                    <a:pt x="440" y="1634"/>
                  </a:lnTo>
                  <a:lnTo>
                    <a:pt x="483" y="1562"/>
                  </a:lnTo>
                  <a:lnTo>
                    <a:pt x="527" y="1492"/>
                  </a:lnTo>
                  <a:lnTo>
                    <a:pt x="572" y="1425"/>
                  </a:lnTo>
                  <a:lnTo>
                    <a:pt x="617" y="1360"/>
                  </a:lnTo>
                  <a:lnTo>
                    <a:pt x="663" y="1297"/>
                  </a:lnTo>
                  <a:lnTo>
                    <a:pt x="711" y="1236"/>
                  </a:lnTo>
                  <a:lnTo>
                    <a:pt x="759" y="1178"/>
                  </a:lnTo>
                  <a:lnTo>
                    <a:pt x="808" y="1122"/>
                  </a:lnTo>
                  <a:lnTo>
                    <a:pt x="857" y="1068"/>
                  </a:lnTo>
                  <a:lnTo>
                    <a:pt x="909" y="1016"/>
                  </a:lnTo>
                  <a:lnTo>
                    <a:pt x="959" y="966"/>
                  </a:lnTo>
                  <a:lnTo>
                    <a:pt x="1012" y="917"/>
                  </a:lnTo>
                  <a:lnTo>
                    <a:pt x="1066" y="871"/>
                  </a:lnTo>
                  <a:lnTo>
                    <a:pt x="1119" y="826"/>
                  </a:lnTo>
                  <a:lnTo>
                    <a:pt x="1174" y="783"/>
                  </a:lnTo>
                  <a:lnTo>
                    <a:pt x="1230" y="741"/>
                  </a:lnTo>
                  <a:lnTo>
                    <a:pt x="1285" y="702"/>
                  </a:lnTo>
                  <a:lnTo>
                    <a:pt x="1342" y="663"/>
                  </a:lnTo>
                  <a:lnTo>
                    <a:pt x="1400" y="627"/>
                  </a:lnTo>
                  <a:lnTo>
                    <a:pt x="1459" y="592"/>
                  </a:lnTo>
                  <a:lnTo>
                    <a:pt x="1519" y="558"/>
                  </a:lnTo>
                  <a:lnTo>
                    <a:pt x="1579" y="525"/>
                  </a:lnTo>
                  <a:lnTo>
                    <a:pt x="1640" y="494"/>
                  </a:lnTo>
                  <a:lnTo>
                    <a:pt x="1701" y="464"/>
                  </a:lnTo>
                  <a:lnTo>
                    <a:pt x="1764" y="435"/>
                  </a:lnTo>
                  <a:lnTo>
                    <a:pt x="1828" y="407"/>
                  </a:lnTo>
                  <a:lnTo>
                    <a:pt x="1891" y="380"/>
                  </a:lnTo>
                  <a:lnTo>
                    <a:pt x="1956" y="354"/>
                  </a:lnTo>
                  <a:lnTo>
                    <a:pt x="2021" y="329"/>
                  </a:lnTo>
                  <a:lnTo>
                    <a:pt x="2086" y="304"/>
                  </a:lnTo>
                  <a:lnTo>
                    <a:pt x="2155" y="281"/>
                  </a:lnTo>
                  <a:lnTo>
                    <a:pt x="2226" y="257"/>
                  </a:lnTo>
                  <a:lnTo>
                    <a:pt x="2302" y="235"/>
                  </a:lnTo>
                  <a:lnTo>
                    <a:pt x="2380" y="213"/>
                  </a:lnTo>
                  <a:lnTo>
                    <a:pt x="2461" y="191"/>
                  </a:lnTo>
                  <a:lnTo>
                    <a:pt x="2545" y="171"/>
                  </a:lnTo>
                  <a:lnTo>
                    <a:pt x="2632" y="151"/>
                  </a:lnTo>
                  <a:lnTo>
                    <a:pt x="2720" y="132"/>
                  </a:lnTo>
                  <a:lnTo>
                    <a:pt x="2811" y="115"/>
                  </a:lnTo>
                  <a:lnTo>
                    <a:pt x="2902" y="98"/>
                  </a:lnTo>
                  <a:lnTo>
                    <a:pt x="2995" y="82"/>
                  </a:lnTo>
                  <a:lnTo>
                    <a:pt x="3089" y="68"/>
                  </a:lnTo>
                  <a:lnTo>
                    <a:pt x="3184" y="54"/>
                  </a:lnTo>
                  <a:lnTo>
                    <a:pt x="3280" y="42"/>
                  </a:lnTo>
                  <a:lnTo>
                    <a:pt x="3377" y="32"/>
                  </a:lnTo>
                  <a:lnTo>
                    <a:pt x="3473" y="23"/>
                  </a:lnTo>
                  <a:lnTo>
                    <a:pt x="3569" y="15"/>
                  </a:lnTo>
                  <a:lnTo>
                    <a:pt x="3665" y="9"/>
                  </a:lnTo>
                  <a:lnTo>
                    <a:pt x="3760" y="4"/>
                  </a:lnTo>
                  <a:lnTo>
                    <a:pt x="3855" y="1"/>
                  </a:lnTo>
                  <a:lnTo>
                    <a:pt x="3947" y="0"/>
                  </a:lnTo>
                  <a:lnTo>
                    <a:pt x="4039" y="1"/>
                  </a:lnTo>
                  <a:lnTo>
                    <a:pt x="4129" y="4"/>
                  </a:lnTo>
                  <a:lnTo>
                    <a:pt x="4218" y="8"/>
                  </a:lnTo>
                  <a:lnTo>
                    <a:pt x="4303" y="15"/>
                  </a:lnTo>
                  <a:lnTo>
                    <a:pt x="4387" y="24"/>
                  </a:lnTo>
                  <a:lnTo>
                    <a:pt x="4468" y="35"/>
                  </a:lnTo>
                  <a:lnTo>
                    <a:pt x="4546" y="48"/>
                  </a:lnTo>
                  <a:lnTo>
                    <a:pt x="4621" y="63"/>
                  </a:lnTo>
                  <a:lnTo>
                    <a:pt x="4692" y="81"/>
                  </a:lnTo>
                  <a:lnTo>
                    <a:pt x="4761" y="101"/>
                  </a:lnTo>
                  <a:lnTo>
                    <a:pt x="4825" y="124"/>
                  </a:lnTo>
                  <a:lnTo>
                    <a:pt x="4942" y="169"/>
                  </a:lnTo>
                  <a:lnTo>
                    <a:pt x="5047" y="210"/>
                  </a:lnTo>
                  <a:lnTo>
                    <a:pt x="5142" y="246"/>
                  </a:lnTo>
                  <a:lnTo>
                    <a:pt x="5225" y="280"/>
                  </a:lnTo>
                  <a:lnTo>
                    <a:pt x="5263" y="296"/>
                  </a:lnTo>
                  <a:lnTo>
                    <a:pt x="5299" y="311"/>
                  </a:lnTo>
                  <a:lnTo>
                    <a:pt x="5332" y="326"/>
                  </a:lnTo>
                  <a:lnTo>
                    <a:pt x="5364" y="341"/>
                  </a:lnTo>
                  <a:lnTo>
                    <a:pt x="5393" y="356"/>
                  </a:lnTo>
                  <a:lnTo>
                    <a:pt x="5421" y="370"/>
                  </a:lnTo>
                  <a:lnTo>
                    <a:pt x="5447" y="385"/>
                  </a:lnTo>
                  <a:lnTo>
                    <a:pt x="5471" y="399"/>
                  </a:lnTo>
                  <a:lnTo>
                    <a:pt x="5494" y="414"/>
                  </a:lnTo>
                  <a:lnTo>
                    <a:pt x="5515" y="429"/>
                  </a:lnTo>
                  <a:lnTo>
                    <a:pt x="5537" y="444"/>
                  </a:lnTo>
                  <a:lnTo>
                    <a:pt x="5555" y="460"/>
                  </a:lnTo>
                  <a:lnTo>
                    <a:pt x="5573" y="476"/>
                  </a:lnTo>
                  <a:lnTo>
                    <a:pt x="5590" y="493"/>
                  </a:lnTo>
                  <a:lnTo>
                    <a:pt x="5607" y="511"/>
                  </a:lnTo>
                  <a:lnTo>
                    <a:pt x="5623" y="530"/>
                  </a:lnTo>
                  <a:lnTo>
                    <a:pt x="5638" y="549"/>
                  </a:lnTo>
                  <a:lnTo>
                    <a:pt x="5652" y="570"/>
                  </a:lnTo>
                  <a:lnTo>
                    <a:pt x="5666" y="592"/>
                  </a:lnTo>
                  <a:lnTo>
                    <a:pt x="5680" y="615"/>
                  </a:lnTo>
                  <a:lnTo>
                    <a:pt x="5693" y="639"/>
                  </a:lnTo>
                  <a:lnTo>
                    <a:pt x="5707" y="665"/>
                  </a:lnTo>
                  <a:lnTo>
                    <a:pt x="5721" y="692"/>
                  </a:lnTo>
                  <a:lnTo>
                    <a:pt x="5735" y="721"/>
                  </a:lnTo>
                  <a:lnTo>
                    <a:pt x="5750" y="752"/>
                  </a:lnTo>
                  <a:lnTo>
                    <a:pt x="5764" y="787"/>
                  </a:lnTo>
                  <a:lnTo>
                    <a:pt x="5777" y="825"/>
                  </a:lnTo>
                  <a:lnTo>
                    <a:pt x="5788" y="866"/>
                  </a:lnTo>
                  <a:lnTo>
                    <a:pt x="5799" y="909"/>
                  </a:lnTo>
                  <a:lnTo>
                    <a:pt x="5809" y="955"/>
                  </a:lnTo>
                  <a:lnTo>
                    <a:pt x="5818" y="1004"/>
                  </a:lnTo>
                  <a:lnTo>
                    <a:pt x="5826" y="1055"/>
                  </a:lnTo>
                  <a:lnTo>
                    <a:pt x="5833" y="1108"/>
                  </a:lnTo>
                  <a:lnTo>
                    <a:pt x="5840" y="1163"/>
                  </a:lnTo>
                  <a:lnTo>
                    <a:pt x="5845" y="1220"/>
                  </a:lnTo>
                  <a:lnTo>
                    <a:pt x="5850" y="1278"/>
                  </a:lnTo>
                  <a:lnTo>
                    <a:pt x="5854" y="1338"/>
                  </a:lnTo>
                  <a:lnTo>
                    <a:pt x="5858" y="1399"/>
                  </a:lnTo>
                  <a:lnTo>
                    <a:pt x="5861" y="1461"/>
                  </a:lnTo>
                  <a:lnTo>
                    <a:pt x="5863" y="1523"/>
                  </a:lnTo>
                  <a:lnTo>
                    <a:pt x="5865" y="1587"/>
                  </a:lnTo>
                  <a:lnTo>
                    <a:pt x="5865" y="1650"/>
                  </a:lnTo>
                  <a:lnTo>
                    <a:pt x="5866" y="1714"/>
                  </a:lnTo>
                  <a:lnTo>
                    <a:pt x="5866" y="1778"/>
                  </a:lnTo>
                  <a:lnTo>
                    <a:pt x="5864" y="1907"/>
                  </a:lnTo>
                  <a:lnTo>
                    <a:pt x="5861" y="2032"/>
                  </a:lnTo>
                  <a:lnTo>
                    <a:pt x="5855" y="2154"/>
                  </a:lnTo>
                  <a:lnTo>
                    <a:pt x="5849" y="2271"/>
                  </a:lnTo>
                  <a:lnTo>
                    <a:pt x="5842" y="2382"/>
                  </a:lnTo>
                  <a:lnTo>
                    <a:pt x="5833" y="2484"/>
                  </a:lnTo>
                  <a:lnTo>
                    <a:pt x="5828" y="2532"/>
                  </a:lnTo>
                  <a:lnTo>
                    <a:pt x="5822" y="2581"/>
                  </a:lnTo>
                  <a:lnTo>
                    <a:pt x="5814" y="2629"/>
                  </a:lnTo>
                  <a:lnTo>
                    <a:pt x="5806" y="2678"/>
                  </a:lnTo>
                  <a:lnTo>
                    <a:pt x="5798" y="2727"/>
                  </a:lnTo>
                  <a:lnTo>
                    <a:pt x="5788" y="2776"/>
                  </a:lnTo>
                  <a:lnTo>
                    <a:pt x="5777" y="2825"/>
                  </a:lnTo>
                  <a:lnTo>
                    <a:pt x="5766" y="2874"/>
                  </a:lnTo>
                  <a:lnTo>
                    <a:pt x="5753" y="2922"/>
                  </a:lnTo>
                  <a:lnTo>
                    <a:pt x="5741" y="2972"/>
                  </a:lnTo>
                  <a:lnTo>
                    <a:pt x="5727" y="3020"/>
                  </a:lnTo>
                  <a:lnTo>
                    <a:pt x="5713" y="3068"/>
                  </a:lnTo>
                  <a:lnTo>
                    <a:pt x="5699" y="3116"/>
                  </a:lnTo>
                  <a:lnTo>
                    <a:pt x="5683" y="3163"/>
                  </a:lnTo>
                  <a:lnTo>
                    <a:pt x="5667" y="3209"/>
                  </a:lnTo>
                  <a:lnTo>
                    <a:pt x="5650" y="3256"/>
                  </a:lnTo>
                  <a:lnTo>
                    <a:pt x="5632" y="3301"/>
                  </a:lnTo>
                  <a:lnTo>
                    <a:pt x="5615" y="3346"/>
                  </a:lnTo>
                  <a:lnTo>
                    <a:pt x="5597" y="3390"/>
                  </a:lnTo>
                  <a:lnTo>
                    <a:pt x="5579" y="3433"/>
                  </a:lnTo>
                  <a:lnTo>
                    <a:pt x="5560" y="3476"/>
                  </a:lnTo>
                  <a:lnTo>
                    <a:pt x="5540" y="3517"/>
                  </a:lnTo>
                  <a:lnTo>
                    <a:pt x="5520" y="3558"/>
                  </a:lnTo>
                  <a:lnTo>
                    <a:pt x="5500" y="3597"/>
                  </a:lnTo>
                  <a:lnTo>
                    <a:pt x="5480" y="3635"/>
                  </a:lnTo>
                  <a:lnTo>
                    <a:pt x="5459" y="3672"/>
                  </a:lnTo>
                  <a:lnTo>
                    <a:pt x="5438" y="3708"/>
                  </a:lnTo>
                  <a:lnTo>
                    <a:pt x="5417" y="3743"/>
                  </a:lnTo>
                  <a:lnTo>
                    <a:pt x="5394" y="3776"/>
                  </a:lnTo>
                  <a:lnTo>
                    <a:pt x="5373" y="3808"/>
                  </a:lnTo>
                  <a:lnTo>
                    <a:pt x="5351" y="3838"/>
                  </a:lnTo>
                  <a:lnTo>
                    <a:pt x="5329" y="3867"/>
                  </a:lnTo>
                  <a:lnTo>
                    <a:pt x="5305" y="3895"/>
                  </a:lnTo>
                  <a:lnTo>
                    <a:pt x="5277" y="3923"/>
                  </a:lnTo>
                  <a:lnTo>
                    <a:pt x="5245" y="3951"/>
                  </a:lnTo>
                  <a:lnTo>
                    <a:pt x="5210" y="3979"/>
                  </a:lnTo>
                  <a:lnTo>
                    <a:pt x="5172" y="4008"/>
                  </a:lnTo>
                  <a:lnTo>
                    <a:pt x="5131" y="4036"/>
                  </a:lnTo>
                  <a:lnTo>
                    <a:pt x="5088" y="4063"/>
                  </a:lnTo>
                  <a:lnTo>
                    <a:pt x="5042" y="4091"/>
                  </a:lnTo>
                  <a:lnTo>
                    <a:pt x="4993" y="4118"/>
                  </a:lnTo>
                  <a:lnTo>
                    <a:pt x="4943" y="4144"/>
                  </a:lnTo>
                  <a:lnTo>
                    <a:pt x="4891" y="4171"/>
                  </a:lnTo>
                  <a:lnTo>
                    <a:pt x="4838" y="4197"/>
                  </a:lnTo>
                  <a:lnTo>
                    <a:pt x="4783" y="4222"/>
                  </a:lnTo>
                  <a:lnTo>
                    <a:pt x="4727" y="4247"/>
                  </a:lnTo>
                  <a:lnTo>
                    <a:pt x="4670" y="4271"/>
                  </a:lnTo>
                  <a:lnTo>
                    <a:pt x="4612" y="4295"/>
                  </a:lnTo>
                  <a:lnTo>
                    <a:pt x="4555" y="4318"/>
                  </a:lnTo>
                  <a:lnTo>
                    <a:pt x="4497" y="4341"/>
                  </a:lnTo>
                  <a:lnTo>
                    <a:pt x="4440" y="4363"/>
                  </a:lnTo>
                  <a:lnTo>
                    <a:pt x="4382" y="4383"/>
                  </a:lnTo>
                  <a:lnTo>
                    <a:pt x="4325" y="4404"/>
                  </a:lnTo>
                  <a:lnTo>
                    <a:pt x="4269" y="4423"/>
                  </a:lnTo>
                  <a:lnTo>
                    <a:pt x="4214" y="4441"/>
                  </a:lnTo>
                  <a:lnTo>
                    <a:pt x="4160" y="4459"/>
                  </a:lnTo>
                  <a:lnTo>
                    <a:pt x="4058" y="4491"/>
                  </a:lnTo>
                  <a:lnTo>
                    <a:pt x="3962" y="4518"/>
                  </a:lnTo>
                  <a:lnTo>
                    <a:pt x="3918" y="4530"/>
                  </a:lnTo>
                  <a:lnTo>
                    <a:pt x="3877" y="4541"/>
                  </a:lnTo>
                  <a:lnTo>
                    <a:pt x="3838" y="4551"/>
                  </a:lnTo>
                  <a:lnTo>
                    <a:pt x="3803" y="4559"/>
                  </a:lnTo>
                  <a:lnTo>
                    <a:pt x="3736" y="4574"/>
                  </a:lnTo>
                  <a:lnTo>
                    <a:pt x="3668" y="4590"/>
                  </a:lnTo>
                  <a:lnTo>
                    <a:pt x="3603" y="4608"/>
                  </a:lnTo>
                  <a:lnTo>
                    <a:pt x="3538" y="4627"/>
                  </a:lnTo>
                  <a:lnTo>
                    <a:pt x="3475" y="4647"/>
                  </a:lnTo>
                  <a:lnTo>
                    <a:pt x="3414" y="4668"/>
                  </a:lnTo>
                  <a:lnTo>
                    <a:pt x="3354" y="4690"/>
                  </a:lnTo>
                  <a:lnTo>
                    <a:pt x="3296" y="4713"/>
                  </a:lnTo>
                  <a:lnTo>
                    <a:pt x="3241" y="4737"/>
                  </a:lnTo>
                  <a:lnTo>
                    <a:pt x="3189" y="4761"/>
                  </a:lnTo>
                  <a:lnTo>
                    <a:pt x="3140" y="4786"/>
                  </a:lnTo>
                  <a:lnTo>
                    <a:pt x="3095" y="4811"/>
                  </a:lnTo>
                  <a:lnTo>
                    <a:pt x="3073" y="4824"/>
                  </a:lnTo>
                  <a:lnTo>
                    <a:pt x="3053" y="4836"/>
                  </a:lnTo>
                  <a:lnTo>
                    <a:pt x="3033" y="4849"/>
                  </a:lnTo>
                  <a:lnTo>
                    <a:pt x="3015" y="4862"/>
                  </a:lnTo>
                  <a:lnTo>
                    <a:pt x="2997" y="4875"/>
                  </a:lnTo>
                  <a:lnTo>
                    <a:pt x="2981" y="4888"/>
                  </a:lnTo>
                  <a:lnTo>
                    <a:pt x="2965" y="4901"/>
                  </a:lnTo>
                  <a:lnTo>
                    <a:pt x="2952" y="4914"/>
                  </a:lnTo>
                  <a:lnTo>
                    <a:pt x="2926" y="4938"/>
                  </a:lnTo>
                  <a:lnTo>
                    <a:pt x="2901" y="4964"/>
                  </a:lnTo>
                  <a:lnTo>
                    <a:pt x="2877" y="4990"/>
                  </a:lnTo>
                  <a:lnTo>
                    <a:pt x="2853" y="5017"/>
                  </a:lnTo>
                  <a:lnTo>
                    <a:pt x="2801" y="5073"/>
                  </a:lnTo>
                  <a:lnTo>
                    <a:pt x="2746" y="5134"/>
                  </a:lnTo>
                  <a:lnTo>
                    <a:pt x="2717" y="5165"/>
                  </a:lnTo>
                  <a:lnTo>
                    <a:pt x="2685" y="5198"/>
                  </a:lnTo>
                  <a:lnTo>
                    <a:pt x="2651" y="5232"/>
                  </a:lnTo>
                  <a:lnTo>
                    <a:pt x="2615" y="5266"/>
                  </a:lnTo>
                  <a:lnTo>
                    <a:pt x="2575" y="5302"/>
                  </a:lnTo>
                  <a:lnTo>
                    <a:pt x="2532" y="5340"/>
                  </a:lnTo>
                  <a:lnTo>
                    <a:pt x="2484" y="5379"/>
                  </a:lnTo>
                  <a:lnTo>
                    <a:pt x="2434" y="5419"/>
                  </a:lnTo>
                  <a:lnTo>
                    <a:pt x="2407" y="5439"/>
                  </a:lnTo>
                  <a:lnTo>
                    <a:pt x="2381" y="5459"/>
                  </a:lnTo>
                  <a:lnTo>
                    <a:pt x="2355" y="5478"/>
                  </a:lnTo>
                  <a:lnTo>
                    <a:pt x="2329" y="5496"/>
                  </a:lnTo>
                  <a:lnTo>
                    <a:pt x="2276" y="5531"/>
                  </a:lnTo>
                  <a:lnTo>
                    <a:pt x="2224" y="5564"/>
                  </a:lnTo>
                  <a:lnTo>
                    <a:pt x="2119" y="5627"/>
                  </a:lnTo>
                  <a:lnTo>
                    <a:pt x="2013" y="5688"/>
                  </a:lnTo>
                  <a:lnTo>
                    <a:pt x="1958" y="5719"/>
                  </a:lnTo>
                  <a:lnTo>
                    <a:pt x="1903" y="5752"/>
                  </a:lnTo>
                  <a:lnTo>
                    <a:pt x="1849" y="5786"/>
                  </a:lnTo>
                  <a:lnTo>
                    <a:pt x="1792" y="5823"/>
                  </a:lnTo>
                  <a:lnTo>
                    <a:pt x="1763" y="5842"/>
                  </a:lnTo>
                  <a:lnTo>
                    <a:pt x="1735" y="5863"/>
                  </a:lnTo>
                  <a:lnTo>
                    <a:pt x="1705" y="5884"/>
                  </a:lnTo>
                  <a:lnTo>
                    <a:pt x="1676" y="5906"/>
                  </a:lnTo>
                  <a:lnTo>
                    <a:pt x="1646" y="5928"/>
                  </a:lnTo>
                  <a:lnTo>
                    <a:pt x="1617" y="5952"/>
                  </a:lnTo>
                  <a:lnTo>
                    <a:pt x="1587" y="5977"/>
                  </a:lnTo>
                  <a:lnTo>
                    <a:pt x="1556" y="6004"/>
                  </a:lnTo>
                  <a:lnTo>
                    <a:pt x="1525" y="6031"/>
                  </a:lnTo>
                  <a:lnTo>
                    <a:pt x="1496" y="6058"/>
                  </a:lnTo>
                  <a:lnTo>
                    <a:pt x="1468" y="6086"/>
                  </a:lnTo>
                  <a:lnTo>
                    <a:pt x="1441" y="6113"/>
                  </a:lnTo>
                  <a:lnTo>
                    <a:pt x="1415" y="6141"/>
                  </a:lnTo>
                  <a:lnTo>
                    <a:pt x="1390" y="6170"/>
                  </a:lnTo>
                  <a:lnTo>
                    <a:pt x="1367" y="6198"/>
                  </a:lnTo>
                  <a:lnTo>
                    <a:pt x="1343" y="6226"/>
                  </a:lnTo>
                  <a:lnTo>
                    <a:pt x="1299" y="6281"/>
                  </a:lnTo>
                  <a:lnTo>
                    <a:pt x="1258" y="6335"/>
                  </a:lnTo>
                  <a:lnTo>
                    <a:pt x="1219" y="6387"/>
                  </a:lnTo>
                  <a:lnTo>
                    <a:pt x="1182" y="6437"/>
                  </a:lnTo>
                  <a:lnTo>
                    <a:pt x="1147" y="6485"/>
                  </a:lnTo>
                  <a:lnTo>
                    <a:pt x="1111" y="6529"/>
                  </a:lnTo>
                  <a:lnTo>
                    <a:pt x="1093" y="6550"/>
                  </a:lnTo>
                  <a:lnTo>
                    <a:pt x="1075" y="6570"/>
                  </a:lnTo>
                  <a:lnTo>
                    <a:pt x="1057" y="6589"/>
                  </a:lnTo>
                  <a:lnTo>
                    <a:pt x="1039" y="6607"/>
                  </a:lnTo>
                  <a:lnTo>
                    <a:pt x="1021" y="6623"/>
                  </a:lnTo>
                  <a:lnTo>
                    <a:pt x="1002" y="6639"/>
                  </a:lnTo>
                  <a:lnTo>
                    <a:pt x="983" y="6653"/>
                  </a:lnTo>
                  <a:lnTo>
                    <a:pt x="964" y="6666"/>
                  </a:lnTo>
                  <a:lnTo>
                    <a:pt x="944" y="6677"/>
                  </a:lnTo>
                  <a:lnTo>
                    <a:pt x="924" y="6687"/>
                  </a:lnTo>
                  <a:lnTo>
                    <a:pt x="903" y="6695"/>
                  </a:lnTo>
                  <a:lnTo>
                    <a:pt x="881" y="6702"/>
                  </a:lnTo>
                  <a:lnTo>
                    <a:pt x="859" y="6706"/>
                  </a:lnTo>
                  <a:lnTo>
                    <a:pt x="836" y="6710"/>
                  </a:lnTo>
                  <a:lnTo>
                    <a:pt x="813" y="6713"/>
                  </a:lnTo>
                  <a:lnTo>
                    <a:pt x="789" y="6714"/>
                  </a:lnTo>
                  <a:lnTo>
                    <a:pt x="764" y="6715"/>
                  </a:lnTo>
                  <a:lnTo>
                    <a:pt x="740" y="6715"/>
                  </a:lnTo>
                  <a:lnTo>
                    <a:pt x="716" y="6714"/>
                  </a:lnTo>
                  <a:lnTo>
                    <a:pt x="691" y="6713"/>
                  </a:lnTo>
                  <a:lnTo>
                    <a:pt x="667" y="6711"/>
                  </a:lnTo>
                  <a:lnTo>
                    <a:pt x="642" y="6708"/>
                  </a:lnTo>
                  <a:lnTo>
                    <a:pt x="617" y="6705"/>
                  </a:lnTo>
                  <a:lnTo>
                    <a:pt x="594" y="6701"/>
                  </a:lnTo>
                  <a:lnTo>
                    <a:pt x="547" y="6692"/>
                  </a:lnTo>
                  <a:lnTo>
                    <a:pt x="501" y="6682"/>
                  </a:lnTo>
                  <a:lnTo>
                    <a:pt x="459" y="6672"/>
                  </a:lnTo>
                  <a:lnTo>
                    <a:pt x="421" y="6661"/>
                  </a:lnTo>
                  <a:lnTo>
                    <a:pt x="387" y="6651"/>
                  </a:lnTo>
                  <a:lnTo>
                    <a:pt x="356" y="6641"/>
                  </a:lnTo>
                  <a:lnTo>
                    <a:pt x="314" y="6627"/>
                  </a:lnTo>
                  <a:lnTo>
                    <a:pt x="298" y="6621"/>
                  </a:lnTo>
                  <a:close/>
                </a:path>
              </a:pathLst>
            </a:custGeom>
            <a:solidFill>
              <a:srgbClr val="A181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2" name="Freeform 14"/>
            <p:cNvSpPr>
              <a:spLocks/>
            </p:cNvSpPr>
            <p:nvPr/>
          </p:nvSpPr>
          <p:spPr bwMode="auto">
            <a:xfrm>
              <a:off x="1503" y="2918"/>
              <a:ext cx="275" cy="331"/>
            </a:xfrm>
            <a:custGeom>
              <a:avLst/>
              <a:gdLst>
                <a:gd name="T0" fmla="*/ 0 w 5500"/>
                <a:gd name="T1" fmla="*/ 0 h 6283"/>
                <a:gd name="T2" fmla="*/ 0 w 5500"/>
                <a:gd name="T3" fmla="*/ 0 h 6283"/>
                <a:gd name="T4" fmla="*/ 0 w 5500"/>
                <a:gd name="T5" fmla="*/ 0 h 6283"/>
                <a:gd name="T6" fmla="*/ 0 w 5500"/>
                <a:gd name="T7" fmla="*/ 0 h 6283"/>
                <a:gd name="T8" fmla="*/ 0 w 5500"/>
                <a:gd name="T9" fmla="*/ 0 h 6283"/>
                <a:gd name="T10" fmla="*/ 0 w 5500"/>
                <a:gd name="T11" fmla="*/ 0 h 6283"/>
                <a:gd name="T12" fmla="*/ 0 w 5500"/>
                <a:gd name="T13" fmla="*/ 0 h 6283"/>
                <a:gd name="T14" fmla="*/ 0 w 5500"/>
                <a:gd name="T15" fmla="*/ 0 h 6283"/>
                <a:gd name="T16" fmla="*/ 0 w 5500"/>
                <a:gd name="T17" fmla="*/ 0 h 6283"/>
                <a:gd name="T18" fmla="*/ 0 w 5500"/>
                <a:gd name="T19" fmla="*/ 0 h 6283"/>
                <a:gd name="T20" fmla="*/ 0 w 5500"/>
                <a:gd name="T21" fmla="*/ 0 h 6283"/>
                <a:gd name="T22" fmla="*/ 0 w 5500"/>
                <a:gd name="T23" fmla="*/ 0 h 6283"/>
                <a:gd name="T24" fmla="*/ 0 w 5500"/>
                <a:gd name="T25" fmla="*/ 0 h 6283"/>
                <a:gd name="T26" fmla="*/ 0 w 5500"/>
                <a:gd name="T27" fmla="*/ 0 h 6283"/>
                <a:gd name="T28" fmla="*/ 0 w 5500"/>
                <a:gd name="T29" fmla="*/ 0 h 6283"/>
                <a:gd name="T30" fmla="*/ 0 w 5500"/>
                <a:gd name="T31" fmla="*/ 0 h 6283"/>
                <a:gd name="T32" fmla="*/ 0 w 5500"/>
                <a:gd name="T33" fmla="*/ 0 h 6283"/>
                <a:gd name="T34" fmla="*/ 0 w 5500"/>
                <a:gd name="T35" fmla="*/ 0 h 6283"/>
                <a:gd name="T36" fmla="*/ 0 w 5500"/>
                <a:gd name="T37" fmla="*/ 0 h 6283"/>
                <a:gd name="T38" fmla="*/ 0 w 5500"/>
                <a:gd name="T39" fmla="*/ 0 h 6283"/>
                <a:gd name="T40" fmla="*/ 0 w 5500"/>
                <a:gd name="T41" fmla="*/ 0 h 6283"/>
                <a:gd name="T42" fmla="*/ 0 w 5500"/>
                <a:gd name="T43" fmla="*/ 0 h 6283"/>
                <a:gd name="T44" fmla="*/ 0 w 5500"/>
                <a:gd name="T45" fmla="*/ 0 h 6283"/>
                <a:gd name="T46" fmla="*/ 0 w 5500"/>
                <a:gd name="T47" fmla="*/ 0 h 6283"/>
                <a:gd name="T48" fmla="*/ 0 w 5500"/>
                <a:gd name="T49" fmla="*/ 0 h 6283"/>
                <a:gd name="T50" fmla="*/ 0 w 5500"/>
                <a:gd name="T51" fmla="*/ 0 h 6283"/>
                <a:gd name="T52" fmla="*/ 0 w 5500"/>
                <a:gd name="T53" fmla="*/ 0 h 6283"/>
                <a:gd name="T54" fmla="*/ 0 w 5500"/>
                <a:gd name="T55" fmla="*/ 0 h 6283"/>
                <a:gd name="T56" fmla="*/ 0 w 5500"/>
                <a:gd name="T57" fmla="*/ 0 h 6283"/>
                <a:gd name="T58" fmla="*/ 0 w 5500"/>
                <a:gd name="T59" fmla="*/ 0 h 6283"/>
                <a:gd name="T60" fmla="*/ 0 w 5500"/>
                <a:gd name="T61" fmla="*/ 0 h 6283"/>
                <a:gd name="T62" fmla="*/ 0 w 5500"/>
                <a:gd name="T63" fmla="*/ 0 h 6283"/>
                <a:gd name="T64" fmla="*/ 0 w 5500"/>
                <a:gd name="T65" fmla="*/ 0 h 6283"/>
                <a:gd name="T66" fmla="*/ 0 w 5500"/>
                <a:gd name="T67" fmla="*/ 0 h 6283"/>
                <a:gd name="T68" fmla="*/ 0 w 5500"/>
                <a:gd name="T69" fmla="*/ 0 h 6283"/>
                <a:gd name="T70" fmla="*/ 0 w 5500"/>
                <a:gd name="T71" fmla="*/ 0 h 6283"/>
                <a:gd name="T72" fmla="*/ 0 w 5500"/>
                <a:gd name="T73" fmla="*/ 0 h 6283"/>
                <a:gd name="T74" fmla="*/ 0 w 5500"/>
                <a:gd name="T75" fmla="*/ 0 h 6283"/>
                <a:gd name="T76" fmla="*/ 0 w 5500"/>
                <a:gd name="T77" fmla="*/ 0 h 6283"/>
                <a:gd name="T78" fmla="*/ 0 w 5500"/>
                <a:gd name="T79" fmla="*/ 0 h 6283"/>
                <a:gd name="T80" fmla="*/ 0 w 5500"/>
                <a:gd name="T81" fmla="*/ 0 h 6283"/>
                <a:gd name="T82" fmla="*/ 0 w 5500"/>
                <a:gd name="T83" fmla="*/ 0 h 6283"/>
                <a:gd name="T84" fmla="*/ 0 w 5500"/>
                <a:gd name="T85" fmla="*/ 0 h 6283"/>
                <a:gd name="T86" fmla="*/ 0 w 5500"/>
                <a:gd name="T87" fmla="*/ 0 h 6283"/>
                <a:gd name="T88" fmla="*/ 0 w 5500"/>
                <a:gd name="T89" fmla="*/ 0 h 6283"/>
                <a:gd name="T90" fmla="*/ 0 w 5500"/>
                <a:gd name="T91" fmla="*/ 0 h 6283"/>
                <a:gd name="T92" fmla="*/ 0 w 5500"/>
                <a:gd name="T93" fmla="*/ 0 h 6283"/>
                <a:gd name="T94" fmla="*/ 0 w 5500"/>
                <a:gd name="T95" fmla="*/ 0 h 6283"/>
                <a:gd name="T96" fmla="*/ 0 w 5500"/>
                <a:gd name="T97" fmla="*/ 0 h 6283"/>
                <a:gd name="T98" fmla="*/ 0 w 5500"/>
                <a:gd name="T99" fmla="*/ 0 h 6283"/>
                <a:gd name="T100" fmla="*/ 0 w 5500"/>
                <a:gd name="T101" fmla="*/ 0 h 6283"/>
                <a:gd name="T102" fmla="*/ 0 w 5500"/>
                <a:gd name="T103" fmla="*/ 0 h 6283"/>
                <a:gd name="T104" fmla="*/ 0 w 5500"/>
                <a:gd name="T105" fmla="*/ 0 h 628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500"/>
                <a:gd name="T160" fmla="*/ 0 h 6283"/>
                <a:gd name="T161" fmla="*/ 5500 w 5500"/>
                <a:gd name="T162" fmla="*/ 6283 h 628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500" h="6283">
                  <a:moveTo>
                    <a:pt x="270" y="6185"/>
                  </a:moveTo>
                  <a:lnTo>
                    <a:pt x="258" y="6163"/>
                  </a:lnTo>
                  <a:lnTo>
                    <a:pt x="228" y="6101"/>
                  </a:lnTo>
                  <a:lnTo>
                    <a:pt x="208" y="6057"/>
                  </a:lnTo>
                  <a:lnTo>
                    <a:pt x="185" y="6003"/>
                  </a:lnTo>
                  <a:lnTo>
                    <a:pt x="160" y="5943"/>
                  </a:lnTo>
                  <a:lnTo>
                    <a:pt x="136" y="5875"/>
                  </a:lnTo>
                  <a:lnTo>
                    <a:pt x="124" y="5839"/>
                  </a:lnTo>
                  <a:lnTo>
                    <a:pt x="111" y="5801"/>
                  </a:lnTo>
                  <a:lnTo>
                    <a:pt x="98" y="5762"/>
                  </a:lnTo>
                  <a:lnTo>
                    <a:pt x="87" y="5721"/>
                  </a:lnTo>
                  <a:lnTo>
                    <a:pt x="75" y="5679"/>
                  </a:lnTo>
                  <a:lnTo>
                    <a:pt x="64" y="5636"/>
                  </a:lnTo>
                  <a:lnTo>
                    <a:pt x="53" y="5591"/>
                  </a:lnTo>
                  <a:lnTo>
                    <a:pt x="44" y="5546"/>
                  </a:lnTo>
                  <a:lnTo>
                    <a:pt x="34" y="5499"/>
                  </a:lnTo>
                  <a:lnTo>
                    <a:pt x="27" y="5452"/>
                  </a:lnTo>
                  <a:lnTo>
                    <a:pt x="19" y="5403"/>
                  </a:lnTo>
                  <a:lnTo>
                    <a:pt x="13" y="5354"/>
                  </a:lnTo>
                  <a:lnTo>
                    <a:pt x="8" y="5304"/>
                  </a:lnTo>
                  <a:lnTo>
                    <a:pt x="5" y="5254"/>
                  </a:lnTo>
                  <a:lnTo>
                    <a:pt x="2" y="5202"/>
                  </a:lnTo>
                  <a:lnTo>
                    <a:pt x="1" y="5151"/>
                  </a:lnTo>
                  <a:lnTo>
                    <a:pt x="0" y="4871"/>
                  </a:lnTo>
                  <a:lnTo>
                    <a:pt x="1" y="4478"/>
                  </a:lnTo>
                  <a:lnTo>
                    <a:pt x="2" y="4366"/>
                  </a:lnTo>
                  <a:lnTo>
                    <a:pt x="5" y="4250"/>
                  </a:lnTo>
                  <a:lnTo>
                    <a:pt x="7" y="4129"/>
                  </a:lnTo>
                  <a:lnTo>
                    <a:pt x="10" y="4006"/>
                  </a:lnTo>
                  <a:lnTo>
                    <a:pt x="14" y="3879"/>
                  </a:lnTo>
                  <a:lnTo>
                    <a:pt x="19" y="3749"/>
                  </a:lnTo>
                  <a:lnTo>
                    <a:pt x="25" y="3619"/>
                  </a:lnTo>
                  <a:lnTo>
                    <a:pt x="32" y="3487"/>
                  </a:lnTo>
                  <a:lnTo>
                    <a:pt x="40" y="3355"/>
                  </a:lnTo>
                  <a:lnTo>
                    <a:pt x="49" y="3222"/>
                  </a:lnTo>
                  <a:lnTo>
                    <a:pt x="60" y="3090"/>
                  </a:lnTo>
                  <a:lnTo>
                    <a:pt x="72" y="2959"/>
                  </a:lnTo>
                  <a:lnTo>
                    <a:pt x="86" y="2829"/>
                  </a:lnTo>
                  <a:lnTo>
                    <a:pt x="101" y="2701"/>
                  </a:lnTo>
                  <a:lnTo>
                    <a:pt x="118" y="2576"/>
                  </a:lnTo>
                  <a:lnTo>
                    <a:pt x="137" y="2454"/>
                  </a:lnTo>
                  <a:lnTo>
                    <a:pt x="157" y="2336"/>
                  </a:lnTo>
                  <a:lnTo>
                    <a:pt x="180" y="2222"/>
                  </a:lnTo>
                  <a:lnTo>
                    <a:pt x="205" y="2113"/>
                  </a:lnTo>
                  <a:lnTo>
                    <a:pt x="232" y="2009"/>
                  </a:lnTo>
                  <a:lnTo>
                    <a:pt x="260" y="1910"/>
                  </a:lnTo>
                  <a:lnTo>
                    <a:pt x="292" y="1819"/>
                  </a:lnTo>
                  <a:lnTo>
                    <a:pt x="326" y="1734"/>
                  </a:lnTo>
                  <a:lnTo>
                    <a:pt x="361" y="1655"/>
                  </a:lnTo>
                  <a:lnTo>
                    <a:pt x="398" y="1583"/>
                  </a:lnTo>
                  <a:lnTo>
                    <a:pt x="436" y="1513"/>
                  </a:lnTo>
                  <a:lnTo>
                    <a:pt x="475" y="1446"/>
                  </a:lnTo>
                  <a:lnTo>
                    <a:pt x="515" y="1381"/>
                  </a:lnTo>
                  <a:lnTo>
                    <a:pt x="555" y="1319"/>
                  </a:lnTo>
                  <a:lnTo>
                    <a:pt x="597" y="1258"/>
                  </a:lnTo>
                  <a:lnTo>
                    <a:pt x="640" y="1200"/>
                  </a:lnTo>
                  <a:lnTo>
                    <a:pt x="683" y="1144"/>
                  </a:lnTo>
                  <a:lnTo>
                    <a:pt x="728" y="1090"/>
                  </a:lnTo>
                  <a:lnTo>
                    <a:pt x="774" y="1038"/>
                  </a:lnTo>
                  <a:lnTo>
                    <a:pt x="820" y="988"/>
                  </a:lnTo>
                  <a:lnTo>
                    <a:pt x="868" y="940"/>
                  </a:lnTo>
                  <a:lnTo>
                    <a:pt x="915" y="894"/>
                  </a:lnTo>
                  <a:lnTo>
                    <a:pt x="964" y="849"/>
                  </a:lnTo>
                  <a:lnTo>
                    <a:pt x="1014" y="806"/>
                  </a:lnTo>
                  <a:lnTo>
                    <a:pt x="1065" y="765"/>
                  </a:lnTo>
                  <a:lnTo>
                    <a:pt x="1116" y="726"/>
                  </a:lnTo>
                  <a:lnTo>
                    <a:pt x="1169" y="688"/>
                  </a:lnTo>
                  <a:lnTo>
                    <a:pt x="1222" y="651"/>
                  </a:lnTo>
                  <a:lnTo>
                    <a:pt x="1276" y="616"/>
                  </a:lnTo>
                  <a:lnTo>
                    <a:pt x="1331" y="582"/>
                  </a:lnTo>
                  <a:lnTo>
                    <a:pt x="1387" y="550"/>
                  </a:lnTo>
                  <a:lnTo>
                    <a:pt x="1442" y="519"/>
                  </a:lnTo>
                  <a:lnTo>
                    <a:pt x="1499" y="489"/>
                  </a:lnTo>
                  <a:lnTo>
                    <a:pt x="1557" y="460"/>
                  </a:lnTo>
                  <a:lnTo>
                    <a:pt x="1615" y="432"/>
                  </a:lnTo>
                  <a:lnTo>
                    <a:pt x="1674" y="406"/>
                  </a:lnTo>
                  <a:lnTo>
                    <a:pt x="1734" y="380"/>
                  </a:lnTo>
                  <a:lnTo>
                    <a:pt x="1795" y="355"/>
                  </a:lnTo>
                  <a:lnTo>
                    <a:pt x="1856" y="331"/>
                  </a:lnTo>
                  <a:lnTo>
                    <a:pt x="1917" y="308"/>
                  </a:lnTo>
                  <a:lnTo>
                    <a:pt x="1979" y="285"/>
                  </a:lnTo>
                  <a:lnTo>
                    <a:pt x="2043" y="263"/>
                  </a:lnTo>
                  <a:lnTo>
                    <a:pt x="2111" y="241"/>
                  </a:lnTo>
                  <a:lnTo>
                    <a:pt x="2181" y="219"/>
                  </a:lnTo>
                  <a:lnTo>
                    <a:pt x="2254" y="199"/>
                  </a:lnTo>
                  <a:lnTo>
                    <a:pt x="2330" y="179"/>
                  </a:lnTo>
                  <a:lnTo>
                    <a:pt x="2408" y="159"/>
                  </a:lnTo>
                  <a:lnTo>
                    <a:pt x="2488" y="141"/>
                  </a:lnTo>
                  <a:lnTo>
                    <a:pt x="2572" y="123"/>
                  </a:lnTo>
                  <a:lnTo>
                    <a:pt x="2655" y="107"/>
                  </a:lnTo>
                  <a:lnTo>
                    <a:pt x="2741" y="91"/>
                  </a:lnTo>
                  <a:lnTo>
                    <a:pt x="2827" y="76"/>
                  </a:lnTo>
                  <a:lnTo>
                    <a:pt x="2916" y="63"/>
                  </a:lnTo>
                  <a:lnTo>
                    <a:pt x="3004" y="50"/>
                  </a:lnTo>
                  <a:lnTo>
                    <a:pt x="3094" y="39"/>
                  </a:lnTo>
                  <a:lnTo>
                    <a:pt x="3183" y="29"/>
                  </a:lnTo>
                  <a:lnTo>
                    <a:pt x="3274" y="21"/>
                  </a:lnTo>
                  <a:lnTo>
                    <a:pt x="3363" y="14"/>
                  </a:lnTo>
                  <a:lnTo>
                    <a:pt x="3452" y="8"/>
                  </a:lnTo>
                  <a:lnTo>
                    <a:pt x="3540" y="4"/>
                  </a:lnTo>
                  <a:lnTo>
                    <a:pt x="3628" y="1"/>
                  </a:lnTo>
                  <a:lnTo>
                    <a:pt x="3715" y="0"/>
                  </a:lnTo>
                  <a:lnTo>
                    <a:pt x="3800" y="0"/>
                  </a:lnTo>
                  <a:lnTo>
                    <a:pt x="3883" y="3"/>
                  </a:lnTo>
                  <a:lnTo>
                    <a:pt x="3965" y="7"/>
                  </a:lnTo>
                  <a:lnTo>
                    <a:pt x="4045" y="13"/>
                  </a:lnTo>
                  <a:lnTo>
                    <a:pt x="4123" y="21"/>
                  </a:lnTo>
                  <a:lnTo>
                    <a:pt x="4198" y="31"/>
                  </a:lnTo>
                  <a:lnTo>
                    <a:pt x="4270" y="42"/>
                  </a:lnTo>
                  <a:lnTo>
                    <a:pt x="4340" y="56"/>
                  </a:lnTo>
                  <a:lnTo>
                    <a:pt x="4406" y="72"/>
                  </a:lnTo>
                  <a:lnTo>
                    <a:pt x="4468" y="91"/>
                  </a:lnTo>
                  <a:lnTo>
                    <a:pt x="4527" y="111"/>
                  </a:lnTo>
                  <a:lnTo>
                    <a:pt x="4637" y="153"/>
                  </a:lnTo>
                  <a:lnTo>
                    <a:pt x="4735" y="191"/>
                  </a:lnTo>
                  <a:lnTo>
                    <a:pt x="4822" y="225"/>
                  </a:lnTo>
                  <a:lnTo>
                    <a:pt x="4900" y="257"/>
                  </a:lnTo>
                  <a:lnTo>
                    <a:pt x="4969" y="287"/>
                  </a:lnTo>
                  <a:lnTo>
                    <a:pt x="5029" y="315"/>
                  </a:lnTo>
                  <a:lnTo>
                    <a:pt x="5057" y="329"/>
                  </a:lnTo>
                  <a:lnTo>
                    <a:pt x="5083" y="343"/>
                  </a:lnTo>
                  <a:lnTo>
                    <a:pt x="5107" y="356"/>
                  </a:lnTo>
                  <a:lnTo>
                    <a:pt x="5130" y="370"/>
                  </a:lnTo>
                  <a:lnTo>
                    <a:pt x="5151" y="384"/>
                  </a:lnTo>
                  <a:lnTo>
                    <a:pt x="5171" y="398"/>
                  </a:lnTo>
                  <a:lnTo>
                    <a:pt x="5190" y="413"/>
                  </a:lnTo>
                  <a:lnTo>
                    <a:pt x="5208" y="428"/>
                  </a:lnTo>
                  <a:lnTo>
                    <a:pt x="5226" y="443"/>
                  </a:lnTo>
                  <a:lnTo>
                    <a:pt x="5242" y="459"/>
                  </a:lnTo>
                  <a:lnTo>
                    <a:pt x="5257" y="476"/>
                  </a:lnTo>
                  <a:lnTo>
                    <a:pt x="5271" y="493"/>
                  </a:lnTo>
                  <a:lnTo>
                    <a:pt x="5286" y="512"/>
                  </a:lnTo>
                  <a:lnTo>
                    <a:pt x="5300" y="531"/>
                  </a:lnTo>
                  <a:lnTo>
                    <a:pt x="5313" y="551"/>
                  </a:lnTo>
                  <a:lnTo>
                    <a:pt x="5326" y="573"/>
                  </a:lnTo>
                  <a:lnTo>
                    <a:pt x="5340" y="595"/>
                  </a:lnTo>
                  <a:lnTo>
                    <a:pt x="5352" y="619"/>
                  </a:lnTo>
                  <a:lnTo>
                    <a:pt x="5366" y="644"/>
                  </a:lnTo>
                  <a:lnTo>
                    <a:pt x="5379" y="672"/>
                  </a:lnTo>
                  <a:lnTo>
                    <a:pt x="5392" y="701"/>
                  </a:lnTo>
                  <a:lnTo>
                    <a:pt x="5404" y="733"/>
                  </a:lnTo>
                  <a:lnTo>
                    <a:pt x="5415" y="769"/>
                  </a:lnTo>
                  <a:lnTo>
                    <a:pt x="5426" y="807"/>
                  </a:lnTo>
                  <a:lnTo>
                    <a:pt x="5435" y="848"/>
                  </a:lnTo>
                  <a:lnTo>
                    <a:pt x="5445" y="891"/>
                  </a:lnTo>
                  <a:lnTo>
                    <a:pt x="5453" y="936"/>
                  </a:lnTo>
                  <a:lnTo>
                    <a:pt x="5461" y="984"/>
                  </a:lnTo>
                  <a:lnTo>
                    <a:pt x="5467" y="1034"/>
                  </a:lnTo>
                  <a:lnTo>
                    <a:pt x="5473" y="1085"/>
                  </a:lnTo>
                  <a:lnTo>
                    <a:pt x="5479" y="1138"/>
                  </a:lnTo>
                  <a:lnTo>
                    <a:pt x="5484" y="1193"/>
                  </a:lnTo>
                  <a:lnTo>
                    <a:pt x="5487" y="1249"/>
                  </a:lnTo>
                  <a:lnTo>
                    <a:pt x="5491" y="1306"/>
                  </a:lnTo>
                  <a:lnTo>
                    <a:pt x="5493" y="1363"/>
                  </a:lnTo>
                  <a:lnTo>
                    <a:pt x="5497" y="1422"/>
                  </a:lnTo>
                  <a:lnTo>
                    <a:pt x="5499" y="1541"/>
                  </a:lnTo>
                  <a:lnTo>
                    <a:pt x="5500" y="1661"/>
                  </a:lnTo>
                  <a:lnTo>
                    <a:pt x="5499" y="1781"/>
                  </a:lnTo>
                  <a:lnTo>
                    <a:pt x="5495" y="1898"/>
                  </a:lnTo>
                  <a:lnTo>
                    <a:pt x="5491" y="2013"/>
                  </a:lnTo>
                  <a:lnTo>
                    <a:pt x="5486" y="2122"/>
                  </a:lnTo>
                  <a:lnTo>
                    <a:pt x="5479" y="2226"/>
                  </a:lnTo>
                  <a:lnTo>
                    <a:pt x="5470" y="2322"/>
                  </a:lnTo>
                  <a:lnTo>
                    <a:pt x="5466" y="2367"/>
                  </a:lnTo>
                  <a:lnTo>
                    <a:pt x="5461" y="2413"/>
                  </a:lnTo>
                  <a:lnTo>
                    <a:pt x="5453" y="2458"/>
                  </a:lnTo>
                  <a:lnTo>
                    <a:pt x="5446" y="2504"/>
                  </a:lnTo>
                  <a:lnTo>
                    <a:pt x="5439" y="2549"/>
                  </a:lnTo>
                  <a:lnTo>
                    <a:pt x="5429" y="2595"/>
                  </a:lnTo>
                  <a:lnTo>
                    <a:pt x="5420" y="2641"/>
                  </a:lnTo>
                  <a:lnTo>
                    <a:pt x="5409" y="2686"/>
                  </a:lnTo>
                  <a:lnTo>
                    <a:pt x="5398" y="2732"/>
                  </a:lnTo>
                  <a:lnTo>
                    <a:pt x="5386" y="2777"/>
                  </a:lnTo>
                  <a:lnTo>
                    <a:pt x="5373" y="2823"/>
                  </a:lnTo>
                  <a:lnTo>
                    <a:pt x="5360" y="2867"/>
                  </a:lnTo>
                  <a:lnTo>
                    <a:pt x="5346" y="2912"/>
                  </a:lnTo>
                  <a:lnTo>
                    <a:pt x="5331" y="2955"/>
                  </a:lnTo>
                  <a:lnTo>
                    <a:pt x="5317" y="2999"/>
                  </a:lnTo>
                  <a:lnTo>
                    <a:pt x="5301" y="3041"/>
                  </a:lnTo>
                  <a:lnTo>
                    <a:pt x="5285" y="3083"/>
                  </a:lnTo>
                  <a:lnTo>
                    <a:pt x="5268" y="3125"/>
                  </a:lnTo>
                  <a:lnTo>
                    <a:pt x="5251" y="3166"/>
                  </a:lnTo>
                  <a:lnTo>
                    <a:pt x="5234" y="3206"/>
                  </a:lnTo>
                  <a:lnTo>
                    <a:pt x="5217" y="3245"/>
                  </a:lnTo>
                  <a:lnTo>
                    <a:pt x="5198" y="3283"/>
                  </a:lnTo>
                  <a:lnTo>
                    <a:pt x="5180" y="3321"/>
                  </a:lnTo>
                  <a:lnTo>
                    <a:pt x="5161" y="3357"/>
                  </a:lnTo>
                  <a:lnTo>
                    <a:pt x="5141" y="3392"/>
                  </a:lnTo>
                  <a:lnTo>
                    <a:pt x="5122" y="3426"/>
                  </a:lnTo>
                  <a:lnTo>
                    <a:pt x="5102" y="3459"/>
                  </a:lnTo>
                  <a:lnTo>
                    <a:pt x="5082" y="3491"/>
                  </a:lnTo>
                  <a:lnTo>
                    <a:pt x="5061" y="3522"/>
                  </a:lnTo>
                  <a:lnTo>
                    <a:pt x="5041" y="3551"/>
                  </a:lnTo>
                  <a:lnTo>
                    <a:pt x="5020" y="3579"/>
                  </a:lnTo>
                  <a:lnTo>
                    <a:pt x="4999" y="3605"/>
                  </a:lnTo>
                  <a:lnTo>
                    <a:pt x="4977" y="3632"/>
                  </a:lnTo>
                  <a:lnTo>
                    <a:pt x="4950" y="3659"/>
                  </a:lnTo>
                  <a:lnTo>
                    <a:pt x="4921" y="3686"/>
                  </a:lnTo>
                  <a:lnTo>
                    <a:pt x="4888" y="3712"/>
                  </a:lnTo>
                  <a:lnTo>
                    <a:pt x="4852" y="3739"/>
                  </a:lnTo>
                  <a:lnTo>
                    <a:pt x="4815" y="3765"/>
                  </a:lnTo>
                  <a:lnTo>
                    <a:pt x="4773" y="3791"/>
                  </a:lnTo>
                  <a:lnTo>
                    <a:pt x="4731" y="3817"/>
                  </a:lnTo>
                  <a:lnTo>
                    <a:pt x="4686" y="3842"/>
                  </a:lnTo>
                  <a:lnTo>
                    <a:pt x="4640" y="3867"/>
                  </a:lnTo>
                  <a:lnTo>
                    <a:pt x="4591" y="3893"/>
                  </a:lnTo>
                  <a:lnTo>
                    <a:pt x="4541" y="3917"/>
                  </a:lnTo>
                  <a:lnTo>
                    <a:pt x="4490" y="3941"/>
                  </a:lnTo>
                  <a:lnTo>
                    <a:pt x="4439" y="3964"/>
                  </a:lnTo>
                  <a:lnTo>
                    <a:pt x="4386" y="3987"/>
                  </a:lnTo>
                  <a:lnTo>
                    <a:pt x="4332" y="4009"/>
                  </a:lnTo>
                  <a:lnTo>
                    <a:pt x="4279" y="4031"/>
                  </a:lnTo>
                  <a:lnTo>
                    <a:pt x="4225" y="4052"/>
                  </a:lnTo>
                  <a:lnTo>
                    <a:pt x="4171" y="4072"/>
                  </a:lnTo>
                  <a:lnTo>
                    <a:pt x="4119" y="4091"/>
                  </a:lnTo>
                  <a:lnTo>
                    <a:pt x="4065" y="4110"/>
                  </a:lnTo>
                  <a:lnTo>
                    <a:pt x="4014" y="4128"/>
                  </a:lnTo>
                  <a:lnTo>
                    <a:pt x="3962" y="4145"/>
                  </a:lnTo>
                  <a:lnTo>
                    <a:pt x="3913" y="4161"/>
                  </a:lnTo>
                  <a:lnTo>
                    <a:pt x="3817" y="4191"/>
                  </a:lnTo>
                  <a:lnTo>
                    <a:pt x="3727" y="4216"/>
                  </a:lnTo>
                  <a:lnTo>
                    <a:pt x="3686" y="4227"/>
                  </a:lnTo>
                  <a:lnTo>
                    <a:pt x="3647" y="4237"/>
                  </a:lnTo>
                  <a:lnTo>
                    <a:pt x="3611" y="4246"/>
                  </a:lnTo>
                  <a:lnTo>
                    <a:pt x="3578" y="4254"/>
                  </a:lnTo>
                  <a:lnTo>
                    <a:pt x="3515" y="4267"/>
                  </a:lnTo>
                  <a:lnTo>
                    <a:pt x="3452" y="4282"/>
                  </a:lnTo>
                  <a:lnTo>
                    <a:pt x="3389" y="4299"/>
                  </a:lnTo>
                  <a:lnTo>
                    <a:pt x="3328" y="4317"/>
                  </a:lnTo>
                  <a:lnTo>
                    <a:pt x="3269" y="4336"/>
                  </a:lnTo>
                  <a:lnTo>
                    <a:pt x="3212" y="4356"/>
                  </a:lnTo>
                  <a:lnTo>
                    <a:pt x="3156" y="4377"/>
                  </a:lnTo>
                  <a:lnTo>
                    <a:pt x="3102" y="4398"/>
                  </a:lnTo>
                  <a:lnTo>
                    <a:pt x="3051" y="4421"/>
                  </a:lnTo>
                  <a:lnTo>
                    <a:pt x="3002" y="4444"/>
                  </a:lnTo>
                  <a:lnTo>
                    <a:pt x="2956" y="4468"/>
                  </a:lnTo>
                  <a:lnTo>
                    <a:pt x="2914" y="4492"/>
                  </a:lnTo>
                  <a:lnTo>
                    <a:pt x="2894" y="4504"/>
                  </a:lnTo>
                  <a:lnTo>
                    <a:pt x="2875" y="4516"/>
                  </a:lnTo>
                  <a:lnTo>
                    <a:pt x="2856" y="4528"/>
                  </a:lnTo>
                  <a:lnTo>
                    <a:pt x="2839" y="4541"/>
                  </a:lnTo>
                  <a:lnTo>
                    <a:pt x="2822" y="4553"/>
                  </a:lnTo>
                  <a:lnTo>
                    <a:pt x="2806" y="4565"/>
                  </a:lnTo>
                  <a:lnTo>
                    <a:pt x="2792" y="4577"/>
                  </a:lnTo>
                  <a:lnTo>
                    <a:pt x="2779" y="4590"/>
                  </a:lnTo>
                  <a:lnTo>
                    <a:pt x="2756" y="4612"/>
                  </a:lnTo>
                  <a:lnTo>
                    <a:pt x="2733" y="4635"/>
                  </a:lnTo>
                  <a:lnTo>
                    <a:pt x="2711" y="4659"/>
                  </a:lnTo>
                  <a:lnTo>
                    <a:pt x="2688" y="4684"/>
                  </a:lnTo>
                  <a:lnTo>
                    <a:pt x="2641" y="4735"/>
                  </a:lnTo>
                  <a:lnTo>
                    <a:pt x="2591" y="4791"/>
                  </a:lnTo>
                  <a:lnTo>
                    <a:pt x="2562" y="4821"/>
                  </a:lnTo>
                  <a:lnTo>
                    <a:pt x="2533" y="4851"/>
                  </a:lnTo>
                  <a:lnTo>
                    <a:pt x="2500" y="4883"/>
                  </a:lnTo>
                  <a:lnTo>
                    <a:pt x="2465" y="4916"/>
                  </a:lnTo>
                  <a:lnTo>
                    <a:pt x="2427" y="4952"/>
                  </a:lnTo>
                  <a:lnTo>
                    <a:pt x="2386" y="4987"/>
                  </a:lnTo>
                  <a:lnTo>
                    <a:pt x="2342" y="5025"/>
                  </a:lnTo>
                  <a:lnTo>
                    <a:pt x="2294" y="5064"/>
                  </a:lnTo>
                  <a:lnTo>
                    <a:pt x="2270" y="5083"/>
                  </a:lnTo>
                  <a:lnTo>
                    <a:pt x="2245" y="5101"/>
                  </a:lnTo>
                  <a:lnTo>
                    <a:pt x="2220" y="5118"/>
                  </a:lnTo>
                  <a:lnTo>
                    <a:pt x="2196" y="5135"/>
                  </a:lnTo>
                  <a:lnTo>
                    <a:pt x="2147" y="5167"/>
                  </a:lnTo>
                  <a:lnTo>
                    <a:pt x="2099" y="5197"/>
                  </a:lnTo>
                  <a:lnTo>
                    <a:pt x="2001" y="5255"/>
                  </a:lnTo>
                  <a:lnTo>
                    <a:pt x="1902" y="5311"/>
                  </a:lnTo>
                  <a:lnTo>
                    <a:pt x="1852" y="5340"/>
                  </a:lnTo>
                  <a:lnTo>
                    <a:pt x="1800" y="5370"/>
                  </a:lnTo>
                  <a:lnTo>
                    <a:pt x="1749" y="5402"/>
                  </a:lnTo>
                  <a:lnTo>
                    <a:pt x="1696" y="5436"/>
                  </a:lnTo>
                  <a:lnTo>
                    <a:pt x="1642" y="5473"/>
                  </a:lnTo>
                  <a:lnTo>
                    <a:pt x="1588" y="5513"/>
                  </a:lnTo>
                  <a:lnTo>
                    <a:pt x="1560" y="5535"/>
                  </a:lnTo>
                  <a:lnTo>
                    <a:pt x="1532" y="5557"/>
                  </a:lnTo>
                  <a:lnTo>
                    <a:pt x="1504" y="5581"/>
                  </a:lnTo>
                  <a:lnTo>
                    <a:pt x="1475" y="5605"/>
                  </a:lnTo>
                  <a:lnTo>
                    <a:pt x="1447" y="5630"/>
                  </a:lnTo>
                  <a:lnTo>
                    <a:pt x="1420" y="5655"/>
                  </a:lnTo>
                  <a:lnTo>
                    <a:pt x="1394" y="5680"/>
                  </a:lnTo>
                  <a:lnTo>
                    <a:pt x="1370" y="5706"/>
                  </a:lnTo>
                  <a:lnTo>
                    <a:pt x="1345" y="5732"/>
                  </a:lnTo>
                  <a:lnTo>
                    <a:pt x="1323" y="5758"/>
                  </a:lnTo>
                  <a:lnTo>
                    <a:pt x="1301" y="5784"/>
                  </a:lnTo>
                  <a:lnTo>
                    <a:pt x="1280" y="5811"/>
                  </a:lnTo>
                  <a:lnTo>
                    <a:pt x="1241" y="5863"/>
                  </a:lnTo>
                  <a:lnTo>
                    <a:pt x="1204" y="5914"/>
                  </a:lnTo>
                  <a:lnTo>
                    <a:pt x="1170" y="5964"/>
                  </a:lnTo>
                  <a:lnTo>
                    <a:pt x="1136" y="6013"/>
                  </a:lnTo>
                  <a:lnTo>
                    <a:pt x="1104" y="6060"/>
                  </a:lnTo>
                  <a:lnTo>
                    <a:pt x="1073" y="6103"/>
                  </a:lnTo>
                  <a:lnTo>
                    <a:pt x="1057" y="6123"/>
                  </a:lnTo>
                  <a:lnTo>
                    <a:pt x="1041" y="6143"/>
                  </a:lnTo>
                  <a:lnTo>
                    <a:pt x="1026" y="6161"/>
                  </a:lnTo>
                  <a:lnTo>
                    <a:pt x="1009" y="6178"/>
                  </a:lnTo>
                  <a:lnTo>
                    <a:pt x="993" y="6195"/>
                  </a:lnTo>
                  <a:lnTo>
                    <a:pt x="976" y="6210"/>
                  </a:lnTo>
                  <a:lnTo>
                    <a:pt x="959" y="6224"/>
                  </a:lnTo>
                  <a:lnTo>
                    <a:pt x="941" y="6236"/>
                  </a:lnTo>
                  <a:lnTo>
                    <a:pt x="923" y="6247"/>
                  </a:lnTo>
                  <a:lnTo>
                    <a:pt x="906" y="6257"/>
                  </a:lnTo>
                  <a:lnTo>
                    <a:pt x="886" y="6265"/>
                  </a:lnTo>
                  <a:lnTo>
                    <a:pt x="867" y="6272"/>
                  </a:lnTo>
                  <a:lnTo>
                    <a:pt x="844" y="6276"/>
                  </a:lnTo>
                  <a:lnTo>
                    <a:pt x="822" y="6279"/>
                  </a:lnTo>
                  <a:lnTo>
                    <a:pt x="800" y="6281"/>
                  </a:lnTo>
                  <a:lnTo>
                    <a:pt x="776" y="6283"/>
                  </a:lnTo>
                  <a:lnTo>
                    <a:pt x="753" y="6283"/>
                  </a:lnTo>
                  <a:lnTo>
                    <a:pt x="729" y="6282"/>
                  </a:lnTo>
                  <a:lnTo>
                    <a:pt x="703" y="6281"/>
                  </a:lnTo>
                  <a:lnTo>
                    <a:pt x="679" y="6279"/>
                  </a:lnTo>
                  <a:lnTo>
                    <a:pt x="654" y="6277"/>
                  </a:lnTo>
                  <a:lnTo>
                    <a:pt x="629" y="6274"/>
                  </a:lnTo>
                  <a:lnTo>
                    <a:pt x="605" y="6270"/>
                  </a:lnTo>
                  <a:lnTo>
                    <a:pt x="579" y="6266"/>
                  </a:lnTo>
                  <a:lnTo>
                    <a:pt x="531" y="6257"/>
                  </a:lnTo>
                  <a:lnTo>
                    <a:pt x="485" y="6247"/>
                  </a:lnTo>
                  <a:lnTo>
                    <a:pt x="440" y="6236"/>
                  </a:lnTo>
                  <a:lnTo>
                    <a:pt x="400" y="6226"/>
                  </a:lnTo>
                  <a:lnTo>
                    <a:pt x="363" y="6215"/>
                  </a:lnTo>
                  <a:lnTo>
                    <a:pt x="332" y="6205"/>
                  </a:lnTo>
                  <a:lnTo>
                    <a:pt x="287" y="6191"/>
                  </a:lnTo>
                  <a:lnTo>
                    <a:pt x="270" y="6185"/>
                  </a:lnTo>
                  <a:close/>
                </a:path>
              </a:pathLst>
            </a:custGeom>
            <a:solidFill>
              <a:srgbClr val="A7864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3" name="Freeform 15"/>
            <p:cNvSpPr>
              <a:spLocks/>
            </p:cNvSpPr>
            <p:nvPr/>
          </p:nvSpPr>
          <p:spPr bwMode="auto">
            <a:xfrm>
              <a:off x="1510" y="2925"/>
              <a:ext cx="256" cy="308"/>
            </a:xfrm>
            <a:custGeom>
              <a:avLst/>
              <a:gdLst>
                <a:gd name="T0" fmla="*/ 0 w 5135"/>
                <a:gd name="T1" fmla="*/ 0 h 5846"/>
                <a:gd name="T2" fmla="*/ 0 w 5135"/>
                <a:gd name="T3" fmla="*/ 0 h 5846"/>
                <a:gd name="T4" fmla="*/ 0 w 5135"/>
                <a:gd name="T5" fmla="*/ 0 h 5846"/>
                <a:gd name="T6" fmla="*/ 0 w 5135"/>
                <a:gd name="T7" fmla="*/ 0 h 5846"/>
                <a:gd name="T8" fmla="*/ 0 w 5135"/>
                <a:gd name="T9" fmla="*/ 0 h 5846"/>
                <a:gd name="T10" fmla="*/ 0 w 5135"/>
                <a:gd name="T11" fmla="*/ 0 h 5846"/>
                <a:gd name="T12" fmla="*/ 0 w 5135"/>
                <a:gd name="T13" fmla="*/ 0 h 5846"/>
                <a:gd name="T14" fmla="*/ 0 w 5135"/>
                <a:gd name="T15" fmla="*/ 0 h 5846"/>
                <a:gd name="T16" fmla="*/ 0 w 5135"/>
                <a:gd name="T17" fmla="*/ 0 h 5846"/>
                <a:gd name="T18" fmla="*/ 0 w 5135"/>
                <a:gd name="T19" fmla="*/ 0 h 5846"/>
                <a:gd name="T20" fmla="*/ 0 w 5135"/>
                <a:gd name="T21" fmla="*/ 0 h 5846"/>
                <a:gd name="T22" fmla="*/ 0 w 5135"/>
                <a:gd name="T23" fmla="*/ 0 h 5846"/>
                <a:gd name="T24" fmla="*/ 0 w 5135"/>
                <a:gd name="T25" fmla="*/ 0 h 5846"/>
                <a:gd name="T26" fmla="*/ 0 w 5135"/>
                <a:gd name="T27" fmla="*/ 0 h 5846"/>
                <a:gd name="T28" fmla="*/ 0 w 5135"/>
                <a:gd name="T29" fmla="*/ 0 h 5846"/>
                <a:gd name="T30" fmla="*/ 0 w 5135"/>
                <a:gd name="T31" fmla="*/ 0 h 5846"/>
                <a:gd name="T32" fmla="*/ 0 w 5135"/>
                <a:gd name="T33" fmla="*/ 0 h 5846"/>
                <a:gd name="T34" fmla="*/ 0 w 5135"/>
                <a:gd name="T35" fmla="*/ 0 h 5846"/>
                <a:gd name="T36" fmla="*/ 0 w 5135"/>
                <a:gd name="T37" fmla="*/ 0 h 5846"/>
                <a:gd name="T38" fmla="*/ 0 w 5135"/>
                <a:gd name="T39" fmla="*/ 0 h 5846"/>
                <a:gd name="T40" fmla="*/ 0 w 5135"/>
                <a:gd name="T41" fmla="*/ 0 h 5846"/>
                <a:gd name="T42" fmla="*/ 0 w 5135"/>
                <a:gd name="T43" fmla="*/ 0 h 5846"/>
                <a:gd name="T44" fmla="*/ 0 w 5135"/>
                <a:gd name="T45" fmla="*/ 0 h 5846"/>
                <a:gd name="T46" fmla="*/ 0 w 5135"/>
                <a:gd name="T47" fmla="*/ 0 h 5846"/>
                <a:gd name="T48" fmla="*/ 0 w 5135"/>
                <a:gd name="T49" fmla="*/ 0 h 5846"/>
                <a:gd name="T50" fmla="*/ 0 w 5135"/>
                <a:gd name="T51" fmla="*/ 0 h 5846"/>
                <a:gd name="T52" fmla="*/ 0 w 5135"/>
                <a:gd name="T53" fmla="*/ 0 h 5846"/>
                <a:gd name="T54" fmla="*/ 0 w 5135"/>
                <a:gd name="T55" fmla="*/ 0 h 5846"/>
                <a:gd name="T56" fmla="*/ 0 w 5135"/>
                <a:gd name="T57" fmla="*/ 0 h 5846"/>
                <a:gd name="T58" fmla="*/ 0 w 5135"/>
                <a:gd name="T59" fmla="*/ 0 h 5846"/>
                <a:gd name="T60" fmla="*/ 0 w 5135"/>
                <a:gd name="T61" fmla="*/ 0 h 5846"/>
                <a:gd name="T62" fmla="*/ 0 w 5135"/>
                <a:gd name="T63" fmla="*/ 0 h 5846"/>
                <a:gd name="T64" fmla="*/ 0 w 5135"/>
                <a:gd name="T65" fmla="*/ 0 h 5846"/>
                <a:gd name="T66" fmla="*/ 0 w 5135"/>
                <a:gd name="T67" fmla="*/ 0 h 5846"/>
                <a:gd name="T68" fmla="*/ 0 w 5135"/>
                <a:gd name="T69" fmla="*/ 0 h 5846"/>
                <a:gd name="T70" fmla="*/ 0 w 5135"/>
                <a:gd name="T71" fmla="*/ 0 h 5846"/>
                <a:gd name="T72" fmla="*/ 0 w 5135"/>
                <a:gd name="T73" fmla="*/ 0 h 5846"/>
                <a:gd name="T74" fmla="*/ 0 w 5135"/>
                <a:gd name="T75" fmla="*/ 0 h 5846"/>
                <a:gd name="T76" fmla="*/ 0 w 5135"/>
                <a:gd name="T77" fmla="*/ 0 h 5846"/>
                <a:gd name="T78" fmla="*/ 0 w 5135"/>
                <a:gd name="T79" fmla="*/ 0 h 5846"/>
                <a:gd name="T80" fmla="*/ 0 w 5135"/>
                <a:gd name="T81" fmla="*/ 0 h 5846"/>
                <a:gd name="T82" fmla="*/ 0 w 5135"/>
                <a:gd name="T83" fmla="*/ 0 h 5846"/>
                <a:gd name="T84" fmla="*/ 0 w 5135"/>
                <a:gd name="T85" fmla="*/ 0 h 5846"/>
                <a:gd name="T86" fmla="*/ 0 w 5135"/>
                <a:gd name="T87" fmla="*/ 0 h 5846"/>
                <a:gd name="T88" fmla="*/ 0 w 5135"/>
                <a:gd name="T89" fmla="*/ 0 h 5846"/>
                <a:gd name="T90" fmla="*/ 0 w 5135"/>
                <a:gd name="T91" fmla="*/ 0 h 5846"/>
                <a:gd name="T92" fmla="*/ 0 w 5135"/>
                <a:gd name="T93" fmla="*/ 0 h 5846"/>
                <a:gd name="T94" fmla="*/ 0 w 5135"/>
                <a:gd name="T95" fmla="*/ 0 h 5846"/>
                <a:gd name="T96" fmla="*/ 0 w 5135"/>
                <a:gd name="T97" fmla="*/ 0 h 5846"/>
                <a:gd name="T98" fmla="*/ 0 w 5135"/>
                <a:gd name="T99" fmla="*/ 0 h 5846"/>
                <a:gd name="T100" fmla="*/ 0 w 5135"/>
                <a:gd name="T101" fmla="*/ 0 h 5846"/>
                <a:gd name="T102" fmla="*/ 0 w 5135"/>
                <a:gd name="T103" fmla="*/ 0 h 5846"/>
                <a:gd name="T104" fmla="*/ 0 w 5135"/>
                <a:gd name="T105" fmla="*/ 0 h 5846"/>
                <a:gd name="T106" fmla="*/ 0 w 5135"/>
                <a:gd name="T107" fmla="*/ 0 h 5846"/>
                <a:gd name="T108" fmla="*/ 0 w 5135"/>
                <a:gd name="T109" fmla="*/ 0 h 5846"/>
                <a:gd name="T110" fmla="*/ 0 w 5135"/>
                <a:gd name="T111" fmla="*/ 0 h 5846"/>
                <a:gd name="T112" fmla="*/ 0 w 5135"/>
                <a:gd name="T113" fmla="*/ 0 h 5846"/>
                <a:gd name="T114" fmla="*/ 0 w 5135"/>
                <a:gd name="T115" fmla="*/ 0 h 5846"/>
                <a:gd name="T116" fmla="*/ 0 w 5135"/>
                <a:gd name="T117" fmla="*/ 0 h 5846"/>
                <a:gd name="T118" fmla="*/ 0 w 5135"/>
                <a:gd name="T119" fmla="*/ 0 h 5846"/>
                <a:gd name="T120" fmla="*/ 0 w 5135"/>
                <a:gd name="T121" fmla="*/ 0 h 5846"/>
                <a:gd name="T122" fmla="*/ 0 w 5135"/>
                <a:gd name="T123" fmla="*/ 0 h 5846"/>
                <a:gd name="T124" fmla="*/ 0 w 5135"/>
                <a:gd name="T125" fmla="*/ 0 h 58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135"/>
                <a:gd name="T190" fmla="*/ 0 h 5846"/>
                <a:gd name="T191" fmla="*/ 5135 w 5135"/>
                <a:gd name="T192" fmla="*/ 5846 h 58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135" h="5846">
                  <a:moveTo>
                    <a:pt x="249" y="5748"/>
                  </a:moveTo>
                  <a:lnTo>
                    <a:pt x="238" y="5728"/>
                  </a:lnTo>
                  <a:lnTo>
                    <a:pt x="210" y="5670"/>
                  </a:lnTo>
                  <a:lnTo>
                    <a:pt x="191" y="5628"/>
                  </a:lnTo>
                  <a:lnTo>
                    <a:pt x="170" y="5579"/>
                  </a:lnTo>
                  <a:lnTo>
                    <a:pt x="148" y="5522"/>
                  </a:lnTo>
                  <a:lnTo>
                    <a:pt x="124" y="5459"/>
                  </a:lnTo>
                  <a:lnTo>
                    <a:pt x="113" y="5425"/>
                  </a:lnTo>
                  <a:lnTo>
                    <a:pt x="101" y="5390"/>
                  </a:lnTo>
                  <a:lnTo>
                    <a:pt x="90" y="5354"/>
                  </a:lnTo>
                  <a:lnTo>
                    <a:pt x="79" y="5316"/>
                  </a:lnTo>
                  <a:lnTo>
                    <a:pt x="68" y="5276"/>
                  </a:lnTo>
                  <a:lnTo>
                    <a:pt x="58" y="5236"/>
                  </a:lnTo>
                  <a:lnTo>
                    <a:pt x="48" y="5194"/>
                  </a:lnTo>
                  <a:lnTo>
                    <a:pt x="39" y="5152"/>
                  </a:lnTo>
                  <a:lnTo>
                    <a:pt x="31" y="5108"/>
                  </a:lnTo>
                  <a:lnTo>
                    <a:pt x="23" y="5064"/>
                  </a:lnTo>
                  <a:lnTo>
                    <a:pt x="16" y="5019"/>
                  </a:lnTo>
                  <a:lnTo>
                    <a:pt x="11" y="4973"/>
                  </a:lnTo>
                  <a:lnTo>
                    <a:pt x="7" y="4926"/>
                  </a:lnTo>
                  <a:lnTo>
                    <a:pt x="2" y="4879"/>
                  </a:lnTo>
                  <a:lnTo>
                    <a:pt x="0" y="4831"/>
                  </a:lnTo>
                  <a:lnTo>
                    <a:pt x="0" y="4782"/>
                  </a:lnTo>
                  <a:lnTo>
                    <a:pt x="0" y="4669"/>
                  </a:lnTo>
                  <a:lnTo>
                    <a:pt x="0" y="4524"/>
                  </a:lnTo>
                  <a:lnTo>
                    <a:pt x="1" y="4353"/>
                  </a:lnTo>
                  <a:lnTo>
                    <a:pt x="3" y="4158"/>
                  </a:lnTo>
                  <a:lnTo>
                    <a:pt x="6" y="4054"/>
                  </a:lnTo>
                  <a:lnTo>
                    <a:pt x="8" y="3945"/>
                  </a:lnTo>
                  <a:lnTo>
                    <a:pt x="11" y="3833"/>
                  </a:lnTo>
                  <a:lnTo>
                    <a:pt x="15" y="3716"/>
                  </a:lnTo>
                  <a:lnTo>
                    <a:pt x="20" y="3598"/>
                  </a:lnTo>
                  <a:lnTo>
                    <a:pt x="26" y="3478"/>
                  </a:lnTo>
                  <a:lnTo>
                    <a:pt x="32" y="3356"/>
                  </a:lnTo>
                  <a:lnTo>
                    <a:pt x="39" y="3233"/>
                  </a:lnTo>
                  <a:lnTo>
                    <a:pt x="48" y="3110"/>
                  </a:lnTo>
                  <a:lnTo>
                    <a:pt x="57" y="2986"/>
                  </a:lnTo>
                  <a:lnTo>
                    <a:pt x="69" y="2863"/>
                  </a:lnTo>
                  <a:lnTo>
                    <a:pt x="80" y="2740"/>
                  </a:lnTo>
                  <a:lnTo>
                    <a:pt x="94" y="2618"/>
                  </a:lnTo>
                  <a:lnTo>
                    <a:pt x="109" y="2499"/>
                  </a:lnTo>
                  <a:lnTo>
                    <a:pt x="126" y="2382"/>
                  </a:lnTo>
                  <a:lnTo>
                    <a:pt x="143" y="2269"/>
                  </a:lnTo>
                  <a:lnTo>
                    <a:pt x="163" y="2158"/>
                  </a:lnTo>
                  <a:lnTo>
                    <a:pt x="184" y="2052"/>
                  </a:lnTo>
                  <a:lnTo>
                    <a:pt x="208" y="1950"/>
                  </a:lnTo>
                  <a:lnTo>
                    <a:pt x="233" y="1853"/>
                  </a:lnTo>
                  <a:lnTo>
                    <a:pt x="260" y="1762"/>
                  </a:lnTo>
                  <a:lnTo>
                    <a:pt x="290" y="1676"/>
                  </a:lnTo>
                  <a:lnTo>
                    <a:pt x="320" y="1597"/>
                  </a:lnTo>
                  <a:lnTo>
                    <a:pt x="354" y="1524"/>
                  </a:lnTo>
                  <a:lnTo>
                    <a:pt x="389" y="1458"/>
                  </a:lnTo>
                  <a:lnTo>
                    <a:pt x="426" y="1394"/>
                  </a:lnTo>
                  <a:lnTo>
                    <a:pt x="462" y="1332"/>
                  </a:lnTo>
                  <a:lnTo>
                    <a:pt x="500" y="1272"/>
                  </a:lnTo>
                  <a:lnTo>
                    <a:pt x="539" y="1214"/>
                  </a:lnTo>
                  <a:lnTo>
                    <a:pt x="579" y="1159"/>
                  </a:lnTo>
                  <a:lnTo>
                    <a:pt x="620" y="1105"/>
                  </a:lnTo>
                  <a:lnTo>
                    <a:pt x="661" y="1054"/>
                  </a:lnTo>
                  <a:lnTo>
                    <a:pt x="703" y="1004"/>
                  </a:lnTo>
                  <a:lnTo>
                    <a:pt x="747" y="957"/>
                  </a:lnTo>
                  <a:lnTo>
                    <a:pt x="790" y="911"/>
                  </a:lnTo>
                  <a:lnTo>
                    <a:pt x="834" y="866"/>
                  </a:lnTo>
                  <a:lnTo>
                    <a:pt x="879" y="824"/>
                  </a:lnTo>
                  <a:lnTo>
                    <a:pt x="925" y="783"/>
                  </a:lnTo>
                  <a:lnTo>
                    <a:pt x="972" y="744"/>
                  </a:lnTo>
                  <a:lnTo>
                    <a:pt x="1019" y="706"/>
                  </a:lnTo>
                  <a:lnTo>
                    <a:pt x="1068" y="670"/>
                  </a:lnTo>
                  <a:lnTo>
                    <a:pt x="1116" y="635"/>
                  </a:lnTo>
                  <a:lnTo>
                    <a:pt x="1165" y="601"/>
                  </a:lnTo>
                  <a:lnTo>
                    <a:pt x="1216" y="569"/>
                  </a:lnTo>
                  <a:lnTo>
                    <a:pt x="1266" y="538"/>
                  </a:lnTo>
                  <a:lnTo>
                    <a:pt x="1318" y="507"/>
                  </a:lnTo>
                  <a:lnTo>
                    <a:pt x="1371" y="478"/>
                  </a:lnTo>
                  <a:lnTo>
                    <a:pt x="1423" y="450"/>
                  </a:lnTo>
                  <a:lnTo>
                    <a:pt x="1477" y="424"/>
                  </a:lnTo>
                  <a:lnTo>
                    <a:pt x="1531" y="398"/>
                  </a:lnTo>
                  <a:lnTo>
                    <a:pt x="1585" y="373"/>
                  </a:lnTo>
                  <a:lnTo>
                    <a:pt x="1640" y="349"/>
                  </a:lnTo>
                  <a:lnTo>
                    <a:pt x="1696" y="326"/>
                  </a:lnTo>
                  <a:lnTo>
                    <a:pt x="1753" y="303"/>
                  </a:lnTo>
                  <a:lnTo>
                    <a:pt x="1810" y="281"/>
                  </a:lnTo>
                  <a:lnTo>
                    <a:pt x="1866" y="260"/>
                  </a:lnTo>
                  <a:lnTo>
                    <a:pt x="1925" y="240"/>
                  </a:lnTo>
                  <a:lnTo>
                    <a:pt x="1987" y="220"/>
                  </a:lnTo>
                  <a:lnTo>
                    <a:pt x="2053" y="201"/>
                  </a:lnTo>
                  <a:lnTo>
                    <a:pt x="2120" y="182"/>
                  </a:lnTo>
                  <a:lnTo>
                    <a:pt x="2189" y="164"/>
                  </a:lnTo>
                  <a:lnTo>
                    <a:pt x="2262" y="146"/>
                  </a:lnTo>
                  <a:lnTo>
                    <a:pt x="2337" y="129"/>
                  </a:lnTo>
                  <a:lnTo>
                    <a:pt x="2414" y="113"/>
                  </a:lnTo>
                  <a:lnTo>
                    <a:pt x="2492" y="98"/>
                  </a:lnTo>
                  <a:lnTo>
                    <a:pt x="2571" y="84"/>
                  </a:lnTo>
                  <a:lnTo>
                    <a:pt x="2652" y="70"/>
                  </a:lnTo>
                  <a:lnTo>
                    <a:pt x="2733" y="58"/>
                  </a:lnTo>
                  <a:lnTo>
                    <a:pt x="2815" y="46"/>
                  </a:lnTo>
                  <a:lnTo>
                    <a:pt x="2898" y="36"/>
                  </a:lnTo>
                  <a:lnTo>
                    <a:pt x="2981" y="27"/>
                  </a:lnTo>
                  <a:lnTo>
                    <a:pt x="3064" y="19"/>
                  </a:lnTo>
                  <a:lnTo>
                    <a:pt x="3148" y="12"/>
                  </a:lnTo>
                  <a:lnTo>
                    <a:pt x="3230" y="7"/>
                  </a:lnTo>
                  <a:lnTo>
                    <a:pt x="3314" y="3"/>
                  </a:lnTo>
                  <a:lnTo>
                    <a:pt x="3395" y="0"/>
                  </a:lnTo>
                  <a:lnTo>
                    <a:pt x="3476" y="0"/>
                  </a:lnTo>
                  <a:lnTo>
                    <a:pt x="3556" y="0"/>
                  </a:lnTo>
                  <a:lnTo>
                    <a:pt x="3634" y="2"/>
                  </a:lnTo>
                  <a:lnTo>
                    <a:pt x="3710" y="6"/>
                  </a:lnTo>
                  <a:lnTo>
                    <a:pt x="3784" y="12"/>
                  </a:lnTo>
                  <a:lnTo>
                    <a:pt x="3857" y="19"/>
                  </a:lnTo>
                  <a:lnTo>
                    <a:pt x="3927" y="29"/>
                  </a:lnTo>
                  <a:lnTo>
                    <a:pt x="3996" y="40"/>
                  </a:lnTo>
                  <a:lnTo>
                    <a:pt x="4061" y="53"/>
                  </a:lnTo>
                  <a:lnTo>
                    <a:pt x="4123" y="68"/>
                  </a:lnTo>
                  <a:lnTo>
                    <a:pt x="4182" y="85"/>
                  </a:lnTo>
                  <a:lnTo>
                    <a:pt x="4238" y="104"/>
                  </a:lnTo>
                  <a:lnTo>
                    <a:pt x="4339" y="144"/>
                  </a:lnTo>
                  <a:lnTo>
                    <a:pt x="4430" y="180"/>
                  </a:lnTo>
                  <a:lnTo>
                    <a:pt x="4510" y="212"/>
                  </a:lnTo>
                  <a:lnTo>
                    <a:pt x="4583" y="242"/>
                  </a:lnTo>
                  <a:lnTo>
                    <a:pt x="4646" y="270"/>
                  </a:lnTo>
                  <a:lnTo>
                    <a:pt x="4703" y="296"/>
                  </a:lnTo>
                  <a:lnTo>
                    <a:pt x="4728" y="309"/>
                  </a:lnTo>
                  <a:lnTo>
                    <a:pt x="4752" y="322"/>
                  </a:lnTo>
                  <a:lnTo>
                    <a:pt x="4774" y="334"/>
                  </a:lnTo>
                  <a:lnTo>
                    <a:pt x="4795" y="347"/>
                  </a:lnTo>
                  <a:lnTo>
                    <a:pt x="4815" y="360"/>
                  </a:lnTo>
                  <a:lnTo>
                    <a:pt x="4833" y="373"/>
                  </a:lnTo>
                  <a:lnTo>
                    <a:pt x="4851" y="387"/>
                  </a:lnTo>
                  <a:lnTo>
                    <a:pt x="4868" y="401"/>
                  </a:lnTo>
                  <a:lnTo>
                    <a:pt x="4884" y="415"/>
                  </a:lnTo>
                  <a:lnTo>
                    <a:pt x="4899" y="430"/>
                  </a:lnTo>
                  <a:lnTo>
                    <a:pt x="4912" y="445"/>
                  </a:lnTo>
                  <a:lnTo>
                    <a:pt x="4926" y="462"/>
                  </a:lnTo>
                  <a:lnTo>
                    <a:pt x="4939" y="479"/>
                  </a:lnTo>
                  <a:lnTo>
                    <a:pt x="4951" y="496"/>
                  </a:lnTo>
                  <a:lnTo>
                    <a:pt x="4964" y="515"/>
                  </a:lnTo>
                  <a:lnTo>
                    <a:pt x="4975" y="536"/>
                  </a:lnTo>
                  <a:lnTo>
                    <a:pt x="5000" y="580"/>
                  </a:lnTo>
                  <a:lnTo>
                    <a:pt x="5024" y="628"/>
                  </a:lnTo>
                  <a:lnTo>
                    <a:pt x="5037" y="655"/>
                  </a:lnTo>
                  <a:lnTo>
                    <a:pt x="5048" y="686"/>
                  </a:lnTo>
                  <a:lnTo>
                    <a:pt x="5059" y="718"/>
                  </a:lnTo>
                  <a:lnTo>
                    <a:pt x="5068" y="754"/>
                  </a:lnTo>
                  <a:lnTo>
                    <a:pt x="5078" y="792"/>
                  </a:lnTo>
                  <a:lnTo>
                    <a:pt x="5086" y="832"/>
                  </a:lnTo>
                  <a:lnTo>
                    <a:pt x="5093" y="875"/>
                  </a:lnTo>
                  <a:lnTo>
                    <a:pt x="5101" y="919"/>
                  </a:lnTo>
                  <a:lnTo>
                    <a:pt x="5107" y="965"/>
                  </a:lnTo>
                  <a:lnTo>
                    <a:pt x="5112" y="1013"/>
                  </a:lnTo>
                  <a:lnTo>
                    <a:pt x="5118" y="1062"/>
                  </a:lnTo>
                  <a:lnTo>
                    <a:pt x="5122" y="1113"/>
                  </a:lnTo>
                  <a:lnTo>
                    <a:pt x="5125" y="1165"/>
                  </a:lnTo>
                  <a:lnTo>
                    <a:pt x="5128" y="1217"/>
                  </a:lnTo>
                  <a:lnTo>
                    <a:pt x="5131" y="1271"/>
                  </a:lnTo>
                  <a:lnTo>
                    <a:pt x="5132" y="1325"/>
                  </a:lnTo>
                  <a:lnTo>
                    <a:pt x="5135" y="1435"/>
                  </a:lnTo>
                  <a:lnTo>
                    <a:pt x="5135" y="1546"/>
                  </a:lnTo>
                  <a:lnTo>
                    <a:pt x="5134" y="1657"/>
                  </a:lnTo>
                  <a:lnTo>
                    <a:pt x="5131" y="1765"/>
                  </a:lnTo>
                  <a:lnTo>
                    <a:pt x="5127" y="1870"/>
                  </a:lnTo>
                  <a:lnTo>
                    <a:pt x="5122" y="1971"/>
                  </a:lnTo>
                  <a:lnTo>
                    <a:pt x="5116" y="2066"/>
                  </a:lnTo>
                  <a:lnTo>
                    <a:pt x="5109" y="2154"/>
                  </a:lnTo>
                  <a:lnTo>
                    <a:pt x="5105" y="2197"/>
                  </a:lnTo>
                  <a:lnTo>
                    <a:pt x="5100" y="2240"/>
                  </a:lnTo>
                  <a:lnTo>
                    <a:pt x="5094" y="2284"/>
                  </a:lnTo>
                  <a:lnTo>
                    <a:pt x="5087" y="2327"/>
                  </a:lnTo>
                  <a:lnTo>
                    <a:pt x="5080" y="2370"/>
                  </a:lnTo>
                  <a:lnTo>
                    <a:pt x="5071" y="2413"/>
                  </a:lnTo>
                  <a:lnTo>
                    <a:pt x="5063" y="2456"/>
                  </a:lnTo>
                  <a:lnTo>
                    <a:pt x="5052" y="2499"/>
                  </a:lnTo>
                  <a:lnTo>
                    <a:pt x="5042" y="2542"/>
                  </a:lnTo>
                  <a:lnTo>
                    <a:pt x="5031" y="2584"/>
                  </a:lnTo>
                  <a:lnTo>
                    <a:pt x="5019" y="2626"/>
                  </a:lnTo>
                  <a:lnTo>
                    <a:pt x="5007" y="2667"/>
                  </a:lnTo>
                  <a:lnTo>
                    <a:pt x="4993" y="2710"/>
                  </a:lnTo>
                  <a:lnTo>
                    <a:pt x="4981" y="2750"/>
                  </a:lnTo>
                  <a:lnTo>
                    <a:pt x="4966" y="2791"/>
                  </a:lnTo>
                  <a:lnTo>
                    <a:pt x="4952" y="2830"/>
                  </a:lnTo>
                  <a:lnTo>
                    <a:pt x="4937" y="2869"/>
                  </a:lnTo>
                  <a:lnTo>
                    <a:pt x="4922" y="2908"/>
                  </a:lnTo>
                  <a:lnTo>
                    <a:pt x="4906" y="2946"/>
                  </a:lnTo>
                  <a:lnTo>
                    <a:pt x="4889" y="2983"/>
                  </a:lnTo>
                  <a:lnTo>
                    <a:pt x="4873" y="3019"/>
                  </a:lnTo>
                  <a:lnTo>
                    <a:pt x="4857" y="3054"/>
                  </a:lnTo>
                  <a:lnTo>
                    <a:pt x="4839" y="3089"/>
                  </a:lnTo>
                  <a:lnTo>
                    <a:pt x="4822" y="3123"/>
                  </a:lnTo>
                  <a:lnTo>
                    <a:pt x="4804" y="3156"/>
                  </a:lnTo>
                  <a:lnTo>
                    <a:pt x="4786" y="3188"/>
                  </a:lnTo>
                  <a:lnTo>
                    <a:pt x="4768" y="3219"/>
                  </a:lnTo>
                  <a:lnTo>
                    <a:pt x="4750" y="3248"/>
                  </a:lnTo>
                  <a:lnTo>
                    <a:pt x="4732" y="3277"/>
                  </a:lnTo>
                  <a:lnTo>
                    <a:pt x="4713" y="3305"/>
                  </a:lnTo>
                  <a:lnTo>
                    <a:pt x="4695" y="3331"/>
                  </a:lnTo>
                  <a:lnTo>
                    <a:pt x="4677" y="3356"/>
                  </a:lnTo>
                  <a:lnTo>
                    <a:pt x="4656" y="3380"/>
                  </a:lnTo>
                  <a:lnTo>
                    <a:pt x="4630" y="3404"/>
                  </a:lnTo>
                  <a:lnTo>
                    <a:pt x="4603" y="3428"/>
                  </a:lnTo>
                  <a:lnTo>
                    <a:pt x="4572" y="3452"/>
                  </a:lnTo>
                  <a:lnTo>
                    <a:pt x="4539" y="3476"/>
                  </a:lnTo>
                  <a:lnTo>
                    <a:pt x="4503" y="3500"/>
                  </a:lnTo>
                  <a:lnTo>
                    <a:pt x="4465" y="3524"/>
                  </a:lnTo>
                  <a:lnTo>
                    <a:pt x="4425" y="3547"/>
                  </a:lnTo>
                  <a:lnTo>
                    <a:pt x="4383" y="3571"/>
                  </a:lnTo>
                  <a:lnTo>
                    <a:pt x="4339" y="3594"/>
                  </a:lnTo>
                  <a:lnTo>
                    <a:pt x="4293" y="3617"/>
                  </a:lnTo>
                  <a:lnTo>
                    <a:pt x="4247" y="3639"/>
                  </a:lnTo>
                  <a:lnTo>
                    <a:pt x="4199" y="3661"/>
                  </a:lnTo>
                  <a:lnTo>
                    <a:pt x="4150" y="3682"/>
                  </a:lnTo>
                  <a:lnTo>
                    <a:pt x="4101" y="3704"/>
                  </a:lnTo>
                  <a:lnTo>
                    <a:pt x="4051" y="3724"/>
                  </a:lnTo>
                  <a:lnTo>
                    <a:pt x="4001" y="3745"/>
                  </a:lnTo>
                  <a:lnTo>
                    <a:pt x="3950" y="3764"/>
                  </a:lnTo>
                  <a:lnTo>
                    <a:pt x="3901" y="3783"/>
                  </a:lnTo>
                  <a:lnTo>
                    <a:pt x="3850" y="3801"/>
                  </a:lnTo>
                  <a:lnTo>
                    <a:pt x="3752" y="3835"/>
                  </a:lnTo>
                  <a:lnTo>
                    <a:pt x="3658" y="3866"/>
                  </a:lnTo>
                  <a:lnTo>
                    <a:pt x="3568" y="3893"/>
                  </a:lnTo>
                  <a:lnTo>
                    <a:pt x="3486" y="3916"/>
                  </a:lnTo>
                  <a:lnTo>
                    <a:pt x="3447" y="3925"/>
                  </a:lnTo>
                  <a:lnTo>
                    <a:pt x="3411" y="3934"/>
                  </a:lnTo>
                  <a:lnTo>
                    <a:pt x="3378" y="3942"/>
                  </a:lnTo>
                  <a:lnTo>
                    <a:pt x="3347" y="3948"/>
                  </a:lnTo>
                  <a:lnTo>
                    <a:pt x="3288" y="3962"/>
                  </a:lnTo>
                  <a:lnTo>
                    <a:pt x="3230" y="3977"/>
                  </a:lnTo>
                  <a:lnTo>
                    <a:pt x="3174" y="3992"/>
                  </a:lnTo>
                  <a:lnTo>
                    <a:pt x="3118" y="4009"/>
                  </a:lnTo>
                  <a:lnTo>
                    <a:pt x="3063" y="4027"/>
                  </a:lnTo>
                  <a:lnTo>
                    <a:pt x="3009" y="4046"/>
                  </a:lnTo>
                  <a:lnTo>
                    <a:pt x="2959" y="4066"/>
                  </a:lnTo>
                  <a:lnTo>
                    <a:pt x="2909" y="4086"/>
                  </a:lnTo>
                  <a:lnTo>
                    <a:pt x="2863" y="4107"/>
                  </a:lnTo>
                  <a:lnTo>
                    <a:pt x="2819" y="4129"/>
                  </a:lnTo>
                  <a:lnTo>
                    <a:pt x="2778" y="4151"/>
                  </a:lnTo>
                  <a:lnTo>
                    <a:pt x="2739" y="4173"/>
                  </a:lnTo>
                  <a:lnTo>
                    <a:pt x="2721" y="4185"/>
                  </a:lnTo>
                  <a:lnTo>
                    <a:pt x="2704" y="4196"/>
                  </a:lnTo>
                  <a:lnTo>
                    <a:pt x="2687" y="4208"/>
                  </a:lnTo>
                  <a:lnTo>
                    <a:pt x="2673" y="4219"/>
                  </a:lnTo>
                  <a:lnTo>
                    <a:pt x="2658" y="4231"/>
                  </a:lnTo>
                  <a:lnTo>
                    <a:pt x="2644" y="4242"/>
                  </a:lnTo>
                  <a:lnTo>
                    <a:pt x="2632" y="4254"/>
                  </a:lnTo>
                  <a:lnTo>
                    <a:pt x="2620" y="4266"/>
                  </a:lnTo>
                  <a:lnTo>
                    <a:pt x="2596" y="4287"/>
                  </a:lnTo>
                  <a:lnTo>
                    <a:pt x="2573" y="4308"/>
                  </a:lnTo>
                  <a:lnTo>
                    <a:pt x="2549" y="4330"/>
                  </a:lnTo>
                  <a:lnTo>
                    <a:pt x="2527" y="4353"/>
                  </a:lnTo>
                  <a:lnTo>
                    <a:pt x="2481" y="4400"/>
                  </a:lnTo>
                  <a:lnTo>
                    <a:pt x="2433" y="4451"/>
                  </a:lnTo>
                  <a:lnTo>
                    <a:pt x="2379" y="4506"/>
                  </a:lnTo>
                  <a:lnTo>
                    <a:pt x="2317" y="4565"/>
                  </a:lnTo>
                  <a:lnTo>
                    <a:pt x="2282" y="4597"/>
                  </a:lnTo>
                  <a:lnTo>
                    <a:pt x="2245" y="4630"/>
                  </a:lnTo>
                  <a:lnTo>
                    <a:pt x="2205" y="4665"/>
                  </a:lnTo>
                  <a:lnTo>
                    <a:pt x="2161" y="4701"/>
                  </a:lnTo>
                  <a:lnTo>
                    <a:pt x="2116" y="4736"/>
                  </a:lnTo>
                  <a:lnTo>
                    <a:pt x="2072" y="4768"/>
                  </a:lnTo>
                  <a:lnTo>
                    <a:pt x="2026" y="4799"/>
                  </a:lnTo>
                  <a:lnTo>
                    <a:pt x="1981" y="4828"/>
                  </a:lnTo>
                  <a:lnTo>
                    <a:pt x="1891" y="4883"/>
                  </a:lnTo>
                  <a:lnTo>
                    <a:pt x="1799" y="4936"/>
                  </a:lnTo>
                  <a:lnTo>
                    <a:pt x="1752" y="4963"/>
                  </a:lnTo>
                  <a:lnTo>
                    <a:pt x="1705" y="4991"/>
                  </a:lnTo>
                  <a:lnTo>
                    <a:pt x="1657" y="5021"/>
                  </a:lnTo>
                  <a:lnTo>
                    <a:pt x="1607" y="5052"/>
                  </a:lnTo>
                  <a:lnTo>
                    <a:pt x="1558" y="5086"/>
                  </a:lnTo>
                  <a:lnTo>
                    <a:pt x="1507" y="5123"/>
                  </a:lnTo>
                  <a:lnTo>
                    <a:pt x="1481" y="5143"/>
                  </a:lnTo>
                  <a:lnTo>
                    <a:pt x="1455" y="5163"/>
                  </a:lnTo>
                  <a:lnTo>
                    <a:pt x="1429" y="5184"/>
                  </a:lnTo>
                  <a:lnTo>
                    <a:pt x="1402" y="5206"/>
                  </a:lnTo>
                  <a:lnTo>
                    <a:pt x="1375" y="5230"/>
                  </a:lnTo>
                  <a:lnTo>
                    <a:pt x="1350" y="5253"/>
                  </a:lnTo>
                  <a:lnTo>
                    <a:pt x="1326" y="5277"/>
                  </a:lnTo>
                  <a:lnTo>
                    <a:pt x="1303" y="5301"/>
                  </a:lnTo>
                  <a:lnTo>
                    <a:pt x="1281" y="5326"/>
                  </a:lnTo>
                  <a:lnTo>
                    <a:pt x="1260" y="5350"/>
                  </a:lnTo>
                  <a:lnTo>
                    <a:pt x="1240" y="5375"/>
                  </a:lnTo>
                  <a:lnTo>
                    <a:pt x="1221" y="5400"/>
                  </a:lnTo>
                  <a:lnTo>
                    <a:pt x="1184" y="5450"/>
                  </a:lnTo>
                  <a:lnTo>
                    <a:pt x="1151" y="5499"/>
                  </a:lnTo>
                  <a:lnTo>
                    <a:pt x="1119" y="5547"/>
                  </a:lnTo>
                  <a:lnTo>
                    <a:pt x="1089" y="5593"/>
                  </a:lnTo>
                  <a:lnTo>
                    <a:pt x="1060" y="5637"/>
                  </a:lnTo>
                  <a:lnTo>
                    <a:pt x="1032" y="5678"/>
                  </a:lnTo>
                  <a:lnTo>
                    <a:pt x="1017" y="5698"/>
                  </a:lnTo>
                  <a:lnTo>
                    <a:pt x="1003" y="5716"/>
                  </a:lnTo>
                  <a:lnTo>
                    <a:pt x="989" y="5734"/>
                  </a:lnTo>
                  <a:lnTo>
                    <a:pt x="974" y="5750"/>
                  </a:lnTo>
                  <a:lnTo>
                    <a:pt x="959" y="5765"/>
                  </a:lnTo>
                  <a:lnTo>
                    <a:pt x="944" y="5779"/>
                  </a:lnTo>
                  <a:lnTo>
                    <a:pt x="930" y="5792"/>
                  </a:lnTo>
                  <a:lnTo>
                    <a:pt x="914" y="5804"/>
                  </a:lnTo>
                  <a:lnTo>
                    <a:pt x="897" y="5814"/>
                  </a:lnTo>
                  <a:lnTo>
                    <a:pt x="880" y="5822"/>
                  </a:lnTo>
                  <a:lnTo>
                    <a:pt x="863" y="5830"/>
                  </a:lnTo>
                  <a:lnTo>
                    <a:pt x="845" y="5835"/>
                  </a:lnTo>
                  <a:lnTo>
                    <a:pt x="824" y="5839"/>
                  </a:lnTo>
                  <a:lnTo>
                    <a:pt x="803" y="5842"/>
                  </a:lnTo>
                  <a:lnTo>
                    <a:pt x="782" y="5844"/>
                  </a:lnTo>
                  <a:lnTo>
                    <a:pt x="759" y="5846"/>
                  </a:lnTo>
                  <a:lnTo>
                    <a:pt x="736" y="5846"/>
                  </a:lnTo>
                  <a:lnTo>
                    <a:pt x="712" y="5846"/>
                  </a:lnTo>
                  <a:lnTo>
                    <a:pt x="688" y="5844"/>
                  </a:lnTo>
                  <a:lnTo>
                    <a:pt x="663" y="5842"/>
                  </a:lnTo>
                  <a:lnTo>
                    <a:pt x="639" y="5840"/>
                  </a:lnTo>
                  <a:lnTo>
                    <a:pt x="614" y="5837"/>
                  </a:lnTo>
                  <a:lnTo>
                    <a:pt x="589" y="5833"/>
                  </a:lnTo>
                  <a:lnTo>
                    <a:pt x="564" y="5829"/>
                  </a:lnTo>
                  <a:lnTo>
                    <a:pt x="515" y="5820"/>
                  </a:lnTo>
                  <a:lnTo>
                    <a:pt x="469" y="5810"/>
                  </a:lnTo>
                  <a:lnTo>
                    <a:pt x="423" y="5799"/>
                  </a:lnTo>
                  <a:lnTo>
                    <a:pt x="382" y="5789"/>
                  </a:lnTo>
                  <a:lnTo>
                    <a:pt x="344" y="5778"/>
                  </a:lnTo>
                  <a:lnTo>
                    <a:pt x="313" y="5769"/>
                  </a:lnTo>
                  <a:lnTo>
                    <a:pt x="266" y="5754"/>
                  </a:lnTo>
                  <a:lnTo>
                    <a:pt x="249" y="5748"/>
                  </a:lnTo>
                  <a:close/>
                </a:path>
              </a:pathLst>
            </a:custGeom>
            <a:solidFill>
              <a:srgbClr val="AF8A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4" name="Freeform 16"/>
            <p:cNvSpPr>
              <a:spLocks/>
            </p:cNvSpPr>
            <p:nvPr/>
          </p:nvSpPr>
          <p:spPr bwMode="auto">
            <a:xfrm>
              <a:off x="1517" y="2932"/>
              <a:ext cx="238" cy="285"/>
            </a:xfrm>
            <a:custGeom>
              <a:avLst/>
              <a:gdLst>
                <a:gd name="T0" fmla="*/ 0 w 4769"/>
                <a:gd name="T1" fmla="*/ 0 h 5412"/>
                <a:gd name="T2" fmla="*/ 0 w 4769"/>
                <a:gd name="T3" fmla="*/ 0 h 5412"/>
                <a:gd name="T4" fmla="*/ 0 w 4769"/>
                <a:gd name="T5" fmla="*/ 0 h 5412"/>
                <a:gd name="T6" fmla="*/ 0 w 4769"/>
                <a:gd name="T7" fmla="*/ 0 h 5412"/>
                <a:gd name="T8" fmla="*/ 0 w 4769"/>
                <a:gd name="T9" fmla="*/ 0 h 5412"/>
                <a:gd name="T10" fmla="*/ 0 w 4769"/>
                <a:gd name="T11" fmla="*/ 0 h 5412"/>
                <a:gd name="T12" fmla="*/ 0 w 4769"/>
                <a:gd name="T13" fmla="*/ 0 h 5412"/>
                <a:gd name="T14" fmla="*/ 0 w 4769"/>
                <a:gd name="T15" fmla="*/ 0 h 5412"/>
                <a:gd name="T16" fmla="*/ 0 w 4769"/>
                <a:gd name="T17" fmla="*/ 0 h 5412"/>
                <a:gd name="T18" fmla="*/ 0 w 4769"/>
                <a:gd name="T19" fmla="*/ 0 h 5412"/>
                <a:gd name="T20" fmla="*/ 0 w 4769"/>
                <a:gd name="T21" fmla="*/ 0 h 5412"/>
                <a:gd name="T22" fmla="*/ 0 w 4769"/>
                <a:gd name="T23" fmla="*/ 0 h 5412"/>
                <a:gd name="T24" fmla="*/ 0 w 4769"/>
                <a:gd name="T25" fmla="*/ 0 h 5412"/>
                <a:gd name="T26" fmla="*/ 0 w 4769"/>
                <a:gd name="T27" fmla="*/ 0 h 5412"/>
                <a:gd name="T28" fmla="*/ 0 w 4769"/>
                <a:gd name="T29" fmla="*/ 0 h 5412"/>
                <a:gd name="T30" fmla="*/ 0 w 4769"/>
                <a:gd name="T31" fmla="*/ 0 h 5412"/>
                <a:gd name="T32" fmla="*/ 0 w 4769"/>
                <a:gd name="T33" fmla="*/ 0 h 5412"/>
                <a:gd name="T34" fmla="*/ 0 w 4769"/>
                <a:gd name="T35" fmla="*/ 0 h 5412"/>
                <a:gd name="T36" fmla="*/ 0 w 4769"/>
                <a:gd name="T37" fmla="*/ 0 h 5412"/>
                <a:gd name="T38" fmla="*/ 0 w 4769"/>
                <a:gd name="T39" fmla="*/ 0 h 5412"/>
                <a:gd name="T40" fmla="*/ 0 w 4769"/>
                <a:gd name="T41" fmla="*/ 0 h 5412"/>
                <a:gd name="T42" fmla="*/ 0 w 4769"/>
                <a:gd name="T43" fmla="*/ 0 h 5412"/>
                <a:gd name="T44" fmla="*/ 0 w 4769"/>
                <a:gd name="T45" fmla="*/ 0 h 5412"/>
                <a:gd name="T46" fmla="*/ 0 w 4769"/>
                <a:gd name="T47" fmla="*/ 0 h 5412"/>
                <a:gd name="T48" fmla="*/ 0 w 4769"/>
                <a:gd name="T49" fmla="*/ 0 h 5412"/>
                <a:gd name="T50" fmla="*/ 0 w 4769"/>
                <a:gd name="T51" fmla="*/ 0 h 5412"/>
                <a:gd name="T52" fmla="*/ 0 w 4769"/>
                <a:gd name="T53" fmla="*/ 0 h 5412"/>
                <a:gd name="T54" fmla="*/ 0 w 4769"/>
                <a:gd name="T55" fmla="*/ 0 h 5412"/>
                <a:gd name="T56" fmla="*/ 0 w 4769"/>
                <a:gd name="T57" fmla="*/ 0 h 5412"/>
                <a:gd name="T58" fmla="*/ 0 w 4769"/>
                <a:gd name="T59" fmla="*/ 0 h 5412"/>
                <a:gd name="T60" fmla="*/ 0 w 4769"/>
                <a:gd name="T61" fmla="*/ 0 h 5412"/>
                <a:gd name="T62" fmla="*/ 0 w 4769"/>
                <a:gd name="T63" fmla="*/ 0 h 5412"/>
                <a:gd name="T64" fmla="*/ 0 w 4769"/>
                <a:gd name="T65" fmla="*/ 0 h 5412"/>
                <a:gd name="T66" fmla="*/ 0 w 4769"/>
                <a:gd name="T67" fmla="*/ 0 h 5412"/>
                <a:gd name="T68" fmla="*/ 0 w 4769"/>
                <a:gd name="T69" fmla="*/ 0 h 5412"/>
                <a:gd name="T70" fmla="*/ 0 w 4769"/>
                <a:gd name="T71" fmla="*/ 0 h 5412"/>
                <a:gd name="T72" fmla="*/ 0 w 4769"/>
                <a:gd name="T73" fmla="*/ 0 h 5412"/>
                <a:gd name="T74" fmla="*/ 0 w 4769"/>
                <a:gd name="T75" fmla="*/ 0 h 5412"/>
                <a:gd name="T76" fmla="*/ 0 w 4769"/>
                <a:gd name="T77" fmla="*/ 0 h 5412"/>
                <a:gd name="T78" fmla="*/ 0 w 4769"/>
                <a:gd name="T79" fmla="*/ 0 h 5412"/>
                <a:gd name="T80" fmla="*/ 0 w 4769"/>
                <a:gd name="T81" fmla="*/ 0 h 5412"/>
                <a:gd name="T82" fmla="*/ 0 w 4769"/>
                <a:gd name="T83" fmla="*/ 0 h 5412"/>
                <a:gd name="T84" fmla="*/ 0 w 4769"/>
                <a:gd name="T85" fmla="*/ 0 h 5412"/>
                <a:gd name="T86" fmla="*/ 0 w 4769"/>
                <a:gd name="T87" fmla="*/ 0 h 5412"/>
                <a:gd name="T88" fmla="*/ 0 w 4769"/>
                <a:gd name="T89" fmla="*/ 0 h 5412"/>
                <a:gd name="T90" fmla="*/ 0 w 4769"/>
                <a:gd name="T91" fmla="*/ 0 h 5412"/>
                <a:gd name="T92" fmla="*/ 0 w 4769"/>
                <a:gd name="T93" fmla="*/ 0 h 5412"/>
                <a:gd name="T94" fmla="*/ 0 w 4769"/>
                <a:gd name="T95" fmla="*/ 0 h 5412"/>
                <a:gd name="T96" fmla="*/ 0 w 4769"/>
                <a:gd name="T97" fmla="*/ 0 h 5412"/>
                <a:gd name="T98" fmla="*/ 0 w 4769"/>
                <a:gd name="T99" fmla="*/ 0 h 5412"/>
                <a:gd name="T100" fmla="*/ 0 w 4769"/>
                <a:gd name="T101" fmla="*/ 0 h 5412"/>
                <a:gd name="T102" fmla="*/ 0 w 4769"/>
                <a:gd name="T103" fmla="*/ 0 h 5412"/>
                <a:gd name="T104" fmla="*/ 0 w 4769"/>
                <a:gd name="T105" fmla="*/ 0 h 5412"/>
                <a:gd name="T106" fmla="*/ 0 w 4769"/>
                <a:gd name="T107" fmla="*/ 0 h 5412"/>
                <a:gd name="T108" fmla="*/ 0 w 4769"/>
                <a:gd name="T109" fmla="*/ 0 h 5412"/>
                <a:gd name="T110" fmla="*/ 0 w 4769"/>
                <a:gd name="T111" fmla="*/ 0 h 5412"/>
                <a:gd name="T112" fmla="*/ 0 w 4769"/>
                <a:gd name="T113" fmla="*/ 0 h 5412"/>
                <a:gd name="T114" fmla="*/ 0 w 4769"/>
                <a:gd name="T115" fmla="*/ 0 h 5412"/>
                <a:gd name="T116" fmla="*/ 0 w 4769"/>
                <a:gd name="T117" fmla="*/ 0 h 5412"/>
                <a:gd name="T118" fmla="*/ 0 w 4769"/>
                <a:gd name="T119" fmla="*/ 0 h 5412"/>
                <a:gd name="T120" fmla="*/ 0 w 4769"/>
                <a:gd name="T121" fmla="*/ 0 h 5412"/>
                <a:gd name="T122" fmla="*/ 0 w 4769"/>
                <a:gd name="T123" fmla="*/ 0 h 54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769"/>
                <a:gd name="T187" fmla="*/ 0 h 5412"/>
                <a:gd name="T188" fmla="*/ 4769 w 4769"/>
                <a:gd name="T189" fmla="*/ 5412 h 54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769" h="5412">
                  <a:moveTo>
                    <a:pt x="216" y="5308"/>
                  </a:moveTo>
                  <a:lnTo>
                    <a:pt x="207" y="5289"/>
                  </a:lnTo>
                  <a:lnTo>
                    <a:pt x="183" y="5235"/>
                  </a:lnTo>
                  <a:lnTo>
                    <a:pt x="166" y="5197"/>
                  </a:lnTo>
                  <a:lnTo>
                    <a:pt x="148" y="5151"/>
                  </a:lnTo>
                  <a:lnTo>
                    <a:pt x="128" y="5098"/>
                  </a:lnTo>
                  <a:lnTo>
                    <a:pt x="108" y="5040"/>
                  </a:lnTo>
                  <a:lnTo>
                    <a:pt x="88" y="4975"/>
                  </a:lnTo>
                  <a:lnTo>
                    <a:pt x="69" y="4906"/>
                  </a:lnTo>
                  <a:lnTo>
                    <a:pt x="59" y="4870"/>
                  </a:lnTo>
                  <a:lnTo>
                    <a:pt x="50" y="4832"/>
                  </a:lnTo>
                  <a:lnTo>
                    <a:pt x="42" y="4793"/>
                  </a:lnTo>
                  <a:lnTo>
                    <a:pt x="34" y="4754"/>
                  </a:lnTo>
                  <a:lnTo>
                    <a:pt x="27" y="4714"/>
                  </a:lnTo>
                  <a:lnTo>
                    <a:pt x="20" y="4671"/>
                  </a:lnTo>
                  <a:lnTo>
                    <a:pt x="14" y="4630"/>
                  </a:lnTo>
                  <a:lnTo>
                    <a:pt x="9" y="4587"/>
                  </a:lnTo>
                  <a:lnTo>
                    <a:pt x="6" y="4544"/>
                  </a:lnTo>
                  <a:lnTo>
                    <a:pt x="3" y="4500"/>
                  </a:lnTo>
                  <a:lnTo>
                    <a:pt x="0" y="4456"/>
                  </a:lnTo>
                  <a:lnTo>
                    <a:pt x="0" y="4411"/>
                  </a:lnTo>
                  <a:lnTo>
                    <a:pt x="0" y="4306"/>
                  </a:lnTo>
                  <a:lnTo>
                    <a:pt x="2" y="4173"/>
                  </a:lnTo>
                  <a:lnTo>
                    <a:pt x="3" y="4014"/>
                  </a:lnTo>
                  <a:lnTo>
                    <a:pt x="7" y="3834"/>
                  </a:lnTo>
                  <a:lnTo>
                    <a:pt x="9" y="3737"/>
                  </a:lnTo>
                  <a:lnTo>
                    <a:pt x="12" y="3637"/>
                  </a:lnTo>
                  <a:lnTo>
                    <a:pt x="15" y="3531"/>
                  </a:lnTo>
                  <a:lnTo>
                    <a:pt x="20" y="3424"/>
                  </a:lnTo>
                  <a:lnTo>
                    <a:pt x="26" y="3314"/>
                  </a:lnTo>
                  <a:lnTo>
                    <a:pt x="31" y="3203"/>
                  </a:lnTo>
                  <a:lnTo>
                    <a:pt x="38" y="3090"/>
                  </a:lnTo>
                  <a:lnTo>
                    <a:pt x="46" y="2975"/>
                  </a:lnTo>
                  <a:lnTo>
                    <a:pt x="55" y="2860"/>
                  </a:lnTo>
                  <a:lnTo>
                    <a:pt x="65" y="2745"/>
                  </a:lnTo>
                  <a:lnTo>
                    <a:pt x="75" y="2631"/>
                  </a:lnTo>
                  <a:lnTo>
                    <a:pt x="88" y="2516"/>
                  </a:lnTo>
                  <a:lnTo>
                    <a:pt x="102" y="2404"/>
                  </a:lnTo>
                  <a:lnTo>
                    <a:pt x="116" y="2293"/>
                  </a:lnTo>
                  <a:lnTo>
                    <a:pt x="132" y="2185"/>
                  </a:lnTo>
                  <a:lnTo>
                    <a:pt x="149" y="2079"/>
                  </a:lnTo>
                  <a:lnTo>
                    <a:pt x="168" y="1977"/>
                  </a:lnTo>
                  <a:lnTo>
                    <a:pt x="189" y="1878"/>
                  </a:lnTo>
                  <a:lnTo>
                    <a:pt x="211" y="1784"/>
                  </a:lnTo>
                  <a:lnTo>
                    <a:pt x="234" y="1694"/>
                  </a:lnTo>
                  <a:lnTo>
                    <a:pt x="260" y="1609"/>
                  </a:lnTo>
                  <a:lnTo>
                    <a:pt x="287" y="1530"/>
                  </a:lnTo>
                  <a:lnTo>
                    <a:pt x="316" y="1456"/>
                  </a:lnTo>
                  <a:lnTo>
                    <a:pt x="348" y="1389"/>
                  </a:lnTo>
                  <a:lnTo>
                    <a:pt x="379" y="1328"/>
                  </a:lnTo>
                  <a:lnTo>
                    <a:pt x="412" y="1269"/>
                  </a:lnTo>
                  <a:lnTo>
                    <a:pt x="446" y="1212"/>
                  </a:lnTo>
                  <a:lnTo>
                    <a:pt x="480" y="1157"/>
                  </a:lnTo>
                  <a:lnTo>
                    <a:pt x="515" y="1104"/>
                  </a:lnTo>
                  <a:lnTo>
                    <a:pt x="552" y="1053"/>
                  </a:lnTo>
                  <a:lnTo>
                    <a:pt x="589" y="1005"/>
                  </a:lnTo>
                  <a:lnTo>
                    <a:pt x="627" y="957"/>
                  </a:lnTo>
                  <a:lnTo>
                    <a:pt x="666" y="912"/>
                  </a:lnTo>
                  <a:lnTo>
                    <a:pt x="706" y="869"/>
                  </a:lnTo>
                  <a:lnTo>
                    <a:pt x="746" y="827"/>
                  </a:lnTo>
                  <a:lnTo>
                    <a:pt x="788" y="787"/>
                  </a:lnTo>
                  <a:lnTo>
                    <a:pt x="829" y="748"/>
                  </a:lnTo>
                  <a:lnTo>
                    <a:pt x="872" y="711"/>
                  </a:lnTo>
                  <a:lnTo>
                    <a:pt x="915" y="675"/>
                  </a:lnTo>
                  <a:lnTo>
                    <a:pt x="959" y="641"/>
                  </a:lnTo>
                  <a:lnTo>
                    <a:pt x="1005" y="608"/>
                  </a:lnTo>
                  <a:lnTo>
                    <a:pt x="1050" y="577"/>
                  </a:lnTo>
                  <a:lnTo>
                    <a:pt x="1096" y="546"/>
                  </a:lnTo>
                  <a:lnTo>
                    <a:pt x="1144" y="517"/>
                  </a:lnTo>
                  <a:lnTo>
                    <a:pt x="1191" y="489"/>
                  </a:lnTo>
                  <a:lnTo>
                    <a:pt x="1238" y="462"/>
                  </a:lnTo>
                  <a:lnTo>
                    <a:pt x="1288" y="436"/>
                  </a:lnTo>
                  <a:lnTo>
                    <a:pt x="1336" y="411"/>
                  </a:lnTo>
                  <a:lnTo>
                    <a:pt x="1387" y="386"/>
                  </a:lnTo>
                  <a:lnTo>
                    <a:pt x="1436" y="363"/>
                  </a:lnTo>
                  <a:lnTo>
                    <a:pt x="1488" y="340"/>
                  </a:lnTo>
                  <a:lnTo>
                    <a:pt x="1539" y="318"/>
                  </a:lnTo>
                  <a:lnTo>
                    <a:pt x="1591" y="297"/>
                  </a:lnTo>
                  <a:lnTo>
                    <a:pt x="1643" y="276"/>
                  </a:lnTo>
                  <a:lnTo>
                    <a:pt x="1696" y="257"/>
                  </a:lnTo>
                  <a:lnTo>
                    <a:pt x="1749" y="237"/>
                  </a:lnTo>
                  <a:lnTo>
                    <a:pt x="1803" y="219"/>
                  </a:lnTo>
                  <a:lnTo>
                    <a:pt x="1860" y="200"/>
                  </a:lnTo>
                  <a:lnTo>
                    <a:pt x="1920" y="183"/>
                  </a:lnTo>
                  <a:lnTo>
                    <a:pt x="1983" y="166"/>
                  </a:lnTo>
                  <a:lnTo>
                    <a:pt x="2048" y="149"/>
                  </a:lnTo>
                  <a:lnTo>
                    <a:pt x="2115" y="133"/>
                  </a:lnTo>
                  <a:lnTo>
                    <a:pt x="2183" y="117"/>
                  </a:lnTo>
                  <a:lnTo>
                    <a:pt x="2254" y="103"/>
                  </a:lnTo>
                  <a:lnTo>
                    <a:pt x="2325" y="89"/>
                  </a:lnTo>
                  <a:lnTo>
                    <a:pt x="2399" y="76"/>
                  </a:lnTo>
                  <a:lnTo>
                    <a:pt x="2474" y="63"/>
                  </a:lnTo>
                  <a:lnTo>
                    <a:pt x="2549" y="52"/>
                  </a:lnTo>
                  <a:lnTo>
                    <a:pt x="2624" y="42"/>
                  </a:lnTo>
                  <a:lnTo>
                    <a:pt x="2701" y="32"/>
                  </a:lnTo>
                  <a:lnTo>
                    <a:pt x="2778" y="24"/>
                  </a:lnTo>
                  <a:lnTo>
                    <a:pt x="2855" y="17"/>
                  </a:lnTo>
                  <a:lnTo>
                    <a:pt x="2932" y="11"/>
                  </a:lnTo>
                  <a:lnTo>
                    <a:pt x="3009" y="6"/>
                  </a:lnTo>
                  <a:lnTo>
                    <a:pt x="3084" y="3"/>
                  </a:lnTo>
                  <a:lnTo>
                    <a:pt x="3160" y="1"/>
                  </a:lnTo>
                  <a:lnTo>
                    <a:pt x="3234" y="0"/>
                  </a:lnTo>
                  <a:lnTo>
                    <a:pt x="3307" y="1"/>
                  </a:lnTo>
                  <a:lnTo>
                    <a:pt x="3380" y="3"/>
                  </a:lnTo>
                  <a:lnTo>
                    <a:pt x="3451" y="7"/>
                  </a:lnTo>
                  <a:lnTo>
                    <a:pt x="3519" y="12"/>
                  </a:lnTo>
                  <a:lnTo>
                    <a:pt x="3586" y="19"/>
                  </a:lnTo>
                  <a:lnTo>
                    <a:pt x="3651" y="28"/>
                  </a:lnTo>
                  <a:lnTo>
                    <a:pt x="3714" y="39"/>
                  </a:lnTo>
                  <a:lnTo>
                    <a:pt x="3774" y="51"/>
                  </a:lnTo>
                  <a:lnTo>
                    <a:pt x="3831" y="66"/>
                  </a:lnTo>
                  <a:lnTo>
                    <a:pt x="3885" y="82"/>
                  </a:lnTo>
                  <a:lnTo>
                    <a:pt x="3937" y="100"/>
                  </a:lnTo>
                  <a:lnTo>
                    <a:pt x="4029" y="136"/>
                  </a:lnTo>
                  <a:lnTo>
                    <a:pt x="4114" y="168"/>
                  </a:lnTo>
                  <a:lnTo>
                    <a:pt x="4187" y="197"/>
                  </a:lnTo>
                  <a:lnTo>
                    <a:pt x="4254" y="224"/>
                  </a:lnTo>
                  <a:lnTo>
                    <a:pt x="4313" y="249"/>
                  </a:lnTo>
                  <a:lnTo>
                    <a:pt x="4364" y="274"/>
                  </a:lnTo>
                  <a:lnTo>
                    <a:pt x="4387" y="286"/>
                  </a:lnTo>
                  <a:lnTo>
                    <a:pt x="4409" y="297"/>
                  </a:lnTo>
                  <a:lnTo>
                    <a:pt x="4430" y="309"/>
                  </a:lnTo>
                  <a:lnTo>
                    <a:pt x="4450" y="321"/>
                  </a:lnTo>
                  <a:lnTo>
                    <a:pt x="4468" y="333"/>
                  </a:lnTo>
                  <a:lnTo>
                    <a:pt x="4485" y="345"/>
                  </a:lnTo>
                  <a:lnTo>
                    <a:pt x="4502" y="358"/>
                  </a:lnTo>
                  <a:lnTo>
                    <a:pt x="4517" y="371"/>
                  </a:lnTo>
                  <a:lnTo>
                    <a:pt x="4532" y="384"/>
                  </a:lnTo>
                  <a:lnTo>
                    <a:pt x="4545" y="399"/>
                  </a:lnTo>
                  <a:lnTo>
                    <a:pt x="4559" y="413"/>
                  </a:lnTo>
                  <a:lnTo>
                    <a:pt x="4571" y="428"/>
                  </a:lnTo>
                  <a:lnTo>
                    <a:pt x="4583" y="444"/>
                  </a:lnTo>
                  <a:lnTo>
                    <a:pt x="4596" y="461"/>
                  </a:lnTo>
                  <a:lnTo>
                    <a:pt x="4607" y="478"/>
                  </a:lnTo>
                  <a:lnTo>
                    <a:pt x="4618" y="496"/>
                  </a:lnTo>
                  <a:lnTo>
                    <a:pt x="4641" y="536"/>
                  </a:lnTo>
                  <a:lnTo>
                    <a:pt x="4664" y="580"/>
                  </a:lnTo>
                  <a:lnTo>
                    <a:pt x="4676" y="605"/>
                  </a:lnTo>
                  <a:lnTo>
                    <a:pt x="4686" y="633"/>
                  </a:lnTo>
                  <a:lnTo>
                    <a:pt x="4697" y="663"/>
                  </a:lnTo>
                  <a:lnTo>
                    <a:pt x="4706" y="695"/>
                  </a:lnTo>
                  <a:lnTo>
                    <a:pt x="4715" y="730"/>
                  </a:lnTo>
                  <a:lnTo>
                    <a:pt x="4723" y="767"/>
                  </a:lnTo>
                  <a:lnTo>
                    <a:pt x="4730" y="806"/>
                  </a:lnTo>
                  <a:lnTo>
                    <a:pt x="4737" y="847"/>
                  </a:lnTo>
                  <a:lnTo>
                    <a:pt x="4743" y="890"/>
                  </a:lnTo>
                  <a:lnTo>
                    <a:pt x="4748" y="934"/>
                  </a:lnTo>
                  <a:lnTo>
                    <a:pt x="4753" y="980"/>
                  </a:lnTo>
                  <a:lnTo>
                    <a:pt x="4757" y="1026"/>
                  </a:lnTo>
                  <a:lnTo>
                    <a:pt x="4760" y="1074"/>
                  </a:lnTo>
                  <a:lnTo>
                    <a:pt x="4763" y="1123"/>
                  </a:lnTo>
                  <a:lnTo>
                    <a:pt x="4765" y="1173"/>
                  </a:lnTo>
                  <a:lnTo>
                    <a:pt x="4767" y="1223"/>
                  </a:lnTo>
                  <a:lnTo>
                    <a:pt x="4769" y="1325"/>
                  </a:lnTo>
                  <a:lnTo>
                    <a:pt x="4769" y="1427"/>
                  </a:lnTo>
                  <a:lnTo>
                    <a:pt x="4768" y="1530"/>
                  </a:lnTo>
                  <a:lnTo>
                    <a:pt x="4765" y="1630"/>
                  </a:lnTo>
                  <a:lnTo>
                    <a:pt x="4761" y="1727"/>
                  </a:lnTo>
                  <a:lnTo>
                    <a:pt x="4756" y="1820"/>
                  </a:lnTo>
                  <a:lnTo>
                    <a:pt x="4749" y="1907"/>
                  </a:lnTo>
                  <a:lnTo>
                    <a:pt x="4742" y="1988"/>
                  </a:lnTo>
                  <a:lnTo>
                    <a:pt x="4738" y="2028"/>
                  </a:lnTo>
                  <a:lnTo>
                    <a:pt x="4734" y="2067"/>
                  </a:lnTo>
                  <a:lnTo>
                    <a:pt x="4728" y="2107"/>
                  </a:lnTo>
                  <a:lnTo>
                    <a:pt x="4722" y="2147"/>
                  </a:lnTo>
                  <a:lnTo>
                    <a:pt x="4715" y="2186"/>
                  </a:lnTo>
                  <a:lnTo>
                    <a:pt x="4707" y="2226"/>
                  </a:lnTo>
                  <a:lnTo>
                    <a:pt x="4699" y="2265"/>
                  </a:lnTo>
                  <a:lnTo>
                    <a:pt x="4690" y="2304"/>
                  </a:lnTo>
                  <a:lnTo>
                    <a:pt x="4680" y="2343"/>
                  </a:lnTo>
                  <a:lnTo>
                    <a:pt x="4670" y="2382"/>
                  </a:lnTo>
                  <a:lnTo>
                    <a:pt x="4660" y="2420"/>
                  </a:lnTo>
                  <a:lnTo>
                    <a:pt x="4648" y="2458"/>
                  </a:lnTo>
                  <a:lnTo>
                    <a:pt x="4637" y="2496"/>
                  </a:lnTo>
                  <a:lnTo>
                    <a:pt x="4624" y="2534"/>
                  </a:lnTo>
                  <a:lnTo>
                    <a:pt x="4611" y="2571"/>
                  </a:lnTo>
                  <a:lnTo>
                    <a:pt x="4598" y="2607"/>
                  </a:lnTo>
                  <a:lnTo>
                    <a:pt x="4584" y="2643"/>
                  </a:lnTo>
                  <a:lnTo>
                    <a:pt x="4570" y="2678"/>
                  </a:lnTo>
                  <a:lnTo>
                    <a:pt x="4556" y="2713"/>
                  </a:lnTo>
                  <a:lnTo>
                    <a:pt x="4541" y="2747"/>
                  </a:lnTo>
                  <a:lnTo>
                    <a:pt x="4525" y="2780"/>
                  </a:lnTo>
                  <a:lnTo>
                    <a:pt x="4509" y="2813"/>
                  </a:lnTo>
                  <a:lnTo>
                    <a:pt x="4494" y="2844"/>
                  </a:lnTo>
                  <a:lnTo>
                    <a:pt x="4477" y="2875"/>
                  </a:lnTo>
                  <a:lnTo>
                    <a:pt x="4460" y="2906"/>
                  </a:lnTo>
                  <a:lnTo>
                    <a:pt x="4443" y="2935"/>
                  </a:lnTo>
                  <a:lnTo>
                    <a:pt x="4426" y="2963"/>
                  </a:lnTo>
                  <a:lnTo>
                    <a:pt x="4408" y="2991"/>
                  </a:lnTo>
                  <a:lnTo>
                    <a:pt x="4390" y="3017"/>
                  </a:lnTo>
                  <a:lnTo>
                    <a:pt x="4373" y="3043"/>
                  </a:lnTo>
                  <a:lnTo>
                    <a:pt x="4355" y="3067"/>
                  </a:lnTo>
                  <a:lnTo>
                    <a:pt x="4336" y="3090"/>
                  </a:lnTo>
                  <a:lnTo>
                    <a:pt x="4317" y="3113"/>
                  </a:lnTo>
                  <a:lnTo>
                    <a:pt x="4295" y="3136"/>
                  </a:lnTo>
                  <a:lnTo>
                    <a:pt x="4269" y="3159"/>
                  </a:lnTo>
                  <a:lnTo>
                    <a:pt x="4241" y="3182"/>
                  </a:lnTo>
                  <a:lnTo>
                    <a:pt x="4210" y="3204"/>
                  </a:lnTo>
                  <a:lnTo>
                    <a:pt x="4178" y="3227"/>
                  </a:lnTo>
                  <a:lnTo>
                    <a:pt x="4143" y="3249"/>
                  </a:lnTo>
                  <a:lnTo>
                    <a:pt x="4106" y="3271"/>
                  </a:lnTo>
                  <a:lnTo>
                    <a:pt x="4067" y="3293"/>
                  </a:lnTo>
                  <a:lnTo>
                    <a:pt x="4027" y="3315"/>
                  </a:lnTo>
                  <a:lnTo>
                    <a:pt x="3986" y="3337"/>
                  </a:lnTo>
                  <a:lnTo>
                    <a:pt x="3943" y="3358"/>
                  </a:lnTo>
                  <a:lnTo>
                    <a:pt x="3899" y="3378"/>
                  </a:lnTo>
                  <a:lnTo>
                    <a:pt x="3855" y="3398"/>
                  </a:lnTo>
                  <a:lnTo>
                    <a:pt x="3809" y="3418"/>
                  </a:lnTo>
                  <a:lnTo>
                    <a:pt x="3764" y="3437"/>
                  </a:lnTo>
                  <a:lnTo>
                    <a:pt x="3718" y="3456"/>
                  </a:lnTo>
                  <a:lnTo>
                    <a:pt x="3672" y="3474"/>
                  </a:lnTo>
                  <a:lnTo>
                    <a:pt x="3625" y="3492"/>
                  </a:lnTo>
                  <a:lnTo>
                    <a:pt x="3580" y="3508"/>
                  </a:lnTo>
                  <a:lnTo>
                    <a:pt x="3490" y="3540"/>
                  </a:lnTo>
                  <a:lnTo>
                    <a:pt x="3403" y="3568"/>
                  </a:lnTo>
                  <a:lnTo>
                    <a:pt x="3321" y="3593"/>
                  </a:lnTo>
                  <a:lnTo>
                    <a:pt x="3245" y="3615"/>
                  </a:lnTo>
                  <a:lnTo>
                    <a:pt x="3210" y="3624"/>
                  </a:lnTo>
                  <a:lnTo>
                    <a:pt x="3177" y="3633"/>
                  </a:lnTo>
                  <a:lnTo>
                    <a:pt x="3146" y="3639"/>
                  </a:lnTo>
                  <a:lnTo>
                    <a:pt x="3118" y="3645"/>
                  </a:lnTo>
                  <a:lnTo>
                    <a:pt x="3064" y="3657"/>
                  </a:lnTo>
                  <a:lnTo>
                    <a:pt x="3011" y="3669"/>
                  </a:lnTo>
                  <a:lnTo>
                    <a:pt x="2958" y="3683"/>
                  </a:lnTo>
                  <a:lnTo>
                    <a:pt x="2906" y="3699"/>
                  </a:lnTo>
                  <a:lnTo>
                    <a:pt x="2856" y="3715"/>
                  </a:lnTo>
                  <a:lnTo>
                    <a:pt x="2808" y="3733"/>
                  </a:lnTo>
                  <a:lnTo>
                    <a:pt x="2760" y="3751"/>
                  </a:lnTo>
                  <a:lnTo>
                    <a:pt x="2714" y="3770"/>
                  </a:lnTo>
                  <a:lnTo>
                    <a:pt x="2671" y="3789"/>
                  </a:lnTo>
                  <a:lnTo>
                    <a:pt x="2630" y="3809"/>
                  </a:lnTo>
                  <a:lnTo>
                    <a:pt x="2591" y="3830"/>
                  </a:lnTo>
                  <a:lnTo>
                    <a:pt x="2555" y="3850"/>
                  </a:lnTo>
                  <a:lnTo>
                    <a:pt x="2522" y="3871"/>
                  </a:lnTo>
                  <a:lnTo>
                    <a:pt x="2493" y="3891"/>
                  </a:lnTo>
                  <a:lnTo>
                    <a:pt x="2479" y="3901"/>
                  </a:lnTo>
                  <a:lnTo>
                    <a:pt x="2466" y="3912"/>
                  </a:lnTo>
                  <a:lnTo>
                    <a:pt x="2454" y="3922"/>
                  </a:lnTo>
                  <a:lnTo>
                    <a:pt x="2443" y="3932"/>
                  </a:lnTo>
                  <a:lnTo>
                    <a:pt x="2421" y="3952"/>
                  </a:lnTo>
                  <a:lnTo>
                    <a:pt x="2401" y="3972"/>
                  </a:lnTo>
                  <a:lnTo>
                    <a:pt x="2380" y="3993"/>
                  </a:lnTo>
                  <a:lnTo>
                    <a:pt x="2360" y="4015"/>
                  </a:lnTo>
                  <a:lnTo>
                    <a:pt x="2319" y="4060"/>
                  </a:lnTo>
                  <a:lnTo>
                    <a:pt x="2275" y="4108"/>
                  </a:lnTo>
                  <a:lnTo>
                    <a:pt x="2252" y="4133"/>
                  </a:lnTo>
                  <a:lnTo>
                    <a:pt x="2227" y="4159"/>
                  </a:lnTo>
                  <a:lnTo>
                    <a:pt x="2199" y="4186"/>
                  </a:lnTo>
                  <a:lnTo>
                    <a:pt x="2170" y="4214"/>
                  </a:lnTo>
                  <a:lnTo>
                    <a:pt x="2138" y="4243"/>
                  </a:lnTo>
                  <a:lnTo>
                    <a:pt x="2103" y="4273"/>
                  </a:lnTo>
                  <a:lnTo>
                    <a:pt x="2065" y="4304"/>
                  </a:lnTo>
                  <a:lnTo>
                    <a:pt x="2024" y="4336"/>
                  </a:lnTo>
                  <a:lnTo>
                    <a:pt x="1981" y="4369"/>
                  </a:lnTo>
                  <a:lnTo>
                    <a:pt x="1938" y="4399"/>
                  </a:lnTo>
                  <a:lnTo>
                    <a:pt x="1896" y="4427"/>
                  </a:lnTo>
                  <a:lnTo>
                    <a:pt x="1854" y="4454"/>
                  </a:lnTo>
                  <a:lnTo>
                    <a:pt x="1769" y="4504"/>
                  </a:lnTo>
                  <a:lnTo>
                    <a:pt x="1682" y="4553"/>
                  </a:lnTo>
                  <a:lnTo>
                    <a:pt x="1639" y="4578"/>
                  </a:lnTo>
                  <a:lnTo>
                    <a:pt x="1595" y="4604"/>
                  </a:lnTo>
                  <a:lnTo>
                    <a:pt x="1551" y="4632"/>
                  </a:lnTo>
                  <a:lnTo>
                    <a:pt x="1506" y="4661"/>
                  </a:lnTo>
                  <a:lnTo>
                    <a:pt x="1459" y="4693"/>
                  </a:lnTo>
                  <a:lnTo>
                    <a:pt x="1413" y="4727"/>
                  </a:lnTo>
                  <a:lnTo>
                    <a:pt x="1366" y="4764"/>
                  </a:lnTo>
                  <a:lnTo>
                    <a:pt x="1317" y="4804"/>
                  </a:lnTo>
                  <a:lnTo>
                    <a:pt x="1293" y="4825"/>
                  </a:lnTo>
                  <a:lnTo>
                    <a:pt x="1270" y="4847"/>
                  </a:lnTo>
                  <a:lnTo>
                    <a:pt x="1248" y="4869"/>
                  </a:lnTo>
                  <a:lnTo>
                    <a:pt x="1228" y="4892"/>
                  </a:lnTo>
                  <a:lnTo>
                    <a:pt x="1208" y="4915"/>
                  </a:lnTo>
                  <a:lnTo>
                    <a:pt x="1189" y="4938"/>
                  </a:lnTo>
                  <a:lnTo>
                    <a:pt x="1171" y="4961"/>
                  </a:lnTo>
                  <a:lnTo>
                    <a:pt x="1154" y="4985"/>
                  </a:lnTo>
                  <a:lnTo>
                    <a:pt x="1121" y="5032"/>
                  </a:lnTo>
                  <a:lnTo>
                    <a:pt x="1092" y="5078"/>
                  </a:lnTo>
                  <a:lnTo>
                    <a:pt x="1065" y="5124"/>
                  </a:lnTo>
                  <a:lnTo>
                    <a:pt x="1037" y="5168"/>
                  </a:lnTo>
                  <a:lnTo>
                    <a:pt x="1012" y="5210"/>
                  </a:lnTo>
                  <a:lnTo>
                    <a:pt x="987" y="5249"/>
                  </a:lnTo>
                  <a:lnTo>
                    <a:pt x="973" y="5268"/>
                  </a:lnTo>
                  <a:lnTo>
                    <a:pt x="960" y="5286"/>
                  </a:lnTo>
                  <a:lnTo>
                    <a:pt x="948" y="5303"/>
                  </a:lnTo>
                  <a:lnTo>
                    <a:pt x="934" y="5318"/>
                  </a:lnTo>
                  <a:lnTo>
                    <a:pt x="920" y="5333"/>
                  </a:lnTo>
                  <a:lnTo>
                    <a:pt x="907" y="5347"/>
                  </a:lnTo>
                  <a:lnTo>
                    <a:pt x="893" y="5359"/>
                  </a:lnTo>
                  <a:lnTo>
                    <a:pt x="878" y="5371"/>
                  </a:lnTo>
                  <a:lnTo>
                    <a:pt x="862" y="5380"/>
                  </a:lnTo>
                  <a:lnTo>
                    <a:pt x="847" y="5389"/>
                  </a:lnTo>
                  <a:lnTo>
                    <a:pt x="830" y="5396"/>
                  </a:lnTo>
                  <a:lnTo>
                    <a:pt x="812" y="5401"/>
                  </a:lnTo>
                  <a:lnTo>
                    <a:pt x="794" y="5405"/>
                  </a:lnTo>
                  <a:lnTo>
                    <a:pt x="775" y="5408"/>
                  </a:lnTo>
                  <a:lnTo>
                    <a:pt x="755" y="5411"/>
                  </a:lnTo>
                  <a:lnTo>
                    <a:pt x="734" y="5412"/>
                  </a:lnTo>
                  <a:lnTo>
                    <a:pt x="712" y="5412"/>
                  </a:lnTo>
                  <a:lnTo>
                    <a:pt x="689" y="5411"/>
                  </a:lnTo>
                  <a:lnTo>
                    <a:pt x="666" y="5410"/>
                  </a:lnTo>
                  <a:lnTo>
                    <a:pt x="641" y="5408"/>
                  </a:lnTo>
                  <a:lnTo>
                    <a:pt x="593" y="5402"/>
                  </a:lnTo>
                  <a:lnTo>
                    <a:pt x="544" y="5394"/>
                  </a:lnTo>
                  <a:lnTo>
                    <a:pt x="494" y="5384"/>
                  </a:lnTo>
                  <a:lnTo>
                    <a:pt x="446" y="5373"/>
                  </a:lnTo>
                  <a:lnTo>
                    <a:pt x="399" y="5362"/>
                  </a:lnTo>
                  <a:lnTo>
                    <a:pt x="356" y="5351"/>
                  </a:lnTo>
                  <a:lnTo>
                    <a:pt x="317" y="5340"/>
                  </a:lnTo>
                  <a:lnTo>
                    <a:pt x="284" y="5330"/>
                  </a:lnTo>
                  <a:lnTo>
                    <a:pt x="234" y="5314"/>
                  </a:lnTo>
                  <a:lnTo>
                    <a:pt x="216" y="5308"/>
                  </a:lnTo>
                  <a:close/>
                </a:path>
              </a:pathLst>
            </a:custGeom>
            <a:solidFill>
              <a:srgbClr val="B48C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5" name="Freeform 17"/>
            <p:cNvSpPr>
              <a:spLocks/>
            </p:cNvSpPr>
            <p:nvPr/>
          </p:nvSpPr>
          <p:spPr bwMode="auto">
            <a:xfrm>
              <a:off x="1524" y="2939"/>
              <a:ext cx="220" cy="262"/>
            </a:xfrm>
            <a:custGeom>
              <a:avLst/>
              <a:gdLst>
                <a:gd name="T0" fmla="*/ 0 w 4408"/>
                <a:gd name="T1" fmla="*/ 0 h 4977"/>
                <a:gd name="T2" fmla="*/ 0 w 4408"/>
                <a:gd name="T3" fmla="*/ 0 h 4977"/>
                <a:gd name="T4" fmla="*/ 0 w 4408"/>
                <a:gd name="T5" fmla="*/ 0 h 4977"/>
                <a:gd name="T6" fmla="*/ 0 w 4408"/>
                <a:gd name="T7" fmla="*/ 0 h 4977"/>
                <a:gd name="T8" fmla="*/ 0 w 4408"/>
                <a:gd name="T9" fmla="*/ 0 h 4977"/>
                <a:gd name="T10" fmla="*/ 0 w 4408"/>
                <a:gd name="T11" fmla="*/ 0 h 4977"/>
                <a:gd name="T12" fmla="*/ 0 w 4408"/>
                <a:gd name="T13" fmla="*/ 0 h 4977"/>
                <a:gd name="T14" fmla="*/ 0 w 4408"/>
                <a:gd name="T15" fmla="*/ 0 h 4977"/>
                <a:gd name="T16" fmla="*/ 0 w 4408"/>
                <a:gd name="T17" fmla="*/ 0 h 4977"/>
                <a:gd name="T18" fmla="*/ 0 w 4408"/>
                <a:gd name="T19" fmla="*/ 0 h 4977"/>
                <a:gd name="T20" fmla="*/ 0 w 4408"/>
                <a:gd name="T21" fmla="*/ 0 h 4977"/>
                <a:gd name="T22" fmla="*/ 0 w 4408"/>
                <a:gd name="T23" fmla="*/ 0 h 4977"/>
                <a:gd name="T24" fmla="*/ 0 w 4408"/>
                <a:gd name="T25" fmla="*/ 0 h 4977"/>
                <a:gd name="T26" fmla="*/ 0 w 4408"/>
                <a:gd name="T27" fmla="*/ 0 h 4977"/>
                <a:gd name="T28" fmla="*/ 0 w 4408"/>
                <a:gd name="T29" fmla="*/ 0 h 4977"/>
                <a:gd name="T30" fmla="*/ 0 w 4408"/>
                <a:gd name="T31" fmla="*/ 0 h 4977"/>
                <a:gd name="T32" fmla="*/ 0 w 4408"/>
                <a:gd name="T33" fmla="*/ 0 h 4977"/>
                <a:gd name="T34" fmla="*/ 0 w 4408"/>
                <a:gd name="T35" fmla="*/ 0 h 4977"/>
                <a:gd name="T36" fmla="*/ 0 w 4408"/>
                <a:gd name="T37" fmla="*/ 0 h 4977"/>
                <a:gd name="T38" fmla="*/ 0 w 4408"/>
                <a:gd name="T39" fmla="*/ 0 h 4977"/>
                <a:gd name="T40" fmla="*/ 0 w 4408"/>
                <a:gd name="T41" fmla="*/ 0 h 4977"/>
                <a:gd name="T42" fmla="*/ 0 w 4408"/>
                <a:gd name="T43" fmla="*/ 0 h 4977"/>
                <a:gd name="T44" fmla="*/ 0 w 4408"/>
                <a:gd name="T45" fmla="*/ 0 h 4977"/>
                <a:gd name="T46" fmla="*/ 0 w 4408"/>
                <a:gd name="T47" fmla="*/ 0 h 4977"/>
                <a:gd name="T48" fmla="*/ 0 w 4408"/>
                <a:gd name="T49" fmla="*/ 0 h 4977"/>
                <a:gd name="T50" fmla="*/ 0 w 4408"/>
                <a:gd name="T51" fmla="*/ 0 h 4977"/>
                <a:gd name="T52" fmla="*/ 0 w 4408"/>
                <a:gd name="T53" fmla="*/ 0 h 4977"/>
                <a:gd name="T54" fmla="*/ 0 w 4408"/>
                <a:gd name="T55" fmla="*/ 0 h 4977"/>
                <a:gd name="T56" fmla="*/ 0 w 4408"/>
                <a:gd name="T57" fmla="*/ 0 h 4977"/>
                <a:gd name="T58" fmla="*/ 0 w 4408"/>
                <a:gd name="T59" fmla="*/ 0 h 4977"/>
                <a:gd name="T60" fmla="*/ 0 w 4408"/>
                <a:gd name="T61" fmla="*/ 0 h 4977"/>
                <a:gd name="T62" fmla="*/ 0 w 4408"/>
                <a:gd name="T63" fmla="*/ 0 h 4977"/>
                <a:gd name="T64" fmla="*/ 0 w 4408"/>
                <a:gd name="T65" fmla="*/ 0 h 4977"/>
                <a:gd name="T66" fmla="*/ 0 w 4408"/>
                <a:gd name="T67" fmla="*/ 0 h 4977"/>
                <a:gd name="T68" fmla="*/ 0 w 4408"/>
                <a:gd name="T69" fmla="*/ 0 h 4977"/>
                <a:gd name="T70" fmla="*/ 0 w 4408"/>
                <a:gd name="T71" fmla="*/ 0 h 4977"/>
                <a:gd name="T72" fmla="*/ 0 w 4408"/>
                <a:gd name="T73" fmla="*/ 0 h 4977"/>
                <a:gd name="T74" fmla="*/ 0 w 4408"/>
                <a:gd name="T75" fmla="*/ 0 h 4977"/>
                <a:gd name="T76" fmla="*/ 0 w 4408"/>
                <a:gd name="T77" fmla="*/ 0 h 4977"/>
                <a:gd name="T78" fmla="*/ 0 w 4408"/>
                <a:gd name="T79" fmla="*/ 0 h 4977"/>
                <a:gd name="T80" fmla="*/ 0 w 4408"/>
                <a:gd name="T81" fmla="*/ 0 h 4977"/>
                <a:gd name="T82" fmla="*/ 0 w 4408"/>
                <a:gd name="T83" fmla="*/ 0 h 4977"/>
                <a:gd name="T84" fmla="*/ 0 w 4408"/>
                <a:gd name="T85" fmla="*/ 0 h 4977"/>
                <a:gd name="T86" fmla="*/ 0 w 4408"/>
                <a:gd name="T87" fmla="*/ 0 h 4977"/>
                <a:gd name="T88" fmla="*/ 0 w 4408"/>
                <a:gd name="T89" fmla="*/ 0 h 4977"/>
                <a:gd name="T90" fmla="*/ 0 w 4408"/>
                <a:gd name="T91" fmla="*/ 0 h 4977"/>
                <a:gd name="T92" fmla="*/ 0 w 4408"/>
                <a:gd name="T93" fmla="*/ 0 h 4977"/>
                <a:gd name="T94" fmla="*/ 0 w 4408"/>
                <a:gd name="T95" fmla="*/ 0 h 4977"/>
                <a:gd name="T96" fmla="*/ 0 w 4408"/>
                <a:gd name="T97" fmla="*/ 0 h 4977"/>
                <a:gd name="T98" fmla="*/ 0 w 4408"/>
                <a:gd name="T99" fmla="*/ 0 h 4977"/>
                <a:gd name="T100" fmla="*/ 0 w 4408"/>
                <a:gd name="T101" fmla="*/ 0 h 4977"/>
                <a:gd name="T102" fmla="*/ 0 w 4408"/>
                <a:gd name="T103" fmla="*/ 0 h 4977"/>
                <a:gd name="T104" fmla="*/ 0 w 4408"/>
                <a:gd name="T105" fmla="*/ 0 h 4977"/>
                <a:gd name="T106" fmla="*/ 0 w 4408"/>
                <a:gd name="T107" fmla="*/ 0 h 4977"/>
                <a:gd name="T108" fmla="*/ 0 w 4408"/>
                <a:gd name="T109" fmla="*/ 0 h 4977"/>
                <a:gd name="T110" fmla="*/ 0 w 4408"/>
                <a:gd name="T111" fmla="*/ 0 h 4977"/>
                <a:gd name="T112" fmla="*/ 0 w 4408"/>
                <a:gd name="T113" fmla="*/ 0 h 4977"/>
                <a:gd name="T114" fmla="*/ 0 w 4408"/>
                <a:gd name="T115" fmla="*/ 0 h 4977"/>
                <a:gd name="T116" fmla="*/ 0 w 4408"/>
                <a:gd name="T117" fmla="*/ 0 h 4977"/>
                <a:gd name="T118" fmla="*/ 0 w 4408"/>
                <a:gd name="T119" fmla="*/ 0 h 49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408"/>
                <a:gd name="T181" fmla="*/ 0 h 4977"/>
                <a:gd name="T182" fmla="*/ 4408 w 4408"/>
                <a:gd name="T183" fmla="*/ 4977 h 49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408" h="4977">
                  <a:moveTo>
                    <a:pt x="197" y="4869"/>
                  </a:moveTo>
                  <a:lnTo>
                    <a:pt x="189" y="4852"/>
                  </a:lnTo>
                  <a:lnTo>
                    <a:pt x="167" y="4802"/>
                  </a:lnTo>
                  <a:lnTo>
                    <a:pt x="152" y="4766"/>
                  </a:lnTo>
                  <a:lnTo>
                    <a:pt x="135" y="4724"/>
                  </a:lnTo>
                  <a:lnTo>
                    <a:pt x="117" y="4675"/>
                  </a:lnTo>
                  <a:lnTo>
                    <a:pt x="99" y="4621"/>
                  </a:lnTo>
                  <a:lnTo>
                    <a:pt x="80" y="4561"/>
                  </a:lnTo>
                  <a:lnTo>
                    <a:pt x="62" y="4496"/>
                  </a:lnTo>
                  <a:lnTo>
                    <a:pt x="54" y="4463"/>
                  </a:lnTo>
                  <a:lnTo>
                    <a:pt x="47" y="4428"/>
                  </a:lnTo>
                  <a:lnTo>
                    <a:pt x="38" y="4393"/>
                  </a:lnTo>
                  <a:lnTo>
                    <a:pt x="32" y="4356"/>
                  </a:lnTo>
                  <a:lnTo>
                    <a:pt x="25" y="4319"/>
                  </a:lnTo>
                  <a:lnTo>
                    <a:pt x="19" y="4281"/>
                  </a:lnTo>
                  <a:lnTo>
                    <a:pt x="14" y="4242"/>
                  </a:lnTo>
                  <a:lnTo>
                    <a:pt x="9" y="4203"/>
                  </a:lnTo>
                  <a:lnTo>
                    <a:pt x="6" y="4163"/>
                  </a:lnTo>
                  <a:lnTo>
                    <a:pt x="2" y="4122"/>
                  </a:lnTo>
                  <a:lnTo>
                    <a:pt x="1" y="4082"/>
                  </a:lnTo>
                  <a:lnTo>
                    <a:pt x="0" y="4040"/>
                  </a:lnTo>
                  <a:lnTo>
                    <a:pt x="1" y="3943"/>
                  </a:lnTo>
                  <a:lnTo>
                    <a:pt x="3" y="3819"/>
                  </a:lnTo>
                  <a:lnTo>
                    <a:pt x="7" y="3672"/>
                  </a:lnTo>
                  <a:lnTo>
                    <a:pt x="12" y="3506"/>
                  </a:lnTo>
                  <a:lnTo>
                    <a:pt x="19" y="3322"/>
                  </a:lnTo>
                  <a:lnTo>
                    <a:pt x="30" y="3127"/>
                  </a:lnTo>
                  <a:lnTo>
                    <a:pt x="35" y="3026"/>
                  </a:lnTo>
                  <a:lnTo>
                    <a:pt x="42" y="2923"/>
                  </a:lnTo>
                  <a:lnTo>
                    <a:pt x="50" y="2819"/>
                  </a:lnTo>
                  <a:lnTo>
                    <a:pt x="59" y="2714"/>
                  </a:lnTo>
                  <a:lnTo>
                    <a:pt x="69" y="2608"/>
                  </a:lnTo>
                  <a:lnTo>
                    <a:pt x="79" y="2502"/>
                  </a:lnTo>
                  <a:lnTo>
                    <a:pt x="90" y="2396"/>
                  </a:lnTo>
                  <a:lnTo>
                    <a:pt x="102" y="2291"/>
                  </a:lnTo>
                  <a:lnTo>
                    <a:pt x="116" y="2187"/>
                  </a:lnTo>
                  <a:lnTo>
                    <a:pt x="131" y="2086"/>
                  </a:lnTo>
                  <a:lnTo>
                    <a:pt x="147" y="1986"/>
                  </a:lnTo>
                  <a:lnTo>
                    <a:pt x="163" y="1889"/>
                  </a:lnTo>
                  <a:lnTo>
                    <a:pt x="182" y="1795"/>
                  </a:lnTo>
                  <a:lnTo>
                    <a:pt x="201" y="1704"/>
                  </a:lnTo>
                  <a:lnTo>
                    <a:pt x="222" y="1617"/>
                  </a:lnTo>
                  <a:lnTo>
                    <a:pt x="244" y="1535"/>
                  </a:lnTo>
                  <a:lnTo>
                    <a:pt x="268" y="1457"/>
                  </a:lnTo>
                  <a:lnTo>
                    <a:pt x="293" y="1384"/>
                  </a:lnTo>
                  <a:lnTo>
                    <a:pt x="319" y="1316"/>
                  </a:lnTo>
                  <a:lnTo>
                    <a:pt x="348" y="1255"/>
                  </a:lnTo>
                  <a:lnTo>
                    <a:pt x="378" y="1199"/>
                  </a:lnTo>
                  <a:lnTo>
                    <a:pt x="409" y="1145"/>
                  </a:lnTo>
                  <a:lnTo>
                    <a:pt x="440" y="1093"/>
                  </a:lnTo>
                  <a:lnTo>
                    <a:pt x="472" y="1043"/>
                  </a:lnTo>
                  <a:lnTo>
                    <a:pt x="506" y="995"/>
                  </a:lnTo>
                  <a:lnTo>
                    <a:pt x="539" y="949"/>
                  </a:lnTo>
                  <a:lnTo>
                    <a:pt x="574" y="905"/>
                  </a:lnTo>
                  <a:lnTo>
                    <a:pt x="610" y="862"/>
                  </a:lnTo>
                  <a:lnTo>
                    <a:pt x="645" y="821"/>
                  </a:lnTo>
                  <a:lnTo>
                    <a:pt x="682" y="782"/>
                  </a:lnTo>
                  <a:lnTo>
                    <a:pt x="719" y="744"/>
                  </a:lnTo>
                  <a:lnTo>
                    <a:pt x="758" y="708"/>
                  </a:lnTo>
                  <a:lnTo>
                    <a:pt x="797" y="673"/>
                  </a:lnTo>
                  <a:lnTo>
                    <a:pt x="836" y="640"/>
                  </a:lnTo>
                  <a:lnTo>
                    <a:pt x="876" y="608"/>
                  </a:lnTo>
                  <a:lnTo>
                    <a:pt x="917" y="578"/>
                  </a:lnTo>
                  <a:lnTo>
                    <a:pt x="958" y="549"/>
                  </a:lnTo>
                  <a:lnTo>
                    <a:pt x="1000" y="520"/>
                  </a:lnTo>
                  <a:lnTo>
                    <a:pt x="1042" y="494"/>
                  </a:lnTo>
                  <a:lnTo>
                    <a:pt x="1085" y="468"/>
                  </a:lnTo>
                  <a:lnTo>
                    <a:pt x="1129" y="443"/>
                  </a:lnTo>
                  <a:lnTo>
                    <a:pt x="1173" y="419"/>
                  </a:lnTo>
                  <a:lnTo>
                    <a:pt x="1217" y="396"/>
                  </a:lnTo>
                  <a:lnTo>
                    <a:pt x="1262" y="374"/>
                  </a:lnTo>
                  <a:lnTo>
                    <a:pt x="1308" y="353"/>
                  </a:lnTo>
                  <a:lnTo>
                    <a:pt x="1354" y="332"/>
                  </a:lnTo>
                  <a:lnTo>
                    <a:pt x="1400" y="313"/>
                  </a:lnTo>
                  <a:lnTo>
                    <a:pt x="1448" y="293"/>
                  </a:lnTo>
                  <a:lnTo>
                    <a:pt x="1494" y="275"/>
                  </a:lnTo>
                  <a:lnTo>
                    <a:pt x="1542" y="257"/>
                  </a:lnTo>
                  <a:lnTo>
                    <a:pt x="1590" y="238"/>
                  </a:lnTo>
                  <a:lnTo>
                    <a:pt x="1638" y="221"/>
                  </a:lnTo>
                  <a:lnTo>
                    <a:pt x="1689" y="204"/>
                  </a:lnTo>
                  <a:lnTo>
                    <a:pt x="1741" y="187"/>
                  </a:lnTo>
                  <a:lnTo>
                    <a:pt x="1796" y="170"/>
                  </a:lnTo>
                  <a:lnTo>
                    <a:pt x="1853" y="154"/>
                  </a:lnTo>
                  <a:lnTo>
                    <a:pt x="1913" y="139"/>
                  </a:lnTo>
                  <a:lnTo>
                    <a:pt x="1975" y="124"/>
                  </a:lnTo>
                  <a:lnTo>
                    <a:pt x="2038" y="110"/>
                  </a:lnTo>
                  <a:lnTo>
                    <a:pt x="2102" y="96"/>
                  </a:lnTo>
                  <a:lnTo>
                    <a:pt x="2168" y="83"/>
                  </a:lnTo>
                  <a:lnTo>
                    <a:pt x="2236" y="71"/>
                  </a:lnTo>
                  <a:lnTo>
                    <a:pt x="2304" y="59"/>
                  </a:lnTo>
                  <a:lnTo>
                    <a:pt x="2374" y="49"/>
                  </a:lnTo>
                  <a:lnTo>
                    <a:pt x="2444" y="39"/>
                  </a:lnTo>
                  <a:lnTo>
                    <a:pt x="2515" y="30"/>
                  </a:lnTo>
                  <a:lnTo>
                    <a:pt x="2585" y="23"/>
                  </a:lnTo>
                  <a:lnTo>
                    <a:pt x="2656" y="16"/>
                  </a:lnTo>
                  <a:lnTo>
                    <a:pt x="2726" y="10"/>
                  </a:lnTo>
                  <a:lnTo>
                    <a:pt x="2797" y="6"/>
                  </a:lnTo>
                  <a:lnTo>
                    <a:pt x="2867" y="3"/>
                  </a:lnTo>
                  <a:lnTo>
                    <a:pt x="2936" y="1"/>
                  </a:lnTo>
                  <a:lnTo>
                    <a:pt x="3004" y="0"/>
                  </a:lnTo>
                  <a:lnTo>
                    <a:pt x="3073" y="1"/>
                  </a:lnTo>
                  <a:lnTo>
                    <a:pt x="3138" y="3"/>
                  </a:lnTo>
                  <a:lnTo>
                    <a:pt x="3203" y="6"/>
                  </a:lnTo>
                  <a:lnTo>
                    <a:pt x="3266" y="11"/>
                  </a:lnTo>
                  <a:lnTo>
                    <a:pt x="3328" y="17"/>
                  </a:lnTo>
                  <a:lnTo>
                    <a:pt x="3387" y="25"/>
                  </a:lnTo>
                  <a:lnTo>
                    <a:pt x="3445" y="35"/>
                  </a:lnTo>
                  <a:lnTo>
                    <a:pt x="3500" y="46"/>
                  </a:lnTo>
                  <a:lnTo>
                    <a:pt x="3553" y="59"/>
                  </a:lnTo>
                  <a:lnTo>
                    <a:pt x="3602" y="74"/>
                  </a:lnTo>
                  <a:lnTo>
                    <a:pt x="3649" y="91"/>
                  </a:lnTo>
                  <a:lnTo>
                    <a:pt x="3810" y="153"/>
                  </a:lnTo>
                  <a:lnTo>
                    <a:pt x="3939" y="205"/>
                  </a:lnTo>
                  <a:lnTo>
                    <a:pt x="3992" y="228"/>
                  </a:lnTo>
                  <a:lnTo>
                    <a:pt x="4040" y="250"/>
                  </a:lnTo>
                  <a:lnTo>
                    <a:pt x="4061" y="262"/>
                  </a:lnTo>
                  <a:lnTo>
                    <a:pt x="4081" y="273"/>
                  </a:lnTo>
                  <a:lnTo>
                    <a:pt x="4100" y="283"/>
                  </a:lnTo>
                  <a:lnTo>
                    <a:pt x="4118" y="294"/>
                  </a:lnTo>
                  <a:lnTo>
                    <a:pt x="4135" y="305"/>
                  </a:lnTo>
                  <a:lnTo>
                    <a:pt x="4150" y="316"/>
                  </a:lnTo>
                  <a:lnTo>
                    <a:pt x="4166" y="327"/>
                  </a:lnTo>
                  <a:lnTo>
                    <a:pt x="4180" y="339"/>
                  </a:lnTo>
                  <a:lnTo>
                    <a:pt x="4193" y="351"/>
                  </a:lnTo>
                  <a:lnTo>
                    <a:pt x="4206" y="364"/>
                  </a:lnTo>
                  <a:lnTo>
                    <a:pt x="4219" y="377"/>
                  </a:lnTo>
                  <a:lnTo>
                    <a:pt x="4230" y="391"/>
                  </a:lnTo>
                  <a:lnTo>
                    <a:pt x="4242" y="406"/>
                  </a:lnTo>
                  <a:lnTo>
                    <a:pt x="4252" y="421"/>
                  </a:lnTo>
                  <a:lnTo>
                    <a:pt x="4264" y="437"/>
                  </a:lnTo>
                  <a:lnTo>
                    <a:pt x="4275" y="454"/>
                  </a:lnTo>
                  <a:lnTo>
                    <a:pt x="4296" y="492"/>
                  </a:lnTo>
                  <a:lnTo>
                    <a:pt x="4317" y="533"/>
                  </a:lnTo>
                  <a:lnTo>
                    <a:pt x="4327" y="556"/>
                  </a:lnTo>
                  <a:lnTo>
                    <a:pt x="4337" y="581"/>
                  </a:lnTo>
                  <a:lnTo>
                    <a:pt x="4345" y="608"/>
                  </a:lnTo>
                  <a:lnTo>
                    <a:pt x="4353" y="638"/>
                  </a:lnTo>
                  <a:lnTo>
                    <a:pt x="4361" y="669"/>
                  </a:lnTo>
                  <a:lnTo>
                    <a:pt x="4368" y="703"/>
                  </a:lnTo>
                  <a:lnTo>
                    <a:pt x="4375" y="739"/>
                  </a:lnTo>
                  <a:lnTo>
                    <a:pt x="4380" y="776"/>
                  </a:lnTo>
                  <a:lnTo>
                    <a:pt x="4385" y="815"/>
                  </a:lnTo>
                  <a:lnTo>
                    <a:pt x="4389" y="855"/>
                  </a:lnTo>
                  <a:lnTo>
                    <a:pt x="4393" y="897"/>
                  </a:lnTo>
                  <a:lnTo>
                    <a:pt x="4397" y="939"/>
                  </a:lnTo>
                  <a:lnTo>
                    <a:pt x="4403" y="1028"/>
                  </a:lnTo>
                  <a:lnTo>
                    <a:pt x="4406" y="1119"/>
                  </a:lnTo>
                  <a:lnTo>
                    <a:pt x="4408" y="1212"/>
                  </a:lnTo>
                  <a:lnTo>
                    <a:pt x="4408" y="1306"/>
                  </a:lnTo>
                  <a:lnTo>
                    <a:pt x="4407" y="1401"/>
                  </a:lnTo>
                  <a:lnTo>
                    <a:pt x="4405" y="1493"/>
                  </a:lnTo>
                  <a:lnTo>
                    <a:pt x="4401" y="1582"/>
                  </a:lnTo>
                  <a:lnTo>
                    <a:pt x="4396" y="1668"/>
                  </a:lnTo>
                  <a:lnTo>
                    <a:pt x="4389" y="1748"/>
                  </a:lnTo>
                  <a:lnTo>
                    <a:pt x="4383" y="1823"/>
                  </a:lnTo>
                  <a:lnTo>
                    <a:pt x="4379" y="1859"/>
                  </a:lnTo>
                  <a:lnTo>
                    <a:pt x="4373" y="1895"/>
                  </a:lnTo>
                  <a:lnTo>
                    <a:pt x="4368" y="1932"/>
                  </a:lnTo>
                  <a:lnTo>
                    <a:pt x="4363" y="1968"/>
                  </a:lnTo>
                  <a:lnTo>
                    <a:pt x="4356" y="2004"/>
                  </a:lnTo>
                  <a:lnTo>
                    <a:pt x="4349" y="2040"/>
                  </a:lnTo>
                  <a:lnTo>
                    <a:pt x="4341" y="2076"/>
                  </a:lnTo>
                  <a:lnTo>
                    <a:pt x="4332" y="2112"/>
                  </a:lnTo>
                  <a:lnTo>
                    <a:pt x="4324" y="2148"/>
                  </a:lnTo>
                  <a:lnTo>
                    <a:pt x="4315" y="2184"/>
                  </a:lnTo>
                  <a:lnTo>
                    <a:pt x="4304" y="2219"/>
                  </a:lnTo>
                  <a:lnTo>
                    <a:pt x="4293" y="2254"/>
                  </a:lnTo>
                  <a:lnTo>
                    <a:pt x="4283" y="2289"/>
                  </a:lnTo>
                  <a:lnTo>
                    <a:pt x="4271" y="2323"/>
                  </a:lnTo>
                  <a:lnTo>
                    <a:pt x="4260" y="2357"/>
                  </a:lnTo>
                  <a:lnTo>
                    <a:pt x="4247" y="2390"/>
                  </a:lnTo>
                  <a:lnTo>
                    <a:pt x="4235" y="2424"/>
                  </a:lnTo>
                  <a:lnTo>
                    <a:pt x="4222" y="2456"/>
                  </a:lnTo>
                  <a:lnTo>
                    <a:pt x="4208" y="2488"/>
                  </a:lnTo>
                  <a:lnTo>
                    <a:pt x="4195" y="2519"/>
                  </a:lnTo>
                  <a:lnTo>
                    <a:pt x="4181" y="2549"/>
                  </a:lnTo>
                  <a:lnTo>
                    <a:pt x="4166" y="2579"/>
                  </a:lnTo>
                  <a:lnTo>
                    <a:pt x="4151" y="2608"/>
                  </a:lnTo>
                  <a:lnTo>
                    <a:pt x="4137" y="2637"/>
                  </a:lnTo>
                  <a:lnTo>
                    <a:pt x="4122" y="2664"/>
                  </a:lnTo>
                  <a:lnTo>
                    <a:pt x="4106" y="2691"/>
                  </a:lnTo>
                  <a:lnTo>
                    <a:pt x="4090" y="2717"/>
                  </a:lnTo>
                  <a:lnTo>
                    <a:pt x="4075" y="2742"/>
                  </a:lnTo>
                  <a:lnTo>
                    <a:pt x="4059" y="2766"/>
                  </a:lnTo>
                  <a:lnTo>
                    <a:pt x="4042" y="2789"/>
                  </a:lnTo>
                  <a:lnTo>
                    <a:pt x="4026" y="2811"/>
                  </a:lnTo>
                  <a:lnTo>
                    <a:pt x="4009" y="2832"/>
                  </a:lnTo>
                  <a:lnTo>
                    <a:pt x="3991" y="2852"/>
                  </a:lnTo>
                  <a:lnTo>
                    <a:pt x="3971" y="2873"/>
                  </a:lnTo>
                  <a:lnTo>
                    <a:pt x="3949" y="2894"/>
                  </a:lnTo>
                  <a:lnTo>
                    <a:pt x="3924" y="2914"/>
                  </a:lnTo>
                  <a:lnTo>
                    <a:pt x="3896" y="2935"/>
                  </a:lnTo>
                  <a:lnTo>
                    <a:pt x="3866" y="2955"/>
                  </a:lnTo>
                  <a:lnTo>
                    <a:pt x="3835" y="2975"/>
                  </a:lnTo>
                  <a:lnTo>
                    <a:pt x="3801" y="2996"/>
                  </a:lnTo>
                  <a:lnTo>
                    <a:pt x="3766" y="3016"/>
                  </a:lnTo>
                  <a:lnTo>
                    <a:pt x="3729" y="3035"/>
                  </a:lnTo>
                  <a:lnTo>
                    <a:pt x="3691" y="3055"/>
                  </a:lnTo>
                  <a:lnTo>
                    <a:pt x="3652" y="3074"/>
                  </a:lnTo>
                  <a:lnTo>
                    <a:pt x="3612" y="3093"/>
                  </a:lnTo>
                  <a:lnTo>
                    <a:pt x="3572" y="3111"/>
                  </a:lnTo>
                  <a:lnTo>
                    <a:pt x="3531" y="3129"/>
                  </a:lnTo>
                  <a:lnTo>
                    <a:pt x="3489" y="3147"/>
                  </a:lnTo>
                  <a:lnTo>
                    <a:pt x="3447" y="3164"/>
                  </a:lnTo>
                  <a:lnTo>
                    <a:pt x="3405" y="3181"/>
                  </a:lnTo>
                  <a:lnTo>
                    <a:pt x="3363" y="3197"/>
                  </a:lnTo>
                  <a:lnTo>
                    <a:pt x="3321" y="3212"/>
                  </a:lnTo>
                  <a:lnTo>
                    <a:pt x="3239" y="3241"/>
                  </a:lnTo>
                  <a:lnTo>
                    <a:pt x="3159" y="3267"/>
                  </a:lnTo>
                  <a:lnTo>
                    <a:pt x="3084" y="3290"/>
                  </a:lnTo>
                  <a:lnTo>
                    <a:pt x="3014" y="3309"/>
                  </a:lnTo>
                  <a:lnTo>
                    <a:pt x="2981" y="3317"/>
                  </a:lnTo>
                  <a:lnTo>
                    <a:pt x="2950" y="3325"/>
                  </a:lnTo>
                  <a:lnTo>
                    <a:pt x="2922" y="3331"/>
                  </a:lnTo>
                  <a:lnTo>
                    <a:pt x="2896" y="3336"/>
                  </a:lnTo>
                  <a:lnTo>
                    <a:pt x="2845" y="3347"/>
                  </a:lnTo>
                  <a:lnTo>
                    <a:pt x="2796" y="3360"/>
                  </a:lnTo>
                  <a:lnTo>
                    <a:pt x="2747" y="3373"/>
                  </a:lnTo>
                  <a:lnTo>
                    <a:pt x="2700" y="3387"/>
                  </a:lnTo>
                  <a:lnTo>
                    <a:pt x="2654" y="3403"/>
                  </a:lnTo>
                  <a:lnTo>
                    <a:pt x="2608" y="3419"/>
                  </a:lnTo>
                  <a:lnTo>
                    <a:pt x="2564" y="3435"/>
                  </a:lnTo>
                  <a:lnTo>
                    <a:pt x="2522" y="3453"/>
                  </a:lnTo>
                  <a:lnTo>
                    <a:pt x="2482" y="3470"/>
                  </a:lnTo>
                  <a:lnTo>
                    <a:pt x="2444" y="3489"/>
                  </a:lnTo>
                  <a:lnTo>
                    <a:pt x="2408" y="3508"/>
                  </a:lnTo>
                  <a:lnTo>
                    <a:pt x="2375" y="3526"/>
                  </a:lnTo>
                  <a:lnTo>
                    <a:pt x="2343" y="3544"/>
                  </a:lnTo>
                  <a:lnTo>
                    <a:pt x="2315" y="3563"/>
                  </a:lnTo>
                  <a:lnTo>
                    <a:pt x="2290" y="3581"/>
                  </a:lnTo>
                  <a:lnTo>
                    <a:pt x="2267" y="3598"/>
                  </a:lnTo>
                  <a:lnTo>
                    <a:pt x="2231" y="3638"/>
                  </a:lnTo>
                  <a:lnTo>
                    <a:pt x="2196" y="3679"/>
                  </a:lnTo>
                  <a:lnTo>
                    <a:pt x="2159" y="3721"/>
                  </a:lnTo>
                  <a:lnTo>
                    <a:pt x="2119" y="3765"/>
                  </a:lnTo>
                  <a:lnTo>
                    <a:pt x="2097" y="3788"/>
                  </a:lnTo>
                  <a:lnTo>
                    <a:pt x="2074" y="3812"/>
                  </a:lnTo>
                  <a:lnTo>
                    <a:pt x="2048" y="3837"/>
                  </a:lnTo>
                  <a:lnTo>
                    <a:pt x="2021" y="3863"/>
                  </a:lnTo>
                  <a:lnTo>
                    <a:pt x="1992" y="3890"/>
                  </a:lnTo>
                  <a:lnTo>
                    <a:pt x="1959" y="3918"/>
                  </a:lnTo>
                  <a:lnTo>
                    <a:pt x="1924" y="3947"/>
                  </a:lnTo>
                  <a:lnTo>
                    <a:pt x="1887" y="3978"/>
                  </a:lnTo>
                  <a:lnTo>
                    <a:pt x="1850" y="4007"/>
                  </a:lnTo>
                  <a:lnTo>
                    <a:pt x="1812" y="4034"/>
                  </a:lnTo>
                  <a:lnTo>
                    <a:pt x="1774" y="4060"/>
                  </a:lnTo>
                  <a:lnTo>
                    <a:pt x="1736" y="4084"/>
                  </a:lnTo>
                  <a:lnTo>
                    <a:pt x="1660" y="4129"/>
                  </a:lnTo>
                  <a:lnTo>
                    <a:pt x="1583" y="4173"/>
                  </a:lnTo>
                  <a:lnTo>
                    <a:pt x="1544" y="4196"/>
                  </a:lnTo>
                  <a:lnTo>
                    <a:pt x="1504" y="4220"/>
                  </a:lnTo>
                  <a:lnTo>
                    <a:pt x="1463" y="4245"/>
                  </a:lnTo>
                  <a:lnTo>
                    <a:pt x="1422" y="4271"/>
                  </a:lnTo>
                  <a:lnTo>
                    <a:pt x="1379" y="4300"/>
                  </a:lnTo>
                  <a:lnTo>
                    <a:pt x="1336" y="4331"/>
                  </a:lnTo>
                  <a:lnTo>
                    <a:pt x="1291" y="4364"/>
                  </a:lnTo>
                  <a:lnTo>
                    <a:pt x="1245" y="4401"/>
                  </a:lnTo>
                  <a:lnTo>
                    <a:pt x="1223" y="4421"/>
                  </a:lnTo>
                  <a:lnTo>
                    <a:pt x="1202" y="4441"/>
                  </a:lnTo>
                  <a:lnTo>
                    <a:pt x="1182" y="4462"/>
                  </a:lnTo>
                  <a:lnTo>
                    <a:pt x="1163" y="4483"/>
                  </a:lnTo>
                  <a:lnTo>
                    <a:pt x="1145" y="4504"/>
                  </a:lnTo>
                  <a:lnTo>
                    <a:pt x="1130" y="4526"/>
                  </a:lnTo>
                  <a:lnTo>
                    <a:pt x="1113" y="4549"/>
                  </a:lnTo>
                  <a:lnTo>
                    <a:pt x="1098" y="4571"/>
                  </a:lnTo>
                  <a:lnTo>
                    <a:pt x="1070" y="4616"/>
                  </a:lnTo>
                  <a:lnTo>
                    <a:pt x="1044" y="4660"/>
                  </a:lnTo>
                  <a:lnTo>
                    <a:pt x="1020" y="4704"/>
                  </a:lnTo>
                  <a:lnTo>
                    <a:pt x="998" y="4746"/>
                  </a:lnTo>
                  <a:lnTo>
                    <a:pt x="976" y="4786"/>
                  </a:lnTo>
                  <a:lnTo>
                    <a:pt x="955" y="4824"/>
                  </a:lnTo>
                  <a:lnTo>
                    <a:pt x="943" y="4842"/>
                  </a:lnTo>
                  <a:lnTo>
                    <a:pt x="933" y="4859"/>
                  </a:lnTo>
                  <a:lnTo>
                    <a:pt x="921" y="4875"/>
                  </a:lnTo>
                  <a:lnTo>
                    <a:pt x="910" y="4891"/>
                  </a:lnTo>
                  <a:lnTo>
                    <a:pt x="898" y="4905"/>
                  </a:lnTo>
                  <a:lnTo>
                    <a:pt x="885" y="4918"/>
                  </a:lnTo>
                  <a:lnTo>
                    <a:pt x="873" y="4930"/>
                  </a:lnTo>
                  <a:lnTo>
                    <a:pt x="860" y="4940"/>
                  </a:lnTo>
                  <a:lnTo>
                    <a:pt x="845" y="4949"/>
                  </a:lnTo>
                  <a:lnTo>
                    <a:pt x="831" y="4957"/>
                  </a:lnTo>
                  <a:lnTo>
                    <a:pt x="816" y="4964"/>
                  </a:lnTo>
                  <a:lnTo>
                    <a:pt x="800" y="4969"/>
                  </a:lnTo>
                  <a:lnTo>
                    <a:pt x="783" y="4972"/>
                  </a:lnTo>
                  <a:lnTo>
                    <a:pt x="764" y="4975"/>
                  </a:lnTo>
                  <a:lnTo>
                    <a:pt x="745" y="4976"/>
                  </a:lnTo>
                  <a:lnTo>
                    <a:pt x="725" y="4977"/>
                  </a:lnTo>
                  <a:lnTo>
                    <a:pt x="703" y="4977"/>
                  </a:lnTo>
                  <a:lnTo>
                    <a:pt x="681" y="4976"/>
                  </a:lnTo>
                  <a:lnTo>
                    <a:pt x="658" y="4974"/>
                  </a:lnTo>
                  <a:lnTo>
                    <a:pt x="634" y="4971"/>
                  </a:lnTo>
                  <a:lnTo>
                    <a:pt x="584" y="4965"/>
                  </a:lnTo>
                  <a:lnTo>
                    <a:pt x="534" y="4956"/>
                  </a:lnTo>
                  <a:lnTo>
                    <a:pt x="483" y="4946"/>
                  </a:lnTo>
                  <a:lnTo>
                    <a:pt x="435" y="4935"/>
                  </a:lnTo>
                  <a:lnTo>
                    <a:pt x="388" y="4924"/>
                  </a:lnTo>
                  <a:lnTo>
                    <a:pt x="343" y="4912"/>
                  </a:lnTo>
                  <a:lnTo>
                    <a:pt x="302" y="4901"/>
                  </a:lnTo>
                  <a:lnTo>
                    <a:pt x="268" y="4891"/>
                  </a:lnTo>
                  <a:lnTo>
                    <a:pt x="216" y="4875"/>
                  </a:lnTo>
                  <a:lnTo>
                    <a:pt x="197" y="4869"/>
                  </a:lnTo>
                  <a:close/>
                </a:path>
              </a:pathLst>
            </a:custGeom>
            <a:solidFill>
              <a:srgbClr val="BB8F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6" name="Freeform 18"/>
            <p:cNvSpPr>
              <a:spLocks/>
            </p:cNvSpPr>
            <p:nvPr/>
          </p:nvSpPr>
          <p:spPr bwMode="auto">
            <a:xfrm>
              <a:off x="1901" y="2888"/>
              <a:ext cx="290" cy="247"/>
            </a:xfrm>
            <a:custGeom>
              <a:avLst/>
              <a:gdLst>
                <a:gd name="T0" fmla="*/ 0 w 5791"/>
                <a:gd name="T1" fmla="*/ 0 h 4689"/>
                <a:gd name="T2" fmla="*/ 0 w 5791"/>
                <a:gd name="T3" fmla="*/ 0 h 4689"/>
                <a:gd name="T4" fmla="*/ 0 w 5791"/>
                <a:gd name="T5" fmla="*/ 0 h 4689"/>
                <a:gd name="T6" fmla="*/ 0 w 5791"/>
                <a:gd name="T7" fmla="*/ 0 h 4689"/>
                <a:gd name="T8" fmla="*/ 0 w 5791"/>
                <a:gd name="T9" fmla="*/ 0 h 4689"/>
                <a:gd name="T10" fmla="*/ 0 w 5791"/>
                <a:gd name="T11" fmla="*/ 0 h 4689"/>
                <a:gd name="T12" fmla="*/ 0 w 5791"/>
                <a:gd name="T13" fmla="*/ 0 h 4689"/>
                <a:gd name="T14" fmla="*/ 0 w 5791"/>
                <a:gd name="T15" fmla="*/ 0 h 4689"/>
                <a:gd name="T16" fmla="*/ 0 w 5791"/>
                <a:gd name="T17" fmla="*/ 0 h 4689"/>
                <a:gd name="T18" fmla="*/ 0 w 5791"/>
                <a:gd name="T19" fmla="*/ 0 h 4689"/>
                <a:gd name="T20" fmla="*/ 0 w 5791"/>
                <a:gd name="T21" fmla="*/ 0 h 4689"/>
                <a:gd name="T22" fmla="*/ 0 w 5791"/>
                <a:gd name="T23" fmla="*/ 0 h 4689"/>
                <a:gd name="T24" fmla="*/ 0 w 5791"/>
                <a:gd name="T25" fmla="*/ 0 h 4689"/>
                <a:gd name="T26" fmla="*/ 0 w 5791"/>
                <a:gd name="T27" fmla="*/ 0 h 4689"/>
                <a:gd name="T28" fmla="*/ 0 w 5791"/>
                <a:gd name="T29" fmla="*/ 0 h 4689"/>
                <a:gd name="T30" fmla="*/ 0 w 5791"/>
                <a:gd name="T31" fmla="*/ 0 h 4689"/>
                <a:gd name="T32" fmla="*/ 0 w 5791"/>
                <a:gd name="T33" fmla="*/ 0 h 4689"/>
                <a:gd name="T34" fmla="*/ 0 w 5791"/>
                <a:gd name="T35" fmla="*/ 0 h 4689"/>
                <a:gd name="T36" fmla="*/ 0 w 5791"/>
                <a:gd name="T37" fmla="*/ 0 h 4689"/>
                <a:gd name="T38" fmla="*/ 0 w 5791"/>
                <a:gd name="T39" fmla="*/ 0 h 4689"/>
                <a:gd name="T40" fmla="*/ 0 w 5791"/>
                <a:gd name="T41" fmla="*/ 0 h 4689"/>
                <a:gd name="T42" fmla="*/ 0 w 5791"/>
                <a:gd name="T43" fmla="*/ 0 h 4689"/>
                <a:gd name="T44" fmla="*/ 0 w 5791"/>
                <a:gd name="T45" fmla="*/ 0 h 4689"/>
                <a:gd name="T46" fmla="*/ 0 w 5791"/>
                <a:gd name="T47" fmla="*/ 0 h 4689"/>
                <a:gd name="T48" fmla="*/ 0 w 5791"/>
                <a:gd name="T49" fmla="*/ 0 h 4689"/>
                <a:gd name="T50" fmla="*/ 0 w 5791"/>
                <a:gd name="T51" fmla="*/ 0 h 4689"/>
                <a:gd name="T52" fmla="*/ 0 w 5791"/>
                <a:gd name="T53" fmla="*/ 0 h 4689"/>
                <a:gd name="T54" fmla="*/ 0 w 5791"/>
                <a:gd name="T55" fmla="*/ 0 h 4689"/>
                <a:gd name="T56" fmla="*/ 0 w 5791"/>
                <a:gd name="T57" fmla="*/ 0 h 4689"/>
                <a:gd name="T58" fmla="*/ 0 w 5791"/>
                <a:gd name="T59" fmla="*/ 0 h 4689"/>
                <a:gd name="T60" fmla="*/ 0 w 5791"/>
                <a:gd name="T61" fmla="*/ 0 h 4689"/>
                <a:gd name="T62" fmla="*/ 0 w 5791"/>
                <a:gd name="T63" fmla="*/ 0 h 4689"/>
                <a:gd name="T64" fmla="*/ 0 w 5791"/>
                <a:gd name="T65" fmla="*/ 0 h 4689"/>
                <a:gd name="T66" fmla="*/ 0 w 5791"/>
                <a:gd name="T67" fmla="*/ 0 h 4689"/>
                <a:gd name="T68" fmla="*/ 0 w 5791"/>
                <a:gd name="T69" fmla="*/ 0 h 4689"/>
                <a:gd name="T70" fmla="*/ 0 w 5791"/>
                <a:gd name="T71" fmla="*/ 0 h 4689"/>
                <a:gd name="T72" fmla="*/ 0 w 5791"/>
                <a:gd name="T73" fmla="*/ 0 h 4689"/>
                <a:gd name="T74" fmla="*/ 0 w 5791"/>
                <a:gd name="T75" fmla="*/ 0 h 4689"/>
                <a:gd name="T76" fmla="*/ 0 w 5791"/>
                <a:gd name="T77" fmla="*/ 0 h 4689"/>
                <a:gd name="T78" fmla="*/ 0 w 5791"/>
                <a:gd name="T79" fmla="*/ 0 h 4689"/>
                <a:gd name="T80" fmla="*/ 0 w 5791"/>
                <a:gd name="T81" fmla="*/ 0 h 4689"/>
                <a:gd name="T82" fmla="*/ 0 w 5791"/>
                <a:gd name="T83" fmla="*/ 0 h 4689"/>
                <a:gd name="T84" fmla="*/ 0 w 5791"/>
                <a:gd name="T85" fmla="*/ 0 h 4689"/>
                <a:gd name="T86" fmla="*/ 0 w 5791"/>
                <a:gd name="T87" fmla="*/ 0 h 4689"/>
                <a:gd name="T88" fmla="*/ 0 w 5791"/>
                <a:gd name="T89" fmla="*/ 0 h 4689"/>
                <a:gd name="T90" fmla="*/ 0 w 5791"/>
                <a:gd name="T91" fmla="*/ 0 h 4689"/>
                <a:gd name="T92" fmla="*/ 0 w 5791"/>
                <a:gd name="T93" fmla="*/ 0 h 4689"/>
                <a:gd name="T94" fmla="*/ 0 w 5791"/>
                <a:gd name="T95" fmla="*/ 0 h 4689"/>
                <a:gd name="T96" fmla="*/ 0 w 5791"/>
                <a:gd name="T97" fmla="*/ 0 h 4689"/>
                <a:gd name="T98" fmla="*/ 0 w 5791"/>
                <a:gd name="T99" fmla="*/ 0 h 4689"/>
                <a:gd name="T100" fmla="*/ 0 w 5791"/>
                <a:gd name="T101" fmla="*/ 0 h 4689"/>
                <a:gd name="T102" fmla="*/ 0 w 5791"/>
                <a:gd name="T103" fmla="*/ 0 h 4689"/>
                <a:gd name="T104" fmla="*/ 0 w 5791"/>
                <a:gd name="T105" fmla="*/ 0 h 4689"/>
                <a:gd name="T106" fmla="*/ 0 w 5791"/>
                <a:gd name="T107" fmla="*/ 0 h 4689"/>
                <a:gd name="T108" fmla="*/ 0 w 5791"/>
                <a:gd name="T109" fmla="*/ 0 h 468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1"/>
                <a:gd name="T166" fmla="*/ 0 h 4689"/>
                <a:gd name="T167" fmla="*/ 5791 w 5791"/>
                <a:gd name="T168" fmla="*/ 4689 h 468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1" h="4689">
                  <a:moveTo>
                    <a:pt x="335" y="307"/>
                  </a:moveTo>
                  <a:lnTo>
                    <a:pt x="336" y="305"/>
                  </a:lnTo>
                  <a:lnTo>
                    <a:pt x="338" y="298"/>
                  </a:lnTo>
                  <a:lnTo>
                    <a:pt x="342" y="288"/>
                  </a:lnTo>
                  <a:lnTo>
                    <a:pt x="352" y="274"/>
                  </a:lnTo>
                  <a:lnTo>
                    <a:pt x="357" y="266"/>
                  </a:lnTo>
                  <a:lnTo>
                    <a:pt x="364" y="257"/>
                  </a:lnTo>
                  <a:lnTo>
                    <a:pt x="373" y="248"/>
                  </a:lnTo>
                  <a:lnTo>
                    <a:pt x="383" y="238"/>
                  </a:lnTo>
                  <a:lnTo>
                    <a:pt x="395" y="228"/>
                  </a:lnTo>
                  <a:lnTo>
                    <a:pt x="408" y="218"/>
                  </a:lnTo>
                  <a:lnTo>
                    <a:pt x="423" y="207"/>
                  </a:lnTo>
                  <a:lnTo>
                    <a:pt x="440" y="195"/>
                  </a:lnTo>
                  <a:lnTo>
                    <a:pt x="460" y="184"/>
                  </a:lnTo>
                  <a:lnTo>
                    <a:pt x="481" y="172"/>
                  </a:lnTo>
                  <a:lnTo>
                    <a:pt x="505" y="160"/>
                  </a:lnTo>
                  <a:lnTo>
                    <a:pt x="532" y="148"/>
                  </a:lnTo>
                  <a:lnTo>
                    <a:pt x="560" y="136"/>
                  </a:lnTo>
                  <a:lnTo>
                    <a:pt x="592" y="124"/>
                  </a:lnTo>
                  <a:lnTo>
                    <a:pt x="626" y="113"/>
                  </a:lnTo>
                  <a:lnTo>
                    <a:pt x="664" y="102"/>
                  </a:lnTo>
                  <a:lnTo>
                    <a:pt x="704" y="91"/>
                  </a:lnTo>
                  <a:lnTo>
                    <a:pt x="747" y="80"/>
                  </a:lnTo>
                  <a:lnTo>
                    <a:pt x="795" y="70"/>
                  </a:lnTo>
                  <a:lnTo>
                    <a:pt x="844" y="60"/>
                  </a:lnTo>
                  <a:lnTo>
                    <a:pt x="898" y="50"/>
                  </a:lnTo>
                  <a:lnTo>
                    <a:pt x="956" y="42"/>
                  </a:lnTo>
                  <a:lnTo>
                    <a:pt x="1017" y="34"/>
                  </a:lnTo>
                  <a:lnTo>
                    <a:pt x="1082" y="26"/>
                  </a:lnTo>
                  <a:lnTo>
                    <a:pt x="1149" y="20"/>
                  </a:lnTo>
                  <a:lnTo>
                    <a:pt x="1222" y="14"/>
                  </a:lnTo>
                  <a:lnTo>
                    <a:pt x="1297" y="10"/>
                  </a:lnTo>
                  <a:lnTo>
                    <a:pt x="1376" y="6"/>
                  </a:lnTo>
                  <a:lnTo>
                    <a:pt x="1457" y="3"/>
                  </a:lnTo>
                  <a:lnTo>
                    <a:pt x="1541" y="1"/>
                  </a:lnTo>
                  <a:lnTo>
                    <a:pt x="1627" y="0"/>
                  </a:lnTo>
                  <a:lnTo>
                    <a:pt x="1716" y="0"/>
                  </a:lnTo>
                  <a:lnTo>
                    <a:pt x="1806" y="1"/>
                  </a:lnTo>
                  <a:lnTo>
                    <a:pt x="1898" y="3"/>
                  </a:lnTo>
                  <a:lnTo>
                    <a:pt x="1991" y="6"/>
                  </a:lnTo>
                  <a:lnTo>
                    <a:pt x="2085" y="10"/>
                  </a:lnTo>
                  <a:lnTo>
                    <a:pt x="2180" y="15"/>
                  </a:lnTo>
                  <a:lnTo>
                    <a:pt x="2276" y="20"/>
                  </a:lnTo>
                  <a:lnTo>
                    <a:pt x="2370" y="27"/>
                  </a:lnTo>
                  <a:lnTo>
                    <a:pt x="2466" y="34"/>
                  </a:lnTo>
                  <a:lnTo>
                    <a:pt x="2561" y="42"/>
                  </a:lnTo>
                  <a:lnTo>
                    <a:pt x="2655" y="52"/>
                  </a:lnTo>
                  <a:lnTo>
                    <a:pt x="2749" y="62"/>
                  </a:lnTo>
                  <a:lnTo>
                    <a:pt x="2842" y="73"/>
                  </a:lnTo>
                  <a:lnTo>
                    <a:pt x="2933" y="85"/>
                  </a:lnTo>
                  <a:lnTo>
                    <a:pt x="3023" y="98"/>
                  </a:lnTo>
                  <a:lnTo>
                    <a:pt x="3110" y="111"/>
                  </a:lnTo>
                  <a:lnTo>
                    <a:pt x="3195" y="126"/>
                  </a:lnTo>
                  <a:lnTo>
                    <a:pt x="3279" y="142"/>
                  </a:lnTo>
                  <a:lnTo>
                    <a:pt x="3359" y="159"/>
                  </a:lnTo>
                  <a:lnTo>
                    <a:pt x="3435" y="176"/>
                  </a:lnTo>
                  <a:lnTo>
                    <a:pt x="3509" y="195"/>
                  </a:lnTo>
                  <a:lnTo>
                    <a:pt x="3580" y="214"/>
                  </a:lnTo>
                  <a:lnTo>
                    <a:pt x="3647" y="234"/>
                  </a:lnTo>
                  <a:lnTo>
                    <a:pt x="3709" y="255"/>
                  </a:lnTo>
                  <a:lnTo>
                    <a:pt x="3767" y="276"/>
                  </a:lnTo>
                  <a:lnTo>
                    <a:pt x="3883" y="324"/>
                  </a:lnTo>
                  <a:lnTo>
                    <a:pt x="4005" y="376"/>
                  </a:lnTo>
                  <a:lnTo>
                    <a:pt x="4131" y="430"/>
                  </a:lnTo>
                  <a:lnTo>
                    <a:pt x="4262" y="487"/>
                  </a:lnTo>
                  <a:lnTo>
                    <a:pt x="4525" y="604"/>
                  </a:lnTo>
                  <a:lnTo>
                    <a:pt x="4784" y="720"/>
                  </a:lnTo>
                  <a:lnTo>
                    <a:pt x="4906" y="774"/>
                  </a:lnTo>
                  <a:lnTo>
                    <a:pt x="5024" y="826"/>
                  </a:lnTo>
                  <a:lnTo>
                    <a:pt x="5132" y="874"/>
                  </a:lnTo>
                  <a:lnTo>
                    <a:pt x="5232" y="917"/>
                  </a:lnTo>
                  <a:lnTo>
                    <a:pt x="5321" y="954"/>
                  </a:lnTo>
                  <a:lnTo>
                    <a:pt x="5398" y="985"/>
                  </a:lnTo>
                  <a:lnTo>
                    <a:pt x="5432" y="997"/>
                  </a:lnTo>
                  <a:lnTo>
                    <a:pt x="5461" y="1008"/>
                  </a:lnTo>
                  <a:lnTo>
                    <a:pt x="5488" y="1017"/>
                  </a:lnTo>
                  <a:lnTo>
                    <a:pt x="5510" y="1023"/>
                  </a:lnTo>
                  <a:lnTo>
                    <a:pt x="5548" y="1033"/>
                  </a:lnTo>
                  <a:lnTo>
                    <a:pt x="5584" y="1041"/>
                  </a:lnTo>
                  <a:lnTo>
                    <a:pt x="5615" y="1047"/>
                  </a:lnTo>
                  <a:lnTo>
                    <a:pt x="5645" y="1052"/>
                  </a:lnTo>
                  <a:lnTo>
                    <a:pt x="5671" y="1057"/>
                  </a:lnTo>
                  <a:lnTo>
                    <a:pt x="5693" y="1059"/>
                  </a:lnTo>
                  <a:lnTo>
                    <a:pt x="5714" y="1062"/>
                  </a:lnTo>
                  <a:lnTo>
                    <a:pt x="5731" y="1063"/>
                  </a:lnTo>
                  <a:lnTo>
                    <a:pt x="5759" y="1063"/>
                  </a:lnTo>
                  <a:lnTo>
                    <a:pt x="5777" y="1062"/>
                  </a:lnTo>
                  <a:lnTo>
                    <a:pt x="5788" y="1061"/>
                  </a:lnTo>
                  <a:lnTo>
                    <a:pt x="5791" y="1060"/>
                  </a:lnTo>
                  <a:lnTo>
                    <a:pt x="5726" y="1565"/>
                  </a:lnTo>
                  <a:lnTo>
                    <a:pt x="5677" y="1595"/>
                  </a:lnTo>
                  <a:lnTo>
                    <a:pt x="5548" y="1676"/>
                  </a:lnTo>
                  <a:lnTo>
                    <a:pt x="5459" y="1732"/>
                  </a:lnTo>
                  <a:lnTo>
                    <a:pt x="5359" y="1798"/>
                  </a:lnTo>
                  <a:lnTo>
                    <a:pt x="5250" y="1870"/>
                  </a:lnTo>
                  <a:lnTo>
                    <a:pt x="5133" y="1949"/>
                  </a:lnTo>
                  <a:lnTo>
                    <a:pt x="5012" y="2033"/>
                  </a:lnTo>
                  <a:lnTo>
                    <a:pt x="4890" y="2119"/>
                  </a:lnTo>
                  <a:lnTo>
                    <a:pt x="4830" y="2164"/>
                  </a:lnTo>
                  <a:lnTo>
                    <a:pt x="4770" y="2208"/>
                  </a:lnTo>
                  <a:lnTo>
                    <a:pt x="4711" y="2253"/>
                  </a:lnTo>
                  <a:lnTo>
                    <a:pt x="4653" y="2298"/>
                  </a:lnTo>
                  <a:lnTo>
                    <a:pt x="4597" y="2344"/>
                  </a:lnTo>
                  <a:lnTo>
                    <a:pt x="4544" y="2388"/>
                  </a:lnTo>
                  <a:lnTo>
                    <a:pt x="4493" y="2432"/>
                  </a:lnTo>
                  <a:lnTo>
                    <a:pt x="4444" y="2475"/>
                  </a:lnTo>
                  <a:lnTo>
                    <a:pt x="4398" y="2517"/>
                  </a:lnTo>
                  <a:lnTo>
                    <a:pt x="4356" y="2558"/>
                  </a:lnTo>
                  <a:lnTo>
                    <a:pt x="4318" y="2598"/>
                  </a:lnTo>
                  <a:lnTo>
                    <a:pt x="4285" y="2637"/>
                  </a:lnTo>
                  <a:lnTo>
                    <a:pt x="4224" y="2710"/>
                  </a:lnTo>
                  <a:lnTo>
                    <a:pt x="4168" y="2777"/>
                  </a:lnTo>
                  <a:lnTo>
                    <a:pt x="4114" y="2839"/>
                  </a:lnTo>
                  <a:lnTo>
                    <a:pt x="4065" y="2896"/>
                  </a:lnTo>
                  <a:lnTo>
                    <a:pt x="4015" y="2950"/>
                  </a:lnTo>
                  <a:lnTo>
                    <a:pt x="3968" y="3000"/>
                  </a:lnTo>
                  <a:lnTo>
                    <a:pt x="3921" y="3047"/>
                  </a:lnTo>
                  <a:lnTo>
                    <a:pt x="3873" y="3092"/>
                  </a:lnTo>
                  <a:lnTo>
                    <a:pt x="3825" y="3135"/>
                  </a:lnTo>
                  <a:lnTo>
                    <a:pt x="3774" y="3178"/>
                  </a:lnTo>
                  <a:lnTo>
                    <a:pt x="3722" y="3219"/>
                  </a:lnTo>
                  <a:lnTo>
                    <a:pt x="3666" y="3261"/>
                  </a:lnTo>
                  <a:lnTo>
                    <a:pt x="3606" y="3303"/>
                  </a:lnTo>
                  <a:lnTo>
                    <a:pt x="3541" y="3347"/>
                  </a:lnTo>
                  <a:lnTo>
                    <a:pt x="3470" y="3393"/>
                  </a:lnTo>
                  <a:lnTo>
                    <a:pt x="3393" y="3441"/>
                  </a:lnTo>
                  <a:lnTo>
                    <a:pt x="3350" y="3467"/>
                  </a:lnTo>
                  <a:lnTo>
                    <a:pt x="3304" y="3495"/>
                  </a:lnTo>
                  <a:lnTo>
                    <a:pt x="3252" y="3524"/>
                  </a:lnTo>
                  <a:lnTo>
                    <a:pt x="3199" y="3554"/>
                  </a:lnTo>
                  <a:lnTo>
                    <a:pt x="3142" y="3585"/>
                  </a:lnTo>
                  <a:lnTo>
                    <a:pt x="3081" y="3618"/>
                  </a:lnTo>
                  <a:lnTo>
                    <a:pt x="3019" y="3651"/>
                  </a:lnTo>
                  <a:lnTo>
                    <a:pt x="2953" y="3684"/>
                  </a:lnTo>
                  <a:lnTo>
                    <a:pt x="2816" y="3753"/>
                  </a:lnTo>
                  <a:lnTo>
                    <a:pt x="2673" y="3823"/>
                  </a:lnTo>
                  <a:lnTo>
                    <a:pt x="2526" y="3894"/>
                  </a:lnTo>
                  <a:lnTo>
                    <a:pt x="2375" y="3964"/>
                  </a:lnTo>
                  <a:lnTo>
                    <a:pt x="2224" y="4033"/>
                  </a:lnTo>
                  <a:lnTo>
                    <a:pt x="2074" y="4100"/>
                  </a:lnTo>
                  <a:lnTo>
                    <a:pt x="1928" y="4163"/>
                  </a:lnTo>
                  <a:lnTo>
                    <a:pt x="1787" y="4222"/>
                  </a:lnTo>
                  <a:lnTo>
                    <a:pt x="1720" y="4250"/>
                  </a:lnTo>
                  <a:lnTo>
                    <a:pt x="1653" y="4276"/>
                  </a:lnTo>
                  <a:lnTo>
                    <a:pt x="1590" y="4301"/>
                  </a:lnTo>
                  <a:lnTo>
                    <a:pt x="1529" y="4325"/>
                  </a:lnTo>
                  <a:lnTo>
                    <a:pt x="1471" y="4346"/>
                  </a:lnTo>
                  <a:lnTo>
                    <a:pt x="1417" y="4366"/>
                  </a:lnTo>
                  <a:lnTo>
                    <a:pt x="1365" y="4384"/>
                  </a:lnTo>
                  <a:lnTo>
                    <a:pt x="1318" y="4399"/>
                  </a:lnTo>
                  <a:lnTo>
                    <a:pt x="1271" y="4415"/>
                  </a:lnTo>
                  <a:lnTo>
                    <a:pt x="1227" y="4431"/>
                  </a:lnTo>
                  <a:lnTo>
                    <a:pt x="1185" y="4447"/>
                  </a:lnTo>
                  <a:lnTo>
                    <a:pt x="1143" y="4464"/>
                  </a:lnTo>
                  <a:lnTo>
                    <a:pt x="1062" y="4498"/>
                  </a:lnTo>
                  <a:lnTo>
                    <a:pt x="985" y="4531"/>
                  </a:lnTo>
                  <a:lnTo>
                    <a:pt x="913" y="4563"/>
                  </a:lnTo>
                  <a:lnTo>
                    <a:pt x="843" y="4594"/>
                  </a:lnTo>
                  <a:lnTo>
                    <a:pt x="809" y="4608"/>
                  </a:lnTo>
                  <a:lnTo>
                    <a:pt x="776" y="4621"/>
                  </a:lnTo>
                  <a:lnTo>
                    <a:pt x="743" y="4634"/>
                  </a:lnTo>
                  <a:lnTo>
                    <a:pt x="711" y="4645"/>
                  </a:lnTo>
                  <a:lnTo>
                    <a:pt x="680" y="4656"/>
                  </a:lnTo>
                  <a:lnTo>
                    <a:pt x="649" y="4665"/>
                  </a:lnTo>
                  <a:lnTo>
                    <a:pt x="619" y="4673"/>
                  </a:lnTo>
                  <a:lnTo>
                    <a:pt x="588" y="4679"/>
                  </a:lnTo>
                  <a:lnTo>
                    <a:pt x="559" y="4684"/>
                  </a:lnTo>
                  <a:lnTo>
                    <a:pt x="529" y="4687"/>
                  </a:lnTo>
                  <a:lnTo>
                    <a:pt x="501" y="4689"/>
                  </a:lnTo>
                  <a:lnTo>
                    <a:pt x="472" y="4688"/>
                  </a:lnTo>
                  <a:lnTo>
                    <a:pt x="443" y="4686"/>
                  </a:lnTo>
                  <a:lnTo>
                    <a:pt x="415" y="4681"/>
                  </a:lnTo>
                  <a:lnTo>
                    <a:pt x="386" y="4675"/>
                  </a:lnTo>
                  <a:lnTo>
                    <a:pt x="358" y="4666"/>
                  </a:lnTo>
                  <a:lnTo>
                    <a:pt x="329" y="4655"/>
                  </a:lnTo>
                  <a:lnTo>
                    <a:pt x="301" y="4641"/>
                  </a:lnTo>
                  <a:lnTo>
                    <a:pt x="272" y="4625"/>
                  </a:lnTo>
                  <a:lnTo>
                    <a:pt x="243" y="4606"/>
                  </a:lnTo>
                  <a:lnTo>
                    <a:pt x="216" y="4583"/>
                  </a:lnTo>
                  <a:lnTo>
                    <a:pt x="191" y="4558"/>
                  </a:lnTo>
                  <a:lnTo>
                    <a:pt x="167" y="4529"/>
                  </a:lnTo>
                  <a:lnTo>
                    <a:pt x="146" y="4497"/>
                  </a:lnTo>
                  <a:lnTo>
                    <a:pt x="126" y="4462"/>
                  </a:lnTo>
                  <a:lnTo>
                    <a:pt x="108" y="4422"/>
                  </a:lnTo>
                  <a:lnTo>
                    <a:pt x="93" y="4382"/>
                  </a:lnTo>
                  <a:lnTo>
                    <a:pt x="78" y="4338"/>
                  </a:lnTo>
                  <a:lnTo>
                    <a:pt x="64" y="4292"/>
                  </a:lnTo>
                  <a:lnTo>
                    <a:pt x="53" y="4244"/>
                  </a:lnTo>
                  <a:lnTo>
                    <a:pt x="42" y="4193"/>
                  </a:lnTo>
                  <a:lnTo>
                    <a:pt x="34" y="4140"/>
                  </a:lnTo>
                  <a:lnTo>
                    <a:pt x="25" y="4085"/>
                  </a:lnTo>
                  <a:lnTo>
                    <a:pt x="19" y="4028"/>
                  </a:lnTo>
                  <a:lnTo>
                    <a:pt x="14" y="3970"/>
                  </a:lnTo>
                  <a:lnTo>
                    <a:pt x="9" y="3910"/>
                  </a:lnTo>
                  <a:lnTo>
                    <a:pt x="5" y="3848"/>
                  </a:lnTo>
                  <a:lnTo>
                    <a:pt x="3" y="3785"/>
                  </a:lnTo>
                  <a:lnTo>
                    <a:pt x="1" y="3721"/>
                  </a:lnTo>
                  <a:lnTo>
                    <a:pt x="0" y="3656"/>
                  </a:lnTo>
                  <a:lnTo>
                    <a:pt x="0" y="3590"/>
                  </a:lnTo>
                  <a:lnTo>
                    <a:pt x="0" y="3523"/>
                  </a:lnTo>
                  <a:lnTo>
                    <a:pt x="1" y="3455"/>
                  </a:lnTo>
                  <a:lnTo>
                    <a:pt x="2" y="3387"/>
                  </a:lnTo>
                  <a:lnTo>
                    <a:pt x="11" y="3110"/>
                  </a:lnTo>
                  <a:lnTo>
                    <a:pt x="20" y="2836"/>
                  </a:lnTo>
                  <a:lnTo>
                    <a:pt x="23" y="2765"/>
                  </a:lnTo>
                  <a:lnTo>
                    <a:pt x="27" y="2688"/>
                  </a:lnTo>
                  <a:lnTo>
                    <a:pt x="33" y="2605"/>
                  </a:lnTo>
                  <a:lnTo>
                    <a:pt x="40" y="2518"/>
                  </a:lnTo>
                  <a:lnTo>
                    <a:pt x="47" y="2427"/>
                  </a:lnTo>
                  <a:lnTo>
                    <a:pt x="57" y="2333"/>
                  </a:lnTo>
                  <a:lnTo>
                    <a:pt x="67" y="2234"/>
                  </a:lnTo>
                  <a:lnTo>
                    <a:pt x="78" y="2133"/>
                  </a:lnTo>
                  <a:lnTo>
                    <a:pt x="102" y="1926"/>
                  </a:lnTo>
                  <a:lnTo>
                    <a:pt x="128" y="1716"/>
                  </a:lnTo>
                  <a:lnTo>
                    <a:pt x="157" y="1505"/>
                  </a:lnTo>
                  <a:lnTo>
                    <a:pt x="185" y="1299"/>
                  </a:lnTo>
                  <a:lnTo>
                    <a:pt x="214" y="1100"/>
                  </a:lnTo>
                  <a:lnTo>
                    <a:pt x="241" y="915"/>
                  </a:lnTo>
                  <a:lnTo>
                    <a:pt x="266" y="747"/>
                  </a:lnTo>
                  <a:lnTo>
                    <a:pt x="288" y="600"/>
                  </a:lnTo>
                  <a:lnTo>
                    <a:pt x="322" y="386"/>
                  </a:lnTo>
                  <a:lnTo>
                    <a:pt x="335" y="307"/>
                  </a:lnTo>
                  <a:close/>
                </a:path>
              </a:pathLst>
            </a:custGeom>
            <a:solidFill>
              <a:srgbClr val="7B6A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7" name="Freeform 19"/>
            <p:cNvSpPr>
              <a:spLocks/>
            </p:cNvSpPr>
            <p:nvPr/>
          </p:nvSpPr>
          <p:spPr bwMode="auto">
            <a:xfrm>
              <a:off x="1903" y="2889"/>
              <a:ext cx="285" cy="242"/>
            </a:xfrm>
            <a:custGeom>
              <a:avLst/>
              <a:gdLst>
                <a:gd name="T0" fmla="*/ 0 w 5685"/>
                <a:gd name="T1" fmla="*/ 0 h 4591"/>
                <a:gd name="T2" fmla="*/ 0 w 5685"/>
                <a:gd name="T3" fmla="*/ 0 h 4591"/>
                <a:gd name="T4" fmla="*/ 0 w 5685"/>
                <a:gd name="T5" fmla="*/ 0 h 4591"/>
                <a:gd name="T6" fmla="*/ 0 w 5685"/>
                <a:gd name="T7" fmla="*/ 0 h 4591"/>
                <a:gd name="T8" fmla="*/ 0 w 5685"/>
                <a:gd name="T9" fmla="*/ 0 h 4591"/>
                <a:gd name="T10" fmla="*/ 0 w 5685"/>
                <a:gd name="T11" fmla="*/ 0 h 4591"/>
                <a:gd name="T12" fmla="*/ 0 w 5685"/>
                <a:gd name="T13" fmla="*/ 0 h 4591"/>
                <a:gd name="T14" fmla="*/ 0 w 5685"/>
                <a:gd name="T15" fmla="*/ 0 h 4591"/>
                <a:gd name="T16" fmla="*/ 0 w 5685"/>
                <a:gd name="T17" fmla="*/ 0 h 4591"/>
                <a:gd name="T18" fmla="*/ 0 w 5685"/>
                <a:gd name="T19" fmla="*/ 0 h 4591"/>
                <a:gd name="T20" fmla="*/ 0 w 5685"/>
                <a:gd name="T21" fmla="*/ 0 h 4591"/>
                <a:gd name="T22" fmla="*/ 0 w 5685"/>
                <a:gd name="T23" fmla="*/ 0 h 4591"/>
                <a:gd name="T24" fmla="*/ 0 w 5685"/>
                <a:gd name="T25" fmla="*/ 0 h 4591"/>
                <a:gd name="T26" fmla="*/ 0 w 5685"/>
                <a:gd name="T27" fmla="*/ 0 h 4591"/>
                <a:gd name="T28" fmla="*/ 0 w 5685"/>
                <a:gd name="T29" fmla="*/ 0 h 4591"/>
                <a:gd name="T30" fmla="*/ 0 w 5685"/>
                <a:gd name="T31" fmla="*/ 0 h 4591"/>
                <a:gd name="T32" fmla="*/ 0 w 5685"/>
                <a:gd name="T33" fmla="*/ 0 h 4591"/>
                <a:gd name="T34" fmla="*/ 0 w 5685"/>
                <a:gd name="T35" fmla="*/ 0 h 4591"/>
                <a:gd name="T36" fmla="*/ 0 w 5685"/>
                <a:gd name="T37" fmla="*/ 0 h 4591"/>
                <a:gd name="T38" fmla="*/ 0 w 5685"/>
                <a:gd name="T39" fmla="*/ 0 h 4591"/>
                <a:gd name="T40" fmla="*/ 0 w 5685"/>
                <a:gd name="T41" fmla="*/ 0 h 4591"/>
                <a:gd name="T42" fmla="*/ 0 w 5685"/>
                <a:gd name="T43" fmla="*/ 0 h 4591"/>
                <a:gd name="T44" fmla="*/ 0 w 5685"/>
                <a:gd name="T45" fmla="*/ 0 h 4591"/>
                <a:gd name="T46" fmla="*/ 0 w 5685"/>
                <a:gd name="T47" fmla="*/ 0 h 4591"/>
                <a:gd name="T48" fmla="*/ 0 w 5685"/>
                <a:gd name="T49" fmla="*/ 0 h 4591"/>
                <a:gd name="T50" fmla="*/ 0 w 5685"/>
                <a:gd name="T51" fmla="*/ 0 h 4591"/>
                <a:gd name="T52" fmla="*/ 0 w 5685"/>
                <a:gd name="T53" fmla="*/ 0 h 4591"/>
                <a:gd name="T54" fmla="*/ 0 w 5685"/>
                <a:gd name="T55" fmla="*/ 0 h 4591"/>
                <a:gd name="T56" fmla="*/ 0 w 5685"/>
                <a:gd name="T57" fmla="*/ 0 h 4591"/>
                <a:gd name="T58" fmla="*/ 0 w 5685"/>
                <a:gd name="T59" fmla="*/ 0 h 4591"/>
                <a:gd name="T60" fmla="*/ 0 w 5685"/>
                <a:gd name="T61" fmla="*/ 0 h 4591"/>
                <a:gd name="T62" fmla="*/ 0 w 5685"/>
                <a:gd name="T63" fmla="*/ 0 h 4591"/>
                <a:gd name="T64" fmla="*/ 0 w 5685"/>
                <a:gd name="T65" fmla="*/ 0 h 4591"/>
                <a:gd name="T66" fmla="*/ 0 w 5685"/>
                <a:gd name="T67" fmla="*/ 0 h 4591"/>
                <a:gd name="T68" fmla="*/ 0 w 5685"/>
                <a:gd name="T69" fmla="*/ 0 h 4591"/>
                <a:gd name="T70" fmla="*/ 0 w 5685"/>
                <a:gd name="T71" fmla="*/ 0 h 4591"/>
                <a:gd name="T72" fmla="*/ 0 w 5685"/>
                <a:gd name="T73" fmla="*/ 0 h 4591"/>
                <a:gd name="T74" fmla="*/ 0 w 5685"/>
                <a:gd name="T75" fmla="*/ 0 h 4591"/>
                <a:gd name="T76" fmla="*/ 0 w 5685"/>
                <a:gd name="T77" fmla="*/ 0 h 4591"/>
                <a:gd name="T78" fmla="*/ 0 w 5685"/>
                <a:gd name="T79" fmla="*/ 0 h 4591"/>
                <a:gd name="T80" fmla="*/ 0 w 5685"/>
                <a:gd name="T81" fmla="*/ 0 h 4591"/>
                <a:gd name="T82" fmla="*/ 0 w 5685"/>
                <a:gd name="T83" fmla="*/ 0 h 4591"/>
                <a:gd name="T84" fmla="*/ 0 w 5685"/>
                <a:gd name="T85" fmla="*/ 0 h 4591"/>
                <a:gd name="T86" fmla="*/ 0 w 5685"/>
                <a:gd name="T87" fmla="*/ 0 h 4591"/>
                <a:gd name="T88" fmla="*/ 0 w 5685"/>
                <a:gd name="T89" fmla="*/ 0 h 4591"/>
                <a:gd name="T90" fmla="*/ 0 w 5685"/>
                <a:gd name="T91" fmla="*/ 0 h 4591"/>
                <a:gd name="T92" fmla="*/ 0 w 5685"/>
                <a:gd name="T93" fmla="*/ 0 h 4591"/>
                <a:gd name="T94" fmla="*/ 0 w 5685"/>
                <a:gd name="T95" fmla="*/ 0 h 4591"/>
                <a:gd name="T96" fmla="*/ 0 w 5685"/>
                <a:gd name="T97" fmla="*/ 0 h 4591"/>
                <a:gd name="T98" fmla="*/ 0 w 5685"/>
                <a:gd name="T99" fmla="*/ 0 h 4591"/>
                <a:gd name="T100" fmla="*/ 0 w 5685"/>
                <a:gd name="T101" fmla="*/ 0 h 4591"/>
                <a:gd name="T102" fmla="*/ 0 w 5685"/>
                <a:gd name="T103" fmla="*/ 0 h 4591"/>
                <a:gd name="T104" fmla="*/ 0 w 5685"/>
                <a:gd name="T105" fmla="*/ 0 h 4591"/>
                <a:gd name="T106" fmla="*/ 0 w 5685"/>
                <a:gd name="T107" fmla="*/ 0 h 4591"/>
                <a:gd name="T108" fmla="*/ 0 w 5685"/>
                <a:gd name="T109" fmla="*/ 0 h 4591"/>
                <a:gd name="T110" fmla="*/ 0 w 5685"/>
                <a:gd name="T111" fmla="*/ 0 h 45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685"/>
                <a:gd name="T169" fmla="*/ 0 h 4591"/>
                <a:gd name="T170" fmla="*/ 5685 w 5685"/>
                <a:gd name="T171" fmla="*/ 4591 h 45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685" h="4591">
                  <a:moveTo>
                    <a:pt x="326" y="308"/>
                  </a:moveTo>
                  <a:lnTo>
                    <a:pt x="327" y="306"/>
                  </a:lnTo>
                  <a:lnTo>
                    <a:pt x="331" y="299"/>
                  </a:lnTo>
                  <a:lnTo>
                    <a:pt x="336" y="289"/>
                  </a:lnTo>
                  <a:lnTo>
                    <a:pt x="345" y="274"/>
                  </a:lnTo>
                  <a:lnTo>
                    <a:pt x="353" y="266"/>
                  </a:lnTo>
                  <a:lnTo>
                    <a:pt x="360" y="257"/>
                  </a:lnTo>
                  <a:lnTo>
                    <a:pt x="369" y="248"/>
                  </a:lnTo>
                  <a:lnTo>
                    <a:pt x="380" y="238"/>
                  </a:lnTo>
                  <a:lnTo>
                    <a:pt x="392" y="227"/>
                  </a:lnTo>
                  <a:lnTo>
                    <a:pt x="406" y="217"/>
                  </a:lnTo>
                  <a:lnTo>
                    <a:pt x="422" y="206"/>
                  </a:lnTo>
                  <a:lnTo>
                    <a:pt x="440" y="194"/>
                  </a:lnTo>
                  <a:lnTo>
                    <a:pt x="459" y="182"/>
                  </a:lnTo>
                  <a:lnTo>
                    <a:pt x="481" y="171"/>
                  </a:lnTo>
                  <a:lnTo>
                    <a:pt x="505" y="159"/>
                  </a:lnTo>
                  <a:lnTo>
                    <a:pt x="532" y="147"/>
                  </a:lnTo>
                  <a:lnTo>
                    <a:pt x="561" y="135"/>
                  </a:lnTo>
                  <a:lnTo>
                    <a:pt x="593" y="123"/>
                  </a:lnTo>
                  <a:lnTo>
                    <a:pt x="626" y="111"/>
                  </a:lnTo>
                  <a:lnTo>
                    <a:pt x="664" y="100"/>
                  </a:lnTo>
                  <a:lnTo>
                    <a:pt x="703" y="89"/>
                  </a:lnTo>
                  <a:lnTo>
                    <a:pt x="746" y="79"/>
                  </a:lnTo>
                  <a:lnTo>
                    <a:pt x="793" y="69"/>
                  </a:lnTo>
                  <a:lnTo>
                    <a:pt x="842" y="59"/>
                  </a:lnTo>
                  <a:lnTo>
                    <a:pt x="895" y="50"/>
                  </a:lnTo>
                  <a:lnTo>
                    <a:pt x="950" y="42"/>
                  </a:lnTo>
                  <a:lnTo>
                    <a:pt x="1010" y="34"/>
                  </a:lnTo>
                  <a:lnTo>
                    <a:pt x="1074" y="27"/>
                  </a:lnTo>
                  <a:lnTo>
                    <a:pt x="1140" y="21"/>
                  </a:lnTo>
                  <a:lnTo>
                    <a:pt x="1210" y="15"/>
                  </a:lnTo>
                  <a:lnTo>
                    <a:pt x="1285" y="11"/>
                  </a:lnTo>
                  <a:lnTo>
                    <a:pt x="1362" y="7"/>
                  </a:lnTo>
                  <a:lnTo>
                    <a:pt x="1441" y="4"/>
                  </a:lnTo>
                  <a:lnTo>
                    <a:pt x="1523" y="2"/>
                  </a:lnTo>
                  <a:lnTo>
                    <a:pt x="1608" y="1"/>
                  </a:lnTo>
                  <a:lnTo>
                    <a:pt x="1695" y="0"/>
                  </a:lnTo>
                  <a:lnTo>
                    <a:pt x="1783" y="1"/>
                  </a:lnTo>
                  <a:lnTo>
                    <a:pt x="1872" y="3"/>
                  </a:lnTo>
                  <a:lnTo>
                    <a:pt x="1964" y="5"/>
                  </a:lnTo>
                  <a:lnTo>
                    <a:pt x="2056" y="9"/>
                  </a:lnTo>
                  <a:lnTo>
                    <a:pt x="2148" y="13"/>
                  </a:lnTo>
                  <a:lnTo>
                    <a:pt x="2242" y="18"/>
                  </a:lnTo>
                  <a:lnTo>
                    <a:pt x="2334" y="24"/>
                  </a:lnTo>
                  <a:lnTo>
                    <a:pt x="2428" y="31"/>
                  </a:lnTo>
                  <a:lnTo>
                    <a:pt x="2521" y="39"/>
                  </a:lnTo>
                  <a:lnTo>
                    <a:pt x="2613" y="48"/>
                  </a:lnTo>
                  <a:lnTo>
                    <a:pt x="2705" y="58"/>
                  </a:lnTo>
                  <a:lnTo>
                    <a:pt x="2795" y="68"/>
                  </a:lnTo>
                  <a:lnTo>
                    <a:pt x="2885" y="80"/>
                  </a:lnTo>
                  <a:lnTo>
                    <a:pt x="2972" y="92"/>
                  </a:lnTo>
                  <a:lnTo>
                    <a:pt x="3058" y="105"/>
                  </a:lnTo>
                  <a:lnTo>
                    <a:pt x="3141" y="119"/>
                  </a:lnTo>
                  <a:lnTo>
                    <a:pt x="3222" y="135"/>
                  </a:lnTo>
                  <a:lnTo>
                    <a:pt x="3301" y="151"/>
                  </a:lnTo>
                  <a:lnTo>
                    <a:pt x="3375" y="168"/>
                  </a:lnTo>
                  <a:lnTo>
                    <a:pt x="3448" y="186"/>
                  </a:lnTo>
                  <a:lnTo>
                    <a:pt x="3516" y="204"/>
                  </a:lnTo>
                  <a:lnTo>
                    <a:pt x="3582" y="223"/>
                  </a:lnTo>
                  <a:lnTo>
                    <a:pt x="3643" y="244"/>
                  </a:lnTo>
                  <a:lnTo>
                    <a:pt x="3700" y="265"/>
                  </a:lnTo>
                  <a:lnTo>
                    <a:pt x="3814" y="311"/>
                  </a:lnTo>
                  <a:lnTo>
                    <a:pt x="3933" y="362"/>
                  </a:lnTo>
                  <a:lnTo>
                    <a:pt x="4058" y="415"/>
                  </a:lnTo>
                  <a:lnTo>
                    <a:pt x="4185" y="471"/>
                  </a:lnTo>
                  <a:lnTo>
                    <a:pt x="4443" y="584"/>
                  </a:lnTo>
                  <a:lnTo>
                    <a:pt x="4694" y="697"/>
                  </a:lnTo>
                  <a:lnTo>
                    <a:pt x="4814" y="750"/>
                  </a:lnTo>
                  <a:lnTo>
                    <a:pt x="4929" y="800"/>
                  </a:lnTo>
                  <a:lnTo>
                    <a:pt x="5036" y="847"/>
                  </a:lnTo>
                  <a:lnTo>
                    <a:pt x="5134" y="889"/>
                  </a:lnTo>
                  <a:lnTo>
                    <a:pt x="5222" y="925"/>
                  </a:lnTo>
                  <a:lnTo>
                    <a:pt x="5298" y="955"/>
                  </a:lnTo>
                  <a:lnTo>
                    <a:pt x="5331" y="968"/>
                  </a:lnTo>
                  <a:lnTo>
                    <a:pt x="5361" y="978"/>
                  </a:lnTo>
                  <a:lnTo>
                    <a:pt x="5387" y="987"/>
                  </a:lnTo>
                  <a:lnTo>
                    <a:pt x="5410" y="993"/>
                  </a:lnTo>
                  <a:lnTo>
                    <a:pt x="5446" y="1003"/>
                  </a:lnTo>
                  <a:lnTo>
                    <a:pt x="5479" y="1011"/>
                  </a:lnTo>
                  <a:lnTo>
                    <a:pt x="5510" y="1018"/>
                  </a:lnTo>
                  <a:lnTo>
                    <a:pt x="5538" y="1023"/>
                  </a:lnTo>
                  <a:lnTo>
                    <a:pt x="5564" y="1028"/>
                  </a:lnTo>
                  <a:lnTo>
                    <a:pt x="5586" y="1031"/>
                  </a:lnTo>
                  <a:lnTo>
                    <a:pt x="5606" y="1034"/>
                  </a:lnTo>
                  <a:lnTo>
                    <a:pt x="5624" y="1036"/>
                  </a:lnTo>
                  <a:lnTo>
                    <a:pt x="5651" y="1038"/>
                  </a:lnTo>
                  <a:lnTo>
                    <a:pt x="5670" y="1038"/>
                  </a:lnTo>
                  <a:lnTo>
                    <a:pt x="5681" y="1037"/>
                  </a:lnTo>
                  <a:lnTo>
                    <a:pt x="5685" y="1037"/>
                  </a:lnTo>
                  <a:lnTo>
                    <a:pt x="5626" y="1535"/>
                  </a:lnTo>
                  <a:lnTo>
                    <a:pt x="5578" y="1564"/>
                  </a:lnTo>
                  <a:lnTo>
                    <a:pt x="5451" y="1642"/>
                  </a:lnTo>
                  <a:lnTo>
                    <a:pt x="5365" y="1697"/>
                  </a:lnTo>
                  <a:lnTo>
                    <a:pt x="5266" y="1760"/>
                  </a:lnTo>
                  <a:lnTo>
                    <a:pt x="5158" y="1830"/>
                  </a:lnTo>
                  <a:lnTo>
                    <a:pt x="5044" y="1907"/>
                  </a:lnTo>
                  <a:lnTo>
                    <a:pt x="4985" y="1947"/>
                  </a:lnTo>
                  <a:lnTo>
                    <a:pt x="4925" y="1988"/>
                  </a:lnTo>
                  <a:lnTo>
                    <a:pt x="4865" y="2030"/>
                  </a:lnTo>
                  <a:lnTo>
                    <a:pt x="4805" y="2072"/>
                  </a:lnTo>
                  <a:lnTo>
                    <a:pt x="4746" y="2116"/>
                  </a:lnTo>
                  <a:lnTo>
                    <a:pt x="4687" y="2159"/>
                  </a:lnTo>
                  <a:lnTo>
                    <a:pt x="4629" y="2203"/>
                  </a:lnTo>
                  <a:lnTo>
                    <a:pt x="4573" y="2247"/>
                  </a:lnTo>
                  <a:lnTo>
                    <a:pt x="4518" y="2292"/>
                  </a:lnTo>
                  <a:lnTo>
                    <a:pt x="4466" y="2335"/>
                  </a:lnTo>
                  <a:lnTo>
                    <a:pt x="4415" y="2378"/>
                  </a:lnTo>
                  <a:lnTo>
                    <a:pt x="4368" y="2421"/>
                  </a:lnTo>
                  <a:lnTo>
                    <a:pt x="4323" y="2463"/>
                  </a:lnTo>
                  <a:lnTo>
                    <a:pt x="4282" y="2504"/>
                  </a:lnTo>
                  <a:lnTo>
                    <a:pt x="4244" y="2543"/>
                  </a:lnTo>
                  <a:lnTo>
                    <a:pt x="4211" y="2582"/>
                  </a:lnTo>
                  <a:lnTo>
                    <a:pt x="4150" y="2654"/>
                  </a:lnTo>
                  <a:lnTo>
                    <a:pt x="4094" y="2720"/>
                  </a:lnTo>
                  <a:lnTo>
                    <a:pt x="4042" y="2780"/>
                  </a:lnTo>
                  <a:lnTo>
                    <a:pt x="3991" y="2837"/>
                  </a:lnTo>
                  <a:lnTo>
                    <a:pt x="3944" y="2889"/>
                  </a:lnTo>
                  <a:lnTo>
                    <a:pt x="3896" y="2938"/>
                  </a:lnTo>
                  <a:lnTo>
                    <a:pt x="3850" y="2984"/>
                  </a:lnTo>
                  <a:lnTo>
                    <a:pt x="3803" y="3028"/>
                  </a:lnTo>
                  <a:lnTo>
                    <a:pt x="3755" y="3070"/>
                  </a:lnTo>
                  <a:lnTo>
                    <a:pt x="3705" y="3111"/>
                  </a:lnTo>
                  <a:lnTo>
                    <a:pt x="3653" y="3151"/>
                  </a:lnTo>
                  <a:lnTo>
                    <a:pt x="3597" y="3192"/>
                  </a:lnTo>
                  <a:lnTo>
                    <a:pt x="3538" y="3233"/>
                  </a:lnTo>
                  <a:lnTo>
                    <a:pt x="3473" y="3276"/>
                  </a:lnTo>
                  <a:lnTo>
                    <a:pt x="3403" y="3320"/>
                  </a:lnTo>
                  <a:lnTo>
                    <a:pt x="3327" y="3367"/>
                  </a:lnTo>
                  <a:lnTo>
                    <a:pt x="3286" y="3394"/>
                  </a:lnTo>
                  <a:lnTo>
                    <a:pt x="3241" y="3421"/>
                  </a:lnTo>
                  <a:lnTo>
                    <a:pt x="3193" y="3450"/>
                  </a:lnTo>
                  <a:lnTo>
                    <a:pt x="3141" y="3480"/>
                  </a:lnTo>
                  <a:lnTo>
                    <a:pt x="3086" y="3511"/>
                  </a:lnTo>
                  <a:lnTo>
                    <a:pt x="3028" y="3543"/>
                  </a:lnTo>
                  <a:lnTo>
                    <a:pt x="2968" y="3575"/>
                  </a:lnTo>
                  <a:lnTo>
                    <a:pt x="2905" y="3609"/>
                  </a:lnTo>
                  <a:lnTo>
                    <a:pt x="2773" y="3676"/>
                  </a:lnTo>
                  <a:lnTo>
                    <a:pt x="2634" y="3745"/>
                  </a:lnTo>
                  <a:lnTo>
                    <a:pt x="2491" y="3815"/>
                  </a:lnTo>
                  <a:lnTo>
                    <a:pt x="2345" y="3884"/>
                  </a:lnTo>
                  <a:lnTo>
                    <a:pt x="2198" y="3951"/>
                  </a:lnTo>
                  <a:lnTo>
                    <a:pt x="2051" y="4016"/>
                  </a:lnTo>
                  <a:lnTo>
                    <a:pt x="1908" y="4078"/>
                  </a:lnTo>
                  <a:lnTo>
                    <a:pt x="1770" y="4136"/>
                  </a:lnTo>
                  <a:lnTo>
                    <a:pt x="1704" y="4163"/>
                  </a:lnTo>
                  <a:lnTo>
                    <a:pt x="1640" y="4188"/>
                  </a:lnTo>
                  <a:lnTo>
                    <a:pt x="1578" y="4212"/>
                  </a:lnTo>
                  <a:lnTo>
                    <a:pt x="1518" y="4235"/>
                  </a:lnTo>
                  <a:lnTo>
                    <a:pt x="1461" y="4256"/>
                  </a:lnTo>
                  <a:lnTo>
                    <a:pt x="1407" y="4275"/>
                  </a:lnTo>
                  <a:lnTo>
                    <a:pt x="1357" y="4292"/>
                  </a:lnTo>
                  <a:lnTo>
                    <a:pt x="1309" y="4307"/>
                  </a:lnTo>
                  <a:lnTo>
                    <a:pt x="1264" y="4322"/>
                  </a:lnTo>
                  <a:lnTo>
                    <a:pt x="1221" y="4338"/>
                  </a:lnTo>
                  <a:lnTo>
                    <a:pt x="1178" y="4354"/>
                  </a:lnTo>
                  <a:lnTo>
                    <a:pt x="1137" y="4371"/>
                  </a:lnTo>
                  <a:lnTo>
                    <a:pt x="1057" y="4404"/>
                  </a:lnTo>
                  <a:lnTo>
                    <a:pt x="980" y="4437"/>
                  </a:lnTo>
                  <a:lnTo>
                    <a:pt x="907" y="4469"/>
                  </a:lnTo>
                  <a:lnTo>
                    <a:pt x="838" y="4498"/>
                  </a:lnTo>
                  <a:lnTo>
                    <a:pt x="804" y="4512"/>
                  </a:lnTo>
                  <a:lnTo>
                    <a:pt x="772" y="4525"/>
                  </a:lnTo>
                  <a:lnTo>
                    <a:pt x="739" y="4537"/>
                  </a:lnTo>
                  <a:lnTo>
                    <a:pt x="707" y="4548"/>
                  </a:lnTo>
                  <a:lnTo>
                    <a:pt x="676" y="4558"/>
                  </a:lnTo>
                  <a:lnTo>
                    <a:pt x="645" y="4567"/>
                  </a:lnTo>
                  <a:lnTo>
                    <a:pt x="615" y="4575"/>
                  </a:lnTo>
                  <a:lnTo>
                    <a:pt x="585" y="4581"/>
                  </a:lnTo>
                  <a:lnTo>
                    <a:pt x="556" y="4586"/>
                  </a:lnTo>
                  <a:lnTo>
                    <a:pt x="527" y="4589"/>
                  </a:lnTo>
                  <a:lnTo>
                    <a:pt x="498" y="4591"/>
                  </a:lnTo>
                  <a:lnTo>
                    <a:pt x="471" y="4591"/>
                  </a:lnTo>
                  <a:lnTo>
                    <a:pt x="442" y="4589"/>
                  </a:lnTo>
                  <a:lnTo>
                    <a:pt x="414" y="4585"/>
                  </a:lnTo>
                  <a:lnTo>
                    <a:pt x="386" y="4578"/>
                  </a:lnTo>
                  <a:lnTo>
                    <a:pt x="358" y="4570"/>
                  </a:lnTo>
                  <a:lnTo>
                    <a:pt x="331" y="4560"/>
                  </a:lnTo>
                  <a:lnTo>
                    <a:pt x="303" y="4547"/>
                  </a:lnTo>
                  <a:lnTo>
                    <a:pt x="276" y="4531"/>
                  </a:lnTo>
                  <a:lnTo>
                    <a:pt x="248" y="4513"/>
                  </a:lnTo>
                  <a:lnTo>
                    <a:pt x="221" y="4491"/>
                  </a:lnTo>
                  <a:lnTo>
                    <a:pt x="196" y="4466"/>
                  </a:lnTo>
                  <a:lnTo>
                    <a:pt x="172" y="4437"/>
                  </a:lnTo>
                  <a:lnTo>
                    <a:pt x="151" y="4405"/>
                  </a:lnTo>
                  <a:lnTo>
                    <a:pt x="131" y="4370"/>
                  </a:lnTo>
                  <a:lnTo>
                    <a:pt x="113" y="4333"/>
                  </a:lnTo>
                  <a:lnTo>
                    <a:pt x="96" y="4292"/>
                  </a:lnTo>
                  <a:lnTo>
                    <a:pt x="81" y="4250"/>
                  </a:lnTo>
                  <a:lnTo>
                    <a:pt x="68" y="4205"/>
                  </a:lnTo>
                  <a:lnTo>
                    <a:pt x="56" y="4157"/>
                  </a:lnTo>
                  <a:lnTo>
                    <a:pt x="45" y="4108"/>
                  </a:lnTo>
                  <a:lnTo>
                    <a:pt x="36" y="4056"/>
                  </a:lnTo>
                  <a:lnTo>
                    <a:pt x="28" y="4003"/>
                  </a:lnTo>
                  <a:lnTo>
                    <a:pt x="21" y="3947"/>
                  </a:lnTo>
                  <a:lnTo>
                    <a:pt x="16" y="3890"/>
                  </a:lnTo>
                  <a:lnTo>
                    <a:pt x="11" y="3832"/>
                  </a:lnTo>
                  <a:lnTo>
                    <a:pt x="6" y="3772"/>
                  </a:lnTo>
                  <a:lnTo>
                    <a:pt x="4" y="3710"/>
                  </a:lnTo>
                  <a:lnTo>
                    <a:pt x="2" y="3648"/>
                  </a:lnTo>
                  <a:lnTo>
                    <a:pt x="0" y="3584"/>
                  </a:lnTo>
                  <a:lnTo>
                    <a:pt x="0" y="3519"/>
                  </a:lnTo>
                  <a:lnTo>
                    <a:pt x="0" y="3454"/>
                  </a:lnTo>
                  <a:lnTo>
                    <a:pt x="0" y="3388"/>
                  </a:lnTo>
                  <a:lnTo>
                    <a:pt x="1" y="3320"/>
                  </a:lnTo>
                  <a:lnTo>
                    <a:pt x="4" y="3186"/>
                  </a:lnTo>
                  <a:lnTo>
                    <a:pt x="8" y="3050"/>
                  </a:lnTo>
                  <a:lnTo>
                    <a:pt x="14" y="2915"/>
                  </a:lnTo>
                  <a:lnTo>
                    <a:pt x="19" y="2781"/>
                  </a:lnTo>
                  <a:lnTo>
                    <a:pt x="22" y="2711"/>
                  </a:lnTo>
                  <a:lnTo>
                    <a:pt x="26" y="2634"/>
                  </a:lnTo>
                  <a:lnTo>
                    <a:pt x="33" y="2553"/>
                  </a:lnTo>
                  <a:lnTo>
                    <a:pt x="39" y="2468"/>
                  </a:lnTo>
                  <a:lnTo>
                    <a:pt x="47" y="2378"/>
                  </a:lnTo>
                  <a:lnTo>
                    <a:pt x="57" y="2285"/>
                  </a:lnTo>
                  <a:lnTo>
                    <a:pt x="67" y="2188"/>
                  </a:lnTo>
                  <a:lnTo>
                    <a:pt x="78" y="2090"/>
                  </a:lnTo>
                  <a:lnTo>
                    <a:pt x="102" y="1887"/>
                  </a:lnTo>
                  <a:lnTo>
                    <a:pt x="127" y="1681"/>
                  </a:lnTo>
                  <a:lnTo>
                    <a:pt x="155" y="1475"/>
                  </a:lnTo>
                  <a:lnTo>
                    <a:pt x="182" y="1274"/>
                  </a:lnTo>
                  <a:lnTo>
                    <a:pt x="209" y="1080"/>
                  </a:lnTo>
                  <a:lnTo>
                    <a:pt x="236" y="900"/>
                  </a:lnTo>
                  <a:lnTo>
                    <a:pt x="260" y="736"/>
                  </a:lnTo>
                  <a:lnTo>
                    <a:pt x="282" y="593"/>
                  </a:lnTo>
                  <a:lnTo>
                    <a:pt x="315" y="385"/>
                  </a:lnTo>
                  <a:lnTo>
                    <a:pt x="326" y="308"/>
                  </a:lnTo>
                  <a:close/>
                </a:path>
              </a:pathLst>
            </a:custGeom>
            <a:solidFill>
              <a:srgbClr val="806D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8" name="Freeform 20"/>
            <p:cNvSpPr>
              <a:spLocks/>
            </p:cNvSpPr>
            <p:nvPr/>
          </p:nvSpPr>
          <p:spPr bwMode="auto">
            <a:xfrm>
              <a:off x="1906" y="2891"/>
              <a:ext cx="278" cy="236"/>
            </a:xfrm>
            <a:custGeom>
              <a:avLst/>
              <a:gdLst>
                <a:gd name="T0" fmla="*/ 0 w 5559"/>
                <a:gd name="T1" fmla="*/ 0 h 4485"/>
                <a:gd name="T2" fmla="*/ 0 w 5559"/>
                <a:gd name="T3" fmla="*/ 0 h 4485"/>
                <a:gd name="T4" fmla="*/ 0 w 5559"/>
                <a:gd name="T5" fmla="*/ 0 h 4485"/>
                <a:gd name="T6" fmla="*/ 0 w 5559"/>
                <a:gd name="T7" fmla="*/ 0 h 4485"/>
                <a:gd name="T8" fmla="*/ 0 w 5559"/>
                <a:gd name="T9" fmla="*/ 0 h 4485"/>
                <a:gd name="T10" fmla="*/ 0 w 5559"/>
                <a:gd name="T11" fmla="*/ 0 h 4485"/>
                <a:gd name="T12" fmla="*/ 0 w 5559"/>
                <a:gd name="T13" fmla="*/ 0 h 4485"/>
                <a:gd name="T14" fmla="*/ 0 w 5559"/>
                <a:gd name="T15" fmla="*/ 0 h 4485"/>
                <a:gd name="T16" fmla="*/ 0 w 5559"/>
                <a:gd name="T17" fmla="*/ 0 h 4485"/>
                <a:gd name="T18" fmla="*/ 0 w 5559"/>
                <a:gd name="T19" fmla="*/ 0 h 4485"/>
                <a:gd name="T20" fmla="*/ 0 w 5559"/>
                <a:gd name="T21" fmla="*/ 0 h 4485"/>
                <a:gd name="T22" fmla="*/ 0 w 5559"/>
                <a:gd name="T23" fmla="*/ 0 h 4485"/>
                <a:gd name="T24" fmla="*/ 0 w 5559"/>
                <a:gd name="T25" fmla="*/ 0 h 4485"/>
                <a:gd name="T26" fmla="*/ 0 w 5559"/>
                <a:gd name="T27" fmla="*/ 0 h 4485"/>
                <a:gd name="T28" fmla="*/ 0 w 5559"/>
                <a:gd name="T29" fmla="*/ 0 h 4485"/>
                <a:gd name="T30" fmla="*/ 0 w 5559"/>
                <a:gd name="T31" fmla="*/ 0 h 4485"/>
                <a:gd name="T32" fmla="*/ 0 w 5559"/>
                <a:gd name="T33" fmla="*/ 0 h 4485"/>
                <a:gd name="T34" fmla="*/ 0 w 5559"/>
                <a:gd name="T35" fmla="*/ 0 h 4485"/>
                <a:gd name="T36" fmla="*/ 0 w 5559"/>
                <a:gd name="T37" fmla="*/ 0 h 4485"/>
                <a:gd name="T38" fmla="*/ 0 w 5559"/>
                <a:gd name="T39" fmla="*/ 0 h 4485"/>
                <a:gd name="T40" fmla="*/ 0 w 5559"/>
                <a:gd name="T41" fmla="*/ 0 h 4485"/>
                <a:gd name="T42" fmla="*/ 0 w 5559"/>
                <a:gd name="T43" fmla="*/ 0 h 4485"/>
                <a:gd name="T44" fmla="*/ 0 w 5559"/>
                <a:gd name="T45" fmla="*/ 0 h 4485"/>
                <a:gd name="T46" fmla="*/ 0 w 5559"/>
                <a:gd name="T47" fmla="*/ 0 h 4485"/>
                <a:gd name="T48" fmla="*/ 0 w 5559"/>
                <a:gd name="T49" fmla="*/ 0 h 4485"/>
                <a:gd name="T50" fmla="*/ 0 w 5559"/>
                <a:gd name="T51" fmla="*/ 0 h 4485"/>
                <a:gd name="T52" fmla="*/ 0 w 5559"/>
                <a:gd name="T53" fmla="*/ 0 h 4485"/>
                <a:gd name="T54" fmla="*/ 0 w 5559"/>
                <a:gd name="T55" fmla="*/ 0 h 4485"/>
                <a:gd name="T56" fmla="*/ 0 w 5559"/>
                <a:gd name="T57" fmla="*/ 0 h 4485"/>
                <a:gd name="T58" fmla="*/ 0 w 5559"/>
                <a:gd name="T59" fmla="*/ 0 h 4485"/>
                <a:gd name="T60" fmla="*/ 0 w 5559"/>
                <a:gd name="T61" fmla="*/ 0 h 4485"/>
                <a:gd name="T62" fmla="*/ 0 w 5559"/>
                <a:gd name="T63" fmla="*/ 0 h 4485"/>
                <a:gd name="T64" fmla="*/ 0 w 5559"/>
                <a:gd name="T65" fmla="*/ 0 h 4485"/>
                <a:gd name="T66" fmla="*/ 0 w 5559"/>
                <a:gd name="T67" fmla="*/ 0 h 4485"/>
                <a:gd name="T68" fmla="*/ 0 w 5559"/>
                <a:gd name="T69" fmla="*/ 0 h 4485"/>
                <a:gd name="T70" fmla="*/ 0 w 5559"/>
                <a:gd name="T71" fmla="*/ 0 h 4485"/>
                <a:gd name="T72" fmla="*/ 0 w 5559"/>
                <a:gd name="T73" fmla="*/ 0 h 4485"/>
                <a:gd name="T74" fmla="*/ 0 w 5559"/>
                <a:gd name="T75" fmla="*/ 0 h 4485"/>
                <a:gd name="T76" fmla="*/ 0 w 5559"/>
                <a:gd name="T77" fmla="*/ 0 h 4485"/>
                <a:gd name="T78" fmla="*/ 0 w 5559"/>
                <a:gd name="T79" fmla="*/ 0 h 4485"/>
                <a:gd name="T80" fmla="*/ 0 w 5559"/>
                <a:gd name="T81" fmla="*/ 0 h 4485"/>
                <a:gd name="T82" fmla="*/ 0 w 5559"/>
                <a:gd name="T83" fmla="*/ 0 h 4485"/>
                <a:gd name="T84" fmla="*/ 0 w 5559"/>
                <a:gd name="T85" fmla="*/ 0 h 4485"/>
                <a:gd name="T86" fmla="*/ 0 w 5559"/>
                <a:gd name="T87" fmla="*/ 0 h 4485"/>
                <a:gd name="T88" fmla="*/ 0 w 5559"/>
                <a:gd name="T89" fmla="*/ 0 h 4485"/>
                <a:gd name="T90" fmla="*/ 0 w 5559"/>
                <a:gd name="T91" fmla="*/ 0 h 4485"/>
                <a:gd name="T92" fmla="*/ 0 w 5559"/>
                <a:gd name="T93" fmla="*/ 0 h 4485"/>
                <a:gd name="T94" fmla="*/ 0 w 5559"/>
                <a:gd name="T95" fmla="*/ 0 h 4485"/>
                <a:gd name="T96" fmla="*/ 0 w 5559"/>
                <a:gd name="T97" fmla="*/ 0 h 4485"/>
                <a:gd name="T98" fmla="*/ 0 w 5559"/>
                <a:gd name="T99" fmla="*/ 0 h 4485"/>
                <a:gd name="T100" fmla="*/ 0 w 5559"/>
                <a:gd name="T101" fmla="*/ 0 h 4485"/>
                <a:gd name="T102" fmla="*/ 0 w 5559"/>
                <a:gd name="T103" fmla="*/ 0 h 4485"/>
                <a:gd name="T104" fmla="*/ 0 w 5559"/>
                <a:gd name="T105" fmla="*/ 0 h 4485"/>
                <a:gd name="T106" fmla="*/ 0 w 5559"/>
                <a:gd name="T107" fmla="*/ 0 h 4485"/>
                <a:gd name="T108" fmla="*/ 0 w 5559"/>
                <a:gd name="T109" fmla="*/ 0 h 4485"/>
                <a:gd name="T110" fmla="*/ 0 w 5559"/>
                <a:gd name="T111" fmla="*/ 0 h 44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559"/>
                <a:gd name="T169" fmla="*/ 0 h 4485"/>
                <a:gd name="T170" fmla="*/ 5559 w 5559"/>
                <a:gd name="T171" fmla="*/ 4485 h 44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559" h="4485">
                  <a:moveTo>
                    <a:pt x="320" y="309"/>
                  </a:moveTo>
                  <a:lnTo>
                    <a:pt x="321" y="306"/>
                  </a:lnTo>
                  <a:lnTo>
                    <a:pt x="324" y="299"/>
                  </a:lnTo>
                  <a:lnTo>
                    <a:pt x="330" y="289"/>
                  </a:lnTo>
                  <a:lnTo>
                    <a:pt x="341" y="274"/>
                  </a:lnTo>
                  <a:lnTo>
                    <a:pt x="347" y="266"/>
                  </a:lnTo>
                  <a:lnTo>
                    <a:pt x="355" y="257"/>
                  </a:lnTo>
                  <a:lnTo>
                    <a:pt x="365" y="248"/>
                  </a:lnTo>
                  <a:lnTo>
                    <a:pt x="375" y="238"/>
                  </a:lnTo>
                  <a:lnTo>
                    <a:pt x="388" y="228"/>
                  </a:lnTo>
                  <a:lnTo>
                    <a:pt x="403" y="217"/>
                  </a:lnTo>
                  <a:lnTo>
                    <a:pt x="419" y="206"/>
                  </a:lnTo>
                  <a:lnTo>
                    <a:pt x="436" y="194"/>
                  </a:lnTo>
                  <a:lnTo>
                    <a:pt x="456" y="183"/>
                  </a:lnTo>
                  <a:lnTo>
                    <a:pt x="479" y="171"/>
                  </a:lnTo>
                  <a:lnTo>
                    <a:pt x="503" y="159"/>
                  </a:lnTo>
                  <a:lnTo>
                    <a:pt x="529" y="147"/>
                  </a:lnTo>
                  <a:lnTo>
                    <a:pt x="557" y="135"/>
                  </a:lnTo>
                  <a:lnTo>
                    <a:pt x="589" y="124"/>
                  </a:lnTo>
                  <a:lnTo>
                    <a:pt x="623" y="112"/>
                  </a:lnTo>
                  <a:lnTo>
                    <a:pt x="660" y="101"/>
                  </a:lnTo>
                  <a:lnTo>
                    <a:pt x="699" y="89"/>
                  </a:lnTo>
                  <a:lnTo>
                    <a:pt x="741" y="79"/>
                  </a:lnTo>
                  <a:lnTo>
                    <a:pt x="786" y="69"/>
                  </a:lnTo>
                  <a:lnTo>
                    <a:pt x="834" y="59"/>
                  </a:lnTo>
                  <a:lnTo>
                    <a:pt x="886" y="50"/>
                  </a:lnTo>
                  <a:lnTo>
                    <a:pt x="941" y="42"/>
                  </a:lnTo>
                  <a:lnTo>
                    <a:pt x="998" y="34"/>
                  </a:lnTo>
                  <a:lnTo>
                    <a:pt x="1060" y="27"/>
                  </a:lnTo>
                  <a:lnTo>
                    <a:pt x="1125" y="21"/>
                  </a:lnTo>
                  <a:lnTo>
                    <a:pt x="1193" y="15"/>
                  </a:lnTo>
                  <a:lnTo>
                    <a:pt x="1265" y="10"/>
                  </a:lnTo>
                  <a:lnTo>
                    <a:pt x="1340" y="7"/>
                  </a:lnTo>
                  <a:lnTo>
                    <a:pt x="1417" y="3"/>
                  </a:lnTo>
                  <a:lnTo>
                    <a:pt x="1497" y="1"/>
                  </a:lnTo>
                  <a:lnTo>
                    <a:pt x="1579" y="0"/>
                  </a:lnTo>
                  <a:lnTo>
                    <a:pt x="1665" y="0"/>
                  </a:lnTo>
                  <a:lnTo>
                    <a:pt x="1750" y="0"/>
                  </a:lnTo>
                  <a:lnTo>
                    <a:pt x="1837" y="1"/>
                  </a:lnTo>
                  <a:lnTo>
                    <a:pt x="1927" y="4"/>
                  </a:lnTo>
                  <a:lnTo>
                    <a:pt x="2016" y="7"/>
                  </a:lnTo>
                  <a:lnTo>
                    <a:pt x="2107" y="11"/>
                  </a:lnTo>
                  <a:lnTo>
                    <a:pt x="2197" y="16"/>
                  </a:lnTo>
                  <a:lnTo>
                    <a:pt x="2289" y="22"/>
                  </a:lnTo>
                  <a:lnTo>
                    <a:pt x="2379" y="28"/>
                  </a:lnTo>
                  <a:lnTo>
                    <a:pt x="2470" y="36"/>
                  </a:lnTo>
                  <a:lnTo>
                    <a:pt x="2560" y="44"/>
                  </a:lnTo>
                  <a:lnTo>
                    <a:pt x="2650" y="54"/>
                  </a:lnTo>
                  <a:lnTo>
                    <a:pt x="2738" y="64"/>
                  </a:lnTo>
                  <a:lnTo>
                    <a:pt x="2825" y="75"/>
                  </a:lnTo>
                  <a:lnTo>
                    <a:pt x="2910" y="87"/>
                  </a:lnTo>
                  <a:lnTo>
                    <a:pt x="2994" y="101"/>
                  </a:lnTo>
                  <a:lnTo>
                    <a:pt x="3075" y="115"/>
                  </a:lnTo>
                  <a:lnTo>
                    <a:pt x="3154" y="130"/>
                  </a:lnTo>
                  <a:lnTo>
                    <a:pt x="3231" y="146"/>
                  </a:lnTo>
                  <a:lnTo>
                    <a:pt x="3305" y="162"/>
                  </a:lnTo>
                  <a:lnTo>
                    <a:pt x="3375" y="180"/>
                  </a:lnTo>
                  <a:lnTo>
                    <a:pt x="3441" y="198"/>
                  </a:lnTo>
                  <a:lnTo>
                    <a:pt x="3506" y="217"/>
                  </a:lnTo>
                  <a:lnTo>
                    <a:pt x="3566" y="238"/>
                  </a:lnTo>
                  <a:lnTo>
                    <a:pt x="3620" y="259"/>
                  </a:lnTo>
                  <a:lnTo>
                    <a:pt x="3731" y="303"/>
                  </a:lnTo>
                  <a:lnTo>
                    <a:pt x="3848" y="351"/>
                  </a:lnTo>
                  <a:lnTo>
                    <a:pt x="3968" y="402"/>
                  </a:lnTo>
                  <a:lnTo>
                    <a:pt x="4092" y="455"/>
                  </a:lnTo>
                  <a:lnTo>
                    <a:pt x="4342" y="565"/>
                  </a:lnTo>
                  <a:lnTo>
                    <a:pt x="4586" y="673"/>
                  </a:lnTo>
                  <a:lnTo>
                    <a:pt x="4703" y="724"/>
                  </a:lnTo>
                  <a:lnTo>
                    <a:pt x="4815" y="772"/>
                  </a:lnTo>
                  <a:lnTo>
                    <a:pt x="4918" y="817"/>
                  </a:lnTo>
                  <a:lnTo>
                    <a:pt x="5014" y="857"/>
                  </a:lnTo>
                  <a:lnTo>
                    <a:pt x="5098" y="892"/>
                  </a:lnTo>
                  <a:lnTo>
                    <a:pt x="5172" y="921"/>
                  </a:lnTo>
                  <a:lnTo>
                    <a:pt x="5203" y="932"/>
                  </a:lnTo>
                  <a:lnTo>
                    <a:pt x="5232" y="942"/>
                  </a:lnTo>
                  <a:lnTo>
                    <a:pt x="5257" y="950"/>
                  </a:lnTo>
                  <a:lnTo>
                    <a:pt x="5278" y="956"/>
                  </a:lnTo>
                  <a:lnTo>
                    <a:pt x="5316" y="967"/>
                  </a:lnTo>
                  <a:lnTo>
                    <a:pt x="5351" y="976"/>
                  </a:lnTo>
                  <a:lnTo>
                    <a:pt x="5381" y="984"/>
                  </a:lnTo>
                  <a:lnTo>
                    <a:pt x="5411" y="990"/>
                  </a:lnTo>
                  <a:lnTo>
                    <a:pt x="5436" y="995"/>
                  </a:lnTo>
                  <a:lnTo>
                    <a:pt x="5459" y="999"/>
                  </a:lnTo>
                  <a:lnTo>
                    <a:pt x="5479" y="1002"/>
                  </a:lnTo>
                  <a:lnTo>
                    <a:pt x="5497" y="1004"/>
                  </a:lnTo>
                  <a:lnTo>
                    <a:pt x="5525" y="1006"/>
                  </a:lnTo>
                  <a:lnTo>
                    <a:pt x="5545" y="1007"/>
                  </a:lnTo>
                  <a:lnTo>
                    <a:pt x="5556" y="1006"/>
                  </a:lnTo>
                  <a:lnTo>
                    <a:pt x="5559" y="1006"/>
                  </a:lnTo>
                  <a:lnTo>
                    <a:pt x="5500" y="1498"/>
                  </a:lnTo>
                  <a:lnTo>
                    <a:pt x="5455" y="1526"/>
                  </a:lnTo>
                  <a:lnTo>
                    <a:pt x="5331" y="1603"/>
                  </a:lnTo>
                  <a:lnTo>
                    <a:pt x="5246" y="1656"/>
                  </a:lnTo>
                  <a:lnTo>
                    <a:pt x="5150" y="1718"/>
                  </a:lnTo>
                  <a:lnTo>
                    <a:pt x="5044" y="1787"/>
                  </a:lnTo>
                  <a:lnTo>
                    <a:pt x="4933" y="1862"/>
                  </a:lnTo>
                  <a:lnTo>
                    <a:pt x="4817" y="1941"/>
                  </a:lnTo>
                  <a:lnTo>
                    <a:pt x="4700" y="2024"/>
                  </a:lnTo>
                  <a:lnTo>
                    <a:pt x="4641" y="2066"/>
                  </a:lnTo>
                  <a:lnTo>
                    <a:pt x="4584" y="2108"/>
                  </a:lnTo>
                  <a:lnTo>
                    <a:pt x="4528" y="2151"/>
                  </a:lnTo>
                  <a:lnTo>
                    <a:pt x="4473" y="2194"/>
                  </a:lnTo>
                  <a:lnTo>
                    <a:pt x="4419" y="2237"/>
                  </a:lnTo>
                  <a:lnTo>
                    <a:pt x="4368" y="2280"/>
                  </a:lnTo>
                  <a:lnTo>
                    <a:pt x="4318" y="2322"/>
                  </a:lnTo>
                  <a:lnTo>
                    <a:pt x="4272" y="2363"/>
                  </a:lnTo>
                  <a:lnTo>
                    <a:pt x="4229" y="2404"/>
                  </a:lnTo>
                  <a:lnTo>
                    <a:pt x="4188" y="2444"/>
                  </a:lnTo>
                  <a:lnTo>
                    <a:pt x="4151" y="2482"/>
                  </a:lnTo>
                  <a:lnTo>
                    <a:pt x="4118" y="2520"/>
                  </a:lnTo>
                  <a:lnTo>
                    <a:pt x="4059" y="2590"/>
                  </a:lnTo>
                  <a:lnTo>
                    <a:pt x="4004" y="2655"/>
                  </a:lnTo>
                  <a:lnTo>
                    <a:pt x="3953" y="2715"/>
                  </a:lnTo>
                  <a:lnTo>
                    <a:pt x="3904" y="2771"/>
                  </a:lnTo>
                  <a:lnTo>
                    <a:pt x="3857" y="2823"/>
                  </a:lnTo>
                  <a:lnTo>
                    <a:pt x="3812" y="2871"/>
                  </a:lnTo>
                  <a:lnTo>
                    <a:pt x="3767" y="2917"/>
                  </a:lnTo>
                  <a:lnTo>
                    <a:pt x="3720" y="2960"/>
                  </a:lnTo>
                  <a:lnTo>
                    <a:pt x="3674" y="3002"/>
                  </a:lnTo>
                  <a:lnTo>
                    <a:pt x="3626" y="3043"/>
                  </a:lnTo>
                  <a:lnTo>
                    <a:pt x="3574" y="3083"/>
                  </a:lnTo>
                  <a:lnTo>
                    <a:pt x="3519" y="3124"/>
                  </a:lnTo>
                  <a:lnTo>
                    <a:pt x="3461" y="3165"/>
                  </a:lnTo>
                  <a:lnTo>
                    <a:pt x="3398" y="3207"/>
                  </a:lnTo>
                  <a:lnTo>
                    <a:pt x="3329" y="3251"/>
                  </a:lnTo>
                  <a:lnTo>
                    <a:pt x="3254" y="3298"/>
                  </a:lnTo>
                  <a:lnTo>
                    <a:pt x="3213" y="3325"/>
                  </a:lnTo>
                  <a:lnTo>
                    <a:pt x="3169" y="3352"/>
                  </a:lnTo>
                  <a:lnTo>
                    <a:pt x="3121" y="3380"/>
                  </a:lnTo>
                  <a:lnTo>
                    <a:pt x="3071" y="3409"/>
                  </a:lnTo>
                  <a:lnTo>
                    <a:pt x="3017" y="3439"/>
                  </a:lnTo>
                  <a:lnTo>
                    <a:pt x="2960" y="3470"/>
                  </a:lnTo>
                  <a:lnTo>
                    <a:pt x="2901" y="3501"/>
                  </a:lnTo>
                  <a:lnTo>
                    <a:pt x="2840" y="3534"/>
                  </a:lnTo>
                  <a:lnTo>
                    <a:pt x="2712" y="3600"/>
                  </a:lnTo>
                  <a:lnTo>
                    <a:pt x="2577" y="3667"/>
                  </a:lnTo>
                  <a:lnTo>
                    <a:pt x="2438" y="3734"/>
                  </a:lnTo>
                  <a:lnTo>
                    <a:pt x="2296" y="3801"/>
                  </a:lnTo>
                  <a:lnTo>
                    <a:pt x="2154" y="3866"/>
                  </a:lnTo>
                  <a:lnTo>
                    <a:pt x="2013" y="3929"/>
                  </a:lnTo>
                  <a:lnTo>
                    <a:pt x="1875" y="3989"/>
                  </a:lnTo>
                  <a:lnTo>
                    <a:pt x="1743" y="4045"/>
                  </a:lnTo>
                  <a:lnTo>
                    <a:pt x="1678" y="4072"/>
                  </a:lnTo>
                  <a:lnTo>
                    <a:pt x="1616" y="4097"/>
                  </a:lnTo>
                  <a:lnTo>
                    <a:pt x="1555" y="4120"/>
                  </a:lnTo>
                  <a:lnTo>
                    <a:pt x="1498" y="4142"/>
                  </a:lnTo>
                  <a:lnTo>
                    <a:pt x="1443" y="4163"/>
                  </a:lnTo>
                  <a:lnTo>
                    <a:pt x="1391" y="4182"/>
                  </a:lnTo>
                  <a:lnTo>
                    <a:pt x="1342" y="4199"/>
                  </a:lnTo>
                  <a:lnTo>
                    <a:pt x="1295" y="4214"/>
                  </a:lnTo>
                  <a:lnTo>
                    <a:pt x="1251" y="4228"/>
                  </a:lnTo>
                  <a:lnTo>
                    <a:pt x="1208" y="4243"/>
                  </a:lnTo>
                  <a:lnTo>
                    <a:pt x="1166" y="4258"/>
                  </a:lnTo>
                  <a:lnTo>
                    <a:pt x="1125" y="4273"/>
                  </a:lnTo>
                  <a:lnTo>
                    <a:pt x="1046" y="4305"/>
                  </a:lnTo>
                  <a:lnTo>
                    <a:pt x="970" y="4336"/>
                  </a:lnTo>
                  <a:lnTo>
                    <a:pt x="899" y="4366"/>
                  </a:lnTo>
                  <a:lnTo>
                    <a:pt x="829" y="4396"/>
                  </a:lnTo>
                  <a:lnTo>
                    <a:pt x="795" y="4409"/>
                  </a:lnTo>
                  <a:lnTo>
                    <a:pt x="763" y="4422"/>
                  </a:lnTo>
                  <a:lnTo>
                    <a:pt x="731" y="4433"/>
                  </a:lnTo>
                  <a:lnTo>
                    <a:pt x="700" y="4444"/>
                  </a:lnTo>
                  <a:lnTo>
                    <a:pt x="668" y="4454"/>
                  </a:lnTo>
                  <a:lnTo>
                    <a:pt x="637" y="4463"/>
                  </a:lnTo>
                  <a:lnTo>
                    <a:pt x="608" y="4470"/>
                  </a:lnTo>
                  <a:lnTo>
                    <a:pt x="577" y="4476"/>
                  </a:lnTo>
                  <a:lnTo>
                    <a:pt x="549" y="4481"/>
                  </a:lnTo>
                  <a:lnTo>
                    <a:pt x="520" y="4484"/>
                  </a:lnTo>
                  <a:lnTo>
                    <a:pt x="491" y="4485"/>
                  </a:lnTo>
                  <a:lnTo>
                    <a:pt x="463" y="4485"/>
                  </a:lnTo>
                  <a:lnTo>
                    <a:pt x="434" y="4483"/>
                  </a:lnTo>
                  <a:lnTo>
                    <a:pt x="407" y="4479"/>
                  </a:lnTo>
                  <a:lnTo>
                    <a:pt x="379" y="4473"/>
                  </a:lnTo>
                  <a:lnTo>
                    <a:pt x="351" y="4464"/>
                  </a:lnTo>
                  <a:lnTo>
                    <a:pt x="324" y="4454"/>
                  </a:lnTo>
                  <a:lnTo>
                    <a:pt x="296" y="4441"/>
                  </a:lnTo>
                  <a:lnTo>
                    <a:pt x="268" y="4426"/>
                  </a:lnTo>
                  <a:lnTo>
                    <a:pt x="241" y="4408"/>
                  </a:lnTo>
                  <a:lnTo>
                    <a:pt x="214" y="4386"/>
                  </a:lnTo>
                  <a:lnTo>
                    <a:pt x="190" y="4361"/>
                  </a:lnTo>
                  <a:lnTo>
                    <a:pt x="168" y="4334"/>
                  </a:lnTo>
                  <a:lnTo>
                    <a:pt x="147" y="4304"/>
                  </a:lnTo>
                  <a:lnTo>
                    <a:pt x="128" y="4270"/>
                  </a:lnTo>
                  <a:lnTo>
                    <a:pt x="111" y="4234"/>
                  </a:lnTo>
                  <a:lnTo>
                    <a:pt x="95" y="4195"/>
                  </a:lnTo>
                  <a:lnTo>
                    <a:pt x="81" y="4154"/>
                  </a:lnTo>
                  <a:lnTo>
                    <a:pt x="68" y="4110"/>
                  </a:lnTo>
                  <a:lnTo>
                    <a:pt x="57" y="4064"/>
                  </a:lnTo>
                  <a:lnTo>
                    <a:pt x="46" y="4015"/>
                  </a:lnTo>
                  <a:lnTo>
                    <a:pt x="37" y="3965"/>
                  </a:lnTo>
                  <a:lnTo>
                    <a:pt x="29" y="3913"/>
                  </a:lnTo>
                  <a:lnTo>
                    <a:pt x="22" y="3858"/>
                  </a:lnTo>
                  <a:lnTo>
                    <a:pt x="17" y="3803"/>
                  </a:lnTo>
                  <a:lnTo>
                    <a:pt x="11" y="3745"/>
                  </a:lnTo>
                  <a:lnTo>
                    <a:pt x="8" y="3687"/>
                  </a:lnTo>
                  <a:lnTo>
                    <a:pt x="5" y="3627"/>
                  </a:lnTo>
                  <a:lnTo>
                    <a:pt x="3" y="3565"/>
                  </a:lnTo>
                  <a:lnTo>
                    <a:pt x="1" y="3503"/>
                  </a:lnTo>
                  <a:lnTo>
                    <a:pt x="1" y="3440"/>
                  </a:lnTo>
                  <a:lnTo>
                    <a:pt x="0" y="3376"/>
                  </a:lnTo>
                  <a:lnTo>
                    <a:pt x="1" y="3310"/>
                  </a:lnTo>
                  <a:lnTo>
                    <a:pt x="2" y="3245"/>
                  </a:lnTo>
                  <a:lnTo>
                    <a:pt x="4" y="3114"/>
                  </a:lnTo>
                  <a:lnTo>
                    <a:pt x="8" y="2981"/>
                  </a:lnTo>
                  <a:lnTo>
                    <a:pt x="13" y="2850"/>
                  </a:lnTo>
                  <a:lnTo>
                    <a:pt x="19" y="2719"/>
                  </a:lnTo>
                  <a:lnTo>
                    <a:pt x="21" y="2650"/>
                  </a:lnTo>
                  <a:lnTo>
                    <a:pt x="25" y="2576"/>
                  </a:lnTo>
                  <a:lnTo>
                    <a:pt x="30" y="2497"/>
                  </a:lnTo>
                  <a:lnTo>
                    <a:pt x="37" y="2414"/>
                  </a:lnTo>
                  <a:lnTo>
                    <a:pt x="45" y="2326"/>
                  </a:lnTo>
                  <a:lnTo>
                    <a:pt x="53" y="2235"/>
                  </a:lnTo>
                  <a:lnTo>
                    <a:pt x="63" y="2141"/>
                  </a:lnTo>
                  <a:lnTo>
                    <a:pt x="73" y="2045"/>
                  </a:lnTo>
                  <a:lnTo>
                    <a:pt x="97" y="1848"/>
                  </a:lnTo>
                  <a:lnTo>
                    <a:pt x="122" y="1647"/>
                  </a:lnTo>
                  <a:lnTo>
                    <a:pt x="149" y="1446"/>
                  </a:lnTo>
                  <a:lnTo>
                    <a:pt x="176" y="1250"/>
                  </a:lnTo>
                  <a:lnTo>
                    <a:pt x="203" y="1061"/>
                  </a:lnTo>
                  <a:lnTo>
                    <a:pt x="229" y="885"/>
                  </a:lnTo>
                  <a:lnTo>
                    <a:pt x="253" y="726"/>
                  </a:lnTo>
                  <a:lnTo>
                    <a:pt x="275" y="586"/>
                  </a:lnTo>
                  <a:lnTo>
                    <a:pt x="307" y="383"/>
                  </a:lnTo>
                  <a:lnTo>
                    <a:pt x="320" y="309"/>
                  </a:lnTo>
                  <a:close/>
                </a:path>
              </a:pathLst>
            </a:custGeom>
            <a:solidFill>
              <a:srgbClr val="8572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19" name="Freeform 21"/>
            <p:cNvSpPr>
              <a:spLocks/>
            </p:cNvSpPr>
            <p:nvPr/>
          </p:nvSpPr>
          <p:spPr bwMode="auto">
            <a:xfrm>
              <a:off x="1909" y="2893"/>
              <a:ext cx="271" cy="230"/>
            </a:xfrm>
            <a:custGeom>
              <a:avLst/>
              <a:gdLst>
                <a:gd name="T0" fmla="*/ 0 w 5429"/>
                <a:gd name="T1" fmla="*/ 0 h 4374"/>
                <a:gd name="T2" fmla="*/ 0 w 5429"/>
                <a:gd name="T3" fmla="*/ 0 h 4374"/>
                <a:gd name="T4" fmla="*/ 0 w 5429"/>
                <a:gd name="T5" fmla="*/ 0 h 4374"/>
                <a:gd name="T6" fmla="*/ 0 w 5429"/>
                <a:gd name="T7" fmla="*/ 0 h 4374"/>
                <a:gd name="T8" fmla="*/ 0 w 5429"/>
                <a:gd name="T9" fmla="*/ 0 h 4374"/>
                <a:gd name="T10" fmla="*/ 0 w 5429"/>
                <a:gd name="T11" fmla="*/ 0 h 4374"/>
                <a:gd name="T12" fmla="*/ 0 w 5429"/>
                <a:gd name="T13" fmla="*/ 0 h 4374"/>
                <a:gd name="T14" fmla="*/ 0 w 5429"/>
                <a:gd name="T15" fmla="*/ 0 h 4374"/>
                <a:gd name="T16" fmla="*/ 0 w 5429"/>
                <a:gd name="T17" fmla="*/ 0 h 4374"/>
                <a:gd name="T18" fmla="*/ 0 w 5429"/>
                <a:gd name="T19" fmla="*/ 0 h 4374"/>
                <a:gd name="T20" fmla="*/ 0 w 5429"/>
                <a:gd name="T21" fmla="*/ 0 h 4374"/>
                <a:gd name="T22" fmla="*/ 0 w 5429"/>
                <a:gd name="T23" fmla="*/ 0 h 4374"/>
                <a:gd name="T24" fmla="*/ 0 w 5429"/>
                <a:gd name="T25" fmla="*/ 0 h 4374"/>
                <a:gd name="T26" fmla="*/ 0 w 5429"/>
                <a:gd name="T27" fmla="*/ 0 h 4374"/>
                <a:gd name="T28" fmla="*/ 0 w 5429"/>
                <a:gd name="T29" fmla="*/ 0 h 4374"/>
                <a:gd name="T30" fmla="*/ 0 w 5429"/>
                <a:gd name="T31" fmla="*/ 0 h 4374"/>
                <a:gd name="T32" fmla="*/ 0 w 5429"/>
                <a:gd name="T33" fmla="*/ 0 h 4374"/>
                <a:gd name="T34" fmla="*/ 0 w 5429"/>
                <a:gd name="T35" fmla="*/ 0 h 4374"/>
                <a:gd name="T36" fmla="*/ 0 w 5429"/>
                <a:gd name="T37" fmla="*/ 0 h 4374"/>
                <a:gd name="T38" fmla="*/ 0 w 5429"/>
                <a:gd name="T39" fmla="*/ 0 h 4374"/>
                <a:gd name="T40" fmla="*/ 0 w 5429"/>
                <a:gd name="T41" fmla="*/ 0 h 4374"/>
                <a:gd name="T42" fmla="*/ 0 w 5429"/>
                <a:gd name="T43" fmla="*/ 0 h 4374"/>
                <a:gd name="T44" fmla="*/ 0 w 5429"/>
                <a:gd name="T45" fmla="*/ 0 h 4374"/>
                <a:gd name="T46" fmla="*/ 0 w 5429"/>
                <a:gd name="T47" fmla="*/ 0 h 4374"/>
                <a:gd name="T48" fmla="*/ 0 w 5429"/>
                <a:gd name="T49" fmla="*/ 0 h 4374"/>
                <a:gd name="T50" fmla="*/ 0 w 5429"/>
                <a:gd name="T51" fmla="*/ 0 h 4374"/>
                <a:gd name="T52" fmla="*/ 0 w 5429"/>
                <a:gd name="T53" fmla="*/ 0 h 4374"/>
                <a:gd name="T54" fmla="*/ 0 w 5429"/>
                <a:gd name="T55" fmla="*/ 0 h 4374"/>
                <a:gd name="T56" fmla="*/ 0 w 5429"/>
                <a:gd name="T57" fmla="*/ 0 h 4374"/>
                <a:gd name="T58" fmla="*/ 0 w 5429"/>
                <a:gd name="T59" fmla="*/ 0 h 4374"/>
                <a:gd name="T60" fmla="*/ 0 w 5429"/>
                <a:gd name="T61" fmla="*/ 0 h 4374"/>
                <a:gd name="T62" fmla="*/ 0 w 5429"/>
                <a:gd name="T63" fmla="*/ 0 h 4374"/>
                <a:gd name="T64" fmla="*/ 0 w 5429"/>
                <a:gd name="T65" fmla="*/ 0 h 4374"/>
                <a:gd name="T66" fmla="*/ 0 w 5429"/>
                <a:gd name="T67" fmla="*/ 0 h 4374"/>
                <a:gd name="T68" fmla="*/ 0 w 5429"/>
                <a:gd name="T69" fmla="*/ 0 h 4374"/>
                <a:gd name="T70" fmla="*/ 0 w 5429"/>
                <a:gd name="T71" fmla="*/ 0 h 4374"/>
                <a:gd name="T72" fmla="*/ 0 w 5429"/>
                <a:gd name="T73" fmla="*/ 0 h 4374"/>
                <a:gd name="T74" fmla="*/ 0 w 5429"/>
                <a:gd name="T75" fmla="*/ 0 h 4374"/>
                <a:gd name="T76" fmla="*/ 0 w 5429"/>
                <a:gd name="T77" fmla="*/ 0 h 4374"/>
                <a:gd name="T78" fmla="*/ 0 w 5429"/>
                <a:gd name="T79" fmla="*/ 0 h 4374"/>
                <a:gd name="T80" fmla="*/ 0 w 5429"/>
                <a:gd name="T81" fmla="*/ 0 h 4374"/>
                <a:gd name="T82" fmla="*/ 0 w 5429"/>
                <a:gd name="T83" fmla="*/ 0 h 4374"/>
                <a:gd name="T84" fmla="*/ 0 w 5429"/>
                <a:gd name="T85" fmla="*/ 0 h 4374"/>
                <a:gd name="T86" fmla="*/ 0 w 5429"/>
                <a:gd name="T87" fmla="*/ 0 h 4374"/>
                <a:gd name="T88" fmla="*/ 0 w 5429"/>
                <a:gd name="T89" fmla="*/ 0 h 4374"/>
                <a:gd name="T90" fmla="*/ 0 w 5429"/>
                <a:gd name="T91" fmla="*/ 0 h 4374"/>
                <a:gd name="T92" fmla="*/ 0 w 5429"/>
                <a:gd name="T93" fmla="*/ 0 h 4374"/>
                <a:gd name="T94" fmla="*/ 0 w 5429"/>
                <a:gd name="T95" fmla="*/ 0 h 4374"/>
                <a:gd name="T96" fmla="*/ 0 w 5429"/>
                <a:gd name="T97" fmla="*/ 0 h 4374"/>
                <a:gd name="T98" fmla="*/ 0 w 5429"/>
                <a:gd name="T99" fmla="*/ 0 h 4374"/>
                <a:gd name="T100" fmla="*/ 0 w 5429"/>
                <a:gd name="T101" fmla="*/ 0 h 4374"/>
                <a:gd name="T102" fmla="*/ 0 w 5429"/>
                <a:gd name="T103" fmla="*/ 0 h 4374"/>
                <a:gd name="T104" fmla="*/ 0 w 5429"/>
                <a:gd name="T105" fmla="*/ 0 h 4374"/>
                <a:gd name="T106" fmla="*/ 0 w 5429"/>
                <a:gd name="T107" fmla="*/ 0 h 437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429"/>
                <a:gd name="T163" fmla="*/ 0 h 4374"/>
                <a:gd name="T164" fmla="*/ 5429 w 5429"/>
                <a:gd name="T165" fmla="*/ 4374 h 437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429" h="4374">
                  <a:moveTo>
                    <a:pt x="320" y="321"/>
                  </a:moveTo>
                  <a:lnTo>
                    <a:pt x="321" y="319"/>
                  </a:lnTo>
                  <a:lnTo>
                    <a:pt x="324" y="312"/>
                  </a:lnTo>
                  <a:lnTo>
                    <a:pt x="331" y="301"/>
                  </a:lnTo>
                  <a:lnTo>
                    <a:pt x="341" y="286"/>
                  </a:lnTo>
                  <a:lnTo>
                    <a:pt x="349" y="277"/>
                  </a:lnTo>
                  <a:lnTo>
                    <a:pt x="356" y="268"/>
                  </a:lnTo>
                  <a:lnTo>
                    <a:pt x="367" y="259"/>
                  </a:lnTo>
                  <a:lnTo>
                    <a:pt x="377" y="248"/>
                  </a:lnTo>
                  <a:lnTo>
                    <a:pt x="390" y="238"/>
                  </a:lnTo>
                  <a:lnTo>
                    <a:pt x="404" y="226"/>
                  </a:lnTo>
                  <a:lnTo>
                    <a:pt x="420" y="215"/>
                  </a:lnTo>
                  <a:lnTo>
                    <a:pt x="438" y="203"/>
                  </a:lnTo>
                  <a:lnTo>
                    <a:pt x="457" y="191"/>
                  </a:lnTo>
                  <a:lnTo>
                    <a:pt x="479" y="179"/>
                  </a:lnTo>
                  <a:lnTo>
                    <a:pt x="503" y="166"/>
                  </a:lnTo>
                  <a:lnTo>
                    <a:pt x="529" y="154"/>
                  </a:lnTo>
                  <a:lnTo>
                    <a:pt x="557" y="142"/>
                  </a:lnTo>
                  <a:lnTo>
                    <a:pt x="588" y="130"/>
                  </a:lnTo>
                  <a:lnTo>
                    <a:pt x="621" y="118"/>
                  </a:lnTo>
                  <a:lnTo>
                    <a:pt x="657" y="106"/>
                  </a:lnTo>
                  <a:lnTo>
                    <a:pt x="695" y="94"/>
                  </a:lnTo>
                  <a:lnTo>
                    <a:pt x="737" y="83"/>
                  </a:lnTo>
                  <a:lnTo>
                    <a:pt x="780" y="73"/>
                  </a:lnTo>
                  <a:lnTo>
                    <a:pt x="828" y="62"/>
                  </a:lnTo>
                  <a:lnTo>
                    <a:pt x="878" y="52"/>
                  </a:lnTo>
                  <a:lnTo>
                    <a:pt x="931" y="43"/>
                  </a:lnTo>
                  <a:lnTo>
                    <a:pt x="988" y="35"/>
                  </a:lnTo>
                  <a:lnTo>
                    <a:pt x="1046" y="28"/>
                  </a:lnTo>
                  <a:lnTo>
                    <a:pt x="1111" y="21"/>
                  </a:lnTo>
                  <a:lnTo>
                    <a:pt x="1178" y="15"/>
                  </a:lnTo>
                  <a:lnTo>
                    <a:pt x="1248" y="11"/>
                  </a:lnTo>
                  <a:lnTo>
                    <a:pt x="1321" y="7"/>
                  </a:lnTo>
                  <a:lnTo>
                    <a:pt x="1397" y="4"/>
                  </a:lnTo>
                  <a:lnTo>
                    <a:pt x="1475" y="1"/>
                  </a:lnTo>
                  <a:lnTo>
                    <a:pt x="1555" y="0"/>
                  </a:lnTo>
                  <a:lnTo>
                    <a:pt x="1637" y="0"/>
                  </a:lnTo>
                  <a:lnTo>
                    <a:pt x="1720" y="0"/>
                  </a:lnTo>
                  <a:lnTo>
                    <a:pt x="1805" y="1"/>
                  </a:lnTo>
                  <a:lnTo>
                    <a:pt x="1892" y="3"/>
                  </a:lnTo>
                  <a:lnTo>
                    <a:pt x="1978" y="6"/>
                  </a:lnTo>
                  <a:lnTo>
                    <a:pt x="2066" y="10"/>
                  </a:lnTo>
                  <a:lnTo>
                    <a:pt x="2154" y="15"/>
                  </a:lnTo>
                  <a:lnTo>
                    <a:pt x="2242" y="20"/>
                  </a:lnTo>
                  <a:lnTo>
                    <a:pt x="2331" y="27"/>
                  </a:lnTo>
                  <a:lnTo>
                    <a:pt x="2419" y="34"/>
                  </a:lnTo>
                  <a:lnTo>
                    <a:pt x="2506" y="42"/>
                  </a:lnTo>
                  <a:lnTo>
                    <a:pt x="2593" y="51"/>
                  </a:lnTo>
                  <a:lnTo>
                    <a:pt x="2678" y="61"/>
                  </a:lnTo>
                  <a:lnTo>
                    <a:pt x="2762" y="73"/>
                  </a:lnTo>
                  <a:lnTo>
                    <a:pt x="2845" y="84"/>
                  </a:lnTo>
                  <a:lnTo>
                    <a:pt x="2926" y="97"/>
                  </a:lnTo>
                  <a:lnTo>
                    <a:pt x="3005" y="110"/>
                  </a:lnTo>
                  <a:lnTo>
                    <a:pt x="3082" y="124"/>
                  </a:lnTo>
                  <a:lnTo>
                    <a:pt x="3156" y="139"/>
                  </a:lnTo>
                  <a:lnTo>
                    <a:pt x="3227" y="155"/>
                  </a:lnTo>
                  <a:lnTo>
                    <a:pt x="3297" y="171"/>
                  </a:lnTo>
                  <a:lnTo>
                    <a:pt x="3362" y="189"/>
                  </a:lnTo>
                  <a:lnTo>
                    <a:pt x="3423" y="207"/>
                  </a:lnTo>
                  <a:lnTo>
                    <a:pt x="3482" y="226"/>
                  </a:lnTo>
                  <a:lnTo>
                    <a:pt x="3536" y="246"/>
                  </a:lnTo>
                  <a:lnTo>
                    <a:pt x="3643" y="290"/>
                  </a:lnTo>
                  <a:lnTo>
                    <a:pt x="3757" y="338"/>
                  </a:lnTo>
                  <a:lnTo>
                    <a:pt x="3873" y="387"/>
                  </a:lnTo>
                  <a:lnTo>
                    <a:pt x="3993" y="439"/>
                  </a:lnTo>
                  <a:lnTo>
                    <a:pt x="4237" y="545"/>
                  </a:lnTo>
                  <a:lnTo>
                    <a:pt x="4474" y="649"/>
                  </a:lnTo>
                  <a:lnTo>
                    <a:pt x="4694" y="745"/>
                  </a:lnTo>
                  <a:lnTo>
                    <a:pt x="4888" y="827"/>
                  </a:lnTo>
                  <a:lnTo>
                    <a:pt x="4971" y="861"/>
                  </a:lnTo>
                  <a:lnTo>
                    <a:pt x="5043" y="889"/>
                  </a:lnTo>
                  <a:lnTo>
                    <a:pt x="5073" y="900"/>
                  </a:lnTo>
                  <a:lnTo>
                    <a:pt x="5102" y="910"/>
                  </a:lnTo>
                  <a:lnTo>
                    <a:pt x="5126" y="919"/>
                  </a:lnTo>
                  <a:lnTo>
                    <a:pt x="5147" y="925"/>
                  </a:lnTo>
                  <a:lnTo>
                    <a:pt x="5218" y="943"/>
                  </a:lnTo>
                  <a:lnTo>
                    <a:pt x="5276" y="957"/>
                  </a:lnTo>
                  <a:lnTo>
                    <a:pt x="5326" y="967"/>
                  </a:lnTo>
                  <a:lnTo>
                    <a:pt x="5364" y="974"/>
                  </a:lnTo>
                  <a:lnTo>
                    <a:pt x="5393" y="978"/>
                  </a:lnTo>
                  <a:lnTo>
                    <a:pt x="5413" y="980"/>
                  </a:lnTo>
                  <a:lnTo>
                    <a:pt x="5425" y="981"/>
                  </a:lnTo>
                  <a:lnTo>
                    <a:pt x="5429" y="981"/>
                  </a:lnTo>
                  <a:lnTo>
                    <a:pt x="5370" y="1467"/>
                  </a:lnTo>
                  <a:lnTo>
                    <a:pt x="5325" y="1494"/>
                  </a:lnTo>
                  <a:lnTo>
                    <a:pt x="5205" y="1568"/>
                  </a:lnTo>
                  <a:lnTo>
                    <a:pt x="5123" y="1620"/>
                  </a:lnTo>
                  <a:lnTo>
                    <a:pt x="5029" y="1680"/>
                  </a:lnTo>
                  <a:lnTo>
                    <a:pt x="4927" y="1747"/>
                  </a:lnTo>
                  <a:lnTo>
                    <a:pt x="4818" y="1820"/>
                  </a:lnTo>
                  <a:lnTo>
                    <a:pt x="4705" y="1897"/>
                  </a:lnTo>
                  <a:lnTo>
                    <a:pt x="4591" y="1977"/>
                  </a:lnTo>
                  <a:lnTo>
                    <a:pt x="4534" y="2018"/>
                  </a:lnTo>
                  <a:lnTo>
                    <a:pt x="4479" y="2059"/>
                  </a:lnTo>
                  <a:lnTo>
                    <a:pt x="4424" y="2101"/>
                  </a:lnTo>
                  <a:lnTo>
                    <a:pt x="4369" y="2142"/>
                  </a:lnTo>
                  <a:lnTo>
                    <a:pt x="4318" y="2183"/>
                  </a:lnTo>
                  <a:lnTo>
                    <a:pt x="4267" y="2226"/>
                  </a:lnTo>
                  <a:lnTo>
                    <a:pt x="4219" y="2266"/>
                  </a:lnTo>
                  <a:lnTo>
                    <a:pt x="4172" y="2306"/>
                  </a:lnTo>
                  <a:lnTo>
                    <a:pt x="4129" y="2346"/>
                  </a:lnTo>
                  <a:lnTo>
                    <a:pt x="4089" y="2384"/>
                  </a:lnTo>
                  <a:lnTo>
                    <a:pt x="4053" y="2422"/>
                  </a:lnTo>
                  <a:lnTo>
                    <a:pt x="4021" y="2458"/>
                  </a:lnTo>
                  <a:lnTo>
                    <a:pt x="3963" y="2527"/>
                  </a:lnTo>
                  <a:lnTo>
                    <a:pt x="3909" y="2591"/>
                  </a:lnTo>
                  <a:lnTo>
                    <a:pt x="3859" y="2650"/>
                  </a:lnTo>
                  <a:lnTo>
                    <a:pt x="3811" y="2704"/>
                  </a:lnTo>
                  <a:lnTo>
                    <a:pt x="3766" y="2755"/>
                  </a:lnTo>
                  <a:lnTo>
                    <a:pt x="3721" y="2803"/>
                  </a:lnTo>
                  <a:lnTo>
                    <a:pt x="3678" y="2847"/>
                  </a:lnTo>
                  <a:lnTo>
                    <a:pt x="3634" y="2890"/>
                  </a:lnTo>
                  <a:lnTo>
                    <a:pt x="3588" y="2932"/>
                  </a:lnTo>
                  <a:lnTo>
                    <a:pt x="3541" y="2972"/>
                  </a:lnTo>
                  <a:lnTo>
                    <a:pt x="3491" y="3012"/>
                  </a:lnTo>
                  <a:lnTo>
                    <a:pt x="3440" y="3053"/>
                  </a:lnTo>
                  <a:lnTo>
                    <a:pt x="3383" y="3094"/>
                  </a:lnTo>
                  <a:lnTo>
                    <a:pt x="3322" y="3137"/>
                  </a:lnTo>
                  <a:lnTo>
                    <a:pt x="3255" y="3182"/>
                  </a:lnTo>
                  <a:lnTo>
                    <a:pt x="3182" y="3229"/>
                  </a:lnTo>
                  <a:lnTo>
                    <a:pt x="3143" y="3253"/>
                  </a:lnTo>
                  <a:lnTo>
                    <a:pt x="3100" y="3278"/>
                  </a:lnTo>
                  <a:lnTo>
                    <a:pt x="3054" y="3305"/>
                  </a:lnTo>
                  <a:lnTo>
                    <a:pt x="3005" y="3332"/>
                  </a:lnTo>
                  <a:lnTo>
                    <a:pt x="2898" y="3389"/>
                  </a:lnTo>
                  <a:lnTo>
                    <a:pt x="2782" y="3450"/>
                  </a:lnTo>
                  <a:lnTo>
                    <a:pt x="2658" y="3513"/>
                  </a:lnTo>
                  <a:lnTo>
                    <a:pt x="2528" y="3577"/>
                  </a:lnTo>
                  <a:lnTo>
                    <a:pt x="2394" y="3642"/>
                  </a:lnTo>
                  <a:lnTo>
                    <a:pt x="2257" y="3707"/>
                  </a:lnTo>
                  <a:lnTo>
                    <a:pt x="2119" y="3770"/>
                  </a:lnTo>
                  <a:lnTo>
                    <a:pt x="1983" y="3831"/>
                  </a:lnTo>
                  <a:lnTo>
                    <a:pt x="1848" y="3890"/>
                  </a:lnTo>
                  <a:lnTo>
                    <a:pt x="1719" y="3945"/>
                  </a:lnTo>
                  <a:lnTo>
                    <a:pt x="1657" y="3970"/>
                  </a:lnTo>
                  <a:lnTo>
                    <a:pt x="1596" y="3995"/>
                  </a:lnTo>
                  <a:lnTo>
                    <a:pt x="1538" y="4018"/>
                  </a:lnTo>
                  <a:lnTo>
                    <a:pt x="1481" y="4039"/>
                  </a:lnTo>
                  <a:lnTo>
                    <a:pt x="1427" y="4059"/>
                  </a:lnTo>
                  <a:lnTo>
                    <a:pt x="1376" y="4077"/>
                  </a:lnTo>
                  <a:lnTo>
                    <a:pt x="1328" y="4094"/>
                  </a:lnTo>
                  <a:lnTo>
                    <a:pt x="1282" y="4108"/>
                  </a:lnTo>
                  <a:lnTo>
                    <a:pt x="1239" y="4122"/>
                  </a:lnTo>
                  <a:lnTo>
                    <a:pt x="1197" y="4136"/>
                  </a:lnTo>
                  <a:lnTo>
                    <a:pt x="1156" y="4151"/>
                  </a:lnTo>
                  <a:lnTo>
                    <a:pt x="1116" y="4166"/>
                  </a:lnTo>
                  <a:lnTo>
                    <a:pt x="1038" y="4196"/>
                  </a:lnTo>
                  <a:lnTo>
                    <a:pt x="964" y="4226"/>
                  </a:lnTo>
                  <a:lnTo>
                    <a:pt x="893" y="4256"/>
                  </a:lnTo>
                  <a:lnTo>
                    <a:pt x="824" y="4284"/>
                  </a:lnTo>
                  <a:lnTo>
                    <a:pt x="792" y="4297"/>
                  </a:lnTo>
                  <a:lnTo>
                    <a:pt x="759" y="4310"/>
                  </a:lnTo>
                  <a:lnTo>
                    <a:pt x="728" y="4321"/>
                  </a:lnTo>
                  <a:lnTo>
                    <a:pt x="696" y="4332"/>
                  </a:lnTo>
                  <a:lnTo>
                    <a:pt x="664" y="4342"/>
                  </a:lnTo>
                  <a:lnTo>
                    <a:pt x="634" y="4350"/>
                  </a:lnTo>
                  <a:lnTo>
                    <a:pt x="604" y="4359"/>
                  </a:lnTo>
                  <a:lnTo>
                    <a:pt x="575" y="4365"/>
                  </a:lnTo>
                  <a:lnTo>
                    <a:pt x="545" y="4369"/>
                  </a:lnTo>
                  <a:lnTo>
                    <a:pt x="517" y="4372"/>
                  </a:lnTo>
                  <a:lnTo>
                    <a:pt x="489" y="4374"/>
                  </a:lnTo>
                  <a:lnTo>
                    <a:pt x="460" y="4373"/>
                  </a:lnTo>
                  <a:lnTo>
                    <a:pt x="432" y="4371"/>
                  </a:lnTo>
                  <a:lnTo>
                    <a:pt x="404" y="4367"/>
                  </a:lnTo>
                  <a:lnTo>
                    <a:pt x="377" y="4361"/>
                  </a:lnTo>
                  <a:lnTo>
                    <a:pt x="350" y="4352"/>
                  </a:lnTo>
                  <a:lnTo>
                    <a:pt x="322" y="4341"/>
                  </a:lnTo>
                  <a:lnTo>
                    <a:pt x="295" y="4328"/>
                  </a:lnTo>
                  <a:lnTo>
                    <a:pt x="269" y="4313"/>
                  </a:lnTo>
                  <a:lnTo>
                    <a:pt x="241" y="4295"/>
                  </a:lnTo>
                  <a:lnTo>
                    <a:pt x="215" y="4274"/>
                  </a:lnTo>
                  <a:lnTo>
                    <a:pt x="191" y="4250"/>
                  </a:lnTo>
                  <a:lnTo>
                    <a:pt x="169" y="4223"/>
                  </a:lnTo>
                  <a:lnTo>
                    <a:pt x="148" y="4193"/>
                  </a:lnTo>
                  <a:lnTo>
                    <a:pt x="129" y="4160"/>
                  </a:lnTo>
                  <a:lnTo>
                    <a:pt x="112" y="4125"/>
                  </a:lnTo>
                  <a:lnTo>
                    <a:pt x="95" y="4087"/>
                  </a:lnTo>
                  <a:lnTo>
                    <a:pt x="81" y="4047"/>
                  </a:lnTo>
                  <a:lnTo>
                    <a:pt x="68" y="4004"/>
                  </a:lnTo>
                  <a:lnTo>
                    <a:pt x="56" y="3959"/>
                  </a:lnTo>
                  <a:lnTo>
                    <a:pt x="47" y="3912"/>
                  </a:lnTo>
                  <a:lnTo>
                    <a:pt x="37" y="3863"/>
                  </a:lnTo>
                  <a:lnTo>
                    <a:pt x="30" y="3813"/>
                  </a:lnTo>
                  <a:lnTo>
                    <a:pt x="22" y="3760"/>
                  </a:lnTo>
                  <a:lnTo>
                    <a:pt x="17" y="3706"/>
                  </a:lnTo>
                  <a:lnTo>
                    <a:pt x="12" y="3651"/>
                  </a:lnTo>
                  <a:lnTo>
                    <a:pt x="8" y="3594"/>
                  </a:lnTo>
                  <a:lnTo>
                    <a:pt x="6" y="3535"/>
                  </a:lnTo>
                  <a:lnTo>
                    <a:pt x="3" y="3476"/>
                  </a:lnTo>
                  <a:lnTo>
                    <a:pt x="1" y="3416"/>
                  </a:lnTo>
                  <a:lnTo>
                    <a:pt x="0" y="3354"/>
                  </a:lnTo>
                  <a:lnTo>
                    <a:pt x="0" y="3292"/>
                  </a:lnTo>
                  <a:lnTo>
                    <a:pt x="1" y="3228"/>
                  </a:lnTo>
                  <a:lnTo>
                    <a:pt x="1" y="3165"/>
                  </a:lnTo>
                  <a:lnTo>
                    <a:pt x="5" y="3037"/>
                  </a:lnTo>
                  <a:lnTo>
                    <a:pt x="9" y="2908"/>
                  </a:lnTo>
                  <a:lnTo>
                    <a:pt x="14" y="2779"/>
                  </a:lnTo>
                  <a:lnTo>
                    <a:pt x="18" y="2651"/>
                  </a:lnTo>
                  <a:lnTo>
                    <a:pt x="21" y="2584"/>
                  </a:lnTo>
                  <a:lnTo>
                    <a:pt x="26" y="2512"/>
                  </a:lnTo>
                  <a:lnTo>
                    <a:pt x="31" y="2435"/>
                  </a:lnTo>
                  <a:lnTo>
                    <a:pt x="37" y="2354"/>
                  </a:lnTo>
                  <a:lnTo>
                    <a:pt x="45" y="2270"/>
                  </a:lnTo>
                  <a:lnTo>
                    <a:pt x="54" y="2181"/>
                  </a:lnTo>
                  <a:lnTo>
                    <a:pt x="63" y="2090"/>
                  </a:lnTo>
                  <a:lnTo>
                    <a:pt x="74" y="1997"/>
                  </a:lnTo>
                  <a:lnTo>
                    <a:pt x="97" y="1807"/>
                  </a:lnTo>
                  <a:lnTo>
                    <a:pt x="122" y="1612"/>
                  </a:lnTo>
                  <a:lnTo>
                    <a:pt x="149" y="1419"/>
                  </a:lnTo>
                  <a:lnTo>
                    <a:pt x="176" y="1229"/>
                  </a:lnTo>
                  <a:lnTo>
                    <a:pt x="203" y="1047"/>
                  </a:lnTo>
                  <a:lnTo>
                    <a:pt x="230" y="877"/>
                  </a:lnTo>
                  <a:lnTo>
                    <a:pt x="254" y="723"/>
                  </a:lnTo>
                  <a:lnTo>
                    <a:pt x="276" y="589"/>
                  </a:lnTo>
                  <a:lnTo>
                    <a:pt x="308" y="393"/>
                  </a:lnTo>
                  <a:lnTo>
                    <a:pt x="320" y="321"/>
                  </a:lnTo>
                  <a:close/>
                </a:path>
              </a:pathLst>
            </a:custGeom>
            <a:solidFill>
              <a:srgbClr val="8B7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0" name="Freeform 22"/>
            <p:cNvSpPr>
              <a:spLocks/>
            </p:cNvSpPr>
            <p:nvPr/>
          </p:nvSpPr>
          <p:spPr bwMode="auto">
            <a:xfrm>
              <a:off x="1912" y="2895"/>
              <a:ext cx="264" cy="223"/>
            </a:xfrm>
            <a:custGeom>
              <a:avLst/>
              <a:gdLst>
                <a:gd name="T0" fmla="*/ 0 w 5285"/>
                <a:gd name="T1" fmla="*/ 0 h 4242"/>
                <a:gd name="T2" fmla="*/ 0 w 5285"/>
                <a:gd name="T3" fmla="*/ 0 h 4242"/>
                <a:gd name="T4" fmla="*/ 0 w 5285"/>
                <a:gd name="T5" fmla="*/ 0 h 4242"/>
                <a:gd name="T6" fmla="*/ 0 w 5285"/>
                <a:gd name="T7" fmla="*/ 0 h 4242"/>
                <a:gd name="T8" fmla="*/ 0 w 5285"/>
                <a:gd name="T9" fmla="*/ 0 h 4242"/>
                <a:gd name="T10" fmla="*/ 0 w 5285"/>
                <a:gd name="T11" fmla="*/ 0 h 4242"/>
                <a:gd name="T12" fmla="*/ 0 w 5285"/>
                <a:gd name="T13" fmla="*/ 0 h 4242"/>
                <a:gd name="T14" fmla="*/ 0 w 5285"/>
                <a:gd name="T15" fmla="*/ 0 h 4242"/>
                <a:gd name="T16" fmla="*/ 0 w 5285"/>
                <a:gd name="T17" fmla="*/ 0 h 4242"/>
                <a:gd name="T18" fmla="*/ 0 w 5285"/>
                <a:gd name="T19" fmla="*/ 0 h 4242"/>
                <a:gd name="T20" fmla="*/ 0 w 5285"/>
                <a:gd name="T21" fmla="*/ 0 h 4242"/>
                <a:gd name="T22" fmla="*/ 0 w 5285"/>
                <a:gd name="T23" fmla="*/ 0 h 4242"/>
                <a:gd name="T24" fmla="*/ 0 w 5285"/>
                <a:gd name="T25" fmla="*/ 0 h 4242"/>
                <a:gd name="T26" fmla="*/ 0 w 5285"/>
                <a:gd name="T27" fmla="*/ 0 h 4242"/>
                <a:gd name="T28" fmla="*/ 0 w 5285"/>
                <a:gd name="T29" fmla="*/ 0 h 4242"/>
                <a:gd name="T30" fmla="*/ 0 w 5285"/>
                <a:gd name="T31" fmla="*/ 0 h 4242"/>
                <a:gd name="T32" fmla="*/ 0 w 5285"/>
                <a:gd name="T33" fmla="*/ 0 h 4242"/>
                <a:gd name="T34" fmla="*/ 0 w 5285"/>
                <a:gd name="T35" fmla="*/ 0 h 4242"/>
                <a:gd name="T36" fmla="*/ 0 w 5285"/>
                <a:gd name="T37" fmla="*/ 0 h 4242"/>
                <a:gd name="T38" fmla="*/ 0 w 5285"/>
                <a:gd name="T39" fmla="*/ 0 h 4242"/>
                <a:gd name="T40" fmla="*/ 0 w 5285"/>
                <a:gd name="T41" fmla="*/ 0 h 4242"/>
                <a:gd name="T42" fmla="*/ 0 w 5285"/>
                <a:gd name="T43" fmla="*/ 0 h 4242"/>
                <a:gd name="T44" fmla="*/ 0 w 5285"/>
                <a:gd name="T45" fmla="*/ 0 h 4242"/>
                <a:gd name="T46" fmla="*/ 0 w 5285"/>
                <a:gd name="T47" fmla="*/ 0 h 4242"/>
                <a:gd name="T48" fmla="*/ 0 w 5285"/>
                <a:gd name="T49" fmla="*/ 0 h 4242"/>
                <a:gd name="T50" fmla="*/ 0 w 5285"/>
                <a:gd name="T51" fmla="*/ 0 h 4242"/>
                <a:gd name="T52" fmla="*/ 0 w 5285"/>
                <a:gd name="T53" fmla="*/ 0 h 4242"/>
                <a:gd name="T54" fmla="*/ 0 w 5285"/>
                <a:gd name="T55" fmla="*/ 0 h 4242"/>
                <a:gd name="T56" fmla="*/ 0 w 5285"/>
                <a:gd name="T57" fmla="*/ 0 h 4242"/>
                <a:gd name="T58" fmla="*/ 0 w 5285"/>
                <a:gd name="T59" fmla="*/ 0 h 4242"/>
                <a:gd name="T60" fmla="*/ 0 w 5285"/>
                <a:gd name="T61" fmla="*/ 0 h 4242"/>
                <a:gd name="T62" fmla="*/ 0 w 5285"/>
                <a:gd name="T63" fmla="*/ 0 h 4242"/>
                <a:gd name="T64" fmla="*/ 0 w 5285"/>
                <a:gd name="T65" fmla="*/ 0 h 4242"/>
                <a:gd name="T66" fmla="*/ 0 w 5285"/>
                <a:gd name="T67" fmla="*/ 0 h 4242"/>
                <a:gd name="T68" fmla="*/ 0 w 5285"/>
                <a:gd name="T69" fmla="*/ 0 h 4242"/>
                <a:gd name="T70" fmla="*/ 0 w 5285"/>
                <a:gd name="T71" fmla="*/ 0 h 4242"/>
                <a:gd name="T72" fmla="*/ 0 w 5285"/>
                <a:gd name="T73" fmla="*/ 0 h 4242"/>
                <a:gd name="T74" fmla="*/ 0 w 5285"/>
                <a:gd name="T75" fmla="*/ 0 h 4242"/>
                <a:gd name="T76" fmla="*/ 0 w 5285"/>
                <a:gd name="T77" fmla="*/ 0 h 4242"/>
                <a:gd name="T78" fmla="*/ 0 w 5285"/>
                <a:gd name="T79" fmla="*/ 0 h 4242"/>
                <a:gd name="T80" fmla="*/ 0 w 5285"/>
                <a:gd name="T81" fmla="*/ 0 h 4242"/>
                <a:gd name="T82" fmla="*/ 0 w 5285"/>
                <a:gd name="T83" fmla="*/ 0 h 4242"/>
                <a:gd name="T84" fmla="*/ 0 w 5285"/>
                <a:gd name="T85" fmla="*/ 0 h 4242"/>
                <a:gd name="T86" fmla="*/ 0 w 5285"/>
                <a:gd name="T87" fmla="*/ 0 h 4242"/>
                <a:gd name="T88" fmla="*/ 0 w 5285"/>
                <a:gd name="T89" fmla="*/ 0 h 4242"/>
                <a:gd name="T90" fmla="*/ 0 w 5285"/>
                <a:gd name="T91" fmla="*/ 0 h 4242"/>
                <a:gd name="T92" fmla="*/ 0 w 5285"/>
                <a:gd name="T93" fmla="*/ 0 h 4242"/>
                <a:gd name="T94" fmla="*/ 0 w 5285"/>
                <a:gd name="T95" fmla="*/ 0 h 4242"/>
                <a:gd name="T96" fmla="*/ 0 w 5285"/>
                <a:gd name="T97" fmla="*/ 0 h 4242"/>
                <a:gd name="T98" fmla="*/ 0 w 5285"/>
                <a:gd name="T99" fmla="*/ 0 h 4242"/>
                <a:gd name="T100" fmla="*/ 0 w 5285"/>
                <a:gd name="T101" fmla="*/ 0 h 4242"/>
                <a:gd name="T102" fmla="*/ 0 w 5285"/>
                <a:gd name="T103" fmla="*/ 0 h 4242"/>
                <a:gd name="T104" fmla="*/ 0 w 5285"/>
                <a:gd name="T105" fmla="*/ 0 h 4242"/>
                <a:gd name="T106" fmla="*/ 0 w 5285"/>
                <a:gd name="T107" fmla="*/ 0 h 4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285"/>
                <a:gd name="T163" fmla="*/ 0 h 4242"/>
                <a:gd name="T164" fmla="*/ 5285 w 5285"/>
                <a:gd name="T165" fmla="*/ 4242 h 4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285" h="4242">
                  <a:moveTo>
                    <a:pt x="313" y="329"/>
                  </a:moveTo>
                  <a:lnTo>
                    <a:pt x="315" y="326"/>
                  </a:lnTo>
                  <a:lnTo>
                    <a:pt x="318" y="319"/>
                  </a:lnTo>
                  <a:lnTo>
                    <a:pt x="325" y="307"/>
                  </a:lnTo>
                  <a:lnTo>
                    <a:pt x="337" y="292"/>
                  </a:lnTo>
                  <a:lnTo>
                    <a:pt x="345" y="283"/>
                  </a:lnTo>
                  <a:lnTo>
                    <a:pt x="354" y="273"/>
                  </a:lnTo>
                  <a:lnTo>
                    <a:pt x="364" y="263"/>
                  </a:lnTo>
                  <a:lnTo>
                    <a:pt x="376" y="252"/>
                  </a:lnTo>
                  <a:lnTo>
                    <a:pt x="389" y="241"/>
                  </a:lnTo>
                  <a:lnTo>
                    <a:pt x="403" y="229"/>
                  </a:lnTo>
                  <a:lnTo>
                    <a:pt x="420" y="217"/>
                  </a:lnTo>
                  <a:lnTo>
                    <a:pt x="438" y="205"/>
                  </a:lnTo>
                  <a:lnTo>
                    <a:pt x="459" y="193"/>
                  </a:lnTo>
                  <a:lnTo>
                    <a:pt x="481" y="180"/>
                  </a:lnTo>
                  <a:lnTo>
                    <a:pt x="504" y="167"/>
                  </a:lnTo>
                  <a:lnTo>
                    <a:pt x="531" y="155"/>
                  </a:lnTo>
                  <a:lnTo>
                    <a:pt x="559" y="142"/>
                  </a:lnTo>
                  <a:lnTo>
                    <a:pt x="590" y="130"/>
                  </a:lnTo>
                  <a:lnTo>
                    <a:pt x="623" y="117"/>
                  </a:lnTo>
                  <a:lnTo>
                    <a:pt x="659" y="106"/>
                  </a:lnTo>
                  <a:lnTo>
                    <a:pt x="697" y="94"/>
                  </a:lnTo>
                  <a:lnTo>
                    <a:pt x="737" y="83"/>
                  </a:lnTo>
                  <a:lnTo>
                    <a:pt x="780" y="72"/>
                  </a:lnTo>
                  <a:lnTo>
                    <a:pt x="826" y="62"/>
                  </a:lnTo>
                  <a:lnTo>
                    <a:pt x="876" y="53"/>
                  </a:lnTo>
                  <a:lnTo>
                    <a:pt x="927" y="45"/>
                  </a:lnTo>
                  <a:lnTo>
                    <a:pt x="982" y="37"/>
                  </a:lnTo>
                  <a:lnTo>
                    <a:pt x="1040" y="29"/>
                  </a:lnTo>
                  <a:lnTo>
                    <a:pt x="1101" y="22"/>
                  </a:lnTo>
                  <a:lnTo>
                    <a:pt x="1166" y="17"/>
                  </a:lnTo>
                  <a:lnTo>
                    <a:pt x="1234" y="12"/>
                  </a:lnTo>
                  <a:lnTo>
                    <a:pt x="1303" y="8"/>
                  </a:lnTo>
                  <a:lnTo>
                    <a:pt x="1376" y="4"/>
                  </a:lnTo>
                  <a:lnTo>
                    <a:pt x="1452" y="2"/>
                  </a:lnTo>
                  <a:lnTo>
                    <a:pt x="1528" y="1"/>
                  </a:lnTo>
                  <a:lnTo>
                    <a:pt x="1607" y="0"/>
                  </a:lnTo>
                  <a:lnTo>
                    <a:pt x="1687" y="0"/>
                  </a:lnTo>
                  <a:lnTo>
                    <a:pt x="1769" y="1"/>
                  </a:lnTo>
                  <a:lnTo>
                    <a:pt x="1853" y="3"/>
                  </a:lnTo>
                  <a:lnTo>
                    <a:pt x="1937" y="5"/>
                  </a:lnTo>
                  <a:lnTo>
                    <a:pt x="2021" y="9"/>
                  </a:lnTo>
                  <a:lnTo>
                    <a:pt x="2105" y="13"/>
                  </a:lnTo>
                  <a:lnTo>
                    <a:pt x="2190" y="18"/>
                  </a:lnTo>
                  <a:lnTo>
                    <a:pt x="2276" y="24"/>
                  </a:lnTo>
                  <a:lnTo>
                    <a:pt x="2361" y="32"/>
                  </a:lnTo>
                  <a:lnTo>
                    <a:pt x="2444" y="40"/>
                  </a:lnTo>
                  <a:lnTo>
                    <a:pt x="2528" y="48"/>
                  </a:lnTo>
                  <a:lnTo>
                    <a:pt x="2610" y="58"/>
                  </a:lnTo>
                  <a:lnTo>
                    <a:pt x="2691" y="68"/>
                  </a:lnTo>
                  <a:lnTo>
                    <a:pt x="2771" y="79"/>
                  </a:lnTo>
                  <a:lnTo>
                    <a:pt x="2849" y="91"/>
                  </a:lnTo>
                  <a:lnTo>
                    <a:pt x="2926" y="103"/>
                  </a:lnTo>
                  <a:lnTo>
                    <a:pt x="3000" y="117"/>
                  </a:lnTo>
                  <a:lnTo>
                    <a:pt x="3071" y="131"/>
                  </a:lnTo>
                  <a:lnTo>
                    <a:pt x="3140" y="147"/>
                  </a:lnTo>
                  <a:lnTo>
                    <a:pt x="3206" y="163"/>
                  </a:lnTo>
                  <a:lnTo>
                    <a:pt x="3269" y="180"/>
                  </a:lnTo>
                  <a:lnTo>
                    <a:pt x="3329" y="197"/>
                  </a:lnTo>
                  <a:lnTo>
                    <a:pt x="3385" y="216"/>
                  </a:lnTo>
                  <a:lnTo>
                    <a:pt x="3438" y="235"/>
                  </a:lnTo>
                  <a:lnTo>
                    <a:pt x="3544" y="277"/>
                  </a:lnTo>
                  <a:lnTo>
                    <a:pt x="3655" y="322"/>
                  </a:lnTo>
                  <a:lnTo>
                    <a:pt x="3769" y="370"/>
                  </a:lnTo>
                  <a:lnTo>
                    <a:pt x="3887" y="420"/>
                  </a:lnTo>
                  <a:lnTo>
                    <a:pt x="4123" y="522"/>
                  </a:lnTo>
                  <a:lnTo>
                    <a:pt x="4353" y="623"/>
                  </a:lnTo>
                  <a:lnTo>
                    <a:pt x="4566" y="716"/>
                  </a:lnTo>
                  <a:lnTo>
                    <a:pt x="4753" y="795"/>
                  </a:lnTo>
                  <a:lnTo>
                    <a:pt x="4832" y="828"/>
                  </a:lnTo>
                  <a:lnTo>
                    <a:pt x="4902" y="855"/>
                  </a:lnTo>
                  <a:lnTo>
                    <a:pt x="4932" y="866"/>
                  </a:lnTo>
                  <a:lnTo>
                    <a:pt x="4959" y="876"/>
                  </a:lnTo>
                  <a:lnTo>
                    <a:pt x="4983" y="883"/>
                  </a:lnTo>
                  <a:lnTo>
                    <a:pt x="5003" y="889"/>
                  </a:lnTo>
                  <a:lnTo>
                    <a:pt x="5070" y="906"/>
                  </a:lnTo>
                  <a:lnTo>
                    <a:pt x="5127" y="920"/>
                  </a:lnTo>
                  <a:lnTo>
                    <a:pt x="5175" y="930"/>
                  </a:lnTo>
                  <a:lnTo>
                    <a:pt x="5215" y="939"/>
                  </a:lnTo>
                  <a:lnTo>
                    <a:pt x="5246" y="945"/>
                  </a:lnTo>
                  <a:lnTo>
                    <a:pt x="5267" y="948"/>
                  </a:lnTo>
                  <a:lnTo>
                    <a:pt x="5281" y="950"/>
                  </a:lnTo>
                  <a:lnTo>
                    <a:pt x="5285" y="951"/>
                  </a:lnTo>
                  <a:lnTo>
                    <a:pt x="5280" y="1011"/>
                  </a:lnTo>
                  <a:lnTo>
                    <a:pt x="5272" y="1071"/>
                  </a:lnTo>
                  <a:lnTo>
                    <a:pt x="5266" y="1132"/>
                  </a:lnTo>
                  <a:lnTo>
                    <a:pt x="5257" y="1191"/>
                  </a:lnTo>
                  <a:lnTo>
                    <a:pt x="5249" y="1250"/>
                  </a:lnTo>
                  <a:lnTo>
                    <a:pt x="5242" y="1308"/>
                  </a:lnTo>
                  <a:lnTo>
                    <a:pt x="5233" y="1367"/>
                  </a:lnTo>
                  <a:lnTo>
                    <a:pt x="5226" y="1425"/>
                  </a:lnTo>
                  <a:lnTo>
                    <a:pt x="5182" y="1451"/>
                  </a:lnTo>
                  <a:lnTo>
                    <a:pt x="5065" y="1523"/>
                  </a:lnTo>
                  <a:lnTo>
                    <a:pt x="4984" y="1574"/>
                  </a:lnTo>
                  <a:lnTo>
                    <a:pt x="4892" y="1632"/>
                  </a:lnTo>
                  <a:lnTo>
                    <a:pt x="4792" y="1697"/>
                  </a:lnTo>
                  <a:lnTo>
                    <a:pt x="4686" y="1767"/>
                  </a:lnTo>
                  <a:lnTo>
                    <a:pt x="4577" y="1842"/>
                  </a:lnTo>
                  <a:lnTo>
                    <a:pt x="4466" y="1920"/>
                  </a:lnTo>
                  <a:lnTo>
                    <a:pt x="4410" y="1960"/>
                  </a:lnTo>
                  <a:lnTo>
                    <a:pt x="4355" y="2001"/>
                  </a:lnTo>
                  <a:lnTo>
                    <a:pt x="4303" y="2041"/>
                  </a:lnTo>
                  <a:lnTo>
                    <a:pt x="4250" y="2081"/>
                  </a:lnTo>
                  <a:lnTo>
                    <a:pt x="4200" y="2122"/>
                  </a:lnTo>
                  <a:lnTo>
                    <a:pt x="4151" y="2162"/>
                  </a:lnTo>
                  <a:lnTo>
                    <a:pt x="4104" y="2203"/>
                  </a:lnTo>
                  <a:lnTo>
                    <a:pt x="4061" y="2242"/>
                  </a:lnTo>
                  <a:lnTo>
                    <a:pt x="4019" y="2281"/>
                  </a:lnTo>
                  <a:lnTo>
                    <a:pt x="3981" y="2318"/>
                  </a:lnTo>
                  <a:lnTo>
                    <a:pt x="3946" y="2355"/>
                  </a:lnTo>
                  <a:lnTo>
                    <a:pt x="3916" y="2391"/>
                  </a:lnTo>
                  <a:lnTo>
                    <a:pt x="3860" y="2458"/>
                  </a:lnTo>
                  <a:lnTo>
                    <a:pt x="3808" y="2520"/>
                  </a:lnTo>
                  <a:lnTo>
                    <a:pt x="3760" y="2577"/>
                  </a:lnTo>
                  <a:lnTo>
                    <a:pt x="3713" y="2630"/>
                  </a:lnTo>
                  <a:lnTo>
                    <a:pt x="3668" y="2679"/>
                  </a:lnTo>
                  <a:lnTo>
                    <a:pt x="3625" y="2725"/>
                  </a:lnTo>
                  <a:lnTo>
                    <a:pt x="3582" y="2769"/>
                  </a:lnTo>
                  <a:lnTo>
                    <a:pt x="3539" y="2811"/>
                  </a:lnTo>
                  <a:lnTo>
                    <a:pt x="3493" y="2851"/>
                  </a:lnTo>
                  <a:lnTo>
                    <a:pt x="3447" y="2890"/>
                  </a:lnTo>
                  <a:lnTo>
                    <a:pt x="3399" y="2929"/>
                  </a:lnTo>
                  <a:lnTo>
                    <a:pt x="3347" y="2968"/>
                  </a:lnTo>
                  <a:lnTo>
                    <a:pt x="3292" y="3008"/>
                  </a:lnTo>
                  <a:lnTo>
                    <a:pt x="3232" y="3049"/>
                  </a:lnTo>
                  <a:lnTo>
                    <a:pt x="3167" y="3092"/>
                  </a:lnTo>
                  <a:lnTo>
                    <a:pt x="3097" y="3137"/>
                  </a:lnTo>
                  <a:lnTo>
                    <a:pt x="3017" y="3184"/>
                  </a:lnTo>
                  <a:lnTo>
                    <a:pt x="2924" y="3236"/>
                  </a:lnTo>
                  <a:lnTo>
                    <a:pt x="2821" y="3293"/>
                  </a:lnTo>
                  <a:lnTo>
                    <a:pt x="2708" y="3351"/>
                  </a:lnTo>
                  <a:lnTo>
                    <a:pt x="2588" y="3412"/>
                  </a:lnTo>
                  <a:lnTo>
                    <a:pt x="2463" y="3474"/>
                  </a:lnTo>
                  <a:lnTo>
                    <a:pt x="2335" y="3537"/>
                  </a:lnTo>
                  <a:lnTo>
                    <a:pt x="2203" y="3600"/>
                  </a:lnTo>
                  <a:lnTo>
                    <a:pt x="2071" y="3661"/>
                  </a:lnTo>
                  <a:lnTo>
                    <a:pt x="1940" y="3721"/>
                  </a:lnTo>
                  <a:lnTo>
                    <a:pt x="1812" y="3778"/>
                  </a:lnTo>
                  <a:lnTo>
                    <a:pt x="1687" y="3831"/>
                  </a:lnTo>
                  <a:lnTo>
                    <a:pt x="1570" y="3880"/>
                  </a:lnTo>
                  <a:lnTo>
                    <a:pt x="1460" y="3923"/>
                  </a:lnTo>
                  <a:lnTo>
                    <a:pt x="1408" y="3943"/>
                  </a:lnTo>
                  <a:lnTo>
                    <a:pt x="1359" y="3961"/>
                  </a:lnTo>
                  <a:lnTo>
                    <a:pt x="1313" y="3977"/>
                  </a:lnTo>
                  <a:lnTo>
                    <a:pt x="1270" y="3991"/>
                  </a:lnTo>
                  <a:lnTo>
                    <a:pt x="1227" y="4004"/>
                  </a:lnTo>
                  <a:lnTo>
                    <a:pt x="1186" y="4018"/>
                  </a:lnTo>
                  <a:lnTo>
                    <a:pt x="1146" y="4032"/>
                  </a:lnTo>
                  <a:lnTo>
                    <a:pt x="1107" y="4046"/>
                  </a:lnTo>
                  <a:lnTo>
                    <a:pt x="1031" y="4075"/>
                  </a:lnTo>
                  <a:lnTo>
                    <a:pt x="958" y="4104"/>
                  </a:lnTo>
                  <a:lnTo>
                    <a:pt x="887" y="4132"/>
                  </a:lnTo>
                  <a:lnTo>
                    <a:pt x="820" y="4159"/>
                  </a:lnTo>
                  <a:lnTo>
                    <a:pt x="786" y="4171"/>
                  </a:lnTo>
                  <a:lnTo>
                    <a:pt x="755" y="4183"/>
                  </a:lnTo>
                  <a:lnTo>
                    <a:pt x="722" y="4194"/>
                  </a:lnTo>
                  <a:lnTo>
                    <a:pt x="692" y="4204"/>
                  </a:lnTo>
                  <a:lnTo>
                    <a:pt x="661" y="4213"/>
                  </a:lnTo>
                  <a:lnTo>
                    <a:pt x="631" y="4221"/>
                  </a:lnTo>
                  <a:lnTo>
                    <a:pt x="600" y="4228"/>
                  </a:lnTo>
                  <a:lnTo>
                    <a:pt x="571" y="4234"/>
                  </a:lnTo>
                  <a:lnTo>
                    <a:pt x="542" y="4238"/>
                  </a:lnTo>
                  <a:lnTo>
                    <a:pt x="514" y="4241"/>
                  </a:lnTo>
                  <a:lnTo>
                    <a:pt x="485" y="4242"/>
                  </a:lnTo>
                  <a:lnTo>
                    <a:pt x="457" y="4241"/>
                  </a:lnTo>
                  <a:lnTo>
                    <a:pt x="430" y="4239"/>
                  </a:lnTo>
                  <a:lnTo>
                    <a:pt x="402" y="4235"/>
                  </a:lnTo>
                  <a:lnTo>
                    <a:pt x="375" y="4229"/>
                  </a:lnTo>
                  <a:lnTo>
                    <a:pt x="348" y="4221"/>
                  </a:lnTo>
                  <a:lnTo>
                    <a:pt x="321" y="4210"/>
                  </a:lnTo>
                  <a:lnTo>
                    <a:pt x="294" y="4198"/>
                  </a:lnTo>
                  <a:lnTo>
                    <a:pt x="268" y="4183"/>
                  </a:lnTo>
                  <a:lnTo>
                    <a:pt x="241" y="4165"/>
                  </a:lnTo>
                  <a:lnTo>
                    <a:pt x="216" y="4146"/>
                  </a:lnTo>
                  <a:lnTo>
                    <a:pt x="193" y="4123"/>
                  </a:lnTo>
                  <a:lnTo>
                    <a:pt x="172" y="4097"/>
                  </a:lnTo>
                  <a:lnTo>
                    <a:pt x="152" y="4069"/>
                  </a:lnTo>
                  <a:lnTo>
                    <a:pt x="133" y="4037"/>
                  </a:lnTo>
                  <a:lnTo>
                    <a:pt x="116" y="4003"/>
                  </a:lnTo>
                  <a:lnTo>
                    <a:pt x="100" y="3967"/>
                  </a:lnTo>
                  <a:lnTo>
                    <a:pt x="87" y="3928"/>
                  </a:lnTo>
                  <a:lnTo>
                    <a:pt x="74" y="3887"/>
                  </a:lnTo>
                  <a:lnTo>
                    <a:pt x="62" y="3843"/>
                  </a:lnTo>
                  <a:lnTo>
                    <a:pt x="52" y="3798"/>
                  </a:lnTo>
                  <a:lnTo>
                    <a:pt x="42" y="3751"/>
                  </a:lnTo>
                  <a:lnTo>
                    <a:pt x="34" y="3702"/>
                  </a:lnTo>
                  <a:lnTo>
                    <a:pt x="28" y="3651"/>
                  </a:lnTo>
                  <a:lnTo>
                    <a:pt x="21" y="3598"/>
                  </a:lnTo>
                  <a:lnTo>
                    <a:pt x="16" y="3545"/>
                  </a:lnTo>
                  <a:lnTo>
                    <a:pt x="12" y="3489"/>
                  </a:lnTo>
                  <a:lnTo>
                    <a:pt x="9" y="3433"/>
                  </a:lnTo>
                  <a:lnTo>
                    <a:pt x="6" y="3375"/>
                  </a:lnTo>
                  <a:lnTo>
                    <a:pt x="3" y="3317"/>
                  </a:lnTo>
                  <a:lnTo>
                    <a:pt x="2" y="3257"/>
                  </a:lnTo>
                  <a:lnTo>
                    <a:pt x="1" y="3196"/>
                  </a:lnTo>
                  <a:lnTo>
                    <a:pt x="0" y="3135"/>
                  </a:lnTo>
                  <a:lnTo>
                    <a:pt x="1" y="3074"/>
                  </a:lnTo>
                  <a:lnTo>
                    <a:pt x="2" y="2950"/>
                  </a:lnTo>
                  <a:lnTo>
                    <a:pt x="4" y="2825"/>
                  </a:lnTo>
                  <a:lnTo>
                    <a:pt x="9" y="2701"/>
                  </a:lnTo>
                  <a:lnTo>
                    <a:pt x="12" y="2577"/>
                  </a:lnTo>
                  <a:lnTo>
                    <a:pt x="15" y="2513"/>
                  </a:lnTo>
                  <a:lnTo>
                    <a:pt x="19" y="2443"/>
                  </a:lnTo>
                  <a:lnTo>
                    <a:pt x="25" y="2369"/>
                  </a:lnTo>
                  <a:lnTo>
                    <a:pt x="33" y="2291"/>
                  </a:lnTo>
                  <a:lnTo>
                    <a:pt x="40" y="2210"/>
                  </a:lnTo>
                  <a:lnTo>
                    <a:pt x="50" y="2124"/>
                  </a:lnTo>
                  <a:lnTo>
                    <a:pt x="59" y="2037"/>
                  </a:lnTo>
                  <a:lnTo>
                    <a:pt x="70" y="1947"/>
                  </a:lnTo>
                  <a:lnTo>
                    <a:pt x="94" y="1763"/>
                  </a:lnTo>
                  <a:lnTo>
                    <a:pt x="119" y="1576"/>
                  </a:lnTo>
                  <a:lnTo>
                    <a:pt x="145" y="1389"/>
                  </a:lnTo>
                  <a:lnTo>
                    <a:pt x="173" y="1206"/>
                  </a:lnTo>
                  <a:lnTo>
                    <a:pt x="199" y="1029"/>
                  </a:lnTo>
                  <a:lnTo>
                    <a:pt x="224" y="866"/>
                  </a:lnTo>
                  <a:lnTo>
                    <a:pt x="249" y="717"/>
                  </a:lnTo>
                  <a:lnTo>
                    <a:pt x="270" y="587"/>
                  </a:lnTo>
                  <a:lnTo>
                    <a:pt x="301" y="398"/>
                  </a:lnTo>
                  <a:lnTo>
                    <a:pt x="313" y="329"/>
                  </a:lnTo>
                  <a:close/>
                </a:path>
              </a:pathLst>
            </a:custGeom>
            <a:solidFill>
              <a:srgbClr val="9079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1" name="Freeform 23"/>
            <p:cNvSpPr>
              <a:spLocks/>
            </p:cNvSpPr>
            <p:nvPr/>
          </p:nvSpPr>
          <p:spPr bwMode="auto">
            <a:xfrm>
              <a:off x="1915" y="2897"/>
              <a:ext cx="256" cy="216"/>
            </a:xfrm>
            <a:custGeom>
              <a:avLst/>
              <a:gdLst>
                <a:gd name="T0" fmla="*/ 0 w 5113"/>
                <a:gd name="T1" fmla="*/ 0 h 4103"/>
                <a:gd name="T2" fmla="*/ 0 w 5113"/>
                <a:gd name="T3" fmla="*/ 0 h 4103"/>
                <a:gd name="T4" fmla="*/ 0 w 5113"/>
                <a:gd name="T5" fmla="*/ 0 h 4103"/>
                <a:gd name="T6" fmla="*/ 0 w 5113"/>
                <a:gd name="T7" fmla="*/ 0 h 4103"/>
                <a:gd name="T8" fmla="*/ 0 w 5113"/>
                <a:gd name="T9" fmla="*/ 0 h 4103"/>
                <a:gd name="T10" fmla="*/ 0 w 5113"/>
                <a:gd name="T11" fmla="*/ 0 h 4103"/>
                <a:gd name="T12" fmla="*/ 0 w 5113"/>
                <a:gd name="T13" fmla="*/ 0 h 4103"/>
                <a:gd name="T14" fmla="*/ 0 w 5113"/>
                <a:gd name="T15" fmla="*/ 0 h 4103"/>
                <a:gd name="T16" fmla="*/ 0 w 5113"/>
                <a:gd name="T17" fmla="*/ 0 h 4103"/>
                <a:gd name="T18" fmla="*/ 0 w 5113"/>
                <a:gd name="T19" fmla="*/ 0 h 4103"/>
                <a:gd name="T20" fmla="*/ 0 w 5113"/>
                <a:gd name="T21" fmla="*/ 0 h 4103"/>
                <a:gd name="T22" fmla="*/ 0 w 5113"/>
                <a:gd name="T23" fmla="*/ 0 h 4103"/>
                <a:gd name="T24" fmla="*/ 0 w 5113"/>
                <a:gd name="T25" fmla="*/ 0 h 4103"/>
                <a:gd name="T26" fmla="*/ 0 w 5113"/>
                <a:gd name="T27" fmla="*/ 0 h 4103"/>
                <a:gd name="T28" fmla="*/ 0 w 5113"/>
                <a:gd name="T29" fmla="*/ 0 h 4103"/>
                <a:gd name="T30" fmla="*/ 0 w 5113"/>
                <a:gd name="T31" fmla="*/ 0 h 4103"/>
                <a:gd name="T32" fmla="*/ 0 w 5113"/>
                <a:gd name="T33" fmla="*/ 0 h 4103"/>
                <a:gd name="T34" fmla="*/ 0 w 5113"/>
                <a:gd name="T35" fmla="*/ 0 h 4103"/>
                <a:gd name="T36" fmla="*/ 0 w 5113"/>
                <a:gd name="T37" fmla="*/ 0 h 4103"/>
                <a:gd name="T38" fmla="*/ 0 w 5113"/>
                <a:gd name="T39" fmla="*/ 0 h 4103"/>
                <a:gd name="T40" fmla="*/ 0 w 5113"/>
                <a:gd name="T41" fmla="*/ 0 h 4103"/>
                <a:gd name="T42" fmla="*/ 0 w 5113"/>
                <a:gd name="T43" fmla="*/ 0 h 4103"/>
                <a:gd name="T44" fmla="*/ 0 w 5113"/>
                <a:gd name="T45" fmla="*/ 0 h 4103"/>
                <a:gd name="T46" fmla="*/ 0 w 5113"/>
                <a:gd name="T47" fmla="*/ 0 h 4103"/>
                <a:gd name="T48" fmla="*/ 0 w 5113"/>
                <a:gd name="T49" fmla="*/ 0 h 4103"/>
                <a:gd name="T50" fmla="*/ 0 w 5113"/>
                <a:gd name="T51" fmla="*/ 0 h 4103"/>
                <a:gd name="T52" fmla="*/ 0 w 5113"/>
                <a:gd name="T53" fmla="*/ 0 h 4103"/>
                <a:gd name="T54" fmla="*/ 0 w 5113"/>
                <a:gd name="T55" fmla="*/ 0 h 4103"/>
                <a:gd name="T56" fmla="*/ 0 w 5113"/>
                <a:gd name="T57" fmla="*/ 0 h 4103"/>
                <a:gd name="T58" fmla="*/ 0 w 5113"/>
                <a:gd name="T59" fmla="*/ 0 h 4103"/>
                <a:gd name="T60" fmla="*/ 0 w 5113"/>
                <a:gd name="T61" fmla="*/ 0 h 4103"/>
                <a:gd name="T62" fmla="*/ 0 w 5113"/>
                <a:gd name="T63" fmla="*/ 0 h 4103"/>
                <a:gd name="T64" fmla="*/ 0 w 5113"/>
                <a:gd name="T65" fmla="*/ 0 h 4103"/>
                <a:gd name="T66" fmla="*/ 0 w 5113"/>
                <a:gd name="T67" fmla="*/ 0 h 4103"/>
                <a:gd name="T68" fmla="*/ 0 w 5113"/>
                <a:gd name="T69" fmla="*/ 0 h 4103"/>
                <a:gd name="T70" fmla="*/ 0 w 5113"/>
                <a:gd name="T71" fmla="*/ 0 h 4103"/>
                <a:gd name="T72" fmla="*/ 0 w 5113"/>
                <a:gd name="T73" fmla="*/ 0 h 4103"/>
                <a:gd name="T74" fmla="*/ 0 w 5113"/>
                <a:gd name="T75" fmla="*/ 0 h 4103"/>
                <a:gd name="T76" fmla="*/ 0 w 5113"/>
                <a:gd name="T77" fmla="*/ 0 h 4103"/>
                <a:gd name="T78" fmla="*/ 0 w 5113"/>
                <a:gd name="T79" fmla="*/ 0 h 4103"/>
                <a:gd name="T80" fmla="*/ 0 w 5113"/>
                <a:gd name="T81" fmla="*/ 0 h 4103"/>
                <a:gd name="T82" fmla="*/ 0 w 5113"/>
                <a:gd name="T83" fmla="*/ 0 h 4103"/>
                <a:gd name="T84" fmla="*/ 0 w 5113"/>
                <a:gd name="T85" fmla="*/ 0 h 4103"/>
                <a:gd name="T86" fmla="*/ 0 w 5113"/>
                <a:gd name="T87" fmla="*/ 0 h 4103"/>
                <a:gd name="T88" fmla="*/ 0 w 5113"/>
                <a:gd name="T89" fmla="*/ 0 h 4103"/>
                <a:gd name="T90" fmla="*/ 0 w 5113"/>
                <a:gd name="T91" fmla="*/ 0 h 4103"/>
                <a:gd name="T92" fmla="*/ 0 w 5113"/>
                <a:gd name="T93" fmla="*/ 0 h 4103"/>
                <a:gd name="T94" fmla="*/ 0 w 5113"/>
                <a:gd name="T95" fmla="*/ 0 h 4103"/>
                <a:gd name="T96" fmla="*/ 0 w 5113"/>
                <a:gd name="T97" fmla="*/ 0 h 4103"/>
                <a:gd name="T98" fmla="*/ 0 w 5113"/>
                <a:gd name="T99" fmla="*/ 0 h 4103"/>
                <a:gd name="T100" fmla="*/ 0 w 5113"/>
                <a:gd name="T101" fmla="*/ 0 h 4103"/>
                <a:gd name="T102" fmla="*/ 0 w 5113"/>
                <a:gd name="T103" fmla="*/ 0 h 41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13"/>
                <a:gd name="T157" fmla="*/ 0 h 4103"/>
                <a:gd name="T158" fmla="*/ 5113 w 5113"/>
                <a:gd name="T159" fmla="*/ 4103 h 41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13" h="4103">
                  <a:moveTo>
                    <a:pt x="298" y="340"/>
                  </a:moveTo>
                  <a:lnTo>
                    <a:pt x="300" y="338"/>
                  </a:lnTo>
                  <a:lnTo>
                    <a:pt x="304" y="330"/>
                  </a:lnTo>
                  <a:lnTo>
                    <a:pt x="311" y="319"/>
                  </a:lnTo>
                  <a:lnTo>
                    <a:pt x="324" y="303"/>
                  </a:lnTo>
                  <a:lnTo>
                    <a:pt x="341" y="285"/>
                  </a:lnTo>
                  <a:lnTo>
                    <a:pt x="364" y="263"/>
                  </a:lnTo>
                  <a:lnTo>
                    <a:pt x="378" y="252"/>
                  </a:lnTo>
                  <a:lnTo>
                    <a:pt x="392" y="240"/>
                  </a:lnTo>
                  <a:lnTo>
                    <a:pt x="409" y="228"/>
                  </a:lnTo>
                  <a:lnTo>
                    <a:pt x="427" y="215"/>
                  </a:lnTo>
                  <a:lnTo>
                    <a:pt x="448" y="202"/>
                  </a:lnTo>
                  <a:lnTo>
                    <a:pt x="470" y="190"/>
                  </a:lnTo>
                  <a:lnTo>
                    <a:pt x="494" y="176"/>
                  </a:lnTo>
                  <a:lnTo>
                    <a:pt x="520" y="163"/>
                  </a:lnTo>
                  <a:lnTo>
                    <a:pt x="548" y="150"/>
                  </a:lnTo>
                  <a:lnTo>
                    <a:pt x="579" y="137"/>
                  </a:lnTo>
                  <a:lnTo>
                    <a:pt x="611" y="125"/>
                  </a:lnTo>
                  <a:lnTo>
                    <a:pt x="646" y="112"/>
                  </a:lnTo>
                  <a:lnTo>
                    <a:pt x="684" y="100"/>
                  </a:lnTo>
                  <a:lnTo>
                    <a:pt x="724" y="88"/>
                  </a:lnTo>
                  <a:lnTo>
                    <a:pt x="766" y="77"/>
                  </a:lnTo>
                  <a:lnTo>
                    <a:pt x="811" y="66"/>
                  </a:lnTo>
                  <a:lnTo>
                    <a:pt x="859" y="56"/>
                  </a:lnTo>
                  <a:lnTo>
                    <a:pt x="909" y="46"/>
                  </a:lnTo>
                  <a:lnTo>
                    <a:pt x="963" y="37"/>
                  </a:lnTo>
                  <a:lnTo>
                    <a:pt x="1019" y="29"/>
                  </a:lnTo>
                  <a:lnTo>
                    <a:pt x="1078" y="23"/>
                  </a:lnTo>
                  <a:lnTo>
                    <a:pt x="1140" y="17"/>
                  </a:lnTo>
                  <a:lnTo>
                    <a:pt x="1205" y="12"/>
                  </a:lnTo>
                  <a:lnTo>
                    <a:pt x="1273" y="8"/>
                  </a:lnTo>
                  <a:lnTo>
                    <a:pt x="1343" y="5"/>
                  </a:lnTo>
                  <a:lnTo>
                    <a:pt x="1416" y="2"/>
                  </a:lnTo>
                  <a:lnTo>
                    <a:pt x="1489" y="1"/>
                  </a:lnTo>
                  <a:lnTo>
                    <a:pt x="1565" y="0"/>
                  </a:lnTo>
                  <a:lnTo>
                    <a:pt x="1642" y="0"/>
                  </a:lnTo>
                  <a:lnTo>
                    <a:pt x="1721" y="1"/>
                  </a:lnTo>
                  <a:lnTo>
                    <a:pt x="1800" y="3"/>
                  </a:lnTo>
                  <a:lnTo>
                    <a:pt x="1881" y="5"/>
                  </a:lnTo>
                  <a:lnTo>
                    <a:pt x="1962" y="8"/>
                  </a:lnTo>
                  <a:lnTo>
                    <a:pt x="2043" y="12"/>
                  </a:lnTo>
                  <a:lnTo>
                    <a:pt x="2125" y="17"/>
                  </a:lnTo>
                  <a:lnTo>
                    <a:pt x="2206" y="23"/>
                  </a:lnTo>
                  <a:lnTo>
                    <a:pt x="2287" y="30"/>
                  </a:lnTo>
                  <a:lnTo>
                    <a:pt x="2368" y="37"/>
                  </a:lnTo>
                  <a:lnTo>
                    <a:pt x="2448" y="45"/>
                  </a:lnTo>
                  <a:lnTo>
                    <a:pt x="2527" y="54"/>
                  </a:lnTo>
                  <a:lnTo>
                    <a:pt x="2605" y="64"/>
                  </a:lnTo>
                  <a:lnTo>
                    <a:pt x="2682" y="74"/>
                  </a:lnTo>
                  <a:lnTo>
                    <a:pt x="2756" y="86"/>
                  </a:lnTo>
                  <a:lnTo>
                    <a:pt x="2829" y="98"/>
                  </a:lnTo>
                  <a:lnTo>
                    <a:pt x="2901" y="110"/>
                  </a:lnTo>
                  <a:lnTo>
                    <a:pt x="2970" y="124"/>
                  </a:lnTo>
                  <a:lnTo>
                    <a:pt x="3036" y="139"/>
                  </a:lnTo>
                  <a:lnTo>
                    <a:pt x="3100" y="154"/>
                  </a:lnTo>
                  <a:lnTo>
                    <a:pt x="3161" y="170"/>
                  </a:lnTo>
                  <a:lnTo>
                    <a:pt x="3218" y="186"/>
                  </a:lnTo>
                  <a:lnTo>
                    <a:pt x="3273" y="204"/>
                  </a:lnTo>
                  <a:lnTo>
                    <a:pt x="3325" y="222"/>
                  </a:lnTo>
                  <a:lnTo>
                    <a:pt x="3426" y="262"/>
                  </a:lnTo>
                  <a:lnTo>
                    <a:pt x="3531" y="306"/>
                  </a:lnTo>
                  <a:lnTo>
                    <a:pt x="3642" y="351"/>
                  </a:lnTo>
                  <a:lnTo>
                    <a:pt x="3753" y="398"/>
                  </a:lnTo>
                  <a:lnTo>
                    <a:pt x="3979" y="495"/>
                  </a:lnTo>
                  <a:lnTo>
                    <a:pt x="4200" y="589"/>
                  </a:lnTo>
                  <a:lnTo>
                    <a:pt x="4406" y="677"/>
                  </a:lnTo>
                  <a:lnTo>
                    <a:pt x="4587" y="753"/>
                  </a:lnTo>
                  <a:lnTo>
                    <a:pt x="4664" y="784"/>
                  </a:lnTo>
                  <a:lnTo>
                    <a:pt x="4731" y="810"/>
                  </a:lnTo>
                  <a:lnTo>
                    <a:pt x="4760" y="821"/>
                  </a:lnTo>
                  <a:lnTo>
                    <a:pt x="4788" y="831"/>
                  </a:lnTo>
                  <a:lnTo>
                    <a:pt x="4811" y="838"/>
                  </a:lnTo>
                  <a:lnTo>
                    <a:pt x="4831" y="845"/>
                  </a:lnTo>
                  <a:lnTo>
                    <a:pt x="4895" y="864"/>
                  </a:lnTo>
                  <a:lnTo>
                    <a:pt x="4952" y="879"/>
                  </a:lnTo>
                  <a:lnTo>
                    <a:pt x="5000" y="891"/>
                  </a:lnTo>
                  <a:lnTo>
                    <a:pt x="5040" y="900"/>
                  </a:lnTo>
                  <a:lnTo>
                    <a:pt x="5072" y="906"/>
                  </a:lnTo>
                  <a:lnTo>
                    <a:pt x="5094" y="910"/>
                  </a:lnTo>
                  <a:lnTo>
                    <a:pt x="5108" y="912"/>
                  </a:lnTo>
                  <a:lnTo>
                    <a:pt x="5113" y="913"/>
                  </a:lnTo>
                  <a:lnTo>
                    <a:pt x="5054" y="1381"/>
                  </a:lnTo>
                  <a:lnTo>
                    <a:pt x="5012" y="1406"/>
                  </a:lnTo>
                  <a:lnTo>
                    <a:pt x="4898" y="1476"/>
                  </a:lnTo>
                  <a:lnTo>
                    <a:pt x="4821" y="1525"/>
                  </a:lnTo>
                  <a:lnTo>
                    <a:pt x="4733" y="1581"/>
                  </a:lnTo>
                  <a:lnTo>
                    <a:pt x="4636" y="1644"/>
                  </a:lnTo>
                  <a:lnTo>
                    <a:pt x="4534" y="1713"/>
                  </a:lnTo>
                  <a:lnTo>
                    <a:pt x="4429" y="1786"/>
                  </a:lnTo>
                  <a:lnTo>
                    <a:pt x="4321" y="1862"/>
                  </a:lnTo>
                  <a:lnTo>
                    <a:pt x="4269" y="1901"/>
                  </a:lnTo>
                  <a:lnTo>
                    <a:pt x="4216" y="1940"/>
                  </a:lnTo>
                  <a:lnTo>
                    <a:pt x="4165" y="1979"/>
                  </a:lnTo>
                  <a:lnTo>
                    <a:pt x="4114" y="2019"/>
                  </a:lnTo>
                  <a:lnTo>
                    <a:pt x="4065" y="2058"/>
                  </a:lnTo>
                  <a:lnTo>
                    <a:pt x="4018" y="2097"/>
                  </a:lnTo>
                  <a:lnTo>
                    <a:pt x="3973" y="2136"/>
                  </a:lnTo>
                  <a:lnTo>
                    <a:pt x="3930" y="2176"/>
                  </a:lnTo>
                  <a:lnTo>
                    <a:pt x="3890" y="2214"/>
                  </a:lnTo>
                  <a:lnTo>
                    <a:pt x="3853" y="2250"/>
                  </a:lnTo>
                  <a:lnTo>
                    <a:pt x="3819" y="2287"/>
                  </a:lnTo>
                  <a:lnTo>
                    <a:pt x="3789" y="2322"/>
                  </a:lnTo>
                  <a:lnTo>
                    <a:pt x="3735" y="2386"/>
                  </a:lnTo>
                  <a:lnTo>
                    <a:pt x="3685" y="2446"/>
                  </a:lnTo>
                  <a:lnTo>
                    <a:pt x="3636" y="2501"/>
                  </a:lnTo>
                  <a:lnTo>
                    <a:pt x="3592" y="2552"/>
                  </a:lnTo>
                  <a:lnTo>
                    <a:pt x="3549" y="2599"/>
                  </a:lnTo>
                  <a:lnTo>
                    <a:pt x="3506" y="2643"/>
                  </a:lnTo>
                  <a:lnTo>
                    <a:pt x="3465" y="2684"/>
                  </a:lnTo>
                  <a:lnTo>
                    <a:pt x="3423" y="2724"/>
                  </a:lnTo>
                  <a:lnTo>
                    <a:pt x="3379" y="2762"/>
                  </a:lnTo>
                  <a:lnTo>
                    <a:pt x="3335" y="2799"/>
                  </a:lnTo>
                  <a:lnTo>
                    <a:pt x="3288" y="2836"/>
                  </a:lnTo>
                  <a:lnTo>
                    <a:pt x="3238" y="2874"/>
                  </a:lnTo>
                  <a:lnTo>
                    <a:pt x="3185" y="2912"/>
                  </a:lnTo>
                  <a:lnTo>
                    <a:pt x="3128" y="2952"/>
                  </a:lnTo>
                  <a:lnTo>
                    <a:pt x="3065" y="2993"/>
                  </a:lnTo>
                  <a:lnTo>
                    <a:pt x="2996" y="3037"/>
                  </a:lnTo>
                  <a:lnTo>
                    <a:pt x="2960" y="3060"/>
                  </a:lnTo>
                  <a:lnTo>
                    <a:pt x="2920" y="3084"/>
                  </a:lnTo>
                  <a:lnTo>
                    <a:pt x="2876" y="3109"/>
                  </a:lnTo>
                  <a:lnTo>
                    <a:pt x="2830" y="3135"/>
                  </a:lnTo>
                  <a:lnTo>
                    <a:pt x="2731" y="3189"/>
                  </a:lnTo>
                  <a:lnTo>
                    <a:pt x="2624" y="3247"/>
                  </a:lnTo>
                  <a:lnTo>
                    <a:pt x="2510" y="3306"/>
                  </a:lnTo>
                  <a:lnTo>
                    <a:pt x="2390" y="3366"/>
                  </a:lnTo>
                  <a:lnTo>
                    <a:pt x="2267" y="3426"/>
                  </a:lnTo>
                  <a:lnTo>
                    <a:pt x="2142" y="3486"/>
                  </a:lnTo>
                  <a:lnTo>
                    <a:pt x="2017" y="3545"/>
                  </a:lnTo>
                  <a:lnTo>
                    <a:pt x="1891" y="3602"/>
                  </a:lnTo>
                  <a:lnTo>
                    <a:pt x="1768" y="3656"/>
                  </a:lnTo>
                  <a:lnTo>
                    <a:pt x="1650" y="3707"/>
                  </a:lnTo>
                  <a:lnTo>
                    <a:pt x="1538" y="3753"/>
                  </a:lnTo>
                  <a:lnTo>
                    <a:pt x="1431" y="3795"/>
                  </a:lnTo>
                  <a:lnTo>
                    <a:pt x="1382" y="3813"/>
                  </a:lnTo>
                  <a:lnTo>
                    <a:pt x="1334" y="3831"/>
                  </a:lnTo>
                  <a:lnTo>
                    <a:pt x="1290" y="3846"/>
                  </a:lnTo>
                  <a:lnTo>
                    <a:pt x="1248" y="3860"/>
                  </a:lnTo>
                  <a:lnTo>
                    <a:pt x="1207" y="3873"/>
                  </a:lnTo>
                  <a:lnTo>
                    <a:pt x="1167" y="3886"/>
                  </a:lnTo>
                  <a:lnTo>
                    <a:pt x="1128" y="3900"/>
                  </a:lnTo>
                  <a:lnTo>
                    <a:pt x="1089" y="3914"/>
                  </a:lnTo>
                  <a:lnTo>
                    <a:pt x="1015" y="3943"/>
                  </a:lnTo>
                  <a:lnTo>
                    <a:pt x="942" y="3971"/>
                  </a:lnTo>
                  <a:lnTo>
                    <a:pt x="872" y="3998"/>
                  </a:lnTo>
                  <a:lnTo>
                    <a:pt x="805" y="4024"/>
                  </a:lnTo>
                  <a:lnTo>
                    <a:pt x="772" y="4036"/>
                  </a:lnTo>
                  <a:lnTo>
                    <a:pt x="740" y="4047"/>
                  </a:lnTo>
                  <a:lnTo>
                    <a:pt x="708" y="4058"/>
                  </a:lnTo>
                  <a:lnTo>
                    <a:pt x="678" y="4067"/>
                  </a:lnTo>
                  <a:lnTo>
                    <a:pt x="646" y="4076"/>
                  </a:lnTo>
                  <a:lnTo>
                    <a:pt x="617" y="4084"/>
                  </a:lnTo>
                  <a:lnTo>
                    <a:pt x="587" y="4090"/>
                  </a:lnTo>
                  <a:lnTo>
                    <a:pt x="558" y="4096"/>
                  </a:lnTo>
                  <a:lnTo>
                    <a:pt x="529" y="4099"/>
                  </a:lnTo>
                  <a:lnTo>
                    <a:pt x="501" y="4102"/>
                  </a:lnTo>
                  <a:lnTo>
                    <a:pt x="474" y="4103"/>
                  </a:lnTo>
                  <a:lnTo>
                    <a:pt x="446" y="4102"/>
                  </a:lnTo>
                  <a:lnTo>
                    <a:pt x="419" y="4100"/>
                  </a:lnTo>
                  <a:lnTo>
                    <a:pt x="392" y="4096"/>
                  </a:lnTo>
                  <a:lnTo>
                    <a:pt x="366" y="4090"/>
                  </a:lnTo>
                  <a:lnTo>
                    <a:pt x="340" y="4082"/>
                  </a:lnTo>
                  <a:lnTo>
                    <a:pt x="315" y="4072"/>
                  </a:lnTo>
                  <a:lnTo>
                    <a:pt x="289" y="4059"/>
                  </a:lnTo>
                  <a:lnTo>
                    <a:pt x="264" y="4045"/>
                  </a:lnTo>
                  <a:lnTo>
                    <a:pt x="239" y="4028"/>
                  </a:lnTo>
                  <a:lnTo>
                    <a:pt x="215" y="4009"/>
                  </a:lnTo>
                  <a:lnTo>
                    <a:pt x="193" y="3987"/>
                  </a:lnTo>
                  <a:lnTo>
                    <a:pt x="171" y="3962"/>
                  </a:lnTo>
                  <a:lnTo>
                    <a:pt x="151" y="3935"/>
                  </a:lnTo>
                  <a:lnTo>
                    <a:pt x="134" y="3905"/>
                  </a:lnTo>
                  <a:lnTo>
                    <a:pt x="117" y="3873"/>
                  </a:lnTo>
                  <a:lnTo>
                    <a:pt x="101" y="3839"/>
                  </a:lnTo>
                  <a:lnTo>
                    <a:pt x="87" y="3802"/>
                  </a:lnTo>
                  <a:lnTo>
                    <a:pt x="75" y="3763"/>
                  </a:lnTo>
                  <a:lnTo>
                    <a:pt x="63" y="3722"/>
                  </a:lnTo>
                  <a:lnTo>
                    <a:pt x="53" y="3679"/>
                  </a:lnTo>
                  <a:lnTo>
                    <a:pt x="43" y="3634"/>
                  </a:lnTo>
                  <a:lnTo>
                    <a:pt x="36" y="3587"/>
                  </a:lnTo>
                  <a:lnTo>
                    <a:pt x="28" y="3539"/>
                  </a:lnTo>
                  <a:lnTo>
                    <a:pt x="22" y="3489"/>
                  </a:lnTo>
                  <a:lnTo>
                    <a:pt x="17" y="3437"/>
                  </a:lnTo>
                  <a:lnTo>
                    <a:pt x="13" y="3385"/>
                  </a:lnTo>
                  <a:lnTo>
                    <a:pt x="8" y="3331"/>
                  </a:lnTo>
                  <a:lnTo>
                    <a:pt x="5" y="3275"/>
                  </a:lnTo>
                  <a:lnTo>
                    <a:pt x="3" y="3219"/>
                  </a:lnTo>
                  <a:lnTo>
                    <a:pt x="1" y="3161"/>
                  </a:lnTo>
                  <a:lnTo>
                    <a:pt x="0" y="3103"/>
                  </a:lnTo>
                  <a:lnTo>
                    <a:pt x="0" y="3044"/>
                  </a:lnTo>
                  <a:lnTo>
                    <a:pt x="0" y="2984"/>
                  </a:lnTo>
                  <a:lnTo>
                    <a:pt x="1" y="2864"/>
                  </a:lnTo>
                  <a:lnTo>
                    <a:pt x="3" y="2742"/>
                  </a:lnTo>
                  <a:lnTo>
                    <a:pt x="6" y="2619"/>
                  </a:lnTo>
                  <a:lnTo>
                    <a:pt x="10" y="2496"/>
                  </a:lnTo>
                  <a:lnTo>
                    <a:pt x="14" y="2433"/>
                  </a:lnTo>
                  <a:lnTo>
                    <a:pt x="18" y="2365"/>
                  </a:lnTo>
                  <a:lnTo>
                    <a:pt x="23" y="2293"/>
                  </a:lnTo>
                  <a:lnTo>
                    <a:pt x="29" y="2217"/>
                  </a:lnTo>
                  <a:lnTo>
                    <a:pt x="38" y="2139"/>
                  </a:lnTo>
                  <a:lnTo>
                    <a:pt x="46" y="2056"/>
                  </a:lnTo>
                  <a:lnTo>
                    <a:pt x="56" y="1972"/>
                  </a:lnTo>
                  <a:lnTo>
                    <a:pt x="66" y="1885"/>
                  </a:lnTo>
                  <a:lnTo>
                    <a:pt x="88" y="1709"/>
                  </a:lnTo>
                  <a:lnTo>
                    <a:pt x="113" y="1529"/>
                  </a:lnTo>
                  <a:lnTo>
                    <a:pt x="138" y="1350"/>
                  </a:lnTo>
                  <a:lnTo>
                    <a:pt x="164" y="1175"/>
                  </a:lnTo>
                  <a:lnTo>
                    <a:pt x="214" y="851"/>
                  </a:lnTo>
                  <a:lnTo>
                    <a:pt x="257" y="586"/>
                  </a:lnTo>
                  <a:lnTo>
                    <a:pt x="287" y="406"/>
                  </a:lnTo>
                  <a:lnTo>
                    <a:pt x="298" y="340"/>
                  </a:lnTo>
                  <a:close/>
                </a:path>
              </a:pathLst>
            </a:custGeom>
            <a:solidFill>
              <a:srgbClr val="967D4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2" name="Freeform 24"/>
            <p:cNvSpPr>
              <a:spLocks/>
            </p:cNvSpPr>
            <p:nvPr/>
          </p:nvSpPr>
          <p:spPr bwMode="auto">
            <a:xfrm>
              <a:off x="1919" y="2899"/>
              <a:ext cx="246" cy="208"/>
            </a:xfrm>
            <a:custGeom>
              <a:avLst/>
              <a:gdLst>
                <a:gd name="T0" fmla="*/ 0 w 4924"/>
                <a:gd name="T1" fmla="*/ 0 h 3942"/>
                <a:gd name="T2" fmla="*/ 0 w 4924"/>
                <a:gd name="T3" fmla="*/ 0 h 3942"/>
                <a:gd name="T4" fmla="*/ 0 w 4924"/>
                <a:gd name="T5" fmla="*/ 0 h 3942"/>
                <a:gd name="T6" fmla="*/ 0 w 4924"/>
                <a:gd name="T7" fmla="*/ 0 h 3942"/>
                <a:gd name="T8" fmla="*/ 0 w 4924"/>
                <a:gd name="T9" fmla="*/ 0 h 3942"/>
                <a:gd name="T10" fmla="*/ 0 w 4924"/>
                <a:gd name="T11" fmla="*/ 0 h 3942"/>
                <a:gd name="T12" fmla="*/ 0 w 4924"/>
                <a:gd name="T13" fmla="*/ 0 h 3942"/>
                <a:gd name="T14" fmla="*/ 0 w 4924"/>
                <a:gd name="T15" fmla="*/ 0 h 3942"/>
                <a:gd name="T16" fmla="*/ 0 w 4924"/>
                <a:gd name="T17" fmla="*/ 0 h 3942"/>
                <a:gd name="T18" fmla="*/ 0 w 4924"/>
                <a:gd name="T19" fmla="*/ 0 h 3942"/>
                <a:gd name="T20" fmla="*/ 0 w 4924"/>
                <a:gd name="T21" fmla="*/ 0 h 3942"/>
                <a:gd name="T22" fmla="*/ 0 w 4924"/>
                <a:gd name="T23" fmla="*/ 0 h 3942"/>
                <a:gd name="T24" fmla="*/ 0 w 4924"/>
                <a:gd name="T25" fmla="*/ 0 h 3942"/>
                <a:gd name="T26" fmla="*/ 0 w 4924"/>
                <a:gd name="T27" fmla="*/ 0 h 3942"/>
                <a:gd name="T28" fmla="*/ 0 w 4924"/>
                <a:gd name="T29" fmla="*/ 0 h 3942"/>
                <a:gd name="T30" fmla="*/ 0 w 4924"/>
                <a:gd name="T31" fmla="*/ 0 h 3942"/>
                <a:gd name="T32" fmla="*/ 0 w 4924"/>
                <a:gd name="T33" fmla="*/ 0 h 3942"/>
                <a:gd name="T34" fmla="*/ 0 w 4924"/>
                <a:gd name="T35" fmla="*/ 0 h 3942"/>
                <a:gd name="T36" fmla="*/ 0 w 4924"/>
                <a:gd name="T37" fmla="*/ 0 h 3942"/>
                <a:gd name="T38" fmla="*/ 0 w 4924"/>
                <a:gd name="T39" fmla="*/ 0 h 3942"/>
                <a:gd name="T40" fmla="*/ 0 w 4924"/>
                <a:gd name="T41" fmla="*/ 0 h 3942"/>
                <a:gd name="T42" fmla="*/ 0 w 4924"/>
                <a:gd name="T43" fmla="*/ 0 h 3942"/>
                <a:gd name="T44" fmla="*/ 0 w 4924"/>
                <a:gd name="T45" fmla="*/ 0 h 3942"/>
                <a:gd name="T46" fmla="*/ 0 w 4924"/>
                <a:gd name="T47" fmla="*/ 0 h 3942"/>
                <a:gd name="T48" fmla="*/ 0 w 4924"/>
                <a:gd name="T49" fmla="*/ 0 h 3942"/>
                <a:gd name="T50" fmla="*/ 0 w 4924"/>
                <a:gd name="T51" fmla="*/ 0 h 3942"/>
                <a:gd name="T52" fmla="*/ 0 w 4924"/>
                <a:gd name="T53" fmla="*/ 0 h 3942"/>
                <a:gd name="T54" fmla="*/ 0 w 4924"/>
                <a:gd name="T55" fmla="*/ 0 h 3942"/>
                <a:gd name="T56" fmla="*/ 0 w 4924"/>
                <a:gd name="T57" fmla="*/ 0 h 3942"/>
                <a:gd name="T58" fmla="*/ 0 w 4924"/>
                <a:gd name="T59" fmla="*/ 0 h 3942"/>
                <a:gd name="T60" fmla="*/ 0 w 4924"/>
                <a:gd name="T61" fmla="*/ 0 h 3942"/>
                <a:gd name="T62" fmla="*/ 0 w 4924"/>
                <a:gd name="T63" fmla="*/ 0 h 3942"/>
                <a:gd name="T64" fmla="*/ 0 w 4924"/>
                <a:gd name="T65" fmla="*/ 0 h 3942"/>
                <a:gd name="T66" fmla="*/ 0 w 4924"/>
                <a:gd name="T67" fmla="*/ 0 h 3942"/>
                <a:gd name="T68" fmla="*/ 0 w 4924"/>
                <a:gd name="T69" fmla="*/ 0 h 3942"/>
                <a:gd name="T70" fmla="*/ 0 w 4924"/>
                <a:gd name="T71" fmla="*/ 0 h 3942"/>
                <a:gd name="T72" fmla="*/ 0 w 4924"/>
                <a:gd name="T73" fmla="*/ 0 h 3942"/>
                <a:gd name="T74" fmla="*/ 0 w 4924"/>
                <a:gd name="T75" fmla="*/ 0 h 3942"/>
                <a:gd name="T76" fmla="*/ 0 w 4924"/>
                <a:gd name="T77" fmla="*/ 0 h 3942"/>
                <a:gd name="T78" fmla="*/ 0 w 4924"/>
                <a:gd name="T79" fmla="*/ 0 h 3942"/>
                <a:gd name="T80" fmla="*/ 0 w 4924"/>
                <a:gd name="T81" fmla="*/ 0 h 3942"/>
                <a:gd name="T82" fmla="*/ 0 w 4924"/>
                <a:gd name="T83" fmla="*/ 0 h 3942"/>
                <a:gd name="T84" fmla="*/ 0 w 4924"/>
                <a:gd name="T85" fmla="*/ 0 h 3942"/>
                <a:gd name="T86" fmla="*/ 0 w 4924"/>
                <a:gd name="T87" fmla="*/ 0 h 3942"/>
                <a:gd name="T88" fmla="*/ 0 w 4924"/>
                <a:gd name="T89" fmla="*/ 0 h 3942"/>
                <a:gd name="T90" fmla="*/ 0 w 4924"/>
                <a:gd name="T91" fmla="*/ 0 h 3942"/>
                <a:gd name="T92" fmla="*/ 0 w 4924"/>
                <a:gd name="T93" fmla="*/ 0 h 3942"/>
                <a:gd name="T94" fmla="*/ 0 w 4924"/>
                <a:gd name="T95" fmla="*/ 0 h 3942"/>
                <a:gd name="T96" fmla="*/ 0 w 4924"/>
                <a:gd name="T97" fmla="*/ 0 h 3942"/>
                <a:gd name="T98" fmla="*/ 0 w 4924"/>
                <a:gd name="T99" fmla="*/ 0 h 3942"/>
                <a:gd name="T100" fmla="*/ 0 w 4924"/>
                <a:gd name="T101" fmla="*/ 0 h 394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24"/>
                <a:gd name="T154" fmla="*/ 0 h 3942"/>
                <a:gd name="T155" fmla="*/ 4924 w 4924"/>
                <a:gd name="T156" fmla="*/ 3942 h 394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24" h="3942">
                  <a:moveTo>
                    <a:pt x="293" y="349"/>
                  </a:moveTo>
                  <a:lnTo>
                    <a:pt x="300" y="339"/>
                  </a:lnTo>
                  <a:lnTo>
                    <a:pt x="323" y="310"/>
                  </a:lnTo>
                  <a:lnTo>
                    <a:pt x="342" y="291"/>
                  </a:lnTo>
                  <a:lnTo>
                    <a:pt x="365" y="269"/>
                  </a:lnTo>
                  <a:lnTo>
                    <a:pt x="380" y="257"/>
                  </a:lnTo>
                  <a:lnTo>
                    <a:pt x="395" y="245"/>
                  </a:lnTo>
                  <a:lnTo>
                    <a:pt x="412" y="232"/>
                  </a:lnTo>
                  <a:lnTo>
                    <a:pt x="431" y="219"/>
                  </a:lnTo>
                  <a:lnTo>
                    <a:pt x="452" y="206"/>
                  </a:lnTo>
                  <a:lnTo>
                    <a:pt x="474" y="192"/>
                  </a:lnTo>
                  <a:lnTo>
                    <a:pt x="499" y="179"/>
                  </a:lnTo>
                  <a:lnTo>
                    <a:pt x="525" y="165"/>
                  </a:lnTo>
                  <a:lnTo>
                    <a:pt x="553" y="152"/>
                  </a:lnTo>
                  <a:lnTo>
                    <a:pt x="583" y="139"/>
                  </a:lnTo>
                  <a:lnTo>
                    <a:pt x="615" y="126"/>
                  </a:lnTo>
                  <a:lnTo>
                    <a:pt x="650" y="113"/>
                  </a:lnTo>
                  <a:lnTo>
                    <a:pt x="686" y="101"/>
                  </a:lnTo>
                  <a:lnTo>
                    <a:pt x="725" y="89"/>
                  </a:lnTo>
                  <a:lnTo>
                    <a:pt x="766" y="78"/>
                  </a:lnTo>
                  <a:lnTo>
                    <a:pt x="809" y="67"/>
                  </a:lnTo>
                  <a:lnTo>
                    <a:pt x="854" y="57"/>
                  </a:lnTo>
                  <a:lnTo>
                    <a:pt x="903" y="48"/>
                  </a:lnTo>
                  <a:lnTo>
                    <a:pt x="953" y="40"/>
                  </a:lnTo>
                  <a:lnTo>
                    <a:pt x="1007" y="32"/>
                  </a:lnTo>
                  <a:lnTo>
                    <a:pt x="1064" y="26"/>
                  </a:lnTo>
                  <a:lnTo>
                    <a:pt x="1124" y="20"/>
                  </a:lnTo>
                  <a:lnTo>
                    <a:pt x="1186" y="15"/>
                  </a:lnTo>
                  <a:lnTo>
                    <a:pt x="1250" y="10"/>
                  </a:lnTo>
                  <a:lnTo>
                    <a:pt x="1316" y="7"/>
                  </a:lnTo>
                  <a:lnTo>
                    <a:pt x="1385" y="4"/>
                  </a:lnTo>
                  <a:lnTo>
                    <a:pt x="1455" y="2"/>
                  </a:lnTo>
                  <a:lnTo>
                    <a:pt x="1528" y="1"/>
                  </a:lnTo>
                  <a:lnTo>
                    <a:pt x="1602" y="0"/>
                  </a:lnTo>
                  <a:lnTo>
                    <a:pt x="1675" y="1"/>
                  </a:lnTo>
                  <a:lnTo>
                    <a:pt x="1751" y="2"/>
                  </a:lnTo>
                  <a:lnTo>
                    <a:pt x="1828" y="4"/>
                  </a:lnTo>
                  <a:lnTo>
                    <a:pt x="1905" y="6"/>
                  </a:lnTo>
                  <a:lnTo>
                    <a:pt x="1982" y="10"/>
                  </a:lnTo>
                  <a:lnTo>
                    <a:pt x="2058" y="14"/>
                  </a:lnTo>
                  <a:lnTo>
                    <a:pt x="2136" y="19"/>
                  </a:lnTo>
                  <a:lnTo>
                    <a:pt x="2213" y="25"/>
                  </a:lnTo>
                  <a:lnTo>
                    <a:pt x="2290" y="31"/>
                  </a:lnTo>
                  <a:lnTo>
                    <a:pt x="2366" y="39"/>
                  </a:lnTo>
                  <a:lnTo>
                    <a:pt x="2440" y="47"/>
                  </a:lnTo>
                  <a:lnTo>
                    <a:pt x="2515" y="56"/>
                  </a:lnTo>
                  <a:lnTo>
                    <a:pt x="2588" y="65"/>
                  </a:lnTo>
                  <a:lnTo>
                    <a:pt x="2659" y="76"/>
                  </a:lnTo>
                  <a:lnTo>
                    <a:pt x="2729" y="87"/>
                  </a:lnTo>
                  <a:lnTo>
                    <a:pt x="2796" y="99"/>
                  </a:lnTo>
                  <a:lnTo>
                    <a:pt x="2863" y="112"/>
                  </a:lnTo>
                  <a:lnTo>
                    <a:pt x="2926" y="126"/>
                  </a:lnTo>
                  <a:lnTo>
                    <a:pt x="2987" y="140"/>
                  </a:lnTo>
                  <a:lnTo>
                    <a:pt x="3045" y="156"/>
                  </a:lnTo>
                  <a:lnTo>
                    <a:pt x="3100" y="172"/>
                  </a:lnTo>
                  <a:lnTo>
                    <a:pt x="3152" y="189"/>
                  </a:lnTo>
                  <a:lnTo>
                    <a:pt x="3201" y="206"/>
                  </a:lnTo>
                  <a:lnTo>
                    <a:pt x="3299" y="244"/>
                  </a:lnTo>
                  <a:lnTo>
                    <a:pt x="3402" y="285"/>
                  </a:lnTo>
                  <a:lnTo>
                    <a:pt x="3508" y="328"/>
                  </a:lnTo>
                  <a:lnTo>
                    <a:pt x="3615" y="372"/>
                  </a:lnTo>
                  <a:lnTo>
                    <a:pt x="3832" y="463"/>
                  </a:lnTo>
                  <a:lnTo>
                    <a:pt x="4041" y="553"/>
                  </a:lnTo>
                  <a:lnTo>
                    <a:pt x="4236" y="637"/>
                  </a:lnTo>
                  <a:lnTo>
                    <a:pt x="4407" y="709"/>
                  </a:lnTo>
                  <a:lnTo>
                    <a:pt x="4479" y="739"/>
                  </a:lnTo>
                  <a:lnTo>
                    <a:pt x="4542" y="764"/>
                  </a:lnTo>
                  <a:lnTo>
                    <a:pt x="4595" y="784"/>
                  </a:lnTo>
                  <a:lnTo>
                    <a:pt x="4636" y="798"/>
                  </a:lnTo>
                  <a:lnTo>
                    <a:pt x="4701" y="814"/>
                  </a:lnTo>
                  <a:lnTo>
                    <a:pt x="4758" y="829"/>
                  </a:lnTo>
                  <a:lnTo>
                    <a:pt x="4808" y="842"/>
                  </a:lnTo>
                  <a:lnTo>
                    <a:pt x="4849" y="854"/>
                  </a:lnTo>
                  <a:lnTo>
                    <a:pt x="4881" y="864"/>
                  </a:lnTo>
                  <a:lnTo>
                    <a:pt x="4904" y="872"/>
                  </a:lnTo>
                  <a:lnTo>
                    <a:pt x="4919" y="877"/>
                  </a:lnTo>
                  <a:lnTo>
                    <a:pt x="4924" y="878"/>
                  </a:lnTo>
                  <a:lnTo>
                    <a:pt x="4872" y="1328"/>
                  </a:lnTo>
                  <a:lnTo>
                    <a:pt x="4831" y="1352"/>
                  </a:lnTo>
                  <a:lnTo>
                    <a:pt x="4722" y="1419"/>
                  </a:lnTo>
                  <a:lnTo>
                    <a:pt x="4648" y="1465"/>
                  </a:lnTo>
                  <a:lnTo>
                    <a:pt x="4562" y="1519"/>
                  </a:lnTo>
                  <a:lnTo>
                    <a:pt x="4470" y="1580"/>
                  </a:lnTo>
                  <a:lnTo>
                    <a:pt x="4371" y="1645"/>
                  </a:lnTo>
                  <a:lnTo>
                    <a:pt x="4269" y="1715"/>
                  </a:lnTo>
                  <a:lnTo>
                    <a:pt x="4166" y="1787"/>
                  </a:lnTo>
                  <a:lnTo>
                    <a:pt x="4114" y="1824"/>
                  </a:lnTo>
                  <a:lnTo>
                    <a:pt x="4063" y="1861"/>
                  </a:lnTo>
                  <a:lnTo>
                    <a:pt x="4014" y="1899"/>
                  </a:lnTo>
                  <a:lnTo>
                    <a:pt x="3966" y="1937"/>
                  </a:lnTo>
                  <a:lnTo>
                    <a:pt x="3918" y="1974"/>
                  </a:lnTo>
                  <a:lnTo>
                    <a:pt x="3873" y="2012"/>
                  </a:lnTo>
                  <a:lnTo>
                    <a:pt x="3830" y="2049"/>
                  </a:lnTo>
                  <a:lnTo>
                    <a:pt x="3789" y="2085"/>
                  </a:lnTo>
                  <a:lnTo>
                    <a:pt x="3750" y="2122"/>
                  </a:lnTo>
                  <a:lnTo>
                    <a:pt x="3715" y="2157"/>
                  </a:lnTo>
                  <a:lnTo>
                    <a:pt x="3682" y="2192"/>
                  </a:lnTo>
                  <a:lnTo>
                    <a:pt x="3653" y="2225"/>
                  </a:lnTo>
                  <a:lnTo>
                    <a:pt x="3600" y="2287"/>
                  </a:lnTo>
                  <a:lnTo>
                    <a:pt x="3551" y="2345"/>
                  </a:lnTo>
                  <a:lnTo>
                    <a:pt x="3505" y="2398"/>
                  </a:lnTo>
                  <a:lnTo>
                    <a:pt x="3461" y="2447"/>
                  </a:lnTo>
                  <a:lnTo>
                    <a:pt x="3419" y="2493"/>
                  </a:lnTo>
                  <a:lnTo>
                    <a:pt x="3378" y="2536"/>
                  </a:lnTo>
                  <a:lnTo>
                    <a:pt x="3338" y="2577"/>
                  </a:lnTo>
                  <a:lnTo>
                    <a:pt x="3298" y="2615"/>
                  </a:lnTo>
                  <a:lnTo>
                    <a:pt x="3257" y="2653"/>
                  </a:lnTo>
                  <a:lnTo>
                    <a:pt x="3214" y="2689"/>
                  </a:lnTo>
                  <a:lnTo>
                    <a:pt x="3170" y="2726"/>
                  </a:lnTo>
                  <a:lnTo>
                    <a:pt x="3123" y="2762"/>
                  </a:lnTo>
                  <a:lnTo>
                    <a:pt x="3072" y="2800"/>
                  </a:lnTo>
                  <a:lnTo>
                    <a:pt x="3017" y="2838"/>
                  </a:lnTo>
                  <a:lnTo>
                    <a:pt x="2958" y="2879"/>
                  </a:lnTo>
                  <a:lnTo>
                    <a:pt x="2894" y="2922"/>
                  </a:lnTo>
                  <a:lnTo>
                    <a:pt x="2818" y="2966"/>
                  </a:lnTo>
                  <a:lnTo>
                    <a:pt x="2732" y="3014"/>
                  </a:lnTo>
                  <a:lnTo>
                    <a:pt x="2637" y="3066"/>
                  </a:lnTo>
                  <a:lnTo>
                    <a:pt x="2535" y="3120"/>
                  </a:lnTo>
                  <a:lnTo>
                    <a:pt x="2427" y="3178"/>
                  </a:lnTo>
                  <a:lnTo>
                    <a:pt x="2313" y="3235"/>
                  </a:lnTo>
                  <a:lnTo>
                    <a:pt x="2196" y="3293"/>
                  </a:lnTo>
                  <a:lnTo>
                    <a:pt x="2078" y="3350"/>
                  </a:lnTo>
                  <a:lnTo>
                    <a:pt x="1958" y="3406"/>
                  </a:lnTo>
                  <a:lnTo>
                    <a:pt x="1841" y="3460"/>
                  </a:lnTo>
                  <a:lnTo>
                    <a:pt x="1724" y="3512"/>
                  </a:lnTo>
                  <a:lnTo>
                    <a:pt x="1611" y="3561"/>
                  </a:lnTo>
                  <a:lnTo>
                    <a:pt x="1556" y="3584"/>
                  </a:lnTo>
                  <a:lnTo>
                    <a:pt x="1504" y="3605"/>
                  </a:lnTo>
                  <a:lnTo>
                    <a:pt x="1452" y="3626"/>
                  </a:lnTo>
                  <a:lnTo>
                    <a:pt x="1402" y="3645"/>
                  </a:lnTo>
                  <a:lnTo>
                    <a:pt x="1354" y="3663"/>
                  </a:lnTo>
                  <a:lnTo>
                    <a:pt x="1308" y="3679"/>
                  </a:lnTo>
                  <a:lnTo>
                    <a:pt x="1265" y="3694"/>
                  </a:lnTo>
                  <a:lnTo>
                    <a:pt x="1224" y="3707"/>
                  </a:lnTo>
                  <a:lnTo>
                    <a:pt x="1146" y="3733"/>
                  </a:lnTo>
                  <a:lnTo>
                    <a:pt x="1071" y="3761"/>
                  </a:lnTo>
                  <a:lnTo>
                    <a:pt x="999" y="3789"/>
                  </a:lnTo>
                  <a:lnTo>
                    <a:pt x="928" y="3816"/>
                  </a:lnTo>
                  <a:lnTo>
                    <a:pt x="860" y="3843"/>
                  </a:lnTo>
                  <a:lnTo>
                    <a:pt x="794" y="3868"/>
                  </a:lnTo>
                  <a:lnTo>
                    <a:pt x="762" y="3879"/>
                  </a:lnTo>
                  <a:lnTo>
                    <a:pt x="730" y="3890"/>
                  </a:lnTo>
                  <a:lnTo>
                    <a:pt x="699" y="3900"/>
                  </a:lnTo>
                  <a:lnTo>
                    <a:pt x="668" y="3909"/>
                  </a:lnTo>
                  <a:lnTo>
                    <a:pt x="638" y="3918"/>
                  </a:lnTo>
                  <a:lnTo>
                    <a:pt x="608" y="3925"/>
                  </a:lnTo>
                  <a:lnTo>
                    <a:pt x="580" y="3931"/>
                  </a:lnTo>
                  <a:lnTo>
                    <a:pt x="550" y="3936"/>
                  </a:lnTo>
                  <a:lnTo>
                    <a:pt x="522" y="3939"/>
                  </a:lnTo>
                  <a:lnTo>
                    <a:pt x="494" y="3942"/>
                  </a:lnTo>
                  <a:lnTo>
                    <a:pt x="467" y="3942"/>
                  </a:lnTo>
                  <a:lnTo>
                    <a:pt x="441" y="3941"/>
                  </a:lnTo>
                  <a:lnTo>
                    <a:pt x="414" y="3939"/>
                  </a:lnTo>
                  <a:lnTo>
                    <a:pt x="388" y="3935"/>
                  </a:lnTo>
                  <a:lnTo>
                    <a:pt x="363" y="3929"/>
                  </a:lnTo>
                  <a:lnTo>
                    <a:pt x="338" y="3921"/>
                  </a:lnTo>
                  <a:lnTo>
                    <a:pt x="312" y="3911"/>
                  </a:lnTo>
                  <a:lnTo>
                    <a:pt x="288" y="3899"/>
                  </a:lnTo>
                  <a:lnTo>
                    <a:pt x="264" y="3885"/>
                  </a:lnTo>
                  <a:lnTo>
                    <a:pt x="241" y="3869"/>
                  </a:lnTo>
                  <a:lnTo>
                    <a:pt x="217" y="3850"/>
                  </a:lnTo>
                  <a:lnTo>
                    <a:pt x="194" y="3828"/>
                  </a:lnTo>
                  <a:lnTo>
                    <a:pt x="174" y="3804"/>
                  </a:lnTo>
                  <a:lnTo>
                    <a:pt x="154" y="3778"/>
                  </a:lnTo>
                  <a:lnTo>
                    <a:pt x="137" y="3749"/>
                  </a:lnTo>
                  <a:lnTo>
                    <a:pt x="120" y="3718"/>
                  </a:lnTo>
                  <a:lnTo>
                    <a:pt x="105" y="3684"/>
                  </a:lnTo>
                  <a:lnTo>
                    <a:pt x="91" y="3649"/>
                  </a:lnTo>
                  <a:lnTo>
                    <a:pt x="78" y="3611"/>
                  </a:lnTo>
                  <a:lnTo>
                    <a:pt x="66" y="3572"/>
                  </a:lnTo>
                  <a:lnTo>
                    <a:pt x="56" y="3531"/>
                  </a:lnTo>
                  <a:lnTo>
                    <a:pt x="46" y="3488"/>
                  </a:lnTo>
                  <a:lnTo>
                    <a:pt x="38" y="3443"/>
                  </a:lnTo>
                  <a:lnTo>
                    <a:pt x="30" y="3397"/>
                  </a:lnTo>
                  <a:lnTo>
                    <a:pt x="24" y="3349"/>
                  </a:lnTo>
                  <a:lnTo>
                    <a:pt x="18" y="3300"/>
                  </a:lnTo>
                  <a:lnTo>
                    <a:pt x="13" y="3250"/>
                  </a:lnTo>
                  <a:lnTo>
                    <a:pt x="9" y="3198"/>
                  </a:lnTo>
                  <a:lnTo>
                    <a:pt x="6" y="3144"/>
                  </a:lnTo>
                  <a:lnTo>
                    <a:pt x="4" y="3091"/>
                  </a:lnTo>
                  <a:lnTo>
                    <a:pt x="2" y="3036"/>
                  </a:lnTo>
                  <a:lnTo>
                    <a:pt x="1" y="2981"/>
                  </a:lnTo>
                  <a:lnTo>
                    <a:pt x="0" y="2924"/>
                  </a:lnTo>
                  <a:lnTo>
                    <a:pt x="0" y="2867"/>
                  </a:lnTo>
                  <a:lnTo>
                    <a:pt x="1" y="2752"/>
                  </a:lnTo>
                  <a:lnTo>
                    <a:pt x="3" y="2635"/>
                  </a:lnTo>
                  <a:lnTo>
                    <a:pt x="7" y="2517"/>
                  </a:lnTo>
                  <a:lnTo>
                    <a:pt x="11" y="2399"/>
                  </a:lnTo>
                  <a:lnTo>
                    <a:pt x="14" y="2338"/>
                  </a:lnTo>
                  <a:lnTo>
                    <a:pt x="18" y="2273"/>
                  </a:lnTo>
                  <a:lnTo>
                    <a:pt x="23" y="2205"/>
                  </a:lnTo>
                  <a:lnTo>
                    <a:pt x="29" y="2132"/>
                  </a:lnTo>
                  <a:lnTo>
                    <a:pt x="37" y="2056"/>
                  </a:lnTo>
                  <a:lnTo>
                    <a:pt x="45" y="1978"/>
                  </a:lnTo>
                  <a:lnTo>
                    <a:pt x="54" y="1898"/>
                  </a:lnTo>
                  <a:lnTo>
                    <a:pt x="64" y="1816"/>
                  </a:lnTo>
                  <a:lnTo>
                    <a:pt x="86" y="1647"/>
                  </a:lnTo>
                  <a:lnTo>
                    <a:pt x="109" y="1477"/>
                  </a:lnTo>
                  <a:lnTo>
                    <a:pt x="134" y="1307"/>
                  </a:lnTo>
                  <a:lnTo>
                    <a:pt x="160" y="1141"/>
                  </a:lnTo>
                  <a:lnTo>
                    <a:pt x="185" y="981"/>
                  </a:lnTo>
                  <a:lnTo>
                    <a:pt x="209" y="833"/>
                  </a:lnTo>
                  <a:lnTo>
                    <a:pt x="232" y="699"/>
                  </a:lnTo>
                  <a:lnTo>
                    <a:pt x="252" y="582"/>
                  </a:lnTo>
                  <a:lnTo>
                    <a:pt x="282" y="412"/>
                  </a:lnTo>
                  <a:lnTo>
                    <a:pt x="293" y="349"/>
                  </a:lnTo>
                  <a:close/>
                </a:path>
              </a:pathLst>
            </a:custGeom>
            <a:solidFill>
              <a:srgbClr val="9C80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3" name="Freeform 25"/>
            <p:cNvSpPr>
              <a:spLocks/>
            </p:cNvSpPr>
            <p:nvPr/>
          </p:nvSpPr>
          <p:spPr bwMode="auto">
            <a:xfrm>
              <a:off x="1924" y="2902"/>
              <a:ext cx="234" cy="197"/>
            </a:xfrm>
            <a:custGeom>
              <a:avLst/>
              <a:gdLst>
                <a:gd name="T0" fmla="*/ 0 w 4695"/>
                <a:gd name="T1" fmla="*/ 0 h 3746"/>
                <a:gd name="T2" fmla="*/ 0 w 4695"/>
                <a:gd name="T3" fmla="*/ 0 h 3746"/>
                <a:gd name="T4" fmla="*/ 0 w 4695"/>
                <a:gd name="T5" fmla="*/ 0 h 3746"/>
                <a:gd name="T6" fmla="*/ 0 w 4695"/>
                <a:gd name="T7" fmla="*/ 0 h 3746"/>
                <a:gd name="T8" fmla="*/ 0 w 4695"/>
                <a:gd name="T9" fmla="*/ 0 h 3746"/>
                <a:gd name="T10" fmla="*/ 0 w 4695"/>
                <a:gd name="T11" fmla="*/ 0 h 3746"/>
                <a:gd name="T12" fmla="*/ 0 w 4695"/>
                <a:gd name="T13" fmla="*/ 0 h 3746"/>
                <a:gd name="T14" fmla="*/ 0 w 4695"/>
                <a:gd name="T15" fmla="*/ 0 h 3746"/>
                <a:gd name="T16" fmla="*/ 0 w 4695"/>
                <a:gd name="T17" fmla="*/ 0 h 3746"/>
                <a:gd name="T18" fmla="*/ 0 w 4695"/>
                <a:gd name="T19" fmla="*/ 0 h 3746"/>
                <a:gd name="T20" fmla="*/ 0 w 4695"/>
                <a:gd name="T21" fmla="*/ 0 h 3746"/>
                <a:gd name="T22" fmla="*/ 0 w 4695"/>
                <a:gd name="T23" fmla="*/ 0 h 3746"/>
                <a:gd name="T24" fmla="*/ 0 w 4695"/>
                <a:gd name="T25" fmla="*/ 0 h 3746"/>
                <a:gd name="T26" fmla="*/ 0 w 4695"/>
                <a:gd name="T27" fmla="*/ 0 h 3746"/>
                <a:gd name="T28" fmla="*/ 0 w 4695"/>
                <a:gd name="T29" fmla="*/ 0 h 3746"/>
                <a:gd name="T30" fmla="*/ 0 w 4695"/>
                <a:gd name="T31" fmla="*/ 0 h 3746"/>
                <a:gd name="T32" fmla="*/ 0 w 4695"/>
                <a:gd name="T33" fmla="*/ 0 h 3746"/>
                <a:gd name="T34" fmla="*/ 0 w 4695"/>
                <a:gd name="T35" fmla="*/ 0 h 3746"/>
                <a:gd name="T36" fmla="*/ 0 w 4695"/>
                <a:gd name="T37" fmla="*/ 0 h 3746"/>
                <a:gd name="T38" fmla="*/ 0 w 4695"/>
                <a:gd name="T39" fmla="*/ 0 h 3746"/>
                <a:gd name="T40" fmla="*/ 0 w 4695"/>
                <a:gd name="T41" fmla="*/ 0 h 3746"/>
                <a:gd name="T42" fmla="*/ 0 w 4695"/>
                <a:gd name="T43" fmla="*/ 0 h 3746"/>
                <a:gd name="T44" fmla="*/ 0 w 4695"/>
                <a:gd name="T45" fmla="*/ 0 h 3746"/>
                <a:gd name="T46" fmla="*/ 0 w 4695"/>
                <a:gd name="T47" fmla="*/ 0 h 3746"/>
                <a:gd name="T48" fmla="*/ 0 w 4695"/>
                <a:gd name="T49" fmla="*/ 0 h 3746"/>
                <a:gd name="T50" fmla="*/ 0 w 4695"/>
                <a:gd name="T51" fmla="*/ 0 h 3746"/>
                <a:gd name="T52" fmla="*/ 0 w 4695"/>
                <a:gd name="T53" fmla="*/ 0 h 3746"/>
                <a:gd name="T54" fmla="*/ 0 w 4695"/>
                <a:gd name="T55" fmla="*/ 0 h 3746"/>
                <a:gd name="T56" fmla="*/ 0 w 4695"/>
                <a:gd name="T57" fmla="*/ 0 h 3746"/>
                <a:gd name="T58" fmla="*/ 0 w 4695"/>
                <a:gd name="T59" fmla="*/ 0 h 3746"/>
                <a:gd name="T60" fmla="*/ 0 w 4695"/>
                <a:gd name="T61" fmla="*/ 0 h 3746"/>
                <a:gd name="T62" fmla="*/ 0 w 4695"/>
                <a:gd name="T63" fmla="*/ 0 h 3746"/>
                <a:gd name="T64" fmla="*/ 0 w 4695"/>
                <a:gd name="T65" fmla="*/ 0 h 3746"/>
                <a:gd name="T66" fmla="*/ 0 w 4695"/>
                <a:gd name="T67" fmla="*/ 0 h 3746"/>
                <a:gd name="T68" fmla="*/ 0 w 4695"/>
                <a:gd name="T69" fmla="*/ 0 h 3746"/>
                <a:gd name="T70" fmla="*/ 0 w 4695"/>
                <a:gd name="T71" fmla="*/ 0 h 3746"/>
                <a:gd name="T72" fmla="*/ 0 w 4695"/>
                <a:gd name="T73" fmla="*/ 0 h 3746"/>
                <a:gd name="T74" fmla="*/ 0 w 4695"/>
                <a:gd name="T75" fmla="*/ 0 h 3746"/>
                <a:gd name="T76" fmla="*/ 0 w 4695"/>
                <a:gd name="T77" fmla="*/ 0 h 3746"/>
                <a:gd name="T78" fmla="*/ 0 w 4695"/>
                <a:gd name="T79" fmla="*/ 0 h 3746"/>
                <a:gd name="T80" fmla="*/ 0 w 4695"/>
                <a:gd name="T81" fmla="*/ 0 h 3746"/>
                <a:gd name="T82" fmla="*/ 0 w 4695"/>
                <a:gd name="T83" fmla="*/ 0 h 3746"/>
                <a:gd name="T84" fmla="*/ 0 w 4695"/>
                <a:gd name="T85" fmla="*/ 0 h 3746"/>
                <a:gd name="T86" fmla="*/ 0 w 4695"/>
                <a:gd name="T87" fmla="*/ 0 h 3746"/>
                <a:gd name="T88" fmla="*/ 0 w 4695"/>
                <a:gd name="T89" fmla="*/ 0 h 3746"/>
                <a:gd name="T90" fmla="*/ 0 w 4695"/>
                <a:gd name="T91" fmla="*/ 0 h 3746"/>
                <a:gd name="T92" fmla="*/ 0 w 4695"/>
                <a:gd name="T93" fmla="*/ 0 h 3746"/>
                <a:gd name="T94" fmla="*/ 0 w 4695"/>
                <a:gd name="T95" fmla="*/ 0 h 3746"/>
                <a:gd name="T96" fmla="*/ 0 w 4695"/>
                <a:gd name="T97" fmla="*/ 0 h 3746"/>
                <a:gd name="T98" fmla="*/ 0 w 4695"/>
                <a:gd name="T99" fmla="*/ 0 h 3746"/>
                <a:gd name="T100" fmla="*/ 0 w 4695"/>
                <a:gd name="T101" fmla="*/ 0 h 37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695"/>
                <a:gd name="T154" fmla="*/ 0 h 3746"/>
                <a:gd name="T155" fmla="*/ 4695 w 4695"/>
                <a:gd name="T156" fmla="*/ 3746 h 374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695" h="3746">
                  <a:moveTo>
                    <a:pt x="280" y="363"/>
                  </a:moveTo>
                  <a:lnTo>
                    <a:pt x="288" y="352"/>
                  </a:lnTo>
                  <a:lnTo>
                    <a:pt x="312" y="323"/>
                  </a:lnTo>
                  <a:lnTo>
                    <a:pt x="332" y="303"/>
                  </a:lnTo>
                  <a:lnTo>
                    <a:pt x="357" y="280"/>
                  </a:lnTo>
                  <a:lnTo>
                    <a:pt x="372" y="268"/>
                  </a:lnTo>
                  <a:lnTo>
                    <a:pt x="388" y="255"/>
                  </a:lnTo>
                  <a:lnTo>
                    <a:pt x="406" y="242"/>
                  </a:lnTo>
                  <a:lnTo>
                    <a:pt x="425" y="228"/>
                  </a:lnTo>
                  <a:lnTo>
                    <a:pt x="446" y="215"/>
                  </a:lnTo>
                  <a:lnTo>
                    <a:pt x="469" y="201"/>
                  </a:lnTo>
                  <a:lnTo>
                    <a:pt x="493" y="187"/>
                  </a:lnTo>
                  <a:lnTo>
                    <a:pt x="519" y="173"/>
                  </a:lnTo>
                  <a:lnTo>
                    <a:pt x="547" y="159"/>
                  </a:lnTo>
                  <a:lnTo>
                    <a:pt x="576" y="145"/>
                  </a:lnTo>
                  <a:lnTo>
                    <a:pt x="608" y="132"/>
                  </a:lnTo>
                  <a:lnTo>
                    <a:pt x="641" y="119"/>
                  </a:lnTo>
                  <a:lnTo>
                    <a:pt x="677" y="106"/>
                  </a:lnTo>
                  <a:lnTo>
                    <a:pt x="715" y="94"/>
                  </a:lnTo>
                  <a:lnTo>
                    <a:pt x="755" y="82"/>
                  </a:lnTo>
                  <a:lnTo>
                    <a:pt x="797" y="70"/>
                  </a:lnTo>
                  <a:lnTo>
                    <a:pt x="841" y="60"/>
                  </a:lnTo>
                  <a:lnTo>
                    <a:pt x="888" y="50"/>
                  </a:lnTo>
                  <a:lnTo>
                    <a:pt x="936" y="41"/>
                  </a:lnTo>
                  <a:lnTo>
                    <a:pt x="988" y="33"/>
                  </a:lnTo>
                  <a:lnTo>
                    <a:pt x="1041" y="26"/>
                  </a:lnTo>
                  <a:lnTo>
                    <a:pt x="1097" y="21"/>
                  </a:lnTo>
                  <a:lnTo>
                    <a:pt x="1155" y="15"/>
                  </a:lnTo>
                  <a:lnTo>
                    <a:pt x="1216" y="11"/>
                  </a:lnTo>
                  <a:lnTo>
                    <a:pt x="1279" y="7"/>
                  </a:lnTo>
                  <a:lnTo>
                    <a:pt x="1343" y="4"/>
                  </a:lnTo>
                  <a:lnTo>
                    <a:pt x="1410" y="2"/>
                  </a:lnTo>
                  <a:lnTo>
                    <a:pt x="1477" y="1"/>
                  </a:lnTo>
                  <a:lnTo>
                    <a:pt x="1546" y="0"/>
                  </a:lnTo>
                  <a:lnTo>
                    <a:pt x="1616" y="0"/>
                  </a:lnTo>
                  <a:lnTo>
                    <a:pt x="1688" y="1"/>
                  </a:lnTo>
                  <a:lnTo>
                    <a:pt x="1759" y="2"/>
                  </a:lnTo>
                  <a:lnTo>
                    <a:pt x="1831" y="4"/>
                  </a:lnTo>
                  <a:lnTo>
                    <a:pt x="1903" y="7"/>
                  </a:lnTo>
                  <a:lnTo>
                    <a:pt x="1976" y="11"/>
                  </a:lnTo>
                  <a:lnTo>
                    <a:pt x="2049" y="15"/>
                  </a:lnTo>
                  <a:lnTo>
                    <a:pt x="2121" y="20"/>
                  </a:lnTo>
                  <a:lnTo>
                    <a:pt x="2193" y="26"/>
                  </a:lnTo>
                  <a:lnTo>
                    <a:pt x="2264" y="33"/>
                  </a:lnTo>
                  <a:lnTo>
                    <a:pt x="2335" y="40"/>
                  </a:lnTo>
                  <a:lnTo>
                    <a:pt x="2404" y="49"/>
                  </a:lnTo>
                  <a:lnTo>
                    <a:pt x="2473" y="58"/>
                  </a:lnTo>
                  <a:lnTo>
                    <a:pt x="2539" y="67"/>
                  </a:lnTo>
                  <a:lnTo>
                    <a:pt x="2604" y="78"/>
                  </a:lnTo>
                  <a:lnTo>
                    <a:pt x="2668" y="89"/>
                  </a:lnTo>
                  <a:lnTo>
                    <a:pt x="2731" y="101"/>
                  </a:lnTo>
                  <a:lnTo>
                    <a:pt x="2789" y="114"/>
                  </a:lnTo>
                  <a:lnTo>
                    <a:pt x="2847" y="127"/>
                  </a:lnTo>
                  <a:lnTo>
                    <a:pt x="2902" y="141"/>
                  </a:lnTo>
                  <a:lnTo>
                    <a:pt x="2955" y="156"/>
                  </a:lnTo>
                  <a:lnTo>
                    <a:pt x="3004" y="172"/>
                  </a:lnTo>
                  <a:lnTo>
                    <a:pt x="3051" y="189"/>
                  </a:lnTo>
                  <a:lnTo>
                    <a:pt x="3145" y="224"/>
                  </a:lnTo>
                  <a:lnTo>
                    <a:pt x="3242" y="262"/>
                  </a:lnTo>
                  <a:lnTo>
                    <a:pt x="3343" y="302"/>
                  </a:lnTo>
                  <a:lnTo>
                    <a:pt x="3445" y="343"/>
                  </a:lnTo>
                  <a:lnTo>
                    <a:pt x="3648" y="428"/>
                  </a:lnTo>
                  <a:lnTo>
                    <a:pt x="3846" y="512"/>
                  </a:lnTo>
                  <a:lnTo>
                    <a:pt x="4029" y="589"/>
                  </a:lnTo>
                  <a:lnTo>
                    <a:pt x="4189" y="655"/>
                  </a:lnTo>
                  <a:lnTo>
                    <a:pt x="4258" y="683"/>
                  </a:lnTo>
                  <a:lnTo>
                    <a:pt x="4318" y="706"/>
                  </a:lnTo>
                  <a:lnTo>
                    <a:pt x="4367" y="724"/>
                  </a:lnTo>
                  <a:lnTo>
                    <a:pt x="4406" y="736"/>
                  </a:lnTo>
                  <a:lnTo>
                    <a:pt x="4469" y="755"/>
                  </a:lnTo>
                  <a:lnTo>
                    <a:pt x="4526" y="772"/>
                  </a:lnTo>
                  <a:lnTo>
                    <a:pt x="4576" y="788"/>
                  </a:lnTo>
                  <a:lnTo>
                    <a:pt x="4617" y="802"/>
                  </a:lnTo>
                  <a:lnTo>
                    <a:pt x="4650" y="813"/>
                  </a:lnTo>
                  <a:lnTo>
                    <a:pt x="4675" y="822"/>
                  </a:lnTo>
                  <a:lnTo>
                    <a:pt x="4689" y="828"/>
                  </a:lnTo>
                  <a:lnTo>
                    <a:pt x="4695" y="830"/>
                  </a:lnTo>
                  <a:lnTo>
                    <a:pt x="4642" y="1273"/>
                  </a:lnTo>
                  <a:lnTo>
                    <a:pt x="4604" y="1295"/>
                  </a:lnTo>
                  <a:lnTo>
                    <a:pt x="4501" y="1358"/>
                  </a:lnTo>
                  <a:lnTo>
                    <a:pt x="4430" y="1402"/>
                  </a:lnTo>
                  <a:lnTo>
                    <a:pt x="4350" y="1453"/>
                  </a:lnTo>
                  <a:lnTo>
                    <a:pt x="4262" y="1510"/>
                  </a:lnTo>
                  <a:lnTo>
                    <a:pt x="4169" y="1572"/>
                  </a:lnTo>
                  <a:lnTo>
                    <a:pt x="4072" y="1638"/>
                  </a:lnTo>
                  <a:lnTo>
                    <a:pt x="3975" y="1706"/>
                  </a:lnTo>
                  <a:lnTo>
                    <a:pt x="3926" y="1741"/>
                  </a:lnTo>
                  <a:lnTo>
                    <a:pt x="3879" y="1777"/>
                  </a:lnTo>
                  <a:lnTo>
                    <a:pt x="3831" y="1812"/>
                  </a:lnTo>
                  <a:lnTo>
                    <a:pt x="3785" y="1848"/>
                  </a:lnTo>
                  <a:lnTo>
                    <a:pt x="3741" y="1883"/>
                  </a:lnTo>
                  <a:lnTo>
                    <a:pt x="3698" y="1918"/>
                  </a:lnTo>
                  <a:lnTo>
                    <a:pt x="3657" y="1953"/>
                  </a:lnTo>
                  <a:lnTo>
                    <a:pt x="3618" y="1988"/>
                  </a:lnTo>
                  <a:lnTo>
                    <a:pt x="3581" y="2022"/>
                  </a:lnTo>
                  <a:lnTo>
                    <a:pt x="3547" y="2056"/>
                  </a:lnTo>
                  <a:lnTo>
                    <a:pt x="3517" y="2089"/>
                  </a:lnTo>
                  <a:lnTo>
                    <a:pt x="3489" y="2120"/>
                  </a:lnTo>
                  <a:lnTo>
                    <a:pt x="3392" y="2234"/>
                  </a:lnTo>
                  <a:lnTo>
                    <a:pt x="3305" y="2332"/>
                  </a:lnTo>
                  <a:lnTo>
                    <a:pt x="3265" y="2375"/>
                  </a:lnTo>
                  <a:lnTo>
                    <a:pt x="3226" y="2417"/>
                  </a:lnTo>
                  <a:lnTo>
                    <a:pt x="3188" y="2455"/>
                  </a:lnTo>
                  <a:lnTo>
                    <a:pt x="3149" y="2493"/>
                  </a:lnTo>
                  <a:lnTo>
                    <a:pt x="3111" y="2529"/>
                  </a:lnTo>
                  <a:lnTo>
                    <a:pt x="3069" y="2564"/>
                  </a:lnTo>
                  <a:lnTo>
                    <a:pt x="3026" y="2599"/>
                  </a:lnTo>
                  <a:lnTo>
                    <a:pt x="2980" y="2634"/>
                  </a:lnTo>
                  <a:lnTo>
                    <a:pt x="2931" y="2670"/>
                  </a:lnTo>
                  <a:lnTo>
                    <a:pt x="2877" y="2706"/>
                  </a:lnTo>
                  <a:lnTo>
                    <a:pt x="2819" y="2745"/>
                  </a:lnTo>
                  <a:lnTo>
                    <a:pt x="2756" y="2786"/>
                  </a:lnTo>
                  <a:lnTo>
                    <a:pt x="2722" y="2807"/>
                  </a:lnTo>
                  <a:lnTo>
                    <a:pt x="2685" y="2830"/>
                  </a:lnTo>
                  <a:lnTo>
                    <a:pt x="2646" y="2853"/>
                  </a:lnTo>
                  <a:lnTo>
                    <a:pt x="2605" y="2877"/>
                  </a:lnTo>
                  <a:lnTo>
                    <a:pt x="2518" y="2926"/>
                  </a:lnTo>
                  <a:lnTo>
                    <a:pt x="2423" y="2978"/>
                  </a:lnTo>
                  <a:lnTo>
                    <a:pt x="2322" y="3030"/>
                  </a:lnTo>
                  <a:lnTo>
                    <a:pt x="2217" y="3084"/>
                  </a:lnTo>
                  <a:lnTo>
                    <a:pt x="2109" y="3138"/>
                  </a:lnTo>
                  <a:lnTo>
                    <a:pt x="1998" y="3191"/>
                  </a:lnTo>
                  <a:lnTo>
                    <a:pt x="1887" y="3243"/>
                  </a:lnTo>
                  <a:lnTo>
                    <a:pt x="1777" y="3293"/>
                  </a:lnTo>
                  <a:lnTo>
                    <a:pt x="1669" y="3341"/>
                  </a:lnTo>
                  <a:lnTo>
                    <a:pt x="1563" y="3386"/>
                  </a:lnTo>
                  <a:lnTo>
                    <a:pt x="1461" y="3427"/>
                  </a:lnTo>
                  <a:lnTo>
                    <a:pt x="1367" y="3463"/>
                  </a:lnTo>
                  <a:lnTo>
                    <a:pt x="1321" y="3480"/>
                  </a:lnTo>
                  <a:lnTo>
                    <a:pt x="1277" y="3495"/>
                  </a:lnTo>
                  <a:lnTo>
                    <a:pt x="1236" y="3509"/>
                  </a:lnTo>
                  <a:lnTo>
                    <a:pt x="1197" y="3521"/>
                  </a:lnTo>
                  <a:lnTo>
                    <a:pt x="1123" y="3547"/>
                  </a:lnTo>
                  <a:lnTo>
                    <a:pt x="1051" y="3574"/>
                  </a:lnTo>
                  <a:lnTo>
                    <a:pt x="981" y="3601"/>
                  </a:lnTo>
                  <a:lnTo>
                    <a:pt x="913" y="3628"/>
                  </a:lnTo>
                  <a:lnTo>
                    <a:pt x="847" y="3653"/>
                  </a:lnTo>
                  <a:lnTo>
                    <a:pt x="782" y="3677"/>
                  </a:lnTo>
                  <a:lnTo>
                    <a:pt x="751" y="3688"/>
                  </a:lnTo>
                  <a:lnTo>
                    <a:pt x="719" y="3698"/>
                  </a:lnTo>
                  <a:lnTo>
                    <a:pt x="689" y="3707"/>
                  </a:lnTo>
                  <a:lnTo>
                    <a:pt x="659" y="3716"/>
                  </a:lnTo>
                  <a:lnTo>
                    <a:pt x="629" y="3723"/>
                  </a:lnTo>
                  <a:lnTo>
                    <a:pt x="600" y="3730"/>
                  </a:lnTo>
                  <a:lnTo>
                    <a:pt x="571" y="3736"/>
                  </a:lnTo>
                  <a:lnTo>
                    <a:pt x="542" y="3740"/>
                  </a:lnTo>
                  <a:lnTo>
                    <a:pt x="515" y="3744"/>
                  </a:lnTo>
                  <a:lnTo>
                    <a:pt x="487" y="3746"/>
                  </a:lnTo>
                  <a:lnTo>
                    <a:pt x="460" y="3746"/>
                  </a:lnTo>
                  <a:lnTo>
                    <a:pt x="433" y="3745"/>
                  </a:lnTo>
                  <a:lnTo>
                    <a:pt x="407" y="3743"/>
                  </a:lnTo>
                  <a:lnTo>
                    <a:pt x="381" y="3739"/>
                  </a:lnTo>
                  <a:lnTo>
                    <a:pt x="355" y="3733"/>
                  </a:lnTo>
                  <a:lnTo>
                    <a:pt x="331" y="3726"/>
                  </a:lnTo>
                  <a:lnTo>
                    <a:pt x="306" y="3717"/>
                  </a:lnTo>
                  <a:lnTo>
                    <a:pt x="281" y="3705"/>
                  </a:lnTo>
                  <a:lnTo>
                    <a:pt x="257" y="3692"/>
                  </a:lnTo>
                  <a:lnTo>
                    <a:pt x="234" y="3677"/>
                  </a:lnTo>
                  <a:lnTo>
                    <a:pt x="211" y="3659"/>
                  </a:lnTo>
                  <a:lnTo>
                    <a:pt x="190" y="3639"/>
                  </a:lnTo>
                  <a:lnTo>
                    <a:pt x="171" y="3616"/>
                  </a:lnTo>
                  <a:lnTo>
                    <a:pt x="152" y="3591"/>
                  </a:lnTo>
                  <a:lnTo>
                    <a:pt x="135" y="3564"/>
                  </a:lnTo>
                  <a:lnTo>
                    <a:pt x="119" y="3535"/>
                  </a:lnTo>
                  <a:lnTo>
                    <a:pt x="104" y="3503"/>
                  </a:lnTo>
                  <a:lnTo>
                    <a:pt x="91" y="3470"/>
                  </a:lnTo>
                  <a:lnTo>
                    <a:pt x="78" y="3434"/>
                  </a:lnTo>
                  <a:lnTo>
                    <a:pt x="67" y="3397"/>
                  </a:lnTo>
                  <a:lnTo>
                    <a:pt x="56" y="3358"/>
                  </a:lnTo>
                  <a:lnTo>
                    <a:pt x="48" y="3317"/>
                  </a:lnTo>
                  <a:lnTo>
                    <a:pt x="39" y="3274"/>
                  </a:lnTo>
                  <a:lnTo>
                    <a:pt x="32" y="3230"/>
                  </a:lnTo>
                  <a:lnTo>
                    <a:pt x="25" y="3185"/>
                  </a:lnTo>
                  <a:lnTo>
                    <a:pt x="19" y="3138"/>
                  </a:lnTo>
                  <a:lnTo>
                    <a:pt x="15" y="3090"/>
                  </a:lnTo>
                  <a:lnTo>
                    <a:pt x="11" y="3041"/>
                  </a:lnTo>
                  <a:lnTo>
                    <a:pt x="8" y="2991"/>
                  </a:lnTo>
                  <a:lnTo>
                    <a:pt x="5" y="2939"/>
                  </a:lnTo>
                  <a:lnTo>
                    <a:pt x="2" y="2888"/>
                  </a:lnTo>
                  <a:lnTo>
                    <a:pt x="1" y="2835"/>
                  </a:lnTo>
                  <a:lnTo>
                    <a:pt x="0" y="2781"/>
                  </a:lnTo>
                  <a:lnTo>
                    <a:pt x="0" y="2727"/>
                  </a:lnTo>
                  <a:lnTo>
                    <a:pt x="0" y="2617"/>
                  </a:lnTo>
                  <a:lnTo>
                    <a:pt x="4" y="2506"/>
                  </a:lnTo>
                  <a:lnTo>
                    <a:pt x="7" y="2394"/>
                  </a:lnTo>
                  <a:lnTo>
                    <a:pt x="11" y="2282"/>
                  </a:lnTo>
                  <a:lnTo>
                    <a:pt x="14" y="2224"/>
                  </a:lnTo>
                  <a:lnTo>
                    <a:pt x="17" y="2162"/>
                  </a:lnTo>
                  <a:lnTo>
                    <a:pt x="22" y="2096"/>
                  </a:lnTo>
                  <a:lnTo>
                    <a:pt x="29" y="2027"/>
                  </a:lnTo>
                  <a:lnTo>
                    <a:pt x="35" y="1956"/>
                  </a:lnTo>
                  <a:lnTo>
                    <a:pt x="44" y="1882"/>
                  </a:lnTo>
                  <a:lnTo>
                    <a:pt x="52" y="1806"/>
                  </a:lnTo>
                  <a:lnTo>
                    <a:pt x="61" y="1729"/>
                  </a:lnTo>
                  <a:lnTo>
                    <a:pt x="82" y="1571"/>
                  </a:lnTo>
                  <a:lnTo>
                    <a:pt x="105" y="1412"/>
                  </a:lnTo>
                  <a:lnTo>
                    <a:pt x="129" y="1253"/>
                  </a:lnTo>
                  <a:lnTo>
                    <a:pt x="153" y="1098"/>
                  </a:lnTo>
                  <a:lnTo>
                    <a:pt x="177" y="950"/>
                  </a:lnTo>
                  <a:lnTo>
                    <a:pt x="200" y="812"/>
                  </a:lnTo>
                  <a:lnTo>
                    <a:pt x="221" y="687"/>
                  </a:lnTo>
                  <a:lnTo>
                    <a:pt x="240" y="578"/>
                  </a:lnTo>
                  <a:lnTo>
                    <a:pt x="269" y="421"/>
                  </a:lnTo>
                  <a:lnTo>
                    <a:pt x="280" y="363"/>
                  </a:lnTo>
                  <a:close/>
                </a:path>
              </a:pathLst>
            </a:custGeom>
            <a:solidFill>
              <a:srgbClr val="A081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4" name="Freeform 26"/>
            <p:cNvSpPr>
              <a:spLocks/>
            </p:cNvSpPr>
            <p:nvPr/>
          </p:nvSpPr>
          <p:spPr bwMode="auto">
            <a:xfrm>
              <a:off x="1929" y="2905"/>
              <a:ext cx="222" cy="185"/>
            </a:xfrm>
            <a:custGeom>
              <a:avLst/>
              <a:gdLst>
                <a:gd name="T0" fmla="*/ 0 w 4426"/>
                <a:gd name="T1" fmla="*/ 0 h 3513"/>
                <a:gd name="T2" fmla="*/ 0 w 4426"/>
                <a:gd name="T3" fmla="*/ 0 h 3513"/>
                <a:gd name="T4" fmla="*/ 0 w 4426"/>
                <a:gd name="T5" fmla="*/ 0 h 3513"/>
                <a:gd name="T6" fmla="*/ 0 w 4426"/>
                <a:gd name="T7" fmla="*/ 0 h 3513"/>
                <a:gd name="T8" fmla="*/ 0 w 4426"/>
                <a:gd name="T9" fmla="*/ 0 h 3513"/>
                <a:gd name="T10" fmla="*/ 0 w 4426"/>
                <a:gd name="T11" fmla="*/ 0 h 3513"/>
                <a:gd name="T12" fmla="*/ 0 w 4426"/>
                <a:gd name="T13" fmla="*/ 0 h 3513"/>
                <a:gd name="T14" fmla="*/ 0 w 4426"/>
                <a:gd name="T15" fmla="*/ 0 h 3513"/>
                <a:gd name="T16" fmla="*/ 0 w 4426"/>
                <a:gd name="T17" fmla="*/ 0 h 3513"/>
                <a:gd name="T18" fmla="*/ 0 w 4426"/>
                <a:gd name="T19" fmla="*/ 0 h 3513"/>
                <a:gd name="T20" fmla="*/ 0 w 4426"/>
                <a:gd name="T21" fmla="*/ 0 h 3513"/>
                <a:gd name="T22" fmla="*/ 0 w 4426"/>
                <a:gd name="T23" fmla="*/ 0 h 3513"/>
                <a:gd name="T24" fmla="*/ 0 w 4426"/>
                <a:gd name="T25" fmla="*/ 0 h 3513"/>
                <a:gd name="T26" fmla="*/ 0 w 4426"/>
                <a:gd name="T27" fmla="*/ 0 h 3513"/>
                <a:gd name="T28" fmla="*/ 0 w 4426"/>
                <a:gd name="T29" fmla="*/ 0 h 3513"/>
                <a:gd name="T30" fmla="*/ 0 w 4426"/>
                <a:gd name="T31" fmla="*/ 0 h 3513"/>
                <a:gd name="T32" fmla="*/ 0 w 4426"/>
                <a:gd name="T33" fmla="*/ 0 h 3513"/>
                <a:gd name="T34" fmla="*/ 0 w 4426"/>
                <a:gd name="T35" fmla="*/ 0 h 3513"/>
                <a:gd name="T36" fmla="*/ 0 w 4426"/>
                <a:gd name="T37" fmla="*/ 0 h 3513"/>
                <a:gd name="T38" fmla="*/ 0 w 4426"/>
                <a:gd name="T39" fmla="*/ 0 h 3513"/>
                <a:gd name="T40" fmla="*/ 0 w 4426"/>
                <a:gd name="T41" fmla="*/ 0 h 3513"/>
                <a:gd name="T42" fmla="*/ 0 w 4426"/>
                <a:gd name="T43" fmla="*/ 0 h 3513"/>
                <a:gd name="T44" fmla="*/ 0 w 4426"/>
                <a:gd name="T45" fmla="*/ 0 h 3513"/>
                <a:gd name="T46" fmla="*/ 0 w 4426"/>
                <a:gd name="T47" fmla="*/ 0 h 3513"/>
                <a:gd name="T48" fmla="*/ 0 w 4426"/>
                <a:gd name="T49" fmla="*/ 0 h 3513"/>
                <a:gd name="T50" fmla="*/ 0 w 4426"/>
                <a:gd name="T51" fmla="*/ 0 h 3513"/>
                <a:gd name="T52" fmla="*/ 0 w 4426"/>
                <a:gd name="T53" fmla="*/ 0 h 3513"/>
                <a:gd name="T54" fmla="*/ 0 w 4426"/>
                <a:gd name="T55" fmla="*/ 0 h 3513"/>
                <a:gd name="T56" fmla="*/ 0 w 4426"/>
                <a:gd name="T57" fmla="*/ 0 h 3513"/>
                <a:gd name="T58" fmla="*/ 0 w 4426"/>
                <a:gd name="T59" fmla="*/ 0 h 3513"/>
                <a:gd name="T60" fmla="*/ 0 w 4426"/>
                <a:gd name="T61" fmla="*/ 0 h 3513"/>
                <a:gd name="T62" fmla="*/ 0 w 4426"/>
                <a:gd name="T63" fmla="*/ 0 h 3513"/>
                <a:gd name="T64" fmla="*/ 0 w 4426"/>
                <a:gd name="T65" fmla="*/ 0 h 3513"/>
                <a:gd name="T66" fmla="*/ 0 w 4426"/>
                <a:gd name="T67" fmla="*/ 0 h 3513"/>
                <a:gd name="T68" fmla="*/ 0 w 4426"/>
                <a:gd name="T69" fmla="*/ 0 h 3513"/>
                <a:gd name="T70" fmla="*/ 0 w 4426"/>
                <a:gd name="T71" fmla="*/ 0 h 3513"/>
                <a:gd name="T72" fmla="*/ 0 w 4426"/>
                <a:gd name="T73" fmla="*/ 0 h 3513"/>
                <a:gd name="T74" fmla="*/ 0 w 4426"/>
                <a:gd name="T75" fmla="*/ 0 h 3513"/>
                <a:gd name="T76" fmla="*/ 0 w 4426"/>
                <a:gd name="T77" fmla="*/ 0 h 3513"/>
                <a:gd name="T78" fmla="*/ 0 w 4426"/>
                <a:gd name="T79" fmla="*/ 0 h 3513"/>
                <a:gd name="T80" fmla="*/ 0 w 4426"/>
                <a:gd name="T81" fmla="*/ 0 h 3513"/>
                <a:gd name="T82" fmla="*/ 0 w 4426"/>
                <a:gd name="T83" fmla="*/ 0 h 3513"/>
                <a:gd name="T84" fmla="*/ 0 w 4426"/>
                <a:gd name="T85" fmla="*/ 0 h 3513"/>
                <a:gd name="T86" fmla="*/ 0 w 4426"/>
                <a:gd name="T87" fmla="*/ 0 h 3513"/>
                <a:gd name="T88" fmla="*/ 0 w 4426"/>
                <a:gd name="T89" fmla="*/ 0 h 3513"/>
                <a:gd name="T90" fmla="*/ 0 w 4426"/>
                <a:gd name="T91" fmla="*/ 0 h 3513"/>
                <a:gd name="T92" fmla="*/ 0 w 4426"/>
                <a:gd name="T93" fmla="*/ 0 h 3513"/>
                <a:gd name="T94" fmla="*/ 0 w 4426"/>
                <a:gd name="T95" fmla="*/ 0 h 3513"/>
                <a:gd name="T96" fmla="*/ 0 w 4426"/>
                <a:gd name="T97" fmla="*/ 0 h 3513"/>
                <a:gd name="T98" fmla="*/ 0 w 4426"/>
                <a:gd name="T99" fmla="*/ 0 h 3513"/>
                <a:gd name="T100" fmla="*/ 0 w 4426"/>
                <a:gd name="T101" fmla="*/ 0 h 35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426"/>
                <a:gd name="T154" fmla="*/ 0 h 3513"/>
                <a:gd name="T155" fmla="*/ 4426 w 4426"/>
                <a:gd name="T156" fmla="*/ 3513 h 351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426" h="3513">
                  <a:moveTo>
                    <a:pt x="266" y="378"/>
                  </a:moveTo>
                  <a:lnTo>
                    <a:pt x="275" y="366"/>
                  </a:lnTo>
                  <a:lnTo>
                    <a:pt x="303" y="336"/>
                  </a:lnTo>
                  <a:lnTo>
                    <a:pt x="324" y="315"/>
                  </a:lnTo>
                  <a:lnTo>
                    <a:pt x="351" y="291"/>
                  </a:lnTo>
                  <a:lnTo>
                    <a:pt x="367" y="278"/>
                  </a:lnTo>
                  <a:lnTo>
                    <a:pt x="384" y="265"/>
                  </a:lnTo>
                  <a:lnTo>
                    <a:pt x="402" y="251"/>
                  </a:lnTo>
                  <a:lnTo>
                    <a:pt x="422" y="237"/>
                  </a:lnTo>
                  <a:lnTo>
                    <a:pt x="444" y="223"/>
                  </a:lnTo>
                  <a:lnTo>
                    <a:pt x="467" y="208"/>
                  </a:lnTo>
                  <a:lnTo>
                    <a:pt x="491" y="194"/>
                  </a:lnTo>
                  <a:lnTo>
                    <a:pt x="518" y="179"/>
                  </a:lnTo>
                  <a:lnTo>
                    <a:pt x="545" y="165"/>
                  </a:lnTo>
                  <a:lnTo>
                    <a:pt x="575" y="151"/>
                  </a:lnTo>
                  <a:lnTo>
                    <a:pt x="606" y="137"/>
                  </a:lnTo>
                  <a:lnTo>
                    <a:pt x="639" y="123"/>
                  </a:lnTo>
                  <a:lnTo>
                    <a:pt x="674" y="110"/>
                  </a:lnTo>
                  <a:lnTo>
                    <a:pt x="710" y="97"/>
                  </a:lnTo>
                  <a:lnTo>
                    <a:pt x="748" y="85"/>
                  </a:lnTo>
                  <a:lnTo>
                    <a:pt x="788" y="73"/>
                  </a:lnTo>
                  <a:lnTo>
                    <a:pt x="830" y="63"/>
                  </a:lnTo>
                  <a:lnTo>
                    <a:pt x="874" y="53"/>
                  </a:lnTo>
                  <a:lnTo>
                    <a:pt x="920" y="44"/>
                  </a:lnTo>
                  <a:lnTo>
                    <a:pt x="967" y="36"/>
                  </a:lnTo>
                  <a:lnTo>
                    <a:pt x="1017" y="29"/>
                  </a:lnTo>
                  <a:lnTo>
                    <a:pt x="1068" y="23"/>
                  </a:lnTo>
                  <a:lnTo>
                    <a:pt x="1123" y="18"/>
                  </a:lnTo>
                  <a:lnTo>
                    <a:pt x="1179" y="13"/>
                  </a:lnTo>
                  <a:lnTo>
                    <a:pt x="1237" y="9"/>
                  </a:lnTo>
                  <a:lnTo>
                    <a:pt x="1297" y="6"/>
                  </a:lnTo>
                  <a:lnTo>
                    <a:pt x="1358" y="4"/>
                  </a:lnTo>
                  <a:lnTo>
                    <a:pt x="1420" y="2"/>
                  </a:lnTo>
                  <a:lnTo>
                    <a:pt x="1483" y="1"/>
                  </a:lnTo>
                  <a:lnTo>
                    <a:pt x="1547" y="0"/>
                  </a:lnTo>
                  <a:lnTo>
                    <a:pt x="1612" y="1"/>
                  </a:lnTo>
                  <a:lnTo>
                    <a:pt x="1679" y="1"/>
                  </a:lnTo>
                  <a:lnTo>
                    <a:pt x="1745" y="3"/>
                  </a:lnTo>
                  <a:lnTo>
                    <a:pt x="1811" y="5"/>
                  </a:lnTo>
                  <a:lnTo>
                    <a:pt x="1879" y="8"/>
                  </a:lnTo>
                  <a:lnTo>
                    <a:pt x="1945" y="12"/>
                  </a:lnTo>
                  <a:lnTo>
                    <a:pt x="2012" y="17"/>
                  </a:lnTo>
                  <a:lnTo>
                    <a:pt x="2079" y="22"/>
                  </a:lnTo>
                  <a:lnTo>
                    <a:pt x="2144" y="28"/>
                  </a:lnTo>
                  <a:lnTo>
                    <a:pt x="2209" y="34"/>
                  </a:lnTo>
                  <a:lnTo>
                    <a:pt x="2273" y="41"/>
                  </a:lnTo>
                  <a:lnTo>
                    <a:pt x="2336" y="49"/>
                  </a:lnTo>
                  <a:lnTo>
                    <a:pt x="2400" y="58"/>
                  </a:lnTo>
                  <a:lnTo>
                    <a:pt x="2460" y="67"/>
                  </a:lnTo>
                  <a:lnTo>
                    <a:pt x="2520" y="77"/>
                  </a:lnTo>
                  <a:lnTo>
                    <a:pt x="2578" y="88"/>
                  </a:lnTo>
                  <a:lnTo>
                    <a:pt x="2633" y="99"/>
                  </a:lnTo>
                  <a:lnTo>
                    <a:pt x="2687" y="111"/>
                  </a:lnTo>
                  <a:lnTo>
                    <a:pt x="2739" y="124"/>
                  </a:lnTo>
                  <a:lnTo>
                    <a:pt x="2788" y="137"/>
                  </a:lnTo>
                  <a:lnTo>
                    <a:pt x="2835" y="151"/>
                  </a:lnTo>
                  <a:lnTo>
                    <a:pt x="2880" y="166"/>
                  </a:lnTo>
                  <a:lnTo>
                    <a:pt x="2967" y="199"/>
                  </a:lnTo>
                  <a:lnTo>
                    <a:pt x="3058" y="234"/>
                  </a:lnTo>
                  <a:lnTo>
                    <a:pt x="3151" y="271"/>
                  </a:lnTo>
                  <a:lnTo>
                    <a:pt x="3246" y="309"/>
                  </a:lnTo>
                  <a:lnTo>
                    <a:pt x="3433" y="386"/>
                  </a:lnTo>
                  <a:lnTo>
                    <a:pt x="3615" y="462"/>
                  </a:lnTo>
                  <a:lnTo>
                    <a:pt x="3784" y="532"/>
                  </a:lnTo>
                  <a:lnTo>
                    <a:pt x="3931" y="592"/>
                  </a:lnTo>
                  <a:lnTo>
                    <a:pt x="3993" y="616"/>
                  </a:lnTo>
                  <a:lnTo>
                    <a:pt x="4049" y="637"/>
                  </a:lnTo>
                  <a:lnTo>
                    <a:pt x="4094" y="653"/>
                  </a:lnTo>
                  <a:lnTo>
                    <a:pt x="4131" y="664"/>
                  </a:lnTo>
                  <a:lnTo>
                    <a:pt x="4190" y="681"/>
                  </a:lnTo>
                  <a:lnTo>
                    <a:pt x="4246" y="699"/>
                  </a:lnTo>
                  <a:lnTo>
                    <a:pt x="4296" y="717"/>
                  </a:lnTo>
                  <a:lnTo>
                    <a:pt x="4339" y="733"/>
                  </a:lnTo>
                  <a:lnTo>
                    <a:pt x="4375" y="748"/>
                  </a:lnTo>
                  <a:lnTo>
                    <a:pt x="4403" y="760"/>
                  </a:lnTo>
                  <a:lnTo>
                    <a:pt x="4419" y="767"/>
                  </a:lnTo>
                  <a:lnTo>
                    <a:pt x="4426" y="770"/>
                  </a:lnTo>
                  <a:lnTo>
                    <a:pt x="4373" y="1200"/>
                  </a:lnTo>
                  <a:lnTo>
                    <a:pt x="4337" y="1222"/>
                  </a:lnTo>
                  <a:lnTo>
                    <a:pt x="4240" y="1280"/>
                  </a:lnTo>
                  <a:lnTo>
                    <a:pt x="4175" y="1321"/>
                  </a:lnTo>
                  <a:lnTo>
                    <a:pt x="4099" y="1368"/>
                  </a:lnTo>
                  <a:lnTo>
                    <a:pt x="4017" y="1421"/>
                  </a:lnTo>
                  <a:lnTo>
                    <a:pt x="3930" y="1479"/>
                  </a:lnTo>
                  <a:lnTo>
                    <a:pt x="3839" y="1540"/>
                  </a:lnTo>
                  <a:lnTo>
                    <a:pt x="3748" y="1604"/>
                  </a:lnTo>
                  <a:lnTo>
                    <a:pt x="3702" y="1637"/>
                  </a:lnTo>
                  <a:lnTo>
                    <a:pt x="3656" y="1670"/>
                  </a:lnTo>
                  <a:lnTo>
                    <a:pt x="3612" y="1703"/>
                  </a:lnTo>
                  <a:lnTo>
                    <a:pt x="3569" y="1736"/>
                  </a:lnTo>
                  <a:lnTo>
                    <a:pt x="3527" y="1769"/>
                  </a:lnTo>
                  <a:lnTo>
                    <a:pt x="3486" y="1802"/>
                  </a:lnTo>
                  <a:lnTo>
                    <a:pt x="3447" y="1835"/>
                  </a:lnTo>
                  <a:lnTo>
                    <a:pt x="3409" y="1867"/>
                  </a:lnTo>
                  <a:lnTo>
                    <a:pt x="3374" y="1899"/>
                  </a:lnTo>
                  <a:lnTo>
                    <a:pt x="3342" y="1931"/>
                  </a:lnTo>
                  <a:lnTo>
                    <a:pt x="3312" y="1961"/>
                  </a:lnTo>
                  <a:lnTo>
                    <a:pt x="3286" y="1992"/>
                  </a:lnTo>
                  <a:lnTo>
                    <a:pt x="3238" y="2049"/>
                  </a:lnTo>
                  <a:lnTo>
                    <a:pt x="3194" y="2101"/>
                  </a:lnTo>
                  <a:lnTo>
                    <a:pt x="3153" y="2149"/>
                  </a:lnTo>
                  <a:lnTo>
                    <a:pt x="3113" y="2193"/>
                  </a:lnTo>
                  <a:lnTo>
                    <a:pt x="3076" y="2234"/>
                  </a:lnTo>
                  <a:lnTo>
                    <a:pt x="3040" y="2273"/>
                  </a:lnTo>
                  <a:lnTo>
                    <a:pt x="3003" y="2309"/>
                  </a:lnTo>
                  <a:lnTo>
                    <a:pt x="2966" y="2343"/>
                  </a:lnTo>
                  <a:lnTo>
                    <a:pt x="2929" y="2377"/>
                  </a:lnTo>
                  <a:lnTo>
                    <a:pt x="2890" y="2409"/>
                  </a:lnTo>
                  <a:lnTo>
                    <a:pt x="2850" y="2442"/>
                  </a:lnTo>
                  <a:lnTo>
                    <a:pt x="2807" y="2475"/>
                  </a:lnTo>
                  <a:lnTo>
                    <a:pt x="2761" y="2509"/>
                  </a:lnTo>
                  <a:lnTo>
                    <a:pt x="2711" y="2544"/>
                  </a:lnTo>
                  <a:lnTo>
                    <a:pt x="2656" y="2581"/>
                  </a:lnTo>
                  <a:lnTo>
                    <a:pt x="2598" y="2620"/>
                  </a:lnTo>
                  <a:lnTo>
                    <a:pt x="2532" y="2662"/>
                  </a:lnTo>
                  <a:lnTo>
                    <a:pt x="2459" y="2706"/>
                  </a:lnTo>
                  <a:lnTo>
                    <a:pt x="2378" y="2752"/>
                  </a:lnTo>
                  <a:lnTo>
                    <a:pt x="2290" y="2800"/>
                  </a:lnTo>
                  <a:lnTo>
                    <a:pt x="2199" y="2849"/>
                  </a:lnTo>
                  <a:lnTo>
                    <a:pt x="2103" y="2899"/>
                  </a:lnTo>
                  <a:lnTo>
                    <a:pt x="2004" y="2949"/>
                  </a:lnTo>
                  <a:lnTo>
                    <a:pt x="1904" y="2998"/>
                  </a:lnTo>
                  <a:lnTo>
                    <a:pt x="1803" y="3048"/>
                  </a:lnTo>
                  <a:lnTo>
                    <a:pt x="1703" y="3095"/>
                  </a:lnTo>
                  <a:lnTo>
                    <a:pt x="1604" y="3139"/>
                  </a:lnTo>
                  <a:lnTo>
                    <a:pt x="1507" y="3181"/>
                  </a:lnTo>
                  <a:lnTo>
                    <a:pt x="1414" y="3220"/>
                  </a:lnTo>
                  <a:lnTo>
                    <a:pt x="1327" y="3255"/>
                  </a:lnTo>
                  <a:lnTo>
                    <a:pt x="1285" y="3271"/>
                  </a:lnTo>
                  <a:lnTo>
                    <a:pt x="1245" y="3286"/>
                  </a:lnTo>
                  <a:lnTo>
                    <a:pt x="1206" y="3300"/>
                  </a:lnTo>
                  <a:lnTo>
                    <a:pt x="1170" y="3312"/>
                  </a:lnTo>
                  <a:lnTo>
                    <a:pt x="1101" y="3335"/>
                  </a:lnTo>
                  <a:lnTo>
                    <a:pt x="1032" y="3359"/>
                  </a:lnTo>
                  <a:lnTo>
                    <a:pt x="964" y="3383"/>
                  </a:lnTo>
                  <a:lnTo>
                    <a:pt x="899" y="3406"/>
                  </a:lnTo>
                  <a:lnTo>
                    <a:pt x="834" y="3429"/>
                  </a:lnTo>
                  <a:lnTo>
                    <a:pt x="770" y="3450"/>
                  </a:lnTo>
                  <a:lnTo>
                    <a:pt x="739" y="3460"/>
                  </a:lnTo>
                  <a:lnTo>
                    <a:pt x="708" y="3469"/>
                  </a:lnTo>
                  <a:lnTo>
                    <a:pt x="678" y="3478"/>
                  </a:lnTo>
                  <a:lnTo>
                    <a:pt x="647" y="3486"/>
                  </a:lnTo>
                  <a:lnTo>
                    <a:pt x="618" y="3493"/>
                  </a:lnTo>
                  <a:lnTo>
                    <a:pt x="589" y="3499"/>
                  </a:lnTo>
                  <a:lnTo>
                    <a:pt x="560" y="3504"/>
                  </a:lnTo>
                  <a:lnTo>
                    <a:pt x="532" y="3508"/>
                  </a:lnTo>
                  <a:lnTo>
                    <a:pt x="504" y="3511"/>
                  </a:lnTo>
                  <a:lnTo>
                    <a:pt x="477" y="3513"/>
                  </a:lnTo>
                  <a:lnTo>
                    <a:pt x="450" y="3513"/>
                  </a:lnTo>
                  <a:lnTo>
                    <a:pt x="424" y="3513"/>
                  </a:lnTo>
                  <a:lnTo>
                    <a:pt x="398" y="3510"/>
                  </a:lnTo>
                  <a:lnTo>
                    <a:pt x="373" y="3507"/>
                  </a:lnTo>
                  <a:lnTo>
                    <a:pt x="348" y="3501"/>
                  </a:lnTo>
                  <a:lnTo>
                    <a:pt x="324" y="3494"/>
                  </a:lnTo>
                  <a:lnTo>
                    <a:pt x="301" y="3486"/>
                  </a:lnTo>
                  <a:lnTo>
                    <a:pt x="278" y="3475"/>
                  </a:lnTo>
                  <a:lnTo>
                    <a:pt x="255" y="3463"/>
                  </a:lnTo>
                  <a:lnTo>
                    <a:pt x="234" y="3449"/>
                  </a:lnTo>
                  <a:lnTo>
                    <a:pt x="211" y="3432"/>
                  </a:lnTo>
                  <a:lnTo>
                    <a:pt x="191" y="3413"/>
                  </a:lnTo>
                  <a:lnTo>
                    <a:pt x="173" y="3392"/>
                  </a:lnTo>
                  <a:lnTo>
                    <a:pt x="156" y="3368"/>
                  </a:lnTo>
                  <a:lnTo>
                    <a:pt x="139" y="3343"/>
                  </a:lnTo>
                  <a:lnTo>
                    <a:pt x="123" y="3315"/>
                  </a:lnTo>
                  <a:lnTo>
                    <a:pt x="109" y="3286"/>
                  </a:lnTo>
                  <a:lnTo>
                    <a:pt x="96" y="3255"/>
                  </a:lnTo>
                  <a:lnTo>
                    <a:pt x="84" y="3222"/>
                  </a:lnTo>
                  <a:lnTo>
                    <a:pt x="73" y="3187"/>
                  </a:lnTo>
                  <a:lnTo>
                    <a:pt x="63" y="3151"/>
                  </a:lnTo>
                  <a:lnTo>
                    <a:pt x="54" y="3113"/>
                  </a:lnTo>
                  <a:lnTo>
                    <a:pt x="45" y="3074"/>
                  </a:lnTo>
                  <a:lnTo>
                    <a:pt x="38" y="3033"/>
                  </a:lnTo>
                  <a:lnTo>
                    <a:pt x="32" y="2991"/>
                  </a:lnTo>
                  <a:lnTo>
                    <a:pt x="25" y="2948"/>
                  </a:lnTo>
                  <a:lnTo>
                    <a:pt x="20" y="2904"/>
                  </a:lnTo>
                  <a:lnTo>
                    <a:pt x="16" y="2858"/>
                  </a:lnTo>
                  <a:lnTo>
                    <a:pt x="12" y="2812"/>
                  </a:lnTo>
                  <a:lnTo>
                    <a:pt x="8" y="2765"/>
                  </a:lnTo>
                  <a:lnTo>
                    <a:pt x="6" y="2717"/>
                  </a:lnTo>
                  <a:lnTo>
                    <a:pt x="4" y="2668"/>
                  </a:lnTo>
                  <a:lnTo>
                    <a:pt x="2" y="2619"/>
                  </a:lnTo>
                  <a:lnTo>
                    <a:pt x="1" y="2568"/>
                  </a:lnTo>
                  <a:lnTo>
                    <a:pt x="0" y="2467"/>
                  </a:lnTo>
                  <a:lnTo>
                    <a:pt x="1" y="2363"/>
                  </a:lnTo>
                  <a:lnTo>
                    <a:pt x="2" y="2259"/>
                  </a:lnTo>
                  <a:lnTo>
                    <a:pt x="4" y="2154"/>
                  </a:lnTo>
                  <a:lnTo>
                    <a:pt x="6" y="2098"/>
                  </a:lnTo>
                  <a:lnTo>
                    <a:pt x="10" y="2039"/>
                  </a:lnTo>
                  <a:lnTo>
                    <a:pt x="15" y="1977"/>
                  </a:lnTo>
                  <a:lnTo>
                    <a:pt x="21" y="1912"/>
                  </a:lnTo>
                  <a:lnTo>
                    <a:pt x="27" y="1845"/>
                  </a:lnTo>
                  <a:lnTo>
                    <a:pt x="36" y="1776"/>
                  </a:lnTo>
                  <a:lnTo>
                    <a:pt x="44" y="1706"/>
                  </a:lnTo>
                  <a:lnTo>
                    <a:pt x="54" y="1634"/>
                  </a:lnTo>
                  <a:lnTo>
                    <a:pt x="74" y="1487"/>
                  </a:lnTo>
                  <a:lnTo>
                    <a:pt x="96" y="1340"/>
                  </a:lnTo>
                  <a:lnTo>
                    <a:pt x="119" y="1193"/>
                  </a:lnTo>
                  <a:lnTo>
                    <a:pt x="142" y="1051"/>
                  </a:lnTo>
                  <a:lnTo>
                    <a:pt x="166" y="915"/>
                  </a:lnTo>
                  <a:lnTo>
                    <a:pt x="188" y="788"/>
                  </a:lnTo>
                  <a:lnTo>
                    <a:pt x="209" y="674"/>
                  </a:lnTo>
                  <a:lnTo>
                    <a:pt x="228" y="574"/>
                  </a:lnTo>
                  <a:lnTo>
                    <a:pt x="256" y="431"/>
                  </a:lnTo>
                  <a:lnTo>
                    <a:pt x="266" y="378"/>
                  </a:lnTo>
                  <a:close/>
                </a:path>
              </a:pathLst>
            </a:custGeom>
            <a:solidFill>
              <a:srgbClr val="A786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5" name="Freeform 27"/>
            <p:cNvSpPr>
              <a:spLocks/>
            </p:cNvSpPr>
            <p:nvPr/>
          </p:nvSpPr>
          <p:spPr bwMode="auto">
            <a:xfrm>
              <a:off x="1936" y="2910"/>
              <a:ext cx="204" cy="169"/>
            </a:xfrm>
            <a:custGeom>
              <a:avLst/>
              <a:gdLst>
                <a:gd name="T0" fmla="*/ 0 w 4079"/>
                <a:gd name="T1" fmla="*/ 0 h 3216"/>
                <a:gd name="T2" fmla="*/ 0 w 4079"/>
                <a:gd name="T3" fmla="*/ 0 h 3216"/>
                <a:gd name="T4" fmla="*/ 0 w 4079"/>
                <a:gd name="T5" fmla="*/ 0 h 3216"/>
                <a:gd name="T6" fmla="*/ 0 w 4079"/>
                <a:gd name="T7" fmla="*/ 0 h 3216"/>
                <a:gd name="T8" fmla="*/ 0 w 4079"/>
                <a:gd name="T9" fmla="*/ 0 h 3216"/>
                <a:gd name="T10" fmla="*/ 0 w 4079"/>
                <a:gd name="T11" fmla="*/ 0 h 3216"/>
                <a:gd name="T12" fmla="*/ 0 w 4079"/>
                <a:gd name="T13" fmla="*/ 0 h 3216"/>
                <a:gd name="T14" fmla="*/ 0 w 4079"/>
                <a:gd name="T15" fmla="*/ 0 h 3216"/>
                <a:gd name="T16" fmla="*/ 0 w 4079"/>
                <a:gd name="T17" fmla="*/ 0 h 3216"/>
                <a:gd name="T18" fmla="*/ 0 w 4079"/>
                <a:gd name="T19" fmla="*/ 0 h 3216"/>
                <a:gd name="T20" fmla="*/ 0 w 4079"/>
                <a:gd name="T21" fmla="*/ 0 h 3216"/>
                <a:gd name="T22" fmla="*/ 0 w 4079"/>
                <a:gd name="T23" fmla="*/ 0 h 3216"/>
                <a:gd name="T24" fmla="*/ 0 w 4079"/>
                <a:gd name="T25" fmla="*/ 0 h 3216"/>
                <a:gd name="T26" fmla="*/ 0 w 4079"/>
                <a:gd name="T27" fmla="*/ 0 h 3216"/>
                <a:gd name="T28" fmla="*/ 0 w 4079"/>
                <a:gd name="T29" fmla="*/ 0 h 3216"/>
                <a:gd name="T30" fmla="*/ 0 w 4079"/>
                <a:gd name="T31" fmla="*/ 0 h 3216"/>
                <a:gd name="T32" fmla="*/ 0 w 4079"/>
                <a:gd name="T33" fmla="*/ 0 h 3216"/>
                <a:gd name="T34" fmla="*/ 0 w 4079"/>
                <a:gd name="T35" fmla="*/ 0 h 3216"/>
                <a:gd name="T36" fmla="*/ 0 w 4079"/>
                <a:gd name="T37" fmla="*/ 0 h 3216"/>
                <a:gd name="T38" fmla="*/ 0 w 4079"/>
                <a:gd name="T39" fmla="*/ 0 h 3216"/>
                <a:gd name="T40" fmla="*/ 0 w 4079"/>
                <a:gd name="T41" fmla="*/ 0 h 3216"/>
                <a:gd name="T42" fmla="*/ 0 w 4079"/>
                <a:gd name="T43" fmla="*/ 0 h 3216"/>
                <a:gd name="T44" fmla="*/ 0 w 4079"/>
                <a:gd name="T45" fmla="*/ 0 h 3216"/>
                <a:gd name="T46" fmla="*/ 0 w 4079"/>
                <a:gd name="T47" fmla="*/ 0 h 3216"/>
                <a:gd name="T48" fmla="*/ 0 w 4079"/>
                <a:gd name="T49" fmla="*/ 0 h 3216"/>
                <a:gd name="T50" fmla="*/ 0 w 4079"/>
                <a:gd name="T51" fmla="*/ 0 h 3216"/>
                <a:gd name="T52" fmla="*/ 0 w 4079"/>
                <a:gd name="T53" fmla="*/ 0 h 3216"/>
                <a:gd name="T54" fmla="*/ 0 w 4079"/>
                <a:gd name="T55" fmla="*/ 0 h 3216"/>
                <a:gd name="T56" fmla="*/ 0 w 4079"/>
                <a:gd name="T57" fmla="*/ 0 h 3216"/>
                <a:gd name="T58" fmla="*/ 0 w 4079"/>
                <a:gd name="T59" fmla="*/ 0 h 3216"/>
                <a:gd name="T60" fmla="*/ 0 w 4079"/>
                <a:gd name="T61" fmla="*/ 0 h 3216"/>
                <a:gd name="T62" fmla="*/ 0 w 4079"/>
                <a:gd name="T63" fmla="*/ 0 h 3216"/>
                <a:gd name="T64" fmla="*/ 0 w 4079"/>
                <a:gd name="T65" fmla="*/ 0 h 3216"/>
                <a:gd name="T66" fmla="*/ 0 w 4079"/>
                <a:gd name="T67" fmla="*/ 0 h 3216"/>
                <a:gd name="T68" fmla="*/ 0 w 4079"/>
                <a:gd name="T69" fmla="*/ 0 h 3216"/>
                <a:gd name="T70" fmla="*/ 0 w 4079"/>
                <a:gd name="T71" fmla="*/ 0 h 3216"/>
                <a:gd name="T72" fmla="*/ 0 w 4079"/>
                <a:gd name="T73" fmla="*/ 0 h 3216"/>
                <a:gd name="T74" fmla="*/ 0 w 4079"/>
                <a:gd name="T75" fmla="*/ 0 h 3216"/>
                <a:gd name="T76" fmla="*/ 0 w 4079"/>
                <a:gd name="T77" fmla="*/ 0 h 3216"/>
                <a:gd name="T78" fmla="*/ 0 w 4079"/>
                <a:gd name="T79" fmla="*/ 0 h 3216"/>
                <a:gd name="T80" fmla="*/ 0 w 4079"/>
                <a:gd name="T81" fmla="*/ 0 h 3216"/>
                <a:gd name="T82" fmla="*/ 0 w 4079"/>
                <a:gd name="T83" fmla="*/ 0 h 3216"/>
                <a:gd name="T84" fmla="*/ 0 w 4079"/>
                <a:gd name="T85" fmla="*/ 0 h 3216"/>
                <a:gd name="T86" fmla="*/ 0 w 4079"/>
                <a:gd name="T87" fmla="*/ 0 h 3216"/>
                <a:gd name="T88" fmla="*/ 0 w 4079"/>
                <a:gd name="T89" fmla="*/ 0 h 3216"/>
                <a:gd name="T90" fmla="*/ 0 w 4079"/>
                <a:gd name="T91" fmla="*/ 0 h 3216"/>
                <a:gd name="T92" fmla="*/ 0 w 4079"/>
                <a:gd name="T93" fmla="*/ 0 h 3216"/>
                <a:gd name="T94" fmla="*/ 0 w 4079"/>
                <a:gd name="T95" fmla="*/ 0 h 3216"/>
                <a:gd name="T96" fmla="*/ 0 w 4079"/>
                <a:gd name="T97" fmla="*/ 0 h 3216"/>
                <a:gd name="T98" fmla="*/ 0 w 4079"/>
                <a:gd name="T99" fmla="*/ 0 h 321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079"/>
                <a:gd name="T151" fmla="*/ 0 h 3216"/>
                <a:gd name="T152" fmla="*/ 4079 w 4079"/>
                <a:gd name="T153" fmla="*/ 3216 h 321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079" h="3216">
                  <a:moveTo>
                    <a:pt x="247" y="400"/>
                  </a:moveTo>
                  <a:lnTo>
                    <a:pt x="258" y="387"/>
                  </a:lnTo>
                  <a:lnTo>
                    <a:pt x="289" y="355"/>
                  </a:lnTo>
                  <a:lnTo>
                    <a:pt x="313" y="332"/>
                  </a:lnTo>
                  <a:lnTo>
                    <a:pt x="343" y="307"/>
                  </a:lnTo>
                  <a:lnTo>
                    <a:pt x="360" y="293"/>
                  </a:lnTo>
                  <a:lnTo>
                    <a:pt x="378" y="279"/>
                  </a:lnTo>
                  <a:lnTo>
                    <a:pt x="398" y="264"/>
                  </a:lnTo>
                  <a:lnTo>
                    <a:pt x="418" y="250"/>
                  </a:lnTo>
                  <a:lnTo>
                    <a:pt x="441" y="234"/>
                  </a:lnTo>
                  <a:lnTo>
                    <a:pt x="464" y="219"/>
                  </a:lnTo>
                  <a:lnTo>
                    <a:pt x="489" y="204"/>
                  </a:lnTo>
                  <a:lnTo>
                    <a:pt x="515" y="188"/>
                  </a:lnTo>
                  <a:lnTo>
                    <a:pt x="544" y="173"/>
                  </a:lnTo>
                  <a:lnTo>
                    <a:pt x="573" y="158"/>
                  </a:lnTo>
                  <a:lnTo>
                    <a:pt x="604" y="144"/>
                  </a:lnTo>
                  <a:lnTo>
                    <a:pt x="637" y="129"/>
                  </a:lnTo>
                  <a:lnTo>
                    <a:pt x="670" y="115"/>
                  </a:lnTo>
                  <a:lnTo>
                    <a:pt x="706" y="102"/>
                  </a:lnTo>
                  <a:lnTo>
                    <a:pt x="742" y="89"/>
                  </a:lnTo>
                  <a:lnTo>
                    <a:pt x="781" y="77"/>
                  </a:lnTo>
                  <a:lnTo>
                    <a:pt x="820" y="66"/>
                  </a:lnTo>
                  <a:lnTo>
                    <a:pt x="861" y="56"/>
                  </a:lnTo>
                  <a:lnTo>
                    <a:pt x="904" y="47"/>
                  </a:lnTo>
                  <a:lnTo>
                    <a:pt x="948" y="39"/>
                  </a:lnTo>
                  <a:lnTo>
                    <a:pt x="992" y="32"/>
                  </a:lnTo>
                  <a:lnTo>
                    <a:pt x="1039" y="26"/>
                  </a:lnTo>
                  <a:lnTo>
                    <a:pt x="1087" y="21"/>
                  </a:lnTo>
                  <a:lnTo>
                    <a:pt x="1138" y="16"/>
                  </a:lnTo>
                  <a:lnTo>
                    <a:pt x="1189" y="12"/>
                  </a:lnTo>
                  <a:lnTo>
                    <a:pt x="1242" y="8"/>
                  </a:lnTo>
                  <a:lnTo>
                    <a:pt x="1295" y="5"/>
                  </a:lnTo>
                  <a:lnTo>
                    <a:pt x="1351" y="3"/>
                  </a:lnTo>
                  <a:lnTo>
                    <a:pt x="1407" y="1"/>
                  </a:lnTo>
                  <a:lnTo>
                    <a:pt x="1465" y="0"/>
                  </a:lnTo>
                  <a:lnTo>
                    <a:pt x="1522" y="0"/>
                  </a:lnTo>
                  <a:lnTo>
                    <a:pt x="1581" y="0"/>
                  </a:lnTo>
                  <a:lnTo>
                    <a:pt x="1640" y="1"/>
                  </a:lnTo>
                  <a:lnTo>
                    <a:pt x="1698" y="3"/>
                  </a:lnTo>
                  <a:lnTo>
                    <a:pt x="1757" y="5"/>
                  </a:lnTo>
                  <a:lnTo>
                    <a:pt x="1816" y="8"/>
                  </a:lnTo>
                  <a:lnTo>
                    <a:pt x="1875" y="11"/>
                  </a:lnTo>
                  <a:lnTo>
                    <a:pt x="1934" y="15"/>
                  </a:lnTo>
                  <a:lnTo>
                    <a:pt x="1992" y="20"/>
                  </a:lnTo>
                  <a:lnTo>
                    <a:pt x="2050" y="26"/>
                  </a:lnTo>
                  <a:lnTo>
                    <a:pt x="2108" y="32"/>
                  </a:lnTo>
                  <a:lnTo>
                    <a:pt x="2164" y="39"/>
                  </a:lnTo>
                  <a:lnTo>
                    <a:pt x="2219" y="46"/>
                  </a:lnTo>
                  <a:lnTo>
                    <a:pt x="2273" y="54"/>
                  </a:lnTo>
                  <a:lnTo>
                    <a:pt x="2326" y="63"/>
                  </a:lnTo>
                  <a:lnTo>
                    <a:pt x="2377" y="73"/>
                  </a:lnTo>
                  <a:lnTo>
                    <a:pt x="2428" y="83"/>
                  </a:lnTo>
                  <a:lnTo>
                    <a:pt x="2476" y="94"/>
                  </a:lnTo>
                  <a:lnTo>
                    <a:pt x="2523" y="106"/>
                  </a:lnTo>
                  <a:lnTo>
                    <a:pt x="2568" y="118"/>
                  </a:lnTo>
                  <a:lnTo>
                    <a:pt x="2610" y="131"/>
                  </a:lnTo>
                  <a:lnTo>
                    <a:pt x="2651" y="144"/>
                  </a:lnTo>
                  <a:lnTo>
                    <a:pt x="2733" y="171"/>
                  </a:lnTo>
                  <a:lnTo>
                    <a:pt x="2817" y="200"/>
                  </a:lnTo>
                  <a:lnTo>
                    <a:pt x="2903" y="231"/>
                  </a:lnTo>
                  <a:lnTo>
                    <a:pt x="2989" y="263"/>
                  </a:lnTo>
                  <a:lnTo>
                    <a:pt x="3159" y="329"/>
                  </a:lnTo>
                  <a:lnTo>
                    <a:pt x="3324" y="393"/>
                  </a:lnTo>
                  <a:lnTo>
                    <a:pt x="3473" y="453"/>
                  </a:lnTo>
                  <a:lnTo>
                    <a:pt x="3605" y="505"/>
                  </a:lnTo>
                  <a:lnTo>
                    <a:pt x="3660" y="527"/>
                  </a:lnTo>
                  <a:lnTo>
                    <a:pt x="3710" y="544"/>
                  </a:lnTo>
                  <a:lnTo>
                    <a:pt x="3751" y="558"/>
                  </a:lnTo>
                  <a:lnTo>
                    <a:pt x="3783" y="568"/>
                  </a:lnTo>
                  <a:lnTo>
                    <a:pt x="3812" y="577"/>
                  </a:lnTo>
                  <a:lnTo>
                    <a:pt x="3840" y="588"/>
                  </a:lnTo>
                  <a:lnTo>
                    <a:pt x="3867" y="598"/>
                  </a:lnTo>
                  <a:lnTo>
                    <a:pt x="3894" y="609"/>
                  </a:lnTo>
                  <a:lnTo>
                    <a:pt x="3943" y="631"/>
                  </a:lnTo>
                  <a:lnTo>
                    <a:pt x="3988" y="652"/>
                  </a:lnTo>
                  <a:lnTo>
                    <a:pt x="4026" y="670"/>
                  </a:lnTo>
                  <a:lnTo>
                    <a:pt x="4054" y="685"/>
                  </a:lnTo>
                  <a:lnTo>
                    <a:pt x="4072" y="695"/>
                  </a:lnTo>
                  <a:lnTo>
                    <a:pt x="4079" y="698"/>
                  </a:lnTo>
                  <a:lnTo>
                    <a:pt x="4033" y="1104"/>
                  </a:lnTo>
                  <a:lnTo>
                    <a:pt x="4000" y="1123"/>
                  </a:lnTo>
                  <a:lnTo>
                    <a:pt x="3912" y="1176"/>
                  </a:lnTo>
                  <a:lnTo>
                    <a:pt x="3852" y="1213"/>
                  </a:lnTo>
                  <a:lnTo>
                    <a:pt x="3783" y="1256"/>
                  </a:lnTo>
                  <a:lnTo>
                    <a:pt x="3709" y="1304"/>
                  </a:lnTo>
                  <a:lnTo>
                    <a:pt x="3629" y="1356"/>
                  </a:lnTo>
                  <a:lnTo>
                    <a:pt x="3546" y="1412"/>
                  </a:lnTo>
                  <a:lnTo>
                    <a:pt x="3461" y="1470"/>
                  </a:lnTo>
                  <a:lnTo>
                    <a:pt x="3419" y="1500"/>
                  </a:lnTo>
                  <a:lnTo>
                    <a:pt x="3378" y="1531"/>
                  </a:lnTo>
                  <a:lnTo>
                    <a:pt x="3337" y="1561"/>
                  </a:lnTo>
                  <a:lnTo>
                    <a:pt x="3298" y="1592"/>
                  </a:lnTo>
                  <a:lnTo>
                    <a:pt x="3259" y="1623"/>
                  </a:lnTo>
                  <a:lnTo>
                    <a:pt x="3221" y="1654"/>
                  </a:lnTo>
                  <a:lnTo>
                    <a:pt x="3186" y="1685"/>
                  </a:lnTo>
                  <a:lnTo>
                    <a:pt x="3152" y="1715"/>
                  </a:lnTo>
                  <a:lnTo>
                    <a:pt x="3119" y="1745"/>
                  </a:lnTo>
                  <a:lnTo>
                    <a:pt x="3090" y="1775"/>
                  </a:lnTo>
                  <a:lnTo>
                    <a:pt x="3063" y="1804"/>
                  </a:lnTo>
                  <a:lnTo>
                    <a:pt x="3037" y="1832"/>
                  </a:lnTo>
                  <a:lnTo>
                    <a:pt x="2995" y="1884"/>
                  </a:lnTo>
                  <a:lnTo>
                    <a:pt x="2955" y="1932"/>
                  </a:lnTo>
                  <a:lnTo>
                    <a:pt x="2917" y="1976"/>
                  </a:lnTo>
                  <a:lnTo>
                    <a:pt x="2882" y="2016"/>
                  </a:lnTo>
                  <a:lnTo>
                    <a:pt x="2848" y="2054"/>
                  </a:lnTo>
                  <a:lnTo>
                    <a:pt x="2814" y="2089"/>
                  </a:lnTo>
                  <a:lnTo>
                    <a:pt x="2780" y="2123"/>
                  </a:lnTo>
                  <a:lnTo>
                    <a:pt x="2748" y="2155"/>
                  </a:lnTo>
                  <a:lnTo>
                    <a:pt x="2713" y="2186"/>
                  </a:lnTo>
                  <a:lnTo>
                    <a:pt x="2677" y="2217"/>
                  </a:lnTo>
                  <a:lnTo>
                    <a:pt x="2640" y="2247"/>
                  </a:lnTo>
                  <a:lnTo>
                    <a:pt x="2600" y="2278"/>
                  </a:lnTo>
                  <a:lnTo>
                    <a:pt x="2558" y="2309"/>
                  </a:lnTo>
                  <a:lnTo>
                    <a:pt x="2512" y="2342"/>
                  </a:lnTo>
                  <a:lnTo>
                    <a:pt x="2463" y="2376"/>
                  </a:lnTo>
                  <a:lnTo>
                    <a:pt x="2409" y="2412"/>
                  </a:lnTo>
                  <a:lnTo>
                    <a:pt x="2347" y="2449"/>
                  </a:lnTo>
                  <a:lnTo>
                    <a:pt x="2281" y="2489"/>
                  </a:lnTo>
                  <a:lnTo>
                    <a:pt x="2207" y="2531"/>
                  </a:lnTo>
                  <a:lnTo>
                    <a:pt x="2130" y="2575"/>
                  </a:lnTo>
                  <a:lnTo>
                    <a:pt x="2049" y="2619"/>
                  </a:lnTo>
                  <a:lnTo>
                    <a:pt x="1965" y="2664"/>
                  </a:lnTo>
                  <a:lnTo>
                    <a:pt x="1878" y="2708"/>
                  </a:lnTo>
                  <a:lnTo>
                    <a:pt x="1791" y="2753"/>
                  </a:lnTo>
                  <a:lnTo>
                    <a:pt x="1704" y="2796"/>
                  </a:lnTo>
                  <a:lnTo>
                    <a:pt x="1615" y="2837"/>
                  </a:lnTo>
                  <a:lnTo>
                    <a:pt x="1529" y="2877"/>
                  </a:lnTo>
                  <a:lnTo>
                    <a:pt x="1445" y="2914"/>
                  </a:lnTo>
                  <a:lnTo>
                    <a:pt x="1364" y="2948"/>
                  </a:lnTo>
                  <a:lnTo>
                    <a:pt x="1286" y="2980"/>
                  </a:lnTo>
                  <a:lnTo>
                    <a:pt x="1248" y="2994"/>
                  </a:lnTo>
                  <a:lnTo>
                    <a:pt x="1212" y="3007"/>
                  </a:lnTo>
                  <a:lnTo>
                    <a:pt x="1178" y="3018"/>
                  </a:lnTo>
                  <a:lnTo>
                    <a:pt x="1145" y="3029"/>
                  </a:lnTo>
                  <a:lnTo>
                    <a:pt x="1012" y="3073"/>
                  </a:lnTo>
                  <a:lnTo>
                    <a:pt x="883" y="3118"/>
                  </a:lnTo>
                  <a:lnTo>
                    <a:pt x="820" y="3139"/>
                  </a:lnTo>
                  <a:lnTo>
                    <a:pt x="758" y="3159"/>
                  </a:lnTo>
                  <a:lnTo>
                    <a:pt x="727" y="3168"/>
                  </a:lnTo>
                  <a:lnTo>
                    <a:pt x="697" y="3176"/>
                  </a:lnTo>
                  <a:lnTo>
                    <a:pt x="667" y="3184"/>
                  </a:lnTo>
                  <a:lnTo>
                    <a:pt x="638" y="3192"/>
                  </a:lnTo>
                  <a:lnTo>
                    <a:pt x="608" y="3198"/>
                  </a:lnTo>
                  <a:lnTo>
                    <a:pt x="580" y="3204"/>
                  </a:lnTo>
                  <a:lnTo>
                    <a:pt x="551" y="3208"/>
                  </a:lnTo>
                  <a:lnTo>
                    <a:pt x="524" y="3212"/>
                  </a:lnTo>
                  <a:lnTo>
                    <a:pt x="497" y="3215"/>
                  </a:lnTo>
                  <a:lnTo>
                    <a:pt x="469" y="3216"/>
                  </a:lnTo>
                  <a:lnTo>
                    <a:pt x="443" y="3216"/>
                  </a:lnTo>
                  <a:lnTo>
                    <a:pt x="418" y="3215"/>
                  </a:lnTo>
                  <a:lnTo>
                    <a:pt x="392" y="3213"/>
                  </a:lnTo>
                  <a:lnTo>
                    <a:pt x="368" y="3209"/>
                  </a:lnTo>
                  <a:lnTo>
                    <a:pt x="344" y="3204"/>
                  </a:lnTo>
                  <a:lnTo>
                    <a:pt x="321" y="3197"/>
                  </a:lnTo>
                  <a:lnTo>
                    <a:pt x="298" y="3189"/>
                  </a:lnTo>
                  <a:lnTo>
                    <a:pt x="276" y="3179"/>
                  </a:lnTo>
                  <a:lnTo>
                    <a:pt x="254" y="3167"/>
                  </a:lnTo>
                  <a:lnTo>
                    <a:pt x="233" y="3153"/>
                  </a:lnTo>
                  <a:lnTo>
                    <a:pt x="214" y="3138"/>
                  </a:lnTo>
                  <a:lnTo>
                    <a:pt x="196" y="3120"/>
                  </a:lnTo>
                  <a:lnTo>
                    <a:pt x="178" y="3101"/>
                  </a:lnTo>
                  <a:lnTo>
                    <a:pt x="161" y="3079"/>
                  </a:lnTo>
                  <a:lnTo>
                    <a:pt x="145" y="3056"/>
                  </a:lnTo>
                  <a:lnTo>
                    <a:pt x="130" y="3031"/>
                  </a:lnTo>
                  <a:lnTo>
                    <a:pt x="117" y="3005"/>
                  </a:lnTo>
                  <a:lnTo>
                    <a:pt x="104" y="2977"/>
                  </a:lnTo>
                  <a:lnTo>
                    <a:pt x="92" y="2946"/>
                  </a:lnTo>
                  <a:lnTo>
                    <a:pt x="81" y="2915"/>
                  </a:lnTo>
                  <a:lnTo>
                    <a:pt x="70" y="2882"/>
                  </a:lnTo>
                  <a:lnTo>
                    <a:pt x="61" y="2848"/>
                  </a:lnTo>
                  <a:lnTo>
                    <a:pt x="52" y="2812"/>
                  </a:lnTo>
                  <a:lnTo>
                    <a:pt x="45" y="2776"/>
                  </a:lnTo>
                  <a:lnTo>
                    <a:pt x="38" y="2738"/>
                  </a:lnTo>
                  <a:lnTo>
                    <a:pt x="31" y="2699"/>
                  </a:lnTo>
                  <a:lnTo>
                    <a:pt x="25" y="2659"/>
                  </a:lnTo>
                  <a:lnTo>
                    <a:pt x="20" y="2618"/>
                  </a:lnTo>
                  <a:lnTo>
                    <a:pt x="16" y="2576"/>
                  </a:lnTo>
                  <a:lnTo>
                    <a:pt x="11" y="2533"/>
                  </a:lnTo>
                  <a:lnTo>
                    <a:pt x="8" y="2489"/>
                  </a:lnTo>
                  <a:lnTo>
                    <a:pt x="5" y="2445"/>
                  </a:lnTo>
                  <a:lnTo>
                    <a:pt x="3" y="2399"/>
                  </a:lnTo>
                  <a:lnTo>
                    <a:pt x="2" y="2353"/>
                  </a:lnTo>
                  <a:lnTo>
                    <a:pt x="0" y="2260"/>
                  </a:lnTo>
                  <a:lnTo>
                    <a:pt x="0" y="2164"/>
                  </a:lnTo>
                  <a:lnTo>
                    <a:pt x="2" y="2068"/>
                  </a:lnTo>
                  <a:lnTo>
                    <a:pt x="5" y="1970"/>
                  </a:lnTo>
                  <a:lnTo>
                    <a:pt x="7" y="1920"/>
                  </a:lnTo>
                  <a:lnTo>
                    <a:pt x="11" y="1866"/>
                  </a:lnTo>
                  <a:lnTo>
                    <a:pt x="17" y="1811"/>
                  </a:lnTo>
                  <a:lnTo>
                    <a:pt x="23" y="1753"/>
                  </a:lnTo>
                  <a:lnTo>
                    <a:pt x="37" y="1632"/>
                  </a:lnTo>
                  <a:lnTo>
                    <a:pt x="53" y="1506"/>
                  </a:lnTo>
                  <a:lnTo>
                    <a:pt x="72" y="1376"/>
                  </a:lnTo>
                  <a:lnTo>
                    <a:pt x="92" y="1246"/>
                  </a:lnTo>
                  <a:lnTo>
                    <a:pt x="114" y="1117"/>
                  </a:lnTo>
                  <a:lnTo>
                    <a:pt x="136" y="991"/>
                  </a:lnTo>
                  <a:lnTo>
                    <a:pt x="178" y="760"/>
                  </a:lnTo>
                  <a:lnTo>
                    <a:pt x="212" y="572"/>
                  </a:lnTo>
                  <a:lnTo>
                    <a:pt x="238" y="446"/>
                  </a:lnTo>
                  <a:lnTo>
                    <a:pt x="247" y="400"/>
                  </a:lnTo>
                  <a:close/>
                </a:path>
              </a:pathLst>
            </a:custGeom>
            <a:solidFill>
              <a:srgbClr val="AB88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6" name="Freeform 28"/>
            <p:cNvSpPr>
              <a:spLocks/>
            </p:cNvSpPr>
            <p:nvPr/>
          </p:nvSpPr>
          <p:spPr bwMode="auto">
            <a:xfrm>
              <a:off x="1946" y="2916"/>
              <a:ext cx="180" cy="148"/>
            </a:xfrm>
            <a:custGeom>
              <a:avLst/>
              <a:gdLst>
                <a:gd name="T0" fmla="*/ 0 w 3605"/>
                <a:gd name="T1" fmla="*/ 0 h 2811"/>
                <a:gd name="T2" fmla="*/ 0 w 3605"/>
                <a:gd name="T3" fmla="*/ 0 h 2811"/>
                <a:gd name="T4" fmla="*/ 0 w 3605"/>
                <a:gd name="T5" fmla="*/ 0 h 2811"/>
                <a:gd name="T6" fmla="*/ 0 w 3605"/>
                <a:gd name="T7" fmla="*/ 0 h 2811"/>
                <a:gd name="T8" fmla="*/ 0 w 3605"/>
                <a:gd name="T9" fmla="*/ 0 h 2811"/>
                <a:gd name="T10" fmla="*/ 0 w 3605"/>
                <a:gd name="T11" fmla="*/ 0 h 2811"/>
                <a:gd name="T12" fmla="*/ 0 w 3605"/>
                <a:gd name="T13" fmla="*/ 0 h 2811"/>
                <a:gd name="T14" fmla="*/ 0 w 3605"/>
                <a:gd name="T15" fmla="*/ 0 h 2811"/>
                <a:gd name="T16" fmla="*/ 0 w 3605"/>
                <a:gd name="T17" fmla="*/ 0 h 2811"/>
                <a:gd name="T18" fmla="*/ 0 w 3605"/>
                <a:gd name="T19" fmla="*/ 0 h 2811"/>
                <a:gd name="T20" fmla="*/ 0 w 3605"/>
                <a:gd name="T21" fmla="*/ 0 h 2811"/>
                <a:gd name="T22" fmla="*/ 0 w 3605"/>
                <a:gd name="T23" fmla="*/ 0 h 2811"/>
                <a:gd name="T24" fmla="*/ 0 w 3605"/>
                <a:gd name="T25" fmla="*/ 0 h 2811"/>
                <a:gd name="T26" fmla="*/ 0 w 3605"/>
                <a:gd name="T27" fmla="*/ 0 h 2811"/>
                <a:gd name="T28" fmla="*/ 0 w 3605"/>
                <a:gd name="T29" fmla="*/ 0 h 2811"/>
                <a:gd name="T30" fmla="*/ 0 w 3605"/>
                <a:gd name="T31" fmla="*/ 0 h 2811"/>
                <a:gd name="T32" fmla="*/ 0 w 3605"/>
                <a:gd name="T33" fmla="*/ 0 h 2811"/>
                <a:gd name="T34" fmla="*/ 0 w 3605"/>
                <a:gd name="T35" fmla="*/ 0 h 2811"/>
                <a:gd name="T36" fmla="*/ 0 w 3605"/>
                <a:gd name="T37" fmla="*/ 0 h 2811"/>
                <a:gd name="T38" fmla="*/ 0 w 3605"/>
                <a:gd name="T39" fmla="*/ 0 h 2811"/>
                <a:gd name="T40" fmla="*/ 0 w 3605"/>
                <a:gd name="T41" fmla="*/ 0 h 2811"/>
                <a:gd name="T42" fmla="*/ 0 w 3605"/>
                <a:gd name="T43" fmla="*/ 0 h 2811"/>
                <a:gd name="T44" fmla="*/ 0 w 3605"/>
                <a:gd name="T45" fmla="*/ 0 h 2811"/>
                <a:gd name="T46" fmla="*/ 0 w 3605"/>
                <a:gd name="T47" fmla="*/ 0 h 2811"/>
                <a:gd name="T48" fmla="*/ 0 w 3605"/>
                <a:gd name="T49" fmla="*/ 0 h 2811"/>
                <a:gd name="T50" fmla="*/ 0 w 3605"/>
                <a:gd name="T51" fmla="*/ 0 h 2811"/>
                <a:gd name="T52" fmla="*/ 0 w 3605"/>
                <a:gd name="T53" fmla="*/ 0 h 2811"/>
                <a:gd name="T54" fmla="*/ 0 w 3605"/>
                <a:gd name="T55" fmla="*/ 0 h 2811"/>
                <a:gd name="T56" fmla="*/ 0 w 3605"/>
                <a:gd name="T57" fmla="*/ 0 h 2811"/>
                <a:gd name="T58" fmla="*/ 0 w 3605"/>
                <a:gd name="T59" fmla="*/ 0 h 2811"/>
                <a:gd name="T60" fmla="*/ 0 w 3605"/>
                <a:gd name="T61" fmla="*/ 0 h 2811"/>
                <a:gd name="T62" fmla="*/ 0 w 3605"/>
                <a:gd name="T63" fmla="*/ 0 h 2811"/>
                <a:gd name="T64" fmla="*/ 0 w 3605"/>
                <a:gd name="T65" fmla="*/ 0 h 2811"/>
                <a:gd name="T66" fmla="*/ 0 w 3605"/>
                <a:gd name="T67" fmla="*/ 0 h 2811"/>
                <a:gd name="T68" fmla="*/ 0 w 3605"/>
                <a:gd name="T69" fmla="*/ 0 h 2811"/>
                <a:gd name="T70" fmla="*/ 0 w 3605"/>
                <a:gd name="T71" fmla="*/ 0 h 2811"/>
                <a:gd name="T72" fmla="*/ 0 w 3605"/>
                <a:gd name="T73" fmla="*/ 0 h 2811"/>
                <a:gd name="T74" fmla="*/ 0 w 3605"/>
                <a:gd name="T75" fmla="*/ 0 h 2811"/>
                <a:gd name="T76" fmla="*/ 0 w 3605"/>
                <a:gd name="T77" fmla="*/ 0 h 2811"/>
                <a:gd name="T78" fmla="*/ 0 w 3605"/>
                <a:gd name="T79" fmla="*/ 0 h 2811"/>
                <a:gd name="T80" fmla="*/ 0 w 3605"/>
                <a:gd name="T81" fmla="*/ 0 h 2811"/>
                <a:gd name="T82" fmla="*/ 0 w 3605"/>
                <a:gd name="T83" fmla="*/ 0 h 2811"/>
                <a:gd name="T84" fmla="*/ 0 w 3605"/>
                <a:gd name="T85" fmla="*/ 0 h 2811"/>
                <a:gd name="T86" fmla="*/ 0 w 3605"/>
                <a:gd name="T87" fmla="*/ 0 h 2811"/>
                <a:gd name="T88" fmla="*/ 0 w 3605"/>
                <a:gd name="T89" fmla="*/ 0 h 2811"/>
                <a:gd name="T90" fmla="*/ 0 w 3605"/>
                <a:gd name="T91" fmla="*/ 0 h 2811"/>
                <a:gd name="T92" fmla="*/ 0 w 3605"/>
                <a:gd name="T93" fmla="*/ 0 h 2811"/>
                <a:gd name="T94" fmla="*/ 0 w 3605"/>
                <a:gd name="T95" fmla="*/ 0 h 2811"/>
                <a:gd name="T96" fmla="*/ 0 w 3605"/>
                <a:gd name="T97" fmla="*/ 0 h 281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605"/>
                <a:gd name="T148" fmla="*/ 0 h 2811"/>
                <a:gd name="T149" fmla="*/ 3605 w 3605"/>
                <a:gd name="T150" fmla="*/ 2811 h 281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605" h="2811">
                  <a:moveTo>
                    <a:pt x="220" y="430"/>
                  </a:moveTo>
                  <a:lnTo>
                    <a:pt x="232" y="417"/>
                  </a:lnTo>
                  <a:lnTo>
                    <a:pt x="269" y="382"/>
                  </a:lnTo>
                  <a:lnTo>
                    <a:pt x="295" y="358"/>
                  </a:lnTo>
                  <a:lnTo>
                    <a:pt x="328" y="331"/>
                  </a:lnTo>
                  <a:lnTo>
                    <a:pt x="365" y="301"/>
                  </a:lnTo>
                  <a:lnTo>
                    <a:pt x="408" y="270"/>
                  </a:lnTo>
                  <a:lnTo>
                    <a:pt x="430" y="253"/>
                  </a:lnTo>
                  <a:lnTo>
                    <a:pt x="454" y="237"/>
                  </a:lnTo>
                  <a:lnTo>
                    <a:pt x="480" y="221"/>
                  </a:lnTo>
                  <a:lnTo>
                    <a:pt x="507" y="204"/>
                  </a:lnTo>
                  <a:lnTo>
                    <a:pt x="534" y="188"/>
                  </a:lnTo>
                  <a:lnTo>
                    <a:pt x="563" y="172"/>
                  </a:lnTo>
                  <a:lnTo>
                    <a:pt x="592" y="156"/>
                  </a:lnTo>
                  <a:lnTo>
                    <a:pt x="623" y="141"/>
                  </a:lnTo>
                  <a:lnTo>
                    <a:pt x="654" y="126"/>
                  </a:lnTo>
                  <a:lnTo>
                    <a:pt x="687" y="112"/>
                  </a:lnTo>
                  <a:lnTo>
                    <a:pt x="721" y="98"/>
                  </a:lnTo>
                  <a:lnTo>
                    <a:pt x="754" y="86"/>
                  </a:lnTo>
                  <a:lnTo>
                    <a:pt x="790" y="74"/>
                  </a:lnTo>
                  <a:lnTo>
                    <a:pt x="826" y="63"/>
                  </a:lnTo>
                  <a:lnTo>
                    <a:pt x="863" y="53"/>
                  </a:lnTo>
                  <a:lnTo>
                    <a:pt x="901" y="44"/>
                  </a:lnTo>
                  <a:lnTo>
                    <a:pt x="940" y="37"/>
                  </a:lnTo>
                  <a:lnTo>
                    <a:pt x="981" y="31"/>
                  </a:lnTo>
                  <a:lnTo>
                    <a:pt x="1023" y="25"/>
                  </a:lnTo>
                  <a:lnTo>
                    <a:pt x="1066" y="20"/>
                  </a:lnTo>
                  <a:lnTo>
                    <a:pt x="1109" y="16"/>
                  </a:lnTo>
                  <a:lnTo>
                    <a:pt x="1154" y="12"/>
                  </a:lnTo>
                  <a:lnTo>
                    <a:pt x="1199" y="8"/>
                  </a:lnTo>
                  <a:lnTo>
                    <a:pt x="1247" y="6"/>
                  </a:lnTo>
                  <a:lnTo>
                    <a:pt x="1293" y="3"/>
                  </a:lnTo>
                  <a:lnTo>
                    <a:pt x="1342" y="2"/>
                  </a:lnTo>
                  <a:lnTo>
                    <a:pt x="1389" y="0"/>
                  </a:lnTo>
                  <a:lnTo>
                    <a:pt x="1437" y="0"/>
                  </a:lnTo>
                  <a:lnTo>
                    <a:pt x="1487" y="0"/>
                  </a:lnTo>
                  <a:lnTo>
                    <a:pt x="1535" y="0"/>
                  </a:lnTo>
                  <a:lnTo>
                    <a:pt x="1585" y="1"/>
                  </a:lnTo>
                  <a:lnTo>
                    <a:pt x="1633" y="3"/>
                  </a:lnTo>
                  <a:lnTo>
                    <a:pt x="1683" y="5"/>
                  </a:lnTo>
                  <a:lnTo>
                    <a:pt x="1731" y="8"/>
                  </a:lnTo>
                  <a:lnTo>
                    <a:pt x="1779" y="11"/>
                  </a:lnTo>
                  <a:lnTo>
                    <a:pt x="1828" y="15"/>
                  </a:lnTo>
                  <a:lnTo>
                    <a:pt x="1875" y="19"/>
                  </a:lnTo>
                  <a:lnTo>
                    <a:pt x="1923" y="24"/>
                  </a:lnTo>
                  <a:lnTo>
                    <a:pt x="1969" y="30"/>
                  </a:lnTo>
                  <a:lnTo>
                    <a:pt x="2014" y="36"/>
                  </a:lnTo>
                  <a:lnTo>
                    <a:pt x="2059" y="43"/>
                  </a:lnTo>
                  <a:lnTo>
                    <a:pt x="2103" y="50"/>
                  </a:lnTo>
                  <a:lnTo>
                    <a:pt x="2146" y="58"/>
                  </a:lnTo>
                  <a:lnTo>
                    <a:pt x="2188" y="67"/>
                  </a:lnTo>
                  <a:lnTo>
                    <a:pt x="2228" y="76"/>
                  </a:lnTo>
                  <a:lnTo>
                    <a:pt x="2267" y="85"/>
                  </a:lnTo>
                  <a:lnTo>
                    <a:pt x="2305" y="95"/>
                  </a:lnTo>
                  <a:lnTo>
                    <a:pt x="2341" y="106"/>
                  </a:lnTo>
                  <a:lnTo>
                    <a:pt x="2413" y="128"/>
                  </a:lnTo>
                  <a:lnTo>
                    <a:pt x="2487" y="152"/>
                  </a:lnTo>
                  <a:lnTo>
                    <a:pt x="2559" y="176"/>
                  </a:lnTo>
                  <a:lnTo>
                    <a:pt x="2633" y="202"/>
                  </a:lnTo>
                  <a:lnTo>
                    <a:pt x="2776" y="254"/>
                  </a:lnTo>
                  <a:lnTo>
                    <a:pt x="2913" y="305"/>
                  </a:lnTo>
                  <a:lnTo>
                    <a:pt x="3038" y="353"/>
                  </a:lnTo>
                  <a:lnTo>
                    <a:pt x="3147" y="395"/>
                  </a:lnTo>
                  <a:lnTo>
                    <a:pt x="3194" y="413"/>
                  </a:lnTo>
                  <a:lnTo>
                    <a:pt x="3235" y="428"/>
                  </a:lnTo>
                  <a:lnTo>
                    <a:pt x="3270" y="440"/>
                  </a:lnTo>
                  <a:lnTo>
                    <a:pt x="3298" y="448"/>
                  </a:lnTo>
                  <a:lnTo>
                    <a:pt x="3323" y="456"/>
                  </a:lnTo>
                  <a:lnTo>
                    <a:pt x="3351" y="466"/>
                  </a:lnTo>
                  <a:lnTo>
                    <a:pt x="3377" y="476"/>
                  </a:lnTo>
                  <a:lnTo>
                    <a:pt x="3403" y="488"/>
                  </a:lnTo>
                  <a:lnTo>
                    <a:pt x="3430" y="500"/>
                  </a:lnTo>
                  <a:lnTo>
                    <a:pt x="3456" y="512"/>
                  </a:lnTo>
                  <a:lnTo>
                    <a:pt x="3480" y="525"/>
                  </a:lnTo>
                  <a:lnTo>
                    <a:pt x="3503" y="537"/>
                  </a:lnTo>
                  <a:lnTo>
                    <a:pt x="3544" y="560"/>
                  </a:lnTo>
                  <a:lnTo>
                    <a:pt x="3577" y="580"/>
                  </a:lnTo>
                  <a:lnTo>
                    <a:pt x="3598" y="593"/>
                  </a:lnTo>
                  <a:lnTo>
                    <a:pt x="3605" y="598"/>
                  </a:lnTo>
                  <a:lnTo>
                    <a:pt x="3560" y="985"/>
                  </a:lnTo>
                  <a:lnTo>
                    <a:pt x="3531" y="1001"/>
                  </a:lnTo>
                  <a:lnTo>
                    <a:pt x="3454" y="1046"/>
                  </a:lnTo>
                  <a:lnTo>
                    <a:pt x="3401" y="1078"/>
                  </a:lnTo>
                  <a:lnTo>
                    <a:pt x="3341" y="1114"/>
                  </a:lnTo>
                  <a:lnTo>
                    <a:pt x="3275" y="1155"/>
                  </a:lnTo>
                  <a:lnTo>
                    <a:pt x="3206" y="1200"/>
                  </a:lnTo>
                  <a:lnTo>
                    <a:pt x="3133" y="1248"/>
                  </a:lnTo>
                  <a:lnTo>
                    <a:pt x="3059" y="1298"/>
                  </a:lnTo>
                  <a:lnTo>
                    <a:pt x="2987" y="1350"/>
                  </a:lnTo>
                  <a:lnTo>
                    <a:pt x="2916" y="1402"/>
                  </a:lnTo>
                  <a:lnTo>
                    <a:pt x="2882" y="1429"/>
                  </a:lnTo>
                  <a:lnTo>
                    <a:pt x="2850" y="1455"/>
                  </a:lnTo>
                  <a:lnTo>
                    <a:pt x="2818" y="1481"/>
                  </a:lnTo>
                  <a:lnTo>
                    <a:pt x="2788" y="1507"/>
                  </a:lnTo>
                  <a:lnTo>
                    <a:pt x="2760" y="1533"/>
                  </a:lnTo>
                  <a:lnTo>
                    <a:pt x="2734" y="1558"/>
                  </a:lnTo>
                  <a:lnTo>
                    <a:pt x="2710" y="1583"/>
                  </a:lnTo>
                  <a:lnTo>
                    <a:pt x="2689" y="1607"/>
                  </a:lnTo>
                  <a:lnTo>
                    <a:pt x="2614" y="1695"/>
                  </a:lnTo>
                  <a:lnTo>
                    <a:pt x="2548" y="1771"/>
                  </a:lnTo>
                  <a:lnTo>
                    <a:pt x="2517" y="1806"/>
                  </a:lnTo>
                  <a:lnTo>
                    <a:pt x="2488" y="1838"/>
                  </a:lnTo>
                  <a:lnTo>
                    <a:pt x="2458" y="1868"/>
                  </a:lnTo>
                  <a:lnTo>
                    <a:pt x="2429" y="1897"/>
                  </a:lnTo>
                  <a:lnTo>
                    <a:pt x="2399" y="1925"/>
                  </a:lnTo>
                  <a:lnTo>
                    <a:pt x="2368" y="1952"/>
                  </a:lnTo>
                  <a:lnTo>
                    <a:pt x="2334" y="1979"/>
                  </a:lnTo>
                  <a:lnTo>
                    <a:pt x="2299" y="2006"/>
                  </a:lnTo>
                  <a:lnTo>
                    <a:pt x="2261" y="2034"/>
                  </a:lnTo>
                  <a:lnTo>
                    <a:pt x="2219" y="2063"/>
                  </a:lnTo>
                  <a:lnTo>
                    <a:pt x="2174" y="2093"/>
                  </a:lnTo>
                  <a:lnTo>
                    <a:pt x="2126" y="2125"/>
                  </a:lnTo>
                  <a:lnTo>
                    <a:pt x="2073" y="2158"/>
                  </a:lnTo>
                  <a:lnTo>
                    <a:pt x="2016" y="2194"/>
                  </a:lnTo>
                  <a:lnTo>
                    <a:pt x="1956" y="2231"/>
                  </a:lnTo>
                  <a:lnTo>
                    <a:pt x="1894" y="2269"/>
                  </a:lnTo>
                  <a:lnTo>
                    <a:pt x="1828" y="2307"/>
                  </a:lnTo>
                  <a:lnTo>
                    <a:pt x="1762" y="2346"/>
                  </a:lnTo>
                  <a:lnTo>
                    <a:pt x="1692" y="2385"/>
                  </a:lnTo>
                  <a:lnTo>
                    <a:pt x="1623" y="2423"/>
                  </a:lnTo>
                  <a:lnTo>
                    <a:pt x="1552" y="2460"/>
                  </a:lnTo>
                  <a:lnTo>
                    <a:pt x="1483" y="2495"/>
                  </a:lnTo>
                  <a:lnTo>
                    <a:pt x="1413" y="2529"/>
                  </a:lnTo>
                  <a:lnTo>
                    <a:pt x="1345" y="2561"/>
                  </a:lnTo>
                  <a:lnTo>
                    <a:pt x="1277" y="2591"/>
                  </a:lnTo>
                  <a:lnTo>
                    <a:pt x="1212" y="2617"/>
                  </a:lnTo>
                  <a:lnTo>
                    <a:pt x="1181" y="2629"/>
                  </a:lnTo>
                  <a:lnTo>
                    <a:pt x="1150" y="2640"/>
                  </a:lnTo>
                  <a:lnTo>
                    <a:pt x="1119" y="2651"/>
                  </a:lnTo>
                  <a:lnTo>
                    <a:pt x="1090" y="2660"/>
                  </a:lnTo>
                  <a:lnTo>
                    <a:pt x="973" y="2698"/>
                  </a:lnTo>
                  <a:lnTo>
                    <a:pt x="852" y="2735"/>
                  </a:lnTo>
                  <a:lnTo>
                    <a:pt x="792" y="2752"/>
                  </a:lnTo>
                  <a:lnTo>
                    <a:pt x="732" y="2768"/>
                  </a:lnTo>
                  <a:lnTo>
                    <a:pt x="673" y="2782"/>
                  </a:lnTo>
                  <a:lnTo>
                    <a:pt x="614" y="2794"/>
                  </a:lnTo>
                  <a:lnTo>
                    <a:pt x="586" y="2799"/>
                  </a:lnTo>
                  <a:lnTo>
                    <a:pt x="559" y="2803"/>
                  </a:lnTo>
                  <a:lnTo>
                    <a:pt x="530" y="2806"/>
                  </a:lnTo>
                  <a:lnTo>
                    <a:pt x="504" y="2809"/>
                  </a:lnTo>
                  <a:lnTo>
                    <a:pt x="476" y="2811"/>
                  </a:lnTo>
                  <a:lnTo>
                    <a:pt x="451" y="2811"/>
                  </a:lnTo>
                  <a:lnTo>
                    <a:pt x="425" y="2811"/>
                  </a:lnTo>
                  <a:lnTo>
                    <a:pt x="401" y="2810"/>
                  </a:lnTo>
                  <a:lnTo>
                    <a:pt x="376" y="2808"/>
                  </a:lnTo>
                  <a:lnTo>
                    <a:pt x="353" y="2805"/>
                  </a:lnTo>
                  <a:lnTo>
                    <a:pt x="331" y="2801"/>
                  </a:lnTo>
                  <a:lnTo>
                    <a:pt x="309" y="2795"/>
                  </a:lnTo>
                  <a:lnTo>
                    <a:pt x="289" y="2788"/>
                  </a:lnTo>
                  <a:lnTo>
                    <a:pt x="269" y="2780"/>
                  </a:lnTo>
                  <a:lnTo>
                    <a:pt x="250" y="2770"/>
                  </a:lnTo>
                  <a:lnTo>
                    <a:pt x="232" y="2759"/>
                  </a:lnTo>
                  <a:lnTo>
                    <a:pt x="214" y="2746"/>
                  </a:lnTo>
                  <a:lnTo>
                    <a:pt x="197" y="2730"/>
                  </a:lnTo>
                  <a:lnTo>
                    <a:pt x="181" y="2714"/>
                  </a:lnTo>
                  <a:lnTo>
                    <a:pt x="165" y="2695"/>
                  </a:lnTo>
                  <a:lnTo>
                    <a:pt x="150" y="2675"/>
                  </a:lnTo>
                  <a:lnTo>
                    <a:pt x="136" y="2654"/>
                  </a:lnTo>
                  <a:lnTo>
                    <a:pt x="124" y="2631"/>
                  </a:lnTo>
                  <a:lnTo>
                    <a:pt x="111" y="2607"/>
                  </a:lnTo>
                  <a:lnTo>
                    <a:pt x="100" y="2581"/>
                  </a:lnTo>
                  <a:lnTo>
                    <a:pt x="88" y="2555"/>
                  </a:lnTo>
                  <a:lnTo>
                    <a:pt x="78" y="2527"/>
                  </a:lnTo>
                  <a:lnTo>
                    <a:pt x="68" y="2498"/>
                  </a:lnTo>
                  <a:lnTo>
                    <a:pt x="60" y="2467"/>
                  </a:lnTo>
                  <a:lnTo>
                    <a:pt x="51" y="2436"/>
                  </a:lnTo>
                  <a:lnTo>
                    <a:pt x="44" y="2404"/>
                  </a:lnTo>
                  <a:lnTo>
                    <a:pt x="36" y="2370"/>
                  </a:lnTo>
                  <a:lnTo>
                    <a:pt x="30" y="2336"/>
                  </a:lnTo>
                  <a:lnTo>
                    <a:pt x="25" y="2301"/>
                  </a:lnTo>
                  <a:lnTo>
                    <a:pt x="20" y="2265"/>
                  </a:lnTo>
                  <a:lnTo>
                    <a:pt x="15" y="2228"/>
                  </a:lnTo>
                  <a:lnTo>
                    <a:pt x="11" y="2190"/>
                  </a:lnTo>
                  <a:lnTo>
                    <a:pt x="8" y="2152"/>
                  </a:lnTo>
                  <a:lnTo>
                    <a:pt x="5" y="2113"/>
                  </a:lnTo>
                  <a:lnTo>
                    <a:pt x="3" y="2073"/>
                  </a:lnTo>
                  <a:lnTo>
                    <a:pt x="0" y="1992"/>
                  </a:lnTo>
                  <a:lnTo>
                    <a:pt x="0" y="1909"/>
                  </a:lnTo>
                  <a:lnTo>
                    <a:pt x="1" y="1825"/>
                  </a:lnTo>
                  <a:lnTo>
                    <a:pt x="3" y="1738"/>
                  </a:lnTo>
                  <a:lnTo>
                    <a:pt x="5" y="1693"/>
                  </a:lnTo>
                  <a:lnTo>
                    <a:pt x="8" y="1647"/>
                  </a:lnTo>
                  <a:lnTo>
                    <a:pt x="11" y="1599"/>
                  </a:lnTo>
                  <a:lnTo>
                    <a:pt x="16" y="1549"/>
                  </a:lnTo>
                  <a:lnTo>
                    <a:pt x="22" y="1498"/>
                  </a:lnTo>
                  <a:lnTo>
                    <a:pt x="28" y="1446"/>
                  </a:lnTo>
                  <a:lnTo>
                    <a:pt x="34" y="1393"/>
                  </a:lnTo>
                  <a:lnTo>
                    <a:pt x="43" y="1339"/>
                  </a:lnTo>
                  <a:lnTo>
                    <a:pt x="59" y="1231"/>
                  </a:lnTo>
                  <a:lnTo>
                    <a:pt x="78" y="1122"/>
                  </a:lnTo>
                  <a:lnTo>
                    <a:pt x="96" y="1015"/>
                  </a:lnTo>
                  <a:lnTo>
                    <a:pt x="116" y="912"/>
                  </a:lnTo>
                  <a:lnTo>
                    <a:pt x="135" y="814"/>
                  </a:lnTo>
                  <a:lnTo>
                    <a:pt x="154" y="723"/>
                  </a:lnTo>
                  <a:lnTo>
                    <a:pt x="172" y="640"/>
                  </a:lnTo>
                  <a:lnTo>
                    <a:pt x="187" y="569"/>
                  </a:lnTo>
                  <a:lnTo>
                    <a:pt x="210" y="467"/>
                  </a:lnTo>
                  <a:lnTo>
                    <a:pt x="220" y="430"/>
                  </a:lnTo>
                  <a:close/>
                </a:path>
              </a:pathLst>
            </a:custGeom>
            <a:solidFill>
              <a:srgbClr val="B28B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7" name="Freeform 29"/>
            <p:cNvSpPr>
              <a:spLocks/>
            </p:cNvSpPr>
            <p:nvPr/>
          </p:nvSpPr>
          <p:spPr bwMode="auto">
            <a:xfrm>
              <a:off x="1962" y="2925"/>
              <a:ext cx="142" cy="114"/>
            </a:xfrm>
            <a:custGeom>
              <a:avLst/>
              <a:gdLst>
                <a:gd name="T0" fmla="*/ 0 w 2844"/>
                <a:gd name="T1" fmla="*/ 0 h 2172"/>
                <a:gd name="T2" fmla="*/ 0 w 2844"/>
                <a:gd name="T3" fmla="*/ 0 h 2172"/>
                <a:gd name="T4" fmla="*/ 0 w 2844"/>
                <a:gd name="T5" fmla="*/ 0 h 2172"/>
                <a:gd name="T6" fmla="*/ 0 w 2844"/>
                <a:gd name="T7" fmla="*/ 0 h 2172"/>
                <a:gd name="T8" fmla="*/ 0 w 2844"/>
                <a:gd name="T9" fmla="*/ 0 h 2172"/>
                <a:gd name="T10" fmla="*/ 0 w 2844"/>
                <a:gd name="T11" fmla="*/ 0 h 2172"/>
                <a:gd name="T12" fmla="*/ 0 w 2844"/>
                <a:gd name="T13" fmla="*/ 0 h 2172"/>
                <a:gd name="T14" fmla="*/ 0 w 2844"/>
                <a:gd name="T15" fmla="*/ 0 h 2172"/>
                <a:gd name="T16" fmla="*/ 0 w 2844"/>
                <a:gd name="T17" fmla="*/ 0 h 2172"/>
                <a:gd name="T18" fmla="*/ 0 w 2844"/>
                <a:gd name="T19" fmla="*/ 0 h 2172"/>
                <a:gd name="T20" fmla="*/ 0 w 2844"/>
                <a:gd name="T21" fmla="*/ 0 h 2172"/>
                <a:gd name="T22" fmla="*/ 0 w 2844"/>
                <a:gd name="T23" fmla="*/ 0 h 2172"/>
                <a:gd name="T24" fmla="*/ 0 w 2844"/>
                <a:gd name="T25" fmla="*/ 0 h 2172"/>
                <a:gd name="T26" fmla="*/ 0 w 2844"/>
                <a:gd name="T27" fmla="*/ 0 h 2172"/>
                <a:gd name="T28" fmla="*/ 0 w 2844"/>
                <a:gd name="T29" fmla="*/ 0 h 2172"/>
                <a:gd name="T30" fmla="*/ 0 w 2844"/>
                <a:gd name="T31" fmla="*/ 0 h 2172"/>
                <a:gd name="T32" fmla="*/ 0 w 2844"/>
                <a:gd name="T33" fmla="*/ 0 h 2172"/>
                <a:gd name="T34" fmla="*/ 0 w 2844"/>
                <a:gd name="T35" fmla="*/ 0 h 2172"/>
                <a:gd name="T36" fmla="*/ 0 w 2844"/>
                <a:gd name="T37" fmla="*/ 0 h 2172"/>
                <a:gd name="T38" fmla="*/ 0 w 2844"/>
                <a:gd name="T39" fmla="*/ 0 h 2172"/>
                <a:gd name="T40" fmla="*/ 0 w 2844"/>
                <a:gd name="T41" fmla="*/ 0 h 2172"/>
                <a:gd name="T42" fmla="*/ 0 w 2844"/>
                <a:gd name="T43" fmla="*/ 0 h 2172"/>
                <a:gd name="T44" fmla="*/ 0 w 2844"/>
                <a:gd name="T45" fmla="*/ 0 h 2172"/>
                <a:gd name="T46" fmla="*/ 0 w 2844"/>
                <a:gd name="T47" fmla="*/ 0 h 2172"/>
                <a:gd name="T48" fmla="*/ 0 w 2844"/>
                <a:gd name="T49" fmla="*/ 0 h 2172"/>
                <a:gd name="T50" fmla="*/ 0 w 2844"/>
                <a:gd name="T51" fmla="*/ 0 h 2172"/>
                <a:gd name="T52" fmla="*/ 0 w 2844"/>
                <a:gd name="T53" fmla="*/ 0 h 2172"/>
                <a:gd name="T54" fmla="*/ 0 w 2844"/>
                <a:gd name="T55" fmla="*/ 0 h 2172"/>
                <a:gd name="T56" fmla="*/ 0 w 2844"/>
                <a:gd name="T57" fmla="*/ 0 h 2172"/>
                <a:gd name="T58" fmla="*/ 0 w 2844"/>
                <a:gd name="T59" fmla="*/ 0 h 2172"/>
                <a:gd name="T60" fmla="*/ 0 w 2844"/>
                <a:gd name="T61" fmla="*/ 0 h 2172"/>
                <a:gd name="T62" fmla="*/ 0 w 2844"/>
                <a:gd name="T63" fmla="*/ 0 h 2172"/>
                <a:gd name="T64" fmla="*/ 0 w 2844"/>
                <a:gd name="T65" fmla="*/ 0 h 2172"/>
                <a:gd name="T66" fmla="*/ 0 w 2844"/>
                <a:gd name="T67" fmla="*/ 0 h 2172"/>
                <a:gd name="T68" fmla="*/ 0 w 2844"/>
                <a:gd name="T69" fmla="*/ 0 h 2172"/>
                <a:gd name="T70" fmla="*/ 0 w 2844"/>
                <a:gd name="T71" fmla="*/ 0 h 2172"/>
                <a:gd name="T72" fmla="*/ 0 w 2844"/>
                <a:gd name="T73" fmla="*/ 0 h 2172"/>
                <a:gd name="T74" fmla="*/ 0 w 2844"/>
                <a:gd name="T75" fmla="*/ 0 h 2172"/>
                <a:gd name="T76" fmla="*/ 0 w 2844"/>
                <a:gd name="T77" fmla="*/ 0 h 2172"/>
                <a:gd name="T78" fmla="*/ 0 w 2844"/>
                <a:gd name="T79" fmla="*/ 0 h 2172"/>
                <a:gd name="T80" fmla="*/ 0 w 2844"/>
                <a:gd name="T81" fmla="*/ 0 h 2172"/>
                <a:gd name="T82" fmla="*/ 0 w 2844"/>
                <a:gd name="T83" fmla="*/ 0 h 2172"/>
                <a:gd name="T84" fmla="*/ 0 w 2844"/>
                <a:gd name="T85" fmla="*/ 0 h 2172"/>
                <a:gd name="T86" fmla="*/ 0 w 2844"/>
                <a:gd name="T87" fmla="*/ 0 h 2172"/>
                <a:gd name="T88" fmla="*/ 0 w 2844"/>
                <a:gd name="T89" fmla="*/ 0 h 2172"/>
                <a:gd name="T90" fmla="*/ 0 w 2844"/>
                <a:gd name="T91" fmla="*/ 0 h 2172"/>
                <a:gd name="T92" fmla="*/ 0 w 2844"/>
                <a:gd name="T93" fmla="*/ 0 h 2172"/>
                <a:gd name="T94" fmla="*/ 0 w 2844"/>
                <a:gd name="T95" fmla="*/ 0 h 2172"/>
                <a:gd name="T96" fmla="*/ 0 w 2844"/>
                <a:gd name="T97" fmla="*/ 0 h 2172"/>
                <a:gd name="T98" fmla="*/ 0 w 2844"/>
                <a:gd name="T99" fmla="*/ 0 h 2172"/>
                <a:gd name="T100" fmla="*/ 0 w 2844"/>
                <a:gd name="T101" fmla="*/ 0 h 2172"/>
                <a:gd name="T102" fmla="*/ 0 w 2844"/>
                <a:gd name="T103" fmla="*/ 0 h 2172"/>
                <a:gd name="T104" fmla="*/ 0 w 2844"/>
                <a:gd name="T105" fmla="*/ 0 h 2172"/>
                <a:gd name="T106" fmla="*/ 0 w 2844"/>
                <a:gd name="T107" fmla="*/ 0 h 2172"/>
                <a:gd name="T108" fmla="*/ 0 w 2844"/>
                <a:gd name="T109" fmla="*/ 0 h 2172"/>
                <a:gd name="T110" fmla="*/ 0 w 2844"/>
                <a:gd name="T111" fmla="*/ 0 h 2172"/>
                <a:gd name="T112" fmla="*/ 0 w 2844"/>
                <a:gd name="T113" fmla="*/ 0 h 2172"/>
                <a:gd name="T114" fmla="*/ 0 w 2844"/>
                <a:gd name="T115" fmla="*/ 0 h 2172"/>
                <a:gd name="T116" fmla="*/ 0 w 2844"/>
                <a:gd name="T117" fmla="*/ 0 h 2172"/>
                <a:gd name="T118" fmla="*/ 0 w 2844"/>
                <a:gd name="T119" fmla="*/ 0 h 2172"/>
                <a:gd name="T120" fmla="*/ 0 w 2844"/>
                <a:gd name="T121" fmla="*/ 0 h 2172"/>
                <a:gd name="T122" fmla="*/ 0 w 2844"/>
                <a:gd name="T123" fmla="*/ 0 h 21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4"/>
                <a:gd name="T187" fmla="*/ 0 h 2172"/>
                <a:gd name="T188" fmla="*/ 2844 w 2844"/>
                <a:gd name="T189" fmla="*/ 2172 h 217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4" h="2172">
                  <a:moveTo>
                    <a:pt x="191" y="484"/>
                  </a:moveTo>
                  <a:lnTo>
                    <a:pt x="206" y="469"/>
                  </a:lnTo>
                  <a:lnTo>
                    <a:pt x="250" y="430"/>
                  </a:lnTo>
                  <a:lnTo>
                    <a:pt x="281" y="404"/>
                  </a:lnTo>
                  <a:lnTo>
                    <a:pt x="317" y="373"/>
                  </a:lnTo>
                  <a:lnTo>
                    <a:pt x="358" y="341"/>
                  </a:lnTo>
                  <a:lnTo>
                    <a:pt x="403" y="306"/>
                  </a:lnTo>
                  <a:lnTo>
                    <a:pt x="452" y="270"/>
                  </a:lnTo>
                  <a:lnTo>
                    <a:pt x="503" y="235"/>
                  </a:lnTo>
                  <a:lnTo>
                    <a:pt x="531" y="217"/>
                  </a:lnTo>
                  <a:lnTo>
                    <a:pt x="558" y="200"/>
                  </a:lnTo>
                  <a:lnTo>
                    <a:pt x="585" y="183"/>
                  </a:lnTo>
                  <a:lnTo>
                    <a:pt x="614" y="166"/>
                  </a:lnTo>
                  <a:lnTo>
                    <a:pt x="642" y="151"/>
                  </a:lnTo>
                  <a:lnTo>
                    <a:pt x="672" y="136"/>
                  </a:lnTo>
                  <a:lnTo>
                    <a:pt x="700" y="121"/>
                  </a:lnTo>
                  <a:lnTo>
                    <a:pt x="729" y="108"/>
                  </a:lnTo>
                  <a:lnTo>
                    <a:pt x="759" y="96"/>
                  </a:lnTo>
                  <a:lnTo>
                    <a:pt x="787" y="85"/>
                  </a:lnTo>
                  <a:lnTo>
                    <a:pt x="817" y="75"/>
                  </a:lnTo>
                  <a:lnTo>
                    <a:pt x="846" y="67"/>
                  </a:lnTo>
                  <a:lnTo>
                    <a:pt x="875" y="59"/>
                  </a:lnTo>
                  <a:lnTo>
                    <a:pt x="903" y="52"/>
                  </a:lnTo>
                  <a:lnTo>
                    <a:pt x="933" y="45"/>
                  </a:lnTo>
                  <a:lnTo>
                    <a:pt x="963" y="38"/>
                  </a:lnTo>
                  <a:lnTo>
                    <a:pt x="994" y="33"/>
                  </a:lnTo>
                  <a:lnTo>
                    <a:pt x="1024" y="27"/>
                  </a:lnTo>
                  <a:lnTo>
                    <a:pt x="1055" y="22"/>
                  </a:lnTo>
                  <a:lnTo>
                    <a:pt x="1086" y="18"/>
                  </a:lnTo>
                  <a:lnTo>
                    <a:pt x="1149" y="11"/>
                  </a:lnTo>
                  <a:lnTo>
                    <a:pt x="1215" y="5"/>
                  </a:lnTo>
                  <a:lnTo>
                    <a:pt x="1279" y="2"/>
                  </a:lnTo>
                  <a:lnTo>
                    <a:pt x="1344" y="0"/>
                  </a:lnTo>
                  <a:lnTo>
                    <a:pt x="1409" y="1"/>
                  </a:lnTo>
                  <a:lnTo>
                    <a:pt x="1475" y="3"/>
                  </a:lnTo>
                  <a:lnTo>
                    <a:pt x="1540" y="7"/>
                  </a:lnTo>
                  <a:lnTo>
                    <a:pt x="1604" y="13"/>
                  </a:lnTo>
                  <a:lnTo>
                    <a:pt x="1667" y="21"/>
                  </a:lnTo>
                  <a:lnTo>
                    <a:pt x="1729" y="30"/>
                  </a:lnTo>
                  <a:lnTo>
                    <a:pt x="1760" y="36"/>
                  </a:lnTo>
                  <a:lnTo>
                    <a:pt x="1789" y="42"/>
                  </a:lnTo>
                  <a:lnTo>
                    <a:pt x="1819" y="48"/>
                  </a:lnTo>
                  <a:lnTo>
                    <a:pt x="1848" y="55"/>
                  </a:lnTo>
                  <a:lnTo>
                    <a:pt x="1903" y="68"/>
                  </a:lnTo>
                  <a:lnTo>
                    <a:pt x="1958" y="82"/>
                  </a:lnTo>
                  <a:lnTo>
                    <a:pt x="2010" y="96"/>
                  </a:lnTo>
                  <a:lnTo>
                    <a:pt x="2063" y="111"/>
                  </a:lnTo>
                  <a:lnTo>
                    <a:pt x="2164" y="142"/>
                  </a:lnTo>
                  <a:lnTo>
                    <a:pt x="2258" y="171"/>
                  </a:lnTo>
                  <a:lnTo>
                    <a:pt x="2343" y="199"/>
                  </a:lnTo>
                  <a:lnTo>
                    <a:pt x="2418" y="224"/>
                  </a:lnTo>
                  <a:lnTo>
                    <a:pt x="2480" y="245"/>
                  </a:lnTo>
                  <a:lnTo>
                    <a:pt x="2529" y="260"/>
                  </a:lnTo>
                  <a:lnTo>
                    <a:pt x="2550" y="266"/>
                  </a:lnTo>
                  <a:lnTo>
                    <a:pt x="2572" y="275"/>
                  </a:lnTo>
                  <a:lnTo>
                    <a:pt x="2598" y="287"/>
                  </a:lnTo>
                  <a:lnTo>
                    <a:pt x="2623" y="301"/>
                  </a:lnTo>
                  <a:lnTo>
                    <a:pt x="2648" y="316"/>
                  </a:lnTo>
                  <a:lnTo>
                    <a:pt x="2675" y="332"/>
                  </a:lnTo>
                  <a:lnTo>
                    <a:pt x="2701" y="349"/>
                  </a:lnTo>
                  <a:lnTo>
                    <a:pt x="2726" y="366"/>
                  </a:lnTo>
                  <a:lnTo>
                    <a:pt x="2771" y="399"/>
                  </a:lnTo>
                  <a:lnTo>
                    <a:pt x="2809" y="426"/>
                  </a:lnTo>
                  <a:lnTo>
                    <a:pt x="2834" y="446"/>
                  </a:lnTo>
                  <a:lnTo>
                    <a:pt x="2844" y="453"/>
                  </a:lnTo>
                  <a:lnTo>
                    <a:pt x="2804" y="784"/>
                  </a:lnTo>
                  <a:lnTo>
                    <a:pt x="2783" y="796"/>
                  </a:lnTo>
                  <a:lnTo>
                    <a:pt x="2724" y="829"/>
                  </a:lnTo>
                  <a:lnTo>
                    <a:pt x="2684" y="852"/>
                  </a:lnTo>
                  <a:lnTo>
                    <a:pt x="2638" y="879"/>
                  </a:lnTo>
                  <a:lnTo>
                    <a:pt x="2587" y="910"/>
                  </a:lnTo>
                  <a:lnTo>
                    <a:pt x="2535" y="943"/>
                  </a:lnTo>
                  <a:lnTo>
                    <a:pt x="2479" y="979"/>
                  </a:lnTo>
                  <a:lnTo>
                    <a:pt x="2423" y="1017"/>
                  </a:lnTo>
                  <a:lnTo>
                    <a:pt x="2367" y="1056"/>
                  </a:lnTo>
                  <a:lnTo>
                    <a:pt x="2312" y="1096"/>
                  </a:lnTo>
                  <a:lnTo>
                    <a:pt x="2286" y="1117"/>
                  </a:lnTo>
                  <a:lnTo>
                    <a:pt x="2261" y="1137"/>
                  </a:lnTo>
                  <a:lnTo>
                    <a:pt x="2237" y="1157"/>
                  </a:lnTo>
                  <a:lnTo>
                    <a:pt x="2214" y="1177"/>
                  </a:lnTo>
                  <a:lnTo>
                    <a:pt x="2192" y="1198"/>
                  </a:lnTo>
                  <a:lnTo>
                    <a:pt x="2171" y="1218"/>
                  </a:lnTo>
                  <a:lnTo>
                    <a:pt x="2154" y="1237"/>
                  </a:lnTo>
                  <a:lnTo>
                    <a:pt x="2137" y="1257"/>
                  </a:lnTo>
                  <a:lnTo>
                    <a:pt x="2077" y="1328"/>
                  </a:lnTo>
                  <a:lnTo>
                    <a:pt x="2024" y="1387"/>
                  </a:lnTo>
                  <a:lnTo>
                    <a:pt x="2000" y="1414"/>
                  </a:lnTo>
                  <a:lnTo>
                    <a:pt x="1976" y="1439"/>
                  </a:lnTo>
                  <a:lnTo>
                    <a:pt x="1951" y="1463"/>
                  </a:lnTo>
                  <a:lnTo>
                    <a:pt x="1927" y="1485"/>
                  </a:lnTo>
                  <a:lnTo>
                    <a:pt x="1903" y="1507"/>
                  </a:lnTo>
                  <a:lnTo>
                    <a:pt x="1878" y="1529"/>
                  </a:lnTo>
                  <a:lnTo>
                    <a:pt x="1850" y="1550"/>
                  </a:lnTo>
                  <a:lnTo>
                    <a:pt x="1822" y="1572"/>
                  </a:lnTo>
                  <a:lnTo>
                    <a:pt x="1791" y="1594"/>
                  </a:lnTo>
                  <a:lnTo>
                    <a:pt x="1759" y="1618"/>
                  </a:lnTo>
                  <a:lnTo>
                    <a:pt x="1723" y="1643"/>
                  </a:lnTo>
                  <a:lnTo>
                    <a:pt x="1684" y="1669"/>
                  </a:lnTo>
                  <a:lnTo>
                    <a:pt x="1603" y="1721"/>
                  </a:lnTo>
                  <a:lnTo>
                    <a:pt x="1523" y="1776"/>
                  </a:lnTo>
                  <a:lnTo>
                    <a:pt x="1441" y="1831"/>
                  </a:lnTo>
                  <a:lnTo>
                    <a:pt x="1359" y="1886"/>
                  </a:lnTo>
                  <a:lnTo>
                    <a:pt x="1318" y="1912"/>
                  </a:lnTo>
                  <a:lnTo>
                    <a:pt x="1276" y="1937"/>
                  </a:lnTo>
                  <a:lnTo>
                    <a:pt x="1233" y="1961"/>
                  </a:lnTo>
                  <a:lnTo>
                    <a:pt x="1189" y="1984"/>
                  </a:lnTo>
                  <a:lnTo>
                    <a:pt x="1146" y="2006"/>
                  </a:lnTo>
                  <a:lnTo>
                    <a:pt x="1101" y="2026"/>
                  </a:lnTo>
                  <a:lnTo>
                    <a:pt x="1079" y="2036"/>
                  </a:lnTo>
                  <a:lnTo>
                    <a:pt x="1056" y="2044"/>
                  </a:lnTo>
                  <a:lnTo>
                    <a:pt x="1033" y="2053"/>
                  </a:lnTo>
                  <a:lnTo>
                    <a:pt x="1009" y="2061"/>
                  </a:lnTo>
                  <a:lnTo>
                    <a:pt x="961" y="2076"/>
                  </a:lnTo>
                  <a:lnTo>
                    <a:pt x="911" y="2091"/>
                  </a:lnTo>
                  <a:lnTo>
                    <a:pt x="858" y="2105"/>
                  </a:lnTo>
                  <a:lnTo>
                    <a:pt x="803" y="2119"/>
                  </a:lnTo>
                  <a:lnTo>
                    <a:pt x="747" y="2132"/>
                  </a:lnTo>
                  <a:lnTo>
                    <a:pt x="692" y="2144"/>
                  </a:lnTo>
                  <a:lnTo>
                    <a:pt x="635" y="2154"/>
                  </a:lnTo>
                  <a:lnTo>
                    <a:pt x="580" y="2162"/>
                  </a:lnTo>
                  <a:lnTo>
                    <a:pt x="553" y="2165"/>
                  </a:lnTo>
                  <a:lnTo>
                    <a:pt x="525" y="2168"/>
                  </a:lnTo>
                  <a:lnTo>
                    <a:pt x="499" y="2170"/>
                  </a:lnTo>
                  <a:lnTo>
                    <a:pt x="473" y="2171"/>
                  </a:lnTo>
                  <a:lnTo>
                    <a:pt x="447" y="2172"/>
                  </a:lnTo>
                  <a:lnTo>
                    <a:pt x="422" y="2172"/>
                  </a:lnTo>
                  <a:lnTo>
                    <a:pt x="398" y="2171"/>
                  </a:lnTo>
                  <a:lnTo>
                    <a:pt x="375" y="2169"/>
                  </a:lnTo>
                  <a:lnTo>
                    <a:pt x="353" y="2167"/>
                  </a:lnTo>
                  <a:lnTo>
                    <a:pt x="331" y="2163"/>
                  </a:lnTo>
                  <a:lnTo>
                    <a:pt x="311" y="2159"/>
                  </a:lnTo>
                  <a:lnTo>
                    <a:pt x="291" y="2154"/>
                  </a:lnTo>
                  <a:lnTo>
                    <a:pt x="272" y="2148"/>
                  </a:lnTo>
                  <a:lnTo>
                    <a:pt x="255" y="2140"/>
                  </a:lnTo>
                  <a:lnTo>
                    <a:pt x="238" y="2132"/>
                  </a:lnTo>
                  <a:lnTo>
                    <a:pt x="223" y="2123"/>
                  </a:lnTo>
                  <a:lnTo>
                    <a:pt x="210" y="2112"/>
                  </a:lnTo>
                  <a:lnTo>
                    <a:pt x="196" y="2100"/>
                  </a:lnTo>
                  <a:lnTo>
                    <a:pt x="183" y="2087"/>
                  </a:lnTo>
                  <a:lnTo>
                    <a:pt x="171" y="2073"/>
                  </a:lnTo>
                  <a:lnTo>
                    <a:pt x="158" y="2058"/>
                  </a:lnTo>
                  <a:lnTo>
                    <a:pt x="146" y="2043"/>
                  </a:lnTo>
                  <a:lnTo>
                    <a:pt x="135" y="2026"/>
                  </a:lnTo>
                  <a:lnTo>
                    <a:pt x="123" y="2009"/>
                  </a:lnTo>
                  <a:lnTo>
                    <a:pt x="113" y="1990"/>
                  </a:lnTo>
                  <a:lnTo>
                    <a:pt x="102" y="1971"/>
                  </a:lnTo>
                  <a:lnTo>
                    <a:pt x="93" y="1951"/>
                  </a:lnTo>
                  <a:lnTo>
                    <a:pt x="83" y="1930"/>
                  </a:lnTo>
                  <a:lnTo>
                    <a:pt x="75" y="1909"/>
                  </a:lnTo>
                  <a:lnTo>
                    <a:pt x="66" y="1886"/>
                  </a:lnTo>
                  <a:lnTo>
                    <a:pt x="58" y="1863"/>
                  </a:lnTo>
                  <a:lnTo>
                    <a:pt x="51" y="1839"/>
                  </a:lnTo>
                  <a:lnTo>
                    <a:pt x="44" y="1814"/>
                  </a:lnTo>
                  <a:lnTo>
                    <a:pt x="37" y="1789"/>
                  </a:lnTo>
                  <a:lnTo>
                    <a:pt x="32" y="1763"/>
                  </a:lnTo>
                  <a:lnTo>
                    <a:pt x="26" y="1736"/>
                  </a:lnTo>
                  <a:lnTo>
                    <a:pt x="21" y="1708"/>
                  </a:lnTo>
                  <a:lnTo>
                    <a:pt x="17" y="1680"/>
                  </a:lnTo>
                  <a:lnTo>
                    <a:pt x="13" y="1651"/>
                  </a:lnTo>
                  <a:lnTo>
                    <a:pt x="10" y="1621"/>
                  </a:lnTo>
                  <a:lnTo>
                    <a:pt x="6" y="1590"/>
                  </a:lnTo>
                  <a:lnTo>
                    <a:pt x="3" y="1559"/>
                  </a:lnTo>
                  <a:lnTo>
                    <a:pt x="2" y="1528"/>
                  </a:lnTo>
                  <a:lnTo>
                    <a:pt x="0" y="1496"/>
                  </a:lnTo>
                  <a:lnTo>
                    <a:pt x="0" y="1464"/>
                  </a:lnTo>
                  <a:lnTo>
                    <a:pt x="0" y="1430"/>
                  </a:lnTo>
                  <a:lnTo>
                    <a:pt x="0" y="1397"/>
                  </a:lnTo>
                  <a:lnTo>
                    <a:pt x="1" y="1363"/>
                  </a:lnTo>
                  <a:lnTo>
                    <a:pt x="2" y="1328"/>
                  </a:lnTo>
                  <a:lnTo>
                    <a:pt x="4" y="1292"/>
                  </a:lnTo>
                  <a:lnTo>
                    <a:pt x="7" y="1256"/>
                  </a:lnTo>
                  <a:lnTo>
                    <a:pt x="11" y="1219"/>
                  </a:lnTo>
                  <a:lnTo>
                    <a:pt x="16" y="1183"/>
                  </a:lnTo>
                  <a:lnTo>
                    <a:pt x="21" y="1145"/>
                  </a:lnTo>
                  <a:lnTo>
                    <a:pt x="26" y="1108"/>
                  </a:lnTo>
                  <a:lnTo>
                    <a:pt x="34" y="1071"/>
                  </a:lnTo>
                  <a:lnTo>
                    <a:pt x="47" y="996"/>
                  </a:lnTo>
                  <a:lnTo>
                    <a:pt x="64" y="924"/>
                  </a:lnTo>
                  <a:lnTo>
                    <a:pt x="81" y="853"/>
                  </a:lnTo>
                  <a:lnTo>
                    <a:pt x="98" y="786"/>
                  </a:lnTo>
                  <a:lnTo>
                    <a:pt x="116" y="723"/>
                  </a:lnTo>
                  <a:lnTo>
                    <a:pt x="133" y="666"/>
                  </a:lnTo>
                  <a:lnTo>
                    <a:pt x="149" y="615"/>
                  </a:lnTo>
                  <a:lnTo>
                    <a:pt x="162" y="571"/>
                  </a:lnTo>
                  <a:lnTo>
                    <a:pt x="183" y="507"/>
                  </a:lnTo>
                  <a:lnTo>
                    <a:pt x="191" y="484"/>
                  </a:lnTo>
                  <a:close/>
                </a:path>
              </a:pathLst>
            </a:custGeom>
            <a:solidFill>
              <a:srgbClr val="B88E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8" name="Freeform 30"/>
            <p:cNvSpPr>
              <a:spLocks/>
            </p:cNvSpPr>
            <p:nvPr/>
          </p:nvSpPr>
          <p:spPr bwMode="auto">
            <a:xfrm>
              <a:off x="1530" y="2945"/>
              <a:ext cx="206" cy="244"/>
            </a:xfrm>
            <a:custGeom>
              <a:avLst/>
              <a:gdLst>
                <a:gd name="T0" fmla="*/ 0 w 4108"/>
                <a:gd name="T1" fmla="*/ 0 h 4639"/>
                <a:gd name="T2" fmla="*/ 0 w 4108"/>
                <a:gd name="T3" fmla="*/ 0 h 4639"/>
                <a:gd name="T4" fmla="*/ 0 w 4108"/>
                <a:gd name="T5" fmla="*/ 0 h 4639"/>
                <a:gd name="T6" fmla="*/ 0 w 4108"/>
                <a:gd name="T7" fmla="*/ 0 h 4639"/>
                <a:gd name="T8" fmla="*/ 0 w 4108"/>
                <a:gd name="T9" fmla="*/ 0 h 4639"/>
                <a:gd name="T10" fmla="*/ 0 w 4108"/>
                <a:gd name="T11" fmla="*/ 0 h 4639"/>
                <a:gd name="T12" fmla="*/ 0 w 4108"/>
                <a:gd name="T13" fmla="*/ 0 h 4639"/>
                <a:gd name="T14" fmla="*/ 0 w 4108"/>
                <a:gd name="T15" fmla="*/ 0 h 4639"/>
                <a:gd name="T16" fmla="*/ 0 w 4108"/>
                <a:gd name="T17" fmla="*/ 0 h 4639"/>
                <a:gd name="T18" fmla="*/ 0 w 4108"/>
                <a:gd name="T19" fmla="*/ 0 h 4639"/>
                <a:gd name="T20" fmla="*/ 0 w 4108"/>
                <a:gd name="T21" fmla="*/ 0 h 4639"/>
                <a:gd name="T22" fmla="*/ 0 w 4108"/>
                <a:gd name="T23" fmla="*/ 0 h 4639"/>
                <a:gd name="T24" fmla="*/ 0 w 4108"/>
                <a:gd name="T25" fmla="*/ 0 h 4639"/>
                <a:gd name="T26" fmla="*/ 0 w 4108"/>
                <a:gd name="T27" fmla="*/ 0 h 4639"/>
                <a:gd name="T28" fmla="*/ 0 w 4108"/>
                <a:gd name="T29" fmla="*/ 0 h 4639"/>
                <a:gd name="T30" fmla="*/ 0 w 4108"/>
                <a:gd name="T31" fmla="*/ 0 h 4639"/>
                <a:gd name="T32" fmla="*/ 0 w 4108"/>
                <a:gd name="T33" fmla="*/ 0 h 4639"/>
                <a:gd name="T34" fmla="*/ 0 w 4108"/>
                <a:gd name="T35" fmla="*/ 0 h 4639"/>
                <a:gd name="T36" fmla="*/ 0 w 4108"/>
                <a:gd name="T37" fmla="*/ 0 h 4639"/>
                <a:gd name="T38" fmla="*/ 0 w 4108"/>
                <a:gd name="T39" fmla="*/ 0 h 4639"/>
                <a:gd name="T40" fmla="*/ 0 w 4108"/>
                <a:gd name="T41" fmla="*/ 0 h 4639"/>
                <a:gd name="T42" fmla="*/ 0 w 4108"/>
                <a:gd name="T43" fmla="*/ 0 h 4639"/>
                <a:gd name="T44" fmla="*/ 0 w 4108"/>
                <a:gd name="T45" fmla="*/ 0 h 4639"/>
                <a:gd name="T46" fmla="*/ 0 w 4108"/>
                <a:gd name="T47" fmla="*/ 0 h 4639"/>
                <a:gd name="T48" fmla="*/ 0 w 4108"/>
                <a:gd name="T49" fmla="*/ 0 h 4639"/>
                <a:gd name="T50" fmla="*/ 0 w 4108"/>
                <a:gd name="T51" fmla="*/ 0 h 4639"/>
                <a:gd name="T52" fmla="*/ 0 w 4108"/>
                <a:gd name="T53" fmla="*/ 0 h 4639"/>
                <a:gd name="T54" fmla="*/ 0 w 4108"/>
                <a:gd name="T55" fmla="*/ 0 h 4639"/>
                <a:gd name="T56" fmla="*/ 0 w 4108"/>
                <a:gd name="T57" fmla="*/ 0 h 4639"/>
                <a:gd name="T58" fmla="*/ 0 w 4108"/>
                <a:gd name="T59" fmla="*/ 0 h 4639"/>
                <a:gd name="T60" fmla="*/ 0 w 4108"/>
                <a:gd name="T61" fmla="*/ 0 h 4639"/>
                <a:gd name="T62" fmla="*/ 0 w 4108"/>
                <a:gd name="T63" fmla="*/ 0 h 4639"/>
                <a:gd name="T64" fmla="*/ 0 w 4108"/>
                <a:gd name="T65" fmla="*/ 0 h 4639"/>
                <a:gd name="T66" fmla="*/ 0 w 4108"/>
                <a:gd name="T67" fmla="*/ 0 h 4639"/>
                <a:gd name="T68" fmla="*/ 0 w 4108"/>
                <a:gd name="T69" fmla="*/ 0 h 4639"/>
                <a:gd name="T70" fmla="*/ 0 w 4108"/>
                <a:gd name="T71" fmla="*/ 0 h 4639"/>
                <a:gd name="T72" fmla="*/ 0 w 4108"/>
                <a:gd name="T73" fmla="*/ 0 h 4639"/>
                <a:gd name="T74" fmla="*/ 0 w 4108"/>
                <a:gd name="T75" fmla="*/ 0 h 4639"/>
                <a:gd name="T76" fmla="*/ 0 w 4108"/>
                <a:gd name="T77" fmla="*/ 0 h 4639"/>
                <a:gd name="T78" fmla="*/ 0 w 4108"/>
                <a:gd name="T79" fmla="*/ 0 h 4639"/>
                <a:gd name="T80" fmla="*/ 0 w 4108"/>
                <a:gd name="T81" fmla="*/ 0 h 4639"/>
                <a:gd name="T82" fmla="*/ 0 w 4108"/>
                <a:gd name="T83" fmla="*/ 0 h 4639"/>
                <a:gd name="T84" fmla="*/ 0 w 4108"/>
                <a:gd name="T85" fmla="*/ 0 h 4639"/>
                <a:gd name="T86" fmla="*/ 0 w 4108"/>
                <a:gd name="T87" fmla="*/ 0 h 4639"/>
                <a:gd name="T88" fmla="*/ 0 w 4108"/>
                <a:gd name="T89" fmla="*/ 0 h 4639"/>
                <a:gd name="T90" fmla="*/ 0 w 4108"/>
                <a:gd name="T91" fmla="*/ 0 h 4639"/>
                <a:gd name="T92" fmla="*/ 0 w 4108"/>
                <a:gd name="T93" fmla="*/ 0 h 4639"/>
                <a:gd name="T94" fmla="*/ 0 w 4108"/>
                <a:gd name="T95" fmla="*/ 0 h 4639"/>
                <a:gd name="T96" fmla="*/ 0 w 4108"/>
                <a:gd name="T97" fmla="*/ 0 h 4639"/>
                <a:gd name="T98" fmla="*/ 0 w 4108"/>
                <a:gd name="T99" fmla="*/ 0 h 4639"/>
                <a:gd name="T100" fmla="*/ 0 w 4108"/>
                <a:gd name="T101" fmla="*/ 0 h 4639"/>
                <a:gd name="T102" fmla="*/ 0 w 4108"/>
                <a:gd name="T103" fmla="*/ 0 h 4639"/>
                <a:gd name="T104" fmla="*/ 0 w 4108"/>
                <a:gd name="T105" fmla="*/ 0 h 4639"/>
                <a:gd name="T106" fmla="*/ 0 w 4108"/>
                <a:gd name="T107" fmla="*/ 0 h 4639"/>
                <a:gd name="T108" fmla="*/ 0 w 4108"/>
                <a:gd name="T109" fmla="*/ 0 h 4639"/>
                <a:gd name="T110" fmla="*/ 0 w 4108"/>
                <a:gd name="T111" fmla="*/ 0 h 4639"/>
                <a:gd name="T112" fmla="*/ 0 w 4108"/>
                <a:gd name="T113" fmla="*/ 0 h 46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08"/>
                <a:gd name="T172" fmla="*/ 0 h 4639"/>
                <a:gd name="T173" fmla="*/ 4108 w 4108"/>
                <a:gd name="T174" fmla="*/ 4639 h 46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08" h="4639">
                  <a:moveTo>
                    <a:pt x="197" y="4545"/>
                  </a:moveTo>
                  <a:lnTo>
                    <a:pt x="187" y="4528"/>
                  </a:lnTo>
                  <a:lnTo>
                    <a:pt x="165" y="4480"/>
                  </a:lnTo>
                  <a:lnTo>
                    <a:pt x="150" y="4446"/>
                  </a:lnTo>
                  <a:lnTo>
                    <a:pt x="134" y="4404"/>
                  </a:lnTo>
                  <a:lnTo>
                    <a:pt x="117" y="4358"/>
                  </a:lnTo>
                  <a:lnTo>
                    <a:pt x="98" y="4306"/>
                  </a:lnTo>
                  <a:lnTo>
                    <a:pt x="80" y="4250"/>
                  </a:lnTo>
                  <a:lnTo>
                    <a:pt x="62" y="4189"/>
                  </a:lnTo>
                  <a:lnTo>
                    <a:pt x="54" y="4157"/>
                  </a:lnTo>
                  <a:lnTo>
                    <a:pt x="45" y="4124"/>
                  </a:lnTo>
                  <a:lnTo>
                    <a:pt x="38" y="4090"/>
                  </a:lnTo>
                  <a:lnTo>
                    <a:pt x="30" y="4056"/>
                  </a:lnTo>
                  <a:lnTo>
                    <a:pt x="24" y="4021"/>
                  </a:lnTo>
                  <a:lnTo>
                    <a:pt x="18" y="3985"/>
                  </a:lnTo>
                  <a:lnTo>
                    <a:pt x="13" y="3949"/>
                  </a:lnTo>
                  <a:lnTo>
                    <a:pt x="8" y="3912"/>
                  </a:lnTo>
                  <a:lnTo>
                    <a:pt x="4" y="3874"/>
                  </a:lnTo>
                  <a:lnTo>
                    <a:pt x="2" y="3837"/>
                  </a:lnTo>
                  <a:lnTo>
                    <a:pt x="0" y="3798"/>
                  </a:lnTo>
                  <a:lnTo>
                    <a:pt x="0" y="3760"/>
                  </a:lnTo>
                  <a:lnTo>
                    <a:pt x="0" y="3671"/>
                  </a:lnTo>
                  <a:lnTo>
                    <a:pt x="2" y="3556"/>
                  </a:lnTo>
                  <a:lnTo>
                    <a:pt x="5" y="3421"/>
                  </a:lnTo>
                  <a:lnTo>
                    <a:pt x="9" y="3265"/>
                  </a:lnTo>
                  <a:lnTo>
                    <a:pt x="17" y="3096"/>
                  </a:lnTo>
                  <a:lnTo>
                    <a:pt x="25" y="2915"/>
                  </a:lnTo>
                  <a:lnTo>
                    <a:pt x="31" y="2822"/>
                  </a:lnTo>
                  <a:lnTo>
                    <a:pt x="38" y="2726"/>
                  </a:lnTo>
                  <a:lnTo>
                    <a:pt x="45" y="2629"/>
                  </a:lnTo>
                  <a:lnTo>
                    <a:pt x="53" y="2531"/>
                  </a:lnTo>
                  <a:lnTo>
                    <a:pt x="62" y="2433"/>
                  </a:lnTo>
                  <a:lnTo>
                    <a:pt x="71" y="2335"/>
                  </a:lnTo>
                  <a:lnTo>
                    <a:pt x="82" y="2236"/>
                  </a:lnTo>
                  <a:lnTo>
                    <a:pt x="94" y="2139"/>
                  </a:lnTo>
                  <a:lnTo>
                    <a:pt x="107" y="2043"/>
                  </a:lnTo>
                  <a:lnTo>
                    <a:pt x="121" y="1949"/>
                  </a:lnTo>
                  <a:lnTo>
                    <a:pt x="136" y="1856"/>
                  </a:lnTo>
                  <a:lnTo>
                    <a:pt x="151" y="1766"/>
                  </a:lnTo>
                  <a:lnTo>
                    <a:pt x="169" y="1679"/>
                  </a:lnTo>
                  <a:lnTo>
                    <a:pt x="187" y="1595"/>
                  </a:lnTo>
                  <a:lnTo>
                    <a:pt x="207" y="1515"/>
                  </a:lnTo>
                  <a:lnTo>
                    <a:pt x="228" y="1438"/>
                  </a:lnTo>
                  <a:lnTo>
                    <a:pt x="251" y="1366"/>
                  </a:lnTo>
                  <a:lnTo>
                    <a:pt x="275" y="1299"/>
                  </a:lnTo>
                  <a:lnTo>
                    <a:pt x="300" y="1238"/>
                  </a:lnTo>
                  <a:lnTo>
                    <a:pt x="327" y="1180"/>
                  </a:lnTo>
                  <a:lnTo>
                    <a:pt x="355" y="1127"/>
                  </a:lnTo>
                  <a:lnTo>
                    <a:pt x="383" y="1076"/>
                  </a:lnTo>
                  <a:lnTo>
                    <a:pt x="411" y="1027"/>
                  </a:lnTo>
                  <a:lnTo>
                    <a:pt x="442" y="980"/>
                  </a:lnTo>
                  <a:lnTo>
                    <a:pt x="472" y="934"/>
                  </a:lnTo>
                  <a:lnTo>
                    <a:pt x="503" y="891"/>
                  </a:lnTo>
                  <a:lnTo>
                    <a:pt x="536" y="849"/>
                  </a:lnTo>
                  <a:lnTo>
                    <a:pt x="568" y="809"/>
                  </a:lnTo>
                  <a:lnTo>
                    <a:pt x="601" y="771"/>
                  </a:lnTo>
                  <a:lnTo>
                    <a:pt x="636" y="734"/>
                  </a:lnTo>
                  <a:lnTo>
                    <a:pt x="670" y="698"/>
                  </a:lnTo>
                  <a:lnTo>
                    <a:pt x="705" y="665"/>
                  </a:lnTo>
                  <a:lnTo>
                    <a:pt x="741" y="632"/>
                  </a:lnTo>
                  <a:lnTo>
                    <a:pt x="778" y="601"/>
                  </a:lnTo>
                  <a:lnTo>
                    <a:pt x="815" y="571"/>
                  </a:lnTo>
                  <a:lnTo>
                    <a:pt x="852" y="543"/>
                  </a:lnTo>
                  <a:lnTo>
                    <a:pt x="891" y="515"/>
                  </a:lnTo>
                  <a:lnTo>
                    <a:pt x="930" y="489"/>
                  </a:lnTo>
                  <a:lnTo>
                    <a:pt x="969" y="464"/>
                  </a:lnTo>
                  <a:lnTo>
                    <a:pt x="1009" y="439"/>
                  </a:lnTo>
                  <a:lnTo>
                    <a:pt x="1050" y="416"/>
                  </a:lnTo>
                  <a:lnTo>
                    <a:pt x="1091" y="393"/>
                  </a:lnTo>
                  <a:lnTo>
                    <a:pt x="1132" y="372"/>
                  </a:lnTo>
                  <a:lnTo>
                    <a:pt x="1174" y="351"/>
                  </a:lnTo>
                  <a:lnTo>
                    <a:pt x="1217" y="331"/>
                  </a:lnTo>
                  <a:lnTo>
                    <a:pt x="1260" y="311"/>
                  </a:lnTo>
                  <a:lnTo>
                    <a:pt x="1303" y="292"/>
                  </a:lnTo>
                  <a:lnTo>
                    <a:pt x="1347" y="273"/>
                  </a:lnTo>
                  <a:lnTo>
                    <a:pt x="1435" y="238"/>
                  </a:lnTo>
                  <a:lnTo>
                    <a:pt x="1526" y="203"/>
                  </a:lnTo>
                  <a:lnTo>
                    <a:pt x="1572" y="188"/>
                  </a:lnTo>
                  <a:lnTo>
                    <a:pt x="1622" y="172"/>
                  </a:lnTo>
                  <a:lnTo>
                    <a:pt x="1673" y="158"/>
                  </a:lnTo>
                  <a:lnTo>
                    <a:pt x="1727" y="142"/>
                  </a:lnTo>
                  <a:lnTo>
                    <a:pt x="1783" y="128"/>
                  </a:lnTo>
                  <a:lnTo>
                    <a:pt x="1840" y="114"/>
                  </a:lnTo>
                  <a:lnTo>
                    <a:pt x="1899" y="101"/>
                  </a:lnTo>
                  <a:lnTo>
                    <a:pt x="1960" y="89"/>
                  </a:lnTo>
                  <a:lnTo>
                    <a:pt x="2021" y="77"/>
                  </a:lnTo>
                  <a:lnTo>
                    <a:pt x="2084" y="65"/>
                  </a:lnTo>
                  <a:lnTo>
                    <a:pt x="2148" y="55"/>
                  </a:lnTo>
                  <a:lnTo>
                    <a:pt x="2212" y="45"/>
                  </a:lnTo>
                  <a:lnTo>
                    <a:pt x="2277" y="36"/>
                  </a:lnTo>
                  <a:lnTo>
                    <a:pt x="2343" y="28"/>
                  </a:lnTo>
                  <a:lnTo>
                    <a:pt x="2409" y="21"/>
                  </a:lnTo>
                  <a:lnTo>
                    <a:pt x="2474" y="15"/>
                  </a:lnTo>
                  <a:lnTo>
                    <a:pt x="2541" y="10"/>
                  </a:lnTo>
                  <a:lnTo>
                    <a:pt x="2606" y="6"/>
                  </a:lnTo>
                  <a:lnTo>
                    <a:pt x="2671" y="3"/>
                  </a:lnTo>
                  <a:lnTo>
                    <a:pt x="2735" y="1"/>
                  </a:lnTo>
                  <a:lnTo>
                    <a:pt x="2800" y="0"/>
                  </a:lnTo>
                  <a:lnTo>
                    <a:pt x="2862" y="1"/>
                  </a:lnTo>
                  <a:lnTo>
                    <a:pt x="2924" y="2"/>
                  </a:lnTo>
                  <a:lnTo>
                    <a:pt x="2984" y="5"/>
                  </a:lnTo>
                  <a:lnTo>
                    <a:pt x="3043" y="10"/>
                  </a:lnTo>
                  <a:lnTo>
                    <a:pt x="3099" y="16"/>
                  </a:lnTo>
                  <a:lnTo>
                    <a:pt x="3155" y="23"/>
                  </a:lnTo>
                  <a:lnTo>
                    <a:pt x="3209" y="32"/>
                  </a:lnTo>
                  <a:lnTo>
                    <a:pt x="3259" y="43"/>
                  </a:lnTo>
                  <a:lnTo>
                    <a:pt x="3309" y="55"/>
                  </a:lnTo>
                  <a:lnTo>
                    <a:pt x="3355" y="69"/>
                  </a:lnTo>
                  <a:lnTo>
                    <a:pt x="3399" y="84"/>
                  </a:lnTo>
                  <a:lnTo>
                    <a:pt x="3551" y="143"/>
                  </a:lnTo>
                  <a:lnTo>
                    <a:pt x="3672" y="192"/>
                  </a:lnTo>
                  <a:lnTo>
                    <a:pt x="3723" y="214"/>
                  </a:lnTo>
                  <a:lnTo>
                    <a:pt x="3767" y="234"/>
                  </a:lnTo>
                  <a:lnTo>
                    <a:pt x="3787" y="244"/>
                  </a:lnTo>
                  <a:lnTo>
                    <a:pt x="3806" y="254"/>
                  </a:lnTo>
                  <a:lnTo>
                    <a:pt x="3824" y="264"/>
                  </a:lnTo>
                  <a:lnTo>
                    <a:pt x="3840" y="274"/>
                  </a:lnTo>
                  <a:lnTo>
                    <a:pt x="3856" y="284"/>
                  </a:lnTo>
                  <a:lnTo>
                    <a:pt x="3871" y="295"/>
                  </a:lnTo>
                  <a:lnTo>
                    <a:pt x="3885" y="305"/>
                  </a:lnTo>
                  <a:lnTo>
                    <a:pt x="3897" y="316"/>
                  </a:lnTo>
                  <a:lnTo>
                    <a:pt x="3910" y="328"/>
                  </a:lnTo>
                  <a:lnTo>
                    <a:pt x="3921" y="339"/>
                  </a:lnTo>
                  <a:lnTo>
                    <a:pt x="3933" y="352"/>
                  </a:lnTo>
                  <a:lnTo>
                    <a:pt x="3944" y="364"/>
                  </a:lnTo>
                  <a:lnTo>
                    <a:pt x="3954" y="378"/>
                  </a:lnTo>
                  <a:lnTo>
                    <a:pt x="3964" y="392"/>
                  </a:lnTo>
                  <a:lnTo>
                    <a:pt x="3973" y="407"/>
                  </a:lnTo>
                  <a:lnTo>
                    <a:pt x="3983" y="423"/>
                  </a:lnTo>
                  <a:lnTo>
                    <a:pt x="4003" y="457"/>
                  </a:lnTo>
                  <a:lnTo>
                    <a:pt x="4021" y="496"/>
                  </a:lnTo>
                  <a:lnTo>
                    <a:pt x="4031" y="517"/>
                  </a:lnTo>
                  <a:lnTo>
                    <a:pt x="4039" y="540"/>
                  </a:lnTo>
                  <a:lnTo>
                    <a:pt x="4048" y="566"/>
                  </a:lnTo>
                  <a:lnTo>
                    <a:pt x="4055" y="594"/>
                  </a:lnTo>
                  <a:lnTo>
                    <a:pt x="4063" y="623"/>
                  </a:lnTo>
                  <a:lnTo>
                    <a:pt x="4069" y="655"/>
                  </a:lnTo>
                  <a:lnTo>
                    <a:pt x="4075" y="688"/>
                  </a:lnTo>
                  <a:lnTo>
                    <a:pt x="4080" y="723"/>
                  </a:lnTo>
                  <a:lnTo>
                    <a:pt x="4086" y="759"/>
                  </a:lnTo>
                  <a:lnTo>
                    <a:pt x="4090" y="797"/>
                  </a:lnTo>
                  <a:lnTo>
                    <a:pt x="4093" y="836"/>
                  </a:lnTo>
                  <a:lnTo>
                    <a:pt x="4097" y="876"/>
                  </a:lnTo>
                  <a:lnTo>
                    <a:pt x="4103" y="958"/>
                  </a:lnTo>
                  <a:lnTo>
                    <a:pt x="4106" y="1044"/>
                  </a:lnTo>
                  <a:lnTo>
                    <a:pt x="4108" y="1131"/>
                  </a:lnTo>
                  <a:lnTo>
                    <a:pt x="4108" y="1218"/>
                  </a:lnTo>
                  <a:lnTo>
                    <a:pt x="4107" y="1307"/>
                  </a:lnTo>
                  <a:lnTo>
                    <a:pt x="4106" y="1393"/>
                  </a:lnTo>
                  <a:lnTo>
                    <a:pt x="4101" y="1477"/>
                  </a:lnTo>
                  <a:lnTo>
                    <a:pt x="4097" y="1557"/>
                  </a:lnTo>
                  <a:lnTo>
                    <a:pt x="4093" y="1634"/>
                  </a:lnTo>
                  <a:lnTo>
                    <a:pt x="4087" y="1704"/>
                  </a:lnTo>
                  <a:lnTo>
                    <a:pt x="4084" y="1738"/>
                  </a:lnTo>
                  <a:lnTo>
                    <a:pt x="4079" y="1771"/>
                  </a:lnTo>
                  <a:lnTo>
                    <a:pt x="4074" y="1805"/>
                  </a:lnTo>
                  <a:lnTo>
                    <a:pt x="4069" y="1838"/>
                  </a:lnTo>
                  <a:lnTo>
                    <a:pt x="4064" y="1872"/>
                  </a:lnTo>
                  <a:lnTo>
                    <a:pt x="4056" y="1905"/>
                  </a:lnTo>
                  <a:lnTo>
                    <a:pt x="4050" y="1939"/>
                  </a:lnTo>
                  <a:lnTo>
                    <a:pt x="4041" y="1972"/>
                  </a:lnTo>
                  <a:lnTo>
                    <a:pt x="4025" y="2038"/>
                  </a:lnTo>
                  <a:lnTo>
                    <a:pt x="4006" y="2103"/>
                  </a:lnTo>
                  <a:lnTo>
                    <a:pt x="3986" y="2167"/>
                  </a:lnTo>
                  <a:lnTo>
                    <a:pt x="3964" y="2229"/>
                  </a:lnTo>
                  <a:lnTo>
                    <a:pt x="3939" y="2290"/>
                  </a:lnTo>
                  <a:lnTo>
                    <a:pt x="3914" y="2349"/>
                  </a:lnTo>
                  <a:lnTo>
                    <a:pt x="3888" y="2406"/>
                  </a:lnTo>
                  <a:lnTo>
                    <a:pt x="3861" y="2459"/>
                  </a:lnTo>
                  <a:lnTo>
                    <a:pt x="3847" y="2484"/>
                  </a:lnTo>
                  <a:lnTo>
                    <a:pt x="3833" y="2509"/>
                  </a:lnTo>
                  <a:lnTo>
                    <a:pt x="3819" y="2533"/>
                  </a:lnTo>
                  <a:lnTo>
                    <a:pt x="3805" y="2556"/>
                  </a:lnTo>
                  <a:lnTo>
                    <a:pt x="3790" y="2578"/>
                  </a:lnTo>
                  <a:lnTo>
                    <a:pt x="3775" y="2599"/>
                  </a:lnTo>
                  <a:lnTo>
                    <a:pt x="3760" y="2620"/>
                  </a:lnTo>
                  <a:lnTo>
                    <a:pt x="3747" y="2639"/>
                  </a:lnTo>
                  <a:lnTo>
                    <a:pt x="3730" y="2658"/>
                  </a:lnTo>
                  <a:lnTo>
                    <a:pt x="3710" y="2677"/>
                  </a:lnTo>
                  <a:lnTo>
                    <a:pt x="3689" y="2697"/>
                  </a:lnTo>
                  <a:lnTo>
                    <a:pt x="3665" y="2716"/>
                  </a:lnTo>
                  <a:lnTo>
                    <a:pt x="3638" y="2735"/>
                  </a:lnTo>
                  <a:lnTo>
                    <a:pt x="3610" y="2754"/>
                  </a:lnTo>
                  <a:lnTo>
                    <a:pt x="3580" y="2773"/>
                  </a:lnTo>
                  <a:lnTo>
                    <a:pt x="3549" y="2792"/>
                  </a:lnTo>
                  <a:lnTo>
                    <a:pt x="3515" y="2811"/>
                  </a:lnTo>
                  <a:lnTo>
                    <a:pt x="3480" y="2829"/>
                  </a:lnTo>
                  <a:lnTo>
                    <a:pt x="3446" y="2848"/>
                  </a:lnTo>
                  <a:lnTo>
                    <a:pt x="3409" y="2866"/>
                  </a:lnTo>
                  <a:lnTo>
                    <a:pt x="3371" y="2883"/>
                  </a:lnTo>
                  <a:lnTo>
                    <a:pt x="3333" y="2900"/>
                  </a:lnTo>
                  <a:lnTo>
                    <a:pt x="3294" y="2917"/>
                  </a:lnTo>
                  <a:lnTo>
                    <a:pt x="3255" y="2934"/>
                  </a:lnTo>
                  <a:lnTo>
                    <a:pt x="3176" y="2965"/>
                  </a:lnTo>
                  <a:lnTo>
                    <a:pt x="3097" y="2994"/>
                  </a:lnTo>
                  <a:lnTo>
                    <a:pt x="3021" y="3021"/>
                  </a:lnTo>
                  <a:lnTo>
                    <a:pt x="2947" y="3046"/>
                  </a:lnTo>
                  <a:lnTo>
                    <a:pt x="2876" y="3067"/>
                  </a:lnTo>
                  <a:lnTo>
                    <a:pt x="2812" y="3086"/>
                  </a:lnTo>
                  <a:lnTo>
                    <a:pt x="2754" y="3101"/>
                  </a:lnTo>
                  <a:lnTo>
                    <a:pt x="2705" y="3112"/>
                  </a:lnTo>
                  <a:lnTo>
                    <a:pt x="2658" y="3122"/>
                  </a:lnTo>
                  <a:lnTo>
                    <a:pt x="2612" y="3133"/>
                  </a:lnTo>
                  <a:lnTo>
                    <a:pt x="2567" y="3145"/>
                  </a:lnTo>
                  <a:lnTo>
                    <a:pt x="2523" y="3158"/>
                  </a:lnTo>
                  <a:lnTo>
                    <a:pt x="2480" y="3171"/>
                  </a:lnTo>
                  <a:lnTo>
                    <a:pt x="2436" y="3186"/>
                  </a:lnTo>
                  <a:lnTo>
                    <a:pt x="2396" y="3201"/>
                  </a:lnTo>
                  <a:lnTo>
                    <a:pt x="2356" y="3217"/>
                  </a:lnTo>
                  <a:lnTo>
                    <a:pt x="2320" y="3233"/>
                  </a:lnTo>
                  <a:lnTo>
                    <a:pt x="2284" y="3250"/>
                  </a:lnTo>
                  <a:lnTo>
                    <a:pt x="2250" y="3267"/>
                  </a:lnTo>
                  <a:lnTo>
                    <a:pt x="2220" y="3284"/>
                  </a:lnTo>
                  <a:lnTo>
                    <a:pt x="2191" y="3302"/>
                  </a:lnTo>
                  <a:lnTo>
                    <a:pt x="2165" y="3319"/>
                  </a:lnTo>
                  <a:lnTo>
                    <a:pt x="2142" y="3337"/>
                  </a:lnTo>
                  <a:lnTo>
                    <a:pt x="2122" y="3354"/>
                  </a:lnTo>
                  <a:lnTo>
                    <a:pt x="2086" y="3391"/>
                  </a:lnTo>
                  <a:lnTo>
                    <a:pt x="2052" y="3428"/>
                  </a:lnTo>
                  <a:lnTo>
                    <a:pt x="2016" y="3467"/>
                  </a:lnTo>
                  <a:lnTo>
                    <a:pt x="1980" y="3509"/>
                  </a:lnTo>
                  <a:lnTo>
                    <a:pt x="1960" y="3530"/>
                  </a:lnTo>
                  <a:lnTo>
                    <a:pt x="1938" y="3553"/>
                  </a:lnTo>
                  <a:lnTo>
                    <a:pt x="1914" y="3576"/>
                  </a:lnTo>
                  <a:lnTo>
                    <a:pt x="1890" y="3600"/>
                  </a:lnTo>
                  <a:lnTo>
                    <a:pt x="1863" y="3624"/>
                  </a:lnTo>
                  <a:lnTo>
                    <a:pt x="1834" y="3650"/>
                  </a:lnTo>
                  <a:lnTo>
                    <a:pt x="1803" y="3677"/>
                  </a:lnTo>
                  <a:lnTo>
                    <a:pt x="1768" y="3704"/>
                  </a:lnTo>
                  <a:lnTo>
                    <a:pt x="1731" y="3731"/>
                  </a:lnTo>
                  <a:lnTo>
                    <a:pt x="1695" y="3756"/>
                  </a:lnTo>
                  <a:lnTo>
                    <a:pt x="1659" y="3780"/>
                  </a:lnTo>
                  <a:lnTo>
                    <a:pt x="1623" y="3802"/>
                  </a:lnTo>
                  <a:lnTo>
                    <a:pt x="1550" y="3845"/>
                  </a:lnTo>
                  <a:lnTo>
                    <a:pt x="1477" y="3887"/>
                  </a:lnTo>
                  <a:lnTo>
                    <a:pt x="1440" y="3908"/>
                  </a:lnTo>
                  <a:lnTo>
                    <a:pt x="1402" y="3931"/>
                  </a:lnTo>
                  <a:lnTo>
                    <a:pt x="1364" y="3955"/>
                  </a:lnTo>
                  <a:lnTo>
                    <a:pt x="1326" y="3980"/>
                  </a:lnTo>
                  <a:lnTo>
                    <a:pt x="1287" y="4007"/>
                  </a:lnTo>
                  <a:lnTo>
                    <a:pt x="1247" y="4036"/>
                  </a:lnTo>
                  <a:lnTo>
                    <a:pt x="1207" y="4068"/>
                  </a:lnTo>
                  <a:lnTo>
                    <a:pt x="1166" y="4102"/>
                  </a:lnTo>
                  <a:lnTo>
                    <a:pt x="1145" y="4121"/>
                  </a:lnTo>
                  <a:lnTo>
                    <a:pt x="1125" y="4140"/>
                  </a:lnTo>
                  <a:lnTo>
                    <a:pt x="1106" y="4159"/>
                  </a:lnTo>
                  <a:lnTo>
                    <a:pt x="1088" y="4179"/>
                  </a:lnTo>
                  <a:lnTo>
                    <a:pt x="1071" y="4199"/>
                  </a:lnTo>
                  <a:lnTo>
                    <a:pt x="1056" y="4219"/>
                  </a:lnTo>
                  <a:lnTo>
                    <a:pt x="1041" y="4240"/>
                  </a:lnTo>
                  <a:lnTo>
                    <a:pt x="1026" y="4260"/>
                  </a:lnTo>
                  <a:lnTo>
                    <a:pt x="1000" y="4302"/>
                  </a:lnTo>
                  <a:lnTo>
                    <a:pt x="976" y="4343"/>
                  </a:lnTo>
                  <a:lnTo>
                    <a:pt x="952" y="4384"/>
                  </a:lnTo>
                  <a:lnTo>
                    <a:pt x="931" y="4423"/>
                  </a:lnTo>
                  <a:lnTo>
                    <a:pt x="910" y="4461"/>
                  </a:lnTo>
                  <a:lnTo>
                    <a:pt x="890" y="4497"/>
                  </a:lnTo>
                  <a:lnTo>
                    <a:pt x="880" y="4513"/>
                  </a:lnTo>
                  <a:lnTo>
                    <a:pt x="870" y="4529"/>
                  </a:lnTo>
                  <a:lnTo>
                    <a:pt x="860" y="4544"/>
                  </a:lnTo>
                  <a:lnTo>
                    <a:pt x="848" y="4558"/>
                  </a:lnTo>
                  <a:lnTo>
                    <a:pt x="838" y="4572"/>
                  </a:lnTo>
                  <a:lnTo>
                    <a:pt x="826" y="4584"/>
                  </a:lnTo>
                  <a:lnTo>
                    <a:pt x="815" y="4595"/>
                  </a:lnTo>
                  <a:lnTo>
                    <a:pt x="802" y="4605"/>
                  </a:lnTo>
                  <a:lnTo>
                    <a:pt x="789" y="4614"/>
                  </a:lnTo>
                  <a:lnTo>
                    <a:pt x="776" y="4621"/>
                  </a:lnTo>
                  <a:lnTo>
                    <a:pt x="761" y="4628"/>
                  </a:lnTo>
                  <a:lnTo>
                    <a:pt x="746" y="4632"/>
                  </a:lnTo>
                  <a:lnTo>
                    <a:pt x="730" y="4635"/>
                  </a:lnTo>
                  <a:lnTo>
                    <a:pt x="713" y="4638"/>
                  </a:lnTo>
                  <a:lnTo>
                    <a:pt x="695" y="4639"/>
                  </a:lnTo>
                  <a:lnTo>
                    <a:pt x="676" y="4639"/>
                  </a:lnTo>
                  <a:lnTo>
                    <a:pt x="656" y="4639"/>
                  </a:lnTo>
                  <a:lnTo>
                    <a:pt x="635" y="4638"/>
                  </a:lnTo>
                  <a:lnTo>
                    <a:pt x="613" y="4637"/>
                  </a:lnTo>
                  <a:lnTo>
                    <a:pt x="591" y="4634"/>
                  </a:lnTo>
                  <a:lnTo>
                    <a:pt x="546" y="4629"/>
                  </a:lnTo>
                  <a:lnTo>
                    <a:pt x="500" y="4621"/>
                  </a:lnTo>
                  <a:lnTo>
                    <a:pt x="455" y="4612"/>
                  </a:lnTo>
                  <a:lnTo>
                    <a:pt x="410" y="4603"/>
                  </a:lnTo>
                  <a:lnTo>
                    <a:pt x="367" y="4593"/>
                  </a:lnTo>
                  <a:lnTo>
                    <a:pt x="327" y="4583"/>
                  </a:lnTo>
                  <a:lnTo>
                    <a:pt x="290" y="4573"/>
                  </a:lnTo>
                  <a:lnTo>
                    <a:pt x="259" y="4564"/>
                  </a:lnTo>
                  <a:lnTo>
                    <a:pt x="214" y="4550"/>
                  </a:lnTo>
                  <a:lnTo>
                    <a:pt x="197" y="4545"/>
                  </a:lnTo>
                  <a:close/>
                </a:path>
              </a:pathLst>
            </a:custGeom>
            <a:solidFill>
              <a:srgbClr val="BF90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29" name="Freeform 31"/>
            <p:cNvSpPr>
              <a:spLocks/>
            </p:cNvSpPr>
            <p:nvPr/>
          </p:nvSpPr>
          <p:spPr bwMode="auto">
            <a:xfrm>
              <a:off x="1538" y="2950"/>
              <a:ext cx="189" cy="226"/>
            </a:xfrm>
            <a:custGeom>
              <a:avLst/>
              <a:gdLst>
                <a:gd name="T0" fmla="*/ 0 w 3791"/>
                <a:gd name="T1" fmla="*/ 0 h 4294"/>
                <a:gd name="T2" fmla="*/ 0 w 3791"/>
                <a:gd name="T3" fmla="*/ 0 h 4294"/>
                <a:gd name="T4" fmla="*/ 0 w 3791"/>
                <a:gd name="T5" fmla="*/ 0 h 4294"/>
                <a:gd name="T6" fmla="*/ 0 w 3791"/>
                <a:gd name="T7" fmla="*/ 0 h 4294"/>
                <a:gd name="T8" fmla="*/ 0 w 3791"/>
                <a:gd name="T9" fmla="*/ 0 h 4294"/>
                <a:gd name="T10" fmla="*/ 0 w 3791"/>
                <a:gd name="T11" fmla="*/ 0 h 4294"/>
                <a:gd name="T12" fmla="*/ 0 w 3791"/>
                <a:gd name="T13" fmla="*/ 0 h 4294"/>
                <a:gd name="T14" fmla="*/ 0 w 3791"/>
                <a:gd name="T15" fmla="*/ 0 h 4294"/>
                <a:gd name="T16" fmla="*/ 0 w 3791"/>
                <a:gd name="T17" fmla="*/ 0 h 4294"/>
                <a:gd name="T18" fmla="*/ 0 w 3791"/>
                <a:gd name="T19" fmla="*/ 0 h 4294"/>
                <a:gd name="T20" fmla="*/ 0 w 3791"/>
                <a:gd name="T21" fmla="*/ 0 h 4294"/>
                <a:gd name="T22" fmla="*/ 0 w 3791"/>
                <a:gd name="T23" fmla="*/ 0 h 4294"/>
                <a:gd name="T24" fmla="*/ 0 w 3791"/>
                <a:gd name="T25" fmla="*/ 0 h 4294"/>
                <a:gd name="T26" fmla="*/ 0 w 3791"/>
                <a:gd name="T27" fmla="*/ 0 h 4294"/>
                <a:gd name="T28" fmla="*/ 0 w 3791"/>
                <a:gd name="T29" fmla="*/ 0 h 4294"/>
                <a:gd name="T30" fmla="*/ 0 w 3791"/>
                <a:gd name="T31" fmla="*/ 0 h 4294"/>
                <a:gd name="T32" fmla="*/ 0 w 3791"/>
                <a:gd name="T33" fmla="*/ 0 h 4294"/>
                <a:gd name="T34" fmla="*/ 0 w 3791"/>
                <a:gd name="T35" fmla="*/ 0 h 4294"/>
                <a:gd name="T36" fmla="*/ 0 w 3791"/>
                <a:gd name="T37" fmla="*/ 0 h 4294"/>
                <a:gd name="T38" fmla="*/ 0 w 3791"/>
                <a:gd name="T39" fmla="*/ 0 h 4294"/>
                <a:gd name="T40" fmla="*/ 0 w 3791"/>
                <a:gd name="T41" fmla="*/ 0 h 4294"/>
                <a:gd name="T42" fmla="*/ 0 w 3791"/>
                <a:gd name="T43" fmla="*/ 0 h 4294"/>
                <a:gd name="T44" fmla="*/ 0 w 3791"/>
                <a:gd name="T45" fmla="*/ 0 h 4294"/>
                <a:gd name="T46" fmla="*/ 0 w 3791"/>
                <a:gd name="T47" fmla="*/ 0 h 4294"/>
                <a:gd name="T48" fmla="*/ 0 w 3791"/>
                <a:gd name="T49" fmla="*/ 0 h 4294"/>
                <a:gd name="T50" fmla="*/ 0 w 3791"/>
                <a:gd name="T51" fmla="*/ 0 h 4294"/>
                <a:gd name="T52" fmla="*/ 0 w 3791"/>
                <a:gd name="T53" fmla="*/ 0 h 4294"/>
                <a:gd name="T54" fmla="*/ 0 w 3791"/>
                <a:gd name="T55" fmla="*/ 0 h 4294"/>
                <a:gd name="T56" fmla="*/ 0 w 3791"/>
                <a:gd name="T57" fmla="*/ 0 h 4294"/>
                <a:gd name="T58" fmla="*/ 0 w 3791"/>
                <a:gd name="T59" fmla="*/ 0 h 4294"/>
                <a:gd name="T60" fmla="*/ 0 w 3791"/>
                <a:gd name="T61" fmla="*/ 0 h 4294"/>
                <a:gd name="T62" fmla="*/ 0 w 3791"/>
                <a:gd name="T63" fmla="*/ 0 h 4294"/>
                <a:gd name="T64" fmla="*/ 0 w 3791"/>
                <a:gd name="T65" fmla="*/ 0 h 4294"/>
                <a:gd name="T66" fmla="*/ 0 w 3791"/>
                <a:gd name="T67" fmla="*/ 0 h 4294"/>
                <a:gd name="T68" fmla="*/ 0 w 3791"/>
                <a:gd name="T69" fmla="*/ 0 h 4294"/>
                <a:gd name="T70" fmla="*/ 0 w 3791"/>
                <a:gd name="T71" fmla="*/ 0 h 4294"/>
                <a:gd name="T72" fmla="*/ 0 w 3791"/>
                <a:gd name="T73" fmla="*/ 0 h 4294"/>
                <a:gd name="T74" fmla="*/ 0 w 3791"/>
                <a:gd name="T75" fmla="*/ 0 h 4294"/>
                <a:gd name="T76" fmla="*/ 0 w 3791"/>
                <a:gd name="T77" fmla="*/ 0 h 4294"/>
                <a:gd name="T78" fmla="*/ 0 w 3791"/>
                <a:gd name="T79" fmla="*/ 0 h 4294"/>
                <a:gd name="T80" fmla="*/ 0 w 3791"/>
                <a:gd name="T81" fmla="*/ 0 h 4294"/>
                <a:gd name="T82" fmla="*/ 0 w 3791"/>
                <a:gd name="T83" fmla="*/ 0 h 4294"/>
                <a:gd name="T84" fmla="*/ 0 w 3791"/>
                <a:gd name="T85" fmla="*/ 0 h 4294"/>
                <a:gd name="T86" fmla="*/ 0 w 3791"/>
                <a:gd name="T87" fmla="*/ 0 h 4294"/>
                <a:gd name="T88" fmla="*/ 0 w 3791"/>
                <a:gd name="T89" fmla="*/ 0 h 4294"/>
                <a:gd name="T90" fmla="*/ 0 w 3791"/>
                <a:gd name="T91" fmla="*/ 0 h 4294"/>
                <a:gd name="T92" fmla="*/ 0 w 3791"/>
                <a:gd name="T93" fmla="*/ 0 h 4294"/>
                <a:gd name="T94" fmla="*/ 0 w 3791"/>
                <a:gd name="T95" fmla="*/ 0 h 4294"/>
                <a:gd name="T96" fmla="*/ 0 w 3791"/>
                <a:gd name="T97" fmla="*/ 0 h 4294"/>
                <a:gd name="T98" fmla="*/ 0 w 3791"/>
                <a:gd name="T99" fmla="*/ 0 h 4294"/>
                <a:gd name="T100" fmla="*/ 0 w 3791"/>
                <a:gd name="T101" fmla="*/ 0 h 4294"/>
                <a:gd name="T102" fmla="*/ 0 w 3791"/>
                <a:gd name="T103" fmla="*/ 0 h 4294"/>
                <a:gd name="T104" fmla="*/ 0 w 3791"/>
                <a:gd name="T105" fmla="*/ 0 h 4294"/>
                <a:gd name="T106" fmla="*/ 0 w 3791"/>
                <a:gd name="T107" fmla="*/ 0 h 4294"/>
                <a:gd name="T108" fmla="*/ 0 w 3791"/>
                <a:gd name="T109" fmla="*/ 0 h 4294"/>
                <a:gd name="T110" fmla="*/ 0 w 3791"/>
                <a:gd name="T111" fmla="*/ 0 h 429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791"/>
                <a:gd name="T169" fmla="*/ 0 h 4294"/>
                <a:gd name="T170" fmla="*/ 3791 w 3791"/>
                <a:gd name="T171" fmla="*/ 4294 h 429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791" h="4294">
                  <a:moveTo>
                    <a:pt x="165" y="4208"/>
                  </a:moveTo>
                  <a:lnTo>
                    <a:pt x="157" y="4192"/>
                  </a:lnTo>
                  <a:lnTo>
                    <a:pt x="138" y="4149"/>
                  </a:lnTo>
                  <a:lnTo>
                    <a:pt x="126" y="4117"/>
                  </a:lnTo>
                  <a:lnTo>
                    <a:pt x="112" y="4080"/>
                  </a:lnTo>
                  <a:lnTo>
                    <a:pt x="97" y="4037"/>
                  </a:lnTo>
                  <a:lnTo>
                    <a:pt x="82" y="3990"/>
                  </a:lnTo>
                  <a:lnTo>
                    <a:pt x="67" y="3938"/>
                  </a:lnTo>
                  <a:lnTo>
                    <a:pt x="52" y="3883"/>
                  </a:lnTo>
                  <a:lnTo>
                    <a:pt x="38" y="3824"/>
                  </a:lnTo>
                  <a:lnTo>
                    <a:pt x="26" y="3762"/>
                  </a:lnTo>
                  <a:lnTo>
                    <a:pt x="20" y="3730"/>
                  </a:lnTo>
                  <a:lnTo>
                    <a:pt x="15" y="3697"/>
                  </a:lnTo>
                  <a:lnTo>
                    <a:pt x="11" y="3664"/>
                  </a:lnTo>
                  <a:lnTo>
                    <a:pt x="8" y="3630"/>
                  </a:lnTo>
                  <a:lnTo>
                    <a:pt x="5" y="3596"/>
                  </a:lnTo>
                  <a:lnTo>
                    <a:pt x="2" y="3562"/>
                  </a:lnTo>
                  <a:lnTo>
                    <a:pt x="0" y="3527"/>
                  </a:lnTo>
                  <a:lnTo>
                    <a:pt x="0" y="3492"/>
                  </a:lnTo>
                  <a:lnTo>
                    <a:pt x="0" y="3408"/>
                  </a:lnTo>
                  <a:lnTo>
                    <a:pt x="1" y="3300"/>
                  </a:lnTo>
                  <a:lnTo>
                    <a:pt x="4" y="3173"/>
                  </a:lnTo>
                  <a:lnTo>
                    <a:pt x="8" y="3029"/>
                  </a:lnTo>
                  <a:lnTo>
                    <a:pt x="13" y="2872"/>
                  </a:lnTo>
                  <a:lnTo>
                    <a:pt x="20" y="2705"/>
                  </a:lnTo>
                  <a:lnTo>
                    <a:pt x="26" y="2618"/>
                  </a:lnTo>
                  <a:lnTo>
                    <a:pt x="31" y="2529"/>
                  </a:lnTo>
                  <a:lnTo>
                    <a:pt x="37" y="2440"/>
                  </a:lnTo>
                  <a:lnTo>
                    <a:pt x="44" y="2349"/>
                  </a:lnTo>
                  <a:lnTo>
                    <a:pt x="51" y="2258"/>
                  </a:lnTo>
                  <a:lnTo>
                    <a:pt x="59" y="2166"/>
                  </a:lnTo>
                  <a:lnTo>
                    <a:pt x="69" y="2076"/>
                  </a:lnTo>
                  <a:lnTo>
                    <a:pt x="79" y="1986"/>
                  </a:lnTo>
                  <a:lnTo>
                    <a:pt x="91" y="1897"/>
                  </a:lnTo>
                  <a:lnTo>
                    <a:pt x="102" y="1809"/>
                  </a:lnTo>
                  <a:lnTo>
                    <a:pt x="116" y="1724"/>
                  </a:lnTo>
                  <a:lnTo>
                    <a:pt x="130" y="1640"/>
                  </a:lnTo>
                  <a:lnTo>
                    <a:pt x="146" y="1559"/>
                  </a:lnTo>
                  <a:lnTo>
                    <a:pt x="162" y="1481"/>
                  </a:lnTo>
                  <a:lnTo>
                    <a:pt x="180" y="1406"/>
                  </a:lnTo>
                  <a:lnTo>
                    <a:pt x="199" y="1335"/>
                  </a:lnTo>
                  <a:lnTo>
                    <a:pt x="219" y="1268"/>
                  </a:lnTo>
                  <a:lnTo>
                    <a:pt x="241" y="1205"/>
                  </a:lnTo>
                  <a:lnTo>
                    <a:pt x="265" y="1147"/>
                  </a:lnTo>
                  <a:lnTo>
                    <a:pt x="289" y="1093"/>
                  </a:lnTo>
                  <a:lnTo>
                    <a:pt x="314" y="1045"/>
                  </a:lnTo>
                  <a:lnTo>
                    <a:pt x="340" y="998"/>
                  </a:lnTo>
                  <a:lnTo>
                    <a:pt x="368" y="953"/>
                  </a:lnTo>
                  <a:lnTo>
                    <a:pt x="395" y="909"/>
                  </a:lnTo>
                  <a:lnTo>
                    <a:pt x="423" y="867"/>
                  </a:lnTo>
                  <a:lnTo>
                    <a:pt x="452" y="827"/>
                  </a:lnTo>
                  <a:lnTo>
                    <a:pt x="482" y="789"/>
                  </a:lnTo>
                  <a:lnTo>
                    <a:pt x="512" y="752"/>
                  </a:lnTo>
                  <a:lnTo>
                    <a:pt x="543" y="716"/>
                  </a:lnTo>
                  <a:lnTo>
                    <a:pt x="575" y="682"/>
                  </a:lnTo>
                  <a:lnTo>
                    <a:pt x="607" y="649"/>
                  </a:lnTo>
                  <a:lnTo>
                    <a:pt x="639" y="618"/>
                  </a:lnTo>
                  <a:lnTo>
                    <a:pt x="673" y="588"/>
                  </a:lnTo>
                  <a:lnTo>
                    <a:pt x="707" y="559"/>
                  </a:lnTo>
                  <a:lnTo>
                    <a:pt x="741" y="531"/>
                  </a:lnTo>
                  <a:lnTo>
                    <a:pt x="776" y="504"/>
                  </a:lnTo>
                  <a:lnTo>
                    <a:pt x="812" y="479"/>
                  </a:lnTo>
                  <a:lnTo>
                    <a:pt x="848" y="454"/>
                  </a:lnTo>
                  <a:lnTo>
                    <a:pt x="884" y="431"/>
                  </a:lnTo>
                  <a:lnTo>
                    <a:pt x="922" y="408"/>
                  </a:lnTo>
                  <a:lnTo>
                    <a:pt x="959" y="386"/>
                  </a:lnTo>
                  <a:lnTo>
                    <a:pt x="997" y="365"/>
                  </a:lnTo>
                  <a:lnTo>
                    <a:pt x="1036" y="345"/>
                  </a:lnTo>
                  <a:lnTo>
                    <a:pt x="1075" y="326"/>
                  </a:lnTo>
                  <a:lnTo>
                    <a:pt x="1115" y="307"/>
                  </a:lnTo>
                  <a:lnTo>
                    <a:pt x="1154" y="289"/>
                  </a:lnTo>
                  <a:lnTo>
                    <a:pt x="1195" y="271"/>
                  </a:lnTo>
                  <a:lnTo>
                    <a:pt x="1235" y="254"/>
                  </a:lnTo>
                  <a:lnTo>
                    <a:pt x="1318" y="222"/>
                  </a:lnTo>
                  <a:lnTo>
                    <a:pt x="1402" y="191"/>
                  </a:lnTo>
                  <a:lnTo>
                    <a:pt x="1445" y="176"/>
                  </a:lnTo>
                  <a:lnTo>
                    <a:pt x="1491" y="162"/>
                  </a:lnTo>
                  <a:lnTo>
                    <a:pt x="1538" y="148"/>
                  </a:lnTo>
                  <a:lnTo>
                    <a:pt x="1588" y="135"/>
                  </a:lnTo>
                  <a:lnTo>
                    <a:pt x="1638" y="122"/>
                  </a:lnTo>
                  <a:lnTo>
                    <a:pt x="1692" y="109"/>
                  </a:lnTo>
                  <a:lnTo>
                    <a:pt x="1746" y="97"/>
                  </a:lnTo>
                  <a:lnTo>
                    <a:pt x="1802" y="85"/>
                  </a:lnTo>
                  <a:lnTo>
                    <a:pt x="1859" y="74"/>
                  </a:lnTo>
                  <a:lnTo>
                    <a:pt x="1917" y="63"/>
                  </a:lnTo>
                  <a:lnTo>
                    <a:pt x="1976" y="53"/>
                  </a:lnTo>
                  <a:lnTo>
                    <a:pt x="2036" y="44"/>
                  </a:lnTo>
                  <a:lnTo>
                    <a:pt x="2096" y="35"/>
                  </a:lnTo>
                  <a:lnTo>
                    <a:pt x="2157" y="27"/>
                  </a:lnTo>
                  <a:lnTo>
                    <a:pt x="2218" y="21"/>
                  </a:lnTo>
                  <a:lnTo>
                    <a:pt x="2279" y="15"/>
                  </a:lnTo>
                  <a:lnTo>
                    <a:pt x="2340" y="10"/>
                  </a:lnTo>
                  <a:lnTo>
                    <a:pt x="2400" y="6"/>
                  </a:lnTo>
                  <a:lnTo>
                    <a:pt x="2460" y="3"/>
                  </a:lnTo>
                  <a:lnTo>
                    <a:pt x="2520" y="1"/>
                  </a:lnTo>
                  <a:lnTo>
                    <a:pt x="2579" y="0"/>
                  </a:lnTo>
                  <a:lnTo>
                    <a:pt x="2637" y="1"/>
                  </a:lnTo>
                  <a:lnTo>
                    <a:pt x="2694" y="2"/>
                  </a:lnTo>
                  <a:lnTo>
                    <a:pt x="2750" y="5"/>
                  </a:lnTo>
                  <a:lnTo>
                    <a:pt x="2804" y="9"/>
                  </a:lnTo>
                  <a:lnTo>
                    <a:pt x="2857" y="15"/>
                  </a:lnTo>
                  <a:lnTo>
                    <a:pt x="2907" y="21"/>
                  </a:lnTo>
                  <a:lnTo>
                    <a:pt x="2957" y="30"/>
                  </a:lnTo>
                  <a:lnTo>
                    <a:pt x="3004" y="39"/>
                  </a:lnTo>
                  <a:lnTo>
                    <a:pt x="3048" y="52"/>
                  </a:lnTo>
                  <a:lnTo>
                    <a:pt x="3092" y="64"/>
                  </a:lnTo>
                  <a:lnTo>
                    <a:pt x="3132" y="79"/>
                  </a:lnTo>
                  <a:lnTo>
                    <a:pt x="3275" y="133"/>
                  </a:lnTo>
                  <a:lnTo>
                    <a:pt x="3388" y="178"/>
                  </a:lnTo>
                  <a:lnTo>
                    <a:pt x="3436" y="198"/>
                  </a:lnTo>
                  <a:lnTo>
                    <a:pt x="3477" y="217"/>
                  </a:lnTo>
                  <a:lnTo>
                    <a:pt x="3496" y="227"/>
                  </a:lnTo>
                  <a:lnTo>
                    <a:pt x="3514" y="236"/>
                  </a:lnTo>
                  <a:lnTo>
                    <a:pt x="3529" y="245"/>
                  </a:lnTo>
                  <a:lnTo>
                    <a:pt x="3545" y="255"/>
                  </a:lnTo>
                  <a:lnTo>
                    <a:pt x="3560" y="264"/>
                  </a:lnTo>
                  <a:lnTo>
                    <a:pt x="3574" y="274"/>
                  </a:lnTo>
                  <a:lnTo>
                    <a:pt x="3586" y="283"/>
                  </a:lnTo>
                  <a:lnTo>
                    <a:pt x="3599" y="293"/>
                  </a:lnTo>
                  <a:lnTo>
                    <a:pt x="3610" y="304"/>
                  </a:lnTo>
                  <a:lnTo>
                    <a:pt x="3621" y="315"/>
                  </a:lnTo>
                  <a:lnTo>
                    <a:pt x="3632" y="326"/>
                  </a:lnTo>
                  <a:lnTo>
                    <a:pt x="3642" y="338"/>
                  </a:lnTo>
                  <a:lnTo>
                    <a:pt x="3652" y="350"/>
                  </a:lnTo>
                  <a:lnTo>
                    <a:pt x="3660" y="363"/>
                  </a:lnTo>
                  <a:lnTo>
                    <a:pt x="3669" y="377"/>
                  </a:lnTo>
                  <a:lnTo>
                    <a:pt x="3679" y="392"/>
                  </a:lnTo>
                  <a:lnTo>
                    <a:pt x="3696" y="423"/>
                  </a:lnTo>
                  <a:lnTo>
                    <a:pt x="3715" y="458"/>
                  </a:lnTo>
                  <a:lnTo>
                    <a:pt x="3723" y="478"/>
                  </a:lnTo>
                  <a:lnTo>
                    <a:pt x="3731" y="500"/>
                  </a:lnTo>
                  <a:lnTo>
                    <a:pt x="3739" y="524"/>
                  </a:lnTo>
                  <a:lnTo>
                    <a:pt x="3746" y="550"/>
                  </a:lnTo>
                  <a:lnTo>
                    <a:pt x="3753" y="578"/>
                  </a:lnTo>
                  <a:lnTo>
                    <a:pt x="3758" y="607"/>
                  </a:lnTo>
                  <a:lnTo>
                    <a:pt x="3764" y="639"/>
                  </a:lnTo>
                  <a:lnTo>
                    <a:pt x="3768" y="671"/>
                  </a:lnTo>
                  <a:lnTo>
                    <a:pt x="3773" y="705"/>
                  </a:lnTo>
                  <a:lnTo>
                    <a:pt x="3777" y="740"/>
                  </a:lnTo>
                  <a:lnTo>
                    <a:pt x="3780" y="776"/>
                  </a:lnTo>
                  <a:lnTo>
                    <a:pt x="3783" y="813"/>
                  </a:lnTo>
                  <a:lnTo>
                    <a:pt x="3787" y="890"/>
                  </a:lnTo>
                  <a:lnTo>
                    <a:pt x="3790" y="969"/>
                  </a:lnTo>
                  <a:lnTo>
                    <a:pt x="3791" y="1050"/>
                  </a:lnTo>
                  <a:lnTo>
                    <a:pt x="3791" y="1133"/>
                  </a:lnTo>
                  <a:lnTo>
                    <a:pt x="3790" y="1214"/>
                  </a:lnTo>
                  <a:lnTo>
                    <a:pt x="3788" y="1293"/>
                  </a:lnTo>
                  <a:lnTo>
                    <a:pt x="3786" y="1371"/>
                  </a:lnTo>
                  <a:lnTo>
                    <a:pt x="3782" y="1445"/>
                  </a:lnTo>
                  <a:lnTo>
                    <a:pt x="3778" y="1515"/>
                  </a:lnTo>
                  <a:lnTo>
                    <a:pt x="3774" y="1580"/>
                  </a:lnTo>
                  <a:lnTo>
                    <a:pt x="3770" y="1611"/>
                  </a:lnTo>
                  <a:lnTo>
                    <a:pt x="3767" y="1642"/>
                  </a:lnTo>
                  <a:lnTo>
                    <a:pt x="3763" y="1673"/>
                  </a:lnTo>
                  <a:lnTo>
                    <a:pt x="3758" y="1704"/>
                  </a:lnTo>
                  <a:lnTo>
                    <a:pt x="3753" y="1735"/>
                  </a:lnTo>
                  <a:lnTo>
                    <a:pt x="3746" y="1766"/>
                  </a:lnTo>
                  <a:lnTo>
                    <a:pt x="3740" y="1797"/>
                  </a:lnTo>
                  <a:lnTo>
                    <a:pt x="3734" y="1828"/>
                  </a:lnTo>
                  <a:lnTo>
                    <a:pt x="3725" y="1858"/>
                  </a:lnTo>
                  <a:lnTo>
                    <a:pt x="3718" y="1889"/>
                  </a:lnTo>
                  <a:lnTo>
                    <a:pt x="3708" y="1919"/>
                  </a:lnTo>
                  <a:lnTo>
                    <a:pt x="3700" y="1949"/>
                  </a:lnTo>
                  <a:lnTo>
                    <a:pt x="3680" y="2008"/>
                  </a:lnTo>
                  <a:lnTo>
                    <a:pt x="3659" y="2066"/>
                  </a:lnTo>
                  <a:lnTo>
                    <a:pt x="3637" y="2122"/>
                  </a:lnTo>
                  <a:lnTo>
                    <a:pt x="3613" y="2176"/>
                  </a:lnTo>
                  <a:lnTo>
                    <a:pt x="3588" y="2229"/>
                  </a:lnTo>
                  <a:lnTo>
                    <a:pt x="3562" y="2278"/>
                  </a:lnTo>
                  <a:lnTo>
                    <a:pt x="3536" y="2325"/>
                  </a:lnTo>
                  <a:lnTo>
                    <a:pt x="3508" y="2368"/>
                  </a:lnTo>
                  <a:lnTo>
                    <a:pt x="3495" y="2389"/>
                  </a:lnTo>
                  <a:lnTo>
                    <a:pt x="3480" y="2409"/>
                  </a:lnTo>
                  <a:lnTo>
                    <a:pt x="3466" y="2428"/>
                  </a:lnTo>
                  <a:lnTo>
                    <a:pt x="3453" y="2446"/>
                  </a:lnTo>
                  <a:lnTo>
                    <a:pt x="3437" y="2464"/>
                  </a:lnTo>
                  <a:lnTo>
                    <a:pt x="3419" y="2482"/>
                  </a:lnTo>
                  <a:lnTo>
                    <a:pt x="3399" y="2500"/>
                  </a:lnTo>
                  <a:lnTo>
                    <a:pt x="3377" y="2518"/>
                  </a:lnTo>
                  <a:lnTo>
                    <a:pt x="3353" y="2536"/>
                  </a:lnTo>
                  <a:lnTo>
                    <a:pt x="3327" y="2554"/>
                  </a:lnTo>
                  <a:lnTo>
                    <a:pt x="3300" y="2572"/>
                  </a:lnTo>
                  <a:lnTo>
                    <a:pt x="3271" y="2589"/>
                  </a:lnTo>
                  <a:lnTo>
                    <a:pt x="3240" y="2606"/>
                  </a:lnTo>
                  <a:lnTo>
                    <a:pt x="3208" y="2623"/>
                  </a:lnTo>
                  <a:lnTo>
                    <a:pt x="3176" y="2640"/>
                  </a:lnTo>
                  <a:lnTo>
                    <a:pt x="3142" y="2657"/>
                  </a:lnTo>
                  <a:lnTo>
                    <a:pt x="3107" y="2673"/>
                  </a:lnTo>
                  <a:lnTo>
                    <a:pt x="3072" y="2689"/>
                  </a:lnTo>
                  <a:lnTo>
                    <a:pt x="3036" y="2704"/>
                  </a:lnTo>
                  <a:lnTo>
                    <a:pt x="3000" y="2720"/>
                  </a:lnTo>
                  <a:lnTo>
                    <a:pt x="2927" y="2748"/>
                  </a:lnTo>
                  <a:lnTo>
                    <a:pt x="2855" y="2775"/>
                  </a:lnTo>
                  <a:lnTo>
                    <a:pt x="2784" y="2800"/>
                  </a:lnTo>
                  <a:lnTo>
                    <a:pt x="2715" y="2822"/>
                  </a:lnTo>
                  <a:lnTo>
                    <a:pt x="2651" y="2842"/>
                  </a:lnTo>
                  <a:lnTo>
                    <a:pt x="2591" y="2858"/>
                  </a:lnTo>
                  <a:lnTo>
                    <a:pt x="2536" y="2871"/>
                  </a:lnTo>
                  <a:lnTo>
                    <a:pt x="2490" y="2881"/>
                  </a:lnTo>
                  <a:lnTo>
                    <a:pt x="2445" y="2891"/>
                  </a:lnTo>
                  <a:lnTo>
                    <a:pt x="2402" y="2902"/>
                  </a:lnTo>
                  <a:lnTo>
                    <a:pt x="2359" y="2914"/>
                  </a:lnTo>
                  <a:lnTo>
                    <a:pt x="2318" y="2926"/>
                  </a:lnTo>
                  <a:lnTo>
                    <a:pt x="2277" y="2939"/>
                  </a:lnTo>
                  <a:lnTo>
                    <a:pt x="2238" y="2953"/>
                  </a:lnTo>
                  <a:lnTo>
                    <a:pt x="2200" y="2967"/>
                  </a:lnTo>
                  <a:lnTo>
                    <a:pt x="2164" y="2982"/>
                  </a:lnTo>
                  <a:lnTo>
                    <a:pt x="2130" y="2997"/>
                  </a:lnTo>
                  <a:lnTo>
                    <a:pt x="2097" y="3012"/>
                  </a:lnTo>
                  <a:lnTo>
                    <a:pt x="2067" y="3028"/>
                  </a:lnTo>
                  <a:lnTo>
                    <a:pt x="2039" y="3043"/>
                  </a:lnTo>
                  <a:lnTo>
                    <a:pt x="2013" y="3059"/>
                  </a:lnTo>
                  <a:lnTo>
                    <a:pt x="1990" y="3075"/>
                  </a:lnTo>
                  <a:lnTo>
                    <a:pt x="1970" y="3090"/>
                  </a:lnTo>
                  <a:lnTo>
                    <a:pt x="1952" y="3105"/>
                  </a:lnTo>
                  <a:lnTo>
                    <a:pt x="1919" y="3140"/>
                  </a:lnTo>
                  <a:lnTo>
                    <a:pt x="1888" y="3176"/>
                  </a:lnTo>
                  <a:lnTo>
                    <a:pt x="1855" y="3213"/>
                  </a:lnTo>
                  <a:lnTo>
                    <a:pt x="1819" y="3252"/>
                  </a:lnTo>
                  <a:lnTo>
                    <a:pt x="1800" y="3273"/>
                  </a:lnTo>
                  <a:lnTo>
                    <a:pt x="1780" y="3294"/>
                  </a:lnTo>
                  <a:lnTo>
                    <a:pt x="1758" y="3315"/>
                  </a:lnTo>
                  <a:lnTo>
                    <a:pt x="1735" y="3337"/>
                  </a:lnTo>
                  <a:lnTo>
                    <a:pt x="1710" y="3361"/>
                  </a:lnTo>
                  <a:lnTo>
                    <a:pt x="1681" y="3385"/>
                  </a:lnTo>
                  <a:lnTo>
                    <a:pt x="1651" y="3410"/>
                  </a:lnTo>
                  <a:lnTo>
                    <a:pt x="1618" y="3436"/>
                  </a:lnTo>
                  <a:lnTo>
                    <a:pt x="1585" y="3462"/>
                  </a:lnTo>
                  <a:lnTo>
                    <a:pt x="1552" y="3486"/>
                  </a:lnTo>
                  <a:lnTo>
                    <a:pt x="1519" y="3508"/>
                  </a:lnTo>
                  <a:lnTo>
                    <a:pt x="1487" y="3529"/>
                  </a:lnTo>
                  <a:lnTo>
                    <a:pt x="1419" y="3568"/>
                  </a:lnTo>
                  <a:lnTo>
                    <a:pt x="1352" y="3606"/>
                  </a:lnTo>
                  <a:lnTo>
                    <a:pt x="1318" y="3625"/>
                  </a:lnTo>
                  <a:lnTo>
                    <a:pt x="1283" y="3646"/>
                  </a:lnTo>
                  <a:lnTo>
                    <a:pt x="1248" y="3667"/>
                  </a:lnTo>
                  <a:lnTo>
                    <a:pt x="1212" y="3690"/>
                  </a:lnTo>
                  <a:lnTo>
                    <a:pt x="1175" y="3715"/>
                  </a:lnTo>
                  <a:lnTo>
                    <a:pt x="1138" y="3742"/>
                  </a:lnTo>
                  <a:lnTo>
                    <a:pt x="1100" y="3771"/>
                  </a:lnTo>
                  <a:lnTo>
                    <a:pt x="1061" y="3803"/>
                  </a:lnTo>
                  <a:lnTo>
                    <a:pt x="1042" y="3821"/>
                  </a:lnTo>
                  <a:lnTo>
                    <a:pt x="1024" y="3838"/>
                  </a:lnTo>
                  <a:lnTo>
                    <a:pt x="1007" y="3856"/>
                  </a:lnTo>
                  <a:lnTo>
                    <a:pt x="991" y="3875"/>
                  </a:lnTo>
                  <a:lnTo>
                    <a:pt x="975" y="3893"/>
                  </a:lnTo>
                  <a:lnTo>
                    <a:pt x="960" y="3912"/>
                  </a:lnTo>
                  <a:lnTo>
                    <a:pt x="947" y="3931"/>
                  </a:lnTo>
                  <a:lnTo>
                    <a:pt x="933" y="3950"/>
                  </a:lnTo>
                  <a:lnTo>
                    <a:pt x="908" y="3988"/>
                  </a:lnTo>
                  <a:lnTo>
                    <a:pt x="884" y="4026"/>
                  </a:lnTo>
                  <a:lnTo>
                    <a:pt x="863" y="4064"/>
                  </a:lnTo>
                  <a:lnTo>
                    <a:pt x="843" y="4100"/>
                  </a:lnTo>
                  <a:lnTo>
                    <a:pt x="824" y="4134"/>
                  </a:lnTo>
                  <a:lnTo>
                    <a:pt x="806" y="4166"/>
                  </a:lnTo>
                  <a:lnTo>
                    <a:pt x="796" y="4182"/>
                  </a:lnTo>
                  <a:lnTo>
                    <a:pt x="787" y="4196"/>
                  </a:lnTo>
                  <a:lnTo>
                    <a:pt x="776" y="4210"/>
                  </a:lnTo>
                  <a:lnTo>
                    <a:pt x="767" y="4223"/>
                  </a:lnTo>
                  <a:lnTo>
                    <a:pt x="756" y="4235"/>
                  </a:lnTo>
                  <a:lnTo>
                    <a:pt x="747" y="4246"/>
                  </a:lnTo>
                  <a:lnTo>
                    <a:pt x="735" y="4256"/>
                  </a:lnTo>
                  <a:lnTo>
                    <a:pt x="725" y="4265"/>
                  </a:lnTo>
                  <a:lnTo>
                    <a:pt x="713" y="4273"/>
                  </a:lnTo>
                  <a:lnTo>
                    <a:pt x="700" y="4279"/>
                  </a:lnTo>
                  <a:lnTo>
                    <a:pt x="688" y="4285"/>
                  </a:lnTo>
                  <a:lnTo>
                    <a:pt x="675" y="4289"/>
                  </a:lnTo>
                  <a:lnTo>
                    <a:pt x="660" y="4291"/>
                  </a:lnTo>
                  <a:lnTo>
                    <a:pt x="645" y="4293"/>
                  </a:lnTo>
                  <a:lnTo>
                    <a:pt x="628" y="4294"/>
                  </a:lnTo>
                  <a:lnTo>
                    <a:pt x="610" y="4294"/>
                  </a:lnTo>
                  <a:lnTo>
                    <a:pt x="591" y="4294"/>
                  </a:lnTo>
                  <a:lnTo>
                    <a:pt x="572" y="4293"/>
                  </a:lnTo>
                  <a:lnTo>
                    <a:pt x="552" y="4291"/>
                  </a:lnTo>
                  <a:lnTo>
                    <a:pt x="532" y="4289"/>
                  </a:lnTo>
                  <a:lnTo>
                    <a:pt x="490" y="4284"/>
                  </a:lnTo>
                  <a:lnTo>
                    <a:pt x="447" y="4277"/>
                  </a:lnTo>
                  <a:lnTo>
                    <a:pt x="405" y="4269"/>
                  </a:lnTo>
                  <a:lnTo>
                    <a:pt x="363" y="4260"/>
                  </a:lnTo>
                  <a:lnTo>
                    <a:pt x="286" y="4242"/>
                  </a:lnTo>
                  <a:lnTo>
                    <a:pt x="222" y="4225"/>
                  </a:lnTo>
                  <a:lnTo>
                    <a:pt x="180" y="4213"/>
                  </a:lnTo>
                  <a:lnTo>
                    <a:pt x="165" y="4208"/>
                  </a:lnTo>
                  <a:close/>
                </a:path>
              </a:pathLst>
            </a:custGeom>
            <a:solidFill>
              <a:srgbClr val="C292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0" name="Freeform 32"/>
            <p:cNvSpPr>
              <a:spLocks/>
            </p:cNvSpPr>
            <p:nvPr/>
          </p:nvSpPr>
          <p:spPr bwMode="auto">
            <a:xfrm>
              <a:off x="1544" y="2956"/>
              <a:ext cx="175" cy="208"/>
            </a:xfrm>
            <a:custGeom>
              <a:avLst/>
              <a:gdLst>
                <a:gd name="T0" fmla="*/ 0 w 3494"/>
                <a:gd name="T1" fmla="*/ 0 h 3954"/>
                <a:gd name="T2" fmla="*/ 0 w 3494"/>
                <a:gd name="T3" fmla="*/ 0 h 3954"/>
                <a:gd name="T4" fmla="*/ 0 w 3494"/>
                <a:gd name="T5" fmla="*/ 0 h 3954"/>
                <a:gd name="T6" fmla="*/ 0 w 3494"/>
                <a:gd name="T7" fmla="*/ 0 h 3954"/>
                <a:gd name="T8" fmla="*/ 0 w 3494"/>
                <a:gd name="T9" fmla="*/ 0 h 3954"/>
                <a:gd name="T10" fmla="*/ 0 w 3494"/>
                <a:gd name="T11" fmla="*/ 0 h 3954"/>
                <a:gd name="T12" fmla="*/ 0 w 3494"/>
                <a:gd name="T13" fmla="*/ 0 h 3954"/>
                <a:gd name="T14" fmla="*/ 0 w 3494"/>
                <a:gd name="T15" fmla="*/ 0 h 3954"/>
                <a:gd name="T16" fmla="*/ 0 w 3494"/>
                <a:gd name="T17" fmla="*/ 0 h 3954"/>
                <a:gd name="T18" fmla="*/ 0 w 3494"/>
                <a:gd name="T19" fmla="*/ 0 h 3954"/>
                <a:gd name="T20" fmla="*/ 0 w 3494"/>
                <a:gd name="T21" fmla="*/ 0 h 3954"/>
                <a:gd name="T22" fmla="*/ 0 w 3494"/>
                <a:gd name="T23" fmla="*/ 0 h 3954"/>
                <a:gd name="T24" fmla="*/ 0 w 3494"/>
                <a:gd name="T25" fmla="*/ 0 h 3954"/>
                <a:gd name="T26" fmla="*/ 0 w 3494"/>
                <a:gd name="T27" fmla="*/ 0 h 3954"/>
                <a:gd name="T28" fmla="*/ 0 w 3494"/>
                <a:gd name="T29" fmla="*/ 0 h 3954"/>
                <a:gd name="T30" fmla="*/ 0 w 3494"/>
                <a:gd name="T31" fmla="*/ 0 h 3954"/>
                <a:gd name="T32" fmla="*/ 0 w 3494"/>
                <a:gd name="T33" fmla="*/ 0 h 3954"/>
                <a:gd name="T34" fmla="*/ 0 w 3494"/>
                <a:gd name="T35" fmla="*/ 0 h 3954"/>
                <a:gd name="T36" fmla="*/ 0 w 3494"/>
                <a:gd name="T37" fmla="*/ 0 h 3954"/>
                <a:gd name="T38" fmla="*/ 0 w 3494"/>
                <a:gd name="T39" fmla="*/ 0 h 3954"/>
                <a:gd name="T40" fmla="*/ 0 w 3494"/>
                <a:gd name="T41" fmla="*/ 0 h 3954"/>
                <a:gd name="T42" fmla="*/ 0 w 3494"/>
                <a:gd name="T43" fmla="*/ 0 h 3954"/>
                <a:gd name="T44" fmla="*/ 0 w 3494"/>
                <a:gd name="T45" fmla="*/ 0 h 3954"/>
                <a:gd name="T46" fmla="*/ 0 w 3494"/>
                <a:gd name="T47" fmla="*/ 0 h 3954"/>
                <a:gd name="T48" fmla="*/ 0 w 3494"/>
                <a:gd name="T49" fmla="*/ 0 h 3954"/>
                <a:gd name="T50" fmla="*/ 0 w 3494"/>
                <a:gd name="T51" fmla="*/ 0 h 3954"/>
                <a:gd name="T52" fmla="*/ 0 w 3494"/>
                <a:gd name="T53" fmla="*/ 0 h 3954"/>
                <a:gd name="T54" fmla="*/ 0 w 3494"/>
                <a:gd name="T55" fmla="*/ 0 h 3954"/>
                <a:gd name="T56" fmla="*/ 0 w 3494"/>
                <a:gd name="T57" fmla="*/ 0 h 3954"/>
                <a:gd name="T58" fmla="*/ 0 w 3494"/>
                <a:gd name="T59" fmla="*/ 0 h 3954"/>
                <a:gd name="T60" fmla="*/ 0 w 3494"/>
                <a:gd name="T61" fmla="*/ 0 h 3954"/>
                <a:gd name="T62" fmla="*/ 0 w 3494"/>
                <a:gd name="T63" fmla="*/ 0 h 3954"/>
                <a:gd name="T64" fmla="*/ 0 w 3494"/>
                <a:gd name="T65" fmla="*/ 0 h 3954"/>
                <a:gd name="T66" fmla="*/ 0 w 3494"/>
                <a:gd name="T67" fmla="*/ 0 h 3954"/>
                <a:gd name="T68" fmla="*/ 0 w 3494"/>
                <a:gd name="T69" fmla="*/ 0 h 3954"/>
                <a:gd name="T70" fmla="*/ 0 w 3494"/>
                <a:gd name="T71" fmla="*/ 0 h 3954"/>
                <a:gd name="T72" fmla="*/ 0 w 3494"/>
                <a:gd name="T73" fmla="*/ 0 h 3954"/>
                <a:gd name="T74" fmla="*/ 0 w 3494"/>
                <a:gd name="T75" fmla="*/ 0 h 3954"/>
                <a:gd name="T76" fmla="*/ 0 w 3494"/>
                <a:gd name="T77" fmla="*/ 0 h 3954"/>
                <a:gd name="T78" fmla="*/ 0 w 3494"/>
                <a:gd name="T79" fmla="*/ 0 h 3954"/>
                <a:gd name="T80" fmla="*/ 0 w 3494"/>
                <a:gd name="T81" fmla="*/ 0 h 3954"/>
                <a:gd name="T82" fmla="*/ 0 w 3494"/>
                <a:gd name="T83" fmla="*/ 0 h 3954"/>
                <a:gd name="T84" fmla="*/ 0 w 3494"/>
                <a:gd name="T85" fmla="*/ 0 h 3954"/>
                <a:gd name="T86" fmla="*/ 0 w 3494"/>
                <a:gd name="T87" fmla="*/ 0 h 3954"/>
                <a:gd name="T88" fmla="*/ 0 w 3494"/>
                <a:gd name="T89" fmla="*/ 0 h 3954"/>
                <a:gd name="T90" fmla="*/ 0 w 3494"/>
                <a:gd name="T91" fmla="*/ 0 h 3954"/>
                <a:gd name="T92" fmla="*/ 0 w 3494"/>
                <a:gd name="T93" fmla="*/ 0 h 3954"/>
                <a:gd name="T94" fmla="*/ 0 w 3494"/>
                <a:gd name="T95" fmla="*/ 0 h 3954"/>
                <a:gd name="T96" fmla="*/ 0 w 3494"/>
                <a:gd name="T97" fmla="*/ 0 h 3954"/>
                <a:gd name="T98" fmla="*/ 0 w 3494"/>
                <a:gd name="T99" fmla="*/ 0 h 3954"/>
                <a:gd name="T100" fmla="*/ 0 w 3494"/>
                <a:gd name="T101" fmla="*/ 0 h 3954"/>
                <a:gd name="T102" fmla="*/ 0 w 3494"/>
                <a:gd name="T103" fmla="*/ 0 h 3954"/>
                <a:gd name="T104" fmla="*/ 0 w 3494"/>
                <a:gd name="T105" fmla="*/ 0 h 3954"/>
                <a:gd name="T106" fmla="*/ 0 w 3494"/>
                <a:gd name="T107" fmla="*/ 0 h 39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494"/>
                <a:gd name="T163" fmla="*/ 0 h 3954"/>
                <a:gd name="T164" fmla="*/ 3494 w 3494"/>
                <a:gd name="T165" fmla="*/ 3954 h 395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494" h="3954">
                  <a:moveTo>
                    <a:pt x="164" y="3872"/>
                  </a:moveTo>
                  <a:lnTo>
                    <a:pt x="157" y="3858"/>
                  </a:lnTo>
                  <a:lnTo>
                    <a:pt x="139" y="3819"/>
                  </a:lnTo>
                  <a:lnTo>
                    <a:pt x="126" y="3790"/>
                  </a:lnTo>
                  <a:lnTo>
                    <a:pt x="113" y="3757"/>
                  </a:lnTo>
                  <a:lnTo>
                    <a:pt x="98" y="3718"/>
                  </a:lnTo>
                  <a:lnTo>
                    <a:pt x="82" y="3676"/>
                  </a:lnTo>
                  <a:lnTo>
                    <a:pt x="67" y="3629"/>
                  </a:lnTo>
                  <a:lnTo>
                    <a:pt x="53" y="3578"/>
                  </a:lnTo>
                  <a:lnTo>
                    <a:pt x="45" y="3552"/>
                  </a:lnTo>
                  <a:lnTo>
                    <a:pt x="38" y="3524"/>
                  </a:lnTo>
                  <a:lnTo>
                    <a:pt x="31" y="3496"/>
                  </a:lnTo>
                  <a:lnTo>
                    <a:pt x="26" y="3467"/>
                  </a:lnTo>
                  <a:lnTo>
                    <a:pt x="20" y="3438"/>
                  </a:lnTo>
                  <a:lnTo>
                    <a:pt x="16" y="3408"/>
                  </a:lnTo>
                  <a:lnTo>
                    <a:pt x="11" y="3377"/>
                  </a:lnTo>
                  <a:lnTo>
                    <a:pt x="7" y="3346"/>
                  </a:lnTo>
                  <a:lnTo>
                    <a:pt x="4" y="3315"/>
                  </a:lnTo>
                  <a:lnTo>
                    <a:pt x="2" y="3283"/>
                  </a:lnTo>
                  <a:lnTo>
                    <a:pt x="1" y="3251"/>
                  </a:lnTo>
                  <a:lnTo>
                    <a:pt x="0" y="3218"/>
                  </a:lnTo>
                  <a:lnTo>
                    <a:pt x="1" y="3139"/>
                  </a:lnTo>
                  <a:lnTo>
                    <a:pt x="2" y="3041"/>
                  </a:lnTo>
                  <a:lnTo>
                    <a:pt x="4" y="2924"/>
                  </a:lnTo>
                  <a:lnTo>
                    <a:pt x="7" y="2792"/>
                  </a:lnTo>
                  <a:lnTo>
                    <a:pt x="13" y="2647"/>
                  </a:lnTo>
                  <a:lnTo>
                    <a:pt x="20" y="2492"/>
                  </a:lnTo>
                  <a:lnTo>
                    <a:pt x="24" y="2412"/>
                  </a:lnTo>
                  <a:lnTo>
                    <a:pt x="29" y="2331"/>
                  </a:lnTo>
                  <a:lnTo>
                    <a:pt x="35" y="2248"/>
                  </a:lnTo>
                  <a:lnTo>
                    <a:pt x="41" y="2165"/>
                  </a:lnTo>
                  <a:lnTo>
                    <a:pt x="48" y="2080"/>
                  </a:lnTo>
                  <a:lnTo>
                    <a:pt x="57" y="1996"/>
                  </a:lnTo>
                  <a:lnTo>
                    <a:pt x="65" y="1913"/>
                  </a:lnTo>
                  <a:lnTo>
                    <a:pt x="75" y="1830"/>
                  </a:lnTo>
                  <a:lnTo>
                    <a:pt x="85" y="1748"/>
                  </a:lnTo>
                  <a:lnTo>
                    <a:pt x="97" y="1668"/>
                  </a:lnTo>
                  <a:lnTo>
                    <a:pt x="108" y="1589"/>
                  </a:lnTo>
                  <a:lnTo>
                    <a:pt x="122" y="1512"/>
                  </a:lnTo>
                  <a:lnTo>
                    <a:pt x="137" y="1438"/>
                  </a:lnTo>
                  <a:lnTo>
                    <a:pt x="151" y="1366"/>
                  </a:lnTo>
                  <a:lnTo>
                    <a:pt x="168" y="1298"/>
                  </a:lnTo>
                  <a:lnTo>
                    <a:pt x="186" y="1233"/>
                  </a:lnTo>
                  <a:lnTo>
                    <a:pt x="205" y="1171"/>
                  </a:lnTo>
                  <a:lnTo>
                    <a:pt x="225" y="1114"/>
                  </a:lnTo>
                  <a:lnTo>
                    <a:pt x="246" y="1061"/>
                  </a:lnTo>
                  <a:lnTo>
                    <a:pt x="269" y="1013"/>
                  </a:lnTo>
                  <a:lnTo>
                    <a:pt x="292" y="967"/>
                  </a:lnTo>
                  <a:lnTo>
                    <a:pt x="317" y="923"/>
                  </a:lnTo>
                  <a:lnTo>
                    <a:pt x="342" y="882"/>
                  </a:lnTo>
                  <a:lnTo>
                    <a:pt x="367" y="841"/>
                  </a:lnTo>
                  <a:lnTo>
                    <a:pt x="394" y="803"/>
                  </a:lnTo>
                  <a:lnTo>
                    <a:pt x="420" y="765"/>
                  </a:lnTo>
                  <a:lnTo>
                    <a:pt x="447" y="730"/>
                  </a:lnTo>
                  <a:lnTo>
                    <a:pt x="476" y="695"/>
                  </a:lnTo>
                  <a:lnTo>
                    <a:pt x="504" y="662"/>
                  </a:lnTo>
                  <a:lnTo>
                    <a:pt x="534" y="631"/>
                  </a:lnTo>
                  <a:lnTo>
                    <a:pt x="563" y="601"/>
                  </a:lnTo>
                  <a:lnTo>
                    <a:pt x="592" y="572"/>
                  </a:lnTo>
                  <a:lnTo>
                    <a:pt x="623" y="544"/>
                  </a:lnTo>
                  <a:lnTo>
                    <a:pt x="655" y="517"/>
                  </a:lnTo>
                  <a:lnTo>
                    <a:pt x="686" y="491"/>
                  </a:lnTo>
                  <a:lnTo>
                    <a:pt x="719" y="467"/>
                  </a:lnTo>
                  <a:lnTo>
                    <a:pt x="751" y="443"/>
                  </a:lnTo>
                  <a:lnTo>
                    <a:pt x="784" y="421"/>
                  </a:lnTo>
                  <a:lnTo>
                    <a:pt x="818" y="399"/>
                  </a:lnTo>
                  <a:lnTo>
                    <a:pt x="851" y="378"/>
                  </a:lnTo>
                  <a:lnTo>
                    <a:pt x="886" y="358"/>
                  </a:lnTo>
                  <a:lnTo>
                    <a:pt x="921" y="339"/>
                  </a:lnTo>
                  <a:lnTo>
                    <a:pt x="957" y="320"/>
                  </a:lnTo>
                  <a:lnTo>
                    <a:pt x="992" y="302"/>
                  </a:lnTo>
                  <a:lnTo>
                    <a:pt x="1028" y="285"/>
                  </a:lnTo>
                  <a:lnTo>
                    <a:pt x="1064" y="268"/>
                  </a:lnTo>
                  <a:lnTo>
                    <a:pt x="1101" y="252"/>
                  </a:lnTo>
                  <a:lnTo>
                    <a:pt x="1139" y="237"/>
                  </a:lnTo>
                  <a:lnTo>
                    <a:pt x="1213" y="207"/>
                  </a:lnTo>
                  <a:lnTo>
                    <a:pt x="1290" y="178"/>
                  </a:lnTo>
                  <a:lnTo>
                    <a:pt x="1331" y="164"/>
                  </a:lnTo>
                  <a:lnTo>
                    <a:pt x="1373" y="151"/>
                  </a:lnTo>
                  <a:lnTo>
                    <a:pt x="1418" y="137"/>
                  </a:lnTo>
                  <a:lnTo>
                    <a:pt x="1464" y="125"/>
                  </a:lnTo>
                  <a:lnTo>
                    <a:pt x="1511" y="112"/>
                  </a:lnTo>
                  <a:lnTo>
                    <a:pt x="1561" y="100"/>
                  </a:lnTo>
                  <a:lnTo>
                    <a:pt x="1611" y="89"/>
                  </a:lnTo>
                  <a:lnTo>
                    <a:pt x="1663" y="78"/>
                  </a:lnTo>
                  <a:lnTo>
                    <a:pt x="1715" y="67"/>
                  </a:lnTo>
                  <a:lnTo>
                    <a:pt x="1769" y="57"/>
                  </a:lnTo>
                  <a:lnTo>
                    <a:pt x="1824" y="48"/>
                  </a:lnTo>
                  <a:lnTo>
                    <a:pt x="1879" y="40"/>
                  </a:lnTo>
                  <a:lnTo>
                    <a:pt x="1934" y="32"/>
                  </a:lnTo>
                  <a:lnTo>
                    <a:pt x="1990" y="25"/>
                  </a:lnTo>
                  <a:lnTo>
                    <a:pt x="2046" y="19"/>
                  </a:lnTo>
                  <a:lnTo>
                    <a:pt x="2102" y="13"/>
                  </a:lnTo>
                  <a:lnTo>
                    <a:pt x="2158" y="9"/>
                  </a:lnTo>
                  <a:lnTo>
                    <a:pt x="2213" y="5"/>
                  </a:lnTo>
                  <a:lnTo>
                    <a:pt x="2269" y="2"/>
                  </a:lnTo>
                  <a:lnTo>
                    <a:pt x="2324" y="1"/>
                  </a:lnTo>
                  <a:lnTo>
                    <a:pt x="2377" y="0"/>
                  </a:lnTo>
                  <a:lnTo>
                    <a:pt x="2431" y="1"/>
                  </a:lnTo>
                  <a:lnTo>
                    <a:pt x="2484" y="2"/>
                  </a:lnTo>
                  <a:lnTo>
                    <a:pt x="2535" y="5"/>
                  </a:lnTo>
                  <a:lnTo>
                    <a:pt x="2585" y="9"/>
                  </a:lnTo>
                  <a:lnTo>
                    <a:pt x="2633" y="14"/>
                  </a:lnTo>
                  <a:lnTo>
                    <a:pt x="2681" y="20"/>
                  </a:lnTo>
                  <a:lnTo>
                    <a:pt x="2727" y="28"/>
                  </a:lnTo>
                  <a:lnTo>
                    <a:pt x="2770" y="37"/>
                  </a:lnTo>
                  <a:lnTo>
                    <a:pt x="2812" y="47"/>
                  </a:lnTo>
                  <a:lnTo>
                    <a:pt x="2851" y="59"/>
                  </a:lnTo>
                  <a:lnTo>
                    <a:pt x="2889" y="72"/>
                  </a:lnTo>
                  <a:lnTo>
                    <a:pt x="3018" y="123"/>
                  </a:lnTo>
                  <a:lnTo>
                    <a:pt x="3122" y="164"/>
                  </a:lnTo>
                  <a:lnTo>
                    <a:pt x="3165" y="183"/>
                  </a:lnTo>
                  <a:lnTo>
                    <a:pt x="3203" y="201"/>
                  </a:lnTo>
                  <a:lnTo>
                    <a:pt x="3235" y="218"/>
                  </a:lnTo>
                  <a:lnTo>
                    <a:pt x="3265" y="235"/>
                  </a:lnTo>
                  <a:lnTo>
                    <a:pt x="3277" y="244"/>
                  </a:lnTo>
                  <a:lnTo>
                    <a:pt x="3290" y="252"/>
                  </a:lnTo>
                  <a:lnTo>
                    <a:pt x="3302" y="261"/>
                  </a:lnTo>
                  <a:lnTo>
                    <a:pt x="3313" y="271"/>
                  </a:lnTo>
                  <a:lnTo>
                    <a:pt x="3324" y="280"/>
                  </a:lnTo>
                  <a:lnTo>
                    <a:pt x="3333" y="290"/>
                  </a:lnTo>
                  <a:lnTo>
                    <a:pt x="3343" y="300"/>
                  </a:lnTo>
                  <a:lnTo>
                    <a:pt x="3352" y="311"/>
                  </a:lnTo>
                  <a:lnTo>
                    <a:pt x="3370" y="334"/>
                  </a:lnTo>
                  <a:lnTo>
                    <a:pt x="3386" y="360"/>
                  </a:lnTo>
                  <a:lnTo>
                    <a:pt x="3403" y="389"/>
                  </a:lnTo>
                  <a:lnTo>
                    <a:pt x="3419" y="421"/>
                  </a:lnTo>
                  <a:lnTo>
                    <a:pt x="3428" y="439"/>
                  </a:lnTo>
                  <a:lnTo>
                    <a:pt x="3436" y="460"/>
                  </a:lnTo>
                  <a:lnTo>
                    <a:pt x="3444" y="482"/>
                  </a:lnTo>
                  <a:lnTo>
                    <a:pt x="3451" y="506"/>
                  </a:lnTo>
                  <a:lnTo>
                    <a:pt x="3457" y="532"/>
                  </a:lnTo>
                  <a:lnTo>
                    <a:pt x="3463" y="559"/>
                  </a:lnTo>
                  <a:lnTo>
                    <a:pt x="3468" y="587"/>
                  </a:lnTo>
                  <a:lnTo>
                    <a:pt x="3473" y="617"/>
                  </a:lnTo>
                  <a:lnTo>
                    <a:pt x="3477" y="648"/>
                  </a:lnTo>
                  <a:lnTo>
                    <a:pt x="3481" y="681"/>
                  </a:lnTo>
                  <a:lnTo>
                    <a:pt x="3484" y="714"/>
                  </a:lnTo>
                  <a:lnTo>
                    <a:pt x="3487" y="748"/>
                  </a:lnTo>
                  <a:lnTo>
                    <a:pt x="3491" y="818"/>
                  </a:lnTo>
                  <a:lnTo>
                    <a:pt x="3493" y="891"/>
                  </a:lnTo>
                  <a:lnTo>
                    <a:pt x="3494" y="965"/>
                  </a:lnTo>
                  <a:lnTo>
                    <a:pt x="3494" y="1041"/>
                  </a:lnTo>
                  <a:lnTo>
                    <a:pt x="3493" y="1115"/>
                  </a:lnTo>
                  <a:lnTo>
                    <a:pt x="3491" y="1188"/>
                  </a:lnTo>
                  <a:lnTo>
                    <a:pt x="3486" y="1329"/>
                  </a:lnTo>
                  <a:lnTo>
                    <a:pt x="3478" y="1455"/>
                  </a:lnTo>
                  <a:lnTo>
                    <a:pt x="3475" y="1484"/>
                  </a:lnTo>
                  <a:lnTo>
                    <a:pt x="3472" y="1512"/>
                  </a:lnTo>
                  <a:lnTo>
                    <a:pt x="3468" y="1541"/>
                  </a:lnTo>
                  <a:lnTo>
                    <a:pt x="3464" y="1570"/>
                  </a:lnTo>
                  <a:lnTo>
                    <a:pt x="3453" y="1627"/>
                  </a:lnTo>
                  <a:lnTo>
                    <a:pt x="3441" y="1684"/>
                  </a:lnTo>
                  <a:lnTo>
                    <a:pt x="3426" y="1740"/>
                  </a:lnTo>
                  <a:lnTo>
                    <a:pt x="3410" y="1795"/>
                  </a:lnTo>
                  <a:lnTo>
                    <a:pt x="3392" y="1850"/>
                  </a:lnTo>
                  <a:lnTo>
                    <a:pt x="3373" y="1903"/>
                  </a:lnTo>
                  <a:lnTo>
                    <a:pt x="3352" y="1955"/>
                  </a:lnTo>
                  <a:lnTo>
                    <a:pt x="3330" y="2005"/>
                  </a:lnTo>
                  <a:lnTo>
                    <a:pt x="3308" y="2053"/>
                  </a:lnTo>
                  <a:lnTo>
                    <a:pt x="3284" y="2100"/>
                  </a:lnTo>
                  <a:lnTo>
                    <a:pt x="3259" y="2144"/>
                  </a:lnTo>
                  <a:lnTo>
                    <a:pt x="3234" y="2185"/>
                  </a:lnTo>
                  <a:lnTo>
                    <a:pt x="3209" y="2223"/>
                  </a:lnTo>
                  <a:lnTo>
                    <a:pt x="3184" y="2259"/>
                  </a:lnTo>
                  <a:lnTo>
                    <a:pt x="3170" y="2275"/>
                  </a:lnTo>
                  <a:lnTo>
                    <a:pt x="3153" y="2291"/>
                  </a:lnTo>
                  <a:lnTo>
                    <a:pt x="3135" y="2308"/>
                  </a:lnTo>
                  <a:lnTo>
                    <a:pt x="3114" y="2324"/>
                  </a:lnTo>
                  <a:lnTo>
                    <a:pt x="3092" y="2340"/>
                  </a:lnTo>
                  <a:lnTo>
                    <a:pt x="3068" y="2356"/>
                  </a:lnTo>
                  <a:lnTo>
                    <a:pt x="3043" y="2372"/>
                  </a:lnTo>
                  <a:lnTo>
                    <a:pt x="3015" y="2388"/>
                  </a:lnTo>
                  <a:lnTo>
                    <a:pt x="2988" y="2404"/>
                  </a:lnTo>
                  <a:lnTo>
                    <a:pt x="2958" y="2419"/>
                  </a:lnTo>
                  <a:lnTo>
                    <a:pt x="2928" y="2435"/>
                  </a:lnTo>
                  <a:lnTo>
                    <a:pt x="2896" y="2450"/>
                  </a:lnTo>
                  <a:lnTo>
                    <a:pt x="2864" y="2464"/>
                  </a:lnTo>
                  <a:lnTo>
                    <a:pt x="2831" y="2479"/>
                  </a:lnTo>
                  <a:lnTo>
                    <a:pt x="2798" y="2493"/>
                  </a:lnTo>
                  <a:lnTo>
                    <a:pt x="2765" y="2506"/>
                  </a:lnTo>
                  <a:lnTo>
                    <a:pt x="2696" y="2532"/>
                  </a:lnTo>
                  <a:lnTo>
                    <a:pt x="2629" y="2556"/>
                  </a:lnTo>
                  <a:lnTo>
                    <a:pt x="2563" y="2578"/>
                  </a:lnTo>
                  <a:lnTo>
                    <a:pt x="2499" y="2598"/>
                  </a:lnTo>
                  <a:lnTo>
                    <a:pt x="2437" y="2616"/>
                  </a:lnTo>
                  <a:lnTo>
                    <a:pt x="2382" y="2630"/>
                  </a:lnTo>
                  <a:lnTo>
                    <a:pt x="2330" y="2642"/>
                  </a:lnTo>
                  <a:lnTo>
                    <a:pt x="2286" y="2651"/>
                  </a:lnTo>
                  <a:lnTo>
                    <a:pt x="2248" y="2661"/>
                  </a:lnTo>
                  <a:lnTo>
                    <a:pt x="2210" y="2671"/>
                  </a:lnTo>
                  <a:lnTo>
                    <a:pt x="2172" y="2682"/>
                  </a:lnTo>
                  <a:lnTo>
                    <a:pt x="2134" y="2694"/>
                  </a:lnTo>
                  <a:lnTo>
                    <a:pt x="2099" y="2707"/>
                  </a:lnTo>
                  <a:lnTo>
                    <a:pt x="2063" y="2720"/>
                  </a:lnTo>
                  <a:lnTo>
                    <a:pt x="2027" y="2733"/>
                  </a:lnTo>
                  <a:lnTo>
                    <a:pt x="1994" y="2747"/>
                  </a:lnTo>
                  <a:lnTo>
                    <a:pt x="1962" y="2761"/>
                  </a:lnTo>
                  <a:lnTo>
                    <a:pt x="1931" y="2776"/>
                  </a:lnTo>
                  <a:lnTo>
                    <a:pt x="1903" y="2790"/>
                  </a:lnTo>
                  <a:lnTo>
                    <a:pt x="1877" y="2805"/>
                  </a:lnTo>
                  <a:lnTo>
                    <a:pt x="1852" y="2819"/>
                  </a:lnTo>
                  <a:lnTo>
                    <a:pt x="1830" y="2834"/>
                  </a:lnTo>
                  <a:lnTo>
                    <a:pt x="1811" y="2848"/>
                  </a:lnTo>
                  <a:lnTo>
                    <a:pt x="1795" y="2862"/>
                  </a:lnTo>
                  <a:lnTo>
                    <a:pt x="1764" y="2893"/>
                  </a:lnTo>
                  <a:lnTo>
                    <a:pt x="1735" y="2925"/>
                  </a:lnTo>
                  <a:lnTo>
                    <a:pt x="1705" y="2958"/>
                  </a:lnTo>
                  <a:lnTo>
                    <a:pt x="1673" y="2993"/>
                  </a:lnTo>
                  <a:lnTo>
                    <a:pt x="1639" y="3031"/>
                  </a:lnTo>
                  <a:lnTo>
                    <a:pt x="1598" y="3071"/>
                  </a:lnTo>
                  <a:lnTo>
                    <a:pt x="1575" y="3092"/>
                  </a:lnTo>
                  <a:lnTo>
                    <a:pt x="1550" y="3114"/>
                  </a:lnTo>
                  <a:lnTo>
                    <a:pt x="1523" y="3137"/>
                  </a:lnTo>
                  <a:lnTo>
                    <a:pt x="1493" y="3162"/>
                  </a:lnTo>
                  <a:lnTo>
                    <a:pt x="1462" y="3187"/>
                  </a:lnTo>
                  <a:lnTo>
                    <a:pt x="1430" y="3209"/>
                  </a:lnTo>
                  <a:lnTo>
                    <a:pt x="1400" y="3230"/>
                  </a:lnTo>
                  <a:lnTo>
                    <a:pt x="1368" y="3250"/>
                  </a:lnTo>
                  <a:lnTo>
                    <a:pt x="1307" y="3286"/>
                  </a:lnTo>
                  <a:lnTo>
                    <a:pt x="1245" y="3322"/>
                  </a:lnTo>
                  <a:lnTo>
                    <a:pt x="1213" y="3340"/>
                  </a:lnTo>
                  <a:lnTo>
                    <a:pt x="1182" y="3358"/>
                  </a:lnTo>
                  <a:lnTo>
                    <a:pt x="1149" y="3378"/>
                  </a:lnTo>
                  <a:lnTo>
                    <a:pt x="1116" y="3399"/>
                  </a:lnTo>
                  <a:lnTo>
                    <a:pt x="1082" y="3422"/>
                  </a:lnTo>
                  <a:lnTo>
                    <a:pt x="1048" y="3447"/>
                  </a:lnTo>
                  <a:lnTo>
                    <a:pt x="1012" y="3474"/>
                  </a:lnTo>
                  <a:lnTo>
                    <a:pt x="977" y="3504"/>
                  </a:lnTo>
                  <a:lnTo>
                    <a:pt x="959" y="3520"/>
                  </a:lnTo>
                  <a:lnTo>
                    <a:pt x="943" y="3536"/>
                  </a:lnTo>
                  <a:lnTo>
                    <a:pt x="927" y="3552"/>
                  </a:lnTo>
                  <a:lnTo>
                    <a:pt x="912" y="3569"/>
                  </a:lnTo>
                  <a:lnTo>
                    <a:pt x="898" y="3586"/>
                  </a:lnTo>
                  <a:lnTo>
                    <a:pt x="885" y="3603"/>
                  </a:lnTo>
                  <a:lnTo>
                    <a:pt x="872" y="3620"/>
                  </a:lnTo>
                  <a:lnTo>
                    <a:pt x="860" y="3637"/>
                  </a:lnTo>
                  <a:lnTo>
                    <a:pt x="838" y="3672"/>
                  </a:lnTo>
                  <a:lnTo>
                    <a:pt x="817" y="3707"/>
                  </a:lnTo>
                  <a:lnTo>
                    <a:pt x="798" y="3741"/>
                  </a:lnTo>
                  <a:lnTo>
                    <a:pt x="779" y="3774"/>
                  </a:lnTo>
                  <a:lnTo>
                    <a:pt x="761" y="3806"/>
                  </a:lnTo>
                  <a:lnTo>
                    <a:pt x="743" y="3836"/>
                  </a:lnTo>
                  <a:lnTo>
                    <a:pt x="735" y="3849"/>
                  </a:lnTo>
                  <a:lnTo>
                    <a:pt x="725" y="3863"/>
                  </a:lnTo>
                  <a:lnTo>
                    <a:pt x="716" y="3875"/>
                  </a:lnTo>
                  <a:lnTo>
                    <a:pt x="706" y="3887"/>
                  </a:lnTo>
                  <a:lnTo>
                    <a:pt x="697" y="3898"/>
                  </a:lnTo>
                  <a:lnTo>
                    <a:pt x="686" y="3908"/>
                  </a:lnTo>
                  <a:lnTo>
                    <a:pt x="676" y="3917"/>
                  </a:lnTo>
                  <a:lnTo>
                    <a:pt x="665" y="3925"/>
                  </a:lnTo>
                  <a:lnTo>
                    <a:pt x="653" y="3932"/>
                  </a:lnTo>
                  <a:lnTo>
                    <a:pt x="642" y="3938"/>
                  </a:lnTo>
                  <a:lnTo>
                    <a:pt x="629" y="3943"/>
                  </a:lnTo>
                  <a:lnTo>
                    <a:pt x="616" y="3946"/>
                  </a:lnTo>
                  <a:lnTo>
                    <a:pt x="603" y="3949"/>
                  </a:lnTo>
                  <a:lnTo>
                    <a:pt x="588" y="3952"/>
                  </a:lnTo>
                  <a:lnTo>
                    <a:pt x="574" y="3953"/>
                  </a:lnTo>
                  <a:lnTo>
                    <a:pt x="557" y="3954"/>
                  </a:lnTo>
                  <a:lnTo>
                    <a:pt x="541" y="3954"/>
                  </a:lnTo>
                  <a:lnTo>
                    <a:pt x="523" y="3953"/>
                  </a:lnTo>
                  <a:lnTo>
                    <a:pt x="505" y="3952"/>
                  </a:lnTo>
                  <a:lnTo>
                    <a:pt x="487" y="3950"/>
                  </a:lnTo>
                  <a:lnTo>
                    <a:pt x="450" y="3946"/>
                  </a:lnTo>
                  <a:lnTo>
                    <a:pt x="412" y="3939"/>
                  </a:lnTo>
                  <a:lnTo>
                    <a:pt x="375" y="3931"/>
                  </a:lnTo>
                  <a:lnTo>
                    <a:pt x="339" y="3923"/>
                  </a:lnTo>
                  <a:lnTo>
                    <a:pt x="303" y="3914"/>
                  </a:lnTo>
                  <a:lnTo>
                    <a:pt x="270" y="3905"/>
                  </a:lnTo>
                  <a:lnTo>
                    <a:pt x="241" y="3897"/>
                  </a:lnTo>
                  <a:lnTo>
                    <a:pt x="216" y="3889"/>
                  </a:lnTo>
                  <a:lnTo>
                    <a:pt x="178" y="3876"/>
                  </a:lnTo>
                  <a:lnTo>
                    <a:pt x="164" y="3872"/>
                  </a:lnTo>
                  <a:close/>
                </a:path>
              </a:pathLst>
            </a:custGeom>
            <a:solidFill>
              <a:srgbClr val="C391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1" name="Freeform 33"/>
            <p:cNvSpPr>
              <a:spLocks/>
            </p:cNvSpPr>
            <p:nvPr/>
          </p:nvSpPr>
          <p:spPr bwMode="auto">
            <a:xfrm>
              <a:off x="1551" y="2962"/>
              <a:ext cx="160" cy="190"/>
            </a:xfrm>
            <a:custGeom>
              <a:avLst/>
              <a:gdLst>
                <a:gd name="T0" fmla="*/ 0 w 3191"/>
                <a:gd name="T1" fmla="*/ 0 h 3605"/>
                <a:gd name="T2" fmla="*/ 0 w 3191"/>
                <a:gd name="T3" fmla="*/ 0 h 3605"/>
                <a:gd name="T4" fmla="*/ 0 w 3191"/>
                <a:gd name="T5" fmla="*/ 0 h 3605"/>
                <a:gd name="T6" fmla="*/ 0 w 3191"/>
                <a:gd name="T7" fmla="*/ 0 h 3605"/>
                <a:gd name="T8" fmla="*/ 0 w 3191"/>
                <a:gd name="T9" fmla="*/ 0 h 3605"/>
                <a:gd name="T10" fmla="*/ 0 w 3191"/>
                <a:gd name="T11" fmla="*/ 0 h 3605"/>
                <a:gd name="T12" fmla="*/ 0 w 3191"/>
                <a:gd name="T13" fmla="*/ 0 h 3605"/>
                <a:gd name="T14" fmla="*/ 0 w 3191"/>
                <a:gd name="T15" fmla="*/ 0 h 3605"/>
                <a:gd name="T16" fmla="*/ 0 w 3191"/>
                <a:gd name="T17" fmla="*/ 0 h 3605"/>
                <a:gd name="T18" fmla="*/ 0 w 3191"/>
                <a:gd name="T19" fmla="*/ 0 h 3605"/>
                <a:gd name="T20" fmla="*/ 0 w 3191"/>
                <a:gd name="T21" fmla="*/ 0 h 3605"/>
                <a:gd name="T22" fmla="*/ 0 w 3191"/>
                <a:gd name="T23" fmla="*/ 0 h 3605"/>
                <a:gd name="T24" fmla="*/ 0 w 3191"/>
                <a:gd name="T25" fmla="*/ 0 h 3605"/>
                <a:gd name="T26" fmla="*/ 0 w 3191"/>
                <a:gd name="T27" fmla="*/ 0 h 3605"/>
                <a:gd name="T28" fmla="*/ 0 w 3191"/>
                <a:gd name="T29" fmla="*/ 0 h 3605"/>
                <a:gd name="T30" fmla="*/ 0 w 3191"/>
                <a:gd name="T31" fmla="*/ 0 h 3605"/>
                <a:gd name="T32" fmla="*/ 0 w 3191"/>
                <a:gd name="T33" fmla="*/ 0 h 3605"/>
                <a:gd name="T34" fmla="*/ 0 w 3191"/>
                <a:gd name="T35" fmla="*/ 0 h 3605"/>
                <a:gd name="T36" fmla="*/ 0 w 3191"/>
                <a:gd name="T37" fmla="*/ 0 h 3605"/>
                <a:gd name="T38" fmla="*/ 0 w 3191"/>
                <a:gd name="T39" fmla="*/ 0 h 3605"/>
                <a:gd name="T40" fmla="*/ 0 w 3191"/>
                <a:gd name="T41" fmla="*/ 0 h 3605"/>
                <a:gd name="T42" fmla="*/ 0 w 3191"/>
                <a:gd name="T43" fmla="*/ 0 h 3605"/>
                <a:gd name="T44" fmla="*/ 0 w 3191"/>
                <a:gd name="T45" fmla="*/ 0 h 3605"/>
                <a:gd name="T46" fmla="*/ 0 w 3191"/>
                <a:gd name="T47" fmla="*/ 0 h 3605"/>
                <a:gd name="T48" fmla="*/ 0 w 3191"/>
                <a:gd name="T49" fmla="*/ 0 h 3605"/>
                <a:gd name="T50" fmla="*/ 0 w 3191"/>
                <a:gd name="T51" fmla="*/ 0 h 3605"/>
                <a:gd name="T52" fmla="*/ 0 w 3191"/>
                <a:gd name="T53" fmla="*/ 0 h 3605"/>
                <a:gd name="T54" fmla="*/ 0 w 3191"/>
                <a:gd name="T55" fmla="*/ 0 h 3605"/>
                <a:gd name="T56" fmla="*/ 0 w 3191"/>
                <a:gd name="T57" fmla="*/ 0 h 3605"/>
                <a:gd name="T58" fmla="*/ 0 w 3191"/>
                <a:gd name="T59" fmla="*/ 0 h 3605"/>
                <a:gd name="T60" fmla="*/ 0 w 3191"/>
                <a:gd name="T61" fmla="*/ 0 h 3605"/>
                <a:gd name="T62" fmla="*/ 0 w 3191"/>
                <a:gd name="T63" fmla="*/ 0 h 3605"/>
                <a:gd name="T64" fmla="*/ 0 w 3191"/>
                <a:gd name="T65" fmla="*/ 0 h 3605"/>
                <a:gd name="T66" fmla="*/ 0 w 3191"/>
                <a:gd name="T67" fmla="*/ 0 h 3605"/>
                <a:gd name="T68" fmla="*/ 0 w 3191"/>
                <a:gd name="T69" fmla="*/ 0 h 3605"/>
                <a:gd name="T70" fmla="*/ 0 w 3191"/>
                <a:gd name="T71" fmla="*/ 0 h 3605"/>
                <a:gd name="T72" fmla="*/ 0 w 3191"/>
                <a:gd name="T73" fmla="*/ 0 h 3605"/>
                <a:gd name="T74" fmla="*/ 0 w 3191"/>
                <a:gd name="T75" fmla="*/ 0 h 3605"/>
                <a:gd name="T76" fmla="*/ 0 w 3191"/>
                <a:gd name="T77" fmla="*/ 0 h 3605"/>
                <a:gd name="T78" fmla="*/ 0 w 3191"/>
                <a:gd name="T79" fmla="*/ 0 h 3605"/>
                <a:gd name="T80" fmla="*/ 0 w 3191"/>
                <a:gd name="T81" fmla="*/ 0 h 3605"/>
                <a:gd name="T82" fmla="*/ 0 w 3191"/>
                <a:gd name="T83" fmla="*/ 0 h 3605"/>
                <a:gd name="T84" fmla="*/ 0 w 3191"/>
                <a:gd name="T85" fmla="*/ 0 h 3605"/>
                <a:gd name="T86" fmla="*/ 0 w 3191"/>
                <a:gd name="T87" fmla="*/ 0 h 3605"/>
                <a:gd name="T88" fmla="*/ 0 w 3191"/>
                <a:gd name="T89" fmla="*/ 0 h 3605"/>
                <a:gd name="T90" fmla="*/ 0 w 3191"/>
                <a:gd name="T91" fmla="*/ 0 h 3605"/>
                <a:gd name="T92" fmla="*/ 0 w 3191"/>
                <a:gd name="T93" fmla="*/ 0 h 3605"/>
                <a:gd name="T94" fmla="*/ 0 w 3191"/>
                <a:gd name="T95" fmla="*/ 0 h 3605"/>
                <a:gd name="T96" fmla="*/ 0 w 3191"/>
                <a:gd name="T97" fmla="*/ 0 h 3605"/>
                <a:gd name="T98" fmla="*/ 0 w 3191"/>
                <a:gd name="T99" fmla="*/ 0 h 3605"/>
                <a:gd name="T100" fmla="*/ 0 w 3191"/>
                <a:gd name="T101" fmla="*/ 0 h 3605"/>
                <a:gd name="T102" fmla="*/ 0 w 3191"/>
                <a:gd name="T103" fmla="*/ 0 h 36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191"/>
                <a:gd name="T157" fmla="*/ 0 h 3605"/>
                <a:gd name="T158" fmla="*/ 3191 w 3191"/>
                <a:gd name="T159" fmla="*/ 3605 h 360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191" h="3605">
                  <a:moveTo>
                    <a:pt x="150" y="3537"/>
                  </a:moveTo>
                  <a:lnTo>
                    <a:pt x="144" y="3524"/>
                  </a:lnTo>
                  <a:lnTo>
                    <a:pt x="127" y="3488"/>
                  </a:lnTo>
                  <a:lnTo>
                    <a:pt x="116" y="3462"/>
                  </a:lnTo>
                  <a:lnTo>
                    <a:pt x="103" y="3431"/>
                  </a:lnTo>
                  <a:lnTo>
                    <a:pt x="89" y="3396"/>
                  </a:lnTo>
                  <a:lnTo>
                    <a:pt x="76" y="3356"/>
                  </a:lnTo>
                  <a:lnTo>
                    <a:pt x="61" y="3313"/>
                  </a:lnTo>
                  <a:lnTo>
                    <a:pt x="47" y="3266"/>
                  </a:lnTo>
                  <a:lnTo>
                    <a:pt x="35" y="3216"/>
                  </a:lnTo>
                  <a:lnTo>
                    <a:pt x="23" y="3164"/>
                  </a:lnTo>
                  <a:lnTo>
                    <a:pt x="19" y="3137"/>
                  </a:lnTo>
                  <a:lnTo>
                    <a:pt x="13" y="3109"/>
                  </a:lnTo>
                  <a:lnTo>
                    <a:pt x="9" y="3081"/>
                  </a:lnTo>
                  <a:lnTo>
                    <a:pt x="6" y="3052"/>
                  </a:lnTo>
                  <a:lnTo>
                    <a:pt x="4" y="3022"/>
                  </a:lnTo>
                  <a:lnTo>
                    <a:pt x="2" y="2992"/>
                  </a:lnTo>
                  <a:lnTo>
                    <a:pt x="1" y="2962"/>
                  </a:lnTo>
                  <a:lnTo>
                    <a:pt x="0" y="2932"/>
                  </a:lnTo>
                  <a:lnTo>
                    <a:pt x="0" y="2862"/>
                  </a:lnTo>
                  <a:lnTo>
                    <a:pt x="1" y="2773"/>
                  </a:lnTo>
                  <a:lnTo>
                    <a:pt x="3" y="2667"/>
                  </a:lnTo>
                  <a:lnTo>
                    <a:pt x="6" y="2547"/>
                  </a:lnTo>
                  <a:lnTo>
                    <a:pt x="11" y="2415"/>
                  </a:lnTo>
                  <a:lnTo>
                    <a:pt x="18" y="2275"/>
                  </a:lnTo>
                  <a:lnTo>
                    <a:pt x="26" y="2127"/>
                  </a:lnTo>
                  <a:lnTo>
                    <a:pt x="38" y="1976"/>
                  </a:lnTo>
                  <a:lnTo>
                    <a:pt x="44" y="1898"/>
                  </a:lnTo>
                  <a:lnTo>
                    <a:pt x="51" y="1822"/>
                  </a:lnTo>
                  <a:lnTo>
                    <a:pt x="59" y="1746"/>
                  </a:lnTo>
                  <a:lnTo>
                    <a:pt x="68" y="1670"/>
                  </a:lnTo>
                  <a:lnTo>
                    <a:pt x="77" y="1595"/>
                  </a:lnTo>
                  <a:lnTo>
                    <a:pt x="87" y="1522"/>
                  </a:lnTo>
                  <a:lnTo>
                    <a:pt x="99" y="1450"/>
                  </a:lnTo>
                  <a:lnTo>
                    <a:pt x="110" y="1379"/>
                  </a:lnTo>
                  <a:lnTo>
                    <a:pt x="123" y="1311"/>
                  </a:lnTo>
                  <a:lnTo>
                    <a:pt x="138" y="1245"/>
                  </a:lnTo>
                  <a:lnTo>
                    <a:pt x="152" y="1183"/>
                  </a:lnTo>
                  <a:lnTo>
                    <a:pt x="168" y="1123"/>
                  </a:lnTo>
                  <a:lnTo>
                    <a:pt x="185" y="1066"/>
                  </a:lnTo>
                  <a:lnTo>
                    <a:pt x="203" y="1014"/>
                  </a:lnTo>
                  <a:lnTo>
                    <a:pt x="222" y="965"/>
                  </a:lnTo>
                  <a:lnTo>
                    <a:pt x="242" y="921"/>
                  </a:lnTo>
                  <a:lnTo>
                    <a:pt x="264" y="879"/>
                  </a:lnTo>
                  <a:lnTo>
                    <a:pt x="286" y="840"/>
                  </a:lnTo>
                  <a:lnTo>
                    <a:pt x="309" y="802"/>
                  </a:lnTo>
                  <a:lnTo>
                    <a:pt x="332" y="766"/>
                  </a:lnTo>
                  <a:lnTo>
                    <a:pt x="357" y="731"/>
                  </a:lnTo>
                  <a:lnTo>
                    <a:pt x="381" y="697"/>
                  </a:lnTo>
                  <a:lnTo>
                    <a:pt x="406" y="665"/>
                  </a:lnTo>
                  <a:lnTo>
                    <a:pt x="432" y="634"/>
                  </a:lnTo>
                  <a:lnTo>
                    <a:pt x="458" y="604"/>
                  </a:lnTo>
                  <a:lnTo>
                    <a:pt x="485" y="575"/>
                  </a:lnTo>
                  <a:lnTo>
                    <a:pt x="511" y="548"/>
                  </a:lnTo>
                  <a:lnTo>
                    <a:pt x="539" y="521"/>
                  </a:lnTo>
                  <a:lnTo>
                    <a:pt x="567" y="496"/>
                  </a:lnTo>
                  <a:lnTo>
                    <a:pt x="595" y="472"/>
                  </a:lnTo>
                  <a:lnTo>
                    <a:pt x="625" y="448"/>
                  </a:lnTo>
                  <a:lnTo>
                    <a:pt x="654" y="426"/>
                  </a:lnTo>
                  <a:lnTo>
                    <a:pt x="684" y="404"/>
                  </a:lnTo>
                  <a:lnTo>
                    <a:pt x="714" y="383"/>
                  </a:lnTo>
                  <a:lnTo>
                    <a:pt x="745" y="364"/>
                  </a:lnTo>
                  <a:lnTo>
                    <a:pt x="775" y="344"/>
                  </a:lnTo>
                  <a:lnTo>
                    <a:pt x="807" y="326"/>
                  </a:lnTo>
                  <a:lnTo>
                    <a:pt x="840" y="308"/>
                  </a:lnTo>
                  <a:lnTo>
                    <a:pt x="871" y="291"/>
                  </a:lnTo>
                  <a:lnTo>
                    <a:pt x="905" y="275"/>
                  </a:lnTo>
                  <a:lnTo>
                    <a:pt x="938" y="259"/>
                  </a:lnTo>
                  <a:lnTo>
                    <a:pt x="971" y="244"/>
                  </a:lnTo>
                  <a:lnTo>
                    <a:pt x="1005" y="229"/>
                  </a:lnTo>
                  <a:lnTo>
                    <a:pt x="1039" y="214"/>
                  </a:lnTo>
                  <a:lnTo>
                    <a:pt x="1108" y="187"/>
                  </a:lnTo>
                  <a:lnTo>
                    <a:pt x="1179" y="160"/>
                  </a:lnTo>
                  <a:lnTo>
                    <a:pt x="1214" y="148"/>
                  </a:lnTo>
                  <a:lnTo>
                    <a:pt x="1253" y="135"/>
                  </a:lnTo>
                  <a:lnTo>
                    <a:pt x="1292" y="123"/>
                  </a:lnTo>
                  <a:lnTo>
                    <a:pt x="1334" y="112"/>
                  </a:lnTo>
                  <a:lnTo>
                    <a:pt x="1377" y="100"/>
                  </a:lnTo>
                  <a:lnTo>
                    <a:pt x="1422" y="89"/>
                  </a:lnTo>
                  <a:lnTo>
                    <a:pt x="1468" y="79"/>
                  </a:lnTo>
                  <a:lnTo>
                    <a:pt x="1514" y="69"/>
                  </a:lnTo>
                  <a:lnTo>
                    <a:pt x="1563" y="59"/>
                  </a:lnTo>
                  <a:lnTo>
                    <a:pt x="1611" y="51"/>
                  </a:lnTo>
                  <a:lnTo>
                    <a:pt x="1662" y="42"/>
                  </a:lnTo>
                  <a:lnTo>
                    <a:pt x="1711" y="35"/>
                  </a:lnTo>
                  <a:lnTo>
                    <a:pt x="1762" y="28"/>
                  </a:lnTo>
                  <a:lnTo>
                    <a:pt x="1813" y="21"/>
                  </a:lnTo>
                  <a:lnTo>
                    <a:pt x="1865" y="16"/>
                  </a:lnTo>
                  <a:lnTo>
                    <a:pt x="1915" y="11"/>
                  </a:lnTo>
                  <a:lnTo>
                    <a:pt x="1967" y="7"/>
                  </a:lnTo>
                  <a:lnTo>
                    <a:pt x="2017" y="4"/>
                  </a:lnTo>
                  <a:lnTo>
                    <a:pt x="2069" y="2"/>
                  </a:lnTo>
                  <a:lnTo>
                    <a:pt x="2118" y="0"/>
                  </a:lnTo>
                  <a:lnTo>
                    <a:pt x="2168" y="0"/>
                  </a:lnTo>
                  <a:lnTo>
                    <a:pt x="2217" y="1"/>
                  </a:lnTo>
                  <a:lnTo>
                    <a:pt x="2265" y="2"/>
                  </a:lnTo>
                  <a:lnTo>
                    <a:pt x="2312" y="5"/>
                  </a:lnTo>
                  <a:lnTo>
                    <a:pt x="2357" y="8"/>
                  </a:lnTo>
                  <a:lnTo>
                    <a:pt x="2402" y="13"/>
                  </a:lnTo>
                  <a:lnTo>
                    <a:pt x="2445" y="19"/>
                  </a:lnTo>
                  <a:lnTo>
                    <a:pt x="2486" y="26"/>
                  </a:lnTo>
                  <a:lnTo>
                    <a:pt x="2526" y="35"/>
                  </a:lnTo>
                  <a:lnTo>
                    <a:pt x="2564" y="44"/>
                  </a:lnTo>
                  <a:lnTo>
                    <a:pt x="2599" y="55"/>
                  </a:lnTo>
                  <a:lnTo>
                    <a:pt x="2633" y="67"/>
                  </a:lnTo>
                  <a:lnTo>
                    <a:pt x="2754" y="111"/>
                  </a:lnTo>
                  <a:lnTo>
                    <a:pt x="2851" y="148"/>
                  </a:lnTo>
                  <a:lnTo>
                    <a:pt x="2891" y="165"/>
                  </a:lnTo>
                  <a:lnTo>
                    <a:pt x="2926" y="181"/>
                  </a:lnTo>
                  <a:lnTo>
                    <a:pt x="2957" y="196"/>
                  </a:lnTo>
                  <a:lnTo>
                    <a:pt x="2985" y="212"/>
                  </a:lnTo>
                  <a:lnTo>
                    <a:pt x="2996" y="220"/>
                  </a:lnTo>
                  <a:lnTo>
                    <a:pt x="3008" y="228"/>
                  </a:lnTo>
                  <a:lnTo>
                    <a:pt x="3019" y="236"/>
                  </a:lnTo>
                  <a:lnTo>
                    <a:pt x="3029" y="245"/>
                  </a:lnTo>
                  <a:lnTo>
                    <a:pt x="3038" y="254"/>
                  </a:lnTo>
                  <a:lnTo>
                    <a:pt x="3048" y="263"/>
                  </a:lnTo>
                  <a:lnTo>
                    <a:pt x="3056" y="272"/>
                  </a:lnTo>
                  <a:lnTo>
                    <a:pt x="3065" y="282"/>
                  </a:lnTo>
                  <a:lnTo>
                    <a:pt x="3080" y="304"/>
                  </a:lnTo>
                  <a:lnTo>
                    <a:pt x="3095" y="328"/>
                  </a:lnTo>
                  <a:lnTo>
                    <a:pt x="3110" y="355"/>
                  </a:lnTo>
                  <a:lnTo>
                    <a:pt x="3125" y="384"/>
                  </a:lnTo>
                  <a:lnTo>
                    <a:pt x="3132" y="401"/>
                  </a:lnTo>
                  <a:lnTo>
                    <a:pt x="3139" y="419"/>
                  </a:lnTo>
                  <a:lnTo>
                    <a:pt x="3146" y="438"/>
                  </a:lnTo>
                  <a:lnTo>
                    <a:pt x="3152" y="460"/>
                  </a:lnTo>
                  <a:lnTo>
                    <a:pt x="3157" y="483"/>
                  </a:lnTo>
                  <a:lnTo>
                    <a:pt x="3163" y="507"/>
                  </a:lnTo>
                  <a:lnTo>
                    <a:pt x="3167" y="533"/>
                  </a:lnTo>
                  <a:lnTo>
                    <a:pt x="3171" y="560"/>
                  </a:lnTo>
                  <a:lnTo>
                    <a:pt x="3178" y="618"/>
                  </a:lnTo>
                  <a:lnTo>
                    <a:pt x="3184" y="679"/>
                  </a:lnTo>
                  <a:lnTo>
                    <a:pt x="3187" y="744"/>
                  </a:lnTo>
                  <a:lnTo>
                    <a:pt x="3190" y="810"/>
                  </a:lnTo>
                  <a:lnTo>
                    <a:pt x="3191" y="878"/>
                  </a:lnTo>
                  <a:lnTo>
                    <a:pt x="3191" y="948"/>
                  </a:lnTo>
                  <a:lnTo>
                    <a:pt x="3190" y="1016"/>
                  </a:lnTo>
                  <a:lnTo>
                    <a:pt x="3189" y="1083"/>
                  </a:lnTo>
                  <a:lnTo>
                    <a:pt x="3187" y="1148"/>
                  </a:lnTo>
                  <a:lnTo>
                    <a:pt x="3184" y="1211"/>
                  </a:lnTo>
                  <a:lnTo>
                    <a:pt x="3180" y="1270"/>
                  </a:lnTo>
                  <a:lnTo>
                    <a:pt x="3176" y="1325"/>
                  </a:lnTo>
                  <a:lnTo>
                    <a:pt x="3170" y="1378"/>
                  </a:lnTo>
                  <a:lnTo>
                    <a:pt x="3160" y="1431"/>
                  </a:lnTo>
                  <a:lnTo>
                    <a:pt x="3150" y="1484"/>
                  </a:lnTo>
                  <a:lnTo>
                    <a:pt x="3137" y="1537"/>
                  </a:lnTo>
                  <a:lnTo>
                    <a:pt x="3124" y="1590"/>
                  </a:lnTo>
                  <a:lnTo>
                    <a:pt x="3108" y="1641"/>
                  </a:lnTo>
                  <a:lnTo>
                    <a:pt x="3091" y="1692"/>
                  </a:lnTo>
                  <a:lnTo>
                    <a:pt x="3073" y="1741"/>
                  </a:lnTo>
                  <a:lnTo>
                    <a:pt x="3054" y="1789"/>
                  </a:lnTo>
                  <a:lnTo>
                    <a:pt x="3034" y="1835"/>
                  </a:lnTo>
                  <a:lnTo>
                    <a:pt x="3014" y="1880"/>
                  </a:lnTo>
                  <a:lnTo>
                    <a:pt x="2992" y="1921"/>
                  </a:lnTo>
                  <a:lnTo>
                    <a:pt x="2970" y="1960"/>
                  </a:lnTo>
                  <a:lnTo>
                    <a:pt x="2948" y="1998"/>
                  </a:lnTo>
                  <a:lnTo>
                    <a:pt x="2936" y="2015"/>
                  </a:lnTo>
                  <a:lnTo>
                    <a:pt x="2925" y="2031"/>
                  </a:lnTo>
                  <a:lnTo>
                    <a:pt x="2913" y="2046"/>
                  </a:lnTo>
                  <a:lnTo>
                    <a:pt x="2902" y="2061"/>
                  </a:lnTo>
                  <a:lnTo>
                    <a:pt x="2889" y="2075"/>
                  </a:lnTo>
                  <a:lnTo>
                    <a:pt x="2875" y="2090"/>
                  </a:lnTo>
                  <a:lnTo>
                    <a:pt x="2858" y="2105"/>
                  </a:lnTo>
                  <a:lnTo>
                    <a:pt x="2840" y="2119"/>
                  </a:lnTo>
                  <a:lnTo>
                    <a:pt x="2822" y="2134"/>
                  </a:lnTo>
                  <a:lnTo>
                    <a:pt x="2799" y="2149"/>
                  </a:lnTo>
                  <a:lnTo>
                    <a:pt x="2776" y="2163"/>
                  </a:lnTo>
                  <a:lnTo>
                    <a:pt x="2752" y="2178"/>
                  </a:lnTo>
                  <a:lnTo>
                    <a:pt x="2727" y="2192"/>
                  </a:lnTo>
                  <a:lnTo>
                    <a:pt x="2700" y="2206"/>
                  </a:lnTo>
                  <a:lnTo>
                    <a:pt x="2673" y="2220"/>
                  </a:lnTo>
                  <a:lnTo>
                    <a:pt x="2645" y="2234"/>
                  </a:lnTo>
                  <a:lnTo>
                    <a:pt x="2586" y="2261"/>
                  </a:lnTo>
                  <a:lnTo>
                    <a:pt x="2525" y="2286"/>
                  </a:lnTo>
                  <a:lnTo>
                    <a:pt x="2464" y="2311"/>
                  </a:lnTo>
                  <a:lnTo>
                    <a:pt x="2402" y="2334"/>
                  </a:lnTo>
                  <a:lnTo>
                    <a:pt x="2341" y="2355"/>
                  </a:lnTo>
                  <a:lnTo>
                    <a:pt x="2283" y="2374"/>
                  </a:lnTo>
                  <a:lnTo>
                    <a:pt x="2227" y="2391"/>
                  </a:lnTo>
                  <a:lnTo>
                    <a:pt x="2175" y="2406"/>
                  </a:lnTo>
                  <a:lnTo>
                    <a:pt x="2130" y="2418"/>
                  </a:lnTo>
                  <a:lnTo>
                    <a:pt x="2089" y="2428"/>
                  </a:lnTo>
                  <a:lnTo>
                    <a:pt x="2054" y="2434"/>
                  </a:lnTo>
                  <a:lnTo>
                    <a:pt x="2018" y="2442"/>
                  </a:lnTo>
                  <a:lnTo>
                    <a:pt x="1984" y="2450"/>
                  </a:lnTo>
                  <a:lnTo>
                    <a:pt x="1950" y="2460"/>
                  </a:lnTo>
                  <a:lnTo>
                    <a:pt x="1916" y="2470"/>
                  </a:lnTo>
                  <a:lnTo>
                    <a:pt x="1884" y="2481"/>
                  </a:lnTo>
                  <a:lnTo>
                    <a:pt x="1852" y="2493"/>
                  </a:lnTo>
                  <a:lnTo>
                    <a:pt x="1822" y="2505"/>
                  </a:lnTo>
                  <a:lnTo>
                    <a:pt x="1792" y="2518"/>
                  </a:lnTo>
                  <a:lnTo>
                    <a:pt x="1765" y="2531"/>
                  </a:lnTo>
                  <a:lnTo>
                    <a:pt x="1739" y="2544"/>
                  </a:lnTo>
                  <a:lnTo>
                    <a:pt x="1714" y="2558"/>
                  </a:lnTo>
                  <a:lnTo>
                    <a:pt x="1692" y="2572"/>
                  </a:lnTo>
                  <a:lnTo>
                    <a:pt x="1671" y="2586"/>
                  </a:lnTo>
                  <a:lnTo>
                    <a:pt x="1653" y="2600"/>
                  </a:lnTo>
                  <a:lnTo>
                    <a:pt x="1637" y="2615"/>
                  </a:lnTo>
                  <a:lnTo>
                    <a:pt x="1611" y="2641"/>
                  </a:lnTo>
                  <a:lnTo>
                    <a:pt x="1585" y="2669"/>
                  </a:lnTo>
                  <a:lnTo>
                    <a:pt x="1559" y="2698"/>
                  </a:lnTo>
                  <a:lnTo>
                    <a:pt x="1529" y="2730"/>
                  </a:lnTo>
                  <a:lnTo>
                    <a:pt x="1496" y="2765"/>
                  </a:lnTo>
                  <a:lnTo>
                    <a:pt x="1459" y="2803"/>
                  </a:lnTo>
                  <a:lnTo>
                    <a:pt x="1437" y="2823"/>
                  </a:lnTo>
                  <a:lnTo>
                    <a:pt x="1414" y="2844"/>
                  </a:lnTo>
                  <a:lnTo>
                    <a:pt x="1389" y="2866"/>
                  </a:lnTo>
                  <a:lnTo>
                    <a:pt x="1363" y="2888"/>
                  </a:lnTo>
                  <a:lnTo>
                    <a:pt x="1333" y="2909"/>
                  </a:lnTo>
                  <a:lnTo>
                    <a:pt x="1304" y="2928"/>
                  </a:lnTo>
                  <a:lnTo>
                    <a:pt x="1275" y="2945"/>
                  </a:lnTo>
                  <a:lnTo>
                    <a:pt x="1247" y="2962"/>
                  </a:lnTo>
                  <a:lnTo>
                    <a:pt x="1190" y="2995"/>
                  </a:lnTo>
                  <a:lnTo>
                    <a:pt x="1133" y="3028"/>
                  </a:lnTo>
                  <a:lnTo>
                    <a:pt x="1105" y="3046"/>
                  </a:lnTo>
                  <a:lnTo>
                    <a:pt x="1076" y="3063"/>
                  </a:lnTo>
                  <a:lnTo>
                    <a:pt x="1047" y="3082"/>
                  </a:lnTo>
                  <a:lnTo>
                    <a:pt x="1016" y="3102"/>
                  </a:lnTo>
                  <a:lnTo>
                    <a:pt x="986" y="3124"/>
                  </a:lnTo>
                  <a:lnTo>
                    <a:pt x="955" y="3147"/>
                  </a:lnTo>
                  <a:lnTo>
                    <a:pt x="924" y="3173"/>
                  </a:lnTo>
                  <a:lnTo>
                    <a:pt x="890" y="3201"/>
                  </a:lnTo>
                  <a:lnTo>
                    <a:pt x="874" y="3214"/>
                  </a:lnTo>
                  <a:lnTo>
                    <a:pt x="860" y="3228"/>
                  </a:lnTo>
                  <a:lnTo>
                    <a:pt x="845" y="3243"/>
                  </a:lnTo>
                  <a:lnTo>
                    <a:pt x="831" y="3257"/>
                  </a:lnTo>
                  <a:lnTo>
                    <a:pt x="818" y="3273"/>
                  </a:lnTo>
                  <a:lnTo>
                    <a:pt x="805" y="3288"/>
                  </a:lnTo>
                  <a:lnTo>
                    <a:pt x="793" y="3303"/>
                  </a:lnTo>
                  <a:lnTo>
                    <a:pt x="782" y="3319"/>
                  </a:lnTo>
                  <a:lnTo>
                    <a:pt x="761" y="3350"/>
                  </a:lnTo>
                  <a:lnTo>
                    <a:pt x="742" y="3381"/>
                  </a:lnTo>
                  <a:lnTo>
                    <a:pt x="724" y="3412"/>
                  </a:lnTo>
                  <a:lnTo>
                    <a:pt x="706" y="3442"/>
                  </a:lnTo>
                  <a:lnTo>
                    <a:pt x="690" y="3470"/>
                  </a:lnTo>
                  <a:lnTo>
                    <a:pt x="673" y="3497"/>
                  </a:lnTo>
                  <a:lnTo>
                    <a:pt x="657" y="3522"/>
                  </a:lnTo>
                  <a:lnTo>
                    <a:pt x="640" y="3544"/>
                  </a:lnTo>
                  <a:lnTo>
                    <a:pt x="630" y="3554"/>
                  </a:lnTo>
                  <a:lnTo>
                    <a:pt x="621" y="3563"/>
                  </a:lnTo>
                  <a:lnTo>
                    <a:pt x="611" y="3571"/>
                  </a:lnTo>
                  <a:lnTo>
                    <a:pt x="602" y="3579"/>
                  </a:lnTo>
                  <a:lnTo>
                    <a:pt x="591" y="3585"/>
                  </a:lnTo>
                  <a:lnTo>
                    <a:pt x="580" y="3591"/>
                  </a:lnTo>
                  <a:lnTo>
                    <a:pt x="568" y="3595"/>
                  </a:lnTo>
                  <a:lnTo>
                    <a:pt x="557" y="3599"/>
                  </a:lnTo>
                  <a:lnTo>
                    <a:pt x="545" y="3601"/>
                  </a:lnTo>
                  <a:lnTo>
                    <a:pt x="531" y="3603"/>
                  </a:lnTo>
                  <a:lnTo>
                    <a:pt x="518" y="3605"/>
                  </a:lnTo>
                  <a:lnTo>
                    <a:pt x="504" y="3605"/>
                  </a:lnTo>
                  <a:lnTo>
                    <a:pt x="473" y="3605"/>
                  </a:lnTo>
                  <a:lnTo>
                    <a:pt x="441" y="3602"/>
                  </a:lnTo>
                  <a:lnTo>
                    <a:pt x="407" y="3598"/>
                  </a:lnTo>
                  <a:lnTo>
                    <a:pt x="373" y="3593"/>
                  </a:lnTo>
                  <a:lnTo>
                    <a:pt x="340" y="3586"/>
                  </a:lnTo>
                  <a:lnTo>
                    <a:pt x="307" y="3579"/>
                  </a:lnTo>
                  <a:lnTo>
                    <a:pt x="246" y="3565"/>
                  </a:lnTo>
                  <a:lnTo>
                    <a:pt x="197" y="3551"/>
                  </a:lnTo>
                  <a:lnTo>
                    <a:pt x="163" y="3541"/>
                  </a:lnTo>
                  <a:lnTo>
                    <a:pt x="150" y="3537"/>
                  </a:lnTo>
                  <a:close/>
                </a:path>
              </a:pathLst>
            </a:custGeom>
            <a:solidFill>
              <a:srgbClr val="C792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2" name="Freeform 34"/>
            <p:cNvSpPr>
              <a:spLocks/>
            </p:cNvSpPr>
            <p:nvPr/>
          </p:nvSpPr>
          <p:spPr bwMode="auto">
            <a:xfrm>
              <a:off x="1558" y="2967"/>
              <a:ext cx="145" cy="172"/>
            </a:xfrm>
            <a:custGeom>
              <a:avLst/>
              <a:gdLst>
                <a:gd name="T0" fmla="*/ 0 w 2884"/>
                <a:gd name="T1" fmla="*/ 0 h 3263"/>
                <a:gd name="T2" fmla="*/ 0 w 2884"/>
                <a:gd name="T3" fmla="*/ 0 h 3263"/>
                <a:gd name="T4" fmla="*/ 0 w 2884"/>
                <a:gd name="T5" fmla="*/ 0 h 3263"/>
                <a:gd name="T6" fmla="*/ 0 w 2884"/>
                <a:gd name="T7" fmla="*/ 0 h 3263"/>
                <a:gd name="T8" fmla="*/ 0 w 2884"/>
                <a:gd name="T9" fmla="*/ 0 h 3263"/>
                <a:gd name="T10" fmla="*/ 0 w 2884"/>
                <a:gd name="T11" fmla="*/ 0 h 3263"/>
                <a:gd name="T12" fmla="*/ 0 w 2884"/>
                <a:gd name="T13" fmla="*/ 0 h 3263"/>
                <a:gd name="T14" fmla="*/ 0 w 2884"/>
                <a:gd name="T15" fmla="*/ 0 h 3263"/>
                <a:gd name="T16" fmla="*/ 0 w 2884"/>
                <a:gd name="T17" fmla="*/ 0 h 3263"/>
                <a:gd name="T18" fmla="*/ 0 w 2884"/>
                <a:gd name="T19" fmla="*/ 0 h 3263"/>
                <a:gd name="T20" fmla="*/ 0 w 2884"/>
                <a:gd name="T21" fmla="*/ 0 h 3263"/>
                <a:gd name="T22" fmla="*/ 0 w 2884"/>
                <a:gd name="T23" fmla="*/ 0 h 3263"/>
                <a:gd name="T24" fmla="*/ 0 w 2884"/>
                <a:gd name="T25" fmla="*/ 0 h 3263"/>
                <a:gd name="T26" fmla="*/ 0 w 2884"/>
                <a:gd name="T27" fmla="*/ 0 h 3263"/>
                <a:gd name="T28" fmla="*/ 0 w 2884"/>
                <a:gd name="T29" fmla="*/ 0 h 3263"/>
                <a:gd name="T30" fmla="*/ 0 w 2884"/>
                <a:gd name="T31" fmla="*/ 0 h 3263"/>
                <a:gd name="T32" fmla="*/ 0 w 2884"/>
                <a:gd name="T33" fmla="*/ 0 h 3263"/>
                <a:gd name="T34" fmla="*/ 0 w 2884"/>
                <a:gd name="T35" fmla="*/ 0 h 3263"/>
                <a:gd name="T36" fmla="*/ 0 w 2884"/>
                <a:gd name="T37" fmla="*/ 0 h 3263"/>
                <a:gd name="T38" fmla="*/ 0 w 2884"/>
                <a:gd name="T39" fmla="*/ 0 h 3263"/>
                <a:gd name="T40" fmla="*/ 0 w 2884"/>
                <a:gd name="T41" fmla="*/ 0 h 3263"/>
                <a:gd name="T42" fmla="*/ 0 w 2884"/>
                <a:gd name="T43" fmla="*/ 0 h 3263"/>
                <a:gd name="T44" fmla="*/ 0 w 2884"/>
                <a:gd name="T45" fmla="*/ 0 h 3263"/>
                <a:gd name="T46" fmla="*/ 0 w 2884"/>
                <a:gd name="T47" fmla="*/ 0 h 3263"/>
                <a:gd name="T48" fmla="*/ 0 w 2884"/>
                <a:gd name="T49" fmla="*/ 0 h 3263"/>
                <a:gd name="T50" fmla="*/ 0 w 2884"/>
                <a:gd name="T51" fmla="*/ 0 h 3263"/>
                <a:gd name="T52" fmla="*/ 0 w 2884"/>
                <a:gd name="T53" fmla="*/ 0 h 3263"/>
                <a:gd name="T54" fmla="*/ 0 w 2884"/>
                <a:gd name="T55" fmla="*/ 0 h 3263"/>
                <a:gd name="T56" fmla="*/ 0 w 2884"/>
                <a:gd name="T57" fmla="*/ 0 h 3263"/>
                <a:gd name="T58" fmla="*/ 0 w 2884"/>
                <a:gd name="T59" fmla="*/ 0 h 3263"/>
                <a:gd name="T60" fmla="*/ 0 w 2884"/>
                <a:gd name="T61" fmla="*/ 0 h 3263"/>
                <a:gd name="T62" fmla="*/ 0 w 2884"/>
                <a:gd name="T63" fmla="*/ 0 h 3263"/>
                <a:gd name="T64" fmla="*/ 0 w 2884"/>
                <a:gd name="T65" fmla="*/ 0 h 3263"/>
                <a:gd name="T66" fmla="*/ 0 w 2884"/>
                <a:gd name="T67" fmla="*/ 0 h 3263"/>
                <a:gd name="T68" fmla="*/ 0 w 2884"/>
                <a:gd name="T69" fmla="*/ 0 h 3263"/>
                <a:gd name="T70" fmla="*/ 0 w 2884"/>
                <a:gd name="T71" fmla="*/ 0 h 3263"/>
                <a:gd name="T72" fmla="*/ 0 w 2884"/>
                <a:gd name="T73" fmla="*/ 0 h 3263"/>
                <a:gd name="T74" fmla="*/ 0 w 2884"/>
                <a:gd name="T75" fmla="*/ 0 h 3263"/>
                <a:gd name="T76" fmla="*/ 0 w 2884"/>
                <a:gd name="T77" fmla="*/ 0 h 3263"/>
                <a:gd name="T78" fmla="*/ 0 w 2884"/>
                <a:gd name="T79" fmla="*/ 0 h 3263"/>
                <a:gd name="T80" fmla="*/ 0 w 2884"/>
                <a:gd name="T81" fmla="*/ 0 h 3263"/>
                <a:gd name="T82" fmla="*/ 0 w 2884"/>
                <a:gd name="T83" fmla="*/ 0 h 3263"/>
                <a:gd name="T84" fmla="*/ 0 w 2884"/>
                <a:gd name="T85" fmla="*/ 0 h 3263"/>
                <a:gd name="T86" fmla="*/ 0 w 2884"/>
                <a:gd name="T87" fmla="*/ 0 h 3263"/>
                <a:gd name="T88" fmla="*/ 0 w 2884"/>
                <a:gd name="T89" fmla="*/ 0 h 3263"/>
                <a:gd name="T90" fmla="*/ 0 w 2884"/>
                <a:gd name="T91" fmla="*/ 0 h 3263"/>
                <a:gd name="T92" fmla="*/ 0 w 2884"/>
                <a:gd name="T93" fmla="*/ 0 h 3263"/>
                <a:gd name="T94" fmla="*/ 0 w 2884"/>
                <a:gd name="T95" fmla="*/ 0 h 3263"/>
                <a:gd name="T96" fmla="*/ 0 w 2884"/>
                <a:gd name="T97" fmla="*/ 0 h 3263"/>
                <a:gd name="T98" fmla="*/ 0 w 2884"/>
                <a:gd name="T99" fmla="*/ 0 h 3263"/>
                <a:gd name="T100" fmla="*/ 0 w 2884"/>
                <a:gd name="T101" fmla="*/ 0 h 3263"/>
                <a:gd name="T102" fmla="*/ 0 w 2884"/>
                <a:gd name="T103" fmla="*/ 0 h 3263"/>
                <a:gd name="T104" fmla="*/ 0 w 2884"/>
                <a:gd name="T105" fmla="*/ 0 h 3263"/>
                <a:gd name="T106" fmla="*/ 0 w 2884"/>
                <a:gd name="T107" fmla="*/ 0 h 3263"/>
                <a:gd name="T108" fmla="*/ 0 w 2884"/>
                <a:gd name="T109" fmla="*/ 0 h 3263"/>
                <a:gd name="T110" fmla="*/ 0 w 2884"/>
                <a:gd name="T111" fmla="*/ 0 h 3263"/>
                <a:gd name="T112" fmla="*/ 0 w 2884"/>
                <a:gd name="T113" fmla="*/ 0 h 3263"/>
                <a:gd name="T114" fmla="*/ 0 w 2884"/>
                <a:gd name="T115" fmla="*/ 0 h 3263"/>
                <a:gd name="T116" fmla="*/ 0 w 2884"/>
                <a:gd name="T117" fmla="*/ 0 h 3263"/>
                <a:gd name="T118" fmla="*/ 0 w 2884"/>
                <a:gd name="T119" fmla="*/ 0 h 3263"/>
                <a:gd name="T120" fmla="*/ 0 w 2884"/>
                <a:gd name="T121" fmla="*/ 0 h 3263"/>
                <a:gd name="T122" fmla="*/ 0 w 2884"/>
                <a:gd name="T123" fmla="*/ 0 h 3263"/>
                <a:gd name="T124" fmla="*/ 0 w 2884"/>
                <a:gd name="T125" fmla="*/ 0 h 32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84"/>
                <a:gd name="T190" fmla="*/ 0 h 3263"/>
                <a:gd name="T191" fmla="*/ 2884 w 2884"/>
                <a:gd name="T192" fmla="*/ 3263 h 32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84" h="3263">
                  <a:moveTo>
                    <a:pt x="130" y="3207"/>
                  </a:moveTo>
                  <a:lnTo>
                    <a:pt x="125" y="3195"/>
                  </a:lnTo>
                  <a:lnTo>
                    <a:pt x="110" y="3162"/>
                  </a:lnTo>
                  <a:lnTo>
                    <a:pt x="101" y="3138"/>
                  </a:lnTo>
                  <a:lnTo>
                    <a:pt x="89" y="3110"/>
                  </a:lnTo>
                  <a:lnTo>
                    <a:pt x="78" y="3078"/>
                  </a:lnTo>
                  <a:lnTo>
                    <a:pt x="65" y="3042"/>
                  </a:lnTo>
                  <a:lnTo>
                    <a:pt x="54" y="3003"/>
                  </a:lnTo>
                  <a:lnTo>
                    <a:pt x="41" y="2961"/>
                  </a:lnTo>
                  <a:lnTo>
                    <a:pt x="30" y="2915"/>
                  </a:lnTo>
                  <a:lnTo>
                    <a:pt x="20" y="2867"/>
                  </a:lnTo>
                  <a:lnTo>
                    <a:pt x="16" y="2842"/>
                  </a:lnTo>
                  <a:lnTo>
                    <a:pt x="12" y="2817"/>
                  </a:lnTo>
                  <a:lnTo>
                    <a:pt x="8" y="2791"/>
                  </a:lnTo>
                  <a:lnTo>
                    <a:pt x="5" y="2765"/>
                  </a:lnTo>
                  <a:lnTo>
                    <a:pt x="3" y="2739"/>
                  </a:lnTo>
                  <a:lnTo>
                    <a:pt x="1" y="2712"/>
                  </a:lnTo>
                  <a:lnTo>
                    <a:pt x="0" y="2685"/>
                  </a:lnTo>
                  <a:lnTo>
                    <a:pt x="0" y="2658"/>
                  </a:lnTo>
                  <a:lnTo>
                    <a:pt x="0" y="2595"/>
                  </a:lnTo>
                  <a:lnTo>
                    <a:pt x="1" y="2514"/>
                  </a:lnTo>
                  <a:lnTo>
                    <a:pt x="2" y="2419"/>
                  </a:lnTo>
                  <a:lnTo>
                    <a:pt x="4" y="2310"/>
                  </a:lnTo>
                  <a:lnTo>
                    <a:pt x="7" y="2191"/>
                  </a:lnTo>
                  <a:lnTo>
                    <a:pt x="13" y="2064"/>
                  </a:lnTo>
                  <a:lnTo>
                    <a:pt x="20" y="1931"/>
                  </a:lnTo>
                  <a:lnTo>
                    <a:pt x="29" y="1793"/>
                  </a:lnTo>
                  <a:lnTo>
                    <a:pt x="35" y="1723"/>
                  </a:lnTo>
                  <a:lnTo>
                    <a:pt x="41" y="1654"/>
                  </a:lnTo>
                  <a:lnTo>
                    <a:pt x="48" y="1585"/>
                  </a:lnTo>
                  <a:lnTo>
                    <a:pt x="56" y="1517"/>
                  </a:lnTo>
                  <a:lnTo>
                    <a:pt x="64" y="1449"/>
                  </a:lnTo>
                  <a:lnTo>
                    <a:pt x="73" y="1383"/>
                  </a:lnTo>
                  <a:lnTo>
                    <a:pt x="83" y="1318"/>
                  </a:lnTo>
                  <a:lnTo>
                    <a:pt x="94" y="1254"/>
                  </a:lnTo>
                  <a:lnTo>
                    <a:pt x="105" y="1192"/>
                  </a:lnTo>
                  <a:lnTo>
                    <a:pt x="118" y="1133"/>
                  </a:lnTo>
                  <a:lnTo>
                    <a:pt x="132" y="1076"/>
                  </a:lnTo>
                  <a:lnTo>
                    <a:pt x="146" y="1022"/>
                  </a:lnTo>
                  <a:lnTo>
                    <a:pt x="162" y="971"/>
                  </a:lnTo>
                  <a:lnTo>
                    <a:pt x="179" y="924"/>
                  </a:lnTo>
                  <a:lnTo>
                    <a:pt x="197" y="880"/>
                  </a:lnTo>
                  <a:lnTo>
                    <a:pt x="216" y="840"/>
                  </a:lnTo>
                  <a:lnTo>
                    <a:pt x="235" y="802"/>
                  </a:lnTo>
                  <a:lnTo>
                    <a:pt x="255" y="766"/>
                  </a:lnTo>
                  <a:lnTo>
                    <a:pt x="274" y="731"/>
                  </a:lnTo>
                  <a:lnTo>
                    <a:pt x="295" y="698"/>
                  </a:lnTo>
                  <a:lnTo>
                    <a:pt x="316" y="666"/>
                  </a:lnTo>
                  <a:lnTo>
                    <a:pt x="337" y="635"/>
                  </a:lnTo>
                  <a:lnTo>
                    <a:pt x="360" y="605"/>
                  </a:lnTo>
                  <a:lnTo>
                    <a:pt x="382" y="577"/>
                  </a:lnTo>
                  <a:lnTo>
                    <a:pt x="405" y="549"/>
                  </a:lnTo>
                  <a:lnTo>
                    <a:pt x="429" y="523"/>
                  </a:lnTo>
                  <a:lnTo>
                    <a:pt x="454" y="497"/>
                  </a:lnTo>
                  <a:lnTo>
                    <a:pt x="478" y="473"/>
                  </a:lnTo>
                  <a:lnTo>
                    <a:pt x="503" y="450"/>
                  </a:lnTo>
                  <a:lnTo>
                    <a:pt x="529" y="427"/>
                  </a:lnTo>
                  <a:lnTo>
                    <a:pt x="556" y="406"/>
                  </a:lnTo>
                  <a:lnTo>
                    <a:pt x="582" y="385"/>
                  </a:lnTo>
                  <a:lnTo>
                    <a:pt x="609" y="365"/>
                  </a:lnTo>
                  <a:lnTo>
                    <a:pt x="637" y="346"/>
                  </a:lnTo>
                  <a:lnTo>
                    <a:pt x="664" y="328"/>
                  </a:lnTo>
                  <a:lnTo>
                    <a:pt x="693" y="310"/>
                  </a:lnTo>
                  <a:lnTo>
                    <a:pt x="722" y="293"/>
                  </a:lnTo>
                  <a:lnTo>
                    <a:pt x="750" y="277"/>
                  </a:lnTo>
                  <a:lnTo>
                    <a:pt x="780" y="261"/>
                  </a:lnTo>
                  <a:lnTo>
                    <a:pt x="810" y="246"/>
                  </a:lnTo>
                  <a:lnTo>
                    <a:pt x="841" y="232"/>
                  </a:lnTo>
                  <a:lnTo>
                    <a:pt x="871" y="218"/>
                  </a:lnTo>
                  <a:lnTo>
                    <a:pt x="902" y="204"/>
                  </a:lnTo>
                  <a:lnTo>
                    <a:pt x="934" y="191"/>
                  </a:lnTo>
                  <a:lnTo>
                    <a:pt x="997" y="166"/>
                  </a:lnTo>
                  <a:lnTo>
                    <a:pt x="1061" y="142"/>
                  </a:lnTo>
                  <a:lnTo>
                    <a:pt x="1094" y="131"/>
                  </a:lnTo>
                  <a:lnTo>
                    <a:pt x="1128" y="120"/>
                  </a:lnTo>
                  <a:lnTo>
                    <a:pt x="1165" y="109"/>
                  </a:lnTo>
                  <a:lnTo>
                    <a:pt x="1202" y="99"/>
                  </a:lnTo>
                  <a:lnTo>
                    <a:pt x="1241" y="89"/>
                  </a:lnTo>
                  <a:lnTo>
                    <a:pt x="1282" y="80"/>
                  </a:lnTo>
                  <a:lnTo>
                    <a:pt x="1323" y="70"/>
                  </a:lnTo>
                  <a:lnTo>
                    <a:pt x="1365" y="62"/>
                  </a:lnTo>
                  <a:lnTo>
                    <a:pt x="1408" y="53"/>
                  </a:lnTo>
                  <a:lnTo>
                    <a:pt x="1452" y="45"/>
                  </a:lnTo>
                  <a:lnTo>
                    <a:pt x="1498" y="38"/>
                  </a:lnTo>
                  <a:lnTo>
                    <a:pt x="1543" y="31"/>
                  </a:lnTo>
                  <a:lnTo>
                    <a:pt x="1588" y="25"/>
                  </a:lnTo>
                  <a:lnTo>
                    <a:pt x="1634" y="19"/>
                  </a:lnTo>
                  <a:lnTo>
                    <a:pt x="1681" y="14"/>
                  </a:lnTo>
                  <a:lnTo>
                    <a:pt x="1727" y="10"/>
                  </a:lnTo>
                  <a:lnTo>
                    <a:pt x="1772" y="7"/>
                  </a:lnTo>
                  <a:lnTo>
                    <a:pt x="1819" y="4"/>
                  </a:lnTo>
                  <a:lnTo>
                    <a:pt x="1865" y="2"/>
                  </a:lnTo>
                  <a:lnTo>
                    <a:pt x="1910" y="0"/>
                  </a:lnTo>
                  <a:lnTo>
                    <a:pt x="1954" y="0"/>
                  </a:lnTo>
                  <a:lnTo>
                    <a:pt x="1999" y="0"/>
                  </a:lnTo>
                  <a:lnTo>
                    <a:pt x="2042" y="2"/>
                  </a:lnTo>
                  <a:lnTo>
                    <a:pt x="2084" y="4"/>
                  </a:lnTo>
                  <a:lnTo>
                    <a:pt x="2126" y="8"/>
                  </a:lnTo>
                  <a:lnTo>
                    <a:pt x="2166" y="12"/>
                  </a:lnTo>
                  <a:lnTo>
                    <a:pt x="2205" y="17"/>
                  </a:lnTo>
                  <a:lnTo>
                    <a:pt x="2243" y="24"/>
                  </a:lnTo>
                  <a:lnTo>
                    <a:pt x="2279" y="31"/>
                  </a:lnTo>
                  <a:lnTo>
                    <a:pt x="2313" y="40"/>
                  </a:lnTo>
                  <a:lnTo>
                    <a:pt x="2347" y="50"/>
                  </a:lnTo>
                  <a:lnTo>
                    <a:pt x="2378" y="61"/>
                  </a:lnTo>
                  <a:lnTo>
                    <a:pt x="2486" y="103"/>
                  </a:lnTo>
                  <a:lnTo>
                    <a:pt x="2571" y="137"/>
                  </a:lnTo>
                  <a:lnTo>
                    <a:pt x="2607" y="152"/>
                  </a:lnTo>
                  <a:lnTo>
                    <a:pt x="2639" y="167"/>
                  </a:lnTo>
                  <a:lnTo>
                    <a:pt x="2666" y="181"/>
                  </a:lnTo>
                  <a:lnTo>
                    <a:pt x="2690" y="194"/>
                  </a:lnTo>
                  <a:lnTo>
                    <a:pt x="2711" y="209"/>
                  </a:lnTo>
                  <a:lnTo>
                    <a:pt x="2730" y="224"/>
                  </a:lnTo>
                  <a:lnTo>
                    <a:pt x="2747" y="239"/>
                  </a:lnTo>
                  <a:lnTo>
                    <a:pt x="2763" y="257"/>
                  </a:lnTo>
                  <a:lnTo>
                    <a:pt x="2776" y="276"/>
                  </a:lnTo>
                  <a:lnTo>
                    <a:pt x="2790" y="297"/>
                  </a:lnTo>
                  <a:lnTo>
                    <a:pt x="2803" y="321"/>
                  </a:lnTo>
                  <a:lnTo>
                    <a:pt x="2816" y="347"/>
                  </a:lnTo>
                  <a:lnTo>
                    <a:pt x="2824" y="362"/>
                  </a:lnTo>
                  <a:lnTo>
                    <a:pt x="2831" y="379"/>
                  </a:lnTo>
                  <a:lnTo>
                    <a:pt x="2838" y="398"/>
                  </a:lnTo>
                  <a:lnTo>
                    <a:pt x="2844" y="418"/>
                  </a:lnTo>
                  <a:lnTo>
                    <a:pt x="2849" y="439"/>
                  </a:lnTo>
                  <a:lnTo>
                    <a:pt x="2854" y="462"/>
                  </a:lnTo>
                  <a:lnTo>
                    <a:pt x="2860" y="486"/>
                  </a:lnTo>
                  <a:lnTo>
                    <a:pt x="2864" y="511"/>
                  </a:lnTo>
                  <a:lnTo>
                    <a:pt x="2870" y="564"/>
                  </a:lnTo>
                  <a:lnTo>
                    <a:pt x="2875" y="619"/>
                  </a:lnTo>
                  <a:lnTo>
                    <a:pt x="2880" y="678"/>
                  </a:lnTo>
                  <a:lnTo>
                    <a:pt x="2882" y="738"/>
                  </a:lnTo>
                  <a:lnTo>
                    <a:pt x="2883" y="801"/>
                  </a:lnTo>
                  <a:lnTo>
                    <a:pt x="2884" y="862"/>
                  </a:lnTo>
                  <a:lnTo>
                    <a:pt x="2883" y="924"/>
                  </a:lnTo>
                  <a:lnTo>
                    <a:pt x="2881" y="984"/>
                  </a:lnTo>
                  <a:lnTo>
                    <a:pt x="2879" y="1043"/>
                  </a:lnTo>
                  <a:lnTo>
                    <a:pt x="2875" y="1099"/>
                  </a:lnTo>
                  <a:lnTo>
                    <a:pt x="2872" y="1152"/>
                  </a:lnTo>
                  <a:lnTo>
                    <a:pt x="2869" y="1201"/>
                  </a:lnTo>
                  <a:lnTo>
                    <a:pt x="2863" y="1249"/>
                  </a:lnTo>
                  <a:lnTo>
                    <a:pt x="2855" y="1297"/>
                  </a:lnTo>
                  <a:lnTo>
                    <a:pt x="2846" y="1345"/>
                  </a:lnTo>
                  <a:lnTo>
                    <a:pt x="2835" y="1393"/>
                  </a:lnTo>
                  <a:lnTo>
                    <a:pt x="2823" y="1440"/>
                  </a:lnTo>
                  <a:lnTo>
                    <a:pt x="2810" y="1487"/>
                  </a:lnTo>
                  <a:lnTo>
                    <a:pt x="2794" y="1533"/>
                  </a:lnTo>
                  <a:lnTo>
                    <a:pt x="2779" y="1577"/>
                  </a:lnTo>
                  <a:lnTo>
                    <a:pt x="2762" y="1620"/>
                  </a:lnTo>
                  <a:lnTo>
                    <a:pt x="2744" y="1661"/>
                  </a:lnTo>
                  <a:lnTo>
                    <a:pt x="2725" y="1701"/>
                  </a:lnTo>
                  <a:lnTo>
                    <a:pt x="2705" y="1738"/>
                  </a:lnTo>
                  <a:lnTo>
                    <a:pt x="2685" y="1773"/>
                  </a:lnTo>
                  <a:lnTo>
                    <a:pt x="2664" y="1805"/>
                  </a:lnTo>
                  <a:lnTo>
                    <a:pt x="2652" y="1820"/>
                  </a:lnTo>
                  <a:lnTo>
                    <a:pt x="2642" y="1834"/>
                  </a:lnTo>
                  <a:lnTo>
                    <a:pt x="2631" y="1848"/>
                  </a:lnTo>
                  <a:lnTo>
                    <a:pt x="2620" y="1860"/>
                  </a:lnTo>
                  <a:lnTo>
                    <a:pt x="2608" y="1875"/>
                  </a:lnTo>
                  <a:lnTo>
                    <a:pt x="2595" y="1889"/>
                  </a:lnTo>
                  <a:lnTo>
                    <a:pt x="2580" y="1903"/>
                  </a:lnTo>
                  <a:lnTo>
                    <a:pt x="2564" y="1917"/>
                  </a:lnTo>
                  <a:lnTo>
                    <a:pt x="2545" y="1931"/>
                  </a:lnTo>
                  <a:lnTo>
                    <a:pt x="2526" y="1945"/>
                  </a:lnTo>
                  <a:lnTo>
                    <a:pt x="2505" y="1958"/>
                  </a:lnTo>
                  <a:lnTo>
                    <a:pt x="2483" y="1972"/>
                  </a:lnTo>
                  <a:lnTo>
                    <a:pt x="2459" y="1985"/>
                  </a:lnTo>
                  <a:lnTo>
                    <a:pt x="2434" y="1998"/>
                  </a:lnTo>
                  <a:lnTo>
                    <a:pt x="2409" y="2011"/>
                  </a:lnTo>
                  <a:lnTo>
                    <a:pt x="2384" y="2023"/>
                  </a:lnTo>
                  <a:lnTo>
                    <a:pt x="2330" y="2048"/>
                  </a:lnTo>
                  <a:lnTo>
                    <a:pt x="2275" y="2071"/>
                  </a:lnTo>
                  <a:lnTo>
                    <a:pt x="2220" y="2093"/>
                  </a:lnTo>
                  <a:lnTo>
                    <a:pt x="2164" y="2114"/>
                  </a:lnTo>
                  <a:lnTo>
                    <a:pt x="2109" y="2133"/>
                  </a:lnTo>
                  <a:lnTo>
                    <a:pt x="2058" y="2150"/>
                  </a:lnTo>
                  <a:lnTo>
                    <a:pt x="2008" y="2165"/>
                  </a:lnTo>
                  <a:lnTo>
                    <a:pt x="1962" y="2178"/>
                  </a:lnTo>
                  <a:lnTo>
                    <a:pt x="1922" y="2189"/>
                  </a:lnTo>
                  <a:lnTo>
                    <a:pt x="1886" y="2197"/>
                  </a:lnTo>
                  <a:lnTo>
                    <a:pt x="1853" y="2204"/>
                  </a:lnTo>
                  <a:lnTo>
                    <a:pt x="1821" y="2211"/>
                  </a:lnTo>
                  <a:lnTo>
                    <a:pt x="1788" y="2219"/>
                  </a:lnTo>
                  <a:lnTo>
                    <a:pt x="1757" y="2228"/>
                  </a:lnTo>
                  <a:lnTo>
                    <a:pt x="1725" y="2238"/>
                  </a:lnTo>
                  <a:lnTo>
                    <a:pt x="1696" y="2248"/>
                  </a:lnTo>
                  <a:lnTo>
                    <a:pt x="1666" y="2259"/>
                  </a:lnTo>
                  <a:lnTo>
                    <a:pt x="1639" y="2270"/>
                  </a:lnTo>
                  <a:lnTo>
                    <a:pt x="1611" y="2282"/>
                  </a:lnTo>
                  <a:lnTo>
                    <a:pt x="1586" y="2295"/>
                  </a:lnTo>
                  <a:lnTo>
                    <a:pt x="1563" y="2307"/>
                  </a:lnTo>
                  <a:lnTo>
                    <a:pt x="1541" y="2320"/>
                  </a:lnTo>
                  <a:lnTo>
                    <a:pt x="1521" y="2333"/>
                  </a:lnTo>
                  <a:lnTo>
                    <a:pt x="1503" y="2346"/>
                  </a:lnTo>
                  <a:lnTo>
                    <a:pt x="1487" y="2359"/>
                  </a:lnTo>
                  <a:lnTo>
                    <a:pt x="1473" y="2372"/>
                  </a:lnTo>
                  <a:lnTo>
                    <a:pt x="1450" y="2395"/>
                  </a:lnTo>
                  <a:lnTo>
                    <a:pt x="1426" y="2420"/>
                  </a:lnTo>
                  <a:lnTo>
                    <a:pt x="1402" y="2446"/>
                  </a:lnTo>
                  <a:lnTo>
                    <a:pt x="1377" y="2474"/>
                  </a:lnTo>
                  <a:lnTo>
                    <a:pt x="1347" y="2505"/>
                  </a:lnTo>
                  <a:lnTo>
                    <a:pt x="1312" y="2538"/>
                  </a:lnTo>
                  <a:lnTo>
                    <a:pt x="1272" y="2574"/>
                  </a:lnTo>
                  <a:lnTo>
                    <a:pt x="1225" y="2614"/>
                  </a:lnTo>
                  <a:lnTo>
                    <a:pt x="1199" y="2633"/>
                  </a:lnTo>
                  <a:lnTo>
                    <a:pt x="1174" y="2651"/>
                  </a:lnTo>
                  <a:lnTo>
                    <a:pt x="1148" y="2668"/>
                  </a:lnTo>
                  <a:lnTo>
                    <a:pt x="1122" y="2683"/>
                  </a:lnTo>
                  <a:lnTo>
                    <a:pt x="1071" y="2713"/>
                  </a:lnTo>
                  <a:lnTo>
                    <a:pt x="1020" y="2743"/>
                  </a:lnTo>
                  <a:lnTo>
                    <a:pt x="994" y="2758"/>
                  </a:lnTo>
                  <a:lnTo>
                    <a:pt x="966" y="2773"/>
                  </a:lnTo>
                  <a:lnTo>
                    <a:pt x="940" y="2790"/>
                  </a:lnTo>
                  <a:lnTo>
                    <a:pt x="912" y="2808"/>
                  </a:lnTo>
                  <a:lnTo>
                    <a:pt x="885" y="2827"/>
                  </a:lnTo>
                  <a:lnTo>
                    <a:pt x="857" y="2847"/>
                  </a:lnTo>
                  <a:lnTo>
                    <a:pt x="828" y="2870"/>
                  </a:lnTo>
                  <a:lnTo>
                    <a:pt x="799" y="2894"/>
                  </a:lnTo>
                  <a:lnTo>
                    <a:pt x="784" y="2907"/>
                  </a:lnTo>
                  <a:lnTo>
                    <a:pt x="770" y="2921"/>
                  </a:lnTo>
                  <a:lnTo>
                    <a:pt x="757" y="2934"/>
                  </a:lnTo>
                  <a:lnTo>
                    <a:pt x="744" y="2949"/>
                  </a:lnTo>
                  <a:lnTo>
                    <a:pt x="720" y="2977"/>
                  </a:lnTo>
                  <a:lnTo>
                    <a:pt x="699" y="3006"/>
                  </a:lnTo>
                  <a:lnTo>
                    <a:pt x="679" y="3035"/>
                  </a:lnTo>
                  <a:lnTo>
                    <a:pt x="661" y="3063"/>
                  </a:lnTo>
                  <a:lnTo>
                    <a:pt x="644" y="3091"/>
                  </a:lnTo>
                  <a:lnTo>
                    <a:pt x="628" y="3118"/>
                  </a:lnTo>
                  <a:lnTo>
                    <a:pt x="614" y="3143"/>
                  </a:lnTo>
                  <a:lnTo>
                    <a:pt x="599" y="3167"/>
                  </a:lnTo>
                  <a:lnTo>
                    <a:pt x="584" y="3189"/>
                  </a:lnTo>
                  <a:lnTo>
                    <a:pt x="568" y="3209"/>
                  </a:lnTo>
                  <a:lnTo>
                    <a:pt x="561" y="3217"/>
                  </a:lnTo>
                  <a:lnTo>
                    <a:pt x="553" y="3226"/>
                  </a:lnTo>
                  <a:lnTo>
                    <a:pt x="544" y="3233"/>
                  </a:lnTo>
                  <a:lnTo>
                    <a:pt x="536" y="3239"/>
                  </a:lnTo>
                  <a:lnTo>
                    <a:pt x="527" y="3245"/>
                  </a:lnTo>
                  <a:lnTo>
                    <a:pt x="518" y="3250"/>
                  </a:lnTo>
                  <a:lnTo>
                    <a:pt x="508" y="3254"/>
                  </a:lnTo>
                  <a:lnTo>
                    <a:pt x="498" y="3256"/>
                  </a:lnTo>
                  <a:lnTo>
                    <a:pt x="486" y="3259"/>
                  </a:lnTo>
                  <a:lnTo>
                    <a:pt x="475" y="3261"/>
                  </a:lnTo>
                  <a:lnTo>
                    <a:pt x="461" y="3262"/>
                  </a:lnTo>
                  <a:lnTo>
                    <a:pt x="448" y="3263"/>
                  </a:lnTo>
                  <a:lnTo>
                    <a:pt x="420" y="3263"/>
                  </a:lnTo>
                  <a:lnTo>
                    <a:pt x="390" y="3262"/>
                  </a:lnTo>
                  <a:lnTo>
                    <a:pt x="360" y="3259"/>
                  </a:lnTo>
                  <a:lnTo>
                    <a:pt x="329" y="3254"/>
                  </a:lnTo>
                  <a:lnTo>
                    <a:pt x="300" y="3249"/>
                  </a:lnTo>
                  <a:lnTo>
                    <a:pt x="270" y="3243"/>
                  </a:lnTo>
                  <a:lnTo>
                    <a:pt x="216" y="3231"/>
                  </a:lnTo>
                  <a:lnTo>
                    <a:pt x="172" y="3219"/>
                  </a:lnTo>
                  <a:lnTo>
                    <a:pt x="142" y="3210"/>
                  </a:lnTo>
                  <a:lnTo>
                    <a:pt x="130" y="3207"/>
                  </a:lnTo>
                  <a:close/>
                </a:path>
              </a:pathLst>
            </a:custGeom>
            <a:solidFill>
              <a:srgbClr val="CA94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3" name="Freeform 35"/>
            <p:cNvSpPr>
              <a:spLocks/>
            </p:cNvSpPr>
            <p:nvPr/>
          </p:nvSpPr>
          <p:spPr bwMode="auto">
            <a:xfrm>
              <a:off x="1565" y="2973"/>
              <a:ext cx="129" cy="154"/>
            </a:xfrm>
            <a:custGeom>
              <a:avLst/>
              <a:gdLst>
                <a:gd name="T0" fmla="*/ 0 w 2577"/>
                <a:gd name="T1" fmla="*/ 0 h 2926"/>
                <a:gd name="T2" fmla="*/ 0 w 2577"/>
                <a:gd name="T3" fmla="*/ 0 h 2926"/>
                <a:gd name="T4" fmla="*/ 0 w 2577"/>
                <a:gd name="T5" fmla="*/ 0 h 2926"/>
                <a:gd name="T6" fmla="*/ 0 w 2577"/>
                <a:gd name="T7" fmla="*/ 0 h 2926"/>
                <a:gd name="T8" fmla="*/ 0 w 2577"/>
                <a:gd name="T9" fmla="*/ 0 h 2926"/>
                <a:gd name="T10" fmla="*/ 0 w 2577"/>
                <a:gd name="T11" fmla="*/ 0 h 2926"/>
                <a:gd name="T12" fmla="*/ 0 w 2577"/>
                <a:gd name="T13" fmla="*/ 0 h 2926"/>
                <a:gd name="T14" fmla="*/ 0 w 2577"/>
                <a:gd name="T15" fmla="*/ 0 h 2926"/>
                <a:gd name="T16" fmla="*/ 0 w 2577"/>
                <a:gd name="T17" fmla="*/ 0 h 2926"/>
                <a:gd name="T18" fmla="*/ 0 w 2577"/>
                <a:gd name="T19" fmla="*/ 0 h 2926"/>
                <a:gd name="T20" fmla="*/ 0 w 2577"/>
                <a:gd name="T21" fmla="*/ 0 h 2926"/>
                <a:gd name="T22" fmla="*/ 0 w 2577"/>
                <a:gd name="T23" fmla="*/ 0 h 2926"/>
                <a:gd name="T24" fmla="*/ 0 w 2577"/>
                <a:gd name="T25" fmla="*/ 0 h 2926"/>
                <a:gd name="T26" fmla="*/ 0 w 2577"/>
                <a:gd name="T27" fmla="*/ 0 h 2926"/>
                <a:gd name="T28" fmla="*/ 0 w 2577"/>
                <a:gd name="T29" fmla="*/ 0 h 2926"/>
                <a:gd name="T30" fmla="*/ 0 w 2577"/>
                <a:gd name="T31" fmla="*/ 0 h 2926"/>
                <a:gd name="T32" fmla="*/ 0 w 2577"/>
                <a:gd name="T33" fmla="*/ 0 h 2926"/>
                <a:gd name="T34" fmla="*/ 0 w 2577"/>
                <a:gd name="T35" fmla="*/ 0 h 2926"/>
                <a:gd name="T36" fmla="*/ 0 w 2577"/>
                <a:gd name="T37" fmla="*/ 0 h 2926"/>
                <a:gd name="T38" fmla="*/ 0 w 2577"/>
                <a:gd name="T39" fmla="*/ 0 h 2926"/>
                <a:gd name="T40" fmla="*/ 0 w 2577"/>
                <a:gd name="T41" fmla="*/ 0 h 2926"/>
                <a:gd name="T42" fmla="*/ 0 w 2577"/>
                <a:gd name="T43" fmla="*/ 0 h 2926"/>
                <a:gd name="T44" fmla="*/ 0 w 2577"/>
                <a:gd name="T45" fmla="*/ 0 h 2926"/>
                <a:gd name="T46" fmla="*/ 0 w 2577"/>
                <a:gd name="T47" fmla="*/ 0 h 2926"/>
                <a:gd name="T48" fmla="*/ 0 w 2577"/>
                <a:gd name="T49" fmla="*/ 0 h 2926"/>
                <a:gd name="T50" fmla="*/ 0 w 2577"/>
                <a:gd name="T51" fmla="*/ 0 h 2926"/>
                <a:gd name="T52" fmla="*/ 0 w 2577"/>
                <a:gd name="T53" fmla="*/ 0 h 2926"/>
                <a:gd name="T54" fmla="*/ 0 w 2577"/>
                <a:gd name="T55" fmla="*/ 0 h 2926"/>
                <a:gd name="T56" fmla="*/ 0 w 2577"/>
                <a:gd name="T57" fmla="*/ 0 h 2926"/>
                <a:gd name="T58" fmla="*/ 0 w 2577"/>
                <a:gd name="T59" fmla="*/ 0 h 2926"/>
                <a:gd name="T60" fmla="*/ 0 w 2577"/>
                <a:gd name="T61" fmla="*/ 0 h 2926"/>
                <a:gd name="T62" fmla="*/ 0 w 2577"/>
                <a:gd name="T63" fmla="*/ 0 h 2926"/>
                <a:gd name="T64" fmla="*/ 0 w 2577"/>
                <a:gd name="T65" fmla="*/ 0 h 2926"/>
                <a:gd name="T66" fmla="*/ 0 w 2577"/>
                <a:gd name="T67" fmla="*/ 0 h 2926"/>
                <a:gd name="T68" fmla="*/ 0 w 2577"/>
                <a:gd name="T69" fmla="*/ 0 h 2926"/>
                <a:gd name="T70" fmla="*/ 0 w 2577"/>
                <a:gd name="T71" fmla="*/ 0 h 2926"/>
                <a:gd name="T72" fmla="*/ 0 w 2577"/>
                <a:gd name="T73" fmla="*/ 0 h 2926"/>
                <a:gd name="T74" fmla="*/ 0 w 2577"/>
                <a:gd name="T75" fmla="*/ 0 h 2926"/>
                <a:gd name="T76" fmla="*/ 0 w 2577"/>
                <a:gd name="T77" fmla="*/ 0 h 2926"/>
                <a:gd name="T78" fmla="*/ 0 w 2577"/>
                <a:gd name="T79" fmla="*/ 0 h 2926"/>
                <a:gd name="T80" fmla="*/ 0 w 2577"/>
                <a:gd name="T81" fmla="*/ 0 h 2926"/>
                <a:gd name="T82" fmla="*/ 0 w 2577"/>
                <a:gd name="T83" fmla="*/ 0 h 2926"/>
                <a:gd name="T84" fmla="*/ 0 w 2577"/>
                <a:gd name="T85" fmla="*/ 0 h 2926"/>
                <a:gd name="T86" fmla="*/ 0 w 2577"/>
                <a:gd name="T87" fmla="*/ 0 h 2926"/>
                <a:gd name="T88" fmla="*/ 0 w 2577"/>
                <a:gd name="T89" fmla="*/ 0 h 2926"/>
                <a:gd name="T90" fmla="*/ 0 w 2577"/>
                <a:gd name="T91" fmla="*/ 0 h 2926"/>
                <a:gd name="T92" fmla="*/ 0 w 2577"/>
                <a:gd name="T93" fmla="*/ 0 h 2926"/>
                <a:gd name="T94" fmla="*/ 0 w 2577"/>
                <a:gd name="T95" fmla="*/ 0 h 2926"/>
                <a:gd name="T96" fmla="*/ 0 w 2577"/>
                <a:gd name="T97" fmla="*/ 0 h 2926"/>
                <a:gd name="T98" fmla="*/ 0 w 2577"/>
                <a:gd name="T99" fmla="*/ 0 h 2926"/>
                <a:gd name="T100" fmla="*/ 0 w 2577"/>
                <a:gd name="T101" fmla="*/ 0 h 2926"/>
                <a:gd name="T102" fmla="*/ 0 w 2577"/>
                <a:gd name="T103" fmla="*/ 0 h 2926"/>
                <a:gd name="T104" fmla="*/ 0 w 2577"/>
                <a:gd name="T105" fmla="*/ 0 h 2926"/>
                <a:gd name="T106" fmla="*/ 0 w 2577"/>
                <a:gd name="T107" fmla="*/ 0 h 2926"/>
                <a:gd name="T108" fmla="*/ 0 w 2577"/>
                <a:gd name="T109" fmla="*/ 0 h 2926"/>
                <a:gd name="T110" fmla="*/ 0 w 2577"/>
                <a:gd name="T111" fmla="*/ 0 h 2926"/>
                <a:gd name="T112" fmla="*/ 0 w 2577"/>
                <a:gd name="T113" fmla="*/ 0 h 2926"/>
                <a:gd name="T114" fmla="*/ 0 w 2577"/>
                <a:gd name="T115" fmla="*/ 0 h 2926"/>
                <a:gd name="T116" fmla="*/ 0 w 2577"/>
                <a:gd name="T117" fmla="*/ 0 h 2926"/>
                <a:gd name="T118" fmla="*/ 0 w 2577"/>
                <a:gd name="T119" fmla="*/ 0 h 29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77"/>
                <a:gd name="T181" fmla="*/ 0 h 2926"/>
                <a:gd name="T182" fmla="*/ 2577 w 2577"/>
                <a:gd name="T183" fmla="*/ 2926 h 29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77" h="2926">
                  <a:moveTo>
                    <a:pt x="124" y="2871"/>
                  </a:moveTo>
                  <a:lnTo>
                    <a:pt x="119" y="2861"/>
                  </a:lnTo>
                  <a:lnTo>
                    <a:pt x="104" y="2831"/>
                  </a:lnTo>
                  <a:lnTo>
                    <a:pt x="95" y="2810"/>
                  </a:lnTo>
                  <a:lnTo>
                    <a:pt x="84" y="2786"/>
                  </a:lnTo>
                  <a:lnTo>
                    <a:pt x="74" y="2757"/>
                  </a:lnTo>
                  <a:lnTo>
                    <a:pt x="62" y="2726"/>
                  </a:lnTo>
                  <a:lnTo>
                    <a:pt x="50" y="2691"/>
                  </a:lnTo>
                  <a:lnTo>
                    <a:pt x="39" y="2653"/>
                  </a:lnTo>
                  <a:lnTo>
                    <a:pt x="28" y="2613"/>
                  </a:lnTo>
                  <a:lnTo>
                    <a:pt x="19" y="2571"/>
                  </a:lnTo>
                  <a:lnTo>
                    <a:pt x="11" y="2527"/>
                  </a:lnTo>
                  <a:lnTo>
                    <a:pt x="5" y="2481"/>
                  </a:lnTo>
                  <a:lnTo>
                    <a:pt x="3" y="2457"/>
                  </a:lnTo>
                  <a:lnTo>
                    <a:pt x="1" y="2433"/>
                  </a:lnTo>
                  <a:lnTo>
                    <a:pt x="0" y="2409"/>
                  </a:lnTo>
                  <a:lnTo>
                    <a:pt x="0" y="2385"/>
                  </a:lnTo>
                  <a:lnTo>
                    <a:pt x="0" y="2255"/>
                  </a:lnTo>
                  <a:lnTo>
                    <a:pt x="2" y="2072"/>
                  </a:lnTo>
                  <a:lnTo>
                    <a:pt x="5" y="1965"/>
                  </a:lnTo>
                  <a:lnTo>
                    <a:pt x="9" y="1851"/>
                  </a:lnTo>
                  <a:lnTo>
                    <a:pt x="15" y="1731"/>
                  </a:lnTo>
                  <a:lnTo>
                    <a:pt x="22" y="1609"/>
                  </a:lnTo>
                  <a:lnTo>
                    <a:pt x="27" y="1547"/>
                  </a:lnTo>
                  <a:lnTo>
                    <a:pt x="32" y="1486"/>
                  </a:lnTo>
                  <a:lnTo>
                    <a:pt x="38" y="1424"/>
                  </a:lnTo>
                  <a:lnTo>
                    <a:pt x="44" y="1363"/>
                  </a:lnTo>
                  <a:lnTo>
                    <a:pt x="51" y="1303"/>
                  </a:lnTo>
                  <a:lnTo>
                    <a:pt x="59" y="1244"/>
                  </a:lnTo>
                  <a:lnTo>
                    <a:pt x="67" y="1186"/>
                  </a:lnTo>
                  <a:lnTo>
                    <a:pt x="77" y="1129"/>
                  </a:lnTo>
                  <a:lnTo>
                    <a:pt x="87" y="1074"/>
                  </a:lnTo>
                  <a:lnTo>
                    <a:pt x="98" y="1021"/>
                  </a:lnTo>
                  <a:lnTo>
                    <a:pt x="109" y="970"/>
                  </a:lnTo>
                  <a:lnTo>
                    <a:pt x="122" y="922"/>
                  </a:lnTo>
                  <a:lnTo>
                    <a:pt x="136" y="877"/>
                  </a:lnTo>
                  <a:lnTo>
                    <a:pt x="150" y="834"/>
                  </a:lnTo>
                  <a:lnTo>
                    <a:pt x="166" y="795"/>
                  </a:lnTo>
                  <a:lnTo>
                    <a:pt x="183" y="760"/>
                  </a:lnTo>
                  <a:lnTo>
                    <a:pt x="201" y="726"/>
                  </a:lnTo>
                  <a:lnTo>
                    <a:pt x="219" y="694"/>
                  </a:lnTo>
                  <a:lnTo>
                    <a:pt x="237" y="662"/>
                  </a:lnTo>
                  <a:lnTo>
                    <a:pt x="256" y="632"/>
                  </a:lnTo>
                  <a:lnTo>
                    <a:pt x="275" y="604"/>
                  </a:lnTo>
                  <a:lnTo>
                    <a:pt x="295" y="576"/>
                  </a:lnTo>
                  <a:lnTo>
                    <a:pt x="315" y="549"/>
                  </a:lnTo>
                  <a:lnTo>
                    <a:pt x="336" y="524"/>
                  </a:lnTo>
                  <a:lnTo>
                    <a:pt x="357" y="499"/>
                  </a:lnTo>
                  <a:lnTo>
                    <a:pt x="379" y="475"/>
                  </a:lnTo>
                  <a:lnTo>
                    <a:pt x="400" y="453"/>
                  </a:lnTo>
                  <a:lnTo>
                    <a:pt x="423" y="431"/>
                  </a:lnTo>
                  <a:lnTo>
                    <a:pt x="445" y="409"/>
                  </a:lnTo>
                  <a:lnTo>
                    <a:pt x="468" y="389"/>
                  </a:lnTo>
                  <a:lnTo>
                    <a:pt x="492" y="370"/>
                  </a:lnTo>
                  <a:lnTo>
                    <a:pt x="517" y="351"/>
                  </a:lnTo>
                  <a:lnTo>
                    <a:pt x="541" y="333"/>
                  </a:lnTo>
                  <a:lnTo>
                    <a:pt x="565" y="316"/>
                  </a:lnTo>
                  <a:lnTo>
                    <a:pt x="590" y="299"/>
                  </a:lnTo>
                  <a:lnTo>
                    <a:pt x="616" y="283"/>
                  </a:lnTo>
                  <a:lnTo>
                    <a:pt x="641" y="268"/>
                  </a:lnTo>
                  <a:lnTo>
                    <a:pt x="667" y="253"/>
                  </a:lnTo>
                  <a:lnTo>
                    <a:pt x="693" y="238"/>
                  </a:lnTo>
                  <a:lnTo>
                    <a:pt x="720" y="225"/>
                  </a:lnTo>
                  <a:lnTo>
                    <a:pt x="747" y="211"/>
                  </a:lnTo>
                  <a:lnTo>
                    <a:pt x="774" y="199"/>
                  </a:lnTo>
                  <a:lnTo>
                    <a:pt x="802" y="186"/>
                  </a:lnTo>
                  <a:lnTo>
                    <a:pt x="829" y="174"/>
                  </a:lnTo>
                  <a:lnTo>
                    <a:pt x="885" y="152"/>
                  </a:lnTo>
                  <a:lnTo>
                    <a:pt x="943" y="130"/>
                  </a:lnTo>
                  <a:lnTo>
                    <a:pt x="971" y="120"/>
                  </a:lnTo>
                  <a:lnTo>
                    <a:pt x="1003" y="109"/>
                  </a:lnTo>
                  <a:lnTo>
                    <a:pt x="1034" y="100"/>
                  </a:lnTo>
                  <a:lnTo>
                    <a:pt x="1068" y="90"/>
                  </a:lnTo>
                  <a:lnTo>
                    <a:pt x="1103" y="81"/>
                  </a:lnTo>
                  <a:lnTo>
                    <a:pt x="1140" y="72"/>
                  </a:lnTo>
                  <a:lnTo>
                    <a:pt x="1177" y="63"/>
                  </a:lnTo>
                  <a:lnTo>
                    <a:pt x="1214" y="55"/>
                  </a:lnTo>
                  <a:lnTo>
                    <a:pt x="1253" y="48"/>
                  </a:lnTo>
                  <a:lnTo>
                    <a:pt x="1293" y="40"/>
                  </a:lnTo>
                  <a:lnTo>
                    <a:pt x="1333" y="34"/>
                  </a:lnTo>
                  <a:lnTo>
                    <a:pt x="1374" y="28"/>
                  </a:lnTo>
                  <a:lnTo>
                    <a:pt x="1415" y="22"/>
                  </a:lnTo>
                  <a:lnTo>
                    <a:pt x="1457" y="17"/>
                  </a:lnTo>
                  <a:lnTo>
                    <a:pt x="1499" y="12"/>
                  </a:lnTo>
                  <a:lnTo>
                    <a:pt x="1541" y="9"/>
                  </a:lnTo>
                  <a:lnTo>
                    <a:pt x="1582" y="5"/>
                  </a:lnTo>
                  <a:lnTo>
                    <a:pt x="1624" y="3"/>
                  </a:lnTo>
                  <a:lnTo>
                    <a:pt x="1665" y="1"/>
                  </a:lnTo>
                  <a:lnTo>
                    <a:pt x="1706" y="0"/>
                  </a:lnTo>
                  <a:lnTo>
                    <a:pt x="1746" y="0"/>
                  </a:lnTo>
                  <a:lnTo>
                    <a:pt x="1786" y="0"/>
                  </a:lnTo>
                  <a:lnTo>
                    <a:pt x="1826" y="2"/>
                  </a:lnTo>
                  <a:lnTo>
                    <a:pt x="1864" y="4"/>
                  </a:lnTo>
                  <a:lnTo>
                    <a:pt x="1902" y="7"/>
                  </a:lnTo>
                  <a:lnTo>
                    <a:pt x="1937" y="11"/>
                  </a:lnTo>
                  <a:lnTo>
                    <a:pt x="1973" y="16"/>
                  </a:lnTo>
                  <a:lnTo>
                    <a:pt x="2007" y="22"/>
                  </a:lnTo>
                  <a:lnTo>
                    <a:pt x="2040" y="29"/>
                  </a:lnTo>
                  <a:lnTo>
                    <a:pt x="2071" y="36"/>
                  </a:lnTo>
                  <a:lnTo>
                    <a:pt x="2101" y="45"/>
                  </a:lnTo>
                  <a:lnTo>
                    <a:pt x="2128" y="55"/>
                  </a:lnTo>
                  <a:lnTo>
                    <a:pt x="2225" y="91"/>
                  </a:lnTo>
                  <a:lnTo>
                    <a:pt x="2301" y="121"/>
                  </a:lnTo>
                  <a:lnTo>
                    <a:pt x="2332" y="134"/>
                  </a:lnTo>
                  <a:lnTo>
                    <a:pt x="2361" y="147"/>
                  </a:lnTo>
                  <a:lnTo>
                    <a:pt x="2385" y="159"/>
                  </a:lnTo>
                  <a:lnTo>
                    <a:pt x="2406" y="172"/>
                  </a:lnTo>
                  <a:lnTo>
                    <a:pt x="2425" y="185"/>
                  </a:lnTo>
                  <a:lnTo>
                    <a:pt x="2442" y="199"/>
                  </a:lnTo>
                  <a:lnTo>
                    <a:pt x="2456" y="214"/>
                  </a:lnTo>
                  <a:lnTo>
                    <a:pt x="2470" y="230"/>
                  </a:lnTo>
                  <a:lnTo>
                    <a:pt x="2483" y="248"/>
                  </a:lnTo>
                  <a:lnTo>
                    <a:pt x="2495" y="269"/>
                  </a:lnTo>
                  <a:lnTo>
                    <a:pt x="2508" y="291"/>
                  </a:lnTo>
                  <a:lnTo>
                    <a:pt x="2522" y="317"/>
                  </a:lnTo>
                  <a:lnTo>
                    <a:pt x="2528" y="330"/>
                  </a:lnTo>
                  <a:lnTo>
                    <a:pt x="2534" y="345"/>
                  </a:lnTo>
                  <a:lnTo>
                    <a:pt x="2540" y="362"/>
                  </a:lnTo>
                  <a:lnTo>
                    <a:pt x="2545" y="379"/>
                  </a:lnTo>
                  <a:lnTo>
                    <a:pt x="2549" y="398"/>
                  </a:lnTo>
                  <a:lnTo>
                    <a:pt x="2553" y="418"/>
                  </a:lnTo>
                  <a:lnTo>
                    <a:pt x="2557" y="439"/>
                  </a:lnTo>
                  <a:lnTo>
                    <a:pt x="2561" y="462"/>
                  </a:lnTo>
                  <a:lnTo>
                    <a:pt x="2567" y="508"/>
                  </a:lnTo>
                  <a:lnTo>
                    <a:pt x="2571" y="558"/>
                  </a:lnTo>
                  <a:lnTo>
                    <a:pt x="2574" y="610"/>
                  </a:lnTo>
                  <a:lnTo>
                    <a:pt x="2576" y="664"/>
                  </a:lnTo>
                  <a:lnTo>
                    <a:pt x="2577" y="719"/>
                  </a:lnTo>
                  <a:lnTo>
                    <a:pt x="2577" y="774"/>
                  </a:lnTo>
                  <a:lnTo>
                    <a:pt x="2576" y="829"/>
                  </a:lnTo>
                  <a:lnTo>
                    <a:pt x="2575" y="883"/>
                  </a:lnTo>
                  <a:lnTo>
                    <a:pt x="2572" y="986"/>
                  </a:lnTo>
                  <a:lnTo>
                    <a:pt x="2567" y="1077"/>
                  </a:lnTo>
                  <a:lnTo>
                    <a:pt x="2563" y="1120"/>
                  </a:lnTo>
                  <a:lnTo>
                    <a:pt x="2556" y="1164"/>
                  </a:lnTo>
                  <a:lnTo>
                    <a:pt x="2548" y="1207"/>
                  </a:lnTo>
                  <a:lnTo>
                    <a:pt x="2538" y="1250"/>
                  </a:lnTo>
                  <a:lnTo>
                    <a:pt x="2528" y="1293"/>
                  </a:lnTo>
                  <a:lnTo>
                    <a:pt x="2515" y="1335"/>
                  </a:lnTo>
                  <a:lnTo>
                    <a:pt x="2503" y="1376"/>
                  </a:lnTo>
                  <a:lnTo>
                    <a:pt x="2488" y="1416"/>
                  </a:lnTo>
                  <a:lnTo>
                    <a:pt x="2472" y="1455"/>
                  </a:lnTo>
                  <a:lnTo>
                    <a:pt x="2455" y="1493"/>
                  </a:lnTo>
                  <a:lnTo>
                    <a:pt x="2438" y="1529"/>
                  </a:lnTo>
                  <a:lnTo>
                    <a:pt x="2421" y="1564"/>
                  </a:lnTo>
                  <a:lnTo>
                    <a:pt x="2403" y="1596"/>
                  </a:lnTo>
                  <a:lnTo>
                    <a:pt x="2384" y="1627"/>
                  </a:lnTo>
                  <a:lnTo>
                    <a:pt x="2364" y="1655"/>
                  </a:lnTo>
                  <a:lnTo>
                    <a:pt x="2345" y="1681"/>
                  </a:lnTo>
                  <a:lnTo>
                    <a:pt x="2333" y="1692"/>
                  </a:lnTo>
                  <a:lnTo>
                    <a:pt x="2322" y="1703"/>
                  </a:lnTo>
                  <a:lnTo>
                    <a:pt x="2308" y="1714"/>
                  </a:lnTo>
                  <a:lnTo>
                    <a:pt x="2292" y="1726"/>
                  </a:lnTo>
                  <a:lnTo>
                    <a:pt x="2275" y="1737"/>
                  </a:lnTo>
                  <a:lnTo>
                    <a:pt x="2257" y="1748"/>
                  </a:lnTo>
                  <a:lnTo>
                    <a:pt x="2239" y="1761"/>
                  </a:lnTo>
                  <a:lnTo>
                    <a:pt x="2219" y="1772"/>
                  </a:lnTo>
                  <a:lnTo>
                    <a:pt x="2176" y="1794"/>
                  </a:lnTo>
                  <a:lnTo>
                    <a:pt x="2130" y="1816"/>
                  </a:lnTo>
                  <a:lnTo>
                    <a:pt x="2083" y="1837"/>
                  </a:lnTo>
                  <a:lnTo>
                    <a:pt x="2033" y="1857"/>
                  </a:lnTo>
                  <a:lnTo>
                    <a:pt x="1984" y="1877"/>
                  </a:lnTo>
                  <a:lnTo>
                    <a:pt x="1933" y="1895"/>
                  </a:lnTo>
                  <a:lnTo>
                    <a:pt x="1885" y="1912"/>
                  </a:lnTo>
                  <a:lnTo>
                    <a:pt x="1838" y="1927"/>
                  </a:lnTo>
                  <a:lnTo>
                    <a:pt x="1793" y="1940"/>
                  </a:lnTo>
                  <a:lnTo>
                    <a:pt x="1752" y="1952"/>
                  </a:lnTo>
                  <a:lnTo>
                    <a:pt x="1715" y="1961"/>
                  </a:lnTo>
                  <a:lnTo>
                    <a:pt x="1683" y="1968"/>
                  </a:lnTo>
                  <a:lnTo>
                    <a:pt x="1653" y="1974"/>
                  </a:lnTo>
                  <a:lnTo>
                    <a:pt x="1624" y="1981"/>
                  </a:lnTo>
                  <a:lnTo>
                    <a:pt x="1595" y="1989"/>
                  </a:lnTo>
                  <a:lnTo>
                    <a:pt x="1567" y="1997"/>
                  </a:lnTo>
                  <a:lnTo>
                    <a:pt x="1540" y="2006"/>
                  </a:lnTo>
                  <a:lnTo>
                    <a:pt x="1513" y="2016"/>
                  </a:lnTo>
                  <a:lnTo>
                    <a:pt x="1487" y="2026"/>
                  </a:lnTo>
                  <a:lnTo>
                    <a:pt x="1463" y="2036"/>
                  </a:lnTo>
                  <a:lnTo>
                    <a:pt x="1439" y="2047"/>
                  </a:lnTo>
                  <a:lnTo>
                    <a:pt x="1417" y="2058"/>
                  </a:lnTo>
                  <a:lnTo>
                    <a:pt x="1395" y="2069"/>
                  </a:lnTo>
                  <a:lnTo>
                    <a:pt x="1377" y="2080"/>
                  </a:lnTo>
                  <a:lnTo>
                    <a:pt x="1359" y="2091"/>
                  </a:lnTo>
                  <a:lnTo>
                    <a:pt x="1342" y="2102"/>
                  </a:lnTo>
                  <a:lnTo>
                    <a:pt x="1328" y="2113"/>
                  </a:lnTo>
                  <a:lnTo>
                    <a:pt x="1317" y="2123"/>
                  </a:lnTo>
                  <a:lnTo>
                    <a:pt x="1294" y="2147"/>
                  </a:lnTo>
                  <a:lnTo>
                    <a:pt x="1273" y="2171"/>
                  </a:lnTo>
                  <a:lnTo>
                    <a:pt x="1250" y="2195"/>
                  </a:lnTo>
                  <a:lnTo>
                    <a:pt x="1226" y="2221"/>
                  </a:lnTo>
                  <a:lnTo>
                    <a:pt x="1199" y="2249"/>
                  </a:lnTo>
                  <a:lnTo>
                    <a:pt x="1167" y="2279"/>
                  </a:lnTo>
                  <a:lnTo>
                    <a:pt x="1130" y="2312"/>
                  </a:lnTo>
                  <a:lnTo>
                    <a:pt x="1087" y="2347"/>
                  </a:lnTo>
                  <a:lnTo>
                    <a:pt x="1065" y="2364"/>
                  </a:lnTo>
                  <a:lnTo>
                    <a:pt x="1043" y="2380"/>
                  </a:lnTo>
                  <a:lnTo>
                    <a:pt x="1021" y="2395"/>
                  </a:lnTo>
                  <a:lnTo>
                    <a:pt x="998" y="2408"/>
                  </a:lnTo>
                  <a:lnTo>
                    <a:pt x="952" y="2435"/>
                  </a:lnTo>
                  <a:lnTo>
                    <a:pt x="907" y="2460"/>
                  </a:lnTo>
                  <a:lnTo>
                    <a:pt x="860" y="2488"/>
                  </a:lnTo>
                  <a:lnTo>
                    <a:pt x="810" y="2518"/>
                  </a:lnTo>
                  <a:lnTo>
                    <a:pt x="785" y="2535"/>
                  </a:lnTo>
                  <a:lnTo>
                    <a:pt x="760" y="2554"/>
                  </a:lnTo>
                  <a:lnTo>
                    <a:pt x="733" y="2574"/>
                  </a:lnTo>
                  <a:lnTo>
                    <a:pt x="707" y="2596"/>
                  </a:lnTo>
                  <a:lnTo>
                    <a:pt x="693" y="2608"/>
                  </a:lnTo>
                  <a:lnTo>
                    <a:pt x="681" y="2620"/>
                  </a:lnTo>
                  <a:lnTo>
                    <a:pt x="669" y="2633"/>
                  </a:lnTo>
                  <a:lnTo>
                    <a:pt x="658" y="2645"/>
                  </a:lnTo>
                  <a:lnTo>
                    <a:pt x="637" y="2670"/>
                  </a:lnTo>
                  <a:lnTo>
                    <a:pt x="618" y="2696"/>
                  </a:lnTo>
                  <a:lnTo>
                    <a:pt x="601" y="2722"/>
                  </a:lnTo>
                  <a:lnTo>
                    <a:pt x="584" y="2747"/>
                  </a:lnTo>
                  <a:lnTo>
                    <a:pt x="569" y="2772"/>
                  </a:lnTo>
                  <a:lnTo>
                    <a:pt x="555" y="2796"/>
                  </a:lnTo>
                  <a:lnTo>
                    <a:pt x="541" y="2818"/>
                  </a:lnTo>
                  <a:lnTo>
                    <a:pt x="527" y="2841"/>
                  </a:lnTo>
                  <a:lnTo>
                    <a:pt x="513" y="2860"/>
                  </a:lnTo>
                  <a:lnTo>
                    <a:pt x="499" y="2877"/>
                  </a:lnTo>
                  <a:lnTo>
                    <a:pt x="491" y="2885"/>
                  </a:lnTo>
                  <a:lnTo>
                    <a:pt x="484" y="2893"/>
                  </a:lnTo>
                  <a:lnTo>
                    <a:pt x="476" y="2899"/>
                  </a:lnTo>
                  <a:lnTo>
                    <a:pt x="468" y="2905"/>
                  </a:lnTo>
                  <a:lnTo>
                    <a:pt x="460" y="2910"/>
                  </a:lnTo>
                  <a:lnTo>
                    <a:pt x="450" y="2915"/>
                  </a:lnTo>
                  <a:lnTo>
                    <a:pt x="442" y="2918"/>
                  </a:lnTo>
                  <a:lnTo>
                    <a:pt x="431" y="2921"/>
                  </a:lnTo>
                  <a:lnTo>
                    <a:pt x="422" y="2923"/>
                  </a:lnTo>
                  <a:lnTo>
                    <a:pt x="411" y="2925"/>
                  </a:lnTo>
                  <a:lnTo>
                    <a:pt x="400" y="2926"/>
                  </a:lnTo>
                  <a:lnTo>
                    <a:pt x="388" y="2926"/>
                  </a:lnTo>
                  <a:lnTo>
                    <a:pt x="364" y="2926"/>
                  </a:lnTo>
                  <a:lnTo>
                    <a:pt x="340" y="2924"/>
                  </a:lnTo>
                  <a:lnTo>
                    <a:pt x="313" y="2921"/>
                  </a:lnTo>
                  <a:lnTo>
                    <a:pt x="288" y="2916"/>
                  </a:lnTo>
                  <a:lnTo>
                    <a:pt x="263" y="2911"/>
                  </a:lnTo>
                  <a:lnTo>
                    <a:pt x="239" y="2905"/>
                  </a:lnTo>
                  <a:lnTo>
                    <a:pt x="194" y="2894"/>
                  </a:lnTo>
                  <a:lnTo>
                    <a:pt x="158" y="2883"/>
                  </a:lnTo>
                  <a:lnTo>
                    <a:pt x="132" y="2874"/>
                  </a:lnTo>
                  <a:lnTo>
                    <a:pt x="124" y="2871"/>
                  </a:lnTo>
                  <a:close/>
                </a:path>
              </a:pathLst>
            </a:custGeom>
            <a:solidFill>
              <a:srgbClr val="CF95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4" name="Freeform 36"/>
            <p:cNvSpPr>
              <a:spLocks/>
            </p:cNvSpPr>
            <p:nvPr/>
          </p:nvSpPr>
          <p:spPr bwMode="auto">
            <a:xfrm>
              <a:off x="1572" y="2979"/>
              <a:ext cx="114" cy="135"/>
            </a:xfrm>
            <a:custGeom>
              <a:avLst/>
              <a:gdLst>
                <a:gd name="T0" fmla="*/ 0 w 2274"/>
                <a:gd name="T1" fmla="*/ 0 h 2579"/>
                <a:gd name="T2" fmla="*/ 0 w 2274"/>
                <a:gd name="T3" fmla="*/ 0 h 2579"/>
                <a:gd name="T4" fmla="*/ 0 w 2274"/>
                <a:gd name="T5" fmla="*/ 0 h 2579"/>
                <a:gd name="T6" fmla="*/ 0 w 2274"/>
                <a:gd name="T7" fmla="*/ 0 h 2579"/>
                <a:gd name="T8" fmla="*/ 0 w 2274"/>
                <a:gd name="T9" fmla="*/ 0 h 2579"/>
                <a:gd name="T10" fmla="*/ 0 w 2274"/>
                <a:gd name="T11" fmla="*/ 0 h 2579"/>
                <a:gd name="T12" fmla="*/ 0 w 2274"/>
                <a:gd name="T13" fmla="*/ 0 h 2579"/>
                <a:gd name="T14" fmla="*/ 0 w 2274"/>
                <a:gd name="T15" fmla="*/ 0 h 2579"/>
                <a:gd name="T16" fmla="*/ 0 w 2274"/>
                <a:gd name="T17" fmla="*/ 0 h 2579"/>
                <a:gd name="T18" fmla="*/ 0 w 2274"/>
                <a:gd name="T19" fmla="*/ 0 h 2579"/>
                <a:gd name="T20" fmla="*/ 0 w 2274"/>
                <a:gd name="T21" fmla="*/ 0 h 2579"/>
                <a:gd name="T22" fmla="*/ 0 w 2274"/>
                <a:gd name="T23" fmla="*/ 0 h 2579"/>
                <a:gd name="T24" fmla="*/ 0 w 2274"/>
                <a:gd name="T25" fmla="*/ 0 h 2579"/>
                <a:gd name="T26" fmla="*/ 0 w 2274"/>
                <a:gd name="T27" fmla="*/ 0 h 2579"/>
                <a:gd name="T28" fmla="*/ 0 w 2274"/>
                <a:gd name="T29" fmla="*/ 0 h 2579"/>
                <a:gd name="T30" fmla="*/ 0 w 2274"/>
                <a:gd name="T31" fmla="*/ 0 h 2579"/>
                <a:gd name="T32" fmla="*/ 0 w 2274"/>
                <a:gd name="T33" fmla="*/ 0 h 2579"/>
                <a:gd name="T34" fmla="*/ 0 w 2274"/>
                <a:gd name="T35" fmla="*/ 0 h 2579"/>
                <a:gd name="T36" fmla="*/ 0 w 2274"/>
                <a:gd name="T37" fmla="*/ 0 h 2579"/>
                <a:gd name="T38" fmla="*/ 0 w 2274"/>
                <a:gd name="T39" fmla="*/ 0 h 2579"/>
                <a:gd name="T40" fmla="*/ 0 w 2274"/>
                <a:gd name="T41" fmla="*/ 0 h 2579"/>
                <a:gd name="T42" fmla="*/ 0 w 2274"/>
                <a:gd name="T43" fmla="*/ 0 h 2579"/>
                <a:gd name="T44" fmla="*/ 0 w 2274"/>
                <a:gd name="T45" fmla="*/ 0 h 2579"/>
                <a:gd name="T46" fmla="*/ 0 w 2274"/>
                <a:gd name="T47" fmla="*/ 0 h 2579"/>
                <a:gd name="T48" fmla="*/ 0 w 2274"/>
                <a:gd name="T49" fmla="*/ 0 h 2579"/>
                <a:gd name="T50" fmla="*/ 0 w 2274"/>
                <a:gd name="T51" fmla="*/ 0 h 2579"/>
                <a:gd name="T52" fmla="*/ 0 w 2274"/>
                <a:gd name="T53" fmla="*/ 0 h 2579"/>
                <a:gd name="T54" fmla="*/ 0 w 2274"/>
                <a:gd name="T55" fmla="*/ 0 h 2579"/>
                <a:gd name="T56" fmla="*/ 0 w 2274"/>
                <a:gd name="T57" fmla="*/ 0 h 2579"/>
                <a:gd name="T58" fmla="*/ 0 w 2274"/>
                <a:gd name="T59" fmla="*/ 0 h 2579"/>
                <a:gd name="T60" fmla="*/ 0 w 2274"/>
                <a:gd name="T61" fmla="*/ 0 h 2579"/>
                <a:gd name="T62" fmla="*/ 0 w 2274"/>
                <a:gd name="T63" fmla="*/ 0 h 2579"/>
                <a:gd name="T64" fmla="*/ 0 w 2274"/>
                <a:gd name="T65" fmla="*/ 0 h 2579"/>
                <a:gd name="T66" fmla="*/ 0 w 2274"/>
                <a:gd name="T67" fmla="*/ 0 h 2579"/>
                <a:gd name="T68" fmla="*/ 0 w 2274"/>
                <a:gd name="T69" fmla="*/ 0 h 2579"/>
                <a:gd name="T70" fmla="*/ 0 w 2274"/>
                <a:gd name="T71" fmla="*/ 0 h 2579"/>
                <a:gd name="T72" fmla="*/ 0 w 2274"/>
                <a:gd name="T73" fmla="*/ 0 h 2579"/>
                <a:gd name="T74" fmla="*/ 0 w 2274"/>
                <a:gd name="T75" fmla="*/ 0 h 2579"/>
                <a:gd name="T76" fmla="*/ 0 w 2274"/>
                <a:gd name="T77" fmla="*/ 0 h 2579"/>
                <a:gd name="T78" fmla="*/ 0 w 2274"/>
                <a:gd name="T79" fmla="*/ 0 h 2579"/>
                <a:gd name="T80" fmla="*/ 0 w 2274"/>
                <a:gd name="T81" fmla="*/ 0 h 2579"/>
                <a:gd name="T82" fmla="*/ 0 w 2274"/>
                <a:gd name="T83" fmla="*/ 0 h 2579"/>
                <a:gd name="T84" fmla="*/ 0 w 2274"/>
                <a:gd name="T85" fmla="*/ 0 h 2579"/>
                <a:gd name="T86" fmla="*/ 0 w 2274"/>
                <a:gd name="T87" fmla="*/ 0 h 2579"/>
                <a:gd name="T88" fmla="*/ 0 w 2274"/>
                <a:gd name="T89" fmla="*/ 0 h 2579"/>
                <a:gd name="T90" fmla="*/ 0 w 2274"/>
                <a:gd name="T91" fmla="*/ 0 h 2579"/>
                <a:gd name="T92" fmla="*/ 0 w 2274"/>
                <a:gd name="T93" fmla="*/ 0 h 2579"/>
                <a:gd name="T94" fmla="*/ 0 w 2274"/>
                <a:gd name="T95" fmla="*/ 0 h 2579"/>
                <a:gd name="T96" fmla="*/ 0 w 2274"/>
                <a:gd name="T97" fmla="*/ 0 h 2579"/>
                <a:gd name="T98" fmla="*/ 0 w 2274"/>
                <a:gd name="T99" fmla="*/ 0 h 2579"/>
                <a:gd name="T100" fmla="*/ 0 w 2274"/>
                <a:gd name="T101" fmla="*/ 0 h 2579"/>
                <a:gd name="T102" fmla="*/ 0 w 2274"/>
                <a:gd name="T103" fmla="*/ 0 h 2579"/>
                <a:gd name="T104" fmla="*/ 0 w 2274"/>
                <a:gd name="T105" fmla="*/ 0 h 2579"/>
                <a:gd name="T106" fmla="*/ 0 w 2274"/>
                <a:gd name="T107" fmla="*/ 0 h 2579"/>
                <a:gd name="T108" fmla="*/ 0 w 2274"/>
                <a:gd name="T109" fmla="*/ 0 h 2579"/>
                <a:gd name="T110" fmla="*/ 0 w 2274"/>
                <a:gd name="T111" fmla="*/ 0 h 2579"/>
                <a:gd name="T112" fmla="*/ 0 w 2274"/>
                <a:gd name="T113" fmla="*/ 0 h 25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74"/>
                <a:gd name="T172" fmla="*/ 0 h 2579"/>
                <a:gd name="T173" fmla="*/ 2274 w 2274"/>
                <a:gd name="T174" fmla="*/ 2579 h 25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74" h="2579">
                  <a:moveTo>
                    <a:pt x="105" y="2536"/>
                  </a:moveTo>
                  <a:lnTo>
                    <a:pt x="101" y="2527"/>
                  </a:lnTo>
                  <a:lnTo>
                    <a:pt x="88" y="2502"/>
                  </a:lnTo>
                  <a:lnTo>
                    <a:pt x="81" y="2483"/>
                  </a:lnTo>
                  <a:lnTo>
                    <a:pt x="71" y="2461"/>
                  </a:lnTo>
                  <a:lnTo>
                    <a:pt x="62" y="2436"/>
                  </a:lnTo>
                  <a:lnTo>
                    <a:pt x="52" y="2408"/>
                  </a:lnTo>
                  <a:lnTo>
                    <a:pt x="43" y="2377"/>
                  </a:lnTo>
                  <a:lnTo>
                    <a:pt x="33" y="2344"/>
                  </a:lnTo>
                  <a:lnTo>
                    <a:pt x="24" y="2308"/>
                  </a:lnTo>
                  <a:lnTo>
                    <a:pt x="17" y="2271"/>
                  </a:lnTo>
                  <a:lnTo>
                    <a:pt x="10" y="2232"/>
                  </a:lnTo>
                  <a:lnTo>
                    <a:pt x="5" y="2191"/>
                  </a:lnTo>
                  <a:lnTo>
                    <a:pt x="3" y="2171"/>
                  </a:lnTo>
                  <a:lnTo>
                    <a:pt x="1" y="2150"/>
                  </a:lnTo>
                  <a:lnTo>
                    <a:pt x="1" y="2128"/>
                  </a:lnTo>
                  <a:lnTo>
                    <a:pt x="0" y="2107"/>
                  </a:lnTo>
                  <a:lnTo>
                    <a:pt x="0" y="1992"/>
                  </a:lnTo>
                  <a:lnTo>
                    <a:pt x="2" y="1831"/>
                  </a:lnTo>
                  <a:lnTo>
                    <a:pt x="4" y="1737"/>
                  </a:lnTo>
                  <a:lnTo>
                    <a:pt x="7" y="1635"/>
                  </a:lnTo>
                  <a:lnTo>
                    <a:pt x="11" y="1530"/>
                  </a:lnTo>
                  <a:lnTo>
                    <a:pt x="18" y="1422"/>
                  </a:lnTo>
                  <a:lnTo>
                    <a:pt x="21" y="1368"/>
                  </a:lnTo>
                  <a:lnTo>
                    <a:pt x="25" y="1313"/>
                  </a:lnTo>
                  <a:lnTo>
                    <a:pt x="30" y="1259"/>
                  </a:lnTo>
                  <a:lnTo>
                    <a:pt x="35" y="1205"/>
                  </a:lnTo>
                  <a:lnTo>
                    <a:pt x="42" y="1151"/>
                  </a:lnTo>
                  <a:lnTo>
                    <a:pt x="48" y="1099"/>
                  </a:lnTo>
                  <a:lnTo>
                    <a:pt x="55" y="1047"/>
                  </a:lnTo>
                  <a:lnTo>
                    <a:pt x="64" y="997"/>
                  </a:lnTo>
                  <a:lnTo>
                    <a:pt x="72" y="948"/>
                  </a:lnTo>
                  <a:lnTo>
                    <a:pt x="82" y="901"/>
                  </a:lnTo>
                  <a:lnTo>
                    <a:pt x="92" y="856"/>
                  </a:lnTo>
                  <a:lnTo>
                    <a:pt x="104" y="813"/>
                  </a:lnTo>
                  <a:lnTo>
                    <a:pt x="115" y="773"/>
                  </a:lnTo>
                  <a:lnTo>
                    <a:pt x="128" y="735"/>
                  </a:lnTo>
                  <a:lnTo>
                    <a:pt x="143" y="700"/>
                  </a:lnTo>
                  <a:lnTo>
                    <a:pt x="158" y="668"/>
                  </a:lnTo>
                  <a:lnTo>
                    <a:pt x="172" y="639"/>
                  </a:lnTo>
                  <a:lnTo>
                    <a:pt x="189" y="611"/>
                  </a:lnTo>
                  <a:lnTo>
                    <a:pt x="205" y="583"/>
                  </a:lnTo>
                  <a:lnTo>
                    <a:pt x="222" y="556"/>
                  </a:lnTo>
                  <a:lnTo>
                    <a:pt x="240" y="531"/>
                  </a:lnTo>
                  <a:lnTo>
                    <a:pt x="256" y="506"/>
                  </a:lnTo>
                  <a:lnTo>
                    <a:pt x="274" y="483"/>
                  </a:lnTo>
                  <a:lnTo>
                    <a:pt x="293" y="460"/>
                  </a:lnTo>
                  <a:lnTo>
                    <a:pt x="311" y="438"/>
                  </a:lnTo>
                  <a:lnTo>
                    <a:pt x="330" y="417"/>
                  </a:lnTo>
                  <a:lnTo>
                    <a:pt x="350" y="397"/>
                  </a:lnTo>
                  <a:lnTo>
                    <a:pt x="370" y="377"/>
                  </a:lnTo>
                  <a:lnTo>
                    <a:pt x="390" y="358"/>
                  </a:lnTo>
                  <a:lnTo>
                    <a:pt x="410" y="340"/>
                  </a:lnTo>
                  <a:lnTo>
                    <a:pt x="431" y="323"/>
                  </a:lnTo>
                  <a:lnTo>
                    <a:pt x="452" y="306"/>
                  </a:lnTo>
                  <a:lnTo>
                    <a:pt x="473" y="290"/>
                  </a:lnTo>
                  <a:lnTo>
                    <a:pt x="495" y="275"/>
                  </a:lnTo>
                  <a:lnTo>
                    <a:pt x="516" y="260"/>
                  </a:lnTo>
                  <a:lnTo>
                    <a:pt x="540" y="246"/>
                  </a:lnTo>
                  <a:lnTo>
                    <a:pt x="562" y="232"/>
                  </a:lnTo>
                  <a:lnTo>
                    <a:pt x="585" y="219"/>
                  </a:lnTo>
                  <a:lnTo>
                    <a:pt x="607" y="207"/>
                  </a:lnTo>
                  <a:lnTo>
                    <a:pt x="631" y="195"/>
                  </a:lnTo>
                  <a:lnTo>
                    <a:pt x="677" y="172"/>
                  </a:lnTo>
                  <a:lnTo>
                    <a:pt x="726" y="151"/>
                  </a:lnTo>
                  <a:lnTo>
                    <a:pt x="775" y="131"/>
                  </a:lnTo>
                  <a:lnTo>
                    <a:pt x="826" y="113"/>
                  </a:lnTo>
                  <a:lnTo>
                    <a:pt x="852" y="105"/>
                  </a:lnTo>
                  <a:lnTo>
                    <a:pt x="880" y="96"/>
                  </a:lnTo>
                  <a:lnTo>
                    <a:pt x="909" y="88"/>
                  </a:lnTo>
                  <a:lnTo>
                    <a:pt x="940" y="80"/>
                  </a:lnTo>
                  <a:lnTo>
                    <a:pt x="1003" y="64"/>
                  </a:lnTo>
                  <a:lnTo>
                    <a:pt x="1070" y="50"/>
                  </a:lnTo>
                  <a:lnTo>
                    <a:pt x="1141" y="37"/>
                  </a:lnTo>
                  <a:lnTo>
                    <a:pt x="1212" y="26"/>
                  </a:lnTo>
                  <a:lnTo>
                    <a:pt x="1249" y="21"/>
                  </a:lnTo>
                  <a:lnTo>
                    <a:pt x="1286" y="17"/>
                  </a:lnTo>
                  <a:lnTo>
                    <a:pt x="1323" y="13"/>
                  </a:lnTo>
                  <a:lnTo>
                    <a:pt x="1359" y="9"/>
                  </a:lnTo>
                  <a:lnTo>
                    <a:pt x="1397" y="6"/>
                  </a:lnTo>
                  <a:lnTo>
                    <a:pt x="1434" y="4"/>
                  </a:lnTo>
                  <a:lnTo>
                    <a:pt x="1470" y="2"/>
                  </a:lnTo>
                  <a:lnTo>
                    <a:pt x="1507" y="1"/>
                  </a:lnTo>
                  <a:lnTo>
                    <a:pt x="1543" y="0"/>
                  </a:lnTo>
                  <a:lnTo>
                    <a:pt x="1577" y="1"/>
                  </a:lnTo>
                  <a:lnTo>
                    <a:pt x="1612" y="1"/>
                  </a:lnTo>
                  <a:lnTo>
                    <a:pt x="1646" y="3"/>
                  </a:lnTo>
                  <a:lnTo>
                    <a:pt x="1679" y="5"/>
                  </a:lnTo>
                  <a:lnTo>
                    <a:pt x="1711" y="9"/>
                  </a:lnTo>
                  <a:lnTo>
                    <a:pt x="1743" y="12"/>
                  </a:lnTo>
                  <a:lnTo>
                    <a:pt x="1772" y="17"/>
                  </a:lnTo>
                  <a:lnTo>
                    <a:pt x="1802" y="23"/>
                  </a:lnTo>
                  <a:lnTo>
                    <a:pt x="1829" y="29"/>
                  </a:lnTo>
                  <a:lnTo>
                    <a:pt x="1855" y="37"/>
                  </a:lnTo>
                  <a:lnTo>
                    <a:pt x="1879" y="45"/>
                  </a:lnTo>
                  <a:lnTo>
                    <a:pt x="1964" y="78"/>
                  </a:lnTo>
                  <a:lnTo>
                    <a:pt x="2030" y="106"/>
                  </a:lnTo>
                  <a:lnTo>
                    <a:pt x="2057" y="119"/>
                  </a:lnTo>
                  <a:lnTo>
                    <a:pt x="2082" y="130"/>
                  </a:lnTo>
                  <a:lnTo>
                    <a:pt x="2104" y="142"/>
                  </a:lnTo>
                  <a:lnTo>
                    <a:pt x="2123" y="153"/>
                  </a:lnTo>
                  <a:lnTo>
                    <a:pt x="2139" y="165"/>
                  </a:lnTo>
                  <a:lnTo>
                    <a:pt x="2154" y="177"/>
                  </a:lnTo>
                  <a:lnTo>
                    <a:pt x="2168" y="189"/>
                  </a:lnTo>
                  <a:lnTo>
                    <a:pt x="2180" y="203"/>
                  </a:lnTo>
                  <a:lnTo>
                    <a:pt x="2192" y="219"/>
                  </a:lnTo>
                  <a:lnTo>
                    <a:pt x="2204" y="235"/>
                  </a:lnTo>
                  <a:lnTo>
                    <a:pt x="2215" y="254"/>
                  </a:lnTo>
                  <a:lnTo>
                    <a:pt x="2227" y="275"/>
                  </a:lnTo>
                  <a:lnTo>
                    <a:pt x="2232" y="287"/>
                  </a:lnTo>
                  <a:lnTo>
                    <a:pt x="2237" y="300"/>
                  </a:lnTo>
                  <a:lnTo>
                    <a:pt x="2241" y="314"/>
                  </a:lnTo>
                  <a:lnTo>
                    <a:pt x="2246" y="330"/>
                  </a:lnTo>
                  <a:lnTo>
                    <a:pt x="2254" y="364"/>
                  </a:lnTo>
                  <a:lnTo>
                    <a:pt x="2259" y="402"/>
                  </a:lnTo>
                  <a:lnTo>
                    <a:pt x="2265" y="443"/>
                  </a:lnTo>
                  <a:lnTo>
                    <a:pt x="2269" y="487"/>
                  </a:lnTo>
                  <a:lnTo>
                    <a:pt x="2271" y="533"/>
                  </a:lnTo>
                  <a:lnTo>
                    <a:pt x="2273" y="582"/>
                  </a:lnTo>
                  <a:lnTo>
                    <a:pt x="2274" y="630"/>
                  </a:lnTo>
                  <a:lnTo>
                    <a:pt x="2274" y="679"/>
                  </a:lnTo>
                  <a:lnTo>
                    <a:pt x="2273" y="728"/>
                  </a:lnTo>
                  <a:lnTo>
                    <a:pt x="2271" y="776"/>
                  </a:lnTo>
                  <a:lnTo>
                    <a:pt x="2269" y="822"/>
                  </a:lnTo>
                  <a:lnTo>
                    <a:pt x="2267" y="867"/>
                  </a:lnTo>
                  <a:lnTo>
                    <a:pt x="2264" y="909"/>
                  </a:lnTo>
                  <a:lnTo>
                    <a:pt x="2259" y="948"/>
                  </a:lnTo>
                  <a:lnTo>
                    <a:pt x="2255" y="987"/>
                  </a:lnTo>
                  <a:lnTo>
                    <a:pt x="2250" y="1026"/>
                  </a:lnTo>
                  <a:lnTo>
                    <a:pt x="2243" y="1064"/>
                  </a:lnTo>
                  <a:lnTo>
                    <a:pt x="2235" y="1103"/>
                  </a:lnTo>
                  <a:lnTo>
                    <a:pt x="2226" y="1141"/>
                  </a:lnTo>
                  <a:lnTo>
                    <a:pt x="2215" y="1178"/>
                  </a:lnTo>
                  <a:lnTo>
                    <a:pt x="2204" y="1215"/>
                  </a:lnTo>
                  <a:lnTo>
                    <a:pt x="2192" y="1251"/>
                  </a:lnTo>
                  <a:lnTo>
                    <a:pt x="2178" y="1286"/>
                  </a:lnTo>
                  <a:lnTo>
                    <a:pt x="2165" y="1319"/>
                  </a:lnTo>
                  <a:lnTo>
                    <a:pt x="2151" y="1351"/>
                  </a:lnTo>
                  <a:lnTo>
                    <a:pt x="2135" y="1381"/>
                  </a:lnTo>
                  <a:lnTo>
                    <a:pt x="2119" y="1410"/>
                  </a:lnTo>
                  <a:lnTo>
                    <a:pt x="2104" y="1437"/>
                  </a:lnTo>
                  <a:lnTo>
                    <a:pt x="2087" y="1461"/>
                  </a:lnTo>
                  <a:lnTo>
                    <a:pt x="2070" y="1483"/>
                  </a:lnTo>
                  <a:lnTo>
                    <a:pt x="2060" y="1494"/>
                  </a:lnTo>
                  <a:lnTo>
                    <a:pt x="2050" y="1505"/>
                  </a:lnTo>
                  <a:lnTo>
                    <a:pt x="2037" y="1515"/>
                  </a:lnTo>
                  <a:lnTo>
                    <a:pt x="2024" y="1526"/>
                  </a:lnTo>
                  <a:lnTo>
                    <a:pt x="2010" y="1536"/>
                  </a:lnTo>
                  <a:lnTo>
                    <a:pt x="1994" y="1547"/>
                  </a:lnTo>
                  <a:lnTo>
                    <a:pt x="1977" y="1557"/>
                  </a:lnTo>
                  <a:lnTo>
                    <a:pt x="1959" y="1567"/>
                  </a:lnTo>
                  <a:lnTo>
                    <a:pt x="1922" y="1587"/>
                  </a:lnTo>
                  <a:lnTo>
                    <a:pt x="1882" y="1607"/>
                  </a:lnTo>
                  <a:lnTo>
                    <a:pt x="1838" y="1626"/>
                  </a:lnTo>
                  <a:lnTo>
                    <a:pt x="1795" y="1644"/>
                  </a:lnTo>
                  <a:lnTo>
                    <a:pt x="1750" y="1662"/>
                  </a:lnTo>
                  <a:lnTo>
                    <a:pt x="1706" y="1678"/>
                  </a:lnTo>
                  <a:lnTo>
                    <a:pt x="1663" y="1692"/>
                  </a:lnTo>
                  <a:lnTo>
                    <a:pt x="1621" y="1705"/>
                  </a:lnTo>
                  <a:lnTo>
                    <a:pt x="1581" y="1716"/>
                  </a:lnTo>
                  <a:lnTo>
                    <a:pt x="1544" y="1726"/>
                  </a:lnTo>
                  <a:lnTo>
                    <a:pt x="1510" y="1734"/>
                  </a:lnTo>
                  <a:lnTo>
                    <a:pt x="1481" y="1740"/>
                  </a:lnTo>
                  <a:lnTo>
                    <a:pt x="1454" y="1745"/>
                  </a:lnTo>
                  <a:lnTo>
                    <a:pt x="1429" y="1751"/>
                  </a:lnTo>
                  <a:lnTo>
                    <a:pt x="1404" y="1757"/>
                  </a:lnTo>
                  <a:lnTo>
                    <a:pt x="1379" y="1765"/>
                  </a:lnTo>
                  <a:lnTo>
                    <a:pt x="1355" y="1772"/>
                  </a:lnTo>
                  <a:lnTo>
                    <a:pt x="1332" y="1781"/>
                  </a:lnTo>
                  <a:lnTo>
                    <a:pt x="1309" y="1790"/>
                  </a:lnTo>
                  <a:lnTo>
                    <a:pt x="1287" y="1799"/>
                  </a:lnTo>
                  <a:lnTo>
                    <a:pt x="1266" y="1808"/>
                  </a:lnTo>
                  <a:lnTo>
                    <a:pt x="1246" y="1818"/>
                  </a:lnTo>
                  <a:lnTo>
                    <a:pt x="1227" y="1828"/>
                  </a:lnTo>
                  <a:lnTo>
                    <a:pt x="1210" y="1838"/>
                  </a:lnTo>
                  <a:lnTo>
                    <a:pt x="1193" y="1848"/>
                  </a:lnTo>
                  <a:lnTo>
                    <a:pt x="1178" y="1857"/>
                  </a:lnTo>
                  <a:lnTo>
                    <a:pt x="1165" y="1867"/>
                  </a:lnTo>
                  <a:lnTo>
                    <a:pt x="1153" y="1877"/>
                  </a:lnTo>
                  <a:lnTo>
                    <a:pt x="1134" y="1896"/>
                  </a:lnTo>
                  <a:lnTo>
                    <a:pt x="1115" y="1915"/>
                  </a:lnTo>
                  <a:lnTo>
                    <a:pt x="1097" y="1937"/>
                  </a:lnTo>
                  <a:lnTo>
                    <a:pt x="1076" y="1959"/>
                  </a:lnTo>
                  <a:lnTo>
                    <a:pt x="1053" y="1983"/>
                  </a:lnTo>
                  <a:lnTo>
                    <a:pt x="1027" y="2010"/>
                  </a:lnTo>
                  <a:lnTo>
                    <a:pt x="994" y="2038"/>
                  </a:lnTo>
                  <a:lnTo>
                    <a:pt x="956" y="2069"/>
                  </a:lnTo>
                  <a:lnTo>
                    <a:pt x="936" y="2085"/>
                  </a:lnTo>
                  <a:lnTo>
                    <a:pt x="917" y="2100"/>
                  </a:lnTo>
                  <a:lnTo>
                    <a:pt x="897" y="2113"/>
                  </a:lnTo>
                  <a:lnTo>
                    <a:pt x="877" y="2126"/>
                  </a:lnTo>
                  <a:lnTo>
                    <a:pt x="837" y="2151"/>
                  </a:lnTo>
                  <a:lnTo>
                    <a:pt x="796" y="2175"/>
                  </a:lnTo>
                  <a:lnTo>
                    <a:pt x="755" y="2199"/>
                  </a:lnTo>
                  <a:lnTo>
                    <a:pt x="712" y="2226"/>
                  </a:lnTo>
                  <a:lnTo>
                    <a:pt x="690" y="2241"/>
                  </a:lnTo>
                  <a:lnTo>
                    <a:pt x="668" y="2257"/>
                  </a:lnTo>
                  <a:lnTo>
                    <a:pt x="646" y="2275"/>
                  </a:lnTo>
                  <a:lnTo>
                    <a:pt x="623" y="2294"/>
                  </a:lnTo>
                  <a:lnTo>
                    <a:pt x="600" y="2315"/>
                  </a:lnTo>
                  <a:lnTo>
                    <a:pt x="580" y="2337"/>
                  </a:lnTo>
                  <a:lnTo>
                    <a:pt x="561" y="2359"/>
                  </a:lnTo>
                  <a:lnTo>
                    <a:pt x="544" y="2381"/>
                  </a:lnTo>
                  <a:lnTo>
                    <a:pt x="513" y="2425"/>
                  </a:lnTo>
                  <a:lnTo>
                    <a:pt x="486" y="2466"/>
                  </a:lnTo>
                  <a:lnTo>
                    <a:pt x="472" y="2486"/>
                  </a:lnTo>
                  <a:lnTo>
                    <a:pt x="460" y="2504"/>
                  </a:lnTo>
                  <a:lnTo>
                    <a:pt x="447" y="2520"/>
                  </a:lnTo>
                  <a:lnTo>
                    <a:pt x="433" y="2535"/>
                  </a:lnTo>
                  <a:lnTo>
                    <a:pt x="427" y="2542"/>
                  </a:lnTo>
                  <a:lnTo>
                    <a:pt x="420" y="2548"/>
                  </a:lnTo>
                  <a:lnTo>
                    <a:pt x="412" y="2554"/>
                  </a:lnTo>
                  <a:lnTo>
                    <a:pt x="405" y="2559"/>
                  </a:lnTo>
                  <a:lnTo>
                    <a:pt x="398" y="2564"/>
                  </a:lnTo>
                  <a:lnTo>
                    <a:pt x="390" y="2568"/>
                  </a:lnTo>
                  <a:lnTo>
                    <a:pt x="382" y="2571"/>
                  </a:lnTo>
                  <a:lnTo>
                    <a:pt x="373" y="2574"/>
                  </a:lnTo>
                  <a:lnTo>
                    <a:pt x="365" y="2576"/>
                  </a:lnTo>
                  <a:lnTo>
                    <a:pt x="355" y="2577"/>
                  </a:lnTo>
                  <a:lnTo>
                    <a:pt x="346" y="2578"/>
                  </a:lnTo>
                  <a:lnTo>
                    <a:pt x="335" y="2579"/>
                  </a:lnTo>
                  <a:lnTo>
                    <a:pt x="314" y="2579"/>
                  </a:lnTo>
                  <a:lnTo>
                    <a:pt x="292" y="2578"/>
                  </a:lnTo>
                  <a:lnTo>
                    <a:pt x="270" y="2576"/>
                  </a:lnTo>
                  <a:lnTo>
                    <a:pt x="248" y="2573"/>
                  </a:lnTo>
                  <a:lnTo>
                    <a:pt x="226" y="2569"/>
                  </a:lnTo>
                  <a:lnTo>
                    <a:pt x="205" y="2564"/>
                  </a:lnTo>
                  <a:lnTo>
                    <a:pt x="166" y="2555"/>
                  </a:lnTo>
                  <a:lnTo>
                    <a:pt x="134" y="2546"/>
                  </a:lnTo>
                  <a:lnTo>
                    <a:pt x="112" y="2539"/>
                  </a:lnTo>
                  <a:lnTo>
                    <a:pt x="105" y="2536"/>
                  </a:lnTo>
                  <a:close/>
                </a:path>
              </a:pathLst>
            </a:custGeom>
            <a:solidFill>
              <a:srgbClr val="D296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5" name="Freeform 37"/>
            <p:cNvSpPr>
              <a:spLocks/>
            </p:cNvSpPr>
            <p:nvPr/>
          </p:nvSpPr>
          <p:spPr bwMode="auto">
            <a:xfrm>
              <a:off x="1579" y="2984"/>
              <a:ext cx="99" cy="118"/>
            </a:xfrm>
            <a:custGeom>
              <a:avLst/>
              <a:gdLst>
                <a:gd name="T0" fmla="*/ 0 w 1970"/>
                <a:gd name="T1" fmla="*/ 0 h 2239"/>
                <a:gd name="T2" fmla="*/ 0 w 1970"/>
                <a:gd name="T3" fmla="*/ 0 h 2239"/>
                <a:gd name="T4" fmla="*/ 0 w 1970"/>
                <a:gd name="T5" fmla="*/ 0 h 2239"/>
                <a:gd name="T6" fmla="*/ 0 w 1970"/>
                <a:gd name="T7" fmla="*/ 0 h 2239"/>
                <a:gd name="T8" fmla="*/ 0 w 1970"/>
                <a:gd name="T9" fmla="*/ 0 h 2239"/>
                <a:gd name="T10" fmla="*/ 0 w 1970"/>
                <a:gd name="T11" fmla="*/ 0 h 2239"/>
                <a:gd name="T12" fmla="*/ 0 w 1970"/>
                <a:gd name="T13" fmla="*/ 0 h 2239"/>
                <a:gd name="T14" fmla="*/ 0 w 1970"/>
                <a:gd name="T15" fmla="*/ 0 h 2239"/>
                <a:gd name="T16" fmla="*/ 0 w 1970"/>
                <a:gd name="T17" fmla="*/ 0 h 2239"/>
                <a:gd name="T18" fmla="*/ 0 w 1970"/>
                <a:gd name="T19" fmla="*/ 0 h 2239"/>
                <a:gd name="T20" fmla="*/ 0 w 1970"/>
                <a:gd name="T21" fmla="*/ 0 h 2239"/>
                <a:gd name="T22" fmla="*/ 0 w 1970"/>
                <a:gd name="T23" fmla="*/ 0 h 2239"/>
                <a:gd name="T24" fmla="*/ 0 w 1970"/>
                <a:gd name="T25" fmla="*/ 0 h 2239"/>
                <a:gd name="T26" fmla="*/ 0 w 1970"/>
                <a:gd name="T27" fmla="*/ 0 h 2239"/>
                <a:gd name="T28" fmla="*/ 0 w 1970"/>
                <a:gd name="T29" fmla="*/ 0 h 2239"/>
                <a:gd name="T30" fmla="*/ 0 w 1970"/>
                <a:gd name="T31" fmla="*/ 0 h 2239"/>
                <a:gd name="T32" fmla="*/ 0 w 1970"/>
                <a:gd name="T33" fmla="*/ 0 h 2239"/>
                <a:gd name="T34" fmla="*/ 0 w 1970"/>
                <a:gd name="T35" fmla="*/ 0 h 2239"/>
                <a:gd name="T36" fmla="*/ 0 w 1970"/>
                <a:gd name="T37" fmla="*/ 0 h 2239"/>
                <a:gd name="T38" fmla="*/ 0 w 1970"/>
                <a:gd name="T39" fmla="*/ 0 h 2239"/>
                <a:gd name="T40" fmla="*/ 0 w 1970"/>
                <a:gd name="T41" fmla="*/ 0 h 2239"/>
                <a:gd name="T42" fmla="*/ 0 w 1970"/>
                <a:gd name="T43" fmla="*/ 0 h 2239"/>
                <a:gd name="T44" fmla="*/ 0 w 1970"/>
                <a:gd name="T45" fmla="*/ 0 h 2239"/>
                <a:gd name="T46" fmla="*/ 0 w 1970"/>
                <a:gd name="T47" fmla="*/ 0 h 2239"/>
                <a:gd name="T48" fmla="*/ 0 w 1970"/>
                <a:gd name="T49" fmla="*/ 0 h 2239"/>
                <a:gd name="T50" fmla="*/ 0 w 1970"/>
                <a:gd name="T51" fmla="*/ 0 h 2239"/>
                <a:gd name="T52" fmla="*/ 0 w 1970"/>
                <a:gd name="T53" fmla="*/ 0 h 2239"/>
                <a:gd name="T54" fmla="*/ 0 w 1970"/>
                <a:gd name="T55" fmla="*/ 0 h 2239"/>
                <a:gd name="T56" fmla="*/ 0 w 1970"/>
                <a:gd name="T57" fmla="*/ 0 h 2239"/>
                <a:gd name="T58" fmla="*/ 0 w 1970"/>
                <a:gd name="T59" fmla="*/ 0 h 2239"/>
                <a:gd name="T60" fmla="*/ 0 w 1970"/>
                <a:gd name="T61" fmla="*/ 0 h 2239"/>
                <a:gd name="T62" fmla="*/ 0 w 1970"/>
                <a:gd name="T63" fmla="*/ 0 h 2239"/>
                <a:gd name="T64" fmla="*/ 0 w 1970"/>
                <a:gd name="T65" fmla="*/ 0 h 2239"/>
                <a:gd name="T66" fmla="*/ 0 w 1970"/>
                <a:gd name="T67" fmla="*/ 0 h 2239"/>
                <a:gd name="T68" fmla="*/ 0 w 1970"/>
                <a:gd name="T69" fmla="*/ 0 h 2239"/>
                <a:gd name="T70" fmla="*/ 0 w 1970"/>
                <a:gd name="T71" fmla="*/ 0 h 2239"/>
                <a:gd name="T72" fmla="*/ 0 w 1970"/>
                <a:gd name="T73" fmla="*/ 0 h 2239"/>
                <a:gd name="T74" fmla="*/ 0 w 1970"/>
                <a:gd name="T75" fmla="*/ 0 h 2239"/>
                <a:gd name="T76" fmla="*/ 0 w 1970"/>
                <a:gd name="T77" fmla="*/ 0 h 2239"/>
                <a:gd name="T78" fmla="*/ 0 w 1970"/>
                <a:gd name="T79" fmla="*/ 0 h 2239"/>
                <a:gd name="T80" fmla="*/ 0 w 1970"/>
                <a:gd name="T81" fmla="*/ 0 h 2239"/>
                <a:gd name="T82" fmla="*/ 0 w 1970"/>
                <a:gd name="T83" fmla="*/ 0 h 2239"/>
                <a:gd name="T84" fmla="*/ 0 w 1970"/>
                <a:gd name="T85" fmla="*/ 0 h 2239"/>
                <a:gd name="T86" fmla="*/ 0 w 1970"/>
                <a:gd name="T87" fmla="*/ 0 h 2239"/>
                <a:gd name="T88" fmla="*/ 0 w 1970"/>
                <a:gd name="T89" fmla="*/ 0 h 2239"/>
                <a:gd name="T90" fmla="*/ 0 w 1970"/>
                <a:gd name="T91" fmla="*/ 0 h 2239"/>
                <a:gd name="T92" fmla="*/ 0 w 1970"/>
                <a:gd name="T93" fmla="*/ 0 h 2239"/>
                <a:gd name="T94" fmla="*/ 0 w 1970"/>
                <a:gd name="T95" fmla="*/ 0 h 2239"/>
                <a:gd name="T96" fmla="*/ 0 w 1970"/>
                <a:gd name="T97" fmla="*/ 0 h 2239"/>
                <a:gd name="T98" fmla="*/ 0 w 1970"/>
                <a:gd name="T99" fmla="*/ 0 h 2239"/>
                <a:gd name="T100" fmla="*/ 0 w 1970"/>
                <a:gd name="T101" fmla="*/ 0 h 2239"/>
                <a:gd name="T102" fmla="*/ 0 w 1970"/>
                <a:gd name="T103" fmla="*/ 0 h 2239"/>
                <a:gd name="T104" fmla="*/ 0 w 1970"/>
                <a:gd name="T105" fmla="*/ 0 h 2239"/>
                <a:gd name="T106" fmla="*/ 0 w 1970"/>
                <a:gd name="T107" fmla="*/ 0 h 2239"/>
                <a:gd name="T108" fmla="*/ 0 w 1970"/>
                <a:gd name="T109" fmla="*/ 0 h 22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70"/>
                <a:gd name="T166" fmla="*/ 0 h 2239"/>
                <a:gd name="T167" fmla="*/ 1970 w 1970"/>
                <a:gd name="T168" fmla="*/ 2239 h 22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70" h="2239">
                  <a:moveTo>
                    <a:pt x="97" y="2207"/>
                  </a:moveTo>
                  <a:lnTo>
                    <a:pt x="93" y="2199"/>
                  </a:lnTo>
                  <a:lnTo>
                    <a:pt x="83" y="2177"/>
                  </a:lnTo>
                  <a:lnTo>
                    <a:pt x="75" y="2161"/>
                  </a:lnTo>
                  <a:lnTo>
                    <a:pt x="67" y="2142"/>
                  </a:lnTo>
                  <a:lnTo>
                    <a:pt x="57" y="2120"/>
                  </a:lnTo>
                  <a:lnTo>
                    <a:pt x="49" y="2095"/>
                  </a:lnTo>
                  <a:lnTo>
                    <a:pt x="40" y="2068"/>
                  </a:lnTo>
                  <a:lnTo>
                    <a:pt x="31" y="2039"/>
                  </a:lnTo>
                  <a:lnTo>
                    <a:pt x="23" y="2009"/>
                  </a:lnTo>
                  <a:lnTo>
                    <a:pt x="15" y="1976"/>
                  </a:lnTo>
                  <a:lnTo>
                    <a:pt x="9" y="1942"/>
                  </a:lnTo>
                  <a:lnTo>
                    <a:pt x="4" y="1907"/>
                  </a:lnTo>
                  <a:lnTo>
                    <a:pt x="1" y="1871"/>
                  </a:lnTo>
                  <a:lnTo>
                    <a:pt x="0" y="1834"/>
                  </a:lnTo>
                  <a:lnTo>
                    <a:pt x="0" y="1735"/>
                  </a:lnTo>
                  <a:lnTo>
                    <a:pt x="1" y="1595"/>
                  </a:lnTo>
                  <a:lnTo>
                    <a:pt x="3" y="1512"/>
                  </a:lnTo>
                  <a:lnTo>
                    <a:pt x="5" y="1425"/>
                  </a:lnTo>
                  <a:lnTo>
                    <a:pt x="9" y="1334"/>
                  </a:lnTo>
                  <a:lnTo>
                    <a:pt x="14" y="1241"/>
                  </a:lnTo>
                  <a:lnTo>
                    <a:pt x="22" y="1146"/>
                  </a:lnTo>
                  <a:lnTo>
                    <a:pt x="30" y="1053"/>
                  </a:lnTo>
                  <a:lnTo>
                    <a:pt x="35" y="1006"/>
                  </a:lnTo>
                  <a:lnTo>
                    <a:pt x="42" y="961"/>
                  </a:lnTo>
                  <a:lnTo>
                    <a:pt x="48" y="916"/>
                  </a:lnTo>
                  <a:lnTo>
                    <a:pt x="55" y="873"/>
                  </a:lnTo>
                  <a:lnTo>
                    <a:pt x="63" y="831"/>
                  </a:lnTo>
                  <a:lnTo>
                    <a:pt x="71" y="790"/>
                  </a:lnTo>
                  <a:lnTo>
                    <a:pt x="80" y="751"/>
                  </a:lnTo>
                  <a:lnTo>
                    <a:pt x="90" y="714"/>
                  </a:lnTo>
                  <a:lnTo>
                    <a:pt x="101" y="679"/>
                  </a:lnTo>
                  <a:lnTo>
                    <a:pt x="112" y="646"/>
                  </a:lnTo>
                  <a:lnTo>
                    <a:pt x="124" y="616"/>
                  </a:lnTo>
                  <a:lnTo>
                    <a:pt x="137" y="588"/>
                  </a:lnTo>
                  <a:lnTo>
                    <a:pt x="150" y="562"/>
                  </a:lnTo>
                  <a:lnTo>
                    <a:pt x="164" y="537"/>
                  </a:lnTo>
                  <a:lnTo>
                    <a:pt x="177" y="513"/>
                  </a:lnTo>
                  <a:lnTo>
                    <a:pt x="192" y="490"/>
                  </a:lnTo>
                  <a:lnTo>
                    <a:pt x="206" y="467"/>
                  </a:lnTo>
                  <a:lnTo>
                    <a:pt x="222" y="445"/>
                  </a:lnTo>
                  <a:lnTo>
                    <a:pt x="236" y="425"/>
                  </a:lnTo>
                  <a:lnTo>
                    <a:pt x="252" y="404"/>
                  </a:lnTo>
                  <a:lnTo>
                    <a:pt x="268" y="385"/>
                  </a:lnTo>
                  <a:lnTo>
                    <a:pt x="285" y="367"/>
                  </a:lnTo>
                  <a:lnTo>
                    <a:pt x="301" y="349"/>
                  </a:lnTo>
                  <a:lnTo>
                    <a:pt x="317" y="332"/>
                  </a:lnTo>
                  <a:lnTo>
                    <a:pt x="335" y="315"/>
                  </a:lnTo>
                  <a:lnTo>
                    <a:pt x="352" y="299"/>
                  </a:lnTo>
                  <a:lnTo>
                    <a:pt x="370" y="284"/>
                  </a:lnTo>
                  <a:lnTo>
                    <a:pt x="389" y="270"/>
                  </a:lnTo>
                  <a:lnTo>
                    <a:pt x="407" y="256"/>
                  </a:lnTo>
                  <a:lnTo>
                    <a:pt x="426" y="242"/>
                  </a:lnTo>
                  <a:lnTo>
                    <a:pt x="445" y="229"/>
                  </a:lnTo>
                  <a:lnTo>
                    <a:pt x="464" y="217"/>
                  </a:lnTo>
                  <a:lnTo>
                    <a:pt x="484" y="205"/>
                  </a:lnTo>
                  <a:lnTo>
                    <a:pt x="503" y="194"/>
                  </a:lnTo>
                  <a:lnTo>
                    <a:pt x="523" y="183"/>
                  </a:lnTo>
                  <a:lnTo>
                    <a:pt x="544" y="172"/>
                  </a:lnTo>
                  <a:lnTo>
                    <a:pt x="585" y="153"/>
                  </a:lnTo>
                  <a:lnTo>
                    <a:pt x="627" y="134"/>
                  </a:lnTo>
                  <a:lnTo>
                    <a:pt x="670" y="117"/>
                  </a:lnTo>
                  <a:lnTo>
                    <a:pt x="713" y="102"/>
                  </a:lnTo>
                  <a:lnTo>
                    <a:pt x="736" y="94"/>
                  </a:lnTo>
                  <a:lnTo>
                    <a:pt x="761" y="86"/>
                  </a:lnTo>
                  <a:lnTo>
                    <a:pt x="785" y="78"/>
                  </a:lnTo>
                  <a:lnTo>
                    <a:pt x="811" y="71"/>
                  </a:lnTo>
                  <a:lnTo>
                    <a:pt x="866" y="57"/>
                  </a:lnTo>
                  <a:lnTo>
                    <a:pt x="924" y="44"/>
                  </a:lnTo>
                  <a:lnTo>
                    <a:pt x="985" y="32"/>
                  </a:lnTo>
                  <a:lnTo>
                    <a:pt x="1047" y="22"/>
                  </a:lnTo>
                  <a:lnTo>
                    <a:pt x="1110" y="14"/>
                  </a:lnTo>
                  <a:lnTo>
                    <a:pt x="1174" y="8"/>
                  </a:lnTo>
                  <a:lnTo>
                    <a:pt x="1206" y="5"/>
                  </a:lnTo>
                  <a:lnTo>
                    <a:pt x="1237" y="3"/>
                  </a:lnTo>
                  <a:lnTo>
                    <a:pt x="1269" y="2"/>
                  </a:lnTo>
                  <a:lnTo>
                    <a:pt x="1300" y="1"/>
                  </a:lnTo>
                  <a:lnTo>
                    <a:pt x="1331" y="0"/>
                  </a:lnTo>
                  <a:lnTo>
                    <a:pt x="1361" y="0"/>
                  </a:lnTo>
                  <a:lnTo>
                    <a:pt x="1392" y="1"/>
                  </a:lnTo>
                  <a:lnTo>
                    <a:pt x="1421" y="3"/>
                  </a:lnTo>
                  <a:lnTo>
                    <a:pt x="1450" y="5"/>
                  </a:lnTo>
                  <a:lnTo>
                    <a:pt x="1477" y="8"/>
                  </a:lnTo>
                  <a:lnTo>
                    <a:pt x="1505" y="11"/>
                  </a:lnTo>
                  <a:lnTo>
                    <a:pt x="1531" y="15"/>
                  </a:lnTo>
                  <a:lnTo>
                    <a:pt x="1556" y="20"/>
                  </a:lnTo>
                  <a:lnTo>
                    <a:pt x="1579" y="26"/>
                  </a:lnTo>
                  <a:lnTo>
                    <a:pt x="1603" y="32"/>
                  </a:lnTo>
                  <a:lnTo>
                    <a:pt x="1624" y="39"/>
                  </a:lnTo>
                  <a:lnTo>
                    <a:pt x="1697" y="67"/>
                  </a:lnTo>
                  <a:lnTo>
                    <a:pt x="1755" y="90"/>
                  </a:lnTo>
                  <a:lnTo>
                    <a:pt x="1779" y="100"/>
                  </a:lnTo>
                  <a:lnTo>
                    <a:pt x="1800" y="110"/>
                  </a:lnTo>
                  <a:lnTo>
                    <a:pt x="1819" y="120"/>
                  </a:lnTo>
                  <a:lnTo>
                    <a:pt x="1836" y="130"/>
                  </a:lnTo>
                  <a:lnTo>
                    <a:pt x="1851" y="140"/>
                  </a:lnTo>
                  <a:lnTo>
                    <a:pt x="1864" y="150"/>
                  </a:lnTo>
                  <a:lnTo>
                    <a:pt x="1876" y="162"/>
                  </a:lnTo>
                  <a:lnTo>
                    <a:pt x="1887" y="174"/>
                  </a:lnTo>
                  <a:lnTo>
                    <a:pt x="1896" y="188"/>
                  </a:lnTo>
                  <a:lnTo>
                    <a:pt x="1907" y="203"/>
                  </a:lnTo>
                  <a:lnTo>
                    <a:pt x="1916" y="220"/>
                  </a:lnTo>
                  <a:lnTo>
                    <a:pt x="1926" y="239"/>
                  </a:lnTo>
                  <a:lnTo>
                    <a:pt x="1930" y="249"/>
                  </a:lnTo>
                  <a:lnTo>
                    <a:pt x="1934" y="261"/>
                  </a:lnTo>
                  <a:lnTo>
                    <a:pt x="1938" y="273"/>
                  </a:lnTo>
                  <a:lnTo>
                    <a:pt x="1942" y="287"/>
                  </a:lnTo>
                  <a:lnTo>
                    <a:pt x="1950" y="317"/>
                  </a:lnTo>
                  <a:lnTo>
                    <a:pt x="1955" y="351"/>
                  </a:lnTo>
                  <a:lnTo>
                    <a:pt x="1960" y="387"/>
                  </a:lnTo>
                  <a:lnTo>
                    <a:pt x="1964" y="426"/>
                  </a:lnTo>
                  <a:lnTo>
                    <a:pt x="1967" y="466"/>
                  </a:lnTo>
                  <a:lnTo>
                    <a:pt x="1969" y="509"/>
                  </a:lnTo>
                  <a:lnTo>
                    <a:pt x="1970" y="551"/>
                  </a:lnTo>
                  <a:lnTo>
                    <a:pt x="1970" y="594"/>
                  </a:lnTo>
                  <a:lnTo>
                    <a:pt x="1970" y="636"/>
                  </a:lnTo>
                  <a:lnTo>
                    <a:pt x="1969" y="677"/>
                  </a:lnTo>
                  <a:lnTo>
                    <a:pt x="1967" y="717"/>
                  </a:lnTo>
                  <a:lnTo>
                    <a:pt x="1965" y="756"/>
                  </a:lnTo>
                  <a:lnTo>
                    <a:pt x="1961" y="792"/>
                  </a:lnTo>
                  <a:lnTo>
                    <a:pt x="1958" y="825"/>
                  </a:lnTo>
                  <a:lnTo>
                    <a:pt x="1954" y="857"/>
                  </a:lnTo>
                  <a:lnTo>
                    <a:pt x="1949" y="891"/>
                  </a:lnTo>
                  <a:lnTo>
                    <a:pt x="1942" y="924"/>
                  </a:lnTo>
                  <a:lnTo>
                    <a:pt x="1935" y="957"/>
                  </a:lnTo>
                  <a:lnTo>
                    <a:pt x="1927" y="990"/>
                  </a:lnTo>
                  <a:lnTo>
                    <a:pt x="1918" y="1023"/>
                  </a:lnTo>
                  <a:lnTo>
                    <a:pt x="1909" y="1055"/>
                  </a:lnTo>
                  <a:lnTo>
                    <a:pt x="1898" y="1086"/>
                  </a:lnTo>
                  <a:lnTo>
                    <a:pt x="1887" y="1116"/>
                  </a:lnTo>
                  <a:lnTo>
                    <a:pt x="1875" y="1146"/>
                  </a:lnTo>
                  <a:lnTo>
                    <a:pt x="1864" y="1174"/>
                  </a:lnTo>
                  <a:lnTo>
                    <a:pt x="1850" y="1201"/>
                  </a:lnTo>
                  <a:lnTo>
                    <a:pt x="1837" y="1226"/>
                  </a:lnTo>
                  <a:lnTo>
                    <a:pt x="1824" y="1250"/>
                  </a:lnTo>
                  <a:lnTo>
                    <a:pt x="1809" y="1272"/>
                  </a:lnTo>
                  <a:lnTo>
                    <a:pt x="1794" y="1291"/>
                  </a:lnTo>
                  <a:lnTo>
                    <a:pt x="1786" y="1301"/>
                  </a:lnTo>
                  <a:lnTo>
                    <a:pt x="1776" y="1310"/>
                  </a:lnTo>
                  <a:lnTo>
                    <a:pt x="1765" y="1319"/>
                  </a:lnTo>
                  <a:lnTo>
                    <a:pt x="1753" y="1329"/>
                  </a:lnTo>
                  <a:lnTo>
                    <a:pt x="1739" y="1338"/>
                  </a:lnTo>
                  <a:lnTo>
                    <a:pt x="1726" y="1347"/>
                  </a:lnTo>
                  <a:lnTo>
                    <a:pt x="1711" y="1357"/>
                  </a:lnTo>
                  <a:lnTo>
                    <a:pt x="1695" y="1366"/>
                  </a:lnTo>
                  <a:lnTo>
                    <a:pt x="1661" y="1384"/>
                  </a:lnTo>
                  <a:lnTo>
                    <a:pt x="1626" y="1401"/>
                  </a:lnTo>
                  <a:lnTo>
                    <a:pt x="1589" y="1418"/>
                  </a:lnTo>
                  <a:lnTo>
                    <a:pt x="1550" y="1434"/>
                  </a:lnTo>
                  <a:lnTo>
                    <a:pt x="1512" y="1449"/>
                  </a:lnTo>
                  <a:lnTo>
                    <a:pt x="1473" y="1463"/>
                  </a:lnTo>
                  <a:lnTo>
                    <a:pt x="1435" y="1475"/>
                  </a:lnTo>
                  <a:lnTo>
                    <a:pt x="1398" y="1487"/>
                  </a:lnTo>
                  <a:lnTo>
                    <a:pt x="1364" y="1496"/>
                  </a:lnTo>
                  <a:lnTo>
                    <a:pt x="1331" y="1504"/>
                  </a:lnTo>
                  <a:lnTo>
                    <a:pt x="1303" y="1511"/>
                  </a:lnTo>
                  <a:lnTo>
                    <a:pt x="1277" y="1515"/>
                  </a:lnTo>
                  <a:lnTo>
                    <a:pt x="1255" y="1519"/>
                  </a:lnTo>
                  <a:lnTo>
                    <a:pt x="1233" y="1524"/>
                  </a:lnTo>
                  <a:lnTo>
                    <a:pt x="1212" y="1529"/>
                  </a:lnTo>
                  <a:lnTo>
                    <a:pt x="1191" y="1535"/>
                  </a:lnTo>
                  <a:lnTo>
                    <a:pt x="1170" y="1541"/>
                  </a:lnTo>
                  <a:lnTo>
                    <a:pt x="1150" y="1549"/>
                  </a:lnTo>
                  <a:lnTo>
                    <a:pt x="1130" y="1556"/>
                  </a:lnTo>
                  <a:lnTo>
                    <a:pt x="1111" y="1564"/>
                  </a:lnTo>
                  <a:lnTo>
                    <a:pt x="1093" y="1572"/>
                  </a:lnTo>
                  <a:lnTo>
                    <a:pt x="1076" y="1580"/>
                  </a:lnTo>
                  <a:lnTo>
                    <a:pt x="1060" y="1589"/>
                  </a:lnTo>
                  <a:lnTo>
                    <a:pt x="1045" y="1598"/>
                  </a:lnTo>
                  <a:lnTo>
                    <a:pt x="1031" y="1607"/>
                  </a:lnTo>
                  <a:lnTo>
                    <a:pt x="1017" y="1616"/>
                  </a:lnTo>
                  <a:lnTo>
                    <a:pt x="1006" y="1625"/>
                  </a:lnTo>
                  <a:lnTo>
                    <a:pt x="995" y="1635"/>
                  </a:lnTo>
                  <a:lnTo>
                    <a:pt x="978" y="1651"/>
                  </a:lnTo>
                  <a:lnTo>
                    <a:pt x="963" y="1668"/>
                  </a:lnTo>
                  <a:lnTo>
                    <a:pt x="946" y="1685"/>
                  </a:lnTo>
                  <a:lnTo>
                    <a:pt x="927" y="1704"/>
                  </a:lnTo>
                  <a:lnTo>
                    <a:pt x="907" y="1724"/>
                  </a:lnTo>
                  <a:lnTo>
                    <a:pt x="884" y="1746"/>
                  </a:lnTo>
                  <a:lnTo>
                    <a:pt x="856" y="1770"/>
                  </a:lnTo>
                  <a:lnTo>
                    <a:pt x="825" y="1796"/>
                  </a:lnTo>
                  <a:lnTo>
                    <a:pt x="808" y="1811"/>
                  </a:lnTo>
                  <a:lnTo>
                    <a:pt x="791" y="1824"/>
                  </a:lnTo>
                  <a:lnTo>
                    <a:pt x="774" y="1837"/>
                  </a:lnTo>
                  <a:lnTo>
                    <a:pt x="756" y="1849"/>
                  </a:lnTo>
                  <a:lnTo>
                    <a:pt x="723" y="1870"/>
                  </a:lnTo>
                  <a:lnTo>
                    <a:pt x="688" y="1891"/>
                  </a:lnTo>
                  <a:lnTo>
                    <a:pt x="651" y="1913"/>
                  </a:lnTo>
                  <a:lnTo>
                    <a:pt x="613" y="1936"/>
                  </a:lnTo>
                  <a:lnTo>
                    <a:pt x="593" y="1950"/>
                  </a:lnTo>
                  <a:lnTo>
                    <a:pt x="573" y="1964"/>
                  </a:lnTo>
                  <a:lnTo>
                    <a:pt x="552" y="1979"/>
                  </a:lnTo>
                  <a:lnTo>
                    <a:pt x="530" y="1996"/>
                  </a:lnTo>
                  <a:lnTo>
                    <a:pt x="510" y="2014"/>
                  </a:lnTo>
                  <a:lnTo>
                    <a:pt x="492" y="2034"/>
                  </a:lnTo>
                  <a:lnTo>
                    <a:pt x="475" y="2053"/>
                  </a:lnTo>
                  <a:lnTo>
                    <a:pt x="461" y="2072"/>
                  </a:lnTo>
                  <a:lnTo>
                    <a:pt x="433" y="2109"/>
                  </a:lnTo>
                  <a:lnTo>
                    <a:pt x="410" y="2144"/>
                  </a:lnTo>
                  <a:lnTo>
                    <a:pt x="398" y="2160"/>
                  </a:lnTo>
                  <a:lnTo>
                    <a:pt x="388" y="2175"/>
                  </a:lnTo>
                  <a:lnTo>
                    <a:pt x="376" y="2189"/>
                  </a:lnTo>
                  <a:lnTo>
                    <a:pt x="366" y="2201"/>
                  </a:lnTo>
                  <a:lnTo>
                    <a:pt x="353" y="2212"/>
                  </a:lnTo>
                  <a:lnTo>
                    <a:pt x="342" y="2221"/>
                  </a:lnTo>
                  <a:lnTo>
                    <a:pt x="335" y="2224"/>
                  </a:lnTo>
                  <a:lnTo>
                    <a:pt x="328" y="2227"/>
                  </a:lnTo>
                  <a:lnTo>
                    <a:pt x="322" y="2230"/>
                  </a:lnTo>
                  <a:lnTo>
                    <a:pt x="314" y="2232"/>
                  </a:lnTo>
                  <a:lnTo>
                    <a:pt x="298" y="2236"/>
                  </a:lnTo>
                  <a:lnTo>
                    <a:pt x="283" y="2238"/>
                  </a:lnTo>
                  <a:lnTo>
                    <a:pt x="265" y="2239"/>
                  </a:lnTo>
                  <a:lnTo>
                    <a:pt x="247" y="2239"/>
                  </a:lnTo>
                  <a:lnTo>
                    <a:pt x="229" y="2237"/>
                  </a:lnTo>
                  <a:lnTo>
                    <a:pt x="211" y="2235"/>
                  </a:lnTo>
                  <a:lnTo>
                    <a:pt x="193" y="2232"/>
                  </a:lnTo>
                  <a:lnTo>
                    <a:pt x="176" y="2229"/>
                  </a:lnTo>
                  <a:lnTo>
                    <a:pt x="146" y="2222"/>
                  </a:lnTo>
                  <a:lnTo>
                    <a:pt x="121" y="2215"/>
                  </a:lnTo>
                  <a:lnTo>
                    <a:pt x="104" y="2209"/>
                  </a:lnTo>
                  <a:lnTo>
                    <a:pt x="97" y="2207"/>
                  </a:lnTo>
                  <a:close/>
                </a:path>
              </a:pathLst>
            </a:custGeom>
            <a:solidFill>
              <a:srgbClr val="D597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6" name="Freeform 38"/>
            <p:cNvSpPr>
              <a:spLocks/>
            </p:cNvSpPr>
            <p:nvPr/>
          </p:nvSpPr>
          <p:spPr bwMode="auto">
            <a:xfrm>
              <a:off x="1586" y="2990"/>
              <a:ext cx="83" cy="100"/>
            </a:xfrm>
            <a:custGeom>
              <a:avLst/>
              <a:gdLst>
                <a:gd name="T0" fmla="*/ 0 w 1665"/>
                <a:gd name="T1" fmla="*/ 0 h 1899"/>
                <a:gd name="T2" fmla="*/ 0 w 1665"/>
                <a:gd name="T3" fmla="*/ 0 h 1899"/>
                <a:gd name="T4" fmla="*/ 0 w 1665"/>
                <a:gd name="T5" fmla="*/ 0 h 1899"/>
                <a:gd name="T6" fmla="*/ 0 w 1665"/>
                <a:gd name="T7" fmla="*/ 0 h 1899"/>
                <a:gd name="T8" fmla="*/ 0 w 1665"/>
                <a:gd name="T9" fmla="*/ 0 h 1899"/>
                <a:gd name="T10" fmla="*/ 0 w 1665"/>
                <a:gd name="T11" fmla="*/ 0 h 1899"/>
                <a:gd name="T12" fmla="*/ 0 w 1665"/>
                <a:gd name="T13" fmla="*/ 0 h 1899"/>
                <a:gd name="T14" fmla="*/ 0 w 1665"/>
                <a:gd name="T15" fmla="*/ 0 h 1899"/>
                <a:gd name="T16" fmla="*/ 0 w 1665"/>
                <a:gd name="T17" fmla="*/ 0 h 1899"/>
                <a:gd name="T18" fmla="*/ 0 w 1665"/>
                <a:gd name="T19" fmla="*/ 0 h 1899"/>
                <a:gd name="T20" fmla="*/ 0 w 1665"/>
                <a:gd name="T21" fmla="*/ 0 h 1899"/>
                <a:gd name="T22" fmla="*/ 0 w 1665"/>
                <a:gd name="T23" fmla="*/ 0 h 1899"/>
                <a:gd name="T24" fmla="*/ 0 w 1665"/>
                <a:gd name="T25" fmla="*/ 0 h 1899"/>
                <a:gd name="T26" fmla="*/ 0 w 1665"/>
                <a:gd name="T27" fmla="*/ 0 h 1899"/>
                <a:gd name="T28" fmla="*/ 0 w 1665"/>
                <a:gd name="T29" fmla="*/ 0 h 1899"/>
                <a:gd name="T30" fmla="*/ 0 w 1665"/>
                <a:gd name="T31" fmla="*/ 0 h 1899"/>
                <a:gd name="T32" fmla="*/ 0 w 1665"/>
                <a:gd name="T33" fmla="*/ 0 h 1899"/>
                <a:gd name="T34" fmla="*/ 0 w 1665"/>
                <a:gd name="T35" fmla="*/ 0 h 1899"/>
                <a:gd name="T36" fmla="*/ 0 w 1665"/>
                <a:gd name="T37" fmla="*/ 0 h 1899"/>
                <a:gd name="T38" fmla="*/ 0 w 1665"/>
                <a:gd name="T39" fmla="*/ 0 h 1899"/>
                <a:gd name="T40" fmla="*/ 0 w 1665"/>
                <a:gd name="T41" fmla="*/ 0 h 1899"/>
                <a:gd name="T42" fmla="*/ 0 w 1665"/>
                <a:gd name="T43" fmla="*/ 0 h 1899"/>
                <a:gd name="T44" fmla="*/ 0 w 1665"/>
                <a:gd name="T45" fmla="*/ 0 h 1899"/>
                <a:gd name="T46" fmla="*/ 0 w 1665"/>
                <a:gd name="T47" fmla="*/ 0 h 1899"/>
                <a:gd name="T48" fmla="*/ 0 w 1665"/>
                <a:gd name="T49" fmla="*/ 0 h 1899"/>
                <a:gd name="T50" fmla="*/ 0 w 1665"/>
                <a:gd name="T51" fmla="*/ 0 h 1899"/>
                <a:gd name="T52" fmla="*/ 0 w 1665"/>
                <a:gd name="T53" fmla="*/ 0 h 1899"/>
                <a:gd name="T54" fmla="*/ 0 w 1665"/>
                <a:gd name="T55" fmla="*/ 0 h 1899"/>
                <a:gd name="T56" fmla="*/ 0 w 1665"/>
                <a:gd name="T57" fmla="*/ 0 h 1899"/>
                <a:gd name="T58" fmla="*/ 0 w 1665"/>
                <a:gd name="T59" fmla="*/ 0 h 1899"/>
                <a:gd name="T60" fmla="*/ 0 w 1665"/>
                <a:gd name="T61" fmla="*/ 0 h 1899"/>
                <a:gd name="T62" fmla="*/ 0 w 1665"/>
                <a:gd name="T63" fmla="*/ 0 h 1899"/>
                <a:gd name="T64" fmla="*/ 0 w 1665"/>
                <a:gd name="T65" fmla="*/ 0 h 1899"/>
                <a:gd name="T66" fmla="*/ 0 w 1665"/>
                <a:gd name="T67" fmla="*/ 0 h 1899"/>
                <a:gd name="T68" fmla="*/ 0 w 1665"/>
                <a:gd name="T69" fmla="*/ 0 h 1899"/>
                <a:gd name="T70" fmla="*/ 0 w 1665"/>
                <a:gd name="T71" fmla="*/ 0 h 1899"/>
                <a:gd name="T72" fmla="*/ 0 w 1665"/>
                <a:gd name="T73" fmla="*/ 0 h 1899"/>
                <a:gd name="T74" fmla="*/ 0 w 1665"/>
                <a:gd name="T75" fmla="*/ 0 h 1899"/>
                <a:gd name="T76" fmla="*/ 0 w 1665"/>
                <a:gd name="T77" fmla="*/ 0 h 1899"/>
                <a:gd name="T78" fmla="*/ 0 w 1665"/>
                <a:gd name="T79" fmla="*/ 0 h 1899"/>
                <a:gd name="T80" fmla="*/ 0 w 1665"/>
                <a:gd name="T81" fmla="*/ 0 h 1899"/>
                <a:gd name="T82" fmla="*/ 0 w 1665"/>
                <a:gd name="T83" fmla="*/ 0 h 1899"/>
                <a:gd name="T84" fmla="*/ 0 w 1665"/>
                <a:gd name="T85" fmla="*/ 0 h 1899"/>
                <a:gd name="T86" fmla="*/ 0 w 1665"/>
                <a:gd name="T87" fmla="*/ 0 h 1899"/>
                <a:gd name="T88" fmla="*/ 0 w 1665"/>
                <a:gd name="T89" fmla="*/ 0 h 1899"/>
                <a:gd name="T90" fmla="*/ 0 w 1665"/>
                <a:gd name="T91" fmla="*/ 0 h 1899"/>
                <a:gd name="T92" fmla="*/ 0 w 1665"/>
                <a:gd name="T93" fmla="*/ 0 h 1899"/>
                <a:gd name="T94" fmla="*/ 0 w 1665"/>
                <a:gd name="T95" fmla="*/ 0 h 1899"/>
                <a:gd name="T96" fmla="*/ 0 w 1665"/>
                <a:gd name="T97" fmla="*/ 0 h 1899"/>
                <a:gd name="T98" fmla="*/ 0 w 1665"/>
                <a:gd name="T99" fmla="*/ 0 h 18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65"/>
                <a:gd name="T151" fmla="*/ 0 h 1899"/>
                <a:gd name="T152" fmla="*/ 1665 w 1665"/>
                <a:gd name="T153" fmla="*/ 1899 h 18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65" h="1899">
                  <a:moveTo>
                    <a:pt x="93" y="1869"/>
                  </a:moveTo>
                  <a:lnTo>
                    <a:pt x="89" y="1862"/>
                  </a:lnTo>
                  <a:lnTo>
                    <a:pt x="78" y="1844"/>
                  </a:lnTo>
                  <a:lnTo>
                    <a:pt x="64" y="1814"/>
                  </a:lnTo>
                  <a:lnTo>
                    <a:pt x="47" y="1776"/>
                  </a:lnTo>
                  <a:lnTo>
                    <a:pt x="38" y="1753"/>
                  </a:lnTo>
                  <a:lnTo>
                    <a:pt x="30" y="1729"/>
                  </a:lnTo>
                  <a:lnTo>
                    <a:pt x="22" y="1702"/>
                  </a:lnTo>
                  <a:lnTo>
                    <a:pt x="15" y="1675"/>
                  </a:lnTo>
                  <a:lnTo>
                    <a:pt x="10" y="1646"/>
                  </a:lnTo>
                  <a:lnTo>
                    <a:pt x="6" y="1615"/>
                  </a:lnTo>
                  <a:lnTo>
                    <a:pt x="2" y="1584"/>
                  </a:lnTo>
                  <a:lnTo>
                    <a:pt x="1" y="1552"/>
                  </a:lnTo>
                  <a:lnTo>
                    <a:pt x="0" y="1472"/>
                  </a:lnTo>
                  <a:lnTo>
                    <a:pt x="1" y="1355"/>
                  </a:lnTo>
                  <a:lnTo>
                    <a:pt x="1" y="1287"/>
                  </a:lnTo>
                  <a:lnTo>
                    <a:pt x="4" y="1214"/>
                  </a:lnTo>
                  <a:lnTo>
                    <a:pt x="6" y="1137"/>
                  </a:lnTo>
                  <a:lnTo>
                    <a:pt x="10" y="1058"/>
                  </a:lnTo>
                  <a:lnTo>
                    <a:pt x="14" y="978"/>
                  </a:lnTo>
                  <a:lnTo>
                    <a:pt x="21" y="899"/>
                  </a:lnTo>
                  <a:lnTo>
                    <a:pt x="25" y="860"/>
                  </a:lnTo>
                  <a:lnTo>
                    <a:pt x="30" y="821"/>
                  </a:lnTo>
                  <a:lnTo>
                    <a:pt x="34" y="783"/>
                  </a:lnTo>
                  <a:lnTo>
                    <a:pt x="40" y="746"/>
                  </a:lnTo>
                  <a:lnTo>
                    <a:pt x="46" y="710"/>
                  </a:lnTo>
                  <a:lnTo>
                    <a:pt x="53" y="676"/>
                  </a:lnTo>
                  <a:lnTo>
                    <a:pt x="59" y="643"/>
                  </a:lnTo>
                  <a:lnTo>
                    <a:pt x="68" y="611"/>
                  </a:lnTo>
                  <a:lnTo>
                    <a:pt x="76" y="582"/>
                  </a:lnTo>
                  <a:lnTo>
                    <a:pt x="86" y="554"/>
                  </a:lnTo>
                  <a:lnTo>
                    <a:pt x="95" y="528"/>
                  </a:lnTo>
                  <a:lnTo>
                    <a:pt x="106" y="505"/>
                  </a:lnTo>
                  <a:lnTo>
                    <a:pt x="117" y="483"/>
                  </a:lnTo>
                  <a:lnTo>
                    <a:pt x="130" y="462"/>
                  </a:lnTo>
                  <a:lnTo>
                    <a:pt x="142" y="442"/>
                  </a:lnTo>
                  <a:lnTo>
                    <a:pt x="154" y="422"/>
                  </a:lnTo>
                  <a:lnTo>
                    <a:pt x="167" y="403"/>
                  </a:lnTo>
                  <a:lnTo>
                    <a:pt x="180" y="385"/>
                  </a:lnTo>
                  <a:lnTo>
                    <a:pt x="193" y="367"/>
                  </a:lnTo>
                  <a:lnTo>
                    <a:pt x="207" y="349"/>
                  </a:lnTo>
                  <a:lnTo>
                    <a:pt x="220" y="332"/>
                  </a:lnTo>
                  <a:lnTo>
                    <a:pt x="234" y="316"/>
                  </a:lnTo>
                  <a:lnTo>
                    <a:pt x="248" y="301"/>
                  </a:lnTo>
                  <a:lnTo>
                    <a:pt x="262" y="286"/>
                  </a:lnTo>
                  <a:lnTo>
                    <a:pt x="277" y="272"/>
                  </a:lnTo>
                  <a:lnTo>
                    <a:pt x="292" y="258"/>
                  </a:lnTo>
                  <a:lnTo>
                    <a:pt x="307" y="245"/>
                  </a:lnTo>
                  <a:lnTo>
                    <a:pt x="322" y="232"/>
                  </a:lnTo>
                  <a:lnTo>
                    <a:pt x="353" y="209"/>
                  </a:lnTo>
                  <a:lnTo>
                    <a:pt x="386" y="187"/>
                  </a:lnTo>
                  <a:lnTo>
                    <a:pt x="418" y="166"/>
                  </a:lnTo>
                  <a:lnTo>
                    <a:pt x="452" y="148"/>
                  </a:lnTo>
                  <a:lnTo>
                    <a:pt x="487" y="131"/>
                  </a:lnTo>
                  <a:lnTo>
                    <a:pt x="522" y="115"/>
                  </a:lnTo>
                  <a:lnTo>
                    <a:pt x="559" y="100"/>
                  </a:lnTo>
                  <a:lnTo>
                    <a:pt x="597" y="87"/>
                  </a:lnTo>
                  <a:lnTo>
                    <a:pt x="637" y="73"/>
                  </a:lnTo>
                  <a:lnTo>
                    <a:pt x="681" y="60"/>
                  </a:lnTo>
                  <a:lnTo>
                    <a:pt x="729" y="48"/>
                  </a:lnTo>
                  <a:lnTo>
                    <a:pt x="778" y="37"/>
                  </a:lnTo>
                  <a:lnTo>
                    <a:pt x="830" y="27"/>
                  </a:lnTo>
                  <a:lnTo>
                    <a:pt x="883" y="19"/>
                  </a:lnTo>
                  <a:lnTo>
                    <a:pt x="937" y="12"/>
                  </a:lnTo>
                  <a:lnTo>
                    <a:pt x="992" y="6"/>
                  </a:lnTo>
                  <a:lnTo>
                    <a:pt x="1047" y="2"/>
                  </a:lnTo>
                  <a:lnTo>
                    <a:pt x="1100" y="0"/>
                  </a:lnTo>
                  <a:lnTo>
                    <a:pt x="1127" y="0"/>
                  </a:lnTo>
                  <a:lnTo>
                    <a:pt x="1153" y="1"/>
                  </a:lnTo>
                  <a:lnTo>
                    <a:pt x="1178" y="2"/>
                  </a:lnTo>
                  <a:lnTo>
                    <a:pt x="1203" y="3"/>
                  </a:lnTo>
                  <a:lnTo>
                    <a:pt x="1228" y="5"/>
                  </a:lnTo>
                  <a:lnTo>
                    <a:pt x="1252" y="8"/>
                  </a:lnTo>
                  <a:lnTo>
                    <a:pt x="1275" y="11"/>
                  </a:lnTo>
                  <a:lnTo>
                    <a:pt x="1297" y="15"/>
                  </a:lnTo>
                  <a:lnTo>
                    <a:pt x="1318" y="19"/>
                  </a:lnTo>
                  <a:lnTo>
                    <a:pt x="1339" y="25"/>
                  </a:lnTo>
                  <a:lnTo>
                    <a:pt x="1358" y="31"/>
                  </a:lnTo>
                  <a:lnTo>
                    <a:pt x="1377" y="37"/>
                  </a:lnTo>
                  <a:lnTo>
                    <a:pt x="1438" y="60"/>
                  </a:lnTo>
                  <a:lnTo>
                    <a:pt x="1488" y="79"/>
                  </a:lnTo>
                  <a:lnTo>
                    <a:pt x="1508" y="88"/>
                  </a:lnTo>
                  <a:lnTo>
                    <a:pt x="1525" y="96"/>
                  </a:lnTo>
                  <a:lnTo>
                    <a:pt x="1541" y="103"/>
                  </a:lnTo>
                  <a:lnTo>
                    <a:pt x="1555" y="111"/>
                  </a:lnTo>
                  <a:lnTo>
                    <a:pt x="1568" y="119"/>
                  </a:lnTo>
                  <a:lnTo>
                    <a:pt x="1578" y="128"/>
                  </a:lnTo>
                  <a:lnTo>
                    <a:pt x="1588" y="137"/>
                  </a:lnTo>
                  <a:lnTo>
                    <a:pt x="1596" y="147"/>
                  </a:lnTo>
                  <a:lnTo>
                    <a:pt x="1603" y="158"/>
                  </a:lnTo>
                  <a:lnTo>
                    <a:pt x="1611" y="170"/>
                  </a:lnTo>
                  <a:lnTo>
                    <a:pt x="1618" y="184"/>
                  </a:lnTo>
                  <a:lnTo>
                    <a:pt x="1625" y="199"/>
                  </a:lnTo>
                  <a:lnTo>
                    <a:pt x="1630" y="208"/>
                  </a:lnTo>
                  <a:lnTo>
                    <a:pt x="1634" y="218"/>
                  </a:lnTo>
                  <a:lnTo>
                    <a:pt x="1637" y="230"/>
                  </a:lnTo>
                  <a:lnTo>
                    <a:pt x="1640" y="241"/>
                  </a:lnTo>
                  <a:lnTo>
                    <a:pt x="1646" y="267"/>
                  </a:lnTo>
                  <a:lnTo>
                    <a:pt x="1652" y="296"/>
                  </a:lnTo>
                  <a:lnTo>
                    <a:pt x="1656" y="327"/>
                  </a:lnTo>
                  <a:lnTo>
                    <a:pt x="1659" y="360"/>
                  </a:lnTo>
                  <a:lnTo>
                    <a:pt x="1662" y="396"/>
                  </a:lnTo>
                  <a:lnTo>
                    <a:pt x="1664" y="431"/>
                  </a:lnTo>
                  <a:lnTo>
                    <a:pt x="1665" y="467"/>
                  </a:lnTo>
                  <a:lnTo>
                    <a:pt x="1665" y="504"/>
                  </a:lnTo>
                  <a:lnTo>
                    <a:pt x="1665" y="540"/>
                  </a:lnTo>
                  <a:lnTo>
                    <a:pt x="1665" y="575"/>
                  </a:lnTo>
                  <a:lnTo>
                    <a:pt x="1662" y="643"/>
                  </a:lnTo>
                  <a:lnTo>
                    <a:pt x="1658" y="704"/>
                  </a:lnTo>
                  <a:lnTo>
                    <a:pt x="1655" y="731"/>
                  </a:lnTo>
                  <a:lnTo>
                    <a:pt x="1651" y="759"/>
                  </a:lnTo>
                  <a:lnTo>
                    <a:pt x="1645" y="786"/>
                  </a:lnTo>
                  <a:lnTo>
                    <a:pt x="1639" y="814"/>
                  </a:lnTo>
                  <a:lnTo>
                    <a:pt x="1632" y="841"/>
                  </a:lnTo>
                  <a:lnTo>
                    <a:pt x="1624" y="868"/>
                  </a:lnTo>
                  <a:lnTo>
                    <a:pt x="1615" y="895"/>
                  </a:lnTo>
                  <a:lnTo>
                    <a:pt x="1605" y="921"/>
                  </a:lnTo>
                  <a:lnTo>
                    <a:pt x="1596" y="947"/>
                  </a:lnTo>
                  <a:lnTo>
                    <a:pt x="1585" y="972"/>
                  </a:lnTo>
                  <a:lnTo>
                    <a:pt x="1574" y="996"/>
                  </a:lnTo>
                  <a:lnTo>
                    <a:pt x="1562" y="1018"/>
                  </a:lnTo>
                  <a:lnTo>
                    <a:pt x="1551" y="1040"/>
                  </a:lnTo>
                  <a:lnTo>
                    <a:pt x="1539" y="1060"/>
                  </a:lnTo>
                  <a:lnTo>
                    <a:pt x="1526" y="1079"/>
                  </a:lnTo>
                  <a:lnTo>
                    <a:pt x="1514" y="1096"/>
                  </a:lnTo>
                  <a:lnTo>
                    <a:pt x="1508" y="1104"/>
                  </a:lnTo>
                  <a:lnTo>
                    <a:pt x="1500" y="1113"/>
                  </a:lnTo>
                  <a:lnTo>
                    <a:pt x="1491" y="1121"/>
                  </a:lnTo>
                  <a:lnTo>
                    <a:pt x="1481" y="1129"/>
                  </a:lnTo>
                  <a:lnTo>
                    <a:pt x="1459" y="1145"/>
                  </a:lnTo>
                  <a:lnTo>
                    <a:pt x="1434" y="1160"/>
                  </a:lnTo>
                  <a:lnTo>
                    <a:pt x="1407" y="1176"/>
                  </a:lnTo>
                  <a:lnTo>
                    <a:pt x="1376" y="1191"/>
                  </a:lnTo>
                  <a:lnTo>
                    <a:pt x="1345" y="1205"/>
                  </a:lnTo>
                  <a:lnTo>
                    <a:pt x="1313" y="1218"/>
                  </a:lnTo>
                  <a:lnTo>
                    <a:pt x="1280" y="1231"/>
                  </a:lnTo>
                  <a:lnTo>
                    <a:pt x="1248" y="1243"/>
                  </a:lnTo>
                  <a:lnTo>
                    <a:pt x="1215" y="1254"/>
                  </a:lnTo>
                  <a:lnTo>
                    <a:pt x="1184" y="1263"/>
                  </a:lnTo>
                  <a:lnTo>
                    <a:pt x="1155" y="1272"/>
                  </a:lnTo>
                  <a:lnTo>
                    <a:pt x="1128" y="1279"/>
                  </a:lnTo>
                  <a:lnTo>
                    <a:pt x="1103" y="1285"/>
                  </a:lnTo>
                  <a:lnTo>
                    <a:pt x="1082" y="1289"/>
                  </a:lnTo>
                  <a:lnTo>
                    <a:pt x="1043" y="1299"/>
                  </a:lnTo>
                  <a:lnTo>
                    <a:pt x="1006" y="1310"/>
                  </a:lnTo>
                  <a:lnTo>
                    <a:pt x="970" y="1322"/>
                  </a:lnTo>
                  <a:lnTo>
                    <a:pt x="937" y="1335"/>
                  </a:lnTo>
                  <a:lnTo>
                    <a:pt x="921" y="1342"/>
                  </a:lnTo>
                  <a:lnTo>
                    <a:pt x="908" y="1349"/>
                  </a:lnTo>
                  <a:lnTo>
                    <a:pt x="894" y="1356"/>
                  </a:lnTo>
                  <a:lnTo>
                    <a:pt x="882" y="1364"/>
                  </a:lnTo>
                  <a:lnTo>
                    <a:pt x="871" y="1371"/>
                  </a:lnTo>
                  <a:lnTo>
                    <a:pt x="861" y="1379"/>
                  </a:lnTo>
                  <a:lnTo>
                    <a:pt x="853" y="1387"/>
                  </a:lnTo>
                  <a:lnTo>
                    <a:pt x="847" y="1395"/>
                  </a:lnTo>
                  <a:lnTo>
                    <a:pt x="838" y="1400"/>
                  </a:lnTo>
                  <a:lnTo>
                    <a:pt x="830" y="1405"/>
                  </a:lnTo>
                  <a:lnTo>
                    <a:pt x="822" y="1411"/>
                  </a:lnTo>
                  <a:lnTo>
                    <a:pt x="815" y="1417"/>
                  </a:lnTo>
                  <a:lnTo>
                    <a:pt x="800" y="1431"/>
                  </a:lnTo>
                  <a:lnTo>
                    <a:pt x="786" y="1447"/>
                  </a:lnTo>
                  <a:lnTo>
                    <a:pt x="769" y="1465"/>
                  </a:lnTo>
                  <a:lnTo>
                    <a:pt x="749" y="1483"/>
                  </a:lnTo>
                  <a:lnTo>
                    <a:pt x="724" y="1504"/>
                  </a:lnTo>
                  <a:lnTo>
                    <a:pt x="695" y="1527"/>
                  </a:lnTo>
                  <a:lnTo>
                    <a:pt x="679" y="1539"/>
                  </a:lnTo>
                  <a:lnTo>
                    <a:pt x="664" y="1550"/>
                  </a:lnTo>
                  <a:lnTo>
                    <a:pt x="649" y="1561"/>
                  </a:lnTo>
                  <a:lnTo>
                    <a:pt x="634" y="1570"/>
                  </a:lnTo>
                  <a:lnTo>
                    <a:pt x="603" y="1588"/>
                  </a:lnTo>
                  <a:lnTo>
                    <a:pt x="574" y="1605"/>
                  </a:lnTo>
                  <a:lnTo>
                    <a:pt x="543" y="1622"/>
                  </a:lnTo>
                  <a:lnTo>
                    <a:pt x="512" y="1641"/>
                  </a:lnTo>
                  <a:lnTo>
                    <a:pt x="496" y="1652"/>
                  </a:lnTo>
                  <a:lnTo>
                    <a:pt x="480" y="1663"/>
                  </a:lnTo>
                  <a:lnTo>
                    <a:pt x="463" y="1675"/>
                  </a:lnTo>
                  <a:lnTo>
                    <a:pt x="447" y="1688"/>
                  </a:lnTo>
                  <a:lnTo>
                    <a:pt x="429" y="1705"/>
                  </a:lnTo>
                  <a:lnTo>
                    <a:pt x="413" y="1722"/>
                  </a:lnTo>
                  <a:lnTo>
                    <a:pt x="398" y="1738"/>
                  </a:lnTo>
                  <a:lnTo>
                    <a:pt x="385" y="1755"/>
                  </a:lnTo>
                  <a:lnTo>
                    <a:pt x="360" y="1787"/>
                  </a:lnTo>
                  <a:lnTo>
                    <a:pt x="339" y="1817"/>
                  </a:lnTo>
                  <a:lnTo>
                    <a:pt x="330" y="1831"/>
                  </a:lnTo>
                  <a:lnTo>
                    <a:pt x="319" y="1844"/>
                  </a:lnTo>
                  <a:lnTo>
                    <a:pt x="310" y="1855"/>
                  </a:lnTo>
                  <a:lnTo>
                    <a:pt x="300" y="1866"/>
                  </a:lnTo>
                  <a:lnTo>
                    <a:pt x="290" y="1875"/>
                  </a:lnTo>
                  <a:lnTo>
                    <a:pt x="279" y="1883"/>
                  </a:lnTo>
                  <a:lnTo>
                    <a:pt x="269" y="1889"/>
                  </a:lnTo>
                  <a:lnTo>
                    <a:pt x="256" y="1894"/>
                  </a:lnTo>
                  <a:lnTo>
                    <a:pt x="243" y="1897"/>
                  </a:lnTo>
                  <a:lnTo>
                    <a:pt x="231" y="1898"/>
                  </a:lnTo>
                  <a:lnTo>
                    <a:pt x="217" y="1899"/>
                  </a:lnTo>
                  <a:lnTo>
                    <a:pt x="204" y="1898"/>
                  </a:lnTo>
                  <a:lnTo>
                    <a:pt x="190" y="1896"/>
                  </a:lnTo>
                  <a:lnTo>
                    <a:pt x="176" y="1894"/>
                  </a:lnTo>
                  <a:lnTo>
                    <a:pt x="162" y="1891"/>
                  </a:lnTo>
                  <a:lnTo>
                    <a:pt x="150" y="1888"/>
                  </a:lnTo>
                  <a:lnTo>
                    <a:pt x="128" y="1882"/>
                  </a:lnTo>
                  <a:lnTo>
                    <a:pt x="109" y="1875"/>
                  </a:lnTo>
                  <a:lnTo>
                    <a:pt x="97" y="1871"/>
                  </a:lnTo>
                  <a:lnTo>
                    <a:pt x="93" y="1869"/>
                  </a:lnTo>
                  <a:close/>
                </a:path>
              </a:pathLst>
            </a:custGeom>
            <a:solidFill>
              <a:srgbClr val="DA975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7" name="Freeform 39"/>
            <p:cNvSpPr>
              <a:spLocks/>
            </p:cNvSpPr>
            <p:nvPr/>
          </p:nvSpPr>
          <p:spPr bwMode="auto">
            <a:xfrm>
              <a:off x="1593" y="2996"/>
              <a:ext cx="68" cy="81"/>
            </a:xfrm>
            <a:custGeom>
              <a:avLst/>
              <a:gdLst>
                <a:gd name="T0" fmla="*/ 0 w 1359"/>
                <a:gd name="T1" fmla="*/ 0 h 1553"/>
                <a:gd name="T2" fmla="*/ 0 w 1359"/>
                <a:gd name="T3" fmla="*/ 0 h 1553"/>
                <a:gd name="T4" fmla="*/ 0 w 1359"/>
                <a:gd name="T5" fmla="*/ 0 h 1553"/>
                <a:gd name="T6" fmla="*/ 0 w 1359"/>
                <a:gd name="T7" fmla="*/ 0 h 1553"/>
                <a:gd name="T8" fmla="*/ 0 w 1359"/>
                <a:gd name="T9" fmla="*/ 0 h 1553"/>
                <a:gd name="T10" fmla="*/ 0 w 1359"/>
                <a:gd name="T11" fmla="*/ 0 h 1553"/>
                <a:gd name="T12" fmla="*/ 0 w 1359"/>
                <a:gd name="T13" fmla="*/ 0 h 1553"/>
                <a:gd name="T14" fmla="*/ 0 w 1359"/>
                <a:gd name="T15" fmla="*/ 0 h 1553"/>
                <a:gd name="T16" fmla="*/ 0 w 1359"/>
                <a:gd name="T17" fmla="*/ 0 h 1553"/>
                <a:gd name="T18" fmla="*/ 0 w 1359"/>
                <a:gd name="T19" fmla="*/ 0 h 1553"/>
                <a:gd name="T20" fmla="*/ 0 w 1359"/>
                <a:gd name="T21" fmla="*/ 0 h 1553"/>
                <a:gd name="T22" fmla="*/ 0 w 1359"/>
                <a:gd name="T23" fmla="*/ 0 h 1553"/>
                <a:gd name="T24" fmla="*/ 0 w 1359"/>
                <a:gd name="T25" fmla="*/ 0 h 1553"/>
                <a:gd name="T26" fmla="*/ 0 w 1359"/>
                <a:gd name="T27" fmla="*/ 0 h 1553"/>
                <a:gd name="T28" fmla="*/ 0 w 1359"/>
                <a:gd name="T29" fmla="*/ 0 h 1553"/>
                <a:gd name="T30" fmla="*/ 0 w 1359"/>
                <a:gd name="T31" fmla="*/ 0 h 1553"/>
                <a:gd name="T32" fmla="*/ 0 w 1359"/>
                <a:gd name="T33" fmla="*/ 0 h 1553"/>
                <a:gd name="T34" fmla="*/ 0 w 1359"/>
                <a:gd name="T35" fmla="*/ 0 h 1553"/>
                <a:gd name="T36" fmla="*/ 0 w 1359"/>
                <a:gd name="T37" fmla="*/ 0 h 1553"/>
                <a:gd name="T38" fmla="*/ 0 w 1359"/>
                <a:gd name="T39" fmla="*/ 0 h 1553"/>
                <a:gd name="T40" fmla="*/ 0 w 1359"/>
                <a:gd name="T41" fmla="*/ 0 h 1553"/>
                <a:gd name="T42" fmla="*/ 0 w 1359"/>
                <a:gd name="T43" fmla="*/ 0 h 1553"/>
                <a:gd name="T44" fmla="*/ 0 w 1359"/>
                <a:gd name="T45" fmla="*/ 0 h 1553"/>
                <a:gd name="T46" fmla="*/ 0 w 1359"/>
                <a:gd name="T47" fmla="*/ 0 h 1553"/>
                <a:gd name="T48" fmla="*/ 0 w 1359"/>
                <a:gd name="T49" fmla="*/ 0 h 1553"/>
                <a:gd name="T50" fmla="*/ 0 w 1359"/>
                <a:gd name="T51" fmla="*/ 0 h 1553"/>
                <a:gd name="T52" fmla="*/ 0 w 1359"/>
                <a:gd name="T53" fmla="*/ 0 h 1553"/>
                <a:gd name="T54" fmla="*/ 0 w 1359"/>
                <a:gd name="T55" fmla="*/ 0 h 1553"/>
                <a:gd name="T56" fmla="*/ 0 w 1359"/>
                <a:gd name="T57" fmla="*/ 0 h 1553"/>
                <a:gd name="T58" fmla="*/ 0 w 1359"/>
                <a:gd name="T59" fmla="*/ 0 h 1553"/>
                <a:gd name="T60" fmla="*/ 0 w 1359"/>
                <a:gd name="T61" fmla="*/ 0 h 1553"/>
                <a:gd name="T62" fmla="*/ 0 w 1359"/>
                <a:gd name="T63" fmla="*/ 0 h 1553"/>
                <a:gd name="T64" fmla="*/ 0 w 1359"/>
                <a:gd name="T65" fmla="*/ 0 h 1553"/>
                <a:gd name="T66" fmla="*/ 0 w 1359"/>
                <a:gd name="T67" fmla="*/ 0 h 1553"/>
                <a:gd name="T68" fmla="*/ 0 w 1359"/>
                <a:gd name="T69" fmla="*/ 0 h 1553"/>
                <a:gd name="T70" fmla="*/ 0 w 1359"/>
                <a:gd name="T71" fmla="*/ 0 h 1553"/>
                <a:gd name="T72" fmla="*/ 0 w 1359"/>
                <a:gd name="T73" fmla="*/ 0 h 1553"/>
                <a:gd name="T74" fmla="*/ 0 w 1359"/>
                <a:gd name="T75" fmla="*/ 0 h 1553"/>
                <a:gd name="T76" fmla="*/ 0 w 1359"/>
                <a:gd name="T77" fmla="*/ 0 h 1553"/>
                <a:gd name="T78" fmla="*/ 0 w 1359"/>
                <a:gd name="T79" fmla="*/ 0 h 1553"/>
                <a:gd name="T80" fmla="*/ 0 w 1359"/>
                <a:gd name="T81" fmla="*/ 0 h 1553"/>
                <a:gd name="T82" fmla="*/ 0 w 1359"/>
                <a:gd name="T83" fmla="*/ 0 h 1553"/>
                <a:gd name="T84" fmla="*/ 0 w 1359"/>
                <a:gd name="T85" fmla="*/ 0 h 1553"/>
                <a:gd name="T86" fmla="*/ 0 w 1359"/>
                <a:gd name="T87" fmla="*/ 0 h 1553"/>
                <a:gd name="T88" fmla="*/ 0 w 1359"/>
                <a:gd name="T89" fmla="*/ 0 h 1553"/>
                <a:gd name="T90" fmla="*/ 0 w 1359"/>
                <a:gd name="T91" fmla="*/ 0 h 1553"/>
                <a:gd name="T92" fmla="*/ 0 w 1359"/>
                <a:gd name="T93" fmla="*/ 0 h 1553"/>
                <a:gd name="T94" fmla="*/ 0 w 1359"/>
                <a:gd name="T95" fmla="*/ 0 h 1553"/>
                <a:gd name="T96" fmla="*/ 0 w 1359"/>
                <a:gd name="T97" fmla="*/ 0 h 1553"/>
                <a:gd name="T98" fmla="*/ 0 w 1359"/>
                <a:gd name="T99" fmla="*/ 0 h 1553"/>
                <a:gd name="T100" fmla="*/ 0 w 1359"/>
                <a:gd name="T101" fmla="*/ 0 h 1553"/>
                <a:gd name="T102" fmla="*/ 0 w 1359"/>
                <a:gd name="T103" fmla="*/ 0 h 1553"/>
                <a:gd name="T104" fmla="*/ 0 w 1359"/>
                <a:gd name="T105" fmla="*/ 0 h 1553"/>
                <a:gd name="T106" fmla="*/ 0 w 1359"/>
                <a:gd name="T107" fmla="*/ 0 h 1553"/>
                <a:gd name="T108" fmla="*/ 0 w 1359"/>
                <a:gd name="T109" fmla="*/ 0 h 1553"/>
                <a:gd name="T110" fmla="*/ 0 w 1359"/>
                <a:gd name="T111" fmla="*/ 0 h 1553"/>
                <a:gd name="T112" fmla="*/ 0 w 1359"/>
                <a:gd name="T113" fmla="*/ 0 h 1553"/>
                <a:gd name="T114" fmla="*/ 0 w 1359"/>
                <a:gd name="T115" fmla="*/ 0 h 1553"/>
                <a:gd name="T116" fmla="*/ 0 w 1359"/>
                <a:gd name="T117" fmla="*/ 0 h 155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9"/>
                <a:gd name="T178" fmla="*/ 0 h 1553"/>
                <a:gd name="T179" fmla="*/ 1359 w 1359"/>
                <a:gd name="T180" fmla="*/ 1553 h 155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9" h="1553">
                  <a:moveTo>
                    <a:pt x="75" y="1532"/>
                  </a:moveTo>
                  <a:lnTo>
                    <a:pt x="72" y="1527"/>
                  </a:lnTo>
                  <a:lnTo>
                    <a:pt x="64" y="1512"/>
                  </a:lnTo>
                  <a:lnTo>
                    <a:pt x="52" y="1489"/>
                  </a:lnTo>
                  <a:lnTo>
                    <a:pt x="39" y="1459"/>
                  </a:lnTo>
                  <a:lnTo>
                    <a:pt x="32" y="1442"/>
                  </a:lnTo>
                  <a:lnTo>
                    <a:pt x="26" y="1423"/>
                  </a:lnTo>
                  <a:lnTo>
                    <a:pt x="20" y="1403"/>
                  </a:lnTo>
                  <a:lnTo>
                    <a:pt x="14" y="1382"/>
                  </a:lnTo>
                  <a:lnTo>
                    <a:pt x="10" y="1360"/>
                  </a:lnTo>
                  <a:lnTo>
                    <a:pt x="7" y="1337"/>
                  </a:lnTo>
                  <a:lnTo>
                    <a:pt x="4" y="1312"/>
                  </a:lnTo>
                  <a:lnTo>
                    <a:pt x="4" y="1288"/>
                  </a:lnTo>
                  <a:lnTo>
                    <a:pt x="3" y="1219"/>
                  </a:lnTo>
                  <a:lnTo>
                    <a:pt x="0" y="1122"/>
                  </a:lnTo>
                  <a:lnTo>
                    <a:pt x="0" y="1066"/>
                  </a:lnTo>
                  <a:lnTo>
                    <a:pt x="0" y="1005"/>
                  </a:lnTo>
                  <a:lnTo>
                    <a:pt x="0" y="942"/>
                  </a:lnTo>
                  <a:lnTo>
                    <a:pt x="3" y="876"/>
                  </a:lnTo>
                  <a:lnTo>
                    <a:pt x="6" y="811"/>
                  </a:lnTo>
                  <a:lnTo>
                    <a:pt x="9" y="745"/>
                  </a:lnTo>
                  <a:lnTo>
                    <a:pt x="15" y="681"/>
                  </a:lnTo>
                  <a:lnTo>
                    <a:pt x="23" y="620"/>
                  </a:lnTo>
                  <a:lnTo>
                    <a:pt x="27" y="591"/>
                  </a:lnTo>
                  <a:lnTo>
                    <a:pt x="32" y="563"/>
                  </a:lnTo>
                  <a:lnTo>
                    <a:pt x="37" y="536"/>
                  </a:lnTo>
                  <a:lnTo>
                    <a:pt x="44" y="510"/>
                  </a:lnTo>
                  <a:lnTo>
                    <a:pt x="51" y="486"/>
                  </a:lnTo>
                  <a:lnTo>
                    <a:pt x="58" y="463"/>
                  </a:lnTo>
                  <a:lnTo>
                    <a:pt x="67" y="442"/>
                  </a:lnTo>
                  <a:lnTo>
                    <a:pt x="75" y="423"/>
                  </a:lnTo>
                  <a:lnTo>
                    <a:pt x="94" y="387"/>
                  </a:lnTo>
                  <a:lnTo>
                    <a:pt x="114" y="353"/>
                  </a:lnTo>
                  <a:lnTo>
                    <a:pt x="134" y="322"/>
                  </a:lnTo>
                  <a:lnTo>
                    <a:pt x="156" y="292"/>
                  </a:lnTo>
                  <a:lnTo>
                    <a:pt x="178" y="265"/>
                  </a:lnTo>
                  <a:lnTo>
                    <a:pt x="201" y="239"/>
                  </a:lnTo>
                  <a:lnTo>
                    <a:pt x="226" y="216"/>
                  </a:lnTo>
                  <a:lnTo>
                    <a:pt x="251" y="194"/>
                  </a:lnTo>
                  <a:lnTo>
                    <a:pt x="276" y="174"/>
                  </a:lnTo>
                  <a:lnTo>
                    <a:pt x="303" y="156"/>
                  </a:lnTo>
                  <a:lnTo>
                    <a:pt x="330" y="139"/>
                  </a:lnTo>
                  <a:lnTo>
                    <a:pt x="357" y="123"/>
                  </a:lnTo>
                  <a:lnTo>
                    <a:pt x="386" y="109"/>
                  </a:lnTo>
                  <a:lnTo>
                    <a:pt x="415" y="96"/>
                  </a:lnTo>
                  <a:lnTo>
                    <a:pt x="445" y="84"/>
                  </a:lnTo>
                  <a:lnTo>
                    <a:pt x="475" y="73"/>
                  </a:lnTo>
                  <a:lnTo>
                    <a:pt x="508" y="62"/>
                  </a:lnTo>
                  <a:lnTo>
                    <a:pt x="542" y="51"/>
                  </a:lnTo>
                  <a:lnTo>
                    <a:pt x="581" y="41"/>
                  </a:lnTo>
                  <a:lnTo>
                    <a:pt x="622" y="32"/>
                  </a:lnTo>
                  <a:lnTo>
                    <a:pt x="665" y="23"/>
                  </a:lnTo>
                  <a:lnTo>
                    <a:pt x="709" y="16"/>
                  </a:lnTo>
                  <a:lnTo>
                    <a:pt x="753" y="10"/>
                  </a:lnTo>
                  <a:lnTo>
                    <a:pt x="798" y="5"/>
                  </a:lnTo>
                  <a:lnTo>
                    <a:pt x="844" y="2"/>
                  </a:lnTo>
                  <a:lnTo>
                    <a:pt x="888" y="0"/>
                  </a:lnTo>
                  <a:lnTo>
                    <a:pt x="931" y="0"/>
                  </a:lnTo>
                  <a:lnTo>
                    <a:pt x="973" y="2"/>
                  </a:lnTo>
                  <a:lnTo>
                    <a:pt x="993" y="3"/>
                  </a:lnTo>
                  <a:lnTo>
                    <a:pt x="1013" y="5"/>
                  </a:lnTo>
                  <a:lnTo>
                    <a:pt x="1032" y="8"/>
                  </a:lnTo>
                  <a:lnTo>
                    <a:pt x="1051" y="11"/>
                  </a:lnTo>
                  <a:lnTo>
                    <a:pt x="1069" y="15"/>
                  </a:lnTo>
                  <a:lnTo>
                    <a:pt x="1086" y="19"/>
                  </a:lnTo>
                  <a:lnTo>
                    <a:pt x="1101" y="24"/>
                  </a:lnTo>
                  <a:lnTo>
                    <a:pt x="1117" y="30"/>
                  </a:lnTo>
                  <a:lnTo>
                    <a:pt x="1168" y="49"/>
                  </a:lnTo>
                  <a:lnTo>
                    <a:pt x="1208" y="64"/>
                  </a:lnTo>
                  <a:lnTo>
                    <a:pt x="1225" y="71"/>
                  </a:lnTo>
                  <a:lnTo>
                    <a:pt x="1239" y="78"/>
                  </a:lnTo>
                  <a:lnTo>
                    <a:pt x="1253" y="85"/>
                  </a:lnTo>
                  <a:lnTo>
                    <a:pt x="1265" y="91"/>
                  </a:lnTo>
                  <a:lnTo>
                    <a:pt x="1275" y="98"/>
                  </a:lnTo>
                  <a:lnTo>
                    <a:pt x="1285" y="105"/>
                  </a:lnTo>
                  <a:lnTo>
                    <a:pt x="1293" y="113"/>
                  </a:lnTo>
                  <a:lnTo>
                    <a:pt x="1301" y="122"/>
                  </a:lnTo>
                  <a:lnTo>
                    <a:pt x="1309" y="131"/>
                  </a:lnTo>
                  <a:lnTo>
                    <a:pt x="1317" y="142"/>
                  </a:lnTo>
                  <a:lnTo>
                    <a:pt x="1325" y="153"/>
                  </a:lnTo>
                  <a:lnTo>
                    <a:pt x="1333" y="167"/>
                  </a:lnTo>
                  <a:lnTo>
                    <a:pt x="1338" y="182"/>
                  </a:lnTo>
                  <a:lnTo>
                    <a:pt x="1343" y="201"/>
                  </a:lnTo>
                  <a:lnTo>
                    <a:pt x="1348" y="222"/>
                  </a:lnTo>
                  <a:lnTo>
                    <a:pt x="1352" y="245"/>
                  </a:lnTo>
                  <a:lnTo>
                    <a:pt x="1354" y="271"/>
                  </a:lnTo>
                  <a:lnTo>
                    <a:pt x="1357" y="298"/>
                  </a:lnTo>
                  <a:lnTo>
                    <a:pt x="1358" y="326"/>
                  </a:lnTo>
                  <a:lnTo>
                    <a:pt x="1359" y="354"/>
                  </a:lnTo>
                  <a:lnTo>
                    <a:pt x="1359" y="384"/>
                  </a:lnTo>
                  <a:lnTo>
                    <a:pt x="1359" y="413"/>
                  </a:lnTo>
                  <a:lnTo>
                    <a:pt x="1358" y="443"/>
                  </a:lnTo>
                  <a:lnTo>
                    <a:pt x="1357" y="472"/>
                  </a:lnTo>
                  <a:lnTo>
                    <a:pt x="1355" y="501"/>
                  </a:lnTo>
                  <a:lnTo>
                    <a:pt x="1353" y="528"/>
                  </a:lnTo>
                  <a:lnTo>
                    <a:pt x="1350" y="554"/>
                  </a:lnTo>
                  <a:lnTo>
                    <a:pt x="1346" y="578"/>
                  </a:lnTo>
                  <a:lnTo>
                    <a:pt x="1344" y="602"/>
                  </a:lnTo>
                  <a:lnTo>
                    <a:pt x="1341" y="625"/>
                  </a:lnTo>
                  <a:lnTo>
                    <a:pt x="1338" y="649"/>
                  </a:lnTo>
                  <a:lnTo>
                    <a:pt x="1333" y="672"/>
                  </a:lnTo>
                  <a:lnTo>
                    <a:pt x="1328" y="695"/>
                  </a:lnTo>
                  <a:lnTo>
                    <a:pt x="1321" y="718"/>
                  </a:lnTo>
                  <a:lnTo>
                    <a:pt x="1315" y="740"/>
                  </a:lnTo>
                  <a:lnTo>
                    <a:pt x="1308" y="761"/>
                  </a:lnTo>
                  <a:lnTo>
                    <a:pt x="1299" y="782"/>
                  </a:lnTo>
                  <a:lnTo>
                    <a:pt x="1291" y="802"/>
                  </a:lnTo>
                  <a:lnTo>
                    <a:pt x="1282" y="822"/>
                  </a:lnTo>
                  <a:lnTo>
                    <a:pt x="1273" y="840"/>
                  </a:lnTo>
                  <a:lnTo>
                    <a:pt x="1263" y="857"/>
                  </a:lnTo>
                  <a:lnTo>
                    <a:pt x="1254" y="874"/>
                  </a:lnTo>
                  <a:lnTo>
                    <a:pt x="1245" y="889"/>
                  </a:lnTo>
                  <a:lnTo>
                    <a:pt x="1235" y="902"/>
                  </a:lnTo>
                  <a:lnTo>
                    <a:pt x="1230" y="909"/>
                  </a:lnTo>
                  <a:lnTo>
                    <a:pt x="1222" y="915"/>
                  </a:lnTo>
                  <a:lnTo>
                    <a:pt x="1216" y="921"/>
                  </a:lnTo>
                  <a:lnTo>
                    <a:pt x="1208" y="928"/>
                  </a:lnTo>
                  <a:lnTo>
                    <a:pt x="1190" y="941"/>
                  </a:lnTo>
                  <a:lnTo>
                    <a:pt x="1169" y="954"/>
                  </a:lnTo>
                  <a:lnTo>
                    <a:pt x="1146" y="966"/>
                  </a:lnTo>
                  <a:lnTo>
                    <a:pt x="1120" y="978"/>
                  </a:lnTo>
                  <a:lnTo>
                    <a:pt x="1094" y="990"/>
                  </a:lnTo>
                  <a:lnTo>
                    <a:pt x="1068" y="1002"/>
                  </a:lnTo>
                  <a:lnTo>
                    <a:pt x="1040" y="1012"/>
                  </a:lnTo>
                  <a:lnTo>
                    <a:pt x="1014" y="1023"/>
                  </a:lnTo>
                  <a:lnTo>
                    <a:pt x="988" y="1032"/>
                  </a:lnTo>
                  <a:lnTo>
                    <a:pt x="962" y="1040"/>
                  </a:lnTo>
                  <a:lnTo>
                    <a:pt x="916" y="1054"/>
                  </a:lnTo>
                  <a:lnTo>
                    <a:pt x="881" y="1064"/>
                  </a:lnTo>
                  <a:lnTo>
                    <a:pt x="849" y="1071"/>
                  </a:lnTo>
                  <a:lnTo>
                    <a:pt x="818" y="1080"/>
                  </a:lnTo>
                  <a:lnTo>
                    <a:pt x="789" y="1089"/>
                  </a:lnTo>
                  <a:lnTo>
                    <a:pt x="760" y="1100"/>
                  </a:lnTo>
                  <a:lnTo>
                    <a:pt x="736" y="1110"/>
                  </a:lnTo>
                  <a:lnTo>
                    <a:pt x="714" y="1122"/>
                  </a:lnTo>
                  <a:lnTo>
                    <a:pt x="705" y="1127"/>
                  </a:lnTo>
                  <a:lnTo>
                    <a:pt x="697" y="1133"/>
                  </a:lnTo>
                  <a:lnTo>
                    <a:pt x="690" y="1139"/>
                  </a:lnTo>
                  <a:lnTo>
                    <a:pt x="685" y="1145"/>
                  </a:lnTo>
                  <a:lnTo>
                    <a:pt x="671" y="1159"/>
                  </a:lnTo>
                  <a:lnTo>
                    <a:pt x="657" y="1172"/>
                  </a:lnTo>
                  <a:lnTo>
                    <a:pt x="645" y="1186"/>
                  </a:lnTo>
                  <a:lnTo>
                    <a:pt x="632" y="1200"/>
                  </a:lnTo>
                  <a:lnTo>
                    <a:pt x="618" y="1215"/>
                  </a:lnTo>
                  <a:lnTo>
                    <a:pt x="601" y="1231"/>
                  </a:lnTo>
                  <a:lnTo>
                    <a:pt x="582" y="1249"/>
                  </a:lnTo>
                  <a:lnTo>
                    <a:pt x="560" y="1269"/>
                  </a:lnTo>
                  <a:lnTo>
                    <a:pt x="533" y="1283"/>
                  </a:lnTo>
                  <a:lnTo>
                    <a:pt x="508" y="1295"/>
                  </a:lnTo>
                  <a:lnTo>
                    <a:pt x="483" y="1307"/>
                  </a:lnTo>
                  <a:lnTo>
                    <a:pt x="457" y="1320"/>
                  </a:lnTo>
                  <a:lnTo>
                    <a:pt x="432" y="1335"/>
                  </a:lnTo>
                  <a:lnTo>
                    <a:pt x="406" y="1352"/>
                  </a:lnTo>
                  <a:lnTo>
                    <a:pt x="393" y="1361"/>
                  </a:lnTo>
                  <a:lnTo>
                    <a:pt x="379" y="1371"/>
                  </a:lnTo>
                  <a:lnTo>
                    <a:pt x="365" y="1382"/>
                  </a:lnTo>
                  <a:lnTo>
                    <a:pt x="351" y="1395"/>
                  </a:lnTo>
                  <a:lnTo>
                    <a:pt x="336" y="1407"/>
                  </a:lnTo>
                  <a:lnTo>
                    <a:pt x="324" y="1419"/>
                  </a:lnTo>
                  <a:lnTo>
                    <a:pt x="311" y="1431"/>
                  </a:lnTo>
                  <a:lnTo>
                    <a:pt x="300" y="1443"/>
                  </a:lnTo>
                  <a:lnTo>
                    <a:pt x="280" y="1466"/>
                  </a:lnTo>
                  <a:lnTo>
                    <a:pt x="263" y="1489"/>
                  </a:lnTo>
                  <a:lnTo>
                    <a:pt x="246" y="1509"/>
                  </a:lnTo>
                  <a:lnTo>
                    <a:pt x="229" y="1527"/>
                  </a:lnTo>
                  <a:lnTo>
                    <a:pt x="220" y="1534"/>
                  </a:lnTo>
                  <a:lnTo>
                    <a:pt x="212" y="1541"/>
                  </a:lnTo>
                  <a:lnTo>
                    <a:pt x="203" y="1546"/>
                  </a:lnTo>
                  <a:lnTo>
                    <a:pt x="193" y="1550"/>
                  </a:lnTo>
                  <a:lnTo>
                    <a:pt x="184" y="1552"/>
                  </a:lnTo>
                  <a:lnTo>
                    <a:pt x="173" y="1553"/>
                  </a:lnTo>
                  <a:lnTo>
                    <a:pt x="163" y="1553"/>
                  </a:lnTo>
                  <a:lnTo>
                    <a:pt x="153" y="1553"/>
                  </a:lnTo>
                  <a:lnTo>
                    <a:pt x="133" y="1550"/>
                  </a:lnTo>
                  <a:lnTo>
                    <a:pt x="114" y="1546"/>
                  </a:lnTo>
                  <a:lnTo>
                    <a:pt x="98" y="1541"/>
                  </a:lnTo>
                  <a:lnTo>
                    <a:pt x="87" y="1536"/>
                  </a:lnTo>
                  <a:lnTo>
                    <a:pt x="78" y="1533"/>
                  </a:lnTo>
                  <a:lnTo>
                    <a:pt x="75" y="1532"/>
                  </a:lnTo>
                  <a:close/>
                </a:path>
              </a:pathLst>
            </a:custGeom>
            <a:solidFill>
              <a:srgbClr val="DD9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8" name="Freeform 40"/>
            <p:cNvSpPr>
              <a:spLocks/>
            </p:cNvSpPr>
            <p:nvPr/>
          </p:nvSpPr>
          <p:spPr bwMode="auto">
            <a:xfrm>
              <a:off x="1600" y="3001"/>
              <a:ext cx="53" cy="64"/>
            </a:xfrm>
            <a:custGeom>
              <a:avLst/>
              <a:gdLst>
                <a:gd name="T0" fmla="*/ 0 w 1060"/>
                <a:gd name="T1" fmla="*/ 0 h 1211"/>
                <a:gd name="T2" fmla="*/ 0 w 1060"/>
                <a:gd name="T3" fmla="*/ 0 h 1211"/>
                <a:gd name="T4" fmla="*/ 0 w 1060"/>
                <a:gd name="T5" fmla="*/ 0 h 1211"/>
                <a:gd name="T6" fmla="*/ 0 w 1060"/>
                <a:gd name="T7" fmla="*/ 0 h 1211"/>
                <a:gd name="T8" fmla="*/ 0 w 1060"/>
                <a:gd name="T9" fmla="*/ 0 h 1211"/>
                <a:gd name="T10" fmla="*/ 0 w 1060"/>
                <a:gd name="T11" fmla="*/ 0 h 1211"/>
                <a:gd name="T12" fmla="*/ 0 w 1060"/>
                <a:gd name="T13" fmla="*/ 0 h 1211"/>
                <a:gd name="T14" fmla="*/ 0 w 1060"/>
                <a:gd name="T15" fmla="*/ 0 h 1211"/>
                <a:gd name="T16" fmla="*/ 0 w 1060"/>
                <a:gd name="T17" fmla="*/ 0 h 1211"/>
                <a:gd name="T18" fmla="*/ 0 w 1060"/>
                <a:gd name="T19" fmla="*/ 0 h 1211"/>
                <a:gd name="T20" fmla="*/ 0 w 1060"/>
                <a:gd name="T21" fmla="*/ 0 h 1211"/>
                <a:gd name="T22" fmla="*/ 0 w 1060"/>
                <a:gd name="T23" fmla="*/ 0 h 1211"/>
                <a:gd name="T24" fmla="*/ 0 w 1060"/>
                <a:gd name="T25" fmla="*/ 0 h 1211"/>
                <a:gd name="T26" fmla="*/ 0 w 1060"/>
                <a:gd name="T27" fmla="*/ 0 h 1211"/>
                <a:gd name="T28" fmla="*/ 0 w 1060"/>
                <a:gd name="T29" fmla="*/ 0 h 1211"/>
                <a:gd name="T30" fmla="*/ 0 w 1060"/>
                <a:gd name="T31" fmla="*/ 0 h 1211"/>
                <a:gd name="T32" fmla="*/ 0 w 1060"/>
                <a:gd name="T33" fmla="*/ 0 h 1211"/>
                <a:gd name="T34" fmla="*/ 0 w 1060"/>
                <a:gd name="T35" fmla="*/ 0 h 1211"/>
                <a:gd name="T36" fmla="*/ 0 w 1060"/>
                <a:gd name="T37" fmla="*/ 0 h 1211"/>
                <a:gd name="T38" fmla="*/ 0 w 1060"/>
                <a:gd name="T39" fmla="*/ 0 h 1211"/>
                <a:gd name="T40" fmla="*/ 0 w 1060"/>
                <a:gd name="T41" fmla="*/ 0 h 1211"/>
                <a:gd name="T42" fmla="*/ 0 w 1060"/>
                <a:gd name="T43" fmla="*/ 0 h 1211"/>
                <a:gd name="T44" fmla="*/ 0 w 1060"/>
                <a:gd name="T45" fmla="*/ 0 h 1211"/>
                <a:gd name="T46" fmla="*/ 0 w 1060"/>
                <a:gd name="T47" fmla="*/ 0 h 1211"/>
                <a:gd name="T48" fmla="*/ 0 w 1060"/>
                <a:gd name="T49" fmla="*/ 0 h 1211"/>
                <a:gd name="T50" fmla="*/ 0 w 1060"/>
                <a:gd name="T51" fmla="*/ 0 h 1211"/>
                <a:gd name="T52" fmla="*/ 0 w 1060"/>
                <a:gd name="T53" fmla="*/ 0 h 1211"/>
                <a:gd name="T54" fmla="*/ 0 w 1060"/>
                <a:gd name="T55" fmla="*/ 0 h 1211"/>
                <a:gd name="T56" fmla="*/ 0 w 1060"/>
                <a:gd name="T57" fmla="*/ 0 h 1211"/>
                <a:gd name="T58" fmla="*/ 0 w 1060"/>
                <a:gd name="T59" fmla="*/ 0 h 1211"/>
                <a:gd name="T60" fmla="*/ 0 w 1060"/>
                <a:gd name="T61" fmla="*/ 0 h 1211"/>
                <a:gd name="T62" fmla="*/ 0 w 1060"/>
                <a:gd name="T63" fmla="*/ 0 h 1211"/>
                <a:gd name="T64" fmla="*/ 0 w 1060"/>
                <a:gd name="T65" fmla="*/ 0 h 1211"/>
                <a:gd name="T66" fmla="*/ 0 w 1060"/>
                <a:gd name="T67" fmla="*/ 0 h 1211"/>
                <a:gd name="T68" fmla="*/ 0 w 1060"/>
                <a:gd name="T69" fmla="*/ 0 h 1211"/>
                <a:gd name="T70" fmla="*/ 0 w 1060"/>
                <a:gd name="T71" fmla="*/ 0 h 1211"/>
                <a:gd name="T72" fmla="*/ 0 w 1060"/>
                <a:gd name="T73" fmla="*/ 0 h 1211"/>
                <a:gd name="T74" fmla="*/ 0 w 1060"/>
                <a:gd name="T75" fmla="*/ 0 h 1211"/>
                <a:gd name="T76" fmla="*/ 0 w 1060"/>
                <a:gd name="T77" fmla="*/ 0 h 1211"/>
                <a:gd name="T78" fmla="*/ 0 w 1060"/>
                <a:gd name="T79" fmla="*/ 0 h 1211"/>
                <a:gd name="T80" fmla="*/ 0 w 1060"/>
                <a:gd name="T81" fmla="*/ 0 h 1211"/>
                <a:gd name="T82" fmla="*/ 0 w 1060"/>
                <a:gd name="T83" fmla="*/ 0 h 1211"/>
                <a:gd name="T84" fmla="*/ 0 w 1060"/>
                <a:gd name="T85" fmla="*/ 0 h 1211"/>
                <a:gd name="T86" fmla="*/ 0 w 1060"/>
                <a:gd name="T87" fmla="*/ 0 h 1211"/>
                <a:gd name="T88" fmla="*/ 0 w 1060"/>
                <a:gd name="T89" fmla="*/ 0 h 1211"/>
                <a:gd name="T90" fmla="*/ 0 w 1060"/>
                <a:gd name="T91" fmla="*/ 0 h 1211"/>
                <a:gd name="T92" fmla="*/ 0 w 1060"/>
                <a:gd name="T93" fmla="*/ 0 h 1211"/>
                <a:gd name="T94" fmla="*/ 0 w 1060"/>
                <a:gd name="T95" fmla="*/ 0 h 1211"/>
                <a:gd name="T96" fmla="*/ 0 w 1060"/>
                <a:gd name="T97" fmla="*/ 0 h 1211"/>
                <a:gd name="T98" fmla="*/ 0 w 1060"/>
                <a:gd name="T99" fmla="*/ 0 h 1211"/>
                <a:gd name="T100" fmla="*/ 0 w 1060"/>
                <a:gd name="T101" fmla="*/ 0 h 1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60"/>
                <a:gd name="T154" fmla="*/ 0 h 1211"/>
                <a:gd name="T155" fmla="*/ 1060 w 1060"/>
                <a:gd name="T156" fmla="*/ 1211 h 1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60" h="1211">
                  <a:moveTo>
                    <a:pt x="65" y="1201"/>
                  </a:moveTo>
                  <a:lnTo>
                    <a:pt x="63" y="1197"/>
                  </a:lnTo>
                  <a:lnTo>
                    <a:pt x="57" y="1186"/>
                  </a:lnTo>
                  <a:lnTo>
                    <a:pt x="47" y="1169"/>
                  </a:lnTo>
                  <a:lnTo>
                    <a:pt x="36" y="1147"/>
                  </a:lnTo>
                  <a:lnTo>
                    <a:pt x="31" y="1134"/>
                  </a:lnTo>
                  <a:lnTo>
                    <a:pt x="25" y="1119"/>
                  </a:lnTo>
                  <a:lnTo>
                    <a:pt x="20" y="1104"/>
                  </a:lnTo>
                  <a:lnTo>
                    <a:pt x="16" y="1088"/>
                  </a:lnTo>
                  <a:lnTo>
                    <a:pt x="12" y="1070"/>
                  </a:lnTo>
                  <a:lnTo>
                    <a:pt x="10" y="1052"/>
                  </a:lnTo>
                  <a:lnTo>
                    <a:pt x="7" y="1033"/>
                  </a:lnTo>
                  <a:lnTo>
                    <a:pt x="6" y="1014"/>
                  </a:lnTo>
                  <a:lnTo>
                    <a:pt x="5" y="961"/>
                  </a:lnTo>
                  <a:lnTo>
                    <a:pt x="3" y="885"/>
                  </a:lnTo>
                  <a:lnTo>
                    <a:pt x="1" y="841"/>
                  </a:lnTo>
                  <a:lnTo>
                    <a:pt x="0" y="794"/>
                  </a:lnTo>
                  <a:lnTo>
                    <a:pt x="0" y="744"/>
                  </a:lnTo>
                  <a:lnTo>
                    <a:pt x="0" y="693"/>
                  </a:lnTo>
                  <a:lnTo>
                    <a:pt x="1" y="642"/>
                  </a:lnTo>
                  <a:lnTo>
                    <a:pt x="3" y="591"/>
                  </a:lnTo>
                  <a:lnTo>
                    <a:pt x="7" y="541"/>
                  </a:lnTo>
                  <a:lnTo>
                    <a:pt x="13" y="492"/>
                  </a:lnTo>
                  <a:lnTo>
                    <a:pt x="16" y="469"/>
                  </a:lnTo>
                  <a:lnTo>
                    <a:pt x="19" y="447"/>
                  </a:lnTo>
                  <a:lnTo>
                    <a:pt x="23" y="425"/>
                  </a:lnTo>
                  <a:lnTo>
                    <a:pt x="29" y="405"/>
                  </a:lnTo>
                  <a:lnTo>
                    <a:pt x="34" y="386"/>
                  </a:lnTo>
                  <a:lnTo>
                    <a:pt x="39" y="368"/>
                  </a:lnTo>
                  <a:lnTo>
                    <a:pt x="45" y="351"/>
                  </a:lnTo>
                  <a:lnTo>
                    <a:pt x="53" y="336"/>
                  </a:lnTo>
                  <a:lnTo>
                    <a:pt x="69" y="308"/>
                  </a:lnTo>
                  <a:lnTo>
                    <a:pt x="85" y="282"/>
                  </a:lnTo>
                  <a:lnTo>
                    <a:pt x="102" y="258"/>
                  </a:lnTo>
                  <a:lnTo>
                    <a:pt x="119" y="235"/>
                  </a:lnTo>
                  <a:lnTo>
                    <a:pt x="137" y="213"/>
                  </a:lnTo>
                  <a:lnTo>
                    <a:pt x="155" y="193"/>
                  </a:lnTo>
                  <a:lnTo>
                    <a:pt x="174" y="174"/>
                  </a:lnTo>
                  <a:lnTo>
                    <a:pt x="193" y="156"/>
                  </a:lnTo>
                  <a:lnTo>
                    <a:pt x="213" y="138"/>
                  </a:lnTo>
                  <a:lnTo>
                    <a:pt x="233" y="123"/>
                  </a:lnTo>
                  <a:lnTo>
                    <a:pt x="253" y="109"/>
                  </a:lnTo>
                  <a:lnTo>
                    <a:pt x="275" y="96"/>
                  </a:lnTo>
                  <a:lnTo>
                    <a:pt x="297" y="84"/>
                  </a:lnTo>
                  <a:lnTo>
                    <a:pt x="319" y="73"/>
                  </a:lnTo>
                  <a:lnTo>
                    <a:pt x="343" y="63"/>
                  </a:lnTo>
                  <a:lnTo>
                    <a:pt x="367" y="54"/>
                  </a:lnTo>
                  <a:lnTo>
                    <a:pt x="393" y="46"/>
                  </a:lnTo>
                  <a:lnTo>
                    <a:pt x="421" y="39"/>
                  </a:lnTo>
                  <a:lnTo>
                    <a:pt x="452" y="31"/>
                  </a:lnTo>
                  <a:lnTo>
                    <a:pt x="483" y="24"/>
                  </a:lnTo>
                  <a:lnTo>
                    <a:pt x="517" y="18"/>
                  </a:lnTo>
                  <a:lnTo>
                    <a:pt x="551" y="12"/>
                  </a:lnTo>
                  <a:lnTo>
                    <a:pt x="586" y="8"/>
                  </a:lnTo>
                  <a:lnTo>
                    <a:pt x="621" y="4"/>
                  </a:lnTo>
                  <a:lnTo>
                    <a:pt x="656" y="1"/>
                  </a:lnTo>
                  <a:lnTo>
                    <a:pt x="691" y="0"/>
                  </a:lnTo>
                  <a:lnTo>
                    <a:pt x="723" y="0"/>
                  </a:lnTo>
                  <a:lnTo>
                    <a:pt x="756" y="1"/>
                  </a:lnTo>
                  <a:lnTo>
                    <a:pt x="786" y="4"/>
                  </a:lnTo>
                  <a:lnTo>
                    <a:pt x="815" y="9"/>
                  </a:lnTo>
                  <a:lnTo>
                    <a:pt x="828" y="12"/>
                  </a:lnTo>
                  <a:lnTo>
                    <a:pt x="841" y="15"/>
                  </a:lnTo>
                  <a:lnTo>
                    <a:pt x="854" y="19"/>
                  </a:lnTo>
                  <a:lnTo>
                    <a:pt x="865" y="23"/>
                  </a:lnTo>
                  <a:lnTo>
                    <a:pt x="905" y="38"/>
                  </a:lnTo>
                  <a:lnTo>
                    <a:pt x="938" y="50"/>
                  </a:lnTo>
                  <a:lnTo>
                    <a:pt x="963" y="61"/>
                  </a:lnTo>
                  <a:lnTo>
                    <a:pt x="984" y="72"/>
                  </a:lnTo>
                  <a:lnTo>
                    <a:pt x="993" y="77"/>
                  </a:lnTo>
                  <a:lnTo>
                    <a:pt x="1001" y="83"/>
                  </a:lnTo>
                  <a:lnTo>
                    <a:pt x="1007" y="89"/>
                  </a:lnTo>
                  <a:lnTo>
                    <a:pt x="1014" y="95"/>
                  </a:lnTo>
                  <a:lnTo>
                    <a:pt x="1020" y="102"/>
                  </a:lnTo>
                  <a:lnTo>
                    <a:pt x="1025" y="110"/>
                  </a:lnTo>
                  <a:lnTo>
                    <a:pt x="1031" y="119"/>
                  </a:lnTo>
                  <a:lnTo>
                    <a:pt x="1035" y="129"/>
                  </a:lnTo>
                  <a:lnTo>
                    <a:pt x="1041" y="142"/>
                  </a:lnTo>
                  <a:lnTo>
                    <a:pt x="1045" y="158"/>
                  </a:lnTo>
                  <a:lnTo>
                    <a:pt x="1049" y="175"/>
                  </a:lnTo>
                  <a:lnTo>
                    <a:pt x="1053" y="194"/>
                  </a:lnTo>
                  <a:lnTo>
                    <a:pt x="1056" y="214"/>
                  </a:lnTo>
                  <a:lnTo>
                    <a:pt x="1058" y="235"/>
                  </a:lnTo>
                  <a:lnTo>
                    <a:pt x="1059" y="258"/>
                  </a:lnTo>
                  <a:lnTo>
                    <a:pt x="1060" y="280"/>
                  </a:lnTo>
                  <a:lnTo>
                    <a:pt x="1060" y="327"/>
                  </a:lnTo>
                  <a:lnTo>
                    <a:pt x="1059" y="373"/>
                  </a:lnTo>
                  <a:lnTo>
                    <a:pt x="1057" y="416"/>
                  </a:lnTo>
                  <a:lnTo>
                    <a:pt x="1055" y="454"/>
                  </a:lnTo>
                  <a:lnTo>
                    <a:pt x="1052" y="472"/>
                  </a:lnTo>
                  <a:lnTo>
                    <a:pt x="1048" y="491"/>
                  </a:lnTo>
                  <a:lnTo>
                    <a:pt x="1045" y="510"/>
                  </a:lnTo>
                  <a:lnTo>
                    <a:pt x="1040" y="528"/>
                  </a:lnTo>
                  <a:lnTo>
                    <a:pt x="1031" y="564"/>
                  </a:lnTo>
                  <a:lnTo>
                    <a:pt x="1019" y="598"/>
                  </a:lnTo>
                  <a:lnTo>
                    <a:pt x="1006" y="630"/>
                  </a:lnTo>
                  <a:lnTo>
                    <a:pt x="993" y="659"/>
                  </a:lnTo>
                  <a:lnTo>
                    <a:pt x="978" y="686"/>
                  </a:lnTo>
                  <a:lnTo>
                    <a:pt x="963" y="709"/>
                  </a:lnTo>
                  <a:lnTo>
                    <a:pt x="953" y="719"/>
                  </a:lnTo>
                  <a:lnTo>
                    <a:pt x="940" y="730"/>
                  </a:lnTo>
                  <a:lnTo>
                    <a:pt x="925" y="740"/>
                  </a:lnTo>
                  <a:lnTo>
                    <a:pt x="909" y="750"/>
                  </a:lnTo>
                  <a:lnTo>
                    <a:pt x="891" y="760"/>
                  </a:lnTo>
                  <a:lnTo>
                    <a:pt x="872" y="770"/>
                  </a:lnTo>
                  <a:lnTo>
                    <a:pt x="851" y="779"/>
                  </a:lnTo>
                  <a:lnTo>
                    <a:pt x="829" y="788"/>
                  </a:lnTo>
                  <a:lnTo>
                    <a:pt x="787" y="805"/>
                  </a:lnTo>
                  <a:lnTo>
                    <a:pt x="746" y="819"/>
                  </a:lnTo>
                  <a:lnTo>
                    <a:pt x="711" y="831"/>
                  </a:lnTo>
                  <a:lnTo>
                    <a:pt x="681" y="840"/>
                  </a:lnTo>
                  <a:lnTo>
                    <a:pt x="657" y="845"/>
                  </a:lnTo>
                  <a:lnTo>
                    <a:pt x="633" y="851"/>
                  </a:lnTo>
                  <a:lnTo>
                    <a:pt x="610" y="858"/>
                  </a:lnTo>
                  <a:lnTo>
                    <a:pt x="588" y="866"/>
                  </a:lnTo>
                  <a:lnTo>
                    <a:pt x="568" y="875"/>
                  </a:lnTo>
                  <a:lnTo>
                    <a:pt x="551" y="883"/>
                  </a:lnTo>
                  <a:lnTo>
                    <a:pt x="536" y="893"/>
                  </a:lnTo>
                  <a:lnTo>
                    <a:pt x="524" y="902"/>
                  </a:lnTo>
                  <a:lnTo>
                    <a:pt x="517" y="911"/>
                  </a:lnTo>
                  <a:lnTo>
                    <a:pt x="508" y="921"/>
                  </a:lnTo>
                  <a:lnTo>
                    <a:pt x="499" y="931"/>
                  </a:lnTo>
                  <a:lnTo>
                    <a:pt x="488" y="942"/>
                  </a:lnTo>
                  <a:lnTo>
                    <a:pt x="477" y="953"/>
                  </a:lnTo>
                  <a:lnTo>
                    <a:pt x="463" y="966"/>
                  </a:lnTo>
                  <a:lnTo>
                    <a:pt x="448" y="980"/>
                  </a:lnTo>
                  <a:lnTo>
                    <a:pt x="433" y="995"/>
                  </a:lnTo>
                  <a:lnTo>
                    <a:pt x="413" y="1010"/>
                  </a:lnTo>
                  <a:lnTo>
                    <a:pt x="394" y="1023"/>
                  </a:lnTo>
                  <a:lnTo>
                    <a:pt x="375" y="1035"/>
                  </a:lnTo>
                  <a:lnTo>
                    <a:pt x="356" y="1046"/>
                  </a:lnTo>
                  <a:lnTo>
                    <a:pt x="336" y="1057"/>
                  </a:lnTo>
                  <a:lnTo>
                    <a:pt x="315" y="1070"/>
                  </a:lnTo>
                  <a:lnTo>
                    <a:pt x="293" y="1084"/>
                  </a:lnTo>
                  <a:lnTo>
                    <a:pt x="269" y="1101"/>
                  </a:lnTo>
                  <a:lnTo>
                    <a:pt x="247" y="1119"/>
                  </a:lnTo>
                  <a:lnTo>
                    <a:pt x="229" y="1137"/>
                  </a:lnTo>
                  <a:lnTo>
                    <a:pt x="212" y="1153"/>
                  </a:lnTo>
                  <a:lnTo>
                    <a:pt x="196" y="1168"/>
                  </a:lnTo>
                  <a:lnTo>
                    <a:pt x="181" y="1181"/>
                  </a:lnTo>
                  <a:lnTo>
                    <a:pt x="166" y="1192"/>
                  </a:lnTo>
                  <a:lnTo>
                    <a:pt x="159" y="1197"/>
                  </a:lnTo>
                  <a:lnTo>
                    <a:pt x="153" y="1201"/>
                  </a:lnTo>
                  <a:lnTo>
                    <a:pt x="145" y="1204"/>
                  </a:lnTo>
                  <a:lnTo>
                    <a:pt x="138" y="1207"/>
                  </a:lnTo>
                  <a:lnTo>
                    <a:pt x="130" y="1209"/>
                  </a:lnTo>
                  <a:lnTo>
                    <a:pt x="121" y="1210"/>
                  </a:lnTo>
                  <a:lnTo>
                    <a:pt x="114" y="1211"/>
                  </a:lnTo>
                  <a:lnTo>
                    <a:pt x="107" y="1211"/>
                  </a:lnTo>
                  <a:lnTo>
                    <a:pt x="95" y="1210"/>
                  </a:lnTo>
                  <a:lnTo>
                    <a:pt x="84" y="1208"/>
                  </a:lnTo>
                  <a:lnTo>
                    <a:pt x="77" y="1206"/>
                  </a:lnTo>
                  <a:lnTo>
                    <a:pt x="71" y="1203"/>
                  </a:lnTo>
                  <a:lnTo>
                    <a:pt x="67" y="1201"/>
                  </a:lnTo>
                  <a:lnTo>
                    <a:pt x="65" y="1201"/>
                  </a:lnTo>
                  <a:close/>
                </a:path>
              </a:pathLst>
            </a:custGeom>
            <a:solidFill>
              <a:srgbClr val="DF98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39" name="Freeform 41"/>
            <p:cNvSpPr>
              <a:spLocks/>
            </p:cNvSpPr>
            <p:nvPr/>
          </p:nvSpPr>
          <p:spPr bwMode="auto">
            <a:xfrm>
              <a:off x="1971" y="2932"/>
              <a:ext cx="121" cy="97"/>
            </a:xfrm>
            <a:custGeom>
              <a:avLst/>
              <a:gdLst>
                <a:gd name="T0" fmla="*/ 0 w 2411"/>
                <a:gd name="T1" fmla="*/ 0 h 1844"/>
                <a:gd name="T2" fmla="*/ 0 w 2411"/>
                <a:gd name="T3" fmla="*/ 0 h 1844"/>
                <a:gd name="T4" fmla="*/ 0 w 2411"/>
                <a:gd name="T5" fmla="*/ 0 h 1844"/>
                <a:gd name="T6" fmla="*/ 0 w 2411"/>
                <a:gd name="T7" fmla="*/ 0 h 1844"/>
                <a:gd name="T8" fmla="*/ 0 w 2411"/>
                <a:gd name="T9" fmla="*/ 0 h 1844"/>
                <a:gd name="T10" fmla="*/ 0 w 2411"/>
                <a:gd name="T11" fmla="*/ 0 h 1844"/>
                <a:gd name="T12" fmla="*/ 0 w 2411"/>
                <a:gd name="T13" fmla="*/ 0 h 1844"/>
                <a:gd name="T14" fmla="*/ 0 w 2411"/>
                <a:gd name="T15" fmla="*/ 0 h 1844"/>
                <a:gd name="T16" fmla="*/ 0 w 2411"/>
                <a:gd name="T17" fmla="*/ 0 h 1844"/>
                <a:gd name="T18" fmla="*/ 0 w 2411"/>
                <a:gd name="T19" fmla="*/ 0 h 1844"/>
                <a:gd name="T20" fmla="*/ 0 w 2411"/>
                <a:gd name="T21" fmla="*/ 0 h 1844"/>
                <a:gd name="T22" fmla="*/ 0 w 2411"/>
                <a:gd name="T23" fmla="*/ 0 h 1844"/>
                <a:gd name="T24" fmla="*/ 0 w 2411"/>
                <a:gd name="T25" fmla="*/ 0 h 1844"/>
                <a:gd name="T26" fmla="*/ 0 w 2411"/>
                <a:gd name="T27" fmla="*/ 0 h 1844"/>
                <a:gd name="T28" fmla="*/ 0 w 2411"/>
                <a:gd name="T29" fmla="*/ 0 h 1844"/>
                <a:gd name="T30" fmla="*/ 0 w 2411"/>
                <a:gd name="T31" fmla="*/ 0 h 1844"/>
                <a:gd name="T32" fmla="*/ 0 w 2411"/>
                <a:gd name="T33" fmla="*/ 0 h 1844"/>
                <a:gd name="T34" fmla="*/ 0 w 2411"/>
                <a:gd name="T35" fmla="*/ 0 h 1844"/>
                <a:gd name="T36" fmla="*/ 0 w 2411"/>
                <a:gd name="T37" fmla="*/ 0 h 1844"/>
                <a:gd name="T38" fmla="*/ 0 w 2411"/>
                <a:gd name="T39" fmla="*/ 0 h 1844"/>
                <a:gd name="T40" fmla="*/ 0 w 2411"/>
                <a:gd name="T41" fmla="*/ 0 h 1844"/>
                <a:gd name="T42" fmla="*/ 0 w 2411"/>
                <a:gd name="T43" fmla="*/ 0 h 1844"/>
                <a:gd name="T44" fmla="*/ 0 w 2411"/>
                <a:gd name="T45" fmla="*/ 0 h 1844"/>
                <a:gd name="T46" fmla="*/ 0 w 2411"/>
                <a:gd name="T47" fmla="*/ 0 h 1844"/>
                <a:gd name="T48" fmla="*/ 0 w 2411"/>
                <a:gd name="T49" fmla="*/ 0 h 1844"/>
                <a:gd name="T50" fmla="*/ 0 w 2411"/>
                <a:gd name="T51" fmla="*/ 0 h 1844"/>
                <a:gd name="T52" fmla="*/ 0 w 2411"/>
                <a:gd name="T53" fmla="*/ 0 h 1844"/>
                <a:gd name="T54" fmla="*/ 0 w 2411"/>
                <a:gd name="T55" fmla="*/ 0 h 1844"/>
                <a:gd name="T56" fmla="*/ 0 w 2411"/>
                <a:gd name="T57" fmla="*/ 0 h 1844"/>
                <a:gd name="T58" fmla="*/ 0 w 2411"/>
                <a:gd name="T59" fmla="*/ 0 h 1844"/>
                <a:gd name="T60" fmla="*/ 0 w 2411"/>
                <a:gd name="T61" fmla="*/ 0 h 1844"/>
                <a:gd name="T62" fmla="*/ 0 w 2411"/>
                <a:gd name="T63" fmla="*/ 0 h 1844"/>
                <a:gd name="T64" fmla="*/ 0 w 2411"/>
                <a:gd name="T65" fmla="*/ 0 h 1844"/>
                <a:gd name="T66" fmla="*/ 0 w 2411"/>
                <a:gd name="T67" fmla="*/ 0 h 1844"/>
                <a:gd name="T68" fmla="*/ 0 w 2411"/>
                <a:gd name="T69" fmla="*/ 0 h 1844"/>
                <a:gd name="T70" fmla="*/ 0 w 2411"/>
                <a:gd name="T71" fmla="*/ 0 h 1844"/>
                <a:gd name="T72" fmla="*/ 0 w 2411"/>
                <a:gd name="T73" fmla="*/ 0 h 1844"/>
                <a:gd name="T74" fmla="*/ 0 w 2411"/>
                <a:gd name="T75" fmla="*/ 0 h 1844"/>
                <a:gd name="T76" fmla="*/ 0 w 2411"/>
                <a:gd name="T77" fmla="*/ 0 h 1844"/>
                <a:gd name="T78" fmla="*/ 0 w 2411"/>
                <a:gd name="T79" fmla="*/ 0 h 1844"/>
                <a:gd name="T80" fmla="*/ 0 w 2411"/>
                <a:gd name="T81" fmla="*/ 0 h 1844"/>
                <a:gd name="T82" fmla="*/ 0 w 2411"/>
                <a:gd name="T83" fmla="*/ 0 h 1844"/>
                <a:gd name="T84" fmla="*/ 0 w 2411"/>
                <a:gd name="T85" fmla="*/ 0 h 1844"/>
                <a:gd name="T86" fmla="*/ 0 w 2411"/>
                <a:gd name="T87" fmla="*/ 0 h 1844"/>
                <a:gd name="T88" fmla="*/ 0 w 2411"/>
                <a:gd name="T89" fmla="*/ 0 h 1844"/>
                <a:gd name="T90" fmla="*/ 0 w 2411"/>
                <a:gd name="T91" fmla="*/ 0 h 1844"/>
                <a:gd name="T92" fmla="*/ 0 w 2411"/>
                <a:gd name="T93" fmla="*/ 0 h 1844"/>
                <a:gd name="T94" fmla="*/ 0 w 2411"/>
                <a:gd name="T95" fmla="*/ 0 h 1844"/>
                <a:gd name="T96" fmla="*/ 0 w 2411"/>
                <a:gd name="T97" fmla="*/ 0 h 1844"/>
                <a:gd name="T98" fmla="*/ 0 w 2411"/>
                <a:gd name="T99" fmla="*/ 0 h 1844"/>
                <a:gd name="T100" fmla="*/ 0 w 2411"/>
                <a:gd name="T101" fmla="*/ 0 h 1844"/>
                <a:gd name="T102" fmla="*/ 0 w 2411"/>
                <a:gd name="T103" fmla="*/ 0 h 1844"/>
                <a:gd name="T104" fmla="*/ 0 w 2411"/>
                <a:gd name="T105" fmla="*/ 0 h 1844"/>
                <a:gd name="T106" fmla="*/ 0 w 2411"/>
                <a:gd name="T107" fmla="*/ 0 h 1844"/>
                <a:gd name="T108" fmla="*/ 0 w 2411"/>
                <a:gd name="T109" fmla="*/ 0 h 1844"/>
                <a:gd name="T110" fmla="*/ 0 w 2411"/>
                <a:gd name="T111" fmla="*/ 0 h 184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11"/>
                <a:gd name="T169" fmla="*/ 0 h 1844"/>
                <a:gd name="T170" fmla="*/ 2411 w 2411"/>
                <a:gd name="T171" fmla="*/ 1844 h 184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11" h="1844">
                  <a:moveTo>
                    <a:pt x="158" y="409"/>
                  </a:moveTo>
                  <a:lnTo>
                    <a:pt x="172" y="397"/>
                  </a:lnTo>
                  <a:lnTo>
                    <a:pt x="210" y="363"/>
                  </a:lnTo>
                  <a:lnTo>
                    <a:pt x="237" y="341"/>
                  </a:lnTo>
                  <a:lnTo>
                    <a:pt x="269" y="316"/>
                  </a:lnTo>
                  <a:lnTo>
                    <a:pt x="304" y="288"/>
                  </a:lnTo>
                  <a:lnTo>
                    <a:pt x="343" y="259"/>
                  </a:lnTo>
                  <a:lnTo>
                    <a:pt x="385" y="229"/>
                  </a:lnTo>
                  <a:lnTo>
                    <a:pt x="429" y="198"/>
                  </a:lnTo>
                  <a:lnTo>
                    <a:pt x="475" y="169"/>
                  </a:lnTo>
                  <a:lnTo>
                    <a:pt x="523" y="140"/>
                  </a:lnTo>
                  <a:lnTo>
                    <a:pt x="547" y="127"/>
                  </a:lnTo>
                  <a:lnTo>
                    <a:pt x="571" y="114"/>
                  </a:lnTo>
                  <a:lnTo>
                    <a:pt x="595" y="102"/>
                  </a:lnTo>
                  <a:lnTo>
                    <a:pt x="619" y="90"/>
                  </a:lnTo>
                  <a:lnTo>
                    <a:pt x="644" y="79"/>
                  </a:lnTo>
                  <a:lnTo>
                    <a:pt x="668" y="70"/>
                  </a:lnTo>
                  <a:lnTo>
                    <a:pt x="691" y="61"/>
                  </a:lnTo>
                  <a:lnTo>
                    <a:pt x="715" y="53"/>
                  </a:lnTo>
                  <a:lnTo>
                    <a:pt x="765" y="41"/>
                  </a:lnTo>
                  <a:lnTo>
                    <a:pt x="816" y="31"/>
                  </a:lnTo>
                  <a:lnTo>
                    <a:pt x="869" y="22"/>
                  </a:lnTo>
                  <a:lnTo>
                    <a:pt x="923" y="15"/>
                  </a:lnTo>
                  <a:lnTo>
                    <a:pt x="977" y="9"/>
                  </a:lnTo>
                  <a:lnTo>
                    <a:pt x="1032" y="5"/>
                  </a:lnTo>
                  <a:lnTo>
                    <a:pt x="1088" y="2"/>
                  </a:lnTo>
                  <a:lnTo>
                    <a:pt x="1144" y="0"/>
                  </a:lnTo>
                  <a:lnTo>
                    <a:pt x="1198" y="1"/>
                  </a:lnTo>
                  <a:lnTo>
                    <a:pt x="1254" y="2"/>
                  </a:lnTo>
                  <a:lnTo>
                    <a:pt x="1309" y="5"/>
                  </a:lnTo>
                  <a:lnTo>
                    <a:pt x="1363" y="10"/>
                  </a:lnTo>
                  <a:lnTo>
                    <a:pt x="1415" y="15"/>
                  </a:lnTo>
                  <a:lnTo>
                    <a:pt x="1467" y="23"/>
                  </a:lnTo>
                  <a:lnTo>
                    <a:pt x="1517" y="31"/>
                  </a:lnTo>
                  <a:lnTo>
                    <a:pt x="1567" y="41"/>
                  </a:lnTo>
                  <a:lnTo>
                    <a:pt x="1614" y="53"/>
                  </a:lnTo>
                  <a:lnTo>
                    <a:pt x="1661" y="65"/>
                  </a:lnTo>
                  <a:lnTo>
                    <a:pt x="1707" y="79"/>
                  </a:lnTo>
                  <a:lnTo>
                    <a:pt x="1752" y="92"/>
                  </a:lnTo>
                  <a:lnTo>
                    <a:pt x="1838" y="118"/>
                  </a:lnTo>
                  <a:lnTo>
                    <a:pt x="1918" y="144"/>
                  </a:lnTo>
                  <a:lnTo>
                    <a:pt x="1990" y="168"/>
                  </a:lnTo>
                  <a:lnTo>
                    <a:pt x="2053" y="189"/>
                  </a:lnTo>
                  <a:lnTo>
                    <a:pt x="2080" y="197"/>
                  </a:lnTo>
                  <a:lnTo>
                    <a:pt x="2104" y="205"/>
                  </a:lnTo>
                  <a:lnTo>
                    <a:pt x="2125" y="211"/>
                  </a:lnTo>
                  <a:lnTo>
                    <a:pt x="2142" y="215"/>
                  </a:lnTo>
                  <a:lnTo>
                    <a:pt x="2162" y="221"/>
                  </a:lnTo>
                  <a:lnTo>
                    <a:pt x="2182" y="229"/>
                  </a:lnTo>
                  <a:lnTo>
                    <a:pt x="2205" y="239"/>
                  </a:lnTo>
                  <a:lnTo>
                    <a:pt x="2227" y="251"/>
                  </a:lnTo>
                  <a:lnTo>
                    <a:pt x="2249" y="264"/>
                  </a:lnTo>
                  <a:lnTo>
                    <a:pt x="2271" y="277"/>
                  </a:lnTo>
                  <a:lnTo>
                    <a:pt x="2293" y="291"/>
                  </a:lnTo>
                  <a:lnTo>
                    <a:pt x="2314" y="305"/>
                  </a:lnTo>
                  <a:lnTo>
                    <a:pt x="2352" y="332"/>
                  </a:lnTo>
                  <a:lnTo>
                    <a:pt x="2383" y="355"/>
                  </a:lnTo>
                  <a:lnTo>
                    <a:pt x="2403" y="371"/>
                  </a:lnTo>
                  <a:lnTo>
                    <a:pt x="2411" y="377"/>
                  </a:lnTo>
                  <a:lnTo>
                    <a:pt x="2386" y="670"/>
                  </a:lnTo>
                  <a:lnTo>
                    <a:pt x="2367" y="680"/>
                  </a:lnTo>
                  <a:lnTo>
                    <a:pt x="2316" y="708"/>
                  </a:lnTo>
                  <a:lnTo>
                    <a:pt x="2282" y="728"/>
                  </a:lnTo>
                  <a:lnTo>
                    <a:pt x="2242" y="751"/>
                  </a:lnTo>
                  <a:lnTo>
                    <a:pt x="2200" y="776"/>
                  </a:lnTo>
                  <a:lnTo>
                    <a:pt x="2154" y="804"/>
                  </a:lnTo>
                  <a:lnTo>
                    <a:pt x="2107" y="834"/>
                  </a:lnTo>
                  <a:lnTo>
                    <a:pt x="2059" y="866"/>
                  </a:lnTo>
                  <a:lnTo>
                    <a:pt x="2011" y="899"/>
                  </a:lnTo>
                  <a:lnTo>
                    <a:pt x="1966" y="933"/>
                  </a:lnTo>
                  <a:lnTo>
                    <a:pt x="1942" y="950"/>
                  </a:lnTo>
                  <a:lnTo>
                    <a:pt x="1921" y="967"/>
                  </a:lnTo>
                  <a:lnTo>
                    <a:pt x="1900" y="985"/>
                  </a:lnTo>
                  <a:lnTo>
                    <a:pt x="1881" y="1002"/>
                  </a:lnTo>
                  <a:lnTo>
                    <a:pt x="1862" y="1019"/>
                  </a:lnTo>
                  <a:lnTo>
                    <a:pt x="1846" y="1036"/>
                  </a:lnTo>
                  <a:lnTo>
                    <a:pt x="1830" y="1052"/>
                  </a:lnTo>
                  <a:lnTo>
                    <a:pt x="1815" y="1069"/>
                  </a:lnTo>
                  <a:lnTo>
                    <a:pt x="1765" y="1127"/>
                  </a:lnTo>
                  <a:lnTo>
                    <a:pt x="1720" y="1177"/>
                  </a:lnTo>
                  <a:lnTo>
                    <a:pt x="1699" y="1200"/>
                  </a:lnTo>
                  <a:lnTo>
                    <a:pt x="1678" y="1221"/>
                  </a:lnTo>
                  <a:lnTo>
                    <a:pt x="1658" y="1242"/>
                  </a:lnTo>
                  <a:lnTo>
                    <a:pt x="1637" y="1261"/>
                  </a:lnTo>
                  <a:lnTo>
                    <a:pt x="1617" y="1280"/>
                  </a:lnTo>
                  <a:lnTo>
                    <a:pt x="1595" y="1298"/>
                  </a:lnTo>
                  <a:lnTo>
                    <a:pt x="1573" y="1316"/>
                  </a:lnTo>
                  <a:lnTo>
                    <a:pt x="1549" y="1334"/>
                  </a:lnTo>
                  <a:lnTo>
                    <a:pt x="1524" y="1352"/>
                  </a:lnTo>
                  <a:lnTo>
                    <a:pt x="1496" y="1371"/>
                  </a:lnTo>
                  <a:lnTo>
                    <a:pt x="1467" y="1391"/>
                  </a:lnTo>
                  <a:lnTo>
                    <a:pt x="1435" y="1411"/>
                  </a:lnTo>
                  <a:lnTo>
                    <a:pt x="1365" y="1457"/>
                  </a:lnTo>
                  <a:lnTo>
                    <a:pt x="1294" y="1505"/>
                  </a:lnTo>
                  <a:lnTo>
                    <a:pt x="1225" y="1552"/>
                  </a:lnTo>
                  <a:lnTo>
                    <a:pt x="1154" y="1599"/>
                  </a:lnTo>
                  <a:lnTo>
                    <a:pt x="1119" y="1621"/>
                  </a:lnTo>
                  <a:lnTo>
                    <a:pt x="1084" y="1643"/>
                  </a:lnTo>
                  <a:lnTo>
                    <a:pt x="1047" y="1664"/>
                  </a:lnTo>
                  <a:lnTo>
                    <a:pt x="1011" y="1683"/>
                  </a:lnTo>
                  <a:lnTo>
                    <a:pt x="974" y="1702"/>
                  </a:lnTo>
                  <a:lnTo>
                    <a:pt x="936" y="1719"/>
                  </a:lnTo>
                  <a:lnTo>
                    <a:pt x="898" y="1734"/>
                  </a:lnTo>
                  <a:lnTo>
                    <a:pt x="859" y="1748"/>
                  </a:lnTo>
                  <a:lnTo>
                    <a:pt x="817" y="1761"/>
                  </a:lnTo>
                  <a:lnTo>
                    <a:pt x="773" y="1774"/>
                  </a:lnTo>
                  <a:lnTo>
                    <a:pt x="728" y="1786"/>
                  </a:lnTo>
                  <a:lnTo>
                    <a:pt x="682" y="1798"/>
                  </a:lnTo>
                  <a:lnTo>
                    <a:pt x="634" y="1809"/>
                  </a:lnTo>
                  <a:lnTo>
                    <a:pt x="587" y="1819"/>
                  </a:lnTo>
                  <a:lnTo>
                    <a:pt x="539" y="1828"/>
                  </a:lnTo>
                  <a:lnTo>
                    <a:pt x="493" y="1834"/>
                  </a:lnTo>
                  <a:lnTo>
                    <a:pt x="447" y="1840"/>
                  </a:lnTo>
                  <a:lnTo>
                    <a:pt x="403" y="1843"/>
                  </a:lnTo>
                  <a:lnTo>
                    <a:pt x="382" y="1843"/>
                  </a:lnTo>
                  <a:lnTo>
                    <a:pt x="361" y="1844"/>
                  </a:lnTo>
                  <a:lnTo>
                    <a:pt x="340" y="1843"/>
                  </a:lnTo>
                  <a:lnTo>
                    <a:pt x="321" y="1842"/>
                  </a:lnTo>
                  <a:lnTo>
                    <a:pt x="301" y="1840"/>
                  </a:lnTo>
                  <a:lnTo>
                    <a:pt x="283" y="1837"/>
                  </a:lnTo>
                  <a:lnTo>
                    <a:pt x="265" y="1834"/>
                  </a:lnTo>
                  <a:lnTo>
                    <a:pt x="248" y="1830"/>
                  </a:lnTo>
                  <a:lnTo>
                    <a:pt x="232" y="1825"/>
                  </a:lnTo>
                  <a:lnTo>
                    <a:pt x="217" y="1819"/>
                  </a:lnTo>
                  <a:lnTo>
                    <a:pt x="204" y="1812"/>
                  </a:lnTo>
                  <a:lnTo>
                    <a:pt x="191" y="1804"/>
                  </a:lnTo>
                  <a:lnTo>
                    <a:pt x="178" y="1795"/>
                  </a:lnTo>
                  <a:lnTo>
                    <a:pt x="167" y="1785"/>
                  </a:lnTo>
                  <a:lnTo>
                    <a:pt x="155" y="1774"/>
                  </a:lnTo>
                  <a:lnTo>
                    <a:pt x="145" y="1762"/>
                  </a:lnTo>
                  <a:lnTo>
                    <a:pt x="134" y="1750"/>
                  </a:lnTo>
                  <a:lnTo>
                    <a:pt x="124" y="1736"/>
                  </a:lnTo>
                  <a:lnTo>
                    <a:pt x="113" y="1722"/>
                  </a:lnTo>
                  <a:lnTo>
                    <a:pt x="104" y="1707"/>
                  </a:lnTo>
                  <a:lnTo>
                    <a:pt x="95" y="1692"/>
                  </a:lnTo>
                  <a:lnTo>
                    <a:pt x="86" y="1675"/>
                  </a:lnTo>
                  <a:lnTo>
                    <a:pt x="77" y="1658"/>
                  </a:lnTo>
                  <a:lnTo>
                    <a:pt x="70" y="1640"/>
                  </a:lnTo>
                  <a:lnTo>
                    <a:pt x="62" y="1622"/>
                  </a:lnTo>
                  <a:lnTo>
                    <a:pt x="55" y="1603"/>
                  </a:lnTo>
                  <a:lnTo>
                    <a:pt x="48" y="1583"/>
                  </a:lnTo>
                  <a:lnTo>
                    <a:pt x="42" y="1562"/>
                  </a:lnTo>
                  <a:lnTo>
                    <a:pt x="36" y="1541"/>
                  </a:lnTo>
                  <a:lnTo>
                    <a:pt x="30" y="1519"/>
                  </a:lnTo>
                  <a:lnTo>
                    <a:pt x="25" y="1497"/>
                  </a:lnTo>
                  <a:lnTo>
                    <a:pt x="21" y="1474"/>
                  </a:lnTo>
                  <a:lnTo>
                    <a:pt x="16" y="1449"/>
                  </a:lnTo>
                  <a:lnTo>
                    <a:pt x="13" y="1425"/>
                  </a:lnTo>
                  <a:lnTo>
                    <a:pt x="9" y="1400"/>
                  </a:lnTo>
                  <a:lnTo>
                    <a:pt x="7" y="1375"/>
                  </a:lnTo>
                  <a:lnTo>
                    <a:pt x="3" y="1323"/>
                  </a:lnTo>
                  <a:lnTo>
                    <a:pt x="0" y="1269"/>
                  </a:lnTo>
                  <a:lnTo>
                    <a:pt x="0" y="1213"/>
                  </a:lnTo>
                  <a:lnTo>
                    <a:pt x="1" y="1156"/>
                  </a:lnTo>
                  <a:lnTo>
                    <a:pt x="3" y="1126"/>
                  </a:lnTo>
                  <a:lnTo>
                    <a:pt x="5" y="1095"/>
                  </a:lnTo>
                  <a:lnTo>
                    <a:pt x="8" y="1064"/>
                  </a:lnTo>
                  <a:lnTo>
                    <a:pt x="11" y="1033"/>
                  </a:lnTo>
                  <a:lnTo>
                    <a:pt x="21" y="969"/>
                  </a:lnTo>
                  <a:lnTo>
                    <a:pt x="31" y="905"/>
                  </a:lnTo>
                  <a:lnTo>
                    <a:pt x="43" y="842"/>
                  </a:lnTo>
                  <a:lnTo>
                    <a:pt x="56" y="780"/>
                  </a:lnTo>
                  <a:lnTo>
                    <a:pt x="70" y="720"/>
                  </a:lnTo>
                  <a:lnTo>
                    <a:pt x="85" y="663"/>
                  </a:lnTo>
                  <a:lnTo>
                    <a:pt x="112" y="562"/>
                  </a:lnTo>
                  <a:lnTo>
                    <a:pt x="135" y="481"/>
                  </a:lnTo>
                  <a:lnTo>
                    <a:pt x="152" y="428"/>
                  </a:lnTo>
                  <a:lnTo>
                    <a:pt x="158" y="409"/>
                  </a:lnTo>
                  <a:close/>
                </a:path>
              </a:pathLst>
            </a:custGeom>
            <a:solidFill>
              <a:srgbClr val="BF91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0" name="Freeform 42"/>
            <p:cNvSpPr>
              <a:spLocks/>
            </p:cNvSpPr>
            <p:nvPr/>
          </p:nvSpPr>
          <p:spPr bwMode="auto">
            <a:xfrm>
              <a:off x="1980" y="2939"/>
              <a:ext cx="100" cy="80"/>
            </a:xfrm>
            <a:custGeom>
              <a:avLst/>
              <a:gdLst>
                <a:gd name="T0" fmla="*/ 0 w 1990"/>
                <a:gd name="T1" fmla="*/ 0 h 1519"/>
                <a:gd name="T2" fmla="*/ 0 w 1990"/>
                <a:gd name="T3" fmla="*/ 0 h 1519"/>
                <a:gd name="T4" fmla="*/ 0 w 1990"/>
                <a:gd name="T5" fmla="*/ 0 h 1519"/>
                <a:gd name="T6" fmla="*/ 0 w 1990"/>
                <a:gd name="T7" fmla="*/ 0 h 1519"/>
                <a:gd name="T8" fmla="*/ 0 w 1990"/>
                <a:gd name="T9" fmla="*/ 0 h 1519"/>
                <a:gd name="T10" fmla="*/ 0 w 1990"/>
                <a:gd name="T11" fmla="*/ 0 h 1519"/>
                <a:gd name="T12" fmla="*/ 0 w 1990"/>
                <a:gd name="T13" fmla="*/ 0 h 1519"/>
                <a:gd name="T14" fmla="*/ 0 w 1990"/>
                <a:gd name="T15" fmla="*/ 0 h 1519"/>
                <a:gd name="T16" fmla="*/ 0 w 1990"/>
                <a:gd name="T17" fmla="*/ 0 h 1519"/>
                <a:gd name="T18" fmla="*/ 0 w 1990"/>
                <a:gd name="T19" fmla="*/ 0 h 1519"/>
                <a:gd name="T20" fmla="*/ 0 w 1990"/>
                <a:gd name="T21" fmla="*/ 0 h 1519"/>
                <a:gd name="T22" fmla="*/ 0 w 1990"/>
                <a:gd name="T23" fmla="*/ 0 h 1519"/>
                <a:gd name="T24" fmla="*/ 0 w 1990"/>
                <a:gd name="T25" fmla="*/ 0 h 1519"/>
                <a:gd name="T26" fmla="*/ 0 w 1990"/>
                <a:gd name="T27" fmla="*/ 0 h 1519"/>
                <a:gd name="T28" fmla="*/ 0 w 1990"/>
                <a:gd name="T29" fmla="*/ 0 h 1519"/>
                <a:gd name="T30" fmla="*/ 0 w 1990"/>
                <a:gd name="T31" fmla="*/ 0 h 1519"/>
                <a:gd name="T32" fmla="*/ 0 w 1990"/>
                <a:gd name="T33" fmla="*/ 0 h 1519"/>
                <a:gd name="T34" fmla="*/ 0 w 1990"/>
                <a:gd name="T35" fmla="*/ 0 h 1519"/>
                <a:gd name="T36" fmla="*/ 0 w 1990"/>
                <a:gd name="T37" fmla="*/ 0 h 1519"/>
                <a:gd name="T38" fmla="*/ 0 w 1990"/>
                <a:gd name="T39" fmla="*/ 0 h 1519"/>
                <a:gd name="T40" fmla="*/ 0 w 1990"/>
                <a:gd name="T41" fmla="*/ 0 h 1519"/>
                <a:gd name="T42" fmla="*/ 0 w 1990"/>
                <a:gd name="T43" fmla="*/ 0 h 1519"/>
                <a:gd name="T44" fmla="*/ 0 w 1990"/>
                <a:gd name="T45" fmla="*/ 0 h 1519"/>
                <a:gd name="T46" fmla="*/ 0 w 1990"/>
                <a:gd name="T47" fmla="*/ 0 h 1519"/>
                <a:gd name="T48" fmla="*/ 0 w 1990"/>
                <a:gd name="T49" fmla="*/ 0 h 1519"/>
                <a:gd name="T50" fmla="*/ 0 w 1990"/>
                <a:gd name="T51" fmla="*/ 0 h 1519"/>
                <a:gd name="T52" fmla="*/ 0 w 1990"/>
                <a:gd name="T53" fmla="*/ 0 h 1519"/>
                <a:gd name="T54" fmla="*/ 0 w 1990"/>
                <a:gd name="T55" fmla="*/ 0 h 1519"/>
                <a:gd name="T56" fmla="*/ 0 w 1990"/>
                <a:gd name="T57" fmla="*/ 0 h 1519"/>
                <a:gd name="T58" fmla="*/ 0 w 1990"/>
                <a:gd name="T59" fmla="*/ 0 h 1519"/>
                <a:gd name="T60" fmla="*/ 0 w 1990"/>
                <a:gd name="T61" fmla="*/ 0 h 1519"/>
                <a:gd name="T62" fmla="*/ 0 w 1990"/>
                <a:gd name="T63" fmla="*/ 0 h 1519"/>
                <a:gd name="T64" fmla="*/ 0 w 1990"/>
                <a:gd name="T65" fmla="*/ 0 h 1519"/>
                <a:gd name="T66" fmla="*/ 0 w 1990"/>
                <a:gd name="T67" fmla="*/ 0 h 1519"/>
                <a:gd name="T68" fmla="*/ 0 w 1990"/>
                <a:gd name="T69" fmla="*/ 0 h 1519"/>
                <a:gd name="T70" fmla="*/ 0 w 1990"/>
                <a:gd name="T71" fmla="*/ 0 h 1519"/>
                <a:gd name="T72" fmla="*/ 0 w 1990"/>
                <a:gd name="T73" fmla="*/ 0 h 1519"/>
                <a:gd name="T74" fmla="*/ 0 w 1990"/>
                <a:gd name="T75" fmla="*/ 0 h 1519"/>
                <a:gd name="T76" fmla="*/ 0 w 1990"/>
                <a:gd name="T77" fmla="*/ 0 h 1519"/>
                <a:gd name="T78" fmla="*/ 0 w 1990"/>
                <a:gd name="T79" fmla="*/ 0 h 1519"/>
                <a:gd name="T80" fmla="*/ 0 w 1990"/>
                <a:gd name="T81" fmla="*/ 0 h 1519"/>
                <a:gd name="T82" fmla="*/ 0 w 1990"/>
                <a:gd name="T83" fmla="*/ 0 h 1519"/>
                <a:gd name="T84" fmla="*/ 0 w 1990"/>
                <a:gd name="T85" fmla="*/ 0 h 1519"/>
                <a:gd name="T86" fmla="*/ 0 w 1990"/>
                <a:gd name="T87" fmla="*/ 0 h 1519"/>
                <a:gd name="T88" fmla="*/ 0 w 1990"/>
                <a:gd name="T89" fmla="*/ 0 h 1519"/>
                <a:gd name="T90" fmla="*/ 0 w 1990"/>
                <a:gd name="T91" fmla="*/ 0 h 1519"/>
                <a:gd name="T92" fmla="*/ 0 w 1990"/>
                <a:gd name="T93" fmla="*/ 0 h 1519"/>
                <a:gd name="T94" fmla="*/ 0 w 1990"/>
                <a:gd name="T95" fmla="*/ 0 h 1519"/>
                <a:gd name="T96" fmla="*/ 0 w 1990"/>
                <a:gd name="T97" fmla="*/ 0 h 1519"/>
                <a:gd name="T98" fmla="*/ 0 w 1990"/>
                <a:gd name="T99" fmla="*/ 0 h 151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990"/>
                <a:gd name="T151" fmla="*/ 0 h 1519"/>
                <a:gd name="T152" fmla="*/ 1990 w 1990"/>
                <a:gd name="T153" fmla="*/ 1519 h 151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990" h="1519">
                  <a:moveTo>
                    <a:pt x="137" y="342"/>
                  </a:moveTo>
                  <a:lnTo>
                    <a:pt x="148" y="332"/>
                  </a:lnTo>
                  <a:lnTo>
                    <a:pt x="178" y="304"/>
                  </a:lnTo>
                  <a:lnTo>
                    <a:pt x="200" y="286"/>
                  </a:lnTo>
                  <a:lnTo>
                    <a:pt x="225" y="264"/>
                  </a:lnTo>
                  <a:lnTo>
                    <a:pt x="253" y="240"/>
                  </a:lnTo>
                  <a:lnTo>
                    <a:pt x="285" y="215"/>
                  </a:lnTo>
                  <a:lnTo>
                    <a:pt x="319" y="190"/>
                  </a:lnTo>
                  <a:lnTo>
                    <a:pt x="356" y="164"/>
                  </a:lnTo>
                  <a:lnTo>
                    <a:pt x="393" y="139"/>
                  </a:lnTo>
                  <a:lnTo>
                    <a:pt x="432" y="116"/>
                  </a:lnTo>
                  <a:lnTo>
                    <a:pt x="452" y="104"/>
                  </a:lnTo>
                  <a:lnTo>
                    <a:pt x="472" y="93"/>
                  </a:lnTo>
                  <a:lnTo>
                    <a:pt x="493" y="83"/>
                  </a:lnTo>
                  <a:lnTo>
                    <a:pt x="513" y="73"/>
                  </a:lnTo>
                  <a:lnTo>
                    <a:pt x="534" y="64"/>
                  </a:lnTo>
                  <a:lnTo>
                    <a:pt x="554" y="56"/>
                  </a:lnTo>
                  <a:lnTo>
                    <a:pt x="576" y="49"/>
                  </a:lnTo>
                  <a:lnTo>
                    <a:pt x="596" y="43"/>
                  </a:lnTo>
                  <a:lnTo>
                    <a:pt x="637" y="33"/>
                  </a:lnTo>
                  <a:lnTo>
                    <a:pt x="679" y="24"/>
                  </a:lnTo>
                  <a:lnTo>
                    <a:pt x="723" y="17"/>
                  </a:lnTo>
                  <a:lnTo>
                    <a:pt x="767" y="11"/>
                  </a:lnTo>
                  <a:lnTo>
                    <a:pt x="811" y="6"/>
                  </a:lnTo>
                  <a:lnTo>
                    <a:pt x="857" y="3"/>
                  </a:lnTo>
                  <a:lnTo>
                    <a:pt x="903" y="1"/>
                  </a:lnTo>
                  <a:lnTo>
                    <a:pt x="948" y="0"/>
                  </a:lnTo>
                  <a:lnTo>
                    <a:pt x="994" y="0"/>
                  </a:lnTo>
                  <a:lnTo>
                    <a:pt x="1040" y="2"/>
                  </a:lnTo>
                  <a:lnTo>
                    <a:pt x="1084" y="4"/>
                  </a:lnTo>
                  <a:lnTo>
                    <a:pt x="1129" y="8"/>
                  </a:lnTo>
                  <a:lnTo>
                    <a:pt x="1172" y="14"/>
                  </a:lnTo>
                  <a:lnTo>
                    <a:pt x="1214" y="20"/>
                  </a:lnTo>
                  <a:lnTo>
                    <a:pt x="1256" y="28"/>
                  </a:lnTo>
                  <a:lnTo>
                    <a:pt x="1296" y="36"/>
                  </a:lnTo>
                  <a:lnTo>
                    <a:pt x="1335" y="46"/>
                  </a:lnTo>
                  <a:lnTo>
                    <a:pt x="1373" y="56"/>
                  </a:lnTo>
                  <a:lnTo>
                    <a:pt x="1411" y="66"/>
                  </a:lnTo>
                  <a:lnTo>
                    <a:pt x="1448" y="77"/>
                  </a:lnTo>
                  <a:lnTo>
                    <a:pt x="1519" y="99"/>
                  </a:lnTo>
                  <a:lnTo>
                    <a:pt x="1584" y="120"/>
                  </a:lnTo>
                  <a:lnTo>
                    <a:pt x="1642" y="139"/>
                  </a:lnTo>
                  <a:lnTo>
                    <a:pt x="1693" y="156"/>
                  </a:lnTo>
                  <a:lnTo>
                    <a:pt x="1735" y="170"/>
                  </a:lnTo>
                  <a:lnTo>
                    <a:pt x="1768" y="179"/>
                  </a:lnTo>
                  <a:lnTo>
                    <a:pt x="1784" y="184"/>
                  </a:lnTo>
                  <a:lnTo>
                    <a:pt x="1800" y="191"/>
                  </a:lnTo>
                  <a:lnTo>
                    <a:pt x="1817" y="199"/>
                  </a:lnTo>
                  <a:lnTo>
                    <a:pt x="1835" y="209"/>
                  </a:lnTo>
                  <a:lnTo>
                    <a:pt x="1873" y="231"/>
                  </a:lnTo>
                  <a:lnTo>
                    <a:pt x="1909" y="255"/>
                  </a:lnTo>
                  <a:lnTo>
                    <a:pt x="1941" y="279"/>
                  </a:lnTo>
                  <a:lnTo>
                    <a:pt x="1967" y="299"/>
                  </a:lnTo>
                  <a:lnTo>
                    <a:pt x="1984" y="312"/>
                  </a:lnTo>
                  <a:lnTo>
                    <a:pt x="1990" y="317"/>
                  </a:lnTo>
                  <a:lnTo>
                    <a:pt x="1965" y="548"/>
                  </a:lnTo>
                  <a:lnTo>
                    <a:pt x="1949" y="556"/>
                  </a:lnTo>
                  <a:lnTo>
                    <a:pt x="1908" y="579"/>
                  </a:lnTo>
                  <a:lnTo>
                    <a:pt x="1848" y="614"/>
                  </a:lnTo>
                  <a:lnTo>
                    <a:pt x="1776" y="659"/>
                  </a:lnTo>
                  <a:lnTo>
                    <a:pt x="1737" y="684"/>
                  </a:lnTo>
                  <a:lnTo>
                    <a:pt x="1699" y="710"/>
                  </a:lnTo>
                  <a:lnTo>
                    <a:pt x="1660" y="738"/>
                  </a:lnTo>
                  <a:lnTo>
                    <a:pt x="1622" y="766"/>
                  </a:lnTo>
                  <a:lnTo>
                    <a:pt x="1586" y="794"/>
                  </a:lnTo>
                  <a:lnTo>
                    <a:pt x="1553" y="822"/>
                  </a:lnTo>
                  <a:lnTo>
                    <a:pt x="1538" y="836"/>
                  </a:lnTo>
                  <a:lnTo>
                    <a:pt x="1524" y="850"/>
                  </a:lnTo>
                  <a:lnTo>
                    <a:pt x="1511" y="864"/>
                  </a:lnTo>
                  <a:lnTo>
                    <a:pt x="1500" y="878"/>
                  </a:lnTo>
                  <a:lnTo>
                    <a:pt x="1456" y="929"/>
                  </a:lnTo>
                  <a:lnTo>
                    <a:pt x="1419" y="972"/>
                  </a:lnTo>
                  <a:lnTo>
                    <a:pt x="1402" y="992"/>
                  </a:lnTo>
                  <a:lnTo>
                    <a:pt x="1385" y="1010"/>
                  </a:lnTo>
                  <a:lnTo>
                    <a:pt x="1368" y="1026"/>
                  </a:lnTo>
                  <a:lnTo>
                    <a:pt x="1352" y="1042"/>
                  </a:lnTo>
                  <a:lnTo>
                    <a:pt x="1335" y="1058"/>
                  </a:lnTo>
                  <a:lnTo>
                    <a:pt x="1318" y="1073"/>
                  </a:lnTo>
                  <a:lnTo>
                    <a:pt x="1300" y="1088"/>
                  </a:lnTo>
                  <a:lnTo>
                    <a:pt x="1280" y="1103"/>
                  </a:lnTo>
                  <a:lnTo>
                    <a:pt x="1236" y="1135"/>
                  </a:lnTo>
                  <a:lnTo>
                    <a:pt x="1185" y="1170"/>
                  </a:lnTo>
                  <a:lnTo>
                    <a:pt x="1128" y="1206"/>
                  </a:lnTo>
                  <a:lnTo>
                    <a:pt x="1071" y="1244"/>
                  </a:lnTo>
                  <a:lnTo>
                    <a:pt x="1014" y="1283"/>
                  </a:lnTo>
                  <a:lnTo>
                    <a:pt x="955" y="1320"/>
                  </a:lnTo>
                  <a:lnTo>
                    <a:pt x="926" y="1339"/>
                  </a:lnTo>
                  <a:lnTo>
                    <a:pt x="897" y="1357"/>
                  </a:lnTo>
                  <a:lnTo>
                    <a:pt x="866" y="1373"/>
                  </a:lnTo>
                  <a:lnTo>
                    <a:pt x="834" y="1389"/>
                  </a:lnTo>
                  <a:lnTo>
                    <a:pt x="804" y="1403"/>
                  </a:lnTo>
                  <a:lnTo>
                    <a:pt x="772" y="1417"/>
                  </a:lnTo>
                  <a:lnTo>
                    <a:pt x="740" y="1428"/>
                  </a:lnTo>
                  <a:lnTo>
                    <a:pt x="707" y="1439"/>
                  </a:lnTo>
                  <a:lnTo>
                    <a:pt x="673" y="1449"/>
                  </a:lnTo>
                  <a:lnTo>
                    <a:pt x="639" y="1460"/>
                  </a:lnTo>
                  <a:lnTo>
                    <a:pt x="602" y="1470"/>
                  </a:lnTo>
                  <a:lnTo>
                    <a:pt x="565" y="1480"/>
                  </a:lnTo>
                  <a:lnTo>
                    <a:pt x="526" y="1490"/>
                  </a:lnTo>
                  <a:lnTo>
                    <a:pt x="487" y="1498"/>
                  </a:lnTo>
                  <a:lnTo>
                    <a:pt x="449" y="1506"/>
                  </a:lnTo>
                  <a:lnTo>
                    <a:pt x="410" y="1512"/>
                  </a:lnTo>
                  <a:lnTo>
                    <a:pt x="372" y="1516"/>
                  </a:lnTo>
                  <a:lnTo>
                    <a:pt x="337" y="1519"/>
                  </a:lnTo>
                  <a:lnTo>
                    <a:pt x="319" y="1519"/>
                  </a:lnTo>
                  <a:lnTo>
                    <a:pt x="301" y="1519"/>
                  </a:lnTo>
                  <a:lnTo>
                    <a:pt x="284" y="1519"/>
                  </a:lnTo>
                  <a:lnTo>
                    <a:pt x="268" y="1517"/>
                  </a:lnTo>
                  <a:lnTo>
                    <a:pt x="252" y="1516"/>
                  </a:lnTo>
                  <a:lnTo>
                    <a:pt x="238" y="1513"/>
                  </a:lnTo>
                  <a:lnTo>
                    <a:pt x="223" y="1510"/>
                  </a:lnTo>
                  <a:lnTo>
                    <a:pt x="209" y="1506"/>
                  </a:lnTo>
                  <a:lnTo>
                    <a:pt x="197" y="1501"/>
                  </a:lnTo>
                  <a:lnTo>
                    <a:pt x="185" y="1496"/>
                  </a:lnTo>
                  <a:lnTo>
                    <a:pt x="173" y="1489"/>
                  </a:lnTo>
                  <a:lnTo>
                    <a:pt x="163" y="1482"/>
                  </a:lnTo>
                  <a:lnTo>
                    <a:pt x="153" y="1475"/>
                  </a:lnTo>
                  <a:lnTo>
                    <a:pt x="144" y="1467"/>
                  </a:lnTo>
                  <a:lnTo>
                    <a:pt x="135" y="1458"/>
                  </a:lnTo>
                  <a:lnTo>
                    <a:pt x="126" y="1448"/>
                  </a:lnTo>
                  <a:lnTo>
                    <a:pt x="118" y="1438"/>
                  </a:lnTo>
                  <a:lnTo>
                    <a:pt x="109" y="1427"/>
                  </a:lnTo>
                  <a:lnTo>
                    <a:pt x="101" y="1416"/>
                  </a:lnTo>
                  <a:lnTo>
                    <a:pt x="93" y="1404"/>
                  </a:lnTo>
                  <a:lnTo>
                    <a:pt x="86" y="1391"/>
                  </a:lnTo>
                  <a:lnTo>
                    <a:pt x="79" y="1378"/>
                  </a:lnTo>
                  <a:lnTo>
                    <a:pt x="71" y="1364"/>
                  </a:lnTo>
                  <a:lnTo>
                    <a:pt x="65" y="1349"/>
                  </a:lnTo>
                  <a:lnTo>
                    <a:pt x="52" y="1317"/>
                  </a:lnTo>
                  <a:lnTo>
                    <a:pt x="42" y="1284"/>
                  </a:lnTo>
                  <a:lnTo>
                    <a:pt x="32" y="1248"/>
                  </a:lnTo>
                  <a:lnTo>
                    <a:pt x="23" y="1211"/>
                  </a:lnTo>
                  <a:lnTo>
                    <a:pt x="17" y="1171"/>
                  </a:lnTo>
                  <a:lnTo>
                    <a:pt x="10" y="1129"/>
                  </a:lnTo>
                  <a:lnTo>
                    <a:pt x="5" y="1086"/>
                  </a:lnTo>
                  <a:lnTo>
                    <a:pt x="2" y="1041"/>
                  </a:lnTo>
                  <a:lnTo>
                    <a:pt x="0" y="994"/>
                  </a:lnTo>
                  <a:lnTo>
                    <a:pt x="0" y="946"/>
                  </a:lnTo>
                  <a:lnTo>
                    <a:pt x="1" y="922"/>
                  </a:lnTo>
                  <a:lnTo>
                    <a:pt x="3" y="898"/>
                  </a:lnTo>
                  <a:lnTo>
                    <a:pt x="6" y="874"/>
                  </a:lnTo>
                  <a:lnTo>
                    <a:pt x="9" y="849"/>
                  </a:lnTo>
                  <a:lnTo>
                    <a:pt x="17" y="798"/>
                  </a:lnTo>
                  <a:lnTo>
                    <a:pt x="26" y="747"/>
                  </a:lnTo>
                  <a:lnTo>
                    <a:pt x="37" y="696"/>
                  </a:lnTo>
                  <a:lnTo>
                    <a:pt x="48" y="646"/>
                  </a:lnTo>
                  <a:lnTo>
                    <a:pt x="61" y="597"/>
                  </a:lnTo>
                  <a:lnTo>
                    <a:pt x="73" y="551"/>
                  </a:lnTo>
                  <a:lnTo>
                    <a:pt x="97" y="468"/>
                  </a:lnTo>
                  <a:lnTo>
                    <a:pt x="118" y="402"/>
                  </a:lnTo>
                  <a:lnTo>
                    <a:pt x="131" y="358"/>
                  </a:lnTo>
                  <a:lnTo>
                    <a:pt x="137" y="342"/>
                  </a:lnTo>
                  <a:close/>
                </a:path>
              </a:pathLst>
            </a:custGeom>
            <a:solidFill>
              <a:srgbClr val="C592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1" name="Freeform 43"/>
            <p:cNvSpPr>
              <a:spLocks/>
            </p:cNvSpPr>
            <p:nvPr/>
          </p:nvSpPr>
          <p:spPr bwMode="auto">
            <a:xfrm>
              <a:off x="1990" y="2946"/>
              <a:ext cx="78" cy="62"/>
            </a:xfrm>
            <a:custGeom>
              <a:avLst/>
              <a:gdLst>
                <a:gd name="T0" fmla="*/ 0 w 1558"/>
                <a:gd name="T1" fmla="*/ 0 h 1196"/>
                <a:gd name="T2" fmla="*/ 0 w 1558"/>
                <a:gd name="T3" fmla="*/ 0 h 1196"/>
                <a:gd name="T4" fmla="*/ 0 w 1558"/>
                <a:gd name="T5" fmla="*/ 0 h 1196"/>
                <a:gd name="T6" fmla="*/ 0 w 1558"/>
                <a:gd name="T7" fmla="*/ 0 h 1196"/>
                <a:gd name="T8" fmla="*/ 0 w 1558"/>
                <a:gd name="T9" fmla="*/ 0 h 1196"/>
                <a:gd name="T10" fmla="*/ 0 w 1558"/>
                <a:gd name="T11" fmla="*/ 0 h 1196"/>
                <a:gd name="T12" fmla="*/ 0 w 1558"/>
                <a:gd name="T13" fmla="*/ 0 h 1196"/>
                <a:gd name="T14" fmla="*/ 0 w 1558"/>
                <a:gd name="T15" fmla="*/ 0 h 1196"/>
                <a:gd name="T16" fmla="*/ 0 w 1558"/>
                <a:gd name="T17" fmla="*/ 0 h 1196"/>
                <a:gd name="T18" fmla="*/ 0 w 1558"/>
                <a:gd name="T19" fmla="*/ 0 h 1196"/>
                <a:gd name="T20" fmla="*/ 0 w 1558"/>
                <a:gd name="T21" fmla="*/ 0 h 1196"/>
                <a:gd name="T22" fmla="*/ 0 w 1558"/>
                <a:gd name="T23" fmla="*/ 0 h 1196"/>
                <a:gd name="T24" fmla="*/ 0 w 1558"/>
                <a:gd name="T25" fmla="*/ 0 h 1196"/>
                <a:gd name="T26" fmla="*/ 0 w 1558"/>
                <a:gd name="T27" fmla="*/ 0 h 1196"/>
                <a:gd name="T28" fmla="*/ 0 w 1558"/>
                <a:gd name="T29" fmla="*/ 0 h 1196"/>
                <a:gd name="T30" fmla="*/ 0 w 1558"/>
                <a:gd name="T31" fmla="*/ 0 h 1196"/>
                <a:gd name="T32" fmla="*/ 0 w 1558"/>
                <a:gd name="T33" fmla="*/ 0 h 1196"/>
                <a:gd name="T34" fmla="*/ 0 w 1558"/>
                <a:gd name="T35" fmla="*/ 0 h 1196"/>
                <a:gd name="T36" fmla="*/ 0 w 1558"/>
                <a:gd name="T37" fmla="*/ 0 h 1196"/>
                <a:gd name="T38" fmla="*/ 0 w 1558"/>
                <a:gd name="T39" fmla="*/ 0 h 1196"/>
                <a:gd name="T40" fmla="*/ 0 w 1558"/>
                <a:gd name="T41" fmla="*/ 0 h 1196"/>
                <a:gd name="T42" fmla="*/ 0 w 1558"/>
                <a:gd name="T43" fmla="*/ 0 h 1196"/>
                <a:gd name="T44" fmla="*/ 0 w 1558"/>
                <a:gd name="T45" fmla="*/ 0 h 1196"/>
                <a:gd name="T46" fmla="*/ 0 w 1558"/>
                <a:gd name="T47" fmla="*/ 0 h 1196"/>
                <a:gd name="T48" fmla="*/ 0 w 1558"/>
                <a:gd name="T49" fmla="*/ 0 h 1196"/>
                <a:gd name="T50" fmla="*/ 0 w 1558"/>
                <a:gd name="T51" fmla="*/ 0 h 1196"/>
                <a:gd name="T52" fmla="*/ 0 w 1558"/>
                <a:gd name="T53" fmla="*/ 0 h 1196"/>
                <a:gd name="T54" fmla="*/ 0 w 1558"/>
                <a:gd name="T55" fmla="*/ 0 h 1196"/>
                <a:gd name="T56" fmla="*/ 0 w 1558"/>
                <a:gd name="T57" fmla="*/ 0 h 1196"/>
                <a:gd name="T58" fmla="*/ 0 w 1558"/>
                <a:gd name="T59" fmla="*/ 0 h 1196"/>
                <a:gd name="T60" fmla="*/ 0 w 1558"/>
                <a:gd name="T61" fmla="*/ 0 h 1196"/>
                <a:gd name="T62" fmla="*/ 0 w 1558"/>
                <a:gd name="T63" fmla="*/ 0 h 1196"/>
                <a:gd name="T64" fmla="*/ 0 w 1558"/>
                <a:gd name="T65" fmla="*/ 0 h 1196"/>
                <a:gd name="T66" fmla="*/ 0 w 1558"/>
                <a:gd name="T67" fmla="*/ 0 h 1196"/>
                <a:gd name="T68" fmla="*/ 0 w 1558"/>
                <a:gd name="T69" fmla="*/ 0 h 1196"/>
                <a:gd name="T70" fmla="*/ 0 w 1558"/>
                <a:gd name="T71" fmla="*/ 0 h 1196"/>
                <a:gd name="T72" fmla="*/ 0 w 1558"/>
                <a:gd name="T73" fmla="*/ 0 h 1196"/>
                <a:gd name="T74" fmla="*/ 0 w 1558"/>
                <a:gd name="T75" fmla="*/ 0 h 1196"/>
                <a:gd name="T76" fmla="*/ 0 w 1558"/>
                <a:gd name="T77" fmla="*/ 0 h 1196"/>
                <a:gd name="T78" fmla="*/ 0 w 1558"/>
                <a:gd name="T79" fmla="*/ 0 h 1196"/>
                <a:gd name="T80" fmla="*/ 0 w 1558"/>
                <a:gd name="T81" fmla="*/ 0 h 1196"/>
                <a:gd name="T82" fmla="*/ 0 w 1558"/>
                <a:gd name="T83" fmla="*/ 0 h 1196"/>
                <a:gd name="T84" fmla="*/ 0 w 1558"/>
                <a:gd name="T85" fmla="*/ 0 h 1196"/>
                <a:gd name="T86" fmla="*/ 0 w 1558"/>
                <a:gd name="T87" fmla="*/ 0 h 1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558"/>
                <a:gd name="T133" fmla="*/ 0 h 1196"/>
                <a:gd name="T134" fmla="*/ 1558 w 1558"/>
                <a:gd name="T135" fmla="*/ 1196 h 119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558" h="1196">
                  <a:moveTo>
                    <a:pt x="99" y="270"/>
                  </a:moveTo>
                  <a:lnTo>
                    <a:pt x="107" y="262"/>
                  </a:lnTo>
                  <a:lnTo>
                    <a:pt x="131" y="240"/>
                  </a:lnTo>
                  <a:lnTo>
                    <a:pt x="149" y="224"/>
                  </a:lnTo>
                  <a:lnTo>
                    <a:pt x="169" y="207"/>
                  </a:lnTo>
                  <a:lnTo>
                    <a:pt x="192" y="188"/>
                  </a:lnTo>
                  <a:lnTo>
                    <a:pt x="217" y="168"/>
                  </a:lnTo>
                  <a:lnTo>
                    <a:pt x="245" y="148"/>
                  </a:lnTo>
                  <a:lnTo>
                    <a:pt x="274" y="127"/>
                  </a:lnTo>
                  <a:lnTo>
                    <a:pt x="305" y="107"/>
                  </a:lnTo>
                  <a:lnTo>
                    <a:pt x="335" y="88"/>
                  </a:lnTo>
                  <a:lnTo>
                    <a:pt x="368" y="71"/>
                  </a:lnTo>
                  <a:lnTo>
                    <a:pt x="401" y="56"/>
                  </a:lnTo>
                  <a:lnTo>
                    <a:pt x="416" y="49"/>
                  </a:lnTo>
                  <a:lnTo>
                    <a:pt x="433" y="43"/>
                  </a:lnTo>
                  <a:lnTo>
                    <a:pt x="449" y="37"/>
                  </a:lnTo>
                  <a:lnTo>
                    <a:pt x="465" y="33"/>
                  </a:lnTo>
                  <a:lnTo>
                    <a:pt x="496" y="25"/>
                  </a:lnTo>
                  <a:lnTo>
                    <a:pt x="529" y="19"/>
                  </a:lnTo>
                  <a:lnTo>
                    <a:pt x="562" y="13"/>
                  </a:lnTo>
                  <a:lnTo>
                    <a:pt x="596" y="8"/>
                  </a:lnTo>
                  <a:lnTo>
                    <a:pt x="630" y="5"/>
                  </a:lnTo>
                  <a:lnTo>
                    <a:pt x="666" y="2"/>
                  </a:lnTo>
                  <a:lnTo>
                    <a:pt x="702" y="1"/>
                  </a:lnTo>
                  <a:lnTo>
                    <a:pt x="736" y="0"/>
                  </a:lnTo>
                  <a:lnTo>
                    <a:pt x="772" y="1"/>
                  </a:lnTo>
                  <a:lnTo>
                    <a:pt x="808" y="2"/>
                  </a:lnTo>
                  <a:lnTo>
                    <a:pt x="843" y="5"/>
                  </a:lnTo>
                  <a:lnTo>
                    <a:pt x="877" y="8"/>
                  </a:lnTo>
                  <a:lnTo>
                    <a:pt x="911" y="13"/>
                  </a:lnTo>
                  <a:lnTo>
                    <a:pt x="945" y="19"/>
                  </a:lnTo>
                  <a:lnTo>
                    <a:pt x="977" y="25"/>
                  </a:lnTo>
                  <a:lnTo>
                    <a:pt x="1009" y="33"/>
                  </a:lnTo>
                  <a:lnTo>
                    <a:pt x="1071" y="48"/>
                  </a:lnTo>
                  <a:lnTo>
                    <a:pt x="1131" y="63"/>
                  </a:lnTo>
                  <a:lnTo>
                    <a:pt x="1188" y="80"/>
                  </a:lnTo>
                  <a:lnTo>
                    <a:pt x="1240" y="96"/>
                  </a:lnTo>
                  <a:lnTo>
                    <a:pt x="1287" y="111"/>
                  </a:lnTo>
                  <a:lnTo>
                    <a:pt x="1328" y="125"/>
                  </a:lnTo>
                  <a:lnTo>
                    <a:pt x="1363" y="137"/>
                  </a:lnTo>
                  <a:lnTo>
                    <a:pt x="1389" y="146"/>
                  </a:lnTo>
                  <a:lnTo>
                    <a:pt x="1399" y="149"/>
                  </a:lnTo>
                  <a:lnTo>
                    <a:pt x="1411" y="154"/>
                  </a:lnTo>
                  <a:lnTo>
                    <a:pt x="1424" y="160"/>
                  </a:lnTo>
                  <a:lnTo>
                    <a:pt x="1437" y="167"/>
                  </a:lnTo>
                  <a:lnTo>
                    <a:pt x="1466" y="183"/>
                  </a:lnTo>
                  <a:lnTo>
                    <a:pt x="1493" y="200"/>
                  </a:lnTo>
                  <a:lnTo>
                    <a:pt x="1518" y="217"/>
                  </a:lnTo>
                  <a:lnTo>
                    <a:pt x="1539" y="232"/>
                  </a:lnTo>
                  <a:lnTo>
                    <a:pt x="1553" y="242"/>
                  </a:lnTo>
                  <a:lnTo>
                    <a:pt x="1558" y="245"/>
                  </a:lnTo>
                  <a:lnTo>
                    <a:pt x="1539" y="432"/>
                  </a:lnTo>
                  <a:lnTo>
                    <a:pt x="1527" y="439"/>
                  </a:lnTo>
                  <a:lnTo>
                    <a:pt x="1495" y="457"/>
                  </a:lnTo>
                  <a:lnTo>
                    <a:pt x="1447" y="485"/>
                  </a:lnTo>
                  <a:lnTo>
                    <a:pt x="1390" y="521"/>
                  </a:lnTo>
                  <a:lnTo>
                    <a:pt x="1359" y="541"/>
                  </a:lnTo>
                  <a:lnTo>
                    <a:pt x="1329" y="562"/>
                  </a:lnTo>
                  <a:lnTo>
                    <a:pt x="1298" y="583"/>
                  </a:lnTo>
                  <a:lnTo>
                    <a:pt x="1268" y="605"/>
                  </a:lnTo>
                  <a:lnTo>
                    <a:pt x="1240" y="628"/>
                  </a:lnTo>
                  <a:lnTo>
                    <a:pt x="1214" y="650"/>
                  </a:lnTo>
                  <a:lnTo>
                    <a:pt x="1203" y="661"/>
                  </a:lnTo>
                  <a:lnTo>
                    <a:pt x="1191" y="672"/>
                  </a:lnTo>
                  <a:lnTo>
                    <a:pt x="1182" y="683"/>
                  </a:lnTo>
                  <a:lnTo>
                    <a:pt x="1172" y="693"/>
                  </a:lnTo>
                  <a:lnTo>
                    <a:pt x="1140" y="732"/>
                  </a:lnTo>
                  <a:lnTo>
                    <a:pt x="1111" y="764"/>
                  </a:lnTo>
                  <a:lnTo>
                    <a:pt x="1085" y="792"/>
                  </a:lnTo>
                  <a:lnTo>
                    <a:pt x="1057" y="817"/>
                  </a:lnTo>
                  <a:lnTo>
                    <a:pt x="1030" y="841"/>
                  </a:lnTo>
                  <a:lnTo>
                    <a:pt x="999" y="864"/>
                  </a:lnTo>
                  <a:lnTo>
                    <a:pt x="964" y="889"/>
                  </a:lnTo>
                  <a:lnTo>
                    <a:pt x="924" y="918"/>
                  </a:lnTo>
                  <a:lnTo>
                    <a:pt x="879" y="946"/>
                  </a:lnTo>
                  <a:lnTo>
                    <a:pt x="834" y="976"/>
                  </a:lnTo>
                  <a:lnTo>
                    <a:pt x="790" y="1006"/>
                  </a:lnTo>
                  <a:lnTo>
                    <a:pt x="744" y="1036"/>
                  </a:lnTo>
                  <a:lnTo>
                    <a:pt x="721" y="1050"/>
                  </a:lnTo>
                  <a:lnTo>
                    <a:pt x="697" y="1064"/>
                  </a:lnTo>
                  <a:lnTo>
                    <a:pt x="674" y="1078"/>
                  </a:lnTo>
                  <a:lnTo>
                    <a:pt x="650" y="1091"/>
                  </a:lnTo>
                  <a:lnTo>
                    <a:pt x="626" y="1103"/>
                  </a:lnTo>
                  <a:lnTo>
                    <a:pt x="601" y="1115"/>
                  </a:lnTo>
                  <a:lnTo>
                    <a:pt x="575" y="1126"/>
                  </a:lnTo>
                  <a:lnTo>
                    <a:pt x="550" y="1135"/>
                  </a:lnTo>
                  <a:lnTo>
                    <a:pt x="495" y="1152"/>
                  </a:lnTo>
                  <a:lnTo>
                    <a:pt x="437" y="1167"/>
                  </a:lnTo>
                  <a:lnTo>
                    <a:pt x="407" y="1174"/>
                  </a:lnTo>
                  <a:lnTo>
                    <a:pt x="377" y="1181"/>
                  </a:lnTo>
                  <a:lnTo>
                    <a:pt x="347" y="1186"/>
                  </a:lnTo>
                  <a:lnTo>
                    <a:pt x="316" y="1191"/>
                  </a:lnTo>
                  <a:lnTo>
                    <a:pt x="287" y="1194"/>
                  </a:lnTo>
                  <a:lnTo>
                    <a:pt x="258" y="1196"/>
                  </a:lnTo>
                  <a:lnTo>
                    <a:pt x="231" y="1196"/>
                  </a:lnTo>
                  <a:lnTo>
                    <a:pt x="205" y="1194"/>
                  </a:lnTo>
                  <a:lnTo>
                    <a:pt x="192" y="1193"/>
                  </a:lnTo>
                  <a:lnTo>
                    <a:pt x="180" y="1190"/>
                  </a:lnTo>
                  <a:lnTo>
                    <a:pt x="168" y="1188"/>
                  </a:lnTo>
                  <a:lnTo>
                    <a:pt x="157" y="1185"/>
                  </a:lnTo>
                  <a:lnTo>
                    <a:pt x="146" y="1181"/>
                  </a:lnTo>
                  <a:lnTo>
                    <a:pt x="136" y="1177"/>
                  </a:lnTo>
                  <a:lnTo>
                    <a:pt x="127" y="1172"/>
                  </a:lnTo>
                  <a:lnTo>
                    <a:pt x="117" y="1166"/>
                  </a:lnTo>
                  <a:lnTo>
                    <a:pt x="110" y="1160"/>
                  </a:lnTo>
                  <a:lnTo>
                    <a:pt x="104" y="1154"/>
                  </a:lnTo>
                  <a:lnTo>
                    <a:pt x="96" y="1147"/>
                  </a:lnTo>
                  <a:lnTo>
                    <a:pt x="90" y="1139"/>
                  </a:lnTo>
                  <a:lnTo>
                    <a:pt x="77" y="1122"/>
                  </a:lnTo>
                  <a:lnTo>
                    <a:pt x="65" y="1103"/>
                  </a:lnTo>
                  <a:lnTo>
                    <a:pt x="54" y="1082"/>
                  </a:lnTo>
                  <a:lnTo>
                    <a:pt x="44" y="1059"/>
                  </a:lnTo>
                  <a:lnTo>
                    <a:pt x="35" y="1035"/>
                  </a:lnTo>
                  <a:lnTo>
                    <a:pt x="27" y="1009"/>
                  </a:lnTo>
                  <a:lnTo>
                    <a:pt x="20" y="981"/>
                  </a:lnTo>
                  <a:lnTo>
                    <a:pt x="13" y="951"/>
                  </a:lnTo>
                  <a:lnTo>
                    <a:pt x="8" y="920"/>
                  </a:lnTo>
                  <a:lnTo>
                    <a:pt x="5" y="887"/>
                  </a:lnTo>
                  <a:lnTo>
                    <a:pt x="2" y="853"/>
                  </a:lnTo>
                  <a:lnTo>
                    <a:pt x="0" y="818"/>
                  </a:lnTo>
                  <a:lnTo>
                    <a:pt x="0" y="781"/>
                  </a:lnTo>
                  <a:lnTo>
                    <a:pt x="0" y="743"/>
                  </a:lnTo>
                  <a:lnTo>
                    <a:pt x="1" y="706"/>
                  </a:lnTo>
                  <a:lnTo>
                    <a:pt x="4" y="668"/>
                  </a:lnTo>
                  <a:lnTo>
                    <a:pt x="9" y="628"/>
                  </a:lnTo>
                  <a:lnTo>
                    <a:pt x="15" y="588"/>
                  </a:lnTo>
                  <a:lnTo>
                    <a:pt x="23" y="548"/>
                  </a:lnTo>
                  <a:lnTo>
                    <a:pt x="31" y="509"/>
                  </a:lnTo>
                  <a:lnTo>
                    <a:pt x="40" y="471"/>
                  </a:lnTo>
                  <a:lnTo>
                    <a:pt x="49" y="434"/>
                  </a:lnTo>
                  <a:lnTo>
                    <a:pt x="67" y="369"/>
                  </a:lnTo>
                  <a:lnTo>
                    <a:pt x="83" y="317"/>
                  </a:lnTo>
                  <a:lnTo>
                    <a:pt x="94" y="283"/>
                  </a:lnTo>
                  <a:lnTo>
                    <a:pt x="99" y="270"/>
                  </a:lnTo>
                  <a:close/>
                </a:path>
              </a:pathLst>
            </a:custGeom>
            <a:solidFill>
              <a:srgbClr val="CF95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2" name="Freeform 44"/>
            <p:cNvSpPr>
              <a:spLocks/>
            </p:cNvSpPr>
            <p:nvPr/>
          </p:nvSpPr>
          <p:spPr bwMode="auto">
            <a:xfrm>
              <a:off x="1999" y="2952"/>
              <a:ext cx="58" cy="46"/>
            </a:xfrm>
            <a:custGeom>
              <a:avLst/>
              <a:gdLst>
                <a:gd name="T0" fmla="*/ 0 w 1146"/>
                <a:gd name="T1" fmla="*/ 0 h 870"/>
                <a:gd name="T2" fmla="*/ 0 w 1146"/>
                <a:gd name="T3" fmla="*/ 0 h 870"/>
                <a:gd name="T4" fmla="*/ 0 w 1146"/>
                <a:gd name="T5" fmla="*/ 0 h 870"/>
                <a:gd name="T6" fmla="*/ 0 w 1146"/>
                <a:gd name="T7" fmla="*/ 0 h 870"/>
                <a:gd name="T8" fmla="*/ 0 w 1146"/>
                <a:gd name="T9" fmla="*/ 0 h 870"/>
                <a:gd name="T10" fmla="*/ 0 w 1146"/>
                <a:gd name="T11" fmla="*/ 0 h 870"/>
                <a:gd name="T12" fmla="*/ 0 w 1146"/>
                <a:gd name="T13" fmla="*/ 0 h 870"/>
                <a:gd name="T14" fmla="*/ 0 w 1146"/>
                <a:gd name="T15" fmla="*/ 0 h 870"/>
                <a:gd name="T16" fmla="*/ 0 w 1146"/>
                <a:gd name="T17" fmla="*/ 0 h 870"/>
                <a:gd name="T18" fmla="*/ 0 w 1146"/>
                <a:gd name="T19" fmla="*/ 0 h 870"/>
                <a:gd name="T20" fmla="*/ 0 w 1146"/>
                <a:gd name="T21" fmla="*/ 0 h 870"/>
                <a:gd name="T22" fmla="*/ 0 w 1146"/>
                <a:gd name="T23" fmla="*/ 0 h 870"/>
                <a:gd name="T24" fmla="*/ 0 w 1146"/>
                <a:gd name="T25" fmla="*/ 0 h 870"/>
                <a:gd name="T26" fmla="*/ 0 w 1146"/>
                <a:gd name="T27" fmla="*/ 0 h 870"/>
                <a:gd name="T28" fmla="*/ 0 w 1146"/>
                <a:gd name="T29" fmla="*/ 0 h 870"/>
                <a:gd name="T30" fmla="*/ 0 w 1146"/>
                <a:gd name="T31" fmla="*/ 0 h 870"/>
                <a:gd name="T32" fmla="*/ 0 w 1146"/>
                <a:gd name="T33" fmla="*/ 0 h 870"/>
                <a:gd name="T34" fmla="*/ 0 w 1146"/>
                <a:gd name="T35" fmla="*/ 0 h 870"/>
                <a:gd name="T36" fmla="*/ 0 w 1146"/>
                <a:gd name="T37" fmla="*/ 0 h 870"/>
                <a:gd name="T38" fmla="*/ 0 w 1146"/>
                <a:gd name="T39" fmla="*/ 0 h 870"/>
                <a:gd name="T40" fmla="*/ 0 w 1146"/>
                <a:gd name="T41" fmla="*/ 0 h 870"/>
                <a:gd name="T42" fmla="*/ 0 w 1146"/>
                <a:gd name="T43" fmla="*/ 0 h 870"/>
                <a:gd name="T44" fmla="*/ 0 w 1146"/>
                <a:gd name="T45" fmla="*/ 0 h 870"/>
                <a:gd name="T46" fmla="*/ 0 w 1146"/>
                <a:gd name="T47" fmla="*/ 0 h 870"/>
                <a:gd name="T48" fmla="*/ 0 w 1146"/>
                <a:gd name="T49" fmla="*/ 0 h 870"/>
                <a:gd name="T50" fmla="*/ 0 w 1146"/>
                <a:gd name="T51" fmla="*/ 0 h 870"/>
                <a:gd name="T52" fmla="*/ 0 w 1146"/>
                <a:gd name="T53" fmla="*/ 0 h 870"/>
                <a:gd name="T54" fmla="*/ 0 w 1146"/>
                <a:gd name="T55" fmla="*/ 0 h 870"/>
                <a:gd name="T56" fmla="*/ 0 w 1146"/>
                <a:gd name="T57" fmla="*/ 0 h 870"/>
                <a:gd name="T58" fmla="*/ 0 w 1146"/>
                <a:gd name="T59" fmla="*/ 0 h 870"/>
                <a:gd name="T60" fmla="*/ 0 w 1146"/>
                <a:gd name="T61" fmla="*/ 0 h 870"/>
                <a:gd name="T62" fmla="*/ 0 w 1146"/>
                <a:gd name="T63" fmla="*/ 0 h 870"/>
                <a:gd name="T64" fmla="*/ 0 w 1146"/>
                <a:gd name="T65" fmla="*/ 0 h 870"/>
                <a:gd name="T66" fmla="*/ 0 w 1146"/>
                <a:gd name="T67" fmla="*/ 0 h 870"/>
                <a:gd name="T68" fmla="*/ 0 w 1146"/>
                <a:gd name="T69" fmla="*/ 0 h 870"/>
                <a:gd name="T70" fmla="*/ 0 w 1146"/>
                <a:gd name="T71" fmla="*/ 0 h 870"/>
                <a:gd name="T72" fmla="*/ 0 w 1146"/>
                <a:gd name="T73" fmla="*/ 0 h 870"/>
                <a:gd name="T74" fmla="*/ 0 w 1146"/>
                <a:gd name="T75" fmla="*/ 0 h 870"/>
                <a:gd name="T76" fmla="*/ 0 w 1146"/>
                <a:gd name="T77" fmla="*/ 0 h 870"/>
                <a:gd name="T78" fmla="*/ 0 w 1146"/>
                <a:gd name="T79" fmla="*/ 0 h 870"/>
                <a:gd name="T80" fmla="*/ 0 w 1146"/>
                <a:gd name="T81" fmla="*/ 0 h 870"/>
                <a:gd name="T82" fmla="*/ 0 w 1146"/>
                <a:gd name="T83" fmla="*/ 0 h 870"/>
                <a:gd name="T84" fmla="*/ 0 w 1146"/>
                <a:gd name="T85" fmla="*/ 0 h 870"/>
                <a:gd name="T86" fmla="*/ 0 w 1146"/>
                <a:gd name="T87" fmla="*/ 0 h 870"/>
                <a:gd name="T88" fmla="*/ 0 w 1146"/>
                <a:gd name="T89" fmla="*/ 0 h 870"/>
                <a:gd name="T90" fmla="*/ 0 w 1146"/>
                <a:gd name="T91" fmla="*/ 0 h 870"/>
                <a:gd name="T92" fmla="*/ 0 w 1146"/>
                <a:gd name="T93" fmla="*/ 0 h 870"/>
                <a:gd name="T94" fmla="*/ 0 w 1146"/>
                <a:gd name="T95" fmla="*/ 0 h 870"/>
                <a:gd name="T96" fmla="*/ 0 w 1146"/>
                <a:gd name="T97" fmla="*/ 0 h 870"/>
                <a:gd name="T98" fmla="*/ 0 w 1146"/>
                <a:gd name="T99" fmla="*/ 0 h 870"/>
                <a:gd name="T100" fmla="*/ 0 w 1146"/>
                <a:gd name="T101" fmla="*/ 0 h 870"/>
                <a:gd name="T102" fmla="*/ 0 w 1146"/>
                <a:gd name="T103" fmla="*/ 0 h 870"/>
                <a:gd name="T104" fmla="*/ 0 w 1146"/>
                <a:gd name="T105" fmla="*/ 0 h 870"/>
                <a:gd name="T106" fmla="*/ 0 w 1146"/>
                <a:gd name="T107" fmla="*/ 0 h 870"/>
                <a:gd name="T108" fmla="*/ 0 w 1146"/>
                <a:gd name="T109" fmla="*/ 0 h 870"/>
                <a:gd name="T110" fmla="*/ 0 w 1146"/>
                <a:gd name="T111" fmla="*/ 0 h 870"/>
                <a:gd name="T112" fmla="*/ 0 w 1146"/>
                <a:gd name="T113" fmla="*/ 0 h 870"/>
                <a:gd name="T114" fmla="*/ 0 w 1146"/>
                <a:gd name="T115" fmla="*/ 0 h 870"/>
                <a:gd name="T116" fmla="*/ 0 w 1146"/>
                <a:gd name="T117" fmla="*/ 0 h 870"/>
                <a:gd name="T118" fmla="*/ 0 w 1146"/>
                <a:gd name="T119" fmla="*/ 0 h 870"/>
                <a:gd name="T120" fmla="*/ 0 w 1146"/>
                <a:gd name="T121" fmla="*/ 0 h 870"/>
                <a:gd name="T122" fmla="*/ 0 w 1146"/>
                <a:gd name="T123" fmla="*/ 0 h 870"/>
                <a:gd name="T124" fmla="*/ 0 w 1146"/>
                <a:gd name="T125" fmla="*/ 0 h 8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46"/>
                <a:gd name="T190" fmla="*/ 0 h 870"/>
                <a:gd name="T191" fmla="*/ 1146 w 1146"/>
                <a:gd name="T192" fmla="*/ 870 h 8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46" h="870">
                  <a:moveTo>
                    <a:pt x="78" y="197"/>
                  </a:moveTo>
                  <a:lnTo>
                    <a:pt x="84" y="191"/>
                  </a:lnTo>
                  <a:lnTo>
                    <a:pt x="102" y="175"/>
                  </a:lnTo>
                  <a:lnTo>
                    <a:pt x="130" y="152"/>
                  </a:lnTo>
                  <a:lnTo>
                    <a:pt x="165" y="125"/>
                  </a:lnTo>
                  <a:lnTo>
                    <a:pt x="185" y="111"/>
                  </a:lnTo>
                  <a:lnTo>
                    <a:pt x="207" y="96"/>
                  </a:lnTo>
                  <a:lnTo>
                    <a:pt x="229" y="82"/>
                  </a:lnTo>
                  <a:lnTo>
                    <a:pt x="252" y="69"/>
                  </a:lnTo>
                  <a:lnTo>
                    <a:pt x="276" y="56"/>
                  </a:lnTo>
                  <a:lnTo>
                    <a:pt x="299" y="45"/>
                  </a:lnTo>
                  <a:lnTo>
                    <a:pt x="323" y="36"/>
                  </a:lnTo>
                  <a:lnTo>
                    <a:pt x="346" y="29"/>
                  </a:lnTo>
                  <a:lnTo>
                    <a:pt x="369" y="23"/>
                  </a:lnTo>
                  <a:lnTo>
                    <a:pt x="392" y="17"/>
                  </a:lnTo>
                  <a:lnTo>
                    <a:pt x="415" y="12"/>
                  </a:lnTo>
                  <a:lnTo>
                    <a:pt x="440" y="8"/>
                  </a:lnTo>
                  <a:lnTo>
                    <a:pt x="465" y="4"/>
                  </a:lnTo>
                  <a:lnTo>
                    <a:pt x="490" y="2"/>
                  </a:lnTo>
                  <a:lnTo>
                    <a:pt x="515" y="0"/>
                  </a:lnTo>
                  <a:lnTo>
                    <a:pt x="541" y="0"/>
                  </a:lnTo>
                  <a:lnTo>
                    <a:pt x="566" y="0"/>
                  </a:lnTo>
                  <a:lnTo>
                    <a:pt x="591" y="1"/>
                  </a:lnTo>
                  <a:lnTo>
                    <a:pt x="617" y="2"/>
                  </a:lnTo>
                  <a:lnTo>
                    <a:pt x="642" y="6"/>
                  </a:lnTo>
                  <a:lnTo>
                    <a:pt x="667" y="9"/>
                  </a:lnTo>
                  <a:lnTo>
                    <a:pt x="691" y="13"/>
                  </a:lnTo>
                  <a:lnTo>
                    <a:pt x="715" y="18"/>
                  </a:lnTo>
                  <a:lnTo>
                    <a:pt x="740" y="23"/>
                  </a:lnTo>
                  <a:lnTo>
                    <a:pt x="784" y="33"/>
                  </a:lnTo>
                  <a:lnTo>
                    <a:pt x="827" y="45"/>
                  </a:lnTo>
                  <a:lnTo>
                    <a:pt x="868" y="57"/>
                  </a:lnTo>
                  <a:lnTo>
                    <a:pt x="906" y="69"/>
                  </a:lnTo>
                  <a:lnTo>
                    <a:pt x="942" y="81"/>
                  </a:lnTo>
                  <a:lnTo>
                    <a:pt x="971" y="92"/>
                  </a:lnTo>
                  <a:lnTo>
                    <a:pt x="996" y="102"/>
                  </a:lnTo>
                  <a:lnTo>
                    <a:pt x="1014" y="110"/>
                  </a:lnTo>
                  <a:lnTo>
                    <a:pt x="1024" y="112"/>
                  </a:lnTo>
                  <a:lnTo>
                    <a:pt x="1033" y="115"/>
                  </a:lnTo>
                  <a:lnTo>
                    <a:pt x="1044" y="119"/>
                  </a:lnTo>
                  <a:lnTo>
                    <a:pt x="1054" y="124"/>
                  </a:lnTo>
                  <a:lnTo>
                    <a:pt x="1076" y="135"/>
                  </a:lnTo>
                  <a:lnTo>
                    <a:pt x="1098" y="147"/>
                  </a:lnTo>
                  <a:lnTo>
                    <a:pt x="1116" y="159"/>
                  </a:lnTo>
                  <a:lnTo>
                    <a:pt x="1131" y="169"/>
                  </a:lnTo>
                  <a:lnTo>
                    <a:pt x="1142" y="176"/>
                  </a:lnTo>
                  <a:lnTo>
                    <a:pt x="1146" y="179"/>
                  </a:lnTo>
                  <a:lnTo>
                    <a:pt x="1126" y="316"/>
                  </a:lnTo>
                  <a:lnTo>
                    <a:pt x="1116" y="320"/>
                  </a:lnTo>
                  <a:lnTo>
                    <a:pt x="1093" y="333"/>
                  </a:lnTo>
                  <a:lnTo>
                    <a:pt x="1059" y="353"/>
                  </a:lnTo>
                  <a:lnTo>
                    <a:pt x="1016" y="379"/>
                  </a:lnTo>
                  <a:lnTo>
                    <a:pt x="993" y="393"/>
                  </a:lnTo>
                  <a:lnTo>
                    <a:pt x="971" y="408"/>
                  </a:lnTo>
                  <a:lnTo>
                    <a:pt x="948" y="423"/>
                  </a:lnTo>
                  <a:lnTo>
                    <a:pt x="927" y="439"/>
                  </a:lnTo>
                  <a:lnTo>
                    <a:pt x="906" y="455"/>
                  </a:lnTo>
                  <a:lnTo>
                    <a:pt x="888" y="471"/>
                  </a:lnTo>
                  <a:lnTo>
                    <a:pt x="871" y="487"/>
                  </a:lnTo>
                  <a:lnTo>
                    <a:pt x="858" y="502"/>
                  </a:lnTo>
                  <a:lnTo>
                    <a:pt x="834" y="530"/>
                  </a:lnTo>
                  <a:lnTo>
                    <a:pt x="813" y="555"/>
                  </a:lnTo>
                  <a:lnTo>
                    <a:pt x="793" y="576"/>
                  </a:lnTo>
                  <a:lnTo>
                    <a:pt x="773" y="595"/>
                  </a:lnTo>
                  <a:lnTo>
                    <a:pt x="753" y="612"/>
                  </a:lnTo>
                  <a:lnTo>
                    <a:pt x="732" y="629"/>
                  </a:lnTo>
                  <a:lnTo>
                    <a:pt x="708" y="646"/>
                  </a:lnTo>
                  <a:lnTo>
                    <a:pt x="681" y="664"/>
                  </a:lnTo>
                  <a:lnTo>
                    <a:pt x="646" y="686"/>
                  </a:lnTo>
                  <a:lnTo>
                    <a:pt x="612" y="709"/>
                  </a:lnTo>
                  <a:lnTo>
                    <a:pt x="579" y="731"/>
                  </a:lnTo>
                  <a:lnTo>
                    <a:pt x="545" y="754"/>
                  </a:lnTo>
                  <a:lnTo>
                    <a:pt x="528" y="764"/>
                  </a:lnTo>
                  <a:lnTo>
                    <a:pt x="511" y="774"/>
                  </a:lnTo>
                  <a:lnTo>
                    <a:pt x="494" y="784"/>
                  </a:lnTo>
                  <a:lnTo>
                    <a:pt x="477" y="793"/>
                  </a:lnTo>
                  <a:lnTo>
                    <a:pt x="460" y="801"/>
                  </a:lnTo>
                  <a:lnTo>
                    <a:pt x="442" y="808"/>
                  </a:lnTo>
                  <a:lnTo>
                    <a:pt x="424" y="814"/>
                  </a:lnTo>
                  <a:lnTo>
                    <a:pt x="405" y="820"/>
                  </a:lnTo>
                  <a:lnTo>
                    <a:pt x="386" y="827"/>
                  </a:lnTo>
                  <a:lnTo>
                    <a:pt x="366" y="834"/>
                  </a:lnTo>
                  <a:lnTo>
                    <a:pt x="345" y="840"/>
                  </a:lnTo>
                  <a:lnTo>
                    <a:pt x="323" y="846"/>
                  </a:lnTo>
                  <a:lnTo>
                    <a:pt x="301" y="852"/>
                  </a:lnTo>
                  <a:lnTo>
                    <a:pt x="279" y="857"/>
                  </a:lnTo>
                  <a:lnTo>
                    <a:pt x="257" y="862"/>
                  </a:lnTo>
                  <a:lnTo>
                    <a:pt x="234" y="866"/>
                  </a:lnTo>
                  <a:lnTo>
                    <a:pt x="212" y="868"/>
                  </a:lnTo>
                  <a:lnTo>
                    <a:pt x="192" y="870"/>
                  </a:lnTo>
                  <a:lnTo>
                    <a:pt x="172" y="870"/>
                  </a:lnTo>
                  <a:lnTo>
                    <a:pt x="153" y="870"/>
                  </a:lnTo>
                  <a:lnTo>
                    <a:pt x="137" y="867"/>
                  </a:lnTo>
                  <a:lnTo>
                    <a:pt x="122" y="864"/>
                  </a:lnTo>
                  <a:lnTo>
                    <a:pt x="114" y="861"/>
                  </a:lnTo>
                  <a:lnTo>
                    <a:pt x="108" y="858"/>
                  </a:lnTo>
                  <a:lnTo>
                    <a:pt x="103" y="855"/>
                  </a:lnTo>
                  <a:lnTo>
                    <a:pt x="98" y="851"/>
                  </a:lnTo>
                  <a:lnTo>
                    <a:pt x="86" y="841"/>
                  </a:lnTo>
                  <a:lnTo>
                    <a:pt x="74" y="829"/>
                  </a:lnTo>
                  <a:lnTo>
                    <a:pt x="64" y="816"/>
                  </a:lnTo>
                  <a:lnTo>
                    <a:pt x="54" y="802"/>
                  </a:lnTo>
                  <a:lnTo>
                    <a:pt x="46" y="787"/>
                  </a:lnTo>
                  <a:lnTo>
                    <a:pt x="38" y="770"/>
                  </a:lnTo>
                  <a:lnTo>
                    <a:pt x="30" y="752"/>
                  </a:lnTo>
                  <a:lnTo>
                    <a:pt x="24" y="733"/>
                  </a:lnTo>
                  <a:lnTo>
                    <a:pt x="18" y="713"/>
                  </a:lnTo>
                  <a:lnTo>
                    <a:pt x="13" y="692"/>
                  </a:lnTo>
                  <a:lnTo>
                    <a:pt x="9" y="670"/>
                  </a:lnTo>
                  <a:lnTo>
                    <a:pt x="5" y="647"/>
                  </a:lnTo>
                  <a:lnTo>
                    <a:pt x="3" y="623"/>
                  </a:lnTo>
                  <a:lnTo>
                    <a:pt x="1" y="598"/>
                  </a:lnTo>
                  <a:lnTo>
                    <a:pt x="0" y="572"/>
                  </a:lnTo>
                  <a:lnTo>
                    <a:pt x="0" y="546"/>
                  </a:lnTo>
                  <a:lnTo>
                    <a:pt x="1" y="517"/>
                  </a:lnTo>
                  <a:lnTo>
                    <a:pt x="5" y="488"/>
                  </a:lnTo>
                  <a:lnTo>
                    <a:pt x="9" y="458"/>
                  </a:lnTo>
                  <a:lnTo>
                    <a:pt x="14" y="428"/>
                  </a:lnTo>
                  <a:lnTo>
                    <a:pt x="21" y="399"/>
                  </a:lnTo>
                  <a:lnTo>
                    <a:pt x="27" y="370"/>
                  </a:lnTo>
                  <a:lnTo>
                    <a:pt x="33" y="342"/>
                  </a:lnTo>
                  <a:lnTo>
                    <a:pt x="41" y="316"/>
                  </a:lnTo>
                  <a:lnTo>
                    <a:pt x="54" y="268"/>
                  </a:lnTo>
                  <a:lnTo>
                    <a:pt x="66" y="231"/>
                  </a:lnTo>
                  <a:lnTo>
                    <a:pt x="74" y="206"/>
                  </a:lnTo>
                  <a:lnTo>
                    <a:pt x="78" y="197"/>
                  </a:lnTo>
                  <a:close/>
                </a:path>
              </a:pathLst>
            </a:custGeom>
            <a:solidFill>
              <a:srgbClr val="D8995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3" name="Freeform 45"/>
            <p:cNvSpPr>
              <a:spLocks/>
            </p:cNvSpPr>
            <p:nvPr/>
          </p:nvSpPr>
          <p:spPr bwMode="auto">
            <a:xfrm>
              <a:off x="2009" y="2959"/>
              <a:ext cx="35" cy="29"/>
            </a:xfrm>
            <a:custGeom>
              <a:avLst/>
              <a:gdLst>
                <a:gd name="T0" fmla="*/ 0 w 702"/>
                <a:gd name="T1" fmla="*/ 0 h 545"/>
                <a:gd name="T2" fmla="*/ 0 w 702"/>
                <a:gd name="T3" fmla="*/ 0 h 545"/>
                <a:gd name="T4" fmla="*/ 0 w 702"/>
                <a:gd name="T5" fmla="*/ 0 h 545"/>
                <a:gd name="T6" fmla="*/ 0 w 702"/>
                <a:gd name="T7" fmla="*/ 0 h 545"/>
                <a:gd name="T8" fmla="*/ 0 w 702"/>
                <a:gd name="T9" fmla="*/ 0 h 545"/>
                <a:gd name="T10" fmla="*/ 0 w 702"/>
                <a:gd name="T11" fmla="*/ 0 h 545"/>
                <a:gd name="T12" fmla="*/ 0 w 702"/>
                <a:gd name="T13" fmla="*/ 0 h 545"/>
                <a:gd name="T14" fmla="*/ 0 w 702"/>
                <a:gd name="T15" fmla="*/ 0 h 545"/>
                <a:gd name="T16" fmla="*/ 0 w 702"/>
                <a:gd name="T17" fmla="*/ 0 h 545"/>
                <a:gd name="T18" fmla="*/ 0 w 702"/>
                <a:gd name="T19" fmla="*/ 0 h 545"/>
                <a:gd name="T20" fmla="*/ 0 w 702"/>
                <a:gd name="T21" fmla="*/ 0 h 545"/>
                <a:gd name="T22" fmla="*/ 0 w 702"/>
                <a:gd name="T23" fmla="*/ 0 h 545"/>
                <a:gd name="T24" fmla="*/ 0 w 702"/>
                <a:gd name="T25" fmla="*/ 0 h 545"/>
                <a:gd name="T26" fmla="*/ 0 w 702"/>
                <a:gd name="T27" fmla="*/ 0 h 545"/>
                <a:gd name="T28" fmla="*/ 0 w 702"/>
                <a:gd name="T29" fmla="*/ 0 h 545"/>
                <a:gd name="T30" fmla="*/ 0 w 702"/>
                <a:gd name="T31" fmla="*/ 0 h 545"/>
                <a:gd name="T32" fmla="*/ 0 w 702"/>
                <a:gd name="T33" fmla="*/ 0 h 545"/>
                <a:gd name="T34" fmla="*/ 0 w 702"/>
                <a:gd name="T35" fmla="*/ 0 h 545"/>
                <a:gd name="T36" fmla="*/ 0 w 702"/>
                <a:gd name="T37" fmla="*/ 0 h 545"/>
                <a:gd name="T38" fmla="*/ 0 w 702"/>
                <a:gd name="T39" fmla="*/ 0 h 545"/>
                <a:gd name="T40" fmla="*/ 0 w 702"/>
                <a:gd name="T41" fmla="*/ 0 h 545"/>
                <a:gd name="T42" fmla="*/ 0 w 702"/>
                <a:gd name="T43" fmla="*/ 0 h 545"/>
                <a:gd name="T44" fmla="*/ 0 w 702"/>
                <a:gd name="T45" fmla="*/ 0 h 545"/>
                <a:gd name="T46" fmla="*/ 0 w 702"/>
                <a:gd name="T47" fmla="*/ 0 h 545"/>
                <a:gd name="T48" fmla="*/ 0 w 702"/>
                <a:gd name="T49" fmla="*/ 0 h 545"/>
                <a:gd name="T50" fmla="*/ 0 w 702"/>
                <a:gd name="T51" fmla="*/ 0 h 545"/>
                <a:gd name="T52" fmla="*/ 0 w 702"/>
                <a:gd name="T53" fmla="*/ 0 h 545"/>
                <a:gd name="T54" fmla="*/ 0 w 702"/>
                <a:gd name="T55" fmla="*/ 0 h 545"/>
                <a:gd name="T56" fmla="*/ 0 w 702"/>
                <a:gd name="T57" fmla="*/ 0 h 545"/>
                <a:gd name="T58" fmla="*/ 0 w 702"/>
                <a:gd name="T59" fmla="*/ 0 h 545"/>
                <a:gd name="T60" fmla="*/ 0 w 702"/>
                <a:gd name="T61" fmla="*/ 0 h 545"/>
                <a:gd name="T62" fmla="*/ 0 w 702"/>
                <a:gd name="T63" fmla="*/ 0 h 545"/>
                <a:gd name="T64" fmla="*/ 0 w 702"/>
                <a:gd name="T65" fmla="*/ 0 h 545"/>
                <a:gd name="T66" fmla="*/ 0 w 702"/>
                <a:gd name="T67" fmla="*/ 0 h 545"/>
                <a:gd name="T68" fmla="*/ 0 w 702"/>
                <a:gd name="T69" fmla="*/ 0 h 545"/>
                <a:gd name="T70" fmla="*/ 0 w 702"/>
                <a:gd name="T71" fmla="*/ 0 h 545"/>
                <a:gd name="T72" fmla="*/ 0 w 702"/>
                <a:gd name="T73" fmla="*/ 0 h 545"/>
                <a:gd name="T74" fmla="*/ 0 w 702"/>
                <a:gd name="T75" fmla="*/ 0 h 545"/>
                <a:gd name="T76" fmla="*/ 0 w 702"/>
                <a:gd name="T77" fmla="*/ 0 h 545"/>
                <a:gd name="T78" fmla="*/ 0 w 702"/>
                <a:gd name="T79" fmla="*/ 0 h 545"/>
                <a:gd name="T80" fmla="*/ 0 w 702"/>
                <a:gd name="T81" fmla="*/ 0 h 545"/>
                <a:gd name="T82" fmla="*/ 0 w 702"/>
                <a:gd name="T83" fmla="*/ 0 h 545"/>
                <a:gd name="T84" fmla="*/ 0 w 702"/>
                <a:gd name="T85" fmla="*/ 0 h 545"/>
                <a:gd name="T86" fmla="*/ 0 w 702"/>
                <a:gd name="T87" fmla="*/ 0 h 545"/>
                <a:gd name="T88" fmla="*/ 0 w 702"/>
                <a:gd name="T89" fmla="*/ 0 h 545"/>
                <a:gd name="T90" fmla="*/ 0 w 702"/>
                <a:gd name="T91" fmla="*/ 0 h 545"/>
                <a:gd name="T92" fmla="*/ 0 w 702"/>
                <a:gd name="T93" fmla="*/ 0 h 545"/>
                <a:gd name="T94" fmla="*/ 0 w 702"/>
                <a:gd name="T95" fmla="*/ 0 h 545"/>
                <a:gd name="T96" fmla="*/ 0 w 702"/>
                <a:gd name="T97" fmla="*/ 0 h 545"/>
                <a:gd name="T98" fmla="*/ 0 w 702"/>
                <a:gd name="T99" fmla="*/ 0 h 545"/>
                <a:gd name="T100" fmla="*/ 0 w 702"/>
                <a:gd name="T101" fmla="*/ 0 h 545"/>
                <a:gd name="T102" fmla="*/ 0 w 702"/>
                <a:gd name="T103" fmla="*/ 0 h 545"/>
                <a:gd name="T104" fmla="*/ 0 w 702"/>
                <a:gd name="T105" fmla="*/ 0 h 5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2"/>
                <a:gd name="T160" fmla="*/ 0 h 545"/>
                <a:gd name="T161" fmla="*/ 702 w 702"/>
                <a:gd name="T162" fmla="*/ 545 h 54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2" h="545">
                  <a:moveTo>
                    <a:pt x="48" y="119"/>
                  </a:moveTo>
                  <a:lnTo>
                    <a:pt x="51" y="116"/>
                  </a:lnTo>
                  <a:lnTo>
                    <a:pt x="63" y="107"/>
                  </a:lnTo>
                  <a:lnTo>
                    <a:pt x="78" y="94"/>
                  </a:lnTo>
                  <a:lnTo>
                    <a:pt x="100" y="79"/>
                  </a:lnTo>
                  <a:lnTo>
                    <a:pt x="125" y="62"/>
                  </a:lnTo>
                  <a:lnTo>
                    <a:pt x="153" y="46"/>
                  </a:lnTo>
                  <a:lnTo>
                    <a:pt x="167" y="38"/>
                  </a:lnTo>
                  <a:lnTo>
                    <a:pt x="181" y="31"/>
                  </a:lnTo>
                  <a:lnTo>
                    <a:pt x="196" y="25"/>
                  </a:lnTo>
                  <a:lnTo>
                    <a:pt x="211" y="20"/>
                  </a:lnTo>
                  <a:lnTo>
                    <a:pt x="225" y="15"/>
                  </a:lnTo>
                  <a:lnTo>
                    <a:pt x="239" y="11"/>
                  </a:lnTo>
                  <a:lnTo>
                    <a:pt x="254" y="8"/>
                  </a:lnTo>
                  <a:lnTo>
                    <a:pt x="270" y="5"/>
                  </a:lnTo>
                  <a:lnTo>
                    <a:pt x="285" y="3"/>
                  </a:lnTo>
                  <a:lnTo>
                    <a:pt x="301" y="2"/>
                  </a:lnTo>
                  <a:lnTo>
                    <a:pt x="317" y="1"/>
                  </a:lnTo>
                  <a:lnTo>
                    <a:pt x="333" y="0"/>
                  </a:lnTo>
                  <a:lnTo>
                    <a:pt x="366" y="1"/>
                  </a:lnTo>
                  <a:lnTo>
                    <a:pt x="398" y="3"/>
                  </a:lnTo>
                  <a:lnTo>
                    <a:pt x="430" y="7"/>
                  </a:lnTo>
                  <a:lnTo>
                    <a:pt x="460" y="13"/>
                  </a:lnTo>
                  <a:lnTo>
                    <a:pt x="487" y="21"/>
                  </a:lnTo>
                  <a:lnTo>
                    <a:pt x="514" y="28"/>
                  </a:lnTo>
                  <a:lnTo>
                    <a:pt x="539" y="36"/>
                  </a:lnTo>
                  <a:lnTo>
                    <a:pt x="563" y="44"/>
                  </a:lnTo>
                  <a:lnTo>
                    <a:pt x="585" y="51"/>
                  </a:lnTo>
                  <a:lnTo>
                    <a:pt x="602" y="58"/>
                  </a:lnTo>
                  <a:lnTo>
                    <a:pt x="618" y="64"/>
                  </a:lnTo>
                  <a:lnTo>
                    <a:pt x="631" y="69"/>
                  </a:lnTo>
                  <a:lnTo>
                    <a:pt x="641" y="73"/>
                  </a:lnTo>
                  <a:lnTo>
                    <a:pt x="653" y="80"/>
                  </a:lnTo>
                  <a:lnTo>
                    <a:pt x="665" y="88"/>
                  </a:lnTo>
                  <a:lnTo>
                    <a:pt x="676" y="97"/>
                  </a:lnTo>
                  <a:lnTo>
                    <a:pt x="687" y="105"/>
                  </a:lnTo>
                  <a:lnTo>
                    <a:pt x="695" y="112"/>
                  </a:lnTo>
                  <a:lnTo>
                    <a:pt x="700" y="117"/>
                  </a:lnTo>
                  <a:lnTo>
                    <a:pt x="702" y="119"/>
                  </a:lnTo>
                  <a:lnTo>
                    <a:pt x="702" y="200"/>
                  </a:lnTo>
                  <a:lnTo>
                    <a:pt x="697" y="203"/>
                  </a:lnTo>
                  <a:lnTo>
                    <a:pt x="681" y="211"/>
                  </a:lnTo>
                  <a:lnTo>
                    <a:pt x="659" y="223"/>
                  </a:lnTo>
                  <a:lnTo>
                    <a:pt x="632" y="238"/>
                  </a:lnTo>
                  <a:lnTo>
                    <a:pt x="604" y="256"/>
                  </a:lnTo>
                  <a:lnTo>
                    <a:pt x="575" y="276"/>
                  </a:lnTo>
                  <a:lnTo>
                    <a:pt x="563" y="287"/>
                  </a:lnTo>
                  <a:lnTo>
                    <a:pt x="551" y="297"/>
                  </a:lnTo>
                  <a:lnTo>
                    <a:pt x="540" y="308"/>
                  </a:lnTo>
                  <a:lnTo>
                    <a:pt x="532" y="318"/>
                  </a:lnTo>
                  <a:lnTo>
                    <a:pt x="516" y="336"/>
                  </a:lnTo>
                  <a:lnTo>
                    <a:pt x="503" y="350"/>
                  </a:lnTo>
                  <a:lnTo>
                    <a:pt x="491" y="363"/>
                  </a:lnTo>
                  <a:lnTo>
                    <a:pt x="479" y="375"/>
                  </a:lnTo>
                  <a:lnTo>
                    <a:pt x="467" y="386"/>
                  </a:lnTo>
                  <a:lnTo>
                    <a:pt x="454" y="396"/>
                  </a:lnTo>
                  <a:lnTo>
                    <a:pt x="439" y="407"/>
                  </a:lnTo>
                  <a:lnTo>
                    <a:pt x="421" y="418"/>
                  </a:lnTo>
                  <a:lnTo>
                    <a:pt x="401" y="432"/>
                  </a:lnTo>
                  <a:lnTo>
                    <a:pt x="381" y="447"/>
                  </a:lnTo>
                  <a:lnTo>
                    <a:pt x="361" y="461"/>
                  </a:lnTo>
                  <a:lnTo>
                    <a:pt x="340" y="475"/>
                  </a:lnTo>
                  <a:lnTo>
                    <a:pt x="319" y="488"/>
                  </a:lnTo>
                  <a:lnTo>
                    <a:pt x="297" y="499"/>
                  </a:lnTo>
                  <a:lnTo>
                    <a:pt x="286" y="505"/>
                  </a:lnTo>
                  <a:lnTo>
                    <a:pt x="274" y="509"/>
                  </a:lnTo>
                  <a:lnTo>
                    <a:pt x="263" y="514"/>
                  </a:lnTo>
                  <a:lnTo>
                    <a:pt x="251" y="517"/>
                  </a:lnTo>
                  <a:lnTo>
                    <a:pt x="225" y="525"/>
                  </a:lnTo>
                  <a:lnTo>
                    <a:pt x="198" y="532"/>
                  </a:lnTo>
                  <a:lnTo>
                    <a:pt x="170" y="538"/>
                  </a:lnTo>
                  <a:lnTo>
                    <a:pt x="143" y="542"/>
                  </a:lnTo>
                  <a:lnTo>
                    <a:pt x="129" y="544"/>
                  </a:lnTo>
                  <a:lnTo>
                    <a:pt x="116" y="545"/>
                  </a:lnTo>
                  <a:lnTo>
                    <a:pt x="104" y="545"/>
                  </a:lnTo>
                  <a:lnTo>
                    <a:pt x="92" y="544"/>
                  </a:lnTo>
                  <a:lnTo>
                    <a:pt x="82" y="542"/>
                  </a:lnTo>
                  <a:lnTo>
                    <a:pt x="71" y="539"/>
                  </a:lnTo>
                  <a:lnTo>
                    <a:pt x="63" y="535"/>
                  </a:lnTo>
                  <a:lnTo>
                    <a:pt x="54" y="530"/>
                  </a:lnTo>
                  <a:lnTo>
                    <a:pt x="48" y="525"/>
                  </a:lnTo>
                  <a:lnTo>
                    <a:pt x="43" y="519"/>
                  </a:lnTo>
                  <a:lnTo>
                    <a:pt x="36" y="511"/>
                  </a:lnTo>
                  <a:lnTo>
                    <a:pt x="31" y="503"/>
                  </a:lnTo>
                  <a:lnTo>
                    <a:pt x="26" y="494"/>
                  </a:lnTo>
                  <a:lnTo>
                    <a:pt x="22" y="484"/>
                  </a:lnTo>
                  <a:lnTo>
                    <a:pt x="17" y="474"/>
                  </a:lnTo>
                  <a:lnTo>
                    <a:pt x="13" y="462"/>
                  </a:lnTo>
                  <a:lnTo>
                    <a:pt x="10" y="450"/>
                  </a:lnTo>
                  <a:lnTo>
                    <a:pt x="7" y="437"/>
                  </a:lnTo>
                  <a:lnTo>
                    <a:pt x="5" y="423"/>
                  </a:lnTo>
                  <a:lnTo>
                    <a:pt x="3" y="408"/>
                  </a:lnTo>
                  <a:lnTo>
                    <a:pt x="2" y="393"/>
                  </a:lnTo>
                  <a:lnTo>
                    <a:pt x="0" y="377"/>
                  </a:lnTo>
                  <a:lnTo>
                    <a:pt x="0" y="360"/>
                  </a:lnTo>
                  <a:lnTo>
                    <a:pt x="2" y="343"/>
                  </a:lnTo>
                  <a:lnTo>
                    <a:pt x="3" y="325"/>
                  </a:lnTo>
                  <a:lnTo>
                    <a:pt x="4" y="307"/>
                  </a:lnTo>
                  <a:lnTo>
                    <a:pt x="6" y="288"/>
                  </a:lnTo>
                  <a:lnTo>
                    <a:pt x="9" y="269"/>
                  </a:lnTo>
                  <a:lnTo>
                    <a:pt x="16" y="231"/>
                  </a:lnTo>
                  <a:lnTo>
                    <a:pt x="25" y="196"/>
                  </a:lnTo>
                  <a:lnTo>
                    <a:pt x="33" y="165"/>
                  </a:lnTo>
                  <a:lnTo>
                    <a:pt x="40" y="141"/>
                  </a:lnTo>
                  <a:lnTo>
                    <a:pt x="46" y="125"/>
                  </a:lnTo>
                  <a:lnTo>
                    <a:pt x="48" y="119"/>
                  </a:lnTo>
                  <a:close/>
                </a:path>
              </a:pathLst>
            </a:custGeom>
            <a:solidFill>
              <a:srgbClr val="DF98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4" name="Freeform 46"/>
            <p:cNvSpPr>
              <a:spLocks/>
            </p:cNvSpPr>
            <p:nvPr/>
          </p:nvSpPr>
          <p:spPr bwMode="auto">
            <a:xfrm>
              <a:off x="1833" y="2839"/>
              <a:ext cx="112" cy="385"/>
            </a:xfrm>
            <a:custGeom>
              <a:avLst/>
              <a:gdLst>
                <a:gd name="T0" fmla="*/ 0 w 2254"/>
                <a:gd name="T1" fmla="*/ 0 h 7307"/>
                <a:gd name="T2" fmla="*/ 0 w 2254"/>
                <a:gd name="T3" fmla="*/ 0 h 7307"/>
                <a:gd name="T4" fmla="*/ 0 w 2254"/>
                <a:gd name="T5" fmla="*/ 0 h 7307"/>
                <a:gd name="T6" fmla="*/ 0 w 2254"/>
                <a:gd name="T7" fmla="*/ 0 h 7307"/>
                <a:gd name="T8" fmla="*/ 0 w 2254"/>
                <a:gd name="T9" fmla="*/ 0 h 7307"/>
                <a:gd name="T10" fmla="*/ 0 w 2254"/>
                <a:gd name="T11" fmla="*/ 0 h 7307"/>
                <a:gd name="T12" fmla="*/ 0 w 2254"/>
                <a:gd name="T13" fmla="*/ 0 h 7307"/>
                <a:gd name="T14" fmla="*/ 0 w 2254"/>
                <a:gd name="T15" fmla="*/ 0 h 7307"/>
                <a:gd name="T16" fmla="*/ 0 w 2254"/>
                <a:gd name="T17" fmla="*/ 0 h 7307"/>
                <a:gd name="T18" fmla="*/ 0 w 2254"/>
                <a:gd name="T19" fmla="*/ 0 h 7307"/>
                <a:gd name="T20" fmla="*/ 0 w 2254"/>
                <a:gd name="T21" fmla="*/ 0 h 7307"/>
                <a:gd name="T22" fmla="*/ 0 w 2254"/>
                <a:gd name="T23" fmla="*/ 0 h 7307"/>
                <a:gd name="T24" fmla="*/ 0 w 2254"/>
                <a:gd name="T25" fmla="*/ 0 h 7307"/>
                <a:gd name="T26" fmla="*/ 0 w 2254"/>
                <a:gd name="T27" fmla="*/ 0 h 7307"/>
                <a:gd name="T28" fmla="*/ 0 w 2254"/>
                <a:gd name="T29" fmla="*/ 0 h 7307"/>
                <a:gd name="T30" fmla="*/ 0 w 2254"/>
                <a:gd name="T31" fmla="*/ 0 h 7307"/>
                <a:gd name="T32" fmla="*/ 0 w 2254"/>
                <a:gd name="T33" fmla="*/ 0 h 7307"/>
                <a:gd name="T34" fmla="*/ 0 w 2254"/>
                <a:gd name="T35" fmla="*/ 0 h 7307"/>
                <a:gd name="T36" fmla="*/ 0 w 2254"/>
                <a:gd name="T37" fmla="*/ 0 h 7307"/>
                <a:gd name="T38" fmla="*/ 0 w 2254"/>
                <a:gd name="T39" fmla="*/ 0 h 7307"/>
                <a:gd name="T40" fmla="*/ 0 w 2254"/>
                <a:gd name="T41" fmla="*/ 0 h 7307"/>
                <a:gd name="T42" fmla="*/ 0 w 2254"/>
                <a:gd name="T43" fmla="*/ 0 h 7307"/>
                <a:gd name="T44" fmla="*/ 0 w 2254"/>
                <a:gd name="T45" fmla="*/ 0 h 7307"/>
                <a:gd name="T46" fmla="*/ 0 w 2254"/>
                <a:gd name="T47" fmla="*/ 0 h 7307"/>
                <a:gd name="T48" fmla="*/ 0 w 2254"/>
                <a:gd name="T49" fmla="*/ 0 h 7307"/>
                <a:gd name="T50" fmla="*/ 0 w 2254"/>
                <a:gd name="T51" fmla="*/ 0 h 7307"/>
                <a:gd name="T52" fmla="*/ 0 w 2254"/>
                <a:gd name="T53" fmla="*/ 0 h 7307"/>
                <a:gd name="T54" fmla="*/ 0 w 2254"/>
                <a:gd name="T55" fmla="*/ 0 h 7307"/>
                <a:gd name="T56" fmla="*/ 0 w 2254"/>
                <a:gd name="T57" fmla="*/ 0 h 7307"/>
                <a:gd name="T58" fmla="*/ 0 w 2254"/>
                <a:gd name="T59" fmla="*/ 0 h 7307"/>
                <a:gd name="T60" fmla="*/ 0 w 2254"/>
                <a:gd name="T61" fmla="*/ 0 h 7307"/>
                <a:gd name="T62" fmla="*/ 0 w 2254"/>
                <a:gd name="T63" fmla="*/ 0 h 7307"/>
                <a:gd name="T64" fmla="*/ 0 w 2254"/>
                <a:gd name="T65" fmla="*/ 0 h 7307"/>
                <a:gd name="T66" fmla="*/ 0 w 2254"/>
                <a:gd name="T67" fmla="*/ 0 h 7307"/>
                <a:gd name="T68" fmla="*/ 0 w 2254"/>
                <a:gd name="T69" fmla="*/ 0 h 7307"/>
                <a:gd name="T70" fmla="*/ 0 w 2254"/>
                <a:gd name="T71" fmla="*/ 0 h 7307"/>
                <a:gd name="T72" fmla="*/ 0 w 2254"/>
                <a:gd name="T73" fmla="*/ 0 h 7307"/>
                <a:gd name="T74" fmla="*/ 0 w 2254"/>
                <a:gd name="T75" fmla="*/ 0 h 7307"/>
                <a:gd name="T76" fmla="*/ 0 w 2254"/>
                <a:gd name="T77" fmla="*/ 0 h 7307"/>
                <a:gd name="T78" fmla="*/ 0 w 2254"/>
                <a:gd name="T79" fmla="*/ 0 h 7307"/>
                <a:gd name="T80" fmla="*/ 0 w 2254"/>
                <a:gd name="T81" fmla="*/ 0 h 7307"/>
                <a:gd name="T82" fmla="*/ 0 w 2254"/>
                <a:gd name="T83" fmla="*/ 0 h 7307"/>
                <a:gd name="T84" fmla="*/ 0 w 2254"/>
                <a:gd name="T85" fmla="*/ 0 h 7307"/>
                <a:gd name="T86" fmla="*/ 0 w 2254"/>
                <a:gd name="T87" fmla="*/ 0 h 73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254"/>
                <a:gd name="T133" fmla="*/ 0 h 7307"/>
                <a:gd name="T134" fmla="*/ 2254 w 2254"/>
                <a:gd name="T135" fmla="*/ 7307 h 73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254" h="7307">
                  <a:moveTo>
                    <a:pt x="0" y="630"/>
                  </a:moveTo>
                  <a:lnTo>
                    <a:pt x="602" y="1776"/>
                  </a:lnTo>
                  <a:lnTo>
                    <a:pt x="675" y="2947"/>
                  </a:lnTo>
                  <a:lnTo>
                    <a:pt x="629" y="4343"/>
                  </a:lnTo>
                  <a:lnTo>
                    <a:pt x="492" y="5421"/>
                  </a:lnTo>
                  <a:lnTo>
                    <a:pt x="917" y="6429"/>
                  </a:lnTo>
                  <a:lnTo>
                    <a:pt x="1572" y="7270"/>
                  </a:lnTo>
                  <a:lnTo>
                    <a:pt x="1887" y="7307"/>
                  </a:lnTo>
                  <a:lnTo>
                    <a:pt x="1841" y="6834"/>
                  </a:lnTo>
                  <a:lnTo>
                    <a:pt x="1809" y="6404"/>
                  </a:lnTo>
                  <a:lnTo>
                    <a:pt x="1796" y="6379"/>
                  </a:lnTo>
                  <a:lnTo>
                    <a:pt x="1763" y="6311"/>
                  </a:lnTo>
                  <a:lnTo>
                    <a:pt x="1716" y="6210"/>
                  </a:lnTo>
                  <a:lnTo>
                    <a:pt x="1660" y="6087"/>
                  </a:lnTo>
                  <a:lnTo>
                    <a:pt x="1631" y="6020"/>
                  </a:lnTo>
                  <a:lnTo>
                    <a:pt x="1601" y="5952"/>
                  </a:lnTo>
                  <a:lnTo>
                    <a:pt x="1573" y="5883"/>
                  </a:lnTo>
                  <a:lnTo>
                    <a:pt x="1546" y="5816"/>
                  </a:lnTo>
                  <a:lnTo>
                    <a:pt x="1521" y="5751"/>
                  </a:lnTo>
                  <a:lnTo>
                    <a:pt x="1499" y="5689"/>
                  </a:lnTo>
                  <a:lnTo>
                    <a:pt x="1490" y="5660"/>
                  </a:lnTo>
                  <a:lnTo>
                    <a:pt x="1481" y="5633"/>
                  </a:lnTo>
                  <a:lnTo>
                    <a:pt x="1474" y="5607"/>
                  </a:lnTo>
                  <a:lnTo>
                    <a:pt x="1468" y="5583"/>
                  </a:lnTo>
                  <a:lnTo>
                    <a:pt x="1461" y="5554"/>
                  </a:lnTo>
                  <a:lnTo>
                    <a:pt x="1456" y="5518"/>
                  </a:lnTo>
                  <a:lnTo>
                    <a:pt x="1452" y="5475"/>
                  </a:lnTo>
                  <a:lnTo>
                    <a:pt x="1448" y="5424"/>
                  </a:lnTo>
                  <a:lnTo>
                    <a:pt x="1444" y="5366"/>
                  </a:lnTo>
                  <a:lnTo>
                    <a:pt x="1442" y="5304"/>
                  </a:lnTo>
                  <a:lnTo>
                    <a:pt x="1439" y="5236"/>
                  </a:lnTo>
                  <a:lnTo>
                    <a:pt x="1438" y="5164"/>
                  </a:lnTo>
                  <a:lnTo>
                    <a:pt x="1435" y="5008"/>
                  </a:lnTo>
                  <a:lnTo>
                    <a:pt x="1435" y="4841"/>
                  </a:lnTo>
                  <a:lnTo>
                    <a:pt x="1435" y="4668"/>
                  </a:lnTo>
                  <a:lnTo>
                    <a:pt x="1436" y="4493"/>
                  </a:lnTo>
                  <a:lnTo>
                    <a:pt x="1441" y="4156"/>
                  </a:lnTo>
                  <a:lnTo>
                    <a:pt x="1448" y="3870"/>
                  </a:lnTo>
                  <a:lnTo>
                    <a:pt x="1452" y="3670"/>
                  </a:lnTo>
                  <a:lnTo>
                    <a:pt x="1454" y="3595"/>
                  </a:lnTo>
                  <a:lnTo>
                    <a:pt x="1624" y="2124"/>
                  </a:lnTo>
                  <a:lnTo>
                    <a:pt x="2142" y="617"/>
                  </a:lnTo>
                  <a:lnTo>
                    <a:pt x="2254" y="0"/>
                  </a:lnTo>
                  <a:lnTo>
                    <a:pt x="0" y="630"/>
                  </a:lnTo>
                  <a:close/>
                </a:path>
              </a:pathLst>
            </a:custGeom>
            <a:solidFill>
              <a:srgbClr val="C5C0B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5" name="Freeform 47"/>
            <p:cNvSpPr>
              <a:spLocks/>
            </p:cNvSpPr>
            <p:nvPr/>
          </p:nvSpPr>
          <p:spPr bwMode="auto">
            <a:xfrm>
              <a:off x="1932" y="2813"/>
              <a:ext cx="285" cy="216"/>
            </a:xfrm>
            <a:custGeom>
              <a:avLst/>
              <a:gdLst>
                <a:gd name="T0" fmla="*/ 0 w 5692"/>
                <a:gd name="T1" fmla="*/ 0 h 4104"/>
                <a:gd name="T2" fmla="*/ 0 w 5692"/>
                <a:gd name="T3" fmla="*/ 0 h 4104"/>
                <a:gd name="T4" fmla="*/ 0 w 5692"/>
                <a:gd name="T5" fmla="*/ 0 h 4104"/>
                <a:gd name="T6" fmla="*/ 0 w 5692"/>
                <a:gd name="T7" fmla="*/ 0 h 4104"/>
                <a:gd name="T8" fmla="*/ 0 w 5692"/>
                <a:gd name="T9" fmla="*/ 0 h 4104"/>
                <a:gd name="T10" fmla="*/ 0 w 5692"/>
                <a:gd name="T11" fmla="*/ 0 h 4104"/>
                <a:gd name="T12" fmla="*/ 0 w 5692"/>
                <a:gd name="T13" fmla="*/ 0 h 4104"/>
                <a:gd name="T14" fmla="*/ 0 w 5692"/>
                <a:gd name="T15" fmla="*/ 0 h 4104"/>
                <a:gd name="T16" fmla="*/ 0 w 5692"/>
                <a:gd name="T17" fmla="*/ 0 h 4104"/>
                <a:gd name="T18" fmla="*/ 0 w 5692"/>
                <a:gd name="T19" fmla="*/ 0 h 4104"/>
                <a:gd name="T20" fmla="*/ 0 w 5692"/>
                <a:gd name="T21" fmla="*/ 0 h 4104"/>
                <a:gd name="T22" fmla="*/ 0 w 5692"/>
                <a:gd name="T23" fmla="*/ 0 h 4104"/>
                <a:gd name="T24" fmla="*/ 0 w 5692"/>
                <a:gd name="T25" fmla="*/ 0 h 4104"/>
                <a:gd name="T26" fmla="*/ 0 w 5692"/>
                <a:gd name="T27" fmla="*/ 0 h 4104"/>
                <a:gd name="T28" fmla="*/ 0 w 5692"/>
                <a:gd name="T29" fmla="*/ 0 h 4104"/>
                <a:gd name="T30" fmla="*/ 0 w 5692"/>
                <a:gd name="T31" fmla="*/ 0 h 4104"/>
                <a:gd name="T32" fmla="*/ 0 w 5692"/>
                <a:gd name="T33" fmla="*/ 0 h 4104"/>
                <a:gd name="T34" fmla="*/ 0 w 5692"/>
                <a:gd name="T35" fmla="*/ 0 h 4104"/>
                <a:gd name="T36" fmla="*/ 0 w 5692"/>
                <a:gd name="T37" fmla="*/ 0 h 4104"/>
                <a:gd name="T38" fmla="*/ 0 w 5692"/>
                <a:gd name="T39" fmla="*/ 0 h 4104"/>
                <a:gd name="T40" fmla="*/ 0 w 5692"/>
                <a:gd name="T41" fmla="*/ 0 h 4104"/>
                <a:gd name="T42" fmla="*/ 0 w 5692"/>
                <a:gd name="T43" fmla="*/ 0 h 4104"/>
                <a:gd name="T44" fmla="*/ 0 w 5692"/>
                <a:gd name="T45" fmla="*/ 0 h 4104"/>
                <a:gd name="T46" fmla="*/ 0 w 5692"/>
                <a:gd name="T47" fmla="*/ 0 h 4104"/>
                <a:gd name="T48" fmla="*/ 0 w 5692"/>
                <a:gd name="T49" fmla="*/ 0 h 4104"/>
                <a:gd name="T50" fmla="*/ 0 w 5692"/>
                <a:gd name="T51" fmla="*/ 0 h 4104"/>
                <a:gd name="T52" fmla="*/ 0 w 5692"/>
                <a:gd name="T53" fmla="*/ 0 h 4104"/>
                <a:gd name="T54" fmla="*/ 0 w 5692"/>
                <a:gd name="T55" fmla="*/ 0 h 4104"/>
                <a:gd name="T56" fmla="*/ 0 w 5692"/>
                <a:gd name="T57" fmla="*/ 0 h 4104"/>
                <a:gd name="T58" fmla="*/ 0 w 5692"/>
                <a:gd name="T59" fmla="*/ 0 h 4104"/>
                <a:gd name="T60" fmla="*/ 0 w 5692"/>
                <a:gd name="T61" fmla="*/ 0 h 4104"/>
                <a:gd name="T62" fmla="*/ 0 w 5692"/>
                <a:gd name="T63" fmla="*/ 0 h 4104"/>
                <a:gd name="T64" fmla="*/ 0 w 5692"/>
                <a:gd name="T65" fmla="*/ 0 h 4104"/>
                <a:gd name="T66" fmla="*/ 0 w 5692"/>
                <a:gd name="T67" fmla="*/ 0 h 4104"/>
                <a:gd name="T68" fmla="*/ 0 w 5692"/>
                <a:gd name="T69" fmla="*/ 0 h 4104"/>
                <a:gd name="T70" fmla="*/ 0 w 5692"/>
                <a:gd name="T71" fmla="*/ 0 h 4104"/>
                <a:gd name="T72" fmla="*/ 0 w 5692"/>
                <a:gd name="T73" fmla="*/ 0 h 4104"/>
                <a:gd name="T74" fmla="*/ 0 w 5692"/>
                <a:gd name="T75" fmla="*/ 0 h 4104"/>
                <a:gd name="T76" fmla="*/ 0 w 5692"/>
                <a:gd name="T77" fmla="*/ 0 h 4104"/>
                <a:gd name="T78" fmla="*/ 0 w 5692"/>
                <a:gd name="T79" fmla="*/ 0 h 4104"/>
                <a:gd name="T80" fmla="*/ 0 w 5692"/>
                <a:gd name="T81" fmla="*/ 0 h 4104"/>
                <a:gd name="T82" fmla="*/ 0 w 5692"/>
                <a:gd name="T83" fmla="*/ 0 h 4104"/>
                <a:gd name="T84" fmla="*/ 0 w 5692"/>
                <a:gd name="T85" fmla="*/ 0 h 4104"/>
                <a:gd name="T86" fmla="*/ 0 w 5692"/>
                <a:gd name="T87" fmla="*/ 0 h 4104"/>
                <a:gd name="T88" fmla="*/ 0 w 5692"/>
                <a:gd name="T89" fmla="*/ 0 h 4104"/>
                <a:gd name="T90" fmla="*/ 0 w 5692"/>
                <a:gd name="T91" fmla="*/ 0 h 4104"/>
                <a:gd name="T92" fmla="*/ 0 w 5692"/>
                <a:gd name="T93" fmla="*/ 0 h 4104"/>
                <a:gd name="T94" fmla="*/ 0 w 5692"/>
                <a:gd name="T95" fmla="*/ 0 h 4104"/>
                <a:gd name="T96" fmla="*/ 0 w 5692"/>
                <a:gd name="T97" fmla="*/ 0 h 4104"/>
                <a:gd name="T98" fmla="*/ 0 w 5692"/>
                <a:gd name="T99" fmla="*/ 0 h 4104"/>
                <a:gd name="T100" fmla="*/ 0 w 5692"/>
                <a:gd name="T101" fmla="*/ 0 h 4104"/>
                <a:gd name="T102" fmla="*/ 0 w 5692"/>
                <a:gd name="T103" fmla="*/ 0 h 4104"/>
                <a:gd name="T104" fmla="*/ 0 w 5692"/>
                <a:gd name="T105" fmla="*/ 0 h 4104"/>
                <a:gd name="T106" fmla="*/ 0 w 5692"/>
                <a:gd name="T107" fmla="*/ 0 h 4104"/>
                <a:gd name="T108" fmla="*/ 0 w 5692"/>
                <a:gd name="T109" fmla="*/ 0 h 4104"/>
                <a:gd name="T110" fmla="*/ 0 w 5692"/>
                <a:gd name="T111" fmla="*/ 0 h 4104"/>
                <a:gd name="T112" fmla="*/ 0 w 5692"/>
                <a:gd name="T113" fmla="*/ 0 h 4104"/>
                <a:gd name="T114" fmla="*/ 0 w 5692"/>
                <a:gd name="T115" fmla="*/ 0 h 4104"/>
                <a:gd name="T116" fmla="*/ 0 w 5692"/>
                <a:gd name="T117" fmla="*/ 0 h 410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92"/>
                <a:gd name="T178" fmla="*/ 0 h 4104"/>
                <a:gd name="T179" fmla="*/ 5692 w 5692"/>
                <a:gd name="T180" fmla="*/ 4104 h 410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92" h="4104">
                  <a:moveTo>
                    <a:pt x="203" y="622"/>
                  </a:moveTo>
                  <a:lnTo>
                    <a:pt x="205" y="611"/>
                  </a:lnTo>
                  <a:lnTo>
                    <a:pt x="215" y="581"/>
                  </a:lnTo>
                  <a:lnTo>
                    <a:pt x="223" y="560"/>
                  </a:lnTo>
                  <a:lnTo>
                    <a:pt x="235" y="536"/>
                  </a:lnTo>
                  <a:lnTo>
                    <a:pt x="242" y="523"/>
                  </a:lnTo>
                  <a:lnTo>
                    <a:pt x="251" y="510"/>
                  </a:lnTo>
                  <a:lnTo>
                    <a:pt x="259" y="495"/>
                  </a:lnTo>
                  <a:lnTo>
                    <a:pt x="270" y="480"/>
                  </a:lnTo>
                  <a:lnTo>
                    <a:pt x="280" y="465"/>
                  </a:lnTo>
                  <a:lnTo>
                    <a:pt x="293" y="450"/>
                  </a:lnTo>
                  <a:lnTo>
                    <a:pt x="306" y="434"/>
                  </a:lnTo>
                  <a:lnTo>
                    <a:pt x="321" y="419"/>
                  </a:lnTo>
                  <a:lnTo>
                    <a:pt x="337" y="403"/>
                  </a:lnTo>
                  <a:lnTo>
                    <a:pt x="355" y="387"/>
                  </a:lnTo>
                  <a:lnTo>
                    <a:pt x="374" y="371"/>
                  </a:lnTo>
                  <a:lnTo>
                    <a:pt x="394" y="356"/>
                  </a:lnTo>
                  <a:lnTo>
                    <a:pt x="416" y="340"/>
                  </a:lnTo>
                  <a:lnTo>
                    <a:pt x="439" y="325"/>
                  </a:lnTo>
                  <a:lnTo>
                    <a:pt x="464" y="310"/>
                  </a:lnTo>
                  <a:lnTo>
                    <a:pt x="491" y="295"/>
                  </a:lnTo>
                  <a:lnTo>
                    <a:pt x="519" y="281"/>
                  </a:lnTo>
                  <a:lnTo>
                    <a:pt x="549" y="267"/>
                  </a:lnTo>
                  <a:lnTo>
                    <a:pt x="582" y="254"/>
                  </a:lnTo>
                  <a:lnTo>
                    <a:pt x="616" y="241"/>
                  </a:lnTo>
                  <a:lnTo>
                    <a:pt x="649" y="228"/>
                  </a:lnTo>
                  <a:lnTo>
                    <a:pt x="680" y="215"/>
                  </a:lnTo>
                  <a:lnTo>
                    <a:pt x="707" y="203"/>
                  </a:lnTo>
                  <a:lnTo>
                    <a:pt x="732" y="191"/>
                  </a:lnTo>
                  <a:lnTo>
                    <a:pt x="754" y="179"/>
                  </a:lnTo>
                  <a:lnTo>
                    <a:pt x="773" y="168"/>
                  </a:lnTo>
                  <a:lnTo>
                    <a:pt x="791" y="157"/>
                  </a:lnTo>
                  <a:lnTo>
                    <a:pt x="806" y="147"/>
                  </a:lnTo>
                  <a:lnTo>
                    <a:pt x="835" y="128"/>
                  </a:lnTo>
                  <a:lnTo>
                    <a:pt x="860" y="110"/>
                  </a:lnTo>
                  <a:lnTo>
                    <a:pt x="873" y="102"/>
                  </a:lnTo>
                  <a:lnTo>
                    <a:pt x="884" y="95"/>
                  </a:lnTo>
                  <a:lnTo>
                    <a:pt x="897" y="88"/>
                  </a:lnTo>
                  <a:lnTo>
                    <a:pt x="910" y="81"/>
                  </a:lnTo>
                  <a:lnTo>
                    <a:pt x="925" y="75"/>
                  </a:lnTo>
                  <a:lnTo>
                    <a:pt x="940" y="69"/>
                  </a:lnTo>
                  <a:lnTo>
                    <a:pt x="958" y="64"/>
                  </a:lnTo>
                  <a:lnTo>
                    <a:pt x="977" y="59"/>
                  </a:lnTo>
                  <a:lnTo>
                    <a:pt x="998" y="55"/>
                  </a:lnTo>
                  <a:lnTo>
                    <a:pt x="1022" y="51"/>
                  </a:lnTo>
                  <a:lnTo>
                    <a:pt x="1048" y="48"/>
                  </a:lnTo>
                  <a:lnTo>
                    <a:pt x="1078" y="45"/>
                  </a:lnTo>
                  <a:lnTo>
                    <a:pt x="1112" y="43"/>
                  </a:lnTo>
                  <a:lnTo>
                    <a:pt x="1147" y="41"/>
                  </a:lnTo>
                  <a:lnTo>
                    <a:pt x="1188" y="40"/>
                  </a:lnTo>
                  <a:lnTo>
                    <a:pt x="1234" y="39"/>
                  </a:lnTo>
                  <a:lnTo>
                    <a:pt x="1337" y="40"/>
                  </a:lnTo>
                  <a:lnTo>
                    <a:pt x="1461" y="42"/>
                  </a:lnTo>
                  <a:lnTo>
                    <a:pt x="1528" y="43"/>
                  </a:lnTo>
                  <a:lnTo>
                    <a:pt x="1597" y="44"/>
                  </a:lnTo>
                  <a:lnTo>
                    <a:pt x="1666" y="43"/>
                  </a:lnTo>
                  <a:lnTo>
                    <a:pt x="1736" y="42"/>
                  </a:lnTo>
                  <a:lnTo>
                    <a:pt x="1877" y="38"/>
                  </a:lnTo>
                  <a:lnTo>
                    <a:pt x="2018" y="32"/>
                  </a:lnTo>
                  <a:lnTo>
                    <a:pt x="2303" y="18"/>
                  </a:lnTo>
                  <a:lnTo>
                    <a:pt x="2588" y="5"/>
                  </a:lnTo>
                  <a:lnTo>
                    <a:pt x="2659" y="3"/>
                  </a:lnTo>
                  <a:lnTo>
                    <a:pt x="2729" y="2"/>
                  </a:lnTo>
                  <a:lnTo>
                    <a:pt x="2799" y="0"/>
                  </a:lnTo>
                  <a:lnTo>
                    <a:pt x="2868" y="0"/>
                  </a:lnTo>
                  <a:lnTo>
                    <a:pt x="2937" y="1"/>
                  </a:lnTo>
                  <a:lnTo>
                    <a:pt x="3005" y="2"/>
                  </a:lnTo>
                  <a:lnTo>
                    <a:pt x="3073" y="4"/>
                  </a:lnTo>
                  <a:lnTo>
                    <a:pt x="3140" y="8"/>
                  </a:lnTo>
                  <a:lnTo>
                    <a:pt x="3206" y="13"/>
                  </a:lnTo>
                  <a:lnTo>
                    <a:pt x="3271" y="18"/>
                  </a:lnTo>
                  <a:lnTo>
                    <a:pt x="3335" y="26"/>
                  </a:lnTo>
                  <a:lnTo>
                    <a:pt x="3399" y="34"/>
                  </a:lnTo>
                  <a:lnTo>
                    <a:pt x="3462" y="45"/>
                  </a:lnTo>
                  <a:lnTo>
                    <a:pt x="3523" y="57"/>
                  </a:lnTo>
                  <a:lnTo>
                    <a:pt x="3583" y="70"/>
                  </a:lnTo>
                  <a:lnTo>
                    <a:pt x="3642" y="86"/>
                  </a:lnTo>
                  <a:lnTo>
                    <a:pt x="3699" y="102"/>
                  </a:lnTo>
                  <a:lnTo>
                    <a:pt x="3752" y="116"/>
                  </a:lnTo>
                  <a:lnTo>
                    <a:pt x="3806" y="130"/>
                  </a:lnTo>
                  <a:lnTo>
                    <a:pt x="3857" y="142"/>
                  </a:lnTo>
                  <a:lnTo>
                    <a:pt x="3956" y="163"/>
                  </a:lnTo>
                  <a:lnTo>
                    <a:pt x="4050" y="181"/>
                  </a:lnTo>
                  <a:lnTo>
                    <a:pt x="4140" y="198"/>
                  </a:lnTo>
                  <a:lnTo>
                    <a:pt x="4225" y="213"/>
                  </a:lnTo>
                  <a:lnTo>
                    <a:pt x="4267" y="222"/>
                  </a:lnTo>
                  <a:lnTo>
                    <a:pt x="4308" y="230"/>
                  </a:lnTo>
                  <a:lnTo>
                    <a:pt x="4348" y="239"/>
                  </a:lnTo>
                  <a:lnTo>
                    <a:pt x="4388" y="248"/>
                  </a:lnTo>
                  <a:lnTo>
                    <a:pt x="4427" y="258"/>
                  </a:lnTo>
                  <a:lnTo>
                    <a:pt x="4466" y="269"/>
                  </a:lnTo>
                  <a:lnTo>
                    <a:pt x="4504" y="282"/>
                  </a:lnTo>
                  <a:lnTo>
                    <a:pt x="4543" y="295"/>
                  </a:lnTo>
                  <a:lnTo>
                    <a:pt x="4581" y="310"/>
                  </a:lnTo>
                  <a:lnTo>
                    <a:pt x="4618" y="326"/>
                  </a:lnTo>
                  <a:lnTo>
                    <a:pt x="4656" y="343"/>
                  </a:lnTo>
                  <a:lnTo>
                    <a:pt x="4694" y="363"/>
                  </a:lnTo>
                  <a:lnTo>
                    <a:pt x="4733" y="385"/>
                  </a:lnTo>
                  <a:lnTo>
                    <a:pt x="4771" y="408"/>
                  </a:lnTo>
                  <a:lnTo>
                    <a:pt x="4810" y="434"/>
                  </a:lnTo>
                  <a:lnTo>
                    <a:pt x="4849" y="462"/>
                  </a:lnTo>
                  <a:lnTo>
                    <a:pt x="4889" y="493"/>
                  </a:lnTo>
                  <a:lnTo>
                    <a:pt x="4929" y="528"/>
                  </a:lnTo>
                  <a:lnTo>
                    <a:pt x="4969" y="564"/>
                  </a:lnTo>
                  <a:lnTo>
                    <a:pt x="5011" y="603"/>
                  </a:lnTo>
                  <a:lnTo>
                    <a:pt x="5089" y="678"/>
                  </a:lnTo>
                  <a:lnTo>
                    <a:pt x="5157" y="743"/>
                  </a:lnTo>
                  <a:lnTo>
                    <a:pt x="5217" y="798"/>
                  </a:lnTo>
                  <a:lnTo>
                    <a:pt x="5268" y="844"/>
                  </a:lnTo>
                  <a:lnTo>
                    <a:pt x="5311" y="881"/>
                  </a:lnTo>
                  <a:lnTo>
                    <a:pt x="5348" y="912"/>
                  </a:lnTo>
                  <a:lnTo>
                    <a:pt x="5377" y="936"/>
                  </a:lnTo>
                  <a:lnTo>
                    <a:pt x="5400" y="954"/>
                  </a:lnTo>
                  <a:lnTo>
                    <a:pt x="5418" y="967"/>
                  </a:lnTo>
                  <a:lnTo>
                    <a:pt x="5433" y="976"/>
                  </a:lnTo>
                  <a:lnTo>
                    <a:pt x="5443" y="981"/>
                  </a:lnTo>
                  <a:lnTo>
                    <a:pt x="5449" y="984"/>
                  </a:lnTo>
                  <a:lnTo>
                    <a:pt x="5453" y="984"/>
                  </a:lnTo>
                  <a:lnTo>
                    <a:pt x="5455" y="984"/>
                  </a:lnTo>
                  <a:lnTo>
                    <a:pt x="5456" y="983"/>
                  </a:lnTo>
                  <a:lnTo>
                    <a:pt x="5483" y="982"/>
                  </a:lnTo>
                  <a:lnTo>
                    <a:pt x="5509" y="982"/>
                  </a:lnTo>
                  <a:lnTo>
                    <a:pt x="5535" y="981"/>
                  </a:lnTo>
                  <a:lnTo>
                    <a:pt x="5561" y="980"/>
                  </a:lnTo>
                  <a:lnTo>
                    <a:pt x="5587" y="978"/>
                  </a:lnTo>
                  <a:lnTo>
                    <a:pt x="5613" y="977"/>
                  </a:lnTo>
                  <a:lnTo>
                    <a:pt x="5639" y="977"/>
                  </a:lnTo>
                  <a:lnTo>
                    <a:pt x="5666" y="976"/>
                  </a:lnTo>
                  <a:lnTo>
                    <a:pt x="5668" y="1367"/>
                  </a:lnTo>
                  <a:lnTo>
                    <a:pt x="5671" y="1758"/>
                  </a:lnTo>
                  <a:lnTo>
                    <a:pt x="5673" y="2149"/>
                  </a:lnTo>
                  <a:lnTo>
                    <a:pt x="5676" y="2540"/>
                  </a:lnTo>
                  <a:lnTo>
                    <a:pt x="5679" y="2932"/>
                  </a:lnTo>
                  <a:lnTo>
                    <a:pt x="5684" y="3322"/>
                  </a:lnTo>
                  <a:lnTo>
                    <a:pt x="5688" y="3713"/>
                  </a:lnTo>
                  <a:lnTo>
                    <a:pt x="5692" y="4104"/>
                  </a:lnTo>
                  <a:lnTo>
                    <a:pt x="5663" y="4104"/>
                  </a:lnTo>
                  <a:lnTo>
                    <a:pt x="5632" y="4104"/>
                  </a:lnTo>
                  <a:lnTo>
                    <a:pt x="5601" y="4104"/>
                  </a:lnTo>
                  <a:lnTo>
                    <a:pt x="5572" y="4104"/>
                  </a:lnTo>
                  <a:lnTo>
                    <a:pt x="5541" y="4104"/>
                  </a:lnTo>
                  <a:lnTo>
                    <a:pt x="5512" y="4104"/>
                  </a:lnTo>
                  <a:lnTo>
                    <a:pt x="5484" y="4104"/>
                  </a:lnTo>
                  <a:lnTo>
                    <a:pt x="5456" y="4104"/>
                  </a:lnTo>
                  <a:lnTo>
                    <a:pt x="5469" y="3919"/>
                  </a:lnTo>
                  <a:lnTo>
                    <a:pt x="5482" y="3734"/>
                  </a:lnTo>
                  <a:lnTo>
                    <a:pt x="5492" y="3549"/>
                  </a:lnTo>
                  <a:lnTo>
                    <a:pt x="5500" y="3365"/>
                  </a:lnTo>
                  <a:lnTo>
                    <a:pt x="5508" y="3182"/>
                  </a:lnTo>
                  <a:lnTo>
                    <a:pt x="5513" y="2999"/>
                  </a:lnTo>
                  <a:lnTo>
                    <a:pt x="5515" y="2908"/>
                  </a:lnTo>
                  <a:lnTo>
                    <a:pt x="5516" y="2817"/>
                  </a:lnTo>
                  <a:lnTo>
                    <a:pt x="5517" y="2725"/>
                  </a:lnTo>
                  <a:lnTo>
                    <a:pt x="5517" y="2633"/>
                  </a:lnTo>
                  <a:lnTo>
                    <a:pt x="5517" y="2542"/>
                  </a:lnTo>
                  <a:lnTo>
                    <a:pt x="5516" y="2450"/>
                  </a:lnTo>
                  <a:lnTo>
                    <a:pt x="5514" y="2359"/>
                  </a:lnTo>
                  <a:lnTo>
                    <a:pt x="5512" y="2268"/>
                  </a:lnTo>
                  <a:lnTo>
                    <a:pt x="5509" y="2176"/>
                  </a:lnTo>
                  <a:lnTo>
                    <a:pt x="5505" y="2085"/>
                  </a:lnTo>
                  <a:lnTo>
                    <a:pt x="5499" y="1993"/>
                  </a:lnTo>
                  <a:lnTo>
                    <a:pt x="5494" y="1902"/>
                  </a:lnTo>
                  <a:lnTo>
                    <a:pt x="5488" y="1810"/>
                  </a:lnTo>
                  <a:lnTo>
                    <a:pt x="5480" y="1718"/>
                  </a:lnTo>
                  <a:lnTo>
                    <a:pt x="5472" y="1626"/>
                  </a:lnTo>
                  <a:lnTo>
                    <a:pt x="5463" y="1533"/>
                  </a:lnTo>
                  <a:lnTo>
                    <a:pt x="5453" y="1441"/>
                  </a:lnTo>
                  <a:lnTo>
                    <a:pt x="5442" y="1348"/>
                  </a:lnTo>
                  <a:lnTo>
                    <a:pt x="5430" y="1256"/>
                  </a:lnTo>
                  <a:lnTo>
                    <a:pt x="5417" y="1163"/>
                  </a:lnTo>
                  <a:lnTo>
                    <a:pt x="5408" y="1151"/>
                  </a:lnTo>
                  <a:lnTo>
                    <a:pt x="5383" y="1119"/>
                  </a:lnTo>
                  <a:lnTo>
                    <a:pt x="5365" y="1097"/>
                  </a:lnTo>
                  <a:lnTo>
                    <a:pt x="5343" y="1072"/>
                  </a:lnTo>
                  <a:lnTo>
                    <a:pt x="5318" y="1043"/>
                  </a:lnTo>
                  <a:lnTo>
                    <a:pt x="5291" y="1013"/>
                  </a:lnTo>
                  <a:lnTo>
                    <a:pt x="5260" y="981"/>
                  </a:lnTo>
                  <a:lnTo>
                    <a:pt x="5228" y="948"/>
                  </a:lnTo>
                  <a:lnTo>
                    <a:pt x="5193" y="915"/>
                  </a:lnTo>
                  <a:lnTo>
                    <a:pt x="5157" y="882"/>
                  </a:lnTo>
                  <a:lnTo>
                    <a:pt x="5119" y="850"/>
                  </a:lnTo>
                  <a:lnTo>
                    <a:pt x="5079" y="820"/>
                  </a:lnTo>
                  <a:lnTo>
                    <a:pt x="5059" y="805"/>
                  </a:lnTo>
                  <a:lnTo>
                    <a:pt x="5039" y="791"/>
                  </a:lnTo>
                  <a:lnTo>
                    <a:pt x="5018" y="778"/>
                  </a:lnTo>
                  <a:lnTo>
                    <a:pt x="4997" y="765"/>
                  </a:lnTo>
                  <a:lnTo>
                    <a:pt x="4972" y="749"/>
                  </a:lnTo>
                  <a:lnTo>
                    <a:pt x="4947" y="735"/>
                  </a:lnTo>
                  <a:lnTo>
                    <a:pt x="4921" y="723"/>
                  </a:lnTo>
                  <a:lnTo>
                    <a:pt x="4895" y="711"/>
                  </a:lnTo>
                  <a:lnTo>
                    <a:pt x="4869" y="702"/>
                  </a:lnTo>
                  <a:lnTo>
                    <a:pt x="4843" y="693"/>
                  </a:lnTo>
                  <a:lnTo>
                    <a:pt x="4815" y="686"/>
                  </a:lnTo>
                  <a:lnTo>
                    <a:pt x="4789" y="681"/>
                  </a:lnTo>
                  <a:lnTo>
                    <a:pt x="4763" y="676"/>
                  </a:lnTo>
                  <a:lnTo>
                    <a:pt x="4735" y="673"/>
                  </a:lnTo>
                  <a:lnTo>
                    <a:pt x="4709" y="672"/>
                  </a:lnTo>
                  <a:lnTo>
                    <a:pt x="4682" y="671"/>
                  </a:lnTo>
                  <a:lnTo>
                    <a:pt x="4655" y="672"/>
                  </a:lnTo>
                  <a:lnTo>
                    <a:pt x="4629" y="674"/>
                  </a:lnTo>
                  <a:lnTo>
                    <a:pt x="4603" y="678"/>
                  </a:lnTo>
                  <a:lnTo>
                    <a:pt x="4576" y="682"/>
                  </a:lnTo>
                  <a:lnTo>
                    <a:pt x="4550" y="688"/>
                  </a:lnTo>
                  <a:lnTo>
                    <a:pt x="4524" y="695"/>
                  </a:lnTo>
                  <a:lnTo>
                    <a:pt x="4498" y="704"/>
                  </a:lnTo>
                  <a:lnTo>
                    <a:pt x="4473" y="713"/>
                  </a:lnTo>
                  <a:lnTo>
                    <a:pt x="4448" y="723"/>
                  </a:lnTo>
                  <a:lnTo>
                    <a:pt x="4423" y="735"/>
                  </a:lnTo>
                  <a:lnTo>
                    <a:pt x="4398" y="748"/>
                  </a:lnTo>
                  <a:lnTo>
                    <a:pt x="4374" y="761"/>
                  </a:lnTo>
                  <a:lnTo>
                    <a:pt x="4350" y="776"/>
                  </a:lnTo>
                  <a:lnTo>
                    <a:pt x="4327" y="792"/>
                  </a:lnTo>
                  <a:lnTo>
                    <a:pt x="4305" y="809"/>
                  </a:lnTo>
                  <a:lnTo>
                    <a:pt x="4282" y="827"/>
                  </a:lnTo>
                  <a:lnTo>
                    <a:pt x="4261" y="846"/>
                  </a:lnTo>
                  <a:lnTo>
                    <a:pt x="4240" y="866"/>
                  </a:lnTo>
                  <a:lnTo>
                    <a:pt x="4219" y="886"/>
                  </a:lnTo>
                  <a:lnTo>
                    <a:pt x="4199" y="908"/>
                  </a:lnTo>
                  <a:lnTo>
                    <a:pt x="4233" y="863"/>
                  </a:lnTo>
                  <a:lnTo>
                    <a:pt x="4267" y="818"/>
                  </a:lnTo>
                  <a:lnTo>
                    <a:pt x="4302" y="773"/>
                  </a:lnTo>
                  <a:lnTo>
                    <a:pt x="4335" y="727"/>
                  </a:lnTo>
                  <a:lnTo>
                    <a:pt x="4369" y="681"/>
                  </a:lnTo>
                  <a:lnTo>
                    <a:pt x="4402" y="634"/>
                  </a:lnTo>
                  <a:lnTo>
                    <a:pt x="4435" y="588"/>
                  </a:lnTo>
                  <a:lnTo>
                    <a:pt x="4467" y="541"/>
                  </a:lnTo>
                  <a:lnTo>
                    <a:pt x="4418" y="562"/>
                  </a:lnTo>
                  <a:lnTo>
                    <a:pt x="4369" y="583"/>
                  </a:lnTo>
                  <a:lnTo>
                    <a:pt x="4320" y="604"/>
                  </a:lnTo>
                  <a:lnTo>
                    <a:pt x="4271" y="625"/>
                  </a:lnTo>
                  <a:lnTo>
                    <a:pt x="4222" y="646"/>
                  </a:lnTo>
                  <a:lnTo>
                    <a:pt x="4172" y="667"/>
                  </a:lnTo>
                  <a:lnTo>
                    <a:pt x="4124" y="688"/>
                  </a:lnTo>
                  <a:lnTo>
                    <a:pt x="4074" y="709"/>
                  </a:lnTo>
                  <a:lnTo>
                    <a:pt x="4054" y="704"/>
                  </a:lnTo>
                  <a:lnTo>
                    <a:pt x="4035" y="699"/>
                  </a:lnTo>
                  <a:lnTo>
                    <a:pt x="4015" y="693"/>
                  </a:lnTo>
                  <a:lnTo>
                    <a:pt x="3996" y="687"/>
                  </a:lnTo>
                  <a:lnTo>
                    <a:pt x="3977" y="681"/>
                  </a:lnTo>
                  <a:lnTo>
                    <a:pt x="3959" y="676"/>
                  </a:lnTo>
                  <a:lnTo>
                    <a:pt x="3941" y="670"/>
                  </a:lnTo>
                  <a:lnTo>
                    <a:pt x="3924" y="665"/>
                  </a:lnTo>
                  <a:lnTo>
                    <a:pt x="3953" y="638"/>
                  </a:lnTo>
                  <a:lnTo>
                    <a:pt x="3984" y="610"/>
                  </a:lnTo>
                  <a:lnTo>
                    <a:pt x="4014" y="583"/>
                  </a:lnTo>
                  <a:lnTo>
                    <a:pt x="4046" y="556"/>
                  </a:lnTo>
                  <a:lnTo>
                    <a:pt x="4076" y="530"/>
                  </a:lnTo>
                  <a:lnTo>
                    <a:pt x="4109" y="503"/>
                  </a:lnTo>
                  <a:lnTo>
                    <a:pt x="4141" y="474"/>
                  </a:lnTo>
                  <a:lnTo>
                    <a:pt x="4172" y="446"/>
                  </a:lnTo>
                  <a:lnTo>
                    <a:pt x="4155" y="439"/>
                  </a:lnTo>
                  <a:lnTo>
                    <a:pt x="4139" y="432"/>
                  </a:lnTo>
                  <a:lnTo>
                    <a:pt x="4120" y="427"/>
                  </a:lnTo>
                  <a:lnTo>
                    <a:pt x="4102" y="424"/>
                  </a:lnTo>
                  <a:lnTo>
                    <a:pt x="4083" y="422"/>
                  </a:lnTo>
                  <a:lnTo>
                    <a:pt x="4064" y="421"/>
                  </a:lnTo>
                  <a:lnTo>
                    <a:pt x="4044" y="422"/>
                  </a:lnTo>
                  <a:lnTo>
                    <a:pt x="4024" y="423"/>
                  </a:lnTo>
                  <a:lnTo>
                    <a:pt x="4004" y="426"/>
                  </a:lnTo>
                  <a:lnTo>
                    <a:pt x="3984" y="430"/>
                  </a:lnTo>
                  <a:lnTo>
                    <a:pt x="3964" y="435"/>
                  </a:lnTo>
                  <a:lnTo>
                    <a:pt x="3943" y="441"/>
                  </a:lnTo>
                  <a:lnTo>
                    <a:pt x="3923" y="448"/>
                  </a:lnTo>
                  <a:lnTo>
                    <a:pt x="3902" y="455"/>
                  </a:lnTo>
                  <a:lnTo>
                    <a:pt x="3882" y="463"/>
                  </a:lnTo>
                  <a:lnTo>
                    <a:pt x="3862" y="472"/>
                  </a:lnTo>
                  <a:lnTo>
                    <a:pt x="3841" y="482"/>
                  </a:lnTo>
                  <a:lnTo>
                    <a:pt x="3821" y="492"/>
                  </a:lnTo>
                  <a:lnTo>
                    <a:pt x="3802" y="503"/>
                  </a:lnTo>
                  <a:lnTo>
                    <a:pt x="3782" y="514"/>
                  </a:lnTo>
                  <a:lnTo>
                    <a:pt x="3744" y="537"/>
                  </a:lnTo>
                  <a:lnTo>
                    <a:pt x="3708" y="560"/>
                  </a:lnTo>
                  <a:lnTo>
                    <a:pt x="3674" y="584"/>
                  </a:lnTo>
                  <a:lnTo>
                    <a:pt x="3643" y="608"/>
                  </a:lnTo>
                  <a:lnTo>
                    <a:pt x="3614" y="631"/>
                  </a:lnTo>
                  <a:lnTo>
                    <a:pt x="3589" y="653"/>
                  </a:lnTo>
                  <a:lnTo>
                    <a:pt x="3611" y="617"/>
                  </a:lnTo>
                  <a:lnTo>
                    <a:pt x="3633" y="581"/>
                  </a:lnTo>
                  <a:lnTo>
                    <a:pt x="3655" y="544"/>
                  </a:lnTo>
                  <a:lnTo>
                    <a:pt x="3678" y="506"/>
                  </a:lnTo>
                  <a:lnTo>
                    <a:pt x="3699" y="467"/>
                  </a:lnTo>
                  <a:lnTo>
                    <a:pt x="3720" y="429"/>
                  </a:lnTo>
                  <a:lnTo>
                    <a:pt x="3740" y="391"/>
                  </a:lnTo>
                  <a:lnTo>
                    <a:pt x="3760" y="353"/>
                  </a:lnTo>
                  <a:lnTo>
                    <a:pt x="3712" y="381"/>
                  </a:lnTo>
                  <a:lnTo>
                    <a:pt x="3665" y="408"/>
                  </a:lnTo>
                  <a:lnTo>
                    <a:pt x="3618" y="435"/>
                  </a:lnTo>
                  <a:lnTo>
                    <a:pt x="3570" y="461"/>
                  </a:lnTo>
                  <a:lnTo>
                    <a:pt x="3522" y="486"/>
                  </a:lnTo>
                  <a:lnTo>
                    <a:pt x="3474" y="512"/>
                  </a:lnTo>
                  <a:lnTo>
                    <a:pt x="3427" y="536"/>
                  </a:lnTo>
                  <a:lnTo>
                    <a:pt x="3380" y="560"/>
                  </a:lnTo>
                  <a:lnTo>
                    <a:pt x="3398" y="529"/>
                  </a:lnTo>
                  <a:lnTo>
                    <a:pt x="3414" y="498"/>
                  </a:lnTo>
                  <a:lnTo>
                    <a:pt x="3431" y="467"/>
                  </a:lnTo>
                  <a:lnTo>
                    <a:pt x="3449" y="436"/>
                  </a:lnTo>
                  <a:lnTo>
                    <a:pt x="3466" y="405"/>
                  </a:lnTo>
                  <a:lnTo>
                    <a:pt x="3483" y="374"/>
                  </a:lnTo>
                  <a:lnTo>
                    <a:pt x="3500" y="342"/>
                  </a:lnTo>
                  <a:lnTo>
                    <a:pt x="3518" y="310"/>
                  </a:lnTo>
                  <a:lnTo>
                    <a:pt x="3473" y="342"/>
                  </a:lnTo>
                  <a:lnTo>
                    <a:pt x="3429" y="374"/>
                  </a:lnTo>
                  <a:lnTo>
                    <a:pt x="3385" y="405"/>
                  </a:lnTo>
                  <a:lnTo>
                    <a:pt x="3342" y="436"/>
                  </a:lnTo>
                  <a:lnTo>
                    <a:pt x="3298" y="467"/>
                  </a:lnTo>
                  <a:lnTo>
                    <a:pt x="3254" y="498"/>
                  </a:lnTo>
                  <a:lnTo>
                    <a:pt x="3212" y="529"/>
                  </a:lnTo>
                  <a:lnTo>
                    <a:pt x="3170" y="560"/>
                  </a:lnTo>
                  <a:lnTo>
                    <a:pt x="3172" y="534"/>
                  </a:lnTo>
                  <a:lnTo>
                    <a:pt x="3174" y="507"/>
                  </a:lnTo>
                  <a:lnTo>
                    <a:pt x="3175" y="479"/>
                  </a:lnTo>
                  <a:lnTo>
                    <a:pt x="3178" y="452"/>
                  </a:lnTo>
                  <a:lnTo>
                    <a:pt x="3180" y="424"/>
                  </a:lnTo>
                  <a:lnTo>
                    <a:pt x="3182" y="397"/>
                  </a:lnTo>
                  <a:lnTo>
                    <a:pt x="3186" y="369"/>
                  </a:lnTo>
                  <a:lnTo>
                    <a:pt x="3190" y="341"/>
                  </a:lnTo>
                  <a:lnTo>
                    <a:pt x="3131" y="379"/>
                  </a:lnTo>
                  <a:lnTo>
                    <a:pt x="3079" y="415"/>
                  </a:lnTo>
                  <a:lnTo>
                    <a:pt x="3053" y="431"/>
                  </a:lnTo>
                  <a:lnTo>
                    <a:pt x="3029" y="446"/>
                  </a:lnTo>
                  <a:lnTo>
                    <a:pt x="3004" y="461"/>
                  </a:lnTo>
                  <a:lnTo>
                    <a:pt x="2980" y="474"/>
                  </a:lnTo>
                  <a:lnTo>
                    <a:pt x="2954" y="486"/>
                  </a:lnTo>
                  <a:lnTo>
                    <a:pt x="2928" y="496"/>
                  </a:lnTo>
                  <a:lnTo>
                    <a:pt x="2902" y="506"/>
                  </a:lnTo>
                  <a:lnTo>
                    <a:pt x="2874" y="514"/>
                  </a:lnTo>
                  <a:lnTo>
                    <a:pt x="2845" y="520"/>
                  </a:lnTo>
                  <a:lnTo>
                    <a:pt x="2813" y="525"/>
                  </a:lnTo>
                  <a:lnTo>
                    <a:pt x="2780" y="527"/>
                  </a:lnTo>
                  <a:lnTo>
                    <a:pt x="2745" y="528"/>
                  </a:lnTo>
                  <a:lnTo>
                    <a:pt x="2774" y="492"/>
                  </a:lnTo>
                  <a:lnTo>
                    <a:pt x="2804" y="457"/>
                  </a:lnTo>
                  <a:lnTo>
                    <a:pt x="2834" y="422"/>
                  </a:lnTo>
                  <a:lnTo>
                    <a:pt x="2866" y="387"/>
                  </a:lnTo>
                  <a:lnTo>
                    <a:pt x="2897" y="352"/>
                  </a:lnTo>
                  <a:lnTo>
                    <a:pt x="2927" y="317"/>
                  </a:lnTo>
                  <a:lnTo>
                    <a:pt x="2958" y="282"/>
                  </a:lnTo>
                  <a:lnTo>
                    <a:pt x="2987" y="247"/>
                  </a:lnTo>
                  <a:lnTo>
                    <a:pt x="2923" y="289"/>
                  </a:lnTo>
                  <a:lnTo>
                    <a:pt x="2860" y="331"/>
                  </a:lnTo>
                  <a:lnTo>
                    <a:pt x="2796" y="373"/>
                  </a:lnTo>
                  <a:lnTo>
                    <a:pt x="2732" y="415"/>
                  </a:lnTo>
                  <a:lnTo>
                    <a:pt x="2669" y="456"/>
                  </a:lnTo>
                  <a:lnTo>
                    <a:pt x="2606" y="497"/>
                  </a:lnTo>
                  <a:lnTo>
                    <a:pt x="2544" y="538"/>
                  </a:lnTo>
                  <a:lnTo>
                    <a:pt x="2483" y="578"/>
                  </a:lnTo>
                  <a:lnTo>
                    <a:pt x="2504" y="541"/>
                  </a:lnTo>
                  <a:lnTo>
                    <a:pt x="2526" y="504"/>
                  </a:lnTo>
                  <a:lnTo>
                    <a:pt x="2547" y="465"/>
                  </a:lnTo>
                  <a:lnTo>
                    <a:pt x="2568" y="428"/>
                  </a:lnTo>
                  <a:lnTo>
                    <a:pt x="2590" y="390"/>
                  </a:lnTo>
                  <a:lnTo>
                    <a:pt x="2612" y="353"/>
                  </a:lnTo>
                  <a:lnTo>
                    <a:pt x="2636" y="316"/>
                  </a:lnTo>
                  <a:lnTo>
                    <a:pt x="2660" y="278"/>
                  </a:lnTo>
                  <a:lnTo>
                    <a:pt x="2600" y="323"/>
                  </a:lnTo>
                  <a:lnTo>
                    <a:pt x="2541" y="366"/>
                  </a:lnTo>
                  <a:lnTo>
                    <a:pt x="2481" y="409"/>
                  </a:lnTo>
                  <a:lnTo>
                    <a:pt x="2420" y="452"/>
                  </a:lnTo>
                  <a:lnTo>
                    <a:pt x="2360" y="494"/>
                  </a:lnTo>
                  <a:lnTo>
                    <a:pt x="2300" y="538"/>
                  </a:lnTo>
                  <a:lnTo>
                    <a:pt x="2241" y="580"/>
                  </a:lnTo>
                  <a:lnTo>
                    <a:pt x="2181" y="622"/>
                  </a:lnTo>
                  <a:lnTo>
                    <a:pt x="2195" y="580"/>
                  </a:lnTo>
                  <a:lnTo>
                    <a:pt x="2208" y="538"/>
                  </a:lnTo>
                  <a:lnTo>
                    <a:pt x="2223" y="494"/>
                  </a:lnTo>
                  <a:lnTo>
                    <a:pt x="2239" y="452"/>
                  </a:lnTo>
                  <a:lnTo>
                    <a:pt x="2255" y="409"/>
                  </a:lnTo>
                  <a:lnTo>
                    <a:pt x="2271" y="366"/>
                  </a:lnTo>
                  <a:lnTo>
                    <a:pt x="2288" y="323"/>
                  </a:lnTo>
                  <a:lnTo>
                    <a:pt x="2306" y="278"/>
                  </a:lnTo>
                  <a:lnTo>
                    <a:pt x="2257" y="311"/>
                  </a:lnTo>
                  <a:lnTo>
                    <a:pt x="2207" y="345"/>
                  </a:lnTo>
                  <a:lnTo>
                    <a:pt x="2159" y="378"/>
                  </a:lnTo>
                  <a:lnTo>
                    <a:pt x="2110" y="412"/>
                  </a:lnTo>
                  <a:lnTo>
                    <a:pt x="2062" y="446"/>
                  </a:lnTo>
                  <a:lnTo>
                    <a:pt x="2014" y="480"/>
                  </a:lnTo>
                  <a:lnTo>
                    <a:pt x="1966" y="514"/>
                  </a:lnTo>
                  <a:lnTo>
                    <a:pt x="1919" y="547"/>
                  </a:lnTo>
                  <a:lnTo>
                    <a:pt x="1932" y="512"/>
                  </a:lnTo>
                  <a:lnTo>
                    <a:pt x="1946" y="475"/>
                  </a:lnTo>
                  <a:lnTo>
                    <a:pt x="1960" y="439"/>
                  </a:lnTo>
                  <a:lnTo>
                    <a:pt x="1975" y="403"/>
                  </a:lnTo>
                  <a:lnTo>
                    <a:pt x="1989" y="367"/>
                  </a:lnTo>
                  <a:lnTo>
                    <a:pt x="2004" y="331"/>
                  </a:lnTo>
                  <a:lnTo>
                    <a:pt x="2018" y="295"/>
                  </a:lnTo>
                  <a:lnTo>
                    <a:pt x="2030" y="260"/>
                  </a:lnTo>
                  <a:lnTo>
                    <a:pt x="1982" y="304"/>
                  </a:lnTo>
                  <a:lnTo>
                    <a:pt x="1934" y="348"/>
                  </a:lnTo>
                  <a:lnTo>
                    <a:pt x="1885" y="393"/>
                  </a:lnTo>
                  <a:lnTo>
                    <a:pt x="1838" y="436"/>
                  </a:lnTo>
                  <a:lnTo>
                    <a:pt x="1791" y="480"/>
                  </a:lnTo>
                  <a:lnTo>
                    <a:pt x="1744" y="524"/>
                  </a:lnTo>
                  <a:lnTo>
                    <a:pt x="1698" y="567"/>
                  </a:lnTo>
                  <a:lnTo>
                    <a:pt x="1650" y="609"/>
                  </a:lnTo>
                  <a:lnTo>
                    <a:pt x="1659" y="571"/>
                  </a:lnTo>
                  <a:lnTo>
                    <a:pt x="1666" y="533"/>
                  </a:lnTo>
                  <a:lnTo>
                    <a:pt x="1675" y="492"/>
                  </a:lnTo>
                  <a:lnTo>
                    <a:pt x="1683" y="452"/>
                  </a:lnTo>
                  <a:lnTo>
                    <a:pt x="1691" y="412"/>
                  </a:lnTo>
                  <a:lnTo>
                    <a:pt x="1700" y="371"/>
                  </a:lnTo>
                  <a:lnTo>
                    <a:pt x="1708" y="331"/>
                  </a:lnTo>
                  <a:lnTo>
                    <a:pt x="1716" y="291"/>
                  </a:lnTo>
                  <a:lnTo>
                    <a:pt x="1667" y="326"/>
                  </a:lnTo>
                  <a:lnTo>
                    <a:pt x="1619" y="361"/>
                  </a:lnTo>
                  <a:lnTo>
                    <a:pt x="1571" y="396"/>
                  </a:lnTo>
                  <a:lnTo>
                    <a:pt x="1524" y="430"/>
                  </a:lnTo>
                  <a:lnTo>
                    <a:pt x="1477" y="464"/>
                  </a:lnTo>
                  <a:lnTo>
                    <a:pt x="1429" y="498"/>
                  </a:lnTo>
                  <a:lnTo>
                    <a:pt x="1383" y="533"/>
                  </a:lnTo>
                  <a:lnTo>
                    <a:pt x="1337" y="566"/>
                  </a:lnTo>
                  <a:lnTo>
                    <a:pt x="1354" y="537"/>
                  </a:lnTo>
                  <a:lnTo>
                    <a:pt x="1369" y="508"/>
                  </a:lnTo>
                  <a:lnTo>
                    <a:pt x="1386" y="476"/>
                  </a:lnTo>
                  <a:lnTo>
                    <a:pt x="1402" y="446"/>
                  </a:lnTo>
                  <a:lnTo>
                    <a:pt x="1418" y="415"/>
                  </a:lnTo>
                  <a:lnTo>
                    <a:pt x="1434" y="384"/>
                  </a:lnTo>
                  <a:lnTo>
                    <a:pt x="1450" y="353"/>
                  </a:lnTo>
                  <a:lnTo>
                    <a:pt x="1467" y="322"/>
                  </a:lnTo>
                  <a:lnTo>
                    <a:pt x="1410" y="361"/>
                  </a:lnTo>
                  <a:lnTo>
                    <a:pt x="1356" y="398"/>
                  </a:lnTo>
                  <a:lnTo>
                    <a:pt x="1303" y="435"/>
                  </a:lnTo>
                  <a:lnTo>
                    <a:pt x="1254" y="471"/>
                  </a:lnTo>
                  <a:lnTo>
                    <a:pt x="1229" y="489"/>
                  </a:lnTo>
                  <a:lnTo>
                    <a:pt x="1206" y="509"/>
                  </a:lnTo>
                  <a:lnTo>
                    <a:pt x="1184" y="527"/>
                  </a:lnTo>
                  <a:lnTo>
                    <a:pt x="1163" y="546"/>
                  </a:lnTo>
                  <a:lnTo>
                    <a:pt x="1142" y="565"/>
                  </a:lnTo>
                  <a:lnTo>
                    <a:pt x="1123" y="584"/>
                  </a:lnTo>
                  <a:lnTo>
                    <a:pt x="1104" y="604"/>
                  </a:lnTo>
                  <a:lnTo>
                    <a:pt x="1086" y="624"/>
                  </a:lnTo>
                  <a:lnTo>
                    <a:pt x="1070" y="645"/>
                  </a:lnTo>
                  <a:lnTo>
                    <a:pt x="1055" y="666"/>
                  </a:lnTo>
                  <a:lnTo>
                    <a:pt x="1040" y="689"/>
                  </a:lnTo>
                  <a:lnTo>
                    <a:pt x="1027" y="712"/>
                  </a:lnTo>
                  <a:lnTo>
                    <a:pt x="1016" y="735"/>
                  </a:lnTo>
                  <a:lnTo>
                    <a:pt x="1004" y="760"/>
                  </a:lnTo>
                  <a:lnTo>
                    <a:pt x="996" y="786"/>
                  </a:lnTo>
                  <a:lnTo>
                    <a:pt x="987" y="812"/>
                  </a:lnTo>
                  <a:lnTo>
                    <a:pt x="981" y="840"/>
                  </a:lnTo>
                  <a:lnTo>
                    <a:pt x="976" y="869"/>
                  </a:lnTo>
                  <a:lnTo>
                    <a:pt x="972" y="899"/>
                  </a:lnTo>
                  <a:lnTo>
                    <a:pt x="969" y="930"/>
                  </a:lnTo>
                  <a:lnTo>
                    <a:pt x="968" y="963"/>
                  </a:lnTo>
                  <a:lnTo>
                    <a:pt x="969" y="997"/>
                  </a:lnTo>
                  <a:lnTo>
                    <a:pt x="972" y="1033"/>
                  </a:lnTo>
                  <a:lnTo>
                    <a:pt x="976" y="1070"/>
                  </a:lnTo>
                  <a:lnTo>
                    <a:pt x="994" y="1037"/>
                  </a:lnTo>
                  <a:lnTo>
                    <a:pt x="1012" y="1005"/>
                  </a:lnTo>
                  <a:lnTo>
                    <a:pt x="1029" y="974"/>
                  </a:lnTo>
                  <a:lnTo>
                    <a:pt x="1048" y="942"/>
                  </a:lnTo>
                  <a:lnTo>
                    <a:pt x="1066" y="911"/>
                  </a:lnTo>
                  <a:lnTo>
                    <a:pt x="1084" y="879"/>
                  </a:lnTo>
                  <a:lnTo>
                    <a:pt x="1103" y="847"/>
                  </a:lnTo>
                  <a:lnTo>
                    <a:pt x="1120" y="815"/>
                  </a:lnTo>
                  <a:lnTo>
                    <a:pt x="1133" y="842"/>
                  </a:lnTo>
                  <a:lnTo>
                    <a:pt x="1143" y="869"/>
                  </a:lnTo>
                  <a:lnTo>
                    <a:pt x="1155" y="895"/>
                  </a:lnTo>
                  <a:lnTo>
                    <a:pt x="1166" y="920"/>
                  </a:lnTo>
                  <a:lnTo>
                    <a:pt x="1177" y="946"/>
                  </a:lnTo>
                  <a:lnTo>
                    <a:pt x="1188" y="972"/>
                  </a:lnTo>
                  <a:lnTo>
                    <a:pt x="1200" y="999"/>
                  </a:lnTo>
                  <a:lnTo>
                    <a:pt x="1212" y="1026"/>
                  </a:lnTo>
                  <a:lnTo>
                    <a:pt x="1222" y="998"/>
                  </a:lnTo>
                  <a:lnTo>
                    <a:pt x="1232" y="970"/>
                  </a:lnTo>
                  <a:lnTo>
                    <a:pt x="1241" y="942"/>
                  </a:lnTo>
                  <a:lnTo>
                    <a:pt x="1252" y="914"/>
                  </a:lnTo>
                  <a:lnTo>
                    <a:pt x="1261" y="886"/>
                  </a:lnTo>
                  <a:lnTo>
                    <a:pt x="1270" y="858"/>
                  </a:lnTo>
                  <a:lnTo>
                    <a:pt x="1281" y="830"/>
                  </a:lnTo>
                  <a:lnTo>
                    <a:pt x="1290" y="802"/>
                  </a:lnTo>
                  <a:lnTo>
                    <a:pt x="1298" y="825"/>
                  </a:lnTo>
                  <a:lnTo>
                    <a:pt x="1305" y="848"/>
                  </a:lnTo>
                  <a:lnTo>
                    <a:pt x="1313" y="870"/>
                  </a:lnTo>
                  <a:lnTo>
                    <a:pt x="1320" y="892"/>
                  </a:lnTo>
                  <a:lnTo>
                    <a:pt x="1327" y="913"/>
                  </a:lnTo>
                  <a:lnTo>
                    <a:pt x="1335" y="934"/>
                  </a:lnTo>
                  <a:lnTo>
                    <a:pt x="1342" y="956"/>
                  </a:lnTo>
                  <a:lnTo>
                    <a:pt x="1349" y="976"/>
                  </a:lnTo>
                  <a:lnTo>
                    <a:pt x="1369" y="951"/>
                  </a:lnTo>
                  <a:lnTo>
                    <a:pt x="1388" y="925"/>
                  </a:lnTo>
                  <a:lnTo>
                    <a:pt x="1408" y="900"/>
                  </a:lnTo>
                  <a:lnTo>
                    <a:pt x="1428" y="874"/>
                  </a:lnTo>
                  <a:lnTo>
                    <a:pt x="1447" y="848"/>
                  </a:lnTo>
                  <a:lnTo>
                    <a:pt x="1467" y="822"/>
                  </a:lnTo>
                  <a:lnTo>
                    <a:pt x="1487" y="797"/>
                  </a:lnTo>
                  <a:lnTo>
                    <a:pt x="1506" y="771"/>
                  </a:lnTo>
                  <a:lnTo>
                    <a:pt x="1519" y="809"/>
                  </a:lnTo>
                  <a:lnTo>
                    <a:pt x="1533" y="847"/>
                  </a:lnTo>
                  <a:lnTo>
                    <a:pt x="1546" y="885"/>
                  </a:lnTo>
                  <a:lnTo>
                    <a:pt x="1560" y="923"/>
                  </a:lnTo>
                  <a:lnTo>
                    <a:pt x="1574" y="961"/>
                  </a:lnTo>
                  <a:lnTo>
                    <a:pt x="1588" y="998"/>
                  </a:lnTo>
                  <a:lnTo>
                    <a:pt x="1603" y="1034"/>
                  </a:lnTo>
                  <a:lnTo>
                    <a:pt x="1618" y="1070"/>
                  </a:lnTo>
                  <a:lnTo>
                    <a:pt x="1628" y="1035"/>
                  </a:lnTo>
                  <a:lnTo>
                    <a:pt x="1639" y="1000"/>
                  </a:lnTo>
                  <a:lnTo>
                    <a:pt x="1649" y="965"/>
                  </a:lnTo>
                  <a:lnTo>
                    <a:pt x="1661" y="929"/>
                  </a:lnTo>
                  <a:lnTo>
                    <a:pt x="1671" y="893"/>
                  </a:lnTo>
                  <a:lnTo>
                    <a:pt x="1682" y="857"/>
                  </a:lnTo>
                  <a:lnTo>
                    <a:pt x="1693" y="821"/>
                  </a:lnTo>
                  <a:lnTo>
                    <a:pt x="1703" y="784"/>
                  </a:lnTo>
                  <a:lnTo>
                    <a:pt x="1716" y="814"/>
                  </a:lnTo>
                  <a:lnTo>
                    <a:pt x="1727" y="843"/>
                  </a:lnTo>
                  <a:lnTo>
                    <a:pt x="1740" y="872"/>
                  </a:lnTo>
                  <a:lnTo>
                    <a:pt x="1752" y="901"/>
                  </a:lnTo>
                  <a:lnTo>
                    <a:pt x="1764" y="930"/>
                  </a:lnTo>
                  <a:lnTo>
                    <a:pt x="1777" y="958"/>
                  </a:lnTo>
                  <a:lnTo>
                    <a:pt x="1789" y="986"/>
                  </a:lnTo>
                  <a:lnTo>
                    <a:pt x="1801" y="1014"/>
                  </a:lnTo>
                  <a:lnTo>
                    <a:pt x="1816" y="1012"/>
                  </a:lnTo>
                  <a:lnTo>
                    <a:pt x="1831" y="1009"/>
                  </a:lnTo>
                  <a:lnTo>
                    <a:pt x="1846" y="1006"/>
                  </a:lnTo>
                  <a:lnTo>
                    <a:pt x="1862" y="1003"/>
                  </a:lnTo>
                  <a:lnTo>
                    <a:pt x="1878" y="999"/>
                  </a:lnTo>
                  <a:lnTo>
                    <a:pt x="1896" y="995"/>
                  </a:lnTo>
                  <a:lnTo>
                    <a:pt x="1914" y="989"/>
                  </a:lnTo>
                  <a:lnTo>
                    <a:pt x="1932" y="983"/>
                  </a:lnTo>
                  <a:lnTo>
                    <a:pt x="1929" y="959"/>
                  </a:lnTo>
                  <a:lnTo>
                    <a:pt x="1927" y="935"/>
                  </a:lnTo>
                  <a:lnTo>
                    <a:pt x="1925" y="910"/>
                  </a:lnTo>
                  <a:lnTo>
                    <a:pt x="1923" y="885"/>
                  </a:lnTo>
                  <a:lnTo>
                    <a:pt x="1922" y="860"/>
                  </a:lnTo>
                  <a:lnTo>
                    <a:pt x="1920" y="835"/>
                  </a:lnTo>
                  <a:lnTo>
                    <a:pt x="1920" y="809"/>
                  </a:lnTo>
                  <a:lnTo>
                    <a:pt x="1919" y="784"/>
                  </a:lnTo>
                  <a:lnTo>
                    <a:pt x="1944" y="784"/>
                  </a:lnTo>
                  <a:lnTo>
                    <a:pt x="1968" y="784"/>
                  </a:lnTo>
                  <a:lnTo>
                    <a:pt x="1994" y="784"/>
                  </a:lnTo>
                  <a:lnTo>
                    <a:pt x="2019" y="784"/>
                  </a:lnTo>
                  <a:lnTo>
                    <a:pt x="2044" y="784"/>
                  </a:lnTo>
                  <a:lnTo>
                    <a:pt x="2069" y="784"/>
                  </a:lnTo>
                  <a:lnTo>
                    <a:pt x="2096" y="784"/>
                  </a:lnTo>
                  <a:lnTo>
                    <a:pt x="2122" y="784"/>
                  </a:lnTo>
                  <a:lnTo>
                    <a:pt x="2149" y="830"/>
                  </a:lnTo>
                  <a:lnTo>
                    <a:pt x="2177" y="875"/>
                  </a:lnTo>
                  <a:lnTo>
                    <a:pt x="2203" y="919"/>
                  </a:lnTo>
                  <a:lnTo>
                    <a:pt x="2229" y="963"/>
                  </a:lnTo>
                  <a:lnTo>
                    <a:pt x="2256" y="1007"/>
                  </a:lnTo>
                  <a:lnTo>
                    <a:pt x="2282" y="1051"/>
                  </a:lnTo>
                  <a:lnTo>
                    <a:pt x="2307" y="1094"/>
                  </a:lnTo>
                  <a:lnTo>
                    <a:pt x="2331" y="1138"/>
                  </a:lnTo>
                  <a:lnTo>
                    <a:pt x="2335" y="1117"/>
                  </a:lnTo>
                  <a:lnTo>
                    <a:pt x="2340" y="1087"/>
                  </a:lnTo>
                  <a:lnTo>
                    <a:pt x="2346" y="1052"/>
                  </a:lnTo>
                  <a:lnTo>
                    <a:pt x="2353" y="1012"/>
                  </a:lnTo>
                  <a:lnTo>
                    <a:pt x="2364" y="970"/>
                  </a:lnTo>
                  <a:lnTo>
                    <a:pt x="2376" y="925"/>
                  </a:lnTo>
                  <a:lnTo>
                    <a:pt x="2382" y="903"/>
                  </a:lnTo>
                  <a:lnTo>
                    <a:pt x="2389" y="880"/>
                  </a:lnTo>
                  <a:lnTo>
                    <a:pt x="2397" y="858"/>
                  </a:lnTo>
                  <a:lnTo>
                    <a:pt x="2405" y="836"/>
                  </a:lnTo>
                  <a:lnTo>
                    <a:pt x="2413" y="816"/>
                  </a:lnTo>
                  <a:lnTo>
                    <a:pt x="2423" y="795"/>
                  </a:lnTo>
                  <a:lnTo>
                    <a:pt x="2432" y="776"/>
                  </a:lnTo>
                  <a:lnTo>
                    <a:pt x="2443" y="758"/>
                  </a:lnTo>
                  <a:lnTo>
                    <a:pt x="2455" y="742"/>
                  </a:lnTo>
                  <a:lnTo>
                    <a:pt x="2466" y="727"/>
                  </a:lnTo>
                  <a:lnTo>
                    <a:pt x="2478" y="714"/>
                  </a:lnTo>
                  <a:lnTo>
                    <a:pt x="2491" y="702"/>
                  </a:lnTo>
                  <a:lnTo>
                    <a:pt x="2505" y="693"/>
                  </a:lnTo>
                  <a:lnTo>
                    <a:pt x="2519" y="686"/>
                  </a:lnTo>
                  <a:lnTo>
                    <a:pt x="2535" y="682"/>
                  </a:lnTo>
                  <a:lnTo>
                    <a:pt x="2550" y="680"/>
                  </a:lnTo>
                  <a:lnTo>
                    <a:pt x="2566" y="681"/>
                  </a:lnTo>
                  <a:lnTo>
                    <a:pt x="2584" y="685"/>
                  </a:lnTo>
                  <a:lnTo>
                    <a:pt x="2602" y="692"/>
                  </a:lnTo>
                  <a:lnTo>
                    <a:pt x="2620" y="703"/>
                  </a:lnTo>
                  <a:lnTo>
                    <a:pt x="2610" y="718"/>
                  </a:lnTo>
                  <a:lnTo>
                    <a:pt x="2602" y="734"/>
                  </a:lnTo>
                  <a:lnTo>
                    <a:pt x="2593" y="749"/>
                  </a:lnTo>
                  <a:lnTo>
                    <a:pt x="2586" y="765"/>
                  </a:lnTo>
                  <a:lnTo>
                    <a:pt x="2580" y="780"/>
                  </a:lnTo>
                  <a:lnTo>
                    <a:pt x="2574" y="795"/>
                  </a:lnTo>
                  <a:lnTo>
                    <a:pt x="2569" y="810"/>
                  </a:lnTo>
                  <a:lnTo>
                    <a:pt x="2564" y="825"/>
                  </a:lnTo>
                  <a:lnTo>
                    <a:pt x="2561" y="839"/>
                  </a:lnTo>
                  <a:lnTo>
                    <a:pt x="2558" y="854"/>
                  </a:lnTo>
                  <a:lnTo>
                    <a:pt x="2556" y="868"/>
                  </a:lnTo>
                  <a:lnTo>
                    <a:pt x="2553" y="883"/>
                  </a:lnTo>
                  <a:lnTo>
                    <a:pt x="2552" y="897"/>
                  </a:lnTo>
                  <a:lnTo>
                    <a:pt x="2552" y="912"/>
                  </a:lnTo>
                  <a:lnTo>
                    <a:pt x="2552" y="926"/>
                  </a:lnTo>
                  <a:lnTo>
                    <a:pt x="2553" y="940"/>
                  </a:lnTo>
                  <a:lnTo>
                    <a:pt x="2556" y="954"/>
                  </a:lnTo>
                  <a:lnTo>
                    <a:pt x="2558" y="968"/>
                  </a:lnTo>
                  <a:lnTo>
                    <a:pt x="2561" y="982"/>
                  </a:lnTo>
                  <a:lnTo>
                    <a:pt x="2565" y="996"/>
                  </a:lnTo>
                  <a:lnTo>
                    <a:pt x="2569" y="1010"/>
                  </a:lnTo>
                  <a:lnTo>
                    <a:pt x="2573" y="1024"/>
                  </a:lnTo>
                  <a:lnTo>
                    <a:pt x="2580" y="1038"/>
                  </a:lnTo>
                  <a:lnTo>
                    <a:pt x="2586" y="1052"/>
                  </a:lnTo>
                  <a:lnTo>
                    <a:pt x="2592" y="1066"/>
                  </a:lnTo>
                  <a:lnTo>
                    <a:pt x="2601" y="1080"/>
                  </a:lnTo>
                  <a:lnTo>
                    <a:pt x="2609" y="1094"/>
                  </a:lnTo>
                  <a:lnTo>
                    <a:pt x="2618" y="1107"/>
                  </a:lnTo>
                  <a:lnTo>
                    <a:pt x="2638" y="1135"/>
                  </a:lnTo>
                  <a:lnTo>
                    <a:pt x="2660" y="1163"/>
                  </a:lnTo>
                  <a:lnTo>
                    <a:pt x="2677" y="1114"/>
                  </a:lnTo>
                  <a:lnTo>
                    <a:pt x="2692" y="1064"/>
                  </a:lnTo>
                  <a:lnTo>
                    <a:pt x="2709" y="1014"/>
                  </a:lnTo>
                  <a:lnTo>
                    <a:pt x="2726" y="964"/>
                  </a:lnTo>
                  <a:lnTo>
                    <a:pt x="2743" y="914"/>
                  </a:lnTo>
                  <a:lnTo>
                    <a:pt x="2760" y="864"/>
                  </a:lnTo>
                  <a:lnTo>
                    <a:pt x="2778" y="814"/>
                  </a:lnTo>
                  <a:lnTo>
                    <a:pt x="2797" y="765"/>
                  </a:lnTo>
                  <a:lnTo>
                    <a:pt x="2798" y="783"/>
                  </a:lnTo>
                  <a:lnTo>
                    <a:pt x="2801" y="831"/>
                  </a:lnTo>
                  <a:lnTo>
                    <a:pt x="2806" y="900"/>
                  </a:lnTo>
                  <a:lnTo>
                    <a:pt x="2814" y="980"/>
                  </a:lnTo>
                  <a:lnTo>
                    <a:pt x="2819" y="1021"/>
                  </a:lnTo>
                  <a:lnTo>
                    <a:pt x="2825" y="1062"/>
                  </a:lnTo>
                  <a:lnTo>
                    <a:pt x="2831" y="1101"/>
                  </a:lnTo>
                  <a:lnTo>
                    <a:pt x="2839" y="1138"/>
                  </a:lnTo>
                  <a:lnTo>
                    <a:pt x="2842" y="1155"/>
                  </a:lnTo>
                  <a:lnTo>
                    <a:pt x="2846" y="1170"/>
                  </a:lnTo>
                  <a:lnTo>
                    <a:pt x="2850" y="1184"/>
                  </a:lnTo>
                  <a:lnTo>
                    <a:pt x="2856" y="1197"/>
                  </a:lnTo>
                  <a:lnTo>
                    <a:pt x="2860" y="1209"/>
                  </a:lnTo>
                  <a:lnTo>
                    <a:pt x="2865" y="1218"/>
                  </a:lnTo>
                  <a:lnTo>
                    <a:pt x="2870" y="1226"/>
                  </a:lnTo>
                  <a:lnTo>
                    <a:pt x="2876" y="1232"/>
                  </a:lnTo>
                  <a:lnTo>
                    <a:pt x="2901" y="1256"/>
                  </a:lnTo>
                  <a:lnTo>
                    <a:pt x="2934" y="1288"/>
                  </a:lnTo>
                  <a:lnTo>
                    <a:pt x="2973" y="1324"/>
                  </a:lnTo>
                  <a:lnTo>
                    <a:pt x="3013" y="1362"/>
                  </a:lnTo>
                  <a:lnTo>
                    <a:pt x="3050" y="1398"/>
                  </a:lnTo>
                  <a:lnTo>
                    <a:pt x="3082" y="1428"/>
                  </a:lnTo>
                  <a:lnTo>
                    <a:pt x="3103" y="1448"/>
                  </a:lnTo>
                  <a:lnTo>
                    <a:pt x="3111" y="1456"/>
                  </a:lnTo>
                  <a:lnTo>
                    <a:pt x="3078" y="1452"/>
                  </a:lnTo>
                  <a:lnTo>
                    <a:pt x="2988" y="1442"/>
                  </a:lnTo>
                  <a:lnTo>
                    <a:pt x="2859" y="1428"/>
                  </a:lnTo>
                  <a:lnTo>
                    <a:pt x="2708" y="1409"/>
                  </a:lnTo>
                  <a:lnTo>
                    <a:pt x="2630" y="1399"/>
                  </a:lnTo>
                  <a:lnTo>
                    <a:pt x="2552" y="1388"/>
                  </a:lnTo>
                  <a:lnTo>
                    <a:pt x="2479" y="1377"/>
                  </a:lnTo>
                  <a:lnTo>
                    <a:pt x="2409" y="1366"/>
                  </a:lnTo>
                  <a:lnTo>
                    <a:pt x="2347" y="1356"/>
                  </a:lnTo>
                  <a:lnTo>
                    <a:pt x="2296" y="1345"/>
                  </a:lnTo>
                  <a:lnTo>
                    <a:pt x="2273" y="1340"/>
                  </a:lnTo>
                  <a:lnTo>
                    <a:pt x="2255" y="1335"/>
                  </a:lnTo>
                  <a:lnTo>
                    <a:pt x="2239" y="1330"/>
                  </a:lnTo>
                  <a:lnTo>
                    <a:pt x="2227" y="1325"/>
                  </a:lnTo>
                  <a:lnTo>
                    <a:pt x="2216" y="1320"/>
                  </a:lnTo>
                  <a:lnTo>
                    <a:pt x="2204" y="1316"/>
                  </a:lnTo>
                  <a:lnTo>
                    <a:pt x="2190" y="1312"/>
                  </a:lnTo>
                  <a:lnTo>
                    <a:pt x="2176" y="1308"/>
                  </a:lnTo>
                  <a:lnTo>
                    <a:pt x="2144" y="1301"/>
                  </a:lnTo>
                  <a:lnTo>
                    <a:pt x="2109" y="1294"/>
                  </a:lnTo>
                  <a:lnTo>
                    <a:pt x="2072" y="1289"/>
                  </a:lnTo>
                  <a:lnTo>
                    <a:pt x="2036" y="1283"/>
                  </a:lnTo>
                  <a:lnTo>
                    <a:pt x="1997" y="1279"/>
                  </a:lnTo>
                  <a:lnTo>
                    <a:pt x="1960" y="1275"/>
                  </a:lnTo>
                  <a:lnTo>
                    <a:pt x="1888" y="1269"/>
                  </a:lnTo>
                  <a:lnTo>
                    <a:pt x="1830" y="1266"/>
                  </a:lnTo>
                  <a:lnTo>
                    <a:pt x="1790" y="1263"/>
                  </a:lnTo>
                  <a:lnTo>
                    <a:pt x="1775" y="1263"/>
                  </a:lnTo>
                  <a:lnTo>
                    <a:pt x="1770" y="1244"/>
                  </a:lnTo>
                  <a:lnTo>
                    <a:pt x="1765" y="1225"/>
                  </a:lnTo>
                  <a:lnTo>
                    <a:pt x="1761" y="1207"/>
                  </a:lnTo>
                  <a:lnTo>
                    <a:pt x="1757" y="1188"/>
                  </a:lnTo>
                  <a:lnTo>
                    <a:pt x="1752" y="1169"/>
                  </a:lnTo>
                  <a:lnTo>
                    <a:pt x="1748" y="1151"/>
                  </a:lnTo>
                  <a:lnTo>
                    <a:pt x="1745" y="1132"/>
                  </a:lnTo>
                  <a:lnTo>
                    <a:pt x="1742" y="1113"/>
                  </a:lnTo>
                  <a:lnTo>
                    <a:pt x="1737" y="1132"/>
                  </a:lnTo>
                  <a:lnTo>
                    <a:pt x="1731" y="1151"/>
                  </a:lnTo>
                  <a:lnTo>
                    <a:pt x="1725" y="1169"/>
                  </a:lnTo>
                  <a:lnTo>
                    <a:pt x="1720" y="1188"/>
                  </a:lnTo>
                  <a:lnTo>
                    <a:pt x="1714" y="1207"/>
                  </a:lnTo>
                  <a:lnTo>
                    <a:pt x="1707" y="1225"/>
                  </a:lnTo>
                  <a:lnTo>
                    <a:pt x="1702" y="1244"/>
                  </a:lnTo>
                  <a:lnTo>
                    <a:pt x="1697" y="1263"/>
                  </a:lnTo>
                  <a:lnTo>
                    <a:pt x="1656" y="1258"/>
                  </a:lnTo>
                  <a:lnTo>
                    <a:pt x="1615" y="1254"/>
                  </a:lnTo>
                  <a:lnTo>
                    <a:pt x="1576" y="1251"/>
                  </a:lnTo>
                  <a:lnTo>
                    <a:pt x="1537" y="1247"/>
                  </a:lnTo>
                  <a:lnTo>
                    <a:pt x="1498" y="1244"/>
                  </a:lnTo>
                  <a:lnTo>
                    <a:pt x="1460" y="1240"/>
                  </a:lnTo>
                  <a:lnTo>
                    <a:pt x="1421" y="1236"/>
                  </a:lnTo>
                  <a:lnTo>
                    <a:pt x="1382" y="1232"/>
                  </a:lnTo>
                  <a:lnTo>
                    <a:pt x="1373" y="1213"/>
                  </a:lnTo>
                  <a:lnTo>
                    <a:pt x="1363" y="1193"/>
                  </a:lnTo>
                  <a:lnTo>
                    <a:pt x="1355" y="1173"/>
                  </a:lnTo>
                  <a:lnTo>
                    <a:pt x="1347" y="1153"/>
                  </a:lnTo>
                  <a:lnTo>
                    <a:pt x="1339" y="1133"/>
                  </a:lnTo>
                  <a:lnTo>
                    <a:pt x="1331" y="1112"/>
                  </a:lnTo>
                  <a:lnTo>
                    <a:pt x="1324" y="1091"/>
                  </a:lnTo>
                  <a:lnTo>
                    <a:pt x="1317" y="1070"/>
                  </a:lnTo>
                  <a:lnTo>
                    <a:pt x="1302" y="1091"/>
                  </a:lnTo>
                  <a:lnTo>
                    <a:pt x="1288" y="1113"/>
                  </a:lnTo>
                  <a:lnTo>
                    <a:pt x="1275" y="1135"/>
                  </a:lnTo>
                  <a:lnTo>
                    <a:pt x="1262" y="1156"/>
                  </a:lnTo>
                  <a:lnTo>
                    <a:pt x="1249" y="1178"/>
                  </a:lnTo>
                  <a:lnTo>
                    <a:pt x="1237" y="1199"/>
                  </a:lnTo>
                  <a:lnTo>
                    <a:pt x="1224" y="1219"/>
                  </a:lnTo>
                  <a:lnTo>
                    <a:pt x="1212" y="1238"/>
                  </a:lnTo>
                  <a:lnTo>
                    <a:pt x="1197" y="1219"/>
                  </a:lnTo>
                  <a:lnTo>
                    <a:pt x="1181" y="1201"/>
                  </a:lnTo>
                  <a:lnTo>
                    <a:pt x="1165" y="1182"/>
                  </a:lnTo>
                  <a:lnTo>
                    <a:pt x="1149" y="1164"/>
                  </a:lnTo>
                  <a:lnTo>
                    <a:pt x="1134" y="1146"/>
                  </a:lnTo>
                  <a:lnTo>
                    <a:pt x="1118" y="1128"/>
                  </a:lnTo>
                  <a:lnTo>
                    <a:pt x="1102" y="1111"/>
                  </a:lnTo>
                  <a:lnTo>
                    <a:pt x="1087" y="1095"/>
                  </a:lnTo>
                  <a:lnTo>
                    <a:pt x="1080" y="1114"/>
                  </a:lnTo>
                  <a:lnTo>
                    <a:pt x="1072" y="1133"/>
                  </a:lnTo>
                  <a:lnTo>
                    <a:pt x="1063" y="1153"/>
                  </a:lnTo>
                  <a:lnTo>
                    <a:pt x="1055" y="1173"/>
                  </a:lnTo>
                  <a:lnTo>
                    <a:pt x="1046" y="1192"/>
                  </a:lnTo>
                  <a:lnTo>
                    <a:pt x="1038" y="1212"/>
                  </a:lnTo>
                  <a:lnTo>
                    <a:pt x="1029" y="1231"/>
                  </a:lnTo>
                  <a:lnTo>
                    <a:pt x="1022" y="1250"/>
                  </a:lnTo>
                  <a:lnTo>
                    <a:pt x="1008" y="1248"/>
                  </a:lnTo>
                  <a:lnTo>
                    <a:pt x="972" y="1243"/>
                  </a:lnTo>
                  <a:lnTo>
                    <a:pt x="919" y="1235"/>
                  </a:lnTo>
                  <a:lnTo>
                    <a:pt x="854" y="1226"/>
                  </a:lnTo>
                  <a:lnTo>
                    <a:pt x="784" y="1218"/>
                  </a:lnTo>
                  <a:lnTo>
                    <a:pt x="715" y="1211"/>
                  </a:lnTo>
                  <a:lnTo>
                    <a:pt x="683" y="1209"/>
                  </a:lnTo>
                  <a:lnTo>
                    <a:pt x="653" y="1207"/>
                  </a:lnTo>
                  <a:lnTo>
                    <a:pt x="625" y="1206"/>
                  </a:lnTo>
                  <a:lnTo>
                    <a:pt x="603" y="1207"/>
                  </a:lnTo>
                  <a:lnTo>
                    <a:pt x="592" y="1209"/>
                  </a:lnTo>
                  <a:lnTo>
                    <a:pt x="578" y="1213"/>
                  </a:lnTo>
                  <a:lnTo>
                    <a:pt x="563" y="1219"/>
                  </a:lnTo>
                  <a:lnTo>
                    <a:pt x="547" y="1227"/>
                  </a:lnTo>
                  <a:lnTo>
                    <a:pt x="531" y="1237"/>
                  </a:lnTo>
                  <a:lnTo>
                    <a:pt x="512" y="1248"/>
                  </a:lnTo>
                  <a:lnTo>
                    <a:pt x="493" y="1260"/>
                  </a:lnTo>
                  <a:lnTo>
                    <a:pt x="472" y="1273"/>
                  </a:lnTo>
                  <a:lnTo>
                    <a:pt x="428" y="1303"/>
                  </a:lnTo>
                  <a:lnTo>
                    <a:pt x="384" y="1336"/>
                  </a:lnTo>
                  <a:lnTo>
                    <a:pt x="338" y="1371"/>
                  </a:lnTo>
                  <a:lnTo>
                    <a:pt x="293" y="1407"/>
                  </a:lnTo>
                  <a:lnTo>
                    <a:pt x="206" y="1478"/>
                  </a:lnTo>
                  <a:lnTo>
                    <a:pt x="134" y="1539"/>
                  </a:lnTo>
                  <a:lnTo>
                    <a:pt x="84" y="1584"/>
                  </a:lnTo>
                  <a:lnTo>
                    <a:pt x="65" y="1600"/>
                  </a:lnTo>
                  <a:lnTo>
                    <a:pt x="56" y="1564"/>
                  </a:lnTo>
                  <a:lnTo>
                    <a:pt x="47" y="1529"/>
                  </a:lnTo>
                  <a:lnTo>
                    <a:pt x="38" y="1494"/>
                  </a:lnTo>
                  <a:lnTo>
                    <a:pt x="31" y="1458"/>
                  </a:lnTo>
                  <a:lnTo>
                    <a:pt x="22" y="1422"/>
                  </a:lnTo>
                  <a:lnTo>
                    <a:pt x="15" y="1386"/>
                  </a:lnTo>
                  <a:lnTo>
                    <a:pt x="7" y="1350"/>
                  </a:lnTo>
                  <a:lnTo>
                    <a:pt x="0" y="1313"/>
                  </a:lnTo>
                  <a:lnTo>
                    <a:pt x="39" y="1279"/>
                  </a:lnTo>
                  <a:lnTo>
                    <a:pt x="78" y="1243"/>
                  </a:lnTo>
                  <a:lnTo>
                    <a:pt x="97" y="1224"/>
                  </a:lnTo>
                  <a:lnTo>
                    <a:pt x="116" y="1204"/>
                  </a:lnTo>
                  <a:lnTo>
                    <a:pt x="135" y="1185"/>
                  </a:lnTo>
                  <a:lnTo>
                    <a:pt x="154" y="1164"/>
                  </a:lnTo>
                  <a:lnTo>
                    <a:pt x="172" y="1144"/>
                  </a:lnTo>
                  <a:lnTo>
                    <a:pt x="188" y="1123"/>
                  </a:lnTo>
                  <a:lnTo>
                    <a:pt x="205" y="1101"/>
                  </a:lnTo>
                  <a:lnTo>
                    <a:pt x="221" y="1080"/>
                  </a:lnTo>
                  <a:lnTo>
                    <a:pt x="236" y="1058"/>
                  </a:lnTo>
                  <a:lnTo>
                    <a:pt x="250" y="1036"/>
                  </a:lnTo>
                  <a:lnTo>
                    <a:pt x="262" y="1013"/>
                  </a:lnTo>
                  <a:lnTo>
                    <a:pt x="274" y="991"/>
                  </a:lnTo>
                  <a:lnTo>
                    <a:pt x="283" y="968"/>
                  </a:lnTo>
                  <a:lnTo>
                    <a:pt x="293" y="945"/>
                  </a:lnTo>
                  <a:lnTo>
                    <a:pt x="299" y="922"/>
                  </a:lnTo>
                  <a:lnTo>
                    <a:pt x="304" y="898"/>
                  </a:lnTo>
                  <a:lnTo>
                    <a:pt x="308" y="875"/>
                  </a:lnTo>
                  <a:lnTo>
                    <a:pt x="311" y="852"/>
                  </a:lnTo>
                  <a:lnTo>
                    <a:pt x="310" y="828"/>
                  </a:lnTo>
                  <a:lnTo>
                    <a:pt x="307" y="805"/>
                  </a:lnTo>
                  <a:lnTo>
                    <a:pt x="303" y="782"/>
                  </a:lnTo>
                  <a:lnTo>
                    <a:pt x="297" y="758"/>
                  </a:lnTo>
                  <a:lnTo>
                    <a:pt x="287" y="735"/>
                  </a:lnTo>
                  <a:lnTo>
                    <a:pt x="276" y="712"/>
                  </a:lnTo>
                  <a:lnTo>
                    <a:pt x="262" y="689"/>
                  </a:lnTo>
                  <a:lnTo>
                    <a:pt x="245" y="667"/>
                  </a:lnTo>
                  <a:lnTo>
                    <a:pt x="225" y="644"/>
                  </a:lnTo>
                  <a:lnTo>
                    <a:pt x="203" y="622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6" name="Freeform 48"/>
            <p:cNvSpPr>
              <a:spLocks/>
            </p:cNvSpPr>
            <p:nvPr/>
          </p:nvSpPr>
          <p:spPr bwMode="auto">
            <a:xfrm>
              <a:off x="2100" y="2856"/>
              <a:ext cx="48" cy="47"/>
            </a:xfrm>
            <a:custGeom>
              <a:avLst/>
              <a:gdLst>
                <a:gd name="T0" fmla="*/ 0 w 949"/>
                <a:gd name="T1" fmla="*/ 0 h 884"/>
                <a:gd name="T2" fmla="*/ 0 w 949"/>
                <a:gd name="T3" fmla="*/ 0 h 884"/>
                <a:gd name="T4" fmla="*/ 0 w 949"/>
                <a:gd name="T5" fmla="*/ 0 h 884"/>
                <a:gd name="T6" fmla="*/ 0 w 949"/>
                <a:gd name="T7" fmla="*/ 0 h 884"/>
                <a:gd name="T8" fmla="*/ 0 w 949"/>
                <a:gd name="T9" fmla="*/ 0 h 884"/>
                <a:gd name="T10" fmla="*/ 0 w 949"/>
                <a:gd name="T11" fmla="*/ 0 h 884"/>
                <a:gd name="T12" fmla="*/ 0 w 949"/>
                <a:gd name="T13" fmla="*/ 0 h 884"/>
                <a:gd name="T14" fmla="*/ 0 w 949"/>
                <a:gd name="T15" fmla="*/ 0 h 884"/>
                <a:gd name="T16" fmla="*/ 0 w 949"/>
                <a:gd name="T17" fmla="*/ 0 h 884"/>
                <a:gd name="T18" fmla="*/ 0 w 949"/>
                <a:gd name="T19" fmla="*/ 0 h 884"/>
                <a:gd name="T20" fmla="*/ 0 w 949"/>
                <a:gd name="T21" fmla="*/ 0 h 884"/>
                <a:gd name="T22" fmla="*/ 0 w 949"/>
                <a:gd name="T23" fmla="*/ 0 h 884"/>
                <a:gd name="T24" fmla="*/ 0 w 949"/>
                <a:gd name="T25" fmla="*/ 0 h 884"/>
                <a:gd name="T26" fmla="*/ 0 w 949"/>
                <a:gd name="T27" fmla="*/ 0 h 884"/>
                <a:gd name="T28" fmla="*/ 0 w 949"/>
                <a:gd name="T29" fmla="*/ 0 h 884"/>
                <a:gd name="T30" fmla="*/ 0 w 949"/>
                <a:gd name="T31" fmla="*/ 0 h 884"/>
                <a:gd name="T32" fmla="*/ 0 w 949"/>
                <a:gd name="T33" fmla="*/ 0 h 884"/>
                <a:gd name="T34" fmla="*/ 0 w 949"/>
                <a:gd name="T35" fmla="*/ 0 h 884"/>
                <a:gd name="T36" fmla="*/ 0 w 949"/>
                <a:gd name="T37" fmla="*/ 0 h 884"/>
                <a:gd name="T38" fmla="*/ 0 w 949"/>
                <a:gd name="T39" fmla="*/ 0 h 884"/>
                <a:gd name="T40" fmla="*/ 0 w 949"/>
                <a:gd name="T41" fmla="*/ 0 h 884"/>
                <a:gd name="T42" fmla="*/ 0 w 949"/>
                <a:gd name="T43" fmla="*/ 0 h 884"/>
                <a:gd name="T44" fmla="*/ 0 w 949"/>
                <a:gd name="T45" fmla="*/ 0 h 884"/>
                <a:gd name="T46" fmla="*/ 0 w 949"/>
                <a:gd name="T47" fmla="*/ 0 h 884"/>
                <a:gd name="T48" fmla="*/ 0 w 949"/>
                <a:gd name="T49" fmla="*/ 0 h 884"/>
                <a:gd name="T50" fmla="*/ 0 w 949"/>
                <a:gd name="T51" fmla="*/ 0 h 884"/>
                <a:gd name="T52" fmla="*/ 0 w 949"/>
                <a:gd name="T53" fmla="*/ 0 h 884"/>
                <a:gd name="T54" fmla="*/ 0 w 949"/>
                <a:gd name="T55" fmla="*/ 0 h 884"/>
                <a:gd name="T56" fmla="*/ 0 w 949"/>
                <a:gd name="T57" fmla="*/ 0 h 884"/>
                <a:gd name="T58" fmla="*/ 0 w 949"/>
                <a:gd name="T59" fmla="*/ 0 h 884"/>
                <a:gd name="T60" fmla="*/ 0 w 949"/>
                <a:gd name="T61" fmla="*/ 0 h 884"/>
                <a:gd name="T62" fmla="*/ 0 w 949"/>
                <a:gd name="T63" fmla="*/ 0 h 884"/>
                <a:gd name="T64" fmla="*/ 0 w 949"/>
                <a:gd name="T65" fmla="*/ 0 h 884"/>
                <a:gd name="T66" fmla="*/ 0 w 949"/>
                <a:gd name="T67" fmla="*/ 0 h 884"/>
                <a:gd name="T68" fmla="*/ 0 w 949"/>
                <a:gd name="T69" fmla="*/ 0 h 884"/>
                <a:gd name="T70" fmla="*/ 0 w 949"/>
                <a:gd name="T71" fmla="*/ 0 h 884"/>
                <a:gd name="T72" fmla="*/ 0 w 949"/>
                <a:gd name="T73" fmla="*/ 0 h 884"/>
                <a:gd name="T74" fmla="*/ 0 w 949"/>
                <a:gd name="T75" fmla="*/ 0 h 884"/>
                <a:gd name="T76" fmla="*/ 0 w 949"/>
                <a:gd name="T77" fmla="*/ 0 h 884"/>
                <a:gd name="T78" fmla="*/ 0 w 949"/>
                <a:gd name="T79" fmla="*/ 0 h 884"/>
                <a:gd name="T80" fmla="*/ 0 w 949"/>
                <a:gd name="T81" fmla="*/ 0 h 884"/>
                <a:gd name="T82" fmla="*/ 0 w 949"/>
                <a:gd name="T83" fmla="*/ 0 h 884"/>
                <a:gd name="T84" fmla="*/ 0 w 949"/>
                <a:gd name="T85" fmla="*/ 0 h 884"/>
                <a:gd name="T86" fmla="*/ 0 w 949"/>
                <a:gd name="T87" fmla="*/ 0 h 884"/>
                <a:gd name="T88" fmla="*/ 0 w 949"/>
                <a:gd name="T89" fmla="*/ 0 h 884"/>
                <a:gd name="T90" fmla="*/ 0 w 949"/>
                <a:gd name="T91" fmla="*/ 0 h 884"/>
                <a:gd name="T92" fmla="*/ 0 w 949"/>
                <a:gd name="T93" fmla="*/ 0 h 8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9"/>
                <a:gd name="T142" fmla="*/ 0 h 884"/>
                <a:gd name="T143" fmla="*/ 949 w 949"/>
                <a:gd name="T144" fmla="*/ 884 h 8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9" h="884">
                  <a:moveTo>
                    <a:pt x="215" y="0"/>
                  </a:moveTo>
                  <a:lnTo>
                    <a:pt x="188" y="20"/>
                  </a:lnTo>
                  <a:lnTo>
                    <a:pt x="163" y="41"/>
                  </a:lnTo>
                  <a:lnTo>
                    <a:pt x="139" y="61"/>
                  </a:lnTo>
                  <a:lnTo>
                    <a:pt x="118" y="82"/>
                  </a:lnTo>
                  <a:lnTo>
                    <a:pt x="99" y="102"/>
                  </a:lnTo>
                  <a:lnTo>
                    <a:pt x="81" y="123"/>
                  </a:lnTo>
                  <a:lnTo>
                    <a:pt x="66" y="143"/>
                  </a:lnTo>
                  <a:lnTo>
                    <a:pt x="52" y="164"/>
                  </a:lnTo>
                  <a:lnTo>
                    <a:pt x="40" y="185"/>
                  </a:lnTo>
                  <a:lnTo>
                    <a:pt x="30" y="206"/>
                  </a:lnTo>
                  <a:lnTo>
                    <a:pt x="22" y="227"/>
                  </a:lnTo>
                  <a:lnTo>
                    <a:pt x="14" y="248"/>
                  </a:lnTo>
                  <a:lnTo>
                    <a:pt x="8" y="270"/>
                  </a:lnTo>
                  <a:lnTo>
                    <a:pt x="5" y="291"/>
                  </a:lnTo>
                  <a:lnTo>
                    <a:pt x="2" y="313"/>
                  </a:lnTo>
                  <a:lnTo>
                    <a:pt x="0" y="335"/>
                  </a:lnTo>
                  <a:lnTo>
                    <a:pt x="0" y="357"/>
                  </a:lnTo>
                  <a:lnTo>
                    <a:pt x="2" y="379"/>
                  </a:lnTo>
                  <a:lnTo>
                    <a:pt x="5" y="402"/>
                  </a:lnTo>
                  <a:lnTo>
                    <a:pt x="8" y="425"/>
                  </a:lnTo>
                  <a:lnTo>
                    <a:pt x="13" y="448"/>
                  </a:lnTo>
                  <a:lnTo>
                    <a:pt x="19" y="471"/>
                  </a:lnTo>
                  <a:lnTo>
                    <a:pt x="26" y="495"/>
                  </a:lnTo>
                  <a:lnTo>
                    <a:pt x="34" y="519"/>
                  </a:lnTo>
                  <a:lnTo>
                    <a:pt x="44" y="543"/>
                  </a:lnTo>
                  <a:lnTo>
                    <a:pt x="53" y="567"/>
                  </a:lnTo>
                  <a:lnTo>
                    <a:pt x="65" y="592"/>
                  </a:lnTo>
                  <a:lnTo>
                    <a:pt x="76" y="617"/>
                  </a:lnTo>
                  <a:lnTo>
                    <a:pt x="101" y="669"/>
                  </a:lnTo>
                  <a:lnTo>
                    <a:pt x="130" y="722"/>
                  </a:lnTo>
                  <a:lnTo>
                    <a:pt x="132" y="680"/>
                  </a:lnTo>
                  <a:lnTo>
                    <a:pt x="134" y="638"/>
                  </a:lnTo>
                  <a:lnTo>
                    <a:pt x="135" y="596"/>
                  </a:lnTo>
                  <a:lnTo>
                    <a:pt x="137" y="554"/>
                  </a:lnTo>
                  <a:lnTo>
                    <a:pt x="139" y="512"/>
                  </a:lnTo>
                  <a:lnTo>
                    <a:pt x="141" y="470"/>
                  </a:lnTo>
                  <a:lnTo>
                    <a:pt x="145" y="428"/>
                  </a:lnTo>
                  <a:lnTo>
                    <a:pt x="149" y="386"/>
                  </a:lnTo>
                  <a:lnTo>
                    <a:pt x="176" y="442"/>
                  </a:lnTo>
                  <a:lnTo>
                    <a:pt x="205" y="499"/>
                  </a:lnTo>
                  <a:lnTo>
                    <a:pt x="232" y="556"/>
                  </a:lnTo>
                  <a:lnTo>
                    <a:pt x="260" y="613"/>
                  </a:lnTo>
                  <a:lnTo>
                    <a:pt x="289" y="671"/>
                  </a:lnTo>
                  <a:lnTo>
                    <a:pt x="317" y="730"/>
                  </a:lnTo>
                  <a:lnTo>
                    <a:pt x="345" y="789"/>
                  </a:lnTo>
                  <a:lnTo>
                    <a:pt x="372" y="847"/>
                  </a:lnTo>
                  <a:lnTo>
                    <a:pt x="372" y="800"/>
                  </a:lnTo>
                  <a:lnTo>
                    <a:pt x="372" y="753"/>
                  </a:lnTo>
                  <a:lnTo>
                    <a:pt x="372" y="706"/>
                  </a:lnTo>
                  <a:lnTo>
                    <a:pt x="372" y="659"/>
                  </a:lnTo>
                  <a:lnTo>
                    <a:pt x="372" y="611"/>
                  </a:lnTo>
                  <a:lnTo>
                    <a:pt x="372" y="563"/>
                  </a:lnTo>
                  <a:lnTo>
                    <a:pt x="372" y="515"/>
                  </a:lnTo>
                  <a:lnTo>
                    <a:pt x="372" y="466"/>
                  </a:lnTo>
                  <a:lnTo>
                    <a:pt x="396" y="520"/>
                  </a:lnTo>
                  <a:lnTo>
                    <a:pt x="421" y="573"/>
                  </a:lnTo>
                  <a:lnTo>
                    <a:pt x="446" y="625"/>
                  </a:lnTo>
                  <a:lnTo>
                    <a:pt x="470" y="677"/>
                  </a:lnTo>
                  <a:lnTo>
                    <a:pt x="495" y="729"/>
                  </a:lnTo>
                  <a:lnTo>
                    <a:pt x="519" y="782"/>
                  </a:lnTo>
                  <a:lnTo>
                    <a:pt x="544" y="833"/>
                  </a:lnTo>
                  <a:lnTo>
                    <a:pt x="569" y="884"/>
                  </a:lnTo>
                  <a:lnTo>
                    <a:pt x="558" y="854"/>
                  </a:lnTo>
                  <a:lnTo>
                    <a:pt x="551" y="823"/>
                  </a:lnTo>
                  <a:lnTo>
                    <a:pt x="545" y="793"/>
                  </a:lnTo>
                  <a:lnTo>
                    <a:pt x="540" y="763"/>
                  </a:lnTo>
                  <a:lnTo>
                    <a:pt x="538" y="733"/>
                  </a:lnTo>
                  <a:lnTo>
                    <a:pt x="538" y="704"/>
                  </a:lnTo>
                  <a:lnTo>
                    <a:pt x="540" y="675"/>
                  </a:lnTo>
                  <a:lnTo>
                    <a:pt x="544" y="647"/>
                  </a:lnTo>
                  <a:lnTo>
                    <a:pt x="548" y="619"/>
                  </a:lnTo>
                  <a:lnTo>
                    <a:pt x="554" y="592"/>
                  </a:lnTo>
                  <a:lnTo>
                    <a:pt x="562" y="564"/>
                  </a:lnTo>
                  <a:lnTo>
                    <a:pt x="571" y="538"/>
                  </a:lnTo>
                  <a:lnTo>
                    <a:pt x="581" y="511"/>
                  </a:lnTo>
                  <a:lnTo>
                    <a:pt x="594" y="485"/>
                  </a:lnTo>
                  <a:lnTo>
                    <a:pt x="607" y="460"/>
                  </a:lnTo>
                  <a:lnTo>
                    <a:pt x="621" y="435"/>
                  </a:lnTo>
                  <a:lnTo>
                    <a:pt x="636" y="410"/>
                  </a:lnTo>
                  <a:lnTo>
                    <a:pt x="652" y="386"/>
                  </a:lnTo>
                  <a:lnTo>
                    <a:pt x="670" y="362"/>
                  </a:lnTo>
                  <a:lnTo>
                    <a:pt x="688" y="338"/>
                  </a:lnTo>
                  <a:lnTo>
                    <a:pt x="707" y="315"/>
                  </a:lnTo>
                  <a:lnTo>
                    <a:pt x="727" y="293"/>
                  </a:lnTo>
                  <a:lnTo>
                    <a:pt x="747" y="271"/>
                  </a:lnTo>
                  <a:lnTo>
                    <a:pt x="768" y="249"/>
                  </a:lnTo>
                  <a:lnTo>
                    <a:pt x="789" y="228"/>
                  </a:lnTo>
                  <a:lnTo>
                    <a:pt x="811" y="207"/>
                  </a:lnTo>
                  <a:lnTo>
                    <a:pt x="833" y="187"/>
                  </a:lnTo>
                  <a:lnTo>
                    <a:pt x="856" y="167"/>
                  </a:lnTo>
                  <a:lnTo>
                    <a:pt x="901" y="129"/>
                  </a:lnTo>
                  <a:lnTo>
                    <a:pt x="949" y="93"/>
                  </a:lnTo>
                  <a:lnTo>
                    <a:pt x="896" y="116"/>
                  </a:lnTo>
                  <a:lnTo>
                    <a:pt x="845" y="139"/>
                  </a:lnTo>
                  <a:lnTo>
                    <a:pt x="792" y="161"/>
                  </a:lnTo>
                  <a:lnTo>
                    <a:pt x="739" y="183"/>
                  </a:lnTo>
                  <a:lnTo>
                    <a:pt x="686" y="204"/>
                  </a:lnTo>
                  <a:lnTo>
                    <a:pt x="633" y="225"/>
                  </a:lnTo>
                  <a:lnTo>
                    <a:pt x="581" y="246"/>
                  </a:lnTo>
                  <a:lnTo>
                    <a:pt x="529" y="267"/>
                  </a:lnTo>
                  <a:lnTo>
                    <a:pt x="547" y="241"/>
                  </a:lnTo>
                  <a:lnTo>
                    <a:pt x="564" y="215"/>
                  </a:lnTo>
                  <a:lnTo>
                    <a:pt x="580" y="188"/>
                  </a:lnTo>
                  <a:lnTo>
                    <a:pt x="598" y="161"/>
                  </a:lnTo>
                  <a:lnTo>
                    <a:pt x="615" y="133"/>
                  </a:lnTo>
                  <a:lnTo>
                    <a:pt x="632" y="105"/>
                  </a:lnTo>
                  <a:lnTo>
                    <a:pt x="650" y="77"/>
                  </a:lnTo>
                  <a:lnTo>
                    <a:pt x="667" y="49"/>
                  </a:lnTo>
                  <a:lnTo>
                    <a:pt x="626" y="82"/>
                  </a:lnTo>
                  <a:lnTo>
                    <a:pt x="585" y="114"/>
                  </a:lnTo>
                  <a:lnTo>
                    <a:pt x="544" y="145"/>
                  </a:lnTo>
                  <a:lnTo>
                    <a:pt x="502" y="176"/>
                  </a:lnTo>
                  <a:lnTo>
                    <a:pt x="462" y="207"/>
                  </a:lnTo>
                  <a:lnTo>
                    <a:pt x="421" y="238"/>
                  </a:lnTo>
                  <a:lnTo>
                    <a:pt x="380" y="268"/>
                  </a:lnTo>
                  <a:lnTo>
                    <a:pt x="339" y="298"/>
                  </a:lnTo>
                  <a:lnTo>
                    <a:pt x="347" y="263"/>
                  </a:lnTo>
                  <a:lnTo>
                    <a:pt x="354" y="227"/>
                  </a:lnTo>
                  <a:lnTo>
                    <a:pt x="361" y="191"/>
                  </a:lnTo>
                  <a:lnTo>
                    <a:pt x="369" y="155"/>
                  </a:lnTo>
                  <a:lnTo>
                    <a:pt x="376" y="119"/>
                  </a:lnTo>
                  <a:lnTo>
                    <a:pt x="384" y="83"/>
                  </a:lnTo>
                  <a:lnTo>
                    <a:pt x="391" y="47"/>
                  </a:lnTo>
                  <a:lnTo>
                    <a:pt x="398" y="12"/>
                  </a:lnTo>
                  <a:lnTo>
                    <a:pt x="361" y="43"/>
                  </a:lnTo>
                  <a:lnTo>
                    <a:pt x="326" y="75"/>
                  </a:lnTo>
                  <a:lnTo>
                    <a:pt x="290" y="107"/>
                  </a:lnTo>
                  <a:lnTo>
                    <a:pt x="255" y="140"/>
                  </a:lnTo>
                  <a:lnTo>
                    <a:pt x="220" y="172"/>
                  </a:lnTo>
                  <a:lnTo>
                    <a:pt x="186" y="205"/>
                  </a:lnTo>
                  <a:lnTo>
                    <a:pt x="151" y="236"/>
                  </a:lnTo>
                  <a:lnTo>
                    <a:pt x="116" y="267"/>
                  </a:lnTo>
                  <a:lnTo>
                    <a:pt x="129" y="235"/>
                  </a:lnTo>
                  <a:lnTo>
                    <a:pt x="141" y="202"/>
                  </a:lnTo>
                  <a:lnTo>
                    <a:pt x="153" y="169"/>
                  </a:lnTo>
                  <a:lnTo>
                    <a:pt x="166" y="136"/>
                  </a:lnTo>
                  <a:lnTo>
                    <a:pt x="178" y="102"/>
                  </a:lnTo>
                  <a:lnTo>
                    <a:pt x="190" y="69"/>
                  </a:lnTo>
                  <a:lnTo>
                    <a:pt x="203" y="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7" name="Freeform 49"/>
            <p:cNvSpPr>
              <a:spLocks/>
            </p:cNvSpPr>
            <p:nvPr/>
          </p:nvSpPr>
          <p:spPr bwMode="auto">
            <a:xfrm>
              <a:off x="2150" y="2868"/>
              <a:ext cx="44" cy="78"/>
            </a:xfrm>
            <a:custGeom>
              <a:avLst/>
              <a:gdLst>
                <a:gd name="T0" fmla="*/ 0 w 897"/>
                <a:gd name="T1" fmla="*/ 0 h 1483"/>
                <a:gd name="T2" fmla="*/ 0 w 897"/>
                <a:gd name="T3" fmla="*/ 0 h 1483"/>
                <a:gd name="T4" fmla="*/ 0 w 897"/>
                <a:gd name="T5" fmla="*/ 0 h 1483"/>
                <a:gd name="T6" fmla="*/ 0 w 897"/>
                <a:gd name="T7" fmla="*/ 0 h 1483"/>
                <a:gd name="T8" fmla="*/ 0 w 897"/>
                <a:gd name="T9" fmla="*/ 0 h 1483"/>
                <a:gd name="T10" fmla="*/ 0 w 897"/>
                <a:gd name="T11" fmla="*/ 0 h 1483"/>
                <a:gd name="T12" fmla="*/ 0 w 897"/>
                <a:gd name="T13" fmla="*/ 0 h 1483"/>
                <a:gd name="T14" fmla="*/ 0 w 897"/>
                <a:gd name="T15" fmla="*/ 0 h 1483"/>
                <a:gd name="T16" fmla="*/ 0 w 897"/>
                <a:gd name="T17" fmla="*/ 0 h 1483"/>
                <a:gd name="T18" fmla="*/ 0 w 897"/>
                <a:gd name="T19" fmla="*/ 0 h 1483"/>
                <a:gd name="T20" fmla="*/ 0 w 897"/>
                <a:gd name="T21" fmla="*/ 0 h 1483"/>
                <a:gd name="T22" fmla="*/ 0 w 897"/>
                <a:gd name="T23" fmla="*/ 0 h 1483"/>
                <a:gd name="T24" fmla="*/ 0 w 897"/>
                <a:gd name="T25" fmla="*/ 0 h 1483"/>
                <a:gd name="T26" fmla="*/ 0 w 897"/>
                <a:gd name="T27" fmla="*/ 0 h 1483"/>
                <a:gd name="T28" fmla="*/ 0 w 897"/>
                <a:gd name="T29" fmla="*/ 0 h 1483"/>
                <a:gd name="T30" fmla="*/ 0 w 897"/>
                <a:gd name="T31" fmla="*/ 0 h 1483"/>
                <a:gd name="T32" fmla="*/ 0 w 897"/>
                <a:gd name="T33" fmla="*/ 0 h 1483"/>
                <a:gd name="T34" fmla="*/ 0 w 897"/>
                <a:gd name="T35" fmla="*/ 0 h 1483"/>
                <a:gd name="T36" fmla="*/ 0 w 897"/>
                <a:gd name="T37" fmla="*/ 0 h 1483"/>
                <a:gd name="T38" fmla="*/ 0 w 897"/>
                <a:gd name="T39" fmla="*/ 0 h 1483"/>
                <a:gd name="T40" fmla="*/ 0 w 897"/>
                <a:gd name="T41" fmla="*/ 0 h 1483"/>
                <a:gd name="T42" fmla="*/ 0 w 897"/>
                <a:gd name="T43" fmla="*/ 0 h 1483"/>
                <a:gd name="T44" fmla="*/ 0 w 897"/>
                <a:gd name="T45" fmla="*/ 0 h 1483"/>
                <a:gd name="T46" fmla="*/ 0 w 897"/>
                <a:gd name="T47" fmla="*/ 0 h 1483"/>
                <a:gd name="T48" fmla="*/ 0 w 897"/>
                <a:gd name="T49" fmla="*/ 0 h 1483"/>
                <a:gd name="T50" fmla="*/ 0 w 897"/>
                <a:gd name="T51" fmla="*/ 0 h 1483"/>
                <a:gd name="T52" fmla="*/ 0 w 897"/>
                <a:gd name="T53" fmla="*/ 0 h 1483"/>
                <a:gd name="T54" fmla="*/ 0 w 897"/>
                <a:gd name="T55" fmla="*/ 0 h 1483"/>
                <a:gd name="T56" fmla="*/ 0 w 897"/>
                <a:gd name="T57" fmla="*/ 0 h 1483"/>
                <a:gd name="T58" fmla="*/ 0 w 897"/>
                <a:gd name="T59" fmla="*/ 0 h 1483"/>
                <a:gd name="T60" fmla="*/ 0 w 897"/>
                <a:gd name="T61" fmla="*/ 0 h 1483"/>
                <a:gd name="T62" fmla="*/ 0 w 897"/>
                <a:gd name="T63" fmla="*/ 0 h 1483"/>
                <a:gd name="T64" fmla="*/ 0 w 897"/>
                <a:gd name="T65" fmla="*/ 0 h 1483"/>
                <a:gd name="T66" fmla="*/ 0 w 897"/>
                <a:gd name="T67" fmla="*/ 0 h 1483"/>
                <a:gd name="T68" fmla="*/ 0 w 897"/>
                <a:gd name="T69" fmla="*/ 0 h 1483"/>
                <a:gd name="T70" fmla="*/ 0 w 897"/>
                <a:gd name="T71" fmla="*/ 0 h 1483"/>
                <a:gd name="T72" fmla="*/ 0 w 897"/>
                <a:gd name="T73" fmla="*/ 0 h 1483"/>
                <a:gd name="T74" fmla="*/ 0 w 897"/>
                <a:gd name="T75" fmla="*/ 0 h 1483"/>
                <a:gd name="T76" fmla="*/ 0 w 897"/>
                <a:gd name="T77" fmla="*/ 0 h 1483"/>
                <a:gd name="T78" fmla="*/ 0 w 897"/>
                <a:gd name="T79" fmla="*/ 0 h 1483"/>
                <a:gd name="T80" fmla="*/ 0 w 897"/>
                <a:gd name="T81" fmla="*/ 0 h 1483"/>
                <a:gd name="T82" fmla="*/ 0 w 897"/>
                <a:gd name="T83" fmla="*/ 0 h 1483"/>
                <a:gd name="T84" fmla="*/ 0 w 897"/>
                <a:gd name="T85" fmla="*/ 0 h 1483"/>
                <a:gd name="T86" fmla="*/ 0 w 897"/>
                <a:gd name="T87" fmla="*/ 0 h 1483"/>
                <a:gd name="T88" fmla="*/ 0 w 897"/>
                <a:gd name="T89" fmla="*/ 0 h 14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97"/>
                <a:gd name="T136" fmla="*/ 0 h 1483"/>
                <a:gd name="T137" fmla="*/ 897 w 897"/>
                <a:gd name="T138" fmla="*/ 1483 h 14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97" h="1483">
                  <a:moveTo>
                    <a:pt x="0" y="529"/>
                  </a:moveTo>
                  <a:lnTo>
                    <a:pt x="53" y="464"/>
                  </a:lnTo>
                  <a:lnTo>
                    <a:pt x="106" y="398"/>
                  </a:lnTo>
                  <a:lnTo>
                    <a:pt x="158" y="332"/>
                  </a:lnTo>
                  <a:lnTo>
                    <a:pt x="208" y="265"/>
                  </a:lnTo>
                  <a:lnTo>
                    <a:pt x="260" y="199"/>
                  </a:lnTo>
                  <a:lnTo>
                    <a:pt x="310" y="132"/>
                  </a:lnTo>
                  <a:lnTo>
                    <a:pt x="361" y="66"/>
                  </a:lnTo>
                  <a:lnTo>
                    <a:pt x="412" y="0"/>
                  </a:lnTo>
                  <a:lnTo>
                    <a:pt x="408" y="24"/>
                  </a:lnTo>
                  <a:lnTo>
                    <a:pt x="403" y="48"/>
                  </a:lnTo>
                  <a:lnTo>
                    <a:pt x="398" y="73"/>
                  </a:lnTo>
                  <a:lnTo>
                    <a:pt x="390" y="99"/>
                  </a:lnTo>
                  <a:lnTo>
                    <a:pt x="375" y="152"/>
                  </a:lnTo>
                  <a:lnTo>
                    <a:pt x="360" y="208"/>
                  </a:lnTo>
                  <a:lnTo>
                    <a:pt x="343" y="265"/>
                  </a:lnTo>
                  <a:lnTo>
                    <a:pt x="327" y="323"/>
                  </a:lnTo>
                  <a:lnTo>
                    <a:pt x="319" y="353"/>
                  </a:lnTo>
                  <a:lnTo>
                    <a:pt x="312" y="382"/>
                  </a:lnTo>
                  <a:lnTo>
                    <a:pt x="305" y="412"/>
                  </a:lnTo>
                  <a:lnTo>
                    <a:pt x="300" y="441"/>
                  </a:lnTo>
                  <a:lnTo>
                    <a:pt x="294" y="470"/>
                  </a:lnTo>
                  <a:lnTo>
                    <a:pt x="290" y="499"/>
                  </a:lnTo>
                  <a:lnTo>
                    <a:pt x="287" y="527"/>
                  </a:lnTo>
                  <a:lnTo>
                    <a:pt x="285" y="556"/>
                  </a:lnTo>
                  <a:lnTo>
                    <a:pt x="284" y="584"/>
                  </a:lnTo>
                  <a:lnTo>
                    <a:pt x="285" y="611"/>
                  </a:lnTo>
                  <a:lnTo>
                    <a:pt x="287" y="637"/>
                  </a:lnTo>
                  <a:lnTo>
                    <a:pt x="291" y="663"/>
                  </a:lnTo>
                  <a:lnTo>
                    <a:pt x="297" y="688"/>
                  </a:lnTo>
                  <a:lnTo>
                    <a:pt x="304" y="712"/>
                  </a:lnTo>
                  <a:lnTo>
                    <a:pt x="312" y="736"/>
                  </a:lnTo>
                  <a:lnTo>
                    <a:pt x="324" y="758"/>
                  </a:lnTo>
                  <a:lnTo>
                    <a:pt x="338" y="779"/>
                  </a:lnTo>
                  <a:lnTo>
                    <a:pt x="353" y="799"/>
                  </a:lnTo>
                  <a:lnTo>
                    <a:pt x="372" y="818"/>
                  </a:lnTo>
                  <a:lnTo>
                    <a:pt x="392" y="835"/>
                  </a:lnTo>
                  <a:lnTo>
                    <a:pt x="443" y="873"/>
                  </a:lnTo>
                  <a:lnTo>
                    <a:pt x="489" y="910"/>
                  </a:lnTo>
                  <a:lnTo>
                    <a:pt x="510" y="928"/>
                  </a:lnTo>
                  <a:lnTo>
                    <a:pt x="531" y="946"/>
                  </a:lnTo>
                  <a:lnTo>
                    <a:pt x="550" y="964"/>
                  </a:lnTo>
                  <a:lnTo>
                    <a:pt x="569" y="982"/>
                  </a:lnTo>
                  <a:lnTo>
                    <a:pt x="587" y="1000"/>
                  </a:lnTo>
                  <a:lnTo>
                    <a:pt x="604" y="1018"/>
                  </a:lnTo>
                  <a:lnTo>
                    <a:pt x="621" y="1036"/>
                  </a:lnTo>
                  <a:lnTo>
                    <a:pt x="636" y="1053"/>
                  </a:lnTo>
                  <a:lnTo>
                    <a:pt x="666" y="1090"/>
                  </a:lnTo>
                  <a:lnTo>
                    <a:pt x="694" y="1126"/>
                  </a:lnTo>
                  <a:lnTo>
                    <a:pt x="721" y="1164"/>
                  </a:lnTo>
                  <a:lnTo>
                    <a:pt x="746" y="1204"/>
                  </a:lnTo>
                  <a:lnTo>
                    <a:pt x="770" y="1244"/>
                  </a:lnTo>
                  <a:lnTo>
                    <a:pt x="794" y="1287"/>
                  </a:lnTo>
                  <a:lnTo>
                    <a:pt x="844" y="1379"/>
                  </a:lnTo>
                  <a:lnTo>
                    <a:pt x="897" y="1483"/>
                  </a:lnTo>
                  <a:lnTo>
                    <a:pt x="870" y="1474"/>
                  </a:lnTo>
                  <a:lnTo>
                    <a:pt x="799" y="1449"/>
                  </a:lnTo>
                  <a:lnTo>
                    <a:pt x="694" y="1412"/>
                  </a:lnTo>
                  <a:lnTo>
                    <a:pt x="572" y="1367"/>
                  </a:lnTo>
                  <a:lnTo>
                    <a:pt x="508" y="1342"/>
                  </a:lnTo>
                  <a:lnTo>
                    <a:pt x="445" y="1316"/>
                  </a:lnTo>
                  <a:lnTo>
                    <a:pt x="383" y="1291"/>
                  </a:lnTo>
                  <a:lnTo>
                    <a:pt x="325" y="1265"/>
                  </a:lnTo>
                  <a:lnTo>
                    <a:pt x="298" y="1252"/>
                  </a:lnTo>
                  <a:lnTo>
                    <a:pt x="272" y="1240"/>
                  </a:lnTo>
                  <a:lnTo>
                    <a:pt x="249" y="1227"/>
                  </a:lnTo>
                  <a:lnTo>
                    <a:pt x="227" y="1215"/>
                  </a:lnTo>
                  <a:lnTo>
                    <a:pt x="207" y="1204"/>
                  </a:lnTo>
                  <a:lnTo>
                    <a:pt x="190" y="1192"/>
                  </a:lnTo>
                  <a:lnTo>
                    <a:pt x="175" y="1182"/>
                  </a:lnTo>
                  <a:lnTo>
                    <a:pt x="164" y="1172"/>
                  </a:lnTo>
                  <a:lnTo>
                    <a:pt x="153" y="1161"/>
                  </a:lnTo>
                  <a:lnTo>
                    <a:pt x="143" y="1148"/>
                  </a:lnTo>
                  <a:lnTo>
                    <a:pt x="133" y="1133"/>
                  </a:lnTo>
                  <a:lnTo>
                    <a:pt x="124" y="1115"/>
                  </a:lnTo>
                  <a:lnTo>
                    <a:pt x="115" y="1096"/>
                  </a:lnTo>
                  <a:lnTo>
                    <a:pt x="107" y="1075"/>
                  </a:lnTo>
                  <a:lnTo>
                    <a:pt x="99" y="1053"/>
                  </a:lnTo>
                  <a:lnTo>
                    <a:pt x="91" y="1029"/>
                  </a:lnTo>
                  <a:lnTo>
                    <a:pt x="83" y="1005"/>
                  </a:lnTo>
                  <a:lnTo>
                    <a:pt x="77" y="979"/>
                  </a:lnTo>
                  <a:lnTo>
                    <a:pt x="69" y="952"/>
                  </a:lnTo>
                  <a:lnTo>
                    <a:pt x="63" y="925"/>
                  </a:lnTo>
                  <a:lnTo>
                    <a:pt x="50" y="869"/>
                  </a:lnTo>
                  <a:lnTo>
                    <a:pt x="40" y="814"/>
                  </a:lnTo>
                  <a:lnTo>
                    <a:pt x="30" y="759"/>
                  </a:lnTo>
                  <a:lnTo>
                    <a:pt x="22" y="707"/>
                  </a:lnTo>
                  <a:lnTo>
                    <a:pt x="15" y="659"/>
                  </a:lnTo>
                  <a:lnTo>
                    <a:pt x="9" y="617"/>
                  </a:lnTo>
                  <a:lnTo>
                    <a:pt x="2" y="554"/>
                  </a:lnTo>
                  <a:lnTo>
                    <a:pt x="0" y="529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8" name="Freeform 50"/>
            <p:cNvSpPr>
              <a:spLocks/>
            </p:cNvSpPr>
            <p:nvPr/>
          </p:nvSpPr>
          <p:spPr bwMode="auto">
            <a:xfrm>
              <a:off x="2158" y="2971"/>
              <a:ext cx="50" cy="57"/>
            </a:xfrm>
            <a:custGeom>
              <a:avLst/>
              <a:gdLst>
                <a:gd name="T0" fmla="*/ 0 w 1008"/>
                <a:gd name="T1" fmla="*/ 0 h 1090"/>
                <a:gd name="T2" fmla="*/ 0 w 1008"/>
                <a:gd name="T3" fmla="*/ 0 h 1090"/>
                <a:gd name="T4" fmla="*/ 0 w 1008"/>
                <a:gd name="T5" fmla="*/ 0 h 1090"/>
                <a:gd name="T6" fmla="*/ 0 w 1008"/>
                <a:gd name="T7" fmla="*/ 0 h 1090"/>
                <a:gd name="T8" fmla="*/ 0 w 1008"/>
                <a:gd name="T9" fmla="*/ 0 h 1090"/>
                <a:gd name="T10" fmla="*/ 0 w 1008"/>
                <a:gd name="T11" fmla="*/ 0 h 1090"/>
                <a:gd name="T12" fmla="*/ 0 w 1008"/>
                <a:gd name="T13" fmla="*/ 0 h 1090"/>
                <a:gd name="T14" fmla="*/ 0 w 1008"/>
                <a:gd name="T15" fmla="*/ 0 h 1090"/>
                <a:gd name="T16" fmla="*/ 0 w 1008"/>
                <a:gd name="T17" fmla="*/ 0 h 1090"/>
                <a:gd name="T18" fmla="*/ 0 w 1008"/>
                <a:gd name="T19" fmla="*/ 0 h 1090"/>
                <a:gd name="T20" fmla="*/ 0 w 1008"/>
                <a:gd name="T21" fmla="*/ 0 h 1090"/>
                <a:gd name="T22" fmla="*/ 0 w 1008"/>
                <a:gd name="T23" fmla="*/ 0 h 1090"/>
                <a:gd name="T24" fmla="*/ 0 w 1008"/>
                <a:gd name="T25" fmla="*/ 0 h 1090"/>
                <a:gd name="T26" fmla="*/ 0 w 1008"/>
                <a:gd name="T27" fmla="*/ 0 h 1090"/>
                <a:gd name="T28" fmla="*/ 0 w 1008"/>
                <a:gd name="T29" fmla="*/ 0 h 1090"/>
                <a:gd name="T30" fmla="*/ 0 w 1008"/>
                <a:gd name="T31" fmla="*/ 0 h 1090"/>
                <a:gd name="T32" fmla="*/ 0 w 1008"/>
                <a:gd name="T33" fmla="*/ 0 h 1090"/>
                <a:gd name="T34" fmla="*/ 0 w 1008"/>
                <a:gd name="T35" fmla="*/ 0 h 1090"/>
                <a:gd name="T36" fmla="*/ 0 w 1008"/>
                <a:gd name="T37" fmla="*/ 0 h 1090"/>
                <a:gd name="T38" fmla="*/ 0 w 1008"/>
                <a:gd name="T39" fmla="*/ 0 h 1090"/>
                <a:gd name="T40" fmla="*/ 0 w 1008"/>
                <a:gd name="T41" fmla="*/ 0 h 1090"/>
                <a:gd name="T42" fmla="*/ 0 w 1008"/>
                <a:gd name="T43" fmla="*/ 0 h 1090"/>
                <a:gd name="T44" fmla="*/ 0 w 1008"/>
                <a:gd name="T45" fmla="*/ 0 h 1090"/>
                <a:gd name="T46" fmla="*/ 0 w 1008"/>
                <a:gd name="T47" fmla="*/ 0 h 1090"/>
                <a:gd name="T48" fmla="*/ 0 w 1008"/>
                <a:gd name="T49" fmla="*/ 0 h 1090"/>
                <a:gd name="T50" fmla="*/ 0 w 1008"/>
                <a:gd name="T51" fmla="*/ 0 h 1090"/>
                <a:gd name="T52" fmla="*/ 0 w 1008"/>
                <a:gd name="T53" fmla="*/ 0 h 1090"/>
                <a:gd name="T54" fmla="*/ 0 w 1008"/>
                <a:gd name="T55" fmla="*/ 0 h 1090"/>
                <a:gd name="T56" fmla="*/ 0 w 1008"/>
                <a:gd name="T57" fmla="*/ 0 h 1090"/>
                <a:gd name="T58" fmla="*/ 0 w 1008"/>
                <a:gd name="T59" fmla="*/ 0 h 1090"/>
                <a:gd name="T60" fmla="*/ 0 w 1008"/>
                <a:gd name="T61" fmla="*/ 0 h 1090"/>
                <a:gd name="T62" fmla="*/ 0 w 1008"/>
                <a:gd name="T63" fmla="*/ 0 h 1090"/>
                <a:gd name="T64" fmla="*/ 0 w 1008"/>
                <a:gd name="T65" fmla="*/ 0 h 1090"/>
                <a:gd name="T66" fmla="*/ 0 w 1008"/>
                <a:gd name="T67" fmla="*/ 0 h 1090"/>
                <a:gd name="T68" fmla="*/ 0 w 1008"/>
                <a:gd name="T69" fmla="*/ 0 h 1090"/>
                <a:gd name="T70" fmla="*/ 0 w 1008"/>
                <a:gd name="T71" fmla="*/ 0 h 1090"/>
                <a:gd name="T72" fmla="*/ 0 w 1008"/>
                <a:gd name="T73" fmla="*/ 0 h 1090"/>
                <a:gd name="T74" fmla="*/ 0 w 1008"/>
                <a:gd name="T75" fmla="*/ 0 h 1090"/>
                <a:gd name="T76" fmla="*/ 0 w 1008"/>
                <a:gd name="T77" fmla="*/ 0 h 1090"/>
                <a:gd name="T78" fmla="*/ 0 w 1008"/>
                <a:gd name="T79" fmla="*/ 0 h 1090"/>
                <a:gd name="T80" fmla="*/ 0 w 1008"/>
                <a:gd name="T81" fmla="*/ 0 h 1090"/>
                <a:gd name="T82" fmla="*/ 0 w 1008"/>
                <a:gd name="T83" fmla="*/ 0 h 1090"/>
                <a:gd name="T84" fmla="*/ 0 w 1008"/>
                <a:gd name="T85" fmla="*/ 0 h 1090"/>
                <a:gd name="T86" fmla="*/ 0 w 1008"/>
                <a:gd name="T87" fmla="*/ 0 h 1090"/>
                <a:gd name="T88" fmla="*/ 0 w 1008"/>
                <a:gd name="T89" fmla="*/ 0 h 1090"/>
                <a:gd name="T90" fmla="*/ 0 w 1008"/>
                <a:gd name="T91" fmla="*/ 0 h 1090"/>
                <a:gd name="T92" fmla="*/ 0 w 1008"/>
                <a:gd name="T93" fmla="*/ 0 h 1090"/>
                <a:gd name="T94" fmla="*/ 0 w 1008"/>
                <a:gd name="T95" fmla="*/ 0 h 1090"/>
                <a:gd name="T96" fmla="*/ 0 w 1008"/>
                <a:gd name="T97" fmla="*/ 0 h 109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08"/>
                <a:gd name="T148" fmla="*/ 0 h 1090"/>
                <a:gd name="T149" fmla="*/ 1008 w 1008"/>
                <a:gd name="T150" fmla="*/ 1090 h 109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08" h="1090">
                  <a:moveTo>
                    <a:pt x="0" y="498"/>
                  </a:moveTo>
                  <a:lnTo>
                    <a:pt x="1" y="490"/>
                  </a:lnTo>
                  <a:lnTo>
                    <a:pt x="6" y="480"/>
                  </a:lnTo>
                  <a:lnTo>
                    <a:pt x="15" y="468"/>
                  </a:lnTo>
                  <a:lnTo>
                    <a:pt x="25" y="455"/>
                  </a:lnTo>
                  <a:lnTo>
                    <a:pt x="40" y="440"/>
                  </a:lnTo>
                  <a:lnTo>
                    <a:pt x="56" y="424"/>
                  </a:lnTo>
                  <a:lnTo>
                    <a:pt x="74" y="407"/>
                  </a:lnTo>
                  <a:lnTo>
                    <a:pt x="95" y="388"/>
                  </a:lnTo>
                  <a:lnTo>
                    <a:pt x="141" y="349"/>
                  </a:lnTo>
                  <a:lnTo>
                    <a:pt x="192" y="307"/>
                  </a:lnTo>
                  <a:lnTo>
                    <a:pt x="247" y="264"/>
                  </a:lnTo>
                  <a:lnTo>
                    <a:pt x="304" y="221"/>
                  </a:lnTo>
                  <a:lnTo>
                    <a:pt x="416" y="138"/>
                  </a:lnTo>
                  <a:lnTo>
                    <a:pt x="514" y="67"/>
                  </a:lnTo>
                  <a:lnTo>
                    <a:pt x="582" y="18"/>
                  </a:lnTo>
                  <a:lnTo>
                    <a:pt x="608" y="0"/>
                  </a:lnTo>
                  <a:lnTo>
                    <a:pt x="602" y="74"/>
                  </a:lnTo>
                  <a:lnTo>
                    <a:pt x="595" y="148"/>
                  </a:lnTo>
                  <a:lnTo>
                    <a:pt x="588" y="222"/>
                  </a:lnTo>
                  <a:lnTo>
                    <a:pt x="582" y="295"/>
                  </a:lnTo>
                  <a:lnTo>
                    <a:pt x="577" y="368"/>
                  </a:lnTo>
                  <a:lnTo>
                    <a:pt x="570" y="440"/>
                  </a:lnTo>
                  <a:lnTo>
                    <a:pt x="563" y="513"/>
                  </a:lnTo>
                  <a:lnTo>
                    <a:pt x="557" y="585"/>
                  </a:lnTo>
                  <a:lnTo>
                    <a:pt x="612" y="645"/>
                  </a:lnTo>
                  <a:lnTo>
                    <a:pt x="669" y="705"/>
                  </a:lnTo>
                  <a:lnTo>
                    <a:pt x="726" y="766"/>
                  </a:lnTo>
                  <a:lnTo>
                    <a:pt x="782" y="825"/>
                  </a:lnTo>
                  <a:lnTo>
                    <a:pt x="839" y="884"/>
                  </a:lnTo>
                  <a:lnTo>
                    <a:pt x="896" y="942"/>
                  </a:lnTo>
                  <a:lnTo>
                    <a:pt x="951" y="1001"/>
                  </a:lnTo>
                  <a:lnTo>
                    <a:pt x="1008" y="1059"/>
                  </a:lnTo>
                  <a:lnTo>
                    <a:pt x="999" y="1062"/>
                  </a:lnTo>
                  <a:lnTo>
                    <a:pt x="988" y="1065"/>
                  </a:lnTo>
                  <a:lnTo>
                    <a:pt x="979" y="1068"/>
                  </a:lnTo>
                  <a:lnTo>
                    <a:pt x="969" y="1072"/>
                  </a:lnTo>
                  <a:lnTo>
                    <a:pt x="961" y="1076"/>
                  </a:lnTo>
                  <a:lnTo>
                    <a:pt x="952" y="1081"/>
                  </a:lnTo>
                  <a:lnTo>
                    <a:pt x="944" y="1085"/>
                  </a:lnTo>
                  <a:lnTo>
                    <a:pt x="937" y="1090"/>
                  </a:lnTo>
                  <a:lnTo>
                    <a:pt x="818" y="1016"/>
                  </a:lnTo>
                  <a:lnTo>
                    <a:pt x="701" y="943"/>
                  </a:lnTo>
                  <a:lnTo>
                    <a:pt x="583" y="870"/>
                  </a:lnTo>
                  <a:lnTo>
                    <a:pt x="465" y="797"/>
                  </a:lnTo>
                  <a:lnTo>
                    <a:pt x="348" y="723"/>
                  </a:lnTo>
                  <a:lnTo>
                    <a:pt x="231" y="649"/>
                  </a:lnTo>
                  <a:lnTo>
                    <a:pt x="116" y="574"/>
                  </a:lnTo>
                  <a:lnTo>
                    <a:pt x="0" y="498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49" name="Freeform 51"/>
            <p:cNvSpPr>
              <a:spLocks/>
            </p:cNvSpPr>
            <p:nvPr/>
          </p:nvSpPr>
          <p:spPr bwMode="auto">
            <a:xfrm>
              <a:off x="1384" y="2770"/>
              <a:ext cx="551" cy="402"/>
            </a:xfrm>
            <a:custGeom>
              <a:avLst/>
              <a:gdLst>
                <a:gd name="T0" fmla="*/ 0 w 11030"/>
                <a:gd name="T1" fmla="*/ 0 h 7647"/>
                <a:gd name="T2" fmla="*/ 0 w 11030"/>
                <a:gd name="T3" fmla="*/ 0 h 7647"/>
                <a:gd name="T4" fmla="*/ 0 w 11030"/>
                <a:gd name="T5" fmla="*/ 0 h 7647"/>
                <a:gd name="T6" fmla="*/ 0 w 11030"/>
                <a:gd name="T7" fmla="*/ 0 h 7647"/>
                <a:gd name="T8" fmla="*/ 0 w 11030"/>
                <a:gd name="T9" fmla="*/ 0 h 7647"/>
                <a:gd name="T10" fmla="*/ 0 w 11030"/>
                <a:gd name="T11" fmla="*/ 0 h 7647"/>
                <a:gd name="T12" fmla="*/ 0 w 11030"/>
                <a:gd name="T13" fmla="*/ 0 h 7647"/>
                <a:gd name="T14" fmla="*/ 0 w 11030"/>
                <a:gd name="T15" fmla="*/ 0 h 7647"/>
                <a:gd name="T16" fmla="*/ 0 w 11030"/>
                <a:gd name="T17" fmla="*/ 0 h 7647"/>
                <a:gd name="T18" fmla="*/ 0 w 11030"/>
                <a:gd name="T19" fmla="*/ 0 h 7647"/>
                <a:gd name="T20" fmla="*/ 0 w 11030"/>
                <a:gd name="T21" fmla="*/ 0 h 7647"/>
                <a:gd name="T22" fmla="*/ 0 w 11030"/>
                <a:gd name="T23" fmla="*/ 0 h 7647"/>
                <a:gd name="T24" fmla="*/ 0 w 11030"/>
                <a:gd name="T25" fmla="*/ 0 h 7647"/>
                <a:gd name="T26" fmla="*/ 0 w 11030"/>
                <a:gd name="T27" fmla="*/ 0 h 7647"/>
                <a:gd name="T28" fmla="*/ 0 w 11030"/>
                <a:gd name="T29" fmla="*/ 0 h 7647"/>
                <a:gd name="T30" fmla="*/ 0 w 11030"/>
                <a:gd name="T31" fmla="*/ 0 h 7647"/>
                <a:gd name="T32" fmla="*/ 0 w 11030"/>
                <a:gd name="T33" fmla="*/ 0 h 7647"/>
                <a:gd name="T34" fmla="*/ 0 w 11030"/>
                <a:gd name="T35" fmla="*/ 0 h 7647"/>
                <a:gd name="T36" fmla="*/ 0 w 11030"/>
                <a:gd name="T37" fmla="*/ 0 h 7647"/>
                <a:gd name="T38" fmla="*/ 0 w 11030"/>
                <a:gd name="T39" fmla="*/ 0 h 7647"/>
                <a:gd name="T40" fmla="*/ 0 w 11030"/>
                <a:gd name="T41" fmla="*/ 0 h 7647"/>
                <a:gd name="T42" fmla="*/ 0 w 11030"/>
                <a:gd name="T43" fmla="*/ 0 h 7647"/>
                <a:gd name="T44" fmla="*/ 0 w 11030"/>
                <a:gd name="T45" fmla="*/ 0 h 7647"/>
                <a:gd name="T46" fmla="*/ 0 w 11030"/>
                <a:gd name="T47" fmla="*/ 0 h 7647"/>
                <a:gd name="T48" fmla="*/ 0 w 11030"/>
                <a:gd name="T49" fmla="*/ 0 h 7647"/>
                <a:gd name="T50" fmla="*/ 0 w 11030"/>
                <a:gd name="T51" fmla="*/ 0 h 7647"/>
                <a:gd name="T52" fmla="*/ 0 w 11030"/>
                <a:gd name="T53" fmla="*/ 0 h 7647"/>
                <a:gd name="T54" fmla="*/ 0 w 11030"/>
                <a:gd name="T55" fmla="*/ 0 h 7647"/>
                <a:gd name="T56" fmla="*/ 0 w 11030"/>
                <a:gd name="T57" fmla="*/ 0 h 7647"/>
                <a:gd name="T58" fmla="*/ 0 w 11030"/>
                <a:gd name="T59" fmla="*/ 0 h 7647"/>
                <a:gd name="T60" fmla="*/ 0 w 11030"/>
                <a:gd name="T61" fmla="*/ 0 h 7647"/>
                <a:gd name="T62" fmla="*/ 0 w 11030"/>
                <a:gd name="T63" fmla="*/ 0 h 7647"/>
                <a:gd name="T64" fmla="*/ 0 w 11030"/>
                <a:gd name="T65" fmla="*/ 0 h 7647"/>
                <a:gd name="T66" fmla="*/ 0 w 11030"/>
                <a:gd name="T67" fmla="*/ 0 h 7647"/>
                <a:gd name="T68" fmla="*/ 0 w 11030"/>
                <a:gd name="T69" fmla="*/ 0 h 7647"/>
                <a:gd name="T70" fmla="*/ 0 w 11030"/>
                <a:gd name="T71" fmla="*/ 0 h 7647"/>
                <a:gd name="T72" fmla="*/ 0 w 11030"/>
                <a:gd name="T73" fmla="*/ 0 h 7647"/>
                <a:gd name="T74" fmla="*/ 0 w 11030"/>
                <a:gd name="T75" fmla="*/ 0 h 7647"/>
                <a:gd name="T76" fmla="*/ 0 w 11030"/>
                <a:gd name="T77" fmla="*/ 0 h 7647"/>
                <a:gd name="T78" fmla="*/ 0 w 11030"/>
                <a:gd name="T79" fmla="*/ 0 h 7647"/>
                <a:gd name="T80" fmla="*/ 0 w 11030"/>
                <a:gd name="T81" fmla="*/ 0 h 7647"/>
                <a:gd name="T82" fmla="*/ 0 w 11030"/>
                <a:gd name="T83" fmla="*/ 0 h 7647"/>
                <a:gd name="T84" fmla="*/ 0 w 11030"/>
                <a:gd name="T85" fmla="*/ 0 h 7647"/>
                <a:gd name="T86" fmla="*/ 0 w 11030"/>
                <a:gd name="T87" fmla="*/ 0 h 7647"/>
                <a:gd name="T88" fmla="*/ 0 w 11030"/>
                <a:gd name="T89" fmla="*/ 0 h 7647"/>
                <a:gd name="T90" fmla="*/ 0 w 11030"/>
                <a:gd name="T91" fmla="*/ 0 h 7647"/>
                <a:gd name="T92" fmla="*/ 0 w 11030"/>
                <a:gd name="T93" fmla="*/ 0 h 7647"/>
                <a:gd name="T94" fmla="*/ 0 w 11030"/>
                <a:gd name="T95" fmla="*/ 0 h 7647"/>
                <a:gd name="T96" fmla="*/ 0 w 11030"/>
                <a:gd name="T97" fmla="*/ 0 h 7647"/>
                <a:gd name="T98" fmla="*/ 0 w 11030"/>
                <a:gd name="T99" fmla="*/ 0 h 7647"/>
                <a:gd name="T100" fmla="*/ 0 w 11030"/>
                <a:gd name="T101" fmla="*/ 0 h 7647"/>
                <a:gd name="T102" fmla="*/ 0 w 11030"/>
                <a:gd name="T103" fmla="*/ 0 h 7647"/>
                <a:gd name="T104" fmla="*/ 0 w 11030"/>
                <a:gd name="T105" fmla="*/ 0 h 7647"/>
                <a:gd name="T106" fmla="*/ 0 w 11030"/>
                <a:gd name="T107" fmla="*/ 0 h 7647"/>
                <a:gd name="T108" fmla="*/ 0 w 11030"/>
                <a:gd name="T109" fmla="*/ 0 h 7647"/>
                <a:gd name="T110" fmla="*/ 0 w 11030"/>
                <a:gd name="T111" fmla="*/ 0 h 7647"/>
                <a:gd name="T112" fmla="*/ 0 w 11030"/>
                <a:gd name="T113" fmla="*/ 0 h 7647"/>
                <a:gd name="T114" fmla="*/ 0 w 11030"/>
                <a:gd name="T115" fmla="*/ 0 h 7647"/>
                <a:gd name="T116" fmla="*/ 0 w 11030"/>
                <a:gd name="T117" fmla="*/ 0 h 7647"/>
                <a:gd name="T118" fmla="*/ 0 w 11030"/>
                <a:gd name="T119" fmla="*/ 0 h 7647"/>
                <a:gd name="T120" fmla="*/ 0 w 11030"/>
                <a:gd name="T121" fmla="*/ 0 h 7647"/>
                <a:gd name="T122" fmla="*/ 0 w 11030"/>
                <a:gd name="T123" fmla="*/ 0 h 7647"/>
                <a:gd name="T124" fmla="*/ 0 w 11030"/>
                <a:gd name="T125" fmla="*/ 0 h 76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030"/>
                <a:gd name="T190" fmla="*/ 0 h 7647"/>
                <a:gd name="T191" fmla="*/ 11030 w 11030"/>
                <a:gd name="T192" fmla="*/ 7647 h 764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030" h="7647">
                  <a:moveTo>
                    <a:pt x="398" y="7256"/>
                  </a:moveTo>
                  <a:lnTo>
                    <a:pt x="367" y="7303"/>
                  </a:lnTo>
                  <a:lnTo>
                    <a:pt x="335" y="7351"/>
                  </a:lnTo>
                  <a:lnTo>
                    <a:pt x="303" y="7398"/>
                  </a:lnTo>
                  <a:lnTo>
                    <a:pt x="270" y="7446"/>
                  </a:lnTo>
                  <a:lnTo>
                    <a:pt x="236" y="7494"/>
                  </a:lnTo>
                  <a:lnTo>
                    <a:pt x="202" y="7542"/>
                  </a:lnTo>
                  <a:lnTo>
                    <a:pt x="167" y="7589"/>
                  </a:lnTo>
                  <a:lnTo>
                    <a:pt x="130" y="7636"/>
                  </a:lnTo>
                  <a:lnTo>
                    <a:pt x="125" y="7638"/>
                  </a:lnTo>
                  <a:lnTo>
                    <a:pt x="110" y="7641"/>
                  </a:lnTo>
                  <a:lnTo>
                    <a:pt x="99" y="7643"/>
                  </a:lnTo>
                  <a:lnTo>
                    <a:pt x="89" y="7645"/>
                  </a:lnTo>
                  <a:lnTo>
                    <a:pt x="77" y="7646"/>
                  </a:lnTo>
                  <a:lnTo>
                    <a:pt x="65" y="7647"/>
                  </a:lnTo>
                  <a:lnTo>
                    <a:pt x="52" y="7646"/>
                  </a:lnTo>
                  <a:lnTo>
                    <a:pt x="41" y="7644"/>
                  </a:lnTo>
                  <a:lnTo>
                    <a:pt x="35" y="7643"/>
                  </a:lnTo>
                  <a:lnTo>
                    <a:pt x="30" y="7641"/>
                  </a:lnTo>
                  <a:lnTo>
                    <a:pt x="25" y="7639"/>
                  </a:lnTo>
                  <a:lnTo>
                    <a:pt x="20" y="7636"/>
                  </a:lnTo>
                  <a:lnTo>
                    <a:pt x="15" y="7633"/>
                  </a:lnTo>
                  <a:lnTo>
                    <a:pt x="11" y="7629"/>
                  </a:lnTo>
                  <a:lnTo>
                    <a:pt x="8" y="7624"/>
                  </a:lnTo>
                  <a:lnTo>
                    <a:pt x="5" y="7619"/>
                  </a:lnTo>
                  <a:lnTo>
                    <a:pt x="3" y="7614"/>
                  </a:lnTo>
                  <a:lnTo>
                    <a:pt x="1" y="7607"/>
                  </a:lnTo>
                  <a:lnTo>
                    <a:pt x="0" y="7600"/>
                  </a:lnTo>
                  <a:lnTo>
                    <a:pt x="0" y="7592"/>
                  </a:lnTo>
                  <a:lnTo>
                    <a:pt x="2" y="7458"/>
                  </a:lnTo>
                  <a:lnTo>
                    <a:pt x="12" y="7142"/>
                  </a:lnTo>
                  <a:lnTo>
                    <a:pt x="20" y="6932"/>
                  </a:lnTo>
                  <a:lnTo>
                    <a:pt x="30" y="6695"/>
                  </a:lnTo>
                  <a:lnTo>
                    <a:pt x="36" y="6567"/>
                  </a:lnTo>
                  <a:lnTo>
                    <a:pt x="43" y="6436"/>
                  </a:lnTo>
                  <a:lnTo>
                    <a:pt x="51" y="6301"/>
                  </a:lnTo>
                  <a:lnTo>
                    <a:pt x="59" y="6164"/>
                  </a:lnTo>
                  <a:lnTo>
                    <a:pt x="68" y="6024"/>
                  </a:lnTo>
                  <a:lnTo>
                    <a:pt x="78" y="5883"/>
                  </a:lnTo>
                  <a:lnTo>
                    <a:pt x="89" y="5742"/>
                  </a:lnTo>
                  <a:lnTo>
                    <a:pt x="101" y="5599"/>
                  </a:lnTo>
                  <a:lnTo>
                    <a:pt x="113" y="5459"/>
                  </a:lnTo>
                  <a:lnTo>
                    <a:pt x="127" y="5320"/>
                  </a:lnTo>
                  <a:lnTo>
                    <a:pt x="142" y="5184"/>
                  </a:lnTo>
                  <a:lnTo>
                    <a:pt x="156" y="5051"/>
                  </a:lnTo>
                  <a:lnTo>
                    <a:pt x="173" y="4923"/>
                  </a:lnTo>
                  <a:lnTo>
                    <a:pt x="191" y="4799"/>
                  </a:lnTo>
                  <a:lnTo>
                    <a:pt x="210" y="4680"/>
                  </a:lnTo>
                  <a:lnTo>
                    <a:pt x="229" y="4568"/>
                  </a:lnTo>
                  <a:lnTo>
                    <a:pt x="250" y="4462"/>
                  </a:lnTo>
                  <a:lnTo>
                    <a:pt x="272" y="4365"/>
                  </a:lnTo>
                  <a:lnTo>
                    <a:pt x="295" y="4277"/>
                  </a:lnTo>
                  <a:lnTo>
                    <a:pt x="321" y="4198"/>
                  </a:lnTo>
                  <a:lnTo>
                    <a:pt x="372" y="4052"/>
                  </a:lnTo>
                  <a:lnTo>
                    <a:pt x="423" y="3913"/>
                  </a:lnTo>
                  <a:lnTo>
                    <a:pt x="472" y="3781"/>
                  </a:lnTo>
                  <a:lnTo>
                    <a:pt x="520" y="3655"/>
                  </a:lnTo>
                  <a:lnTo>
                    <a:pt x="567" y="3537"/>
                  </a:lnTo>
                  <a:lnTo>
                    <a:pt x="611" y="3426"/>
                  </a:lnTo>
                  <a:lnTo>
                    <a:pt x="653" y="3324"/>
                  </a:lnTo>
                  <a:lnTo>
                    <a:pt x="692" y="3231"/>
                  </a:lnTo>
                  <a:lnTo>
                    <a:pt x="759" y="3073"/>
                  </a:lnTo>
                  <a:lnTo>
                    <a:pt x="812" y="2956"/>
                  </a:lnTo>
                  <a:lnTo>
                    <a:pt x="846" y="2884"/>
                  </a:lnTo>
                  <a:lnTo>
                    <a:pt x="857" y="2858"/>
                  </a:lnTo>
                  <a:lnTo>
                    <a:pt x="905" y="2795"/>
                  </a:lnTo>
                  <a:lnTo>
                    <a:pt x="1036" y="2623"/>
                  </a:lnTo>
                  <a:lnTo>
                    <a:pt x="1129" y="2506"/>
                  </a:lnTo>
                  <a:lnTo>
                    <a:pt x="1236" y="2373"/>
                  </a:lnTo>
                  <a:lnTo>
                    <a:pt x="1295" y="2302"/>
                  </a:lnTo>
                  <a:lnTo>
                    <a:pt x="1356" y="2229"/>
                  </a:lnTo>
                  <a:lnTo>
                    <a:pt x="1420" y="2153"/>
                  </a:lnTo>
                  <a:lnTo>
                    <a:pt x="1487" y="2076"/>
                  </a:lnTo>
                  <a:lnTo>
                    <a:pt x="1556" y="1998"/>
                  </a:lnTo>
                  <a:lnTo>
                    <a:pt x="1627" y="1920"/>
                  </a:lnTo>
                  <a:lnTo>
                    <a:pt x="1698" y="1841"/>
                  </a:lnTo>
                  <a:lnTo>
                    <a:pt x="1772" y="1762"/>
                  </a:lnTo>
                  <a:lnTo>
                    <a:pt x="1847" y="1685"/>
                  </a:lnTo>
                  <a:lnTo>
                    <a:pt x="1922" y="1608"/>
                  </a:lnTo>
                  <a:lnTo>
                    <a:pt x="1999" y="1533"/>
                  </a:lnTo>
                  <a:lnTo>
                    <a:pt x="2076" y="1461"/>
                  </a:lnTo>
                  <a:lnTo>
                    <a:pt x="2153" y="1391"/>
                  </a:lnTo>
                  <a:lnTo>
                    <a:pt x="2230" y="1323"/>
                  </a:lnTo>
                  <a:lnTo>
                    <a:pt x="2306" y="1260"/>
                  </a:lnTo>
                  <a:lnTo>
                    <a:pt x="2381" y="1201"/>
                  </a:lnTo>
                  <a:lnTo>
                    <a:pt x="2456" y="1146"/>
                  </a:lnTo>
                  <a:lnTo>
                    <a:pt x="2530" y="1097"/>
                  </a:lnTo>
                  <a:lnTo>
                    <a:pt x="2601" y="1053"/>
                  </a:lnTo>
                  <a:lnTo>
                    <a:pt x="2672" y="1014"/>
                  </a:lnTo>
                  <a:lnTo>
                    <a:pt x="2740" y="979"/>
                  </a:lnTo>
                  <a:lnTo>
                    <a:pt x="2805" y="945"/>
                  </a:lnTo>
                  <a:lnTo>
                    <a:pt x="2868" y="911"/>
                  </a:lnTo>
                  <a:lnTo>
                    <a:pt x="2928" y="879"/>
                  </a:lnTo>
                  <a:lnTo>
                    <a:pt x="3041" y="816"/>
                  </a:lnTo>
                  <a:lnTo>
                    <a:pt x="3149" y="756"/>
                  </a:lnTo>
                  <a:lnTo>
                    <a:pt x="3250" y="699"/>
                  </a:lnTo>
                  <a:lnTo>
                    <a:pt x="3349" y="645"/>
                  </a:lnTo>
                  <a:lnTo>
                    <a:pt x="3398" y="619"/>
                  </a:lnTo>
                  <a:lnTo>
                    <a:pt x="3447" y="593"/>
                  </a:lnTo>
                  <a:lnTo>
                    <a:pt x="3497" y="568"/>
                  </a:lnTo>
                  <a:lnTo>
                    <a:pt x="3546" y="544"/>
                  </a:lnTo>
                  <a:lnTo>
                    <a:pt x="3598" y="520"/>
                  </a:lnTo>
                  <a:lnTo>
                    <a:pt x="3650" y="497"/>
                  </a:lnTo>
                  <a:lnTo>
                    <a:pt x="3703" y="474"/>
                  </a:lnTo>
                  <a:lnTo>
                    <a:pt x="3759" y="452"/>
                  </a:lnTo>
                  <a:lnTo>
                    <a:pt x="3816" y="430"/>
                  </a:lnTo>
                  <a:lnTo>
                    <a:pt x="3875" y="409"/>
                  </a:lnTo>
                  <a:lnTo>
                    <a:pt x="3937" y="388"/>
                  </a:lnTo>
                  <a:lnTo>
                    <a:pt x="4001" y="368"/>
                  </a:lnTo>
                  <a:lnTo>
                    <a:pt x="4068" y="348"/>
                  </a:lnTo>
                  <a:lnTo>
                    <a:pt x="4139" y="328"/>
                  </a:lnTo>
                  <a:lnTo>
                    <a:pt x="4213" y="309"/>
                  </a:lnTo>
                  <a:lnTo>
                    <a:pt x="4291" y="290"/>
                  </a:lnTo>
                  <a:lnTo>
                    <a:pt x="4372" y="272"/>
                  </a:lnTo>
                  <a:lnTo>
                    <a:pt x="4458" y="253"/>
                  </a:lnTo>
                  <a:lnTo>
                    <a:pt x="4548" y="234"/>
                  </a:lnTo>
                  <a:lnTo>
                    <a:pt x="4643" y="217"/>
                  </a:lnTo>
                  <a:lnTo>
                    <a:pt x="4744" y="199"/>
                  </a:lnTo>
                  <a:lnTo>
                    <a:pt x="4844" y="182"/>
                  </a:lnTo>
                  <a:lnTo>
                    <a:pt x="4945" y="166"/>
                  </a:lnTo>
                  <a:lnTo>
                    <a:pt x="5046" y="150"/>
                  </a:lnTo>
                  <a:lnTo>
                    <a:pt x="5147" y="135"/>
                  </a:lnTo>
                  <a:lnTo>
                    <a:pt x="5248" y="121"/>
                  </a:lnTo>
                  <a:lnTo>
                    <a:pt x="5349" y="107"/>
                  </a:lnTo>
                  <a:lnTo>
                    <a:pt x="5450" y="94"/>
                  </a:lnTo>
                  <a:lnTo>
                    <a:pt x="5551" y="82"/>
                  </a:lnTo>
                  <a:lnTo>
                    <a:pt x="5652" y="71"/>
                  </a:lnTo>
                  <a:lnTo>
                    <a:pt x="5752" y="60"/>
                  </a:lnTo>
                  <a:lnTo>
                    <a:pt x="5855" y="51"/>
                  </a:lnTo>
                  <a:lnTo>
                    <a:pt x="5956" y="42"/>
                  </a:lnTo>
                  <a:lnTo>
                    <a:pt x="6057" y="34"/>
                  </a:lnTo>
                  <a:lnTo>
                    <a:pt x="6158" y="26"/>
                  </a:lnTo>
                  <a:lnTo>
                    <a:pt x="6259" y="20"/>
                  </a:lnTo>
                  <a:lnTo>
                    <a:pt x="6360" y="14"/>
                  </a:lnTo>
                  <a:lnTo>
                    <a:pt x="6461" y="10"/>
                  </a:lnTo>
                  <a:lnTo>
                    <a:pt x="6562" y="6"/>
                  </a:lnTo>
                  <a:lnTo>
                    <a:pt x="6663" y="3"/>
                  </a:lnTo>
                  <a:lnTo>
                    <a:pt x="6765" y="1"/>
                  </a:lnTo>
                  <a:lnTo>
                    <a:pt x="6866" y="0"/>
                  </a:lnTo>
                  <a:lnTo>
                    <a:pt x="6967" y="0"/>
                  </a:lnTo>
                  <a:lnTo>
                    <a:pt x="7068" y="1"/>
                  </a:lnTo>
                  <a:lnTo>
                    <a:pt x="7170" y="2"/>
                  </a:lnTo>
                  <a:lnTo>
                    <a:pt x="7271" y="5"/>
                  </a:lnTo>
                  <a:lnTo>
                    <a:pt x="7372" y="9"/>
                  </a:lnTo>
                  <a:lnTo>
                    <a:pt x="7473" y="13"/>
                  </a:lnTo>
                  <a:lnTo>
                    <a:pt x="7575" y="19"/>
                  </a:lnTo>
                  <a:lnTo>
                    <a:pt x="7676" y="26"/>
                  </a:lnTo>
                  <a:lnTo>
                    <a:pt x="7777" y="34"/>
                  </a:lnTo>
                  <a:lnTo>
                    <a:pt x="7879" y="42"/>
                  </a:lnTo>
                  <a:lnTo>
                    <a:pt x="7935" y="47"/>
                  </a:lnTo>
                  <a:lnTo>
                    <a:pt x="7994" y="53"/>
                  </a:lnTo>
                  <a:lnTo>
                    <a:pt x="8058" y="59"/>
                  </a:lnTo>
                  <a:lnTo>
                    <a:pt x="8125" y="66"/>
                  </a:lnTo>
                  <a:lnTo>
                    <a:pt x="8265" y="83"/>
                  </a:lnTo>
                  <a:lnTo>
                    <a:pt x="8413" y="102"/>
                  </a:lnTo>
                  <a:lnTo>
                    <a:pt x="8566" y="122"/>
                  </a:lnTo>
                  <a:lnTo>
                    <a:pt x="8721" y="144"/>
                  </a:lnTo>
                  <a:lnTo>
                    <a:pt x="8875" y="167"/>
                  </a:lnTo>
                  <a:lnTo>
                    <a:pt x="9025" y="189"/>
                  </a:lnTo>
                  <a:lnTo>
                    <a:pt x="9303" y="233"/>
                  </a:lnTo>
                  <a:lnTo>
                    <a:pt x="9530" y="270"/>
                  </a:lnTo>
                  <a:lnTo>
                    <a:pt x="9683" y="295"/>
                  </a:lnTo>
                  <a:lnTo>
                    <a:pt x="9739" y="305"/>
                  </a:lnTo>
                  <a:lnTo>
                    <a:pt x="9901" y="347"/>
                  </a:lnTo>
                  <a:lnTo>
                    <a:pt x="10062" y="389"/>
                  </a:lnTo>
                  <a:lnTo>
                    <a:pt x="10223" y="431"/>
                  </a:lnTo>
                  <a:lnTo>
                    <a:pt x="10385" y="473"/>
                  </a:lnTo>
                  <a:lnTo>
                    <a:pt x="10546" y="515"/>
                  </a:lnTo>
                  <a:lnTo>
                    <a:pt x="10707" y="557"/>
                  </a:lnTo>
                  <a:lnTo>
                    <a:pt x="10868" y="599"/>
                  </a:lnTo>
                  <a:lnTo>
                    <a:pt x="11030" y="641"/>
                  </a:lnTo>
                  <a:lnTo>
                    <a:pt x="10880" y="706"/>
                  </a:lnTo>
                  <a:lnTo>
                    <a:pt x="10731" y="771"/>
                  </a:lnTo>
                  <a:lnTo>
                    <a:pt x="10582" y="835"/>
                  </a:lnTo>
                  <a:lnTo>
                    <a:pt x="10433" y="898"/>
                  </a:lnTo>
                  <a:lnTo>
                    <a:pt x="10285" y="962"/>
                  </a:lnTo>
                  <a:lnTo>
                    <a:pt x="10136" y="1025"/>
                  </a:lnTo>
                  <a:lnTo>
                    <a:pt x="9987" y="1088"/>
                  </a:lnTo>
                  <a:lnTo>
                    <a:pt x="9837" y="1151"/>
                  </a:lnTo>
                  <a:lnTo>
                    <a:pt x="9876" y="1110"/>
                  </a:lnTo>
                  <a:lnTo>
                    <a:pt x="9915" y="1068"/>
                  </a:lnTo>
                  <a:lnTo>
                    <a:pt x="9953" y="1027"/>
                  </a:lnTo>
                  <a:lnTo>
                    <a:pt x="9992" y="986"/>
                  </a:lnTo>
                  <a:lnTo>
                    <a:pt x="10031" y="946"/>
                  </a:lnTo>
                  <a:lnTo>
                    <a:pt x="10071" y="904"/>
                  </a:lnTo>
                  <a:lnTo>
                    <a:pt x="10111" y="863"/>
                  </a:lnTo>
                  <a:lnTo>
                    <a:pt x="10152" y="821"/>
                  </a:lnTo>
                  <a:lnTo>
                    <a:pt x="10080" y="849"/>
                  </a:lnTo>
                  <a:lnTo>
                    <a:pt x="10010" y="877"/>
                  </a:lnTo>
                  <a:lnTo>
                    <a:pt x="9938" y="905"/>
                  </a:lnTo>
                  <a:lnTo>
                    <a:pt x="9869" y="933"/>
                  </a:lnTo>
                  <a:lnTo>
                    <a:pt x="9798" y="960"/>
                  </a:lnTo>
                  <a:lnTo>
                    <a:pt x="9730" y="987"/>
                  </a:lnTo>
                  <a:lnTo>
                    <a:pt x="9661" y="1013"/>
                  </a:lnTo>
                  <a:lnTo>
                    <a:pt x="9595" y="1039"/>
                  </a:lnTo>
                  <a:lnTo>
                    <a:pt x="9639" y="1001"/>
                  </a:lnTo>
                  <a:lnTo>
                    <a:pt x="9686" y="962"/>
                  </a:lnTo>
                  <a:lnTo>
                    <a:pt x="9732" y="923"/>
                  </a:lnTo>
                  <a:lnTo>
                    <a:pt x="9780" y="882"/>
                  </a:lnTo>
                  <a:lnTo>
                    <a:pt x="9828" y="841"/>
                  </a:lnTo>
                  <a:lnTo>
                    <a:pt x="9877" y="799"/>
                  </a:lnTo>
                  <a:lnTo>
                    <a:pt x="9926" y="758"/>
                  </a:lnTo>
                  <a:lnTo>
                    <a:pt x="9975" y="716"/>
                  </a:lnTo>
                  <a:lnTo>
                    <a:pt x="9879" y="760"/>
                  </a:lnTo>
                  <a:lnTo>
                    <a:pt x="9786" y="803"/>
                  </a:lnTo>
                  <a:lnTo>
                    <a:pt x="9692" y="846"/>
                  </a:lnTo>
                  <a:lnTo>
                    <a:pt x="9599" y="888"/>
                  </a:lnTo>
                  <a:lnTo>
                    <a:pt x="9507" y="930"/>
                  </a:lnTo>
                  <a:lnTo>
                    <a:pt x="9414" y="971"/>
                  </a:lnTo>
                  <a:lnTo>
                    <a:pt x="9321" y="1012"/>
                  </a:lnTo>
                  <a:lnTo>
                    <a:pt x="9228" y="1052"/>
                  </a:lnTo>
                  <a:lnTo>
                    <a:pt x="9263" y="1015"/>
                  </a:lnTo>
                  <a:lnTo>
                    <a:pt x="9296" y="978"/>
                  </a:lnTo>
                  <a:lnTo>
                    <a:pt x="9329" y="942"/>
                  </a:lnTo>
                  <a:lnTo>
                    <a:pt x="9363" y="906"/>
                  </a:lnTo>
                  <a:lnTo>
                    <a:pt x="9395" y="871"/>
                  </a:lnTo>
                  <a:lnTo>
                    <a:pt x="9429" y="836"/>
                  </a:lnTo>
                  <a:lnTo>
                    <a:pt x="9463" y="800"/>
                  </a:lnTo>
                  <a:lnTo>
                    <a:pt x="9497" y="765"/>
                  </a:lnTo>
                  <a:lnTo>
                    <a:pt x="9445" y="794"/>
                  </a:lnTo>
                  <a:lnTo>
                    <a:pt x="9392" y="822"/>
                  </a:lnTo>
                  <a:lnTo>
                    <a:pt x="9339" y="851"/>
                  </a:lnTo>
                  <a:lnTo>
                    <a:pt x="9287" y="881"/>
                  </a:lnTo>
                  <a:lnTo>
                    <a:pt x="9234" y="910"/>
                  </a:lnTo>
                  <a:lnTo>
                    <a:pt x="9182" y="939"/>
                  </a:lnTo>
                  <a:lnTo>
                    <a:pt x="9129" y="967"/>
                  </a:lnTo>
                  <a:lnTo>
                    <a:pt x="9077" y="996"/>
                  </a:lnTo>
                  <a:lnTo>
                    <a:pt x="9060" y="991"/>
                  </a:lnTo>
                  <a:lnTo>
                    <a:pt x="9044" y="986"/>
                  </a:lnTo>
                  <a:lnTo>
                    <a:pt x="9026" y="981"/>
                  </a:lnTo>
                  <a:lnTo>
                    <a:pt x="9009" y="976"/>
                  </a:lnTo>
                  <a:lnTo>
                    <a:pt x="8992" y="971"/>
                  </a:lnTo>
                  <a:lnTo>
                    <a:pt x="8974" y="965"/>
                  </a:lnTo>
                  <a:lnTo>
                    <a:pt x="8957" y="959"/>
                  </a:lnTo>
                  <a:lnTo>
                    <a:pt x="8940" y="952"/>
                  </a:lnTo>
                  <a:lnTo>
                    <a:pt x="8974" y="917"/>
                  </a:lnTo>
                  <a:lnTo>
                    <a:pt x="9008" y="883"/>
                  </a:lnTo>
                  <a:lnTo>
                    <a:pt x="9040" y="849"/>
                  </a:lnTo>
                  <a:lnTo>
                    <a:pt x="9073" y="815"/>
                  </a:lnTo>
                  <a:lnTo>
                    <a:pt x="9106" y="781"/>
                  </a:lnTo>
                  <a:lnTo>
                    <a:pt x="9138" y="747"/>
                  </a:lnTo>
                  <a:lnTo>
                    <a:pt x="9170" y="713"/>
                  </a:lnTo>
                  <a:lnTo>
                    <a:pt x="9202" y="678"/>
                  </a:lnTo>
                  <a:lnTo>
                    <a:pt x="9148" y="711"/>
                  </a:lnTo>
                  <a:lnTo>
                    <a:pt x="9085" y="750"/>
                  </a:lnTo>
                  <a:lnTo>
                    <a:pt x="9051" y="771"/>
                  </a:lnTo>
                  <a:lnTo>
                    <a:pt x="9015" y="793"/>
                  </a:lnTo>
                  <a:lnTo>
                    <a:pt x="8979" y="814"/>
                  </a:lnTo>
                  <a:lnTo>
                    <a:pt x="8943" y="835"/>
                  </a:lnTo>
                  <a:lnTo>
                    <a:pt x="8905" y="854"/>
                  </a:lnTo>
                  <a:lnTo>
                    <a:pt x="8868" y="872"/>
                  </a:lnTo>
                  <a:lnTo>
                    <a:pt x="8849" y="880"/>
                  </a:lnTo>
                  <a:lnTo>
                    <a:pt x="8831" y="888"/>
                  </a:lnTo>
                  <a:lnTo>
                    <a:pt x="8812" y="895"/>
                  </a:lnTo>
                  <a:lnTo>
                    <a:pt x="8794" y="901"/>
                  </a:lnTo>
                  <a:lnTo>
                    <a:pt x="8776" y="907"/>
                  </a:lnTo>
                  <a:lnTo>
                    <a:pt x="8758" y="912"/>
                  </a:lnTo>
                  <a:lnTo>
                    <a:pt x="8741" y="916"/>
                  </a:lnTo>
                  <a:lnTo>
                    <a:pt x="8724" y="919"/>
                  </a:lnTo>
                  <a:lnTo>
                    <a:pt x="8707" y="921"/>
                  </a:lnTo>
                  <a:lnTo>
                    <a:pt x="8690" y="922"/>
                  </a:lnTo>
                  <a:lnTo>
                    <a:pt x="8674" y="922"/>
                  </a:lnTo>
                  <a:lnTo>
                    <a:pt x="8658" y="921"/>
                  </a:lnTo>
                  <a:lnTo>
                    <a:pt x="8719" y="863"/>
                  </a:lnTo>
                  <a:lnTo>
                    <a:pt x="8781" y="804"/>
                  </a:lnTo>
                  <a:lnTo>
                    <a:pt x="8841" y="746"/>
                  </a:lnTo>
                  <a:lnTo>
                    <a:pt x="8899" y="687"/>
                  </a:lnTo>
                  <a:lnTo>
                    <a:pt x="8959" y="628"/>
                  </a:lnTo>
                  <a:lnTo>
                    <a:pt x="9018" y="568"/>
                  </a:lnTo>
                  <a:lnTo>
                    <a:pt x="9077" y="508"/>
                  </a:lnTo>
                  <a:lnTo>
                    <a:pt x="9136" y="448"/>
                  </a:lnTo>
                  <a:lnTo>
                    <a:pt x="9112" y="446"/>
                  </a:lnTo>
                  <a:lnTo>
                    <a:pt x="9087" y="443"/>
                  </a:lnTo>
                  <a:lnTo>
                    <a:pt x="9060" y="441"/>
                  </a:lnTo>
                  <a:lnTo>
                    <a:pt x="9035" y="439"/>
                  </a:lnTo>
                  <a:lnTo>
                    <a:pt x="9009" y="436"/>
                  </a:lnTo>
                  <a:lnTo>
                    <a:pt x="8984" y="434"/>
                  </a:lnTo>
                  <a:lnTo>
                    <a:pt x="8958" y="432"/>
                  </a:lnTo>
                  <a:lnTo>
                    <a:pt x="8933" y="429"/>
                  </a:lnTo>
                  <a:lnTo>
                    <a:pt x="8845" y="485"/>
                  </a:lnTo>
                  <a:lnTo>
                    <a:pt x="8756" y="539"/>
                  </a:lnTo>
                  <a:lnTo>
                    <a:pt x="8668" y="593"/>
                  </a:lnTo>
                  <a:lnTo>
                    <a:pt x="8579" y="646"/>
                  </a:lnTo>
                  <a:lnTo>
                    <a:pt x="8491" y="699"/>
                  </a:lnTo>
                  <a:lnTo>
                    <a:pt x="8403" y="752"/>
                  </a:lnTo>
                  <a:lnTo>
                    <a:pt x="8314" y="805"/>
                  </a:lnTo>
                  <a:lnTo>
                    <a:pt x="8226" y="859"/>
                  </a:lnTo>
                  <a:lnTo>
                    <a:pt x="8268" y="809"/>
                  </a:lnTo>
                  <a:lnTo>
                    <a:pt x="8309" y="760"/>
                  </a:lnTo>
                  <a:lnTo>
                    <a:pt x="8351" y="709"/>
                  </a:lnTo>
                  <a:lnTo>
                    <a:pt x="8392" y="658"/>
                  </a:lnTo>
                  <a:lnTo>
                    <a:pt x="8433" y="606"/>
                  </a:lnTo>
                  <a:lnTo>
                    <a:pt x="8474" y="554"/>
                  </a:lnTo>
                  <a:lnTo>
                    <a:pt x="8514" y="501"/>
                  </a:lnTo>
                  <a:lnTo>
                    <a:pt x="8553" y="448"/>
                  </a:lnTo>
                  <a:lnTo>
                    <a:pt x="8479" y="506"/>
                  </a:lnTo>
                  <a:lnTo>
                    <a:pt x="8405" y="563"/>
                  </a:lnTo>
                  <a:lnTo>
                    <a:pt x="8330" y="618"/>
                  </a:lnTo>
                  <a:lnTo>
                    <a:pt x="8255" y="674"/>
                  </a:lnTo>
                  <a:lnTo>
                    <a:pt x="8181" y="728"/>
                  </a:lnTo>
                  <a:lnTo>
                    <a:pt x="8106" y="782"/>
                  </a:lnTo>
                  <a:lnTo>
                    <a:pt x="8031" y="836"/>
                  </a:lnTo>
                  <a:lnTo>
                    <a:pt x="7957" y="890"/>
                  </a:lnTo>
                  <a:lnTo>
                    <a:pt x="7982" y="834"/>
                  </a:lnTo>
                  <a:lnTo>
                    <a:pt x="8007" y="778"/>
                  </a:lnTo>
                  <a:lnTo>
                    <a:pt x="8031" y="722"/>
                  </a:lnTo>
                  <a:lnTo>
                    <a:pt x="8055" y="666"/>
                  </a:lnTo>
                  <a:lnTo>
                    <a:pt x="8081" y="610"/>
                  </a:lnTo>
                  <a:lnTo>
                    <a:pt x="8105" y="554"/>
                  </a:lnTo>
                  <a:lnTo>
                    <a:pt x="8129" y="498"/>
                  </a:lnTo>
                  <a:lnTo>
                    <a:pt x="8154" y="442"/>
                  </a:lnTo>
                  <a:lnTo>
                    <a:pt x="8073" y="516"/>
                  </a:lnTo>
                  <a:lnTo>
                    <a:pt x="7993" y="590"/>
                  </a:lnTo>
                  <a:lnTo>
                    <a:pt x="7913" y="664"/>
                  </a:lnTo>
                  <a:lnTo>
                    <a:pt x="7833" y="737"/>
                  </a:lnTo>
                  <a:lnTo>
                    <a:pt x="7753" y="811"/>
                  </a:lnTo>
                  <a:lnTo>
                    <a:pt x="7673" y="885"/>
                  </a:lnTo>
                  <a:lnTo>
                    <a:pt x="7593" y="959"/>
                  </a:lnTo>
                  <a:lnTo>
                    <a:pt x="7512" y="1033"/>
                  </a:lnTo>
                  <a:lnTo>
                    <a:pt x="7534" y="975"/>
                  </a:lnTo>
                  <a:lnTo>
                    <a:pt x="7555" y="916"/>
                  </a:lnTo>
                  <a:lnTo>
                    <a:pt x="7576" y="858"/>
                  </a:lnTo>
                  <a:lnTo>
                    <a:pt x="7598" y="800"/>
                  </a:lnTo>
                  <a:lnTo>
                    <a:pt x="7619" y="743"/>
                  </a:lnTo>
                  <a:lnTo>
                    <a:pt x="7640" y="686"/>
                  </a:lnTo>
                  <a:lnTo>
                    <a:pt x="7661" y="629"/>
                  </a:lnTo>
                  <a:lnTo>
                    <a:pt x="7683" y="572"/>
                  </a:lnTo>
                  <a:lnTo>
                    <a:pt x="7619" y="631"/>
                  </a:lnTo>
                  <a:lnTo>
                    <a:pt x="7554" y="689"/>
                  </a:lnTo>
                  <a:lnTo>
                    <a:pt x="7490" y="748"/>
                  </a:lnTo>
                  <a:lnTo>
                    <a:pt x="7426" y="806"/>
                  </a:lnTo>
                  <a:lnTo>
                    <a:pt x="7362" y="864"/>
                  </a:lnTo>
                  <a:lnTo>
                    <a:pt x="7296" y="923"/>
                  </a:lnTo>
                  <a:lnTo>
                    <a:pt x="7231" y="981"/>
                  </a:lnTo>
                  <a:lnTo>
                    <a:pt x="7165" y="1039"/>
                  </a:lnTo>
                  <a:lnTo>
                    <a:pt x="7189" y="974"/>
                  </a:lnTo>
                  <a:lnTo>
                    <a:pt x="7214" y="909"/>
                  </a:lnTo>
                  <a:lnTo>
                    <a:pt x="7239" y="843"/>
                  </a:lnTo>
                  <a:lnTo>
                    <a:pt x="7263" y="778"/>
                  </a:lnTo>
                  <a:lnTo>
                    <a:pt x="7286" y="712"/>
                  </a:lnTo>
                  <a:lnTo>
                    <a:pt x="7309" y="647"/>
                  </a:lnTo>
                  <a:lnTo>
                    <a:pt x="7332" y="582"/>
                  </a:lnTo>
                  <a:lnTo>
                    <a:pt x="7355" y="516"/>
                  </a:lnTo>
                  <a:lnTo>
                    <a:pt x="7295" y="582"/>
                  </a:lnTo>
                  <a:lnTo>
                    <a:pt x="7235" y="647"/>
                  </a:lnTo>
                  <a:lnTo>
                    <a:pt x="7174" y="712"/>
                  </a:lnTo>
                  <a:lnTo>
                    <a:pt x="7112" y="778"/>
                  </a:lnTo>
                  <a:lnTo>
                    <a:pt x="7051" y="843"/>
                  </a:lnTo>
                  <a:lnTo>
                    <a:pt x="6990" y="909"/>
                  </a:lnTo>
                  <a:lnTo>
                    <a:pt x="6930" y="974"/>
                  </a:lnTo>
                  <a:lnTo>
                    <a:pt x="6870" y="1039"/>
                  </a:lnTo>
                  <a:lnTo>
                    <a:pt x="6878" y="991"/>
                  </a:lnTo>
                  <a:lnTo>
                    <a:pt x="6885" y="942"/>
                  </a:lnTo>
                  <a:lnTo>
                    <a:pt x="6892" y="894"/>
                  </a:lnTo>
                  <a:lnTo>
                    <a:pt x="6899" y="846"/>
                  </a:lnTo>
                  <a:lnTo>
                    <a:pt x="6905" y="798"/>
                  </a:lnTo>
                  <a:lnTo>
                    <a:pt x="6911" y="750"/>
                  </a:lnTo>
                  <a:lnTo>
                    <a:pt x="6918" y="702"/>
                  </a:lnTo>
                  <a:lnTo>
                    <a:pt x="6923" y="653"/>
                  </a:lnTo>
                  <a:lnTo>
                    <a:pt x="6895" y="698"/>
                  </a:lnTo>
                  <a:lnTo>
                    <a:pt x="6868" y="742"/>
                  </a:lnTo>
                  <a:lnTo>
                    <a:pt x="6841" y="787"/>
                  </a:lnTo>
                  <a:lnTo>
                    <a:pt x="6813" y="832"/>
                  </a:lnTo>
                  <a:lnTo>
                    <a:pt x="6786" y="877"/>
                  </a:lnTo>
                  <a:lnTo>
                    <a:pt x="6758" y="922"/>
                  </a:lnTo>
                  <a:lnTo>
                    <a:pt x="6729" y="968"/>
                  </a:lnTo>
                  <a:lnTo>
                    <a:pt x="6700" y="1014"/>
                  </a:lnTo>
                  <a:lnTo>
                    <a:pt x="6681" y="1012"/>
                  </a:lnTo>
                  <a:lnTo>
                    <a:pt x="6661" y="1010"/>
                  </a:lnTo>
                  <a:lnTo>
                    <a:pt x="6641" y="1008"/>
                  </a:lnTo>
                  <a:lnTo>
                    <a:pt x="6620" y="1006"/>
                  </a:lnTo>
                  <a:lnTo>
                    <a:pt x="6599" y="1004"/>
                  </a:lnTo>
                  <a:lnTo>
                    <a:pt x="6577" y="1003"/>
                  </a:lnTo>
                  <a:lnTo>
                    <a:pt x="6553" y="1002"/>
                  </a:lnTo>
                  <a:lnTo>
                    <a:pt x="6529" y="1002"/>
                  </a:lnTo>
                  <a:lnTo>
                    <a:pt x="6549" y="955"/>
                  </a:lnTo>
                  <a:lnTo>
                    <a:pt x="6568" y="908"/>
                  </a:lnTo>
                  <a:lnTo>
                    <a:pt x="6586" y="860"/>
                  </a:lnTo>
                  <a:lnTo>
                    <a:pt x="6603" y="812"/>
                  </a:lnTo>
                  <a:lnTo>
                    <a:pt x="6620" y="764"/>
                  </a:lnTo>
                  <a:lnTo>
                    <a:pt x="6637" y="717"/>
                  </a:lnTo>
                  <a:lnTo>
                    <a:pt x="6652" y="669"/>
                  </a:lnTo>
                  <a:lnTo>
                    <a:pt x="6667" y="622"/>
                  </a:lnTo>
                  <a:lnTo>
                    <a:pt x="6640" y="639"/>
                  </a:lnTo>
                  <a:lnTo>
                    <a:pt x="6612" y="655"/>
                  </a:lnTo>
                  <a:lnTo>
                    <a:pt x="6584" y="671"/>
                  </a:lnTo>
                  <a:lnTo>
                    <a:pt x="6556" y="688"/>
                  </a:lnTo>
                  <a:lnTo>
                    <a:pt x="6526" y="704"/>
                  </a:lnTo>
                  <a:lnTo>
                    <a:pt x="6497" y="720"/>
                  </a:lnTo>
                  <a:lnTo>
                    <a:pt x="6467" y="737"/>
                  </a:lnTo>
                  <a:lnTo>
                    <a:pt x="6438" y="753"/>
                  </a:lnTo>
                  <a:lnTo>
                    <a:pt x="6408" y="834"/>
                  </a:lnTo>
                  <a:lnTo>
                    <a:pt x="6379" y="915"/>
                  </a:lnTo>
                  <a:lnTo>
                    <a:pt x="6349" y="996"/>
                  </a:lnTo>
                  <a:lnTo>
                    <a:pt x="6319" y="1077"/>
                  </a:lnTo>
                  <a:lnTo>
                    <a:pt x="6289" y="1157"/>
                  </a:lnTo>
                  <a:lnTo>
                    <a:pt x="6259" y="1238"/>
                  </a:lnTo>
                  <a:lnTo>
                    <a:pt x="6227" y="1319"/>
                  </a:lnTo>
                  <a:lnTo>
                    <a:pt x="6196" y="1401"/>
                  </a:lnTo>
                  <a:lnTo>
                    <a:pt x="6166" y="1404"/>
                  </a:lnTo>
                  <a:lnTo>
                    <a:pt x="6136" y="1406"/>
                  </a:lnTo>
                  <a:lnTo>
                    <a:pt x="6105" y="1408"/>
                  </a:lnTo>
                  <a:lnTo>
                    <a:pt x="6075" y="1410"/>
                  </a:lnTo>
                  <a:lnTo>
                    <a:pt x="6044" y="1411"/>
                  </a:lnTo>
                  <a:lnTo>
                    <a:pt x="6013" y="1413"/>
                  </a:lnTo>
                  <a:lnTo>
                    <a:pt x="5983" y="1413"/>
                  </a:lnTo>
                  <a:lnTo>
                    <a:pt x="5953" y="1414"/>
                  </a:lnTo>
                  <a:lnTo>
                    <a:pt x="5946" y="1356"/>
                  </a:lnTo>
                  <a:lnTo>
                    <a:pt x="5939" y="1297"/>
                  </a:lnTo>
                  <a:lnTo>
                    <a:pt x="5930" y="1240"/>
                  </a:lnTo>
                  <a:lnTo>
                    <a:pt x="5923" y="1182"/>
                  </a:lnTo>
                  <a:lnTo>
                    <a:pt x="5915" y="1125"/>
                  </a:lnTo>
                  <a:lnTo>
                    <a:pt x="5906" y="1068"/>
                  </a:lnTo>
                  <a:lnTo>
                    <a:pt x="5898" y="1010"/>
                  </a:lnTo>
                  <a:lnTo>
                    <a:pt x="5888" y="952"/>
                  </a:lnTo>
                  <a:lnTo>
                    <a:pt x="5878" y="1015"/>
                  </a:lnTo>
                  <a:lnTo>
                    <a:pt x="5868" y="1078"/>
                  </a:lnTo>
                  <a:lnTo>
                    <a:pt x="5858" y="1141"/>
                  </a:lnTo>
                  <a:lnTo>
                    <a:pt x="5847" y="1204"/>
                  </a:lnTo>
                  <a:lnTo>
                    <a:pt x="5837" y="1267"/>
                  </a:lnTo>
                  <a:lnTo>
                    <a:pt x="5826" y="1331"/>
                  </a:lnTo>
                  <a:lnTo>
                    <a:pt x="5815" y="1394"/>
                  </a:lnTo>
                  <a:lnTo>
                    <a:pt x="5803" y="1457"/>
                  </a:lnTo>
                  <a:lnTo>
                    <a:pt x="5796" y="1431"/>
                  </a:lnTo>
                  <a:lnTo>
                    <a:pt x="5779" y="1361"/>
                  </a:lnTo>
                  <a:lnTo>
                    <a:pt x="5755" y="1262"/>
                  </a:lnTo>
                  <a:lnTo>
                    <a:pt x="5727" y="1150"/>
                  </a:lnTo>
                  <a:lnTo>
                    <a:pt x="5700" y="1041"/>
                  </a:lnTo>
                  <a:lnTo>
                    <a:pt x="5676" y="949"/>
                  </a:lnTo>
                  <a:lnTo>
                    <a:pt x="5666" y="915"/>
                  </a:lnTo>
                  <a:lnTo>
                    <a:pt x="5659" y="890"/>
                  </a:lnTo>
                  <a:lnTo>
                    <a:pt x="5656" y="882"/>
                  </a:lnTo>
                  <a:lnTo>
                    <a:pt x="5654" y="877"/>
                  </a:lnTo>
                  <a:lnTo>
                    <a:pt x="5652" y="875"/>
                  </a:lnTo>
                  <a:lnTo>
                    <a:pt x="5651" y="877"/>
                  </a:lnTo>
                  <a:lnTo>
                    <a:pt x="5650" y="893"/>
                  </a:lnTo>
                  <a:lnTo>
                    <a:pt x="5646" y="918"/>
                  </a:lnTo>
                  <a:lnTo>
                    <a:pt x="5641" y="953"/>
                  </a:lnTo>
                  <a:lnTo>
                    <a:pt x="5632" y="996"/>
                  </a:lnTo>
                  <a:lnTo>
                    <a:pt x="5612" y="1096"/>
                  </a:lnTo>
                  <a:lnTo>
                    <a:pt x="5589" y="1207"/>
                  </a:lnTo>
                  <a:lnTo>
                    <a:pt x="5567" y="1316"/>
                  </a:lnTo>
                  <a:lnTo>
                    <a:pt x="5547" y="1411"/>
                  </a:lnTo>
                  <a:lnTo>
                    <a:pt x="5532" y="1476"/>
                  </a:lnTo>
                  <a:lnTo>
                    <a:pt x="5527" y="1501"/>
                  </a:lnTo>
                  <a:lnTo>
                    <a:pt x="5505" y="1421"/>
                  </a:lnTo>
                  <a:lnTo>
                    <a:pt x="5482" y="1342"/>
                  </a:lnTo>
                  <a:lnTo>
                    <a:pt x="5459" y="1261"/>
                  </a:lnTo>
                  <a:lnTo>
                    <a:pt x="5435" y="1182"/>
                  </a:lnTo>
                  <a:lnTo>
                    <a:pt x="5410" y="1102"/>
                  </a:lnTo>
                  <a:lnTo>
                    <a:pt x="5386" y="1021"/>
                  </a:lnTo>
                  <a:lnTo>
                    <a:pt x="5362" y="940"/>
                  </a:lnTo>
                  <a:lnTo>
                    <a:pt x="5338" y="859"/>
                  </a:lnTo>
                  <a:lnTo>
                    <a:pt x="5327" y="868"/>
                  </a:lnTo>
                  <a:lnTo>
                    <a:pt x="5318" y="876"/>
                  </a:lnTo>
                  <a:lnTo>
                    <a:pt x="5308" y="884"/>
                  </a:lnTo>
                  <a:lnTo>
                    <a:pt x="5298" y="892"/>
                  </a:lnTo>
                  <a:lnTo>
                    <a:pt x="5288" y="900"/>
                  </a:lnTo>
                  <a:lnTo>
                    <a:pt x="5279" y="907"/>
                  </a:lnTo>
                  <a:lnTo>
                    <a:pt x="5268" y="914"/>
                  </a:lnTo>
                  <a:lnTo>
                    <a:pt x="5259" y="921"/>
                  </a:lnTo>
                  <a:lnTo>
                    <a:pt x="5268" y="994"/>
                  </a:lnTo>
                  <a:lnTo>
                    <a:pt x="5278" y="1067"/>
                  </a:lnTo>
                  <a:lnTo>
                    <a:pt x="5286" y="1140"/>
                  </a:lnTo>
                  <a:lnTo>
                    <a:pt x="5295" y="1213"/>
                  </a:lnTo>
                  <a:lnTo>
                    <a:pt x="5303" y="1285"/>
                  </a:lnTo>
                  <a:lnTo>
                    <a:pt x="5313" y="1359"/>
                  </a:lnTo>
                  <a:lnTo>
                    <a:pt x="5321" y="1430"/>
                  </a:lnTo>
                  <a:lnTo>
                    <a:pt x="5331" y="1501"/>
                  </a:lnTo>
                  <a:lnTo>
                    <a:pt x="5302" y="1503"/>
                  </a:lnTo>
                  <a:lnTo>
                    <a:pt x="5271" y="1506"/>
                  </a:lnTo>
                  <a:lnTo>
                    <a:pt x="5242" y="1510"/>
                  </a:lnTo>
                  <a:lnTo>
                    <a:pt x="5213" y="1513"/>
                  </a:lnTo>
                  <a:lnTo>
                    <a:pt x="5182" y="1517"/>
                  </a:lnTo>
                  <a:lnTo>
                    <a:pt x="5151" y="1520"/>
                  </a:lnTo>
                  <a:lnTo>
                    <a:pt x="5120" y="1523"/>
                  </a:lnTo>
                  <a:lnTo>
                    <a:pt x="5088" y="1526"/>
                  </a:lnTo>
                  <a:lnTo>
                    <a:pt x="5064" y="1460"/>
                  </a:lnTo>
                  <a:lnTo>
                    <a:pt x="5041" y="1395"/>
                  </a:lnTo>
                  <a:lnTo>
                    <a:pt x="5017" y="1330"/>
                  </a:lnTo>
                  <a:lnTo>
                    <a:pt x="4994" y="1263"/>
                  </a:lnTo>
                  <a:lnTo>
                    <a:pt x="4970" y="1198"/>
                  </a:lnTo>
                  <a:lnTo>
                    <a:pt x="4946" y="1133"/>
                  </a:lnTo>
                  <a:lnTo>
                    <a:pt x="4923" y="1067"/>
                  </a:lnTo>
                  <a:lnTo>
                    <a:pt x="4899" y="1002"/>
                  </a:lnTo>
                  <a:lnTo>
                    <a:pt x="4899" y="1072"/>
                  </a:lnTo>
                  <a:lnTo>
                    <a:pt x="4900" y="1141"/>
                  </a:lnTo>
                  <a:lnTo>
                    <a:pt x="4901" y="1210"/>
                  </a:lnTo>
                  <a:lnTo>
                    <a:pt x="4902" y="1279"/>
                  </a:lnTo>
                  <a:lnTo>
                    <a:pt x="4903" y="1349"/>
                  </a:lnTo>
                  <a:lnTo>
                    <a:pt x="4904" y="1418"/>
                  </a:lnTo>
                  <a:lnTo>
                    <a:pt x="4905" y="1487"/>
                  </a:lnTo>
                  <a:lnTo>
                    <a:pt x="4905" y="1557"/>
                  </a:lnTo>
                  <a:lnTo>
                    <a:pt x="4873" y="1494"/>
                  </a:lnTo>
                  <a:lnTo>
                    <a:pt x="4840" y="1431"/>
                  </a:lnTo>
                  <a:lnTo>
                    <a:pt x="4806" y="1368"/>
                  </a:lnTo>
                  <a:lnTo>
                    <a:pt x="4773" y="1304"/>
                  </a:lnTo>
                  <a:lnTo>
                    <a:pt x="4738" y="1241"/>
                  </a:lnTo>
                  <a:lnTo>
                    <a:pt x="4702" y="1178"/>
                  </a:lnTo>
                  <a:lnTo>
                    <a:pt x="4666" y="1115"/>
                  </a:lnTo>
                  <a:lnTo>
                    <a:pt x="4631" y="1052"/>
                  </a:lnTo>
                  <a:lnTo>
                    <a:pt x="4653" y="1114"/>
                  </a:lnTo>
                  <a:lnTo>
                    <a:pt x="4675" y="1177"/>
                  </a:lnTo>
                  <a:lnTo>
                    <a:pt x="4696" y="1238"/>
                  </a:lnTo>
                  <a:lnTo>
                    <a:pt x="4718" y="1300"/>
                  </a:lnTo>
                  <a:lnTo>
                    <a:pt x="4739" y="1362"/>
                  </a:lnTo>
                  <a:lnTo>
                    <a:pt x="4760" y="1423"/>
                  </a:lnTo>
                  <a:lnTo>
                    <a:pt x="4780" y="1484"/>
                  </a:lnTo>
                  <a:lnTo>
                    <a:pt x="4800" y="1544"/>
                  </a:lnTo>
                  <a:lnTo>
                    <a:pt x="4780" y="1554"/>
                  </a:lnTo>
                  <a:lnTo>
                    <a:pt x="4760" y="1563"/>
                  </a:lnTo>
                  <a:lnTo>
                    <a:pt x="4739" y="1572"/>
                  </a:lnTo>
                  <a:lnTo>
                    <a:pt x="4718" y="1582"/>
                  </a:lnTo>
                  <a:lnTo>
                    <a:pt x="4696" y="1591"/>
                  </a:lnTo>
                  <a:lnTo>
                    <a:pt x="4675" y="1600"/>
                  </a:lnTo>
                  <a:lnTo>
                    <a:pt x="4653" y="1610"/>
                  </a:lnTo>
                  <a:lnTo>
                    <a:pt x="4631" y="1619"/>
                  </a:lnTo>
                  <a:lnTo>
                    <a:pt x="4598" y="1561"/>
                  </a:lnTo>
                  <a:lnTo>
                    <a:pt x="4566" y="1502"/>
                  </a:lnTo>
                  <a:lnTo>
                    <a:pt x="4535" y="1444"/>
                  </a:lnTo>
                  <a:lnTo>
                    <a:pt x="4502" y="1386"/>
                  </a:lnTo>
                  <a:lnTo>
                    <a:pt x="4471" y="1327"/>
                  </a:lnTo>
                  <a:lnTo>
                    <a:pt x="4439" y="1268"/>
                  </a:lnTo>
                  <a:lnTo>
                    <a:pt x="4406" y="1210"/>
                  </a:lnTo>
                  <a:lnTo>
                    <a:pt x="4375" y="1151"/>
                  </a:lnTo>
                  <a:lnTo>
                    <a:pt x="4375" y="1221"/>
                  </a:lnTo>
                  <a:lnTo>
                    <a:pt x="4376" y="1291"/>
                  </a:lnTo>
                  <a:lnTo>
                    <a:pt x="4377" y="1362"/>
                  </a:lnTo>
                  <a:lnTo>
                    <a:pt x="4378" y="1432"/>
                  </a:lnTo>
                  <a:lnTo>
                    <a:pt x="4379" y="1502"/>
                  </a:lnTo>
                  <a:lnTo>
                    <a:pt x="4380" y="1572"/>
                  </a:lnTo>
                  <a:lnTo>
                    <a:pt x="4381" y="1642"/>
                  </a:lnTo>
                  <a:lnTo>
                    <a:pt x="4381" y="1712"/>
                  </a:lnTo>
                  <a:lnTo>
                    <a:pt x="4357" y="1724"/>
                  </a:lnTo>
                  <a:lnTo>
                    <a:pt x="4332" y="1736"/>
                  </a:lnTo>
                  <a:lnTo>
                    <a:pt x="4305" y="1747"/>
                  </a:lnTo>
                  <a:lnTo>
                    <a:pt x="4280" y="1759"/>
                  </a:lnTo>
                  <a:lnTo>
                    <a:pt x="4254" y="1771"/>
                  </a:lnTo>
                  <a:lnTo>
                    <a:pt x="4228" y="1782"/>
                  </a:lnTo>
                  <a:lnTo>
                    <a:pt x="4203" y="1794"/>
                  </a:lnTo>
                  <a:lnTo>
                    <a:pt x="4178" y="1806"/>
                  </a:lnTo>
                  <a:lnTo>
                    <a:pt x="4138" y="1740"/>
                  </a:lnTo>
                  <a:lnTo>
                    <a:pt x="4098" y="1675"/>
                  </a:lnTo>
                  <a:lnTo>
                    <a:pt x="4056" y="1609"/>
                  </a:lnTo>
                  <a:lnTo>
                    <a:pt x="4014" y="1543"/>
                  </a:lnTo>
                  <a:lnTo>
                    <a:pt x="3971" y="1476"/>
                  </a:lnTo>
                  <a:lnTo>
                    <a:pt x="3928" y="1408"/>
                  </a:lnTo>
                  <a:lnTo>
                    <a:pt x="3886" y="1340"/>
                  </a:lnTo>
                  <a:lnTo>
                    <a:pt x="3844" y="1269"/>
                  </a:lnTo>
                  <a:lnTo>
                    <a:pt x="3861" y="1357"/>
                  </a:lnTo>
                  <a:lnTo>
                    <a:pt x="3878" y="1442"/>
                  </a:lnTo>
                  <a:lnTo>
                    <a:pt x="3895" y="1527"/>
                  </a:lnTo>
                  <a:lnTo>
                    <a:pt x="3912" y="1611"/>
                  </a:lnTo>
                  <a:lnTo>
                    <a:pt x="3928" y="1695"/>
                  </a:lnTo>
                  <a:lnTo>
                    <a:pt x="3944" y="1778"/>
                  </a:lnTo>
                  <a:lnTo>
                    <a:pt x="3960" y="1861"/>
                  </a:lnTo>
                  <a:lnTo>
                    <a:pt x="3975" y="1943"/>
                  </a:lnTo>
                  <a:lnTo>
                    <a:pt x="3945" y="1954"/>
                  </a:lnTo>
                  <a:lnTo>
                    <a:pt x="3915" y="1966"/>
                  </a:lnTo>
                  <a:lnTo>
                    <a:pt x="3884" y="1977"/>
                  </a:lnTo>
                  <a:lnTo>
                    <a:pt x="3853" y="1989"/>
                  </a:lnTo>
                  <a:lnTo>
                    <a:pt x="3821" y="1999"/>
                  </a:lnTo>
                  <a:lnTo>
                    <a:pt x="3790" y="2010"/>
                  </a:lnTo>
                  <a:lnTo>
                    <a:pt x="3758" y="2020"/>
                  </a:lnTo>
                  <a:lnTo>
                    <a:pt x="3726" y="2030"/>
                  </a:lnTo>
                  <a:lnTo>
                    <a:pt x="3679" y="1995"/>
                  </a:lnTo>
                  <a:lnTo>
                    <a:pt x="3633" y="1961"/>
                  </a:lnTo>
                  <a:lnTo>
                    <a:pt x="3585" y="1927"/>
                  </a:lnTo>
                  <a:lnTo>
                    <a:pt x="3539" y="1893"/>
                  </a:lnTo>
                  <a:lnTo>
                    <a:pt x="3492" y="1859"/>
                  </a:lnTo>
                  <a:lnTo>
                    <a:pt x="3443" y="1825"/>
                  </a:lnTo>
                  <a:lnTo>
                    <a:pt x="3395" y="1791"/>
                  </a:lnTo>
                  <a:lnTo>
                    <a:pt x="3346" y="1756"/>
                  </a:lnTo>
                  <a:lnTo>
                    <a:pt x="3363" y="1805"/>
                  </a:lnTo>
                  <a:lnTo>
                    <a:pt x="3379" y="1853"/>
                  </a:lnTo>
                  <a:lnTo>
                    <a:pt x="3395" y="1901"/>
                  </a:lnTo>
                  <a:lnTo>
                    <a:pt x="3411" y="1950"/>
                  </a:lnTo>
                  <a:lnTo>
                    <a:pt x="3424" y="1998"/>
                  </a:lnTo>
                  <a:lnTo>
                    <a:pt x="3438" y="2047"/>
                  </a:lnTo>
                  <a:lnTo>
                    <a:pt x="3452" y="2097"/>
                  </a:lnTo>
                  <a:lnTo>
                    <a:pt x="3464" y="2148"/>
                  </a:lnTo>
                  <a:lnTo>
                    <a:pt x="3452" y="2167"/>
                  </a:lnTo>
                  <a:lnTo>
                    <a:pt x="3438" y="2185"/>
                  </a:lnTo>
                  <a:lnTo>
                    <a:pt x="3424" y="2204"/>
                  </a:lnTo>
                  <a:lnTo>
                    <a:pt x="3411" y="2223"/>
                  </a:lnTo>
                  <a:lnTo>
                    <a:pt x="3395" y="2241"/>
                  </a:lnTo>
                  <a:lnTo>
                    <a:pt x="3379" y="2260"/>
                  </a:lnTo>
                  <a:lnTo>
                    <a:pt x="3363" y="2279"/>
                  </a:lnTo>
                  <a:lnTo>
                    <a:pt x="3346" y="2297"/>
                  </a:lnTo>
                  <a:lnTo>
                    <a:pt x="3312" y="2267"/>
                  </a:lnTo>
                  <a:lnTo>
                    <a:pt x="3277" y="2238"/>
                  </a:lnTo>
                  <a:lnTo>
                    <a:pt x="3243" y="2208"/>
                  </a:lnTo>
                  <a:lnTo>
                    <a:pt x="3208" y="2179"/>
                  </a:lnTo>
                  <a:lnTo>
                    <a:pt x="3173" y="2150"/>
                  </a:lnTo>
                  <a:lnTo>
                    <a:pt x="3137" y="2121"/>
                  </a:lnTo>
                  <a:lnTo>
                    <a:pt x="3101" y="2091"/>
                  </a:lnTo>
                  <a:lnTo>
                    <a:pt x="3064" y="2061"/>
                  </a:lnTo>
                  <a:lnTo>
                    <a:pt x="3077" y="2103"/>
                  </a:lnTo>
                  <a:lnTo>
                    <a:pt x="3089" y="2145"/>
                  </a:lnTo>
                  <a:lnTo>
                    <a:pt x="3099" y="2187"/>
                  </a:lnTo>
                  <a:lnTo>
                    <a:pt x="3110" y="2229"/>
                  </a:lnTo>
                  <a:lnTo>
                    <a:pt x="3120" y="2271"/>
                  </a:lnTo>
                  <a:lnTo>
                    <a:pt x="3130" y="2313"/>
                  </a:lnTo>
                  <a:lnTo>
                    <a:pt x="3140" y="2355"/>
                  </a:lnTo>
                  <a:lnTo>
                    <a:pt x="3150" y="2397"/>
                  </a:lnTo>
                  <a:lnTo>
                    <a:pt x="3130" y="2424"/>
                  </a:lnTo>
                  <a:lnTo>
                    <a:pt x="3110" y="2449"/>
                  </a:lnTo>
                  <a:lnTo>
                    <a:pt x="3089" y="2475"/>
                  </a:lnTo>
                  <a:lnTo>
                    <a:pt x="3068" y="2500"/>
                  </a:lnTo>
                  <a:lnTo>
                    <a:pt x="3048" y="2525"/>
                  </a:lnTo>
                  <a:lnTo>
                    <a:pt x="3026" y="2549"/>
                  </a:lnTo>
                  <a:lnTo>
                    <a:pt x="3006" y="2573"/>
                  </a:lnTo>
                  <a:lnTo>
                    <a:pt x="2987" y="2597"/>
                  </a:lnTo>
                  <a:lnTo>
                    <a:pt x="2952" y="2562"/>
                  </a:lnTo>
                  <a:lnTo>
                    <a:pt x="2918" y="2528"/>
                  </a:lnTo>
                  <a:lnTo>
                    <a:pt x="2884" y="2494"/>
                  </a:lnTo>
                  <a:lnTo>
                    <a:pt x="2852" y="2461"/>
                  </a:lnTo>
                  <a:lnTo>
                    <a:pt x="2818" y="2428"/>
                  </a:lnTo>
                  <a:lnTo>
                    <a:pt x="2785" y="2394"/>
                  </a:lnTo>
                  <a:lnTo>
                    <a:pt x="2752" y="2361"/>
                  </a:lnTo>
                  <a:lnTo>
                    <a:pt x="2717" y="2328"/>
                  </a:lnTo>
                  <a:lnTo>
                    <a:pt x="2737" y="2380"/>
                  </a:lnTo>
                  <a:lnTo>
                    <a:pt x="2756" y="2432"/>
                  </a:lnTo>
                  <a:lnTo>
                    <a:pt x="2774" y="2484"/>
                  </a:lnTo>
                  <a:lnTo>
                    <a:pt x="2791" y="2535"/>
                  </a:lnTo>
                  <a:lnTo>
                    <a:pt x="2808" y="2586"/>
                  </a:lnTo>
                  <a:lnTo>
                    <a:pt x="2824" y="2638"/>
                  </a:lnTo>
                  <a:lnTo>
                    <a:pt x="2840" y="2689"/>
                  </a:lnTo>
                  <a:lnTo>
                    <a:pt x="2855" y="2740"/>
                  </a:lnTo>
                  <a:lnTo>
                    <a:pt x="2840" y="2752"/>
                  </a:lnTo>
                  <a:lnTo>
                    <a:pt x="2824" y="2764"/>
                  </a:lnTo>
                  <a:lnTo>
                    <a:pt x="2809" y="2775"/>
                  </a:lnTo>
                  <a:lnTo>
                    <a:pt x="2792" y="2787"/>
                  </a:lnTo>
                  <a:lnTo>
                    <a:pt x="2775" y="2799"/>
                  </a:lnTo>
                  <a:lnTo>
                    <a:pt x="2758" y="2810"/>
                  </a:lnTo>
                  <a:lnTo>
                    <a:pt x="2741" y="2822"/>
                  </a:lnTo>
                  <a:lnTo>
                    <a:pt x="2724" y="2834"/>
                  </a:lnTo>
                  <a:lnTo>
                    <a:pt x="2690" y="2810"/>
                  </a:lnTo>
                  <a:lnTo>
                    <a:pt x="2656" y="2785"/>
                  </a:lnTo>
                  <a:lnTo>
                    <a:pt x="2622" y="2759"/>
                  </a:lnTo>
                  <a:lnTo>
                    <a:pt x="2589" y="2733"/>
                  </a:lnTo>
                  <a:lnTo>
                    <a:pt x="2555" y="2707"/>
                  </a:lnTo>
                  <a:lnTo>
                    <a:pt x="2520" y="2680"/>
                  </a:lnTo>
                  <a:lnTo>
                    <a:pt x="2486" y="2654"/>
                  </a:lnTo>
                  <a:lnTo>
                    <a:pt x="2449" y="2628"/>
                  </a:lnTo>
                  <a:lnTo>
                    <a:pt x="2463" y="2670"/>
                  </a:lnTo>
                  <a:lnTo>
                    <a:pt x="2478" y="2712"/>
                  </a:lnTo>
                  <a:lnTo>
                    <a:pt x="2493" y="2754"/>
                  </a:lnTo>
                  <a:lnTo>
                    <a:pt x="2508" y="2796"/>
                  </a:lnTo>
                  <a:lnTo>
                    <a:pt x="2521" y="2838"/>
                  </a:lnTo>
                  <a:lnTo>
                    <a:pt x="2535" y="2880"/>
                  </a:lnTo>
                  <a:lnTo>
                    <a:pt x="2548" y="2922"/>
                  </a:lnTo>
                  <a:lnTo>
                    <a:pt x="2560" y="2964"/>
                  </a:lnTo>
                  <a:lnTo>
                    <a:pt x="2546" y="2985"/>
                  </a:lnTo>
                  <a:lnTo>
                    <a:pt x="2530" y="3005"/>
                  </a:lnTo>
                  <a:lnTo>
                    <a:pt x="2514" y="3025"/>
                  </a:lnTo>
                  <a:lnTo>
                    <a:pt x="2497" y="3044"/>
                  </a:lnTo>
                  <a:lnTo>
                    <a:pt x="2480" y="3062"/>
                  </a:lnTo>
                  <a:lnTo>
                    <a:pt x="2463" y="3080"/>
                  </a:lnTo>
                  <a:lnTo>
                    <a:pt x="2447" y="3097"/>
                  </a:lnTo>
                  <a:lnTo>
                    <a:pt x="2430" y="3114"/>
                  </a:lnTo>
                  <a:lnTo>
                    <a:pt x="2395" y="3088"/>
                  </a:lnTo>
                  <a:lnTo>
                    <a:pt x="2361" y="3062"/>
                  </a:lnTo>
                  <a:lnTo>
                    <a:pt x="2329" y="3037"/>
                  </a:lnTo>
                  <a:lnTo>
                    <a:pt x="2295" y="3011"/>
                  </a:lnTo>
                  <a:lnTo>
                    <a:pt x="2261" y="2985"/>
                  </a:lnTo>
                  <a:lnTo>
                    <a:pt x="2229" y="2960"/>
                  </a:lnTo>
                  <a:lnTo>
                    <a:pt x="2195" y="2934"/>
                  </a:lnTo>
                  <a:lnTo>
                    <a:pt x="2160" y="2908"/>
                  </a:lnTo>
                  <a:lnTo>
                    <a:pt x="2182" y="2948"/>
                  </a:lnTo>
                  <a:lnTo>
                    <a:pt x="2204" y="2988"/>
                  </a:lnTo>
                  <a:lnTo>
                    <a:pt x="2227" y="3027"/>
                  </a:lnTo>
                  <a:lnTo>
                    <a:pt x="2249" y="3067"/>
                  </a:lnTo>
                  <a:lnTo>
                    <a:pt x="2271" y="3107"/>
                  </a:lnTo>
                  <a:lnTo>
                    <a:pt x="2293" y="3146"/>
                  </a:lnTo>
                  <a:lnTo>
                    <a:pt x="2315" y="3186"/>
                  </a:lnTo>
                  <a:lnTo>
                    <a:pt x="2338" y="3226"/>
                  </a:lnTo>
                  <a:lnTo>
                    <a:pt x="2318" y="3249"/>
                  </a:lnTo>
                  <a:lnTo>
                    <a:pt x="2299" y="3271"/>
                  </a:lnTo>
                  <a:lnTo>
                    <a:pt x="2280" y="3294"/>
                  </a:lnTo>
                  <a:lnTo>
                    <a:pt x="2261" y="3316"/>
                  </a:lnTo>
                  <a:lnTo>
                    <a:pt x="2242" y="3338"/>
                  </a:lnTo>
                  <a:lnTo>
                    <a:pt x="2222" y="3360"/>
                  </a:lnTo>
                  <a:lnTo>
                    <a:pt x="2202" y="3383"/>
                  </a:lnTo>
                  <a:lnTo>
                    <a:pt x="2180" y="3406"/>
                  </a:lnTo>
                  <a:lnTo>
                    <a:pt x="2121" y="3387"/>
                  </a:lnTo>
                  <a:lnTo>
                    <a:pt x="2063" y="3369"/>
                  </a:lnTo>
                  <a:lnTo>
                    <a:pt x="2006" y="3350"/>
                  </a:lnTo>
                  <a:lnTo>
                    <a:pt x="1948" y="3331"/>
                  </a:lnTo>
                  <a:lnTo>
                    <a:pt x="1890" y="3313"/>
                  </a:lnTo>
                  <a:lnTo>
                    <a:pt x="1832" y="3294"/>
                  </a:lnTo>
                  <a:lnTo>
                    <a:pt x="1774" y="3275"/>
                  </a:lnTo>
                  <a:lnTo>
                    <a:pt x="1715" y="3257"/>
                  </a:lnTo>
                  <a:lnTo>
                    <a:pt x="1755" y="3292"/>
                  </a:lnTo>
                  <a:lnTo>
                    <a:pt x="1794" y="3327"/>
                  </a:lnTo>
                  <a:lnTo>
                    <a:pt x="1834" y="3362"/>
                  </a:lnTo>
                  <a:lnTo>
                    <a:pt x="1873" y="3397"/>
                  </a:lnTo>
                  <a:lnTo>
                    <a:pt x="1913" y="3432"/>
                  </a:lnTo>
                  <a:lnTo>
                    <a:pt x="1954" y="3467"/>
                  </a:lnTo>
                  <a:lnTo>
                    <a:pt x="1995" y="3503"/>
                  </a:lnTo>
                  <a:lnTo>
                    <a:pt x="2036" y="3538"/>
                  </a:lnTo>
                  <a:lnTo>
                    <a:pt x="2016" y="3568"/>
                  </a:lnTo>
                  <a:lnTo>
                    <a:pt x="1996" y="3599"/>
                  </a:lnTo>
                  <a:lnTo>
                    <a:pt x="1975" y="3629"/>
                  </a:lnTo>
                  <a:lnTo>
                    <a:pt x="1954" y="3659"/>
                  </a:lnTo>
                  <a:lnTo>
                    <a:pt x="1934" y="3690"/>
                  </a:lnTo>
                  <a:lnTo>
                    <a:pt x="1913" y="3720"/>
                  </a:lnTo>
                  <a:lnTo>
                    <a:pt x="1893" y="3750"/>
                  </a:lnTo>
                  <a:lnTo>
                    <a:pt x="1873" y="3781"/>
                  </a:lnTo>
                  <a:lnTo>
                    <a:pt x="1812" y="3776"/>
                  </a:lnTo>
                  <a:lnTo>
                    <a:pt x="1751" y="3771"/>
                  </a:lnTo>
                  <a:lnTo>
                    <a:pt x="1691" y="3767"/>
                  </a:lnTo>
                  <a:lnTo>
                    <a:pt x="1630" y="3763"/>
                  </a:lnTo>
                  <a:lnTo>
                    <a:pt x="1570" y="3759"/>
                  </a:lnTo>
                  <a:lnTo>
                    <a:pt x="1510" y="3755"/>
                  </a:lnTo>
                  <a:lnTo>
                    <a:pt x="1449" y="3752"/>
                  </a:lnTo>
                  <a:lnTo>
                    <a:pt x="1388" y="3749"/>
                  </a:lnTo>
                  <a:lnTo>
                    <a:pt x="1434" y="3768"/>
                  </a:lnTo>
                  <a:lnTo>
                    <a:pt x="1481" y="3787"/>
                  </a:lnTo>
                  <a:lnTo>
                    <a:pt x="1528" y="3805"/>
                  </a:lnTo>
                  <a:lnTo>
                    <a:pt x="1574" y="3824"/>
                  </a:lnTo>
                  <a:lnTo>
                    <a:pt x="1619" y="3843"/>
                  </a:lnTo>
                  <a:lnTo>
                    <a:pt x="1666" y="3861"/>
                  </a:lnTo>
                  <a:lnTo>
                    <a:pt x="1710" y="3880"/>
                  </a:lnTo>
                  <a:lnTo>
                    <a:pt x="1755" y="3899"/>
                  </a:lnTo>
                  <a:lnTo>
                    <a:pt x="1737" y="3917"/>
                  </a:lnTo>
                  <a:lnTo>
                    <a:pt x="1719" y="3935"/>
                  </a:lnTo>
                  <a:lnTo>
                    <a:pt x="1700" y="3953"/>
                  </a:lnTo>
                  <a:lnTo>
                    <a:pt x="1681" y="3970"/>
                  </a:lnTo>
                  <a:lnTo>
                    <a:pt x="1662" y="3986"/>
                  </a:lnTo>
                  <a:lnTo>
                    <a:pt x="1644" y="4003"/>
                  </a:lnTo>
                  <a:lnTo>
                    <a:pt x="1624" y="4019"/>
                  </a:lnTo>
                  <a:lnTo>
                    <a:pt x="1605" y="4036"/>
                  </a:lnTo>
                  <a:lnTo>
                    <a:pt x="1520" y="4043"/>
                  </a:lnTo>
                  <a:lnTo>
                    <a:pt x="1437" y="4051"/>
                  </a:lnTo>
                  <a:lnTo>
                    <a:pt x="1353" y="4058"/>
                  </a:lnTo>
                  <a:lnTo>
                    <a:pt x="1270" y="4066"/>
                  </a:lnTo>
                  <a:lnTo>
                    <a:pt x="1187" y="4074"/>
                  </a:lnTo>
                  <a:lnTo>
                    <a:pt x="1103" y="4080"/>
                  </a:lnTo>
                  <a:lnTo>
                    <a:pt x="1019" y="4087"/>
                  </a:lnTo>
                  <a:lnTo>
                    <a:pt x="936" y="4092"/>
                  </a:lnTo>
                  <a:lnTo>
                    <a:pt x="1005" y="4099"/>
                  </a:lnTo>
                  <a:lnTo>
                    <a:pt x="1071" y="4105"/>
                  </a:lnTo>
                  <a:lnTo>
                    <a:pt x="1138" y="4111"/>
                  </a:lnTo>
                  <a:lnTo>
                    <a:pt x="1205" y="4117"/>
                  </a:lnTo>
                  <a:lnTo>
                    <a:pt x="1271" y="4123"/>
                  </a:lnTo>
                  <a:lnTo>
                    <a:pt x="1337" y="4129"/>
                  </a:lnTo>
                  <a:lnTo>
                    <a:pt x="1405" y="4135"/>
                  </a:lnTo>
                  <a:lnTo>
                    <a:pt x="1473" y="4142"/>
                  </a:lnTo>
                  <a:lnTo>
                    <a:pt x="1461" y="4158"/>
                  </a:lnTo>
                  <a:lnTo>
                    <a:pt x="1450" y="4174"/>
                  </a:lnTo>
                  <a:lnTo>
                    <a:pt x="1438" y="4190"/>
                  </a:lnTo>
                  <a:lnTo>
                    <a:pt x="1428" y="4206"/>
                  </a:lnTo>
                  <a:lnTo>
                    <a:pt x="1417" y="4222"/>
                  </a:lnTo>
                  <a:lnTo>
                    <a:pt x="1408" y="4237"/>
                  </a:lnTo>
                  <a:lnTo>
                    <a:pt x="1397" y="4252"/>
                  </a:lnTo>
                  <a:lnTo>
                    <a:pt x="1388" y="4266"/>
                  </a:lnTo>
                  <a:lnTo>
                    <a:pt x="1327" y="4289"/>
                  </a:lnTo>
                  <a:lnTo>
                    <a:pt x="1265" y="4311"/>
                  </a:lnTo>
                  <a:lnTo>
                    <a:pt x="1204" y="4332"/>
                  </a:lnTo>
                  <a:lnTo>
                    <a:pt x="1143" y="4353"/>
                  </a:lnTo>
                  <a:lnTo>
                    <a:pt x="1080" y="4374"/>
                  </a:lnTo>
                  <a:lnTo>
                    <a:pt x="1019" y="4396"/>
                  </a:lnTo>
                  <a:lnTo>
                    <a:pt x="958" y="4417"/>
                  </a:lnTo>
                  <a:lnTo>
                    <a:pt x="896" y="4440"/>
                  </a:lnTo>
                  <a:lnTo>
                    <a:pt x="943" y="4440"/>
                  </a:lnTo>
                  <a:lnTo>
                    <a:pt x="989" y="4439"/>
                  </a:lnTo>
                  <a:lnTo>
                    <a:pt x="1034" y="4438"/>
                  </a:lnTo>
                  <a:lnTo>
                    <a:pt x="1080" y="4436"/>
                  </a:lnTo>
                  <a:lnTo>
                    <a:pt x="1126" y="4435"/>
                  </a:lnTo>
                  <a:lnTo>
                    <a:pt x="1171" y="4432"/>
                  </a:lnTo>
                  <a:lnTo>
                    <a:pt x="1217" y="4430"/>
                  </a:lnTo>
                  <a:lnTo>
                    <a:pt x="1264" y="4428"/>
                  </a:lnTo>
                  <a:lnTo>
                    <a:pt x="1209" y="4462"/>
                  </a:lnTo>
                  <a:lnTo>
                    <a:pt x="1154" y="4495"/>
                  </a:lnTo>
                  <a:lnTo>
                    <a:pt x="1099" y="4526"/>
                  </a:lnTo>
                  <a:lnTo>
                    <a:pt x="1044" y="4558"/>
                  </a:lnTo>
                  <a:lnTo>
                    <a:pt x="987" y="4588"/>
                  </a:lnTo>
                  <a:lnTo>
                    <a:pt x="931" y="4618"/>
                  </a:lnTo>
                  <a:lnTo>
                    <a:pt x="874" y="4648"/>
                  </a:lnTo>
                  <a:lnTo>
                    <a:pt x="818" y="4678"/>
                  </a:lnTo>
                  <a:lnTo>
                    <a:pt x="863" y="4673"/>
                  </a:lnTo>
                  <a:lnTo>
                    <a:pt x="907" y="4667"/>
                  </a:lnTo>
                  <a:lnTo>
                    <a:pt x="951" y="4661"/>
                  </a:lnTo>
                  <a:lnTo>
                    <a:pt x="995" y="4655"/>
                  </a:lnTo>
                  <a:lnTo>
                    <a:pt x="1039" y="4649"/>
                  </a:lnTo>
                  <a:lnTo>
                    <a:pt x="1084" y="4642"/>
                  </a:lnTo>
                  <a:lnTo>
                    <a:pt x="1128" y="4635"/>
                  </a:lnTo>
                  <a:lnTo>
                    <a:pt x="1172" y="4628"/>
                  </a:lnTo>
                  <a:lnTo>
                    <a:pt x="1152" y="4665"/>
                  </a:lnTo>
                  <a:lnTo>
                    <a:pt x="1132" y="4701"/>
                  </a:lnTo>
                  <a:lnTo>
                    <a:pt x="1112" y="4735"/>
                  </a:lnTo>
                  <a:lnTo>
                    <a:pt x="1092" y="4770"/>
                  </a:lnTo>
                  <a:lnTo>
                    <a:pt x="1072" y="4803"/>
                  </a:lnTo>
                  <a:lnTo>
                    <a:pt x="1051" y="4836"/>
                  </a:lnTo>
                  <a:lnTo>
                    <a:pt x="1030" y="4869"/>
                  </a:lnTo>
                  <a:lnTo>
                    <a:pt x="1008" y="4902"/>
                  </a:lnTo>
                  <a:lnTo>
                    <a:pt x="987" y="4912"/>
                  </a:lnTo>
                  <a:lnTo>
                    <a:pt x="932" y="4938"/>
                  </a:lnTo>
                  <a:lnTo>
                    <a:pt x="854" y="4976"/>
                  </a:lnTo>
                  <a:lnTo>
                    <a:pt x="767" y="5018"/>
                  </a:lnTo>
                  <a:lnTo>
                    <a:pt x="682" y="5059"/>
                  </a:lnTo>
                  <a:lnTo>
                    <a:pt x="610" y="5093"/>
                  </a:lnTo>
                  <a:lnTo>
                    <a:pt x="564" y="5116"/>
                  </a:lnTo>
                  <a:lnTo>
                    <a:pt x="556" y="5120"/>
                  </a:lnTo>
                  <a:lnTo>
                    <a:pt x="568" y="5116"/>
                  </a:lnTo>
                  <a:lnTo>
                    <a:pt x="588" y="5111"/>
                  </a:lnTo>
                  <a:lnTo>
                    <a:pt x="615" y="5106"/>
                  </a:lnTo>
                  <a:lnTo>
                    <a:pt x="648" y="5101"/>
                  </a:lnTo>
                  <a:lnTo>
                    <a:pt x="727" y="5090"/>
                  </a:lnTo>
                  <a:lnTo>
                    <a:pt x="813" y="5078"/>
                  </a:lnTo>
                  <a:lnTo>
                    <a:pt x="897" y="5068"/>
                  </a:lnTo>
                  <a:lnTo>
                    <a:pt x="971" y="5059"/>
                  </a:lnTo>
                  <a:lnTo>
                    <a:pt x="1021" y="5053"/>
                  </a:lnTo>
                  <a:lnTo>
                    <a:pt x="1040" y="5051"/>
                  </a:lnTo>
                  <a:lnTo>
                    <a:pt x="1026" y="5078"/>
                  </a:lnTo>
                  <a:lnTo>
                    <a:pt x="1009" y="5103"/>
                  </a:lnTo>
                  <a:lnTo>
                    <a:pt x="993" y="5129"/>
                  </a:lnTo>
                  <a:lnTo>
                    <a:pt x="976" y="5153"/>
                  </a:lnTo>
                  <a:lnTo>
                    <a:pt x="959" y="5177"/>
                  </a:lnTo>
                  <a:lnTo>
                    <a:pt x="943" y="5200"/>
                  </a:lnTo>
                  <a:lnTo>
                    <a:pt x="925" y="5223"/>
                  </a:lnTo>
                  <a:lnTo>
                    <a:pt x="907" y="5245"/>
                  </a:lnTo>
                  <a:lnTo>
                    <a:pt x="871" y="5288"/>
                  </a:lnTo>
                  <a:lnTo>
                    <a:pt x="833" y="5330"/>
                  </a:lnTo>
                  <a:lnTo>
                    <a:pt x="794" y="5370"/>
                  </a:lnTo>
                  <a:lnTo>
                    <a:pt x="754" y="5408"/>
                  </a:lnTo>
                  <a:lnTo>
                    <a:pt x="713" y="5446"/>
                  </a:lnTo>
                  <a:lnTo>
                    <a:pt x="671" y="5483"/>
                  </a:lnTo>
                  <a:lnTo>
                    <a:pt x="628" y="5520"/>
                  </a:lnTo>
                  <a:lnTo>
                    <a:pt x="584" y="5556"/>
                  </a:lnTo>
                  <a:lnTo>
                    <a:pt x="493" y="5630"/>
                  </a:lnTo>
                  <a:lnTo>
                    <a:pt x="398" y="5706"/>
                  </a:lnTo>
                  <a:lnTo>
                    <a:pt x="465" y="5678"/>
                  </a:lnTo>
                  <a:lnTo>
                    <a:pt x="531" y="5653"/>
                  </a:lnTo>
                  <a:lnTo>
                    <a:pt x="597" y="5628"/>
                  </a:lnTo>
                  <a:lnTo>
                    <a:pt x="664" y="5602"/>
                  </a:lnTo>
                  <a:lnTo>
                    <a:pt x="730" y="5577"/>
                  </a:lnTo>
                  <a:lnTo>
                    <a:pt x="796" y="5552"/>
                  </a:lnTo>
                  <a:lnTo>
                    <a:pt x="863" y="5526"/>
                  </a:lnTo>
                  <a:lnTo>
                    <a:pt x="930" y="5499"/>
                  </a:lnTo>
                  <a:lnTo>
                    <a:pt x="878" y="5539"/>
                  </a:lnTo>
                  <a:lnTo>
                    <a:pt x="827" y="5581"/>
                  </a:lnTo>
                  <a:lnTo>
                    <a:pt x="776" y="5624"/>
                  </a:lnTo>
                  <a:lnTo>
                    <a:pt x="727" y="5666"/>
                  </a:lnTo>
                  <a:lnTo>
                    <a:pt x="676" y="5709"/>
                  </a:lnTo>
                  <a:lnTo>
                    <a:pt x="626" y="5751"/>
                  </a:lnTo>
                  <a:lnTo>
                    <a:pt x="574" y="5794"/>
                  </a:lnTo>
                  <a:lnTo>
                    <a:pt x="524" y="5836"/>
                  </a:lnTo>
                  <a:lnTo>
                    <a:pt x="555" y="5823"/>
                  </a:lnTo>
                  <a:lnTo>
                    <a:pt x="587" y="5815"/>
                  </a:lnTo>
                  <a:lnTo>
                    <a:pt x="616" y="5813"/>
                  </a:lnTo>
                  <a:lnTo>
                    <a:pt x="645" y="5816"/>
                  </a:lnTo>
                  <a:lnTo>
                    <a:pt x="671" y="5823"/>
                  </a:lnTo>
                  <a:lnTo>
                    <a:pt x="696" y="5835"/>
                  </a:lnTo>
                  <a:lnTo>
                    <a:pt x="720" y="5851"/>
                  </a:lnTo>
                  <a:lnTo>
                    <a:pt x="744" y="5871"/>
                  </a:lnTo>
                  <a:lnTo>
                    <a:pt x="765" y="5894"/>
                  </a:lnTo>
                  <a:lnTo>
                    <a:pt x="785" y="5920"/>
                  </a:lnTo>
                  <a:lnTo>
                    <a:pt x="805" y="5950"/>
                  </a:lnTo>
                  <a:lnTo>
                    <a:pt x="823" y="5982"/>
                  </a:lnTo>
                  <a:lnTo>
                    <a:pt x="839" y="6016"/>
                  </a:lnTo>
                  <a:lnTo>
                    <a:pt x="855" y="6052"/>
                  </a:lnTo>
                  <a:lnTo>
                    <a:pt x="870" y="6090"/>
                  </a:lnTo>
                  <a:lnTo>
                    <a:pt x="884" y="6129"/>
                  </a:lnTo>
                  <a:lnTo>
                    <a:pt x="896" y="6169"/>
                  </a:lnTo>
                  <a:lnTo>
                    <a:pt x="908" y="6210"/>
                  </a:lnTo>
                  <a:lnTo>
                    <a:pt x="918" y="6251"/>
                  </a:lnTo>
                  <a:lnTo>
                    <a:pt x="929" y="6292"/>
                  </a:lnTo>
                  <a:lnTo>
                    <a:pt x="937" y="6334"/>
                  </a:lnTo>
                  <a:lnTo>
                    <a:pt x="946" y="6374"/>
                  </a:lnTo>
                  <a:lnTo>
                    <a:pt x="953" y="6414"/>
                  </a:lnTo>
                  <a:lnTo>
                    <a:pt x="959" y="6452"/>
                  </a:lnTo>
                  <a:lnTo>
                    <a:pt x="971" y="6525"/>
                  </a:lnTo>
                  <a:lnTo>
                    <a:pt x="979" y="6589"/>
                  </a:lnTo>
                  <a:lnTo>
                    <a:pt x="985" y="6643"/>
                  </a:lnTo>
                  <a:lnTo>
                    <a:pt x="989" y="6683"/>
                  </a:lnTo>
                  <a:lnTo>
                    <a:pt x="914" y="6756"/>
                  </a:lnTo>
                  <a:lnTo>
                    <a:pt x="840" y="6827"/>
                  </a:lnTo>
                  <a:lnTo>
                    <a:pt x="767" y="6899"/>
                  </a:lnTo>
                  <a:lnTo>
                    <a:pt x="693" y="6970"/>
                  </a:lnTo>
                  <a:lnTo>
                    <a:pt x="619" y="7041"/>
                  </a:lnTo>
                  <a:lnTo>
                    <a:pt x="546" y="7113"/>
                  </a:lnTo>
                  <a:lnTo>
                    <a:pt x="472" y="7184"/>
                  </a:lnTo>
                  <a:lnTo>
                    <a:pt x="398" y="7256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0" name="Freeform 52"/>
            <p:cNvSpPr>
              <a:spLocks/>
            </p:cNvSpPr>
            <p:nvPr/>
          </p:nvSpPr>
          <p:spPr bwMode="auto">
            <a:xfrm>
              <a:off x="1896" y="2817"/>
              <a:ext cx="51" cy="112"/>
            </a:xfrm>
            <a:custGeom>
              <a:avLst/>
              <a:gdLst>
                <a:gd name="T0" fmla="*/ 0 w 1022"/>
                <a:gd name="T1" fmla="*/ 0 h 2125"/>
                <a:gd name="T2" fmla="*/ 0 w 1022"/>
                <a:gd name="T3" fmla="*/ 0 h 2125"/>
                <a:gd name="T4" fmla="*/ 0 w 1022"/>
                <a:gd name="T5" fmla="*/ 0 h 2125"/>
                <a:gd name="T6" fmla="*/ 0 w 1022"/>
                <a:gd name="T7" fmla="*/ 0 h 2125"/>
                <a:gd name="T8" fmla="*/ 0 w 1022"/>
                <a:gd name="T9" fmla="*/ 0 h 2125"/>
                <a:gd name="T10" fmla="*/ 0 w 1022"/>
                <a:gd name="T11" fmla="*/ 0 h 2125"/>
                <a:gd name="T12" fmla="*/ 0 w 1022"/>
                <a:gd name="T13" fmla="*/ 0 h 2125"/>
                <a:gd name="T14" fmla="*/ 0 w 1022"/>
                <a:gd name="T15" fmla="*/ 0 h 2125"/>
                <a:gd name="T16" fmla="*/ 0 w 1022"/>
                <a:gd name="T17" fmla="*/ 0 h 2125"/>
                <a:gd name="T18" fmla="*/ 0 w 1022"/>
                <a:gd name="T19" fmla="*/ 0 h 2125"/>
                <a:gd name="T20" fmla="*/ 0 w 1022"/>
                <a:gd name="T21" fmla="*/ 0 h 2125"/>
                <a:gd name="T22" fmla="*/ 0 w 1022"/>
                <a:gd name="T23" fmla="*/ 0 h 2125"/>
                <a:gd name="T24" fmla="*/ 0 w 1022"/>
                <a:gd name="T25" fmla="*/ 0 h 2125"/>
                <a:gd name="T26" fmla="*/ 0 w 1022"/>
                <a:gd name="T27" fmla="*/ 0 h 2125"/>
                <a:gd name="T28" fmla="*/ 0 w 1022"/>
                <a:gd name="T29" fmla="*/ 0 h 2125"/>
                <a:gd name="T30" fmla="*/ 0 w 1022"/>
                <a:gd name="T31" fmla="*/ 0 h 2125"/>
                <a:gd name="T32" fmla="*/ 0 w 1022"/>
                <a:gd name="T33" fmla="*/ 0 h 2125"/>
                <a:gd name="T34" fmla="*/ 0 w 1022"/>
                <a:gd name="T35" fmla="*/ 0 h 2125"/>
                <a:gd name="T36" fmla="*/ 0 w 1022"/>
                <a:gd name="T37" fmla="*/ 0 h 2125"/>
                <a:gd name="T38" fmla="*/ 0 w 1022"/>
                <a:gd name="T39" fmla="*/ 0 h 2125"/>
                <a:gd name="T40" fmla="*/ 0 w 1022"/>
                <a:gd name="T41" fmla="*/ 0 h 2125"/>
                <a:gd name="T42" fmla="*/ 0 w 1022"/>
                <a:gd name="T43" fmla="*/ 0 h 2125"/>
                <a:gd name="T44" fmla="*/ 0 w 1022"/>
                <a:gd name="T45" fmla="*/ 0 h 2125"/>
                <a:gd name="T46" fmla="*/ 0 w 1022"/>
                <a:gd name="T47" fmla="*/ 0 h 2125"/>
                <a:gd name="T48" fmla="*/ 0 w 1022"/>
                <a:gd name="T49" fmla="*/ 0 h 2125"/>
                <a:gd name="T50" fmla="*/ 0 w 1022"/>
                <a:gd name="T51" fmla="*/ 0 h 2125"/>
                <a:gd name="T52" fmla="*/ 0 w 1022"/>
                <a:gd name="T53" fmla="*/ 0 h 2125"/>
                <a:gd name="T54" fmla="*/ 0 w 1022"/>
                <a:gd name="T55" fmla="*/ 0 h 2125"/>
                <a:gd name="T56" fmla="*/ 0 w 1022"/>
                <a:gd name="T57" fmla="*/ 0 h 2125"/>
                <a:gd name="T58" fmla="*/ 0 w 1022"/>
                <a:gd name="T59" fmla="*/ 0 h 2125"/>
                <a:gd name="T60" fmla="*/ 0 w 1022"/>
                <a:gd name="T61" fmla="*/ 0 h 2125"/>
                <a:gd name="T62" fmla="*/ 0 w 1022"/>
                <a:gd name="T63" fmla="*/ 0 h 2125"/>
                <a:gd name="T64" fmla="*/ 0 w 1022"/>
                <a:gd name="T65" fmla="*/ 0 h 2125"/>
                <a:gd name="T66" fmla="*/ 0 w 1022"/>
                <a:gd name="T67" fmla="*/ 0 h 2125"/>
                <a:gd name="T68" fmla="*/ 0 w 1022"/>
                <a:gd name="T69" fmla="*/ 0 h 2125"/>
                <a:gd name="T70" fmla="*/ 0 w 1022"/>
                <a:gd name="T71" fmla="*/ 0 h 2125"/>
                <a:gd name="T72" fmla="*/ 0 w 1022"/>
                <a:gd name="T73" fmla="*/ 0 h 2125"/>
                <a:gd name="T74" fmla="*/ 0 w 1022"/>
                <a:gd name="T75" fmla="*/ 0 h 2125"/>
                <a:gd name="T76" fmla="*/ 0 w 1022"/>
                <a:gd name="T77" fmla="*/ 0 h 2125"/>
                <a:gd name="T78" fmla="*/ 0 w 1022"/>
                <a:gd name="T79" fmla="*/ 0 h 2125"/>
                <a:gd name="T80" fmla="*/ 0 w 1022"/>
                <a:gd name="T81" fmla="*/ 0 h 2125"/>
                <a:gd name="T82" fmla="*/ 0 w 1022"/>
                <a:gd name="T83" fmla="*/ 0 h 2125"/>
                <a:gd name="T84" fmla="*/ 0 w 1022"/>
                <a:gd name="T85" fmla="*/ 0 h 2125"/>
                <a:gd name="T86" fmla="*/ 0 w 1022"/>
                <a:gd name="T87" fmla="*/ 0 h 2125"/>
                <a:gd name="T88" fmla="*/ 0 w 1022"/>
                <a:gd name="T89" fmla="*/ 0 h 2125"/>
                <a:gd name="T90" fmla="*/ 0 w 1022"/>
                <a:gd name="T91" fmla="*/ 0 h 2125"/>
                <a:gd name="T92" fmla="*/ 0 w 1022"/>
                <a:gd name="T93" fmla="*/ 0 h 2125"/>
                <a:gd name="T94" fmla="*/ 0 w 1022"/>
                <a:gd name="T95" fmla="*/ 0 h 2125"/>
                <a:gd name="T96" fmla="*/ 0 w 1022"/>
                <a:gd name="T97" fmla="*/ 0 h 2125"/>
                <a:gd name="T98" fmla="*/ 0 w 1022"/>
                <a:gd name="T99" fmla="*/ 0 h 2125"/>
                <a:gd name="T100" fmla="*/ 0 w 1022"/>
                <a:gd name="T101" fmla="*/ 0 h 2125"/>
                <a:gd name="T102" fmla="*/ 0 w 1022"/>
                <a:gd name="T103" fmla="*/ 0 h 2125"/>
                <a:gd name="T104" fmla="*/ 0 w 1022"/>
                <a:gd name="T105" fmla="*/ 0 h 212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22"/>
                <a:gd name="T160" fmla="*/ 0 h 2125"/>
                <a:gd name="T161" fmla="*/ 1022 w 1022"/>
                <a:gd name="T162" fmla="*/ 2125 h 212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22" h="2125">
                  <a:moveTo>
                    <a:pt x="1022" y="0"/>
                  </a:moveTo>
                  <a:lnTo>
                    <a:pt x="1009" y="14"/>
                  </a:lnTo>
                  <a:lnTo>
                    <a:pt x="976" y="50"/>
                  </a:lnTo>
                  <a:lnTo>
                    <a:pt x="929" y="103"/>
                  </a:lnTo>
                  <a:lnTo>
                    <a:pt x="875" y="167"/>
                  </a:lnTo>
                  <a:lnTo>
                    <a:pt x="847" y="201"/>
                  </a:lnTo>
                  <a:lnTo>
                    <a:pt x="821" y="236"/>
                  </a:lnTo>
                  <a:lnTo>
                    <a:pt x="796" y="271"/>
                  </a:lnTo>
                  <a:lnTo>
                    <a:pt x="774" y="305"/>
                  </a:lnTo>
                  <a:lnTo>
                    <a:pt x="764" y="321"/>
                  </a:lnTo>
                  <a:lnTo>
                    <a:pt x="755" y="337"/>
                  </a:lnTo>
                  <a:lnTo>
                    <a:pt x="747" y="353"/>
                  </a:lnTo>
                  <a:lnTo>
                    <a:pt x="740" y="367"/>
                  </a:lnTo>
                  <a:lnTo>
                    <a:pt x="735" y="381"/>
                  </a:lnTo>
                  <a:lnTo>
                    <a:pt x="731" y="394"/>
                  </a:lnTo>
                  <a:lnTo>
                    <a:pt x="728" y="406"/>
                  </a:lnTo>
                  <a:lnTo>
                    <a:pt x="727" y="417"/>
                  </a:lnTo>
                  <a:lnTo>
                    <a:pt x="728" y="440"/>
                  </a:lnTo>
                  <a:lnTo>
                    <a:pt x="731" y="464"/>
                  </a:lnTo>
                  <a:lnTo>
                    <a:pt x="734" y="492"/>
                  </a:lnTo>
                  <a:lnTo>
                    <a:pt x="738" y="520"/>
                  </a:lnTo>
                  <a:lnTo>
                    <a:pt x="748" y="581"/>
                  </a:lnTo>
                  <a:lnTo>
                    <a:pt x="760" y="642"/>
                  </a:lnTo>
                  <a:lnTo>
                    <a:pt x="773" y="697"/>
                  </a:lnTo>
                  <a:lnTo>
                    <a:pt x="783" y="743"/>
                  </a:lnTo>
                  <a:lnTo>
                    <a:pt x="791" y="774"/>
                  </a:lnTo>
                  <a:lnTo>
                    <a:pt x="793" y="785"/>
                  </a:lnTo>
                  <a:lnTo>
                    <a:pt x="771" y="803"/>
                  </a:lnTo>
                  <a:lnTo>
                    <a:pt x="712" y="853"/>
                  </a:lnTo>
                  <a:lnTo>
                    <a:pt x="672" y="886"/>
                  </a:lnTo>
                  <a:lnTo>
                    <a:pt x="627" y="925"/>
                  </a:lnTo>
                  <a:lnTo>
                    <a:pt x="580" y="968"/>
                  </a:lnTo>
                  <a:lnTo>
                    <a:pt x="532" y="1014"/>
                  </a:lnTo>
                  <a:lnTo>
                    <a:pt x="482" y="1062"/>
                  </a:lnTo>
                  <a:lnTo>
                    <a:pt x="435" y="1112"/>
                  </a:lnTo>
                  <a:lnTo>
                    <a:pt x="413" y="1137"/>
                  </a:lnTo>
                  <a:lnTo>
                    <a:pt x="391" y="1162"/>
                  </a:lnTo>
                  <a:lnTo>
                    <a:pt x="371" y="1186"/>
                  </a:lnTo>
                  <a:lnTo>
                    <a:pt x="351" y="1211"/>
                  </a:lnTo>
                  <a:lnTo>
                    <a:pt x="334" y="1235"/>
                  </a:lnTo>
                  <a:lnTo>
                    <a:pt x="317" y="1258"/>
                  </a:lnTo>
                  <a:lnTo>
                    <a:pt x="303" y="1281"/>
                  </a:lnTo>
                  <a:lnTo>
                    <a:pt x="292" y="1304"/>
                  </a:lnTo>
                  <a:lnTo>
                    <a:pt x="282" y="1325"/>
                  </a:lnTo>
                  <a:lnTo>
                    <a:pt x="275" y="1345"/>
                  </a:lnTo>
                  <a:lnTo>
                    <a:pt x="271" y="1365"/>
                  </a:lnTo>
                  <a:lnTo>
                    <a:pt x="270" y="1383"/>
                  </a:lnTo>
                  <a:lnTo>
                    <a:pt x="270" y="1419"/>
                  </a:lnTo>
                  <a:lnTo>
                    <a:pt x="272" y="1459"/>
                  </a:lnTo>
                  <a:lnTo>
                    <a:pt x="275" y="1504"/>
                  </a:lnTo>
                  <a:lnTo>
                    <a:pt x="279" y="1550"/>
                  </a:lnTo>
                  <a:lnTo>
                    <a:pt x="290" y="1644"/>
                  </a:lnTo>
                  <a:lnTo>
                    <a:pt x="302" y="1738"/>
                  </a:lnTo>
                  <a:lnTo>
                    <a:pt x="314" y="1823"/>
                  </a:lnTo>
                  <a:lnTo>
                    <a:pt x="324" y="1892"/>
                  </a:lnTo>
                  <a:lnTo>
                    <a:pt x="332" y="1939"/>
                  </a:lnTo>
                  <a:lnTo>
                    <a:pt x="335" y="1956"/>
                  </a:lnTo>
                  <a:lnTo>
                    <a:pt x="293" y="1978"/>
                  </a:lnTo>
                  <a:lnTo>
                    <a:pt x="252" y="1999"/>
                  </a:lnTo>
                  <a:lnTo>
                    <a:pt x="211" y="2021"/>
                  </a:lnTo>
                  <a:lnTo>
                    <a:pt x="170" y="2043"/>
                  </a:lnTo>
                  <a:lnTo>
                    <a:pt x="129" y="2064"/>
                  </a:lnTo>
                  <a:lnTo>
                    <a:pt x="86" y="2085"/>
                  </a:lnTo>
                  <a:lnTo>
                    <a:pt x="44" y="2105"/>
                  </a:lnTo>
                  <a:lnTo>
                    <a:pt x="0" y="2125"/>
                  </a:lnTo>
                  <a:lnTo>
                    <a:pt x="22" y="2092"/>
                  </a:lnTo>
                  <a:lnTo>
                    <a:pt x="44" y="2057"/>
                  </a:lnTo>
                  <a:lnTo>
                    <a:pt x="66" y="2019"/>
                  </a:lnTo>
                  <a:lnTo>
                    <a:pt x="89" y="1979"/>
                  </a:lnTo>
                  <a:lnTo>
                    <a:pt x="98" y="1959"/>
                  </a:lnTo>
                  <a:lnTo>
                    <a:pt x="107" y="1938"/>
                  </a:lnTo>
                  <a:lnTo>
                    <a:pt x="117" y="1917"/>
                  </a:lnTo>
                  <a:lnTo>
                    <a:pt x="125" y="1895"/>
                  </a:lnTo>
                  <a:lnTo>
                    <a:pt x="133" y="1874"/>
                  </a:lnTo>
                  <a:lnTo>
                    <a:pt x="140" y="1853"/>
                  </a:lnTo>
                  <a:lnTo>
                    <a:pt x="145" y="1831"/>
                  </a:lnTo>
                  <a:lnTo>
                    <a:pt x="151" y="1810"/>
                  </a:lnTo>
                  <a:lnTo>
                    <a:pt x="154" y="1789"/>
                  </a:lnTo>
                  <a:lnTo>
                    <a:pt x="156" y="1769"/>
                  </a:lnTo>
                  <a:lnTo>
                    <a:pt x="157" y="1749"/>
                  </a:lnTo>
                  <a:lnTo>
                    <a:pt x="157" y="1729"/>
                  </a:lnTo>
                  <a:lnTo>
                    <a:pt x="155" y="1710"/>
                  </a:lnTo>
                  <a:lnTo>
                    <a:pt x="151" y="1691"/>
                  </a:lnTo>
                  <a:lnTo>
                    <a:pt x="145" y="1673"/>
                  </a:lnTo>
                  <a:lnTo>
                    <a:pt x="138" y="1655"/>
                  </a:lnTo>
                  <a:lnTo>
                    <a:pt x="129" y="1639"/>
                  </a:lnTo>
                  <a:lnTo>
                    <a:pt x="117" y="1623"/>
                  </a:lnTo>
                  <a:lnTo>
                    <a:pt x="103" y="1609"/>
                  </a:lnTo>
                  <a:lnTo>
                    <a:pt x="87" y="1595"/>
                  </a:lnTo>
                  <a:lnTo>
                    <a:pt x="70" y="1582"/>
                  </a:lnTo>
                  <a:lnTo>
                    <a:pt x="50" y="1571"/>
                  </a:lnTo>
                  <a:lnTo>
                    <a:pt x="26" y="1561"/>
                  </a:lnTo>
                  <a:lnTo>
                    <a:pt x="0" y="1552"/>
                  </a:lnTo>
                  <a:lnTo>
                    <a:pt x="11" y="1517"/>
                  </a:lnTo>
                  <a:lnTo>
                    <a:pt x="21" y="1483"/>
                  </a:lnTo>
                  <a:lnTo>
                    <a:pt x="32" y="1450"/>
                  </a:lnTo>
                  <a:lnTo>
                    <a:pt x="44" y="1419"/>
                  </a:lnTo>
                  <a:lnTo>
                    <a:pt x="57" y="1390"/>
                  </a:lnTo>
                  <a:lnTo>
                    <a:pt x="71" y="1361"/>
                  </a:lnTo>
                  <a:lnTo>
                    <a:pt x="85" y="1333"/>
                  </a:lnTo>
                  <a:lnTo>
                    <a:pt x="100" y="1306"/>
                  </a:lnTo>
                  <a:lnTo>
                    <a:pt x="116" y="1281"/>
                  </a:lnTo>
                  <a:lnTo>
                    <a:pt x="133" y="1256"/>
                  </a:lnTo>
                  <a:lnTo>
                    <a:pt x="151" y="1232"/>
                  </a:lnTo>
                  <a:lnTo>
                    <a:pt x="169" y="1208"/>
                  </a:lnTo>
                  <a:lnTo>
                    <a:pt x="186" y="1186"/>
                  </a:lnTo>
                  <a:lnTo>
                    <a:pt x="205" y="1163"/>
                  </a:lnTo>
                  <a:lnTo>
                    <a:pt x="225" y="1142"/>
                  </a:lnTo>
                  <a:lnTo>
                    <a:pt x="245" y="1121"/>
                  </a:lnTo>
                  <a:lnTo>
                    <a:pt x="266" y="1100"/>
                  </a:lnTo>
                  <a:lnTo>
                    <a:pt x="287" y="1080"/>
                  </a:lnTo>
                  <a:lnTo>
                    <a:pt x="309" y="1060"/>
                  </a:lnTo>
                  <a:lnTo>
                    <a:pt x="331" y="1040"/>
                  </a:lnTo>
                  <a:lnTo>
                    <a:pt x="376" y="1001"/>
                  </a:lnTo>
                  <a:lnTo>
                    <a:pt x="423" y="962"/>
                  </a:lnTo>
                  <a:lnTo>
                    <a:pt x="521" y="883"/>
                  </a:lnTo>
                  <a:lnTo>
                    <a:pt x="623" y="798"/>
                  </a:lnTo>
                  <a:lnTo>
                    <a:pt x="603" y="798"/>
                  </a:lnTo>
                  <a:lnTo>
                    <a:pt x="584" y="798"/>
                  </a:lnTo>
                  <a:lnTo>
                    <a:pt x="566" y="798"/>
                  </a:lnTo>
                  <a:lnTo>
                    <a:pt x="548" y="798"/>
                  </a:lnTo>
                  <a:lnTo>
                    <a:pt x="531" y="798"/>
                  </a:lnTo>
                  <a:lnTo>
                    <a:pt x="513" y="798"/>
                  </a:lnTo>
                  <a:lnTo>
                    <a:pt x="496" y="798"/>
                  </a:lnTo>
                  <a:lnTo>
                    <a:pt x="479" y="798"/>
                  </a:lnTo>
                  <a:lnTo>
                    <a:pt x="492" y="784"/>
                  </a:lnTo>
                  <a:lnTo>
                    <a:pt x="504" y="769"/>
                  </a:lnTo>
                  <a:lnTo>
                    <a:pt x="518" y="753"/>
                  </a:lnTo>
                  <a:lnTo>
                    <a:pt x="532" y="737"/>
                  </a:lnTo>
                  <a:lnTo>
                    <a:pt x="546" y="721"/>
                  </a:lnTo>
                  <a:lnTo>
                    <a:pt x="561" y="703"/>
                  </a:lnTo>
                  <a:lnTo>
                    <a:pt x="576" y="686"/>
                  </a:lnTo>
                  <a:lnTo>
                    <a:pt x="591" y="667"/>
                  </a:lnTo>
                  <a:lnTo>
                    <a:pt x="565" y="645"/>
                  </a:lnTo>
                  <a:lnTo>
                    <a:pt x="544" y="622"/>
                  </a:lnTo>
                  <a:lnTo>
                    <a:pt x="528" y="598"/>
                  </a:lnTo>
                  <a:lnTo>
                    <a:pt x="517" y="574"/>
                  </a:lnTo>
                  <a:lnTo>
                    <a:pt x="510" y="550"/>
                  </a:lnTo>
                  <a:lnTo>
                    <a:pt x="505" y="525"/>
                  </a:lnTo>
                  <a:lnTo>
                    <a:pt x="505" y="501"/>
                  </a:lnTo>
                  <a:lnTo>
                    <a:pt x="508" y="476"/>
                  </a:lnTo>
                  <a:lnTo>
                    <a:pt x="515" y="451"/>
                  </a:lnTo>
                  <a:lnTo>
                    <a:pt x="524" y="426"/>
                  </a:lnTo>
                  <a:lnTo>
                    <a:pt x="536" y="400"/>
                  </a:lnTo>
                  <a:lnTo>
                    <a:pt x="551" y="375"/>
                  </a:lnTo>
                  <a:lnTo>
                    <a:pt x="567" y="350"/>
                  </a:lnTo>
                  <a:lnTo>
                    <a:pt x="586" y="325"/>
                  </a:lnTo>
                  <a:lnTo>
                    <a:pt x="607" y="301"/>
                  </a:lnTo>
                  <a:lnTo>
                    <a:pt x="630" y="277"/>
                  </a:lnTo>
                  <a:lnTo>
                    <a:pt x="653" y="254"/>
                  </a:lnTo>
                  <a:lnTo>
                    <a:pt x="678" y="231"/>
                  </a:lnTo>
                  <a:lnTo>
                    <a:pt x="703" y="209"/>
                  </a:lnTo>
                  <a:lnTo>
                    <a:pt x="731" y="187"/>
                  </a:lnTo>
                  <a:lnTo>
                    <a:pt x="757" y="166"/>
                  </a:lnTo>
                  <a:lnTo>
                    <a:pt x="784" y="146"/>
                  </a:lnTo>
                  <a:lnTo>
                    <a:pt x="812" y="126"/>
                  </a:lnTo>
                  <a:lnTo>
                    <a:pt x="839" y="108"/>
                  </a:lnTo>
                  <a:lnTo>
                    <a:pt x="892" y="74"/>
                  </a:lnTo>
                  <a:lnTo>
                    <a:pt x="941" y="44"/>
                  </a:lnTo>
                  <a:lnTo>
                    <a:pt x="985" y="20"/>
                  </a:lnTo>
                  <a:lnTo>
                    <a:pt x="1022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1" name="Freeform 53"/>
            <p:cNvSpPr>
              <a:spLocks/>
            </p:cNvSpPr>
            <p:nvPr/>
          </p:nvSpPr>
          <p:spPr bwMode="auto">
            <a:xfrm>
              <a:off x="1878" y="2931"/>
              <a:ext cx="32" cy="42"/>
            </a:xfrm>
            <a:custGeom>
              <a:avLst/>
              <a:gdLst>
                <a:gd name="T0" fmla="*/ 0 w 642"/>
                <a:gd name="T1" fmla="*/ 0 h 804"/>
                <a:gd name="T2" fmla="*/ 0 w 642"/>
                <a:gd name="T3" fmla="*/ 0 h 804"/>
                <a:gd name="T4" fmla="*/ 0 w 642"/>
                <a:gd name="T5" fmla="*/ 0 h 804"/>
                <a:gd name="T6" fmla="*/ 0 w 642"/>
                <a:gd name="T7" fmla="*/ 0 h 804"/>
                <a:gd name="T8" fmla="*/ 0 w 642"/>
                <a:gd name="T9" fmla="*/ 0 h 804"/>
                <a:gd name="T10" fmla="*/ 0 w 642"/>
                <a:gd name="T11" fmla="*/ 0 h 804"/>
                <a:gd name="T12" fmla="*/ 0 w 642"/>
                <a:gd name="T13" fmla="*/ 0 h 804"/>
                <a:gd name="T14" fmla="*/ 0 w 642"/>
                <a:gd name="T15" fmla="*/ 0 h 804"/>
                <a:gd name="T16" fmla="*/ 0 w 642"/>
                <a:gd name="T17" fmla="*/ 0 h 804"/>
                <a:gd name="T18" fmla="*/ 0 w 642"/>
                <a:gd name="T19" fmla="*/ 0 h 804"/>
                <a:gd name="T20" fmla="*/ 0 w 642"/>
                <a:gd name="T21" fmla="*/ 0 h 804"/>
                <a:gd name="T22" fmla="*/ 0 w 642"/>
                <a:gd name="T23" fmla="*/ 0 h 804"/>
                <a:gd name="T24" fmla="*/ 0 w 642"/>
                <a:gd name="T25" fmla="*/ 0 h 804"/>
                <a:gd name="T26" fmla="*/ 0 w 642"/>
                <a:gd name="T27" fmla="*/ 0 h 804"/>
                <a:gd name="T28" fmla="*/ 0 w 642"/>
                <a:gd name="T29" fmla="*/ 0 h 804"/>
                <a:gd name="T30" fmla="*/ 0 w 642"/>
                <a:gd name="T31" fmla="*/ 0 h 804"/>
                <a:gd name="T32" fmla="*/ 0 w 642"/>
                <a:gd name="T33" fmla="*/ 0 h 804"/>
                <a:gd name="T34" fmla="*/ 0 w 642"/>
                <a:gd name="T35" fmla="*/ 0 h 804"/>
                <a:gd name="T36" fmla="*/ 0 w 642"/>
                <a:gd name="T37" fmla="*/ 0 h 804"/>
                <a:gd name="T38" fmla="*/ 0 w 642"/>
                <a:gd name="T39" fmla="*/ 0 h 804"/>
                <a:gd name="T40" fmla="*/ 0 w 642"/>
                <a:gd name="T41" fmla="*/ 0 h 804"/>
                <a:gd name="T42" fmla="*/ 0 w 642"/>
                <a:gd name="T43" fmla="*/ 0 h 804"/>
                <a:gd name="T44" fmla="*/ 0 w 642"/>
                <a:gd name="T45" fmla="*/ 0 h 804"/>
                <a:gd name="T46" fmla="*/ 0 w 642"/>
                <a:gd name="T47" fmla="*/ 0 h 804"/>
                <a:gd name="T48" fmla="*/ 0 w 642"/>
                <a:gd name="T49" fmla="*/ 0 h 804"/>
                <a:gd name="T50" fmla="*/ 0 w 642"/>
                <a:gd name="T51" fmla="*/ 0 h 804"/>
                <a:gd name="T52" fmla="*/ 0 w 642"/>
                <a:gd name="T53" fmla="*/ 0 h 804"/>
                <a:gd name="T54" fmla="*/ 0 w 642"/>
                <a:gd name="T55" fmla="*/ 0 h 804"/>
                <a:gd name="T56" fmla="*/ 0 w 642"/>
                <a:gd name="T57" fmla="*/ 0 h 804"/>
                <a:gd name="T58" fmla="*/ 0 w 642"/>
                <a:gd name="T59" fmla="*/ 0 h 804"/>
                <a:gd name="T60" fmla="*/ 0 w 642"/>
                <a:gd name="T61" fmla="*/ 0 h 804"/>
                <a:gd name="T62" fmla="*/ 0 w 642"/>
                <a:gd name="T63" fmla="*/ 0 h 804"/>
                <a:gd name="T64" fmla="*/ 0 w 642"/>
                <a:gd name="T65" fmla="*/ 0 h 804"/>
                <a:gd name="T66" fmla="*/ 0 w 642"/>
                <a:gd name="T67" fmla="*/ 0 h 804"/>
                <a:gd name="T68" fmla="*/ 0 w 642"/>
                <a:gd name="T69" fmla="*/ 0 h 804"/>
                <a:gd name="T70" fmla="*/ 0 w 642"/>
                <a:gd name="T71" fmla="*/ 0 h 804"/>
                <a:gd name="T72" fmla="*/ 0 w 642"/>
                <a:gd name="T73" fmla="*/ 0 h 804"/>
                <a:gd name="T74" fmla="*/ 0 w 642"/>
                <a:gd name="T75" fmla="*/ 0 h 804"/>
                <a:gd name="T76" fmla="*/ 0 w 642"/>
                <a:gd name="T77" fmla="*/ 0 h 804"/>
                <a:gd name="T78" fmla="*/ 0 w 642"/>
                <a:gd name="T79" fmla="*/ 0 h 804"/>
                <a:gd name="T80" fmla="*/ 0 w 642"/>
                <a:gd name="T81" fmla="*/ 0 h 804"/>
                <a:gd name="T82" fmla="*/ 0 w 642"/>
                <a:gd name="T83" fmla="*/ 0 h 804"/>
                <a:gd name="T84" fmla="*/ 0 w 642"/>
                <a:gd name="T85" fmla="*/ 0 h 804"/>
                <a:gd name="T86" fmla="*/ 0 w 642"/>
                <a:gd name="T87" fmla="*/ 0 h 804"/>
                <a:gd name="T88" fmla="*/ 0 w 642"/>
                <a:gd name="T89" fmla="*/ 0 h 804"/>
                <a:gd name="T90" fmla="*/ 0 w 642"/>
                <a:gd name="T91" fmla="*/ 0 h 804"/>
                <a:gd name="T92" fmla="*/ 0 w 642"/>
                <a:gd name="T93" fmla="*/ 0 h 804"/>
                <a:gd name="T94" fmla="*/ 0 w 642"/>
                <a:gd name="T95" fmla="*/ 0 h 804"/>
                <a:gd name="T96" fmla="*/ 0 w 642"/>
                <a:gd name="T97" fmla="*/ 0 h 80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42"/>
                <a:gd name="T148" fmla="*/ 0 h 804"/>
                <a:gd name="T149" fmla="*/ 642 w 642"/>
                <a:gd name="T150" fmla="*/ 804 h 80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42" h="804">
                  <a:moveTo>
                    <a:pt x="642" y="0"/>
                  </a:moveTo>
                  <a:lnTo>
                    <a:pt x="611" y="70"/>
                  </a:lnTo>
                  <a:lnTo>
                    <a:pt x="579" y="140"/>
                  </a:lnTo>
                  <a:lnTo>
                    <a:pt x="549" y="210"/>
                  </a:lnTo>
                  <a:lnTo>
                    <a:pt x="519" y="280"/>
                  </a:lnTo>
                  <a:lnTo>
                    <a:pt x="489" y="349"/>
                  </a:lnTo>
                  <a:lnTo>
                    <a:pt x="459" y="418"/>
                  </a:lnTo>
                  <a:lnTo>
                    <a:pt x="430" y="487"/>
                  </a:lnTo>
                  <a:lnTo>
                    <a:pt x="400" y="555"/>
                  </a:lnTo>
                  <a:lnTo>
                    <a:pt x="351" y="588"/>
                  </a:lnTo>
                  <a:lnTo>
                    <a:pt x="301" y="620"/>
                  </a:lnTo>
                  <a:lnTo>
                    <a:pt x="253" y="653"/>
                  </a:lnTo>
                  <a:lnTo>
                    <a:pt x="203" y="684"/>
                  </a:lnTo>
                  <a:lnTo>
                    <a:pt x="154" y="716"/>
                  </a:lnTo>
                  <a:lnTo>
                    <a:pt x="105" y="746"/>
                  </a:lnTo>
                  <a:lnTo>
                    <a:pt x="56" y="776"/>
                  </a:lnTo>
                  <a:lnTo>
                    <a:pt x="6" y="804"/>
                  </a:lnTo>
                  <a:lnTo>
                    <a:pt x="29" y="769"/>
                  </a:lnTo>
                  <a:lnTo>
                    <a:pt x="52" y="734"/>
                  </a:lnTo>
                  <a:lnTo>
                    <a:pt x="74" y="699"/>
                  </a:lnTo>
                  <a:lnTo>
                    <a:pt x="97" y="663"/>
                  </a:lnTo>
                  <a:lnTo>
                    <a:pt x="120" y="626"/>
                  </a:lnTo>
                  <a:lnTo>
                    <a:pt x="145" y="589"/>
                  </a:lnTo>
                  <a:lnTo>
                    <a:pt x="171" y="551"/>
                  </a:lnTo>
                  <a:lnTo>
                    <a:pt x="197" y="512"/>
                  </a:lnTo>
                  <a:lnTo>
                    <a:pt x="170" y="521"/>
                  </a:lnTo>
                  <a:lnTo>
                    <a:pt x="144" y="529"/>
                  </a:lnTo>
                  <a:lnTo>
                    <a:pt x="118" y="538"/>
                  </a:lnTo>
                  <a:lnTo>
                    <a:pt x="94" y="546"/>
                  </a:lnTo>
                  <a:lnTo>
                    <a:pt x="70" y="554"/>
                  </a:lnTo>
                  <a:lnTo>
                    <a:pt x="45" y="563"/>
                  </a:lnTo>
                  <a:lnTo>
                    <a:pt x="22" y="571"/>
                  </a:lnTo>
                  <a:lnTo>
                    <a:pt x="0" y="580"/>
                  </a:lnTo>
                  <a:lnTo>
                    <a:pt x="24" y="545"/>
                  </a:lnTo>
                  <a:lnTo>
                    <a:pt x="50" y="510"/>
                  </a:lnTo>
                  <a:lnTo>
                    <a:pt x="74" y="475"/>
                  </a:lnTo>
                  <a:lnTo>
                    <a:pt x="99" y="439"/>
                  </a:lnTo>
                  <a:lnTo>
                    <a:pt x="124" y="403"/>
                  </a:lnTo>
                  <a:lnTo>
                    <a:pt x="151" y="367"/>
                  </a:lnTo>
                  <a:lnTo>
                    <a:pt x="177" y="330"/>
                  </a:lnTo>
                  <a:lnTo>
                    <a:pt x="203" y="293"/>
                  </a:lnTo>
                  <a:lnTo>
                    <a:pt x="257" y="258"/>
                  </a:lnTo>
                  <a:lnTo>
                    <a:pt x="312" y="222"/>
                  </a:lnTo>
                  <a:lnTo>
                    <a:pt x="365" y="186"/>
                  </a:lnTo>
                  <a:lnTo>
                    <a:pt x="420" y="149"/>
                  </a:lnTo>
                  <a:lnTo>
                    <a:pt x="475" y="112"/>
                  </a:lnTo>
                  <a:lnTo>
                    <a:pt x="531" y="75"/>
                  </a:lnTo>
                  <a:lnTo>
                    <a:pt x="586" y="38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2" name="Freeform 54"/>
            <p:cNvSpPr>
              <a:spLocks/>
            </p:cNvSpPr>
            <p:nvPr/>
          </p:nvSpPr>
          <p:spPr bwMode="auto">
            <a:xfrm>
              <a:off x="1877" y="2978"/>
              <a:ext cx="23" cy="39"/>
            </a:xfrm>
            <a:custGeom>
              <a:avLst/>
              <a:gdLst>
                <a:gd name="T0" fmla="*/ 0 w 453"/>
                <a:gd name="T1" fmla="*/ 0 h 748"/>
                <a:gd name="T2" fmla="*/ 0 w 453"/>
                <a:gd name="T3" fmla="*/ 0 h 748"/>
                <a:gd name="T4" fmla="*/ 0 w 453"/>
                <a:gd name="T5" fmla="*/ 0 h 748"/>
                <a:gd name="T6" fmla="*/ 0 w 453"/>
                <a:gd name="T7" fmla="*/ 0 h 748"/>
                <a:gd name="T8" fmla="*/ 0 w 453"/>
                <a:gd name="T9" fmla="*/ 0 h 748"/>
                <a:gd name="T10" fmla="*/ 0 w 453"/>
                <a:gd name="T11" fmla="*/ 0 h 748"/>
                <a:gd name="T12" fmla="*/ 0 w 453"/>
                <a:gd name="T13" fmla="*/ 0 h 748"/>
                <a:gd name="T14" fmla="*/ 0 w 453"/>
                <a:gd name="T15" fmla="*/ 0 h 748"/>
                <a:gd name="T16" fmla="*/ 0 w 453"/>
                <a:gd name="T17" fmla="*/ 0 h 748"/>
                <a:gd name="T18" fmla="*/ 0 w 453"/>
                <a:gd name="T19" fmla="*/ 0 h 748"/>
                <a:gd name="T20" fmla="*/ 0 w 453"/>
                <a:gd name="T21" fmla="*/ 0 h 748"/>
                <a:gd name="T22" fmla="*/ 0 w 453"/>
                <a:gd name="T23" fmla="*/ 0 h 748"/>
                <a:gd name="T24" fmla="*/ 0 w 453"/>
                <a:gd name="T25" fmla="*/ 0 h 748"/>
                <a:gd name="T26" fmla="*/ 0 w 453"/>
                <a:gd name="T27" fmla="*/ 0 h 748"/>
                <a:gd name="T28" fmla="*/ 0 w 453"/>
                <a:gd name="T29" fmla="*/ 0 h 748"/>
                <a:gd name="T30" fmla="*/ 0 w 453"/>
                <a:gd name="T31" fmla="*/ 0 h 748"/>
                <a:gd name="T32" fmla="*/ 0 w 453"/>
                <a:gd name="T33" fmla="*/ 0 h 748"/>
                <a:gd name="T34" fmla="*/ 0 w 453"/>
                <a:gd name="T35" fmla="*/ 0 h 748"/>
                <a:gd name="T36" fmla="*/ 0 w 453"/>
                <a:gd name="T37" fmla="*/ 0 h 748"/>
                <a:gd name="T38" fmla="*/ 0 w 453"/>
                <a:gd name="T39" fmla="*/ 0 h 748"/>
                <a:gd name="T40" fmla="*/ 0 w 453"/>
                <a:gd name="T41" fmla="*/ 0 h 748"/>
                <a:gd name="T42" fmla="*/ 0 w 453"/>
                <a:gd name="T43" fmla="*/ 0 h 748"/>
                <a:gd name="T44" fmla="*/ 0 w 453"/>
                <a:gd name="T45" fmla="*/ 0 h 748"/>
                <a:gd name="T46" fmla="*/ 0 w 453"/>
                <a:gd name="T47" fmla="*/ 0 h 748"/>
                <a:gd name="T48" fmla="*/ 0 w 453"/>
                <a:gd name="T49" fmla="*/ 0 h 748"/>
                <a:gd name="T50" fmla="*/ 0 w 453"/>
                <a:gd name="T51" fmla="*/ 0 h 748"/>
                <a:gd name="T52" fmla="*/ 0 w 453"/>
                <a:gd name="T53" fmla="*/ 0 h 748"/>
                <a:gd name="T54" fmla="*/ 0 w 453"/>
                <a:gd name="T55" fmla="*/ 0 h 748"/>
                <a:gd name="T56" fmla="*/ 0 w 453"/>
                <a:gd name="T57" fmla="*/ 0 h 748"/>
                <a:gd name="T58" fmla="*/ 0 w 453"/>
                <a:gd name="T59" fmla="*/ 0 h 748"/>
                <a:gd name="T60" fmla="*/ 0 w 453"/>
                <a:gd name="T61" fmla="*/ 0 h 748"/>
                <a:gd name="T62" fmla="*/ 0 w 453"/>
                <a:gd name="T63" fmla="*/ 0 h 748"/>
                <a:gd name="T64" fmla="*/ 0 w 453"/>
                <a:gd name="T65" fmla="*/ 0 h 748"/>
                <a:gd name="T66" fmla="*/ 0 w 453"/>
                <a:gd name="T67" fmla="*/ 0 h 748"/>
                <a:gd name="T68" fmla="*/ 0 w 453"/>
                <a:gd name="T69" fmla="*/ 0 h 748"/>
                <a:gd name="T70" fmla="*/ 0 w 453"/>
                <a:gd name="T71" fmla="*/ 0 h 748"/>
                <a:gd name="T72" fmla="*/ 0 w 453"/>
                <a:gd name="T73" fmla="*/ 0 h 748"/>
                <a:gd name="T74" fmla="*/ 0 w 453"/>
                <a:gd name="T75" fmla="*/ 0 h 748"/>
                <a:gd name="T76" fmla="*/ 0 w 453"/>
                <a:gd name="T77" fmla="*/ 0 h 748"/>
                <a:gd name="T78" fmla="*/ 0 w 453"/>
                <a:gd name="T79" fmla="*/ 0 h 748"/>
                <a:gd name="T80" fmla="*/ 0 w 453"/>
                <a:gd name="T81" fmla="*/ 0 h 748"/>
                <a:gd name="T82" fmla="*/ 0 w 453"/>
                <a:gd name="T83" fmla="*/ 0 h 748"/>
                <a:gd name="T84" fmla="*/ 0 w 453"/>
                <a:gd name="T85" fmla="*/ 0 h 748"/>
                <a:gd name="T86" fmla="*/ 0 w 453"/>
                <a:gd name="T87" fmla="*/ 0 h 748"/>
                <a:gd name="T88" fmla="*/ 0 w 453"/>
                <a:gd name="T89" fmla="*/ 0 h 748"/>
                <a:gd name="T90" fmla="*/ 0 w 453"/>
                <a:gd name="T91" fmla="*/ 0 h 748"/>
                <a:gd name="T92" fmla="*/ 0 w 453"/>
                <a:gd name="T93" fmla="*/ 0 h 74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53"/>
                <a:gd name="T142" fmla="*/ 0 h 748"/>
                <a:gd name="T143" fmla="*/ 453 w 453"/>
                <a:gd name="T144" fmla="*/ 748 h 74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53" h="748">
                  <a:moveTo>
                    <a:pt x="361" y="0"/>
                  </a:moveTo>
                  <a:lnTo>
                    <a:pt x="371" y="51"/>
                  </a:lnTo>
                  <a:lnTo>
                    <a:pt x="381" y="102"/>
                  </a:lnTo>
                  <a:lnTo>
                    <a:pt x="393" y="152"/>
                  </a:lnTo>
                  <a:lnTo>
                    <a:pt x="404" y="202"/>
                  </a:lnTo>
                  <a:lnTo>
                    <a:pt x="416" y="252"/>
                  </a:lnTo>
                  <a:lnTo>
                    <a:pt x="429" y="303"/>
                  </a:lnTo>
                  <a:lnTo>
                    <a:pt x="440" y="353"/>
                  </a:lnTo>
                  <a:lnTo>
                    <a:pt x="453" y="404"/>
                  </a:lnTo>
                  <a:lnTo>
                    <a:pt x="400" y="446"/>
                  </a:lnTo>
                  <a:lnTo>
                    <a:pt x="347" y="488"/>
                  </a:lnTo>
                  <a:lnTo>
                    <a:pt x="294" y="531"/>
                  </a:lnTo>
                  <a:lnTo>
                    <a:pt x="240" y="573"/>
                  </a:lnTo>
                  <a:lnTo>
                    <a:pt x="185" y="617"/>
                  </a:lnTo>
                  <a:lnTo>
                    <a:pt x="132" y="660"/>
                  </a:lnTo>
                  <a:lnTo>
                    <a:pt x="79" y="704"/>
                  </a:lnTo>
                  <a:lnTo>
                    <a:pt x="26" y="748"/>
                  </a:lnTo>
                  <a:lnTo>
                    <a:pt x="52" y="708"/>
                  </a:lnTo>
                  <a:lnTo>
                    <a:pt x="76" y="669"/>
                  </a:lnTo>
                  <a:lnTo>
                    <a:pt x="100" y="631"/>
                  </a:lnTo>
                  <a:lnTo>
                    <a:pt x="125" y="592"/>
                  </a:lnTo>
                  <a:lnTo>
                    <a:pt x="150" y="553"/>
                  </a:lnTo>
                  <a:lnTo>
                    <a:pt x="174" y="514"/>
                  </a:lnTo>
                  <a:lnTo>
                    <a:pt x="199" y="475"/>
                  </a:lnTo>
                  <a:lnTo>
                    <a:pt x="223" y="435"/>
                  </a:lnTo>
                  <a:lnTo>
                    <a:pt x="194" y="438"/>
                  </a:lnTo>
                  <a:lnTo>
                    <a:pt x="164" y="440"/>
                  </a:lnTo>
                  <a:lnTo>
                    <a:pt x="136" y="442"/>
                  </a:lnTo>
                  <a:lnTo>
                    <a:pt x="108" y="444"/>
                  </a:lnTo>
                  <a:lnTo>
                    <a:pt x="79" y="446"/>
                  </a:lnTo>
                  <a:lnTo>
                    <a:pt x="52" y="447"/>
                  </a:lnTo>
                  <a:lnTo>
                    <a:pt x="25" y="448"/>
                  </a:lnTo>
                  <a:lnTo>
                    <a:pt x="0" y="448"/>
                  </a:lnTo>
                  <a:lnTo>
                    <a:pt x="17" y="408"/>
                  </a:lnTo>
                  <a:lnTo>
                    <a:pt x="33" y="371"/>
                  </a:lnTo>
                  <a:lnTo>
                    <a:pt x="50" y="338"/>
                  </a:lnTo>
                  <a:lnTo>
                    <a:pt x="66" y="307"/>
                  </a:lnTo>
                  <a:lnTo>
                    <a:pt x="83" y="279"/>
                  </a:lnTo>
                  <a:lnTo>
                    <a:pt x="102" y="252"/>
                  </a:lnTo>
                  <a:lnTo>
                    <a:pt x="121" y="227"/>
                  </a:lnTo>
                  <a:lnTo>
                    <a:pt x="141" y="203"/>
                  </a:lnTo>
                  <a:lnTo>
                    <a:pt x="163" y="180"/>
                  </a:lnTo>
                  <a:lnTo>
                    <a:pt x="185" y="156"/>
                  </a:lnTo>
                  <a:lnTo>
                    <a:pt x="211" y="133"/>
                  </a:lnTo>
                  <a:lnTo>
                    <a:pt x="236" y="109"/>
                  </a:lnTo>
                  <a:lnTo>
                    <a:pt x="295" y="58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3" name="Freeform 55"/>
            <p:cNvSpPr>
              <a:spLocks/>
            </p:cNvSpPr>
            <p:nvPr/>
          </p:nvSpPr>
          <p:spPr bwMode="auto">
            <a:xfrm>
              <a:off x="1873" y="3019"/>
              <a:ext cx="21" cy="69"/>
            </a:xfrm>
            <a:custGeom>
              <a:avLst/>
              <a:gdLst>
                <a:gd name="T0" fmla="*/ 0 w 419"/>
                <a:gd name="T1" fmla="*/ 0 h 1302"/>
                <a:gd name="T2" fmla="*/ 0 w 419"/>
                <a:gd name="T3" fmla="*/ 0 h 1302"/>
                <a:gd name="T4" fmla="*/ 0 w 419"/>
                <a:gd name="T5" fmla="*/ 0 h 1302"/>
                <a:gd name="T6" fmla="*/ 0 w 419"/>
                <a:gd name="T7" fmla="*/ 0 h 1302"/>
                <a:gd name="T8" fmla="*/ 0 w 419"/>
                <a:gd name="T9" fmla="*/ 0 h 1302"/>
                <a:gd name="T10" fmla="*/ 0 w 419"/>
                <a:gd name="T11" fmla="*/ 0 h 1302"/>
                <a:gd name="T12" fmla="*/ 0 w 419"/>
                <a:gd name="T13" fmla="*/ 0 h 1302"/>
                <a:gd name="T14" fmla="*/ 0 w 419"/>
                <a:gd name="T15" fmla="*/ 0 h 1302"/>
                <a:gd name="T16" fmla="*/ 0 w 419"/>
                <a:gd name="T17" fmla="*/ 0 h 1302"/>
                <a:gd name="T18" fmla="*/ 0 w 419"/>
                <a:gd name="T19" fmla="*/ 0 h 1302"/>
                <a:gd name="T20" fmla="*/ 0 w 419"/>
                <a:gd name="T21" fmla="*/ 0 h 1302"/>
                <a:gd name="T22" fmla="*/ 0 w 419"/>
                <a:gd name="T23" fmla="*/ 0 h 1302"/>
                <a:gd name="T24" fmla="*/ 0 w 419"/>
                <a:gd name="T25" fmla="*/ 0 h 1302"/>
                <a:gd name="T26" fmla="*/ 0 w 419"/>
                <a:gd name="T27" fmla="*/ 0 h 1302"/>
                <a:gd name="T28" fmla="*/ 0 w 419"/>
                <a:gd name="T29" fmla="*/ 0 h 1302"/>
                <a:gd name="T30" fmla="*/ 0 w 419"/>
                <a:gd name="T31" fmla="*/ 0 h 1302"/>
                <a:gd name="T32" fmla="*/ 0 w 419"/>
                <a:gd name="T33" fmla="*/ 0 h 1302"/>
                <a:gd name="T34" fmla="*/ 0 w 419"/>
                <a:gd name="T35" fmla="*/ 0 h 1302"/>
                <a:gd name="T36" fmla="*/ 0 w 419"/>
                <a:gd name="T37" fmla="*/ 0 h 1302"/>
                <a:gd name="T38" fmla="*/ 0 w 419"/>
                <a:gd name="T39" fmla="*/ 0 h 1302"/>
                <a:gd name="T40" fmla="*/ 0 w 419"/>
                <a:gd name="T41" fmla="*/ 0 h 1302"/>
                <a:gd name="T42" fmla="*/ 0 w 419"/>
                <a:gd name="T43" fmla="*/ 0 h 1302"/>
                <a:gd name="T44" fmla="*/ 0 w 419"/>
                <a:gd name="T45" fmla="*/ 0 h 1302"/>
                <a:gd name="T46" fmla="*/ 0 w 419"/>
                <a:gd name="T47" fmla="*/ 0 h 1302"/>
                <a:gd name="T48" fmla="*/ 0 w 419"/>
                <a:gd name="T49" fmla="*/ 0 h 1302"/>
                <a:gd name="T50" fmla="*/ 0 w 419"/>
                <a:gd name="T51" fmla="*/ 0 h 1302"/>
                <a:gd name="T52" fmla="*/ 0 w 419"/>
                <a:gd name="T53" fmla="*/ 0 h 1302"/>
                <a:gd name="T54" fmla="*/ 0 w 419"/>
                <a:gd name="T55" fmla="*/ 0 h 1302"/>
                <a:gd name="T56" fmla="*/ 0 w 419"/>
                <a:gd name="T57" fmla="*/ 0 h 1302"/>
                <a:gd name="T58" fmla="*/ 0 w 419"/>
                <a:gd name="T59" fmla="*/ 0 h 1302"/>
                <a:gd name="T60" fmla="*/ 0 w 419"/>
                <a:gd name="T61" fmla="*/ 0 h 1302"/>
                <a:gd name="T62" fmla="*/ 0 w 419"/>
                <a:gd name="T63" fmla="*/ 0 h 1302"/>
                <a:gd name="T64" fmla="*/ 0 w 419"/>
                <a:gd name="T65" fmla="*/ 0 h 1302"/>
                <a:gd name="T66" fmla="*/ 0 w 419"/>
                <a:gd name="T67" fmla="*/ 0 h 1302"/>
                <a:gd name="T68" fmla="*/ 0 w 419"/>
                <a:gd name="T69" fmla="*/ 0 h 1302"/>
                <a:gd name="T70" fmla="*/ 0 w 419"/>
                <a:gd name="T71" fmla="*/ 0 h 1302"/>
                <a:gd name="T72" fmla="*/ 0 w 419"/>
                <a:gd name="T73" fmla="*/ 0 h 1302"/>
                <a:gd name="T74" fmla="*/ 0 w 419"/>
                <a:gd name="T75" fmla="*/ 0 h 1302"/>
                <a:gd name="T76" fmla="*/ 0 w 419"/>
                <a:gd name="T77" fmla="*/ 0 h 1302"/>
                <a:gd name="T78" fmla="*/ 0 w 419"/>
                <a:gd name="T79" fmla="*/ 0 h 1302"/>
                <a:gd name="T80" fmla="*/ 0 w 419"/>
                <a:gd name="T81" fmla="*/ 0 h 1302"/>
                <a:gd name="T82" fmla="*/ 0 w 419"/>
                <a:gd name="T83" fmla="*/ 0 h 13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9"/>
                <a:gd name="T127" fmla="*/ 0 h 1302"/>
                <a:gd name="T128" fmla="*/ 419 w 419"/>
                <a:gd name="T129" fmla="*/ 1302 h 130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9" h="1302">
                  <a:moveTo>
                    <a:pt x="413" y="0"/>
                  </a:moveTo>
                  <a:lnTo>
                    <a:pt x="413" y="135"/>
                  </a:lnTo>
                  <a:lnTo>
                    <a:pt x="414" y="269"/>
                  </a:lnTo>
                  <a:lnTo>
                    <a:pt x="415" y="403"/>
                  </a:lnTo>
                  <a:lnTo>
                    <a:pt x="416" y="536"/>
                  </a:lnTo>
                  <a:lnTo>
                    <a:pt x="417" y="668"/>
                  </a:lnTo>
                  <a:lnTo>
                    <a:pt x="418" y="799"/>
                  </a:lnTo>
                  <a:lnTo>
                    <a:pt x="419" y="930"/>
                  </a:lnTo>
                  <a:lnTo>
                    <a:pt x="419" y="1059"/>
                  </a:lnTo>
                  <a:lnTo>
                    <a:pt x="404" y="1045"/>
                  </a:lnTo>
                  <a:lnTo>
                    <a:pt x="388" y="1031"/>
                  </a:lnTo>
                  <a:lnTo>
                    <a:pt x="373" y="1017"/>
                  </a:lnTo>
                  <a:lnTo>
                    <a:pt x="358" y="1002"/>
                  </a:lnTo>
                  <a:lnTo>
                    <a:pt x="342" y="987"/>
                  </a:lnTo>
                  <a:lnTo>
                    <a:pt x="327" y="972"/>
                  </a:lnTo>
                  <a:lnTo>
                    <a:pt x="314" y="957"/>
                  </a:lnTo>
                  <a:lnTo>
                    <a:pt x="301" y="941"/>
                  </a:lnTo>
                  <a:lnTo>
                    <a:pt x="267" y="983"/>
                  </a:lnTo>
                  <a:lnTo>
                    <a:pt x="236" y="1026"/>
                  </a:lnTo>
                  <a:lnTo>
                    <a:pt x="206" y="1070"/>
                  </a:lnTo>
                  <a:lnTo>
                    <a:pt x="178" y="1114"/>
                  </a:lnTo>
                  <a:lnTo>
                    <a:pt x="165" y="1137"/>
                  </a:lnTo>
                  <a:lnTo>
                    <a:pt x="152" y="1160"/>
                  </a:lnTo>
                  <a:lnTo>
                    <a:pt x="140" y="1183"/>
                  </a:lnTo>
                  <a:lnTo>
                    <a:pt x="127" y="1206"/>
                  </a:lnTo>
                  <a:lnTo>
                    <a:pt x="116" y="1229"/>
                  </a:lnTo>
                  <a:lnTo>
                    <a:pt x="105" y="1253"/>
                  </a:lnTo>
                  <a:lnTo>
                    <a:pt x="95" y="1277"/>
                  </a:lnTo>
                  <a:lnTo>
                    <a:pt x="84" y="1302"/>
                  </a:lnTo>
                  <a:lnTo>
                    <a:pt x="75" y="1260"/>
                  </a:lnTo>
                  <a:lnTo>
                    <a:pt x="66" y="1219"/>
                  </a:lnTo>
                  <a:lnTo>
                    <a:pt x="58" y="1178"/>
                  </a:lnTo>
                  <a:lnTo>
                    <a:pt x="49" y="1137"/>
                  </a:lnTo>
                  <a:lnTo>
                    <a:pt x="42" y="1096"/>
                  </a:lnTo>
                  <a:lnTo>
                    <a:pt x="34" y="1055"/>
                  </a:lnTo>
                  <a:lnTo>
                    <a:pt x="26" y="1014"/>
                  </a:lnTo>
                  <a:lnTo>
                    <a:pt x="19" y="972"/>
                  </a:lnTo>
                  <a:lnTo>
                    <a:pt x="44" y="937"/>
                  </a:lnTo>
                  <a:lnTo>
                    <a:pt x="69" y="904"/>
                  </a:lnTo>
                  <a:lnTo>
                    <a:pt x="96" y="869"/>
                  </a:lnTo>
                  <a:lnTo>
                    <a:pt x="121" y="836"/>
                  </a:lnTo>
                  <a:lnTo>
                    <a:pt x="148" y="803"/>
                  </a:lnTo>
                  <a:lnTo>
                    <a:pt x="175" y="769"/>
                  </a:lnTo>
                  <a:lnTo>
                    <a:pt x="202" y="734"/>
                  </a:lnTo>
                  <a:lnTo>
                    <a:pt x="228" y="697"/>
                  </a:lnTo>
                  <a:lnTo>
                    <a:pt x="199" y="699"/>
                  </a:lnTo>
                  <a:lnTo>
                    <a:pt x="169" y="702"/>
                  </a:lnTo>
                  <a:lnTo>
                    <a:pt x="141" y="704"/>
                  </a:lnTo>
                  <a:lnTo>
                    <a:pt x="112" y="706"/>
                  </a:lnTo>
                  <a:lnTo>
                    <a:pt x="83" y="707"/>
                  </a:lnTo>
                  <a:lnTo>
                    <a:pt x="55" y="708"/>
                  </a:lnTo>
                  <a:lnTo>
                    <a:pt x="26" y="709"/>
                  </a:lnTo>
                  <a:lnTo>
                    <a:pt x="0" y="709"/>
                  </a:lnTo>
                  <a:lnTo>
                    <a:pt x="32" y="677"/>
                  </a:lnTo>
                  <a:lnTo>
                    <a:pt x="62" y="644"/>
                  </a:lnTo>
                  <a:lnTo>
                    <a:pt x="94" y="611"/>
                  </a:lnTo>
                  <a:lnTo>
                    <a:pt x="124" y="578"/>
                  </a:lnTo>
                  <a:lnTo>
                    <a:pt x="155" y="545"/>
                  </a:lnTo>
                  <a:lnTo>
                    <a:pt x="185" y="511"/>
                  </a:lnTo>
                  <a:lnTo>
                    <a:pt x="217" y="477"/>
                  </a:lnTo>
                  <a:lnTo>
                    <a:pt x="248" y="442"/>
                  </a:lnTo>
                  <a:lnTo>
                    <a:pt x="223" y="442"/>
                  </a:lnTo>
                  <a:lnTo>
                    <a:pt x="198" y="442"/>
                  </a:lnTo>
                  <a:lnTo>
                    <a:pt x="173" y="442"/>
                  </a:lnTo>
                  <a:lnTo>
                    <a:pt x="147" y="442"/>
                  </a:lnTo>
                  <a:lnTo>
                    <a:pt x="121" y="442"/>
                  </a:lnTo>
                  <a:lnTo>
                    <a:pt x="96" y="442"/>
                  </a:lnTo>
                  <a:lnTo>
                    <a:pt x="70" y="442"/>
                  </a:lnTo>
                  <a:lnTo>
                    <a:pt x="45" y="442"/>
                  </a:lnTo>
                  <a:lnTo>
                    <a:pt x="75" y="418"/>
                  </a:lnTo>
                  <a:lnTo>
                    <a:pt x="103" y="393"/>
                  </a:lnTo>
                  <a:lnTo>
                    <a:pt x="132" y="368"/>
                  </a:lnTo>
                  <a:lnTo>
                    <a:pt x="161" y="342"/>
                  </a:lnTo>
                  <a:lnTo>
                    <a:pt x="189" y="315"/>
                  </a:lnTo>
                  <a:lnTo>
                    <a:pt x="220" y="289"/>
                  </a:lnTo>
                  <a:lnTo>
                    <a:pt x="249" y="262"/>
                  </a:lnTo>
                  <a:lnTo>
                    <a:pt x="281" y="236"/>
                  </a:lnTo>
                  <a:lnTo>
                    <a:pt x="296" y="208"/>
                  </a:lnTo>
                  <a:lnTo>
                    <a:pt x="312" y="179"/>
                  </a:lnTo>
                  <a:lnTo>
                    <a:pt x="327" y="150"/>
                  </a:lnTo>
                  <a:lnTo>
                    <a:pt x="344" y="121"/>
                  </a:lnTo>
                  <a:lnTo>
                    <a:pt x="361" y="91"/>
                  </a:lnTo>
                  <a:lnTo>
                    <a:pt x="378" y="61"/>
                  </a:lnTo>
                  <a:lnTo>
                    <a:pt x="395" y="30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4" name="Freeform 56"/>
            <p:cNvSpPr>
              <a:spLocks/>
            </p:cNvSpPr>
            <p:nvPr/>
          </p:nvSpPr>
          <p:spPr bwMode="auto">
            <a:xfrm>
              <a:off x="1875" y="3092"/>
              <a:ext cx="41" cy="108"/>
            </a:xfrm>
            <a:custGeom>
              <a:avLst/>
              <a:gdLst>
                <a:gd name="T0" fmla="*/ 0 w 831"/>
                <a:gd name="T1" fmla="*/ 0 h 2043"/>
                <a:gd name="T2" fmla="*/ 0 w 831"/>
                <a:gd name="T3" fmla="*/ 0 h 2043"/>
                <a:gd name="T4" fmla="*/ 0 w 831"/>
                <a:gd name="T5" fmla="*/ 0 h 2043"/>
                <a:gd name="T6" fmla="*/ 0 w 831"/>
                <a:gd name="T7" fmla="*/ 0 h 2043"/>
                <a:gd name="T8" fmla="*/ 0 w 831"/>
                <a:gd name="T9" fmla="*/ 0 h 2043"/>
                <a:gd name="T10" fmla="*/ 0 w 831"/>
                <a:gd name="T11" fmla="*/ 0 h 2043"/>
                <a:gd name="T12" fmla="*/ 0 w 831"/>
                <a:gd name="T13" fmla="*/ 0 h 2043"/>
                <a:gd name="T14" fmla="*/ 0 w 831"/>
                <a:gd name="T15" fmla="*/ 0 h 2043"/>
                <a:gd name="T16" fmla="*/ 0 w 831"/>
                <a:gd name="T17" fmla="*/ 0 h 2043"/>
                <a:gd name="T18" fmla="*/ 0 w 831"/>
                <a:gd name="T19" fmla="*/ 0 h 2043"/>
                <a:gd name="T20" fmla="*/ 0 w 831"/>
                <a:gd name="T21" fmla="*/ 0 h 2043"/>
                <a:gd name="T22" fmla="*/ 0 w 831"/>
                <a:gd name="T23" fmla="*/ 0 h 2043"/>
                <a:gd name="T24" fmla="*/ 0 w 831"/>
                <a:gd name="T25" fmla="*/ 0 h 2043"/>
                <a:gd name="T26" fmla="*/ 0 w 831"/>
                <a:gd name="T27" fmla="*/ 0 h 2043"/>
                <a:gd name="T28" fmla="*/ 0 w 831"/>
                <a:gd name="T29" fmla="*/ 0 h 2043"/>
                <a:gd name="T30" fmla="*/ 0 w 831"/>
                <a:gd name="T31" fmla="*/ 0 h 2043"/>
                <a:gd name="T32" fmla="*/ 0 w 831"/>
                <a:gd name="T33" fmla="*/ 0 h 2043"/>
                <a:gd name="T34" fmla="*/ 0 w 831"/>
                <a:gd name="T35" fmla="*/ 0 h 2043"/>
                <a:gd name="T36" fmla="*/ 0 w 831"/>
                <a:gd name="T37" fmla="*/ 0 h 2043"/>
                <a:gd name="T38" fmla="*/ 0 w 831"/>
                <a:gd name="T39" fmla="*/ 0 h 2043"/>
                <a:gd name="T40" fmla="*/ 0 w 831"/>
                <a:gd name="T41" fmla="*/ 0 h 2043"/>
                <a:gd name="T42" fmla="*/ 0 w 831"/>
                <a:gd name="T43" fmla="*/ 0 h 2043"/>
                <a:gd name="T44" fmla="*/ 0 w 831"/>
                <a:gd name="T45" fmla="*/ 0 h 2043"/>
                <a:gd name="T46" fmla="*/ 0 w 831"/>
                <a:gd name="T47" fmla="*/ 0 h 2043"/>
                <a:gd name="T48" fmla="*/ 0 w 831"/>
                <a:gd name="T49" fmla="*/ 0 h 2043"/>
                <a:gd name="T50" fmla="*/ 0 w 831"/>
                <a:gd name="T51" fmla="*/ 0 h 2043"/>
                <a:gd name="T52" fmla="*/ 0 w 831"/>
                <a:gd name="T53" fmla="*/ 0 h 2043"/>
                <a:gd name="T54" fmla="*/ 0 w 831"/>
                <a:gd name="T55" fmla="*/ 0 h 2043"/>
                <a:gd name="T56" fmla="*/ 0 w 831"/>
                <a:gd name="T57" fmla="*/ 0 h 2043"/>
                <a:gd name="T58" fmla="*/ 0 w 831"/>
                <a:gd name="T59" fmla="*/ 0 h 2043"/>
                <a:gd name="T60" fmla="*/ 0 w 831"/>
                <a:gd name="T61" fmla="*/ 0 h 2043"/>
                <a:gd name="T62" fmla="*/ 0 w 831"/>
                <a:gd name="T63" fmla="*/ 0 h 2043"/>
                <a:gd name="T64" fmla="*/ 0 w 831"/>
                <a:gd name="T65" fmla="*/ 0 h 2043"/>
                <a:gd name="T66" fmla="*/ 0 w 831"/>
                <a:gd name="T67" fmla="*/ 0 h 2043"/>
                <a:gd name="T68" fmla="*/ 0 w 831"/>
                <a:gd name="T69" fmla="*/ 0 h 2043"/>
                <a:gd name="T70" fmla="*/ 0 w 831"/>
                <a:gd name="T71" fmla="*/ 0 h 2043"/>
                <a:gd name="T72" fmla="*/ 0 w 831"/>
                <a:gd name="T73" fmla="*/ 0 h 2043"/>
                <a:gd name="T74" fmla="*/ 0 w 831"/>
                <a:gd name="T75" fmla="*/ 0 h 2043"/>
                <a:gd name="T76" fmla="*/ 0 w 831"/>
                <a:gd name="T77" fmla="*/ 0 h 2043"/>
                <a:gd name="T78" fmla="*/ 0 w 831"/>
                <a:gd name="T79" fmla="*/ 0 h 2043"/>
                <a:gd name="T80" fmla="*/ 0 w 831"/>
                <a:gd name="T81" fmla="*/ 0 h 2043"/>
                <a:gd name="T82" fmla="*/ 0 w 831"/>
                <a:gd name="T83" fmla="*/ 0 h 20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31"/>
                <a:gd name="T127" fmla="*/ 0 h 2043"/>
                <a:gd name="T128" fmla="*/ 831 w 831"/>
                <a:gd name="T129" fmla="*/ 2043 h 204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31" h="2043">
                  <a:moveTo>
                    <a:pt x="347" y="0"/>
                  </a:moveTo>
                  <a:lnTo>
                    <a:pt x="353" y="34"/>
                  </a:lnTo>
                  <a:lnTo>
                    <a:pt x="370" y="124"/>
                  </a:lnTo>
                  <a:lnTo>
                    <a:pt x="394" y="254"/>
                  </a:lnTo>
                  <a:lnTo>
                    <a:pt x="422" y="406"/>
                  </a:lnTo>
                  <a:lnTo>
                    <a:pt x="449" y="563"/>
                  </a:lnTo>
                  <a:lnTo>
                    <a:pt x="473" y="710"/>
                  </a:lnTo>
                  <a:lnTo>
                    <a:pt x="483" y="773"/>
                  </a:lnTo>
                  <a:lnTo>
                    <a:pt x="490" y="826"/>
                  </a:lnTo>
                  <a:lnTo>
                    <a:pt x="495" y="868"/>
                  </a:lnTo>
                  <a:lnTo>
                    <a:pt x="497" y="897"/>
                  </a:lnTo>
                  <a:lnTo>
                    <a:pt x="497" y="909"/>
                  </a:lnTo>
                  <a:lnTo>
                    <a:pt x="501" y="923"/>
                  </a:lnTo>
                  <a:lnTo>
                    <a:pt x="505" y="940"/>
                  </a:lnTo>
                  <a:lnTo>
                    <a:pt x="510" y="958"/>
                  </a:lnTo>
                  <a:lnTo>
                    <a:pt x="526" y="1002"/>
                  </a:lnTo>
                  <a:lnTo>
                    <a:pt x="546" y="1051"/>
                  </a:lnTo>
                  <a:lnTo>
                    <a:pt x="570" y="1105"/>
                  </a:lnTo>
                  <a:lnTo>
                    <a:pt x="596" y="1163"/>
                  </a:lnTo>
                  <a:lnTo>
                    <a:pt x="625" y="1222"/>
                  </a:lnTo>
                  <a:lnTo>
                    <a:pt x="654" y="1281"/>
                  </a:lnTo>
                  <a:lnTo>
                    <a:pt x="712" y="1394"/>
                  </a:lnTo>
                  <a:lnTo>
                    <a:pt x="763" y="1490"/>
                  </a:lnTo>
                  <a:lnTo>
                    <a:pt x="798" y="1557"/>
                  </a:lnTo>
                  <a:lnTo>
                    <a:pt x="811" y="1581"/>
                  </a:lnTo>
                  <a:lnTo>
                    <a:pt x="809" y="1611"/>
                  </a:lnTo>
                  <a:lnTo>
                    <a:pt x="808" y="1642"/>
                  </a:lnTo>
                  <a:lnTo>
                    <a:pt x="807" y="1671"/>
                  </a:lnTo>
                  <a:lnTo>
                    <a:pt x="806" y="1700"/>
                  </a:lnTo>
                  <a:lnTo>
                    <a:pt x="807" y="1757"/>
                  </a:lnTo>
                  <a:lnTo>
                    <a:pt x="809" y="1813"/>
                  </a:lnTo>
                  <a:lnTo>
                    <a:pt x="813" y="1869"/>
                  </a:lnTo>
                  <a:lnTo>
                    <a:pt x="817" y="1925"/>
                  </a:lnTo>
                  <a:lnTo>
                    <a:pt x="824" y="1983"/>
                  </a:lnTo>
                  <a:lnTo>
                    <a:pt x="831" y="2043"/>
                  </a:lnTo>
                  <a:lnTo>
                    <a:pt x="766" y="1944"/>
                  </a:lnTo>
                  <a:lnTo>
                    <a:pt x="702" y="1844"/>
                  </a:lnTo>
                  <a:lnTo>
                    <a:pt x="638" y="1741"/>
                  </a:lnTo>
                  <a:lnTo>
                    <a:pt x="576" y="1637"/>
                  </a:lnTo>
                  <a:lnTo>
                    <a:pt x="514" y="1532"/>
                  </a:lnTo>
                  <a:lnTo>
                    <a:pt x="455" y="1426"/>
                  </a:lnTo>
                  <a:lnTo>
                    <a:pt x="426" y="1372"/>
                  </a:lnTo>
                  <a:lnTo>
                    <a:pt x="397" y="1319"/>
                  </a:lnTo>
                  <a:lnTo>
                    <a:pt x="369" y="1265"/>
                  </a:lnTo>
                  <a:lnTo>
                    <a:pt x="342" y="1210"/>
                  </a:lnTo>
                  <a:lnTo>
                    <a:pt x="314" y="1156"/>
                  </a:lnTo>
                  <a:lnTo>
                    <a:pt x="288" y="1101"/>
                  </a:lnTo>
                  <a:lnTo>
                    <a:pt x="263" y="1046"/>
                  </a:lnTo>
                  <a:lnTo>
                    <a:pt x="237" y="991"/>
                  </a:lnTo>
                  <a:lnTo>
                    <a:pt x="212" y="936"/>
                  </a:lnTo>
                  <a:lnTo>
                    <a:pt x="189" y="880"/>
                  </a:lnTo>
                  <a:lnTo>
                    <a:pt x="166" y="824"/>
                  </a:lnTo>
                  <a:lnTo>
                    <a:pt x="144" y="769"/>
                  </a:lnTo>
                  <a:lnTo>
                    <a:pt x="123" y="713"/>
                  </a:lnTo>
                  <a:lnTo>
                    <a:pt x="102" y="656"/>
                  </a:lnTo>
                  <a:lnTo>
                    <a:pt x="83" y="600"/>
                  </a:lnTo>
                  <a:lnTo>
                    <a:pt x="64" y="543"/>
                  </a:lnTo>
                  <a:lnTo>
                    <a:pt x="46" y="487"/>
                  </a:lnTo>
                  <a:lnTo>
                    <a:pt x="30" y="430"/>
                  </a:lnTo>
                  <a:lnTo>
                    <a:pt x="14" y="374"/>
                  </a:lnTo>
                  <a:lnTo>
                    <a:pt x="0" y="317"/>
                  </a:lnTo>
                  <a:lnTo>
                    <a:pt x="24" y="298"/>
                  </a:lnTo>
                  <a:lnTo>
                    <a:pt x="49" y="280"/>
                  </a:lnTo>
                  <a:lnTo>
                    <a:pt x="75" y="261"/>
                  </a:lnTo>
                  <a:lnTo>
                    <a:pt x="102" y="242"/>
                  </a:lnTo>
                  <a:lnTo>
                    <a:pt x="128" y="224"/>
                  </a:lnTo>
                  <a:lnTo>
                    <a:pt x="155" y="205"/>
                  </a:lnTo>
                  <a:lnTo>
                    <a:pt x="182" y="186"/>
                  </a:lnTo>
                  <a:lnTo>
                    <a:pt x="209" y="168"/>
                  </a:lnTo>
                  <a:lnTo>
                    <a:pt x="221" y="210"/>
                  </a:lnTo>
                  <a:lnTo>
                    <a:pt x="233" y="253"/>
                  </a:lnTo>
                  <a:lnTo>
                    <a:pt x="246" y="296"/>
                  </a:lnTo>
                  <a:lnTo>
                    <a:pt x="259" y="340"/>
                  </a:lnTo>
                  <a:lnTo>
                    <a:pt x="272" y="383"/>
                  </a:lnTo>
                  <a:lnTo>
                    <a:pt x="285" y="428"/>
                  </a:lnTo>
                  <a:lnTo>
                    <a:pt x="300" y="472"/>
                  </a:lnTo>
                  <a:lnTo>
                    <a:pt x="313" y="516"/>
                  </a:lnTo>
                  <a:lnTo>
                    <a:pt x="316" y="453"/>
                  </a:lnTo>
                  <a:lnTo>
                    <a:pt x="320" y="389"/>
                  </a:lnTo>
                  <a:lnTo>
                    <a:pt x="324" y="325"/>
                  </a:lnTo>
                  <a:lnTo>
                    <a:pt x="328" y="260"/>
                  </a:lnTo>
                  <a:lnTo>
                    <a:pt x="332" y="195"/>
                  </a:lnTo>
                  <a:lnTo>
                    <a:pt x="336" y="130"/>
                  </a:lnTo>
                  <a:lnTo>
                    <a:pt x="342" y="65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5" name="Freeform 57"/>
            <p:cNvSpPr>
              <a:spLocks/>
            </p:cNvSpPr>
            <p:nvPr/>
          </p:nvSpPr>
          <p:spPr bwMode="auto">
            <a:xfrm>
              <a:off x="1784" y="2829"/>
              <a:ext cx="34" cy="34"/>
            </a:xfrm>
            <a:custGeom>
              <a:avLst/>
              <a:gdLst>
                <a:gd name="T0" fmla="*/ 0 w 687"/>
                <a:gd name="T1" fmla="*/ 0 h 648"/>
                <a:gd name="T2" fmla="*/ 0 w 687"/>
                <a:gd name="T3" fmla="*/ 0 h 648"/>
                <a:gd name="T4" fmla="*/ 0 w 687"/>
                <a:gd name="T5" fmla="*/ 0 h 648"/>
                <a:gd name="T6" fmla="*/ 0 w 687"/>
                <a:gd name="T7" fmla="*/ 0 h 648"/>
                <a:gd name="T8" fmla="*/ 0 w 687"/>
                <a:gd name="T9" fmla="*/ 0 h 648"/>
                <a:gd name="T10" fmla="*/ 0 w 687"/>
                <a:gd name="T11" fmla="*/ 0 h 648"/>
                <a:gd name="T12" fmla="*/ 0 w 687"/>
                <a:gd name="T13" fmla="*/ 0 h 648"/>
                <a:gd name="T14" fmla="*/ 0 w 687"/>
                <a:gd name="T15" fmla="*/ 0 h 648"/>
                <a:gd name="T16" fmla="*/ 0 w 687"/>
                <a:gd name="T17" fmla="*/ 0 h 648"/>
                <a:gd name="T18" fmla="*/ 0 w 687"/>
                <a:gd name="T19" fmla="*/ 0 h 648"/>
                <a:gd name="T20" fmla="*/ 0 w 687"/>
                <a:gd name="T21" fmla="*/ 0 h 648"/>
                <a:gd name="T22" fmla="*/ 0 w 687"/>
                <a:gd name="T23" fmla="*/ 0 h 648"/>
                <a:gd name="T24" fmla="*/ 0 w 687"/>
                <a:gd name="T25" fmla="*/ 0 h 648"/>
                <a:gd name="T26" fmla="*/ 0 w 687"/>
                <a:gd name="T27" fmla="*/ 0 h 648"/>
                <a:gd name="T28" fmla="*/ 0 w 687"/>
                <a:gd name="T29" fmla="*/ 0 h 648"/>
                <a:gd name="T30" fmla="*/ 0 w 687"/>
                <a:gd name="T31" fmla="*/ 0 h 648"/>
                <a:gd name="T32" fmla="*/ 0 w 687"/>
                <a:gd name="T33" fmla="*/ 0 h 648"/>
                <a:gd name="T34" fmla="*/ 0 w 687"/>
                <a:gd name="T35" fmla="*/ 0 h 648"/>
                <a:gd name="T36" fmla="*/ 0 w 687"/>
                <a:gd name="T37" fmla="*/ 0 h 648"/>
                <a:gd name="T38" fmla="*/ 0 w 687"/>
                <a:gd name="T39" fmla="*/ 0 h 648"/>
                <a:gd name="T40" fmla="*/ 0 w 687"/>
                <a:gd name="T41" fmla="*/ 0 h 648"/>
                <a:gd name="T42" fmla="*/ 0 w 687"/>
                <a:gd name="T43" fmla="*/ 0 h 648"/>
                <a:gd name="T44" fmla="*/ 0 w 687"/>
                <a:gd name="T45" fmla="*/ 0 h 648"/>
                <a:gd name="T46" fmla="*/ 0 w 687"/>
                <a:gd name="T47" fmla="*/ 0 h 648"/>
                <a:gd name="T48" fmla="*/ 0 w 687"/>
                <a:gd name="T49" fmla="*/ 0 h 648"/>
                <a:gd name="T50" fmla="*/ 0 w 687"/>
                <a:gd name="T51" fmla="*/ 0 h 648"/>
                <a:gd name="T52" fmla="*/ 0 w 687"/>
                <a:gd name="T53" fmla="*/ 0 h 648"/>
                <a:gd name="T54" fmla="*/ 0 w 687"/>
                <a:gd name="T55" fmla="*/ 0 h 648"/>
                <a:gd name="T56" fmla="*/ 0 w 687"/>
                <a:gd name="T57" fmla="*/ 0 h 648"/>
                <a:gd name="T58" fmla="*/ 0 w 687"/>
                <a:gd name="T59" fmla="*/ 0 h 648"/>
                <a:gd name="T60" fmla="*/ 0 w 687"/>
                <a:gd name="T61" fmla="*/ 0 h 648"/>
                <a:gd name="T62" fmla="*/ 0 w 687"/>
                <a:gd name="T63" fmla="*/ 0 h 648"/>
                <a:gd name="T64" fmla="*/ 0 w 687"/>
                <a:gd name="T65" fmla="*/ 0 h 648"/>
                <a:gd name="T66" fmla="*/ 0 w 687"/>
                <a:gd name="T67" fmla="*/ 0 h 648"/>
                <a:gd name="T68" fmla="*/ 0 w 687"/>
                <a:gd name="T69" fmla="*/ 0 h 648"/>
                <a:gd name="T70" fmla="*/ 0 w 687"/>
                <a:gd name="T71" fmla="*/ 0 h 648"/>
                <a:gd name="T72" fmla="*/ 0 w 687"/>
                <a:gd name="T73" fmla="*/ 0 h 648"/>
                <a:gd name="T74" fmla="*/ 0 w 687"/>
                <a:gd name="T75" fmla="*/ 0 h 648"/>
                <a:gd name="T76" fmla="*/ 0 w 687"/>
                <a:gd name="T77" fmla="*/ 0 h 64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7"/>
                <a:gd name="T118" fmla="*/ 0 h 648"/>
                <a:gd name="T119" fmla="*/ 687 w 687"/>
                <a:gd name="T120" fmla="*/ 648 h 64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7" h="648">
                  <a:moveTo>
                    <a:pt x="0" y="648"/>
                  </a:moveTo>
                  <a:lnTo>
                    <a:pt x="86" y="569"/>
                  </a:lnTo>
                  <a:lnTo>
                    <a:pt x="172" y="488"/>
                  </a:lnTo>
                  <a:lnTo>
                    <a:pt x="258" y="408"/>
                  </a:lnTo>
                  <a:lnTo>
                    <a:pt x="344" y="327"/>
                  </a:lnTo>
                  <a:lnTo>
                    <a:pt x="430" y="246"/>
                  </a:lnTo>
                  <a:lnTo>
                    <a:pt x="516" y="163"/>
                  </a:lnTo>
                  <a:lnTo>
                    <a:pt x="602" y="82"/>
                  </a:lnTo>
                  <a:lnTo>
                    <a:pt x="687" y="0"/>
                  </a:lnTo>
                  <a:lnTo>
                    <a:pt x="623" y="29"/>
                  </a:lnTo>
                  <a:lnTo>
                    <a:pt x="562" y="58"/>
                  </a:lnTo>
                  <a:lnTo>
                    <a:pt x="533" y="72"/>
                  </a:lnTo>
                  <a:lnTo>
                    <a:pt x="504" y="87"/>
                  </a:lnTo>
                  <a:lnTo>
                    <a:pt x="477" y="102"/>
                  </a:lnTo>
                  <a:lnTo>
                    <a:pt x="451" y="117"/>
                  </a:lnTo>
                  <a:lnTo>
                    <a:pt x="424" y="132"/>
                  </a:lnTo>
                  <a:lnTo>
                    <a:pt x="399" y="148"/>
                  </a:lnTo>
                  <a:lnTo>
                    <a:pt x="375" y="163"/>
                  </a:lnTo>
                  <a:lnTo>
                    <a:pt x="351" y="180"/>
                  </a:lnTo>
                  <a:lnTo>
                    <a:pt x="327" y="196"/>
                  </a:lnTo>
                  <a:lnTo>
                    <a:pt x="305" y="214"/>
                  </a:lnTo>
                  <a:lnTo>
                    <a:pt x="284" y="232"/>
                  </a:lnTo>
                  <a:lnTo>
                    <a:pt x="263" y="250"/>
                  </a:lnTo>
                  <a:lnTo>
                    <a:pt x="242" y="269"/>
                  </a:lnTo>
                  <a:lnTo>
                    <a:pt x="222" y="288"/>
                  </a:lnTo>
                  <a:lnTo>
                    <a:pt x="203" y="308"/>
                  </a:lnTo>
                  <a:lnTo>
                    <a:pt x="184" y="329"/>
                  </a:lnTo>
                  <a:lnTo>
                    <a:pt x="166" y="350"/>
                  </a:lnTo>
                  <a:lnTo>
                    <a:pt x="150" y="372"/>
                  </a:lnTo>
                  <a:lnTo>
                    <a:pt x="132" y="395"/>
                  </a:lnTo>
                  <a:lnTo>
                    <a:pt x="116" y="419"/>
                  </a:lnTo>
                  <a:lnTo>
                    <a:pt x="100" y="444"/>
                  </a:lnTo>
                  <a:lnTo>
                    <a:pt x="84" y="470"/>
                  </a:lnTo>
                  <a:lnTo>
                    <a:pt x="68" y="497"/>
                  </a:lnTo>
                  <a:lnTo>
                    <a:pt x="55" y="525"/>
                  </a:lnTo>
                  <a:lnTo>
                    <a:pt x="40" y="554"/>
                  </a:lnTo>
                  <a:lnTo>
                    <a:pt x="26" y="584"/>
                  </a:lnTo>
                  <a:lnTo>
                    <a:pt x="13" y="616"/>
                  </a:lnTo>
                  <a:lnTo>
                    <a:pt x="0" y="648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6" name="Freeform 58"/>
            <p:cNvSpPr>
              <a:spLocks/>
            </p:cNvSpPr>
            <p:nvPr/>
          </p:nvSpPr>
          <p:spPr bwMode="auto">
            <a:xfrm>
              <a:off x="1800" y="2831"/>
              <a:ext cx="44" cy="40"/>
            </a:xfrm>
            <a:custGeom>
              <a:avLst/>
              <a:gdLst>
                <a:gd name="T0" fmla="*/ 0 w 890"/>
                <a:gd name="T1" fmla="*/ 0 h 754"/>
                <a:gd name="T2" fmla="*/ 0 w 890"/>
                <a:gd name="T3" fmla="*/ 0 h 754"/>
                <a:gd name="T4" fmla="*/ 0 w 890"/>
                <a:gd name="T5" fmla="*/ 0 h 754"/>
                <a:gd name="T6" fmla="*/ 0 w 890"/>
                <a:gd name="T7" fmla="*/ 0 h 754"/>
                <a:gd name="T8" fmla="*/ 0 w 890"/>
                <a:gd name="T9" fmla="*/ 0 h 754"/>
                <a:gd name="T10" fmla="*/ 0 w 890"/>
                <a:gd name="T11" fmla="*/ 0 h 754"/>
                <a:gd name="T12" fmla="*/ 0 w 890"/>
                <a:gd name="T13" fmla="*/ 0 h 754"/>
                <a:gd name="T14" fmla="*/ 0 w 890"/>
                <a:gd name="T15" fmla="*/ 0 h 754"/>
                <a:gd name="T16" fmla="*/ 0 w 890"/>
                <a:gd name="T17" fmla="*/ 0 h 754"/>
                <a:gd name="T18" fmla="*/ 0 w 890"/>
                <a:gd name="T19" fmla="*/ 0 h 754"/>
                <a:gd name="T20" fmla="*/ 0 w 890"/>
                <a:gd name="T21" fmla="*/ 0 h 754"/>
                <a:gd name="T22" fmla="*/ 0 w 890"/>
                <a:gd name="T23" fmla="*/ 0 h 754"/>
                <a:gd name="T24" fmla="*/ 0 w 890"/>
                <a:gd name="T25" fmla="*/ 0 h 754"/>
                <a:gd name="T26" fmla="*/ 0 w 890"/>
                <a:gd name="T27" fmla="*/ 0 h 754"/>
                <a:gd name="T28" fmla="*/ 0 w 890"/>
                <a:gd name="T29" fmla="*/ 0 h 754"/>
                <a:gd name="T30" fmla="*/ 0 w 890"/>
                <a:gd name="T31" fmla="*/ 0 h 754"/>
                <a:gd name="T32" fmla="*/ 0 w 890"/>
                <a:gd name="T33" fmla="*/ 0 h 754"/>
                <a:gd name="T34" fmla="*/ 0 w 890"/>
                <a:gd name="T35" fmla="*/ 0 h 754"/>
                <a:gd name="T36" fmla="*/ 0 w 890"/>
                <a:gd name="T37" fmla="*/ 0 h 754"/>
                <a:gd name="T38" fmla="*/ 0 w 890"/>
                <a:gd name="T39" fmla="*/ 0 h 754"/>
                <a:gd name="T40" fmla="*/ 0 w 890"/>
                <a:gd name="T41" fmla="*/ 0 h 754"/>
                <a:gd name="T42" fmla="*/ 0 w 890"/>
                <a:gd name="T43" fmla="*/ 0 h 754"/>
                <a:gd name="T44" fmla="*/ 0 w 890"/>
                <a:gd name="T45" fmla="*/ 0 h 754"/>
                <a:gd name="T46" fmla="*/ 0 w 890"/>
                <a:gd name="T47" fmla="*/ 0 h 754"/>
                <a:gd name="T48" fmla="*/ 0 w 890"/>
                <a:gd name="T49" fmla="*/ 0 h 754"/>
                <a:gd name="T50" fmla="*/ 0 w 890"/>
                <a:gd name="T51" fmla="*/ 0 h 754"/>
                <a:gd name="T52" fmla="*/ 0 w 890"/>
                <a:gd name="T53" fmla="*/ 0 h 754"/>
                <a:gd name="T54" fmla="*/ 0 w 890"/>
                <a:gd name="T55" fmla="*/ 0 h 754"/>
                <a:gd name="T56" fmla="*/ 0 w 890"/>
                <a:gd name="T57" fmla="*/ 0 h 754"/>
                <a:gd name="T58" fmla="*/ 0 w 890"/>
                <a:gd name="T59" fmla="*/ 0 h 754"/>
                <a:gd name="T60" fmla="*/ 0 w 890"/>
                <a:gd name="T61" fmla="*/ 0 h 754"/>
                <a:gd name="T62" fmla="*/ 0 w 890"/>
                <a:gd name="T63" fmla="*/ 0 h 754"/>
                <a:gd name="T64" fmla="*/ 0 w 890"/>
                <a:gd name="T65" fmla="*/ 0 h 754"/>
                <a:gd name="T66" fmla="*/ 0 w 890"/>
                <a:gd name="T67" fmla="*/ 0 h 754"/>
                <a:gd name="T68" fmla="*/ 0 w 890"/>
                <a:gd name="T69" fmla="*/ 0 h 754"/>
                <a:gd name="T70" fmla="*/ 0 w 890"/>
                <a:gd name="T71" fmla="*/ 0 h 754"/>
                <a:gd name="T72" fmla="*/ 0 w 890"/>
                <a:gd name="T73" fmla="*/ 0 h 754"/>
                <a:gd name="T74" fmla="*/ 0 w 890"/>
                <a:gd name="T75" fmla="*/ 0 h 754"/>
                <a:gd name="T76" fmla="*/ 0 w 890"/>
                <a:gd name="T77" fmla="*/ 0 h 754"/>
                <a:gd name="T78" fmla="*/ 0 w 890"/>
                <a:gd name="T79" fmla="*/ 0 h 754"/>
                <a:gd name="T80" fmla="*/ 0 w 890"/>
                <a:gd name="T81" fmla="*/ 0 h 754"/>
                <a:gd name="T82" fmla="*/ 0 w 890"/>
                <a:gd name="T83" fmla="*/ 0 h 754"/>
                <a:gd name="T84" fmla="*/ 0 w 890"/>
                <a:gd name="T85" fmla="*/ 0 h 754"/>
                <a:gd name="T86" fmla="*/ 0 w 890"/>
                <a:gd name="T87" fmla="*/ 0 h 754"/>
                <a:gd name="T88" fmla="*/ 0 w 890"/>
                <a:gd name="T89" fmla="*/ 0 h 754"/>
                <a:gd name="T90" fmla="*/ 0 w 890"/>
                <a:gd name="T91" fmla="*/ 0 h 754"/>
                <a:gd name="T92" fmla="*/ 0 w 890"/>
                <a:gd name="T93" fmla="*/ 0 h 754"/>
                <a:gd name="T94" fmla="*/ 0 w 890"/>
                <a:gd name="T95" fmla="*/ 0 h 754"/>
                <a:gd name="T96" fmla="*/ 0 w 890"/>
                <a:gd name="T97" fmla="*/ 0 h 754"/>
                <a:gd name="T98" fmla="*/ 0 w 890"/>
                <a:gd name="T99" fmla="*/ 0 h 7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0"/>
                <a:gd name="T151" fmla="*/ 0 h 754"/>
                <a:gd name="T152" fmla="*/ 890 w 890"/>
                <a:gd name="T153" fmla="*/ 754 h 75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0" h="754">
                  <a:moveTo>
                    <a:pt x="0" y="567"/>
                  </a:moveTo>
                  <a:lnTo>
                    <a:pt x="2" y="562"/>
                  </a:lnTo>
                  <a:lnTo>
                    <a:pt x="8" y="554"/>
                  </a:lnTo>
                  <a:lnTo>
                    <a:pt x="18" y="543"/>
                  </a:lnTo>
                  <a:lnTo>
                    <a:pt x="30" y="530"/>
                  </a:lnTo>
                  <a:lnTo>
                    <a:pt x="63" y="499"/>
                  </a:lnTo>
                  <a:lnTo>
                    <a:pt x="105" y="460"/>
                  </a:lnTo>
                  <a:lnTo>
                    <a:pt x="208" y="369"/>
                  </a:lnTo>
                  <a:lnTo>
                    <a:pt x="325" y="268"/>
                  </a:lnTo>
                  <a:lnTo>
                    <a:pt x="442" y="168"/>
                  </a:lnTo>
                  <a:lnTo>
                    <a:pt x="543" y="82"/>
                  </a:lnTo>
                  <a:lnTo>
                    <a:pt x="614" y="22"/>
                  </a:lnTo>
                  <a:lnTo>
                    <a:pt x="641" y="0"/>
                  </a:lnTo>
                  <a:lnTo>
                    <a:pt x="632" y="15"/>
                  </a:lnTo>
                  <a:lnTo>
                    <a:pt x="608" y="55"/>
                  </a:lnTo>
                  <a:lnTo>
                    <a:pt x="573" y="111"/>
                  </a:lnTo>
                  <a:lnTo>
                    <a:pt x="536" y="175"/>
                  </a:lnTo>
                  <a:lnTo>
                    <a:pt x="499" y="235"/>
                  </a:lnTo>
                  <a:lnTo>
                    <a:pt x="467" y="284"/>
                  </a:lnTo>
                  <a:lnTo>
                    <a:pt x="456" y="302"/>
                  </a:lnTo>
                  <a:lnTo>
                    <a:pt x="447" y="313"/>
                  </a:lnTo>
                  <a:lnTo>
                    <a:pt x="445" y="316"/>
                  </a:lnTo>
                  <a:lnTo>
                    <a:pt x="444" y="317"/>
                  </a:lnTo>
                  <a:lnTo>
                    <a:pt x="444" y="315"/>
                  </a:lnTo>
                  <a:lnTo>
                    <a:pt x="445" y="312"/>
                  </a:lnTo>
                  <a:lnTo>
                    <a:pt x="448" y="308"/>
                  </a:lnTo>
                  <a:lnTo>
                    <a:pt x="454" y="303"/>
                  </a:lnTo>
                  <a:lnTo>
                    <a:pt x="462" y="297"/>
                  </a:lnTo>
                  <a:lnTo>
                    <a:pt x="471" y="290"/>
                  </a:lnTo>
                  <a:lnTo>
                    <a:pt x="496" y="275"/>
                  </a:lnTo>
                  <a:lnTo>
                    <a:pt x="525" y="256"/>
                  </a:lnTo>
                  <a:lnTo>
                    <a:pt x="598" y="215"/>
                  </a:lnTo>
                  <a:lnTo>
                    <a:pt x="678" y="170"/>
                  </a:lnTo>
                  <a:lnTo>
                    <a:pt x="757" y="127"/>
                  </a:lnTo>
                  <a:lnTo>
                    <a:pt x="824" y="90"/>
                  </a:lnTo>
                  <a:lnTo>
                    <a:pt x="872" y="65"/>
                  </a:lnTo>
                  <a:lnTo>
                    <a:pt x="890" y="56"/>
                  </a:lnTo>
                  <a:lnTo>
                    <a:pt x="846" y="98"/>
                  </a:lnTo>
                  <a:lnTo>
                    <a:pt x="801" y="140"/>
                  </a:lnTo>
                  <a:lnTo>
                    <a:pt x="755" y="183"/>
                  </a:lnTo>
                  <a:lnTo>
                    <a:pt x="710" y="225"/>
                  </a:lnTo>
                  <a:lnTo>
                    <a:pt x="665" y="267"/>
                  </a:lnTo>
                  <a:lnTo>
                    <a:pt x="620" y="309"/>
                  </a:lnTo>
                  <a:lnTo>
                    <a:pt x="574" y="351"/>
                  </a:lnTo>
                  <a:lnTo>
                    <a:pt x="530" y="393"/>
                  </a:lnTo>
                  <a:lnTo>
                    <a:pt x="572" y="372"/>
                  </a:lnTo>
                  <a:lnTo>
                    <a:pt x="614" y="351"/>
                  </a:lnTo>
                  <a:lnTo>
                    <a:pt x="658" y="329"/>
                  </a:lnTo>
                  <a:lnTo>
                    <a:pt x="700" y="308"/>
                  </a:lnTo>
                  <a:lnTo>
                    <a:pt x="743" y="286"/>
                  </a:lnTo>
                  <a:lnTo>
                    <a:pt x="786" y="264"/>
                  </a:lnTo>
                  <a:lnTo>
                    <a:pt x="828" y="242"/>
                  </a:lnTo>
                  <a:lnTo>
                    <a:pt x="870" y="219"/>
                  </a:lnTo>
                  <a:lnTo>
                    <a:pt x="817" y="286"/>
                  </a:lnTo>
                  <a:lnTo>
                    <a:pt x="763" y="354"/>
                  </a:lnTo>
                  <a:lnTo>
                    <a:pt x="708" y="421"/>
                  </a:lnTo>
                  <a:lnTo>
                    <a:pt x="654" y="488"/>
                  </a:lnTo>
                  <a:lnTo>
                    <a:pt x="601" y="555"/>
                  </a:lnTo>
                  <a:lnTo>
                    <a:pt x="546" y="622"/>
                  </a:lnTo>
                  <a:lnTo>
                    <a:pt x="492" y="688"/>
                  </a:lnTo>
                  <a:lnTo>
                    <a:pt x="439" y="754"/>
                  </a:lnTo>
                  <a:lnTo>
                    <a:pt x="421" y="753"/>
                  </a:lnTo>
                  <a:lnTo>
                    <a:pt x="403" y="753"/>
                  </a:lnTo>
                  <a:lnTo>
                    <a:pt x="384" y="751"/>
                  </a:lnTo>
                  <a:lnTo>
                    <a:pt x="365" y="750"/>
                  </a:lnTo>
                  <a:lnTo>
                    <a:pt x="346" y="748"/>
                  </a:lnTo>
                  <a:lnTo>
                    <a:pt x="327" y="746"/>
                  </a:lnTo>
                  <a:lnTo>
                    <a:pt x="307" y="744"/>
                  </a:lnTo>
                  <a:lnTo>
                    <a:pt x="287" y="741"/>
                  </a:lnTo>
                  <a:lnTo>
                    <a:pt x="310" y="709"/>
                  </a:lnTo>
                  <a:lnTo>
                    <a:pt x="332" y="676"/>
                  </a:lnTo>
                  <a:lnTo>
                    <a:pt x="356" y="643"/>
                  </a:lnTo>
                  <a:lnTo>
                    <a:pt x="379" y="609"/>
                  </a:lnTo>
                  <a:lnTo>
                    <a:pt x="403" y="575"/>
                  </a:lnTo>
                  <a:lnTo>
                    <a:pt x="426" y="540"/>
                  </a:lnTo>
                  <a:lnTo>
                    <a:pt x="448" y="504"/>
                  </a:lnTo>
                  <a:lnTo>
                    <a:pt x="471" y="467"/>
                  </a:lnTo>
                  <a:lnTo>
                    <a:pt x="437" y="482"/>
                  </a:lnTo>
                  <a:lnTo>
                    <a:pt x="403" y="496"/>
                  </a:lnTo>
                  <a:lnTo>
                    <a:pt x="369" y="511"/>
                  </a:lnTo>
                  <a:lnTo>
                    <a:pt x="336" y="526"/>
                  </a:lnTo>
                  <a:lnTo>
                    <a:pt x="302" y="540"/>
                  </a:lnTo>
                  <a:lnTo>
                    <a:pt x="267" y="554"/>
                  </a:lnTo>
                  <a:lnTo>
                    <a:pt x="232" y="567"/>
                  </a:lnTo>
                  <a:lnTo>
                    <a:pt x="196" y="579"/>
                  </a:lnTo>
                  <a:lnTo>
                    <a:pt x="210" y="559"/>
                  </a:lnTo>
                  <a:lnTo>
                    <a:pt x="225" y="538"/>
                  </a:lnTo>
                  <a:lnTo>
                    <a:pt x="240" y="516"/>
                  </a:lnTo>
                  <a:lnTo>
                    <a:pt x="254" y="495"/>
                  </a:lnTo>
                  <a:lnTo>
                    <a:pt x="269" y="475"/>
                  </a:lnTo>
                  <a:lnTo>
                    <a:pt x="284" y="453"/>
                  </a:lnTo>
                  <a:lnTo>
                    <a:pt x="299" y="432"/>
                  </a:lnTo>
                  <a:lnTo>
                    <a:pt x="313" y="411"/>
                  </a:lnTo>
                  <a:lnTo>
                    <a:pt x="274" y="432"/>
                  </a:lnTo>
                  <a:lnTo>
                    <a:pt x="236" y="452"/>
                  </a:lnTo>
                  <a:lnTo>
                    <a:pt x="196" y="472"/>
                  </a:lnTo>
                  <a:lnTo>
                    <a:pt x="157" y="492"/>
                  </a:lnTo>
                  <a:lnTo>
                    <a:pt x="118" y="511"/>
                  </a:lnTo>
                  <a:lnTo>
                    <a:pt x="78" y="530"/>
                  </a:lnTo>
                  <a:lnTo>
                    <a:pt x="39" y="548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7" name="Freeform 59"/>
            <p:cNvSpPr>
              <a:spLocks/>
            </p:cNvSpPr>
            <p:nvPr/>
          </p:nvSpPr>
          <p:spPr bwMode="auto">
            <a:xfrm>
              <a:off x="1830" y="2842"/>
              <a:ext cx="72" cy="45"/>
            </a:xfrm>
            <a:custGeom>
              <a:avLst/>
              <a:gdLst>
                <a:gd name="T0" fmla="*/ 0 w 1428"/>
                <a:gd name="T1" fmla="*/ 0 h 846"/>
                <a:gd name="T2" fmla="*/ 0 w 1428"/>
                <a:gd name="T3" fmla="*/ 0 h 846"/>
                <a:gd name="T4" fmla="*/ 0 w 1428"/>
                <a:gd name="T5" fmla="*/ 0 h 846"/>
                <a:gd name="T6" fmla="*/ 0 w 1428"/>
                <a:gd name="T7" fmla="*/ 0 h 846"/>
                <a:gd name="T8" fmla="*/ 0 w 1428"/>
                <a:gd name="T9" fmla="*/ 0 h 846"/>
                <a:gd name="T10" fmla="*/ 0 w 1428"/>
                <a:gd name="T11" fmla="*/ 0 h 846"/>
                <a:gd name="T12" fmla="*/ 0 w 1428"/>
                <a:gd name="T13" fmla="*/ 0 h 846"/>
                <a:gd name="T14" fmla="*/ 0 w 1428"/>
                <a:gd name="T15" fmla="*/ 0 h 846"/>
                <a:gd name="T16" fmla="*/ 0 w 1428"/>
                <a:gd name="T17" fmla="*/ 0 h 846"/>
                <a:gd name="T18" fmla="*/ 0 w 1428"/>
                <a:gd name="T19" fmla="*/ 0 h 846"/>
                <a:gd name="T20" fmla="*/ 0 w 1428"/>
                <a:gd name="T21" fmla="*/ 0 h 846"/>
                <a:gd name="T22" fmla="*/ 0 w 1428"/>
                <a:gd name="T23" fmla="*/ 0 h 846"/>
                <a:gd name="T24" fmla="*/ 0 w 1428"/>
                <a:gd name="T25" fmla="*/ 0 h 846"/>
                <a:gd name="T26" fmla="*/ 0 w 1428"/>
                <a:gd name="T27" fmla="*/ 0 h 846"/>
                <a:gd name="T28" fmla="*/ 0 w 1428"/>
                <a:gd name="T29" fmla="*/ 0 h 846"/>
                <a:gd name="T30" fmla="*/ 0 w 1428"/>
                <a:gd name="T31" fmla="*/ 0 h 846"/>
                <a:gd name="T32" fmla="*/ 0 w 1428"/>
                <a:gd name="T33" fmla="*/ 0 h 846"/>
                <a:gd name="T34" fmla="*/ 0 w 1428"/>
                <a:gd name="T35" fmla="*/ 0 h 846"/>
                <a:gd name="T36" fmla="*/ 0 w 1428"/>
                <a:gd name="T37" fmla="*/ 0 h 846"/>
                <a:gd name="T38" fmla="*/ 0 w 1428"/>
                <a:gd name="T39" fmla="*/ 0 h 846"/>
                <a:gd name="T40" fmla="*/ 0 w 1428"/>
                <a:gd name="T41" fmla="*/ 0 h 846"/>
                <a:gd name="T42" fmla="*/ 0 w 1428"/>
                <a:gd name="T43" fmla="*/ 0 h 846"/>
                <a:gd name="T44" fmla="*/ 0 w 1428"/>
                <a:gd name="T45" fmla="*/ 0 h 846"/>
                <a:gd name="T46" fmla="*/ 0 w 1428"/>
                <a:gd name="T47" fmla="*/ 0 h 846"/>
                <a:gd name="T48" fmla="*/ 0 w 1428"/>
                <a:gd name="T49" fmla="*/ 0 h 846"/>
                <a:gd name="T50" fmla="*/ 0 w 1428"/>
                <a:gd name="T51" fmla="*/ 0 h 846"/>
                <a:gd name="T52" fmla="*/ 0 w 1428"/>
                <a:gd name="T53" fmla="*/ 0 h 846"/>
                <a:gd name="T54" fmla="*/ 0 w 1428"/>
                <a:gd name="T55" fmla="*/ 0 h 846"/>
                <a:gd name="T56" fmla="*/ 0 w 1428"/>
                <a:gd name="T57" fmla="*/ 0 h 846"/>
                <a:gd name="T58" fmla="*/ 0 w 1428"/>
                <a:gd name="T59" fmla="*/ 0 h 846"/>
                <a:gd name="T60" fmla="*/ 0 w 1428"/>
                <a:gd name="T61" fmla="*/ 0 h 846"/>
                <a:gd name="T62" fmla="*/ 0 w 1428"/>
                <a:gd name="T63" fmla="*/ 0 h 846"/>
                <a:gd name="T64" fmla="*/ 0 w 1428"/>
                <a:gd name="T65" fmla="*/ 0 h 846"/>
                <a:gd name="T66" fmla="*/ 0 w 1428"/>
                <a:gd name="T67" fmla="*/ 0 h 846"/>
                <a:gd name="T68" fmla="*/ 0 w 1428"/>
                <a:gd name="T69" fmla="*/ 0 h 846"/>
                <a:gd name="T70" fmla="*/ 0 w 1428"/>
                <a:gd name="T71" fmla="*/ 0 h 846"/>
                <a:gd name="T72" fmla="*/ 0 w 1428"/>
                <a:gd name="T73" fmla="*/ 0 h 846"/>
                <a:gd name="T74" fmla="*/ 0 w 1428"/>
                <a:gd name="T75" fmla="*/ 0 h 846"/>
                <a:gd name="T76" fmla="*/ 0 w 1428"/>
                <a:gd name="T77" fmla="*/ 0 h 846"/>
                <a:gd name="T78" fmla="*/ 0 w 1428"/>
                <a:gd name="T79" fmla="*/ 0 h 846"/>
                <a:gd name="T80" fmla="*/ 0 w 1428"/>
                <a:gd name="T81" fmla="*/ 0 h 846"/>
                <a:gd name="T82" fmla="*/ 0 w 1428"/>
                <a:gd name="T83" fmla="*/ 0 h 846"/>
                <a:gd name="T84" fmla="*/ 0 w 1428"/>
                <a:gd name="T85" fmla="*/ 0 h 846"/>
                <a:gd name="T86" fmla="*/ 0 w 1428"/>
                <a:gd name="T87" fmla="*/ 0 h 846"/>
                <a:gd name="T88" fmla="*/ 0 w 1428"/>
                <a:gd name="T89" fmla="*/ 0 h 8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28"/>
                <a:gd name="T136" fmla="*/ 0 h 846"/>
                <a:gd name="T137" fmla="*/ 1428 w 1428"/>
                <a:gd name="T138" fmla="*/ 846 h 8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28" h="846">
                  <a:moveTo>
                    <a:pt x="0" y="622"/>
                  </a:moveTo>
                  <a:lnTo>
                    <a:pt x="60" y="550"/>
                  </a:lnTo>
                  <a:lnTo>
                    <a:pt x="119" y="479"/>
                  </a:lnTo>
                  <a:lnTo>
                    <a:pt x="180" y="407"/>
                  </a:lnTo>
                  <a:lnTo>
                    <a:pt x="241" y="335"/>
                  </a:lnTo>
                  <a:lnTo>
                    <a:pt x="303" y="263"/>
                  </a:lnTo>
                  <a:lnTo>
                    <a:pt x="365" y="191"/>
                  </a:lnTo>
                  <a:lnTo>
                    <a:pt x="428" y="118"/>
                  </a:lnTo>
                  <a:lnTo>
                    <a:pt x="492" y="44"/>
                  </a:lnTo>
                  <a:lnTo>
                    <a:pt x="462" y="97"/>
                  </a:lnTo>
                  <a:lnTo>
                    <a:pt x="433" y="150"/>
                  </a:lnTo>
                  <a:lnTo>
                    <a:pt x="403" y="202"/>
                  </a:lnTo>
                  <a:lnTo>
                    <a:pt x="375" y="254"/>
                  </a:lnTo>
                  <a:lnTo>
                    <a:pt x="346" y="306"/>
                  </a:lnTo>
                  <a:lnTo>
                    <a:pt x="318" y="358"/>
                  </a:lnTo>
                  <a:lnTo>
                    <a:pt x="290" y="409"/>
                  </a:lnTo>
                  <a:lnTo>
                    <a:pt x="262" y="461"/>
                  </a:lnTo>
                  <a:lnTo>
                    <a:pt x="287" y="446"/>
                  </a:lnTo>
                  <a:lnTo>
                    <a:pt x="312" y="431"/>
                  </a:lnTo>
                  <a:lnTo>
                    <a:pt x="337" y="414"/>
                  </a:lnTo>
                  <a:lnTo>
                    <a:pt x="361" y="398"/>
                  </a:lnTo>
                  <a:lnTo>
                    <a:pt x="386" y="381"/>
                  </a:lnTo>
                  <a:lnTo>
                    <a:pt x="413" y="364"/>
                  </a:lnTo>
                  <a:lnTo>
                    <a:pt x="439" y="347"/>
                  </a:lnTo>
                  <a:lnTo>
                    <a:pt x="465" y="330"/>
                  </a:lnTo>
                  <a:lnTo>
                    <a:pt x="456" y="358"/>
                  </a:lnTo>
                  <a:lnTo>
                    <a:pt x="446" y="386"/>
                  </a:lnTo>
                  <a:lnTo>
                    <a:pt x="436" y="414"/>
                  </a:lnTo>
                  <a:lnTo>
                    <a:pt x="426" y="441"/>
                  </a:lnTo>
                  <a:lnTo>
                    <a:pt x="417" y="468"/>
                  </a:lnTo>
                  <a:lnTo>
                    <a:pt x="406" y="495"/>
                  </a:lnTo>
                  <a:lnTo>
                    <a:pt x="397" y="522"/>
                  </a:lnTo>
                  <a:lnTo>
                    <a:pt x="387" y="548"/>
                  </a:lnTo>
                  <a:lnTo>
                    <a:pt x="493" y="482"/>
                  </a:lnTo>
                  <a:lnTo>
                    <a:pt x="597" y="415"/>
                  </a:lnTo>
                  <a:lnTo>
                    <a:pt x="702" y="347"/>
                  </a:lnTo>
                  <a:lnTo>
                    <a:pt x="806" y="279"/>
                  </a:lnTo>
                  <a:lnTo>
                    <a:pt x="911" y="210"/>
                  </a:lnTo>
                  <a:lnTo>
                    <a:pt x="1015" y="140"/>
                  </a:lnTo>
                  <a:lnTo>
                    <a:pt x="1120" y="70"/>
                  </a:lnTo>
                  <a:lnTo>
                    <a:pt x="1225" y="0"/>
                  </a:lnTo>
                  <a:lnTo>
                    <a:pt x="1200" y="37"/>
                  </a:lnTo>
                  <a:lnTo>
                    <a:pt x="1176" y="74"/>
                  </a:lnTo>
                  <a:lnTo>
                    <a:pt x="1149" y="110"/>
                  </a:lnTo>
                  <a:lnTo>
                    <a:pt x="1124" y="146"/>
                  </a:lnTo>
                  <a:lnTo>
                    <a:pt x="1100" y="181"/>
                  </a:lnTo>
                  <a:lnTo>
                    <a:pt x="1075" y="216"/>
                  </a:lnTo>
                  <a:lnTo>
                    <a:pt x="1052" y="251"/>
                  </a:lnTo>
                  <a:lnTo>
                    <a:pt x="1028" y="286"/>
                  </a:lnTo>
                  <a:lnTo>
                    <a:pt x="1078" y="260"/>
                  </a:lnTo>
                  <a:lnTo>
                    <a:pt x="1128" y="234"/>
                  </a:lnTo>
                  <a:lnTo>
                    <a:pt x="1178" y="207"/>
                  </a:lnTo>
                  <a:lnTo>
                    <a:pt x="1228" y="180"/>
                  </a:lnTo>
                  <a:lnTo>
                    <a:pt x="1279" y="152"/>
                  </a:lnTo>
                  <a:lnTo>
                    <a:pt x="1329" y="124"/>
                  </a:lnTo>
                  <a:lnTo>
                    <a:pt x="1379" y="97"/>
                  </a:lnTo>
                  <a:lnTo>
                    <a:pt x="1428" y="69"/>
                  </a:lnTo>
                  <a:lnTo>
                    <a:pt x="1372" y="117"/>
                  </a:lnTo>
                  <a:lnTo>
                    <a:pt x="1316" y="166"/>
                  </a:lnTo>
                  <a:lnTo>
                    <a:pt x="1259" y="214"/>
                  </a:lnTo>
                  <a:lnTo>
                    <a:pt x="1202" y="261"/>
                  </a:lnTo>
                  <a:lnTo>
                    <a:pt x="1144" y="309"/>
                  </a:lnTo>
                  <a:lnTo>
                    <a:pt x="1086" y="357"/>
                  </a:lnTo>
                  <a:lnTo>
                    <a:pt x="1028" y="406"/>
                  </a:lnTo>
                  <a:lnTo>
                    <a:pt x="969" y="454"/>
                  </a:lnTo>
                  <a:lnTo>
                    <a:pt x="1022" y="431"/>
                  </a:lnTo>
                  <a:lnTo>
                    <a:pt x="1075" y="409"/>
                  </a:lnTo>
                  <a:lnTo>
                    <a:pt x="1128" y="386"/>
                  </a:lnTo>
                  <a:lnTo>
                    <a:pt x="1183" y="364"/>
                  </a:lnTo>
                  <a:lnTo>
                    <a:pt x="1237" y="342"/>
                  </a:lnTo>
                  <a:lnTo>
                    <a:pt x="1290" y="320"/>
                  </a:lnTo>
                  <a:lnTo>
                    <a:pt x="1343" y="297"/>
                  </a:lnTo>
                  <a:lnTo>
                    <a:pt x="1396" y="274"/>
                  </a:lnTo>
                  <a:lnTo>
                    <a:pt x="1320" y="330"/>
                  </a:lnTo>
                  <a:lnTo>
                    <a:pt x="1243" y="386"/>
                  </a:lnTo>
                  <a:lnTo>
                    <a:pt x="1167" y="442"/>
                  </a:lnTo>
                  <a:lnTo>
                    <a:pt x="1092" y="498"/>
                  </a:lnTo>
                  <a:lnTo>
                    <a:pt x="1017" y="554"/>
                  </a:lnTo>
                  <a:lnTo>
                    <a:pt x="941" y="610"/>
                  </a:lnTo>
                  <a:lnTo>
                    <a:pt x="867" y="666"/>
                  </a:lnTo>
                  <a:lnTo>
                    <a:pt x="793" y="722"/>
                  </a:lnTo>
                  <a:lnTo>
                    <a:pt x="798" y="699"/>
                  </a:lnTo>
                  <a:lnTo>
                    <a:pt x="804" y="675"/>
                  </a:lnTo>
                  <a:lnTo>
                    <a:pt x="809" y="652"/>
                  </a:lnTo>
                  <a:lnTo>
                    <a:pt x="816" y="629"/>
                  </a:lnTo>
                  <a:lnTo>
                    <a:pt x="822" y="605"/>
                  </a:lnTo>
                  <a:lnTo>
                    <a:pt x="828" y="582"/>
                  </a:lnTo>
                  <a:lnTo>
                    <a:pt x="834" y="559"/>
                  </a:lnTo>
                  <a:lnTo>
                    <a:pt x="839" y="535"/>
                  </a:lnTo>
                  <a:lnTo>
                    <a:pt x="809" y="557"/>
                  </a:lnTo>
                  <a:lnTo>
                    <a:pt x="780" y="578"/>
                  </a:lnTo>
                  <a:lnTo>
                    <a:pt x="751" y="600"/>
                  </a:lnTo>
                  <a:lnTo>
                    <a:pt x="721" y="622"/>
                  </a:lnTo>
                  <a:lnTo>
                    <a:pt x="692" y="643"/>
                  </a:lnTo>
                  <a:lnTo>
                    <a:pt x="662" y="664"/>
                  </a:lnTo>
                  <a:lnTo>
                    <a:pt x="633" y="684"/>
                  </a:lnTo>
                  <a:lnTo>
                    <a:pt x="603" y="703"/>
                  </a:lnTo>
                  <a:lnTo>
                    <a:pt x="625" y="670"/>
                  </a:lnTo>
                  <a:lnTo>
                    <a:pt x="646" y="637"/>
                  </a:lnTo>
                  <a:lnTo>
                    <a:pt x="667" y="603"/>
                  </a:lnTo>
                  <a:lnTo>
                    <a:pt x="687" y="569"/>
                  </a:lnTo>
                  <a:lnTo>
                    <a:pt x="707" y="534"/>
                  </a:lnTo>
                  <a:lnTo>
                    <a:pt x="727" y="499"/>
                  </a:lnTo>
                  <a:lnTo>
                    <a:pt x="747" y="465"/>
                  </a:lnTo>
                  <a:lnTo>
                    <a:pt x="766" y="429"/>
                  </a:lnTo>
                  <a:lnTo>
                    <a:pt x="698" y="481"/>
                  </a:lnTo>
                  <a:lnTo>
                    <a:pt x="630" y="533"/>
                  </a:lnTo>
                  <a:lnTo>
                    <a:pt x="560" y="586"/>
                  </a:lnTo>
                  <a:lnTo>
                    <a:pt x="492" y="638"/>
                  </a:lnTo>
                  <a:lnTo>
                    <a:pt x="423" y="691"/>
                  </a:lnTo>
                  <a:lnTo>
                    <a:pt x="354" y="743"/>
                  </a:lnTo>
                  <a:lnTo>
                    <a:pt x="285" y="795"/>
                  </a:lnTo>
                  <a:lnTo>
                    <a:pt x="217" y="846"/>
                  </a:lnTo>
                  <a:lnTo>
                    <a:pt x="199" y="832"/>
                  </a:lnTo>
                  <a:lnTo>
                    <a:pt x="182" y="817"/>
                  </a:lnTo>
                  <a:lnTo>
                    <a:pt x="165" y="802"/>
                  </a:lnTo>
                  <a:lnTo>
                    <a:pt x="149" y="787"/>
                  </a:lnTo>
                  <a:lnTo>
                    <a:pt x="132" y="771"/>
                  </a:lnTo>
                  <a:lnTo>
                    <a:pt x="116" y="755"/>
                  </a:lnTo>
                  <a:lnTo>
                    <a:pt x="100" y="738"/>
                  </a:lnTo>
                  <a:lnTo>
                    <a:pt x="85" y="722"/>
                  </a:lnTo>
                  <a:lnTo>
                    <a:pt x="105" y="701"/>
                  </a:lnTo>
                  <a:lnTo>
                    <a:pt x="126" y="681"/>
                  </a:lnTo>
                  <a:lnTo>
                    <a:pt x="146" y="661"/>
                  </a:lnTo>
                  <a:lnTo>
                    <a:pt x="167" y="641"/>
                  </a:lnTo>
                  <a:lnTo>
                    <a:pt x="189" y="621"/>
                  </a:lnTo>
                  <a:lnTo>
                    <a:pt x="209" y="601"/>
                  </a:lnTo>
                  <a:lnTo>
                    <a:pt x="230" y="581"/>
                  </a:lnTo>
                  <a:lnTo>
                    <a:pt x="250" y="560"/>
                  </a:lnTo>
                  <a:lnTo>
                    <a:pt x="217" y="568"/>
                  </a:lnTo>
                  <a:lnTo>
                    <a:pt x="185" y="575"/>
                  </a:lnTo>
                  <a:lnTo>
                    <a:pt x="154" y="583"/>
                  </a:lnTo>
                  <a:lnTo>
                    <a:pt x="122" y="591"/>
                  </a:lnTo>
                  <a:lnTo>
                    <a:pt x="92" y="599"/>
                  </a:lnTo>
                  <a:lnTo>
                    <a:pt x="60" y="607"/>
                  </a:lnTo>
                  <a:lnTo>
                    <a:pt x="31" y="615"/>
                  </a:lnTo>
                  <a:lnTo>
                    <a:pt x="0" y="622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8" name="Freeform 60"/>
            <p:cNvSpPr>
              <a:spLocks/>
            </p:cNvSpPr>
            <p:nvPr/>
          </p:nvSpPr>
          <p:spPr bwMode="auto">
            <a:xfrm>
              <a:off x="1859" y="2878"/>
              <a:ext cx="23" cy="34"/>
            </a:xfrm>
            <a:custGeom>
              <a:avLst/>
              <a:gdLst>
                <a:gd name="T0" fmla="*/ 0 w 459"/>
                <a:gd name="T1" fmla="*/ 0 h 629"/>
                <a:gd name="T2" fmla="*/ 0 w 459"/>
                <a:gd name="T3" fmla="*/ 0 h 629"/>
                <a:gd name="T4" fmla="*/ 0 w 459"/>
                <a:gd name="T5" fmla="*/ 0 h 629"/>
                <a:gd name="T6" fmla="*/ 0 w 459"/>
                <a:gd name="T7" fmla="*/ 0 h 629"/>
                <a:gd name="T8" fmla="*/ 0 w 459"/>
                <a:gd name="T9" fmla="*/ 0 h 629"/>
                <a:gd name="T10" fmla="*/ 0 w 459"/>
                <a:gd name="T11" fmla="*/ 0 h 629"/>
                <a:gd name="T12" fmla="*/ 0 w 459"/>
                <a:gd name="T13" fmla="*/ 0 h 629"/>
                <a:gd name="T14" fmla="*/ 0 w 459"/>
                <a:gd name="T15" fmla="*/ 0 h 629"/>
                <a:gd name="T16" fmla="*/ 0 w 459"/>
                <a:gd name="T17" fmla="*/ 0 h 629"/>
                <a:gd name="T18" fmla="*/ 0 w 459"/>
                <a:gd name="T19" fmla="*/ 0 h 629"/>
                <a:gd name="T20" fmla="*/ 0 w 459"/>
                <a:gd name="T21" fmla="*/ 0 h 629"/>
                <a:gd name="T22" fmla="*/ 0 w 459"/>
                <a:gd name="T23" fmla="*/ 0 h 629"/>
                <a:gd name="T24" fmla="*/ 0 w 459"/>
                <a:gd name="T25" fmla="*/ 0 h 629"/>
                <a:gd name="T26" fmla="*/ 0 w 459"/>
                <a:gd name="T27" fmla="*/ 0 h 629"/>
                <a:gd name="T28" fmla="*/ 0 w 459"/>
                <a:gd name="T29" fmla="*/ 0 h 629"/>
                <a:gd name="T30" fmla="*/ 0 w 459"/>
                <a:gd name="T31" fmla="*/ 0 h 629"/>
                <a:gd name="T32" fmla="*/ 0 w 459"/>
                <a:gd name="T33" fmla="*/ 0 h 629"/>
                <a:gd name="T34" fmla="*/ 0 w 459"/>
                <a:gd name="T35" fmla="*/ 0 h 629"/>
                <a:gd name="T36" fmla="*/ 0 w 459"/>
                <a:gd name="T37" fmla="*/ 0 h 629"/>
                <a:gd name="T38" fmla="*/ 0 w 459"/>
                <a:gd name="T39" fmla="*/ 0 h 629"/>
                <a:gd name="T40" fmla="*/ 0 w 459"/>
                <a:gd name="T41" fmla="*/ 0 h 629"/>
                <a:gd name="T42" fmla="*/ 0 w 459"/>
                <a:gd name="T43" fmla="*/ 0 h 629"/>
                <a:gd name="T44" fmla="*/ 0 w 459"/>
                <a:gd name="T45" fmla="*/ 0 h 629"/>
                <a:gd name="T46" fmla="*/ 0 w 459"/>
                <a:gd name="T47" fmla="*/ 0 h 629"/>
                <a:gd name="T48" fmla="*/ 0 w 459"/>
                <a:gd name="T49" fmla="*/ 0 h 629"/>
                <a:gd name="T50" fmla="*/ 0 w 459"/>
                <a:gd name="T51" fmla="*/ 0 h 629"/>
                <a:gd name="T52" fmla="*/ 0 w 459"/>
                <a:gd name="T53" fmla="*/ 0 h 629"/>
                <a:gd name="T54" fmla="*/ 0 w 459"/>
                <a:gd name="T55" fmla="*/ 0 h 629"/>
                <a:gd name="T56" fmla="*/ 0 w 459"/>
                <a:gd name="T57" fmla="*/ 0 h 629"/>
                <a:gd name="T58" fmla="*/ 0 w 459"/>
                <a:gd name="T59" fmla="*/ 0 h 629"/>
                <a:gd name="T60" fmla="*/ 0 w 459"/>
                <a:gd name="T61" fmla="*/ 0 h 629"/>
                <a:gd name="T62" fmla="*/ 0 w 459"/>
                <a:gd name="T63" fmla="*/ 0 h 629"/>
                <a:gd name="T64" fmla="*/ 0 w 459"/>
                <a:gd name="T65" fmla="*/ 0 h 629"/>
                <a:gd name="T66" fmla="*/ 0 w 459"/>
                <a:gd name="T67" fmla="*/ 0 h 629"/>
                <a:gd name="T68" fmla="*/ 0 w 459"/>
                <a:gd name="T69" fmla="*/ 0 h 629"/>
                <a:gd name="T70" fmla="*/ 0 w 459"/>
                <a:gd name="T71" fmla="*/ 0 h 6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59"/>
                <a:gd name="T109" fmla="*/ 0 h 629"/>
                <a:gd name="T110" fmla="*/ 459 w 459"/>
                <a:gd name="T111" fmla="*/ 629 h 6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59" h="629">
                  <a:moveTo>
                    <a:pt x="0" y="393"/>
                  </a:moveTo>
                  <a:lnTo>
                    <a:pt x="55" y="344"/>
                  </a:lnTo>
                  <a:lnTo>
                    <a:pt x="111" y="294"/>
                  </a:lnTo>
                  <a:lnTo>
                    <a:pt x="168" y="245"/>
                  </a:lnTo>
                  <a:lnTo>
                    <a:pt x="224" y="196"/>
                  </a:lnTo>
                  <a:lnTo>
                    <a:pt x="282" y="147"/>
                  </a:lnTo>
                  <a:lnTo>
                    <a:pt x="341" y="98"/>
                  </a:lnTo>
                  <a:lnTo>
                    <a:pt x="400" y="49"/>
                  </a:lnTo>
                  <a:lnTo>
                    <a:pt x="459" y="0"/>
                  </a:lnTo>
                  <a:lnTo>
                    <a:pt x="424" y="42"/>
                  </a:lnTo>
                  <a:lnTo>
                    <a:pt x="391" y="85"/>
                  </a:lnTo>
                  <a:lnTo>
                    <a:pt x="358" y="128"/>
                  </a:lnTo>
                  <a:lnTo>
                    <a:pt x="324" y="171"/>
                  </a:lnTo>
                  <a:lnTo>
                    <a:pt x="292" y="214"/>
                  </a:lnTo>
                  <a:lnTo>
                    <a:pt x="258" y="257"/>
                  </a:lnTo>
                  <a:lnTo>
                    <a:pt x="224" y="300"/>
                  </a:lnTo>
                  <a:lnTo>
                    <a:pt x="191" y="343"/>
                  </a:lnTo>
                  <a:lnTo>
                    <a:pt x="217" y="333"/>
                  </a:lnTo>
                  <a:lnTo>
                    <a:pt x="244" y="323"/>
                  </a:lnTo>
                  <a:lnTo>
                    <a:pt x="272" y="314"/>
                  </a:lnTo>
                  <a:lnTo>
                    <a:pt x="298" y="304"/>
                  </a:lnTo>
                  <a:lnTo>
                    <a:pt x="325" y="294"/>
                  </a:lnTo>
                  <a:lnTo>
                    <a:pt x="353" y="284"/>
                  </a:lnTo>
                  <a:lnTo>
                    <a:pt x="379" y="273"/>
                  </a:lnTo>
                  <a:lnTo>
                    <a:pt x="406" y="261"/>
                  </a:lnTo>
                  <a:lnTo>
                    <a:pt x="389" y="280"/>
                  </a:lnTo>
                  <a:lnTo>
                    <a:pt x="371" y="300"/>
                  </a:lnTo>
                  <a:lnTo>
                    <a:pt x="353" y="320"/>
                  </a:lnTo>
                  <a:lnTo>
                    <a:pt x="334" y="341"/>
                  </a:lnTo>
                  <a:lnTo>
                    <a:pt x="315" y="361"/>
                  </a:lnTo>
                  <a:lnTo>
                    <a:pt x="295" y="382"/>
                  </a:lnTo>
                  <a:lnTo>
                    <a:pt x="276" y="403"/>
                  </a:lnTo>
                  <a:lnTo>
                    <a:pt x="256" y="424"/>
                  </a:lnTo>
                  <a:lnTo>
                    <a:pt x="280" y="426"/>
                  </a:lnTo>
                  <a:lnTo>
                    <a:pt x="304" y="429"/>
                  </a:lnTo>
                  <a:lnTo>
                    <a:pt x="328" y="431"/>
                  </a:lnTo>
                  <a:lnTo>
                    <a:pt x="351" y="433"/>
                  </a:lnTo>
                  <a:lnTo>
                    <a:pt x="374" y="436"/>
                  </a:lnTo>
                  <a:lnTo>
                    <a:pt x="398" y="438"/>
                  </a:lnTo>
                  <a:lnTo>
                    <a:pt x="421" y="440"/>
                  </a:lnTo>
                  <a:lnTo>
                    <a:pt x="445" y="443"/>
                  </a:lnTo>
                  <a:lnTo>
                    <a:pt x="410" y="466"/>
                  </a:lnTo>
                  <a:lnTo>
                    <a:pt x="373" y="489"/>
                  </a:lnTo>
                  <a:lnTo>
                    <a:pt x="337" y="513"/>
                  </a:lnTo>
                  <a:lnTo>
                    <a:pt x="301" y="536"/>
                  </a:lnTo>
                  <a:lnTo>
                    <a:pt x="266" y="559"/>
                  </a:lnTo>
                  <a:lnTo>
                    <a:pt x="231" y="583"/>
                  </a:lnTo>
                  <a:lnTo>
                    <a:pt x="194" y="606"/>
                  </a:lnTo>
                  <a:lnTo>
                    <a:pt x="158" y="629"/>
                  </a:lnTo>
                  <a:lnTo>
                    <a:pt x="151" y="618"/>
                  </a:lnTo>
                  <a:lnTo>
                    <a:pt x="142" y="605"/>
                  </a:lnTo>
                  <a:lnTo>
                    <a:pt x="135" y="592"/>
                  </a:lnTo>
                  <a:lnTo>
                    <a:pt x="128" y="579"/>
                  </a:lnTo>
                  <a:lnTo>
                    <a:pt x="119" y="565"/>
                  </a:lnTo>
                  <a:lnTo>
                    <a:pt x="111" y="552"/>
                  </a:lnTo>
                  <a:lnTo>
                    <a:pt x="101" y="538"/>
                  </a:lnTo>
                  <a:lnTo>
                    <a:pt x="92" y="524"/>
                  </a:lnTo>
                  <a:lnTo>
                    <a:pt x="101" y="510"/>
                  </a:lnTo>
                  <a:lnTo>
                    <a:pt x="111" y="496"/>
                  </a:lnTo>
                  <a:lnTo>
                    <a:pt x="120" y="481"/>
                  </a:lnTo>
                  <a:lnTo>
                    <a:pt x="129" y="467"/>
                  </a:lnTo>
                  <a:lnTo>
                    <a:pt x="138" y="452"/>
                  </a:lnTo>
                  <a:lnTo>
                    <a:pt x="149" y="437"/>
                  </a:lnTo>
                  <a:lnTo>
                    <a:pt x="159" y="421"/>
                  </a:lnTo>
                  <a:lnTo>
                    <a:pt x="171" y="405"/>
                  </a:lnTo>
                  <a:lnTo>
                    <a:pt x="151" y="405"/>
                  </a:lnTo>
                  <a:lnTo>
                    <a:pt x="130" y="404"/>
                  </a:lnTo>
                  <a:lnTo>
                    <a:pt x="108" y="403"/>
                  </a:lnTo>
                  <a:lnTo>
                    <a:pt x="85" y="402"/>
                  </a:lnTo>
                  <a:lnTo>
                    <a:pt x="63" y="400"/>
                  </a:lnTo>
                  <a:lnTo>
                    <a:pt x="41" y="398"/>
                  </a:lnTo>
                  <a:lnTo>
                    <a:pt x="20" y="395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59" name="Freeform 61"/>
            <p:cNvSpPr>
              <a:spLocks/>
            </p:cNvSpPr>
            <p:nvPr/>
          </p:nvSpPr>
          <p:spPr bwMode="auto">
            <a:xfrm>
              <a:off x="1742" y="2827"/>
              <a:ext cx="54" cy="30"/>
            </a:xfrm>
            <a:custGeom>
              <a:avLst/>
              <a:gdLst>
                <a:gd name="T0" fmla="*/ 0 w 1062"/>
                <a:gd name="T1" fmla="*/ 0 h 579"/>
                <a:gd name="T2" fmla="*/ 0 w 1062"/>
                <a:gd name="T3" fmla="*/ 0 h 579"/>
                <a:gd name="T4" fmla="*/ 0 w 1062"/>
                <a:gd name="T5" fmla="*/ 0 h 579"/>
                <a:gd name="T6" fmla="*/ 0 w 1062"/>
                <a:gd name="T7" fmla="*/ 0 h 579"/>
                <a:gd name="T8" fmla="*/ 0 w 1062"/>
                <a:gd name="T9" fmla="*/ 0 h 579"/>
                <a:gd name="T10" fmla="*/ 0 w 1062"/>
                <a:gd name="T11" fmla="*/ 0 h 579"/>
                <a:gd name="T12" fmla="*/ 0 w 1062"/>
                <a:gd name="T13" fmla="*/ 0 h 579"/>
                <a:gd name="T14" fmla="*/ 0 w 1062"/>
                <a:gd name="T15" fmla="*/ 0 h 579"/>
                <a:gd name="T16" fmla="*/ 0 w 1062"/>
                <a:gd name="T17" fmla="*/ 0 h 579"/>
                <a:gd name="T18" fmla="*/ 0 w 1062"/>
                <a:gd name="T19" fmla="*/ 0 h 579"/>
                <a:gd name="T20" fmla="*/ 0 w 1062"/>
                <a:gd name="T21" fmla="*/ 0 h 579"/>
                <a:gd name="T22" fmla="*/ 0 w 1062"/>
                <a:gd name="T23" fmla="*/ 0 h 579"/>
                <a:gd name="T24" fmla="*/ 0 w 1062"/>
                <a:gd name="T25" fmla="*/ 0 h 579"/>
                <a:gd name="T26" fmla="*/ 0 w 1062"/>
                <a:gd name="T27" fmla="*/ 0 h 579"/>
                <a:gd name="T28" fmla="*/ 0 w 1062"/>
                <a:gd name="T29" fmla="*/ 0 h 579"/>
                <a:gd name="T30" fmla="*/ 0 w 1062"/>
                <a:gd name="T31" fmla="*/ 0 h 579"/>
                <a:gd name="T32" fmla="*/ 0 w 1062"/>
                <a:gd name="T33" fmla="*/ 0 h 579"/>
                <a:gd name="T34" fmla="*/ 0 w 1062"/>
                <a:gd name="T35" fmla="*/ 0 h 579"/>
                <a:gd name="T36" fmla="*/ 0 w 1062"/>
                <a:gd name="T37" fmla="*/ 0 h 579"/>
                <a:gd name="T38" fmla="*/ 0 w 1062"/>
                <a:gd name="T39" fmla="*/ 0 h 579"/>
                <a:gd name="T40" fmla="*/ 0 w 1062"/>
                <a:gd name="T41" fmla="*/ 0 h 579"/>
                <a:gd name="T42" fmla="*/ 0 w 1062"/>
                <a:gd name="T43" fmla="*/ 0 h 579"/>
                <a:gd name="T44" fmla="*/ 0 w 1062"/>
                <a:gd name="T45" fmla="*/ 0 h 579"/>
                <a:gd name="T46" fmla="*/ 0 w 1062"/>
                <a:gd name="T47" fmla="*/ 0 h 579"/>
                <a:gd name="T48" fmla="*/ 0 w 1062"/>
                <a:gd name="T49" fmla="*/ 0 h 579"/>
                <a:gd name="T50" fmla="*/ 0 w 1062"/>
                <a:gd name="T51" fmla="*/ 0 h 579"/>
                <a:gd name="T52" fmla="*/ 0 w 1062"/>
                <a:gd name="T53" fmla="*/ 0 h 579"/>
                <a:gd name="T54" fmla="*/ 0 w 1062"/>
                <a:gd name="T55" fmla="*/ 0 h 579"/>
                <a:gd name="T56" fmla="*/ 0 w 1062"/>
                <a:gd name="T57" fmla="*/ 0 h 579"/>
                <a:gd name="T58" fmla="*/ 0 w 1062"/>
                <a:gd name="T59" fmla="*/ 0 h 579"/>
                <a:gd name="T60" fmla="*/ 0 w 1062"/>
                <a:gd name="T61" fmla="*/ 0 h 579"/>
                <a:gd name="T62" fmla="*/ 0 w 1062"/>
                <a:gd name="T63" fmla="*/ 0 h 579"/>
                <a:gd name="T64" fmla="*/ 0 w 1062"/>
                <a:gd name="T65" fmla="*/ 0 h 579"/>
                <a:gd name="T66" fmla="*/ 0 w 1062"/>
                <a:gd name="T67" fmla="*/ 0 h 579"/>
                <a:gd name="T68" fmla="*/ 0 w 1062"/>
                <a:gd name="T69" fmla="*/ 0 h 579"/>
                <a:gd name="T70" fmla="*/ 0 w 1062"/>
                <a:gd name="T71" fmla="*/ 0 h 579"/>
                <a:gd name="T72" fmla="*/ 0 w 1062"/>
                <a:gd name="T73" fmla="*/ 0 h 579"/>
                <a:gd name="T74" fmla="*/ 0 w 1062"/>
                <a:gd name="T75" fmla="*/ 0 h 579"/>
                <a:gd name="T76" fmla="*/ 0 w 1062"/>
                <a:gd name="T77" fmla="*/ 0 h 579"/>
                <a:gd name="T78" fmla="*/ 0 w 1062"/>
                <a:gd name="T79" fmla="*/ 0 h 57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2"/>
                <a:gd name="T121" fmla="*/ 0 h 579"/>
                <a:gd name="T122" fmla="*/ 1062 w 1062"/>
                <a:gd name="T123" fmla="*/ 579 h 57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2" h="579">
                  <a:moveTo>
                    <a:pt x="1062" y="0"/>
                  </a:moveTo>
                  <a:lnTo>
                    <a:pt x="1003" y="72"/>
                  </a:lnTo>
                  <a:lnTo>
                    <a:pt x="944" y="144"/>
                  </a:lnTo>
                  <a:lnTo>
                    <a:pt x="885" y="217"/>
                  </a:lnTo>
                  <a:lnTo>
                    <a:pt x="826" y="290"/>
                  </a:lnTo>
                  <a:lnTo>
                    <a:pt x="768" y="362"/>
                  </a:lnTo>
                  <a:lnTo>
                    <a:pt x="710" y="435"/>
                  </a:lnTo>
                  <a:lnTo>
                    <a:pt x="653" y="507"/>
                  </a:lnTo>
                  <a:lnTo>
                    <a:pt x="596" y="579"/>
                  </a:lnTo>
                  <a:lnTo>
                    <a:pt x="591" y="565"/>
                  </a:lnTo>
                  <a:lnTo>
                    <a:pt x="586" y="549"/>
                  </a:lnTo>
                  <a:lnTo>
                    <a:pt x="581" y="533"/>
                  </a:lnTo>
                  <a:lnTo>
                    <a:pt x="575" y="516"/>
                  </a:lnTo>
                  <a:lnTo>
                    <a:pt x="570" y="499"/>
                  </a:lnTo>
                  <a:lnTo>
                    <a:pt x="564" y="482"/>
                  </a:lnTo>
                  <a:lnTo>
                    <a:pt x="557" y="465"/>
                  </a:lnTo>
                  <a:lnTo>
                    <a:pt x="550" y="449"/>
                  </a:lnTo>
                  <a:lnTo>
                    <a:pt x="521" y="463"/>
                  </a:lnTo>
                  <a:lnTo>
                    <a:pt x="489" y="477"/>
                  </a:lnTo>
                  <a:lnTo>
                    <a:pt x="457" y="490"/>
                  </a:lnTo>
                  <a:lnTo>
                    <a:pt x="426" y="504"/>
                  </a:lnTo>
                  <a:lnTo>
                    <a:pt x="394" y="517"/>
                  </a:lnTo>
                  <a:lnTo>
                    <a:pt x="363" y="530"/>
                  </a:lnTo>
                  <a:lnTo>
                    <a:pt x="331" y="543"/>
                  </a:lnTo>
                  <a:lnTo>
                    <a:pt x="302" y="554"/>
                  </a:lnTo>
                  <a:lnTo>
                    <a:pt x="298" y="533"/>
                  </a:lnTo>
                  <a:lnTo>
                    <a:pt x="295" y="512"/>
                  </a:lnTo>
                  <a:lnTo>
                    <a:pt x="292" y="491"/>
                  </a:lnTo>
                  <a:lnTo>
                    <a:pt x="289" y="470"/>
                  </a:lnTo>
                  <a:lnTo>
                    <a:pt x="286" y="448"/>
                  </a:lnTo>
                  <a:lnTo>
                    <a:pt x="284" y="426"/>
                  </a:lnTo>
                  <a:lnTo>
                    <a:pt x="283" y="403"/>
                  </a:lnTo>
                  <a:lnTo>
                    <a:pt x="282" y="380"/>
                  </a:lnTo>
                  <a:lnTo>
                    <a:pt x="247" y="401"/>
                  </a:lnTo>
                  <a:lnTo>
                    <a:pt x="213" y="422"/>
                  </a:lnTo>
                  <a:lnTo>
                    <a:pt x="178" y="443"/>
                  </a:lnTo>
                  <a:lnTo>
                    <a:pt x="144" y="463"/>
                  </a:lnTo>
                  <a:lnTo>
                    <a:pt x="108" y="484"/>
                  </a:lnTo>
                  <a:lnTo>
                    <a:pt x="72" y="504"/>
                  </a:lnTo>
                  <a:lnTo>
                    <a:pt x="36" y="523"/>
                  </a:lnTo>
                  <a:lnTo>
                    <a:pt x="0" y="542"/>
                  </a:lnTo>
                  <a:lnTo>
                    <a:pt x="36" y="502"/>
                  </a:lnTo>
                  <a:lnTo>
                    <a:pt x="72" y="463"/>
                  </a:lnTo>
                  <a:lnTo>
                    <a:pt x="108" y="423"/>
                  </a:lnTo>
                  <a:lnTo>
                    <a:pt x="144" y="383"/>
                  </a:lnTo>
                  <a:lnTo>
                    <a:pt x="178" y="342"/>
                  </a:lnTo>
                  <a:lnTo>
                    <a:pt x="213" y="301"/>
                  </a:lnTo>
                  <a:lnTo>
                    <a:pt x="247" y="260"/>
                  </a:lnTo>
                  <a:lnTo>
                    <a:pt x="282" y="217"/>
                  </a:lnTo>
                  <a:lnTo>
                    <a:pt x="293" y="231"/>
                  </a:lnTo>
                  <a:lnTo>
                    <a:pt x="305" y="245"/>
                  </a:lnTo>
                  <a:lnTo>
                    <a:pt x="316" y="260"/>
                  </a:lnTo>
                  <a:lnTo>
                    <a:pt x="327" y="274"/>
                  </a:lnTo>
                  <a:lnTo>
                    <a:pt x="337" y="288"/>
                  </a:lnTo>
                  <a:lnTo>
                    <a:pt x="347" y="302"/>
                  </a:lnTo>
                  <a:lnTo>
                    <a:pt x="357" y="316"/>
                  </a:lnTo>
                  <a:lnTo>
                    <a:pt x="367" y="330"/>
                  </a:lnTo>
                  <a:lnTo>
                    <a:pt x="402" y="305"/>
                  </a:lnTo>
                  <a:lnTo>
                    <a:pt x="435" y="279"/>
                  </a:lnTo>
                  <a:lnTo>
                    <a:pt x="469" y="253"/>
                  </a:lnTo>
                  <a:lnTo>
                    <a:pt x="503" y="226"/>
                  </a:lnTo>
                  <a:lnTo>
                    <a:pt x="535" y="200"/>
                  </a:lnTo>
                  <a:lnTo>
                    <a:pt x="568" y="173"/>
                  </a:lnTo>
                  <a:lnTo>
                    <a:pt x="598" y="146"/>
                  </a:lnTo>
                  <a:lnTo>
                    <a:pt x="629" y="118"/>
                  </a:lnTo>
                  <a:lnTo>
                    <a:pt x="622" y="146"/>
                  </a:lnTo>
                  <a:lnTo>
                    <a:pt x="613" y="175"/>
                  </a:lnTo>
                  <a:lnTo>
                    <a:pt x="604" y="204"/>
                  </a:lnTo>
                  <a:lnTo>
                    <a:pt x="594" y="233"/>
                  </a:lnTo>
                  <a:lnTo>
                    <a:pt x="585" y="263"/>
                  </a:lnTo>
                  <a:lnTo>
                    <a:pt x="573" y="292"/>
                  </a:lnTo>
                  <a:lnTo>
                    <a:pt x="563" y="321"/>
                  </a:lnTo>
                  <a:lnTo>
                    <a:pt x="550" y="349"/>
                  </a:lnTo>
                  <a:lnTo>
                    <a:pt x="614" y="307"/>
                  </a:lnTo>
                  <a:lnTo>
                    <a:pt x="678" y="264"/>
                  </a:lnTo>
                  <a:lnTo>
                    <a:pt x="742" y="220"/>
                  </a:lnTo>
                  <a:lnTo>
                    <a:pt x="806" y="176"/>
                  </a:lnTo>
                  <a:lnTo>
                    <a:pt x="870" y="132"/>
                  </a:lnTo>
                  <a:lnTo>
                    <a:pt x="933" y="88"/>
                  </a:lnTo>
                  <a:lnTo>
                    <a:pt x="997" y="44"/>
                  </a:lnTo>
                  <a:lnTo>
                    <a:pt x="1062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0" name="Freeform 62"/>
            <p:cNvSpPr>
              <a:spLocks/>
            </p:cNvSpPr>
            <p:nvPr/>
          </p:nvSpPr>
          <p:spPr bwMode="auto">
            <a:xfrm>
              <a:off x="1722" y="2828"/>
              <a:ext cx="15" cy="26"/>
            </a:xfrm>
            <a:custGeom>
              <a:avLst/>
              <a:gdLst>
                <a:gd name="T0" fmla="*/ 0 w 295"/>
                <a:gd name="T1" fmla="*/ 0 h 493"/>
                <a:gd name="T2" fmla="*/ 0 w 295"/>
                <a:gd name="T3" fmla="*/ 0 h 493"/>
                <a:gd name="T4" fmla="*/ 0 w 295"/>
                <a:gd name="T5" fmla="*/ 0 h 493"/>
                <a:gd name="T6" fmla="*/ 0 w 295"/>
                <a:gd name="T7" fmla="*/ 0 h 493"/>
                <a:gd name="T8" fmla="*/ 0 w 295"/>
                <a:gd name="T9" fmla="*/ 0 h 493"/>
                <a:gd name="T10" fmla="*/ 0 w 295"/>
                <a:gd name="T11" fmla="*/ 0 h 493"/>
                <a:gd name="T12" fmla="*/ 0 w 295"/>
                <a:gd name="T13" fmla="*/ 0 h 493"/>
                <a:gd name="T14" fmla="*/ 0 w 295"/>
                <a:gd name="T15" fmla="*/ 0 h 493"/>
                <a:gd name="T16" fmla="*/ 0 w 295"/>
                <a:gd name="T17" fmla="*/ 0 h 493"/>
                <a:gd name="T18" fmla="*/ 0 w 295"/>
                <a:gd name="T19" fmla="*/ 0 h 493"/>
                <a:gd name="T20" fmla="*/ 0 w 295"/>
                <a:gd name="T21" fmla="*/ 0 h 493"/>
                <a:gd name="T22" fmla="*/ 0 w 295"/>
                <a:gd name="T23" fmla="*/ 0 h 493"/>
                <a:gd name="T24" fmla="*/ 0 w 295"/>
                <a:gd name="T25" fmla="*/ 0 h 493"/>
                <a:gd name="T26" fmla="*/ 0 w 295"/>
                <a:gd name="T27" fmla="*/ 0 h 493"/>
                <a:gd name="T28" fmla="*/ 0 w 295"/>
                <a:gd name="T29" fmla="*/ 0 h 493"/>
                <a:gd name="T30" fmla="*/ 0 w 295"/>
                <a:gd name="T31" fmla="*/ 0 h 493"/>
                <a:gd name="T32" fmla="*/ 0 w 295"/>
                <a:gd name="T33" fmla="*/ 0 h 493"/>
                <a:gd name="T34" fmla="*/ 0 w 295"/>
                <a:gd name="T35" fmla="*/ 0 h 493"/>
                <a:gd name="T36" fmla="*/ 0 w 295"/>
                <a:gd name="T37" fmla="*/ 0 h 493"/>
                <a:gd name="T38" fmla="*/ 0 w 295"/>
                <a:gd name="T39" fmla="*/ 0 h 493"/>
                <a:gd name="T40" fmla="*/ 0 w 295"/>
                <a:gd name="T41" fmla="*/ 0 h 493"/>
                <a:gd name="T42" fmla="*/ 0 w 295"/>
                <a:gd name="T43" fmla="*/ 0 h 493"/>
                <a:gd name="T44" fmla="*/ 0 w 295"/>
                <a:gd name="T45" fmla="*/ 0 h 493"/>
                <a:gd name="T46" fmla="*/ 0 w 295"/>
                <a:gd name="T47" fmla="*/ 0 h 493"/>
                <a:gd name="T48" fmla="*/ 0 w 295"/>
                <a:gd name="T49" fmla="*/ 0 h 49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5"/>
                <a:gd name="T76" fmla="*/ 0 h 493"/>
                <a:gd name="T77" fmla="*/ 295 w 295"/>
                <a:gd name="T78" fmla="*/ 493 h 49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5" h="493">
                  <a:moveTo>
                    <a:pt x="295" y="0"/>
                  </a:moveTo>
                  <a:lnTo>
                    <a:pt x="265" y="63"/>
                  </a:lnTo>
                  <a:lnTo>
                    <a:pt x="234" y="125"/>
                  </a:lnTo>
                  <a:lnTo>
                    <a:pt x="202" y="187"/>
                  </a:lnTo>
                  <a:lnTo>
                    <a:pt x="169" y="249"/>
                  </a:lnTo>
                  <a:lnTo>
                    <a:pt x="136" y="311"/>
                  </a:lnTo>
                  <a:lnTo>
                    <a:pt x="102" y="371"/>
                  </a:lnTo>
                  <a:lnTo>
                    <a:pt x="67" y="432"/>
                  </a:lnTo>
                  <a:lnTo>
                    <a:pt x="34" y="493"/>
                  </a:lnTo>
                  <a:lnTo>
                    <a:pt x="30" y="476"/>
                  </a:lnTo>
                  <a:lnTo>
                    <a:pt x="27" y="459"/>
                  </a:lnTo>
                  <a:lnTo>
                    <a:pt x="23" y="442"/>
                  </a:lnTo>
                  <a:lnTo>
                    <a:pt x="19" y="424"/>
                  </a:lnTo>
                  <a:lnTo>
                    <a:pt x="15" y="405"/>
                  </a:lnTo>
                  <a:lnTo>
                    <a:pt x="11" y="387"/>
                  </a:lnTo>
                  <a:lnTo>
                    <a:pt x="5" y="368"/>
                  </a:lnTo>
                  <a:lnTo>
                    <a:pt x="0" y="350"/>
                  </a:lnTo>
                  <a:lnTo>
                    <a:pt x="37" y="307"/>
                  </a:lnTo>
                  <a:lnTo>
                    <a:pt x="74" y="265"/>
                  </a:lnTo>
                  <a:lnTo>
                    <a:pt x="110" y="220"/>
                  </a:lnTo>
                  <a:lnTo>
                    <a:pt x="147" y="177"/>
                  </a:lnTo>
                  <a:lnTo>
                    <a:pt x="184" y="133"/>
                  </a:lnTo>
                  <a:lnTo>
                    <a:pt x="221" y="89"/>
                  </a:lnTo>
                  <a:lnTo>
                    <a:pt x="258" y="45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1" name="Freeform 63"/>
            <p:cNvSpPr>
              <a:spLocks/>
            </p:cNvSpPr>
            <p:nvPr/>
          </p:nvSpPr>
          <p:spPr bwMode="auto">
            <a:xfrm>
              <a:off x="1701" y="2830"/>
              <a:ext cx="19" cy="25"/>
            </a:xfrm>
            <a:custGeom>
              <a:avLst/>
              <a:gdLst>
                <a:gd name="T0" fmla="*/ 0 w 374"/>
                <a:gd name="T1" fmla="*/ 0 h 474"/>
                <a:gd name="T2" fmla="*/ 0 w 374"/>
                <a:gd name="T3" fmla="*/ 0 h 474"/>
                <a:gd name="T4" fmla="*/ 0 w 374"/>
                <a:gd name="T5" fmla="*/ 0 h 474"/>
                <a:gd name="T6" fmla="*/ 0 w 374"/>
                <a:gd name="T7" fmla="*/ 0 h 474"/>
                <a:gd name="T8" fmla="*/ 0 w 374"/>
                <a:gd name="T9" fmla="*/ 0 h 474"/>
                <a:gd name="T10" fmla="*/ 0 w 374"/>
                <a:gd name="T11" fmla="*/ 0 h 474"/>
                <a:gd name="T12" fmla="*/ 0 w 374"/>
                <a:gd name="T13" fmla="*/ 0 h 474"/>
                <a:gd name="T14" fmla="*/ 0 w 374"/>
                <a:gd name="T15" fmla="*/ 0 h 474"/>
                <a:gd name="T16" fmla="*/ 0 w 374"/>
                <a:gd name="T17" fmla="*/ 0 h 474"/>
                <a:gd name="T18" fmla="*/ 0 w 374"/>
                <a:gd name="T19" fmla="*/ 0 h 474"/>
                <a:gd name="T20" fmla="*/ 0 w 374"/>
                <a:gd name="T21" fmla="*/ 0 h 474"/>
                <a:gd name="T22" fmla="*/ 0 w 374"/>
                <a:gd name="T23" fmla="*/ 0 h 474"/>
                <a:gd name="T24" fmla="*/ 0 w 374"/>
                <a:gd name="T25" fmla="*/ 0 h 474"/>
                <a:gd name="T26" fmla="*/ 0 w 374"/>
                <a:gd name="T27" fmla="*/ 0 h 474"/>
                <a:gd name="T28" fmla="*/ 0 w 374"/>
                <a:gd name="T29" fmla="*/ 0 h 474"/>
                <a:gd name="T30" fmla="*/ 0 w 374"/>
                <a:gd name="T31" fmla="*/ 0 h 474"/>
                <a:gd name="T32" fmla="*/ 0 w 374"/>
                <a:gd name="T33" fmla="*/ 0 h 474"/>
                <a:gd name="T34" fmla="*/ 0 w 374"/>
                <a:gd name="T35" fmla="*/ 0 h 474"/>
                <a:gd name="T36" fmla="*/ 0 w 374"/>
                <a:gd name="T37" fmla="*/ 0 h 474"/>
                <a:gd name="T38" fmla="*/ 0 w 374"/>
                <a:gd name="T39" fmla="*/ 0 h 474"/>
                <a:gd name="T40" fmla="*/ 0 w 374"/>
                <a:gd name="T41" fmla="*/ 0 h 474"/>
                <a:gd name="T42" fmla="*/ 0 w 374"/>
                <a:gd name="T43" fmla="*/ 0 h 474"/>
                <a:gd name="T44" fmla="*/ 0 w 374"/>
                <a:gd name="T45" fmla="*/ 0 h 474"/>
                <a:gd name="T46" fmla="*/ 0 w 374"/>
                <a:gd name="T47" fmla="*/ 0 h 474"/>
                <a:gd name="T48" fmla="*/ 0 w 374"/>
                <a:gd name="T49" fmla="*/ 0 h 474"/>
                <a:gd name="T50" fmla="*/ 0 w 374"/>
                <a:gd name="T51" fmla="*/ 0 h 474"/>
                <a:gd name="T52" fmla="*/ 0 w 374"/>
                <a:gd name="T53" fmla="*/ 0 h 474"/>
                <a:gd name="T54" fmla="*/ 0 w 374"/>
                <a:gd name="T55" fmla="*/ 0 h 474"/>
                <a:gd name="T56" fmla="*/ 0 w 374"/>
                <a:gd name="T57" fmla="*/ 0 h 474"/>
                <a:gd name="T58" fmla="*/ 0 w 374"/>
                <a:gd name="T59" fmla="*/ 0 h 474"/>
                <a:gd name="T60" fmla="*/ 0 w 374"/>
                <a:gd name="T61" fmla="*/ 0 h 474"/>
                <a:gd name="T62" fmla="*/ 0 w 374"/>
                <a:gd name="T63" fmla="*/ 0 h 474"/>
                <a:gd name="T64" fmla="*/ 0 w 374"/>
                <a:gd name="T65" fmla="*/ 0 h 474"/>
                <a:gd name="T66" fmla="*/ 0 w 374"/>
                <a:gd name="T67" fmla="*/ 0 h 474"/>
                <a:gd name="T68" fmla="*/ 0 w 374"/>
                <a:gd name="T69" fmla="*/ 0 h 474"/>
                <a:gd name="T70" fmla="*/ 0 w 374"/>
                <a:gd name="T71" fmla="*/ 0 h 474"/>
                <a:gd name="T72" fmla="*/ 0 w 374"/>
                <a:gd name="T73" fmla="*/ 0 h 474"/>
                <a:gd name="T74" fmla="*/ 0 w 374"/>
                <a:gd name="T75" fmla="*/ 0 h 474"/>
                <a:gd name="T76" fmla="*/ 0 w 374"/>
                <a:gd name="T77" fmla="*/ 0 h 474"/>
                <a:gd name="T78" fmla="*/ 0 w 374"/>
                <a:gd name="T79" fmla="*/ 0 h 474"/>
                <a:gd name="T80" fmla="*/ 0 w 374"/>
                <a:gd name="T81" fmla="*/ 0 h 474"/>
                <a:gd name="T82" fmla="*/ 0 w 374"/>
                <a:gd name="T83" fmla="*/ 0 h 474"/>
                <a:gd name="T84" fmla="*/ 0 w 374"/>
                <a:gd name="T85" fmla="*/ 0 h 474"/>
                <a:gd name="T86" fmla="*/ 0 w 374"/>
                <a:gd name="T87" fmla="*/ 0 h 474"/>
                <a:gd name="T88" fmla="*/ 0 w 374"/>
                <a:gd name="T89" fmla="*/ 0 h 474"/>
                <a:gd name="T90" fmla="*/ 0 w 374"/>
                <a:gd name="T91" fmla="*/ 0 h 474"/>
                <a:gd name="T92" fmla="*/ 0 w 374"/>
                <a:gd name="T93" fmla="*/ 0 h 474"/>
                <a:gd name="T94" fmla="*/ 0 w 374"/>
                <a:gd name="T95" fmla="*/ 0 h 474"/>
                <a:gd name="T96" fmla="*/ 0 w 374"/>
                <a:gd name="T97" fmla="*/ 0 h 474"/>
                <a:gd name="T98" fmla="*/ 0 w 374"/>
                <a:gd name="T99" fmla="*/ 0 h 474"/>
                <a:gd name="T100" fmla="*/ 0 w 374"/>
                <a:gd name="T101" fmla="*/ 0 h 474"/>
                <a:gd name="T102" fmla="*/ 0 w 374"/>
                <a:gd name="T103" fmla="*/ 0 h 474"/>
                <a:gd name="T104" fmla="*/ 0 w 374"/>
                <a:gd name="T105" fmla="*/ 0 h 4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4"/>
                <a:gd name="T160" fmla="*/ 0 h 474"/>
                <a:gd name="T161" fmla="*/ 374 w 374"/>
                <a:gd name="T162" fmla="*/ 474 h 4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4" h="474">
                  <a:moveTo>
                    <a:pt x="374" y="12"/>
                  </a:moveTo>
                  <a:lnTo>
                    <a:pt x="354" y="64"/>
                  </a:lnTo>
                  <a:lnTo>
                    <a:pt x="335" y="115"/>
                  </a:lnTo>
                  <a:lnTo>
                    <a:pt x="315" y="167"/>
                  </a:lnTo>
                  <a:lnTo>
                    <a:pt x="295" y="219"/>
                  </a:lnTo>
                  <a:lnTo>
                    <a:pt x="276" y="270"/>
                  </a:lnTo>
                  <a:lnTo>
                    <a:pt x="256" y="322"/>
                  </a:lnTo>
                  <a:lnTo>
                    <a:pt x="236" y="373"/>
                  </a:lnTo>
                  <a:lnTo>
                    <a:pt x="217" y="424"/>
                  </a:lnTo>
                  <a:lnTo>
                    <a:pt x="208" y="405"/>
                  </a:lnTo>
                  <a:lnTo>
                    <a:pt x="200" y="385"/>
                  </a:lnTo>
                  <a:lnTo>
                    <a:pt x="193" y="364"/>
                  </a:lnTo>
                  <a:lnTo>
                    <a:pt x="183" y="343"/>
                  </a:lnTo>
                  <a:lnTo>
                    <a:pt x="175" y="322"/>
                  </a:lnTo>
                  <a:lnTo>
                    <a:pt x="166" y="302"/>
                  </a:lnTo>
                  <a:lnTo>
                    <a:pt x="159" y="282"/>
                  </a:lnTo>
                  <a:lnTo>
                    <a:pt x="151" y="262"/>
                  </a:lnTo>
                  <a:lnTo>
                    <a:pt x="134" y="288"/>
                  </a:lnTo>
                  <a:lnTo>
                    <a:pt x="116" y="315"/>
                  </a:lnTo>
                  <a:lnTo>
                    <a:pt x="97" y="341"/>
                  </a:lnTo>
                  <a:lnTo>
                    <a:pt x="78" y="368"/>
                  </a:lnTo>
                  <a:lnTo>
                    <a:pt x="59" y="395"/>
                  </a:lnTo>
                  <a:lnTo>
                    <a:pt x="39" y="422"/>
                  </a:lnTo>
                  <a:lnTo>
                    <a:pt x="20" y="448"/>
                  </a:lnTo>
                  <a:lnTo>
                    <a:pt x="0" y="474"/>
                  </a:lnTo>
                  <a:lnTo>
                    <a:pt x="1" y="440"/>
                  </a:lnTo>
                  <a:lnTo>
                    <a:pt x="2" y="408"/>
                  </a:lnTo>
                  <a:lnTo>
                    <a:pt x="5" y="377"/>
                  </a:lnTo>
                  <a:lnTo>
                    <a:pt x="10" y="347"/>
                  </a:lnTo>
                  <a:lnTo>
                    <a:pt x="14" y="318"/>
                  </a:lnTo>
                  <a:lnTo>
                    <a:pt x="20" y="290"/>
                  </a:lnTo>
                  <a:lnTo>
                    <a:pt x="26" y="262"/>
                  </a:lnTo>
                  <a:lnTo>
                    <a:pt x="34" y="235"/>
                  </a:lnTo>
                  <a:lnTo>
                    <a:pt x="51" y="181"/>
                  </a:lnTo>
                  <a:lnTo>
                    <a:pt x="70" y="124"/>
                  </a:lnTo>
                  <a:lnTo>
                    <a:pt x="90" y="65"/>
                  </a:lnTo>
                  <a:lnTo>
                    <a:pt x="112" y="0"/>
                  </a:lnTo>
                  <a:lnTo>
                    <a:pt x="119" y="19"/>
                  </a:lnTo>
                  <a:lnTo>
                    <a:pt x="126" y="38"/>
                  </a:lnTo>
                  <a:lnTo>
                    <a:pt x="134" y="58"/>
                  </a:lnTo>
                  <a:lnTo>
                    <a:pt x="141" y="77"/>
                  </a:lnTo>
                  <a:lnTo>
                    <a:pt x="148" y="96"/>
                  </a:lnTo>
                  <a:lnTo>
                    <a:pt x="156" y="115"/>
                  </a:lnTo>
                  <a:lnTo>
                    <a:pt x="163" y="133"/>
                  </a:lnTo>
                  <a:lnTo>
                    <a:pt x="171" y="149"/>
                  </a:lnTo>
                  <a:lnTo>
                    <a:pt x="196" y="133"/>
                  </a:lnTo>
                  <a:lnTo>
                    <a:pt x="221" y="116"/>
                  </a:lnTo>
                  <a:lnTo>
                    <a:pt x="246" y="98"/>
                  </a:lnTo>
                  <a:lnTo>
                    <a:pt x="272" y="81"/>
                  </a:lnTo>
                  <a:lnTo>
                    <a:pt x="298" y="63"/>
                  </a:lnTo>
                  <a:lnTo>
                    <a:pt x="323" y="46"/>
                  </a:lnTo>
                  <a:lnTo>
                    <a:pt x="348" y="29"/>
                  </a:lnTo>
                  <a:lnTo>
                    <a:pt x="374" y="12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2" name="Freeform 64"/>
            <p:cNvSpPr>
              <a:spLocks/>
            </p:cNvSpPr>
            <p:nvPr/>
          </p:nvSpPr>
          <p:spPr bwMode="auto">
            <a:xfrm>
              <a:off x="1387" y="2766"/>
              <a:ext cx="364" cy="329"/>
            </a:xfrm>
            <a:custGeom>
              <a:avLst/>
              <a:gdLst>
                <a:gd name="T0" fmla="*/ 0 w 7271"/>
                <a:gd name="T1" fmla="*/ 0 h 6242"/>
                <a:gd name="T2" fmla="*/ 0 w 7271"/>
                <a:gd name="T3" fmla="*/ 0 h 6242"/>
                <a:gd name="T4" fmla="*/ 0 w 7271"/>
                <a:gd name="T5" fmla="*/ 0 h 6242"/>
                <a:gd name="T6" fmla="*/ 0 w 7271"/>
                <a:gd name="T7" fmla="*/ 0 h 6242"/>
                <a:gd name="T8" fmla="*/ 0 w 7271"/>
                <a:gd name="T9" fmla="*/ 0 h 6242"/>
                <a:gd name="T10" fmla="*/ 0 w 7271"/>
                <a:gd name="T11" fmla="*/ 0 h 6242"/>
                <a:gd name="T12" fmla="*/ 0 w 7271"/>
                <a:gd name="T13" fmla="*/ 0 h 6242"/>
                <a:gd name="T14" fmla="*/ 0 w 7271"/>
                <a:gd name="T15" fmla="*/ 0 h 6242"/>
                <a:gd name="T16" fmla="*/ 0 w 7271"/>
                <a:gd name="T17" fmla="*/ 0 h 6242"/>
                <a:gd name="T18" fmla="*/ 0 w 7271"/>
                <a:gd name="T19" fmla="*/ 0 h 6242"/>
                <a:gd name="T20" fmla="*/ 0 w 7271"/>
                <a:gd name="T21" fmla="*/ 0 h 6242"/>
                <a:gd name="T22" fmla="*/ 0 w 7271"/>
                <a:gd name="T23" fmla="*/ 0 h 6242"/>
                <a:gd name="T24" fmla="*/ 0 w 7271"/>
                <a:gd name="T25" fmla="*/ 0 h 6242"/>
                <a:gd name="T26" fmla="*/ 0 w 7271"/>
                <a:gd name="T27" fmla="*/ 0 h 6242"/>
                <a:gd name="T28" fmla="*/ 0 w 7271"/>
                <a:gd name="T29" fmla="*/ 0 h 6242"/>
                <a:gd name="T30" fmla="*/ 0 w 7271"/>
                <a:gd name="T31" fmla="*/ 0 h 6242"/>
                <a:gd name="T32" fmla="*/ 0 w 7271"/>
                <a:gd name="T33" fmla="*/ 0 h 6242"/>
                <a:gd name="T34" fmla="*/ 0 w 7271"/>
                <a:gd name="T35" fmla="*/ 0 h 6242"/>
                <a:gd name="T36" fmla="*/ 0 w 7271"/>
                <a:gd name="T37" fmla="*/ 0 h 6242"/>
                <a:gd name="T38" fmla="*/ 0 w 7271"/>
                <a:gd name="T39" fmla="*/ 0 h 6242"/>
                <a:gd name="T40" fmla="*/ 0 w 7271"/>
                <a:gd name="T41" fmla="*/ 0 h 6242"/>
                <a:gd name="T42" fmla="*/ 0 w 7271"/>
                <a:gd name="T43" fmla="*/ 0 h 6242"/>
                <a:gd name="T44" fmla="*/ 0 w 7271"/>
                <a:gd name="T45" fmla="*/ 0 h 6242"/>
                <a:gd name="T46" fmla="*/ 0 w 7271"/>
                <a:gd name="T47" fmla="*/ 0 h 6242"/>
                <a:gd name="T48" fmla="*/ 0 w 7271"/>
                <a:gd name="T49" fmla="*/ 0 h 6242"/>
                <a:gd name="T50" fmla="*/ 0 w 7271"/>
                <a:gd name="T51" fmla="*/ 0 h 6242"/>
                <a:gd name="T52" fmla="*/ 0 w 7271"/>
                <a:gd name="T53" fmla="*/ 0 h 6242"/>
                <a:gd name="T54" fmla="*/ 0 w 7271"/>
                <a:gd name="T55" fmla="*/ 0 h 6242"/>
                <a:gd name="T56" fmla="*/ 0 w 7271"/>
                <a:gd name="T57" fmla="*/ 0 h 6242"/>
                <a:gd name="T58" fmla="*/ 0 w 7271"/>
                <a:gd name="T59" fmla="*/ 0 h 6242"/>
                <a:gd name="T60" fmla="*/ 0 w 7271"/>
                <a:gd name="T61" fmla="*/ 0 h 6242"/>
                <a:gd name="T62" fmla="*/ 0 w 7271"/>
                <a:gd name="T63" fmla="*/ 0 h 6242"/>
                <a:gd name="T64" fmla="*/ 0 w 7271"/>
                <a:gd name="T65" fmla="*/ 0 h 6242"/>
                <a:gd name="T66" fmla="*/ 0 w 7271"/>
                <a:gd name="T67" fmla="*/ 0 h 6242"/>
                <a:gd name="T68" fmla="*/ 0 w 7271"/>
                <a:gd name="T69" fmla="*/ 0 h 6242"/>
                <a:gd name="T70" fmla="*/ 0 w 7271"/>
                <a:gd name="T71" fmla="*/ 0 h 6242"/>
                <a:gd name="T72" fmla="*/ 0 w 7271"/>
                <a:gd name="T73" fmla="*/ 0 h 6242"/>
                <a:gd name="T74" fmla="*/ 0 w 7271"/>
                <a:gd name="T75" fmla="*/ 0 h 6242"/>
                <a:gd name="T76" fmla="*/ 0 w 7271"/>
                <a:gd name="T77" fmla="*/ 0 h 6242"/>
                <a:gd name="T78" fmla="*/ 0 w 7271"/>
                <a:gd name="T79" fmla="*/ 0 h 6242"/>
                <a:gd name="T80" fmla="*/ 0 w 7271"/>
                <a:gd name="T81" fmla="*/ 0 h 6242"/>
                <a:gd name="T82" fmla="*/ 0 w 7271"/>
                <a:gd name="T83" fmla="*/ 0 h 6242"/>
                <a:gd name="T84" fmla="*/ 0 w 7271"/>
                <a:gd name="T85" fmla="*/ 0 h 6242"/>
                <a:gd name="T86" fmla="*/ 0 w 7271"/>
                <a:gd name="T87" fmla="*/ 0 h 6242"/>
                <a:gd name="T88" fmla="*/ 0 w 7271"/>
                <a:gd name="T89" fmla="*/ 0 h 6242"/>
                <a:gd name="T90" fmla="*/ 0 w 7271"/>
                <a:gd name="T91" fmla="*/ 0 h 6242"/>
                <a:gd name="T92" fmla="*/ 0 w 7271"/>
                <a:gd name="T93" fmla="*/ 0 h 6242"/>
                <a:gd name="T94" fmla="*/ 0 w 7271"/>
                <a:gd name="T95" fmla="*/ 0 h 6242"/>
                <a:gd name="T96" fmla="*/ 0 w 7271"/>
                <a:gd name="T97" fmla="*/ 0 h 6242"/>
                <a:gd name="T98" fmla="*/ 0 w 7271"/>
                <a:gd name="T99" fmla="*/ 0 h 6242"/>
                <a:gd name="T100" fmla="*/ 0 w 7271"/>
                <a:gd name="T101" fmla="*/ 0 h 6242"/>
                <a:gd name="T102" fmla="*/ 0 w 7271"/>
                <a:gd name="T103" fmla="*/ 0 h 6242"/>
                <a:gd name="T104" fmla="*/ 0 w 7271"/>
                <a:gd name="T105" fmla="*/ 0 h 62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271"/>
                <a:gd name="T160" fmla="*/ 0 h 6242"/>
                <a:gd name="T161" fmla="*/ 7271 w 7271"/>
                <a:gd name="T162" fmla="*/ 6242 h 624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271" h="6242">
                  <a:moveTo>
                    <a:pt x="6328" y="0"/>
                  </a:moveTo>
                  <a:lnTo>
                    <a:pt x="7271" y="50"/>
                  </a:lnTo>
                  <a:lnTo>
                    <a:pt x="7188" y="56"/>
                  </a:lnTo>
                  <a:lnTo>
                    <a:pt x="6962" y="71"/>
                  </a:lnTo>
                  <a:lnTo>
                    <a:pt x="6808" y="83"/>
                  </a:lnTo>
                  <a:lnTo>
                    <a:pt x="6631" y="97"/>
                  </a:lnTo>
                  <a:lnTo>
                    <a:pt x="6437" y="112"/>
                  </a:lnTo>
                  <a:lnTo>
                    <a:pt x="6230" y="130"/>
                  </a:lnTo>
                  <a:lnTo>
                    <a:pt x="6015" y="150"/>
                  </a:lnTo>
                  <a:lnTo>
                    <a:pt x="5797" y="172"/>
                  </a:lnTo>
                  <a:lnTo>
                    <a:pt x="5688" y="184"/>
                  </a:lnTo>
                  <a:lnTo>
                    <a:pt x="5579" y="196"/>
                  </a:lnTo>
                  <a:lnTo>
                    <a:pt x="5472" y="208"/>
                  </a:lnTo>
                  <a:lnTo>
                    <a:pt x="5367" y="221"/>
                  </a:lnTo>
                  <a:lnTo>
                    <a:pt x="5265" y="234"/>
                  </a:lnTo>
                  <a:lnTo>
                    <a:pt x="5165" y="248"/>
                  </a:lnTo>
                  <a:lnTo>
                    <a:pt x="5069" y="262"/>
                  </a:lnTo>
                  <a:lnTo>
                    <a:pt x="4977" y="276"/>
                  </a:lnTo>
                  <a:lnTo>
                    <a:pt x="4890" y="291"/>
                  </a:lnTo>
                  <a:lnTo>
                    <a:pt x="4809" y="306"/>
                  </a:lnTo>
                  <a:lnTo>
                    <a:pt x="4733" y="321"/>
                  </a:lnTo>
                  <a:lnTo>
                    <a:pt x="4664" y="338"/>
                  </a:lnTo>
                  <a:lnTo>
                    <a:pt x="4595" y="355"/>
                  </a:lnTo>
                  <a:lnTo>
                    <a:pt x="4522" y="377"/>
                  </a:lnTo>
                  <a:lnTo>
                    <a:pt x="4443" y="401"/>
                  </a:lnTo>
                  <a:lnTo>
                    <a:pt x="4361" y="428"/>
                  </a:lnTo>
                  <a:lnTo>
                    <a:pt x="4274" y="457"/>
                  </a:lnTo>
                  <a:lnTo>
                    <a:pt x="4185" y="490"/>
                  </a:lnTo>
                  <a:lnTo>
                    <a:pt x="4092" y="524"/>
                  </a:lnTo>
                  <a:lnTo>
                    <a:pt x="3997" y="561"/>
                  </a:lnTo>
                  <a:lnTo>
                    <a:pt x="3900" y="601"/>
                  </a:lnTo>
                  <a:lnTo>
                    <a:pt x="3801" y="642"/>
                  </a:lnTo>
                  <a:lnTo>
                    <a:pt x="3700" y="685"/>
                  </a:lnTo>
                  <a:lnTo>
                    <a:pt x="3598" y="730"/>
                  </a:lnTo>
                  <a:lnTo>
                    <a:pt x="3494" y="776"/>
                  </a:lnTo>
                  <a:lnTo>
                    <a:pt x="3390" y="824"/>
                  </a:lnTo>
                  <a:lnTo>
                    <a:pt x="3287" y="874"/>
                  </a:lnTo>
                  <a:lnTo>
                    <a:pt x="3184" y="924"/>
                  </a:lnTo>
                  <a:lnTo>
                    <a:pt x="3081" y="976"/>
                  </a:lnTo>
                  <a:lnTo>
                    <a:pt x="2979" y="1028"/>
                  </a:lnTo>
                  <a:lnTo>
                    <a:pt x="2879" y="1081"/>
                  </a:lnTo>
                  <a:lnTo>
                    <a:pt x="2780" y="1135"/>
                  </a:lnTo>
                  <a:lnTo>
                    <a:pt x="2683" y="1190"/>
                  </a:lnTo>
                  <a:lnTo>
                    <a:pt x="2589" y="1244"/>
                  </a:lnTo>
                  <a:lnTo>
                    <a:pt x="2498" y="1299"/>
                  </a:lnTo>
                  <a:lnTo>
                    <a:pt x="2409" y="1354"/>
                  </a:lnTo>
                  <a:lnTo>
                    <a:pt x="2324" y="1411"/>
                  </a:lnTo>
                  <a:lnTo>
                    <a:pt x="2243" y="1465"/>
                  </a:lnTo>
                  <a:lnTo>
                    <a:pt x="2167" y="1520"/>
                  </a:lnTo>
                  <a:lnTo>
                    <a:pt x="2095" y="1574"/>
                  </a:lnTo>
                  <a:lnTo>
                    <a:pt x="2028" y="1627"/>
                  </a:lnTo>
                  <a:lnTo>
                    <a:pt x="1966" y="1680"/>
                  </a:lnTo>
                  <a:lnTo>
                    <a:pt x="1910" y="1732"/>
                  </a:lnTo>
                  <a:lnTo>
                    <a:pt x="1861" y="1782"/>
                  </a:lnTo>
                  <a:lnTo>
                    <a:pt x="1768" y="1884"/>
                  </a:lnTo>
                  <a:lnTo>
                    <a:pt x="1678" y="1986"/>
                  </a:lnTo>
                  <a:lnTo>
                    <a:pt x="1588" y="2090"/>
                  </a:lnTo>
                  <a:lnTo>
                    <a:pt x="1500" y="2195"/>
                  </a:lnTo>
                  <a:lnTo>
                    <a:pt x="1414" y="2301"/>
                  </a:lnTo>
                  <a:lnTo>
                    <a:pt x="1328" y="2407"/>
                  </a:lnTo>
                  <a:lnTo>
                    <a:pt x="1246" y="2514"/>
                  </a:lnTo>
                  <a:lnTo>
                    <a:pt x="1166" y="2620"/>
                  </a:lnTo>
                  <a:lnTo>
                    <a:pt x="1127" y="2674"/>
                  </a:lnTo>
                  <a:lnTo>
                    <a:pt x="1089" y="2726"/>
                  </a:lnTo>
                  <a:lnTo>
                    <a:pt x="1052" y="2779"/>
                  </a:lnTo>
                  <a:lnTo>
                    <a:pt x="1015" y="2832"/>
                  </a:lnTo>
                  <a:lnTo>
                    <a:pt x="979" y="2884"/>
                  </a:lnTo>
                  <a:lnTo>
                    <a:pt x="944" y="2937"/>
                  </a:lnTo>
                  <a:lnTo>
                    <a:pt x="909" y="2989"/>
                  </a:lnTo>
                  <a:lnTo>
                    <a:pt x="877" y="3040"/>
                  </a:lnTo>
                  <a:lnTo>
                    <a:pt x="844" y="3091"/>
                  </a:lnTo>
                  <a:lnTo>
                    <a:pt x="814" y="3142"/>
                  </a:lnTo>
                  <a:lnTo>
                    <a:pt x="783" y="3193"/>
                  </a:lnTo>
                  <a:lnTo>
                    <a:pt x="754" y="3243"/>
                  </a:lnTo>
                  <a:lnTo>
                    <a:pt x="726" y="3293"/>
                  </a:lnTo>
                  <a:lnTo>
                    <a:pt x="699" y="3342"/>
                  </a:lnTo>
                  <a:lnTo>
                    <a:pt x="674" y="3391"/>
                  </a:lnTo>
                  <a:lnTo>
                    <a:pt x="648" y="3439"/>
                  </a:lnTo>
                  <a:lnTo>
                    <a:pt x="625" y="3488"/>
                  </a:lnTo>
                  <a:lnTo>
                    <a:pt x="602" y="3539"/>
                  </a:lnTo>
                  <a:lnTo>
                    <a:pt x="580" y="3591"/>
                  </a:lnTo>
                  <a:lnTo>
                    <a:pt x="559" y="3644"/>
                  </a:lnTo>
                  <a:lnTo>
                    <a:pt x="539" y="3698"/>
                  </a:lnTo>
                  <a:lnTo>
                    <a:pt x="519" y="3753"/>
                  </a:lnTo>
                  <a:lnTo>
                    <a:pt x="500" y="3808"/>
                  </a:lnTo>
                  <a:lnTo>
                    <a:pt x="482" y="3864"/>
                  </a:lnTo>
                  <a:lnTo>
                    <a:pt x="464" y="3921"/>
                  </a:lnTo>
                  <a:lnTo>
                    <a:pt x="447" y="3978"/>
                  </a:lnTo>
                  <a:lnTo>
                    <a:pt x="431" y="4035"/>
                  </a:lnTo>
                  <a:lnTo>
                    <a:pt x="415" y="4093"/>
                  </a:lnTo>
                  <a:lnTo>
                    <a:pt x="385" y="4207"/>
                  </a:lnTo>
                  <a:lnTo>
                    <a:pt x="358" y="4320"/>
                  </a:lnTo>
                  <a:lnTo>
                    <a:pt x="333" y="4432"/>
                  </a:lnTo>
                  <a:lnTo>
                    <a:pt x="311" y="4540"/>
                  </a:lnTo>
                  <a:lnTo>
                    <a:pt x="290" y="4646"/>
                  </a:lnTo>
                  <a:lnTo>
                    <a:pt x="271" y="4745"/>
                  </a:lnTo>
                  <a:lnTo>
                    <a:pt x="237" y="4924"/>
                  </a:lnTo>
                  <a:lnTo>
                    <a:pt x="210" y="5071"/>
                  </a:lnTo>
                  <a:lnTo>
                    <a:pt x="185" y="5222"/>
                  </a:lnTo>
                  <a:lnTo>
                    <a:pt x="158" y="5401"/>
                  </a:lnTo>
                  <a:lnTo>
                    <a:pt x="131" y="5595"/>
                  </a:lnTo>
                  <a:lnTo>
                    <a:pt x="102" y="5788"/>
                  </a:lnTo>
                  <a:lnTo>
                    <a:pt x="78" y="5964"/>
                  </a:lnTo>
                  <a:lnTo>
                    <a:pt x="58" y="6109"/>
                  </a:lnTo>
                  <a:lnTo>
                    <a:pt x="44" y="6206"/>
                  </a:lnTo>
                  <a:lnTo>
                    <a:pt x="40" y="6242"/>
                  </a:lnTo>
                  <a:lnTo>
                    <a:pt x="35" y="6184"/>
                  </a:lnTo>
                  <a:lnTo>
                    <a:pt x="30" y="6126"/>
                  </a:lnTo>
                  <a:lnTo>
                    <a:pt x="25" y="6067"/>
                  </a:lnTo>
                  <a:lnTo>
                    <a:pt x="20" y="6009"/>
                  </a:lnTo>
                  <a:lnTo>
                    <a:pt x="15" y="5951"/>
                  </a:lnTo>
                  <a:lnTo>
                    <a:pt x="11" y="5892"/>
                  </a:lnTo>
                  <a:lnTo>
                    <a:pt x="5" y="5834"/>
                  </a:lnTo>
                  <a:lnTo>
                    <a:pt x="0" y="5776"/>
                  </a:lnTo>
                  <a:lnTo>
                    <a:pt x="2" y="5703"/>
                  </a:lnTo>
                  <a:lnTo>
                    <a:pt x="10" y="5504"/>
                  </a:lnTo>
                  <a:lnTo>
                    <a:pt x="13" y="5439"/>
                  </a:lnTo>
                  <a:lnTo>
                    <a:pt x="17" y="5367"/>
                  </a:lnTo>
                  <a:lnTo>
                    <a:pt x="22" y="5291"/>
                  </a:lnTo>
                  <a:lnTo>
                    <a:pt x="28" y="5210"/>
                  </a:lnTo>
                  <a:lnTo>
                    <a:pt x="36" y="5125"/>
                  </a:lnTo>
                  <a:lnTo>
                    <a:pt x="44" y="5036"/>
                  </a:lnTo>
                  <a:lnTo>
                    <a:pt x="54" y="4944"/>
                  </a:lnTo>
                  <a:lnTo>
                    <a:pt x="64" y="4849"/>
                  </a:lnTo>
                  <a:lnTo>
                    <a:pt x="76" y="4752"/>
                  </a:lnTo>
                  <a:lnTo>
                    <a:pt x="90" y="4652"/>
                  </a:lnTo>
                  <a:lnTo>
                    <a:pt x="104" y="4551"/>
                  </a:lnTo>
                  <a:lnTo>
                    <a:pt x="121" y="4449"/>
                  </a:lnTo>
                  <a:lnTo>
                    <a:pt x="139" y="4346"/>
                  </a:lnTo>
                  <a:lnTo>
                    <a:pt x="159" y="4244"/>
                  </a:lnTo>
                  <a:lnTo>
                    <a:pt x="181" y="4142"/>
                  </a:lnTo>
                  <a:lnTo>
                    <a:pt x="205" y="4041"/>
                  </a:lnTo>
                  <a:lnTo>
                    <a:pt x="231" y="3941"/>
                  </a:lnTo>
                  <a:lnTo>
                    <a:pt x="258" y="3843"/>
                  </a:lnTo>
                  <a:lnTo>
                    <a:pt x="288" y="3747"/>
                  </a:lnTo>
                  <a:lnTo>
                    <a:pt x="320" y="3653"/>
                  </a:lnTo>
                  <a:lnTo>
                    <a:pt x="355" y="3563"/>
                  </a:lnTo>
                  <a:lnTo>
                    <a:pt x="391" y="3475"/>
                  </a:lnTo>
                  <a:lnTo>
                    <a:pt x="431" y="3393"/>
                  </a:lnTo>
                  <a:lnTo>
                    <a:pt x="472" y="3314"/>
                  </a:lnTo>
                  <a:lnTo>
                    <a:pt x="515" y="3239"/>
                  </a:lnTo>
                  <a:lnTo>
                    <a:pt x="559" y="3163"/>
                  </a:lnTo>
                  <a:lnTo>
                    <a:pt x="603" y="3087"/>
                  </a:lnTo>
                  <a:lnTo>
                    <a:pt x="648" y="3011"/>
                  </a:lnTo>
                  <a:lnTo>
                    <a:pt x="695" y="2936"/>
                  </a:lnTo>
                  <a:lnTo>
                    <a:pt x="741" y="2861"/>
                  </a:lnTo>
                  <a:lnTo>
                    <a:pt x="788" y="2786"/>
                  </a:lnTo>
                  <a:lnTo>
                    <a:pt x="836" y="2712"/>
                  </a:lnTo>
                  <a:lnTo>
                    <a:pt x="885" y="2638"/>
                  </a:lnTo>
                  <a:lnTo>
                    <a:pt x="934" y="2565"/>
                  </a:lnTo>
                  <a:lnTo>
                    <a:pt x="984" y="2493"/>
                  </a:lnTo>
                  <a:lnTo>
                    <a:pt x="1035" y="2420"/>
                  </a:lnTo>
                  <a:lnTo>
                    <a:pt x="1086" y="2349"/>
                  </a:lnTo>
                  <a:lnTo>
                    <a:pt x="1138" y="2279"/>
                  </a:lnTo>
                  <a:lnTo>
                    <a:pt x="1192" y="2209"/>
                  </a:lnTo>
                  <a:lnTo>
                    <a:pt x="1245" y="2141"/>
                  </a:lnTo>
                  <a:lnTo>
                    <a:pt x="1299" y="2074"/>
                  </a:lnTo>
                  <a:lnTo>
                    <a:pt x="1355" y="2008"/>
                  </a:lnTo>
                  <a:lnTo>
                    <a:pt x="1410" y="1943"/>
                  </a:lnTo>
                  <a:lnTo>
                    <a:pt x="1467" y="1879"/>
                  </a:lnTo>
                  <a:lnTo>
                    <a:pt x="1525" y="1816"/>
                  </a:lnTo>
                  <a:lnTo>
                    <a:pt x="1583" y="1755"/>
                  </a:lnTo>
                  <a:lnTo>
                    <a:pt x="1642" y="1696"/>
                  </a:lnTo>
                  <a:lnTo>
                    <a:pt x="1703" y="1637"/>
                  </a:lnTo>
                  <a:lnTo>
                    <a:pt x="1763" y="1581"/>
                  </a:lnTo>
                  <a:lnTo>
                    <a:pt x="1825" y="1526"/>
                  </a:lnTo>
                  <a:lnTo>
                    <a:pt x="1888" y="1473"/>
                  </a:lnTo>
                  <a:lnTo>
                    <a:pt x="1951" y="1421"/>
                  </a:lnTo>
                  <a:lnTo>
                    <a:pt x="2016" y="1371"/>
                  </a:lnTo>
                  <a:lnTo>
                    <a:pt x="2081" y="1323"/>
                  </a:lnTo>
                  <a:lnTo>
                    <a:pt x="2147" y="1277"/>
                  </a:lnTo>
                  <a:lnTo>
                    <a:pt x="2215" y="1234"/>
                  </a:lnTo>
                  <a:lnTo>
                    <a:pt x="2282" y="1192"/>
                  </a:lnTo>
                  <a:lnTo>
                    <a:pt x="2350" y="1151"/>
                  </a:lnTo>
                  <a:lnTo>
                    <a:pt x="2419" y="1111"/>
                  </a:lnTo>
                  <a:lnTo>
                    <a:pt x="2487" y="1071"/>
                  </a:lnTo>
                  <a:lnTo>
                    <a:pt x="2556" y="1032"/>
                  </a:lnTo>
                  <a:lnTo>
                    <a:pt x="2625" y="993"/>
                  </a:lnTo>
                  <a:lnTo>
                    <a:pt x="2693" y="956"/>
                  </a:lnTo>
                  <a:lnTo>
                    <a:pt x="2763" y="919"/>
                  </a:lnTo>
                  <a:lnTo>
                    <a:pt x="2831" y="882"/>
                  </a:lnTo>
                  <a:lnTo>
                    <a:pt x="2900" y="847"/>
                  </a:lnTo>
                  <a:lnTo>
                    <a:pt x="2968" y="812"/>
                  </a:lnTo>
                  <a:lnTo>
                    <a:pt x="3035" y="778"/>
                  </a:lnTo>
                  <a:lnTo>
                    <a:pt x="3170" y="713"/>
                  </a:lnTo>
                  <a:lnTo>
                    <a:pt x="3303" y="650"/>
                  </a:lnTo>
                  <a:lnTo>
                    <a:pt x="3433" y="591"/>
                  </a:lnTo>
                  <a:lnTo>
                    <a:pt x="3560" y="536"/>
                  </a:lnTo>
                  <a:lnTo>
                    <a:pt x="3683" y="484"/>
                  </a:lnTo>
                  <a:lnTo>
                    <a:pt x="3802" y="436"/>
                  </a:lnTo>
                  <a:lnTo>
                    <a:pt x="3916" y="391"/>
                  </a:lnTo>
                  <a:lnTo>
                    <a:pt x="4025" y="351"/>
                  </a:lnTo>
                  <a:lnTo>
                    <a:pt x="4128" y="313"/>
                  </a:lnTo>
                  <a:lnTo>
                    <a:pt x="4225" y="280"/>
                  </a:lnTo>
                  <a:lnTo>
                    <a:pt x="4274" y="266"/>
                  </a:lnTo>
                  <a:lnTo>
                    <a:pt x="4330" y="251"/>
                  </a:lnTo>
                  <a:lnTo>
                    <a:pt x="4390" y="236"/>
                  </a:lnTo>
                  <a:lnTo>
                    <a:pt x="4456" y="222"/>
                  </a:lnTo>
                  <a:lnTo>
                    <a:pt x="4527" y="208"/>
                  </a:lnTo>
                  <a:lnTo>
                    <a:pt x="4602" y="195"/>
                  </a:lnTo>
                  <a:lnTo>
                    <a:pt x="4679" y="181"/>
                  </a:lnTo>
                  <a:lnTo>
                    <a:pt x="4761" y="168"/>
                  </a:lnTo>
                  <a:lnTo>
                    <a:pt x="4845" y="156"/>
                  </a:lnTo>
                  <a:lnTo>
                    <a:pt x="4930" y="144"/>
                  </a:lnTo>
                  <a:lnTo>
                    <a:pt x="5017" y="132"/>
                  </a:lnTo>
                  <a:lnTo>
                    <a:pt x="5106" y="121"/>
                  </a:lnTo>
                  <a:lnTo>
                    <a:pt x="5285" y="99"/>
                  </a:lnTo>
                  <a:lnTo>
                    <a:pt x="5460" y="80"/>
                  </a:lnTo>
                  <a:lnTo>
                    <a:pt x="5631" y="62"/>
                  </a:lnTo>
                  <a:lnTo>
                    <a:pt x="5792" y="46"/>
                  </a:lnTo>
                  <a:lnTo>
                    <a:pt x="5939" y="33"/>
                  </a:lnTo>
                  <a:lnTo>
                    <a:pt x="6068" y="21"/>
                  </a:lnTo>
                  <a:lnTo>
                    <a:pt x="6257" y="6"/>
                  </a:lnTo>
                  <a:lnTo>
                    <a:pt x="6328" y="0"/>
                  </a:lnTo>
                  <a:close/>
                </a:path>
              </a:pathLst>
            </a:custGeom>
            <a:solidFill>
              <a:srgbClr val="7E7B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3" name="Freeform 65"/>
            <p:cNvSpPr>
              <a:spLocks/>
            </p:cNvSpPr>
            <p:nvPr/>
          </p:nvSpPr>
          <p:spPr bwMode="auto">
            <a:xfrm>
              <a:off x="1656" y="3232"/>
              <a:ext cx="40" cy="31"/>
            </a:xfrm>
            <a:custGeom>
              <a:avLst/>
              <a:gdLst>
                <a:gd name="T0" fmla="*/ 0 w 815"/>
                <a:gd name="T1" fmla="*/ 0 h 593"/>
                <a:gd name="T2" fmla="*/ 0 w 815"/>
                <a:gd name="T3" fmla="*/ 0 h 593"/>
                <a:gd name="T4" fmla="*/ 0 w 815"/>
                <a:gd name="T5" fmla="*/ 0 h 593"/>
                <a:gd name="T6" fmla="*/ 0 w 815"/>
                <a:gd name="T7" fmla="*/ 0 h 593"/>
                <a:gd name="T8" fmla="*/ 0 w 815"/>
                <a:gd name="T9" fmla="*/ 0 h 593"/>
                <a:gd name="T10" fmla="*/ 0 w 815"/>
                <a:gd name="T11" fmla="*/ 0 h 593"/>
                <a:gd name="T12" fmla="*/ 0 w 815"/>
                <a:gd name="T13" fmla="*/ 0 h 593"/>
                <a:gd name="T14" fmla="*/ 0 w 815"/>
                <a:gd name="T15" fmla="*/ 0 h 593"/>
                <a:gd name="T16" fmla="*/ 0 w 815"/>
                <a:gd name="T17" fmla="*/ 0 h 593"/>
                <a:gd name="T18" fmla="*/ 0 w 815"/>
                <a:gd name="T19" fmla="*/ 0 h 593"/>
                <a:gd name="T20" fmla="*/ 0 w 815"/>
                <a:gd name="T21" fmla="*/ 0 h 593"/>
                <a:gd name="T22" fmla="*/ 0 w 815"/>
                <a:gd name="T23" fmla="*/ 0 h 593"/>
                <a:gd name="T24" fmla="*/ 0 w 815"/>
                <a:gd name="T25" fmla="*/ 0 h 593"/>
                <a:gd name="T26" fmla="*/ 0 w 815"/>
                <a:gd name="T27" fmla="*/ 0 h 593"/>
                <a:gd name="T28" fmla="*/ 0 w 815"/>
                <a:gd name="T29" fmla="*/ 0 h 593"/>
                <a:gd name="T30" fmla="*/ 0 w 815"/>
                <a:gd name="T31" fmla="*/ 0 h 593"/>
                <a:gd name="T32" fmla="*/ 0 w 815"/>
                <a:gd name="T33" fmla="*/ 0 h 593"/>
                <a:gd name="T34" fmla="*/ 0 w 815"/>
                <a:gd name="T35" fmla="*/ 0 h 593"/>
                <a:gd name="T36" fmla="*/ 0 w 815"/>
                <a:gd name="T37" fmla="*/ 0 h 593"/>
                <a:gd name="T38" fmla="*/ 0 w 815"/>
                <a:gd name="T39" fmla="*/ 0 h 593"/>
                <a:gd name="T40" fmla="*/ 0 w 815"/>
                <a:gd name="T41" fmla="*/ 0 h 593"/>
                <a:gd name="T42" fmla="*/ 0 w 815"/>
                <a:gd name="T43" fmla="*/ 0 h 593"/>
                <a:gd name="T44" fmla="*/ 0 w 815"/>
                <a:gd name="T45" fmla="*/ 0 h 593"/>
                <a:gd name="T46" fmla="*/ 0 w 815"/>
                <a:gd name="T47" fmla="*/ 0 h 593"/>
                <a:gd name="T48" fmla="*/ 0 w 815"/>
                <a:gd name="T49" fmla="*/ 0 h 593"/>
                <a:gd name="T50" fmla="*/ 0 w 815"/>
                <a:gd name="T51" fmla="*/ 0 h 593"/>
                <a:gd name="T52" fmla="*/ 0 w 815"/>
                <a:gd name="T53" fmla="*/ 0 h 593"/>
                <a:gd name="T54" fmla="*/ 0 w 815"/>
                <a:gd name="T55" fmla="*/ 0 h 593"/>
                <a:gd name="T56" fmla="*/ 0 w 815"/>
                <a:gd name="T57" fmla="*/ 0 h 593"/>
                <a:gd name="T58" fmla="*/ 0 w 815"/>
                <a:gd name="T59" fmla="*/ 0 h 593"/>
                <a:gd name="T60" fmla="*/ 0 w 815"/>
                <a:gd name="T61" fmla="*/ 0 h 593"/>
                <a:gd name="T62" fmla="*/ 0 w 815"/>
                <a:gd name="T63" fmla="*/ 0 h 593"/>
                <a:gd name="T64" fmla="*/ 0 w 815"/>
                <a:gd name="T65" fmla="*/ 0 h 593"/>
                <a:gd name="T66" fmla="*/ 0 w 815"/>
                <a:gd name="T67" fmla="*/ 0 h 593"/>
                <a:gd name="T68" fmla="*/ 0 w 815"/>
                <a:gd name="T69" fmla="*/ 0 h 593"/>
                <a:gd name="T70" fmla="*/ 0 w 815"/>
                <a:gd name="T71" fmla="*/ 0 h 593"/>
                <a:gd name="T72" fmla="*/ 0 w 815"/>
                <a:gd name="T73" fmla="*/ 0 h 593"/>
                <a:gd name="T74" fmla="*/ 0 w 815"/>
                <a:gd name="T75" fmla="*/ 0 h 593"/>
                <a:gd name="T76" fmla="*/ 0 w 815"/>
                <a:gd name="T77" fmla="*/ 0 h 593"/>
                <a:gd name="T78" fmla="*/ 0 w 815"/>
                <a:gd name="T79" fmla="*/ 0 h 593"/>
                <a:gd name="T80" fmla="*/ 0 w 815"/>
                <a:gd name="T81" fmla="*/ 0 h 593"/>
                <a:gd name="T82" fmla="*/ 0 w 815"/>
                <a:gd name="T83" fmla="*/ 0 h 593"/>
                <a:gd name="T84" fmla="*/ 0 w 815"/>
                <a:gd name="T85" fmla="*/ 0 h 593"/>
                <a:gd name="T86" fmla="*/ 0 w 815"/>
                <a:gd name="T87" fmla="*/ 0 h 593"/>
                <a:gd name="T88" fmla="*/ 0 w 815"/>
                <a:gd name="T89" fmla="*/ 0 h 593"/>
                <a:gd name="T90" fmla="*/ 0 w 815"/>
                <a:gd name="T91" fmla="*/ 0 h 593"/>
                <a:gd name="T92" fmla="*/ 0 w 815"/>
                <a:gd name="T93" fmla="*/ 0 h 593"/>
                <a:gd name="T94" fmla="*/ 0 w 815"/>
                <a:gd name="T95" fmla="*/ 0 h 59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15"/>
                <a:gd name="T145" fmla="*/ 0 h 593"/>
                <a:gd name="T146" fmla="*/ 815 w 815"/>
                <a:gd name="T147" fmla="*/ 593 h 59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15" h="593">
                  <a:moveTo>
                    <a:pt x="388" y="29"/>
                  </a:moveTo>
                  <a:lnTo>
                    <a:pt x="376" y="33"/>
                  </a:lnTo>
                  <a:lnTo>
                    <a:pt x="362" y="38"/>
                  </a:lnTo>
                  <a:lnTo>
                    <a:pt x="347" y="45"/>
                  </a:lnTo>
                  <a:lnTo>
                    <a:pt x="331" y="53"/>
                  </a:lnTo>
                  <a:lnTo>
                    <a:pt x="315" y="64"/>
                  </a:lnTo>
                  <a:lnTo>
                    <a:pt x="297" y="74"/>
                  </a:lnTo>
                  <a:lnTo>
                    <a:pt x="279" y="85"/>
                  </a:lnTo>
                  <a:lnTo>
                    <a:pt x="261" y="98"/>
                  </a:lnTo>
                  <a:lnTo>
                    <a:pt x="242" y="111"/>
                  </a:lnTo>
                  <a:lnTo>
                    <a:pt x="223" y="125"/>
                  </a:lnTo>
                  <a:lnTo>
                    <a:pt x="203" y="140"/>
                  </a:lnTo>
                  <a:lnTo>
                    <a:pt x="184" y="155"/>
                  </a:lnTo>
                  <a:lnTo>
                    <a:pt x="166" y="171"/>
                  </a:lnTo>
                  <a:lnTo>
                    <a:pt x="147" y="188"/>
                  </a:lnTo>
                  <a:lnTo>
                    <a:pt x="129" y="205"/>
                  </a:lnTo>
                  <a:lnTo>
                    <a:pt x="111" y="223"/>
                  </a:lnTo>
                  <a:lnTo>
                    <a:pt x="95" y="241"/>
                  </a:lnTo>
                  <a:lnTo>
                    <a:pt x="80" y="259"/>
                  </a:lnTo>
                  <a:lnTo>
                    <a:pt x="65" y="277"/>
                  </a:lnTo>
                  <a:lnTo>
                    <a:pt x="52" y="296"/>
                  </a:lnTo>
                  <a:lnTo>
                    <a:pt x="39" y="315"/>
                  </a:lnTo>
                  <a:lnTo>
                    <a:pt x="28" y="334"/>
                  </a:lnTo>
                  <a:lnTo>
                    <a:pt x="19" y="352"/>
                  </a:lnTo>
                  <a:lnTo>
                    <a:pt x="12" y="371"/>
                  </a:lnTo>
                  <a:lnTo>
                    <a:pt x="5" y="390"/>
                  </a:lnTo>
                  <a:lnTo>
                    <a:pt x="1" y="408"/>
                  </a:lnTo>
                  <a:lnTo>
                    <a:pt x="0" y="426"/>
                  </a:lnTo>
                  <a:lnTo>
                    <a:pt x="0" y="443"/>
                  </a:lnTo>
                  <a:lnTo>
                    <a:pt x="3" y="461"/>
                  </a:lnTo>
                  <a:lnTo>
                    <a:pt x="8" y="477"/>
                  </a:lnTo>
                  <a:lnTo>
                    <a:pt x="17" y="493"/>
                  </a:lnTo>
                  <a:lnTo>
                    <a:pt x="27" y="509"/>
                  </a:lnTo>
                  <a:lnTo>
                    <a:pt x="44" y="527"/>
                  </a:lnTo>
                  <a:lnTo>
                    <a:pt x="64" y="543"/>
                  </a:lnTo>
                  <a:lnTo>
                    <a:pt x="84" y="556"/>
                  </a:lnTo>
                  <a:lnTo>
                    <a:pt x="107" y="567"/>
                  </a:lnTo>
                  <a:lnTo>
                    <a:pt x="131" y="577"/>
                  </a:lnTo>
                  <a:lnTo>
                    <a:pt x="158" y="584"/>
                  </a:lnTo>
                  <a:lnTo>
                    <a:pt x="184" y="589"/>
                  </a:lnTo>
                  <a:lnTo>
                    <a:pt x="213" y="592"/>
                  </a:lnTo>
                  <a:lnTo>
                    <a:pt x="242" y="593"/>
                  </a:lnTo>
                  <a:lnTo>
                    <a:pt x="271" y="593"/>
                  </a:lnTo>
                  <a:lnTo>
                    <a:pt x="302" y="590"/>
                  </a:lnTo>
                  <a:lnTo>
                    <a:pt x="333" y="586"/>
                  </a:lnTo>
                  <a:lnTo>
                    <a:pt x="364" y="581"/>
                  </a:lnTo>
                  <a:lnTo>
                    <a:pt x="395" y="574"/>
                  </a:lnTo>
                  <a:lnTo>
                    <a:pt x="426" y="565"/>
                  </a:lnTo>
                  <a:lnTo>
                    <a:pt x="458" y="556"/>
                  </a:lnTo>
                  <a:lnTo>
                    <a:pt x="488" y="544"/>
                  </a:lnTo>
                  <a:lnTo>
                    <a:pt x="518" y="532"/>
                  </a:lnTo>
                  <a:lnTo>
                    <a:pt x="547" y="519"/>
                  </a:lnTo>
                  <a:lnTo>
                    <a:pt x="576" y="504"/>
                  </a:lnTo>
                  <a:lnTo>
                    <a:pt x="604" y="488"/>
                  </a:lnTo>
                  <a:lnTo>
                    <a:pt x="630" y="471"/>
                  </a:lnTo>
                  <a:lnTo>
                    <a:pt x="656" y="454"/>
                  </a:lnTo>
                  <a:lnTo>
                    <a:pt x="679" y="435"/>
                  </a:lnTo>
                  <a:lnTo>
                    <a:pt x="701" y="416"/>
                  </a:lnTo>
                  <a:lnTo>
                    <a:pt x="721" y="396"/>
                  </a:lnTo>
                  <a:lnTo>
                    <a:pt x="739" y="376"/>
                  </a:lnTo>
                  <a:lnTo>
                    <a:pt x="755" y="355"/>
                  </a:lnTo>
                  <a:lnTo>
                    <a:pt x="768" y="333"/>
                  </a:lnTo>
                  <a:lnTo>
                    <a:pt x="780" y="311"/>
                  </a:lnTo>
                  <a:lnTo>
                    <a:pt x="788" y="289"/>
                  </a:lnTo>
                  <a:lnTo>
                    <a:pt x="794" y="266"/>
                  </a:lnTo>
                  <a:lnTo>
                    <a:pt x="803" y="218"/>
                  </a:lnTo>
                  <a:lnTo>
                    <a:pt x="810" y="175"/>
                  </a:lnTo>
                  <a:lnTo>
                    <a:pt x="812" y="155"/>
                  </a:lnTo>
                  <a:lnTo>
                    <a:pt x="814" y="137"/>
                  </a:lnTo>
                  <a:lnTo>
                    <a:pt x="815" y="120"/>
                  </a:lnTo>
                  <a:lnTo>
                    <a:pt x="812" y="104"/>
                  </a:lnTo>
                  <a:lnTo>
                    <a:pt x="809" y="90"/>
                  </a:lnTo>
                  <a:lnTo>
                    <a:pt x="805" y="76"/>
                  </a:lnTo>
                  <a:lnTo>
                    <a:pt x="802" y="70"/>
                  </a:lnTo>
                  <a:lnTo>
                    <a:pt x="798" y="64"/>
                  </a:lnTo>
                  <a:lnTo>
                    <a:pt x="794" y="57"/>
                  </a:lnTo>
                  <a:lnTo>
                    <a:pt x="789" y="52"/>
                  </a:lnTo>
                  <a:lnTo>
                    <a:pt x="784" y="46"/>
                  </a:lnTo>
                  <a:lnTo>
                    <a:pt x="778" y="41"/>
                  </a:lnTo>
                  <a:lnTo>
                    <a:pt x="771" y="37"/>
                  </a:lnTo>
                  <a:lnTo>
                    <a:pt x="764" y="32"/>
                  </a:lnTo>
                  <a:lnTo>
                    <a:pt x="747" y="24"/>
                  </a:lnTo>
                  <a:lnTo>
                    <a:pt x="728" y="16"/>
                  </a:lnTo>
                  <a:lnTo>
                    <a:pt x="718" y="12"/>
                  </a:lnTo>
                  <a:lnTo>
                    <a:pt x="706" y="9"/>
                  </a:lnTo>
                  <a:lnTo>
                    <a:pt x="695" y="7"/>
                  </a:lnTo>
                  <a:lnTo>
                    <a:pt x="682" y="4"/>
                  </a:lnTo>
                  <a:lnTo>
                    <a:pt x="656" y="1"/>
                  </a:lnTo>
                  <a:lnTo>
                    <a:pt x="628" y="0"/>
                  </a:lnTo>
                  <a:lnTo>
                    <a:pt x="600" y="0"/>
                  </a:lnTo>
                  <a:lnTo>
                    <a:pt x="571" y="1"/>
                  </a:lnTo>
                  <a:lnTo>
                    <a:pt x="544" y="3"/>
                  </a:lnTo>
                  <a:lnTo>
                    <a:pt x="517" y="6"/>
                  </a:lnTo>
                  <a:lnTo>
                    <a:pt x="466" y="13"/>
                  </a:lnTo>
                  <a:lnTo>
                    <a:pt x="425" y="21"/>
                  </a:lnTo>
                  <a:lnTo>
                    <a:pt x="398" y="26"/>
                  </a:lnTo>
                  <a:lnTo>
                    <a:pt x="388" y="29"/>
                  </a:lnTo>
                  <a:close/>
                </a:path>
              </a:pathLst>
            </a:custGeom>
            <a:solidFill>
              <a:srgbClr val="B29D4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4" name="Freeform 66"/>
            <p:cNvSpPr>
              <a:spLocks/>
            </p:cNvSpPr>
            <p:nvPr/>
          </p:nvSpPr>
          <p:spPr bwMode="auto">
            <a:xfrm>
              <a:off x="1665" y="3237"/>
              <a:ext cx="23" cy="16"/>
            </a:xfrm>
            <a:custGeom>
              <a:avLst/>
              <a:gdLst>
                <a:gd name="T0" fmla="*/ 0 w 458"/>
                <a:gd name="T1" fmla="*/ 0 h 314"/>
                <a:gd name="T2" fmla="*/ 0 w 458"/>
                <a:gd name="T3" fmla="*/ 0 h 314"/>
                <a:gd name="T4" fmla="*/ 0 w 458"/>
                <a:gd name="T5" fmla="*/ 0 h 314"/>
                <a:gd name="T6" fmla="*/ 0 w 458"/>
                <a:gd name="T7" fmla="*/ 0 h 314"/>
                <a:gd name="T8" fmla="*/ 0 w 458"/>
                <a:gd name="T9" fmla="*/ 0 h 314"/>
                <a:gd name="T10" fmla="*/ 0 w 458"/>
                <a:gd name="T11" fmla="*/ 0 h 314"/>
                <a:gd name="T12" fmla="*/ 0 w 458"/>
                <a:gd name="T13" fmla="*/ 0 h 314"/>
                <a:gd name="T14" fmla="*/ 0 w 458"/>
                <a:gd name="T15" fmla="*/ 0 h 314"/>
                <a:gd name="T16" fmla="*/ 0 w 458"/>
                <a:gd name="T17" fmla="*/ 0 h 314"/>
                <a:gd name="T18" fmla="*/ 0 w 458"/>
                <a:gd name="T19" fmla="*/ 0 h 314"/>
                <a:gd name="T20" fmla="*/ 0 w 458"/>
                <a:gd name="T21" fmla="*/ 0 h 314"/>
                <a:gd name="T22" fmla="*/ 0 w 458"/>
                <a:gd name="T23" fmla="*/ 0 h 314"/>
                <a:gd name="T24" fmla="*/ 0 w 458"/>
                <a:gd name="T25" fmla="*/ 0 h 314"/>
                <a:gd name="T26" fmla="*/ 0 w 458"/>
                <a:gd name="T27" fmla="*/ 0 h 314"/>
                <a:gd name="T28" fmla="*/ 0 w 458"/>
                <a:gd name="T29" fmla="*/ 0 h 314"/>
                <a:gd name="T30" fmla="*/ 0 w 458"/>
                <a:gd name="T31" fmla="*/ 0 h 314"/>
                <a:gd name="T32" fmla="*/ 0 w 458"/>
                <a:gd name="T33" fmla="*/ 0 h 314"/>
                <a:gd name="T34" fmla="*/ 0 w 458"/>
                <a:gd name="T35" fmla="*/ 0 h 314"/>
                <a:gd name="T36" fmla="*/ 0 w 458"/>
                <a:gd name="T37" fmla="*/ 0 h 314"/>
                <a:gd name="T38" fmla="*/ 0 w 458"/>
                <a:gd name="T39" fmla="*/ 0 h 314"/>
                <a:gd name="T40" fmla="*/ 0 w 458"/>
                <a:gd name="T41" fmla="*/ 0 h 314"/>
                <a:gd name="T42" fmla="*/ 0 w 458"/>
                <a:gd name="T43" fmla="*/ 0 h 314"/>
                <a:gd name="T44" fmla="*/ 0 w 458"/>
                <a:gd name="T45" fmla="*/ 0 h 314"/>
                <a:gd name="T46" fmla="*/ 0 w 458"/>
                <a:gd name="T47" fmla="*/ 0 h 314"/>
                <a:gd name="T48" fmla="*/ 0 w 458"/>
                <a:gd name="T49" fmla="*/ 0 h 314"/>
                <a:gd name="T50" fmla="*/ 0 w 458"/>
                <a:gd name="T51" fmla="*/ 0 h 314"/>
                <a:gd name="T52" fmla="*/ 0 w 458"/>
                <a:gd name="T53" fmla="*/ 0 h 314"/>
                <a:gd name="T54" fmla="*/ 0 w 458"/>
                <a:gd name="T55" fmla="*/ 0 h 314"/>
                <a:gd name="T56" fmla="*/ 0 w 458"/>
                <a:gd name="T57" fmla="*/ 0 h 314"/>
                <a:gd name="T58" fmla="*/ 0 w 458"/>
                <a:gd name="T59" fmla="*/ 0 h 314"/>
                <a:gd name="T60" fmla="*/ 0 w 458"/>
                <a:gd name="T61" fmla="*/ 0 h 314"/>
                <a:gd name="T62" fmla="*/ 0 w 458"/>
                <a:gd name="T63" fmla="*/ 0 h 3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58"/>
                <a:gd name="T97" fmla="*/ 0 h 314"/>
                <a:gd name="T98" fmla="*/ 458 w 458"/>
                <a:gd name="T99" fmla="*/ 314 h 31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58" h="314">
                  <a:moveTo>
                    <a:pt x="0" y="227"/>
                  </a:moveTo>
                  <a:lnTo>
                    <a:pt x="2" y="213"/>
                  </a:lnTo>
                  <a:lnTo>
                    <a:pt x="6" y="199"/>
                  </a:lnTo>
                  <a:lnTo>
                    <a:pt x="11" y="185"/>
                  </a:lnTo>
                  <a:lnTo>
                    <a:pt x="19" y="171"/>
                  </a:lnTo>
                  <a:lnTo>
                    <a:pt x="26" y="157"/>
                  </a:lnTo>
                  <a:lnTo>
                    <a:pt x="36" y="144"/>
                  </a:lnTo>
                  <a:lnTo>
                    <a:pt x="45" y="131"/>
                  </a:lnTo>
                  <a:lnTo>
                    <a:pt x="57" y="118"/>
                  </a:lnTo>
                  <a:lnTo>
                    <a:pt x="68" y="106"/>
                  </a:lnTo>
                  <a:lnTo>
                    <a:pt x="81" y="95"/>
                  </a:lnTo>
                  <a:lnTo>
                    <a:pt x="95" y="84"/>
                  </a:lnTo>
                  <a:lnTo>
                    <a:pt x="108" y="73"/>
                  </a:lnTo>
                  <a:lnTo>
                    <a:pt x="123" y="63"/>
                  </a:lnTo>
                  <a:lnTo>
                    <a:pt x="139" y="54"/>
                  </a:lnTo>
                  <a:lnTo>
                    <a:pt x="155" y="45"/>
                  </a:lnTo>
                  <a:lnTo>
                    <a:pt x="171" y="37"/>
                  </a:lnTo>
                  <a:lnTo>
                    <a:pt x="187" y="30"/>
                  </a:lnTo>
                  <a:lnTo>
                    <a:pt x="204" y="23"/>
                  </a:lnTo>
                  <a:lnTo>
                    <a:pt x="221" y="17"/>
                  </a:lnTo>
                  <a:lnTo>
                    <a:pt x="239" y="12"/>
                  </a:lnTo>
                  <a:lnTo>
                    <a:pt x="256" y="8"/>
                  </a:lnTo>
                  <a:lnTo>
                    <a:pt x="272" y="5"/>
                  </a:lnTo>
                  <a:lnTo>
                    <a:pt x="289" y="2"/>
                  </a:lnTo>
                  <a:lnTo>
                    <a:pt x="306" y="1"/>
                  </a:lnTo>
                  <a:lnTo>
                    <a:pt x="323" y="0"/>
                  </a:lnTo>
                  <a:lnTo>
                    <a:pt x="340" y="1"/>
                  </a:lnTo>
                  <a:lnTo>
                    <a:pt x="356" y="3"/>
                  </a:lnTo>
                  <a:lnTo>
                    <a:pt x="370" y="5"/>
                  </a:lnTo>
                  <a:lnTo>
                    <a:pt x="385" y="9"/>
                  </a:lnTo>
                  <a:lnTo>
                    <a:pt x="400" y="14"/>
                  </a:lnTo>
                  <a:lnTo>
                    <a:pt x="412" y="21"/>
                  </a:lnTo>
                  <a:lnTo>
                    <a:pt x="426" y="28"/>
                  </a:lnTo>
                  <a:lnTo>
                    <a:pt x="440" y="41"/>
                  </a:lnTo>
                  <a:lnTo>
                    <a:pt x="449" y="55"/>
                  </a:lnTo>
                  <a:lnTo>
                    <a:pt x="456" y="69"/>
                  </a:lnTo>
                  <a:lnTo>
                    <a:pt x="458" y="84"/>
                  </a:lnTo>
                  <a:lnTo>
                    <a:pt x="457" y="100"/>
                  </a:lnTo>
                  <a:lnTo>
                    <a:pt x="452" y="115"/>
                  </a:lnTo>
                  <a:lnTo>
                    <a:pt x="446" y="132"/>
                  </a:lnTo>
                  <a:lnTo>
                    <a:pt x="437" y="148"/>
                  </a:lnTo>
                  <a:lnTo>
                    <a:pt x="424" y="164"/>
                  </a:lnTo>
                  <a:lnTo>
                    <a:pt x="410" y="180"/>
                  </a:lnTo>
                  <a:lnTo>
                    <a:pt x="393" y="196"/>
                  </a:lnTo>
                  <a:lnTo>
                    <a:pt x="376" y="211"/>
                  </a:lnTo>
                  <a:lnTo>
                    <a:pt x="357" y="226"/>
                  </a:lnTo>
                  <a:lnTo>
                    <a:pt x="336" y="240"/>
                  </a:lnTo>
                  <a:lnTo>
                    <a:pt x="313" y="253"/>
                  </a:lnTo>
                  <a:lnTo>
                    <a:pt x="291" y="266"/>
                  </a:lnTo>
                  <a:lnTo>
                    <a:pt x="268" y="277"/>
                  </a:lnTo>
                  <a:lnTo>
                    <a:pt x="244" y="287"/>
                  </a:lnTo>
                  <a:lnTo>
                    <a:pt x="221" y="296"/>
                  </a:lnTo>
                  <a:lnTo>
                    <a:pt x="197" y="303"/>
                  </a:lnTo>
                  <a:lnTo>
                    <a:pt x="173" y="308"/>
                  </a:lnTo>
                  <a:lnTo>
                    <a:pt x="150" y="312"/>
                  </a:lnTo>
                  <a:lnTo>
                    <a:pt x="128" y="314"/>
                  </a:lnTo>
                  <a:lnTo>
                    <a:pt x="107" y="314"/>
                  </a:lnTo>
                  <a:lnTo>
                    <a:pt x="87" y="312"/>
                  </a:lnTo>
                  <a:lnTo>
                    <a:pt x="68" y="308"/>
                  </a:lnTo>
                  <a:lnTo>
                    <a:pt x="51" y="301"/>
                  </a:lnTo>
                  <a:lnTo>
                    <a:pt x="37" y="292"/>
                  </a:lnTo>
                  <a:lnTo>
                    <a:pt x="23" y="280"/>
                  </a:lnTo>
                  <a:lnTo>
                    <a:pt x="12" y="266"/>
                  </a:lnTo>
                  <a:lnTo>
                    <a:pt x="5" y="248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C7B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5" name="Freeform 67"/>
            <p:cNvSpPr>
              <a:spLocks/>
            </p:cNvSpPr>
            <p:nvPr/>
          </p:nvSpPr>
          <p:spPr bwMode="auto">
            <a:xfrm>
              <a:off x="1853" y="2817"/>
              <a:ext cx="59" cy="42"/>
            </a:xfrm>
            <a:custGeom>
              <a:avLst/>
              <a:gdLst>
                <a:gd name="T0" fmla="*/ 0 w 1185"/>
                <a:gd name="T1" fmla="*/ 0 h 810"/>
                <a:gd name="T2" fmla="*/ 0 w 1185"/>
                <a:gd name="T3" fmla="*/ 0 h 810"/>
                <a:gd name="T4" fmla="*/ 0 w 1185"/>
                <a:gd name="T5" fmla="*/ 0 h 810"/>
                <a:gd name="T6" fmla="*/ 0 w 1185"/>
                <a:gd name="T7" fmla="*/ 0 h 810"/>
                <a:gd name="T8" fmla="*/ 0 w 1185"/>
                <a:gd name="T9" fmla="*/ 0 h 810"/>
                <a:gd name="T10" fmla="*/ 0 w 1185"/>
                <a:gd name="T11" fmla="*/ 0 h 810"/>
                <a:gd name="T12" fmla="*/ 0 w 1185"/>
                <a:gd name="T13" fmla="*/ 0 h 810"/>
                <a:gd name="T14" fmla="*/ 0 w 1185"/>
                <a:gd name="T15" fmla="*/ 0 h 810"/>
                <a:gd name="T16" fmla="*/ 0 w 1185"/>
                <a:gd name="T17" fmla="*/ 0 h 810"/>
                <a:gd name="T18" fmla="*/ 0 w 1185"/>
                <a:gd name="T19" fmla="*/ 0 h 810"/>
                <a:gd name="T20" fmla="*/ 0 w 1185"/>
                <a:gd name="T21" fmla="*/ 0 h 810"/>
                <a:gd name="T22" fmla="*/ 0 w 1185"/>
                <a:gd name="T23" fmla="*/ 0 h 810"/>
                <a:gd name="T24" fmla="*/ 0 w 1185"/>
                <a:gd name="T25" fmla="*/ 0 h 810"/>
                <a:gd name="T26" fmla="*/ 0 w 1185"/>
                <a:gd name="T27" fmla="*/ 0 h 810"/>
                <a:gd name="T28" fmla="*/ 0 w 1185"/>
                <a:gd name="T29" fmla="*/ 0 h 810"/>
                <a:gd name="T30" fmla="*/ 0 w 1185"/>
                <a:gd name="T31" fmla="*/ 0 h 810"/>
                <a:gd name="T32" fmla="*/ 0 w 1185"/>
                <a:gd name="T33" fmla="*/ 0 h 810"/>
                <a:gd name="T34" fmla="*/ 0 w 1185"/>
                <a:gd name="T35" fmla="*/ 0 h 810"/>
                <a:gd name="T36" fmla="*/ 0 w 1185"/>
                <a:gd name="T37" fmla="*/ 0 h 810"/>
                <a:gd name="T38" fmla="*/ 0 w 1185"/>
                <a:gd name="T39" fmla="*/ 0 h 810"/>
                <a:gd name="T40" fmla="*/ 0 w 1185"/>
                <a:gd name="T41" fmla="*/ 0 h 810"/>
                <a:gd name="T42" fmla="*/ 0 w 1185"/>
                <a:gd name="T43" fmla="*/ 0 h 810"/>
                <a:gd name="T44" fmla="*/ 0 w 1185"/>
                <a:gd name="T45" fmla="*/ 0 h 810"/>
                <a:gd name="T46" fmla="*/ 0 w 1185"/>
                <a:gd name="T47" fmla="*/ 0 h 810"/>
                <a:gd name="T48" fmla="*/ 0 w 1185"/>
                <a:gd name="T49" fmla="*/ 0 h 810"/>
                <a:gd name="T50" fmla="*/ 0 w 1185"/>
                <a:gd name="T51" fmla="*/ 0 h 810"/>
                <a:gd name="T52" fmla="*/ 0 w 1185"/>
                <a:gd name="T53" fmla="*/ 0 h 810"/>
                <a:gd name="T54" fmla="*/ 0 w 1185"/>
                <a:gd name="T55" fmla="*/ 0 h 810"/>
                <a:gd name="T56" fmla="*/ 0 w 1185"/>
                <a:gd name="T57" fmla="*/ 0 h 810"/>
                <a:gd name="T58" fmla="*/ 0 w 1185"/>
                <a:gd name="T59" fmla="*/ 0 h 810"/>
                <a:gd name="T60" fmla="*/ 0 w 1185"/>
                <a:gd name="T61" fmla="*/ 0 h 810"/>
                <a:gd name="T62" fmla="*/ 0 w 1185"/>
                <a:gd name="T63" fmla="*/ 0 h 810"/>
                <a:gd name="T64" fmla="*/ 0 w 1185"/>
                <a:gd name="T65" fmla="*/ 0 h 810"/>
                <a:gd name="T66" fmla="*/ 0 w 1185"/>
                <a:gd name="T67" fmla="*/ 0 h 810"/>
                <a:gd name="T68" fmla="*/ 0 w 1185"/>
                <a:gd name="T69" fmla="*/ 0 h 810"/>
                <a:gd name="T70" fmla="*/ 0 w 1185"/>
                <a:gd name="T71" fmla="*/ 0 h 810"/>
                <a:gd name="T72" fmla="*/ 0 w 1185"/>
                <a:gd name="T73" fmla="*/ 0 h 810"/>
                <a:gd name="T74" fmla="*/ 0 w 1185"/>
                <a:gd name="T75" fmla="*/ 0 h 810"/>
                <a:gd name="T76" fmla="*/ 0 w 1185"/>
                <a:gd name="T77" fmla="*/ 0 h 810"/>
                <a:gd name="T78" fmla="*/ 0 w 1185"/>
                <a:gd name="T79" fmla="*/ 0 h 810"/>
                <a:gd name="T80" fmla="*/ 0 w 1185"/>
                <a:gd name="T81" fmla="*/ 0 h 81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85"/>
                <a:gd name="T124" fmla="*/ 0 h 810"/>
                <a:gd name="T125" fmla="*/ 1185 w 1185"/>
                <a:gd name="T126" fmla="*/ 810 h 81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85" h="810">
                  <a:moveTo>
                    <a:pt x="0" y="698"/>
                  </a:moveTo>
                  <a:lnTo>
                    <a:pt x="66" y="649"/>
                  </a:lnTo>
                  <a:lnTo>
                    <a:pt x="132" y="599"/>
                  </a:lnTo>
                  <a:lnTo>
                    <a:pt x="197" y="548"/>
                  </a:lnTo>
                  <a:lnTo>
                    <a:pt x="263" y="497"/>
                  </a:lnTo>
                  <a:lnTo>
                    <a:pt x="328" y="446"/>
                  </a:lnTo>
                  <a:lnTo>
                    <a:pt x="395" y="392"/>
                  </a:lnTo>
                  <a:lnTo>
                    <a:pt x="462" y="340"/>
                  </a:lnTo>
                  <a:lnTo>
                    <a:pt x="530" y="286"/>
                  </a:lnTo>
                  <a:lnTo>
                    <a:pt x="612" y="251"/>
                  </a:lnTo>
                  <a:lnTo>
                    <a:pt x="693" y="216"/>
                  </a:lnTo>
                  <a:lnTo>
                    <a:pt x="774" y="181"/>
                  </a:lnTo>
                  <a:lnTo>
                    <a:pt x="856" y="145"/>
                  </a:lnTo>
                  <a:lnTo>
                    <a:pt x="938" y="110"/>
                  </a:lnTo>
                  <a:lnTo>
                    <a:pt x="1020" y="74"/>
                  </a:lnTo>
                  <a:lnTo>
                    <a:pt x="1102" y="37"/>
                  </a:lnTo>
                  <a:lnTo>
                    <a:pt x="1185" y="0"/>
                  </a:lnTo>
                  <a:lnTo>
                    <a:pt x="1055" y="101"/>
                  </a:lnTo>
                  <a:lnTo>
                    <a:pt x="924" y="202"/>
                  </a:lnTo>
                  <a:lnTo>
                    <a:pt x="794" y="303"/>
                  </a:lnTo>
                  <a:lnTo>
                    <a:pt x="663" y="404"/>
                  </a:lnTo>
                  <a:lnTo>
                    <a:pt x="534" y="507"/>
                  </a:lnTo>
                  <a:lnTo>
                    <a:pt x="404" y="608"/>
                  </a:lnTo>
                  <a:lnTo>
                    <a:pt x="277" y="709"/>
                  </a:lnTo>
                  <a:lnTo>
                    <a:pt x="151" y="810"/>
                  </a:lnTo>
                  <a:lnTo>
                    <a:pt x="193" y="761"/>
                  </a:lnTo>
                  <a:lnTo>
                    <a:pt x="237" y="711"/>
                  </a:lnTo>
                  <a:lnTo>
                    <a:pt x="281" y="661"/>
                  </a:lnTo>
                  <a:lnTo>
                    <a:pt x="326" y="610"/>
                  </a:lnTo>
                  <a:lnTo>
                    <a:pt x="373" y="559"/>
                  </a:lnTo>
                  <a:lnTo>
                    <a:pt x="420" y="508"/>
                  </a:lnTo>
                  <a:lnTo>
                    <a:pt x="468" y="457"/>
                  </a:lnTo>
                  <a:lnTo>
                    <a:pt x="518" y="404"/>
                  </a:lnTo>
                  <a:lnTo>
                    <a:pt x="452" y="443"/>
                  </a:lnTo>
                  <a:lnTo>
                    <a:pt x="386" y="480"/>
                  </a:lnTo>
                  <a:lnTo>
                    <a:pt x="322" y="517"/>
                  </a:lnTo>
                  <a:lnTo>
                    <a:pt x="259" y="554"/>
                  </a:lnTo>
                  <a:lnTo>
                    <a:pt x="195" y="591"/>
                  </a:lnTo>
                  <a:lnTo>
                    <a:pt x="131" y="627"/>
                  </a:lnTo>
                  <a:lnTo>
                    <a:pt x="65" y="663"/>
                  </a:lnTo>
                  <a:lnTo>
                    <a:pt x="0" y="698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6" name="Freeform 68"/>
            <p:cNvSpPr>
              <a:spLocks/>
            </p:cNvSpPr>
            <p:nvPr/>
          </p:nvSpPr>
          <p:spPr bwMode="auto">
            <a:xfrm>
              <a:off x="1890" y="2817"/>
              <a:ext cx="38" cy="29"/>
            </a:xfrm>
            <a:custGeom>
              <a:avLst/>
              <a:gdLst>
                <a:gd name="T0" fmla="*/ 0 w 760"/>
                <a:gd name="T1" fmla="*/ 0 h 549"/>
                <a:gd name="T2" fmla="*/ 0 w 760"/>
                <a:gd name="T3" fmla="*/ 0 h 549"/>
                <a:gd name="T4" fmla="*/ 0 w 760"/>
                <a:gd name="T5" fmla="*/ 0 h 549"/>
                <a:gd name="T6" fmla="*/ 0 w 760"/>
                <a:gd name="T7" fmla="*/ 0 h 549"/>
                <a:gd name="T8" fmla="*/ 0 w 760"/>
                <a:gd name="T9" fmla="*/ 0 h 549"/>
                <a:gd name="T10" fmla="*/ 0 w 760"/>
                <a:gd name="T11" fmla="*/ 0 h 549"/>
                <a:gd name="T12" fmla="*/ 0 w 760"/>
                <a:gd name="T13" fmla="*/ 0 h 549"/>
                <a:gd name="T14" fmla="*/ 0 w 760"/>
                <a:gd name="T15" fmla="*/ 0 h 549"/>
                <a:gd name="T16" fmla="*/ 0 w 760"/>
                <a:gd name="T17" fmla="*/ 0 h 549"/>
                <a:gd name="T18" fmla="*/ 0 w 760"/>
                <a:gd name="T19" fmla="*/ 0 h 549"/>
                <a:gd name="T20" fmla="*/ 0 w 760"/>
                <a:gd name="T21" fmla="*/ 0 h 549"/>
                <a:gd name="T22" fmla="*/ 0 w 760"/>
                <a:gd name="T23" fmla="*/ 0 h 549"/>
                <a:gd name="T24" fmla="*/ 0 w 760"/>
                <a:gd name="T25" fmla="*/ 0 h 549"/>
                <a:gd name="T26" fmla="*/ 0 w 760"/>
                <a:gd name="T27" fmla="*/ 0 h 549"/>
                <a:gd name="T28" fmla="*/ 0 w 760"/>
                <a:gd name="T29" fmla="*/ 0 h 549"/>
                <a:gd name="T30" fmla="*/ 0 w 760"/>
                <a:gd name="T31" fmla="*/ 0 h 549"/>
                <a:gd name="T32" fmla="*/ 0 w 760"/>
                <a:gd name="T33" fmla="*/ 0 h 549"/>
                <a:gd name="T34" fmla="*/ 0 w 760"/>
                <a:gd name="T35" fmla="*/ 0 h 549"/>
                <a:gd name="T36" fmla="*/ 0 w 760"/>
                <a:gd name="T37" fmla="*/ 0 h 549"/>
                <a:gd name="T38" fmla="*/ 0 w 760"/>
                <a:gd name="T39" fmla="*/ 0 h 549"/>
                <a:gd name="T40" fmla="*/ 0 w 760"/>
                <a:gd name="T41" fmla="*/ 0 h 549"/>
                <a:gd name="T42" fmla="*/ 0 w 760"/>
                <a:gd name="T43" fmla="*/ 0 h 549"/>
                <a:gd name="T44" fmla="*/ 0 w 760"/>
                <a:gd name="T45" fmla="*/ 0 h 549"/>
                <a:gd name="T46" fmla="*/ 0 w 760"/>
                <a:gd name="T47" fmla="*/ 0 h 549"/>
                <a:gd name="T48" fmla="*/ 0 w 760"/>
                <a:gd name="T49" fmla="*/ 0 h 5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60"/>
                <a:gd name="T76" fmla="*/ 0 h 549"/>
                <a:gd name="T77" fmla="*/ 760 w 760"/>
                <a:gd name="T78" fmla="*/ 549 h 5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60" h="549">
                  <a:moveTo>
                    <a:pt x="0" y="549"/>
                  </a:moveTo>
                  <a:lnTo>
                    <a:pt x="96" y="481"/>
                  </a:lnTo>
                  <a:lnTo>
                    <a:pt x="192" y="412"/>
                  </a:lnTo>
                  <a:lnTo>
                    <a:pt x="288" y="343"/>
                  </a:lnTo>
                  <a:lnTo>
                    <a:pt x="383" y="274"/>
                  </a:lnTo>
                  <a:lnTo>
                    <a:pt x="478" y="205"/>
                  </a:lnTo>
                  <a:lnTo>
                    <a:pt x="573" y="137"/>
                  </a:lnTo>
                  <a:lnTo>
                    <a:pt x="666" y="68"/>
                  </a:lnTo>
                  <a:lnTo>
                    <a:pt x="760" y="0"/>
                  </a:lnTo>
                  <a:lnTo>
                    <a:pt x="718" y="45"/>
                  </a:lnTo>
                  <a:lnTo>
                    <a:pt x="676" y="89"/>
                  </a:lnTo>
                  <a:lnTo>
                    <a:pt x="633" y="133"/>
                  </a:lnTo>
                  <a:lnTo>
                    <a:pt x="590" y="178"/>
                  </a:lnTo>
                  <a:lnTo>
                    <a:pt x="545" y="222"/>
                  </a:lnTo>
                  <a:lnTo>
                    <a:pt x="501" y="266"/>
                  </a:lnTo>
                  <a:lnTo>
                    <a:pt x="457" y="311"/>
                  </a:lnTo>
                  <a:lnTo>
                    <a:pt x="413" y="355"/>
                  </a:lnTo>
                  <a:lnTo>
                    <a:pt x="364" y="378"/>
                  </a:lnTo>
                  <a:lnTo>
                    <a:pt x="314" y="402"/>
                  </a:lnTo>
                  <a:lnTo>
                    <a:pt x="263" y="426"/>
                  </a:lnTo>
                  <a:lnTo>
                    <a:pt x="212" y="450"/>
                  </a:lnTo>
                  <a:lnTo>
                    <a:pt x="160" y="474"/>
                  </a:lnTo>
                  <a:lnTo>
                    <a:pt x="108" y="499"/>
                  </a:lnTo>
                  <a:lnTo>
                    <a:pt x="54" y="524"/>
                  </a:lnTo>
                  <a:lnTo>
                    <a:pt x="0" y="549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7" name="Freeform 69"/>
            <p:cNvSpPr>
              <a:spLocks/>
            </p:cNvSpPr>
            <p:nvPr/>
          </p:nvSpPr>
          <p:spPr bwMode="auto">
            <a:xfrm>
              <a:off x="1890" y="2833"/>
              <a:ext cx="31" cy="25"/>
            </a:xfrm>
            <a:custGeom>
              <a:avLst/>
              <a:gdLst>
                <a:gd name="T0" fmla="*/ 0 w 616"/>
                <a:gd name="T1" fmla="*/ 0 h 474"/>
                <a:gd name="T2" fmla="*/ 0 w 616"/>
                <a:gd name="T3" fmla="*/ 0 h 474"/>
                <a:gd name="T4" fmla="*/ 0 w 616"/>
                <a:gd name="T5" fmla="*/ 0 h 474"/>
                <a:gd name="T6" fmla="*/ 0 w 616"/>
                <a:gd name="T7" fmla="*/ 0 h 474"/>
                <a:gd name="T8" fmla="*/ 0 w 616"/>
                <a:gd name="T9" fmla="*/ 0 h 474"/>
                <a:gd name="T10" fmla="*/ 0 w 616"/>
                <a:gd name="T11" fmla="*/ 0 h 474"/>
                <a:gd name="T12" fmla="*/ 0 w 616"/>
                <a:gd name="T13" fmla="*/ 0 h 474"/>
                <a:gd name="T14" fmla="*/ 0 w 616"/>
                <a:gd name="T15" fmla="*/ 0 h 474"/>
                <a:gd name="T16" fmla="*/ 0 w 616"/>
                <a:gd name="T17" fmla="*/ 0 h 474"/>
                <a:gd name="T18" fmla="*/ 0 w 616"/>
                <a:gd name="T19" fmla="*/ 0 h 474"/>
                <a:gd name="T20" fmla="*/ 0 w 616"/>
                <a:gd name="T21" fmla="*/ 0 h 474"/>
                <a:gd name="T22" fmla="*/ 0 w 616"/>
                <a:gd name="T23" fmla="*/ 0 h 474"/>
                <a:gd name="T24" fmla="*/ 0 w 616"/>
                <a:gd name="T25" fmla="*/ 0 h 474"/>
                <a:gd name="T26" fmla="*/ 0 w 616"/>
                <a:gd name="T27" fmla="*/ 0 h 474"/>
                <a:gd name="T28" fmla="*/ 0 w 616"/>
                <a:gd name="T29" fmla="*/ 0 h 474"/>
                <a:gd name="T30" fmla="*/ 0 w 616"/>
                <a:gd name="T31" fmla="*/ 0 h 474"/>
                <a:gd name="T32" fmla="*/ 0 w 616"/>
                <a:gd name="T33" fmla="*/ 0 h 474"/>
                <a:gd name="T34" fmla="*/ 0 w 616"/>
                <a:gd name="T35" fmla="*/ 0 h 474"/>
                <a:gd name="T36" fmla="*/ 0 w 616"/>
                <a:gd name="T37" fmla="*/ 0 h 474"/>
                <a:gd name="T38" fmla="*/ 0 w 616"/>
                <a:gd name="T39" fmla="*/ 0 h 474"/>
                <a:gd name="T40" fmla="*/ 0 w 616"/>
                <a:gd name="T41" fmla="*/ 0 h 474"/>
                <a:gd name="T42" fmla="*/ 0 w 616"/>
                <a:gd name="T43" fmla="*/ 0 h 474"/>
                <a:gd name="T44" fmla="*/ 0 w 616"/>
                <a:gd name="T45" fmla="*/ 0 h 474"/>
                <a:gd name="T46" fmla="*/ 0 w 616"/>
                <a:gd name="T47" fmla="*/ 0 h 474"/>
                <a:gd name="T48" fmla="*/ 0 w 616"/>
                <a:gd name="T49" fmla="*/ 0 h 4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6"/>
                <a:gd name="T76" fmla="*/ 0 h 474"/>
                <a:gd name="T77" fmla="*/ 616 w 616"/>
                <a:gd name="T78" fmla="*/ 474 h 4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6" h="474">
                  <a:moveTo>
                    <a:pt x="0" y="474"/>
                  </a:moveTo>
                  <a:lnTo>
                    <a:pt x="77" y="416"/>
                  </a:lnTo>
                  <a:lnTo>
                    <a:pt x="153" y="357"/>
                  </a:lnTo>
                  <a:lnTo>
                    <a:pt x="230" y="297"/>
                  </a:lnTo>
                  <a:lnTo>
                    <a:pt x="307" y="238"/>
                  </a:lnTo>
                  <a:lnTo>
                    <a:pt x="383" y="178"/>
                  </a:lnTo>
                  <a:lnTo>
                    <a:pt x="460" y="119"/>
                  </a:lnTo>
                  <a:lnTo>
                    <a:pt x="538" y="59"/>
                  </a:lnTo>
                  <a:lnTo>
                    <a:pt x="616" y="0"/>
                  </a:lnTo>
                  <a:lnTo>
                    <a:pt x="584" y="40"/>
                  </a:lnTo>
                  <a:lnTo>
                    <a:pt x="552" y="79"/>
                  </a:lnTo>
                  <a:lnTo>
                    <a:pt x="518" y="117"/>
                  </a:lnTo>
                  <a:lnTo>
                    <a:pt x="485" y="156"/>
                  </a:lnTo>
                  <a:lnTo>
                    <a:pt x="452" y="194"/>
                  </a:lnTo>
                  <a:lnTo>
                    <a:pt x="419" y="231"/>
                  </a:lnTo>
                  <a:lnTo>
                    <a:pt x="387" y="269"/>
                  </a:lnTo>
                  <a:lnTo>
                    <a:pt x="354" y="306"/>
                  </a:lnTo>
                  <a:lnTo>
                    <a:pt x="310" y="327"/>
                  </a:lnTo>
                  <a:lnTo>
                    <a:pt x="265" y="348"/>
                  </a:lnTo>
                  <a:lnTo>
                    <a:pt x="221" y="369"/>
                  </a:lnTo>
                  <a:lnTo>
                    <a:pt x="177" y="390"/>
                  </a:lnTo>
                  <a:lnTo>
                    <a:pt x="133" y="411"/>
                  </a:lnTo>
                  <a:lnTo>
                    <a:pt x="89" y="432"/>
                  </a:lnTo>
                  <a:lnTo>
                    <a:pt x="44" y="453"/>
                  </a:lnTo>
                  <a:lnTo>
                    <a:pt x="0" y="474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8" name="Freeform 70"/>
            <p:cNvSpPr>
              <a:spLocks/>
            </p:cNvSpPr>
            <p:nvPr/>
          </p:nvSpPr>
          <p:spPr bwMode="auto">
            <a:xfrm>
              <a:off x="1880" y="2853"/>
              <a:ext cx="38" cy="48"/>
            </a:xfrm>
            <a:custGeom>
              <a:avLst/>
              <a:gdLst>
                <a:gd name="T0" fmla="*/ 0 w 767"/>
                <a:gd name="T1" fmla="*/ 0 h 929"/>
                <a:gd name="T2" fmla="*/ 0 w 767"/>
                <a:gd name="T3" fmla="*/ 0 h 929"/>
                <a:gd name="T4" fmla="*/ 0 w 767"/>
                <a:gd name="T5" fmla="*/ 0 h 929"/>
                <a:gd name="T6" fmla="*/ 0 w 767"/>
                <a:gd name="T7" fmla="*/ 0 h 929"/>
                <a:gd name="T8" fmla="*/ 0 w 767"/>
                <a:gd name="T9" fmla="*/ 0 h 929"/>
                <a:gd name="T10" fmla="*/ 0 w 767"/>
                <a:gd name="T11" fmla="*/ 0 h 929"/>
                <a:gd name="T12" fmla="*/ 0 w 767"/>
                <a:gd name="T13" fmla="*/ 0 h 929"/>
                <a:gd name="T14" fmla="*/ 0 w 767"/>
                <a:gd name="T15" fmla="*/ 0 h 929"/>
                <a:gd name="T16" fmla="*/ 0 w 767"/>
                <a:gd name="T17" fmla="*/ 0 h 929"/>
                <a:gd name="T18" fmla="*/ 0 w 767"/>
                <a:gd name="T19" fmla="*/ 0 h 929"/>
                <a:gd name="T20" fmla="*/ 0 w 767"/>
                <a:gd name="T21" fmla="*/ 0 h 929"/>
                <a:gd name="T22" fmla="*/ 0 w 767"/>
                <a:gd name="T23" fmla="*/ 0 h 929"/>
                <a:gd name="T24" fmla="*/ 0 w 767"/>
                <a:gd name="T25" fmla="*/ 0 h 929"/>
                <a:gd name="T26" fmla="*/ 0 w 767"/>
                <a:gd name="T27" fmla="*/ 0 h 929"/>
                <a:gd name="T28" fmla="*/ 0 w 767"/>
                <a:gd name="T29" fmla="*/ 0 h 929"/>
                <a:gd name="T30" fmla="*/ 0 w 767"/>
                <a:gd name="T31" fmla="*/ 0 h 929"/>
                <a:gd name="T32" fmla="*/ 0 w 767"/>
                <a:gd name="T33" fmla="*/ 0 h 929"/>
                <a:gd name="T34" fmla="*/ 0 w 767"/>
                <a:gd name="T35" fmla="*/ 0 h 929"/>
                <a:gd name="T36" fmla="*/ 0 w 767"/>
                <a:gd name="T37" fmla="*/ 0 h 929"/>
                <a:gd name="T38" fmla="*/ 0 w 767"/>
                <a:gd name="T39" fmla="*/ 0 h 929"/>
                <a:gd name="T40" fmla="*/ 0 w 767"/>
                <a:gd name="T41" fmla="*/ 0 h 929"/>
                <a:gd name="T42" fmla="*/ 0 w 767"/>
                <a:gd name="T43" fmla="*/ 0 h 929"/>
                <a:gd name="T44" fmla="*/ 0 w 767"/>
                <a:gd name="T45" fmla="*/ 0 h 929"/>
                <a:gd name="T46" fmla="*/ 0 w 767"/>
                <a:gd name="T47" fmla="*/ 0 h 929"/>
                <a:gd name="T48" fmla="*/ 0 w 767"/>
                <a:gd name="T49" fmla="*/ 0 h 929"/>
                <a:gd name="T50" fmla="*/ 0 w 767"/>
                <a:gd name="T51" fmla="*/ 0 h 929"/>
                <a:gd name="T52" fmla="*/ 0 w 767"/>
                <a:gd name="T53" fmla="*/ 0 h 929"/>
                <a:gd name="T54" fmla="*/ 0 w 767"/>
                <a:gd name="T55" fmla="*/ 0 h 929"/>
                <a:gd name="T56" fmla="*/ 0 w 767"/>
                <a:gd name="T57" fmla="*/ 0 h 929"/>
                <a:gd name="T58" fmla="*/ 0 w 767"/>
                <a:gd name="T59" fmla="*/ 0 h 929"/>
                <a:gd name="T60" fmla="*/ 0 w 767"/>
                <a:gd name="T61" fmla="*/ 0 h 929"/>
                <a:gd name="T62" fmla="*/ 0 w 767"/>
                <a:gd name="T63" fmla="*/ 0 h 929"/>
                <a:gd name="T64" fmla="*/ 0 w 767"/>
                <a:gd name="T65" fmla="*/ 0 h 929"/>
                <a:gd name="T66" fmla="*/ 0 w 767"/>
                <a:gd name="T67" fmla="*/ 0 h 929"/>
                <a:gd name="T68" fmla="*/ 0 w 767"/>
                <a:gd name="T69" fmla="*/ 0 h 929"/>
                <a:gd name="T70" fmla="*/ 0 w 767"/>
                <a:gd name="T71" fmla="*/ 0 h 929"/>
                <a:gd name="T72" fmla="*/ 0 w 767"/>
                <a:gd name="T73" fmla="*/ 0 h 929"/>
                <a:gd name="T74" fmla="*/ 0 w 767"/>
                <a:gd name="T75" fmla="*/ 0 h 929"/>
                <a:gd name="T76" fmla="*/ 0 w 767"/>
                <a:gd name="T77" fmla="*/ 0 h 929"/>
                <a:gd name="T78" fmla="*/ 0 w 767"/>
                <a:gd name="T79" fmla="*/ 0 h 929"/>
                <a:gd name="T80" fmla="*/ 0 w 767"/>
                <a:gd name="T81" fmla="*/ 0 h 929"/>
                <a:gd name="T82" fmla="*/ 0 w 767"/>
                <a:gd name="T83" fmla="*/ 0 h 929"/>
                <a:gd name="T84" fmla="*/ 0 w 767"/>
                <a:gd name="T85" fmla="*/ 0 h 929"/>
                <a:gd name="T86" fmla="*/ 0 w 767"/>
                <a:gd name="T87" fmla="*/ 0 h 929"/>
                <a:gd name="T88" fmla="*/ 0 w 767"/>
                <a:gd name="T89" fmla="*/ 0 h 929"/>
                <a:gd name="T90" fmla="*/ 0 w 767"/>
                <a:gd name="T91" fmla="*/ 0 h 929"/>
                <a:gd name="T92" fmla="*/ 0 w 767"/>
                <a:gd name="T93" fmla="*/ 0 h 929"/>
                <a:gd name="T94" fmla="*/ 0 w 767"/>
                <a:gd name="T95" fmla="*/ 0 h 929"/>
                <a:gd name="T96" fmla="*/ 0 w 767"/>
                <a:gd name="T97" fmla="*/ 0 h 929"/>
                <a:gd name="T98" fmla="*/ 0 w 767"/>
                <a:gd name="T99" fmla="*/ 0 h 929"/>
                <a:gd name="T100" fmla="*/ 0 w 767"/>
                <a:gd name="T101" fmla="*/ 0 h 929"/>
                <a:gd name="T102" fmla="*/ 0 w 767"/>
                <a:gd name="T103" fmla="*/ 0 h 929"/>
                <a:gd name="T104" fmla="*/ 0 w 767"/>
                <a:gd name="T105" fmla="*/ 0 h 929"/>
                <a:gd name="T106" fmla="*/ 0 w 767"/>
                <a:gd name="T107" fmla="*/ 0 h 929"/>
                <a:gd name="T108" fmla="*/ 0 w 767"/>
                <a:gd name="T109" fmla="*/ 0 h 929"/>
                <a:gd name="T110" fmla="*/ 0 w 767"/>
                <a:gd name="T111" fmla="*/ 0 h 9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767"/>
                <a:gd name="T169" fmla="*/ 0 h 929"/>
                <a:gd name="T170" fmla="*/ 767 w 767"/>
                <a:gd name="T171" fmla="*/ 929 h 92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767" h="929">
                  <a:moveTo>
                    <a:pt x="27" y="461"/>
                  </a:moveTo>
                  <a:lnTo>
                    <a:pt x="106" y="405"/>
                  </a:lnTo>
                  <a:lnTo>
                    <a:pt x="184" y="348"/>
                  </a:lnTo>
                  <a:lnTo>
                    <a:pt x="263" y="290"/>
                  </a:lnTo>
                  <a:lnTo>
                    <a:pt x="341" y="233"/>
                  </a:lnTo>
                  <a:lnTo>
                    <a:pt x="419" y="175"/>
                  </a:lnTo>
                  <a:lnTo>
                    <a:pt x="498" y="117"/>
                  </a:lnTo>
                  <a:lnTo>
                    <a:pt x="577" y="59"/>
                  </a:lnTo>
                  <a:lnTo>
                    <a:pt x="655" y="0"/>
                  </a:lnTo>
                  <a:lnTo>
                    <a:pt x="615" y="40"/>
                  </a:lnTo>
                  <a:lnTo>
                    <a:pt x="575" y="79"/>
                  </a:lnTo>
                  <a:lnTo>
                    <a:pt x="534" y="118"/>
                  </a:lnTo>
                  <a:lnTo>
                    <a:pt x="493" y="157"/>
                  </a:lnTo>
                  <a:lnTo>
                    <a:pt x="452" y="196"/>
                  </a:lnTo>
                  <a:lnTo>
                    <a:pt x="411" y="236"/>
                  </a:lnTo>
                  <a:lnTo>
                    <a:pt x="372" y="276"/>
                  </a:lnTo>
                  <a:lnTo>
                    <a:pt x="334" y="318"/>
                  </a:lnTo>
                  <a:lnTo>
                    <a:pt x="389" y="290"/>
                  </a:lnTo>
                  <a:lnTo>
                    <a:pt x="443" y="263"/>
                  </a:lnTo>
                  <a:lnTo>
                    <a:pt x="496" y="236"/>
                  </a:lnTo>
                  <a:lnTo>
                    <a:pt x="551" y="209"/>
                  </a:lnTo>
                  <a:lnTo>
                    <a:pt x="605" y="182"/>
                  </a:lnTo>
                  <a:lnTo>
                    <a:pt x="658" y="155"/>
                  </a:lnTo>
                  <a:lnTo>
                    <a:pt x="713" y="128"/>
                  </a:lnTo>
                  <a:lnTo>
                    <a:pt x="767" y="100"/>
                  </a:lnTo>
                  <a:lnTo>
                    <a:pt x="704" y="156"/>
                  </a:lnTo>
                  <a:lnTo>
                    <a:pt x="640" y="211"/>
                  </a:lnTo>
                  <a:lnTo>
                    <a:pt x="577" y="265"/>
                  </a:lnTo>
                  <a:lnTo>
                    <a:pt x="515" y="319"/>
                  </a:lnTo>
                  <a:lnTo>
                    <a:pt x="452" y="373"/>
                  </a:lnTo>
                  <a:lnTo>
                    <a:pt x="389" y="425"/>
                  </a:lnTo>
                  <a:lnTo>
                    <a:pt x="326" y="478"/>
                  </a:lnTo>
                  <a:lnTo>
                    <a:pt x="263" y="529"/>
                  </a:lnTo>
                  <a:lnTo>
                    <a:pt x="299" y="511"/>
                  </a:lnTo>
                  <a:lnTo>
                    <a:pt x="336" y="492"/>
                  </a:lnTo>
                  <a:lnTo>
                    <a:pt x="373" y="473"/>
                  </a:lnTo>
                  <a:lnTo>
                    <a:pt x="411" y="454"/>
                  </a:lnTo>
                  <a:lnTo>
                    <a:pt x="448" y="434"/>
                  </a:lnTo>
                  <a:lnTo>
                    <a:pt x="487" y="415"/>
                  </a:lnTo>
                  <a:lnTo>
                    <a:pt x="525" y="394"/>
                  </a:lnTo>
                  <a:lnTo>
                    <a:pt x="564" y="374"/>
                  </a:lnTo>
                  <a:lnTo>
                    <a:pt x="514" y="420"/>
                  </a:lnTo>
                  <a:lnTo>
                    <a:pt x="465" y="467"/>
                  </a:lnTo>
                  <a:lnTo>
                    <a:pt x="415" y="513"/>
                  </a:lnTo>
                  <a:lnTo>
                    <a:pt x="365" y="560"/>
                  </a:lnTo>
                  <a:lnTo>
                    <a:pt x="315" y="606"/>
                  </a:lnTo>
                  <a:lnTo>
                    <a:pt x="267" y="651"/>
                  </a:lnTo>
                  <a:lnTo>
                    <a:pt x="218" y="696"/>
                  </a:lnTo>
                  <a:lnTo>
                    <a:pt x="171" y="741"/>
                  </a:lnTo>
                  <a:lnTo>
                    <a:pt x="191" y="734"/>
                  </a:lnTo>
                  <a:lnTo>
                    <a:pt x="211" y="726"/>
                  </a:lnTo>
                  <a:lnTo>
                    <a:pt x="232" y="718"/>
                  </a:lnTo>
                  <a:lnTo>
                    <a:pt x="254" y="710"/>
                  </a:lnTo>
                  <a:lnTo>
                    <a:pt x="276" y="702"/>
                  </a:lnTo>
                  <a:lnTo>
                    <a:pt x="299" y="694"/>
                  </a:lnTo>
                  <a:lnTo>
                    <a:pt x="324" y="686"/>
                  </a:lnTo>
                  <a:lnTo>
                    <a:pt x="348" y="679"/>
                  </a:lnTo>
                  <a:lnTo>
                    <a:pt x="315" y="709"/>
                  </a:lnTo>
                  <a:lnTo>
                    <a:pt x="283" y="740"/>
                  </a:lnTo>
                  <a:lnTo>
                    <a:pt x="250" y="772"/>
                  </a:lnTo>
                  <a:lnTo>
                    <a:pt x="217" y="803"/>
                  </a:lnTo>
                  <a:lnTo>
                    <a:pt x="185" y="836"/>
                  </a:lnTo>
                  <a:lnTo>
                    <a:pt x="153" y="867"/>
                  </a:lnTo>
                  <a:lnTo>
                    <a:pt x="123" y="898"/>
                  </a:lnTo>
                  <a:lnTo>
                    <a:pt x="92" y="929"/>
                  </a:lnTo>
                  <a:lnTo>
                    <a:pt x="95" y="917"/>
                  </a:lnTo>
                  <a:lnTo>
                    <a:pt x="99" y="905"/>
                  </a:lnTo>
                  <a:lnTo>
                    <a:pt x="104" y="894"/>
                  </a:lnTo>
                  <a:lnTo>
                    <a:pt x="109" y="882"/>
                  </a:lnTo>
                  <a:lnTo>
                    <a:pt x="115" y="870"/>
                  </a:lnTo>
                  <a:lnTo>
                    <a:pt x="120" y="859"/>
                  </a:lnTo>
                  <a:lnTo>
                    <a:pt x="127" y="847"/>
                  </a:lnTo>
                  <a:lnTo>
                    <a:pt x="132" y="835"/>
                  </a:lnTo>
                  <a:lnTo>
                    <a:pt x="114" y="835"/>
                  </a:lnTo>
                  <a:lnTo>
                    <a:pt x="97" y="835"/>
                  </a:lnTo>
                  <a:lnTo>
                    <a:pt x="80" y="835"/>
                  </a:lnTo>
                  <a:lnTo>
                    <a:pt x="64" y="835"/>
                  </a:lnTo>
                  <a:lnTo>
                    <a:pt x="47" y="835"/>
                  </a:lnTo>
                  <a:lnTo>
                    <a:pt x="31" y="835"/>
                  </a:lnTo>
                  <a:lnTo>
                    <a:pt x="15" y="835"/>
                  </a:lnTo>
                  <a:lnTo>
                    <a:pt x="0" y="835"/>
                  </a:lnTo>
                  <a:lnTo>
                    <a:pt x="25" y="806"/>
                  </a:lnTo>
                  <a:lnTo>
                    <a:pt x="50" y="779"/>
                  </a:lnTo>
                  <a:lnTo>
                    <a:pt x="74" y="752"/>
                  </a:lnTo>
                  <a:lnTo>
                    <a:pt x="98" y="725"/>
                  </a:lnTo>
                  <a:lnTo>
                    <a:pt x="124" y="698"/>
                  </a:lnTo>
                  <a:lnTo>
                    <a:pt x="148" y="671"/>
                  </a:lnTo>
                  <a:lnTo>
                    <a:pt x="172" y="644"/>
                  </a:lnTo>
                  <a:lnTo>
                    <a:pt x="197" y="616"/>
                  </a:lnTo>
                  <a:lnTo>
                    <a:pt x="174" y="621"/>
                  </a:lnTo>
                  <a:lnTo>
                    <a:pt x="151" y="627"/>
                  </a:lnTo>
                  <a:lnTo>
                    <a:pt x="127" y="632"/>
                  </a:lnTo>
                  <a:lnTo>
                    <a:pt x="103" y="637"/>
                  </a:lnTo>
                  <a:lnTo>
                    <a:pt x="79" y="642"/>
                  </a:lnTo>
                  <a:lnTo>
                    <a:pt x="56" y="647"/>
                  </a:lnTo>
                  <a:lnTo>
                    <a:pt x="34" y="651"/>
                  </a:lnTo>
                  <a:lnTo>
                    <a:pt x="13" y="654"/>
                  </a:lnTo>
                  <a:lnTo>
                    <a:pt x="46" y="623"/>
                  </a:lnTo>
                  <a:lnTo>
                    <a:pt x="78" y="593"/>
                  </a:lnTo>
                  <a:lnTo>
                    <a:pt x="112" y="562"/>
                  </a:lnTo>
                  <a:lnTo>
                    <a:pt x="146" y="532"/>
                  </a:lnTo>
                  <a:lnTo>
                    <a:pt x="179" y="501"/>
                  </a:lnTo>
                  <a:lnTo>
                    <a:pt x="213" y="469"/>
                  </a:lnTo>
                  <a:lnTo>
                    <a:pt x="248" y="437"/>
                  </a:lnTo>
                  <a:lnTo>
                    <a:pt x="283" y="405"/>
                  </a:lnTo>
                  <a:lnTo>
                    <a:pt x="250" y="414"/>
                  </a:lnTo>
                  <a:lnTo>
                    <a:pt x="218" y="421"/>
                  </a:lnTo>
                  <a:lnTo>
                    <a:pt x="187" y="429"/>
                  </a:lnTo>
                  <a:lnTo>
                    <a:pt x="154" y="435"/>
                  </a:lnTo>
                  <a:lnTo>
                    <a:pt x="123" y="441"/>
                  </a:lnTo>
                  <a:lnTo>
                    <a:pt x="91" y="448"/>
                  </a:lnTo>
                  <a:lnTo>
                    <a:pt x="58" y="454"/>
                  </a:lnTo>
                  <a:lnTo>
                    <a:pt x="27" y="461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69" name="Freeform 71"/>
            <p:cNvSpPr>
              <a:spLocks/>
            </p:cNvSpPr>
            <p:nvPr/>
          </p:nvSpPr>
          <p:spPr bwMode="auto">
            <a:xfrm>
              <a:off x="1841" y="2889"/>
              <a:ext cx="29" cy="69"/>
            </a:xfrm>
            <a:custGeom>
              <a:avLst/>
              <a:gdLst>
                <a:gd name="T0" fmla="*/ 0 w 595"/>
                <a:gd name="T1" fmla="*/ 0 h 1321"/>
                <a:gd name="T2" fmla="*/ 0 w 595"/>
                <a:gd name="T3" fmla="*/ 0 h 1321"/>
                <a:gd name="T4" fmla="*/ 0 w 595"/>
                <a:gd name="T5" fmla="*/ 0 h 1321"/>
                <a:gd name="T6" fmla="*/ 0 w 595"/>
                <a:gd name="T7" fmla="*/ 0 h 1321"/>
                <a:gd name="T8" fmla="*/ 0 w 595"/>
                <a:gd name="T9" fmla="*/ 0 h 1321"/>
                <a:gd name="T10" fmla="*/ 0 w 595"/>
                <a:gd name="T11" fmla="*/ 0 h 1321"/>
                <a:gd name="T12" fmla="*/ 0 w 595"/>
                <a:gd name="T13" fmla="*/ 0 h 1321"/>
                <a:gd name="T14" fmla="*/ 0 w 595"/>
                <a:gd name="T15" fmla="*/ 0 h 1321"/>
                <a:gd name="T16" fmla="*/ 0 w 595"/>
                <a:gd name="T17" fmla="*/ 0 h 1321"/>
                <a:gd name="T18" fmla="*/ 0 w 595"/>
                <a:gd name="T19" fmla="*/ 0 h 1321"/>
                <a:gd name="T20" fmla="*/ 0 w 595"/>
                <a:gd name="T21" fmla="*/ 0 h 1321"/>
                <a:gd name="T22" fmla="*/ 0 w 595"/>
                <a:gd name="T23" fmla="*/ 0 h 1321"/>
                <a:gd name="T24" fmla="*/ 0 w 595"/>
                <a:gd name="T25" fmla="*/ 0 h 1321"/>
                <a:gd name="T26" fmla="*/ 0 w 595"/>
                <a:gd name="T27" fmla="*/ 0 h 1321"/>
                <a:gd name="T28" fmla="*/ 0 w 595"/>
                <a:gd name="T29" fmla="*/ 0 h 1321"/>
                <a:gd name="T30" fmla="*/ 0 w 595"/>
                <a:gd name="T31" fmla="*/ 0 h 1321"/>
                <a:gd name="T32" fmla="*/ 0 w 595"/>
                <a:gd name="T33" fmla="*/ 0 h 1321"/>
                <a:gd name="T34" fmla="*/ 0 w 595"/>
                <a:gd name="T35" fmla="*/ 0 h 1321"/>
                <a:gd name="T36" fmla="*/ 0 w 595"/>
                <a:gd name="T37" fmla="*/ 0 h 1321"/>
                <a:gd name="T38" fmla="*/ 0 w 595"/>
                <a:gd name="T39" fmla="*/ 0 h 1321"/>
                <a:gd name="T40" fmla="*/ 0 w 595"/>
                <a:gd name="T41" fmla="*/ 0 h 1321"/>
                <a:gd name="T42" fmla="*/ 0 w 595"/>
                <a:gd name="T43" fmla="*/ 0 h 1321"/>
                <a:gd name="T44" fmla="*/ 0 w 595"/>
                <a:gd name="T45" fmla="*/ 0 h 1321"/>
                <a:gd name="T46" fmla="*/ 0 w 595"/>
                <a:gd name="T47" fmla="*/ 0 h 1321"/>
                <a:gd name="T48" fmla="*/ 0 w 595"/>
                <a:gd name="T49" fmla="*/ 0 h 1321"/>
                <a:gd name="T50" fmla="*/ 0 w 595"/>
                <a:gd name="T51" fmla="*/ 0 h 1321"/>
                <a:gd name="T52" fmla="*/ 0 w 595"/>
                <a:gd name="T53" fmla="*/ 0 h 1321"/>
                <a:gd name="T54" fmla="*/ 0 w 595"/>
                <a:gd name="T55" fmla="*/ 0 h 1321"/>
                <a:gd name="T56" fmla="*/ 0 w 595"/>
                <a:gd name="T57" fmla="*/ 0 h 1321"/>
                <a:gd name="T58" fmla="*/ 0 w 595"/>
                <a:gd name="T59" fmla="*/ 0 h 1321"/>
                <a:gd name="T60" fmla="*/ 0 w 595"/>
                <a:gd name="T61" fmla="*/ 0 h 1321"/>
                <a:gd name="T62" fmla="*/ 0 w 595"/>
                <a:gd name="T63" fmla="*/ 0 h 1321"/>
                <a:gd name="T64" fmla="*/ 0 w 595"/>
                <a:gd name="T65" fmla="*/ 0 h 1321"/>
                <a:gd name="T66" fmla="*/ 0 w 595"/>
                <a:gd name="T67" fmla="*/ 0 h 1321"/>
                <a:gd name="T68" fmla="*/ 0 w 595"/>
                <a:gd name="T69" fmla="*/ 0 h 1321"/>
                <a:gd name="T70" fmla="*/ 0 w 595"/>
                <a:gd name="T71" fmla="*/ 0 h 13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95"/>
                <a:gd name="T109" fmla="*/ 0 h 1321"/>
                <a:gd name="T110" fmla="*/ 595 w 595"/>
                <a:gd name="T111" fmla="*/ 1321 h 132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95" h="1321">
                  <a:moveTo>
                    <a:pt x="0" y="0"/>
                  </a:moveTo>
                  <a:lnTo>
                    <a:pt x="41" y="39"/>
                  </a:lnTo>
                  <a:lnTo>
                    <a:pt x="82" y="80"/>
                  </a:lnTo>
                  <a:lnTo>
                    <a:pt x="124" y="124"/>
                  </a:lnTo>
                  <a:lnTo>
                    <a:pt x="166" y="172"/>
                  </a:lnTo>
                  <a:lnTo>
                    <a:pt x="208" y="221"/>
                  </a:lnTo>
                  <a:lnTo>
                    <a:pt x="249" y="271"/>
                  </a:lnTo>
                  <a:lnTo>
                    <a:pt x="269" y="297"/>
                  </a:lnTo>
                  <a:lnTo>
                    <a:pt x="289" y="323"/>
                  </a:lnTo>
                  <a:lnTo>
                    <a:pt x="308" y="349"/>
                  </a:lnTo>
                  <a:lnTo>
                    <a:pt x="327" y="376"/>
                  </a:lnTo>
                  <a:lnTo>
                    <a:pt x="345" y="403"/>
                  </a:lnTo>
                  <a:lnTo>
                    <a:pt x="363" y="430"/>
                  </a:lnTo>
                  <a:lnTo>
                    <a:pt x="380" y="457"/>
                  </a:lnTo>
                  <a:lnTo>
                    <a:pt x="396" y="485"/>
                  </a:lnTo>
                  <a:lnTo>
                    <a:pt x="411" y="513"/>
                  </a:lnTo>
                  <a:lnTo>
                    <a:pt x="426" y="540"/>
                  </a:lnTo>
                  <a:lnTo>
                    <a:pt x="440" y="568"/>
                  </a:lnTo>
                  <a:lnTo>
                    <a:pt x="452" y="596"/>
                  </a:lnTo>
                  <a:lnTo>
                    <a:pt x="464" y="624"/>
                  </a:lnTo>
                  <a:lnTo>
                    <a:pt x="474" y="652"/>
                  </a:lnTo>
                  <a:lnTo>
                    <a:pt x="484" y="679"/>
                  </a:lnTo>
                  <a:lnTo>
                    <a:pt x="492" y="707"/>
                  </a:lnTo>
                  <a:lnTo>
                    <a:pt x="498" y="735"/>
                  </a:lnTo>
                  <a:lnTo>
                    <a:pt x="505" y="762"/>
                  </a:lnTo>
                  <a:lnTo>
                    <a:pt x="508" y="789"/>
                  </a:lnTo>
                  <a:lnTo>
                    <a:pt x="511" y="816"/>
                  </a:lnTo>
                  <a:lnTo>
                    <a:pt x="514" y="879"/>
                  </a:lnTo>
                  <a:lnTo>
                    <a:pt x="518" y="955"/>
                  </a:lnTo>
                  <a:lnTo>
                    <a:pt x="524" y="1039"/>
                  </a:lnTo>
                  <a:lnTo>
                    <a:pt x="530" y="1122"/>
                  </a:lnTo>
                  <a:lnTo>
                    <a:pt x="535" y="1198"/>
                  </a:lnTo>
                  <a:lnTo>
                    <a:pt x="540" y="1263"/>
                  </a:lnTo>
                  <a:lnTo>
                    <a:pt x="543" y="1305"/>
                  </a:lnTo>
                  <a:lnTo>
                    <a:pt x="544" y="1321"/>
                  </a:lnTo>
                  <a:lnTo>
                    <a:pt x="557" y="1236"/>
                  </a:lnTo>
                  <a:lnTo>
                    <a:pt x="570" y="1152"/>
                  </a:lnTo>
                  <a:lnTo>
                    <a:pt x="576" y="1112"/>
                  </a:lnTo>
                  <a:lnTo>
                    <a:pt x="581" y="1073"/>
                  </a:lnTo>
                  <a:lnTo>
                    <a:pt x="585" y="1035"/>
                  </a:lnTo>
                  <a:lnTo>
                    <a:pt x="589" y="997"/>
                  </a:lnTo>
                  <a:lnTo>
                    <a:pt x="592" y="960"/>
                  </a:lnTo>
                  <a:lnTo>
                    <a:pt x="594" y="923"/>
                  </a:lnTo>
                  <a:lnTo>
                    <a:pt x="595" y="887"/>
                  </a:lnTo>
                  <a:lnTo>
                    <a:pt x="595" y="852"/>
                  </a:lnTo>
                  <a:lnTo>
                    <a:pt x="594" y="816"/>
                  </a:lnTo>
                  <a:lnTo>
                    <a:pt x="592" y="782"/>
                  </a:lnTo>
                  <a:lnTo>
                    <a:pt x="590" y="747"/>
                  </a:lnTo>
                  <a:lnTo>
                    <a:pt x="586" y="713"/>
                  </a:lnTo>
                  <a:lnTo>
                    <a:pt x="581" y="680"/>
                  </a:lnTo>
                  <a:lnTo>
                    <a:pt x="573" y="646"/>
                  </a:lnTo>
                  <a:lnTo>
                    <a:pt x="565" y="613"/>
                  </a:lnTo>
                  <a:lnTo>
                    <a:pt x="555" y="580"/>
                  </a:lnTo>
                  <a:lnTo>
                    <a:pt x="545" y="547"/>
                  </a:lnTo>
                  <a:lnTo>
                    <a:pt x="532" y="514"/>
                  </a:lnTo>
                  <a:lnTo>
                    <a:pt x="518" y="481"/>
                  </a:lnTo>
                  <a:lnTo>
                    <a:pt x="503" y="449"/>
                  </a:lnTo>
                  <a:lnTo>
                    <a:pt x="485" y="416"/>
                  </a:lnTo>
                  <a:lnTo>
                    <a:pt x="465" y="383"/>
                  </a:lnTo>
                  <a:lnTo>
                    <a:pt x="444" y="350"/>
                  </a:lnTo>
                  <a:lnTo>
                    <a:pt x="421" y="317"/>
                  </a:lnTo>
                  <a:lnTo>
                    <a:pt x="395" y="283"/>
                  </a:lnTo>
                  <a:lnTo>
                    <a:pt x="369" y="249"/>
                  </a:lnTo>
                  <a:lnTo>
                    <a:pt x="340" y="216"/>
                  </a:lnTo>
                  <a:lnTo>
                    <a:pt x="308" y="181"/>
                  </a:lnTo>
                  <a:lnTo>
                    <a:pt x="271" y="158"/>
                  </a:lnTo>
                  <a:lnTo>
                    <a:pt x="233" y="134"/>
                  </a:lnTo>
                  <a:lnTo>
                    <a:pt x="195" y="111"/>
                  </a:lnTo>
                  <a:lnTo>
                    <a:pt x="156" y="88"/>
                  </a:lnTo>
                  <a:lnTo>
                    <a:pt x="117" y="65"/>
                  </a:lnTo>
                  <a:lnTo>
                    <a:pt x="79" y="43"/>
                  </a:lnTo>
                  <a:lnTo>
                    <a:pt x="4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0" name="Freeform 72"/>
            <p:cNvSpPr>
              <a:spLocks/>
            </p:cNvSpPr>
            <p:nvPr/>
          </p:nvSpPr>
          <p:spPr bwMode="auto">
            <a:xfrm>
              <a:off x="1911" y="2881"/>
              <a:ext cx="8" cy="44"/>
            </a:xfrm>
            <a:custGeom>
              <a:avLst/>
              <a:gdLst>
                <a:gd name="T0" fmla="*/ 0 w 161"/>
                <a:gd name="T1" fmla="*/ 0 h 848"/>
                <a:gd name="T2" fmla="*/ 0 w 161"/>
                <a:gd name="T3" fmla="*/ 0 h 848"/>
                <a:gd name="T4" fmla="*/ 0 w 161"/>
                <a:gd name="T5" fmla="*/ 0 h 848"/>
                <a:gd name="T6" fmla="*/ 0 w 161"/>
                <a:gd name="T7" fmla="*/ 0 h 848"/>
                <a:gd name="T8" fmla="*/ 0 w 161"/>
                <a:gd name="T9" fmla="*/ 0 h 848"/>
                <a:gd name="T10" fmla="*/ 0 w 161"/>
                <a:gd name="T11" fmla="*/ 0 h 848"/>
                <a:gd name="T12" fmla="*/ 0 w 161"/>
                <a:gd name="T13" fmla="*/ 0 h 848"/>
                <a:gd name="T14" fmla="*/ 0 w 161"/>
                <a:gd name="T15" fmla="*/ 0 h 848"/>
                <a:gd name="T16" fmla="*/ 0 w 161"/>
                <a:gd name="T17" fmla="*/ 0 h 848"/>
                <a:gd name="T18" fmla="*/ 0 w 161"/>
                <a:gd name="T19" fmla="*/ 0 h 848"/>
                <a:gd name="T20" fmla="*/ 0 w 161"/>
                <a:gd name="T21" fmla="*/ 0 h 848"/>
                <a:gd name="T22" fmla="*/ 0 w 161"/>
                <a:gd name="T23" fmla="*/ 0 h 848"/>
                <a:gd name="T24" fmla="*/ 0 w 161"/>
                <a:gd name="T25" fmla="*/ 0 h 848"/>
                <a:gd name="T26" fmla="*/ 0 w 161"/>
                <a:gd name="T27" fmla="*/ 0 h 848"/>
                <a:gd name="T28" fmla="*/ 0 w 161"/>
                <a:gd name="T29" fmla="*/ 0 h 848"/>
                <a:gd name="T30" fmla="*/ 0 w 161"/>
                <a:gd name="T31" fmla="*/ 0 h 848"/>
                <a:gd name="T32" fmla="*/ 0 w 161"/>
                <a:gd name="T33" fmla="*/ 0 h 848"/>
                <a:gd name="T34" fmla="*/ 0 w 161"/>
                <a:gd name="T35" fmla="*/ 0 h 848"/>
                <a:gd name="T36" fmla="*/ 0 w 161"/>
                <a:gd name="T37" fmla="*/ 0 h 848"/>
                <a:gd name="T38" fmla="*/ 0 w 161"/>
                <a:gd name="T39" fmla="*/ 0 h 848"/>
                <a:gd name="T40" fmla="*/ 0 w 161"/>
                <a:gd name="T41" fmla="*/ 0 h 848"/>
                <a:gd name="T42" fmla="*/ 0 w 161"/>
                <a:gd name="T43" fmla="*/ 0 h 848"/>
                <a:gd name="T44" fmla="*/ 0 w 161"/>
                <a:gd name="T45" fmla="*/ 0 h 848"/>
                <a:gd name="T46" fmla="*/ 0 w 161"/>
                <a:gd name="T47" fmla="*/ 0 h 848"/>
                <a:gd name="T48" fmla="*/ 0 w 161"/>
                <a:gd name="T49" fmla="*/ 0 h 848"/>
                <a:gd name="T50" fmla="*/ 0 w 161"/>
                <a:gd name="T51" fmla="*/ 0 h 848"/>
                <a:gd name="T52" fmla="*/ 0 w 161"/>
                <a:gd name="T53" fmla="*/ 0 h 848"/>
                <a:gd name="T54" fmla="*/ 0 w 161"/>
                <a:gd name="T55" fmla="*/ 0 h 848"/>
                <a:gd name="T56" fmla="*/ 0 w 161"/>
                <a:gd name="T57" fmla="*/ 0 h 848"/>
                <a:gd name="T58" fmla="*/ 0 w 161"/>
                <a:gd name="T59" fmla="*/ 0 h 848"/>
                <a:gd name="T60" fmla="*/ 0 w 161"/>
                <a:gd name="T61" fmla="*/ 0 h 848"/>
                <a:gd name="T62" fmla="*/ 0 w 161"/>
                <a:gd name="T63" fmla="*/ 0 h 848"/>
                <a:gd name="T64" fmla="*/ 0 w 161"/>
                <a:gd name="T65" fmla="*/ 0 h 848"/>
                <a:gd name="T66" fmla="*/ 0 w 161"/>
                <a:gd name="T67" fmla="*/ 0 h 848"/>
                <a:gd name="T68" fmla="*/ 0 w 161"/>
                <a:gd name="T69" fmla="*/ 0 h 848"/>
                <a:gd name="T70" fmla="*/ 0 w 161"/>
                <a:gd name="T71" fmla="*/ 0 h 848"/>
                <a:gd name="T72" fmla="*/ 0 w 161"/>
                <a:gd name="T73" fmla="*/ 0 h 848"/>
                <a:gd name="T74" fmla="*/ 0 w 161"/>
                <a:gd name="T75" fmla="*/ 0 h 848"/>
                <a:gd name="T76" fmla="*/ 0 w 161"/>
                <a:gd name="T77" fmla="*/ 0 h 848"/>
                <a:gd name="T78" fmla="*/ 0 w 161"/>
                <a:gd name="T79" fmla="*/ 0 h 848"/>
                <a:gd name="T80" fmla="*/ 0 w 161"/>
                <a:gd name="T81" fmla="*/ 0 h 848"/>
                <a:gd name="T82" fmla="*/ 0 w 161"/>
                <a:gd name="T83" fmla="*/ 0 h 848"/>
                <a:gd name="T84" fmla="*/ 0 w 161"/>
                <a:gd name="T85" fmla="*/ 0 h 848"/>
                <a:gd name="T86" fmla="*/ 0 w 161"/>
                <a:gd name="T87" fmla="*/ 0 h 848"/>
                <a:gd name="T88" fmla="*/ 0 w 161"/>
                <a:gd name="T89" fmla="*/ 0 h 848"/>
                <a:gd name="T90" fmla="*/ 0 w 161"/>
                <a:gd name="T91" fmla="*/ 0 h 848"/>
                <a:gd name="T92" fmla="*/ 0 w 161"/>
                <a:gd name="T93" fmla="*/ 0 h 848"/>
                <a:gd name="T94" fmla="*/ 0 w 161"/>
                <a:gd name="T95" fmla="*/ 0 h 848"/>
                <a:gd name="T96" fmla="*/ 0 w 161"/>
                <a:gd name="T97" fmla="*/ 0 h 848"/>
                <a:gd name="T98" fmla="*/ 0 w 161"/>
                <a:gd name="T99" fmla="*/ 0 h 848"/>
                <a:gd name="T100" fmla="*/ 0 w 161"/>
                <a:gd name="T101" fmla="*/ 0 h 84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1"/>
                <a:gd name="T154" fmla="*/ 0 h 848"/>
                <a:gd name="T155" fmla="*/ 161 w 161"/>
                <a:gd name="T156" fmla="*/ 848 h 84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1" h="848">
                  <a:moveTo>
                    <a:pt x="115" y="0"/>
                  </a:moveTo>
                  <a:lnTo>
                    <a:pt x="96" y="13"/>
                  </a:lnTo>
                  <a:lnTo>
                    <a:pt x="79" y="28"/>
                  </a:lnTo>
                  <a:lnTo>
                    <a:pt x="63" y="45"/>
                  </a:lnTo>
                  <a:lnTo>
                    <a:pt x="50" y="64"/>
                  </a:lnTo>
                  <a:lnTo>
                    <a:pt x="39" y="85"/>
                  </a:lnTo>
                  <a:lnTo>
                    <a:pt x="29" y="107"/>
                  </a:lnTo>
                  <a:lnTo>
                    <a:pt x="21" y="131"/>
                  </a:lnTo>
                  <a:lnTo>
                    <a:pt x="14" y="156"/>
                  </a:lnTo>
                  <a:lnTo>
                    <a:pt x="8" y="183"/>
                  </a:lnTo>
                  <a:lnTo>
                    <a:pt x="5" y="211"/>
                  </a:lnTo>
                  <a:lnTo>
                    <a:pt x="2" y="239"/>
                  </a:lnTo>
                  <a:lnTo>
                    <a:pt x="1" y="269"/>
                  </a:lnTo>
                  <a:lnTo>
                    <a:pt x="0" y="300"/>
                  </a:lnTo>
                  <a:lnTo>
                    <a:pt x="0" y="331"/>
                  </a:lnTo>
                  <a:lnTo>
                    <a:pt x="2" y="363"/>
                  </a:lnTo>
                  <a:lnTo>
                    <a:pt x="4" y="394"/>
                  </a:lnTo>
                  <a:lnTo>
                    <a:pt x="11" y="459"/>
                  </a:lnTo>
                  <a:lnTo>
                    <a:pt x="18" y="523"/>
                  </a:lnTo>
                  <a:lnTo>
                    <a:pt x="27" y="586"/>
                  </a:lnTo>
                  <a:lnTo>
                    <a:pt x="38" y="646"/>
                  </a:lnTo>
                  <a:lnTo>
                    <a:pt x="47" y="704"/>
                  </a:lnTo>
                  <a:lnTo>
                    <a:pt x="57" y="758"/>
                  </a:lnTo>
                  <a:lnTo>
                    <a:pt x="64" y="806"/>
                  </a:lnTo>
                  <a:lnTo>
                    <a:pt x="69" y="848"/>
                  </a:lnTo>
                  <a:lnTo>
                    <a:pt x="80" y="848"/>
                  </a:lnTo>
                  <a:lnTo>
                    <a:pt x="90" y="848"/>
                  </a:lnTo>
                  <a:lnTo>
                    <a:pt x="101" y="848"/>
                  </a:lnTo>
                  <a:lnTo>
                    <a:pt x="113" y="848"/>
                  </a:lnTo>
                  <a:lnTo>
                    <a:pt x="124" y="848"/>
                  </a:lnTo>
                  <a:lnTo>
                    <a:pt x="137" y="848"/>
                  </a:lnTo>
                  <a:lnTo>
                    <a:pt x="148" y="848"/>
                  </a:lnTo>
                  <a:lnTo>
                    <a:pt x="161" y="848"/>
                  </a:lnTo>
                  <a:lnTo>
                    <a:pt x="145" y="747"/>
                  </a:lnTo>
                  <a:lnTo>
                    <a:pt x="128" y="641"/>
                  </a:lnTo>
                  <a:lnTo>
                    <a:pt x="120" y="587"/>
                  </a:lnTo>
                  <a:lnTo>
                    <a:pt x="112" y="532"/>
                  </a:lnTo>
                  <a:lnTo>
                    <a:pt x="105" y="477"/>
                  </a:lnTo>
                  <a:lnTo>
                    <a:pt x="99" y="422"/>
                  </a:lnTo>
                  <a:lnTo>
                    <a:pt x="94" y="367"/>
                  </a:lnTo>
                  <a:lnTo>
                    <a:pt x="90" y="312"/>
                  </a:lnTo>
                  <a:lnTo>
                    <a:pt x="88" y="257"/>
                  </a:lnTo>
                  <a:lnTo>
                    <a:pt x="89" y="204"/>
                  </a:lnTo>
                  <a:lnTo>
                    <a:pt x="90" y="177"/>
                  </a:lnTo>
                  <a:lnTo>
                    <a:pt x="92" y="151"/>
                  </a:lnTo>
                  <a:lnTo>
                    <a:pt x="94" y="125"/>
                  </a:lnTo>
                  <a:lnTo>
                    <a:pt x="97" y="99"/>
                  </a:lnTo>
                  <a:lnTo>
                    <a:pt x="100" y="74"/>
                  </a:lnTo>
                  <a:lnTo>
                    <a:pt x="104" y="49"/>
                  </a:lnTo>
                  <a:lnTo>
                    <a:pt x="109" y="2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1" name="Freeform 73"/>
            <p:cNvSpPr>
              <a:spLocks/>
            </p:cNvSpPr>
            <p:nvPr/>
          </p:nvSpPr>
          <p:spPr bwMode="auto">
            <a:xfrm>
              <a:off x="1901" y="2939"/>
              <a:ext cx="11" cy="51"/>
            </a:xfrm>
            <a:custGeom>
              <a:avLst/>
              <a:gdLst>
                <a:gd name="T0" fmla="*/ 0 w 223"/>
                <a:gd name="T1" fmla="*/ 0 h 966"/>
                <a:gd name="T2" fmla="*/ 0 w 223"/>
                <a:gd name="T3" fmla="*/ 0 h 966"/>
                <a:gd name="T4" fmla="*/ 0 w 223"/>
                <a:gd name="T5" fmla="*/ 0 h 966"/>
                <a:gd name="T6" fmla="*/ 0 w 223"/>
                <a:gd name="T7" fmla="*/ 0 h 966"/>
                <a:gd name="T8" fmla="*/ 0 w 223"/>
                <a:gd name="T9" fmla="*/ 0 h 966"/>
                <a:gd name="T10" fmla="*/ 0 w 223"/>
                <a:gd name="T11" fmla="*/ 0 h 966"/>
                <a:gd name="T12" fmla="*/ 0 w 223"/>
                <a:gd name="T13" fmla="*/ 0 h 966"/>
                <a:gd name="T14" fmla="*/ 0 w 223"/>
                <a:gd name="T15" fmla="*/ 0 h 966"/>
                <a:gd name="T16" fmla="*/ 0 w 223"/>
                <a:gd name="T17" fmla="*/ 0 h 966"/>
                <a:gd name="T18" fmla="*/ 0 w 223"/>
                <a:gd name="T19" fmla="*/ 0 h 966"/>
                <a:gd name="T20" fmla="*/ 0 w 223"/>
                <a:gd name="T21" fmla="*/ 0 h 966"/>
                <a:gd name="T22" fmla="*/ 0 w 223"/>
                <a:gd name="T23" fmla="*/ 0 h 966"/>
                <a:gd name="T24" fmla="*/ 0 w 223"/>
                <a:gd name="T25" fmla="*/ 0 h 966"/>
                <a:gd name="T26" fmla="*/ 0 w 223"/>
                <a:gd name="T27" fmla="*/ 0 h 966"/>
                <a:gd name="T28" fmla="*/ 0 w 223"/>
                <a:gd name="T29" fmla="*/ 0 h 966"/>
                <a:gd name="T30" fmla="*/ 0 w 223"/>
                <a:gd name="T31" fmla="*/ 0 h 966"/>
                <a:gd name="T32" fmla="*/ 0 w 223"/>
                <a:gd name="T33" fmla="*/ 0 h 966"/>
                <a:gd name="T34" fmla="*/ 0 w 223"/>
                <a:gd name="T35" fmla="*/ 0 h 966"/>
                <a:gd name="T36" fmla="*/ 0 w 223"/>
                <a:gd name="T37" fmla="*/ 0 h 966"/>
                <a:gd name="T38" fmla="*/ 0 w 223"/>
                <a:gd name="T39" fmla="*/ 0 h 966"/>
                <a:gd name="T40" fmla="*/ 0 w 223"/>
                <a:gd name="T41" fmla="*/ 0 h 966"/>
                <a:gd name="T42" fmla="*/ 0 w 223"/>
                <a:gd name="T43" fmla="*/ 0 h 966"/>
                <a:gd name="T44" fmla="*/ 0 w 223"/>
                <a:gd name="T45" fmla="*/ 0 h 966"/>
                <a:gd name="T46" fmla="*/ 0 w 223"/>
                <a:gd name="T47" fmla="*/ 0 h 966"/>
                <a:gd name="T48" fmla="*/ 0 w 223"/>
                <a:gd name="T49" fmla="*/ 0 h 966"/>
                <a:gd name="T50" fmla="*/ 0 w 223"/>
                <a:gd name="T51" fmla="*/ 0 h 966"/>
                <a:gd name="T52" fmla="*/ 0 w 223"/>
                <a:gd name="T53" fmla="*/ 0 h 966"/>
                <a:gd name="T54" fmla="*/ 0 w 223"/>
                <a:gd name="T55" fmla="*/ 0 h 966"/>
                <a:gd name="T56" fmla="*/ 0 w 223"/>
                <a:gd name="T57" fmla="*/ 0 h 966"/>
                <a:gd name="T58" fmla="*/ 0 w 223"/>
                <a:gd name="T59" fmla="*/ 0 h 966"/>
                <a:gd name="T60" fmla="*/ 0 w 223"/>
                <a:gd name="T61" fmla="*/ 0 h 966"/>
                <a:gd name="T62" fmla="*/ 0 w 223"/>
                <a:gd name="T63" fmla="*/ 0 h 966"/>
                <a:gd name="T64" fmla="*/ 0 w 223"/>
                <a:gd name="T65" fmla="*/ 0 h 966"/>
                <a:gd name="T66" fmla="*/ 0 w 223"/>
                <a:gd name="T67" fmla="*/ 0 h 966"/>
                <a:gd name="T68" fmla="*/ 0 w 223"/>
                <a:gd name="T69" fmla="*/ 0 h 966"/>
                <a:gd name="T70" fmla="*/ 0 w 223"/>
                <a:gd name="T71" fmla="*/ 0 h 966"/>
                <a:gd name="T72" fmla="*/ 0 w 223"/>
                <a:gd name="T73" fmla="*/ 0 h 96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3"/>
                <a:gd name="T112" fmla="*/ 0 h 966"/>
                <a:gd name="T113" fmla="*/ 223 w 223"/>
                <a:gd name="T114" fmla="*/ 966 h 96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3" h="966">
                  <a:moveTo>
                    <a:pt x="138" y="62"/>
                  </a:moveTo>
                  <a:lnTo>
                    <a:pt x="123" y="94"/>
                  </a:lnTo>
                  <a:lnTo>
                    <a:pt x="108" y="126"/>
                  </a:lnTo>
                  <a:lnTo>
                    <a:pt x="95" y="156"/>
                  </a:lnTo>
                  <a:lnTo>
                    <a:pt x="82" y="186"/>
                  </a:lnTo>
                  <a:lnTo>
                    <a:pt x="71" y="215"/>
                  </a:lnTo>
                  <a:lnTo>
                    <a:pt x="60" y="244"/>
                  </a:lnTo>
                  <a:lnTo>
                    <a:pt x="51" y="272"/>
                  </a:lnTo>
                  <a:lnTo>
                    <a:pt x="42" y="300"/>
                  </a:lnTo>
                  <a:lnTo>
                    <a:pt x="35" y="327"/>
                  </a:lnTo>
                  <a:lnTo>
                    <a:pt x="27" y="353"/>
                  </a:lnTo>
                  <a:lnTo>
                    <a:pt x="21" y="379"/>
                  </a:lnTo>
                  <a:lnTo>
                    <a:pt x="16" y="405"/>
                  </a:lnTo>
                  <a:lnTo>
                    <a:pt x="12" y="431"/>
                  </a:lnTo>
                  <a:lnTo>
                    <a:pt x="7" y="456"/>
                  </a:lnTo>
                  <a:lnTo>
                    <a:pt x="4" y="482"/>
                  </a:lnTo>
                  <a:lnTo>
                    <a:pt x="2" y="507"/>
                  </a:lnTo>
                  <a:lnTo>
                    <a:pt x="1" y="533"/>
                  </a:lnTo>
                  <a:lnTo>
                    <a:pt x="0" y="559"/>
                  </a:lnTo>
                  <a:lnTo>
                    <a:pt x="0" y="585"/>
                  </a:lnTo>
                  <a:lnTo>
                    <a:pt x="1" y="611"/>
                  </a:lnTo>
                  <a:lnTo>
                    <a:pt x="2" y="637"/>
                  </a:lnTo>
                  <a:lnTo>
                    <a:pt x="4" y="664"/>
                  </a:lnTo>
                  <a:lnTo>
                    <a:pt x="6" y="691"/>
                  </a:lnTo>
                  <a:lnTo>
                    <a:pt x="9" y="719"/>
                  </a:lnTo>
                  <a:lnTo>
                    <a:pt x="17" y="776"/>
                  </a:lnTo>
                  <a:lnTo>
                    <a:pt x="27" y="836"/>
                  </a:lnTo>
                  <a:lnTo>
                    <a:pt x="39" y="899"/>
                  </a:lnTo>
                  <a:lnTo>
                    <a:pt x="54" y="966"/>
                  </a:lnTo>
                  <a:lnTo>
                    <a:pt x="65" y="959"/>
                  </a:lnTo>
                  <a:lnTo>
                    <a:pt x="77" y="953"/>
                  </a:lnTo>
                  <a:lnTo>
                    <a:pt x="87" y="947"/>
                  </a:lnTo>
                  <a:lnTo>
                    <a:pt x="98" y="941"/>
                  </a:lnTo>
                  <a:lnTo>
                    <a:pt x="108" y="935"/>
                  </a:lnTo>
                  <a:lnTo>
                    <a:pt x="119" y="929"/>
                  </a:lnTo>
                  <a:lnTo>
                    <a:pt x="128" y="923"/>
                  </a:lnTo>
                  <a:lnTo>
                    <a:pt x="138" y="916"/>
                  </a:lnTo>
                  <a:lnTo>
                    <a:pt x="123" y="857"/>
                  </a:lnTo>
                  <a:lnTo>
                    <a:pt x="111" y="798"/>
                  </a:lnTo>
                  <a:lnTo>
                    <a:pt x="104" y="769"/>
                  </a:lnTo>
                  <a:lnTo>
                    <a:pt x="99" y="739"/>
                  </a:lnTo>
                  <a:lnTo>
                    <a:pt x="94" y="710"/>
                  </a:lnTo>
                  <a:lnTo>
                    <a:pt x="89" y="680"/>
                  </a:lnTo>
                  <a:lnTo>
                    <a:pt x="86" y="651"/>
                  </a:lnTo>
                  <a:lnTo>
                    <a:pt x="83" y="621"/>
                  </a:lnTo>
                  <a:lnTo>
                    <a:pt x="81" y="591"/>
                  </a:lnTo>
                  <a:lnTo>
                    <a:pt x="80" y="562"/>
                  </a:lnTo>
                  <a:lnTo>
                    <a:pt x="79" y="532"/>
                  </a:lnTo>
                  <a:lnTo>
                    <a:pt x="78" y="503"/>
                  </a:lnTo>
                  <a:lnTo>
                    <a:pt x="79" y="474"/>
                  </a:lnTo>
                  <a:lnTo>
                    <a:pt x="80" y="444"/>
                  </a:lnTo>
                  <a:lnTo>
                    <a:pt x="82" y="415"/>
                  </a:lnTo>
                  <a:lnTo>
                    <a:pt x="85" y="386"/>
                  </a:lnTo>
                  <a:lnTo>
                    <a:pt x="88" y="358"/>
                  </a:lnTo>
                  <a:lnTo>
                    <a:pt x="94" y="329"/>
                  </a:lnTo>
                  <a:lnTo>
                    <a:pt x="99" y="300"/>
                  </a:lnTo>
                  <a:lnTo>
                    <a:pt x="105" y="272"/>
                  </a:lnTo>
                  <a:lnTo>
                    <a:pt x="113" y="243"/>
                  </a:lnTo>
                  <a:lnTo>
                    <a:pt x="121" y="215"/>
                  </a:lnTo>
                  <a:lnTo>
                    <a:pt x="131" y="187"/>
                  </a:lnTo>
                  <a:lnTo>
                    <a:pt x="140" y="159"/>
                  </a:lnTo>
                  <a:lnTo>
                    <a:pt x="152" y="132"/>
                  </a:lnTo>
                  <a:lnTo>
                    <a:pt x="164" y="105"/>
                  </a:lnTo>
                  <a:lnTo>
                    <a:pt x="177" y="78"/>
                  </a:lnTo>
                  <a:lnTo>
                    <a:pt x="192" y="52"/>
                  </a:lnTo>
                  <a:lnTo>
                    <a:pt x="207" y="26"/>
                  </a:lnTo>
                  <a:lnTo>
                    <a:pt x="223" y="0"/>
                  </a:lnTo>
                  <a:lnTo>
                    <a:pt x="214" y="7"/>
                  </a:lnTo>
                  <a:lnTo>
                    <a:pt x="203" y="15"/>
                  </a:lnTo>
                  <a:lnTo>
                    <a:pt x="192" y="23"/>
                  </a:lnTo>
                  <a:lnTo>
                    <a:pt x="181" y="31"/>
                  </a:lnTo>
                  <a:lnTo>
                    <a:pt x="169" y="39"/>
                  </a:lnTo>
                  <a:lnTo>
                    <a:pt x="159" y="47"/>
                  </a:lnTo>
                  <a:lnTo>
                    <a:pt x="148" y="55"/>
                  </a:lnTo>
                  <a:lnTo>
                    <a:pt x="138" y="62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2" name="Freeform 74"/>
            <p:cNvSpPr>
              <a:spLocks/>
            </p:cNvSpPr>
            <p:nvPr/>
          </p:nvSpPr>
          <p:spPr bwMode="auto">
            <a:xfrm>
              <a:off x="1871" y="3120"/>
              <a:ext cx="41" cy="89"/>
            </a:xfrm>
            <a:custGeom>
              <a:avLst/>
              <a:gdLst>
                <a:gd name="T0" fmla="*/ 0 w 819"/>
                <a:gd name="T1" fmla="*/ 0 h 1682"/>
                <a:gd name="T2" fmla="*/ 0 w 819"/>
                <a:gd name="T3" fmla="*/ 0 h 1682"/>
                <a:gd name="T4" fmla="*/ 0 w 819"/>
                <a:gd name="T5" fmla="*/ 0 h 1682"/>
                <a:gd name="T6" fmla="*/ 0 w 819"/>
                <a:gd name="T7" fmla="*/ 0 h 1682"/>
                <a:gd name="T8" fmla="*/ 0 w 819"/>
                <a:gd name="T9" fmla="*/ 0 h 1682"/>
                <a:gd name="T10" fmla="*/ 0 w 819"/>
                <a:gd name="T11" fmla="*/ 0 h 1682"/>
                <a:gd name="T12" fmla="*/ 0 w 819"/>
                <a:gd name="T13" fmla="*/ 0 h 1682"/>
                <a:gd name="T14" fmla="*/ 0 w 819"/>
                <a:gd name="T15" fmla="*/ 0 h 1682"/>
                <a:gd name="T16" fmla="*/ 0 w 819"/>
                <a:gd name="T17" fmla="*/ 0 h 1682"/>
                <a:gd name="T18" fmla="*/ 0 w 819"/>
                <a:gd name="T19" fmla="*/ 0 h 1682"/>
                <a:gd name="T20" fmla="*/ 0 w 819"/>
                <a:gd name="T21" fmla="*/ 0 h 1682"/>
                <a:gd name="T22" fmla="*/ 0 w 819"/>
                <a:gd name="T23" fmla="*/ 0 h 1682"/>
                <a:gd name="T24" fmla="*/ 0 w 819"/>
                <a:gd name="T25" fmla="*/ 0 h 1682"/>
                <a:gd name="T26" fmla="*/ 0 w 819"/>
                <a:gd name="T27" fmla="*/ 0 h 1682"/>
                <a:gd name="T28" fmla="*/ 0 w 819"/>
                <a:gd name="T29" fmla="*/ 0 h 1682"/>
                <a:gd name="T30" fmla="*/ 0 w 819"/>
                <a:gd name="T31" fmla="*/ 0 h 1682"/>
                <a:gd name="T32" fmla="*/ 0 w 819"/>
                <a:gd name="T33" fmla="*/ 0 h 1682"/>
                <a:gd name="T34" fmla="*/ 0 w 819"/>
                <a:gd name="T35" fmla="*/ 0 h 1682"/>
                <a:gd name="T36" fmla="*/ 0 w 819"/>
                <a:gd name="T37" fmla="*/ 0 h 1682"/>
                <a:gd name="T38" fmla="*/ 0 w 819"/>
                <a:gd name="T39" fmla="*/ 0 h 1682"/>
                <a:gd name="T40" fmla="*/ 0 w 819"/>
                <a:gd name="T41" fmla="*/ 0 h 1682"/>
                <a:gd name="T42" fmla="*/ 0 w 819"/>
                <a:gd name="T43" fmla="*/ 0 h 1682"/>
                <a:gd name="T44" fmla="*/ 0 w 819"/>
                <a:gd name="T45" fmla="*/ 0 h 1682"/>
                <a:gd name="T46" fmla="*/ 0 w 819"/>
                <a:gd name="T47" fmla="*/ 0 h 1682"/>
                <a:gd name="T48" fmla="*/ 0 w 819"/>
                <a:gd name="T49" fmla="*/ 0 h 1682"/>
                <a:gd name="T50" fmla="*/ 0 w 819"/>
                <a:gd name="T51" fmla="*/ 0 h 1682"/>
                <a:gd name="T52" fmla="*/ 0 w 819"/>
                <a:gd name="T53" fmla="*/ 0 h 1682"/>
                <a:gd name="T54" fmla="*/ 0 w 819"/>
                <a:gd name="T55" fmla="*/ 0 h 1682"/>
                <a:gd name="T56" fmla="*/ 0 w 819"/>
                <a:gd name="T57" fmla="*/ 0 h 1682"/>
                <a:gd name="T58" fmla="*/ 0 w 819"/>
                <a:gd name="T59" fmla="*/ 0 h 1682"/>
                <a:gd name="T60" fmla="*/ 0 w 819"/>
                <a:gd name="T61" fmla="*/ 0 h 1682"/>
                <a:gd name="T62" fmla="*/ 0 w 819"/>
                <a:gd name="T63" fmla="*/ 0 h 1682"/>
                <a:gd name="T64" fmla="*/ 0 w 819"/>
                <a:gd name="T65" fmla="*/ 0 h 1682"/>
                <a:gd name="T66" fmla="*/ 0 w 819"/>
                <a:gd name="T67" fmla="*/ 0 h 1682"/>
                <a:gd name="T68" fmla="*/ 0 w 819"/>
                <a:gd name="T69" fmla="*/ 0 h 1682"/>
                <a:gd name="T70" fmla="*/ 0 w 819"/>
                <a:gd name="T71" fmla="*/ 0 h 1682"/>
                <a:gd name="T72" fmla="*/ 0 w 819"/>
                <a:gd name="T73" fmla="*/ 0 h 1682"/>
                <a:gd name="T74" fmla="*/ 0 w 819"/>
                <a:gd name="T75" fmla="*/ 0 h 1682"/>
                <a:gd name="T76" fmla="*/ 0 w 819"/>
                <a:gd name="T77" fmla="*/ 0 h 1682"/>
                <a:gd name="T78" fmla="*/ 0 w 819"/>
                <a:gd name="T79" fmla="*/ 0 h 1682"/>
                <a:gd name="T80" fmla="*/ 0 w 819"/>
                <a:gd name="T81" fmla="*/ 0 h 1682"/>
                <a:gd name="T82" fmla="*/ 0 w 819"/>
                <a:gd name="T83" fmla="*/ 0 h 1682"/>
                <a:gd name="T84" fmla="*/ 0 w 819"/>
                <a:gd name="T85" fmla="*/ 0 h 1682"/>
                <a:gd name="T86" fmla="*/ 0 w 819"/>
                <a:gd name="T87" fmla="*/ 0 h 1682"/>
                <a:gd name="T88" fmla="*/ 0 w 819"/>
                <a:gd name="T89" fmla="*/ 0 h 1682"/>
                <a:gd name="T90" fmla="*/ 0 w 819"/>
                <a:gd name="T91" fmla="*/ 0 h 1682"/>
                <a:gd name="T92" fmla="*/ 0 w 819"/>
                <a:gd name="T93" fmla="*/ 0 h 1682"/>
                <a:gd name="T94" fmla="*/ 0 w 819"/>
                <a:gd name="T95" fmla="*/ 0 h 1682"/>
                <a:gd name="T96" fmla="*/ 0 w 819"/>
                <a:gd name="T97" fmla="*/ 0 h 16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19"/>
                <a:gd name="T148" fmla="*/ 0 h 1682"/>
                <a:gd name="T149" fmla="*/ 819 w 819"/>
                <a:gd name="T150" fmla="*/ 1682 h 168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19" h="1682">
                  <a:moveTo>
                    <a:pt x="0" y="0"/>
                  </a:moveTo>
                  <a:lnTo>
                    <a:pt x="98" y="197"/>
                  </a:lnTo>
                  <a:lnTo>
                    <a:pt x="195" y="393"/>
                  </a:lnTo>
                  <a:lnTo>
                    <a:pt x="292" y="589"/>
                  </a:lnTo>
                  <a:lnTo>
                    <a:pt x="389" y="785"/>
                  </a:lnTo>
                  <a:lnTo>
                    <a:pt x="440" y="882"/>
                  </a:lnTo>
                  <a:lnTo>
                    <a:pt x="490" y="979"/>
                  </a:lnTo>
                  <a:lnTo>
                    <a:pt x="542" y="1076"/>
                  </a:lnTo>
                  <a:lnTo>
                    <a:pt x="596" y="1173"/>
                  </a:lnTo>
                  <a:lnTo>
                    <a:pt x="649" y="1268"/>
                  </a:lnTo>
                  <a:lnTo>
                    <a:pt x="704" y="1363"/>
                  </a:lnTo>
                  <a:lnTo>
                    <a:pt x="761" y="1458"/>
                  </a:lnTo>
                  <a:lnTo>
                    <a:pt x="819" y="1551"/>
                  </a:lnTo>
                  <a:lnTo>
                    <a:pt x="819" y="1568"/>
                  </a:lnTo>
                  <a:lnTo>
                    <a:pt x="818" y="1584"/>
                  </a:lnTo>
                  <a:lnTo>
                    <a:pt x="817" y="1600"/>
                  </a:lnTo>
                  <a:lnTo>
                    <a:pt x="816" y="1617"/>
                  </a:lnTo>
                  <a:lnTo>
                    <a:pt x="815" y="1633"/>
                  </a:lnTo>
                  <a:lnTo>
                    <a:pt x="814" y="1649"/>
                  </a:lnTo>
                  <a:lnTo>
                    <a:pt x="813" y="1666"/>
                  </a:lnTo>
                  <a:lnTo>
                    <a:pt x="813" y="1682"/>
                  </a:lnTo>
                  <a:lnTo>
                    <a:pt x="739" y="1580"/>
                  </a:lnTo>
                  <a:lnTo>
                    <a:pt x="668" y="1480"/>
                  </a:lnTo>
                  <a:lnTo>
                    <a:pt x="600" y="1380"/>
                  </a:lnTo>
                  <a:lnTo>
                    <a:pt x="535" y="1281"/>
                  </a:lnTo>
                  <a:lnTo>
                    <a:pt x="503" y="1232"/>
                  </a:lnTo>
                  <a:lnTo>
                    <a:pt x="473" y="1182"/>
                  </a:lnTo>
                  <a:lnTo>
                    <a:pt x="442" y="1133"/>
                  </a:lnTo>
                  <a:lnTo>
                    <a:pt x="413" y="1083"/>
                  </a:lnTo>
                  <a:lnTo>
                    <a:pt x="384" y="1033"/>
                  </a:lnTo>
                  <a:lnTo>
                    <a:pt x="357" y="983"/>
                  </a:lnTo>
                  <a:lnTo>
                    <a:pt x="329" y="933"/>
                  </a:lnTo>
                  <a:lnTo>
                    <a:pt x="303" y="883"/>
                  </a:lnTo>
                  <a:lnTo>
                    <a:pt x="278" y="832"/>
                  </a:lnTo>
                  <a:lnTo>
                    <a:pt x="254" y="781"/>
                  </a:lnTo>
                  <a:lnTo>
                    <a:pt x="229" y="730"/>
                  </a:lnTo>
                  <a:lnTo>
                    <a:pt x="206" y="678"/>
                  </a:lnTo>
                  <a:lnTo>
                    <a:pt x="184" y="625"/>
                  </a:lnTo>
                  <a:lnTo>
                    <a:pt x="163" y="572"/>
                  </a:lnTo>
                  <a:lnTo>
                    <a:pt x="143" y="519"/>
                  </a:lnTo>
                  <a:lnTo>
                    <a:pt x="123" y="464"/>
                  </a:lnTo>
                  <a:lnTo>
                    <a:pt x="105" y="409"/>
                  </a:lnTo>
                  <a:lnTo>
                    <a:pt x="87" y="354"/>
                  </a:lnTo>
                  <a:lnTo>
                    <a:pt x="70" y="297"/>
                  </a:lnTo>
                  <a:lnTo>
                    <a:pt x="55" y="240"/>
                  </a:lnTo>
                  <a:lnTo>
                    <a:pt x="39" y="181"/>
                  </a:lnTo>
                  <a:lnTo>
                    <a:pt x="25" y="122"/>
                  </a:lnTo>
                  <a:lnTo>
                    <a:pt x="13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3" name="Freeform 75"/>
            <p:cNvSpPr>
              <a:spLocks/>
            </p:cNvSpPr>
            <p:nvPr/>
          </p:nvSpPr>
          <p:spPr bwMode="auto">
            <a:xfrm>
              <a:off x="1915" y="3170"/>
              <a:ext cx="8" cy="37"/>
            </a:xfrm>
            <a:custGeom>
              <a:avLst/>
              <a:gdLst>
                <a:gd name="T0" fmla="*/ 0 w 152"/>
                <a:gd name="T1" fmla="*/ 0 h 698"/>
                <a:gd name="T2" fmla="*/ 0 w 152"/>
                <a:gd name="T3" fmla="*/ 0 h 698"/>
                <a:gd name="T4" fmla="*/ 0 w 152"/>
                <a:gd name="T5" fmla="*/ 0 h 698"/>
                <a:gd name="T6" fmla="*/ 0 w 152"/>
                <a:gd name="T7" fmla="*/ 0 h 698"/>
                <a:gd name="T8" fmla="*/ 0 w 152"/>
                <a:gd name="T9" fmla="*/ 0 h 698"/>
                <a:gd name="T10" fmla="*/ 0 w 152"/>
                <a:gd name="T11" fmla="*/ 0 h 698"/>
                <a:gd name="T12" fmla="*/ 0 w 152"/>
                <a:gd name="T13" fmla="*/ 0 h 698"/>
                <a:gd name="T14" fmla="*/ 0 w 152"/>
                <a:gd name="T15" fmla="*/ 0 h 698"/>
                <a:gd name="T16" fmla="*/ 0 w 152"/>
                <a:gd name="T17" fmla="*/ 0 h 698"/>
                <a:gd name="T18" fmla="*/ 0 w 152"/>
                <a:gd name="T19" fmla="*/ 0 h 698"/>
                <a:gd name="T20" fmla="*/ 0 w 152"/>
                <a:gd name="T21" fmla="*/ 0 h 698"/>
                <a:gd name="T22" fmla="*/ 0 w 152"/>
                <a:gd name="T23" fmla="*/ 0 h 698"/>
                <a:gd name="T24" fmla="*/ 0 w 152"/>
                <a:gd name="T25" fmla="*/ 0 h 698"/>
                <a:gd name="T26" fmla="*/ 0 w 152"/>
                <a:gd name="T27" fmla="*/ 0 h 698"/>
                <a:gd name="T28" fmla="*/ 0 w 152"/>
                <a:gd name="T29" fmla="*/ 0 h 698"/>
                <a:gd name="T30" fmla="*/ 0 w 152"/>
                <a:gd name="T31" fmla="*/ 0 h 698"/>
                <a:gd name="T32" fmla="*/ 0 w 152"/>
                <a:gd name="T33" fmla="*/ 0 h 698"/>
                <a:gd name="T34" fmla="*/ 0 w 152"/>
                <a:gd name="T35" fmla="*/ 0 h 698"/>
                <a:gd name="T36" fmla="*/ 0 w 152"/>
                <a:gd name="T37" fmla="*/ 0 h 698"/>
                <a:gd name="T38" fmla="*/ 0 w 152"/>
                <a:gd name="T39" fmla="*/ 0 h 698"/>
                <a:gd name="T40" fmla="*/ 0 w 152"/>
                <a:gd name="T41" fmla="*/ 0 h 698"/>
                <a:gd name="T42" fmla="*/ 0 w 152"/>
                <a:gd name="T43" fmla="*/ 0 h 698"/>
                <a:gd name="T44" fmla="*/ 0 w 152"/>
                <a:gd name="T45" fmla="*/ 0 h 698"/>
                <a:gd name="T46" fmla="*/ 0 w 152"/>
                <a:gd name="T47" fmla="*/ 0 h 698"/>
                <a:gd name="T48" fmla="*/ 0 w 152"/>
                <a:gd name="T49" fmla="*/ 0 h 698"/>
                <a:gd name="T50" fmla="*/ 0 w 152"/>
                <a:gd name="T51" fmla="*/ 0 h 698"/>
                <a:gd name="T52" fmla="*/ 0 w 152"/>
                <a:gd name="T53" fmla="*/ 0 h 698"/>
                <a:gd name="T54" fmla="*/ 0 w 152"/>
                <a:gd name="T55" fmla="*/ 0 h 698"/>
                <a:gd name="T56" fmla="*/ 0 w 152"/>
                <a:gd name="T57" fmla="*/ 0 h 698"/>
                <a:gd name="T58" fmla="*/ 0 w 152"/>
                <a:gd name="T59" fmla="*/ 0 h 698"/>
                <a:gd name="T60" fmla="*/ 0 w 152"/>
                <a:gd name="T61" fmla="*/ 0 h 698"/>
                <a:gd name="T62" fmla="*/ 0 w 152"/>
                <a:gd name="T63" fmla="*/ 0 h 698"/>
                <a:gd name="T64" fmla="*/ 0 w 152"/>
                <a:gd name="T65" fmla="*/ 0 h 698"/>
                <a:gd name="T66" fmla="*/ 0 w 152"/>
                <a:gd name="T67" fmla="*/ 0 h 698"/>
                <a:gd name="T68" fmla="*/ 0 w 152"/>
                <a:gd name="T69" fmla="*/ 0 h 698"/>
                <a:gd name="T70" fmla="*/ 0 w 152"/>
                <a:gd name="T71" fmla="*/ 0 h 698"/>
                <a:gd name="T72" fmla="*/ 0 w 152"/>
                <a:gd name="T73" fmla="*/ 0 h 698"/>
                <a:gd name="T74" fmla="*/ 0 w 152"/>
                <a:gd name="T75" fmla="*/ 0 h 698"/>
                <a:gd name="T76" fmla="*/ 0 w 152"/>
                <a:gd name="T77" fmla="*/ 0 h 698"/>
                <a:gd name="T78" fmla="*/ 0 w 152"/>
                <a:gd name="T79" fmla="*/ 0 h 69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2"/>
                <a:gd name="T121" fmla="*/ 0 h 698"/>
                <a:gd name="T122" fmla="*/ 152 w 152"/>
                <a:gd name="T123" fmla="*/ 698 h 69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2" h="698">
                  <a:moveTo>
                    <a:pt x="0" y="0"/>
                  </a:moveTo>
                  <a:lnTo>
                    <a:pt x="1" y="8"/>
                  </a:lnTo>
                  <a:lnTo>
                    <a:pt x="3" y="32"/>
                  </a:lnTo>
                  <a:lnTo>
                    <a:pt x="5" y="69"/>
                  </a:lnTo>
                  <a:lnTo>
                    <a:pt x="10" y="113"/>
                  </a:lnTo>
                  <a:lnTo>
                    <a:pt x="14" y="164"/>
                  </a:lnTo>
                  <a:lnTo>
                    <a:pt x="20" y="216"/>
                  </a:lnTo>
                  <a:lnTo>
                    <a:pt x="26" y="266"/>
                  </a:lnTo>
                  <a:lnTo>
                    <a:pt x="33" y="312"/>
                  </a:lnTo>
                  <a:lnTo>
                    <a:pt x="43" y="360"/>
                  </a:lnTo>
                  <a:lnTo>
                    <a:pt x="53" y="418"/>
                  </a:lnTo>
                  <a:lnTo>
                    <a:pt x="61" y="481"/>
                  </a:lnTo>
                  <a:lnTo>
                    <a:pt x="70" y="544"/>
                  </a:lnTo>
                  <a:lnTo>
                    <a:pt x="76" y="601"/>
                  </a:lnTo>
                  <a:lnTo>
                    <a:pt x="81" y="648"/>
                  </a:lnTo>
                  <a:lnTo>
                    <a:pt x="84" y="680"/>
                  </a:lnTo>
                  <a:lnTo>
                    <a:pt x="85" y="691"/>
                  </a:lnTo>
                  <a:lnTo>
                    <a:pt x="152" y="698"/>
                  </a:lnTo>
                  <a:lnTo>
                    <a:pt x="150" y="684"/>
                  </a:lnTo>
                  <a:lnTo>
                    <a:pt x="145" y="648"/>
                  </a:lnTo>
                  <a:lnTo>
                    <a:pt x="140" y="595"/>
                  </a:lnTo>
                  <a:lnTo>
                    <a:pt x="133" y="529"/>
                  </a:lnTo>
                  <a:lnTo>
                    <a:pt x="124" y="455"/>
                  </a:lnTo>
                  <a:lnTo>
                    <a:pt x="115" y="380"/>
                  </a:lnTo>
                  <a:lnTo>
                    <a:pt x="106" y="307"/>
                  </a:lnTo>
                  <a:lnTo>
                    <a:pt x="99" y="243"/>
                  </a:lnTo>
                  <a:lnTo>
                    <a:pt x="96" y="213"/>
                  </a:lnTo>
                  <a:lnTo>
                    <a:pt x="91" y="185"/>
                  </a:lnTo>
                  <a:lnTo>
                    <a:pt x="84" y="158"/>
                  </a:lnTo>
                  <a:lnTo>
                    <a:pt x="78" y="133"/>
                  </a:lnTo>
                  <a:lnTo>
                    <a:pt x="71" y="112"/>
                  </a:lnTo>
                  <a:lnTo>
                    <a:pt x="62" y="92"/>
                  </a:lnTo>
                  <a:lnTo>
                    <a:pt x="54" y="74"/>
                  </a:lnTo>
                  <a:lnTo>
                    <a:pt x="44" y="58"/>
                  </a:lnTo>
                  <a:lnTo>
                    <a:pt x="36" y="44"/>
                  </a:lnTo>
                  <a:lnTo>
                    <a:pt x="28" y="32"/>
                  </a:lnTo>
                  <a:lnTo>
                    <a:pt x="20" y="22"/>
                  </a:lnTo>
                  <a:lnTo>
                    <a:pt x="14" y="1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4" name="Freeform 76"/>
            <p:cNvSpPr>
              <a:spLocks/>
            </p:cNvSpPr>
            <p:nvPr/>
          </p:nvSpPr>
          <p:spPr bwMode="auto">
            <a:xfrm>
              <a:off x="1868" y="3012"/>
              <a:ext cx="12" cy="57"/>
            </a:xfrm>
            <a:custGeom>
              <a:avLst/>
              <a:gdLst>
                <a:gd name="T0" fmla="*/ 0 w 232"/>
                <a:gd name="T1" fmla="*/ 0 h 1090"/>
                <a:gd name="T2" fmla="*/ 0 w 232"/>
                <a:gd name="T3" fmla="*/ 0 h 1090"/>
                <a:gd name="T4" fmla="*/ 0 w 232"/>
                <a:gd name="T5" fmla="*/ 0 h 1090"/>
                <a:gd name="T6" fmla="*/ 0 w 232"/>
                <a:gd name="T7" fmla="*/ 0 h 1090"/>
                <a:gd name="T8" fmla="*/ 0 w 232"/>
                <a:gd name="T9" fmla="*/ 0 h 1090"/>
                <a:gd name="T10" fmla="*/ 0 w 232"/>
                <a:gd name="T11" fmla="*/ 0 h 1090"/>
                <a:gd name="T12" fmla="*/ 0 w 232"/>
                <a:gd name="T13" fmla="*/ 0 h 1090"/>
                <a:gd name="T14" fmla="*/ 0 w 232"/>
                <a:gd name="T15" fmla="*/ 0 h 1090"/>
                <a:gd name="T16" fmla="*/ 0 w 232"/>
                <a:gd name="T17" fmla="*/ 0 h 1090"/>
                <a:gd name="T18" fmla="*/ 0 w 232"/>
                <a:gd name="T19" fmla="*/ 0 h 1090"/>
                <a:gd name="T20" fmla="*/ 0 w 232"/>
                <a:gd name="T21" fmla="*/ 0 h 1090"/>
                <a:gd name="T22" fmla="*/ 0 w 232"/>
                <a:gd name="T23" fmla="*/ 0 h 1090"/>
                <a:gd name="T24" fmla="*/ 0 w 232"/>
                <a:gd name="T25" fmla="*/ 0 h 1090"/>
                <a:gd name="T26" fmla="*/ 0 w 232"/>
                <a:gd name="T27" fmla="*/ 0 h 1090"/>
                <a:gd name="T28" fmla="*/ 0 w 232"/>
                <a:gd name="T29" fmla="*/ 0 h 1090"/>
                <a:gd name="T30" fmla="*/ 0 w 232"/>
                <a:gd name="T31" fmla="*/ 0 h 1090"/>
                <a:gd name="T32" fmla="*/ 0 w 232"/>
                <a:gd name="T33" fmla="*/ 0 h 1090"/>
                <a:gd name="T34" fmla="*/ 0 w 232"/>
                <a:gd name="T35" fmla="*/ 0 h 1090"/>
                <a:gd name="T36" fmla="*/ 0 w 232"/>
                <a:gd name="T37" fmla="*/ 0 h 1090"/>
                <a:gd name="T38" fmla="*/ 0 w 232"/>
                <a:gd name="T39" fmla="*/ 0 h 1090"/>
                <a:gd name="T40" fmla="*/ 0 w 232"/>
                <a:gd name="T41" fmla="*/ 0 h 1090"/>
                <a:gd name="T42" fmla="*/ 0 w 232"/>
                <a:gd name="T43" fmla="*/ 0 h 1090"/>
                <a:gd name="T44" fmla="*/ 0 w 232"/>
                <a:gd name="T45" fmla="*/ 0 h 1090"/>
                <a:gd name="T46" fmla="*/ 0 w 232"/>
                <a:gd name="T47" fmla="*/ 0 h 1090"/>
                <a:gd name="T48" fmla="*/ 0 w 232"/>
                <a:gd name="T49" fmla="*/ 0 h 1090"/>
                <a:gd name="T50" fmla="*/ 0 w 232"/>
                <a:gd name="T51" fmla="*/ 0 h 1090"/>
                <a:gd name="T52" fmla="*/ 0 w 232"/>
                <a:gd name="T53" fmla="*/ 0 h 1090"/>
                <a:gd name="T54" fmla="*/ 0 w 232"/>
                <a:gd name="T55" fmla="*/ 0 h 1090"/>
                <a:gd name="T56" fmla="*/ 0 w 232"/>
                <a:gd name="T57" fmla="*/ 0 h 1090"/>
                <a:gd name="T58" fmla="*/ 0 w 232"/>
                <a:gd name="T59" fmla="*/ 0 h 1090"/>
                <a:gd name="T60" fmla="*/ 0 w 232"/>
                <a:gd name="T61" fmla="*/ 0 h 1090"/>
                <a:gd name="T62" fmla="*/ 0 w 232"/>
                <a:gd name="T63" fmla="*/ 0 h 1090"/>
                <a:gd name="T64" fmla="*/ 0 w 232"/>
                <a:gd name="T65" fmla="*/ 0 h 1090"/>
                <a:gd name="T66" fmla="*/ 0 w 232"/>
                <a:gd name="T67" fmla="*/ 0 h 1090"/>
                <a:gd name="T68" fmla="*/ 0 w 232"/>
                <a:gd name="T69" fmla="*/ 0 h 10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1090"/>
                <a:gd name="T107" fmla="*/ 232 w 232"/>
                <a:gd name="T108" fmla="*/ 1090 h 109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1090">
                  <a:moveTo>
                    <a:pt x="3" y="0"/>
                  </a:moveTo>
                  <a:lnTo>
                    <a:pt x="3" y="137"/>
                  </a:lnTo>
                  <a:lnTo>
                    <a:pt x="2" y="275"/>
                  </a:lnTo>
                  <a:lnTo>
                    <a:pt x="2" y="412"/>
                  </a:lnTo>
                  <a:lnTo>
                    <a:pt x="1" y="549"/>
                  </a:lnTo>
                  <a:lnTo>
                    <a:pt x="0" y="685"/>
                  </a:lnTo>
                  <a:lnTo>
                    <a:pt x="1" y="821"/>
                  </a:lnTo>
                  <a:lnTo>
                    <a:pt x="1" y="955"/>
                  </a:lnTo>
                  <a:lnTo>
                    <a:pt x="3" y="1090"/>
                  </a:lnTo>
                  <a:lnTo>
                    <a:pt x="20" y="1073"/>
                  </a:lnTo>
                  <a:lnTo>
                    <a:pt x="37" y="1057"/>
                  </a:lnTo>
                  <a:lnTo>
                    <a:pt x="52" y="1041"/>
                  </a:lnTo>
                  <a:lnTo>
                    <a:pt x="68" y="1026"/>
                  </a:lnTo>
                  <a:lnTo>
                    <a:pt x="85" y="1010"/>
                  </a:lnTo>
                  <a:lnTo>
                    <a:pt x="101" y="996"/>
                  </a:lnTo>
                  <a:lnTo>
                    <a:pt x="118" y="983"/>
                  </a:lnTo>
                  <a:lnTo>
                    <a:pt x="135" y="970"/>
                  </a:lnTo>
                  <a:lnTo>
                    <a:pt x="122" y="963"/>
                  </a:lnTo>
                  <a:lnTo>
                    <a:pt x="109" y="957"/>
                  </a:lnTo>
                  <a:lnTo>
                    <a:pt x="98" y="950"/>
                  </a:lnTo>
                  <a:lnTo>
                    <a:pt x="85" y="942"/>
                  </a:lnTo>
                  <a:lnTo>
                    <a:pt x="72" y="935"/>
                  </a:lnTo>
                  <a:lnTo>
                    <a:pt x="61" y="929"/>
                  </a:lnTo>
                  <a:lnTo>
                    <a:pt x="48" y="922"/>
                  </a:lnTo>
                  <a:lnTo>
                    <a:pt x="36" y="914"/>
                  </a:lnTo>
                  <a:lnTo>
                    <a:pt x="57" y="857"/>
                  </a:lnTo>
                  <a:lnTo>
                    <a:pt x="74" y="811"/>
                  </a:lnTo>
                  <a:lnTo>
                    <a:pt x="80" y="792"/>
                  </a:lnTo>
                  <a:lnTo>
                    <a:pt x="85" y="774"/>
                  </a:lnTo>
                  <a:lnTo>
                    <a:pt x="89" y="757"/>
                  </a:lnTo>
                  <a:lnTo>
                    <a:pt x="91" y="741"/>
                  </a:lnTo>
                  <a:lnTo>
                    <a:pt x="92" y="725"/>
                  </a:lnTo>
                  <a:lnTo>
                    <a:pt x="92" y="708"/>
                  </a:lnTo>
                  <a:lnTo>
                    <a:pt x="89" y="691"/>
                  </a:lnTo>
                  <a:lnTo>
                    <a:pt x="86" y="672"/>
                  </a:lnTo>
                  <a:lnTo>
                    <a:pt x="80" y="651"/>
                  </a:lnTo>
                  <a:lnTo>
                    <a:pt x="71" y="628"/>
                  </a:lnTo>
                  <a:lnTo>
                    <a:pt x="62" y="602"/>
                  </a:lnTo>
                  <a:lnTo>
                    <a:pt x="49" y="572"/>
                  </a:lnTo>
                  <a:lnTo>
                    <a:pt x="71" y="537"/>
                  </a:lnTo>
                  <a:lnTo>
                    <a:pt x="95" y="501"/>
                  </a:lnTo>
                  <a:lnTo>
                    <a:pt x="118" y="465"/>
                  </a:lnTo>
                  <a:lnTo>
                    <a:pt x="141" y="427"/>
                  </a:lnTo>
                  <a:lnTo>
                    <a:pt x="164" y="390"/>
                  </a:lnTo>
                  <a:lnTo>
                    <a:pt x="187" y="352"/>
                  </a:lnTo>
                  <a:lnTo>
                    <a:pt x="210" y="313"/>
                  </a:lnTo>
                  <a:lnTo>
                    <a:pt x="232" y="273"/>
                  </a:lnTo>
                  <a:lnTo>
                    <a:pt x="212" y="280"/>
                  </a:lnTo>
                  <a:lnTo>
                    <a:pt x="192" y="286"/>
                  </a:lnTo>
                  <a:lnTo>
                    <a:pt x="171" y="292"/>
                  </a:lnTo>
                  <a:lnTo>
                    <a:pt x="149" y="298"/>
                  </a:lnTo>
                  <a:lnTo>
                    <a:pt x="128" y="303"/>
                  </a:lnTo>
                  <a:lnTo>
                    <a:pt x="106" y="308"/>
                  </a:lnTo>
                  <a:lnTo>
                    <a:pt x="84" y="312"/>
                  </a:lnTo>
                  <a:lnTo>
                    <a:pt x="62" y="317"/>
                  </a:lnTo>
                  <a:lnTo>
                    <a:pt x="69" y="284"/>
                  </a:lnTo>
                  <a:lnTo>
                    <a:pt x="78" y="251"/>
                  </a:lnTo>
                  <a:lnTo>
                    <a:pt x="87" y="217"/>
                  </a:lnTo>
                  <a:lnTo>
                    <a:pt x="96" y="182"/>
                  </a:lnTo>
                  <a:lnTo>
                    <a:pt x="105" y="148"/>
                  </a:lnTo>
                  <a:lnTo>
                    <a:pt x="115" y="113"/>
                  </a:lnTo>
                  <a:lnTo>
                    <a:pt x="124" y="78"/>
                  </a:lnTo>
                  <a:lnTo>
                    <a:pt x="135" y="43"/>
                  </a:lnTo>
                  <a:lnTo>
                    <a:pt x="118" y="39"/>
                  </a:lnTo>
                  <a:lnTo>
                    <a:pt x="101" y="34"/>
                  </a:lnTo>
                  <a:lnTo>
                    <a:pt x="85" y="29"/>
                  </a:lnTo>
                  <a:lnTo>
                    <a:pt x="68" y="24"/>
                  </a:lnTo>
                  <a:lnTo>
                    <a:pt x="52" y="18"/>
                  </a:lnTo>
                  <a:lnTo>
                    <a:pt x="37" y="13"/>
                  </a:lnTo>
                  <a:lnTo>
                    <a:pt x="2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5" name="Freeform 77"/>
            <p:cNvSpPr>
              <a:spLocks/>
            </p:cNvSpPr>
            <p:nvPr/>
          </p:nvSpPr>
          <p:spPr bwMode="auto">
            <a:xfrm>
              <a:off x="1872" y="2784"/>
              <a:ext cx="192" cy="60"/>
            </a:xfrm>
            <a:custGeom>
              <a:avLst/>
              <a:gdLst>
                <a:gd name="T0" fmla="*/ 0 w 3832"/>
                <a:gd name="T1" fmla="*/ 0 h 1148"/>
                <a:gd name="T2" fmla="*/ 0 w 3832"/>
                <a:gd name="T3" fmla="*/ 0 h 1148"/>
                <a:gd name="T4" fmla="*/ 0 w 3832"/>
                <a:gd name="T5" fmla="*/ 0 h 1148"/>
                <a:gd name="T6" fmla="*/ 0 w 3832"/>
                <a:gd name="T7" fmla="*/ 0 h 1148"/>
                <a:gd name="T8" fmla="*/ 0 w 3832"/>
                <a:gd name="T9" fmla="*/ 0 h 1148"/>
                <a:gd name="T10" fmla="*/ 0 w 3832"/>
                <a:gd name="T11" fmla="*/ 0 h 1148"/>
                <a:gd name="T12" fmla="*/ 0 w 3832"/>
                <a:gd name="T13" fmla="*/ 0 h 1148"/>
                <a:gd name="T14" fmla="*/ 0 w 3832"/>
                <a:gd name="T15" fmla="*/ 0 h 1148"/>
                <a:gd name="T16" fmla="*/ 0 w 3832"/>
                <a:gd name="T17" fmla="*/ 0 h 1148"/>
                <a:gd name="T18" fmla="*/ 0 w 3832"/>
                <a:gd name="T19" fmla="*/ 0 h 1148"/>
                <a:gd name="T20" fmla="*/ 0 w 3832"/>
                <a:gd name="T21" fmla="*/ 0 h 1148"/>
                <a:gd name="T22" fmla="*/ 0 w 3832"/>
                <a:gd name="T23" fmla="*/ 0 h 1148"/>
                <a:gd name="T24" fmla="*/ 0 w 3832"/>
                <a:gd name="T25" fmla="*/ 0 h 1148"/>
                <a:gd name="T26" fmla="*/ 0 w 3832"/>
                <a:gd name="T27" fmla="*/ 0 h 1148"/>
                <a:gd name="T28" fmla="*/ 0 w 3832"/>
                <a:gd name="T29" fmla="*/ 0 h 1148"/>
                <a:gd name="T30" fmla="*/ 0 w 3832"/>
                <a:gd name="T31" fmla="*/ 0 h 1148"/>
                <a:gd name="T32" fmla="*/ 0 w 3832"/>
                <a:gd name="T33" fmla="*/ 0 h 1148"/>
                <a:gd name="T34" fmla="*/ 0 w 3832"/>
                <a:gd name="T35" fmla="*/ 0 h 1148"/>
                <a:gd name="T36" fmla="*/ 0 w 3832"/>
                <a:gd name="T37" fmla="*/ 0 h 1148"/>
                <a:gd name="T38" fmla="*/ 0 w 3832"/>
                <a:gd name="T39" fmla="*/ 0 h 1148"/>
                <a:gd name="T40" fmla="*/ 0 w 3832"/>
                <a:gd name="T41" fmla="*/ 0 h 1148"/>
                <a:gd name="T42" fmla="*/ 0 w 3832"/>
                <a:gd name="T43" fmla="*/ 0 h 1148"/>
                <a:gd name="T44" fmla="*/ 0 w 3832"/>
                <a:gd name="T45" fmla="*/ 0 h 1148"/>
                <a:gd name="T46" fmla="*/ 0 w 3832"/>
                <a:gd name="T47" fmla="*/ 0 h 1148"/>
                <a:gd name="T48" fmla="*/ 0 w 3832"/>
                <a:gd name="T49" fmla="*/ 0 h 1148"/>
                <a:gd name="T50" fmla="*/ 0 w 3832"/>
                <a:gd name="T51" fmla="*/ 0 h 1148"/>
                <a:gd name="T52" fmla="*/ 0 w 3832"/>
                <a:gd name="T53" fmla="*/ 0 h 1148"/>
                <a:gd name="T54" fmla="*/ 0 w 3832"/>
                <a:gd name="T55" fmla="*/ 0 h 1148"/>
                <a:gd name="T56" fmla="*/ 0 w 3832"/>
                <a:gd name="T57" fmla="*/ 0 h 1148"/>
                <a:gd name="T58" fmla="*/ 0 w 3832"/>
                <a:gd name="T59" fmla="*/ 0 h 1148"/>
                <a:gd name="T60" fmla="*/ 0 w 3832"/>
                <a:gd name="T61" fmla="*/ 0 h 1148"/>
                <a:gd name="T62" fmla="*/ 0 w 3832"/>
                <a:gd name="T63" fmla="*/ 0 h 1148"/>
                <a:gd name="T64" fmla="*/ 0 w 3832"/>
                <a:gd name="T65" fmla="*/ 0 h 1148"/>
                <a:gd name="T66" fmla="*/ 0 w 3832"/>
                <a:gd name="T67" fmla="*/ 0 h 1148"/>
                <a:gd name="T68" fmla="*/ 0 w 3832"/>
                <a:gd name="T69" fmla="*/ 0 h 1148"/>
                <a:gd name="T70" fmla="*/ 0 w 3832"/>
                <a:gd name="T71" fmla="*/ 0 h 1148"/>
                <a:gd name="T72" fmla="*/ 0 w 3832"/>
                <a:gd name="T73" fmla="*/ 0 h 1148"/>
                <a:gd name="T74" fmla="*/ 0 w 3832"/>
                <a:gd name="T75" fmla="*/ 0 h 1148"/>
                <a:gd name="T76" fmla="*/ 0 w 3832"/>
                <a:gd name="T77" fmla="*/ 0 h 1148"/>
                <a:gd name="T78" fmla="*/ 0 w 3832"/>
                <a:gd name="T79" fmla="*/ 0 h 1148"/>
                <a:gd name="T80" fmla="*/ 0 w 3832"/>
                <a:gd name="T81" fmla="*/ 0 h 1148"/>
                <a:gd name="T82" fmla="*/ 0 w 3832"/>
                <a:gd name="T83" fmla="*/ 0 h 1148"/>
                <a:gd name="T84" fmla="*/ 0 w 3832"/>
                <a:gd name="T85" fmla="*/ 0 h 1148"/>
                <a:gd name="T86" fmla="*/ 0 w 3832"/>
                <a:gd name="T87" fmla="*/ 0 h 1148"/>
                <a:gd name="T88" fmla="*/ 0 w 3832"/>
                <a:gd name="T89" fmla="*/ 0 h 1148"/>
                <a:gd name="T90" fmla="*/ 0 w 3832"/>
                <a:gd name="T91" fmla="*/ 0 h 1148"/>
                <a:gd name="T92" fmla="*/ 0 w 3832"/>
                <a:gd name="T93" fmla="*/ 0 h 1148"/>
                <a:gd name="T94" fmla="*/ 0 w 3832"/>
                <a:gd name="T95" fmla="*/ 0 h 1148"/>
                <a:gd name="T96" fmla="*/ 0 w 3832"/>
                <a:gd name="T97" fmla="*/ 0 h 1148"/>
                <a:gd name="T98" fmla="*/ 0 w 3832"/>
                <a:gd name="T99" fmla="*/ 0 h 1148"/>
                <a:gd name="T100" fmla="*/ 0 w 3832"/>
                <a:gd name="T101" fmla="*/ 0 h 1148"/>
                <a:gd name="T102" fmla="*/ 0 w 3832"/>
                <a:gd name="T103" fmla="*/ 0 h 1148"/>
                <a:gd name="T104" fmla="*/ 0 w 3832"/>
                <a:gd name="T105" fmla="*/ 0 h 1148"/>
                <a:gd name="T106" fmla="*/ 0 w 3832"/>
                <a:gd name="T107" fmla="*/ 0 h 1148"/>
                <a:gd name="T108" fmla="*/ 0 w 3832"/>
                <a:gd name="T109" fmla="*/ 0 h 1148"/>
                <a:gd name="T110" fmla="*/ 0 w 3832"/>
                <a:gd name="T111" fmla="*/ 0 h 11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32"/>
                <a:gd name="T169" fmla="*/ 0 h 1148"/>
                <a:gd name="T170" fmla="*/ 3832 w 3832"/>
                <a:gd name="T171" fmla="*/ 1148 h 11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32" h="1148">
                  <a:moveTo>
                    <a:pt x="0" y="0"/>
                  </a:moveTo>
                  <a:lnTo>
                    <a:pt x="61" y="7"/>
                  </a:lnTo>
                  <a:lnTo>
                    <a:pt x="122" y="14"/>
                  </a:lnTo>
                  <a:lnTo>
                    <a:pt x="183" y="23"/>
                  </a:lnTo>
                  <a:lnTo>
                    <a:pt x="243" y="32"/>
                  </a:lnTo>
                  <a:lnTo>
                    <a:pt x="304" y="42"/>
                  </a:lnTo>
                  <a:lnTo>
                    <a:pt x="364" y="53"/>
                  </a:lnTo>
                  <a:lnTo>
                    <a:pt x="424" y="65"/>
                  </a:lnTo>
                  <a:lnTo>
                    <a:pt x="484" y="78"/>
                  </a:lnTo>
                  <a:lnTo>
                    <a:pt x="603" y="104"/>
                  </a:lnTo>
                  <a:lnTo>
                    <a:pt x="722" y="133"/>
                  </a:lnTo>
                  <a:lnTo>
                    <a:pt x="841" y="163"/>
                  </a:lnTo>
                  <a:lnTo>
                    <a:pt x="960" y="194"/>
                  </a:lnTo>
                  <a:lnTo>
                    <a:pt x="1078" y="225"/>
                  </a:lnTo>
                  <a:lnTo>
                    <a:pt x="1197" y="256"/>
                  </a:lnTo>
                  <a:lnTo>
                    <a:pt x="1316" y="287"/>
                  </a:lnTo>
                  <a:lnTo>
                    <a:pt x="1435" y="316"/>
                  </a:lnTo>
                  <a:lnTo>
                    <a:pt x="1495" y="330"/>
                  </a:lnTo>
                  <a:lnTo>
                    <a:pt x="1555" y="344"/>
                  </a:lnTo>
                  <a:lnTo>
                    <a:pt x="1615" y="357"/>
                  </a:lnTo>
                  <a:lnTo>
                    <a:pt x="1676" y="369"/>
                  </a:lnTo>
                  <a:lnTo>
                    <a:pt x="1736" y="381"/>
                  </a:lnTo>
                  <a:lnTo>
                    <a:pt x="1797" y="392"/>
                  </a:lnTo>
                  <a:lnTo>
                    <a:pt x="1858" y="402"/>
                  </a:lnTo>
                  <a:lnTo>
                    <a:pt x="1919" y="411"/>
                  </a:lnTo>
                  <a:lnTo>
                    <a:pt x="1965" y="417"/>
                  </a:lnTo>
                  <a:lnTo>
                    <a:pt x="2016" y="422"/>
                  </a:lnTo>
                  <a:lnTo>
                    <a:pt x="2072" y="427"/>
                  </a:lnTo>
                  <a:lnTo>
                    <a:pt x="2132" y="431"/>
                  </a:lnTo>
                  <a:lnTo>
                    <a:pt x="2266" y="439"/>
                  </a:lnTo>
                  <a:lnTo>
                    <a:pt x="2411" y="445"/>
                  </a:lnTo>
                  <a:lnTo>
                    <a:pt x="2566" y="450"/>
                  </a:lnTo>
                  <a:lnTo>
                    <a:pt x="2726" y="454"/>
                  </a:lnTo>
                  <a:lnTo>
                    <a:pt x="2887" y="457"/>
                  </a:lnTo>
                  <a:lnTo>
                    <a:pt x="3047" y="459"/>
                  </a:lnTo>
                  <a:lnTo>
                    <a:pt x="3347" y="462"/>
                  </a:lnTo>
                  <a:lnTo>
                    <a:pt x="3597" y="462"/>
                  </a:lnTo>
                  <a:lnTo>
                    <a:pt x="3768" y="461"/>
                  </a:lnTo>
                  <a:lnTo>
                    <a:pt x="3832" y="461"/>
                  </a:lnTo>
                  <a:lnTo>
                    <a:pt x="3814" y="470"/>
                  </a:lnTo>
                  <a:lnTo>
                    <a:pt x="3798" y="478"/>
                  </a:lnTo>
                  <a:lnTo>
                    <a:pt x="3782" y="487"/>
                  </a:lnTo>
                  <a:lnTo>
                    <a:pt x="3766" y="494"/>
                  </a:lnTo>
                  <a:lnTo>
                    <a:pt x="3750" y="502"/>
                  </a:lnTo>
                  <a:lnTo>
                    <a:pt x="3734" y="509"/>
                  </a:lnTo>
                  <a:lnTo>
                    <a:pt x="3717" y="516"/>
                  </a:lnTo>
                  <a:lnTo>
                    <a:pt x="3701" y="523"/>
                  </a:lnTo>
                  <a:lnTo>
                    <a:pt x="3632" y="527"/>
                  </a:lnTo>
                  <a:lnTo>
                    <a:pt x="3452" y="538"/>
                  </a:lnTo>
                  <a:lnTo>
                    <a:pt x="3192" y="553"/>
                  </a:lnTo>
                  <a:lnTo>
                    <a:pt x="2888" y="570"/>
                  </a:lnTo>
                  <a:lnTo>
                    <a:pt x="2574" y="587"/>
                  </a:lnTo>
                  <a:lnTo>
                    <a:pt x="2286" y="602"/>
                  </a:lnTo>
                  <a:lnTo>
                    <a:pt x="2161" y="608"/>
                  </a:lnTo>
                  <a:lnTo>
                    <a:pt x="2056" y="612"/>
                  </a:lnTo>
                  <a:lnTo>
                    <a:pt x="1973" y="615"/>
                  </a:lnTo>
                  <a:lnTo>
                    <a:pt x="1919" y="616"/>
                  </a:lnTo>
                  <a:lnTo>
                    <a:pt x="1899" y="617"/>
                  </a:lnTo>
                  <a:lnTo>
                    <a:pt x="1879" y="619"/>
                  </a:lnTo>
                  <a:lnTo>
                    <a:pt x="1857" y="623"/>
                  </a:lnTo>
                  <a:lnTo>
                    <a:pt x="1834" y="627"/>
                  </a:lnTo>
                  <a:lnTo>
                    <a:pt x="1812" y="633"/>
                  </a:lnTo>
                  <a:lnTo>
                    <a:pt x="1790" y="640"/>
                  </a:lnTo>
                  <a:lnTo>
                    <a:pt x="1767" y="648"/>
                  </a:lnTo>
                  <a:lnTo>
                    <a:pt x="1744" y="656"/>
                  </a:lnTo>
                  <a:lnTo>
                    <a:pt x="1720" y="666"/>
                  </a:lnTo>
                  <a:lnTo>
                    <a:pt x="1697" y="676"/>
                  </a:lnTo>
                  <a:lnTo>
                    <a:pt x="1673" y="686"/>
                  </a:lnTo>
                  <a:lnTo>
                    <a:pt x="1650" y="697"/>
                  </a:lnTo>
                  <a:lnTo>
                    <a:pt x="1605" y="720"/>
                  </a:lnTo>
                  <a:lnTo>
                    <a:pt x="1562" y="744"/>
                  </a:lnTo>
                  <a:lnTo>
                    <a:pt x="1521" y="768"/>
                  </a:lnTo>
                  <a:lnTo>
                    <a:pt x="1483" y="791"/>
                  </a:lnTo>
                  <a:lnTo>
                    <a:pt x="1449" y="812"/>
                  </a:lnTo>
                  <a:lnTo>
                    <a:pt x="1420" y="832"/>
                  </a:lnTo>
                  <a:lnTo>
                    <a:pt x="1378" y="861"/>
                  </a:lnTo>
                  <a:lnTo>
                    <a:pt x="1362" y="872"/>
                  </a:lnTo>
                  <a:lnTo>
                    <a:pt x="1360" y="904"/>
                  </a:lnTo>
                  <a:lnTo>
                    <a:pt x="1358" y="937"/>
                  </a:lnTo>
                  <a:lnTo>
                    <a:pt x="1355" y="970"/>
                  </a:lnTo>
                  <a:lnTo>
                    <a:pt x="1351" y="1002"/>
                  </a:lnTo>
                  <a:lnTo>
                    <a:pt x="1348" y="1035"/>
                  </a:lnTo>
                  <a:lnTo>
                    <a:pt x="1345" y="1069"/>
                  </a:lnTo>
                  <a:lnTo>
                    <a:pt x="1341" y="1101"/>
                  </a:lnTo>
                  <a:lnTo>
                    <a:pt x="1336" y="1134"/>
                  </a:lnTo>
                  <a:lnTo>
                    <a:pt x="1329" y="1142"/>
                  </a:lnTo>
                  <a:lnTo>
                    <a:pt x="1323" y="1146"/>
                  </a:lnTo>
                  <a:lnTo>
                    <a:pt x="1318" y="1148"/>
                  </a:lnTo>
                  <a:lnTo>
                    <a:pt x="1311" y="1147"/>
                  </a:lnTo>
                  <a:lnTo>
                    <a:pt x="1306" y="1143"/>
                  </a:lnTo>
                  <a:lnTo>
                    <a:pt x="1302" y="1137"/>
                  </a:lnTo>
                  <a:lnTo>
                    <a:pt x="1298" y="1129"/>
                  </a:lnTo>
                  <a:lnTo>
                    <a:pt x="1293" y="1119"/>
                  </a:lnTo>
                  <a:lnTo>
                    <a:pt x="1289" y="1106"/>
                  </a:lnTo>
                  <a:lnTo>
                    <a:pt x="1286" y="1093"/>
                  </a:lnTo>
                  <a:lnTo>
                    <a:pt x="1284" y="1077"/>
                  </a:lnTo>
                  <a:lnTo>
                    <a:pt x="1282" y="1059"/>
                  </a:lnTo>
                  <a:lnTo>
                    <a:pt x="1280" y="1041"/>
                  </a:lnTo>
                  <a:lnTo>
                    <a:pt x="1279" y="1022"/>
                  </a:lnTo>
                  <a:lnTo>
                    <a:pt x="1279" y="1003"/>
                  </a:lnTo>
                  <a:lnTo>
                    <a:pt x="1279" y="982"/>
                  </a:lnTo>
                  <a:lnTo>
                    <a:pt x="1280" y="961"/>
                  </a:lnTo>
                  <a:lnTo>
                    <a:pt x="1281" y="940"/>
                  </a:lnTo>
                  <a:lnTo>
                    <a:pt x="1282" y="919"/>
                  </a:lnTo>
                  <a:lnTo>
                    <a:pt x="1285" y="897"/>
                  </a:lnTo>
                  <a:lnTo>
                    <a:pt x="1288" y="876"/>
                  </a:lnTo>
                  <a:lnTo>
                    <a:pt x="1291" y="856"/>
                  </a:lnTo>
                  <a:lnTo>
                    <a:pt x="1296" y="836"/>
                  </a:lnTo>
                  <a:lnTo>
                    <a:pt x="1301" y="816"/>
                  </a:lnTo>
                  <a:lnTo>
                    <a:pt x="1307" y="798"/>
                  </a:lnTo>
                  <a:lnTo>
                    <a:pt x="1313" y="781"/>
                  </a:lnTo>
                  <a:lnTo>
                    <a:pt x="1321" y="765"/>
                  </a:lnTo>
                  <a:lnTo>
                    <a:pt x="1328" y="750"/>
                  </a:lnTo>
                  <a:lnTo>
                    <a:pt x="1338" y="737"/>
                  </a:lnTo>
                  <a:lnTo>
                    <a:pt x="1347" y="726"/>
                  </a:lnTo>
                  <a:lnTo>
                    <a:pt x="1358" y="717"/>
                  </a:lnTo>
                  <a:lnTo>
                    <a:pt x="1369" y="710"/>
                  </a:lnTo>
                  <a:lnTo>
                    <a:pt x="1392" y="699"/>
                  </a:lnTo>
                  <a:lnTo>
                    <a:pt x="1422" y="687"/>
                  </a:lnTo>
                  <a:lnTo>
                    <a:pt x="1458" y="674"/>
                  </a:lnTo>
                  <a:lnTo>
                    <a:pt x="1497" y="660"/>
                  </a:lnTo>
                  <a:lnTo>
                    <a:pt x="1585" y="629"/>
                  </a:lnTo>
                  <a:lnTo>
                    <a:pt x="1677" y="598"/>
                  </a:lnTo>
                  <a:lnTo>
                    <a:pt x="1764" y="569"/>
                  </a:lnTo>
                  <a:lnTo>
                    <a:pt x="1837" y="545"/>
                  </a:lnTo>
                  <a:lnTo>
                    <a:pt x="1887" y="529"/>
                  </a:lnTo>
                  <a:lnTo>
                    <a:pt x="1906" y="523"/>
                  </a:lnTo>
                  <a:lnTo>
                    <a:pt x="1890" y="518"/>
                  </a:lnTo>
                  <a:lnTo>
                    <a:pt x="1847" y="505"/>
                  </a:lnTo>
                  <a:lnTo>
                    <a:pt x="1783" y="486"/>
                  </a:lnTo>
                  <a:lnTo>
                    <a:pt x="1702" y="462"/>
                  </a:lnTo>
                  <a:lnTo>
                    <a:pt x="1611" y="437"/>
                  </a:lnTo>
                  <a:lnTo>
                    <a:pt x="1517" y="413"/>
                  </a:lnTo>
                  <a:lnTo>
                    <a:pt x="1469" y="401"/>
                  </a:lnTo>
                  <a:lnTo>
                    <a:pt x="1423" y="391"/>
                  </a:lnTo>
                  <a:lnTo>
                    <a:pt x="1378" y="382"/>
                  </a:lnTo>
                  <a:lnTo>
                    <a:pt x="1336" y="374"/>
                  </a:lnTo>
                  <a:lnTo>
                    <a:pt x="1291" y="367"/>
                  </a:lnTo>
                  <a:lnTo>
                    <a:pt x="1241" y="357"/>
                  </a:lnTo>
                  <a:lnTo>
                    <a:pt x="1185" y="346"/>
                  </a:lnTo>
                  <a:lnTo>
                    <a:pt x="1125" y="333"/>
                  </a:lnTo>
                  <a:lnTo>
                    <a:pt x="1062" y="319"/>
                  </a:lnTo>
                  <a:lnTo>
                    <a:pt x="997" y="304"/>
                  </a:lnTo>
                  <a:lnTo>
                    <a:pt x="930" y="288"/>
                  </a:lnTo>
                  <a:lnTo>
                    <a:pt x="865" y="271"/>
                  </a:lnTo>
                  <a:lnTo>
                    <a:pt x="801" y="254"/>
                  </a:lnTo>
                  <a:lnTo>
                    <a:pt x="741" y="237"/>
                  </a:lnTo>
                  <a:lnTo>
                    <a:pt x="683" y="220"/>
                  </a:lnTo>
                  <a:lnTo>
                    <a:pt x="631" y="204"/>
                  </a:lnTo>
                  <a:lnTo>
                    <a:pt x="585" y="189"/>
                  </a:lnTo>
                  <a:lnTo>
                    <a:pt x="547" y="174"/>
                  </a:lnTo>
                  <a:lnTo>
                    <a:pt x="531" y="167"/>
                  </a:lnTo>
                  <a:lnTo>
                    <a:pt x="518" y="161"/>
                  </a:lnTo>
                  <a:lnTo>
                    <a:pt x="506" y="155"/>
                  </a:lnTo>
                  <a:lnTo>
                    <a:pt x="498" y="150"/>
                  </a:lnTo>
                  <a:lnTo>
                    <a:pt x="489" y="144"/>
                  </a:lnTo>
                  <a:lnTo>
                    <a:pt x="479" y="139"/>
                  </a:lnTo>
                  <a:lnTo>
                    <a:pt x="467" y="133"/>
                  </a:lnTo>
                  <a:lnTo>
                    <a:pt x="454" y="127"/>
                  </a:lnTo>
                  <a:lnTo>
                    <a:pt x="422" y="115"/>
                  </a:lnTo>
                  <a:lnTo>
                    <a:pt x="386" y="103"/>
                  </a:lnTo>
                  <a:lnTo>
                    <a:pt x="347" y="90"/>
                  </a:lnTo>
                  <a:lnTo>
                    <a:pt x="305" y="78"/>
                  </a:lnTo>
                  <a:lnTo>
                    <a:pt x="262" y="66"/>
                  </a:lnTo>
                  <a:lnTo>
                    <a:pt x="219" y="54"/>
                  </a:lnTo>
                  <a:lnTo>
                    <a:pt x="137" y="33"/>
                  </a:lnTo>
                  <a:lnTo>
                    <a:pt x="66" y="16"/>
                  </a:lnTo>
                  <a:lnTo>
                    <a:pt x="1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6" name="Freeform 78"/>
            <p:cNvSpPr>
              <a:spLocks/>
            </p:cNvSpPr>
            <p:nvPr/>
          </p:nvSpPr>
          <p:spPr bwMode="auto">
            <a:xfrm>
              <a:off x="1573" y="2840"/>
              <a:ext cx="118" cy="41"/>
            </a:xfrm>
            <a:custGeom>
              <a:avLst/>
              <a:gdLst>
                <a:gd name="T0" fmla="*/ 0 w 2358"/>
                <a:gd name="T1" fmla="*/ 0 h 771"/>
                <a:gd name="T2" fmla="*/ 0 w 2358"/>
                <a:gd name="T3" fmla="*/ 0 h 771"/>
                <a:gd name="T4" fmla="*/ 0 w 2358"/>
                <a:gd name="T5" fmla="*/ 0 h 771"/>
                <a:gd name="T6" fmla="*/ 0 w 2358"/>
                <a:gd name="T7" fmla="*/ 0 h 771"/>
                <a:gd name="T8" fmla="*/ 0 w 2358"/>
                <a:gd name="T9" fmla="*/ 0 h 771"/>
                <a:gd name="T10" fmla="*/ 0 w 2358"/>
                <a:gd name="T11" fmla="*/ 0 h 771"/>
                <a:gd name="T12" fmla="*/ 0 w 2358"/>
                <a:gd name="T13" fmla="*/ 0 h 771"/>
                <a:gd name="T14" fmla="*/ 0 w 2358"/>
                <a:gd name="T15" fmla="*/ 0 h 771"/>
                <a:gd name="T16" fmla="*/ 0 w 2358"/>
                <a:gd name="T17" fmla="*/ 0 h 771"/>
                <a:gd name="T18" fmla="*/ 0 w 2358"/>
                <a:gd name="T19" fmla="*/ 0 h 771"/>
                <a:gd name="T20" fmla="*/ 0 w 2358"/>
                <a:gd name="T21" fmla="*/ 0 h 771"/>
                <a:gd name="T22" fmla="*/ 0 w 2358"/>
                <a:gd name="T23" fmla="*/ 0 h 771"/>
                <a:gd name="T24" fmla="*/ 0 w 2358"/>
                <a:gd name="T25" fmla="*/ 0 h 771"/>
                <a:gd name="T26" fmla="*/ 0 w 2358"/>
                <a:gd name="T27" fmla="*/ 0 h 771"/>
                <a:gd name="T28" fmla="*/ 0 w 2358"/>
                <a:gd name="T29" fmla="*/ 0 h 771"/>
                <a:gd name="T30" fmla="*/ 0 w 2358"/>
                <a:gd name="T31" fmla="*/ 0 h 771"/>
                <a:gd name="T32" fmla="*/ 0 w 2358"/>
                <a:gd name="T33" fmla="*/ 0 h 771"/>
                <a:gd name="T34" fmla="*/ 0 w 2358"/>
                <a:gd name="T35" fmla="*/ 0 h 771"/>
                <a:gd name="T36" fmla="*/ 0 w 2358"/>
                <a:gd name="T37" fmla="*/ 0 h 771"/>
                <a:gd name="T38" fmla="*/ 0 w 2358"/>
                <a:gd name="T39" fmla="*/ 0 h 771"/>
                <a:gd name="T40" fmla="*/ 0 w 2358"/>
                <a:gd name="T41" fmla="*/ 0 h 771"/>
                <a:gd name="T42" fmla="*/ 0 w 2358"/>
                <a:gd name="T43" fmla="*/ 0 h 771"/>
                <a:gd name="T44" fmla="*/ 0 w 2358"/>
                <a:gd name="T45" fmla="*/ 0 h 771"/>
                <a:gd name="T46" fmla="*/ 0 w 2358"/>
                <a:gd name="T47" fmla="*/ 0 h 771"/>
                <a:gd name="T48" fmla="*/ 0 w 2358"/>
                <a:gd name="T49" fmla="*/ 0 h 771"/>
                <a:gd name="T50" fmla="*/ 0 w 2358"/>
                <a:gd name="T51" fmla="*/ 0 h 771"/>
                <a:gd name="T52" fmla="*/ 0 w 2358"/>
                <a:gd name="T53" fmla="*/ 0 h 771"/>
                <a:gd name="T54" fmla="*/ 0 w 2358"/>
                <a:gd name="T55" fmla="*/ 0 h 771"/>
                <a:gd name="T56" fmla="*/ 0 w 2358"/>
                <a:gd name="T57" fmla="*/ 0 h 771"/>
                <a:gd name="T58" fmla="*/ 0 w 2358"/>
                <a:gd name="T59" fmla="*/ 0 h 771"/>
                <a:gd name="T60" fmla="*/ 0 w 2358"/>
                <a:gd name="T61" fmla="*/ 0 h 771"/>
                <a:gd name="T62" fmla="*/ 0 w 2358"/>
                <a:gd name="T63" fmla="*/ 0 h 771"/>
                <a:gd name="T64" fmla="*/ 0 w 2358"/>
                <a:gd name="T65" fmla="*/ 0 h 771"/>
                <a:gd name="T66" fmla="*/ 0 w 2358"/>
                <a:gd name="T67" fmla="*/ 0 h 771"/>
                <a:gd name="T68" fmla="*/ 0 w 2358"/>
                <a:gd name="T69" fmla="*/ 0 h 771"/>
                <a:gd name="T70" fmla="*/ 0 w 2358"/>
                <a:gd name="T71" fmla="*/ 0 h 771"/>
                <a:gd name="T72" fmla="*/ 0 w 2358"/>
                <a:gd name="T73" fmla="*/ 0 h 771"/>
                <a:gd name="T74" fmla="*/ 0 w 2358"/>
                <a:gd name="T75" fmla="*/ 0 h 771"/>
                <a:gd name="T76" fmla="*/ 0 w 2358"/>
                <a:gd name="T77" fmla="*/ 0 h 771"/>
                <a:gd name="T78" fmla="*/ 0 w 2358"/>
                <a:gd name="T79" fmla="*/ 0 h 771"/>
                <a:gd name="T80" fmla="*/ 0 w 2358"/>
                <a:gd name="T81" fmla="*/ 0 h 771"/>
                <a:gd name="T82" fmla="*/ 0 w 2358"/>
                <a:gd name="T83" fmla="*/ 0 h 771"/>
                <a:gd name="T84" fmla="*/ 0 w 2358"/>
                <a:gd name="T85" fmla="*/ 0 h 771"/>
                <a:gd name="T86" fmla="*/ 0 w 2358"/>
                <a:gd name="T87" fmla="*/ 0 h 771"/>
                <a:gd name="T88" fmla="*/ 0 w 2358"/>
                <a:gd name="T89" fmla="*/ 0 h 771"/>
                <a:gd name="T90" fmla="*/ 0 w 2358"/>
                <a:gd name="T91" fmla="*/ 0 h 771"/>
                <a:gd name="T92" fmla="*/ 0 w 2358"/>
                <a:gd name="T93" fmla="*/ 0 h 771"/>
                <a:gd name="T94" fmla="*/ 0 w 2358"/>
                <a:gd name="T95" fmla="*/ 0 h 771"/>
                <a:gd name="T96" fmla="*/ 0 w 2358"/>
                <a:gd name="T97" fmla="*/ 0 h 771"/>
                <a:gd name="T98" fmla="*/ 0 w 2358"/>
                <a:gd name="T99" fmla="*/ 0 h 771"/>
                <a:gd name="T100" fmla="*/ 0 w 2358"/>
                <a:gd name="T101" fmla="*/ 0 h 771"/>
                <a:gd name="T102" fmla="*/ 0 w 2358"/>
                <a:gd name="T103" fmla="*/ 0 h 771"/>
                <a:gd name="T104" fmla="*/ 0 w 2358"/>
                <a:gd name="T105" fmla="*/ 0 h 771"/>
                <a:gd name="T106" fmla="*/ 0 w 2358"/>
                <a:gd name="T107" fmla="*/ 0 h 771"/>
                <a:gd name="T108" fmla="*/ 0 w 2358"/>
                <a:gd name="T109" fmla="*/ 0 h 771"/>
                <a:gd name="T110" fmla="*/ 0 w 2358"/>
                <a:gd name="T111" fmla="*/ 0 h 771"/>
                <a:gd name="T112" fmla="*/ 0 w 2358"/>
                <a:gd name="T113" fmla="*/ 0 h 771"/>
                <a:gd name="T114" fmla="*/ 0 w 2358"/>
                <a:gd name="T115" fmla="*/ 0 h 771"/>
                <a:gd name="T116" fmla="*/ 0 w 2358"/>
                <a:gd name="T117" fmla="*/ 0 h 771"/>
                <a:gd name="T118" fmla="*/ 0 w 2358"/>
                <a:gd name="T119" fmla="*/ 0 h 771"/>
                <a:gd name="T120" fmla="*/ 0 w 2358"/>
                <a:gd name="T121" fmla="*/ 0 h 771"/>
                <a:gd name="T122" fmla="*/ 0 w 2358"/>
                <a:gd name="T123" fmla="*/ 0 h 7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58"/>
                <a:gd name="T187" fmla="*/ 0 h 771"/>
                <a:gd name="T188" fmla="*/ 2358 w 2358"/>
                <a:gd name="T189" fmla="*/ 771 h 7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58" h="771">
                  <a:moveTo>
                    <a:pt x="0" y="771"/>
                  </a:moveTo>
                  <a:lnTo>
                    <a:pt x="41" y="753"/>
                  </a:lnTo>
                  <a:lnTo>
                    <a:pt x="82" y="733"/>
                  </a:lnTo>
                  <a:lnTo>
                    <a:pt x="123" y="713"/>
                  </a:lnTo>
                  <a:lnTo>
                    <a:pt x="163" y="693"/>
                  </a:lnTo>
                  <a:lnTo>
                    <a:pt x="205" y="672"/>
                  </a:lnTo>
                  <a:lnTo>
                    <a:pt x="246" y="652"/>
                  </a:lnTo>
                  <a:lnTo>
                    <a:pt x="287" y="631"/>
                  </a:lnTo>
                  <a:lnTo>
                    <a:pt x="328" y="610"/>
                  </a:lnTo>
                  <a:lnTo>
                    <a:pt x="322" y="589"/>
                  </a:lnTo>
                  <a:lnTo>
                    <a:pt x="317" y="568"/>
                  </a:lnTo>
                  <a:lnTo>
                    <a:pt x="311" y="547"/>
                  </a:lnTo>
                  <a:lnTo>
                    <a:pt x="305" y="526"/>
                  </a:lnTo>
                  <a:lnTo>
                    <a:pt x="298" y="505"/>
                  </a:lnTo>
                  <a:lnTo>
                    <a:pt x="293" y="484"/>
                  </a:lnTo>
                  <a:lnTo>
                    <a:pt x="287" y="463"/>
                  </a:lnTo>
                  <a:lnTo>
                    <a:pt x="281" y="442"/>
                  </a:lnTo>
                  <a:lnTo>
                    <a:pt x="303" y="458"/>
                  </a:lnTo>
                  <a:lnTo>
                    <a:pt x="325" y="473"/>
                  </a:lnTo>
                  <a:lnTo>
                    <a:pt x="346" y="488"/>
                  </a:lnTo>
                  <a:lnTo>
                    <a:pt x="366" y="503"/>
                  </a:lnTo>
                  <a:lnTo>
                    <a:pt x="385" y="518"/>
                  </a:lnTo>
                  <a:lnTo>
                    <a:pt x="403" y="532"/>
                  </a:lnTo>
                  <a:lnTo>
                    <a:pt x="421" y="546"/>
                  </a:lnTo>
                  <a:lnTo>
                    <a:pt x="439" y="560"/>
                  </a:lnTo>
                  <a:lnTo>
                    <a:pt x="476" y="546"/>
                  </a:lnTo>
                  <a:lnTo>
                    <a:pt x="512" y="532"/>
                  </a:lnTo>
                  <a:lnTo>
                    <a:pt x="547" y="518"/>
                  </a:lnTo>
                  <a:lnTo>
                    <a:pt x="582" y="503"/>
                  </a:lnTo>
                  <a:lnTo>
                    <a:pt x="617" y="488"/>
                  </a:lnTo>
                  <a:lnTo>
                    <a:pt x="652" y="473"/>
                  </a:lnTo>
                  <a:lnTo>
                    <a:pt x="687" y="458"/>
                  </a:lnTo>
                  <a:lnTo>
                    <a:pt x="720" y="442"/>
                  </a:lnTo>
                  <a:lnTo>
                    <a:pt x="716" y="418"/>
                  </a:lnTo>
                  <a:lnTo>
                    <a:pt x="712" y="395"/>
                  </a:lnTo>
                  <a:lnTo>
                    <a:pt x="709" y="371"/>
                  </a:lnTo>
                  <a:lnTo>
                    <a:pt x="706" y="347"/>
                  </a:lnTo>
                  <a:lnTo>
                    <a:pt x="702" y="323"/>
                  </a:lnTo>
                  <a:lnTo>
                    <a:pt x="699" y="299"/>
                  </a:lnTo>
                  <a:lnTo>
                    <a:pt x="697" y="274"/>
                  </a:lnTo>
                  <a:lnTo>
                    <a:pt x="695" y="249"/>
                  </a:lnTo>
                  <a:lnTo>
                    <a:pt x="714" y="270"/>
                  </a:lnTo>
                  <a:lnTo>
                    <a:pt x="735" y="291"/>
                  </a:lnTo>
                  <a:lnTo>
                    <a:pt x="755" y="312"/>
                  </a:lnTo>
                  <a:lnTo>
                    <a:pt x="776" y="333"/>
                  </a:lnTo>
                  <a:lnTo>
                    <a:pt x="797" y="355"/>
                  </a:lnTo>
                  <a:lnTo>
                    <a:pt x="818" y="377"/>
                  </a:lnTo>
                  <a:lnTo>
                    <a:pt x="838" y="400"/>
                  </a:lnTo>
                  <a:lnTo>
                    <a:pt x="858" y="423"/>
                  </a:lnTo>
                  <a:lnTo>
                    <a:pt x="915" y="406"/>
                  </a:lnTo>
                  <a:lnTo>
                    <a:pt x="963" y="390"/>
                  </a:lnTo>
                  <a:lnTo>
                    <a:pt x="985" y="383"/>
                  </a:lnTo>
                  <a:lnTo>
                    <a:pt x="1007" y="375"/>
                  </a:lnTo>
                  <a:lnTo>
                    <a:pt x="1027" y="367"/>
                  </a:lnTo>
                  <a:lnTo>
                    <a:pt x="1044" y="358"/>
                  </a:lnTo>
                  <a:lnTo>
                    <a:pt x="1063" y="348"/>
                  </a:lnTo>
                  <a:lnTo>
                    <a:pt x="1081" y="337"/>
                  </a:lnTo>
                  <a:lnTo>
                    <a:pt x="1098" y="325"/>
                  </a:lnTo>
                  <a:lnTo>
                    <a:pt x="1116" y="311"/>
                  </a:lnTo>
                  <a:lnTo>
                    <a:pt x="1134" y="295"/>
                  </a:lnTo>
                  <a:lnTo>
                    <a:pt x="1153" y="278"/>
                  </a:lnTo>
                  <a:lnTo>
                    <a:pt x="1172" y="258"/>
                  </a:lnTo>
                  <a:lnTo>
                    <a:pt x="1192" y="236"/>
                  </a:lnTo>
                  <a:lnTo>
                    <a:pt x="1207" y="248"/>
                  </a:lnTo>
                  <a:lnTo>
                    <a:pt x="1221" y="259"/>
                  </a:lnTo>
                  <a:lnTo>
                    <a:pt x="1234" y="269"/>
                  </a:lnTo>
                  <a:lnTo>
                    <a:pt x="1248" y="279"/>
                  </a:lnTo>
                  <a:lnTo>
                    <a:pt x="1261" y="289"/>
                  </a:lnTo>
                  <a:lnTo>
                    <a:pt x="1275" y="298"/>
                  </a:lnTo>
                  <a:lnTo>
                    <a:pt x="1290" y="308"/>
                  </a:lnTo>
                  <a:lnTo>
                    <a:pt x="1303" y="317"/>
                  </a:lnTo>
                  <a:lnTo>
                    <a:pt x="1348" y="305"/>
                  </a:lnTo>
                  <a:lnTo>
                    <a:pt x="1391" y="294"/>
                  </a:lnTo>
                  <a:lnTo>
                    <a:pt x="1434" y="282"/>
                  </a:lnTo>
                  <a:lnTo>
                    <a:pt x="1477" y="270"/>
                  </a:lnTo>
                  <a:lnTo>
                    <a:pt x="1520" y="257"/>
                  </a:lnTo>
                  <a:lnTo>
                    <a:pt x="1563" y="245"/>
                  </a:lnTo>
                  <a:lnTo>
                    <a:pt x="1606" y="231"/>
                  </a:lnTo>
                  <a:lnTo>
                    <a:pt x="1651" y="218"/>
                  </a:lnTo>
                  <a:lnTo>
                    <a:pt x="1676" y="224"/>
                  </a:lnTo>
                  <a:lnTo>
                    <a:pt x="1701" y="231"/>
                  </a:lnTo>
                  <a:lnTo>
                    <a:pt x="1726" y="236"/>
                  </a:lnTo>
                  <a:lnTo>
                    <a:pt x="1753" y="242"/>
                  </a:lnTo>
                  <a:lnTo>
                    <a:pt x="1780" y="247"/>
                  </a:lnTo>
                  <a:lnTo>
                    <a:pt x="1806" y="252"/>
                  </a:lnTo>
                  <a:lnTo>
                    <a:pt x="1834" y="256"/>
                  </a:lnTo>
                  <a:lnTo>
                    <a:pt x="1860" y="261"/>
                  </a:lnTo>
                  <a:lnTo>
                    <a:pt x="1863" y="228"/>
                  </a:lnTo>
                  <a:lnTo>
                    <a:pt x="1865" y="196"/>
                  </a:lnTo>
                  <a:lnTo>
                    <a:pt x="1869" y="163"/>
                  </a:lnTo>
                  <a:lnTo>
                    <a:pt x="1871" y="130"/>
                  </a:lnTo>
                  <a:lnTo>
                    <a:pt x="1874" y="98"/>
                  </a:lnTo>
                  <a:lnTo>
                    <a:pt x="1878" y="65"/>
                  </a:lnTo>
                  <a:lnTo>
                    <a:pt x="1882" y="32"/>
                  </a:lnTo>
                  <a:lnTo>
                    <a:pt x="1886" y="0"/>
                  </a:lnTo>
                  <a:lnTo>
                    <a:pt x="1896" y="21"/>
                  </a:lnTo>
                  <a:lnTo>
                    <a:pt x="1905" y="42"/>
                  </a:lnTo>
                  <a:lnTo>
                    <a:pt x="1914" y="63"/>
                  </a:lnTo>
                  <a:lnTo>
                    <a:pt x="1922" y="84"/>
                  </a:lnTo>
                  <a:lnTo>
                    <a:pt x="1932" y="105"/>
                  </a:lnTo>
                  <a:lnTo>
                    <a:pt x="1940" y="126"/>
                  </a:lnTo>
                  <a:lnTo>
                    <a:pt x="1949" y="147"/>
                  </a:lnTo>
                  <a:lnTo>
                    <a:pt x="1959" y="168"/>
                  </a:lnTo>
                  <a:lnTo>
                    <a:pt x="1976" y="168"/>
                  </a:lnTo>
                  <a:lnTo>
                    <a:pt x="1994" y="168"/>
                  </a:lnTo>
                  <a:lnTo>
                    <a:pt x="2013" y="168"/>
                  </a:lnTo>
                  <a:lnTo>
                    <a:pt x="2031" y="168"/>
                  </a:lnTo>
                  <a:lnTo>
                    <a:pt x="2050" y="168"/>
                  </a:lnTo>
                  <a:lnTo>
                    <a:pt x="2067" y="168"/>
                  </a:lnTo>
                  <a:lnTo>
                    <a:pt x="2085" y="168"/>
                  </a:lnTo>
                  <a:lnTo>
                    <a:pt x="2103" y="168"/>
                  </a:lnTo>
                  <a:lnTo>
                    <a:pt x="2103" y="177"/>
                  </a:lnTo>
                  <a:lnTo>
                    <a:pt x="2103" y="184"/>
                  </a:lnTo>
                  <a:lnTo>
                    <a:pt x="2103" y="191"/>
                  </a:lnTo>
                  <a:lnTo>
                    <a:pt x="2103" y="197"/>
                  </a:lnTo>
                  <a:lnTo>
                    <a:pt x="2103" y="203"/>
                  </a:lnTo>
                  <a:lnTo>
                    <a:pt x="2103" y="208"/>
                  </a:lnTo>
                  <a:lnTo>
                    <a:pt x="2103" y="213"/>
                  </a:lnTo>
                  <a:lnTo>
                    <a:pt x="2103" y="218"/>
                  </a:lnTo>
                  <a:lnTo>
                    <a:pt x="2143" y="202"/>
                  </a:lnTo>
                  <a:lnTo>
                    <a:pt x="2176" y="191"/>
                  </a:lnTo>
                  <a:lnTo>
                    <a:pt x="2190" y="187"/>
                  </a:lnTo>
                  <a:lnTo>
                    <a:pt x="2202" y="185"/>
                  </a:lnTo>
                  <a:lnTo>
                    <a:pt x="2214" y="183"/>
                  </a:lnTo>
                  <a:lnTo>
                    <a:pt x="2225" y="183"/>
                  </a:lnTo>
                  <a:lnTo>
                    <a:pt x="2237" y="183"/>
                  </a:lnTo>
                  <a:lnTo>
                    <a:pt x="2250" y="183"/>
                  </a:lnTo>
                  <a:lnTo>
                    <a:pt x="2263" y="185"/>
                  </a:lnTo>
                  <a:lnTo>
                    <a:pt x="2278" y="187"/>
                  </a:lnTo>
                  <a:lnTo>
                    <a:pt x="2313" y="192"/>
                  </a:lnTo>
                  <a:lnTo>
                    <a:pt x="2358" y="199"/>
                  </a:lnTo>
                  <a:lnTo>
                    <a:pt x="2338" y="213"/>
                  </a:lnTo>
                  <a:lnTo>
                    <a:pt x="2319" y="226"/>
                  </a:lnTo>
                  <a:lnTo>
                    <a:pt x="2301" y="238"/>
                  </a:lnTo>
                  <a:lnTo>
                    <a:pt x="2284" y="248"/>
                  </a:lnTo>
                  <a:lnTo>
                    <a:pt x="2268" y="257"/>
                  </a:lnTo>
                  <a:lnTo>
                    <a:pt x="2253" y="265"/>
                  </a:lnTo>
                  <a:lnTo>
                    <a:pt x="2237" y="272"/>
                  </a:lnTo>
                  <a:lnTo>
                    <a:pt x="2221" y="278"/>
                  </a:lnTo>
                  <a:lnTo>
                    <a:pt x="2204" y="284"/>
                  </a:lnTo>
                  <a:lnTo>
                    <a:pt x="2187" y="289"/>
                  </a:lnTo>
                  <a:lnTo>
                    <a:pt x="2171" y="293"/>
                  </a:lnTo>
                  <a:lnTo>
                    <a:pt x="2152" y="297"/>
                  </a:lnTo>
                  <a:lnTo>
                    <a:pt x="2111" y="304"/>
                  </a:lnTo>
                  <a:lnTo>
                    <a:pt x="2063" y="311"/>
                  </a:lnTo>
                  <a:lnTo>
                    <a:pt x="2061" y="302"/>
                  </a:lnTo>
                  <a:lnTo>
                    <a:pt x="2058" y="293"/>
                  </a:lnTo>
                  <a:lnTo>
                    <a:pt x="2056" y="285"/>
                  </a:lnTo>
                  <a:lnTo>
                    <a:pt x="2053" y="276"/>
                  </a:lnTo>
                  <a:lnTo>
                    <a:pt x="2050" y="267"/>
                  </a:lnTo>
                  <a:lnTo>
                    <a:pt x="2046" y="258"/>
                  </a:lnTo>
                  <a:lnTo>
                    <a:pt x="2042" y="247"/>
                  </a:lnTo>
                  <a:lnTo>
                    <a:pt x="2037" y="236"/>
                  </a:lnTo>
                  <a:lnTo>
                    <a:pt x="2030" y="241"/>
                  </a:lnTo>
                  <a:lnTo>
                    <a:pt x="2022" y="245"/>
                  </a:lnTo>
                  <a:lnTo>
                    <a:pt x="2015" y="248"/>
                  </a:lnTo>
                  <a:lnTo>
                    <a:pt x="2007" y="251"/>
                  </a:lnTo>
                  <a:lnTo>
                    <a:pt x="2000" y="254"/>
                  </a:lnTo>
                  <a:lnTo>
                    <a:pt x="1993" y="256"/>
                  </a:lnTo>
                  <a:lnTo>
                    <a:pt x="1985" y="259"/>
                  </a:lnTo>
                  <a:lnTo>
                    <a:pt x="1978" y="261"/>
                  </a:lnTo>
                  <a:lnTo>
                    <a:pt x="1974" y="271"/>
                  </a:lnTo>
                  <a:lnTo>
                    <a:pt x="1970" y="281"/>
                  </a:lnTo>
                  <a:lnTo>
                    <a:pt x="1965" y="291"/>
                  </a:lnTo>
                  <a:lnTo>
                    <a:pt x="1962" y="302"/>
                  </a:lnTo>
                  <a:lnTo>
                    <a:pt x="1958" y="314"/>
                  </a:lnTo>
                  <a:lnTo>
                    <a:pt x="1955" y="325"/>
                  </a:lnTo>
                  <a:lnTo>
                    <a:pt x="1951" y="337"/>
                  </a:lnTo>
                  <a:lnTo>
                    <a:pt x="1945" y="348"/>
                  </a:lnTo>
                  <a:lnTo>
                    <a:pt x="1898" y="351"/>
                  </a:lnTo>
                  <a:lnTo>
                    <a:pt x="1853" y="355"/>
                  </a:lnTo>
                  <a:lnTo>
                    <a:pt x="1832" y="356"/>
                  </a:lnTo>
                  <a:lnTo>
                    <a:pt x="1811" y="357"/>
                  </a:lnTo>
                  <a:lnTo>
                    <a:pt x="1790" y="358"/>
                  </a:lnTo>
                  <a:lnTo>
                    <a:pt x="1770" y="358"/>
                  </a:lnTo>
                  <a:lnTo>
                    <a:pt x="1750" y="357"/>
                  </a:lnTo>
                  <a:lnTo>
                    <a:pt x="1731" y="354"/>
                  </a:lnTo>
                  <a:lnTo>
                    <a:pt x="1711" y="351"/>
                  </a:lnTo>
                  <a:lnTo>
                    <a:pt x="1692" y="347"/>
                  </a:lnTo>
                  <a:lnTo>
                    <a:pt x="1674" y="340"/>
                  </a:lnTo>
                  <a:lnTo>
                    <a:pt x="1655" y="332"/>
                  </a:lnTo>
                  <a:lnTo>
                    <a:pt x="1636" y="323"/>
                  </a:lnTo>
                  <a:lnTo>
                    <a:pt x="1618" y="311"/>
                  </a:lnTo>
                  <a:lnTo>
                    <a:pt x="1611" y="325"/>
                  </a:lnTo>
                  <a:lnTo>
                    <a:pt x="1604" y="338"/>
                  </a:lnTo>
                  <a:lnTo>
                    <a:pt x="1598" y="351"/>
                  </a:lnTo>
                  <a:lnTo>
                    <a:pt x="1592" y="363"/>
                  </a:lnTo>
                  <a:lnTo>
                    <a:pt x="1585" y="375"/>
                  </a:lnTo>
                  <a:lnTo>
                    <a:pt x="1579" y="387"/>
                  </a:lnTo>
                  <a:lnTo>
                    <a:pt x="1573" y="399"/>
                  </a:lnTo>
                  <a:lnTo>
                    <a:pt x="1565" y="410"/>
                  </a:lnTo>
                  <a:lnTo>
                    <a:pt x="1554" y="406"/>
                  </a:lnTo>
                  <a:lnTo>
                    <a:pt x="1541" y="400"/>
                  </a:lnTo>
                  <a:lnTo>
                    <a:pt x="1529" y="394"/>
                  </a:lnTo>
                  <a:lnTo>
                    <a:pt x="1517" y="388"/>
                  </a:lnTo>
                  <a:lnTo>
                    <a:pt x="1504" y="381"/>
                  </a:lnTo>
                  <a:lnTo>
                    <a:pt x="1492" y="375"/>
                  </a:lnTo>
                  <a:lnTo>
                    <a:pt x="1479" y="368"/>
                  </a:lnTo>
                  <a:lnTo>
                    <a:pt x="1468" y="361"/>
                  </a:lnTo>
                  <a:lnTo>
                    <a:pt x="1446" y="374"/>
                  </a:lnTo>
                  <a:lnTo>
                    <a:pt x="1428" y="385"/>
                  </a:lnTo>
                  <a:lnTo>
                    <a:pt x="1410" y="395"/>
                  </a:lnTo>
                  <a:lnTo>
                    <a:pt x="1394" y="403"/>
                  </a:lnTo>
                  <a:lnTo>
                    <a:pt x="1379" y="409"/>
                  </a:lnTo>
                  <a:lnTo>
                    <a:pt x="1364" y="414"/>
                  </a:lnTo>
                  <a:lnTo>
                    <a:pt x="1351" y="418"/>
                  </a:lnTo>
                  <a:lnTo>
                    <a:pt x="1336" y="421"/>
                  </a:lnTo>
                  <a:lnTo>
                    <a:pt x="1322" y="422"/>
                  </a:lnTo>
                  <a:lnTo>
                    <a:pt x="1308" y="423"/>
                  </a:lnTo>
                  <a:lnTo>
                    <a:pt x="1291" y="422"/>
                  </a:lnTo>
                  <a:lnTo>
                    <a:pt x="1274" y="421"/>
                  </a:lnTo>
                  <a:lnTo>
                    <a:pt x="1234" y="417"/>
                  </a:lnTo>
                  <a:lnTo>
                    <a:pt x="1185" y="410"/>
                  </a:lnTo>
                  <a:lnTo>
                    <a:pt x="1159" y="422"/>
                  </a:lnTo>
                  <a:lnTo>
                    <a:pt x="1132" y="433"/>
                  </a:lnTo>
                  <a:lnTo>
                    <a:pt x="1104" y="443"/>
                  </a:lnTo>
                  <a:lnTo>
                    <a:pt x="1078" y="453"/>
                  </a:lnTo>
                  <a:lnTo>
                    <a:pt x="1051" y="463"/>
                  </a:lnTo>
                  <a:lnTo>
                    <a:pt x="1023" y="473"/>
                  </a:lnTo>
                  <a:lnTo>
                    <a:pt x="997" y="482"/>
                  </a:lnTo>
                  <a:lnTo>
                    <a:pt x="970" y="491"/>
                  </a:lnTo>
                  <a:lnTo>
                    <a:pt x="953" y="488"/>
                  </a:lnTo>
                  <a:lnTo>
                    <a:pt x="937" y="486"/>
                  </a:lnTo>
                  <a:lnTo>
                    <a:pt x="922" y="485"/>
                  </a:lnTo>
                  <a:lnTo>
                    <a:pt x="907" y="485"/>
                  </a:lnTo>
                  <a:lnTo>
                    <a:pt x="893" y="485"/>
                  </a:lnTo>
                  <a:lnTo>
                    <a:pt x="878" y="487"/>
                  </a:lnTo>
                  <a:lnTo>
                    <a:pt x="864" y="489"/>
                  </a:lnTo>
                  <a:lnTo>
                    <a:pt x="851" y="492"/>
                  </a:lnTo>
                  <a:lnTo>
                    <a:pt x="838" y="495"/>
                  </a:lnTo>
                  <a:lnTo>
                    <a:pt x="826" y="499"/>
                  </a:lnTo>
                  <a:lnTo>
                    <a:pt x="813" y="504"/>
                  </a:lnTo>
                  <a:lnTo>
                    <a:pt x="800" y="509"/>
                  </a:lnTo>
                  <a:lnTo>
                    <a:pt x="776" y="522"/>
                  </a:lnTo>
                  <a:lnTo>
                    <a:pt x="753" y="536"/>
                  </a:lnTo>
                  <a:lnTo>
                    <a:pt x="731" y="551"/>
                  </a:lnTo>
                  <a:lnTo>
                    <a:pt x="709" y="568"/>
                  </a:lnTo>
                  <a:lnTo>
                    <a:pt x="688" y="586"/>
                  </a:lnTo>
                  <a:lnTo>
                    <a:pt x="666" y="604"/>
                  </a:lnTo>
                  <a:lnTo>
                    <a:pt x="622" y="642"/>
                  </a:lnTo>
                  <a:lnTo>
                    <a:pt x="576" y="678"/>
                  </a:lnTo>
                  <a:lnTo>
                    <a:pt x="506" y="690"/>
                  </a:lnTo>
                  <a:lnTo>
                    <a:pt x="433" y="701"/>
                  </a:lnTo>
                  <a:lnTo>
                    <a:pt x="360" y="713"/>
                  </a:lnTo>
                  <a:lnTo>
                    <a:pt x="289" y="725"/>
                  </a:lnTo>
                  <a:lnTo>
                    <a:pt x="216" y="736"/>
                  </a:lnTo>
                  <a:lnTo>
                    <a:pt x="143" y="748"/>
                  </a:lnTo>
                  <a:lnTo>
                    <a:pt x="72" y="760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7" name="Freeform 79"/>
            <p:cNvSpPr>
              <a:spLocks/>
            </p:cNvSpPr>
            <p:nvPr/>
          </p:nvSpPr>
          <p:spPr bwMode="auto">
            <a:xfrm>
              <a:off x="1727" y="2842"/>
              <a:ext cx="16" cy="12"/>
            </a:xfrm>
            <a:custGeom>
              <a:avLst/>
              <a:gdLst>
                <a:gd name="T0" fmla="*/ 0 w 314"/>
                <a:gd name="T1" fmla="*/ 0 h 224"/>
                <a:gd name="T2" fmla="*/ 0 w 314"/>
                <a:gd name="T3" fmla="*/ 0 h 224"/>
                <a:gd name="T4" fmla="*/ 0 w 314"/>
                <a:gd name="T5" fmla="*/ 0 h 224"/>
                <a:gd name="T6" fmla="*/ 0 w 314"/>
                <a:gd name="T7" fmla="*/ 0 h 224"/>
                <a:gd name="T8" fmla="*/ 0 w 314"/>
                <a:gd name="T9" fmla="*/ 0 h 224"/>
                <a:gd name="T10" fmla="*/ 0 w 314"/>
                <a:gd name="T11" fmla="*/ 0 h 224"/>
                <a:gd name="T12" fmla="*/ 0 w 314"/>
                <a:gd name="T13" fmla="*/ 0 h 224"/>
                <a:gd name="T14" fmla="*/ 0 w 314"/>
                <a:gd name="T15" fmla="*/ 0 h 224"/>
                <a:gd name="T16" fmla="*/ 0 w 314"/>
                <a:gd name="T17" fmla="*/ 0 h 224"/>
                <a:gd name="T18" fmla="*/ 0 w 314"/>
                <a:gd name="T19" fmla="*/ 0 h 224"/>
                <a:gd name="T20" fmla="*/ 0 w 314"/>
                <a:gd name="T21" fmla="*/ 0 h 224"/>
                <a:gd name="T22" fmla="*/ 0 w 314"/>
                <a:gd name="T23" fmla="*/ 0 h 224"/>
                <a:gd name="T24" fmla="*/ 0 w 314"/>
                <a:gd name="T25" fmla="*/ 0 h 224"/>
                <a:gd name="T26" fmla="*/ 0 w 314"/>
                <a:gd name="T27" fmla="*/ 0 h 224"/>
                <a:gd name="T28" fmla="*/ 0 w 314"/>
                <a:gd name="T29" fmla="*/ 0 h 224"/>
                <a:gd name="T30" fmla="*/ 0 w 314"/>
                <a:gd name="T31" fmla="*/ 0 h 224"/>
                <a:gd name="T32" fmla="*/ 0 w 314"/>
                <a:gd name="T33" fmla="*/ 0 h 224"/>
                <a:gd name="T34" fmla="*/ 0 w 314"/>
                <a:gd name="T35" fmla="*/ 0 h 224"/>
                <a:gd name="T36" fmla="*/ 0 w 314"/>
                <a:gd name="T37" fmla="*/ 0 h 224"/>
                <a:gd name="T38" fmla="*/ 0 w 314"/>
                <a:gd name="T39" fmla="*/ 0 h 224"/>
                <a:gd name="T40" fmla="*/ 0 w 314"/>
                <a:gd name="T41" fmla="*/ 0 h 224"/>
                <a:gd name="T42" fmla="*/ 0 w 314"/>
                <a:gd name="T43" fmla="*/ 0 h 224"/>
                <a:gd name="T44" fmla="*/ 0 w 314"/>
                <a:gd name="T45" fmla="*/ 0 h 224"/>
                <a:gd name="T46" fmla="*/ 0 w 314"/>
                <a:gd name="T47" fmla="*/ 0 h 224"/>
                <a:gd name="T48" fmla="*/ 0 w 314"/>
                <a:gd name="T49" fmla="*/ 0 h 224"/>
                <a:gd name="T50" fmla="*/ 0 w 314"/>
                <a:gd name="T51" fmla="*/ 0 h 224"/>
                <a:gd name="T52" fmla="*/ 0 w 314"/>
                <a:gd name="T53" fmla="*/ 0 h 224"/>
                <a:gd name="T54" fmla="*/ 0 w 314"/>
                <a:gd name="T55" fmla="*/ 0 h 224"/>
                <a:gd name="T56" fmla="*/ 0 w 314"/>
                <a:gd name="T57" fmla="*/ 0 h 224"/>
                <a:gd name="T58" fmla="*/ 0 w 314"/>
                <a:gd name="T59" fmla="*/ 0 h 224"/>
                <a:gd name="T60" fmla="*/ 0 w 314"/>
                <a:gd name="T61" fmla="*/ 0 h 224"/>
                <a:gd name="T62" fmla="*/ 0 w 314"/>
                <a:gd name="T63" fmla="*/ 0 h 224"/>
                <a:gd name="T64" fmla="*/ 0 w 314"/>
                <a:gd name="T65" fmla="*/ 0 h 224"/>
                <a:gd name="T66" fmla="*/ 0 w 314"/>
                <a:gd name="T67" fmla="*/ 0 h 224"/>
                <a:gd name="T68" fmla="*/ 0 w 314"/>
                <a:gd name="T69" fmla="*/ 0 h 224"/>
                <a:gd name="T70" fmla="*/ 0 w 314"/>
                <a:gd name="T71" fmla="*/ 0 h 224"/>
                <a:gd name="T72" fmla="*/ 0 w 314"/>
                <a:gd name="T73" fmla="*/ 0 h 224"/>
                <a:gd name="T74" fmla="*/ 0 w 314"/>
                <a:gd name="T75" fmla="*/ 0 h 224"/>
                <a:gd name="T76" fmla="*/ 0 w 314"/>
                <a:gd name="T77" fmla="*/ 0 h 224"/>
                <a:gd name="T78" fmla="*/ 0 w 314"/>
                <a:gd name="T79" fmla="*/ 0 h 224"/>
                <a:gd name="T80" fmla="*/ 0 w 314"/>
                <a:gd name="T81" fmla="*/ 0 h 2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4"/>
                <a:gd name="T124" fmla="*/ 0 h 224"/>
                <a:gd name="T125" fmla="*/ 314 w 314"/>
                <a:gd name="T126" fmla="*/ 224 h 2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4" h="224">
                  <a:moveTo>
                    <a:pt x="124" y="0"/>
                  </a:moveTo>
                  <a:lnTo>
                    <a:pt x="109" y="28"/>
                  </a:lnTo>
                  <a:lnTo>
                    <a:pt x="94" y="57"/>
                  </a:lnTo>
                  <a:lnTo>
                    <a:pt x="80" y="86"/>
                  </a:lnTo>
                  <a:lnTo>
                    <a:pt x="65" y="114"/>
                  </a:lnTo>
                  <a:lnTo>
                    <a:pt x="49" y="143"/>
                  </a:lnTo>
                  <a:lnTo>
                    <a:pt x="33" y="171"/>
                  </a:lnTo>
                  <a:lnTo>
                    <a:pt x="16" y="198"/>
                  </a:lnTo>
                  <a:lnTo>
                    <a:pt x="0" y="224"/>
                  </a:lnTo>
                  <a:lnTo>
                    <a:pt x="32" y="224"/>
                  </a:lnTo>
                  <a:lnTo>
                    <a:pt x="64" y="224"/>
                  </a:lnTo>
                  <a:lnTo>
                    <a:pt x="95" y="224"/>
                  </a:lnTo>
                  <a:lnTo>
                    <a:pt x="127" y="224"/>
                  </a:lnTo>
                  <a:lnTo>
                    <a:pt x="157" y="224"/>
                  </a:lnTo>
                  <a:lnTo>
                    <a:pt x="189" y="224"/>
                  </a:lnTo>
                  <a:lnTo>
                    <a:pt x="218" y="224"/>
                  </a:lnTo>
                  <a:lnTo>
                    <a:pt x="249" y="224"/>
                  </a:lnTo>
                  <a:lnTo>
                    <a:pt x="256" y="210"/>
                  </a:lnTo>
                  <a:lnTo>
                    <a:pt x="265" y="195"/>
                  </a:lnTo>
                  <a:lnTo>
                    <a:pt x="273" y="180"/>
                  </a:lnTo>
                  <a:lnTo>
                    <a:pt x="282" y="165"/>
                  </a:lnTo>
                  <a:lnTo>
                    <a:pt x="290" y="150"/>
                  </a:lnTo>
                  <a:lnTo>
                    <a:pt x="298" y="135"/>
                  </a:lnTo>
                  <a:lnTo>
                    <a:pt x="307" y="120"/>
                  </a:lnTo>
                  <a:lnTo>
                    <a:pt x="314" y="106"/>
                  </a:lnTo>
                  <a:lnTo>
                    <a:pt x="294" y="115"/>
                  </a:lnTo>
                  <a:lnTo>
                    <a:pt x="275" y="124"/>
                  </a:lnTo>
                  <a:lnTo>
                    <a:pt x="255" y="134"/>
                  </a:lnTo>
                  <a:lnTo>
                    <a:pt x="234" y="142"/>
                  </a:lnTo>
                  <a:lnTo>
                    <a:pt x="214" y="151"/>
                  </a:lnTo>
                  <a:lnTo>
                    <a:pt x="193" y="159"/>
                  </a:lnTo>
                  <a:lnTo>
                    <a:pt x="172" y="167"/>
                  </a:lnTo>
                  <a:lnTo>
                    <a:pt x="150" y="174"/>
                  </a:lnTo>
                  <a:lnTo>
                    <a:pt x="150" y="153"/>
                  </a:lnTo>
                  <a:lnTo>
                    <a:pt x="148" y="132"/>
                  </a:lnTo>
                  <a:lnTo>
                    <a:pt x="146" y="111"/>
                  </a:lnTo>
                  <a:lnTo>
                    <a:pt x="143" y="90"/>
                  </a:lnTo>
                  <a:lnTo>
                    <a:pt x="138" y="68"/>
                  </a:lnTo>
                  <a:lnTo>
                    <a:pt x="134" y="46"/>
                  </a:lnTo>
                  <a:lnTo>
                    <a:pt x="129" y="2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8" name="Freeform 80"/>
            <p:cNvSpPr>
              <a:spLocks/>
            </p:cNvSpPr>
            <p:nvPr/>
          </p:nvSpPr>
          <p:spPr bwMode="auto">
            <a:xfrm>
              <a:off x="1786" y="2857"/>
              <a:ext cx="29" cy="12"/>
            </a:xfrm>
            <a:custGeom>
              <a:avLst/>
              <a:gdLst>
                <a:gd name="T0" fmla="*/ 0 w 570"/>
                <a:gd name="T1" fmla="*/ 0 h 237"/>
                <a:gd name="T2" fmla="*/ 0 w 570"/>
                <a:gd name="T3" fmla="*/ 0 h 237"/>
                <a:gd name="T4" fmla="*/ 0 w 570"/>
                <a:gd name="T5" fmla="*/ 0 h 237"/>
                <a:gd name="T6" fmla="*/ 0 w 570"/>
                <a:gd name="T7" fmla="*/ 0 h 237"/>
                <a:gd name="T8" fmla="*/ 0 w 570"/>
                <a:gd name="T9" fmla="*/ 0 h 237"/>
                <a:gd name="T10" fmla="*/ 0 w 570"/>
                <a:gd name="T11" fmla="*/ 0 h 237"/>
                <a:gd name="T12" fmla="*/ 0 w 570"/>
                <a:gd name="T13" fmla="*/ 0 h 237"/>
                <a:gd name="T14" fmla="*/ 0 w 570"/>
                <a:gd name="T15" fmla="*/ 0 h 237"/>
                <a:gd name="T16" fmla="*/ 0 w 570"/>
                <a:gd name="T17" fmla="*/ 0 h 237"/>
                <a:gd name="T18" fmla="*/ 0 w 570"/>
                <a:gd name="T19" fmla="*/ 0 h 237"/>
                <a:gd name="T20" fmla="*/ 0 w 570"/>
                <a:gd name="T21" fmla="*/ 0 h 237"/>
                <a:gd name="T22" fmla="*/ 0 w 570"/>
                <a:gd name="T23" fmla="*/ 0 h 237"/>
                <a:gd name="T24" fmla="*/ 0 w 570"/>
                <a:gd name="T25" fmla="*/ 0 h 237"/>
                <a:gd name="T26" fmla="*/ 0 w 570"/>
                <a:gd name="T27" fmla="*/ 0 h 237"/>
                <a:gd name="T28" fmla="*/ 0 w 570"/>
                <a:gd name="T29" fmla="*/ 0 h 237"/>
                <a:gd name="T30" fmla="*/ 0 w 570"/>
                <a:gd name="T31" fmla="*/ 0 h 237"/>
                <a:gd name="T32" fmla="*/ 0 w 570"/>
                <a:gd name="T33" fmla="*/ 0 h 237"/>
                <a:gd name="T34" fmla="*/ 0 w 570"/>
                <a:gd name="T35" fmla="*/ 0 h 237"/>
                <a:gd name="T36" fmla="*/ 0 w 570"/>
                <a:gd name="T37" fmla="*/ 0 h 237"/>
                <a:gd name="T38" fmla="*/ 0 w 570"/>
                <a:gd name="T39" fmla="*/ 0 h 237"/>
                <a:gd name="T40" fmla="*/ 0 w 570"/>
                <a:gd name="T41" fmla="*/ 0 h 237"/>
                <a:gd name="T42" fmla="*/ 0 w 570"/>
                <a:gd name="T43" fmla="*/ 0 h 237"/>
                <a:gd name="T44" fmla="*/ 0 w 570"/>
                <a:gd name="T45" fmla="*/ 0 h 237"/>
                <a:gd name="T46" fmla="*/ 0 w 570"/>
                <a:gd name="T47" fmla="*/ 0 h 237"/>
                <a:gd name="T48" fmla="*/ 0 w 570"/>
                <a:gd name="T49" fmla="*/ 0 h 237"/>
                <a:gd name="T50" fmla="*/ 0 w 570"/>
                <a:gd name="T51" fmla="*/ 0 h 237"/>
                <a:gd name="T52" fmla="*/ 0 w 570"/>
                <a:gd name="T53" fmla="*/ 0 h 237"/>
                <a:gd name="T54" fmla="*/ 0 w 570"/>
                <a:gd name="T55" fmla="*/ 0 h 237"/>
                <a:gd name="T56" fmla="*/ 0 w 570"/>
                <a:gd name="T57" fmla="*/ 0 h 237"/>
                <a:gd name="T58" fmla="*/ 0 w 570"/>
                <a:gd name="T59" fmla="*/ 0 h 237"/>
                <a:gd name="T60" fmla="*/ 0 w 570"/>
                <a:gd name="T61" fmla="*/ 0 h 237"/>
                <a:gd name="T62" fmla="*/ 0 w 570"/>
                <a:gd name="T63" fmla="*/ 0 h 237"/>
                <a:gd name="T64" fmla="*/ 0 w 570"/>
                <a:gd name="T65" fmla="*/ 0 h 237"/>
                <a:gd name="T66" fmla="*/ 0 w 570"/>
                <a:gd name="T67" fmla="*/ 0 h 237"/>
                <a:gd name="T68" fmla="*/ 0 w 570"/>
                <a:gd name="T69" fmla="*/ 0 h 237"/>
                <a:gd name="T70" fmla="*/ 0 w 570"/>
                <a:gd name="T71" fmla="*/ 0 h 237"/>
                <a:gd name="T72" fmla="*/ 0 w 570"/>
                <a:gd name="T73" fmla="*/ 0 h 237"/>
                <a:gd name="T74" fmla="*/ 0 w 570"/>
                <a:gd name="T75" fmla="*/ 0 h 237"/>
                <a:gd name="T76" fmla="*/ 0 w 570"/>
                <a:gd name="T77" fmla="*/ 0 h 237"/>
                <a:gd name="T78" fmla="*/ 0 w 570"/>
                <a:gd name="T79" fmla="*/ 0 h 237"/>
                <a:gd name="T80" fmla="*/ 0 w 570"/>
                <a:gd name="T81" fmla="*/ 0 h 237"/>
                <a:gd name="T82" fmla="*/ 0 w 570"/>
                <a:gd name="T83" fmla="*/ 0 h 237"/>
                <a:gd name="T84" fmla="*/ 0 w 570"/>
                <a:gd name="T85" fmla="*/ 0 h 237"/>
                <a:gd name="T86" fmla="*/ 0 w 570"/>
                <a:gd name="T87" fmla="*/ 0 h 237"/>
                <a:gd name="T88" fmla="*/ 0 w 570"/>
                <a:gd name="T89" fmla="*/ 0 h 237"/>
                <a:gd name="T90" fmla="*/ 0 w 570"/>
                <a:gd name="T91" fmla="*/ 0 h 237"/>
                <a:gd name="T92" fmla="*/ 0 w 570"/>
                <a:gd name="T93" fmla="*/ 0 h 237"/>
                <a:gd name="T94" fmla="*/ 0 w 570"/>
                <a:gd name="T95" fmla="*/ 0 h 237"/>
                <a:gd name="T96" fmla="*/ 0 w 570"/>
                <a:gd name="T97" fmla="*/ 0 h 237"/>
                <a:gd name="T98" fmla="*/ 0 w 570"/>
                <a:gd name="T99" fmla="*/ 0 h 237"/>
                <a:gd name="T100" fmla="*/ 0 w 570"/>
                <a:gd name="T101" fmla="*/ 0 h 237"/>
                <a:gd name="T102" fmla="*/ 0 w 570"/>
                <a:gd name="T103" fmla="*/ 0 h 237"/>
                <a:gd name="T104" fmla="*/ 0 w 570"/>
                <a:gd name="T105" fmla="*/ 0 h 237"/>
                <a:gd name="T106" fmla="*/ 0 w 570"/>
                <a:gd name="T107" fmla="*/ 0 h 237"/>
                <a:gd name="T108" fmla="*/ 0 w 570"/>
                <a:gd name="T109" fmla="*/ 0 h 237"/>
                <a:gd name="T110" fmla="*/ 0 w 570"/>
                <a:gd name="T111" fmla="*/ 0 h 237"/>
                <a:gd name="T112" fmla="*/ 0 w 570"/>
                <a:gd name="T113" fmla="*/ 0 h 23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0"/>
                <a:gd name="T172" fmla="*/ 0 h 237"/>
                <a:gd name="T173" fmla="*/ 570 w 570"/>
                <a:gd name="T174" fmla="*/ 237 h 23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0" h="237">
                  <a:moveTo>
                    <a:pt x="0" y="81"/>
                  </a:moveTo>
                  <a:lnTo>
                    <a:pt x="57" y="102"/>
                  </a:lnTo>
                  <a:lnTo>
                    <a:pt x="113" y="122"/>
                  </a:lnTo>
                  <a:lnTo>
                    <a:pt x="169" y="142"/>
                  </a:lnTo>
                  <a:lnTo>
                    <a:pt x="225" y="161"/>
                  </a:lnTo>
                  <a:lnTo>
                    <a:pt x="281" y="180"/>
                  </a:lnTo>
                  <a:lnTo>
                    <a:pt x="337" y="199"/>
                  </a:lnTo>
                  <a:lnTo>
                    <a:pt x="392" y="218"/>
                  </a:lnTo>
                  <a:lnTo>
                    <a:pt x="445" y="237"/>
                  </a:lnTo>
                  <a:lnTo>
                    <a:pt x="462" y="225"/>
                  </a:lnTo>
                  <a:lnTo>
                    <a:pt x="479" y="213"/>
                  </a:lnTo>
                  <a:lnTo>
                    <a:pt x="495" y="202"/>
                  </a:lnTo>
                  <a:lnTo>
                    <a:pt x="510" y="190"/>
                  </a:lnTo>
                  <a:lnTo>
                    <a:pt x="525" y="178"/>
                  </a:lnTo>
                  <a:lnTo>
                    <a:pt x="541" y="167"/>
                  </a:lnTo>
                  <a:lnTo>
                    <a:pt x="556" y="155"/>
                  </a:lnTo>
                  <a:lnTo>
                    <a:pt x="570" y="143"/>
                  </a:lnTo>
                  <a:lnTo>
                    <a:pt x="545" y="143"/>
                  </a:lnTo>
                  <a:lnTo>
                    <a:pt x="520" y="142"/>
                  </a:lnTo>
                  <a:lnTo>
                    <a:pt x="494" y="141"/>
                  </a:lnTo>
                  <a:lnTo>
                    <a:pt x="467" y="139"/>
                  </a:lnTo>
                  <a:lnTo>
                    <a:pt x="440" y="138"/>
                  </a:lnTo>
                  <a:lnTo>
                    <a:pt x="412" y="135"/>
                  </a:lnTo>
                  <a:lnTo>
                    <a:pt x="383" y="133"/>
                  </a:lnTo>
                  <a:lnTo>
                    <a:pt x="354" y="131"/>
                  </a:lnTo>
                  <a:lnTo>
                    <a:pt x="361" y="124"/>
                  </a:lnTo>
                  <a:lnTo>
                    <a:pt x="366" y="116"/>
                  </a:lnTo>
                  <a:lnTo>
                    <a:pt x="372" y="108"/>
                  </a:lnTo>
                  <a:lnTo>
                    <a:pt x="375" y="99"/>
                  </a:lnTo>
                  <a:lnTo>
                    <a:pt x="379" y="90"/>
                  </a:lnTo>
                  <a:lnTo>
                    <a:pt x="381" y="81"/>
                  </a:lnTo>
                  <a:lnTo>
                    <a:pt x="384" y="72"/>
                  </a:lnTo>
                  <a:lnTo>
                    <a:pt x="386" y="62"/>
                  </a:lnTo>
                  <a:lnTo>
                    <a:pt x="372" y="69"/>
                  </a:lnTo>
                  <a:lnTo>
                    <a:pt x="356" y="75"/>
                  </a:lnTo>
                  <a:lnTo>
                    <a:pt x="340" y="81"/>
                  </a:lnTo>
                  <a:lnTo>
                    <a:pt x="323" y="86"/>
                  </a:lnTo>
                  <a:lnTo>
                    <a:pt x="307" y="92"/>
                  </a:lnTo>
                  <a:lnTo>
                    <a:pt x="289" y="97"/>
                  </a:lnTo>
                  <a:lnTo>
                    <a:pt x="273" y="101"/>
                  </a:lnTo>
                  <a:lnTo>
                    <a:pt x="256" y="106"/>
                  </a:lnTo>
                  <a:lnTo>
                    <a:pt x="241" y="92"/>
                  </a:lnTo>
                  <a:lnTo>
                    <a:pt x="226" y="79"/>
                  </a:lnTo>
                  <a:lnTo>
                    <a:pt x="212" y="66"/>
                  </a:lnTo>
                  <a:lnTo>
                    <a:pt x="197" y="53"/>
                  </a:lnTo>
                  <a:lnTo>
                    <a:pt x="182" y="40"/>
                  </a:lnTo>
                  <a:lnTo>
                    <a:pt x="167" y="27"/>
                  </a:lnTo>
                  <a:lnTo>
                    <a:pt x="153" y="14"/>
                  </a:lnTo>
                  <a:lnTo>
                    <a:pt x="138" y="0"/>
                  </a:lnTo>
                  <a:lnTo>
                    <a:pt x="120" y="12"/>
                  </a:lnTo>
                  <a:lnTo>
                    <a:pt x="103" y="23"/>
                  </a:lnTo>
                  <a:lnTo>
                    <a:pt x="86" y="35"/>
                  </a:lnTo>
                  <a:lnTo>
                    <a:pt x="69" y="45"/>
                  </a:lnTo>
                  <a:lnTo>
                    <a:pt x="52" y="55"/>
                  </a:lnTo>
                  <a:lnTo>
                    <a:pt x="35" y="65"/>
                  </a:lnTo>
                  <a:lnTo>
                    <a:pt x="18" y="73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79" name="Freeform 81"/>
            <p:cNvSpPr>
              <a:spLocks/>
            </p:cNvSpPr>
            <p:nvPr/>
          </p:nvSpPr>
          <p:spPr bwMode="auto">
            <a:xfrm>
              <a:off x="2074" y="2887"/>
              <a:ext cx="50" cy="26"/>
            </a:xfrm>
            <a:custGeom>
              <a:avLst/>
              <a:gdLst>
                <a:gd name="T0" fmla="*/ 0 w 1002"/>
                <a:gd name="T1" fmla="*/ 0 h 493"/>
                <a:gd name="T2" fmla="*/ 0 w 1002"/>
                <a:gd name="T3" fmla="*/ 0 h 493"/>
                <a:gd name="T4" fmla="*/ 0 w 1002"/>
                <a:gd name="T5" fmla="*/ 0 h 493"/>
                <a:gd name="T6" fmla="*/ 0 w 1002"/>
                <a:gd name="T7" fmla="*/ 0 h 493"/>
                <a:gd name="T8" fmla="*/ 0 w 1002"/>
                <a:gd name="T9" fmla="*/ 0 h 493"/>
                <a:gd name="T10" fmla="*/ 0 w 1002"/>
                <a:gd name="T11" fmla="*/ 0 h 493"/>
                <a:gd name="T12" fmla="*/ 0 w 1002"/>
                <a:gd name="T13" fmla="*/ 0 h 493"/>
                <a:gd name="T14" fmla="*/ 0 w 1002"/>
                <a:gd name="T15" fmla="*/ 0 h 493"/>
                <a:gd name="T16" fmla="*/ 0 w 1002"/>
                <a:gd name="T17" fmla="*/ 0 h 493"/>
                <a:gd name="T18" fmla="*/ 0 w 1002"/>
                <a:gd name="T19" fmla="*/ 0 h 493"/>
                <a:gd name="T20" fmla="*/ 0 w 1002"/>
                <a:gd name="T21" fmla="*/ 0 h 493"/>
                <a:gd name="T22" fmla="*/ 0 w 1002"/>
                <a:gd name="T23" fmla="*/ 0 h 493"/>
                <a:gd name="T24" fmla="*/ 0 w 1002"/>
                <a:gd name="T25" fmla="*/ 0 h 493"/>
                <a:gd name="T26" fmla="*/ 0 w 1002"/>
                <a:gd name="T27" fmla="*/ 0 h 493"/>
                <a:gd name="T28" fmla="*/ 0 w 1002"/>
                <a:gd name="T29" fmla="*/ 0 h 493"/>
                <a:gd name="T30" fmla="*/ 0 w 1002"/>
                <a:gd name="T31" fmla="*/ 0 h 493"/>
                <a:gd name="T32" fmla="*/ 0 w 1002"/>
                <a:gd name="T33" fmla="*/ 0 h 493"/>
                <a:gd name="T34" fmla="*/ 0 w 1002"/>
                <a:gd name="T35" fmla="*/ 0 h 493"/>
                <a:gd name="T36" fmla="*/ 0 w 1002"/>
                <a:gd name="T37" fmla="*/ 0 h 493"/>
                <a:gd name="T38" fmla="*/ 0 w 1002"/>
                <a:gd name="T39" fmla="*/ 0 h 493"/>
                <a:gd name="T40" fmla="*/ 0 w 1002"/>
                <a:gd name="T41" fmla="*/ 0 h 493"/>
                <a:gd name="T42" fmla="*/ 0 w 1002"/>
                <a:gd name="T43" fmla="*/ 0 h 493"/>
                <a:gd name="T44" fmla="*/ 0 w 1002"/>
                <a:gd name="T45" fmla="*/ 0 h 493"/>
                <a:gd name="T46" fmla="*/ 0 w 1002"/>
                <a:gd name="T47" fmla="*/ 0 h 493"/>
                <a:gd name="T48" fmla="*/ 0 w 1002"/>
                <a:gd name="T49" fmla="*/ 0 h 493"/>
                <a:gd name="T50" fmla="*/ 0 w 1002"/>
                <a:gd name="T51" fmla="*/ 0 h 493"/>
                <a:gd name="T52" fmla="*/ 0 w 1002"/>
                <a:gd name="T53" fmla="*/ 0 h 493"/>
                <a:gd name="T54" fmla="*/ 0 w 1002"/>
                <a:gd name="T55" fmla="*/ 0 h 493"/>
                <a:gd name="T56" fmla="*/ 0 w 1002"/>
                <a:gd name="T57" fmla="*/ 0 h 493"/>
                <a:gd name="T58" fmla="*/ 0 w 1002"/>
                <a:gd name="T59" fmla="*/ 0 h 493"/>
                <a:gd name="T60" fmla="*/ 0 w 1002"/>
                <a:gd name="T61" fmla="*/ 0 h 493"/>
                <a:gd name="T62" fmla="*/ 0 w 1002"/>
                <a:gd name="T63" fmla="*/ 0 h 493"/>
                <a:gd name="T64" fmla="*/ 0 w 1002"/>
                <a:gd name="T65" fmla="*/ 0 h 493"/>
                <a:gd name="T66" fmla="*/ 0 w 1002"/>
                <a:gd name="T67" fmla="*/ 0 h 493"/>
                <a:gd name="T68" fmla="*/ 0 w 1002"/>
                <a:gd name="T69" fmla="*/ 0 h 49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02"/>
                <a:gd name="T106" fmla="*/ 0 h 493"/>
                <a:gd name="T107" fmla="*/ 1002 w 1002"/>
                <a:gd name="T108" fmla="*/ 493 h 49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02" h="493">
                  <a:moveTo>
                    <a:pt x="0" y="119"/>
                  </a:moveTo>
                  <a:lnTo>
                    <a:pt x="59" y="128"/>
                  </a:lnTo>
                  <a:lnTo>
                    <a:pt x="119" y="137"/>
                  </a:lnTo>
                  <a:lnTo>
                    <a:pt x="178" y="146"/>
                  </a:lnTo>
                  <a:lnTo>
                    <a:pt x="238" y="155"/>
                  </a:lnTo>
                  <a:lnTo>
                    <a:pt x="298" y="164"/>
                  </a:lnTo>
                  <a:lnTo>
                    <a:pt x="358" y="172"/>
                  </a:lnTo>
                  <a:lnTo>
                    <a:pt x="418" y="180"/>
                  </a:lnTo>
                  <a:lnTo>
                    <a:pt x="477" y="188"/>
                  </a:lnTo>
                  <a:lnTo>
                    <a:pt x="463" y="164"/>
                  </a:lnTo>
                  <a:lnTo>
                    <a:pt x="449" y="140"/>
                  </a:lnTo>
                  <a:lnTo>
                    <a:pt x="435" y="117"/>
                  </a:lnTo>
                  <a:lnTo>
                    <a:pt x="423" y="94"/>
                  </a:lnTo>
                  <a:lnTo>
                    <a:pt x="410" y="71"/>
                  </a:lnTo>
                  <a:lnTo>
                    <a:pt x="397" y="47"/>
                  </a:lnTo>
                  <a:lnTo>
                    <a:pt x="385" y="24"/>
                  </a:lnTo>
                  <a:lnTo>
                    <a:pt x="372" y="0"/>
                  </a:lnTo>
                  <a:lnTo>
                    <a:pt x="415" y="45"/>
                  </a:lnTo>
                  <a:lnTo>
                    <a:pt x="454" y="86"/>
                  </a:lnTo>
                  <a:lnTo>
                    <a:pt x="492" y="124"/>
                  </a:lnTo>
                  <a:lnTo>
                    <a:pt x="530" y="159"/>
                  </a:lnTo>
                  <a:lnTo>
                    <a:pt x="549" y="176"/>
                  </a:lnTo>
                  <a:lnTo>
                    <a:pt x="569" y="193"/>
                  </a:lnTo>
                  <a:lnTo>
                    <a:pt x="589" y="209"/>
                  </a:lnTo>
                  <a:lnTo>
                    <a:pt x="610" y="224"/>
                  </a:lnTo>
                  <a:lnTo>
                    <a:pt x="632" y="239"/>
                  </a:lnTo>
                  <a:lnTo>
                    <a:pt x="655" y="253"/>
                  </a:lnTo>
                  <a:lnTo>
                    <a:pt x="681" y="267"/>
                  </a:lnTo>
                  <a:lnTo>
                    <a:pt x="707" y="282"/>
                  </a:lnTo>
                  <a:lnTo>
                    <a:pt x="706" y="263"/>
                  </a:lnTo>
                  <a:lnTo>
                    <a:pt x="705" y="244"/>
                  </a:lnTo>
                  <a:lnTo>
                    <a:pt x="702" y="226"/>
                  </a:lnTo>
                  <a:lnTo>
                    <a:pt x="699" y="207"/>
                  </a:lnTo>
                  <a:lnTo>
                    <a:pt x="696" y="188"/>
                  </a:lnTo>
                  <a:lnTo>
                    <a:pt x="693" y="168"/>
                  </a:lnTo>
                  <a:lnTo>
                    <a:pt x="690" y="150"/>
                  </a:lnTo>
                  <a:lnTo>
                    <a:pt x="687" y="131"/>
                  </a:lnTo>
                  <a:lnTo>
                    <a:pt x="723" y="174"/>
                  </a:lnTo>
                  <a:lnTo>
                    <a:pt x="761" y="220"/>
                  </a:lnTo>
                  <a:lnTo>
                    <a:pt x="801" y="266"/>
                  </a:lnTo>
                  <a:lnTo>
                    <a:pt x="842" y="313"/>
                  </a:lnTo>
                  <a:lnTo>
                    <a:pt x="883" y="359"/>
                  </a:lnTo>
                  <a:lnTo>
                    <a:pt x="924" y="405"/>
                  </a:lnTo>
                  <a:lnTo>
                    <a:pt x="964" y="450"/>
                  </a:lnTo>
                  <a:lnTo>
                    <a:pt x="1002" y="493"/>
                  </a:lnTo>
                  <a:lnTo>
                    <a:pt x="983" y="483"/>
                  </a:lnTo>
                  <a:lnTo>
                    <a:pt x="931" y="458"/>
                  </a:lnTo>
                  <a:lnTo>
                    <a:pt x="856" y="421"/>
                  </a:lnTo>
                  <a:lnTo>
                    <a:pt x="765" y="378"/>
                  </a:lnTo>
                  <a:lnTo>
                    <a:pt x="715" y="356"/>
                  </a:lnTo>
                  <a:lnTo>
                    <a:pt x="666" y="334"/>
                  </a:lnTo>
                  <a:lnTo>
                    <a:pt x="616" y="313"/>
                  </a:lnTo>
                  <a:lnTo>
                    <a:pt x="568" y="294"/>
                  </a:lnTo>
                  <a:lnTo>
                    <a:pt x="521" y="276"/>
                  </a:lnTo>
                  <a:lnTo>
                    <a:pt x="477" y="262"/>
                  </a:lnTo>
                  <a:lnTo>
                    <a:pt x="457" y="256"/>
                  </a:lnTo>
                  <a:lnTo>
                    <a:pt x="438" y="251"/>
                  </a:lnTo>
                  <a:lnTo>
                    <a:pt x="422" y="247"/>
                  </a:lnTo>
                  <a:lnTo>
                    <a:pt x="406" y="244"/>
                  </a:lnTo>
                  <a:lnTo>
                    <a:pt x="374" y="239"/>
                  </a:lnTo>
                  <a:lnTo>
                    <a:pt x="341" y="232"/>
                  </a:lnTo>
                  <a:lnTo>
                    <a:pt x="307" y="223"/>
                  </a:lnTo>
                  <a:lnTo>
                    <a:pt x="273" y="214"/>
                  </a:lnTo>
                  <a:lnTo>
                    <a:pt x="238" y="204"/>
                  </a:lnTo>
                  <a:lnTo>
                    <a:pt x="205" y="194"/>
                  </a:lnTo>
                  <a:lnTo>
                    <a:pt x="172" y="183"/>
                  </a:lnTo>
                  <a:lnTo>
                    <a:pt x="141" y="172"/>
                  </a:lnTo>
                  <a:lnTo>
                    <a:pt x="85" y="152"/>
                  </a:lnTo>
                  <a:lnTo>
                    <a:pt x="40" y="135"/>
                  </a:lnTo>
                  <a:lnTo>
                    <a:pt x="10" y="123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0" name="Freeform 82"/>
            <p:cNvSpPr>
              <a:spLocks/>
            </p:cNvSpPr>
            <p:nvPr/>
          </p:nvSpPr>
          <p:spPr bwMode="auto">
            <a:xfrm>
              <a:off x="2171" y="2833"/>
              <a:ext cx="37" cy="34"/>
            </a:xfrm>
            <a:custGeom>
              <a:avLst/>
              <a:gdLst>
                <a:gd name="T0" fmla="*/ 0 w 733"/>
                <a:gd name="T1" fmla="*/ 0 h 636"/>
                <a:gd name="T2" fmla="*/ 0 w 733"/>
                <a:gd name="T3" fmla="*/ 0 h 636"/>
                <a:gd name="T4" fmla="*/ 0 w 733"/>
                <a:gd name="T5" fmla="*/ 0 h 636"/>
                <a:gd name="T6" fmla="*/ 0 w 733"/>
                <a:gd name="T7" fmla="*/ 0 h 636"/>
                <a:gd name="T8" fmla="*/ 0 w 733"/>
                <a:gd name="T9" fmla="*/ 0 h 636"/>
                <a:gd name="T10" fmla="*/ 0 w 733"/>
                <a:gd name="T11" fmla="*/ 0 h 636"/>
                <a:gd name="T12" fmla="*/ 0 w 733"/>
                <a:gd name="T13" fmla="*/ 0 h 636"/>
                <a:gd name="T14" fmla="*/ 0 w 733"/>
                <a:gd name="T15" fmla="*/ 0 h 636"/>
                <a:gd name="T16" fmla="*/ 0 w 733"/>
                <a:gd name="T17" fmla="*/ 0 h 636"/>
                <a:gd name="T18" fmla="*/ 0 w 733"/>
                <a:gd name="T19" fmla="*/ 0 h 636"/>
                <a:gd name="T20" fmla="*/ 0 w 733"/>
                <a:gd name="T21" fmla="*/ 0 h 636"/>
                <a:gd name="T22" fmla="*/ 0 w 733"/>
                <a:gd name="T23" fmla="*/ 0 h 636"/>
                <a:gd name="T24" fmla="*/ 0 w 733"/>
                <a:gd name="T25" fmla="*/ 0 h 636"/>
                <a:gd name="T26" fmla="*/ 0 w 733"/>
                <a:gd name="T27" fmla="*/ 0 h 636"/>
                <a:gd name="T28" fmla="*/ 0 w 733"/>
                <a:gd name="T29" fmla="*/ 0 h 636"/>
                <a:gd name="T30" fmla="*/ 0 w 733"/>
                <a:gd name="T31" fmla="*/ 0 h 636"/>
                <a:gd name="T32" fmla="*/ 0 w 733"/>
                <a:gd name="T33" fmla="*/ 0 h 636"/>
                <a:gd name="T34" fmla="*/ 0 w 733"/>
                <a:gd name="T35" fmla="*/ 0 h 636"/>
                <a:gd name="T36" fmla="*/ 0 w 733"/>
                <a:gd name="T37" fmla="*/ 0 h 636"/>
                <a:gd name="T38" fmla="*/ 0 w 733"/>
                <a:gd name="T39" fmla="*/ 0 h 636"/>
                <a:gd name="T40" fmla="*/ 0 w 733"/>
                <a:gd name="T41" fmla="*/ 0 h 636"/>
                <a:gd name="T42" fmla="*/ 0 w 733"/>
                <a:gd name="T43" fmla="*/ 0 h 636"/>
                <a:gd name="T44" fmla="*/ 0 w 733"/>
                <a:gd name="T45" fmla="*/ 0 h 636"/>
                <a:gd name="T46" fmla="*/ 0 w 733"/>
                <a:gd name="T47" fmla="*/ 0 h 636"/>
                <a:gd name="T48" fmla="*/ 0 w 733"/>
                <a:gd name="T49" fmla="*/ 0 h 636"/>
                <a:gd name="T50" fmla="*/ 0 w 733"/>
                <a:gd name="T51" fmla="*/ 0 h 636"/>
                <a:gd name="T52" fmla="*/ 0 w 733"/>
                <a:gd name="T53" fmla="*/ 0 h 636"/>
                <a:gd name="T54" fmla="*/ 0 w 733"/>
                <a:gd name="T55" fmla="*/ 0 h 636"/>
                <a:gd name="T56" fmla="*/ 0 w 733"/>
                <a:gd name="T57" fmla="*/ 0 h 636"/>
                <a:gd name="T58" fmla="*/ 0 w 733"/>
                <a:gd name="T59" fmla="*/ 0 h 636"/>
                <a:gd name="T60" fmla="*/ 0 w 733"/>
                <a:gd name="T61" fmla="*/ 0 h 636"/>
                <a:gd name="T62" fmla="*/ 0 w 733"/>
                <a:gd name="T63" fmla="*/ 0 h 636"/>
                <a:gd name="T64" fmla="*/ 0 w 733"/>
                <a:gd name="T65" fmla="*/ 0 h 636"/>
                <a:gd name="T66" fmla="*/ 0 w 733"/>
                <a:gd name="T67" fmla="*/ 0 h 636"/>
                <a:gd name="T68" fmla="*/ 0 w 733"/>
                <a:gd name="T69" fmla="*/ 0 h 636"/>
                <a:gd name="T70" fmla="*/ 0 w 733"/>
                <a:gd name="T71" fmla="*/ 0 h 636"/>
                <a:gd name="T72" fmla="*/ 0 w 733"/>
                <a:gd name="T73" fmla="*/ 0 h 636"/>
                <a:gd name="T74" fmla="*/ 0 w 733"/>
                <a:gd name="T75" fmla="*/ 0 h 636"/>
                <a:gd name="T76" fmla="*/ 0 w 733"/>
                <a:gd name="T77" fmla="*/ 0 h 636"/>
                <a:gd name="T78" fmla="*/ 0 w 733"/>
                <a:gd name="T79" fmla="*/ 0 h 636"/>
                <a:gd name="T80" fmla="*/ 0 w 733"/>
                <a:gd name="T81" fmla="*/ 0 h 6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3"/>
                <a:gd name="T124" fmla="*/ 0 h 636"/>
                <a:gd name="T125" fmla="*/ 733 w 733"/>
                <a:gd name="T126" fmla="*/ 636 h 6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3" h="636">
                  <a:moveTo>
                    <a:pt x="0" y="0"/>
                  </a:moveTo>
                  <a:lnTo>
                    <a:pt x="52" y="31"/>
                  </a:lnTo>
                  <a:lnTo>
                    <a:pt x="104" y="62"/>
                  </a:lnTo>
                  <a:lnTo>
                    <a:pt x="154" y="95"/>
                  </a:lnTo>
                  <a:lnTo>
                    <a:pt x="204" y="129"/>
                  </a:lnTo>
                  <a:lnTo>
                    <a:pt x="252" y="164"/>
                  </a:lnTo>
                  <a:lnTo>
                    <a:pt x="301" y="199"/>
                  </a:lnTo>
                  <a:lnTo>
                    <a:pt x="347" y="234"/>
                  </a:lnTo>
                  <a:lnTo>
                    <a:pt x="393" y="271"/>
                  </a:lnTo>
                  <a:lnTo>
                    <a:pt x="438" y="308"/>
                  </a:lnTo>
                  <a:lnTo>
                    <a:pt x="483" y="347"/>
                  </a:lnTo>
                  <a:lnTo>
                    <a:pt x="527" y="386"/>
                  </a:lnTo>
                  <a:lnTo>
                    <a:pt x="570" y="426"/>
                  </a:lnTo>
                  <a:lnTo>
                    <a:pt x="612" y="466"/>
                  </a:lnTo>
                  <a:lnTo>
                    <a:pt x="653" y="507"/>
                  </a:lnTo>
                  <a:lnTo>
                    <a:pt x="693" y="549"/>
                  </a:lnTo>
                  <a:lnTo>
                    <a:pt x="733" y="592"/>
                  </a:lnTo>
                  <a:lnTo>
                    <a:pt x="722" y="597"/>
                  </a:lnTo>
                  <a:lnTo>
                    <a:pt x="710" y="603"/>
                  </a:lnTo>
                  <a:lnTo>
                    <a:pt x="698" y="608"/>
                  </a:lnTo>
                  <a:lnTo>
                    <a:pt x="688" y="614"/>
                  </a:lnTo>
                  <a:lnTo>
                    <a:pt x="677" y="620"/>
                  </a:lnTo>
                  <a:lnTo>
                    <a:pt x="668" y="626"/>
                  </a:lnTo>
                  <a:lnTo>
                    <a:pt x="657" y="631"/>
                  </a:lnTo>
                  <a:lnTo>
                    <a:pt x="648" y="636"/>
                  </a:lnTo>
                  <a:lnTo>
                    <a:pt x="610" y="595"/>
                  </a:lnTo>
                  <a:lnTo>
                    <a:pt x="571" y="555"/>
                  </a:lnTo>
                  <a:lnTo>
                    <a:pt x="530" y="516"/>
                  </a:lnTo>
                  <a:lnTo>
                    <a:pt x="488" y="476"/>
                  </a:lnTo>
                  <a:lnTo>
                    <a:pt x="402" y="398"/>
                  </a:lnTo>
                  <a:lnTo>
                    <a:pt x="314" y="321"/>
                  </a:lnTo>
                  <a:lnTo>
                    <a:pt x="270" y="282"/>
                  </a:lnTo>
                  <a:lnTo>
                    <a:pt x="228" y="243"/>
                  </a:lnTo>
                  <a:lnTo>
                    <a:pt x="186" y="204"/>
                  </a:lnTo>
                  <a:lnTo>
                    <a:pt x="145" y="164"/>
                  </a:lnTo>
                  <a:lnTo>
                    <a:pt x="106" y="123"/>
                  </a:lnTo>
                  <a:lnTo>
                    <a:pt x="68" y="83"/>
                  </a:lnTo>
                  <a:lnTo>
                    <a:pt x="50" y="62"/>
                  </a:lnTo>
                  <a:lnTo>
                    <a:pt x="32" y="42"/>
                  </a:lnTo>
                  <a:lnTo>
                    <a:pt x="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1" name="Freeform 83"/>
            <p:cNvSpPr>
              <a:spLocks/>
            </p:cNvSpPr>
            <p:nvPr/>
          </p:nvSpPr>
          <p:spPr bwMode="auto">
            <a:xfrm>
              <a:off x="1558" y="2765"/>
              <a:ext cx="150" cy="30"/>
            </a:xfrm>
            <a:custGeom>
              <a:avLst/>
              <a:gdLst>
                <a:gd name="T0" fmla="*/ 0 w 2987"/>
                <a:gd name="T1" fmla="*/ 0 h 557"/>
                <a:gd name="T2" fmla="*/ 0 w 2987"/>
                <a:gd name="T3" fmla="*/ 0 h 557"/>
                <a:gd name="T4" fmla="*/ 0 w 2987"/>
                <a:gd name="T5" fmla="*/ 0 h 557"/>
                <a:gd name="T6" fmla="*/ 0 w 2987"/>
                <a:gd name="T7" fmla="*/ 0 h 557"/>
                <a:gd name="T8" fmla="*/ 0 w 2987"/>
                <a:gd name="T9" fmla="*/ 0 h 557"/>
                <a:gd name="T10" fmla="*/ 0 w 2987"/>
                <a:gd name="T11" fmla="*/ 0 h 557"/>
                <a:gd name="T12" fmla="*/ 0 w 2987"/>
                <a:gd name="T13" fmla="*/ 0 h 557"/>
                <a:gd name="T14" fmla="*/ 0 w 2987"/>
                <a:gd name="T15" fmla="*/ 0 h 557"/>
                <a:gd name="T16" fmla="*/ 0 w 2987"/>
                <a:gd name="T17" fmla="*/ 0 h 557"/>
                <a:gd name="T18" fmla="*/ 0 w 2987"/>
                <a:gd name="T19" fmla="*/ 0 h 557"/>
                <a:gd name="T20" fmla="*/ 0 w 2987"/>
                <a:gd name="T21" fmla="*/ 0 h 557"/>
                <a:gd name="T22" fmla="*/ 0 w 2987"/>
                <a:gd name="T23" fmla="*/ 0 h 557"/>
                <a:gd name="T24" fmla="*/ 0 w 2987"/>
                <a:gd name="T25" fmla="*/ 0 h 557"/>
                <a:gd name="T26" fmla="*/ 0 w 2987"/>
                <a:gd name="T27" fmla="*/ 0 h 557"/>
                <a:gd name="T28" fmla="*/ 0 w 2987"/>
                <a:gd name="T29" fmla="*/ 0 h 557"/>
                <a:gd name="T30" fmla="*/ 0 w 2987"/>
                <a:gd name="T31" fmla="*/ 0 h 557"/>
                <a:gd name="T32" fmla="*/ 0 w 2987"/>
                <a:gd name="T33" fmla="*/ 0 h 557"/>
                <a:gd name="T34" fmla="*/ 0 w 2987"/>
                <a:gd name="T35" fmla="*/ 0 h 557"/>
                <a:gd name="T36" fmla="*/ 0 w 2987"/>
                <a:gd name="T37" fmla="*/ 0 h 557"/>
                <a:gd name="T38" fmla="*/ 0 w 2987"/>
                <a:gd name="T39" fmla="*/ 0 h 557"/>
                <a:gd name="T40" fmla="*/ 0 w 2987"/>
                <a:gd name="T41" fmla="*/ 0 h 557"/>
                <a:gd name="T42" fmla="*/ 0 w 2987"/>
                <a:gd name="T43" fmla="*/ 0 h 557"/>
                <a:gd name="T44" fmla="*/ 0 w 2987"/>
                <a:gd name="T45" fmla="*/ 0 h 557"/>
                <a:gd name="T46" fmla="*/ 0 w 2987"/>
                <a:gd name="T47" fmla="*/ 0 h 557"/>
                <a:gd name="T48" fmla="*/ 0 w 2987"/>
                <a:gd name="T49" fmla="*/ 0 h 557"/>
                <a:gd name="T50" fmla="*/ 0 w 2987"/>
                <a:gd name="T51" fmla="*/ 0 h 557"/>
                <a:gd name="T52" fmla="*/ 0 w 2987"/>
                <a:gd name="T53" fmla="*/ 0 h 557"/>
                <a:gd name="T54" fmla="*/ 0 w 2987"/>
                <a:gd name="T55" fmla="*/ 0 h 557"/>
                <a:gd name="T56" fmla="*/ 0 w 2987"/>
                <a:gd name="T57" fmla="*/ 0 h 557"/>
                <a:gd name="T58" fmla="*/ 0 w 2987"/>
                <a:gd name="T59" fmla="*/ 0 h 557"/>
                <a:gd name="T60" fmla="*/ 0 w 2987"/>
                <a:gd name="T61" fmla="*/ 0 h 557"/>
                <a:gd name="T62" fmla="*/ 0 w 2987"/>
                <a:gd name="T63" fmla="*/ 0 h 557"/>
                <a:gd name="T64" fmla="*/ 0 w 2987"/>
                <a:gd name="T65" fmla="*/ 0 h 557"/>
                <a:gd name="T66" fmla="*/ 0 w 2987"/>
                <a:gd name="T67" fmla="*/ 0 h 557"/>
                <a:gd name="T68" fmla="*/ 0 w 2987"/>
                <a:gd name="T69" fmla="*/ 0 h 557"/>
                <a:gd name="T70" fmla="*/ 0 w 2987"/>
                <a:gd name="T71" fmla="*/ 0 h 557"/>
                <a:gd name="T72" fmla="*/ 0 w 2987"/>
                <a:gd name="T73" fmla="*/ 0 h 5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87"/>
                <a:gd name="T112" fmla="*/ 0 h 557"/>
                <a:gd name="T113" fmla="*/ 2987 w 2987"/>
                <a:gd name="T114" fmla="*/ 557 h 5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87" h="557">
                  <a:moveTo>
                    <a:pt x="0" y="557"/>
                  </a:moveTo>
                  <a:lnTo>
                    <a:pt x="10" y="546"/>
                  </a:lnTo>
                  <a:lnTo>
                    <a:pt x="42" y="518"/>
                  </a:lnTo>
                  <a:lnTo>
                    <a:pt x="66" y="498"/>
                  </a:lnTo>
                  <a:lnTo>
                    <a:pt x="97" y="475"/>
                  </a:lnTo>
                  <a:lnTo>
                    <a:pt x="134" y="450"/>
                  </a:lnTo>
                  <a:lnTo>
                    <a:pt x="176" y="422"/>
                  </a:lnTo>
                  <a:lnTo>
                    <a:pt x="200" y="408"/>
                  </a:lnTo>
                  <a:lnTo>
                    <a:pt x="225" y="393"/>
                  </a:lnTo>
                  <a:lnTo>
                    <a:pt x="252" y="378"/>
                  </a:lnTo>
                  <a:lnTo>
                    <a:pt x="280" y="363"/>
                  </a:lnTo>
                  <a:lnTo>
                    <a:pt x="310" y="348"/>
                  </a:lnTo>
                  <a:lnTo>
                    <a:pt x="343" y="332"/>
                  </a:lnTo>
                  <a:lnTo>
                    <a:pt x="377" y="316"/>
                  </a:lnTo>
                  <a:lnTo>
                    <a:pt x="411" y="301"/>
                  </a:lnTo>
                  <a:lnTo>
                    <a:pt x="448" y="286"/>
                  </a:lnTo>
                  <a:lnTo>
                    <a:pt x="487" y="271"/>
                  </a:lnTo>
                  <a:lnTo>
                    <a:pt x="528" y="256"/>
                  </a:lnTo>
                  <a:lnTo>
                    <a:pt x="571" y="242"/>
                  </a:lnTo>
                  <a:lnTo>
                    <a:pt x="616" y="228"/>
                  </a:lnTo>
                  <a:lnTo>
                    <a:pt x="662" y="214"/>
                  </a:lnTo>
                  <a:lnTo>
                    <a:pt x="709" y="201"/>
                  </a:lnTo>
                  <a:lnTo>
                    <a:pt x="760" y="188"/>
                  </a:lnTo>
                  <a:lnTo>
                    <a:pt x="829" y="172"/>
                  </a:lnTo>
                  <a:lnTo>
                    <a:pt x="900" y="156"/>
                  </a:lnTo>
                  <a:lnTo>
                    <a:pt x="969" y="141"/>
                  </a:lnTo>
                  <a:lnTo>
                    <a:pt x="1039" y="127"/>
                  </a:lnTo>
                  <a:lnTo>
                    <a:pt x="1108" y="114"/>
                  </a:lnTo>
                  <a:lnTo>
                    <a:pt x="1178" y="101"/>
                  </a:lnTo>
                  <a:lnTo>
                    <a:pt x="1247" y="90"/>
                  </a:lnTo>
                  <a:lnTo>
                    <a:pt x="1316" y="80"/>
                  </a:lnTo>
                  <a:lnTo>
                    <a:pt x="1385" y="70"/>
                  </a:lnTo>
                  <a:lnTo>
                    <a:pt x="1455" y="61"/>
                  </a:lnTo>
                  <a:lnTo>
                    <a:pt x="1523" y="53"/>
                  </a:lnTo>
                  <a:lnTo>
                    <a:pt x="1592" y="46"/>
                  </a:lnTo>
                  <a:lnTo>
                    <a:pt x="1661" y="39"/>
                  </a:lnTo>
                  <a:lnTo>
                    <a:pt x="1730" y="33"/>
                  </a:lnTo>
                  <a:lnTo>
                    <a:pt x="1800" y="28"/>
                  </a:lnTo>
                  <a:lnTo>
                    <a:pt x="1868" y="23"/>
                  </a:lnTo>
                  <a:lnTo>
                    <a:pt x="1938" y="19"/>
                  </a:lnTo>
                  <a:lnTo>
                    <a:pt x="2007" y="15"/>
                  </a:lnTo>
                  <a:lnTo>
                    <a:pt x="2075" y="12"/>
                  </a:lnTo>
                  <a:lnTo>
                    <a:pt x="2145" y="9"/>
                  </a:lnTo>
                  <a:lnTo>
                    <a:pt x="2284" y="5"/>
                  </a:lnTo>
                  <a:lnTo>
                    <a:pt x="2423" y="2"/>
                  </a:lnTo>
                  <a:lnTo>
                    <a:pt x="2563" y="1"/>
                  </a:lnTo>
                  <a:lnTo>
                    <a:pt x="2704" y="0"/>
                  </a:lnTo>
                  <a:lnTo>
                    <a:pt x="2845" y="1"/>
                  </a:lnTo>
                  <a:lnTo>
                    <a:pt x="2987" y="2"/>
                  </a:lnTo>
                  <a:lnTo>
                    <a:pt x="2923" y="6"/>
                  </a:lnTo>
                  <a:lnTo>
                    <a:pt x="2750" y="17"/>
                  </a:lnTo>
                  <a:lnTo>
                    <a:pt x="2502" y="33"/>
                  </a:lnTo>
                  <a:lnTo>
                    <a:pt x="2207" y="55"/>
                  </a:lnTo>
                  <a:lnTo>
                    <a:pt x="2052" y="67"/>
                  </a:lnTo>
                  <a:lnTo>
                    <a:pt x="1898" y="80"/>
                  </a:lnTo>
                  <a:lnTo>
                    <a:pt x="1747" y="93"/>
                  </a:lnTo>
                  <a:lnTo>
                    <a:pt x="1605" y="107"/>
                  </a:lnTo>
                  <a:lnTo>
                    <a:pt x="1475" y="121"/>
                  </a:lnTo>
                  <a:lnTo>
                    <a:pt x="1360" y="135"/>
                  </a:lnTo>
                  <a:lnTo>
                    <a:pt x="1309" y="142"/>
                  </a:lnTo>
                  <a:lnTo>
                    <a:pt x="1264" y="149"/>
                  </a:lnTo>
                  <a:lnTo>
                    <a:pt x="1225" y="157"/>
                  </a:lnTo>
                  <a:lnTo>
                    <a:pt x="1192" y="164"/>
                  </a:lnTo>
                  <a:lnTo>
                    <a:pt x="1128" y="180"/>
                  </a:lnTo>
                  <a:lnTo>
                    <a:pt x="1052" y="202"/>
                  </a:lnTo>
                  <a:lnTo>
                    <a:pt x="967" y="228"/>
                  </a:lnTo>
                  <a:lnTo>
                    <a:pt x="876" y="256"/>
                  </a:lnTo>
                  <a:lnTo>
                    <a:pt x="779" y="288"/>
                  </a:lnTo>
                  <a:lnTo>
                    <a:pt x="680" y="320"/>
                  </a:lnTo>
                  <a:lnTo>
                    <a:pt x="579" y="355"/>
                  </a:lnTo>
                  <a:lnTo>
                    <a:pt x="481" y="389"/>
                  </a:lnTo>
                  <a:lnTo>
                    <a:pt x="296" y="452"/>
                  </a:lnTo>
                  <a:lnTo>
                    <a:pt x="143" y="506"/>
                  </a:lnTo>
                  <a:lnTo>
                    <a:pt x="39" y="543"/>
                  </a:lnTo>
                  <a:lnTo>
                    <a:pt x="0" y="557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2" name="Freeform 84"/>
            <p:cNvSpPr>
              <a:spLocks/>
            </p:cNvSpPr>
            <p:nvPr/>
          </p:nvSpPr>
          <p:spPr bwMode="auto">
            <a:xfrm>
              <a:off x="1390" y="3085"/>
              <a:ext cx="44" cy="85"/>
            </a:xfrm>
            <a:custGeom>
              <a:avLst/>
              <a:gdLst>
                <a:gd name="T0" fmla="*/ 0 w 871"/>
                <a:gd name="T1" fmla="*/ 0 h 1627"/>
                <a:gd name="T2" fmla="*/ 0 w 871"/>
                <a:gd name="T3" fmla="*/ 0 h 1627"/>
                <a:gd name="T4" fmla="*/ 0 w 871"/>
                <a:gd name="T5" fmla="*/ 0 h 1627"/>
                <a:gd name="T6" fmla="*/ 0 w 871"/>
                <a:gd name="T7" fmla="*/ 0 h 1627"/>
                <a:gd name="T8" fmla="*/ 0 w 871"/>
                <a:gd name="T9" fmla="*/ 0 h 1627"/>
                <a:gd name="T10" fmla="*/ 0 w 871"/>
                <a:gd name="T11" fmla="*/ 0 h 1627"/>
                <a:gd name="T12" fmla="*/ 0 w 871"/>
                <a:gd name="T13" fmla="*/ 0 h 1627"/>
                <a:gd name="T14" fmla="*/ 0 w 871"/>
                <a:gd name="T15" fmla="*/ 0 h 1627"/>
                <a:gd name="T16" fmla="*/ 0 w 871"/>
                <a:gd name="T17" fmla="*/ 0 h 1627"/>
                <a:gd name="T18" fmla="*/ 0 w 871"/>
                <a:gd name="T19" fmla="*/ 0 h 1627"/>
                <a:gd name="T20" fmla="*/ 0 w 871"/>
                <a:gd name="T21" fmla="*/ 0 h 1627"/>
                <a:gd name="T22" fmla="*/ 0 w 871"/>
                <a:gd name="T23" fmla="*/ 0 h 1627"/>
                <a:gd name="T24" fmla="*/ 0 w 871"/>
                <a:gd name="T25" fmla="*/ 0 h 1627"/>
                <a:gd name="T26" fmla="*/ 0 w 871"/>
                <a:gd name="T27" fmla="*/ 0 h 1627"/>
                <a:gd name="T28" fmla="*/ 0 w 871"/>
                <a:gd name="T29" fmla="*/ 0 h 1627"/>
                <a:gd name="T30" fmla="*/ 0 w 871"/>
                <a:gd name="T31" fmla="*/ 0 h 1627"/>
                <a:gd name="T32" fmla="*/ 0 w 871"/>
                <a:gd name="T33" fmla="*/ 0 h 1627"/>
                <a:gd name="T34" fmla="*/ 0 w 871"/>
                <a:gd name="T35" fmla="*/ 0 h 1627"/>
                <a:gd name="T36" fmla="*/ 0 w 871"/>
                <a:gd name="T37" fmla="*/ 0 h 1627"/>
                <a:gd name="T38" fmla="*/ 0 w 871"/>
                <a:gd name="T39" fmla="*/ 0 h 1627"/>
                <a:gd name="T40" fmla="*/ 0 w 871"/>
                <a:gd name="T41" fmla="*/ 0 h 1627"/>
                <a:gd name="T42" fmla="*/ 0 w 871"/>
                <a:gd name="T43" fmla="*/ 0 h 1627"/>
                <a:gd name="T44" fmla="*/ 0 w 871"/>
                <a:gd name="T45" fmla="*/ 0 h 1627"/>
                <a:gd name="T46" fmla="*/ 0 w 871"/>
                <a:gd name="T47" fmla="*/ 0 h 1627"/>
                <a:gd name="T48" fmla="*/ 0 w 871"/>
                <a:gd name="T49" fmla="*/ 0 h 1627"/>
                <a:gd name="T50" fmla="*/ 0 w 871"/>
                <a:gd name="T51" fmla="*/ 0 h 1627"/>
                <a:gd name="T52" fmla="*/ 0 w 871"/>
                <a:gd name="T53" fmla="*/ 0 h 1627"/>
                <a:gd name="T54" fmla="*/ 0 w 871"/>
                <a:gd name="T55" fmla="*/ 0 h 1627"/>
                <a:gd name="T56" fmla="*/ 0 w 871"/>
                <a:gd name="T57" fmla="*/ 0 h 1627"/>
                <a:gd name="T58" fmla="*/ 0 w 871"/>
                <a:gd name="T59" fmla="*/ 0 h 1627"/>
                <a:gd name="T60" fmla="*/ 0 w 871"/>
                <a:gd name="T61" fmla="*/ 0 h 1627"/>
                <a:gd name="T62" fmla="*/ 0 w 871"/>
                <a:gd name="T63" fmla="*/ 0 h 1627"/>
                <a:gd name="T64" fmla="*/ 0 w 871"/>
                <a:gd name="T65" fmla="*/ 0 h 1627"/>
                <a:gd name="T66" fmla="*/ 0 w 871"/>
                <a:gd name="T67" fmla="*/ 0 h 1627"/>
                <a:gd name="T68" fmla="*/ 0 w 871"/>
                <a:gd name="T69" fmla="*/ 0 h 1627"/>
                <a:gd name="T70" fmla="*/ 0 w 871"/>
                <a:gd name="T71" fmla="*/ 0 h 1627"/>
                <a:gd name="T72" fmla="*/ 0 w 871"/>
                <a:gd name="T73" fmla="*/ 0 h 1627"/>
                <a:gd name="T74" fmla="*/ 0 w 871"/>
                <a:gd name="T75" fmla="*/ 0 h 1627"/>
                <a:gd name="T76" fmla="*/ 0 w 871"/>
                <a:gd name="T77" fmla="*/ 0 h 1627"/>
                <a:gd name="T78" fmla="*/ 0 w 871"/>
                <a:gd name="T79" fmla="*/ 0 h 1627"/>
                <a:gd name="T80" fmla="*/ 0 w 871"/>
                <a:gd name="T81" fmla="*/ 0 h 1627"/>
                <a:gd name="T82" fmla="*/ 0 w 871"/>
                <a:gd name="T83" fmla="*/ 0 h 1627"/>
                <a:gd name="T84" fmla="*/ 0 w 871"/>
                <a:gd name="T85" fmla="*/ 0 h 1627"/>
                <a:gd name="T86" fmla="*/ 0 w 871"/>
                <a:gd name="T87" fmla="*/ 0 h 1627"/>
                <a:gd name="T88" fmla="*/ 0 w 871"/>
                <a:gd name="T89" fmla="*/ 0 h 1627"/>
                <a:gd name="T90" fmla="*/ 0 w 871"/>
                <a:gd name="T91" fmla="*/ 0 h 1627"/>
                <a:gd name="T92" fmla="*/ 0 w 871"/>
                <a:gd name="T93" fmla="*/ 0 h 1627"/>
                <a:gd name="T94" fmla="*/ 0 w 871"/>
                <a:gd name="T95" fmla="*/ 0 h 1627"/>
                <a:gd name="T96" fmla="*/ 0 w 871"/>
                <a:gd name="T97" fmla="*/ 0 h 16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71"/>
                <a:gd name="T148" fmla="*/ 0 h 1627"/>
                <a:gd name="T149" fmla="*/ 871 w 871"/>
                <a:gd name="T150" fmla="*/ 1627 h 162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71" h="1627">
                  <a:moveTo>
                    <a:pt x="0" y="163"/>
                  </a:moveTo>
                  <a:lnTo>
                    <a:pt x="38" y="126"/>
                  </a:lnTo>
                  <a:lnTo>
                    <a:pt x="74" y="94"/>
                  </a:lnTo>
                  <a:lnTo>
                    <a:pt x="109" y="67"/>
                  </a:lnTo>
                  <a:lnTo>
                    <a:pt x="145" y="44"/>
                  </a:lnTo>
                  <a:lnTo>
                    <a:pt x="180" y="27"/>
                  </a:lnTo>
                  <a:lnTo>
                    <a:pt x="215" y="14"/>
                  </a:lnTo>
                  <a:lnTo>
                    <a:pt x="248" y="5"/>
                  </a:lnTo>
                  <a:lnTo>
                    <a:pt x="281" y="1"/>
                  </a:lnTo>
                  <a:lnTo>
                    <a:pt x="314" y="0"/>
                  </a:lnTo>
                  <a:lnTo>
                    <a:pt x="345" y="3"/>
                  </a:lnTo>
                  <a:lnTo>
                    <a:pt x="376" y="10"/>
                  </a:lnTo>
                  <a:lnTo>
                    <a:pt x="406" y="20"/>
                  </a:lnTo>
                  <a:lnTo>
                    <a:pt x="437" y="32"/>
                  </a:lnTo>
                  <a:lnTo>
                    <a:pt x="465" y="48"/>
                  </a:lnTo>
                  <a:lnTo>
                    <a:pt x="494" y="66"/>
                  </a:lnTo>
                  <a:lnTo>
                    <a:pt x="522" y="87"/>
                  </a:lnTo>
                  <a:lnTo>
                    <a:pt x="549" y="110"/>
                  </a:lnTo>
                  <a:lnTo>
                    <a:pt x="576" y="135"/>
                  </a:lnTo>
                  <a:lnTo>
                    <a:pt x="601" y="162"/>
                  </a:lnTo>
                  <a:lnTo>
                    <a:pt x="626" y="190"/>
                  </a:lnTo>
                  <a:lnTo>
                    <a:pt x="650" y="220"/>
                  </a:lnTo>
                  <a:lnTo>
                    <a:pt x="675" y="251"/>
                  </a:lnTo>
                  <a:lnTo>
                    <a:pt x="698" y="283"/>
                  </a:lnTo>
                  <a:lnTo>
                    <a:pt x="720" y="316"/>
                  </a:lnTo>
                  <a:lnTo>
                    <a:pt x="741" y="349"/>
                  </a:lnTo>
                  <a:lnTo>
                    <a:pt x="762" y="383"/>
                  </a:lnTo>
                  <a:lnTo>
                    <a:pt x="782" y="416"/>
                  </a:lnTo>
                  <a:lnTo>
                    <a:pt x="801" y="450"/>
                  </a:lnTo>
                  <a:lnTo>
                    <a:pt x="838" y="517"/>
                  </a:lnTo>
                  <a:lnTo>
                    <a:pt x="871" y="580"/>
                  </a:lnTo>
                  <a:lnTo>
                    <a:pt x="764" y="712"/>
                  </a:lnTo>
                  <a:lnTo>
                    <a:pt x="657" y="843"/>
                  </a:lnTo>
                  <a:lnTo>
                    <a:pt x="549" y="973"/>
                  </a:lnTo>
                  <a:lnTo>
                    <a:pt x="443" y="1104"/>
                  </a:lnTo>
                  <a:lnTo>
                    <a:pt x="337" y="1235"/>
                  </a:lnTo>
                  <a:lnTo>
                    <a:pt x="232" y="1365"/>
                  </a:lnTo>
                  <a:lnTo>
                    <a:pt x="125" y="1496"/>
                  </a:lnTo>
                  <a:lnTo>
                    <a:pt x="20" y="1627"/>
                  </a:lnTo>
                  <a:lnTo>
                    <a:pt x="24" y="1599"/>
                  </a:lnTo>
                  <a:lnTo>
                    <a:pt x="36" y="1525"/>
                  </a:lnTo>
                  <a:lnTo>
                    <a:pt x="53" y="1417"/>
                  </a:lnTo>
                  <a:lnTo>
                    <a:pt x="76" y="1288"/>
                  </a:lnTo>
                  <a:lnTo>
                    <a:pt x="88" y="1220"/>
                  </a:lnTo>
                  <a:lnTo>
                    <a:pt x="102" y="1152"/>
                  </a:lnTo>
                  <a:lnTo>
                    <a:pt x="116" y="1085"/>
                  </a:lnTo>
                  <a:lnTo>
                    <a:pt x="131" y="1020"/>
                  </a:lnTo>
                  <a:lnTo>
                    <a:pt x="145" y="960"/>
                  </a:lnTo>
                  <a:lnTo>
                    <a:pt x="160" y="907"/>
                  </a:lnTo>
                  <a:lnTo>
                    <a:pt x="167" y="883"/>
                  </a:lnTo>
                  <a:lnTo>
                    <a:pt x="176" y="861"/>
                  </a:lnTo>
                  <a:lnTo>
                    <a:pt x="183" y="841"/>
                  </a:lnTo>
                  <a:lnTo>
                    <a:pt x="191" y="824"/>
                  </a:lnTo>
                  <a:lnTo>
                    <a:pt x="198" y="808"/>
                  </a:lnTo>
                  <a:lnTo>
                    <a:pt x="207" y="791"/>
                  </a:lnTo>
                  <a:lnTo>
                    <a:pt x="217" y="775"/>
                  </a:lnTo>
                  <a:lnTo>
                    <a:pt x="228" y="759"/>
                  </a:lnTo>
                  <a:lnTo>
                    <a:pt x="240" y="744"/>
                  </a:lnTo>
                  <a:lnTo>
                    <a:pt x="253" y="728"/>
                  </a:lnTo>
                  <a:lnTo>
                    <a:pt x="266" y="713"/>
                  </a:lnTo>
                  <a:lnTo>
                    <a:pt x="280" y="697"/>
                  </a:lnTo>
                  <a:lnTo>
                    <a:pt x="308" y="668"/>
                  </a:lnTo>
                  <a:lnTo>
                    <a:pt x="339" y="640"/>
                  </a:lnTo>
                  <a:lnTo>
                    <a:pt x="369" y="614"/>
                  </a:lnTo>
                  <a:lnTo>
                    <a:pt x="400" y="590"/>
                  </a:lnTo>
                  <a:lnTo>
                    <a:pt x="429" y="567"/>
                  </a:lnTo>
                  <a:lnTo>
                    <a:pt x="457" y="547"/>
                  </a:lnTo>
                  <a:lnTo>
                    <a:pt x="483" y="530"/>
                  </a:lnTo>
                  <a:lnTo>
                    <a:pt x="505" y="515"/>
                  </a:lnTo>
                  <a:lnTo>
                    <a:pt x="538" y="494"/>
                  </a:lnTo>
                  <a:lnTo>
                    <a:pt x="550" y="487"/>
                  </a:lnTo>
                  <a:lnTo>
                    <a:pt x="547" y="466"/>
                  </a:lnTo>
                  <a:lnTo>
                    <a:pt x="543" y="445"/>
                  </a:lnTo>
                  <a:lnTo>
                    <a:pt x="537" y="426"/>
                  </a:lnTo>
                  <a:lnTo>
                    <a:pt x="529" y="407"/>
                  </a:lnTo>
                  <a:lnTo>
                    <a:pt x="520" y="390"/>
                  </a:lnTo>
                  <a:lnTo>
                    <a:pt x="508" y="373"/>
                  </a:lnTo>
                  <a:lnTo>
                    <a:pt x="497" y="356"/>
                  </a:lnTo>
                  <a:lnTo>
                    <a:pt x="483" y="341"/>
                  </a:lnTo>
                  <a:lnTo>
                    <a:pt x="468" y="326"/>
                  </a:lnTo>
                  <a:lnTo>
                    <a:pt x="453" y="312"/>
                  </a:lnTo>
                  <a:lnTo>
                    <a:pt x="436" y="299"/>
                  </a:lnTo>
                  <a:lnTo>
                    <a:pt x="418" y="287"/>
                  </a:lnTo>
                  <a:lnTo>
                    <a:pt x="399" y="275"/>
                  </a:lnTo>
                  <a:lnTo>
                    <a:pt x="380" y="264"/>
                  </a:lnTo>
                  <a:lnTo>
                    <a:pt x="360" y="253"/>
                  </a:lnTo>
                  <a:lnTo>
                    <a:pt x="339" y="243"/>
                  </a:lnTo>
                  <a:lnTo>
                    <a:pt x="318" y="234"/>
                  </a:lnTo>
                  <a:lnTo>
                    <a:pt x="297" y="226"/>
                  </a:lnTo>
                  <a:lnTo>
                    <a:pt x="275" y="218"/>
                  </a:lnTo>
                  <a:lnTo>
                    <a:pt x="253" y="210"/>
                  </a:lnTo>
                  <a:lnTo>
                    <a:pt x="231" y="204"/>
                  </a:lnTo>
                  <a:lnTo>
                    <a:pt x="208" y="197"/>
                  </a:lnTo>
                  <a:lnTo>
                    <a:pt x="185" y="192"/>
                  </a:lnTo>
                  <a:lnTo>
                    <a:pt x="163" y="187"/>
                  </a:lnTo>
                  <a:lnTo>
                    <a:pt x="120" y="178"/>
                  </a:lnTo>
                  <a:lnTo>
                    <a:pt x="78" y="171"/>
                  </a:lnTo>
                  <a:lnTo>
                    <a:pt x="38" y="166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3" name="Freeform 85"/>
            <p:cNvSpPr>
              <a:spLocks/>
            </p:cNvSpPr>
            <p:nvPr/>
          </p:nvSpPr>
          <p:spPr bwMode="auto">
            <a:xfrm>
              <a:off x="1852" y="3079"/>
              <a:ext cx="60" cy="142"/>
            </a:xfrm>
            <a:custGeom>
              <a:avLst/>
              <a:gdLst>
                <a:gd name="T0" fmla="*/ 0 w 1205"/>
                <a:gd name="T1" fmla="*/ 0 h 2697"/>
                <a:gd name="T2" fmla="*/ 0 w 1205"/>
                <a:gd name="T3" fmla="*/ 0 h 2697"/>
                <a:gd name="T4" fmla="*/ 0 w 1205"/>
                <a:gd name="T5" fmla="*/ 0 h 2697"/>
                <a:gd name="T6" fmla="*/ 0 w 1205"/>
                <a:gd name="T7" fmla="*/ 0 h 2697"/>
                <a:gd name="T8" fmla="*/ 0 w 1205"/>
                <a:gd name="T9" fmla="*/ 0 h 2697"/>
                <a:gd name="T10" fmla="*/ 0 w 1205"/>
                <a:gd name="T11" fmla="*/ 0 h 2697"/>
                <a:gd name="T12" fmla="*/ 0 w 1205"/>
                <a:gd name="T13" fmla="*/ 0 h 2697"/>
                <a:gd name="T14" fmla="*/ 0 w 1205"/>
                <a:gd name="T15" fmla="*/ 0 h 2697"/>
                <a:gd name="T16" fmla="*/ 0 w 1205"/>
                <a:gd name="T17" fmla="*/ 0 h 2697"/>
                <a:gd name="T18" fmla="*/ 0 w 1205"/>
                <a:gd name="T19" fmla="*/ 0 h 2697"/>
                <a:gd name="T20" fmla="*/ 0 w 1205"/>
                <a:gd name="T21" fmla="*/ 0 h 2697"/>
                <a:gd name="T22" fmla="*/ 0 w 1205"/>
                <a:gd name="T23" fmla="*/ 0 h 2697"/>
                <a:gd name="T24" fmla="*/ 0 w 1205"/>
                <a:gd name="T25" fmla="*/ 0 h 2697"/>
                <a:gd name="T26" fmla="*/ 0 w 1205"/>
                <a:gd name="T27" fmla="*/ 0 h 2697"/>
                <a:gd name="T28" fmla="*/ 0 w 1205"/>
                <a:gd name="T29" fmla="*/ 0 h 2697"/>
                <a:gd name="T30" fmla="*/ 0 w 1205"/>
                <a:gd name="T31" fmla="*/ 0 h 2697"/>
                <a:gd name="T32" fmla="*/ 0 w 1205"/>
                <a:gd name="T33" fmla="*/ 0 h 2697"/>
                <a:gd name="T34" fmla="*/ 0 w 1205"/>
                <a:gd name="T35" fmla="*/ 0 h 2697"/>
                <a:gd name="T36" fmla="*/ 0 w 1205"/>
                <a:gd name="T37" fmla="*/ 0 h 2697"/>
                <a:gd name="T38" fmla="*/ 0 w 1205"/>
                <a:gd name="T39" fmla="*/ 0 h 2697"/>
                <a:gd name="T40" fmla="*/ 0 w 1205"/>
                <a:gd name="T41" fmla="*/ 0 h 2697"/>
                <a:gd name="T42" fmla="*/ 0 w 1205"/>
                <a:gd name="T43" fmla="*/ 0 h 2697"/>
                <a:gd name="T44" fmla="*/ 0 w 1205"/>
                <a:gd name="T45" fmla="*/ 0 h 2697"/>
                <a:gd name="T46" fmla="*/ 0 w 1205"/>
                <a:gd name="T47" fmla="*/ 0 h 2697"/>
                <a:gd name="T48" fmla="*/ 0 w 1205"/>
                <a:gd name="T49" fmla="*/ 0 h 2697"/>
                <a:gd name="T50" fmla="*/ 0 w 1205"/>
                <a:gd name="T51" fmla="*/ 0 h 2697"/>
                <a:gd name="T52" fmla="*/ 0 w 1205"/>
                <a:gd name="T53" fmla="*/ 0 h 2697"/>
                <a:gd name="T54" fmla="*/ 0 w 1205"/>
                <a:gd name="T55" fmla="*/ 0 h 2697"/>
                <a:gd name="T56" fmla="*/ 0 w 1205"/>
                <a:gd name="T57" fmla="*/ 0 h 2697"/>
                <a:gd name="T58" fmla="*/ 0 w 1205"/>
                <a:gd name="T59" fmla="*/ 0 h 2697"/>
                <a:gd name="T60" fmla="*/ 0 w 1205"/>
                <a:gd name="T61" fmla="*/ 0 h 2697"/>
                <a:gd name="T62" fmla="*/ 0 w 1205"/>
                <a:gd name="T63" fmla="*/ 0 h 2697"/>
                <a:gd name="T64" fmla="*/ 0 w 1205"/>
                <a:gd name="T65" fmla="*/ 0 h 2697"/>
                <a:gd name="T66" fmla="*/ 0 w 1205"/>
                <a:gd name="T67" fmla="*/ 0 h 2697"/>
                <a:gd name="T68" fmla="*/ 0 w 1205"/>
                <a:gd name="T69" fmla="*/ 0 h 2697"/>
                <a:gd name="T70" fmla="*/ 0 w 1205"/>
                <a:gd name="T71" fmla="*/ 0 h 2697"/>
                <a:gd name="T72" fmla="*/ 0 w 1205"/>
                <a:gd name="T73" fmla="*/ 0 h 2697"/>
                <a:gd name="T74" fmla="*/ 0 w 1205"/>
                <a:gd name="T75" fmla="*/ 0 h 2697"/>
                <a:gd name="T76" fmla="*/ 0 w 1205"/>
                <a:gd name="T77" fmla="*/ 0 h 2697"/>
                <a:gd name="T78" fmla="*/ 0 w 1205"/>
                <a:gd name="T79" fmla="*/ 0 h 2697"/>
                <a:gd name="T80" fmla="*/ 0 w 1205"/>
                <a:gd name="T81" fmla="*/ 0 h 2697"/>
                <a:gd name="T82" fmla="*/ 0 w 1205"/>
                <a:gd name="T83" fmla="*/ 0 h 2697"/>
                <a:gd name="T84" fmla="*/ 0 w 1205"/>
                <a:gd name="T85" fmla="*/ 0 h 2697"/>
                <a:gd name="T86" fmla="*/ 0 w 1205"/>
                <a:gd name="T87" fmla="*/ 0 h 269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05"/>
                <a:gd name="T133" fmla="*/ 0 h 2697"/>
                <a:gd name="T134" fmla="*/ 1205 w 1205"/>
                <a:gd name="T135" fmla="*/ 2697 h 269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05" h="2697">
                  <a:moveTo>
                    <a:pt x="150" y="367"/>
                  </a:moveTo>
                  <a:lnTo>
                    <a:pt x="133" y="444"/>
                  </a:lnTo>
                  <a:lnTo>
                    <a:pt x="114" y="520"/>
                  </a:lnTo>
                  <a:lnTo>
                    <a:pt x="97" y="596"/>
                  </a:lnTo>
                  <a:lnTo>
                    <a:pt x="78" y="671"/>
                  </a:lnTo>
                  <a:lnTo>
                    <a:pt x="59" y="746"/>
                  </a:lnTo>
                  <a:lnTo>
                    <a:pt x="39" y="822"/>
                  </a:lnTo>
                  <a:lnTo>
                    <a:pt x="20" y="897"/>
                  </a:lnTo>
                  <a:lnTo>
                    <a:pt x="0" y="972"/>
                  </a:lnTo>
                  <a:lnTo>
                    <a:pt x="121" y="1201"/>
                  </a:lnTo>
                  <a:lnTo>
                    <a:pt x="240" y="1430"/>
                  </a:lnTo>
                  <a:lnTo>
                    <a:pt x="301" y="1544"/>
                  </a:lnTo>
                  <a:lnTo>
                    <a:pt x="362" y="1657"/>
                  </a:lnTo>
                  <a:lnTo>
                    <a:pt x="392" y="1714"/>
                  </a:lnTo>
                  <a:lnTo>
                    <a:pt x="424" y="1769"/>
                  </a:lnTo>
                  <a:lnTo>
                    <a:pt x="456" y="1825"/>
                  </a:lnTo>
                  <a:lnTo>
                    <a:pt x="488" y="1880"/>
                  </a:lnTo>
                  <a:lnTo>
                    <a:pt x="522" y="1936"/>
                  </a:lnTo>
                  <a:lnTo>
                    <a:pt x="555" y="1991"/>
                  </a:lnTo>
                  <a:lnTo>
                    <a:pt x="589" y="2045"/>
                  </a:lnTo>
                  <a:lnTo>
                    <a:pt x="624" y="2099"/>
                  </a:lnTo>
                  <a:lnTo>
                    <a:pt x="660" y="2152"/>
                  </a:lnTo>
                  <a:lnTo>
                    <a:pt x="696" y="2205"/>
                  </a:lnTo>
                  <a:lnTo>
                    <a:pt x="734" y="2257"/>
                  </a:lnTo>
                  <a:lnTo>
                    <a:pt x="772" y="2308"/>
                  </a:lnTo>
                  <a:lnTo>
                    <a:pt x="812" y="2359"/>
                  </a:lnTo>
                  <a:lnTo>
                    <a:pt x="852" y="2410"/>
                  </a:lnTo>
                  <a:lnTo>
                    <a:pt x="894" y="2459"/>
                  </a:lnTo>
                  <a:lnTo>
                    <a:pt x="936" y="2508"/>
                  </a:lnTo>
                  <a:lnTo>
                    <a:pt x="981" y="2557"/>
                  </a:lnTo>
                  <a:lnTo>
                    <a:pt x="1026" y="2604"/>
                  </a:lnTo>
                  <a:lnTo>
                    <a:pt x="1072" y="2651"/>
                  </a:lnTo>
                  <a:lnTo>
                    <a:pt x="1120" y="2697"/>
                  </a:lnTo>
                  <a:lnTo>
                    <a:pt x="1132" y="2689"/>
                  </a:lnTo>
                  <a:lnTo>
                    <a:pt x="1143" y="2682"/>
                  </a:lnTo>
                  <a:lnTo>
                    <a:pt x="1154" y="2674"/>
                  </a:lnTo>
                  <a:lnTo>
                    <a:pt x="1165" y="2666"/>
                  </a:lnTo>
                  <a:lnTo>
                    <a:pt x="1175" y="2659"/>
                  </a:lnTo>
                  <a:lnTo>
                    <a:pt x="1185" y="2652"/>
                  </a:lnTo>
                  <a:lnTo>
                    <a:pt x="1195" y="2646"/>
                  </a:lnTo>
                  <a:lnTo>
                    <a:pt x="1205" y="2641"/>
                  </a:lnTo>
                  <a:lnTo>
                    <a:pt x="1129" y="2528"/>
                  </a:lnTo>
                  <a:lnTo>
                    <a:pt x="1054" y="2416"/>
                  </a:lnTo>
                  <a:lnTo>
                    <a:pt x="981" y="2305"/>
                  </a:lnTo>
                  <a:lnTo>
                    <a:pt x="908" y="2194"/>
                  </a:lnTo>
                  <a:lnTo>
                    <a:pt x="837" y="2083"/>
                  </a:lnTo>
                  <a:lnTo>
                    <a:pt x="768" y="1972"/>
                  </a:lnTo>
                  <a:lnTo>
                    <a:pt x="734" y="1916"/>
                  </a:lnTo>
                  <a:lnTo>
                    <a:pt x="702" y="1859"/>
                  </a:lnTo>
                  <a:lnTo>
                    <a:pt x="669" y="1803"/>
                  </a:lnTo>
                  <a:lnTo>
                    <a:pt x="636" y="1747"/>
                  </a:lnTo>
                  <a:lnTo>
                    <a:pt x="605" y="1690"/>
                  </a:lnTo>
                  <a:lnTo>
                    <a:pt x="574" y="1633"/>
                  </a:lnTo>
                  <a:lnTo>
                    <a:pt x="545" y="1575"/>
                  </a:lnTo>
                  <a:lnTo>
                    <a:pt x="515" y="1517"/>
                  </a:lnTo>
                  <a:lnTo>
                    <a:pt x="487" y="1459"/>
                  </a:lnTo>
                  <a:lnTo>
                    <a:pt x="460" y="1400"/>
                  </a:lnTo>
                  <a:lnTo>
                    <a:pt x="433" y="1341"/>
                  </a:lnTo>
                  <a:lnTo>
                    <a:pt x="407" y="1281"/>
                  </a:lnTo>
                  <a:lnTo>
                    <a:pt x="383" y="1221"/>
                  </a:lnTo>
                  <a:lnTo>
                    <a:pt x="359" y="1160"/>
                  </a:lnTo>
                  <a:lnTo>
                    <a:pt x="335" y="1098"/>
                  </a:lnTo>
                  <a:lnTo>
                    <a:pt x="313" y="1036"/>
                  </a:lnTo>
                  <a:lnTo>
                    <a:pt x="292" y="973"/>
                  </a:lnTo>
                  <a:lnTo>
                    <a:pt x="272" y="909"/>
                  </a:lnTo>
                  <a:lnTo>
                    <a:pt x="253" y="844"/>
                  </a:lnTo>
                  <a:lnTo>
                    <a:pt x="235" y="778"/>
                  </a:lnTo>
                  <a:lnTo>
                    <a:pt x="232" y="763"/>
                  </a:lnTo>
                  <a:lnTo>
                    <a:pt x="230" y="746"/>
                  </a:lnTo>
                  <a:lnTo>
                    <a:pt x="228" y="726"/>
                  </a:lnTo>
                  <a:lnTo>
                    <a:pt x="226" y="703"/>
                  </a:lnTo>
                  <a:lnTo>
                    <a:pt x="224" y="653"/>
                  </a:lnTo>
                  <a:lnTo>
                    <a:pt x="223" y="596"/>
                  </a:lnTo>
                  <a:lnTo>
                    <a:pt x="223" y="534"/>
                  </a:lnTo>
                  <a:lnTo>
                    <a:pt x="223" y="469"/>
                  </a:lnTo>
                  <a:lnTo>
                    <a:pt x="225" y="402"/>
                  </a:lnTo>
                  <a:lnTo>
                    <a:pt x="227" y="335"/>
                  </a:lnTo>
                  <a:lnTo>
                    <a:pt x="231" y="208"/>
                  </a:lnTo>
                  <a:lnTo>
                    <a:pt x="237" y="101"/>
                  </a:lnTo>
                  <a:lnTo>
                    <a:pt x="241" y="27"/>
                  </a:lnTo>
                  <a:lnTo>
                    <a:pt x="242" y="0"/>
                  </a:lnTo>
                  <a:lnTo>
                    <a:pt x="230" y="46"/>
                  </a:lnTo>
                  <a:lnTo>
                    <a:pt x="219" y="92"/>
                  </a:lnTo>
                  <a:lnTo>
                    <a:pt x="207" y="138"/>
                  </a:lnTo>
                  <a:lnTo>
                    <a:pt x="197" y="183"/>
                  </a:lnTo>
                  <a:lnTo>
                    <a:pt x="185" y="229"/>
                  </a:lnTo>
                  <a:lnTo>
                    <a:pt x="174" y="275"/>
                  </a:lnTo>
                  <a:lnTo>
                    <a:pt x="163" y="321"/>
                  </a:lnTo>
                  <a:lnTo>
                    <a:pt x="150" y="367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4" name="Freeform 86"/>
            <p:cNvSpPr>
              <a:spLocks/>
            </p:cNvSpPr>
            <p:nvPr/>
          </p:nvSpPr>
          <p:spPr bwMode="auto">
            <a:xfrm>
              <a:off x="2158" y="2973"/>
              <a:ext cx="41" cy="50"/>
            </a:xfrm>
            <a:custGeom>
              <a:avLst/>
              <a:gdLst>
                <a:gd name="T0" fmla="*/ 0 w 819"/>
                <a:gd name="T1" fmla="*/ 0 h 953"/>
                <a:gd name="T2" fmla="*/ 0 w 819"/>
                <a:gd name="T3" fmla="*/ 0 h 953"/>
                <a:gd name="T4" fmla="*/ 0 w 819"/>
                <a:gd name="T5" fmla="*/ 0 h 953"/>
                <a:gd name="T6" fmla="*/ 0 w 819"/>
                <a:gd name="T7" fmla="*/ 0 h 953"/>
                <a:gd name="T8" fmla="*/ 0 w 819"/>
                <a:gd name="T9" fmla="*/ 0 h 953"/>
                <a:gd name="T10" fmla="*/ 0 w 819"/>
                <a:gd name="T11" fmla="*/ 0 h 953"/>
                <a:gd name="T12" fmla="*/ 0 w 819"/>
                <a:gd name="T13" fmla="*/ 0 h 953"/>
                <a:gd name="T14" fmla="*/ 0 w 819"/>
                <a:gd name="T15" fmla="*/ 0 h 953"/>
                <a:gd name="T16" fmla="*/ 0 w 819"/>
                <a:gd name="T17" fmla="*/ 0 h 953"/>
                <a:gd name="T18" fmla="*/ 0 w 819"/>
                <a:gd name="T19" fmla="*/ 0 h 953"/>
                <a:gd name="T20" fmla="*/ 0 w 819"/>
                <a:gd name="T21" fmla="*/ 0 h 953"/>
                <a:gd name="T22" fmla="*/ 0 w 819"/>
                <a:gd name="T23" fmla="*/ 0 h 953"/>
                <a:gd name="T24" fmla="*/ 0 w 819"/>
                <a:gd name="T25" fmla="*/ 0 h 953"/>
                <a:gd name="T26" fmla="*/ 0 w 819"/>
                <a:gd name="T27" fmla="*/ 0 h 953"/>
                <a:gd name="T28" fmla="*/ 0 w 819"/>
                <a:gd name="T29" fmla="*/ 0 h 953"/>
                <a:gd name="T30" fmla="*/ 0 w 819"/>
                <a:gd name="T31" fmla="*/ 0 h 953"/>
                <a:gd name="T32" fmla="*/ 0 w 819"/>
                <a:gd name="T33" fmla="*/ 0 h 953"/>
                <a:gd name="T34" fmla="*/ 0 w 819"/>
                <a:gd name="T35" fmla="*/ 0 h 953"/>
                <a:gd name="T36" fmla="*/ 0 w 819"/>
                <a:gd name="T37" fmla="*/ 0 h 953"/>
                <a:gd name="T38" fmla="*/ 0 w 819"/>
                <a:gd name="T39" fmla="*/ 0 h 953"/>
                <a:gd name="T40" fmla="*/ 0 w 819"/>
                <a:gd name="T41" fmla="*/ 0 h 953"/>
                <a:gd name="T42" fmla="*/ 0 w 819"/>
                <a:gd name="T43" fmla="*/ 0 h 953"/>
                <a:gd name="T44" fmla="*/ 0 w 819"/>
                <a:gd name="T45" fmla="*/ 0 h 953"/>
                <a:gd name="T46" fmla="*/ 0 w 819"/>
                <a:gd name="T47" fmla="*/ 0 h 953"/>
                <a:gd name="T48" fmla="*/ 0 w 819"/>
                <a:gd name="T49" fmla="*/ 0 h 953"/>
                <a:gd name="T50" fmla="*/ 0 w 819"/>
                <a:gd name="T51" fmla="*/ 0 h 953"/>
                <a:gd name="T52" fmla="*/ 0 w 819"/>
                <a:gd name="T53" fmla="*/ 0 h 953"/>
                <a:gd name="T54" fmla="*/ 0 w 819"/>
                <a:gd name="T55" fmla="*/ 0 h 953"/>
                <a:gd name="T56" fmla="*/ 0 w 819"/>
                <a:gd name="T57" fmla="*/ 0 h 953"/>
                <a:gd name="T58" fmla="*/ 0 w 819"/>
                <a:gd name="T59" fmla="*/ 0 h 953"/>
                <a:gd name="T60" fmla="*/ 0 w 819"/>
                <a:gd name="T61" fmla="*/ 0 h 953"/>
                <a:gd name="T62" fmla="*/ 0 w 819"/>
                <a:gd name="T63" fmla="*/ 0 h 953"/>
                <a:gd name="T64" fmla="*/ 0 w 819"/>
                <a:gd name="T65" fmla="*/ 0 h 953"/>
                <a:gd name="T66" fmla="*/ 0 w 819"/>
                <a:gd name="T67" fmla="*/ 0 h 953"/>
                <a:gd name="T68" fmla="*/ 0 w 819"/>
                <a:gd name="T69" fmla="*/ 0 h 953"/>
                <a:gd name="T70" fmla="*/ 0 w 819"/>
                <a:gd name="T71" fmla="*/ 0 h 953"/>
                <a:gd name="T72" fmla="*/ 0 w 819"/>
                <a:gd name="T73" fmla="*/ 0 h 953"/>
                <a:gd name="T74" fmla="*/ 0 w 819"/>
                <a:gd name="T75" fmla="*/ 0 h 953"/>
                <a:gd name="T76" fmla="*/ 0 w 819"/>
                <a:gd name="T77" fmla="*/ 0 h 953"/>
                <a:gd name="T78" fmla="*/ 0 w 819"/>
                <a:gd name="T79" fmla="*/ 0 h 953"/>
                <a:gd name="T80" fmla="*/ 0 w 819"/>
                <a:gd name="T81" fmla="*/ 0 h 953"/>
                <a:gd name="T82" fmla="*/ 0 w 819"/>
                <a:gd name="T83" fmla="*/ 0 h 953"/>
                <a:gd name="T84" fmla="*/ 0 w 819"/>
                <a:gd name="T85" fmla="*/ 0 h 953"/>
                <a:gd name="T86" fmla="*/ 0 w 819"/>
                <a:gd name="T87" fmla="*/ 0 h 953"/>
                <a:gd name="T88" fmla="*/ 0 w 819"/>
                <a:gd name="T89" fmla="*/ 0 h 9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19"/>
                <a:gd name="T136" fmla="*/ 0 h 953"/>
                <a:gd name="T137" fmla="*/ 819 w 819"/>
                <a:gd name="T138" fmla="*/ 953 h 9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19" h="953">
                  <a:moveTo>
                    <a:pt x="537" y="0"/>
                  </a:moveTo>
                  <a:lnTo>
                    <a:pt x="513" y="65"/>
                  </a:lnTo>
                  <a:lnTo>
                    <a:pt x="488" y="129"/>
                  </a:lnTo>
                  <a:lnTo>
                    <a:pt x="463" y="192"/>
                  </a:lnTo>
                  <a:lnTo>
                    <a:pt x="439" y="255"/>
                  </a:lnTo>
                  <a:lnTo>
                    <a:pt x="414" y="317"/>
                  </a:lnTo>
                  <a:lnTo>
                    <a:pt x="390" y="379"/>
                  </a:lnTo>
                  <a:lnTo>
                    <a:pt x="365" y="442"/>
                  </a:lnTo>
                  <a:lnTo>
                    <a:pt x="340" y="504"/>
                  </a:lnTo>
                  <a:lnTo>
                    <a:pt x="401" y="560"/>
                  </a:lnTo>
                  <a:lnTo>
                    <a:pt x="461" y="616"/>
                  </a:lnTo>
                  <a:lnTo>
                    <a:pt x="521" y="672"/>
                  </a:lnTo>
                  <a:lnTo>
                    <a:pt x="580" y="729"/>
                  </a:lnTo>
                  <a:lnTo>
                    <a:pt x="639" y="785"/>
                  </a:lnTo>
                  <a:lnTo>
                    <a:pt x="698" y="841"/>
                  </a:lnTo>
                  <a:lnTo>
                    <a:pt x="758" y="897"/>
                  </a:lnTo>
                  <a:lnTo>
                    <a:pt x="819" y="953"/>
                  </a:lnTo>
                  <a:lnTo>
                    <a:pt x="729" y="915"/>
                  </a:lnTo>
                  <a:lnTo>
                    <a:pt x="619" y="870"/>
                  </a:lnTo>
                  <a:lnTo>
                    <a:pt x="560" y="846"/>
                  </a:lnTo>
                  <a:lnTo>
                    <a:pt x="499" y="820"/>
                  </a:lnTo>
                  <a:lnTo>
                    <a:pt x="437" y="793"/>
                  </a:lnTo>
                  <a:lnTo>
                    <a:pt x="375" y="764"/>
                  </a:lnTo>
                  <a:lnTo>
                    <a:pt x="314" y="735"/>
                  </a:lnTo>
                  <a:lnTo>
                    <a:pt x="256" y="705"/>
                  </a:lnTo>
                  <a:lnTo>
                    <a:pt x="228" y="689"/>
                  </a:lnTo>
                  <a:lnTo>
                    <a:pt x="200" y="672"/>
                  </a:lnTo>
                  <a:lnTo>
                    <a:pt x="174" y="656"/>
                  </a:lnTo>
                  <a:lnTo>
                    <a:pt x="149" y="640"/>
                  </a:lnTo>
                  <a:lnTo>
                    <a:pt x="124" y="624"/>
                  </a:lnTo>
                  <a:lnTo>
                    <a:pt x="101" y="607"/>
                  </a:lnTo>
                  <a:lnTo>
                    <a:pt x="80" y="590"/>
                  </a:lnTo>
                  <a:lnTo>
                    <a:pt x="60" y="573"/>
                  </a:lnTo>
                  <a:lnTo>
                    <a:pt x="42" y="556"/>
                  </a:lnTo>
                  <a:lnTo>
                    <a:pt x="27" y="539"/>
                  </a:lnTo>
                  <a:lnTo>
                    <a:pt x="12" y="522"/>
                  </a:lnTo>
                  <a:lnTo>
                    <a:pt x="0" y="504"/>
                  </a:lnTo>
                  <a:lnTo>
                    <a:pt x="67" y="442"/>
                  </a:lnTo>
                  <a:lnTo>
                    <a:pt x="133" y="379"/>
                  </a:lnTo>
                  <a:lnTo>
                    <a:pt x="199" y="317"/>
                  </a:lnTo>
                  <a:lnTo>
                    <a:pt x="266" y="255"/>
                  </a:lnTo>
                  <a:lnTo>
                    <a:pt x="333" y="192"/>
                  </a:lnTo>
                  <a:lnTo>
                    <a:pt x="400" y="129"/>
                  </a:lnTo>
                  <a:lnTo>
                    <a:pt x="469" y="65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5" name="Freeform 87"/>
            <p:cNvSpPr>
              <a:spLocks/>
            </p:cNvSpPr>
            <p:nvPr/>
          </p:nvSpPr>
          <p:spPr bwMode="auto">
            <a:xfrm>
              <a:off x="2152" y="2874"/>
              <a:ext cx="42" cy="71"/>
            </a:xfrm>
            <a:custGeom>
              <a:avLst/>
              <a:gdLst>
                <a:gd name="T0" fmla="*/ 0 w 825"/>
                <a:gd name="T1" fmla="*/ 0 h 1333"/>
                <a:gd name="T2" fmla="*/ 0 w 825"/>
                <a:gd name="T3" fmla="*/ 0 h 1333"/>
                <a:gd name="T4" fmla="*/ 0 w 825"/>
                <a:gd name="T5" fmla="*/ 0 h 1333"/>
                <a:gd name="T6" fmla="*/ 0 w 825"/>
                <a:gd name="T7" fmla="*/ 0 h 1333"/>
                <a:gd name="T8" fmla="*/ 0 w 825"/>
                <a:gd name="T9" fmla="*/ 0 h 1333"/>
                <a:gd name="T10" fmla="*/ 0 w 825"/>
                <a:gd name="T11" fmla="*/ 0 h 1333"/>
                <a:gd name="T12" fmla="*/ 0 w 825"/>
                <a:gd name="T13" fmla="*/ 0 h 1333"/>
                <a:gd name="T14" fmla="*/ 0 w 825"/>
                <a:gd name="T15" fmla="*/ 0 h 1333"/>
                <a:gd name="T16" fmla="*/ 0 w 825"/>
                <a:gd name="T17" fmla="*/ 0 h 1333"/>
                <a:gd name="T18" fmla="*/ 0 w 825"/>
                <a:gd name="T19" fmla="*/ 0 h 1333"/>
                <a:gd name="T20" fmla="*/ 0 w 825"/>
                <a:gd name="T21" fmla="*/ 0 h 1333"/>
                <a:gd name="T22" fmla="*/ 0 w 825"/>
                <a:gd name="T23" fmla="*/ 0 h 1333"/>
                <a:gd name="T24" fmla="*/ 0 w 825"/>
                <a:gd name="T25" fmla="*/ 0 h 1333"/>
                <a:gd name="T26" fmla="*/ 0 w 825"/>
                <a:gd name="T27" fmla="*/ 0 h 1333"/>
                <a:gd name="T28" fmla="*/ 0 w 825"/>
                <a:gd name="T29" fmla="*/ 0 h 1333"/>
                <a:gd name="T30" fmla="*/ 0 w 825"/>
                <a:gd name="T31" fmla="*/ 0 h 1333"/>
                <a:gd name="T32" fmla="*/ 0 w 825"/>
                <a:gd name="T33" fmla="*/ 0 h 1333"/>
                <a:gd name="T34" fmla="*/ 0 w 825"/>
                <a:gd name="T35" fmla="*/ 0 h 1333"/>
                <a:gd name="T36" fmla="*/ 0 w 825"/>
                <a:gd name="T37" fmla="*/ 0 h 1333"/>
                <a:gd name="T38" fmla="*/ 0 w 825"/>
                <a:gd name="T39" fmla="*/ 0 h 1333"/>
                <a:gd name="T40" fmla="*/ 0 w 825"/>
                <a:gd name="T41" fmla="*/ 0 h 1333"/>
                <a:gd name="T42" fmla="*/ 0 w 825"/>
                <a:gd name="T43" fmla="*/ 0 h 1333"/>
                <a:gd name="T44" fmla="*/ 0 w 825"/>
                <a:gd name="T45" fmla="*/ 0 h 1333"/>
                <a:gd name="T46" fmla="*/ 0 w 825"/>
                <a:gd name="T47" fmla="*/ 0 h 1333"/>
                <a:gd name="T48" fmla="*/ 0 w 825"/>
                <a:gd name="T49" fmla="*/ 0 h 1333"/>
                <a:gd name="T50" fmla="*/ 0 w 825"/>
                <a:gd name="T51" fmla="*/ 0 h 1333"/>
                <a:gd name="T52" fmla="*/ 0 w 825"/>
                <a:gd name="T53" fmla="*/ 0 h 1333"/>
                <a:gd name="T54" fmla="*/ 0 w 825"/>
                <a:gd name="T55" fmla="*/ 0 h 1333"/>
                <a:gd name="T56" fmla="*/ 0 w 825"/>
                <a:gd name="T57" fmla="*/ 0 h 1333"/>
                <a:gd name="T58" fmla="*/ 0 w 825"/>
                <a:gd name="T59" fmla="*/ 0 h 1333"/>
                <a:gd name="T60" fmla="*/ 0 w 825"/>
                <a:gd name="T61" fmla="*/ 0 h 1333"/>
                <a:gd name="T62" fmla="*/ 0 w 825"/>
                <a:gd name="T63" fmla="*/ 0 h 1333"/>
                <a:gd name="T64" fmla="*/ 0 w 825"/>
                <a:gd name="T65" fmla="*/ 0 h 1333"/>
                <a:gd name="T66" fmla="*/ 0 w 825"/>
                <a:gd name="T67" fmla="*/ 0 h 1333"/>
                <a:gd name="T68" fmla="*/ 0 w 825"/>
                <a:gd name="T69" fmla="*/ 0 h 1333"/>
                <a:gd name="T70" fmla="*/ 0 w 825"/>
                <a:gd name="T71" fmla="*/ 0 h 1333"/>
                <a:gd name="T72" fmla="*/ 0 w 825"/>
                <a:gd name="T73" fmla="*/ 0 h 1333"/>
                <a:gd name="T74" fmla="*/ 0 w 825"/>
                <a:gd name="T75" fmla="*/ 0 h 1333"/>
                <a:gd name="T76" fmla="*/ 0 w 825"/>
                <a:gd name="T77" fmla="*/ 0 h 1333"/>
                <a:gd name="T78" fmla="*/ 0 w 825"/>
                <a:gd name="T79" fmla="*/ 0 h 1333"/>
                <a:gd name="T80" fmla="*/ 0 w 825"/>
                <a:gd name="T81" fmla="*/ 0 h 1333"/>
                <a:gd name="T82" fmla="*/ 0 w 825"/>
                <a:gd name="T83" fmla="*/ 0 h 1333"/>
                <a:gd name="T84" fmla="*/ 0 w 825"/>
                <a:gd name="T85" fmla="*/ 0 h 1333"/>
                <a:gd name="T86" fmla="*/ 0 w 825"/>
                <a:gd name="T87" fmla="*/ 0 h 1333"/>
                <a:gd name="T88" fmla="*/ 0 w 825"/>
                <a:gd name="T89" fmla="*/ 0 h 1333"/>
                <a:gd name="T90" fmla="*/ 0 w 825"/>
                <a:gd name="T91" fmla="*/ 0 h 1333"/>
                <a:gd name="T92" fmla="*/ 0 w 825"/>
                <a:gd name="T93" fmla="*/ 0 h 1333"/>
                <a:gd name="T94" fmla="*/ 0 w 825"/>
                <a:gd name="T95" fmla="*/ 0 h 1333"/>
                <a:gd name="T96" fmla="*/ 0 w 825"/>
                <a:gd name="T97" fmla="*/ 0 h 1333"/>
                <a:gd name="T98" fmla="*/ 0 w 825"/>
                <a:gd name="T99" fmla="*/ 0 h 1333"/>
                <a:gd name="T100" fmla="*/ 0 w 825"/>
                <a:gd name="T101" fmla="*/ 0 h 1333"/>
                <a:gd name="T102" fmla="*/ 0 w 825"/>
                <a:gd name="T103" fmla="*/ 0 h 1333"/>
                <a:gd name="T104" fmla="*/ 0 w 825"/>
                <a:gd name="T105" fmla="*/ 0 h 1333"/>
                <a:gd name="T106" fmla="*/ 0 w 825"/>
                <a:gd name="T107" fmla="*/ 0 h 1333"/>
                <a:gd name="T108" fmla="*/ 0 w 825"/>
                <a:gd name="T109" fmla="*/ 0 h 13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5"/>
                <a:gd name="T166" fmla="*/ 0 h 1333"/>
                <a:gd name="T167" fmla="*/ 825 w 825"/>
                <a:gd name="T168" fmla="*/ 1333 h 13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5" h="1333">
                  <a:moveTo>
                    <a:pt x="274" y="0"/>
                  </a:moveTo>
                  <a:lnTo>
                    <a:pt x="263" y="8"/>
                  </a:lnTo>
                  <a:lnTo>
                    <a:pt x="232" y="33"/>
                  </a:lnTo>
                  <a:lnTo>
                    <a:pt x="211" y="51"/>
                  </a:lnTo>
                  <a:lnTo>
                    <a:pt x="188" y="74"/>
                  </a:lnTo>
                  <a:lnTo>
                    <a:pt x="175" y="87"/>
                  </a:lnTo>
                  <a:lnTo>
                    <a:pt x="163" y="100"/>
                  </a:lnTo>
                  <a:lnTo>
                    <a:pt x="150" y="115"/>
                  </a:lnTo>
                  <a:lnTo>
                    <a:pt x="138" y="131"/>
                  </a:lnTo>
                  <a:lnTo>
                    <a:pt x="124" y="148"/>
                  </a:lnTo>
                  <a:lnTo>
                    <a:pt x="111" y="166"/>
                  </a:lnTo>
                  <a:lnTo>
                    <a:pt x="99" y="185"/>
                  </a:lnTo>
                  <a:lnTo>
                    <a:pt x="87" y="204"/>
                  </a:lnTo>
                  <a:lnTo>
                    <a:pt x="74" y="225"/>
                  </a:lnTo>
                  <a:lnTo>
                    <a:pt x="64" y="247"/>
                  </a:lnTo>
                  <a:lnTo>
                    <a:pt x="52" y="270"/>
                  </a:lnTo>
                  <a:lnTo>
                    <a:pt x="43" y="294"/>
                  </a:lnTo>
                  <a:lnTo>
                    <a:pt x="33" y="319"/>
                  </a:lnTo>
                  <a:lnTo>
                    <a:pt x="25" y="345"/>
                  </a:lnTo>
                  <a:lnTo>
                    <a:pt x="18" y="372"/>
                  </a:lnTo>
                  <a:lnTo>
                    <a:pt x="11" y="400"/>
                  </a:lnTo>
                  <a:lnTo>
                    <a:pt x="6" y="431"/>
                  </a:lnTo>
                  <a:lnTo>
                    <a:pt x="3" y="461"/>
                  </a:lnTo>
                  <a:lnTo>
                    <a:pt x="1" y="492"/>
                  </a:lnTo>
                  <a:lnTo>
                    <a:pt x="0" y="524"/>
                  </a:lnTo>
                  <a:lnTo>
                    <a:pt x="0" y="556"/>
                  </a:lnTo>
                  <a:lnTo>
                    <a:pt x="2" y="587"/>
                  </a:lnTo>
                  <a:lnTo>
                    <a:pt x="3" y="617"/>
                  </a:lnTo>
                  <a:lnTo>
                    <a:pt x="6" y="646"/>
                  </a:lnTo>
                  <a:lnTo>
                    <a:pt x="9" y="674"/>
                  </a:lnTo>
                  <a:lnTo>
                    <a:pt x="13" y="702"/>
                  </a:lnTo>
                  <a:lnTo>
                    <a:pt x="19" y="728"/>
                  </a:lnTo>
                  <a:lnTo>
                    <a:pt x="24" y="754"/>
                  </a:lnTo>
                  <a:lnTo>
                    <a:pt x="30" y="779"/>
                  </a:lnTo>
                  <a:lnTo>
                    <a:pt x="36" y="803"/>
                  </a:lnTo>
                  <a:lnTo>
                    <a:pt x="44" y="827"/>
                  </a:lnTo>
                  <a:lnTo>
                    <a:pt x="51" y="849"/>
                  </a:lnTo>
                  <a:lnTo>
                    <a:pt x="59" y="871"/>
                  </a:lnTo>
                  <a:lnTo>
                    <a:pt x="68" y="892"/>
                  </a:lnTo>
                  <a:lnTo>
                    <a:pt x="76" y="912"/>
                  </a:lnTo>
                  <a:lnTo>
                    <a:pt x="86" y="931"/>
                  </a:lnTo>
                  <a:lnTo>
                    <a:pt x="95" y="949"/>
                  </a:lnTo>
                  <a:lnTo>
                    <a:pt x="105" y="967"/>
                  </a:lnTo>
                  <a:lnTo>
                    <a:pt x="115" y="984"/>
                  </a:lnTo>
                  <a:lnTo>
                    <a:pt x="125" y="1000"/>
                  </a:lnTo>
                  <a:lnTo>
                    <a:pt x="135" y="1015"/>
                  </a:lnTo>
                  <a:lnTo>
                    <a:pt x="146" y="1029"/>
                  </a:lnTo>
                  <a:lnTo>
                    <a:pt x="158" y="1043"/>
                  </a:lnTo>
                  <a:lnTo>
                    <a:pt x="168" y="1055"/>
                  </a:lnTo>
                  <a:lnTo>
                    <a:pt x="180" y="1067"/>
                  </a:lnTo>
                  <a:lnTo>
                    <a:pt x="190" y="1078"/>
                  </a:lnTo>
                  <a:lnTo>
                    <a:pt x="201" y="1088"/>
                  </a:lnTo>
                  <a:lnTo>
                    <a:pt x="212" y="1098"/>
                  </a:lnTo>
                  <a:lnTo>
                    <a:pt x="223" y="1107"/>
                  </a:lnTo>
                  <a:lnTo>
                    <a:pt x="234" y="1114"/>
                  </a:lnTo>
                  <a:lnTo>
                    <a:pt x="245" y="1121"/>
                  </a:lnTo>
                  <a:lnTo>
                    <a:pt x="255" y="1128"/>
                  </a:lnTo>
                  <a:lnTo>
                    <a:pt x="280" y="1140"/>
                  </a:lnTo>
                  <a:lnTo>
                    <a:pt x="311" y="1154"/>
                  </a:lnTo>
                  <a:lnTo>
                    <a:pt x="349" y="1170"/>
                  </a:lnTo>
                  <a:lnTo>
                    <a:pt x="391" y="1186"/>
                  </a:lnTo>
                  <a:lnTo>
                    <a:pt x="484" y="1220"/>
                  </a:lnTo>
                  <a:lnTo>
                    <a:pt x="582" y="1254"/>
                  </a:lnTo>
                  <a:lnTo>
                    <a:pt x="674" y="1284"/>
                  </a:lnTo>
                  <a:lnTo>
                    <a:pt x="751" y="1310"/>
                  </a:lnTo>
                  <a:lnTo>
                    <a:pt x="805" y="1327"/>
                  </a:lnTo>
                  <a:lnTo>
                    <a:pt x="825" y="1333"/>
                  </a:lnTo>
                  <a:lnTo>
                    <a:pt x="804" y="1320"/>
                  </a:lnTo>
                  <a:lnTo>
                    <a:pt x="748" y="1282"/>
                  </a:lnTo>
                  <a:lnTo>
                    <a:pt x="709" y="1255"/>
                  </a:lnTo>
                  <a:lnTo>
                    <a:pt x="665" y="1224"/>
                  </a:lnTo>
                  <a:lnTo>
                    <a:pt x="616" y="1189"/>
                  </a:lnTo>
                  <a:lnTo>
                    <a:pt x="566" y="1149"/>
                  </a:lnTo>
                  <a:lnTo>
                    <a:pt x="512" y="1107"/>
                  </a:lnTo>
                  <a:lnTo>
                    <a:pt x="459" y="1062"/>
                  </a:lnTo>
                  <a:lnTo>
                    <a:pt x="431" y="1039"/>
                  </a:lnTo>
                  <a:lnTo>
                    <a:pt x="405" y="1015"/>
                  </a:lnTo>
                  <a:lnTo>
                    <a:pt x="379" y="990"/>
                  </a:lnTo>
                  <a:lnTo>
                    <a:pt x="352" y="965"/>
                  </a:lnTo>
                  <a:lnTo>
                    <a:pt x="327" y="940"/>
                  </a:lnTo>
                  <a:lnTo>
                    <a:pt x="303" y="915"/>
                  </a:lnTo>
                  <a:lnTo>
                    <a:pt x="280" y="889"/>
                  </a:lnTo>
                  <a:lnTo>
                    <a:pt x="257" y="864"/>
                  </a:lnTo>
                  <a:lnTo>
                    <a:pt x="236" y="838"/>
                  </a:lnTo>
                  <a:lnTo>
                    <a:pt x="218" y="812"/>
                  </a:lnTo>
                  <a:lnTo>
                    <a:pt x="200" y="786"/>
                  </a:lnTo>
                  <a:lnTo>
                    <a:pt x="183" y="760"/>
                  </a:lnTo>
                  <a:lnTo>
                    <a:pt x="169" y="734"/>
                  </a:lnTo>
                  <a:lnTo>
                    <a:pt x="159" y="706"/>
                  </a:lnTo>
                  <a:lnTo>
                    <a:pt x="149" y="677"/>
                  </a:lnTo>
                  <a:lnTo>
                    <a:pt x="142" y="647"/>
                  </a:lnTo>
                  <a:lnTo>
                    <a:pt x="136" y="617"/>
                  </a:lnTo>
                  <a:lnTo>
                    <a:pt x="133" y="586"/>
                  </a:lnTo>
                  <a:lnTo>
                    <a:pt x="131" y="555"/>
                  </a:lnTo>
                  <a:lnTo>
                    <a:pt x="131" y="524"/>
                  </a:lnTo>
                  <a:lnTo>
                    <a:pt x="132" y="492"/>
                  </a:lnTo>
                  <a:lnTo>
                    <a:pt x="134" y="460"/>
                  </a:lnTo>
                  <a:lnTo>
                    <a:pt x="139" y="429"/>
                  </a:lnTo>
                  <a:lnTo>
                    <a:pt x="143" y="396"/>
                  </a:lnTo>
                  <a:lnTo>
                    <a:pt x="149" y="365"/>
                  </a:lnTo>
                  <a:lnTo>
                    <a:pt x="155" y="334"/>
                  </a:lnTo>
                  <a:lnTo>
                    <a:pt x="162" y="304"/>
                  </a:lnTo>
                  <a:lnTo>
                    <a:pt x="170" y="275"/>
                  </a:lnTo>
                  <a:lnTo>
                    <a:pt x="179" y="246"/>
                  </a:lnTo>
                  <a:lnTo>
                    <a:pt x="187" y="219"/>
                  </a:lnTo>
                  <a:lnTo>
                    <a:pt x="195" y="192"/>
                  </a:lnTo>
                  <a:lnTo>
                    <a:pt x="204" y="167"/>
                  </a:lnTo>
                  <a:lnTo>
                    <a:pt x="222" y="120"/>
                  </a:lnTo>
                  <a:lnTo>
                    <a:pt x="239" y="79"/>
                  </a:lnTo>
                  <a:lnTo>
                    <a:pt x="264" y="21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6" name="Freeform 88"/>
            <p:cNvSpPr>
              <a:spLocks/>
            </p:cNvSpPr>
            <p:nvPr/>
          </p:nvSpPr>
          <p:spPr bwMode="auto">
            <a:xfrm>
              <a:off x="2204" y="2865"/>
              <a:ext cx="11" cy="164"/>
            </a:xfrm>
            <a:custGeom>
              <a:avLst/>
              <a:gdLst>
                <a:gd name="T0" fmla="*/ 0 w 217"/>
                <a:gd name="T1" fmla="*/ 0 h 3115"/>
                <a:gd name="T2" fmla="*/ 0 w 217"/>
                <a:gd name="T3" fmla="*/ 0 h 3115"/>
                <a:gd name="T4" fmla="*/ 0 w 217"/>
                <a:gd name="T5" fmla="*/ 0 h 3115"/>
                <a:gd name="T6" fmla="*/ 0 w 217"/>
                <a:gd name="T7" fmla="*/ 0 h 3115"/>
                <a:gd name="T8" fmla="*/ 0 w 217"/>
                <a:gd name="T9" fmla="*/ 0 h 3115"/>
                <a:gd name="T10" fmla="*/ 0 w 217"/>
                <a:gd name="T11" fmla="*/ 0 h 3115"/>
                <a:gd name="T12" fmla="*/ 0 w 217"/>
                <a:gd name="T13" fmla="*/ 0 h 3115"/>
                <a:gd name="T14" fmla="*/ 0 w 217"/>
                <a:gd name="T15" fmla="*/ 0 h 3115"/>
                <a:gd name="T16" fmla="*/ 0 w 217"/>
                <a:gd name="T17" fmla="*/ 0 h 3115"/>
                <a:gd name="T18" fmla="*/ 0 w 217"/>
                <a:gd name="T19" fmla="*/ 0 h 3115"/>
                <a:gd name="T20" fmla="*/ 0 w 217"/>
                <a:gd name="T21" fmla="*/ 0 h 3115"/>
                <a:gd name="T22" fmla="*/ 0 w 217"/>
                <a:gd name="T23" fmla="*/ 0 h 3115"/>
                <a:gd name="T24" fmla="*/ 0 w 217"/>
                <a:gd name="T25" fmla="*/ 0 h 3115"/>
                <a:gd name="T26" fmla="*/ 0 w 217"/>
                <a:gd name="T27" fmla="*/ 0 h 3115"/>
                <a:gd name="T28" fmla="*/ 0 w 217"/>
                <a:gd name="T29" fmla="*/ 0 h 3115"/>
                <a:gd name="T30" fmla="*/ 0 w 217"/>
                <a:gd name="T31" fmla="*/ 0 h 3115"/>
                <a:gd name="T32" fmla="*/ 0 w 217"/>
                <a:gd name="T33" fmla="*/ 0 h 3115"/>
                <a:gd name="T34" fmla="*/ 0 w 217"/>
                <a:gd name="T35" fmla="*/ 0 h 3115"/>
                <a:gd name="T36" fmla="*/ 0 w 217"/>
                <a:gd name="T37" fmla="*/ 0 h 3115"/>
                <a:gd name="T38" fmla="*/ 0 w 217"/>
                <a:gd name="T39" fmla="*/ 0 h 3115"/>
                <a:gd name="T40" fmla="*/ 0 w 217"/>
                <a:gd name="T41" fmla="*/ 0 h 3115"/>
                <a:gd name="T42" fmla="*/ 0 w 217"/>
                <a:gd name="T43" fmla="*/ 0 h 3115"/>
                <a:gd name="T44" fmla="*/ 0 w 217"/>
                <a:gd name="T45" fmla="*/ 0 h 3115"/>
                <a:gd name="T46" fmla="*/ 0 w 217"/>
                <a:gd name="T47" fmla="*/ 0 h 3115"/>
                <a:gd name="T48" fmla="*/ 0 w 217"/>
                <a:gd name="T49" fmla="*/ 0 h 3115"/>
                <a:gd name="T50" fmla="*/ 0 w 217"/>
                <a:gd name="T51" fmla="*/ 0 h 3115"/>
                <a:gd name="T52" fmla="*/ 0 w 217"/>
                <a:gd name="T53" fmla="*/ 0 h 3115"/>
                <a:gd name="T54" fmla="*/ 0 w 217"/>
                <a:gd name="T55" fmla="*/ 0 h 3115"/>
                <a:gd name="T56" fmla="*/ 0 w 217"/>
                <a:gd name="T57" fmla="*/ 0 h 3115"/>
                <a:gd name="T58" fmla="*/ 0 w 217"/>
                <a:gd name="T59" fmla="*/ 0 h 3115"/>
                <a:gd name="T60" fmla="*/ 0 w 217"/>
                <a:gd name="T61" fmla="*/ 0 h 3115"/>
                <a:gd name="T62" fmla="*/ 0 w 217"/>
                <a:gd name="T63" fmla="*/ 0 h 3115"/>
                <a:gd name="T64" fmla="*/ 0 w 217"/>
                <a:gd name="T65" fmla="*/ 0 h 3115"/>
                <a:gd name="T66" fmla="*/ 0 w 217"/>
                <a:gd name="T67" fmla="*/ 0 h 3115"/>
                <a:gd name="T68" fmla="*/ 0 w 217"/>
                <a:gd name="T69" fmla="*/ 0 h 3115"/>
                <a:gd name="T70" fmla="*/ 0 w 217"/>
                <a:gd name="T71" fmla="*/ 0 h 3115"/>
                <a:gd name="T72" fmla="*/ 0 w 217"/>
                <a:gd name="T73" fmla="*/ 0 h 3115"/>
                <a:gd name="T74" fmla="*/ 0 w 217"/>
                <a:gd name="T75" fmla="*/ 0 h 3115"/>
                <a:gd name="T76" fmla="*/ 0 w 217"/>
                <a:gd name="T77" fmla="*/ 0 h 3115"/>
                <a:gd name="T78" fmla="*/ 0 w 217"/>
                <a:gd name="T79" fmla="*/ 0 h 3115"/>
                <a:gd name="T80" fmla="*/ 0 w 217"/>
                <a:gd name="T81" fmla="*/ 0 h 3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7"/>
                <a:gd name="T124" fmla="*/ 0 h 3115"/>
                <a:gd name="T125" fmla="*/ 217 w 217"/>
                <a:gd name="T126" fmla="*/ 3115 h 31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7" h="3115">
                  <a:moveTo>
                    <a:pt x="0" y="38"/>
                  </a:moveTo>
                  <a:lnTo>
                    <a:pt x="17" y="297"/>
                  </a:lnTo>
                  <a:lnTo>
                    <a:pt x="33" y="555"/>
                  </a:lnTo>
                  <a:lnTo>
                    <a:pt x="47" y="814"/>
                  </a:lnTo>
                  <a:lnTo>
                    <a:pt x="60" y="1072"/>
                  </a:lnTo>
                  <a:lnTo>
                    <a:pt x="73" y="1330"/>
                  </a:lnTo>
                  <a:lnTo>
                    <a:pt x="84" y="1588"/>
                  </a:lnTo>
                  <a:lnTo>
                    <a:pt x="95" y="1847"/>
                  </a:lnTo>
                  <a:lnTo>
                    <a:pt x="105" y="2106"/>
                  </a:lnTo>
                  <a:lnTo>
                    <a:pt x="95" y="2232"/>
                  </a:lnTo>
                  <a:lnTo>
                    <a:pt x="84" y="2358"/>
                  </a:lnTo>
                  <a:lnTo>
                    <a:pt x="74" y="2484"/>
                  </a:lnTo>
                  <a:lnTo>
                    <a:pt x="63" y="2609"/>
                  </a:lnTo>
                  <a:lnTo>
                    <a:pt x="53" y="2735"/>
                  </a:lnTo>
                  <a:lnTo>
                    <a:pt x="43" y="2861"/>
                  </a:lnTo>
                  <a:lnTo>
                    <a:pt x="35" y="2985"/>
                  </a:lnTo>
                  <a:lnTo>
                    <a:pt x="27" y="3109"/>
                  </a:lnTo>
                  <a:lnTo>
                    <a:pt x="37" y="3111"/>
                  </a:lnTo>
                  <a:lnTo>
                    <a:pt x="48" y="3113"/>
                  </a:lnTo>
                  <a:lnTo>
                    <a:pt x="58" y="3114"/>
                  </a:lnTo>
                  <a:lnTo>
                    <a:pt x="70" y="3114"/>
                  </a:lnTo>
                  <a:lnTo>
                    <a:pt x="80" y="3115"/>
                  </a:lnTo>
                  <a:lnTo>
                    <a:pt x="91" y="3115"/>
                  </a:lnTo>
                  <a:lnTo>
                    <a:pt x="101" y="3115"/>
                  </a:lnTo>
                  <a:lnTo>
                    <a:pt x="112" y="3115"/>
                  </a:lnTo>
                  <a:lnTo>
                    <a:pt x="114" y="3072"/>
                  </a:lnTo>
                  <a:lnTo>
                    <a:pt x="120" y="2954"/>
                  </a:lnTo>
                  <a:lnTo>
                    <a:pt x="129" y="2783"/>
                  </a:lnTo>
                  <a:lnTo>
                    <a:pt x="138" y="2575"/>
                  </a:lnTo>
                  <a:lnTo>
                    <a:pt x="148" y="2353"/>
                  </a:lnTo>
                  <a:lnTo>
                    <a:pt x="156" y="2135"/>
                  </a:lnTo>
                  <a:lnTo>
                    <a:pt x="159" y="2033"/>
                  </a:lnTo>
                  <a:lnTo>
                    <a:pt x="162" y="1940"/>
                  </a:lnTo>
                  <a:lnTo>
                    <a:pt x="163" y="1858"/>
                  </a:lnTo>
                  <a:lnTo>
                    <a:pt x="164" y="1789"/>
                  </a:lnTo>
                  <a:lnTo>
                    <a:pt x="162" y="1721"/>
                  </a:lnTo>
                  <a:lnTo>
                    <a:pt x="158" y="1636"/>
                  </a:lnTo>
                  <a:lnTo>
                    <a:pt x="152" y="1538"/>
                  </a:lnTo>
                  <a:lnTo>
                    <a:pt x="145" y="1429"/>
                  </a:lnTo>
                  <a:lnTo>
                    <a:pt x="130" y="1188"/>
                  </a:lnTo>
                  <a:lnTo>
                    <a:pt x="112" y="936"/>
                  </a:lnTo>
                  <a:lnTo>
                    <a:pt x="96" y="695"/>
                  </a:lnTo>
                  <a:lnTo>
                    <a:pt x="83" y="485"/>
                  </a:lnTo>
                  <a:lnTo>
                    <a:pt x="79" y="400"/>
                  </a:lnTo>
                  <a:lnTo>
                    <a:pt x="77" y="332"/>
                  </a:lnTo>
                  <a:lnTo>
                    <a:pt x="76" y="305"/>
                  </a:lnTo>
                  <a:lnTo>
                    <a:pt x="77" y="283"/>
                  </a:lnTo>
                  <a:lnTo>
                    <a:pt x="78" y="266"/>
                  </a:lnTo>
                  <a:lnTo>
                    <a:pt x="79" y="256"/>
                  </a:lnTo>
                  <a:lnTo>
                    <a:pt x="81" y="247"/>
                  </a:lnTo>
                  <a:lnTo>
                    <a:pt x="83" y="239"/>
                  </a:lnTo>
                  <a:lnTo>
                    <a:pt x="87" y="232"/>
                  </a:lnTo>
                  <a:lnTo>
                    <a:pt x="91" y="225"/>
                  </a:lnTo>
                  <a:lnTo>
                    <a:pt x="95" y="218"/>
                  </a:lnTo>
                  <a:lnTo>
                    <a:pt x="99" y="212"/>
                  </a:lnTo>
                  <a:lnTo>
                    <a:pt x="103" y="206"/>
                  </a:lnTo>
                  <a:lnTo>
                    <a:pt x="109" y="201"/>
                  </a:lnTo>
                  <a:lnTo>
                    <a:pt x="120" y="191"/>
                  </a:lnTo>
                  <a:lnTo>
                    <a:pt x="131" y="183"/>
                  </a:lnTo>
                  <a:lnTo>
                    <a:pt x="143" y="176"/>
                  </a:lnTo>
                  <a:lnTo>
                    <a:pt x="155" y="171"/>
                  </a:lnTo>
                  <a:lnTo>
                    <a:pt x="167" y="166"/>
                  </a:lnTo>
                  <a:lnTo>
                    <a:pt x="178" y="163"/>
                  </a:lnTo>
                  <a:lnTo>
                    <a:pt x="189" y="160"/>
                  </a:lnTo>
                  <a:lnTo>
                    <a:pt x="198" y="159"/>
                  </a:lnTo>
                  <a:lnTo>
                    <a:pt x="212" y="157"/>
                  </a:lnTo>
                  <a:lnTo>
                    <a:pt x="217" y="156"/>
                  </a:lnTo>
                  <a:lnTo>
                    <a:pt x="215" y="137"/>
                  </a:lnTo>
                  <a:lnTo>
                    <a:pt x="213" y="119"/>
                  </a:lnTo>
                  <a:lnTo>
                    <a:pt x="212" y="100"/>
                  </a:lnTo>
                  <a:lnTo>
                    <a:pt x="211" y="81"/>
                  </a:lnTo>
                  <a:lnTo>
                    <a:pt x="211" y="61"/>
                  </a:lnTo>
                  <a:lnTo>
                    <a:pt x="211" y="41"/>
                  </a:lnTo>
                  <a:lnTo>
                    <a:pt x="210" y="21"/>
                  </a:lnTo>
                  <a:lnTo>
                    <a:pt x="210" y="0"/>
                  </a:lnTo>
                  <a:lnTo>
                    <a:pt x="185" y="7"/>
                  </a:lnTo>
                  <a:lnTo>
                    <a:pt x="159" y="12"/>
                  </a:lnTo>
                  <a:lnTo>
                    <a:pt x="132" y="17"/>
                  </a:lnTo>
                  <a:lnTo>
                    <a:pt x="105" y="22"/>
                  </a:lnTo>
                  <a:lnTo>
                    <a:pt x="78" y="26"/>
                  </a:lnTo>
                  <a:lnTo>
                    <a:pt x="52" y="29"/>
                  </a:lnTo>
                  <a:lnTo>
                    <a:pt x="26" y="33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7" name="Freeform 89"/>
            <p:cNvSpPr>
              <a:spLocks/>
            </p:cNvSpPr>
            <p:nvPr/>
          </p:nvSpPr>
          <p:spPr bwMode="auto">
            <a:xfrm>
              <a:off x="1392" y="3038"/>
              <a:ext cx="35" cy="21"/>
            </a:xfrm>
            <a:custGeom>
              <a:avLst/>
              <a:gdLst>
                <a:gd name="T0" fmla="*/ 0 w 714"/>
                <a:gd name="T1" fmla="*/ 0 h 392"/>
                <a:gd name="T2" fmla="*/ 0 w 714"/>
                <a:gd name="T3" fmla="*/ 0 h 392"/>
                <a:gd name="T4" fmla="*/ 0 w 714"/>
                <a:gd name="T5" fmla="*/ 0 h 392"/>
                <a:gd name="T6" fmla="*/ 0 w 714"/>
                <a:gd name="T7" fmla="*/ 0 h 392"/>
                <a:gd name="T8" fmla="*/ 0 w 714"/>
                <a:gd name="T9" fmla="*/ 0 h 392"/>
                <a:gd name="T10" fmla="*/ 0 w 714"/>
                <a:gd name="T11" fmla="*/ 0 h 392"/>
                <a:gd name="T12" fmla="*/ 0 w 714"/>
                <a:gd name="T13" fmla="*/ 0 h 392"/>
                <a:gd name="T14" fmla="*/ 0 w 714"/>
                <a:gd name="T15" fmla="*/ 0 h 392"/>
                <a:gd name="T16" fmla="*/ 0 w 714"/>
                <a:gd name="T17" fmla="*/ 0 h 392"/>
                <a:gd name="T18" fmla="*/ 0 w 714"/>
                <a:gd name="T19" fmla="*/ 0 h 392"/>
                <a:gd name="T20" fmla="*/ 0 w 714"/>
                <a:gd name="T21" fmla="*/ 0 h 392"/>
                <a:gd name="T22" fmla="*/ 0 w 714"/>
                <a:gd name="T23" fmla="*/ 0 h 392"/>
                <a:gd name="T24" fmla="*/ 0 w 714"/>
                <a:gd name="T25" fmla="*/ 0 h 392"/>
                <a:gd name="T26" fmla="*/ 0 w 714"/>
                <a:gd name="T27" fmla="*/ 0 h 392"/>
                <a:gd name="T28" fmla="*/ 0 w 714"/>
                <a:gd name="T29" fmla="*/ 0 h 392"/>
                <a:gd name="T30" fmla="*/ 0 w 714"/>
                <a:gd name="T31" fmla="*/ 0 h 392"/>
                <a:gd name="T32" fmla="*/ 0 w 714"/>
                <a:gd name="T33" fmla="*/ 0 h 392"/>
                <a:gd name="T34" fmla="*/ 0 w 714"/>
                <a:gd name="T35" fmla="*/ 0 h 392"/>
                <a:gd name="T36" fmla="*/ 0 w 714"/>
                <a:gd name="T37" fmla="*/ 0 h 392"/>
                <a:gd name="T38" fmla="*/ 0 w 714"/>
                <a:gd name="T39" fmla="*/ 0 h 392"/>
                <a:gd name="T40" fmla="*/ 0 w 714"/>
                <a:gd name="T41" fmla="*/ 0 h 392"/>
                <a:gd name="T42" fmla="*/ 0 w 714"/>
                <a:gd name="T43" fmla="*/ 0 h 392"/>
                <a:gd name="T44" fmla="*/ 0 w 714"/>
                <a:gd name="T45" fmla="*/ 0 h 392"/>
                <a:gd name="T46" fmla="*/ 0 w 714"/>
                <a:gd name="T47" fmla="*/ 0 h 392"/>
                <a:gd name="T48" fmla="*/ 0 w 714"/>
                <a:gd name="T49" fmla="*/ 0 h 392"/>
                <a:gd name="T50" fmla="*/ 0 w 714"/>
                <a:gd name="T51" fmla="*/ 0 h 392"/>
                <a:gd name="T52" fmla="*/ 0 w 714"/>
                <a:gd name="T53" fmla="*/ 0 h 392"/>
                <a:gd name="T54" fmla="*/ 0 w 714"/>
                <a:gd name="T55" fmla="*/ 0 h 392"/>
                <a:gd name="T56" fmla="*/ 0 w 714"/>
                <a:gd name="T57" fmla="*/ 0 h 392"/>
                <a:gd name="T58" fmla="*/ 0 w 714"/>
                <a:gd name="T59" fmla="*/ 0 h 392"/>
                <a:gd name="T60" fmla="*/ 0 w 714"/>
                <a:gd name="T61" fmla="*/ 0 h 392"/>
                <a:gd name="T62" fmla="*/ 0 w 714"/>
                <a:gd name="T63" fmla="*/ 0 h 392"/>
                <a:gd name="T64" fmla="*/ 0 w 714"/>
                <a:gd name="T65" fmla="*/ 0 h 392"/>
                <a:gd name="T66" fmla="*/ 0 w 714"/>
                <a:gd name="T67" fmla="*/ 0 h 392"/>
                <a:gd name="T68" fmla="*/ 0 w 714"/>
                <a:gd name="T69" fmla="*/ 0 h 392"/>
                <a:gd name="T70" fmla="*/ 0 w 714"/>
                <a:gd name="T71" fmla="*/ 0 h 392"/>
                <a:gd name="T72" fmla="*/ 0 w 714"/>
                <a:gd name="T73" fmla="*/ 0 h 392"/>
                <a:gd name="T74" fmla="*/ 0 w 714"/>
                <a:gd name="T75" fmla="*/ 0 h 392"/>
                <a:gd name="T76" fmla="*/ 0 w 714"/>
                <a:gd name="T77" fmla="*/ 0 h 392"/>
                <a:gd name="T78" fmla="*/ 0 w 714"/>
                <a:gd name="T79" fmla="*/ 0 h 392"/>
                <a:gd name="T80" fmla="*/ 0 w 714"/>
                <a:gd name="T81" fmla="*/ 0 h 392"/>
                <a:gd name="T82" fmla="*/ 0 w 714"/>
                <a:gd name="T83" fmla="*/ 0 h 392"/>
                <a:gd name="T84" fmla="*/ 0 w 714"/>
                <a:gd name="T85" fmla="*/ 0 h 392"/>
                <a:gd name="T86" fmla="*/ 0 w 714"/>
                <a:gd name="T87" fmla="*/ 0 h 392"/>
                <a:gd name="T88" fmla="*/ 0 w 714"/>
                <a:gd name="T89" fmla="*/ 0 h 3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14"/>
                <a:gd name="T136" fmla="*/ 0 h 392"/>
                <a:gd name="T137" fmla="*/ 714 w 714"/>
                <a:gd name="T138" fmla="*/ 392 h 3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14" h="392">
                  <a:moveTo>
                    <a:pt x="0" y="243"/>
                  </a:moveTo>
                  <a:lnTo>
                    <a:pt x="91" y="202"/>
                  </a:lnTo>
                  <a:lnTo>
                    <a:pt x="179" y="164"/>
                  </a:lnTo>
                  <a:lnTo>
                    <a:pt x="222" y="147"/>
                  </a:lnTo>
                  <a:lnTo>
                    <a:pt x="265" y="130"/>
                  </a:lnTo>
                  <a:lnTo>
                    <a:pt x="307" y="114"/>
                  </a:lnTo>
                  <a:lnTo>
                    <a:pt x="350" y="98"/>
                  </a:lnTo>
                  <a:lnTo>
                    <a:pt x="392" y="83"/>
                  </a:lnTo>
                  <a:lnTo>
                    <a:pt x="435" y="69"/>
                  </a:lnTo>
                  <a:lnTo>
                    <a:pt x="480" y="56"/>
                  </a:lnTo>
                  <a:lnTo>
                    <a:pt x="524" y="43"/>
                  </a:lnTo>
                  <a:lnTo>
                    <a:pt x="570" y="31"/>
                  </a:lnTo>
                  <a:lnTo>
                    <a:pt x="616" y="20"/>
                  </a:lnTo>
                  <a:lnTo>
                    <a:pt x="665" y="10"/>
                  </a:lnTo>
                  <a:lnTo>
                    <a:pt x="714" y="0"/>
                  </a:lnTo>
                  <a:lnTo>
                    <a:pt x="694" y="7"/>
                  </a:lnTo>
                  <a:lnTo>
                    <a:pt x="644" y="27"/>
                  </a:lnTo>
                  <a:lnTo>
                    <a:pt x="571" y="56"/>
                  </a:lnTo>
                  <a:lnTo>
                    <a:pt x="487" y="91"/>
                  </a:lnTo>
                  <a:lnTo>
                    <a:pt x="444" y="110"/>
                  </a:lnTo>
                  <a:lnTo>
                    <a:pt x="402" y="128"/>
                  </a:lnTo>
                  <a:lnTo>
                    <a:pt x="362" y="147"/>
                  </a:lnTo>
                  <a:lnTo>
                    <a:pt x="325" y="165"/>
                  </a:lnTo>
                  <a:lnTo>
                    <a:pt x="292" y="183"/>
                  </a:lnTo>
                  <a:lnTo>
                    <a:pt x="266" y="198"/>
                  </a:lnTo>
                  <a:lnTo>
                    <a:pt x="255" y="206"/>
                  </a:lnTo>
                  <a:lnTo>
                    <a:pt x="247" y="212"/>
                  </a:lnTo>
                  <a:lnTo>
                    <a:pt x="240" y="218"/>
                  </a:lnTo>
                  <a:lnTo>
                    <a:pt x="235" y="224"/>
                  </a:lnTo>
                  <a:lnTo>
                    <a:pt x="215" y="244"/>
                  </a:lnTo>
                  <a:lnTo>
                    <a:pt x="188" y="269"/>
                  </a:lnTo>
                  <a:lnTo>
                    <a:pt x="154" y="296"/>
                  </a:lnTo>
                  <a:lnTo>
                    <a:pt x="120" y="324"/>
                  </a:lnTo>
                  <a:lnTo>
                    <a:pt x="87" y="350"/>
                  </a:lnTo>
                  <a:lnTo>
                    <a:pt x="59" y="372"/>
                  </a:lnTo>
                  <a:lnTo>
                    <a:pt x="40" y="387"/>
                  </a:lnTo>
                  <a:lnTo>
                    <a:pt x="33" y="392"/>
                  </a:lnTo>
                  <a:lnTo>
                    <a:pt x="28" y="373"/>
                  </a:lnTo>
                  <a:lnTo>
                    <a:pt x="24" y="355"/>
                  </a:lnTo>
                  <a:lnTo>
                    <a:pt x="20" y="336"/>
                  </a:lnTo>
                  <a:lnTo>
                    <a:pt x="16" y="317"/>
                  </a:lnTo>
                  <a:lnTo>
                    <a:pt x="12" y="299"/>
                  </a:lnTo>
                  <a:lnTo>
                    <a:pt x="9" y="280"/>
                  </a:lnTo>
                  <a:lnTo>
                    <a:pt x="5" y="261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8" name="Freeform 90"/>
            <p:cNvSpPr>
              <a:spLocks/>
            </p:cNvSpPr>
            <p:nvPr/>
          </p:nvSpPr>
          <p:spPr bwMode="auto">
            <a:xfrm>
              <a:off x="1394" y="3049"/>
              <a:ext cx="27" cy="22"/>
            </a:xfrm>
            <a:custGeom>
              <a:avLst/>
              <a:gdLst>
                <a:gd name="T0" fmla="*/ 0 w 524"/>
                <a:gd name="T1" fmla="*/ 0 h 412"/>
                <a:gd name="T2" fmla="*/ 0 w 524"/>
                <a:gd name="T3" fmla="*/ 0 h 412"/>
                <a:gd name="T4" fmla="*/ 0 w 524"/>
                <a:gd name="T5" fmla="*/ 0 h 412"/>
                <a:gd name="T6" fmla="*/ 0 w 524"/>
                <a:gd name="T7" fmla="*/ 0 h 412"/>
                <a:gd name="T8" fmla="*/ 0 w 524"/>
                <a:gd name="T9" fmla="*/ 0 h 412"/>
                <a:gd name="T10" fmla="*/ 0 w 524"/>
                <a:gd name="T11" fmla="*/ 0 h 412"/>
                <a:gd name="T12" fmla="*/ 0 w 524"/>
                <a:gd name="T13" fmla="*/ 0 h 412"/>
                <a:gd name="T14" fmla="*/ 0 w 524"/>
                <a:gd name="T15" fmla="*/ 0 h 412"/>
                <a:gd name="T16" fmla="*/ 0 w 524"/>
                <a:gd name="T17" fmla="*/ 0 h 412"/>
                <a:gd name="T18" fmla="*/ 0 w 524"/>
                <a:gd name="T19" fmla="*/ 0 h 412"/>
                <a:gd name="T20" fmla="*/ 0 w 524"/>
                <a:gd name="T21" fmla="*/ 0 h 412"/>
                <a:gd name="T22" fmla="*/ 0 w 524"/>
                <a:gd name="T23" fmla="*/ 0 h 412"/>
                <a:gd name="T24" fmla="*/ 0 w 524"/>
                <a:gd name="T25" fmla="*/ 0 h 412"/>
                <a:gd name="T26" fmla="*/ 0 w 524"/>
                <a:gd name="T27" fmla="*/ 0 h 412"/>
                <a:gd name="T28" fmla="*/ 0 w 524"/>
                <a:gd name="T29" fmla="*/ 0 h 412"/>
                <a:gd name="T30" fmla="*/ 0 w 524"/>
                <a:gd name="T31" fmla="*/ 0 h 412"/>
                <a:gd name="T32" fmla="*/ 0 w 524"/>
                <a:gd name="T33" fmla="*/ 0 h 412"/>
                <a:gd name="T34" fmla="*/ 0 w 524"/>
                <a:gd name="T35" fmla="*/ 0 h 412"/>
                <a:gd name="T36" fmla="*/ 0 w 524"/>
                <a:gd name="T37" fmla="*/ 0 h 412"/>
                <a:gd name="T38" fmla="*/ 0 w 524"/>
                <a:gd name="T39" fmla="*/ 0 h 412"/>
                <a:gd name="T40" fmla="*/ 0 w 524"/>
                <a:gd name="T41" fmla="*/ 0 h 412"/>
                <a:gd name="T42" fmla="*/ 0 w 524"/>
                <a:gd name="T43" fmla="*/ 0 h 412"/>
                <a:gd name="T44" fmla="*/ 0 w 524"/>
                <a:gd name="T45" fmla="*/ 0 h 412"/>
                <a:gd name="T46" fmla="*/ 0 w 524"/>
                <a:gd name="T47" fmla="*/ 0 h 412"/>
                <a:gd name="T48" fmla="*/ 0 w 524"/>
                <a:gd name="T49" fmla="*/ 0 h 412"/>
                <a:gd name="T50" fmla="*/ 0 w 524"/>
                <a:gd name="T51" fmla="*/ 0 h 412"/>
                <a:gd name="T52" fmla="*/ 0 w 524"/>
                <a:gd name="T53" fmla="*/ 0 h 412"/>
                <a:gd name="T54" fmla="*/ 0 w 524"/>
                <a:gd name="T55" fmla="*/ 0 h 412"/>
                <a:gd name="T56" fmla="*/ 0 w 524"/>
                <a:gd name="T57" fmla="*/ 0 h 412"/>
                <a:gd name="T58" fmla="*/ 0 w 524"/>
                <a:gd name="T59" fmla="*/ 0 h 412"/>
                <a:gd name="T60" fmla="*/ 0 w 524"/>
                <a:gd name="T61" fmla="*/ 0 h 412"/>
                <a:gd name="T62" fmla="*/ 0 w 524"/>
                <a:gd name="T63" fmla="*/ 0 h 412"/>
                <a:gd name="T64" fmla="*/ 0 w 524"/>
                <a:gd name="T65" fmla="*/ 0 h 412"/>
                <a:gd name="T66" fmla="*/ 0 w 524"/>
                <a:gd name="T67" fmla="*/ 0 h 412"/>
                <a:gd name="T68" fmla="*/ 0 w 524"/>
                <a:gd name="T69" fmla="*/ 0 h 412"/>
                <a:gd name="T70" fmla="*/ 0 w 524"/>
                <a:gd name="T71" fmla="*/ 0 h 412"/>
                <a:gd name="T72" fmla="*/ 0 w 524"/>
                <a:gd name="T73" fmla="*/ 0 h 412"/>
                <a:gd name="T74" fmla="*/ 0 w 524"/>
                <a:gd name="T75" fmla="*/ 0 h 412"/>
                <a:gd name="T76" fmla="*/ 0 w 524"/>
                <a:gd name="T77" fmla="*/ 0 h 412"/>
                <a:gd name="T78" fmla="*/ 0 w 524"/>
                <a:gd name="T79" fmla="*/ 0 h 412"/>
                <a:gd name="T80" fmla="*/ 0 w 524"/>
                <a:gd name="T81" fmla="*/ 0 h 4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4"/>
                <a:gd name="T124" fmla="*/ 0 h 412"/>
                <a:gd name="T125" fmla="*/ 524 w 524"/>
                <a:gd name="T126" fmla="*/ 412 h 4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4" h="412">
                  <a:moveTo>
                    <a:pt x="0" y="412"/>
                  </a:moveTo>
                  <a:lnTo>
                    <a:pt x="7" y="394"/>
                  </a:lnTo>
                  <a:lnTo>
                    <a:pt x="14" y="376"/>
                  </a:lnTo>
                  <a:lnTo>
                    <a:pt x="22" y="358"/>
                  </a:lnTo>
                  <a:lnTo>
                    <a:pt x="31" y="341"/>
                  </a:lnTo>
                  <a:lnTo>
                    <a:pt x="41" y="323"/>
                  </a:lnTo>
                  <a:lnTo>
                    <a:pt x="53" y="305"/>
                  </a:lnTo>
                  <a:lnTo>
                    <a:pt x="64" y="288"/>
                  </a:lnTo>
                  <a:lnTo>
                    <a:pt x="78" y="272"/>
                  </a:lnTo>
                  <a:lnTo>
                    <a:pt x="92" y="255"/>
                  </a:lnTo>
                  <a:lnTo>
                    <a:pt x="106" y="239"/>
                  </a:lnTo>
                  <a:lnTo>
                    <a:pt x="121" y="223"/>
                  </a:lnTo>
                  <a:lnTo>
                    <a:pt x="137" y="208"/>
                  </a:lnTo>
                  <a:lnTo>
                    <a:pt x="153" y="193"/>
                  </a:lnTo>
                  <a:lnTo>
                    <a:pt x="171" y="178"/>
                  </a:lnTo>
                  <a:lnTo>
                    <a:pt x="188" y="164"/>
                  </a:lnTo>
                  <a:lnTo>
                    <a:pt x="206" y="150"/>
                  </a:lnTo>
                  <a:lnTo>
                    <a:pt x="224" y="136"/>
                  </a:lnTo>
                  <a:lnTo>
                    <a:pt x="243" y="123"/>
                  </a:lnTo>
                  <a:lnTo>
                    <a:pt x="262" y="111"/>
                  </a:lnTo>
                  <a:lnTo>
                    <a:pt x="282" y="99"/>
                  </a:lnTo>
                  <a:lnTo>
                    <a:pt x="301" y="87"/>
                  </a:lnTo>
                  <a:lnTo>
                    <a:pt x="322" y="76"/>
                  </a:lnTo>
                  <a:lnTo>
                    <a:pt x="342" y="66"/>
                  </a:lnTo>
                  <a:lnTo>
                    <a:pt x="362" y="56"/>
                  </a:lnTo>
                  <a:lnTo>
                    <a:pt x="382" y="47"/>
                  </a:lnTo>
                  <a:lnTo>
                    <a:pt x="403" y="38"/>
                  </a:lnTo>
                  <a:lnTo>
                    <a:pt x="423" y="30"/>
                  </a:lnTo>
                  <a:lnTo>
                    <a:pt x="444" y="23"/>
                  </a:lnTo>
                  <a:lnTo>
                    <a:pt x="464" y="16"/>
                  </a:lnTo>
                  <a:lnTo>
                    <a:pt x="484" y="10"/>
                  </a:lnTo>
                  <a:lnTo>
                    <a:pt x="504" y="5"/>
                  </a:lnTo>
                  <a:lnTo>
                    <a:pt x="524" y="0"/>
                  </a:lnTo>
                  <a:lnTo>
                    <a:pt x="458" y="53"/>
                  </a:lnTo>
                  <a:lnTo>
                    <a:pt x="393" y="106"/>
                  </a:lnTo>
                  <a:lnTo>
                    <a:pt x="328" y="157"/>
                  </a:lnTo>
                  <a:lnTo>
                    <a:pt x="262" y="208"/>
                  </a:lnTo>
                  <a:lnTo>
                    <a:pt x="197" y="259"/>
                  </a:lnTo>
                  <a:lnTo>
                    <a:pt x="132" y="310"/>
                  </a:lnTo>
                  <a:lnTo>
                    <a:pt x="67" y="361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89" name="Freeform 91"/>
            <p:cNvSpPr>
              <a:spLocks/>
            </p:cNvSpPr>
            <p:nvPr/>
          </p:nvSpPr>
          <p:spPr bwMode="auto">
            <a:xfrm>
              <a:off x="1405" y="3021"/>
              <a:ext cx="30" cy="13"/>
            </a:xfrm>
            <a:custGeom>
              <a:avLst/>
              <a:gdLst>
                <a:gd name="T0" fmla="*/ 0 w 596"/>
                <a:gd name="T1" fmla="*/ 0 h 243"/>
                <a:gd name="T2" fmla="*/ 0 w 596"/>
                <a:gd name="T3" fmla="*/ 0 h 243"/>
                <a:gd name="T4" fmla="*/ 0 w 596"/>
                <a:gd name="T5" fmla="*/ 0 h 243"/>
                <a:gd name="T6" fmla="*/ 0 w 596"/>
                <a:gd name="T7" fmla="*/ 0 h 243"/>
                <a:gd name="T8" fmla="*/ 0 w 596"/>
                <a:gd name="T9" fmla="*/ 0 h 243"/>
                <a:gd name="T10" fmla="*/ 0 w 596"/>
                <a:gd name="T11" fmla="*/ 0 h 243"/>
                <a:gd name="T12" fmla="*/ 0 w 596"/>
                <a:gd name="T13" fmla="*/ 0 h 243"/>
                <a:gd name="T14" fmla="*/ 0 w 596"/>
                <a:gd name="T15" fmla="*/ 0 h 243"/>
                <a:gd name="T16" fmla="*/ 0 w 596"/>
                <a:gd name="T17" fmla="*/ 0 h 243"/>
                <a:gd name="T18" fmla="*/ 0 w 596"/>
                <a:gd name="T19" fmla="*/ 0 h 243"/>
                <a:gd name="T20" fmla="*/ 0 w 596"/>
                <a:gd name="T21" fmla="*/ 0 h 243"/>
                <a:gd name="T22" fmla="*/ 0 w 596"/>
                <a:gd name="T23" fmla="*/ 0 h 243"/>
                <a:gd name="T24" fmla="*/ 0 w 596"/>
                <a:gd name="T25" fmla="*/ 0 h 243"/>
                <a:gd name="T26" fmla="*/ 0 w 596"/>
                <a:gd name="T27" fmla="*/ 0 h 243"/>
                <a:gd name="T28" fmla="*/ 0 w 596"/>
                <a:gd name="T29" fmla="*/ 0 h 243"/>
                <a:gd name="T30" fmla="*/ 0 w 596"/>
                <a:gd name="T31" fmla="*/ 0 h 243"/>
                <a:gd name="T32" fmla="*/ 0 w 596"/>
                <a:gd name="T33" fmla="*/ 0 h 243"/>
                <a:gd name="T34" fmla="*/ 0 w 596"/>
                <a:gd name="T35" fmla="*/ 0 h 243"/>
                <a:gd name="T36" fmla="*/ 0 w 596"/>
                <a:gd name="T37" fmla="*/ 0 h 243"/>
                <a:gd name="T38" fmla="*/ 0 w 596"/>
                <a:gd name="T39" fmla="*/ 0 h 243"/>
                <a:gd name="T40" fmla="*/ 0 w 596"/>
                <a:gd name="T41" fmla="*/ 0 h 243"/>
                <a:gd name="T42" fmla="*/ 0 w 596"/>
                <a:gd name="T43" fmla="*/ 0 h 243"/>
                <a:gd name="T44" fmla="*/ 0 w 596"/>
                <a:gd name="T45" fmla="*/ 0 h 243"/>
                <a:gd name="T46" fmla="*/ 0 w 596"/>
                <a:gd name="T47" fmla="*/ 0 h 243"/>
                <a:gd name="T48" fmla="*/ 0 w 596"/>
                <a:gd name="T49" fmla="*/ 0 h 243"/>
                <a:gd name="T50" fmla="*/ 0 w 596"/>
                <a:gd name="T51" fmla="*/ 0 h 243"/>
                <a:gd name="T52" fmla="*/ 0 w 596"/>
                <a:gd name="T53" fmla="*/ 0 h 243"/>
                <a:gd name="T54" fmla="*/ 0 w 596"/>
                <a:gd name="T55" fmla="*/ 0 h 243"/>
                <a:gd name="T56" fmla="*/ 0 w 596"/>
                <a:gd name="T57" fmla="*/ 0 h 243"/>
                <a:gd name="T58" fmla="*/ 0 w 596"/>
                <a:gd name="T59" fmla="*/ 0 h 243"/>
                <a:gd name="T60" fmla="*/ 0 w 596"/>
                <a:gd name="T61" fmla="*/ 0 h 243"/>
                <a:gd name="T62" fmla="*/ 0 w 596"/>
                <a:gd name="T63" fmla="*/ 0 h 243"/>
                <a:gd name="T64" fmla="*/ 0 w 596"/>
                <a:gd name="T65" fmla="*/ 0 h 2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6"/>
                <a:gd name="T100" fmla="*/ 0 h 243"/>
                <a:gd name="T101" fmla="*/ 596 w 596"/>
                <a:gd name="T102" fmla="*/ 243 h 2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6" h="243">
                  <a:moveTo>
                    <a:pt x="0" y="243"/>
                  </a:moveTo>
                  <a:lnTo>
                    <a:pt x="10" y="228"/>
                  </a:lnTo>
                  <a:lnTo>
                    <a:pt x="22" y="213"/>
                  </a:lnTo>
                  <a:lnTo>
                    <a:pt x="34" y="199"/>
                  </a:lnTo>
                  <a:lnTo>
                    <a:pt x="48" y="186"/>
                  </a:lnTo>
                  <a:lnTo>
                    <a:pt x="62" y="173"/>
                  </a:lnTo>
                  <a:lnTo>
                    <a:pt x="78" y="160"/>
                  </a:lnTo>
                  <a:lnTo>
                    <a:pt x="93" y="148"/>
                  </a:lnTo>
                  <a:lnTo>
                    <a:pt x="110" y="136"/>
                  </a:lnTo>
                  <a:lnTo>
                    <a:pt x="127" y="125"/>
                  </a:lnTo>
                  <a:lnTo>
                    <a:pt x="145" y="115"/>
                  </a:lnTo>
                  <a:lnTo>
                    <a:pt x="164" y="104"/>
                  </a:lnTo>
                  <a:lnTo>
                    <a:pt x="183" y="95"/>
                  </a:lnTo>
                  <a:lnTo>
                    <a:pt x="203" y="86"/>
                  </a:lnTo>
                  <a:lnTo>
                    <a:pt x="223" y="77"/>
                  </a:lnTo>
                  <a:lnTo>
                    <a:pt x="243" y="68"/>
                  </a:lnTo>
                  <a:lnTo>
                    <a:pt x="264" y="61"/>
                  </a:lnTo>
                  <a:lnTo>
                    <a:pt x="306" y="46"/>
                  </a:lnTo>
                  <a:lnTo>
                    <a:pt x="349" y="34"/>
                  </a:lnTo>
                  <a:lnTo>
                    <a:pt x="392" y="24"/>
                  </a:lnTo>
                  <a:lnTo>
                    <a:pt x="434" y="15"/>
                  </a:lnTo>
                  <a:lnTo>
                    <a:pt x="478" y="8"/>
                  </a:lnTo>
                  <a:lnTo>
                    <a:pt x="519" y="4"/>
                  </a:lnTo>
                  <a:lnTo>
                    <a:pt x="559" y="1"/>
                  </a:lnTo>
                  <a:lnTo>
                    <a:pt x="596" y="0"/>
                  </a:lnTo>
                  <a:lnTo>
                    <a:pt x="523" y="30"/>
                  </a:lnTo>
                  <a:lnTo>
                    <a:pt x="449" y="61"/>
                  </a:lnTo>
                  <a:lnTo>
                    <a:pt x="374" y="91"/>
                  </a:lnTo>
                  <a:lnTo>
                    <a:pt x="301" y="121"/>
                  </a:lnTo>
                  <a:lnTo>
                    <a:pt x="226" y="152"/>
                  </a:lnTo>
                  <a:lnTo>
                    <a:pt x="151" y="182"/>
                  </a:lnTo>
                  <a:lnTo>
                    <a:pt x="75" y="212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0" name="Freeform 92"/>
            <p:cNvSpPr>
              <a:spLocks/>
            </p:cNvSpPr>
            <p:nvPr/>
          </p:nvSpPr>
          <p:spPr bwMode="auto">
            <a:xfrm>
              <a:off x="1411" y="3005"/>
              <a:ext cx="26" cy="9"/>
            </a:xfrm>
            <a:custGeom>
              <a:avLst/>
              <a:gdLst>
                <a:gd name="T0" fmla="*/ 0 w 517"/>
                <a:gd name="T1" fmla="*/ 0 h 153"/>
                <a:gd name="T2" fmla="*/ 0 w 517"/>
                <a:gd name="T3" fmla="*/ 0 h 153"/>
                <a:gd name="T4" fmla="*/ 0 w 517"/>
                <a:gd name="T5" fmla="*/ 0 h 153"/>
                <a:gd name="T6" fmla="*/ 0 w 517"/>
                <a:gd name="T7" fmla="*/ 0 h 153"/>
                <a:gd name="T8" fmla="*/ 0 w 517"/>
                <a:gd name="T9" fmla="*/ 0 h 153"/>
                <a:gd name="T10" fmla="*/ 0 w 517"/>
                <a:gd name="T11" fmla="*/ 0 h 153"/>
                <a:gd name="T12" fmla="*/ 0 w 517"/>
                <a:gd name="T13" fmla="*/ 0 h 153"/>
                <a:gd name="T14" fmla="*/ 0 w 517"/>
                <a:gd name="T15" fmla="*/ 0 h 153"/>
                <a:gd name="T16" fmla="*/ 0 w 517"/>
                <a:gd name="T17" fmla="*/ 0 h 153"/>
                <a:gd name="T18" fmla="*/ 0 w 517"/>
                <a:gd name="T19" fmla="*/ 0 h 153"/>
                <a:gd name="T20" fmla="*/ 0 w 517"/>
                <a:gd name="T21" fmla="*/ 0 h 153"/>
                <a:gd name="T22" fmla="*/ 0 w 517"/>
                <a:gd name="T23" fmla="*/ 0 h 153"/>
                <a:gd name="T24" fmla="*/ 0 w 517"/>
                <a:gd name="T25" fmla="*/ 0 h 153"/>
                <a:gd name="T26" fmla="*/ 0 w 517"/>
                <a:gd name="T27" fmla="*/ 0 h 153"/>
                <a:gd name="T28" fmla="*/ 0 w 517"/>
                <a:gd name="T29" fmla="*/ 0 h 153"/>
                <a:gd name="T30" fmla="*/ 0 w 517"/>
                <a:gd name="T31" fmla="*/ 0 h 153"/>
                <a:gd name="T32" fmla="*/ 0 w 517"/>
                <a:gd name="T33" fmla="*/ 0 h 153"/>
                <a:gd name="T34" fmla="*/ 0 w 517"/>
                <a:gd name="T35" fmla="*/ 0 h 153"/>
                <a:gd name="T36" fmla="*/ 0 w 517"/>
                <a:gd name="T37" fmla="*/ 0 h 153"/>
                <a:gd name="T38" fmla="*/ 0 w 517"/>
                <a:gd name="T39" fmla="*/ 0 h 153"/>
                <a:gd name="T40" fmla="*/ 0 w 517"/>
                <a:gd name="T41" fmla="*/ 0 h 153"/>
                <a:gd name="T42" fmla="*/ 0 w 517"/>
                <a:gd name="T43" fmla="*/ 0 h 153"/>
                <a:gd name="T44" fmla="*/ 0 w 517"/>
                <a:gd name="T45" fmla="*/ 0 h 153"/>
                <a:gd name="T46" fmla="*/ 0 w 517"/>
                <a:gd name="T47" fmla="*/ 0 h 153"/>
                <a:gd name="T48" fmla="*/ 0 w 517"/>
                <a:gd name="T49" fmla="*/ 0 h 153"/>
                <a:gd name="T50" fmla="*/ 0 w 517"/>
                <a:gd name="T51" fmla="*/ 0 h 153"/>
                <a:gd name="T52" fmla="*/ 0 w 517"/>
                <a:gd name="T53" fmla="*/ 0 h 153"/>
                <a:gd name="T54" fmla="*/ 0 w 517"/>
                <a:gd name="T55" fmla="*/ 0 h 153"/>
                <a:gd name="T56" fmla="*/ 0 w 517"/>
                <a:gd name="T57" fmla="*/ 0 h 15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7"/>
                <a:gd name="T88" fmla="*/ 0 h 153"/>
                <a:gd name="T89" fmla="*/ 517 w 517"/>
                <a:gd name="T90" fmla="*/ 153 h 15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7" h="153">
                  <a:moveTo>
                    <a:pt x="0" y="153"/>
                  </a:moveTo>
                  <a:lnTo>
                    <a:pt x="50" y="127"/>
                  </a:lnTo>
                  <a:lnTo>
                    <a:pt x="109" y="98"/>
                  </a:lnTo>
                  <a:lnTo>
                    <a:pt x="142" y="83"/>
                  </a:lnTo>
                  <a:lnTo>
                    <a:pt x="175" y="69"/>
                  </a:lnTo>
                  <a:lnTo>
                    <a:pt x="211" y="54"/>
                  </a:lnTo>
                  <a:lnTo>
                    <a:pt x="246" y="41"/>
                  </a:lnTo>
                  <a:lnTo>
                    <a:pt x="283" y="29"/>
                  </a:lnTo>
                  <a:lnTo>
                    <a:pt x="319" y="19"/>
                  </a:lnTo>
                  <a:lnTo>
                    <a:pt x="336" y="14"/>
                  </a:lnTo>
                  <a:lnTo>
                    <a:pt x="354" y="10"/>
                  </a:lnTo>
                  <a:lnTo>
                    <a:pt x="372" y="7"/>
                  </a:lnTo>
                  <a:lnTo>
                    <a:pt x="389" y="4"/>
                  </a:lnTo>
                  <a:lnTo>
                    <a:pt x="407" y="2"/>
                  </a:lnTo>
                  <a:lnTo>
                    <a:pt x="424" y="1"/>
                  </a:lnTo>
                  <a:lnTo>
                    <a:pt x="441" y="0"/>
                  </a:lnTo>
                  <a:lnTo>
                    <a:pt x="456" y="0"/>
                  </a:lnTo>
                  <a:lnTo>
                    <a:pt x="472" y="1"/>
                  </a:lnTo>
                  <a:lnTo>
                    <a:pt x="488" y="3"/>
                  </a:lnTo>
                  <a:lnTo>
                    <a:pt x="503" y="5"/>
                  </a:lnTo>
                  <a:lnTo>
                    <a:pt x="517" y="9"/>
                  </a:lnTo>
                  <a:lnTo>
                    <a:pt x="453" y="27"/>
                  </a:lnTo>
                  <a:lnTo>
                    <a:pt x="389" y="46"/>
                  </a:lnTo>
                  <a:lnTo>
                    <a:pt x="324" y="65"/>
                  </a:lnTo>
                  <a:lnTo>
                    <a:pt x="259" y="84"/>
                  </a:lnTo>
                  <a:lnTo>
                    <a:pt x="193" y="102"/>
                  </a:lnTo>
                  <a:lnTo>
                    <a:pt x="129" y="119"/>
                  </a:lnTo>
                  <a:lnTo>
                    <a:pt x="64" y="136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1" name="Freeform 93"/>
            <p:cNvSpPr>
              <a:spLocks/>
            </p:cNvSpPr>
            <p:nvPr/>
          </p:nvSpPr>
          <p:spPr bwMode="auto">
            <a:xfrm>
              <a:off x="1424" y="2973"/>
              <a:ext cx="33" cy="5"/>
            </a:xfrm>
            <a:custGeom>
              <a:avLst/>
              <a:gdLst>
                <a:gd name="T0" fmla="*/ 0 w 662"/>
                <a:gd name="T1" fmla="*/ 0 h 100"/>
                <a:gd name="T2" fmla="*/ 0 w 662"/>
                <a:gd name="T3" fmla="*/ 0 h 100"/>
                <a:gd name="T4" fmla="*/ 0 w 662"/>
                <a:gd name="T5" fmla="*/ 0 h 100"/>
                <a:gd name="T6" fmla="*/ 0 w 662"/>
                <a:gd name="T7" fmla="*/ 0 h 100"/>
                <a:gd name="T8" fmla="*/ 0 w 662"/>
                <a:gd name="T9" fmla="*/ 0 h 100"/>
                <a:gd name="T10" fmla="*/ 0 w 662"/>
                <a:gd name="T11" fmla="*/ 0 h 100"/>
                <a:gd name="T12" fmla="*/ 0 w 662"/>
                <a:gd name="T13" fmla="*/ 0 h 100"/>
                <a:gd name="T14" fmla="*/ 0 w 662"/>
                <a:gd name="T15" fmla="*/ 0 h 100"/>
                <a:gd name="T16" fmla="*/ 0 w 662"/>
                <a:gd name="T17" fmla="*/ 0 h 100"/>
                <a:gd name="T18" fmla="*/ 0 w 662"/>
                <a:gd name="T19" fmla="*/ 0 h 100"/>
                <a:gd name="T20" fmla="*/ 0 w 662"/>
                <a:gd name="T21" fmla="*/ 0 h 100"/>
                <a:gd name="T22" fmla="*/ 0 w 662"/>
                <a:gd name="T23" fmla="*/ 0 h 100"/>
                <a:gd name="T24" fmla="*/ 0 w 662"/>
                <a:gd name="T25" fmla="*/ 0 h 100"/>
                <a:gd name="T26" fmla="*/ 0 w 662"/>
                <a:gd name="T27" fmla="*/ 0 h 100"/>
                <a:gd name="T28" fmla="*/ 0 w 662"/>
                <a:gd name="T29" fmla="*/ 0 h 100"/>
                <a:gd name="T30" fmla="*/ 0 w 662"/>
                <a:gd name="T31" fmla="*/ 0 h 100"/>
                <a:gd name="T32" fmla="*/ 0 w 662"/>
                <a:gd name="T33" fmla="*/ 0 h 100"/>
                <a:gd name="T34" fmla="*/ 0 w 662"/>
                <a:gd name="T35" fmla="*/ 0 h 100"/>
                <a:gd name="T36" fmla="*/ 0 w 662"/>
                <a:gd name="T37" fmla="*/ 0 h 100"/>
                <a:gd name="T38" fmla="*/ 0 w 662"/>
                <a:gd name="T39" fmla="*/ 0 h 100"/>
                <a:gd name="T40" fmla="*/ 0 w 662"/>
                <a:gd name="T41" fmla="*/ 0 h 100"/>
                <a:gd name="T42" fmla="*/ 0 w 662"/>
                <a:gd name="T43" fmla="*/ 0 h 100"/>
                <a:gd name="T44" fmla="*/ 0 w 662"/>
                <a:gd name="T45" fmla="*/ 0 h 100"/>
                <a:gd name="T46" fmla="*/ 0 w 662"/>
                <a:gd name="T47" fmla="*/ 0 h 100"/>
                <a:gd name="T48" fmla="*/ 0 w 662"/>
                <a:gd name="T49" fmla="*/ 0 h 100"/>
                <a:gd name="T50" fmla="*/ 0 w 662"/>
                <a:gd name="T51" fmla="*/ 0 h 100"/>
                <a:gd name="T52" fmla="*/ 0 w 662"/>
                <a:gd name="T53" fmla="*/ 0 h 100"/>
                <a:gd name="T54" fmla="*/ 0 w 662"/>
                <a:gd name="T55" fmla="*/ 0 h 100"/>
                <a:gd name="T56" fmla="*/ 0 w 662"/>
                <a:gd name="T57" fmla="*/ 0 h 100"/>
                <a:gd name="T58" fmla="*/ 0 w 662"/>
                <a:gd name="T59" fmla="*/ 0 h 100"/>
                <a:gd name="T60" fmla="*/ 0 w 662"/>
                <a:gd name="T61" fmla="*/ 0 h 1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62"/>
                <a:gd name="T94" fmla="*/ 0 h 100"/>
                <a:gd name="T95" fmla="*/ 662 w 662"/>
                <a:gd name="T96" fmla="*/ 100 h 1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62" h="100">
                  <a:moveTo>
                    <a:pt x="0" y="19"/>
                  </a:moveTo>
                  <a:lnTo>
                    <a:pt x="48" y="13"/>
                  </a:lnTo>
                  <a:lnTo>
                    <a:pt x="95" y="9"/>
                  </a:lnTo>
                  <a:lnTo>
                    <a:pt x="139" y="5"/>
                  </a:lnTo>
                  <a:lnTo>
                    <a:pt x="182" y="2"/>
                  </a:lnTo>
                  <a:lnTo>
                    <a:pt x="224" y="0"/>
                  </a:lnTo>
                  <a:lnTo>
                    <a:pt x="264" y="0"/>
                  </a:lnTo>
                  <a:lnTo>
                    <a:pt x="304" y="1"/>
                  </a:lnTo>
                  <a:lnTo>
                    <a:pt x="343" y="3"/>
                  </a:lnTo>
                  <a:lnTo>
                    <a:pt x="382" y="8"/>
                  </a:lnTo>
                  <a:lnTo>
                    <a:pt x="421" y="14"/>
                  </a:lnTo>
                  <a:lnTo>
                    <a:pt x="440" y="18"/>
                  </a:lnTo>
                  <a:lnTo>
                    <a:pt x="460" y="22"/>
                  </a:lnTo>
                  <a:lnTo>
                    <a:pt x="479" y="27"/>
                  </a:lnTo>
                  <a:lnTo>
                    <a:pt x="499" y="33"/>
                  </a:lnTo>
                  <a:lnTo>
                    <a:pt x="519" y="39"/>
                  </a:lnTo>
                  <a:lnTo>
                    <a:pt x="538" y="46"/>
                  </a:lnTo>
                  <a:lnTo>
                    <a:pt x="558" y="53"/>
                  </a:lnTo>
                  <a:lnTo>
                    <a:pt x="579" y="61"/>
                  </a:lnTo>
                  <a:lnTo>
                    <a:pt x="620" y="79"/>
                  </a:lnTo>
                  <a:lnTo>
                    <a:pt x="662" y="100"/>
                  </a:lnTo>
                  <a:lnTo>
                    <a:pt x="621" y="98"/>
                  </a:lnTo>
                  <a:lnTo>
                    <a:pt x="581" y="96"/>
                  </a:lnTo>
                  <a:lnTo>
                    <a:pt x="540" y="94"/>
                  </a:lnTo>
                  <a:lnTo>
                    <a:pt x="499" y="91"/>
                  </a:lnTo>
                  <a:lnTo>
                    <a:pt x="417" y="83"/>
                  </a:lnTo>
                  <a:lnTo>
                    <a:pt x="334" y="73"/>
                  </a:lnTo>
                  <a:lnTo>
                    <a:pt x="250" y="62"/>
                  </a:lnTo>
                  <a:lnTo>
                    <a:pt x="167" y="49"/>
                  </a:lnTo>
                  <a:lnTo>
                    <a:pt x="84" y="35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2" name="Freeform 94"/>
            <p:cNvSpPr>
              <a:spLocks/>
            </p:cNvSpPr>
            <p:nvPr/>
          </p:nvSpPr>
          <p:spPr bwMode="auto">
            <a:xfrm>
              <a:off x="2131" y="2970"/>
              <a:ext cx="57" cy="44"/>
            </a:xfrm>
            <a:custGeom>
              <a:avLst/>
              <a:gdLst>
                <a:gd name="T0" fmla="*/ 0 w 1137"/>
                <a:gd name="T1" fmla="*/ 0 h 823"/>
                <a:gd name="T2" fmla="*/ 0 w 1137"/>
                <a:gd name="T3" fmla="*/ 0 h 823"/>
                <a:gd name="T4" fmla="*/ 0 w 1137"/>
                <a:gd name="T5" fmla="*/ 0 h 823"/>
                <a:gd name="T6" fmla="*/ 0 w 1137"/>
                <a:gd name="T7" fmla="*/ 0 h 823"/>
                <a:gd name="T8" fmla="*/ 0 w 1137"/>
                <a:gd name="T9" fmla="*/ 0 h 823"/>
                <a:gd name="T10" fmla="*/ 0 w 1137"/>
                <a:gd name="T11" fmla="*/ 0 h 823"/>
                <a:gd name="T12" fmla="*/ 0 w 1137"/>
                <a:gd name="T13" fmla="*/ 0 h 823"/>
                <a:gd name="T14" fmla="*/ 0 w 1137"/>
                <a:gd name="T15" fmla="*/ 0 h 823"/>
                <a:gd name="T16" fmla="*/ 0 w 1137"/>
                <a:gd name="T17" fmla="*/ 0 h 823"/>
                <a:gd name="T18" fmla="*/ 0 w 1137"/>
                <a:gd name="T19" fmla="*/ 0 h 823"/>
                <a:gd name="T20" fmla="*/ 0 w 1137"/>
                <a:gd name="T21" fmla="*/ 0 h 823"/>
                <a:gd name="T22" fmla="*/ 0 w 1137"/>
                <a:gd name="T23" fmla="*/ 0 h 823"/>
                <a:gd name="T24" fmla="*/ 0 w 1137"/>
                <a:gd name="T25" fmla="*/ 0 h 823"/>
                <a:gd name="T26" fmla="*/ 0 w 1137"/>
                <a:gd name="T27" fmla="*/ 0 h 823"/>
                <a:gd name="T28" fmla="*/ 0 w 1137"/>
                <a:gd name="T29" fmla="*/ 0 h 823"/>
                <a:gd name="T30" fmla="*/ 0 w 1137"/>
                <a:gd name="T31" fmla="*/ 0 h 823"/>
                <a:gd name="T32" fmla="*/ 0 w 1137"/>
                <a:gd name="T33" fmla="*/ 0 h 823"/>
                <a:gd name="T34" fmla="*/ 0 w 1137"/>
                <a:gd name="T35" fmla="*/ 0 h 823"/>
                <a:gd name="T36" fmla="*/ 0 w 1137"/>
                <a:gd name="T37" fmla="*/ 0 h 823"/>
                <a:gd name="T38" fmla="*/ 0 w 1137"/>
                <a:gd name="T39" fmla="*/ 0 h 823"/>
                <a:gd name="T40" fmla="*/ 0 w 1137"/>
                <a:gd name="T41" fmla="*/ 0 h 823"/>
                <a:gd name="T42" fmla="*/ 0 w 1137"/>
                <a:gd name="T43" fmla="*/ 0 h 823"/>
                <a:gd name="T44" fmla="*/ 0 w 1137"/>
                <a:gd name="T45" fmla="*/ 0 h 823"/>
                <a:gd name="T46" fmla="*/ 0 w 1137"/>
                <a:gd name="T47" fmla="*/ 0 h 823"/>
                <a:gd name="T48" fmla="*/ 0 w 1137"/>
                <a:gd name="T49" fmla="*/ 0 h 823"/>
                <a:gd name="T50" fmla="*/ 0 w 1137"/>
                <a:gd name="T51" fmla="*/ 0 h 823"/>
                <a:gd name="T52" fmla="*/ 0 w 1137"/>
                <a:gd name="T53" fmla="*/ 0 h 823"/>
                <a:gd name="T54" fmla="*/ 0 w 1137"/>
                <a:gd name="T55" fmla="*/ 0 h 823"/>
                <a:gd name="T56" fmla="*/ 0 w 1137"/>
                <a:gd name="T57" fmla="*/ 0 h 823"/>
                <a:gd name="T58" fmla="*/ 0 w 1137"/>
                <a:gd name="T59" fmla="*/ 0 h 823"/>
                <a:gd name="T60" fmla="*/ 0 w 1137"/>
                <a:gd name="T61" fmla="*/ 0 h 823"/>
                <a:gd name="T62" fmla="*/ 0 w 1137"/>
                <a:gd name="T63" fmla="*/ 0 h 823"/>
                <a:gd name="T64" fmla="*/ 0 w 1137"/>
                <a:gd name="T65" fmla="*/ 0 h 823"/>
                <a:gd name="T66" fmla="*/ 0 w 1137"/>
                <a:gd name="T67" fmla="*/ 0 h 823"/>
                <a:gd name="T68" fmla="*/ 0 w 1137"/>
                <a:gd name="T69" fmla="*/ 0 h 823"/>
                <a:gd name="T70" fmla="*/ 0 w 1137"/>
                <a:gd name="T71" fmla="*/ 0 h 823"/>
                <a:gd name="T72" fmla="*/ 0 w 1137"/>
                <a:gd name="T73" fmla="*/ 0 h 823"/>
                <a:gd name="T74" fmla="*/ 0 w 1137"/>
                <a:gd name="T75" fmla="*/ 0 h 823"/>
                <a:gd name="T76" fmla="*/ 0 w 1137"/>
                <a:gd name="T77" fmla="*/ 0 h 823"/>
                <a:gd name="T78" fmla="*/ 0 w 1137"/>
                <a:gd name="T79" fmla="*/ 0 h 823"/>
                <a:gd name="T80" fmla="*/ 0 w 1137"/>
                <a:gd name="T81" fmla="*/ 0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37"/>
                <a:gd name="T124" fmla="*/ 0 h 823"/>
                <a:gd name="T125" fmla="*/ 1137 w 1137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37" h="823">
                  <a:moveTo>
                    <a:pt x="1101" y="69"/>
                  </a:moveTo>
                  <a:lnTo>
                    <a:pt x="1107" y="62"/>
                  </a:lnTo>
                  <a:lnTo>
                    <a:pt x="1121" y="46"/>
                  </a:lnTo>
                  <a:lnTo>
                    <a:pt x="1127" y="36"/>
                  </a:lnTo>
                  <a:lnTo>
                    <a:pt x="1133" y="26"/>
                  </a:lnTo>
                  <a:lnTo>
                    <a:pt x="1135" y="21"/>
                  </a:lnTo>
                  <a:lnTo>
                    <a:pt x="1136" y="16"/>
                  </a:lnTo>
                  <a:lnTo>
                    <a:pt x="1137" y="12"/>
                  </a:lnTo>
                  <a:lnTo>
                    <a:pt x="1136" y="8"/>
                  </a:lnTo>
                  <a:lnTo>
                    <a:pt x="1135" y="5"/>
                  </a:lnTo>
                  <a:lnTo>
                    <a:pt x="1131" y="2"/>
                  </a:lnTo>
                  <a:lnTo>
                    <a:pt x="1127" y="1"/>
                  </a:lnTo>
                  <a:lnTo>
                    <a:pt x="1122" y="0"/>
                  </a:lnTo>
                  <a:lnTo>
                    <a:pt x="1115" y="0"/>
                  </a:lnTo>
                  <a:lnTo>
                    <a:pt x="1105" y="1"/>
                  </a:lnTo>
                  <a:lnTo>
                    <a:pt x="1095" y="3"/>
                  </a:lnTo>
                  <a:lnTo>
                    <a:pt x="1081" y="6"/>
                  </a:lnTo>
                  <a:lnTo>
                    <a:pt x="1066" y="11"/>
                  </a:lnTo>
                  <a:lnTo>
                    <a:pt x="1049" y="17"/>
                  </a:lnTo>
                  <a:lnTo>
                    <a:pt x="1029" y="24"/>
                  </a:lnTo>
                  <a:lnTo>
                    <a:pt x="1007" y="33"/>
                  </a:lnTo>
                  <a:lnTo>
                    <a:pt x="955" y="57"/>
                  </a:lnTo>
                  <a:lnTo>
                    <a:pt x="892" y="88"/>
                  </a:lnTo>
                  <a:lnTo>
                    <a:pt x="856" y="106"/>
                  </a:lnTo>
                  <a:lnTo>
                    <a:pt x="820" y="126"/>
                  </a:lnTo>
                  <a:lnTo>
                    <a:pt x="783" y="146"/>
                  </a:lnTo>
                  <a:lnTo>
                    <a:pt x="745" y="168"/>
                  </a:lnTo>
                  <a:lnTo>
                    <a:pt x="708" y="192"/>
                  </a:lnTo>
                  <a:lnTo>
                    <a:pt x="671" y="216"/>
                  </a:lnTo>
                  <a:lnTo>
                    <a:pt x="633" y="240"/>
                  </a:lnTo>
                  <a:lnTo>
                    <a:pt x="595" y="266"/>
                  </a:lnTo>
                  <a:lnTo>
                    <a:pt x="519" y="318"/>
                  </a:lnTo>
                  <a:lnTo>
                    <a:pt x="445" y="371"/>
                  </a:lnTo>
                  <a:lnTo>
                    <a:pt x="374" y="423"/>
                  </a:lnTo>
                  <a:lnTo>
                    <a:pt x="305" y="475"/>
                  </a:lnTo>
                  <a:lnTo>
                    <a:pt x="242" y="525"/>
                  </a:lnTo>
                  <a:lnTo>
                    <a:pt x="184" y="571"/>
                  </a:lnTo>
                  <a:lnTo>
                    <a:pt x="132" y="613"/>
                  </a:lnTo>
                  <a:lnTo>
                    <a:pt x="87" y="649"/>
                  </a:lnTo>
                  <a:lnTo>
                    <a:pt x="23" y="703"/>
                  </a:lnTo>
                  <a:lnTo>
                    <a:pt x="0" y="722"/>
                  </a:lnTo>
                  <a:lnTo>
                    <a:pt x="20" y="719"/>
                  </a:lnTo>
                  <a:lnTo>
                    <a:pt x="75" y="711"/>
                  </a:lnTo>
                  <a:lnTo>
                    <a:pt x="112" y="705"/>
                  </a:lnTo>
                  <a:lnTo>
                    <a:pt x="154" y="700"/>
                  </a:lnTo>
                  <a:lnTo>
                    <a:pt x="200" y="694"/>
                  </a:lnTo>
                  <a:lnTo>
                    <a:pt x="250" y="689"/>
                  </a:lnTo>
                  <a:lnTo>
                    <a:pt x="300" y="684"/>
                  </a:lnTo>
                  <a:lnTo>
                    <a:pt x="353" y="681"/>
                  </a:lnTo>
                  <a:lnTo>
                    <a:pt x="403" y="678"/>
                  </a:lnTo>
                  <a:lnTo>
                    <a:pt x="454" y="678"/>
                  </a:lnTo>
                  <a:lnTo>
                    <a:pt x="478" y="678"/>
                  </a:lnTo>
                  <a:lnTo>
                    <a:pt x="501" y="679"/>
                  </a:lnTo>
                  <a:lnTo>
                    <a:pt x="523" y="681"/>
                  </a:lnTo>
                  <a:lnTo>
                    <a:pt x="544" y="683"/>
                  </a:lnTo>
                  <a:lnTo>
                    <a:pt x="564" y="685"/>
                  </a:lnTo>
                  <a:lnTo>
                    <a:pt x="583" y="689"/>
                  </a:lnTo>
                  <a:lnTo>
                    <a:pt x="600" y="693"/>
                  </a:lnTo>
                  <a:lnTo>
                    <a:pt x="616" y="697"/>
                  </a:lnTo>
                  <a:lnTo>
                    <a:pt x="675" y="721"/>
                  </a:lnTo>
                  <a:lnTo>
                    <a:pt x="735" y="744"/>
                  </a:lnTo>
                  <a:lnTo>
                    <a:pt x="794" y="765"/>
                  </a:lnTo>
                  <a:lnTo>
                    <a:pt x="849" y="784"/>
                  </a:lnTo>
                  <a:lnTo>
                    <a:pt x="898" y="800"/>
                  </a:lnTo>
                  <a:lnTo>
                    <a:pt x="936" y="812"/>
                  </a:lnTo>
                  <a:lnTo>
                    <a:pt x="961" y="820"/>
                  </a:lnTo>
                  <a:lnTo>
                    <a:pt x="969" y="823"/>
                  </a:lnTo>
                  <a:lnTo>
                    <a:pt x="934" y="790"/>
                  </a:lnTo>
                  <a:lnTo>
                    <a:pt x="897" y="757"/>
                  </a:lnTo>
                  <a:lnTo>
                    <a:pt x="861" y="722"/>
                  </a:lnTo>
                  <a:lnTo>
                    <a:pt x="825" y="688"/>
                  </a:lnTo>
                  <a:lnTo>
                    <a:pt x="789" y="654"/>
                  </a:lnTo>
                  <a:lnTo>
                    <a:pt x="754" y="621"/>
                  </a:lnTo>
                  <a:lnTo>
                    <a:pt x="718" y="587"/>
                  </a:lnTo>
                  <a:lnTo>
                    <a:pt x="682" y="554"/>
                  </a:lnTo>
                  <a:lnTo>
                    <a:pt x="734" y="492"/>
                  </a:lnTo>
                  <a:lnTo>
                    <a:pt x="785" y="430"/>
                  </a:lnTo>
                  <a:lnTo>
                    <a:pt x="838" y="368"/>
                  </a:lnTo>
                  <a:lnTo>
                    <a:pt x="892" y="307"/>
                  </a:lnTo>
                  <a:lnTo>
                    <a:pt x="944" y="247"/>
                  </a:lnTo>
                  <a:lnTo>
                    <a:pt x="997" y="187"/>
                  </a:lnTo>
                  <a:lnTo>
                    <a:pt x="1048" y="128"/>
                  </a:lnTo>
                  <a:lnTo>
                    <a:pt x="1101" y="69"/>
                  </a:lnTo>
                  <a:close/>
                </a:path>
              </a:pathLst>
            </a:custGeom>
            <a:solidFill>
              <a:srgbClr val="625D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3" name="Freeform 95"/>
            <p:cNvSpPr>
              <a:spLocks/>
            </p:cNvSpPr>
            <p:nvPr/>
          </p:nvSpPr>
          <p:spPr bwMode="auto">
            <a:xfrm>
              <a:off x="2144" y="2878"/>
              <a:ext cx="51" cy="68"/>
            </a:xfrm>
            <a:custGeom>
              <a:avLst/>
              <a:gdLst>
                <a:gd name="T0" fmla="*/ 0 w 1027"/>
                <a:gd name="T1" fmla="*/ 0 h 1277"/>
                <a:gd name="T2" fmla="*/ 0 w 1027"/>
                <a:gd name="T3" fmla="*/ 0 h 1277"/>
                <a:gd name="T4" fmla="*/ 0 w 1027"/>
                <a:gd name="T5" fmla="*/ 0 h 1277"/>
                <a:gd name="T6" fmla="*/ 0 w 1027"/>
                <a:gd name="T7" fmla="*/ 0 h 1277"/>
                <a:gd name="T8" fmla="*/ 0 w 1027"/>
                <a:gd name="T9" fmla="*/ 0 h 1277"/>
                <a:gd name="T10" fmla="*/ 0 w 1027"/>
                <a:gd name="T11" fmla="*/ 0 h 1277"/>
                <a:gd name="T12" fmla="*/ 0 w 1027"/>
                <a:gd name="T13" fmla="*/ 0 h 1277"/>
                <a:gd name="T14" fmla="*/ 0 w 1027"/>
                <a:gd name="T15" fmla="*/ 0 h 1277"/>
                <a:gd name="T16" fmla="*/ 0 w 1027"/>
                <a:gd name="T17" fmla="*/ 0 h 1277"/>
                <a:gd name="T18" fmla="*/ 0 w 1027"/>
                <a:gd name="T19" fmla="*/ 0 h 1277"/>
                <a:gd name="T20" fmla="*/ 0 w 1027"/>
                <a:gd name="T21" fmla="*/ 0 h 1277"/>
                <a:gd name="T22" fmla="*/ 0 w 1027"/>
                <a:gd name="T23" fmla="*/ 0 h 1277"/>
                <a:gd name="T24" fmla="*/ 0 w 1027"/>
                <a:gd name="T25" fmla="*/ 0 h 1277"/>
                <a:gd name="T26" fmla="*/ 0 w 1027"/>
                <a:gd name="T27" fmla="*/ 0 h 1277"/>
                <a:gd name="T28" fmla="*/ 0 w 1027"/>
                <a:gd name="T29" fmla="*/ 0 h 1277"/>
                <a:gd name="T30" fmla="*/ 0 w 1027"/>
                <a:gd name="T31" fmla="*/ 0 h 1277"/>
                <a:gd name="T32" fmla="*/ 0 w 1027"/>
                <a:gd name="T33" fmla="*/ 0 h 1277"/>
                <a:gd name="T34" fmla="*/ 0 w 1027"/>
                <a:gd name="T35" fmla="*/ 0 h 1277"/>
                <a:gd name="T36" fmla="*/ 0 w 1027"/>
                <a:gd name="T37" fmla="*/ 0 h 1277"/>
                <a:gd name="T38" fmla="*/ 0 w 1027"/>
                <a:gd name="T39" fmla="*/ 0 h 1277"/>
                <a:gd name="T40" fmla="*/ 0 w 1027"/>
                <a:gd name="T41" fmla="*/ 0 h 1277"/>
                <a:gd name="T42" fmla="*/ 0 w 1027"/>
                <a:gd name="T43" fmla="*/ 0 h 1277"/>
                <a:gd name="T44" fmla="*/ 0 w 1027"/>
                <a:gd name="T45" fmla="*/ 0 h 1277"/>
                <a:gd name="T46" fmla="*/ 0 w 1027"/>
                <a:gd name="T47" fmla="*/ 0 h 1277"/>
                <a:gd name="T48" fmla="*/ 0 w 1027"/>
                <a:gd name="T49" fmla="*/ 0 h 1277"/>
                <a:gd name="T50" fmla="*/ 0 w 1027"/>
                <a:gd name="T51" fmla="*/ 0 h 1277"/>
                <a:gd name="T52" fmla="*/ 0 w 1027"/>
                <a:gd name="T53" fmla="*/ 0 h 1277"/>
                <a:gd name="T54" fmla="*/ 0 w 1027"/>
                <a:gd name="T55" fmla="*/ 0 h 1277"/>
                <a:gd name="T56" fmla="*/ 0 w 1027"/>
                <a:gd name="T57" fmla="*/ 0 h 1277"/>
                <a:gd name="T58" fmla="*/ 0 w 1027"/>
                <a:gd name="T59" fmla="*/ 0 h 1277"/>
                <a:gd name="T60" fmla="*/ 0 w 1027"/>
                <a:gd name="T61" fmla="*/ 0 h 1277"/>
                <a:gd name="T62" fmla="*/ 0 w 1027"/>
                <a:gd name="T63" fmla="*/ 0 h 1277"/>
                <a:gd name="T64" fmla="*/ 0 w 1027"/>
                <a:gd name="T65" fmla="*/ 0 h 1277"/>
                <a:gd name="T66" fmla="*/ 0 w 1027"/>
                <a:gd name="T67" fmla="*/ 0 h 1277"/>
                <a:gd name="T68" fmla="*/ 0 w 1027"/>
                <a:gd name="T69" fmla="*/ 0 h 1277"/>
                <a:gd name="T70" fmla="*/ 0 w 1027"/>
                <a:gd name="T71" fmla="*/ 0 h 1277"/>
                <a:gd name="T72" fmla="*/ 0 w 1027"/>
                <a:gd name="T73" fmla="*/ 0 h 1277"/>
                <a:gd name="T74" fmla="*/ 0 w 1027"/>
                <a:gd name="T75" fmla="*/ 0 h 1277"/>
                <a:gd name="T76" fmla="*/ 0 w 1027"/>
                <a:gd name="T77" fmla="*/ 0 h 1277"/>
                <a:gd name="T78" fmla="*/ 0 w 1027"/>
                <a:gd name="T79" fmla="*/ 0 h 1277"/>
                <a:gd name="T80" fmla="*/ 0 w 1027"/>
                <a:gd name="T81" fmla="*/ 0 h 1277"/>
                <a:gd name="T82" fmla="*/ 0 w 1027"/>
                <a:gd name="T83" fmla="*/ 0 h 1277"/>
                <a:gd name="T84" fmla="*/ 0 w 1027"/>
                <a:gd name="T85" fmla="*/ 0 h 1277"/>
                <a:gd name="T86" fmla="*/ 0 w 1027"/>
                <a:gd name="T87" fmla="*/ 0 h 1277"/>
                <a:gd name="T88" fmla="*/ 0 w 1027"/>
                <a:gd name="T89" fmla="*/ 0 h 1277"/>
                <a:gd name="T90" fmla="*/ 0 w 1027"/>
                <a:gd name="T91" fmla="*/ 0 h 12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27"/>
                <a:gd name="T139" fmla="*/ 0 h 1277"/>
                <a:gd name="T140" fmla="*/ 1027 w 1027"/>
                <a:gd name="T141" fmla="*/ 1277 h 12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27" h="1277">
                  <a:moveTo>
                    <a:pt x="359" y="0"/>
                  </a:moveTo>
                  <a:lnTo>
                    <a:pt x="320" y="14"/>
                  </a:lnTo>
                  <a:lnTo>
                    <a:pt x="282" y="30"/>
                  </a:lnTo>
                  <a:lnTo>
                    <a:pt x="246" y="50"/>
                  </a:lnTo>
                  <a:lnTo>
                    <a:pt x="214" y="72"/>
                  </a:lnTo>
                  <a:lnTo>
                    <a:pt x="182" y="97"/>
                  </a:lnTo>
                  <a:lnTo>
                    <a:pt x="154" y="123"/>
                  </a:lnTo>
                  <a:lnTo>
                    <a:pt x="127" y="153"/>
                  </a:lnTo>
                  <a:lnTo>
                    <a:pt x="103" y="183"/>
                  </a:lnTo>
                  <a:lnTo>
                    <a:pt x="81" y="216"/>
                  </a:lnTo>
                  <a:lnTo>
                    <a:pt x="62" y="251"/>
                  </a:lnTo>
                  <a:lnTo>
                    <a:pt x="45" y="287"/>
                  </a:lnTo>
                  <a:lnTo>
                    <a:pt x="30" y="324"/>
                  </a:lnTo>
                  <a:lnTo>
                    <a:pt x="19" y="364"/>
                  </a:lnTo>
                  <a:lnTo>
                    <a:pt x="10" y="403"/>
                  </a:lnTo>
                  <a:lnTo>
                    <a:pt x="4" y="444"/>
                  </a:lnTo>
                  <a:lnTo>
                    <a:pt x="1" y="485"/>
                  </a:lnTo>
                  <a:lnTo>
                    <a:pt x="0" y="526"/>
                  </a:lnTo>
                  <a:lnTo>
                    <a:pt x="2" y="569"/>
                  </a:lnTo>
                  <a:lnTo>
                    <a:pt x="7" y="611"/>
                  </a:lnTo>
                  <a:lnTo>
                    <a:pt x="15" y="653"/>
                  </a:lnTo>
                  <a:lnTo>
                    <a:pt x="26" y="695"/>
                  </a:lnTo>
                  <a:lnTo>
                    <a:pt x="40" y="737"/>
                  </a:lnTo>
                  <a:lnTo>
                    <a:pt x="57" y="779"/>
                  </a:lnTo>
                  <a:lnTo>
                    <a:pt x="77" y="820"/>
                  </a:lnTo>
                  <a:lnTo>
                    <a:pt x="101" y="860"/>
                  </a:lnTo>
                  <a:lnTo>
                    <a:pt x="127" y="900"/>
                  </a:lnTo>
                  <a:lnTo>
                    <a:pt x="158" y="938"/>
                  </a:lnTo>
                  <a:lnTo>
                    <a:pt x="190" y="975"/>
                  </a:lnTo>
                  <a:lnTo>
                    <a:pt x="227" y="1011"/>
                  </a:lnTo>
                  <a:lnTo>
                    <a:pt x="268" y="1045"/>
                  </a:lnTo>
                  <a:lnTo>
                    <a:pt x="311" y="1078"/>
                  </a:lnTo>
                  <a:lnTo>
                    <a:pt x="359" y="1109"/>
                  </a:lnTo>
                  <a:lnTo>
                    <a:pt x="387" y="1121"/>
                  </a:lnTo>
                  <a:lnTo>
                    <a:pt x="417" y="1133"/>
                  </a:lnTo>
                  <a:lnTo>
                    <a:pt x="445" y="1144"/>
                  </a:lnTo>
                  <a:lnTo>
                    <a:pt x="475" y="1155"/>
                  </a:lnTo>
                  <a:lnTo>
                    <a:pt x="532" y="1175"/>
                  </a:lnTo>
                  <a:lnTo>
                    <a:pt x="590" y="1193"/>
                  </a:lnTo>
                  <a:lnTo>
                    <a:pt x="647" y="1208"/>
                  </a:lnTo>
                  <a:lnTo>
                    <a:pt x="703" y="1222"/>
                  </a:lnTo>
                  <a:lnTo>
                    <a:pt x="756" y="1234"/>
                  </a:lnTo>
                  <a:lnTo>
                    <a:pt x="806" y="1244"/>
                  </a:lnTo>
                  <a:lnTo>
                    <a:pt x="852" y="1253"/>
                  </a:lnTo>
                  <a:lnTo>
                    <a:pt x="896" y="1260"/>
                  </a:lnTo>
                  <a:lnTo>
                    <a:pt x="932" y="1265"/>
                  </a:lnTo>
                  <a:lnTo>
                    <a:pt x="965" y="1270"/>
                  </a:lnTo>
                  <a:lnTo>
                    <a:pt x="1010" y="1275"/>
                  </a:lnTo>
                  <a:lnTo>
                    <a:pt x="1027" y="1277"/>
                  </a:lnTo>
                  <a:lnTo>
                    <a:pt x="1001" y="1265"/>
                  </a:lnTo>
                  <a:lnTo>
                    <a:pt x="929" y="1233"/>
                  </a:lnTo>
                  <a:lnTo>
                    <a:pt x="881" y="1210"/>
                  </a:lnTo>
                  <a:lnTo>
                    <a:pt x="825" y="1183"/>
                  </a:lnTo>
                  <a:lnTo>
                    <a:pt x="766" y="1152"/>
                  </a:lnTo>
                  <a:lnTo>
                    <a:pt x="703" y="1118"/>
                  </a:lnTo>
                  <a:lnTo>
                    <a:pt x="670" y="1100"/>
                  </a:lnTo>
                  <a:lnTo>
                    <a:pt x="639" y="1081"/>
                  </a:lnTo>
                  <a:lnTo>
                    <a:pt x="606" y="1062"/>
                  </a:lnTo>
                  <a:lnTo>
                    <a:pt x="575" y="1042"/>
                  </a:lnTo>
                  <a:lnTo>
                    <a:pt x="543" y="1021"/>
                  </a:lnTo>
                  <a:lnTo>
                    <a:pt x="511" y="1000"/>
                  </a:lnTo>
                  <a:lnTo>
                    <a:pt x="482" y="978"/>
                  </a:lnTo>
                  <a:lnTo>
                    <a:pt x="452" y="956"/>
                  </a:lnTo>
                  <a:lnTo>
                    <a:pt x="424" y="934"/>
                  </a:lnTo>
                  <a:lnTo>
                    <a:pt x="398" y="912"/>
                  </a:lnTo>
                  <a:lnTo>
                    <a:pt x="374" y="889"/>
                  </a:lnTo>
                  <a:lnTo>
                    <a:pt x="350" y="866"/>
                  </a:lnTo>
                  <a:lnTo>
                    <a:pt x="329" y="843"/>
                  </a:lnTo>
                  <a:lnTo>
                    <a:pt x="310" y="819"/>
                  </a:lnTo>
                  <a:lnTo>
                    <a:pt x="295" y="796"/>
                  </a:lnTo>
                  <a:lnTo>
                    <a:pt x="281" y="773"/>
                  </a:lnTo>
                  <a:lnTo>
                    <a:pt x="269" y="749"/>
                  </a:lnTo>
                  <a:lnTo>
                    <a:pt x="260" y="723"/>
                  </a:lnTo>
                  <a:lnTo>
                    <a:pt x="252" y="696"/>
                  </a:lnTo>
                  <a:lnTo>
                    <a:pt x="246" y="668"/>
                  </a:lnTo>
                  <a:lnTo>
                    <a:pt x="242" y="639"/>
                  </a:lnTo>
                  <a:lnTo>
                    <a:pt x="239" y="609"/>
                  </a:lnTo>
                  <a:lnTo>
                    <a:pt x="238" y="578"/>
                  </a:lnTo>
                  <a:lnTo>
                    <a:pt x="238" y="547"/>
                  </a:lnTo>
                  <a:lnTo>
                    <a:pt x="239" y="515"/>
                  </a:lnTo>
                  <a:lnTo>
                    <a:pt x="241" y="483"/>
                  </a:lnTo>
                  <a:lnTo>
                    <a:pt x="244" y="451"/>
                  </a:lnTo>
                  <a:lnTo>
                    <a:pt x="247" y="419"/>
                  </a:lnTo>
                  <a:lnTo>
                    <a:pt x="252" y="387"/>
                  </a:lnTo>
                  <a:lnTo>
                    <a:pt x="258" y="355"/>
                  </a:lnTo>
                  <a:lnTo>
                    <a:pt x="264" y="323"/>
                  </a:lnTo>
                  <a:lnTo>
                    <a:pt x="270" y="292"/>
                  </a:lnTo>
                  <a:lnTo>
                    <a:pt x="285" y="233"/>
                  </a:lnTo>
                  <a:lnTo>
                    <a:pt x="300" y="178"/>
                  </a:lnTo>
                  <a:lnTo>
                    <a:pt x="315" y="129"/>
                  </a:lnTo>
                  <a:lnTo>
                    <a:pt x="328" y="85"/>
                  </a:lnTo>
                  <a:lnTo>
                    <a:pt x="350" y="23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625D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4" name="Freeform 96"/>
            <p:cNvSpPr>
              <a:spLocks/>
            </p:cNvSpPr>
            <p:nvPr/>
          </p:nvSpPr>
          <p:spPr bwMode="auto">
            <a:xfrm>
              <a:off x="1787" y="3034"/>
              <a:ext cx="122" cy="197"/>
            </a:xfrm>
            <a:custGeom>
              <a:avLst/>
              <a:gdLst>
                <a:gd name="T0" fmla="*/ 0 w 2449"/>
                <a:gd name="T1" fmla="*/ 0 h 3737"/>
                <a:gd name="T2" fmla="*/ 0 w 2449"/>
                <a:gd name="T3" fmla="*/ 0 h 3737"/>
                <a:gd name="T4" fmla="*/ 0 w 2449"/>
                <a:gd name="T5" fmla="*/ 0 h 3737"/>
                <a:gd name="T6" fmla="*/ 0 w 2449"/>
                <a:gd name="T7" fmla="*/ 0 h 3737"/>
                <a:gd name="T8" fmla="*/ 0 w 2449"/>
                <a:gd name="T9" fmla="*/ 0 h 3737"/>
                <a:gd name="T10" fmla="*/ 0 w 2449"/>
                <a:gd name="T11" fmla="*/ 0 h 3737"/>
                <a:gd name="T12" fmla="*/ 0 w 2449"/>
                <a:gd name="T13" fmla="*/ 0 h 3737"/>
                <a:gd name="T14" fmla="*/ 0 w 2449"/>
                <a:gd name="T15" fmla="*/ 0 h 3737"/>
                <a:gd name="T16" fmla="*/ 0 w 2449"/>
                <a:gd name="T17" fmla="*/ 0 h 3737"/>
                <a:gd name="T18" fmla="*/ 0 w 2449"/>
                <a:gd name="T19" fmla="*/ 0 h 3737"/>
                <a:gd name="T20" fmla="*/ 0 w 2449"/>
                <a:gd name="T21" fmla="*/ 0 h 3737"/>
                <a:gd name="T22" fmla="*/ 0 w 2449"/>
                <a:gd name="T23" fmla="*/ 0 h 3737"/>
                <a:gd name="T24" fmla="*/ 0 w 2449"/>
                <a:gd name="T25" fmla="*/ 0 h 3737"/>
                <a:gd name="T26" fmla="*/ 0 w 2449"/>
                <a:gd name="T27" fmla="*/ 0 h 3737"/>
                <a:gd name="T28" fmla="*/ 0 w 2449"/>
                <a:gd name="T29" fmla="*/ 0 h 3737"/>
                <a:gd name="T30" fmla="*/ 0 w 2449"/>
                <a:gd name="T31" fmla="*/ 0 h 3737"/>
                <a:gd name="T32" fmla="*/ 0 w 2449"/>
                <a:gd name="T33" fmla="*/ 0 h 3737"/>
                <a:gd name="T34" fmla="*/ 0 w 2449"/>
                <a:gd name="T35" fmla="*/ 0 h 3737"/>
                <a:gd name="T36" fmla="*/ 0 w 2449"/>
                <a:gd name="T37" fmla="*/ 0 h 3737"/>
                <a:gd name="T38" fmla="*/ 0 w 2449"/>
                <a:gd name="T39" fmla="*/ 0 h 3737"/>
                <a:gd name="T40" fmla="*/ 0 w 2449"/>
                <a:gd name="T41" fmla="*/ 0 h 3737"/>
                <a:gd name="T42" fmla="*/ 0 w 2449"/>
                <a:gd name="T43" fmla="*/ 0 h 3737"/>
                <a:gd name="T44" fmla="*/ 0 w 2449"/>
                <a:gd name="T45" fmla="*/ 0 h 3737"/>
                <a:gd name="T46" fmla="*/ 0 w 2449"/>
                <a:gd name="T47" fmla="*/ 0 h 3737"/>
                <a:gd name="T48" fmla="*/ 0 w 2449"/>
                <a:gd name="T49" fmla="*/ 0 h 3737"/>
                <a:gd name="T50" fmla="*/ 0 w 2449"/>
                <a:gd name="T51" fmla="*/ 0 h 3737"/>
                <a:gd name="T52" fmla="*/ 0 w 2449"/>
                <a:gd name="T53" fmla="*/ 0 h 3737"/>
                <a:gd name="T54" fmla="*/ 0 w 2449"/>
                <a:gd name="T55" fmla="*/ 0 h 3737"/>
                <a:gd name="T56" fmla="*/ 0 w 2449"/>
                <a:gd name="T57" fmla="*/ 0 h 3737"/>
                <a:gd name="T58" fmla="*/ 0 w 2449"/>
                <a:gd name="T59" fmla="*/ 0 h 3737"/>
                <a:gd name="T60" fmla="*/ 0 w 2449"/>
                <a:gd name="T61" fmla="*/ 0 h 3737"/>
                <a:gd name="T62" fmla="*/ 0 w 2449"/>
                <a:gd name="T63" fmla="*/ 0 h 3737"/>
                <a:gd name="T64" fmla="*/ 0 w 2449"/>
                <a:gd name="T65" fmla="*/ 0 h 3737"/>
                <a:gd name="T66" fmla="*/ 0 w 2449"/>
                <a:gd name="T67" fmla="*/ 0 h 3737"/>
                <a:gd name="T68" fmla="*/ 0 w 2449"/>
                <a:gd name="T69" fmla="*/ 0 h 3737"/>
                <a:gd name="T70" fmla="*/ 0 w 2449"/>
                <a:gd name="T71" fmla="*/ 0 h 3737"/>
                <a:gd name="T72" fmla="*/ 0 w 2449"/>
                <a:gd name="T73" fmla="*/ 0 h 3737"/>
                <a:gd name="T74" fmla="*/ 0 w 2449"/>
                <a:gd name="T75" fmla="*/ 0 h 3737"/>
                <a:gd name="T76" fmla="*/ 0 w 2449"/>
                <a:gd name="T77" fmla="*/ 0 h 3737"/>
                <a:gd name="T78" fmla="*/ 0 w 2449"/>
                <a:gd name="T79" fmla="*/ 0 h 3737"/>
                <a:gd name="T80" fmla="*/ 0 w 2449"/>
                <a:gd name="T81" fmla="*/ 0 h 3737"/>
                <a:gd name="T82" fmla="*/ 0 w 2449"/>
                <a:gd name="T83" fmla="*/ 0 h 3737"/>
                <a:gd name="T84" fmla="*/ 0 w 2449"/>
                <a:gd name="T85" fmla="*/ 0 h 3737"/>
                <a:gd name="T86" fmla="*/ 0 w 2449"/>
                <a:gd name="T87" fmla="*/ 0 h 3737"/>
                <a:gd name="T88" fmla="*/ 0 w 2449"/>
                <a:gd name="T89" fmla="*/ 0 h 3737"/>
                <a:gd name="T90" fmla="*/ 0 w 2449"/>
                <a:gd name="T91" fmla="*/ 0 h 3737"/>
                <a:gd name="T92" fmla="*/ 0 w 2449"/>
                <a:gd name="T93" fmla="*/ 0 h 3737"/>
                <a:gd name="T94" fmla="*/ 0 w 2449"/>
                <a:gd name="T95" fmla="*/ 0 h 3737"/>
                <a:gd name="T96" fmla="*/ 0 w 2449"/>
                <a:gd name="T97" fmla="*/ 0 h 3737"/>
                <a:gd name="T98" fmla="*/ 0 w 2449"/>
                <a:gd name="T99" fmla="*/ 0 h 3737"/>
                <a:gd name="T100" fmla="*/ 0 w 2449"/>
                <a:gd name="T101" fmla="*/ 0 h 3737"/>
                <a:gd name="T102" fmla="*/ 0 w 2449"/>
                <a:gd name="T103" fmla="*/ 0 h 3737"/>
                <a:gd name="T104" fmla="*/ 0 w 2449"/>
                <a:gd name="T105" fmla="*/ 0 h 3737"/>
                <a:gd name="T106" fmla="*/ 0 w 2449"/>
                <a:gd name="T107" fmla="*/ 0 h 3737"/>
                <a:gd name="T108" fmla="*/ 0 w 2449"/>
                <a:gd name="T109" fmla="*/ 0 h 3737"/>
                <a:gd name="T110" fmla="*/ 0 w 2449"/>
                <a:gd name="T111" fmla="*/ 0 h 3737"/>
                <a:gd name="T112" fmla="*/ 0 w 2449"/>
                <a:gd name="T113" fmla="*/ 0 h 373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49"/>
                <a:gd name="T172" fmla="*/ 0 h 3737"/>
                <a:gd name="T173" fmla="*/ 2449 w 2449"/>
                <a:gd name="T174" fmla="*/ 3737 h 373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49" h="3737">
                  <a:moveTo>
                    <a:pt x="1552" y="0"/>
                  </a:moveTo>
                  <a:lnTo>
                    <a:pt x="1544" y="50"/>
                  </a:lnTo>
                  <a:lnTo>
                    <a:pt x="1522" y="185"/>
                  </a:lnTo>
                  <a:lnTo>
                    <a:pt x="1488" y="380"/>
                  </a:lnTo>
                  <a:lnTo>
                    <a:pt x="1449" y="613"/>
                  </a:lnTo>
                  <a:lnTo>
                    <a:pt x="1406" y="858"/>
                  </a:lnTo>
                  <a:lnTo>
                    <a:pt x="1364" y="1094"/>
                  </a:lnTo>
                  <a:lnTo>
                    <a:pt x="1345" y="1200"/>
                  </a:lnTo>
                  <a:lnTo>
                    <a:pt x="1326" y="1295"/>
                  </a:lnTo>
                  <a:lnTo>
                    <a:pt x="1310" y="1376"/>
                  </a:lnTo>
                  <a:lnTo>
                    <a:pt x="1297" y="1439"/>
                  </a:lnTo>
                  <a:lnTo>
                    <a:pt x="1283" y="1495"/>
                  </a:lnTo>
                  <a:lnTo>
                    <a:pt x="1266" y="1550"/>
                  </a:lnTo>
                  <a:lnTo>
                    <a:pt x="1246" y="1606"/>
                  </a:lnTo>
                  <a:lnTo>
                    <a:pt x="1224" y="1661"/>
                  </a:lnTo>
                  <a:lnTo>
                    <a:pt x="1198" y="1716"/>
                  </a:lnTo>
                  <a:lnTo>
                    <a:pt x="1170" y="1770"/>
                  </a:lnTo>
                  <a:lnTo>
                    <a:pt x="1140" y="1824"/>
                  </a:lnTo>
                  <a:lnTo>
                    <a:pt x="1108" y="1877"/>
                  </a:lnTo>
                  <a:lnTo>
                    <a:pt x="1074" y="1930"/>
                  </a:lnTo>
                  <a:lnTo>
                    <a:pt x="1037" y="1982"/>
                  </a:lnTo>
                  <a:lnTo>
                    <a:pt x="999" y="2034"/>
                  </a:lnTo>
                  <a:lnTo>
                    <a:pt x="959" y="2085"/>
                  </a:lnTo>
                  <a:lnTo>
                    <a:pt x="917" y="2135"/>
                  </a:lnTo>
                  <a:lnTo>
                    <a:pt x="874" y="2185"/>
                  </a:lnTo>
                  <a:lnTo>
                    <a:pt x="829" y="2234"/>
                  </a:lnTo>
                  <a:lnTo>
                    <a:pt x="783" y="2282"/>
                  </a:lnTo>
                  <a:lnTo>
                    <a:pt x="737" y="2330"/>
                  </a:lnTo>
                  <a:lnTo>
                    <a:pt x="689" y="2377"/>
                  </a:lnTo>
                  <a:lnTo>
                    <a:pt x="641" y="2423"/>
                  </a:lnTo>
                  <a:lnTo>
                    <a:pt x="592" y="2468"/>
                  </a:lnTo>
                  <a:lnTo>
                    <a:pt x="542" y="2512"/>
                  </a:lnTo>
                  <a:lnTo>
                    <a:pt x="492" y="2556"/>
                  </a:lnTo>
                  <a:lnTo>
                    <a:pt x="442" y="2598"/>
                  </a:lnTo>
                  <a:lnTo>
                    <a:pt x="392" y="2640"/>
                  </a:lnTo>
                  <a:lnTo>
                    <a:pt x="341" y="2680"/>
                  </a:lnTo>
                  <a:lnTo>
                    <a:pt x="291" y="2720"/>
                  </a:lnTo>
                  <a:lnTo>
                    <a:pt x="241" y="2759"/>
                  </a:lnTo>
                  <a:lnTo>
                    <a:pt x="192" y="2797"/>
                  </a:lnTo>
                  <a:lnTo>
                    <a:pt x="94" y="2868"/>
                  </a:lnTo>
                  <a:lnTo>
                    <a:pt x="0" y="2935"/>
                  </a:lnTo>
                  <a:lnTo>
                    <a:pt x="40" y="2918"/>
                  </a:lnTo>
                  <a:lnTo>
                    <a:pt x="82" y="2901"/>
                  </a:lnTo>
                  <a:lnTo>
                    <a:pt x="124" y="2882"/>
                  </a:lnTo>
                  <a:lnTo>
                    <a:pt x="168" y="2862"/>
                  </a:lnTo>
                  <a:lnTo>
                    <a:pt x="213" y="2841"/>
                  </a:lnTo>
                  <a:lnTo>
                    <a:pt x="258" y="2819"/>
                  </a:lnTo>
                  <a:lnTo>
                    <a:pt x="303" y="2796"/>
                  </a:lnTo>
                  <a:lnTo>
                    <a:pt x="349" y="2771"/>
                  </a:lnTo>
                  <a:lnTo>
                    <a:pt x="395" y="2746"/>
                  </a:lnTo>
                  <a:lnTo>
                    <a:pt x="441" y="2719"/>
                  </a:lnTo>
                  <a:lnTo>
                    <a:pt x="487" y="2692"/>
                  </a:lnTo>
                  <a:lnTo>
                    <a:pt x="534" y="2664"/>
                  </a:lnTo>
                  <a:lnTo>
                    <a:pt x="580" y="2635"/>
                  </a:lnTo>
                  <a:lnTo>
                    <a:pt x="625" y="2606"/>
                  </a:lnTo>
                  <a:lnTo>
                    <a:pt x="670" y="2575"/>
                  </a:lnTo>
                  <a:lnTo>
                    <a:pt x="716" y="2544"/>
                  </a:lnTo>
                  <a:lnTo>
                    <a:pt x="759" y="2512"/>
                  </a:lnTo>
                  <a:lnTo>
                    <a:pt x="802" y="2479"/>
                  </a:lnTo>
                  <a:lnTo>
                    <a:pt x="844" y="2446"/>
                  </a:lnTo>
                  <a:lnTo>
                    <a:pt x="885" y="2412"/>
                  </a:lnTo>
                  <a:lnTo>
                    <a:pt x="925" y="2377"/>
                  </a:lnTo>
                  <a:lnTo>
                    <a:pt x="963" y="2342"/>
                  </a:lnTo>
                  <a:lnTo>
                    <a:pt x="1000" y="2306"/>
                  </a:lnTo>
                  <a:lnTo>
                    <a:pt x="1036" y="2269"/>
                  </a:lnTo>
                  <a:lnTo>
                    <a:pt x="1068" y="2232"/>
                  </a:lnTo>
                  <a:lnTo>
                    <a:pt x="1100" y="2195"/>
                  </a:lnTo>
                  <a:lnTo>
                    <a:pt x="1130" y="2157"/>
                  </a:lnTo>
                  <a:lnTo>
                    <a:pt x="1158" y="2119"/>
                  </a:lnTo>
                  <a:lnTo>
                    <a:pt x="1183" y="2080"/>
                  </a:lnTo>
                  <a:lnTo>
                    <a:pt x="1206" y="2041"/>
                  </a:lnTo>
                  <a:lnTo>
                    <a:pt x="1226" y="2002"/>
                  </a:lnTo>
                  <a:lnTo>
                    <a:pt x="1244" y="1963"/>
                  </a:lnTo>
                  <a:lnTo>
                    <a:pt x="1269" y="2004"/>
                  </a:lnTo>
                  <a:lnTo>
                    <a:pt x="1335" y="2114"/>
                  </a:lnTo>
                  <a:lnTo>
                    <a:pt x="1431" y="2273"/>
                  </a:lnTo>
                  <a:lnTo>
                    <a:pt x="1547" y="2461"/>
                  </a:lnTo>
                  <a:lnTo>
                    <a:pt x="1609" y="2560"/>
                  </a:lnTo>
                  <a:lnTo>
                    <a:pt x="1671" y="2659"/>
                  </a:lnTo>
                  <a:lnTo>
                    <a:pt x="1732" y="2757"/>
                  </a:lnTo>
                  <a:lnTo>
                    <a:pt x="1791" y="2848"/>
                  </a:lnTo>
                  <a:lnTo>
                    <a:pt x="1847" y="2933"/>
                  </a:lnTo>
                  <a:lnTo>
                    <a:pt x="1898" y="3007"/>
                  </a:lnTo>
                  <a:lnTo>
                    <a:pt x="1921" y="3039"/>
                  </a:lnTo>
                  <a:lnTo>
                    <a:pt x="1942" y="3068"/>
                  </a:lnTo>
                  <a:lnTo>
                    <a:pt x="1961" y="3094"/>
                  </a:lnTo>
                  <a:lnTo>
                    <a:pt x="1978" y="3115"/>
                  </a:lnTo>
                  <a:lnTo>
                    <a:pt x="2015" y="3156"/>
                  </a:lnTo>
                  <a:lnTo>
                    <a:pt x="2052" y="3201"/>
                  </a:lnTo>
                  <a:lnTo>
                    <a:pt x="2092" y="3249"/>
                  </a:lnTo>
                  <a:lnTo>
                    <a:pt x="2131" y="3299"/>
                  </a:lnTo>
                  <a:lnTo>
                    <a:pt x="2171" y="3350"/>
                  </a:lnTo>
                  <a:lnTo>
                    <a:pt x="2210" y="3402"/>
                  </a:lnTo>
                  <a:lnTo>
                    <a:pt x="2248" y="3453"/>
                  </a:lnTo>
                  <a:lnTo>
                    <a:pt x="2285" y="3503"/>
                  </a:lnTo>
                  <a:lnTo>
                    <a:pt x="2350" y="3595"/>
                  </a:lnTo>
                  <a:lnTo>
                    <a:pt x="2403" y="3669"/>
                  </a:lnTo>
                  <a:lnTo>
                    <a:pt x="2437" y="3719"/>
                  </a:lnTo>
                  <a:lnTo>
                    <a:pt x="2449" y="3737"/>
                  </a:lnTo>
                  <a:lnTo>
                    <a:pt x="2445" y="3712"/>
                  </a:lnTo>
                  <a:lnTo>
                    <a:pt x="2441" y="3686"/>
                  </a:lnTo>
                  <a:lnTo>
                    <a:pt x="2437" y="3661"/>
                  </a:lnTo>
                  <a:lnTo>
                    <a:pt x="2433" y="3635"/>
                  </a:lnTo>
                  <a:lnTo>
                    <a:pt x="2429" y="3611"/>
                  </a:lnTo>
                  <a:lnTo>
                    <a:pt x="2426" y="3586"/>
                  </a:lnTo>
                  <a:lnTo>
                    <a:pt x="2422" y="3562"/>
                  </a:lnTo>
                  <a:lnTo>
                    <a:pt x="2417" y="3538"/>
                  </a:lnTo>
                  <a:lnTo>
                    <a:pt x="2344" y="3439"/>
                  </a:lnTo>
                  <a:lnTo>
                    <a:pt x="2272" y="3341"/>
                  </a:lnTo>
                  <a:lnTo>
                    <a:pt x="2203" y="3244"/>
                  </a:lnTo>
                  <a:lnTo>
                    <a:pt x="2134" y="3148"/>
                  </a:lnTo>
                  <a:lnTo>
                    <a:pt x="2068" y="3052"/>
                  </a:lnTo>
                  <a:lnTo>
                    <a:pt x="2005" y="2956"/>
                  </a:lnTo>
                  <a:lnTo>
                    <a:pt x="1973" y="2908"/>
                  </a:lnTo>
                  <a:lnTo>
                    <a:pt x="1943" y="2860"/>
                  </a:lnTo>
                  <a:lnTo>
                    <a:pt x="1913" y="2812"/>
                  </a:lnTo>
                  <a:lnTo>
                    <a:pt x="1884" y="2763"/>
                  </a:lnTo>
                  <a:lnTo>
                    <a:pt x="1856" y="2714"/>
                  </a:lnTo>
                  <a:lnTo>
                    <a:pt x="1827" y="2664"/>
                  </a:lnTo>
                  <a:lnTo>
                    <a:pt x="1800" y="2615"/>
                  </a:lnTo>
                  <a:lnTo>
                    <a:pt x="1773" y="2565"/>
                  </a:lnTo>
                  <a:lnTo>
                    <a:pt x="1747" y="2514"/>
                  </a:lnTo>
                  <a:lnTo>
                    <a:pt x="1722" y="2463"/>
                  </a:lnTo>
                  <a:lnTo>
                    <a:pt x="1698" y="2412"/>
                  </a:lnTo>
                  <a:lnTo>
                    <a:pt x="1673" y="2359"/>
                  </a:lnTo>
                  <a:lnTo>
                    <a:pt x="1650" y="2306"/>
                  </a:lnTo>
                  <a:lnTo>
                    <a:pt x="1628" y="2253"/>
                  </a:lnTo>
                  <a:lnTo>
                    <a:pt x="1607" y="2198"/>
                  </a:lnTo>
                  <a:lnTo>
                    <a:pt x="1586" y="2143"/>
                  </a:lnTo>
                  <a:lnTo>
                    <a:pt x="1567" y="2087"/>
                  </a:lnTo>
                  <a:lnTo>
                    <a:pt x="1548" y="2030"/>
                  </a:lnTo>
                  <a:lnTo>
                    <a:pt x="1530" y="1972"/>
                  </a:lnTo>
                  <a:lnTo>
                    <a:pt x="1512" y="1913"/>
                  </a:lnTo>
                  <a:lnTo>
                    <a:pt x="1489" y="1901"/>
                  </a:lnTo>
                  <a:lnTo>
                    <a:pt x="1466" y="1890"/>
                  </a:lnTo>
                  <a:lnTo>
                    <a:pt x="1443" y="1878"/>
                  </a:lnTo>
                  <a:lnTo>
                    <a:pt x="1421" y="1866"/>
                  </a:lnTo>
                  <a:lnTo>
                    <a:pt x="1399" y="1855"/>
                  </a:lnTo>
                  <a:lnTo>
                    <a:pt x="1377" y="1843"/>
                  </a:lnTo>
                  <a:lnTo>
                    <a:pt x="1354" y="1831"/>
                  </a:lnTo>
                  <a:lnTo>
                    <a:pt x="1329" y="1820"/>
                  </a:lnTo>
                  <a:lnTo>
                    <a:pt x="1364" y="1702"/>
                  </a:lnTo>
                  <a:lnTo>
                    <a:pt x="1396" y="1585"/>
                  </a:lnTo>
                  <a:lnTo>
                    <a:pt x="1410" y="1527"/>
                  </a:lnTo>
                  <a:lnTo>
                    <a:pt x="1424" y="1471"/>
                  </a:lnTo>
                  <a:lnTo>
                    <a:pt x="1438" y="1414"/>
                  </a:lnTo>
                  <a:lnTo>
                    <a:pt x="1450" y="1358"/>
                  </a:lnTo>
                  <a:lnTo>
                    <a:pt x="1462" y="1302"/>
                  </a:lnTo>
                  <a:lnTo>
                    <a:pt x="1474" y="1246"/>
                  </a:lnTo>
                  <a:lnTo>
                    <a:pt x="1484" y="1191"/>
                  </a:lnTo>
                  <a:lnTo>
                    <a:pt x="1494" y="1135"/>
                  </a:lnTo>
                  <a:lnTo>
                    <a:pt x="1503" y="1080"/>
                  </a:lnTo>
                  <a:lnTo>
                    <a:pt x="1511" y="1025"/>
                  </a:lnTo>
                  <a:lnTo>
                    <a:pt x="1520" y="970"/>
                  </a:lnTo>
                  <a:lnTo>
                    <a:pt x="1527" y="915"/>
                  </a:lnTo>
                  <a:lnTo>
                    <a:pt x="1534" y="859"/>
                  </a:lnTo>
                  <a:lnTo>
                    <a:pt x="1539" y="804"/>
                  </a:lnTo>
                  <a:lnTo>
                    <a:pt x="1544" y="749"/>
                  </a:lnTo>
                  <a:lnTo>
                    <a:pt x="1549" y="693"/>
                  </a:lnTo>
                  <a:lnTo>
                    <a:pt x="1552" y="638"/>
                  </a:lnTo>
                  <a:lnTo>
                    <a:pt x="1557" y="581"/>
                  </a:lnTo>
                  <a:lnTo>
                    <a:pt x="1559" y="525"/>
                  </a:lnTo>
                  <a:lnTo>
                    <a:pt x="1561" y="468"/>
                  </a:lnTo>
                  <a:lnTo>
                    <a:pt x="1562" y="411"/>
                  </a:lnTo>
                  <a:lnTo>
                    <a:pt x="1563" y="354"/>
                  </a:lnTo>
                  <a:lnTo>
                    <a:pt x="1562" y="296"/>
                  </a:lnTo>
                  <a:lnTo>
                    <a:pt x="1562" y="238"/>
                  </a:lnTo>
                  <a:lnTo>
                    <a:pt x="1560" y="180"/>
                  </a:lnTo>
                  <a:lnTo>
                    <a:pt x="1559" y="120"/>
                  </a:lnTo>
                  <a:lnTo>
                    <a:pt x="1556" y="61"/>
                  </a:lnTo>
                  <a:lnTo>
                    <a:pt x="1552" y="0"/>
                  </a:lnTo>
                  <a:close/>
                </a:path>
              </a:pathLst>
            </a:custGeom>
            <a:solidFill>
              <a:srgbClr val="625D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5" name="Freeform 97"/>
            <p:cNvSpPr>
              <a:spLocks/>
            </p:cNvSpPr>
            <p:nvPr/>
          </p:nvSpPr>
          <p:spPr bwMode="auto">
            <a:xfrm>
              <a:off x="1388" y="3078"/>
              <a:ext cx="54" cy="96"/>
            </a:xfrm>
            <a:custGeom>
              <a:avLst/>
              <a:gdLst>
                <a:gd name="T0" fmla="*/ 0 w 1075"/>
                <a:gd name="T1" fmla="*/ 0 h 1833"/>
                <a:gd name="T2" fmla="*/ 0 w 1075"/>
                <a:gd name="T3" fmla="*/ 0 h 1833"/>
                <a:gd name="T4" fmla="*/ 0 w 1075"/>
                <a:gd name="T5" fmla="*/ 0 h 1833"/>
                <a:gd name="T6" fmla="*/ 0 w 1075"/>
                <a:gd name="T7" fmla="*/ 0 h 1833"/>
                <a:gd name="T8" fmla="*/ 0 w 1075"/>
                <a:gd name="T9" fmla="*/ 0 h 1833"/>
                <a:gd name="T10" fmla="*/ 0 w 1075"/>
                <a:gd name="T11" fmla="*/ 0 h 1833"/>
                <a:gd name="T12" fmla="*/ 0 w 1075"/>
                <a:gd name="T13" fmla="*/ 0 h 1833"/>
                <a:gd name="T14" fmla="*/ 0 w 1075"/>
                <a:gd name="T15" fmla="*/ 0 h 1833"/>
                <a:gd name="T16" fmla="*/ 0 w 1075"/>
                <a:gd name="T17" fmla="*/ 0 h 1833"/>
                <a:gd name="T18" fmla="*/ 0 w 1075"/>
                <a:gd name="T19" fmla="*/ 0 h 1833"/>
                <a:gd name="T20" fmla="*/ 0 w 1075"/>
                <a:gd name="T21" fmla="*/ 0 h 1833"/>
                <a:gd name="T22" fmla="*/ 0 w 1075"/>
                <a:gd name="T23" fmla="*/ 0 h 1833"/>
                <a:gd name="T24" fmla="*/ 0 w 1075"/>
                <a:gd name="T25" fmla="*/ 0 h 1833"/>
                <a:gd name="T26" fmla="*/ 0 w 1075"/>
                <a:gd name="T27" fmla="*/ 0 h 1833"/>
                <a:gd name="T28" fmla="*/ 0 w 1075"/>
                <a:gd name="T29" fmla="*/ 0 h 1833"/>
                <a:gd name="T30" fmla="*/ 0 w 1075"/>
                <a:gd name="T31" fmla="*/ 0 h 1833"/>
                <a:gd name="T32" fmla="*/ 0 w 1075"/>
                <a:gd name="T33" fmla="*/ 0 h 1833"/>
                <a:gd name="T34" fmla="*/ 0 w 1075"/>
                <a:gd name="T35" fmla="*/ 0 h 1833"/>
                <a:gd name="T36" fmla="*/ 0 w 1075"/>
                <a:gd name="T37" fmla="*/ 0 h 1833"/>
                <a:gd name="T38" fmla="*/ 0 w 1075"/>
                <a:gd name="T39" fmla="*/ 0 h 1833"/>
                <a:gd name="T40" fmla="*/ 0 w 1075"/>
                <a:gd name="T41" fmla="*/ 0 h 1833"/>
                <a:gd name="T42" fmla="*/ 0 w 1075"/>
                <a:gd name="T43" fmla="*/ 0 h 1833"/>
                <a:gd name="T44" fmla="*/ 0 w 1075"/>
                <a:gd name="T45" fmla="*/ 0 h 1833"/>
                <a:gd name="T46" fmla="*/ 0 w 1075"/>
                <a:gd name="T47" fmla="*/ 0 h 1833"/>
                <a:gd name="T48" fmla="*/ 0 w 1075"/>
                <a:gd name="T49" fmla="*/ 0 h 1833"/>
                <a:gd name="T50" fmla="*/ 0 w 1075"/>
                <a:gd name="T51" fmla="*/ 0 h 1833"/>
                <a:gd name="T52" fmla="*/ 0 w 1075"/>
                <a:gd name="T53" fmla="*/ 0 h 1833"/>
                <a:gd name="T54" fmla="*/ 0 w 1075"/>
                <a:gd name="T55" fmla="*/ 0 h 1833"/>
                <a:gd name="T56" fmla="*/ 0 w 1075"/>
                <a:gd name="T57" fmla="*/ 0 h 1833"/>
                <a:gd name="T58" fmla="*/ 0 w 1075"/>
                <a:gd name="T59" fmla="*/ 0 h 1833"/>
                <a:gd name="T60" fmla="*/ 0 w 1075"/>
                <a:gd name="T61" fmla="*/ 0 h 1833"/>
                <a:gd name="T62" fmla="*/ 0 w 1075"/>
                <a:gd name="T63" fmla="*/ 0 h 1833"/>
                <a:gd name="T64" fmla="*/ 0 w 1075"/>
                <a:gd name="T65" fmla="*/ 0 h 1833"/>
                <a:gd name="T66" fmla="*/ 0 w 1075"/>
                <a:gd name="T67" fmla="*/ 0 h 1833"/>
                <a:gd name="T68" fmla="*/ 0 w 1075"/>
                <a:gd name="T69" fmla="*/ 0 h 1833"/>
                <a:gd name="T70" fmla="*/ 0 w 1075"/>
                <a:gd name="T71" fmla="*/ 0 h 1833"/>
                <a:gd name="T72" fmla="*/ 0 w 1075"/>
                <a:gd name="T73" fmla="*/ 0 h 1833"/>
                <a:gd name="T74" fmla="*/ 0 w 1075"/>
                <a:gd name="T75" fmla="*/ 0 h 1833"/>
                <a:gd name="T76" fmla="*/ 0 w 1075"/>
                <a:gd name="T77" fmla="*/ 0 h 1833"/>
                <a:gd name="T78" fmla="*/ 0 w 1075"/>
                <a:gd name="T79" fmla="*/ 0 h 1833"/>
                <a:gd name="T80" fmla="*/ 0 w 1075"/>
                <a:gd name="T81" fmla="*/ 0 h 1833"/>
                <a:gd name="T82" fmla="*/ 0 w 1075"/>
                <a:gd name="T83" fmla="*/ 0 h 1833"/>
                <a:gd name="T84" fmla="*/ 0 w 1075"/>
                <a:gd name="T85" fmla="*/ 0 h 1833"/>
                <a:gd name="T86" fmla="*/ 0 w 1075"/>
                <a:gd name="T87" fmla="*/ 0 h 1833"/>
                <a:gd name="T88" fmla="*/ 0 w 1075"/>
                <a:gd name="T89" fmla="*/ 0 h 1833"/>
                <a:gd name="T90" fmla="*/ 0 w 1075"/>
                <a:gd name="T91" fmla="*/ 0 h 1833"/>
                <a:gd name="T92" fmla="*/ 0 w 1075"/>
                <a:gd name="T93" fmla="*/ 0 h 1833"/>
                <a:gd name="T94" fmla="*/ 0 w 1075"/>
                <a:gd name="T95" fmla="*/ 0 h 1833"/>
                <a:gd name="T96" fmla="*/ 0 w 1075"/>
                <a:gd name="T97" fmla="*/ 0 h 1833"/>
                <a:gd name="T98" fmla="*/ 0 w 1075"/>
                <a:gd name="T99" fmla="*/ 0 h 1833"/>
                <a:gd name="T100" fmla="*/ 0 w 1075"/>
                <a:gd name="T101" fmla="*/ 0 h 183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75"/>
                <a:gd name="T154" fmla="*/ 0 h 1833"/>
                <a:gd name="T155" fmla="*/ 1075 w 1075"/>
                <a:gd name="T156" fmla="*/ 1833 h 183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75" h="1833">
                  <a:moveTo>
                    <a:pt x="0" y="339"/>
                  </a:moveTo>
                  <a:lnTo>
                    <a:pt x="13" y="325"/>
                  </a:lnTo>
                  <a:lnTo>
                    <a:pt x="48" y="290"/>
                  </a:lnTo>
                  <a:lnTo>
                    <a:pt x="73" y="266"/>
                  </a:lnTo>
                  <a:lnTo>
                    <a:pt x="101" y="239"/>
                  </a:lnTo>
                  <a:lnTo>
                    <a:pt x="134" y="211"/>
                  </a:lnTo>
                  <a:lnTo>
                    <a:pt x="170" y="181"/>
                  </a:lnTo>
                  <a:lnTo>
                    <a:pt x="209" y="151"/>
                  </a:lnTo>
                  <a:lnTo>
                    <a:pt x="249" y="122"/>
                  </a:lnTo>
                  <a:lnTo>
                    <a:pt x="270" y="107"/>
                  </a:lnTo>
                  <a:lnTo>
                    <a:pt x="291" y="94"/>
                  </a:lnTo>
                  <a:lnTo>
                    <a:pt x="313" y="81"/>
                  </a:lnTo>
                  <a:lnTo>
                    <a:pt x="335" y="68"/>
                  </a:lnTo>
                  <a:lnTo>
                    <a:pt x="357" y="57"/>
                  </a:lnTo>
                  <a:lnTo>
                    <a:pt x="379" y="46"/>
                  </a:lnTo>
                  <a:lnTo>
                    <a:pt x="401" y="37"/>
                  </a:lnTo>
                  <a:lnTo>
                    <a:pt x="423" y="29"/>
                  </a:lnTo>
                  <a:lnTo>
                    <a:pt x="446" y="22"/>
                  </a:lnTo>
                  <a:lnTo>
                    <a:pt x="468" y="16"/>
                  </a:lnTo>
                  <a:lnTo>
                    <a:pt x="490" y="12"/>
                  </a:lnTo>
                  <a:lnTo>
                    <a:pt x="512" y="9"/>
                  </a:lnTo>
                  <a:lnTo>
                    <a:pt x="553" y="5"/>
                  </a:lnTo>
                  <a:lnTo>
                    <a:pt x="591" y="2"/>
                  </a:lnTo>
                  <a:lnTo>
                    <a:pt x="625" y="0"/>
                  </a:lnTo>
                  <a:lnTo>
                    <a:pt x="654" y="0"/>
                  </a:lnTo>
                  <a:lnTo>
                    <a:pt x="668" y="0"/>
                  </a:lnTo>
                  <a:lnTo>
                    <a:pt x="681" y="2"/>
                  </a:lnTo>
                  <a:lnTo>
                    <a:pt x="694" y="3"/>
                  </a:lnTo>
                  <a:lnTo>
                    <a:pt x="706" y="6"/>
                  </a:lnTo>
                  <a:lnTo>
                    <a:pt x="717" y="9"/>
                  </a:lnTo>
                  <a:lnTo>
                    <a:pt x="728" y="13"/>
                  </a:lnTo>
                  <a:lnTo>
                    <a:pt x="738" y="18"/>
                  </a:lnTo>
                  <a:lnTo>
                    <a:pt x="749" y="23"/>
                  </a:lnTo>
                  <a:lnTo>
                    <a:pt x="759" y="29"/>
                  </a:lnTo>
                  <a:lnTo>
                    <a:pt x="769" y="36"/>
                  </a:lnTo>
                  <a:lnTo>
                    <a:pt x="778" y="45"/>
                  </a:lnTo>
                  <a:lnTo>
                    <a:pt x="788" y="53"/>
                  </a:lnTo>
                  <a:lnTo>
                    <a:pt x="797" y="64"/>
                  </a:lnTo>
                  <a:lnTo>
                    <a:pt x="807" y="75"/>
                  </a:lnTo>
                  <a:lnTo>
                    <a:pt x="817" y="87"/>
                  </a:lnTo>
                  <a:lnTo>
                    <a:pt x="827" y="100"/>
                  </a:lnTo>
                  <a:lnTo>
                    <a:pt x="847" y="130"/>
                  </a:lnTo>
                  <a:lnTo>
                    <a:pt x="869" y="165"/>
                  </a:lnTo>
                  <a:lnTo>
                    <a:pt x="892" y="206"/>
                  </a:lnTo>
                  <a:lnTo>
                    <a:pt x="917" y="252"/>
                  </a:lnTo>
                  <a:lnTo>
                    <a:pt x="931" y="277"/>
                  </a:lnTo>
                  <a:lnTo>
                    <a:pt x="943" y="304"/>
                  </a:lnTo>
                  <a:lnTo>
                    <a:pt x="955" y="333"/>
                  </a:lnTo>
                  <a:lnTo>
                    <a:pt x="966" y="362"/>
                  </a:lnTo>
                  <a:lnTo>
                    <a:pt x="976" y="393"/>
                  </a:lnTo>
                  <a:lnTo>
                    <a:pt x="986" y="425"/>
                  </a:lnTo>
                  <a:lnTo>
                    <a:pt x="995" y="458"/>
                  </a:lnTo>
                  <a:lnTo>
                    <a:pt x="1002" y="491"/>
                  </a:lnTo>
                  <a:lnTo>
                    <a:pt x="1011" y="525"/>
                  </a:lnTo>
                  <a:lnTo>
                    <a:pt x="1018" y="560"/>
                  </a:lnTo>
                  <a:lnTo>
                    <a:pt x="1024" y="594"/>
                  </a:lnTo>
                  <a:lnTo>
                    <a:pt x="1031" y="628"/>
                  </a:lnTo>
                  <a:lnTo>
                    <a:pt x="1041" y="697"/>
                  </a:lnTo>
                  <a:lnTo>
                    <a:pt x="1050" y="764"/>
                  </a:lnTo>
                  <a:lnTo>
                    <a:pt x="1057" y="827"/>
                  </a:lnTo>
                  <a:lnTo>
                    <a:pt x="1063" y="887"/>
                  </a:lnTo>
                  <a:lnTo>
                    <a:pt x="1068" y="941"/>
                  </a:lnTo>
                  <a:lnTo>
                    <a:pt x="1071" y="988"/>
                  </a:lnTo>
                  <a:lnTo>
                    <a:pt x="1074" y="1056"/>
                  </a:lnTo>
                  <a:lnTo>
                    <a:pt x="1075" y="1080"/>
                  </a:lnTo>
                  <a:lnTo>
                    <a:pt x="1041" y="1064"/>
                  </a:lnTo>
                  <a:lnTo>
                    <a:pt x="1008" y="1053"/>
                  </a:lnTo>
                  <a:lnTo>
                    <a:pt x="973" y="1047"/>
                  </a:lnTo>
                  <a:lnTo>
                    <a:pt x="937" y="1045"/>
                  </a:lnTo>
                  <a:lnTo>
                    <a:pt x="900" y="1049"/>
                  </a:lnTo>
                  <a:lnTo>
                    <a:pt x="863" y="1056"/>
                  </a:lnTo>
                  <a:lnTo>
                    <a:pt x="827" y="1068"/>
                  </a:lnTo>
                  <a:lnTo>
                    <a:pt x="789" y="1083"/>
                  </a:lnTo>
                  <a:lnTo>
                    <a:pt x="751" y="1101"/>
                  </a:lnTo>
                  <a:lnTo>
                    <a:pt x="713" y="1123"/>
                  </a:lnTo>
                  <a:lnTo>
                    <a:pt x="674" y="1147"/>
                  </a:lnTo>
                  <a:lnTo>
                    <a:pt x="636" y="1174"/>
                  </a:lnTo>
                  <a:lnTo>
                    <a:pt x="598" y="1204"/>
                  </a:lnTo>
                  <a:lnTo>
                    <a:pt x="560" y="1235"/>
                  </a:lnTo>
                  <a:lnTo>
                    <a:pt x="523" y="1268"/>
                  </a:lnTo>
                  <a:lnTo>
                    <a:pt x="486" y="1303"/>
                  </a:lnTo>
                  <a:lnTo>
                    <a:pt x="450" y="1339"/>
                  </a:lnTo>
                  <a:lnTo>
                    <a:pt x="414" y="1376"/>
                  </a:lnTo>
                  <a:lnTo>
                    <a:pt x="379" y="1413"/>
                  </a:lnTo>
                  <a:lnTo>
                    <a:pt x="345" y="1451"/>
                  </a:lnTo>
                  <a:lnTo>
                    <a:pt x="312" y="1489"/>
                  </a:lnTo>
                  <a:lnTo>
                    <a:pt x="279" y="1526"/>
                  </a:lnTo>
                  <a:lnTo>
                    <a:pt x="249" y="1564"/>
                  </a:lnTo>
                  <a:lnTo>
                    <a:pt x="219" y="1600"/>
                  </a:lnTo>
                  <a:lnTo>
                    <a:pt x="115" y="1734"/>
                  </a:lnTo>
                  <a:lnTo>
                    <a:pt x="39" y="1833"/>
                  </a:lnTo>
                  <a:lnTo>
                    <a:pt x="47" y="1802"/>
                  </a:lnTo>
                  <a:lnTo>
                    <a:pt x="69" y="1716"/>
                  </a:lnTo>
                  <a:lnTo>
                    <a:pt x="84" y="1658"/>
                  </a:lnTo>
                  <a:lnTo>
                    <a:pt x="102" y="1592"/>
                  </a:lnTo>
                  <a:lnTo>
                    <a:pt x="125" y="1520"/>
                  </a:lnTo>
                  <a:lnTo>
                    <a:pt x="150" y="1444"/>
                  </a:lnTo>
                  <a:lnTo>
                    <a:pt x="164" y="1406"/>
                  </a:lnTo>
                  <a:lnTo>
                    <a:pt x="177" y="1367"/>
                  </a:lnTo>
                  <a:lnTo>
                    <a:pt x="192" y="1328"/>
                  </a:lnTo>
                  <a:lnTo>
                    <a:pt x="208" y="1289"/>
                  </a:lnTo>
                  <a:lnTo>
                    <a:pt x="225" y="1251"/>
                  </a:lnTo>
                  <a:lnTo>
                    <a:pt x="241" y="1213"/>
                  </a:lnTo>
                  <a:lnTo>
                    <a:pt x="259" y="1176"/>
                  </a:lnTo>
                  <a:lnTo>
                    <a:pt x="277" y="1140"/>
                  </a:lnTo>
                  <a:lnTo>
                    <a:pt x="296" y="1106"/>
                  </a:lnTo>
                  <a:lnTo>
                    <a:pt x="316" y="1073"/>
                  </a:lnTo>
                  <a:lnTo>
                    <a:pt x="336" y="1043"/>
                  </a:lnTo>
                  <a:lnTo>
                    <a:pt x="357" y="1014"/>
                  </a:lnTo>
                  <a:lnTo>
                    <a:pt x="378" y="988"/>
                  </a:lnTo>
                  <a:lnTo>
                    <a:pt x="400" y="964"/>
                  </a:lnTo>
                  <a:lnTo>
                    <a:pt x="422" y="943"/>
                  </a:lnTo>
                  <a:lnTo>
                    <a:pt x="446" y="925"/>
                  </a:lnTo>
                  <a:lnTo>
                    <a:pt x="534" y="864"/>
                  </a:lnTo>
                  <a:lnTo>
                    <a:pt x="611" y="811"/>
                  </a:lnTo>
                  <a:lnTo>
                    <a:pt x="677" y="769"/>
                  </a:lnTo>
                  <a:lnTo>
                    <a:pt x="733" y="734"/>
                  </a:lnTo>
                  <a:lnTo>
                    <a:pt x="776" y="708"/>
                  </a:lnTo>
                  <a:lnTo>
                    <a:pt x="807" y="689"/>
                  </a:lnTo>
                  <a:lnTo>
                    <a:pt x="826" y="678"/>
                  </a:lnTo>
                  <a:lnTo>
                    <a:pt x="833" y="675"/>
                  </a:lnTo>
                  <a:lnTo>
                    <a:pt x="824" y="657"/>
                  </a:lnTo>
                  <a:lnTo>
                    <a:pt x="803" y="610"/>
                  </a:lnTo>
                  <a:lnTo>
                    <a:pt x="789" y="579"/>
                  </a:lnTo>
                  <a:lnTo>
                    <a:pt x="772" y="544"/>
                  </a:lnTo>
                  <a:lnTo>
                    <a:pt x="753" y="506"/>
                  </a:lnTo>
                  <a:lnTo>
                    <a:pt x="732" y="467"/>
                  </a:lnTo>
                  <a:lnTo>
                    <a:pt x="709" y="428"/>
                  </a:lnTo>
                  <a:lnTo>
                    <a:pt x="686" y="390"/>
                  </a:lnTo>
                  <a:lnTo>
                    <a:pt x="673" y="371"/>
                  </a:lnTo>
                  <a:lnTo>
                    <a:pt x="661" y="353"/>
                  </a:lnTo>
                  <a:lnTo>
                    <a:pt x="649" y="336"/>
                  </a:lnTo>
                  <a:lnTo>
                    <a:pt x="636" y="320"/>
                  </a:lnTo>
                  <a:lnTo>
                    <a:pt x="623" y="306"/>
                  </a:lnTo>
                  <a:lnTo>
                    <a:pt x="611" y="292"/>
                  </a:lnTo>
                  <a:lnTo>
                    <a:pt x="598" y="280"/>
                  </a:lnTo>
                  <a:lnTo>
                    <a:pt x="586" y="269"/>
                  </a:lnTo>
                  <a:lnTo>
                    <a:pt x="574" y="260"/>
                  </a:lnTo>
                  <a:lnTo>
                    <a:pt x="561" y="253"/>
                  </a:lnTo>
                  <a:lnTo>
                    <a:pt x="550" y="248"/>
                  </a:lnTo>
                  <a:lnTo>
                    <a:pt x="537" y="245"/>
                  </a:lnTo>
                  <a:lnTo>
                    <a:pt x="525" y="244"/>
                  </a:lnTo>
                  <a:lnTo>
                    <a:pt x="510" y="242"/>
                  </a:lnTo>
                  <a:lnTo>
                    <a:pt x="494" y="242"/>
                  </a:lnTo>
                  <a:lnTo>
                    <a:pt x="477" y="242"/>
                  </a:lnTo>
                  <a:lnTo>
                    <a:pt x="439" y="245"/>
                  </a:lnTo>
                  <a:lnTo>
                    <a:pt x="398" y="250"/>
                  </a:lnTo>
                  <a:lnTo>
                    <a:pt x="355" y="256"/>
                  </a:lnTo>
                  <a:lnTo>
                    <a:pt x="310" y="264"/>
                  </a:lnTo>
                  <a:lnTo>
                    <a:pt x="265" y="273"/>
                  </a:lnTo>
                  <a:lnTo>
                    <a:pt x="220" y="283"/>
                  </a:lnTo>
                  <a:lnTo>
                    <a:pt x="136" y="303"/>
                  </a:lnTo>
                  <a:lnTo>
                    <a:pt x="66" y="321"/>
                  </a:lnTo>
                  <a:lnTo>
                    <a:pt x="18" y="334"/>
                  </a:lnTo>
                  <a:lnTo>
                    <a:pt x="0" y="339"/>
                  </a:lnTo>
                  <a:close/>
                </a:path>
              </a:pathLst>
            </a:custGeom>
            <a:solidFill>
              <a:srgbClr val="625D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6" name="Freeform 98"/>
            <p:cNvSpPr>
              <a:spLocks/>
            </p:cNvSpPr>
            <p:nvPr/>
          </p:nvSpPr>
          <p:spPr bwMode="auto">
            <a:xfrm>
              <a:off x="1906" y="3215"/>
              <a:ext cx="21" cy="19"/>
            </a:xfrm>
            <a:custGeom>
              <a:avLst/>
              <a:gdLst>
                <a:gd name="T0" fmla="*/ 0 w 418"/>
                <a:gd name="T1" fmla="*/ 0 h 354"/>
                <a:gd name="T2" fmla="*/ 0 w 418"/>
                <a:gd name="T3" fmla="*/ 0 h 354"/>
                <a:gd name="T4" fmla="*/ 0 w 418"/>
                <a:gd name="T5" fmla="*/ 0 h 354"/>
                <a:gd name="T6" fmla="*/ 0 w 418"/>
                <a:gd name="T7" fmla="*/ 0 h 354"/>
                <a:gd name="T8" fmla="*/ 0 w 418"/>
                <a:gd name="T9" fmla="*/ 0 h 354"/>
                <a:gd name="T10" fmla="*/ 0 w 418"/>
                <a:gd name="T11" fmla="*/ 0 h 354"/>
                <a:gd name="T12" fmla="*/ 0 w 418"/>
                <a:gd name="T13" fmla="*/ 0 h 354"/>
                <a:gd name="T14" fmla="*/ 0 w 418"/>
                <a:gd name="T15" fmla="*/ 0 h 354"/>
                <a:gd name="T16" fmla="*/ 0 w 418"/>
                <a:gd name="T17" fmla="*/ 0 h 354"/>
                <a:gd name="T18" fmla="*/ 0 w 418"/>
                <a:gd name="T19" fmla="*/ 0 h 354"/>
                <a:gd name="T20" fmla="*/ 0 w 418"/>
                <a:gd name="T21" fmla="*/ 0 h 354"/>
                <a:gd name="T22" fmla="*/ 0 w 418"/>
                <a:gd name="T23" fmla="*/ 0 h 354"/>
                <a:gd name="T24" fmla="*/ 0 w 418"/>
                <a:gd name="T25" fmla="*/ 0 h 354"/>
                <a:gd name="T26" fmla="*/ 0 w 418"/>
                <a:gd name="T27" fmla="*/ 0 h 354"/>
                <a:gd name="T28" fmla="*/ 0 w 418"/>
                <a:gd name="T29" fmla="*/ 0 h 354"/>
                <a:gd name="T30" fmla="*/ 0 w 418"/>
                <a:gd name="T31" fmla="*/ 0 h 354"/>
                <a:gd name="T32" fmla="*/ 0 w 418"/>
                <a:gd name="T33" fmla="*/ 0 h 354"/>
                <a:gd name="T34" fmla="*/ 0 w 418"/>
                <a:gd name="T35" fmla="*/ 0 h 354"/>
                <a:gd name="T36" fmla="*/ 0 w 418"/>
                <a:gd name="T37" fmla="*/ 0 h 354"/>
                <a:gd name="T38" fmla="*/ 0 w 418"/>
                <a:gd name="T39" fmla="*/ 0 h 354"/>
                <a:gd name="T40" fmla="*/ 0 w 418"/>
                <a:gd name="T41" fmla="*/ 0 h 354"/>
                <a:gd name="T42" fmla="*/ 0 w 418"/>
                <a:gd name="T43" fmla="*/ 0 h 354"/>
                <a:gd name="T44" fmla="*/ 0 w 418"/>
                <a:gd name="T45" fmla="*/ 0 h 354"/>
                <a:gd name="T46" fmla="*/ 0 w 418"/>
                <a:gd name="T47" fmla="*/ 0 h 354"/>
                <a:gd name="T48" fmla="*/ 0 w 418"/>
                <a:gd name="T49" fmla="*/ 0 h 354"/>
                <a:gd name="T50" fmla="*/ 0 w 418"/>
                <a:gd name="T51" fmla="*/ 0 h 354"/>
                <a:gd name="T52" fmla="*/ 0 w 418"/>
                <a:gd name="T53" fmla="*/ 0 h 354"/>
                <a:gd name="T54" fmla="*/ 0 w 418"/>
                <a:gd name="T55" fmla="*/ 0 h 354"/>
                <a:gd name="T56" fmla="*/ 0 w 418"/>
                <a:gd name="T57" fmla="*/ 0 h 354"/>
                <a:gd name="T58" fmla="*/ 0 w 418"/>
                <a:gd name="T59" fmla="*/ 0 h 354"/>
                <a:gd name="T60" fmla="*/ 0 w 418"/>
                <a:gd name="T61" fmla="*/ 0 h 354"/>
                <a:gd name="T62" fmla="*/ 0 w 418"/>
                <a:gd name="T63" fmla="*/ 0 h 354"/>
                <a:gd name="T64" fmla="*/ 0 w 418"/>
                <a:gd name="T65" fmla="*/ 0 h 354"/>
                <a:gd name="T66" fmla="*/ 0 w 418"/>
                <a:gd name="T67" fmla="*/ 0 h 354"/>
                <a:gd name="T68" fmla="*/ 0 w 418"/>
                <a:gd name="T69" fmla="*/ 0 h 354"/>
                <a:gd name="T70" fmla="*/ 0 w 418"/>
                <a:gd name="T71" fmla="*/ 0 h 354"/>
                <a:gd name="T72" fmla="*/ 0 w 418"/>
                <a:gd name="T73" fmla="*/ 0 h 354"/>
                <a:gd name="T74" fmla="*/ 0 w 418"/>
                <a:gd name="T75" fmla="*/ 0 h 354"/>
                <a:gd name="T76" fmla="*/ 0 w 418"/>
                <a:gd name="T77" fmla="*/ 0 h 354"/>
                <a:gd name="T78" fmla="*/ 0 w 418"/>
                <a:gd name="T79" fmla="*/ 0 h 354"/>
                <a:gd name="T80" fmla="*/ 0 w 418"/>
                <a:gd name="T81" fmla="*/ 0 h 354"/>
                <a:gd name="T82" fmla="*/ 0 w 418"/>
                <a:gd name="T83" fmla="*/ 0 h 354"/>
                <a:gd name="T84" fmla="*/ 0 w 418"/>
                <a:gd name="T85" fmla="*/ 0 h 3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18"/>
                <a:gd name="T130" fmla="*/ 0 h 354"/>
                <a:gd name="T131" fmla="*/ 418 w 418"/>
                <a:gd name="T132" fmla="*/ 354 h 35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18" h="354">
                  <a:moveTo>
                    <a:pt x="0" y="221"/>
                  </a:moveTo>
                  <a:lnTo>
                    <a:pt x="3" y="211"/>
                  </a:lnTo>
                  <a:lnTo>
                    <a:pt x="13" y="182"/>
                  </a:lnTo>
                  <a:lnTo>
                    <a:pt x="20" y="163"/>
                  </a:lnTo>
                  <a:lnTo>
                    <a:pt x="28" y="143"/>
                  </a:lnTo>
                  <a:lnTo>
                    <a:pt x="38" y="121"/>
                  </a:lnTo>
                  <a:lnTo>
                    <a:pt x="50" y="99"/>
                  </a:lnTo>
                  <a:lnTo>
                    <a:pt x="63" y="77"/>
                  </a:lnTo>
                  <a:lnTo>
                    <a:pt x="79" y="56"/>
                  </a:lnTo>
                  <a:lnTo>
                    <a:pt x="86" y="47"/>
                  </a:lnTo>
                  <a:lnTo>
                    <a:pt x="95" y="38"/>
                  </a:lnTo>
                  <a:lnTo>
                    <a:pt x="104" y="29"/>
                  </a:lnTo>
                  <a:lnTo>
                    <a:pt x="114" y="22"/>
                  </a:lnTo>
                  <a:lnTo>
                    <a:pt x="123" y="15"/>
                  </a:lnTo>
                  <a:lnTo>
                    <a:pt x="134" y="10"/>
                  </a:lnTo>
                  <a:lnTo>
                    <a:pt x="144" y="5"/>
                  </a:lnTo>
                  <a:lnTo>
                    <a:pt x="155" y="2"/>
                  </a:lnTo>
                  <a:lnTo>
                    <a:pt x="166" y="0"/>
                  </a:lnTo>
                  <a:lnTo>
                    <a:pt x="178" y="0"/>
                  </a:lnTo>
                  <a:lnTo>
                    <a:pt x="190" y="1"/>
                  </a:lnTo>
                  <a:lnTo>
                    <a:pt x="203" y="4"/>
                  </a:lnTo>
                  <a:lnTo>
                    <a:pt x="228" y="9"/>
                  </a:lnTo>
                  <a:lnTo>
                    <a:pt x="251" y="13"/>
                  </a:lnTo>
                  <a:lnTo>
                    <a:pt x="273" y="16"/>
                  </a:lnTo>
                  <a:lnTo>
                    <a:pt x="293" y="19"/>
                  </a:lnTo>
                  <a:lnTo>
                    <a:pt x="311" y="21"/>
                  </a:lnTo>
                  <a:lnTo>
                    <a:pt x="327" y="24"/>
                  </a:lnTo>
                  <a:lnTo>
                    <a:pt x="343" y="26"/>
                  </a:lnTo>
                  <a:lnTo>
                    <a:pt x="357" y="30"/>
                  </a:lnTo>
                  <a:lnTo>
                    <a:pt x="368" y="35"/>
                  </a:lnTo>
                  <a:lnTo>
                    <a:pt x="378" y="41"/>
                  </a:lnTo>
                  <a:lnTo>
                    <a:pt x="383" y="44"/>
                  </a:lnTo>
                  <a:lnTo>
                    <a:pt x="386" y="48"/>
                  </a:lnTo>
                  <a:lnTo>
                    <a:pt x="390" y="53"/>
                  </a:lnTo>
                  <a:lnTo>
                    <a:pt x="394" y="58"/>
                  </a:lnTo>
                  <a:lnTo>
                    <a:pt x="397" y="64"/>
                  </a:lnTo>
                  <a:lnTo>
                    <a:pt x="399" y="70"/>
                  </a:lnTo>
                  <a:lnTo>
                    <a:pt x="401" y="77"/>
                  </a:lnTo>
                  <a:lnTo>
                    <a:pt x="403" y="84"/>
                  </a:lnTo>
                  <a:lnTo>
                    <a:pt x="405" y="101"/>
                  </a:lnTo>
                  <a:lnTo>
                    <a:pt x="406" y="122"/>
                  </a:lnTo>
                  <a:lnTo>
                    <a:pt x="407" y="144"/>
                  </a:lnTo>
                  <a:lnTo>
                    <a:pt x="408" y="165"/>
                  </a:lnTo>
                  <a:lnTo>
                    <a:pt x="411" y="185"/>
                  </a:lnTo>
                  <a:lnTo>
                    <a:pt x="415" y="205"/>
                  </a:lnTo>
                  <a:lnTo>
                    <a:pt x="417" y="224"/>
                  </a:lnTo>
                  <a:lnTo>
                    <a:pt x="418" y="242"/>
                  </a:lnTo>
                  <a:lnTo>
                    <a:pt x="418" y="259"/>
                  </a:lnTo>
                  <a:lnTo>
                    <a:pt x="416" y="274"/>
                  </a:lnTo>
                  <a:lnTo>
                    <a:pt x="414" y="282"/>
                  </a:lnTo>
                  <a:lnTo>
                    <a:pt x="411" y="289"/>
                  </a:lnTo>
                  <a:lnTo>
                    <a:pt x="408" y="296"/>
                  </a:lnTo>
                  <a:lnTo>
                    <a:pt x="404" y="302"/>
                  </a:lnTo>
                  <a:lnTo>
                    <a:pt x="399" y="308"/>
                  </a:lnTo>
                  <a:lnTo>
                    <a:pt x="394" y="314"/>
                  </a:lnTo>
                  <a:lnTo>
                    <a:pt x="386" y="320"/>
                  </a:lnTo>
                  <a:lnTo>
                    <a:pt x="379" y="325"/>
                  </a:lnTo>
                  <a:lnTo>
                    <a:pt x="369" y="330"/>
                  </a:lnTo>
                  <a:lnTo>
                    <a:pt x="359" y="334"/>
                  </a:lnTo>
                  <a:lnTo>
                    <a:pt x="347" y="338"/>
                  </a:lnTo>
                  <a:lnTo>
                    <a:pt x="335" y="342"/>
                  </a:lnTo>
                  <a:lnTo>
                    <a:pt x="320" y="345"/>
                  </a:lnTo>
                  <a:lnTo>
                    <a:pt x="305" y="348"/>
                  </a:lnTo>
                  <a:lnTo>
                    <a:pt x="287" y="350"/>
                  </a:lnTo>
                  <a:lnTo>
                    <a:pt x="268" y="352"/>
                  </a:lnTo>
                  <a:lnTo>
                    <a:pt x="250" y="353"/>
                  </a:lnTo>
                  <a:lnTo>
                    <a:pt x="233" y="354"/>
                  </a:lnTo>
                  <a:lnTo>
                    <a:pt x="215" y="353"/>
                  </a:lnTo>
                  <a:lnTo>
                    <a:pt x="199" y="352"/>
                  </a:lnTo>
                  <a:lnTo>
                    <a:pt x="183" y="350"/>
                  </a:lnTo>
                  <a:lnTo>
                    <a:pt x="168" y="347"/>
                  </a:lnTo>
                  <a:lnTo>
                    <a:pt x="155" y="344"/>
                  </a:lnTo>
                  <a:lnTo>
                    <a:pt x="141" y="340"/>
                  </a:lnTo>
                  <a:lnTo>
                    <a:pt x="128" y="335"/>
                  </a:lnTo>
                  <a:lnTo>
                    <a:pt x="117" y="330"/>
                  </a:lnTo>
                  <a:lnTo>
                    <a:pt x="105" y="325"/>
                  </a:lnTo>
                  <a:lnTo>
                    <a:pt x="95" y="319"/>
                  </a:lnTo>
                  <a:lnTo>
                    <a:pt x="84" y="313"/>
                  </a:lnTo>
                  <a:lnTo>
                    <a:pt x="75" y="307"/>
                  </a:lnTo>
                  <a:lnTo>
                    <a:pt x="66" y="300"/>
                  </a:lnTo>
                  <a:lnTo>
                    <a:pt x="58" y="294"/>
                  </a:lnTo>
                  <a:lnTo>
                    <a:pt x="44" y="281"/>
                  </a:lnTo>
                  <a:lnTo>
                    <a:pt x="32" y="268"/>
                  </a:lnTo>
                  <a:lnTo>
                    <a:pt x="21" y="256"/>
                  </a:lnTo>
                  <a:lnTo>
                    <a:pt x="14" y="245"/>
                  </a:lnTo>
                  <a:lnTo>
                    <a:pt x="3" y="228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rgbClr val="A098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7" name="Freeform 99"/>
            <p:cNvSpPr>
              <a:spLocks/>
            </p:cNvSpPr>
            <p:nvPr/>
          </p:nvSpPr>
          <p:spPr bwMode="auto">
            <a:xfrm>
              <a:off x="1913" y="3220"/>
              <a:ext cx="8" cy="9"/>
            </a:xfrm>
            <a:custGeom>
              <a:avLst/>
              <a:gdLst>
                <a:gd name="T0" fmla="*/ 0 w 158"/>
                <a:gd name="T1" fmla="*/ 0 h 168"/>
                <a:gd name="T2" fmla="*/ 0 w 158"/>
                <a:gd name="T3" fmla="*/ 0 h 168"/>
                <a:gd name="T4" fmla="*/ 0 w 158"/>
                <a:gd name="T5" fmla="*/ 0 h 168"/>
                <a:gd name="T6" fmla="*/ 0 w 158"/>
                <a:gd name="T7" fmla="*/ 0 h 168"/>
                <a:gd name="T8" fmla="*/ 0 w 158"/>
                <a:gd name="T9" fmla="*/ 0 h 168"/>
                <a:gd name="T10" fmla="*/ 0 w 158"/>
                <a:gd name="T11" fmla="*/ 0 h 168"/>
                <a:gd name="T12" fmla="*/ 0 w 158"/>
                <a:gd name="T13" fmla="*/ 0 h 168"/>
                <a:gd name="T14" fmla="*/ 0 w 158"/>
                <a:gd name="T15" fmla="*/ 0 h 168"/>
                <a:gd name="T16" fmla="*/ 0 w 158"/>
                <a:gd name="T17" fmla="*/ 0 h 168"/>
                <a:gd name="T18" fmla="*/ 0 w 158"/>
                <a:gd name="T19" fmla="*/ 0 h 168"/>
                <a:gd name="T20" fmla="*/ 0 w 158"/>
                <a:gd name="T21" fmla="*/ 0 h 168"/>
                <a:gd name="T22" fmla="*/ 0 w 158"/>
                <a:gd name="T23" fmla="*/ 0 h 168"/>
                <a:gd name="T24" fmla="*/ 0 w 158"/>
                <a:gd name="T25" fmla="*/ 0 h 168"/>
                <a:gd name="T26" fmla="*/ 0 w 158"/>
                <a:gd name="T27" fmla="*/ 0 h 168"/>
                <a:gd name="T28" fmla="*/ 0 w 158"/>
                <a:gd name="T29" fmla="*/ 0 h 168"/>
                <a:gd name="T30" fmla="*/ 0 w 158"/>
                <a:gd name="T31" fmla="*/ 0 h 168"/>
                <a:gd name="T32" fmla="*/ 0 w 158"/>
                <a:gd name="T33" fmla="*/ 0 h 168"/>
                <a:gd name="T34" fmla="*/ 0 w 158"/>
                <a:gd name="T35" fmla="*/ 0 h 168"/>
                <a:gd name="T36" fmla="*/ 0 w 158"/>
                <a:gd name="T37" fmla="*/ 0 h 168"/>
                <a:gd name="T38" fmla="*/ 0 w 158"/>
                <a:gd name="T39" fmla="*/ 0 h 168"/>
                <a:gd name="T40" fmla="*/ 0 w 158"/>
                <a:gd name="T41" fmla="*/ 0 h 168"/>
                <a:gd name="T42" fmla="*/ 0 w 158"/>
                <a:gd name="T43" fmla="*/ 0 h 168"/>
                <a:gd name="T44" fmla="*/ 0 w 158"/>
                <a:gd name="T45" fmla="*/ 0 h 168"/>
                <a:gd name="T46" fmla="*/ 0 w 158"/>
                <a:gd name="T47" fmla="*/ 0 h 168"/>
                <a:gd name="T48" fmla="*/ 0 w 158"/>
                <a:gd name="T49" fmla="*/ 0 h 168"/>
                <a:gd name="T50" fmla="*/ 0 w 158"/>
                <a:gd name="T51" fmla="*/ 0 h 168"/>
                <a:gd name="T52" fmla="*/ 0 w 158"/>
                <a:gd name="T53" fmla="*/ 0 h 168"/>
                <a:gd name="T54" fmla="*/ 0 w 158"/>
                <a:gd name="T55" fmla="*/ 0 h 168"/>
                <a:gd name="T56" fmla="*/ 0 w 158"/>
                <a:gd name="T57" fmla="*/ 0 h 168"/>
                <a:gd name="T58" fmla="*/ 0 w 158"/>
                <a:gd name="T59" fmla="*/ 0 h 168"/>
                <a:gd name="T60" fmla="*/ 0 w 158"/>
                <a:gd name="T61" fmla="*/ 0 h 168"/>
                <a:gd name="T62" fmla="*/ 0 w 158"/>
                <a:gd name="T63" fmla="*/ 0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8"/>
                <a:gd name="T97" fmla="*/ 0 h 168"/>
                <a:gd name="T98" fmla="*/ 158 w 158"/>
                <a:gd name="T99" fmla="*/ 168 h 1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8" h="168">
                  <a:moveTo>
                    <a:pt x="81" y="168"/>
                  </a:moveTo>
                  <a:lnTo>
                    <a:pt x="89" y="167"/>
                  </a:lnTo>
                  <a:lnTo>
                    <a:pt x="98" y="166"/>
                  </a:lnTo>
                  <a:lnTo>
                    <a:pt x="105" y="164"/>
                  </a:lnTo>
                  <a:lnTo>
                    <a:pt x="112" y="161"/>
                  </a:lnTo>
                  <a:lnTo>
                    <a:pt x="119" y="157"/>
                  </a:lnTo>
                  <a:lnTo>
                    <a:pt x="125" y="152"/>
                  </a:lnTo>
                  <a:lnTo>
                    <a:pt x="130" y="147"/>
                  </a:lnTo>
                  <a:lnTo>
                    <a:pt x="135" y="142"/>
                  </a:lnTo>
                  <a:lnTo>
                    <a:pt x="140" y="135"/>
                  </a:lnTo>
                  <a:lnTo>
                    <a:pt x="144" y="129"/>
                  </a:lnTo>
                  <a:lnTo>
                    <a:pt x="148" y="122"/>
                  </a:lnTo>
                  <a:lnTo>
                    <a:pt x="151" y="115"/>
                  </a:lnTo>
                  <a:lnTo>
                    <a:pt x="153" y="107"/>
                  </a:lnTo>
                  <a:lnTo>
                    <a:pt x="155" y="99"/>
                  </a:lnTo>
                  <a:lnTo>
                    <a:pt x="156" y="92"/>
                  </a:lnTo>
                  <a:lnTo>
                    <a:pt x="158" y="84"/>
                  </a:lnTo>
                  <a:lnTo>
                    <a:pt x="158" y="76"/>
                  </a:lnTo>
                  <a:lnTo>
                    <a:pt x="158" y="68"/>
                  </a:lnTo>
                  <a:lnTo>
                    <a:pt x="155" y="60"/>
                  </a:lnTo>
                  <a:lnTo>
                    <a:pt x="154" y="53"/>
                  </a:lnTo>
                  <a:lnTo>
                    <a:pt x="152" y="46"/>
                  </a:lnTo>
                  <a:lnTo>
                    <a:pt x="149" y="39"/>
                  </a:lnTo>
                  <a:lnTo>
                    <a:pt x="145" y="32"/>
                  </a:lnTo>
                  <a:lnTo>
                    <a:pt x="141" y="26"/>
                  </a:lnTo>
                  <a:lnTo>
                    <a:pt x="136" y="20"/>
                  </a:lnTo>
                  <a:lnTo>
                    <a:pt x="130" y="15"/>
                  </a:lnTo>
                  <a:lnTo>
                    <a:pt x="124" y="11"/>
                  </a:lnTo>
                  <a:lnTo>
                    <a:pt x="116" y="7"/>
                  </a:lnTo>
                  <a:lnTo>
                    <a:pt x="109" y="4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81" y="0"/>
                  </a:lnTo>
                  <a:lnTo>
                    <a:pt x="70" y="0"/>
                  </a:lnTo>
                  <a:lnTo>
                    <a:pt x="61" y="2"/>
                  </a:lnTo>
                  <a:lnTo>
                    <a:pt x="51" y="4"/>
                  </a:lnTo>
                  <a:lnTo>
                    <a:pt x="43" y="7"/>
                  </a:lnTo>
                  <a:lnTo>
                    <a:pt x="35" y="11"/>
                  </a:lnTo>
                  <a:lnTo>
                    <a:pt x="29" y="15"/>
                  </a:lnTo>
                  <a:lnTo>
                    <a:pt x="23" y="20"/>
                  </a:lnTo>
                  <a:lnTo>
                    <a:pt x="18" y="26"/>
                  </a:lnTo>
                  <a:lnTo>
                    <a:pt x="13" y="32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4" y="53"/>
                  </a:lnTo>
                  <a:lnTo>
                    <a:pt x="2" y="60"/>
                  </a:lnTo>
                  <a:lnTo>
                    <a:pt x="1" y="68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1" y="92"/>
                  </a:lnTo>
                  <a:lnTo>
                    <a:pt x="3" y="99"/>
                  </a:lnTo>
                  <a:lnTo>
                    <a:pt x="4" y="107"/>
                  </a:lnTo>
                  <a:lnTo>
                    <a:pt x="7" y="115"/>
                  </a:lnTo>
                  <a:lnTo>
                    <a:pt x="10" y="122"/>
                  </a:lnTo>
                  <a:lnTo>
                    <a:pt x="14" y="129"/>
                  </a:lnTo>
                  <a:lnTo>
                    <a:pt x="19" y="135"/>
                  </a:lnTo>
                  <a:lnTo>
                    <a:pt x="23" y="142"/>
                  </a:lnTo>
                  <a:lnTo>
                    <a:pt x="29" y="147"/>
                  </a:lnTo>
                  <a:lnTo>
                    <a:pt x="34" y="152"/>
                  </a:lnTo>
                  <a:lnTo>
                    <a:pt x="41" y="157"/>
                  </a:lnTo>
                  <a:lnTo>
                    <a:pt x="48" y="161"/>
                  </a:lnTo>
                  <a:lnTo>
                    <a:pt x="55" y="164"/>
                  </a:lnTo>
                  <a:lnTo>
                    <a:pt x="64" y="166"/>
                  </a:lnTo>
                  <a:lnTo>
                    <a:pt x="72" y="167"/>
                  </a:lnTo>
                  <a:lnTo>
                    <a:pt x="81" y="168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8" name="Freeform 100"/>
            <p:cNvSpPr>
              <a:spLocks/>
            </p:cNvSpPr>
            <p:nvPr/>
          </p:nvSpPr>
          <p:spPr bwMode="auto">
            <a:xfrm>
              <a:off x="1912" y="3212"/>
              <a:ext cx="11" cy="5"/>
            </a:xfrm>
            <a:custGeom>
              <a:avLst/>
              <a:gdLst>
                <a:gd name="T0" fmla="*/ 0 w 223"/>
                <a:gd name="T1" fmla="*/ 0 h 87"/>
                <a:gd name="T2" fmla="*/ 0 w 223"/>
                <a:gd name="T3" fmla="*/ 0 h 87"/>
                <a:gd name="T4" fmla="*/ 0 w 223"/>
                <a:gd name="T5" fmla="*/ 0 h 87"/>
                <a:gd name="T6" fmla="*/ 0 w 223"/>
                <a:gd name="T7" fmla="*/ 0 h 87"/>
                <a:gd name="T8" fmla="*/ 0 w 223"/>
                <a:gd name="T9" fmla="*/ 0 h 87"/>
                <a:gd name="T10" fmla="*/ 0 w 223"/>
                <a:gd name="T11" fmla="*/ 0 h 87"/>
                <a:gd name="T12" fmla="*/ 0 w 223"/>
                <a:gd name="T13" fmla="*/ 0 h 87"/>
                <a:gd name="T14" fmla="*/ 0 w 223"/>
                <a:gd name="T15" fmla="*/ 0 h 87"/>
                <a:gd name="T16" fmla="*/ 0 w 223"/>
                <a:gd name="T17" fmla="*/ 0 h 87"/>
                <a:gd name="T18" fmla="*/ 0 w 223"/>
                <a:gd name="T19" fmla="*/ 0 h 87"/>
                <a:gd name="T20" fmla="*/ 0 w 223"/>
                <a:gd name="T21" fmla="*/ 0 h 87"/>
                <a:gd name="T22" fmla="*/ 0 w 223"/>
                <a:gd name="T23" fmla="*/ 0 h 87"/>
                <a:gd name="T24" fmla="*/ 0 w 223"/>
                <a:gd name="T25" fmla="*/ 0 h 87"/>
                <a:gd name="T26" fmla="*/ 0 w 223"/>
                <a:gd name="T27" fmla="*/ 0 h 87"/>
                <a:gd name="T28" fmla="*/ 0 w 223"/>
                <a:gd name="T29" fmla="*/ 0 h 87"/>
                <a:gd name="T30" fmla="*/ 0 w 223"/>
                <a:gd name="T31" fmla="*/ 0 h 87"/>
                <a:gd name="T32" fmla="*/ 0 w 223"/>
                <a:gd name="T33" fmla="*/ 0 h 87"/>
                <a:gd name="T34" fmla="*/ 0 w 223"/>
                <a:gd name="T35" fmla="*/ 0 h 87"/>
                <a:gd name="T36" fmla="*/ 0 w 223"/>
                <a:gd name="T37" fmla="*/ 0 h 87"/>
                <a:gd name="T38" fmla="*/ 0 w 223"/>
                <a:gd name="T39" fmla="*/ 0 h 87"/>
                <a:gd name="T40" fmla="*/ 0 w 223"/>
                <a:gd name="T41" fmla="*/ 0 h 87"/>
                <a:gd name="T42" fmla="*/ 0 w 223"/>
                <a:gd name="T43" fmla="*/ 0 h 87"/>
                <a:gd name="T44" fmla="*/ 0 w 223"/>
                <a:gd name="T45" fmla="*/ 0 h 87"/>
                <a:gd name="T46" fmla="*/ 0 w 223"/>
                <a:gd name="T47" fmla="*/ 0 h 87"/>
                <a:gd name="T48" fmla="*/ 0 w 223"/>
                <a:gd name="T49" fmla="*/ 0 h 87"/>
                <a:gd name="T50" fmla="*/ 0 w 223"/>
                <a:gd name="T51" fmla="*/ 0 h 87"/>
                <a:gd name="T52" fmla="*/ 0 w 223"/>
                <a:gd name="T53" fmla="*/ 0 h 87"/>
                <a:gd name="T54" fmla="*/ 0 w 223"/>
                <a:gd name="T55" fmla="*/ 0 h 87"/>
                <a:gd name="T56" fmla="*/ 0 w 223"/>
                <a:gd name="T57" fmla="*/ 0 h 87"/>
                <a:gd name="T58" fmla="*/ 0 w 223"/>
                <a:gd name="T59" fmla="*/ 0 h 87"/>
                <a:gd name="T60" fmla="*/ 0 w 223"/>
                <a:gd name="T61" fmla="*/ 0 h 87"/>
                <a:gd name="T62" fmla="*/ 0 w 223"/>
                <a:gd name="T63" fmla="*/ 0 h 87"/>
                <a:gd name="T64" fmla="*/ 0 w 223"/>
                <a:gd name="T65" fmla="*/ 0 h 87"/>
                <a:gd name="T66" fmla="*/ 0 w 223"/>
                <a:gd name="T67" fmla="*/ 0 h 87"/>
                <a:gd name="T68" fmla="*/ 0 w 223"/>
                <a:gd name="T69" fmla="*/ 0 h 87"/>
                <a:gd name="T70" fmla="*/ 0 w 223"/>
                <a:gd name="T71" fmla="*/ 0 h 87"/>
                <a:gd name="T72" fmla="*/ 0 w 223"/>
                <a:gd name="T73" fmla="*/ 0 h 87"/>
                <a:gd name="T74" fmla="*/ 0 w 223"/>
                <a:gd name="T75" fmla="*/ 0 h 87"/>
                <a:gd name="T76" fmla="*/ 0 w 223"/>
                <a:gd name="T77" fmla="*/ 0 h 8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23"/>
                <a:gd name="T118" fmla="*/ 0 h 87"/>
                <a:gd name="T119" fmla="*/ 223 w 223"/>
                <a:gd name="T120" fmla="*/ 87 h 8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23" h="87">
                  <a:moveTo>
                    <a:pt x="0" y="80"/>
                  </a:moveTo>
                  <a:lnTo>
                    <a:pt x="3" y="68"/>
                  </a:lnTo>
                  <a:lnTo>
                    <a:pt x="6" y="57"/>
                  </a:lnTo>
                  <a:lnTo>
                    <a:pt x="10" y="47"/>
                  </a:lnTo>
                  <a:lnTo>
                    <a:pt x="14" y="38"/>
                  </a:lnTo>
                  <a:lnTo>
                    <a:pt x="19" y="30"/>
                  </a:lnTo>
                  <a:lnTo>
                    <a:pt x="25" y="23"/>
                  </a:lnTo>
                  <a:lnTo>
                    <a:pt x="30" y="17"/>
                  </a:lnTo>
                  <a:lnTo>
                    <a:pt x="37" y="12"/>
                  </a:lnTo>
                  <a:lnTo>
                    <a:pt x="44" y="8"/>
                  </a:lnTo>
                  <a:lnTo>
                    <a:pt x="51" y="5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3" y="0"/>
                  </a:lnTo>
                  <a:lnTo>
                    <a:pt x="82" y="0"/>
                  </a:lnTo>
                  <a:lnTo>
                    <a:pt x="90" y="0"/>
                  </a:lnTo>
                  <a:lnTo>
                    <a:pt x="98" y="2"/>
                  </a:lnTo>
                  <a:lnTo>
                    <a:pt x="107" y="4"/>
                  </a:lnTo>
                  <a:lnTo>
                    <a:pt x="115" y="6"/>
                  </a:lnTo>
                  <a:lnTo>
                    <a:pt x="124" y="9"/>
                  </a:lnTo>
                  <a:lnTo>
                    <a:pt x="132" y="13"/>
                  </a:lnTo>
                  <a:lnTo>
                    <a:pt x="150" y="22"/>
                  </a:lnTo>
                  <a:lnTo>
                    <a:pt x="166" y="32"/>
                  </a:lnTo>
                  <a:lnTo>
                    <a:pt x="182" y="44"/>
                  </a:lnTo>
                  <a:lnTo>
                    <a:pt x="196" y="57"/>
                  </a:lnTo>
                  <a:lnTo>
                    <a:pt x="210" y="72"/>
                  </a:lnTo>
                  <a:lnTo>
                    <a:pt x="223" y="87"/>
                  </a:lnTo>
                  <a:lnTo>
                    <a:pt x="188" y="76"/>
                  </a:lnTo>
                  <a:lnTo>
                    <a:pt x="159" y="68"/>
                  </a:lnTo>
                  <a:lnTo>
                    <a:pt x="147" y="65"/>
                  </a:lnTo>
                  <a:lnTo>
                    <a:pt x="134" y="63"/>
                  </a:lnTo>
                  <a:lnTo>
                    <a:pt x="123" y="61"/>
                  </a:lnTo>
                  <a:lnTo>
                    <a:pt x="111" y="60"/>
                  </a:lnTo>
                  <a:lnTo>
                    <a:pt x="99" y="60"/>
                  </a:lnTo>
                  <a:lnTo>
                    <a:pt x="87" y="60"/>
                  </a:lnTo>
                  <a:lnTo>
                    <a:pt x="75" y="62"/>
                  </a:lnTo>
                  <a:lnTo>
                    <a:pt x="62" y="64"/>
                  </a:lnTo>
                  <a:lnTo>
                    <a:pt x="33" y="7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99" name="Freeform 101"/>
            <p:cNvSpPr>
              <a:spLocks/>
            </p:cNvSpPr>
            <p:nvPr/>
          </p:nvSpPr>
          <p:spPr bwMode="auto">
            <a:xfrm>
              <a:off x="2137" y="2857"/>
              <a:ext cx="36" cy="59"/>
            </a:xfrm>
            <a:custGeom>
              <a:avLst/>
              <a:gdLst>
                <a:gd name="T0" fmla="*/ 0 w 730"/>
                <a:gd name="T1" fmla="*/ 0 h 1121"/>
                <a:gd name="T2" fmla="*/ 0 w 730"/>
                <a:gd name="T3" fmla="*/ 0 h 1121"/>
                <a:gd name="T4" fmla="*/ 0 w 730"/>
                <a:gd name="T5" fmla="*/ 0 h 1121"/>
                <a:gd name="T6" fmla="*/ 0 w 730"/>
                <a:gd name="T7" fmla="*/ 0 h 1121"/>
                <a:gd name="T8" fmla="*/ 0 w 730"/>
                <a:gd name="T9" fmla="*/ 0 h 1121"/>
                <a:gd name="T10" fmla="*/ 0 w 730"/>
                <a:gd name="T11" fmla="*/ 0 h 1121"/>
                <a:gd name="T12" fmla="*/ 0 w 730"/>
                <a:gd name="T13" fmla="*/ 0 h 1121"/>
                <a:gd name="T14" fmla="*/ 0 w 730"/>
                <a:gd name="T15" fmla="*/ 0 h 1121"/>
                <a:gd name="T16" fmla="*/ 0 w 730"/>
                <a:gd name="T17" fmla="*/ 0 h 1121"/>
                <a:gd name="T18" fmla="*/ 0 w 730"/>
                <a:gd name="T19" fmla="*/ 0 h 1121"/>
                <a:gd name="T20" fmla="*/ 0 w 730"/>
                <a:gd name="T21" fmla="*/ 0 h 1121"/>
                <a:gd name="T22" fmla="*/ 0 w 730"/>
                <a:gd name="T23" fmla="*/ 0 h 1121"/>
                <a:gd name="T24" fmla="*/ 0 w 730"/>
                <a:gd name="T25" fmla="*/ 0 h 1121"/>
                <a:gd name="T26" fmla="*/ 0 w 730"/>
                <a:gd name="T27" fmla="*/ 0 h 1121"/>
                <a:gd name="T28" fmla="*/ 0 w 730"/>
                <a:gd name="T29" fmla="*/ 0 h 1121"/>
                <a:gd name="T30" fmla="*/ 0 w 730"/>
                <a:gd name="T31" fmla="*/ 0 h 1121"/>
                <a:gd name="T32" fmla="*/ 0 w 730"/>
                <a:gd name="T33" fmla="*/ 0 h 1121"/>
                <a:gd name="T34" fmla="*/ 0 w 730"/>
                <a:gd name="T35" fmla="*/ 0 h 1121"/>
                <a:gd name="T36" fmla="*/ 0 w 730"/>
                <a:gd name="T37" fmla="*/ 0 h 1121"/>
                <a:gd name="T38" fmla="*/ 0 w 730"/>
                <a:gd name="T39" fmla="*/ 0 h 1121"/>
                <a:gd name="T40" fmla="*/ 0 w 730"/>
                <a:gd name="T41" fmla="*/ 0 h 1121"/>
                <a:gd name="T42" fmla="*/ 0 w 730"/>
                <a:gd name="T43" fmla="*/ 0 h 1121"/>
                <a:gd name="T44" fmla="*/ 0 w 730"/>
                <a:gd name="T45" fmla="*/ 0 h 1121"/>
                <a:gd name="T46" fmla="*/ 0 w 730"/>
                <a:gd name="T47" fmla="*/ 0 h 1121"/>
                <a:gd name="T48" fmla="*/ 0 w 730"/>
                <a:gd name="T49" fmla="*/ 0 h 1121"/>
                <a:gd name="T50" fmla="*/ 0 w 730"/>
                <a:gd name="T51" fmla="*/ 0 h 1121"/>
                <a:gd name="T52" fmla="*/ 0 w 730"/>
                <a:gd name="T53" fmla="*/ 0 h 1121"/>
                <a:gd name="T54" fmla="*/ 0 w 730"/>
                <a:gd name="T55" fmla="*/ 0 h 1121"/>
                <a:gd name="T56" fmla="*/ 0 w 730"/>
                <a:gd name="T57" fmla="*/ 0 h 1121"/>
                <a:gd name="T58" fmla="*/ 0 w 730"/>
                <a:gd name="T59" fmla="*/ 0 h 1121"/>
                <a:gd name="T60" fmla="*/ 0 w 730"/>
                <a:gd name="T61" fmla="*/ 0 h 1121"/>
                <a:gd name="T62" fmla="*/ 0 w 730"/>
                <a:gd name="T63" fmla="*/ 0 h 1121"/>
                <a:gd name="T64" fmla="*/ 0 w 730"/>
                <a:gd name="T65" fmla="*/ 0 h 1121"/>
                <a:gd name="T66" fmla="*/ 0 w 730"/>
                <a:gd name="T67" fmla="*/ 0 h 1121"/>
                <a:gd name="T68" fmla="*/ 0 w 730"/>
                <a:gd name="T69" fmla="*/ 0 h 1121"/>
                <a:gd name="T70" fmla="*/ 0 w 730"/>
                <a:gd name="T71" fmla="*/ 0 h 1121"/>
                <a:gd name="T72" fmla="*/ 0 w 730"/>
                <a:gd name="T73" fmla="*/ 0 h 1121"/>
                <a:gd name="T74" fmla="*/ 0 w 730"/>
                <a:gd name="T75" fmla="*/ 0 h 1121"/>
                <a:gd name="T76" fmla="*/ 0 w 730"/>
                <a:gd name="T77" fmla="*/ 0 h 1121"/>
                <a:gd name="T78" fmla="*/ 0 w 730"/>
                <a:gd name="T79" fmla="*/ 0 h 1121"/>
                <a:gd name="T80" fmla="*/ 0 w 730"/>
                <a:gd name="T81" fmla="*/ 0 h 1121"/>
                <a:gd name="T82" fmla="*/ 0 w 730"/>
                <a:gd name="T83" fmla="*/ 0 h 1121"/>
                <a:gd name="T84" fmla="*/ 0 w 730"/>
                <a:gd name="T85" fmla="*/ 0 h 112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0"/>
                <a:gd name="T130" fmla="*/ 0 h 1121"/>
                <a:gd name="T131" fmla="*/ 730 w 730"/>
                <a:gd name="T132" fmla="*/ 1121 h 112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0" h="1121">
                  <a:moveTo>
                    <a:pt x="730" y="100"/>
                  </a:moveTo>
                  <a:lnTo>
                    <a:pt x="652" y="148"/>
                  </a:lnTo>
                  <a:lnTo>
                    <a:pt x="576" y="196"/>
                  </a:lnTo>
                  <a:lnTo>
                    <a:pt x="539" y="220"/>
                  </a:lnTo>
                  <a:lnTo>
                    <a:pt x="503" y="244"/>
                  </a:lnTo>
                  <a:lnTo>
                    <a:pt x="467" y="268"/>
                  </a:lnTo>
                  <a:lnTo>
                    <a:pt x="434" y="292"/>
                  </a:lnTo>
                  <a:lnTo>
                    <a:pt x="400" y="317"/>
                  </a:lnTo>
                  <a:lnTo>
                    <a:pt x="367" y="342"/>
                  </a:lnTo>
                  <a:lnTo>
                    <a:pt x="337" y="367"/>
                  </a:lnTo>
                  <a:lnTo>
                    <a:pt x="306" y="393"/>
                  </a:lnTo>
                  <a:lnTo>
                    <a:pt x="278" y="420"/>
                  </a:lnTo>
                  <a:lnTo>
                    <a:pt x="251" y="447"/>
                  </a:lnTo>
                  <a:lnTo>
                    <a:pt x="225" y="474"/>
                  </a:lnTo>
                  <a:lnTo>
                    <a:pt x="201" y="503"/>
                  </a:lnTo>
                  <a:lnTo>
                    <a:pt x="178" y="532"/>
                  </a:lnTo>
                  <a:lnTo>
                    <a:pt x="158" y="562"/>
                  </a:lnTo>
                  <a:lnTo>
                    <a:pt x="139" y="593"/>
                  </a:lnTo>
                  <a:lnTo>
                    <a:pt x="121" y="626"/>
                  </a:lnTo>
                  <a:lnTo>
                    <a:pt x="106" y="659"/>
                  </a:lnTo>
                  <a:lnTo>
                    <a:pt x="94" y="694"/>
                  </a:lnTo>
                  <a:lnTo>
                    <a:pt x="82" y="729"/>
                  </a:lnTo>
                  <a:lnTo>
                    <a:pt x="74" y="768"/>
                  </a:lnTo>
                  <a:lnTo>
                    <a:pt x="68" y="806"/>
                  </a:lnTo>
                  <a:lnTo>
                    <a:pt x="63" y="846"/>
                  </a:lnTo>
                  <a:lnTo>
                    <a:pt x="62" y="888"/>
                  </a:lnTo>
                  <a:lnTo>
                    <a:pt x="63" y="931"/>
                  </a:lnTo>
                  <a:lnTo>
                    <a:pt x="66" y="976"/>
                  </a:lnTo>
                  <a:lnTo>
                    <a:pt x="73" y="1023"/>
                  </a:lnTo>
                  <a:lnTo>
                    <a:pt x="82" y="1071"/>
                  </a:lnTo>
                  <a:lnTo>
                    <a:pt x="95" y="1121"/>
                  </a:lnTo>
                  <a:lnTo>
                    <a:pt x="76" y="1099"/>
                  </a:lnTo>
                  <a:lnTo>
                    <a:pt x="60" y="1076"/>
                  </a:lnTo>
                  <a:lnTo>
                    <a:pt x="45" y="1051"/>
                  </a:lnTo>
                  <a:lnTo>
                    <a:pt x="34" y="1026"/>
                  </a:lnTo>
                  <a:lnTo>
                    <a:pt x="23" y="1000"/>
                  </a:lnTo>
                  <a:lnTo>
                    <a:pt x="15" y="973"/>
                  </a:lnTo>
                  <a:lnTo>
                    <a:pt x="9" y="945"/>
                  </a:lnTo>
                  <a:lnTo>
                    <a:pt x="4" y="916"/>
                  </a:lnTo>
                  <a:lnTo>
                    <a:pt x="1" y="887"/>
                  </a:lnTo>
                  <a:lnTo>
                    <a:pt x="0" y="857"/>
                  </a:lnTo>
                  <a:lnTo>
                    <a:pt x="1" y="827"/>
                  </a:lnTo>
                  <a:lnTo>
                    <a:pt x="2" y="797"/>
                  </a:lnTo>
                  <a:lnTo>
                    <a:pt x="5" y="766"/>
                  </a:lnTo>
                  <a:lnTo>
                    <a:pt x="11" y="735"/>
                  </a:lnTo>
                  <a:lnTo>
                    <a:pt x="16" y="704"/>
                  </a:lnTo>
                  <a:lnTo>
                    <a:pt x="23" y="673"/>
                  </a:lnTo>
                  <a:lnTo>
                    <a:pt x="32" y="642"/>
                  </a:lnTo>
                  <a:lnTo>
                    <a:pt x="40" y="612"/>
                  </a:lnTo>
                  <a:lnTo>
                    <a:pt x="51" y="582"/>
                  </a:lnTo>
                  <a:lnTo>
                    <a:pt x="61" y="552"/>
                  </a:lnTo>
                  <a:lnTo>
                    <a:pt x="73" y="522"/>
                  </a:lnTo>
                  <a:lnTo>
                    <a:pt x="85" y="493"/>
                  </a:lnTo>
                  <a:lnTo>
                    <a:pt x="98" y="465"/>
                  </a:lnTo>
                  <a:lnTo>
                    <a:pt x="112" y="437"/>
                  </a:lnTo>
                  <a:lnTo>
                    <a:pt x="126" y="410"/>
                  </a:lnTo>
                  <a:lnTo>
                    <a:pt x="140" y="384"/>
                  </a:lnTo>
                  <a:lnTo>
                    <a:pt x="155" y="359"/>
                  </a:lnTo>
                  <a:lnTo>
                    <a:pt x="171" y="334"/>
                  </a:lnTo>
                  <a:lnTo>
                    <a:pt x="185" y="311"/>
                  </a:lnTo>
                  <a:lnTo>
                    <a:pt x="201" y="289"/>
                  </a:lnTo>
                  <a:lnTo>
                    <a:pt x="217" y="268"/>
                  </a:lnTo>
                  <a:lnTo>
                    <a:pt x="232" y="249"/>
                  </a:lnTo>
                  <a:lnTo>
                    <a:pt x="269" y="220"/>
                  </a:lnTo>
                  <a:lnTo>
                    <a:pt x="305" y="190"/>
                  </a:lnTo>
                  <a:lnTo>
                    <a:pt x="342" y="159"/>
                  </a:lnTo>
                  <a:lnTo>
                    <a:pt x="379" y="127"/>
                  </a:lnTo>
                  <a:lnTo>
                    <a:pt x="416" y="95"/>
                  </a:lnTo>
                  <a:lnTo>
                    <a:pt x="453" y="63"/>
                  </a:lnTo>
                  <a:lnTo>
                    <a:pt x="490" y="31"/>
                  </a:lnTo>
                  <a:lnTo>
                    <a:pt x="526" y="0"/>
                  </a:lnTo>
                  <a:lnTo>
                    <a:pt x="505" y="30"/>
                  </a:lnTo>
                  <a:lnTo>
                    <a:pt x="483" y="61"/>
                  </a:lnTo>
                  <a:lnTo>
                    <a:pt x="463" y="91"/>
                  </a:lnTo>
                  <a:lnTo>
                    <a:pt x="442" y="121"/>
                  </a:lnTo>
                  <a:lnTo>
                    <a:pt x="422" y="152"/>
                  </a:lnTo>
                  <a:lnTo>
                    <a:pt x="402" y="182"/>
                  </a:lnTo>
                  <a:lnTo>
                    <a:pt x="382" y="213"/>
                  </a:lnTo>
                  <a:lnTo>
                    <a:pt x="363" y="243"/>
                  </a:lnTo>
                  <a:lnTo>
                    <a:pt x="407" y="226"/>
                  </a:lnTo>
                  <a:lnTo>
                    <a:pt x="453" y="209"/>
                  </a:lnTo>
                  <a:lnTo>
                    <a:pt x="498" y="192"/>
                  </a:lnTo>
                  <a:lnTo>
                    <a:pt x="544" y="174"/>
                  </a:lnTo>
                  <a:lnTo>
                    <a:pt x="591" y="155"/>
                  </a:lnTo>
                  <a:lnTo>
                    <a:pt x="637" y="137"/>
                  </a:lnTo>
                  <a:lnTo>
                    <a:pt x="683" y="118"/>
                  </a:lnTo>
                  <a:lnTo>
                    <a:pt x="730" y="10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0" name="Freeform 102"/>
            <p:cNvSpPr>
              <a:spLocks/>
            </p:cNvSpPr>
            <p:nvPr/>
          </p:nvSpPr>
          <p:spPr bwMode="auto">
            <a:xfrm>
              <a:off x="2194" y="2868"/>
              <a:ext cx="13" cy="68"/>
            </a:xfrm>
            <a:custGeom>
              <a:avLst/>
              <a:gdLst>
                <a:gd name="T0" fmla="*/ 0 w 256"/>
                <a:gd name="T1" fmla="*/ 0 h 1289"/>
                <a:gd name="T2" fmla="*/ 0 w 256"/>
                <a:gd name="T3" fmla="*/ 0 h 1289"/>
                <a:gd name="T4" fmla="*/ 0 w 256"/>
                <a:gd name="T5" fmla="*/ 0 h 1289"/>
                <a:gd name="T6" fmla="*/ 0 w 256"/>
                <a:gd name="T7" fmla="*/ 0 h 1289"/>
                <a:gd name="T8" fmla="*/ 0 w 256"/>
                <a:gd name="T9" fmla="*/ 0 h 1289"/>
                <a:gd name="T10" fmla="*/ 0 w 256"/>
                <a:gd name="T11" fmla="*/ 0 h 1289"/>
                <a:gd name="T12" fmla="*/ 0 w 256"/>
                <a:gd name="T13" fmla="*/ 0 h 1289"/>
                <a:gd name="T14" fmla="*/ 0 w 256"/>
                <a:gd name="T15" fmla="*/ 0 h 1289"/>
                <a:gd name="T16" fmla="*/ 0 w 256"/>
                <a:gd name="T17" fmla="*/ 0 h 1289"/>
                <a:gd name="T18" fmla="*/ 0 w 256"/>
                <a:gd name="T19" fmla="*/ 0 h 1289"/>
                <a:gd name="T20" fmla="*/ 0 w 256"/>
                <a:gd name="T21" fmla="*/ 0 h 1289"/>
                <a:gd name="T22" fmla="*/ 0 w 256"/>
                <a:gd name="T23" fmla="*/ 0 h 1289"/>
                <a:gd name="T24" fmla="*/ 0 w 256"/>
                <a:gd name="T25" fmla="*/ 0 h 1289"/>
                <a:gd name="T26" fmla="*/ 0 w 256"/>
                <a:gd name="T27" fmla="*/ 0 h 1289"/>
                <a:gd name="T28" fmla="*/ 0 w 256"/>
                <a:gd name="T29" fmla="*/ 0 h 1289"/>
                <a:gd name="T30" fmla="*/ 0 w 256"/>
                <a:gd name="T31" fmla="*/ 0 h 1289"/>
                <a:gd name="T32" fmla="*/ 0 w 256"/>
                <a:gd name="T33" fmla="*/ 0 h 1289"/>
                <a:gd name="T34" fmla="*/ 0 w 256"/>
                <a:gd name="T35" fmla="*/ 0 h 1289"/>
                <a:gd name="T36" fmla="*/ 0 w 256"/>
                <a:gd name="T37" fmla="*/ 0 h 1289"/>
                <a:gd name="T38" fmla="*/ 0 w 256"/>
                <a:gd name="T39" fmla="*/ 0 h 1289"/>
                <a:gd name="T40" fmla="*/ 0 w 256"/>
                <a:gd name="T41" fmla="*/ 0 h 1289"/>
                <a:gd name="T42" fmla="*/ 0 w 256"/>
                <a:gd name="T43" fmla="*/ 0 h 1289"/>
                <a:gd name="T44" fmla="*/ 0 w 256"/>
                <a:gd name="T45" fmla="*/ 0 h 1289"/>
                <a:gd name="T46" fmla="*/ 0 w 256"/>
                <a:gd name="T47" fmla="*/ 0 h 1289"/>
                <a:gd name="T48" fmla="*/ 0 w 256"/>
                <a:gd name="T49" fmla="*/ 0 h 1289"/>
                <a:gd name="T50" fmla="*/ 0 w 256"/>
                <a:gd name="T51" fmla="*/ 0 h 1289"/>
                <a:gd name="T52" fmla="*/ 0 w 256"/>
                <a:gd name="T53" fmla="*/ 0 h 1289"/>
                <a:gd name="T54" fmla="*/ 0 w 256"/>
                <a:gd name="T55" fmla="*/ 0 h 1289"/>
                <a:gd name="T56" fmla="*/ 0 w 256"/>
                <a:gd name="T57" fmla="*/ 0 h 1289"/>
                <a:gd name="T58" fmla="*/ 0 w 256"/>
                <a:gd name="T59" fmla="*/ 0 h 1289"/>
                <a:gd name="T60" fmla="*/ 0 w 256"/>
                <a:gd name="T61" fmla="*/ 0 h 1289"/>
                <a:gd name="T62" fmla="*/ 0 w 256"/>
                <a:gd name="T63" fmla="*/ 0 h 1289"/>
                <a:gd name="T64" fmla="*/ 0 w 256"/>
                <a:gd name="T65" fmla="*/ 0 h 1289"/>
                <a:gd name="T66" fmla="*/ 0 w 256"/>
                <a:gd name="T67" fmla="*/ 0 h 1289"/>
                <a:gd name="T68" fmla="*/ 0 w 256"/>
                <a:gd name="T69" fmla="*/ 0 h 1289"/>
                <a:gd name="T70" fmla="*/ 0 w 256"/>
                <a:gd name="T71" fmla="*/ 0 h 1289"/>
                <a:gd name="T72" fmla="*/ 0 w 256"/>
                <a:gd name="T73" fmla="*/ 0 h 1289"/>
                <a:gd name="T74" fmla="*/ 0 w 256"/>
                <a:gd name="T75" fmla="*/ 0 h 1289"/>
                <a:gd name="T76" fmla="*/ 0 w 256"/>
                <a:gd name="T77" fmla="*/ 0 h 128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56"/>
                <a:gd name="T118" fmla="*/ 0 h 1289"/>
                <a:gd name="T119" fmla="*/ 256 w 256"/>
                <a:gd name="T120" fmla="*/ 1289 h 128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56" h="1289">
                  <a:moveTo>
                    <a:pt x="0" y="0"/>
                  </a:moveTo>
                  <a:lnTo>
                    <a:pt x="21" y="5"/>
                  </a:lnTo>
                  <a:lnTo>
                    <a:pt x="41" y="17"/>
                  </a:lnTo>
                  <a:lnTo>
                    <a:pt x="59" y="33"/>
                  </a:lnTo>
                  <a:lnTo>
                    <a:pt x="77" y="55"/>
                  </a:lnTo>
                  <a:lnTo>
                    <a:pt x="92" y="82"/>
                  </a:lnTo>
                  <a:lnTo>
                    <a:pt x="108" y="113"/>
                  </a:lnTo>
                  <a:lnTo>
                    <a:pt x="122" y="148"/>
                  </a:lnTo>
                  <a:lnTo>
                    <a:pt x="136" y="186"/>
                  </a:lnTo>
                  <a:lnTo>
                    <a:pt x="148" y="228"/>
                  </a:lnTo>
                  <a:lnTo>
                    <a:pt x="160" y="273"/>
                  </a:lnTo>
                  <a:lnTo>
                    <a:pt x="170" y="321"/>
                  </a:lnTo>
                  <a:lnTo>
                    <a:pt x="180" y="371"/>
                  </a:lnTo>
                  <a:lnTo>
                    <a:pt x="188" y="423"/>
                  </a:lnTo>
                  <a:lnTo>
                    <a:pt x="197" y="476"/>
                  </a:lnTo>
                  <a:lnTo>
                    <a:pt x="204" y="531"/>
                  </a:lnTo>
                  <a:lnTo>
                    <a:pt x="211" y="587"/>
                  </a:lnTo>
                  <a:lnTo>
                    <a:pt x="218" y="643"/>
                  </a:lnTo>
                  <a:lnTo>
                    <a:pt x="223" y="698"/>
                  </a:lnTo>
                  <a:lnTo>
                    <a:pt x="228" y="754"/>
                  </a:lnTo>
                  <a:lnTo>
                    <a:pt x="232" y="809"/>
                  </a:lnTo>
                  <a:lnTo>
                    <a:pt x="240" y="916"/>
                  </a:lnTo>
                  <a:lnTo>
                    <a:pt x="245" y="1015"/>
                  </a:lnTo>
                  <a:lnTo>
                    <a:pt x="252" y="1183"/>
                  </a:lnTo>
                  <a:lnTo>
                    <a:pt x="256" y="1289"/>
                  </a:lnTo>
                  <a:lnTo>
                    <a:pt x="236" y="1124"/>
                  </a:lnTo>
                  <a:lnTo>
                    <a:pt x="213" y="960"/>
                  </a:lnTo>
                  <a:lnTo>
                    <a:pt x="202" y="879"/>
                  </a:lnTo>
                  <a:lnTo>
                    <a:pt x="189" y="797"/>
                  </a:lnTo>
                  <a:lnTo>
                    <a:pt x="177" y="716"/>
                  </a:lnTo>
                  <a:lnTo>
                    <a:pt x="162" y="636"/>
                  </a:lnTo>
                  <a:lnTo>
                    <a:pt x="147" y="555"/>
                  </a:lnTo>
                  <a:lnTo>
                    <a:pt x="130" y="474"/>
                  </a:lnTo>
                  <a:lnTo>
                    <a:pt x="112" y="395"/>
                  </a:lnTo>
                  <a:lnTo>
                    <a:pt x="93" y="315"/>
                  </a:lnTo>
                  <a:lnTo>
                    <a:pt x="72" y="236"/>
                  </a:lnTo>
                  <a:lnTo>
                    <a:pt x="50" y="157"/>
                  </a:lnTo>
                  <a:lnTo>
                    <a:pt x="26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2F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1" name="Freeform 103"/>
            <p:cNvSpPr>
              <a:spLocks/>
            </p:cNvSpPr>
            <p:nvPr/>
          </p:nvSpPr>
          <p:spPr bwMode="auto">
            <a:xfrm>
              <a:off x="1680" y="2786"/>
              <a:ext cx="6" cy="54"/>
            </a:xfrm>
            <a:custGeom>
              <a:avLst/>
              <a:gdLst>
                <a:gd name="T0" fmla="*/ 0 w 129"/>
                <a:gd name="T1" fmla="*/ 0 h 1022"/>
                <a:gd name="T2" fmla="*/ 0 w 129"/>
                <a:gd name="T3" fmla="*/ 0 h 1022"/>
                <a:gd name="T4" fmla="*/ 0 w 129"/>
                <a:gd name="T5" fmla="*/ 0 h 1022"/>
                <a:gd name="T6" fmla="*/ 0 w 129"/>
                <a:gd name="T7" fmla="*/ 0 h 1022"/>
                <a:gd name="T8" fmla="*/ 0 w 129"/>
                <a:gd name="T9" fmla="*/ 0 h 1022"/>
                <a:gd name="T10" fmla="*/ 0 w 129"/>
                <a:gd name="T11" fmla="*/ 0 h 1022"/>
                <a:gd name="T12" fmla="*/ 0 w 129"/>
                <a:gd name="T13" fmla="*/ 0 h 1022"/>
                <a:gd name="T14" fmla="*/ 0 w 129"/>
                <a:gd name="T15" fmla="*/ 0 h 1022"/>
                <a:gd name="T16" fmla="*/ 0 w 129"/>
                <a:gd name="T17" fmla="*/ 0 h 1022"/>
                <a:gd name="T18" fmla="*/ 0 w 129"/>
                <a:gd name="T19" fmla="*/ 0 h 1022"/>
                <a:gd name="T20" fmla="*/ 0 w 129"/>
                <a:gd name="T21" fmla="*/ 0 h 1022"/>
                <a:gd name="T22" fmla="*/ 0 w 129"/>
                <a:gd name="T23" fmla="*/ 0 h 1022"/>
                <a:gd name="T24" fmla="*/ 0 w 129"/>
                <a:gd name="T25" fmla="*/ 0 h 1022"/>
                <a:gd name="T26" fmla="*/ 0 w 129"/>
                <a:gd name="T27" fmla="*/ 0 h 1022"/>
                <a:gd name="T28" fmla="*/ 0 w 129"/>
                <a:gd name="T29" fmla="*/ 0 h 1022"/>
                <a:gd name="T30" fmla="*/ 0 w 129"/>
                <a:gd name="T31" fmla="*/ 0 h 1022"/>
                <a:gd name="T32" fmla="*/ 0 w 129"/>
                <a:gd name="T33" fmla="*/ 0 h 1022"/>
                <a:gd name="T34" fmla="*/ 0 w 129"/>
                <a:gd name="T35" fmla="*/ 0 h 1022"/>
                <a:gd name="T36" fmla="*/ 0 w 129"/>
                <a:gd name="T37" fmla="*/ 0 h 1022"/>
                <a:gd name="T38" fmla="*/ 0 w 129"/>
                <a:gd name="T39" fmla="*/ 0 h 1022"/>
                <a:gd name="T40" fmla="*/ 0 w 129"/>
                <a:gd name="T41" fmla="*/ 0 h 1022"/>
                <a:gd name="T42" fmla="*/ 0 w 129"/>
                <a:gd name="T43" fmla="*/ 0 h 1022"/>
                <a:gd name="T44" fmla="*/ 0 w 129"/>
                <a:gd name="T45" fmla="*/ 0 h 1022"/>
                <a:gd name="T46" fmla="*/ 0 w 129"/>
                <a:gd name="T47" fmla="*/ 0 h 1022"/>
                <a:gd name="T48" fmla="*/ 0 w 129"/>
                <a:gd name="T49" fmla="*/ 0 h 1022"/>
                <a:gd name="T50" fmla="*/ 0 w 129"/>
                <a:gd name="T51" fmla="*/ 0 h 1022"/>
                <a:gd name="T52" fmla="*/ 0 w 129"/>
                <a:gd name="T53" fmla="*/ 0 h 1022"/>
                <a:gd name="T54" fmla="*/ 0 w 129"/>
                <a:gd name="T55" fmla="*/ 0 h 1022"/>
                <a:gd name="T56" fmla="*/ 0 w 129"/>
                <a:gd name="T57" fmla="*/ 0 h 1022"/>
                <a:gd name="T58" fmla="*/ 0 w 129"/>
                <a:gd name="T59" fmla="*/ 0 h 1022"/>
                <a:gd name="T60" fmla="*/ 0 w 129"/>
                <a:gd name="T61" fmla="*/ 0 h 1022"/>
                <a:gd name="T62" fmla="*/ 0 w 129"/>
                <a:gd name="T63" fmla="*/ 0 h 1022"/>
                <a:gd name="T64" fmla="*/ 0 w 129"/>
                <a:gd name="T65" fmla="*/ 0 h 1022"/>
                <a:gd name="T66" fmla="*/ 0 w 129"/>
                <a:gd name="T67" fmla="*/ 0 h 1022"/>
                <a:gd name="T68" fmla="*/ 0 w 129"/>
                <a:gd name="T69" fmla="*/ 0 h 1022"/>
                <a:gd name="T70" fmla="*/ 0 w 129"/>
                <a:gd name="T71" fmla="*/ 0 h 1022"/>
                <a:gd name="T72" fmla="*/ 0 w 129"/>
                <a:gd name="T73" fmla="*/ 0 h 1022"/>
                <a:gd name="T74" fmla="*/ 0 w 129"/>
                <a:gd name="T75" fmla="*/ 0 h 1022"/>
                <a:gd name="T76" fmla="*/ 0 w 129"/>
                <a:gd name="T77" fmla="*/ 0 h 1022"/>
                <a:gd name="T78" fmla="*/ 0 w 129"/>
                <a:gd name="T79" fmla="*/ 0 h 1022"/>
                <a:gd name="T80" fmla="*/ 0 w 129"/>
                <a:gd name="T81" fmla="*/ 0 h 1022"/>
                <a:gd name="T82" fmla="*/ 0 w 129"/>
                <a:gd name="T83" fmla="*/ 0 h 1022"/>
                <a:gd name="T84" fmla="*/ 0 w 129"/>
                <a:gd name="T85" fmla="*/ 0 h 1022"/>
                <a:gd name="T86" fmla="*/ 0 w 129"/>
                <a:gd name="T87" fmla="*/ 0 h 1022"/>
                <a:gd name="T88" fmla="*/ 0 w 129"/>
                <a:gd name="T89" fmla="*/ 0 h 1022"/>
                <a:gd name="T90" fmla="*/ 0 w 129"/>
                <a:gd name="T91" fmla="*/ 0 h 1022"/>
                <a:gd name="T92" fmla="*/ 0 w 129"/>
                <a:gd name="T93" fmla="*/ 0 h 1022"/>
                <a:gd name="T94" fmla="*/ 0 w 129"/>
                <a:gd name="T95" fmla="*/ 0 h 1022"/>
                <a:gd name="T96" fmla="*/ 0 w 129"/>
                <a:gd name="T97" fmla="*/ 0 h 10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022"/>
                <a:gd name="T149" fmla="*/ 129 w 129"/>
                <a:gd name="T150" fmla="*/ 1022 h 10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022">
                  <a:moveTo>
                    <a:pt x="65" y="0"/>
                  </a:moveTo>
                  <a:lnTo>
                    <a:pt x="62" y="23"/>
                  </a:lnTo>
                  <a:lnTo>
                    <a:pt x="55" y="86"/>
                  </a:lnTo>
                  <a:lnTo>
                    <a:pt x="44" y="178"/>
                  </a:lnTo>
                  <a:lnTo>
                    <a:pt x="32" y="289"/>
                  </a:lnTo>
                  <a:lnTo>
                    <a:pt x="20" y="407"/>
                  </a:lnTo>
                  <a:lnTo>
                    <a:pt x="9" y="523"/>
                  </a:lnTo>
                  <a:lnTo>
                    <a:pt x="5" y="576"/>
                  </a:lnTo>
                  <a:lnTo>
                    <a:pt x="2" y="625"/>
                  </a:lnTo>
                  <a:lnTo>
                    <a:pt x="0" y="668"/>
                  </a:lnTo>
                  <a:lnTo>
                    <a:pt x="0" y="703"/>
                  </a:lnTo>
                  <a:lnTo>
                    <a:pt x="0" y="734"/>
                  </a:lnTo>
                  <a:lnTo>
                    <a:pt x="2" y="763"/>
                  </a:lnTo>
                  <a:lnTo>
                    <a:pt x="5" y="793"/>
                  </a:lnTo>
                  <a:lnTo>
                    <a:pt x="9" y="821"/>
                  </a:lnTo>
                  <a:lnTo>
                    <a:pt x="15" y="849"/>
                  </a:lnTo>
                  <a:lnTo>
                    <a:pt x="20" y="875"/>
                  </a:lnTo>
                  <a:lnTo>
                    <a:pt x="26" y="900"/>
                  </a:lnTo>
                  <a:lnTo>
                    <a:pt x="32" y="923"/>
                  </a:lnTo>
                  <a:lnTo>
                    <a:pt x="44" y="963"/>
                  </a:lnTo>
                  <a:lnTo>
                    <a:pt x="55" y="994"/>
                  </a:lnTo>
                  <a:lnTo>
                    <a:pt x="62" y="1015"/>
                  </a:lnTo>
                  <a:lnTo>
                    <a:pt x="65" y="1022"/>
                  </a:lnTo>
                  <a:lnTo>
                    <a:pt x="69" y="1007"/>
                  </a:lnTo>
                  <a:lnTo>
                    <a:pt x="80" y="968"/>
                  </a:lnTo>
                  <a:lnTo>
                    <a:pt x="86" y="940"/>
                  </a:lnTo>
                  <a:lnTo>
                    <a:pt x="94" y="908"/>
                  </a:lnTo>
                  <a:lnTo>
                    <a:pt x="101" y="872"/>
                  </a:lnTo>
                  <a:lnTo>
                    <a:pt x="108" y="833"/>
                  </a:lnTo>
                  <a:lnTo>
                    <a:pt x="115" y="791"/>
                  </a:lnTo>
                  <a:lnTo>
                    <a:pt x="121" y="748"/>
                  </a:lnTo>
                  <a:lnTo>
                    <a:pt x="125" y="702"/>
                  </a:lnTo>
                  <a:lnTo>
                    <a:pt x="128" y="656"/>
                  </a:lnTo>
                  <a:lnTo>
                    <a:pt x="129" y="632"/>
                  </a:lnTo>
                  <a:lnTo>
                    <a:pt x="129" y="609"/>
                  </a:lnTo>
                  <a:lnTo>
                    <a:pt x="129" y="586"/>
                  </a:lnTo>
                  <a:lnTo>
                    <a:pt x="128" y="563"/>
                  </a:lnTo>
                  <a:lnTo>
                    <a:pt x="126" y="540"/>
                  </a:lnTo>
                  <a:lnTo>
                    <a:pt x="124" y="517"/>
                  </a:lnTo>
                  <a:lnTo>
                    <a:pt x="121" y="495"/>
                  </a:lnTo>
                  <a:lnTo>
                    <a:pt x="118" y="473"/>
                  </a:lnTo>
                  <a:lnTo>
                    <a:pt x="104" y="387"/>
                  </a:lnTo>
                  <a:lnTo>
                    <a:pt x="92" y="302"/>
                  </a:lnTo>
                  <a:lnTo>
                    <a:pt x="83" y="222"/>
                  </a:lnTo>
                  <a:lnTo>
                    <a:pt x="77" y="150"/>
                  </a:lnTo>
                  <a:lnTo>
                    <a:pt x="71" y="89"/>
                  </a:lnTo>
                  <a:lnTo>
                    <a:pt x="67" y="42"/>
                  </a:lnTo>
                  <a:lnTo>
                    <a:pt x="65" y="1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2" name="Freeform 104"/>
            <p:cNvSpPr>
              <a:spLocks/>
            </p:cNvSpPr>
            <p:nvPr/>
          </p:nvSpPr>
          <p:spPr bwMode="auto">
            <a:xfrm>
              <a:off x="1655" y="2792"/>
              <a:ext cx="5" cy="42"/>
            </a:xfrm>
            <a:custGeom>
              <a:avLst/>
              <a:gdLst>
                <a:gd name="T0" fmla="*/ 0 w 105"/>
                <a:gd name="T1" fmla="*/ 0 h 809"/>
                <a:gd name="T2" fmla="*/ 0 w 105"/>
                <a:gd name="T3" fmla="*/ 0 h 809"/>
                <a:gd name="T4" fmla="*/ 0 w 105"/>
                <a:gd name="T5" fmla="*/ 0 h 809"/>
                <a:gd name="T6" fmla="*/ 0 w 105"/>
                <a:gd name="T7" fmla="*/ 0 h 809"/>
                <a:gd name="T8" fmla="*/ 0 w 105"/>
                <a:gd name="T9" fmla="*/ 0 h 809"/>
                <a:gd name="T10" fmla="*/ 0 w 105"/>
                <a:gd name="T11" fmla="*/ 0 h 809"/>
                <a:gd name="T12" fmla="*/ 0 w 105"/>
                <a:gd name="T13" fmla="*/ 0 h 809"/>
                <a:gd name="T14" fmla="*/ 0 w 105"/>
                <a:gd name="T15" fmla="*/ 0 h 809"/>
                <a:gd name="T16" fmla="*/ 0 w 105"/>
                <a:gd name="T17" fmla="*/ 0 h 809"/>
                <a:gd name="T18" fmla="*/ 0 w 105"/>
                <a:gd name="T19" fmla="*/ 0 h 809"/>
                <a:gd name="T20" fmla="*/ 0 w 105"/>
                <a:gd name="T21" fmla="*/ 0 h 809"/>
                <a:gd name="T22" fmla="*/ 0 w 105"/>
                <a:gd name="T23" fmla="*/ 0 h 809"/>
                <a:gd name="T24" fmla="*/ 0 w 105"/>
                <a:gd name="T25" fmla="*/ 0 h 809"/>
                <a:gd name="T26" fmla="*/ 0 w 105"/>
                <a:gd name="T27" fmla="*/ 0 h 809"/>
                <a:gd name="T28" fmla="*/ 0 w 105"/>
                <a:gd name="T29" fmla="*/ 0 h 809"/>
                <a:gd name="T30" fmla="*/ 0 w 105"/>
                <a:gd name="T31" fmla="*/ 0 h 809"/>
                <a:gd name="T32" fmla="*/ 0 w 105"/>
                <a:gd name="T33" fmla="*/ 0 h 809"/>
                <a:gd name="T34" fmla="*/ 0 w 105"/>
                <a:gd name="T35" fmla="*/ 0 h 809"/>
                <a:gd name="T36" fmla="*/ 0 w 105"/>
                <a:gd name="T37" fmla="*/ 0 h 809"/>
                <a:gd name="T38" fmla="*/ 0 w 105"/>
                <a:gd name="T39" fmla="*/ 0 h 809"/>
                <a:gd name="T40" fmla="*/ 0 w 105"/>
                <a:gd name="T41" fmla="*/ 0 h 809"/>
                <a:gd name="T42" fmla="*/ 0 w 105"/>
                <a:gd name="T43" fmla="*/ 0 h 809"/>
                <a:gd name="T44" fmla="*/ 0 w 105"/>
                <a:gd name="T45" fmla="*/ 0 h 809"/>
                <a:gd name="T46" fmla="*/ 0 w 105"/>
                <a:gd name="T47" fmla="*/ 0 h 809"/>
                <a:gd name="T48" fmla="*/ 0 w 105"/>
                <a:gd name="T49" fmla="*/ 0 h 809"/>
                <a:gd name="T50" fmla="*/ 0 w 105"/>
                <a:gd name="T51" fmla="*/ 0 h 809"/>
                <a:gd name="T52" fmla="*/ 0 w 105"/>
                <a:gd name="T53" fmla="*/ 0 h 809"/>
                <a:gd name="T54" fmla="*/ 0 w 105"/>
                <a:gd name="T55" fmla="*/ 0 h 809"/>
                <a:gd name="T56" fmla="*/ 0 w 105"/>
                <a:gd name="T57" fmla="*/ 0 h 809"/>
                <a:gd name="T58" fmla="*/ 0 w 105"/>
                <a:gd name="T59" fmla="*/ 0 h 80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809"/>
                <a:gd name="T92" fmla="*/ 105 w 105"/>
                <a:gd name="T93" fmla="*/ 809 h 80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809">
                  <a:moveTo>
                    <a:pt x="39" y="0"/>
                  </a:moveTo>
                  <a:lnTo>
                    <a:pt x="38" y="12"/>
                  </a:lnTo>
                  <a:lnTo>
                    <a:pt x="33" y="44"/>
                  </a:lnTo>
                  <a:lnTo>
                    <a:pt x="27" y="95"/>
                  </a:lnTo>
                  <a:lnTo>
                    <a:pt x="20" y="159"/>
                  </a:lnTo>
                  <a:lnTo>
                    <a:pt x="13" y="235"/>
                  </a:lnTo>
                  <a:lnTo>
                    <a:pt x="7" y="318"/>
                  </a:lnTo>
                  <a:lnTo>
                    <a:pt x="4" y="361"/>
                  </a:lnTo>
                  <a:lnTo>
                    <a:pt x="1" y="404"/>
                  </a:lnTo>
                  <a:lnTo>
                    <a:pt x="0" y="448"/>
                  </a:lnTo>
                  <a:lnTo>
                    <a:pt x="0" y="492"/>
                  </a:lnTo>
                  <a:lnTo>
                    <a:pt x="0" y="513"/>
                  </a:lnTo>
                  <a:lnTo>
                    <a:pt x="1" y="533"/>
                  </a:lnTo>
                  <a:lnTo>
                    <a:pt x="2" y="553"/>
                  </a:lnTo>
                  <a:lnTo>
                    <a:pt x="5" y="571"/>
                  </a:lnTo>
                  <a:lnTo>
                    <a:pt x="7" y="589"/>
                  </a:lnTo>
                  <a:lnTo>
                    <a:pt x="10" y="606"/>
                  </a:lnTo>
                  <a:lnTo>
                    <a:pt x="13" y="623"/>
                  </a:lnTo>
                  <a:lnTo>
                    <a:pt x="16" y="638"/>
                  </a:lnTo>
                  <a:lnTo>
                    <a:pt x="25" y="667"/>
                  </a:lnTo>
                  <a:lnTo>
                    <a:pt x="33" y="693"/>
                  </a:lnTo>
                  <a:lnTo>
                    <a:pt x="42" y="716"/>
                  </a:lnTo>
                  <a:lnTo>
                    <a:pt x="53" y="737"/>
                  </a:lnTo>
                  <a:lnTo>
                    <a:pt x="62" y="754"/>
                  </a:lnTo>
                  <a:lnTo>
                    <a:pt x="72" y="769"/>
                  </a:lnTo>
                  <a:lnTo>
                    <a:pt x="80" y="782"/>
                  </a:lnTo>
                  <a:lnTo>
                    <a:pt x="89" y="792"/>
                  </a:lnTo>
                  <a:lnTo>
                    <a:pt x="100" y="805"/>
                  </a:lnTo>
                  <a:lnTo>
                    <a:pt x="105" y="80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3" name="Freeform 105"/>
            <p:cNvSpPr>
              <a:spLocks/>
            </p:cNvSpPr>
            <p:nvPr/>
          </p:nvSpPr>
          <p:spPr bwMode="auto">
            <a:xfrm>
              <a:off x="1632" y="2799"/>
              <a:ext cx="10" cy="40"/>
            </a:xfrm>
            <a:custGeom>
              <a:avLst/>
              <a:gdLst>
                <a:gd name="T0" fmla="*/ 0 w 200"/>
                <a:gd name="T1" fmla="*/ 0 h 765"/>
                <a:gd name="T2" fmla="*/ 0 w 200"/>
                <a:gd name="T3" fmla="*/ 0 h 765"/>
                <a:gd name="T4" fmla="*/ 0 w 200"/>
                <a:gd name="T5" fmla="*/ 0 h 765"/>
                <a:gd name="T6" fmla="*/ 0 w 200"/>
                <a:gd name="T7" fmla="*/ 0 h 765"/>
                <a:gd name="T8" fmla="*/ 0 w 200"/>
                <a:gd name="T9" fmla="*/ 0 h 765"/>
                <a:gd name="T10" fmla="*/ 0 w 200"/>
                <a:gd name="T11" fmla="*/ 0 h 765"/>
                <a:gd name="T12" fmla="*/ 0 w 200"/>
                <a:gd name="T13" fmla="*/ 0 h 765"/>
                <a:gd name="T14" fmla="*/ 0 w 200"/>
                <a:gd name="T15" fmla="*/ 0 h 765"/>
                <a:gd name="T16" fmla="*/ 0 w 200"/>
                <a:gd name="T17" fmla="*/ 0 h 765"/>
                <a:gd name="T18" fmla="*/ 0 w 200"/>
                <a:gd name="T19" fmla="*/ 0 h 765"/>
                <a:gd name="T20" fmla="*/ 0 w 200"/>
                <a:gd name="T21" fmla="*/ 0 h 765"/>
                <a:gd name="T22" fmla="*/ 0 w 200"/>
                <a:gd name="T23" fmla="*/ 0 h 765"/>
                <a:gd name="T24" fmla="*/ 0 w 200"/>
                <a:gd name="T25" fmla="*/ 0 h 765"/>
                <a:gd name="T26" fmla="*/ 0 w 200"/>
                <a:gd name="T27" fmla="*/ 0 h 765"/>
                <a:gd name="T28" fmla="*/ 0 w 200"/>
                <a:gd name="T29" fmla="*/ 0 h 765"/>
                <a:gd name="T30" fmla="*/ 0 w 200"/>
                <a:gd name="T31" fmla="*/ 0 h 765"/>
                <a:gd name="T32" fmla="*/ 0 w 200"/>
                <a:gd name="T33" fmla="*/ 0 h 765"/>
                <a:gd name="T34" fmla="*/ 0 w 200"/>
                <a:gd name="T35" fmla="*/ 0 h 765"/>
                <a:gd name="T36" fmla="*/ 0 w 200"/>
                <a:gd name="T37" fmla="*/ 0 h 765"/>
                <a:gd name="T38" fmla="*/ 0 w 200"/>
                <a:gd name="T39" fmla="*/ 0 h 765"/>
                <a:gd name="T40" fmla="*/ 0 w 200"/>
                <a:gd name="T41" fmla="*/ 0 h 765"/>
                <a:gd name="T42" fmla="*/ 0 w 200"/>
                <a:gd name="T43" fmla="*/ 0 h 765"/>
                <a:gd name="T44" fmla="*/ 0 w 200"/>
                <a:gd name="T45" fmla="*/ 0 h 765"/>
                <a:gd name="T46" fmla="*/ 0 w 200"/>
                <a:gd name="T47" fmla="*/ 0 h 765"/>
                <a:gd name="T48" fmla="*/ 0 w 200"/>
                <a:gd name="T49" fmla="*/ 0 h 765"/>
                <a:gd name="T50" fmla="*/ 0 w 200"/>
                <a:gd name="T51" fmla="*/ 0 h 765"/>
                <a:gd name="T52" fmla="*/ 0 w 200"/>
                <a:gd name="T53" fmla="*/ 0 h 765"/>
                <a:gd name="T54" fmla="*/ 0 w 200"/>
                <a:gd name="T55" fmla="*/ 0 h 765"/>
                <a:gd name="T56" fmla="*/ 0 w 200"/>
                <a:gd name="T57" fmla="*/ 0 h 765"/>
                <a:gd name="T58" fmla="*/ 0 w 200"/>
                <a:gd name="T59" fmla="*/ 0 h 765"/>
                <a:gd name="T60" fmla="*/ 0 w 200"/>
                <a:gd name="T61" fmla="*/ 0 h 765"/>
                <a:gd name="T62" fmla="*/ 0 w 200"/>
                <a:gd name="T63" fmla="*/ 0 h 7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0"/>
                <a:gd name="T97" fmla="*/ 0 h 765"/>
                <a:gd name="T98" fmla="*/ 200 w 200"/>
                <a:gd name="T99" fmla="*/ 765 h 76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0" h="765">
                  <a:moveTo>
                    <a:pt x="49" y="0"/>
                  </a:moveTo>
                  <a:lnTo>
                    <a:pt x="45" y="7"/>
                  </a:lnTo>
                  <a:lnTo>
                    <a:pt x="35" y="29"/>
                  </a:lnTo>
                  <a:lnTo>
                    <a:pt x="30" y="44"/>
                  </a:lnTo>
                  <a:lnTo>
                    <a:pt x="24" y="63"/>
                  </a:lnTo>
                  <a:lnTo>
                    <a:pt x="18" y="84"/>
                  </a:lnTo>
                  <a:lnTo>
                    <a:pt x="11" y="108"/>
                  </a:lnTo>
                  <a:lnTo>
                    <a:pt x="6" y="135"/>
                  </a:lnTo>
                  <a:lnTo>
                    <a:pt x="3" y="164"/>
                  </a:lnTo>
                  <a:lnTo>
                    <a:pt x="0" y="195"/>
                  </a:lnTo>
                  <a:lnTo>
                    <a:pt x="0" y="228"/>
                  </a:lnTo>
                  <a:lnTo>
                    <a:pt x="0" y="246"/>
                  </a:lnTo>
                  <a:lnTo>
                    <a:pt x="1" y="264"/>
                  </a:lnTo>
                  <a:lnTo>
                    <a:pt x="3" y="282"/>
                  </a:lnTo>
                  <a:lnTo>
                    <a:pt x="5" y="301"/>
                  </a:lnTo>
                  <a:lnTo>
                    <a:pt x="8" y="320"/>
                  </a:lnTo>
                  <a:lnTo>
                    <a:pt x="12" y="339"/>
                  </a:lnTo>
                  <a:lnTo>
                    <a:pt x="18" y="359"/>
                  </a:lnTo>
                  <a:lnTo>
                    <a:pt x="23" y="379"/>
                  </a:lnTo>
                  <a:lnTo>
                    <a:pt x="36" y="420"/>
                  </a:lnTo>
                  <a:lnTo>
                    <a:pt x="51" y="459"/>
                  </a:lnTo>
                  <a:lnTo>
                    <a:pt x="66" y="496"/>
                  </a:lnTo>
                  <a:lnTo>
                    <a:pt x="81" y="532"/>
                  </a:lnTo>
                  <a:lnTo>
                    <a:pt x="95" y="565"/>
                  </a:lnTo>
                  <a:lnTo>
                    <a:pt x="110" y="597"/>
                  </a:lnTo>
                  <a:lnTo>
                    <a:pt x="125" y="627"/>
                  </a:lnTo>
                  <a:lnTo>
                    <a:pt x="139" y="654"/>
                  </a:lnTo>
                  <a:lnTo>
                    <a:pt x="163" y="701"/>
                  </a:lnTo>
                  <a:lnTo>
                    <a:pt x="183" y="736"/>
                  </a:lnTo>
                  <a:lnTo>
                    <a:pt x="195" y="758"/>
                  </a:lnTo>
                  <a:lnTo>
                    <a:pt x="200" y="76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4" name="Freeform 106"/>
            <p:cNvSpPr>
              <a:spLocks/>
            </p:cNvSpPr>
            <p:nvPr/>
          </p:nvSpPr>
          <p:spPr bwMode="auto">
            <a:xfrm>
              <a:off x="1597" y="2811"/>
              <a:ext cx="20" cy="35"/>
            </a:xfrm>
            <a:custGeom>
              <a:avLst/>
              <a:gdLst>
                <a:gd name="T0" fmla="*/ 0 w 400"/>
                <a:gd name="T1" fmla="*/ 0 h 661"/>
                <a:gd name="T2" fmla="*/ 0 w 400"/>
                <a:gd name="T3" fmla="*/ 0 h 661"/>
                <a:gd name="T4" fmla="*/ 0 w 400"/>
                <a:gd name="T5" fmla="*/ 0 h 661"/>
                <a:gd name="T6" fmla="*/ 0 w 400"/>
                <a:gd name="T7" fmla="*/ 0 h 661"/>
                <a:gd name="T8" fmla="*/ 0 w 400"/>
                <a:gd name="T9" fmla="*/ 0 h 661"/>
                <a:gd name="T10" fmla="*/ 0 w 400"/>
                <a:gd name="T11" fmla="*/ 0 h 661"/>
                <a:gd name="T12" fmla="*/ 0 w 400"/>
                <a:gd name="T13" fmla="*/ 0 h 661"/>
                <a:gd name="T14" fmla="*/ 0 w 400"/>
                <a:gd name="T15" fmla="*/ 0 h 661"/>
                <a:gd name="T16" fmla="*/ 0 w 400"/>
                <a:gd name="T17" fmla="*/ 0 h 661"/>
                <a:gd name="T18" fmla="*/ 0 w 400"/>
                <a:gd name="T19" fmla="*/ 0 h 661"/>
                <a:gd name="T20" fmla="*/ 0 w 400"/>
                <a:gd name="T21" fmla="*/ 0 h 661"/>
                <a:gd name="T22" fmla="*/ 0 w 400"/>
                <a:gd name="T23" fmla="*/ 0 h 661"/>
                <a:gd name="T24" fmla="*/ 0 w 400"/>
                <a:gd name="T25" fmla="*/ 0 h 661"/>
                <a:gd name="T26" fmla="*/ 0 w 400"/>
                <a:gd name="T27" fmla="*/ 0 h 661"/>
                <a:gd name="T28" fmla="*/ 0 w 400"/>
                <a:gd name="T29" fmla="*/ 0 h 661"/>
                <a:gd name="T30" fmla="*/ 0 w 400"/>
                <a:gd name="T31" fmla="*/ 0 h 661"/>
                <a:gd name="T32" fmla="*/ 0 w 400"/>
                <a:gd name="T33" fmla="*/ 0 h 661"/>
                <a:gd name="T34" fmla="*/ 0 w 400"/>
                <a:gd name="T35" fmla="*/ 0 h 661"/>
                <a:gd name="T36" fmla="*/ 0 w 400"/>
                <a:gd name="T37" fmla="*/ 0 h 661"/>
                <a:gd name="T38" fmla="*/ 0 w 400"/>
                <a:gd name="T39" fmla="*/ 0 h 661"/>
                <a:gd name="T40" fmla="*/ 0 w 400"/>
                <a:gd name="T41" fmla="*/ 0 h 661"/>
                <a:gd name="T42" fmla="*/ 0 w 400"/>
                <a:gd name="T43" fmla="*/ 0 h 661"/>
                <a:gd name="T44" fmla="*/ 0 w 400"/>
                <a:gd name="T45" fmla="*/ 0 h 661"/>
                <a:gd name="T46" fmla="*/ 0 w 400"/>
                <a:gd name="T47" fmla="*/ 0 h 661"/>
                <a:gd name="T48" fmla="*/ 0 w 400"/>
                <a:gd name="T49" fmla="*/ 0 h 661"/>
                <a:gd name="T50" fmla="*/ 0 w 400"/>
                <a:gd name="T51" fmla="*/ 0 h 661"/>
                <a:gd name="T52" fmla="*/ 0 w 400"/>
                <a:gd name="T53" fmla="*/ 0 h 66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0"/>
                <a:gd name="T82" fmla="*/ 0 h 661"/>
                <a:gd name="T83" fmla="*/ 400 w 400"/>
                <a:gd name="T84" fmla="*/ 661 h 66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0" h="661">
                  <a:moveTo>
                    <a:pt x="0" y="0"/>
                  </a:moveTo>
                  <a:lnTo>
                    <a:pt x="6" y="14"/>
                  </a:lnTo>
                  <a:lnTo>
                    <a:pt x="22" y="52"/>
                  </a:lnTo>
                  <a:lnTo>
                    <a:pt x="45" y="108"/>
                  </a:lnTo>
                  <a:lnTo>
                    <a:pt x="74" y="177"/>
                  </a:lnTo>
                  <a:lnTo>
                    <a:pt x="105" y="254"/>
                  </a:lnTo>
                  <a:lnTo>
                    <a:pt x="138" y="331"/>
                  </a:lnTo>
                  <a:lnTo>
                    <a:pt x="170" y="404"/>
                  </a:lnTo>
                  <a:lnTo>
                    <a:pt x="197" y="467"/>
                  </a:lnTo>
                  <a:lnTo>
                    <a:pt x="203" y="481"/>
                  </a:lnTo>
                  <a:lnTo>
                    <a:pt x="211" y="495"/>
                  </a:lnTo>
                  <a:lnTo>
                    <a:pt x="218" y="508"/>
                  </a:lnTo>
                  <a:lnTo>
                    <a:pt x="226" y="520"/>
                  </a:lnTo>
                  <a:lnTo>
                    <a:pt x="242" y="543"/>
                  </a:lnTo>
                  <a:lnTo>
                    <a:pt x="259" y="564"/>
                  </a:lnTo>
                  <a:lnTo>
                    <a:pt x="276" y="582"/>
                  </a:lnTo>
                  <a:lnTo>
                    <a:pt x="293" y="597"/>
                  </a:lnTo>
                  <a:lnTo>
                    <a:pt x="310" y="611"/>
                  </a:lnTo>
                  <a:lnTo>
                    <a:pt x="325" y="623"/>
                  </a:lnTo>
                  <a:lnTo>
                    <a:pt x="340" y="633"/>
                  </a:lnTo>
                  <a:lnTo>
                    <a:pt x="355" y="641"/>
                  </a:lnTo>
                  <a:lnTo>
                    <a:pt x="368" y="647"/>
                  </a:lnTo>
                  <a:lnTo>
                    <a:pt x="378" y="652"/>
                  </a:lnTo>
                  <a:lnTo>
                    <a:pt x="394" y="659"/>
                  </a:lnTo>
                  <a:lnTo>
                    <a:pt x="400" y="661"/>
                  </a:lnTo>
                  <a:lnTo>
                    <a:pt x="242" y="3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5" name="Freeform 107"/>
            <p:cNvSpPr>
              <a:spLocks/>
            </p:cNvSpPr>
            <p:nvPr/>
          </p:nvSpPr>
          <p:spPr bwMode="auto">
            <a:xfrm>
              <a:off x="1891" y="3016"/>
              <a:ext cx="4" cy="62"/>
            </a:xfrm>
            <a:custGeom>
              <a:avLst/>
              <a:gdLst>
                <a:gd name="T0" fmla="*/ 0 w 96"/>
                <a:gd name="T1" fmla="*/ 0 h 1183"/>
                <a:gd name="T2" fmla="*/ 0 w 96"/>
                <a:gd name="T3" fmla="*/ 0 h 1183"/>
                <a:gd name="T4" fmla="*/ 0 w 96"/>
                <a:gd name="T5" fmla="*/ 0 h 1183"/>
                <a:gd name="T6" fmla="*/ 0 w 96"/>
                <a:gd name="T7" fmla="*/ 0 h 1183"/>
                <a:gd name="T8" fmla="*/ 0 w 96"/>
                <a:gd name="T9" fmla="*/ 0 h 1183"/>
                <a:gd name="T10" fmla="*/ 0 w 96"/>
                <a:gd name="T11" fmla="*/ 0 h 1183"/>
                <a:gd name="T12" fmla="*/ 0 w 96"/>
                <a:gd name="T13" fmla="*/ 0 h 1183"/>
                <a:gd name="T14" fmla="*/ 0 w 96"/>
                <a:gd name="T15" fmla="*/ 0 h 1183"/>
                <a:gd name="T16" fmla="*/ 0 w 96"/>
                <a:gd name="T17" fmla="*/ 0 h 1183"/>
                <a:gd name="T18" fmla="*/ 0 w 96"/>
                <a:gd name="T19" fmla="*/ 0 h 1183"/>
                <a:gd name="T20" fmla="*/ 0 w 96"/>
                <a:gd name="T21" fmla="*/ 0 h 1183"/>
                <a:gd name="T22" fmla="*/ 0 w 96"/>
                <a:gd name="T23" fmla="*/ 0 h 1183"/>
                <a:gd name="T24" fmla="*/ 0 w 96"/>
                <a:gd name="T25" fmla="*/ 0 h 1183"/>
                <a:gd name="T26" fmla="*/ 0 w 96"/>
                <a:gd name="T27" fmla="*/ 0 h 1183"/>
                <a:gd name="T28" fmla="*/ 0 w 96"/>
                <a:gd name="T29" fmla="*/ 0 h 1183"/>
                <a:gd name="T30" fmla="*/ 0 w 96"/>
                <a:gd name="T31" fmla="*/ 0 h 1183"/>
                <a:gd name="T32" fmla="*/ 0 w 96"/>
                <a:gd name="T33" fmla="*/ 0 h 1183"/>
                <a:gd name="T34" fmla="*/ 0 w 96"/>
                <a:gd name="T35" fmla="*/ 0 h 1183"/>
                <a:gd name="T36" fmla="*/ 0 w 96"/>
                <a:gd name="T37" fmla="*/ 0 h 1183"/>
                <a:gd name="T38" fmla="*/ 0 w 96"/>
                <a:gd name="T39" fmla="*/ 0 h 1183"/>
                <a:gd name="T40" fmla="*/ 0 w 96"/>
                <a:gd name="T41" fmla="*/ 0 h 1183"/>
                <a:gd name="T42" fmla="*/ 0 w 96"/>
                <a:gd name="T43" fmla="*/ 0 h 1183"/>
                <a:gd name="T44" fmla="*/ 0 w 96"/>
                <a:gd name="T45" fmla="*/ 0 h 1183"/>
                <a:gd name="T46" fmla="*/ 0 w 96"/>
                <a:gd name="T47" fmla="*/ 0 h 1183"/>
                <a:gd name="T48" fmla="*/ 0 w 96"/>
                <a:gd name="T49" fmla="*/ 0 h 1183"/>
                <a:gd name="T50" fmla="*/ 0 w 96"/>
                <a:gd name="T51" fmla="*/ 0 h 1183"/>
                <a:gd name="T52" fmla="*/ 0 w 96"/>
                <a:gd name="T53" fmla="*/ 0 h 1183"/>
                <a:gd name="T54" fmla="*/ 0 w 96"/>
                <a:gd name="T55" fmla="*/ 0 h 1183"/>
                <a:gd name="T56" fmla="*/ 0 w 96"/>
                <a:gd name="T57" fmla="*/ 0 h 1183"/>
                <a:gd name="T58" fmla="*/ 0 w 96"/>
                <a:gd name="T59" fmla="*/ 0 h 1183"/>
                <a:gd name="T60" fmla="*/ 0 w 96"/>
                <a:gd name="T61" fmla="*/ 0 h 1183"/>
                <a:gd name="T62" fmla="*/ 0 w 96"/>
                <a:gd name="T63" fmla="*/ 0 h 1183"/>
                <a:gd name="T64" fmla="*/ 0 w 96"/>
                <a:gd name="T65" fmla="*/ 0 h 1183"/>
                <a:gd name="T66" fmla="*/ 0 w 96"/>
                <a:gd name="T67" fmla="*/ 0 h 1183"/>
                <a:gd name="T68" fmla="*/ 0 w 96"/>
                <a:gd name="T69" fmla="*/ 0 h 1183"/>
                <a:gd name="T70" fmla="*/ 0 w 96"/>
                <a:gd name="T71" fmla="*/ 0 h 1183"/>
                <a:gd name="T72" fmla="*/ 0 w 96"/>
                <a:gd name="T73" fmla="*/ 0 h 1183"/>
                <a:gd name="T74" fmla="*/ 0 w 96"/>
                <a:gd name="T75" fmla="*/ 0 h 1183"/>
                <a:gd name="T76" fmla="*/ 0 w 96"/>
                <a:gd name="T77" fmla="*/ 0 h 1183"/>
                <a:gd name="T78" fmla="*/ 0 w 96"/>
                <a:gd name="T79" fmla="*/ 0 h 1183"/>
                <a:gd name="T80" fmla="*/ 0 w 96"/>
                <a:gd name="T81" fmla="*/ 0 h 1183"/>
                <a:gd name="T82" fmla="*/ 0 w 96"/>
                <a:gd name="T83" fmla="*/ 0 h 1183"/>
                <a:gd name="T84" fmla="*/ 0 w 96"/>
                <a:gd name="T85" fmla="*/ 0 h 1183"/>
                <a:gd name="T86" fmla="*/ 0 w 96"/>
                <a:gd name="T87" fmla="*/ 0 h 1183"/>
                <a:gd name="T88" fmla="*/ 0 w 96"/>
                <a:gd name="T89" fmla="*/ 0 h 1183"/>
                <a:gd name="T90" fmla="*/ 0 w 96"/>
                <a:gd name="T91" fmla="*/ 0 h 1183"/>
                <a:gd name="T92" fmla="*/ 0 w 96"/>
                <a:gd name="T93" fmla="*/ 0 h 1183"/>
                <a:gd name="T94" fmla="*/ 0 w 96"/>
                <a:gd name="T95" fmla="*/ 0 h 1183"/>
                <a:gd name="T96" fmla="*/ 0 w 96"/>
                <a:gd name="T97" fmla="*/ 0 h 118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6"/>
                <a:gd name="T148" fmla="*/ 0 h 1183"/>
                <a:gd name="T149" fmla="*/ 96 w 96"/>
                <a:gd name="T150" fmla="*/ 1183 h 118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6" h="1183">
                  <a:moveTo>
                    <a:pt x="96" y="0"/>
                  </a:moveTo>
                  <a:lnTo>
                    <a:pt x="88" y="73"/>
                  </a:lnTo>
                  <a:lnTo>
                    <a:pt x="81" y="147"/>
                  </a:lnTo>
                  <a:lnTo>
                    <a:pt x="77" y="221"/>
                  </a:lnTo>
                  <a:lnTo>
                    <a:pt x="73" y="295"/>
                  </a:lnTo>
                  <a:lnTo>
                    <a:pt x="71" y="370"/>
                  </a:lnTo>
                  <a:lnTo>
                    <a:pt x="70" y="444"/>
                  </a:lnTo>
                  <a:lnTo>
                    <a:pt x="69" y="519"/>
                  </a:lnTo>
                  <a:lnTo>
                    <a:pt x="69" y="593"/>
                  </a:lnTo>
                  <a:lnTo>
                    <a:pt x="70" y="742"/>
                  </a:lnTo>
                  <a:lnTo>
                    <a:pt x="73" y="890"/>
                  </a:lnTo>
                  <a:lnTo>
                    <a:pt x="75" y="1037"/>
                  </a:lnTo>
                  <a:lnTo>
                    <a:pt x="76" y="1183"/>
                  </a:lnTo>
                  <a:lnTo>
                    <a:pt x="68" y="1148"/>
                  </a:lnTo>
                  <a:lnTo>
                    <a:pt x="59" y="1113"/>
                  </a:lnTo>
                  <a:lnTo>
                    <a:pt x="51" y="1078"/>
                  </a:lnTo>
                  <a:lnTo>
                    <a:pt x="44" y="1043"/>
                  </a:lnTo>
                  <a:lnTo>
                    <a:pt x="37" y="1008"/>
                  </a:lnTo>
                  <a:lnTo>
                    <a:pt x="31" y="972"/>
                  </a:lnTo>
                  <a:lnTo>
                    <a:pt x="26" y="936"/>
                  </a:lnTo>
                  <a:lnTo>
                    <a:pt x="20" y="901"/>
                  </a:lnTo>
                  <a:lnTo>
                    <a:pt x="16" y="866"/>
                  </a:lnTo>
                  <a:lnTo>
                    <a:pt x="12" y="831"/>
                  </a:lnTo>
                  <a:lnTo>
                    <a:pt x="9" y="795"/>
                  </a:lnTo>
                  <a:lnTo>
                    <a:pt x="7" y="760"/>
                  </a:lnTo>
                  <a:lnTo>
                    <a:pt x="5" y="725"/>
                  </a:lnTo>
                  <a:lnTo>
                    <a:pt x="3" y="689"/>
                  </a:lnTo>
                  <a:lnTo>
                    <a:pt x="1" y="654"/>
                  </a:lnTo>
                  <a:lnTo>
                    <a:pt x="0" y="619"/>
                  </a:lnTo>
                  <a:lnTo>
                    <a:pt x="0" y="583"/>
                  </a:lnTo>
                  <a:lnTo>
                    <a:pt x="1" y="548"/>
                  </a:lnTo>
                  <a:lnTo>
                    <a:pt x="3" y="513"/>
                  </a:lnTo>
                  <a:lnTo>
                    <a:pt x="4" y="478"/>
                  </a:lnTo>
                  <a:lnTo>
                    <a:pt x="6" y="442"/>
                  </a:lnTo>
                  <a:lnTo>
                    <a:pt x="9" y="407"/>
                  </a:lnTo>
                  <a:lnTo>
                    <a:pt x="12" y="372"/>
                  </a:lnTo>
                  <a:lnTo>
                    <a:pt x="15" y="337"/>
                  </a:lnTo>
                  <a:lnTo>
                    <a:pt x="25" y="266"/>
                  </a:lnTo>
                  <a:lnTo>
                    <a:pt x="35" y="196"/>
                  </a:lnTo>
                  <a:lnTo>
                    <a:pt x="48" y="126"/>
                  </a:lnTo>
                  <a:lnTo>
                    <a:pt x="64" y="56"/>
                  </a:lnTo>
                  <a:lnTo>
                    <a:pt x="66" y="49"/>
                  </a:lnTo>
                  <a:lnTo>
                    <a:pt x="69" y="42"/>
                  </a:lnTo>
                  <a:lnTo>
                    <a:pt x="73" y="35"/>
                  </a:lnTo>
                  <a:lnTo>
                    <a:pt x="77" y="28"/>
                  </a:lnTo>
                  <a:lnTo>
                    <a:pt x="81" y="21"/>
                  </a:lnTo>
                  <a:lnTo>
                    <a:pt x="86" y="14"/>
                  </a:lnTo>
                  <a:lnTo>
                    <a:pt x="91" y="7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6" name="Freeform 108"/>
            <p:cNvSpPr>
              <a:spLocks/>
            </p:cNvSpPr>
            <p:nvPr/>
          </p:nvSpPr>
          <p:spPr bwMode="auto">
            <a:xfrm>
              <a:off x="1894" y="2966"/>
              <a:ext cx="7" cy="33"/>
            </a:xfrm>
            <a:custGeom>
              <a:avLst/>
              <a:gdLst>
                <a:gd name="T0" fmla="*/ 0 w 142"/>
                <a:gd name="T1" fmla="*/ 0 h 629"/>
                <a:gd name="T2" fmla="*/ 0 w 142"/>
                <a:gd name="T3" fmla="*/ 0 h 629"/>
                <a:gd name="T4" fmla="*/ 0 w 142"/>
                <a:gd name="T5" fmla="*/ 0 h 629"/>
                <a:gd name="T6" fmla="*/ 0 w 142"/>
                <a:gd name="T7" fmla="*/ 0 h 629"/>
                <a:gd name="T8" fmla="*/ 0 w 142"/>
                <a:gd name="T9" fmla="*/ 0 h 629"/>
                <a:gd name="T10" fmla="*/ 0 w 142"/>
                <a:gd name="T11" fmla="*/ 0 h 629"/>
                <a:gd name="T12" fmla="*/ 0 w 142"/>
                <a:gd name="T13" fmla="*/ 0 h 629"/>
                <a:gd name="T14" fmla="*/ 0 w 142"/>
                <a:gd name="T15" fmla="*/ 0 h 629"/>
                <a:gd name="T16" fmla="*/ 0 w 142"/>
                <a:gd name="T17" fmla="*/ 0 h 629"/>
                <a:gd name="T18" fmla="*/ 0 w 142"/>
                <a:gd name="T19" fmla="*/ 0 h 629"/>
                <a:gd name="T20" fmla="*/ 0 w 142"/>
                <a:gd name="T21" fmla="*/ 0 h 629"/>
                <a:gd name="T22" fmla="*/ 0 w 142"/>
                <a:gd name="T23" fmla="*/ 0 h 629"/>
                <a:gd name="T24" fmla="*/ 0 w 142"/>
                <a:gd name="T25" fmla="*/ 0 h 629"/>
                <a:gd name="T26" fmla="*/ 0 w 142"/>
                <a:gd name="T27" fmla="*/ 0 h 629"/>
                <a:gd name="T28" fmla="*/ 0 w 142"/>
                <a:gd name="T29" fmla="*/ 0 h 629"/>
                <a:gd name="T30" fmla="*/ 0 w 142"/>
                <a:gd name="T31" fmla="*/ 0 h 629"/>
                <a:gd name="T32" fmla="*/ 0 w 142"/>
                <a:gd name="T33" fmla="*/ 0 h 629"/>
                <a:gd name="T34" fmla="*/ 0 w 142"/>
                <a:gd name="T35" fmla="*/ 0 h 629"/>
                <a:gd name="T36" fmla="*/ 0 w 142"/>
                <a:gd name="T37" fmla="*/ 0 h 629"/>
                <a:gd name="T38" fmla="*/ 0 w 142"/>
                <a:gd name="T39" fmla="*/ 0 h 629"/>
                <a:gd name="T40" fmla="*/ 0 w 142"/>
                <a:gd name="T41" fmla="*/ 0 h 629"/>
                <a:gd name="T42" fmla="*/ 0 w 142"/>
                <a:gd name="T43" fmla="*/ 0 h 629"/>
                <a:gd name="T44" fmla="*/ 0 w 142"/>
                <a:gd name="T45" fmla="*/ 0 h 629"/>
                <a:gd name="T46" fmla="*/ 0 w 142"/>
                <a:gd name="T47" fmla="*/ 0 h 629"/>
                <a:gd name="T48" fmla="*/ 0 w 142"/>
                <a:gd name="T49" fmla="*/ 0 h 629"/>
                <a:gd name="T50" fmla="*/ 0 w 142"/>
                <a:gd name="T51" fmla="*/ 0 h 629"/>
                <a:gd name="T52" fmla="*/ 0 w 142"/>
                <a:gd name="T53" fmla="*/ 0 h 629"/>
                <a:gd name="T54" fmla="*/ 0 w 142"/>
                <a:gd name="T55" fmla="*/ 0 h 629"/>
                <a:gd name="T56" fmla="*/ 0 w 142"/>
                <a:gd name="T57" fmla="*/ 0 h 629"/>
                <a:gd name="T58" fmla="*/ 0 w 142"/>
                <a:gd name="T59" fmla="*/ 0 h 629"/>
                <a:gd name="T60" fmla="*/ 0 w 142"/>
                <a:gd name="T61" fmla="*/ 0 h 629"/>
                <a:gd name="T62" fmla="*/ 0 w 142"/>
                <a:gd name="T63" fmla="*/ 0 h 629"/>
                <a:gd name="T64" fmla="*/ 0 w 142"/>
                <a:gd name="T65" fmla="*/ 0 h 629"/>
                <a:gd name="T66" fmla="*/ 0 w 142"/>
                <a:gd name="T67" fmla="*/ 0 h 629"/>
                <a:gd name="T68" fmla="*/ 0 w 142"/>
                <a:gd name="T69" fmla="*/ 0 h 629"/>
                <a:gd name="T70" fmla="*/ 0 w 142"/>
                <a:gd name="T71" fmla="*/ 0 h 629"/>
                <a:gd name="T72" fmla="*/ 0 w 142"/>
                <a:gd name="T73" fmla="*/ 0 h 629"/>
                <a:gd name="T74" fmla="*/ 0 w 142"/>
                <a:gd name="T75" fmla="*/ 0 h 629"/>
                <a:gd name="T76" fmla="*/ 0 w 142"/>
                <a:gd name="T77" fmla="*/ 0 h 629"/>
                <a:gd name="T78" fmla="*/ 0 w 142"/>
                <a:gd name="T79" fmla="*/ 0 h 629"/>
                <a:gd name="T80" fmla="*/ 0 w 142"/>
                <a:gd name="T81" fmla="*/ 0 h 629"/>
                <a:gd name="T82" fmla="*/ 0 w 142"/>
                <a:gd name="T83" fmla="*/ 0 h 629"/>
                <a:gd name="T84" fmla="*/ 0 w 142"/>
                <a:gd name="T85" fmla="*/ 0 h 629"/>
                <a:gd name="T86" fmla="*/ 0 w 142"/>
                <a:gd name="T87" fmla="*/ 0 h 629"/>
                <a:gd name="T88" fmla="*/ 0 w 142"/>
                <a:gd name="T89" fmla="*/ 0 h 629"/>
                <a:gd name="T90" fmla="*/ 0 w 142"/>
                <a:gd name="T91" fmla="*/ 0 h 629"/>
                <a:gd name="T92" fmla="*/ 0 w 142"/>
                <a:gd name="T93" fmla="*/ 0 h 629"/>
                <a:gd name="T94" fmla="*/ 0 w 142"/>
                <a:gd name="T95" fmla="*/ 0 h 629"/>
                <a:gd name="T96" fmla="*/ 0 w 142"/>
                <a:gd name="T97" fmla="*/ 0 h 629"/>
                <a:gd name="T98" fmla="*/ 0 w 142"/>
                <a:gd name="T99" fmla="*/ 0 h 629"/>
                <a:gd name="T100" fmla="*/ 0 w 142"/>
                <a:gd name="T101" fmla="*/ 0 h 629"/>
                <a:gd name="T102" fmla="*/ 0 w 142"/>
                <a:gd name="T103" fmla="*/ 0 h 629"/>
                <a:gd name="T104" fmla="*/ 0 w 142"/>
                <a:gd name="T105" fmla="*/ 0 h 629"/>
                <a:gd name="T106" fmla="*/ 0 w 142"/>
                <a:gd name="T107" fmla="*/ 0 h 629"/>
                <a:gd name="T108" fmla="*/ 0 w 142"/>
                <a:gd name="T109" fmla="*/ 0 h 62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"/>
                <a:gd name="T166" fmla="*/ 0 h 629"/>
                <a:gd name="T167" fmla="*/ 142 w 142"/>
                <a:gd name="T168" fmla="*/ 629 h 62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" h="629">
                  <a:moveTo>
                    <a:pt x="77" y="0"/>
                  </a:moveTo>
                  <a:lnTo>
                    <a:pt x="73" y="36"/>
                  </a:lnTo>
                  <a:lnTo>
                    <a:pt x="69" y="69"/>
                  </a:lnTo>
                  <a:lnTo>
                    <a:pt x="68" y="102"/>
                  </a:lnTo>
                  <a:lnTo>
                    <a:pt x="68" y="133"/>
                  </a:lnTo>
                  <a:lnTo>
                    <a:pt x="69" y="164"/>
                  </a:lnTo>
                  <a:lnTo>
                    <a:pt x="72" y="193"/>
                  </a:lnTo>
                  <a:lnTo>
                    <a:pt x="75" y="222"/>
                  </a:lnTo>
                  <a:lnTo>
                    <a:pt x="80" y="251"/>
                  </a:lnTo>
                  <a:lnTo>
                    <a:pt x="85" y="279"/>
                  </a:lnTo>
                  <a:lnTo>
                    <a:pt x="92" y="308"/>
                  </a:lnTo>
                  <a:lnTo>
                    <a:pt x="98" y="337"/>
                  </a:lnTo>
                  <a:lnTo>
                    <a:pt x="106" y="366"/>
                  </a:lnTo>
                  <a:lnTo>
                    <a:pt x="123" y="427"/>
                  </a:lnTo>
                  <a:lnTo>
                    <a:pt x="142" y="492"/>
                  </a:lnTo>
                  <a:lnTo>
                    <a:pt x="141" y="510"/>
                  </a:lnTo>
                  <a:lnTo>
                    <a:pt x="141" y="528"/>
                  </a:lnTo>
                  <a:lnTo>
                    <a:pt x="139" y="546"/>
                  </a:lnTo>
                  <a:lnTo>
                    <a:pt x="138" y="563"/>
                  </a:lnTo>
                  <a:lnTo>
                    <a:pt x="136" y="580"/>
                  </a:lnTo>
                  <a:lnTo>
                    <a:pt x="134" y="596"/>
                  </a:lnTo>
                  <a:lnTo>
                    <a:pt x="132" y="613"/>
                  </a:lnTo>
                  <a:lnTo>
                    <a:pt x="128" y="629"/>
                  </a:lnTo>
                  <a:lnTo>
                    <a:pt x="115" y="613"/>
                  </a:lnTo>
                  <a:lnTo>
                    <a:pt x="102" y="597"/>
                  </a:lnTo>
                  <a:lnTo>
                    <a:pt x="89" y="581"/>
                  </a:lnTo>
                  <a:lnTo>
                    <a:pt x="78" y="563"/>
                  </a:lnTo>
                  <a:lnTo>
                    <a:pt x="67" y="545"/>
                  </a:lnTo>
                  <a:lnTo>
                    <a:pt x="58" y="527"/>
                  </a:lnTo>
                  <a:lnTo>
                    <a:pt x="48" y="508"/>
                  </a:lnTo>
                  <a:lnTo>
                    <a:pt x="40" y="489"/>
                  </a:lnTo>
                  <a:lnTo>
                    <a:pt x="33" y="469"/>
                  </a:lnTo>
                  <a:lnTo>
                    <a:pt x="26" y="449"/>
                  </a:lnTo>
                  <a:lnTo>
                    <a:pt x="20" y="429"/>
                  </a:lnTo>
                  <a:lnTo>
                    <a:pt x="15" y="408"/>
                  </a:lnTo>
                  <a:lnTo>
                    <a:pt x="10" y="387"/>
                  </a:lnTo>
                  <a:lnTo>
                    <a:pt x="6" y="366"/>
                  </a:lnTo>
                  <a:lnTo>
                    <a:pt x="4" y="345"/>
                  </a:lnTo>
                  <a:lnTo>
                    <a:pt x="2" y="324"/>
                  </a:lnTo>
                  <a:lnTo>
                    <a:pt x="0" y="303"/>
                  </a:lnTo>
                  <a:lnTo>
                    <a:pt x="0" y="281"/>
                  </a:lnTo>
                  <a:lnTo>
                    <a:pt x="0" y="260"/>
                  </a:lnTo>
                  <a:lnTo>
                    <a:pt x="1" y="239"/>
                  </a:lnTo>
                  <a:lnTo>
                    <a:pt x="3" y="217"/>
                  </a:lnTo>
                  <a:lnTo>
                    <a:pt x="6" y="196"/>
                  </a:lnTo>
                  <a:lnTo>
                    <a:pt x="9" y="175"/>
                  </a:lnTo>
                  <a:lnTo>
                    <a:pt x="14" y="155"/>
                  </a:lnTo>
                  <a:lnTo>
                    <a:pt x="19" y="134"/>
                  </a:lnTo>
                  <a:lnTo>
                    <a:pt x="24" y="114"/>
                  </a:lnTo>
                  <a:lnTo>
                    <a:pt x="32" y="94"/>
                  </a:lnTo>
                  <a:lnTo>
                    <a:pt x="39" y="74"/>
                  </a:lnTo>
                  <a:lnTo>
                    <a:pt x="46" y="55"/>
                  </a:lnTo>
                  <a:lnTo>
                    <a:pt x="56" y="36"/>
                  </a:lnTo>
                  <a:lnTo>
                    <a:pt x="65" y="1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7" name="Freeform 109"/>
            <p:cNvSpPr>
              <a:spLocks/>
            </p:cNvSpPr>
            <p:nvPr/>
          </p:nvSpPr>
          <p:spPr bwMode="auto">
            <a:xfrm>
              <a:off x="1898" y="3140"/>
              <a:ext cx="20" cy="62"/>
            </a:xfrm>
            <a:custGeom>
              <a:avLst/>
              <a:gdLst>
                <a:gd name="T0" fmla="*/ 0 w 407"/>
                <a:gd name="T1" fmla="*/ 0 h 1190"/>
                <a:gd name="T2" fmla="*/ 0 w 407"/>
                <a:gd name="T3" fmla="*/ 0 h 1190"/>
                <a:gd name="T4" fmla="*/ 0 w 407"/>
                <a:gd name="T5" fmla="*/ 0 h 1190"/>
                <a:gd name="T6" fmla="*/ 0 w 407"/>
                <a:gd name="T7" fmla="*/ 0 h 1190"/>
                <a:gd name="T8" fmla="*/ 0 w 407"/>
                <a:gd name="T9" fmla="*/ 0 h 1190"/>
                <a:gd name="T10" fmla="*/ 0 w 407"/>
                <a:gd name="T11" fmla="*/ 0 h 1190"/>
                <a:gd name="T12" fmla="*/ 0 w 407"/>
                <a:gd name="T13" fmla="*/ 0 h 1190"/>
                <a:gd name="T14" fmla="*/ 0 w 407"/>
                <a:gd name="T15" fmla="*/ 0 h 1190"/>
                <a:gd name="T16" fmla="*/ 0 w 407"/>
                <a:gd name="T17" fmla="*/ 0 h 1190"/>
                <a:gd name="T18" fmla="*/ 0 w 407"/>
                <a:gd name="T19" fmla="*/ 0 h 1190"/>
                <a:gd name="T20" fmla="*/ 0 w 407"/>
                <a:gd name="T21" fmla="*/ 0 h 1190"/>
                <a:gd name="T22" fmla="*/ 0 w 407"/>
                <a:gd name="T23" fmla="*/ 0 h 1190"/>
                <a:gd name="T24" fmla="*/ 0 w 407"/>
                <a:gd name="T25" fmla="*/ 0 h 1190"/>
                <a:gd name="T26" fmla="*/ 0 w 407"/>
                <a:gd name="T27" fmla="*/ 0 h 1190"/>
                <a:gd name="T28" fmla="*/ 0 w 407"/>
                <a:gd name="T29" fmla="*/ 0 h 1190"/>
                <a:gd name="T30" fmla="*/ 0 w 407"/>
                <a:gd name="T31" fmla="*/ 0 h 1190"/>
                <a:gd name="T32" fmla="*/ 0 w 407"/>
                <a:gd name="T33" fmla="*/ 0 h 1190"/>
                <a:gd name="T34" fmla="*/ 0 w 407"/>
                <a:gd name="T35" fmla="*/ 0 h 1190"/>
                <a:gd name="T36" fmla="*/ 0 w 407"/>
                <a:gd name="T37" fmla="*/ 0 h 1190"/>
                <a:gd name="T38" fmla="*/ 0 w 407"/>
                <a:gd name="T39" fmla="*/ 0 h 1190"/>
                <a:gd name="T40" fmla="*/ 0 w 407"/>
                <a:gd name="T41" fmla="*/ 0 h 1190"/>
                <a:gd name="T42" fmla="*/ 0 w 407"/>
                <a:gd name="T43" fmla="*/ 0 h 1190"/>
                <a:gd name="T44" fmla="*/ 0 w 407"/>
                <a:gd name="T45" fmla="*/ 0 h 1190"/>
                <a:gd name="T46" fmla="*/ 0 w 407"/>
                <a:gd name="T47" fmla="*/ 0 h 1190"/>
                <a:gd name="T48" fmla="*/ 0 w 407"/>
                <a:gd name="T49" fmla="*/ 0 h 1190"/>
                <a:gd name="T50" fmla="*/ 0 w 407"/>
                <a:gd name="T51" fmla="*/ 0 h 1190"/>
                <a:gd name="T52" fmla="*/ 0 w 407"/>
                <a:gd name="T53" fmla="*/ 0 h 1190"/>
                <a:gd name="T54" fmla="*/ 0 w 407"/>
                <a:gd name="T55" fmla="*/ 0 h 1190"/>
                <a:gd name="T56" fmla="*/ 0 w 407"/>
                <a:gd name="T57" fmla="*/ 0 h 1190"/>
                <a:gd name="T58" fmla="*/ 0 w 407"/>
                <a:gd name="T59" fmla="*/ 0 h 1190"/>
                <a:gd name="T60" fmla="*/ 0 w 407"/>
                <a:gd name="T61" fmla="*/ 0 h 1190"/>
                <a:gd name="T62" fmla="*/ 0 w 407"/>
                <a:gd name="T63" fmla="*/ 0 h 1190"/>
                <a:gd name="T64" fmla="*/ 0 w 407"/>
                <a:gd name="T65" fmla="*/ 0 h 1190"/>
                <a:gd name="T66" fmla="*/ 0 w 407"/>
                <a:gd name="T67" fmla="*/ 0 h 1190"/>
                <a:gd name="T68" fmla="*/ 0 w 407"/>
                <a:gd name="T69" fmla="*/ 0 h 1190"/>
                <a:gd name="T70" fmla="*/ 0 w 407"/>
                <a:gd name="T71" fmla="*/ 0 h 1190"/>
                <a:gd name="T72" fmla="*/ 0 w 407"/>
                <a:gd name="T73" fmla="*/ 0 h 1190"/>
                <a:gd name="T74" fmla="*/ 0 w 407"/>
                <a:gd name="T75" fmla="*/ 0 h 1190"/>
                <a:gd name="T76" fmla="*/ 0 w 407"/>
                <a:gd name="T77" fmla="*/ 0 h 1190"/>
                <a:gd name="T78" fmla="*/ 0 w 407"/>
                <a:gd name="T79" fmla="*/ 0 h 1190"/>
                <a:gd name="T80" fmla="*/ 0 w 407"/>
                <a:gd name="T81" fmla="*/ 0 h 1190"/>
                <a:gd name="T82" fmla="*/ 0 w 407"/>
                <a:gd name="T83" fmla="*/ 0 h 1190"/>
                <a:gd name="T84" fmla="*/ 0 w 407"/>
                <a:gd name="T85" fmla="*/ 0 h 1190"/>
                <a:gd name="T86" fmla="*/ 0 w 407"/>
                <a:gd name="T87" fmla="*/ 0 h 1190"/>
                <a:gd name="T88" fmla="*/ 0 w 407"/>
                <a:gd name="T89" fmla="*/ 0 h 1190"/>
                <a:gd name="T90" fmla="*/ 0 w 407"/>
                <a:gd name="T91" fmla="*/ 0 h 1190"/>
                <a:gd name="T92" fmla="*/ 0 w 407"/>
                <a:gd name="T93" fmla="*/ 0 h 11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07"/>
                <a:gd name="T142" fmla="*/ 0 h 1190"/>
                <a:gd name="T143" fmla="*/ 407 w 407"/>
                <a:gd name="T144" fmla="*/ 1190 h 11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07" h="1190">
                  <a:moveTo>
                    <a:pt x="0" y="0"/>
                  </a:moveTo>
                  <a:lnTo>
                    <a:pt x="35" y="74"/>
                  </a:lnTo>
                  <a:lnTo>
                    <a:pt x="70" y="147"/>
                  </a:lnTo>
                  <a:lnTo>
                    <a:pt x="104" y="220"/>
                  </a:lnTo>
                  <a:lnTo>
                    <a:pt x="138" y="292"/>
                  </a:lnTo>
                  <a:lnTo>
                    <a:pt x="173" y="363"/>
                  </a:lnTo>
                  <a:lnTo>
                    <a:pt x="207" y="435"/>
                  </a:lnTo>
                  <a:lnTo>
                    <a:pt x="241" y="507"/>
                  </a:lnTo>
                  <a:lnTo>
                    <a:pt x="276" y="579"/>
                  </a:lnTo>
                  <a:lnTo>
                    <a:pt x="284" y="584"/>
                  </a:lnTo>
                  <a:lnTo>
                    <a:pt x="290" y="592"/>
                  </a:lnTo>
                  <a:lnTo>
                    <a:pt x="297" y="602"/>
                  </a:lnTo>
                  <a:lnTo>
                    <a:pt x="304" y="614"/>
                  </a:lnTo>
                  <a:lnTo>
                    <a:pt x="310" y="628"/>
                  </a:lnTo>
                  <a:lnTo>
                    <a:pt x="315" y="643"/>
                  </a:lnTo>
                  <a:lnTo>
                    <a:pt x="321" y="661"/>
                  </a:lnTo>
                  <a:lnTo>
                    <a:pt x="327" y="679"/>
                  </a:lnTo>
                  <a:lnTo>
                    <a:pt x="337" y="721"/>
                  </a:lnTo>
                  <a:lnTo>
                    <a:pt x="347" y="767"/>
                  </a:lnTo>
                  <a:lnTo>
                    <a:pt x="355" y="816"/>
                  </a:lnTo>
                  <a:lnTo>
                    <a:pt x="364" y="866"/>
                  </a:lnTo>
                  <a:lnTo>
                    <a:pt x="377" y="967"/>
                  </a:lnTo>
                  <a:lnTo>
                    <a:pt x="389" y="1061"/>
                  </a:lnTo>
                  <a:lnTo>
                    <a:pt x="398" y="1138"/>
                  </a:lnTo>
                  <a:lnTo>
                    <a:pt x="407" y="1190"/>
                  </a:lnTo>
                  <a:lnTo>
                    <a:pt x="367" y="1053"/>
                  </a:lnTo>
                  <a:lnTo>
                    <a:pt x="326" y="918"/>
                  </a:lnTo>
                  <a:lnTo>
                    <a:pt x="305" y="851"/>
                  </a:lnTo>
                  <a:lnTo>
                    <a:pt x="283" y="785"/>
                  </a:lnTo>
                  <a:lnTo>
                    <a:pt x="259" y="718"/>
                  </a:lnTo>
                  <a:lnTo>
                    <a:pt x="236" y="653"/>
                  </a:lnTo>
                  <a:lnTo>
                    <a:pt x="211" y="588"/>
                  </a:lnTo>
                  <a:lnTo>
                    <a:pt x="185" y="524"/>
                  </a:lnTo>
                  <a:lnTo>
                    <a:pt x="158" y="460"/>
                  </a:lnTo>
                  <a:lnTo>
                    <a:pt x="130" y="397"/>
                  </a:lnTo>
                  <a:lnTo>
                    <a:pt x="99" y="334"/>
                  </a:lnTo>
                  <a:lnTo>
                    <a:pt x="69" y="272"/>
                  </a:lnTo>
                  <a:lnTo>
                    <a:pt x="35" y="210"/>
                  </a:lnTo>
                  <a:lnTo>
                    <a:pt x="0" y="149"/>
                  </a:lnTo>
                  <a:lnTo>
                    <a:pt x="0" y="131"/>
                  </a:lnTo>
                  <a:lnTo>
                    <a:pt x="0" y="112"/>
                  </a:lnTo>
                  <a:lnTo>
                    <a:pt x="0" y="93"/>
                  </a:lnTo>
                  <a:lnTo>
                    <a:pt x="0" y="75"/>
                  </a:lnTo>
                  <a:lnTo>
                    <a:pt x="0" y="56"/>
                  </a:lnTo>
                  <a:lnTo>
                    <a:pt x="0" y="3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8" name="Freeform 110"/>
            <p:cNvSpPr>
              <a:spLocks/>
            </p:cNvSpPr>
            <p:nvPr/>
          </p:nvSpPr>
          <p:spPr bwMode="auto">
            <a:xfrm>
              <a:off x="1929" y="2814"/>
              <a:ext cx="129" cy="82"/>
            </a:xfrm>
            <a:custGeom>
              <a:avLst/>
              <a:gdLst>
                <a:gd name="T0" fmla="*/ 0 w 2587"/>
                <a:gd name="T1" fmla="*/ 0 h 1563"/>
                <a:gd name="T2" fmla="*/ 0 w 2587"/>
                <a:gd name="T3" fmla="*/ 0 h 1563"/>
                <a:gd name="T4" fmla="*/ 0 w 2587"/>
                <a:gd name="T5" fmla="*/ 0 h 1563"/>
                <a:gd name="T6" fmla="*/ 0 w 2587"/>
                <a:gd name="T7" fmla="*/ 0 h 1563"/>
                <a:gd name="T8" fmla="*/ 0 w 2587"/>
                <a:gd name="T9" fmla="*/ 0 h 1563"/>
                <a:gd name="T10" fmla="*/ 0 w 2587"/>
                <a:gd name="T11" fmla="*/ 0 h 1563"/>
                <a:gd name="T12" fmla="*/ 0 w 2587"/>
                <a:gd name="T13" fmla="*/ 0 h 1563"/>
                <a:gd name="T14" fmla="*/ 0 w 2587"/>
                <a:gd name="T15" fmla="*/ 0 h 1563"/>
                <a:gd name="T16" fmla="*/ 0 w 2587"/>
                <a:gd name="T17" fmla="*/ 0 h 1563"/>
                <a:gd name="T18" fmla="*/ 0 w 2587"/>
                <a:gd name="T19" fmla="*/ 0 h 1563"/>
                <a:gd name="T20" fmla="*/ 0 w 2587"/>
                <a:gd name="T21" fmla="*/ 0 h 1563"/>
                <a:gd name="T22" fmla="*/ 0 w 2587"/>
                <a:gd name="T23" fmla="*/ 0 h 1563"/>
                <a:gd name="T24" fmla="*/ 0 w 2587"/>
                <a:gd name="T25" fmla="*/ 0 h 1563"/>
                <a:gd name="T26" fmla="*/ 0 w 2587"/>
                <a:gd name="T27" fmla="*/ 0 h 1563"/>
                <a:gd name="T28" fmla="*/ 0 w 2587"/>
                <a:gd name="T29" fmla="*/ 0 h 1563"/>
                <a:gd name="T30" fmla="*/ 0 w 2587"/>
                <a:gd name="T31" fmla="*/ 0 h 1563"/>
                <a:gd name="T32" fmla="*/ 0 w 2587"/>
                <a:gd name="T33" fmla="*/ 0 h 1563"/>
                <a:gd name="T34" fmla="*/ 0 w 2587"/>
                <a:gd name="T35" fmla="*/ 0 h 1563"/>
                <a:gd name="T36" fmla="*/ 0 w 2587"/>
                <a:gd name="T37" fmla="*/ 0 h 1563"/>
                <a:gd name="T38" fmla="*/ 0 w 2587"/>
                <a:gd name="T39" fmla="*/ 0 h 1563"/>
                <a:gd name="T40" fmla="*/ 0 w 2587"/>
                <a:gd name="T41" fmla="*/ 0 h 1563"/>
                <a:gd name="T42" fmla="*/ 0 w 2587"/>
                <a:gd name="T43" fmla="*/ 0 h 1563"/>
                <a:gd name="T44" fmla="*/ 0 w 2587"/>
                <a:gd name="T45" fmla="*/ 0 h 1563"/>
                <a:gd name="T46" fmla="*/ 0 w 2587"/>
                <a:gd name="T47" fmla="*/ 0 h 1563"/>
                <a:gd name="T48" fmla="*/ 0 w 2587"/>
                <a:gd name="T49" fmla="*/ 0 h 1563"/>
                <a:gd name="T50" fmla="*/ 0 w 2587"/>
                <a:gd name="T51" fmla="*/ 0 h 1563"/>
                <a:gd name="T52" fmla="*/ 0 w 2587"/>
                <a:gd name="T53" fmla="*/ 0 h 1563"/>
                <a:gd name="T54" fmla="*/ 0 w 2587"/>
                <a:gd name="T55" fmla="*/ 0 h 1563"/>
                <a:gd name="T56" fmla="*/ 0 w 2587"/>
                <a:gd name="T57" fmla="*/ 0 h 1563"/>
                <a:gd name="T58" fmla="*/ 0 w 2587"/>
                <a:gd name="T59" fmla="*/ 0 h 1563"/>
                <a:gd name="T60" fmla="*/ 0 w 2587"/>
                <a:gd name="T61" fmla="*/ 0 h 1563"/>
                <a:gd name="T62" fmla="*/ 0 w 2587"/>
                <a:gd name="T63" fmla="*/ 0 h 1563"/>
                <a:gd name="T64" fmla="*/ 0 w 2587"/>
                <a:gd name="T65" fmla="*/ 0 h 1563"/>
                <a:gd name="T66" fmla="*/ 0 w 2587"/>
                <a:gd name="T67" fmla="*/ 0 h 1563"/>
                <a:gd name="T68" fmla="*/ 0 w 2587"/>
                <a:gd name="T69" fmla="*/ 0 h 1563"/>
                <a:gd name="T70" fmla="*/ 0 w 2587"/>
                <a:gd name="T71" fmla="*/ 0 h 1563"/>
                <a:gd name="T72" fmla="*/ 0 w 2587"/>
                <a:gd name="T73" fmla="*/ 0 h 1563"/>
                <a:gd name="T74" fmla="*/ 0 w 2587"/>
                <a:gd name="T75" fmla="*/ 0 h 1563"/>
                <a:gd name="T76" fmla="*/ 0 w 2587"/>
                <a:gd name="T77" fmla="*/ 0 h 1563"/>
                <a:gd name="T78" fmla="*/ 0 w 2587"/>
                <a:gd name="T79" fmla="*/ 0 h 1563"/>
                <a:gd name="T80" fmla="*/ 0 w 2587"/>
                <a:gd name="T81" fmla="*/ 0 h 1563"/>
                <a:gd name="T82" fmla="*/ 0 w 2587"/>
                <a:gd name="T83" fmla="*/ 0 h 1563"/>
                <a:gd name="T84" fmla="*/ 0 w 2587"/>
                <a:gd name="T85" fmla="*/ 0 h 1563"/>
                <a:gd name="T86" fmla="*/ 0 w 2587"/>
                <a:gd name="T87" fmla="*/ 0 h 1563"/>
                <a:gd name="T88" fmla="*/ 0 w 2587"/>
                <a:gd name="T89" fmla="*/ 0 h 1563"/>
                <a:gd name="T90" fmla="*/ 0 w 2587"/>
                <a:gd name="T91" fmla="*/ 0 h 1563"/>
                <a:gd name="T92" fmla="*/ 0 w 2587"/>
                <a:gd name="T93" fmla="*/ 0 h 1563"/>
                <a:gd name="T94" fmla="*/ 0 w 2587"/>
                <a:gd name="T95" fmla="*/ 0 h 1563"/>
                <a:gd name="T96" fmla="*/ 0 w 2587"/>
                <a:gd name="T97" fmla="*/ 0 h 1563"/>
                <a:gd name="T98" fmla="*/ 0 w 2587"/>
                <a:gd name="T99" fmla="*/ 0 h 1563"/>
                <a:gd name="T100" fmla="*/ 0 w 2587"/>
                <a:gd name="T101" fmla="*/ 0 h 1563"/>
                <a:gd name="T102" fmla="*/ 0 w 2587"/>
                <a:gd name="T103" fmla="*/ 0 h 1563"/>
                <a:gd name="T104" fmla="*/ 0 w 2587"/>
                <a:gd name="T105" fmla="*/ 0 h 1563"/>
                <a:gd name="T106" fmla="*/ 0 w 2587"/>
                <a:gd name="T107" fmla="*/ 0 h 1563"/>
                <a:gd name="T108" fmla="*/ 0 w 2587"/>
                <a:gd name="T109" fmla="*/ 0 h 1563"/>
                <a:gd name="T110" fmla="*/ 0 w 2587"/>
                <a:gd name="T111" fmla="*/ 0 h 1563"/>
                <a:gd name="T112" fmla="*/ 0 w 2587"/>
                <a:gd name="T113" fmla="*/ 0 h 1563"/>
                <a:gd name="T114" fmla="*/ 0 w 2587"/>
                <a:gd name="T115" fmla="*/ 0 h 1563"/>
                <a:gd name="T116" fmla="*/ 0 w 2587"/>
                <a:gd name="T117" fmla="*/ 0 h 1563"/>
                <a:gd name="T118" fmla="*/ 0 w 2587"/>
                <a:gd name="T119" fmla="*/ 0 h 1563"/>
                <a:gd name="T120" fmla="*/ 0 w 2587"/>
                <a:gd name="T121" fmla="*/ 0 h 156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7"/>
                <a:gd name="T184" fmla="*/ 0 h 1563"/>
                <a:gd name="T185" fmla="*/ 2587 w 2587"/>
                <a:gd name="T186" fmla="*/ 1563 h 156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7" h="1563">
                  <a:moveTo>
                    <a:pt x="0" y="1563"/>
                  </a:moveTo>
                  <a:lnTo>
                    <a:pt x="14" y="1536"/>
                  </a:lnTo>
                  <a:lnTo>
                    <a:pt x="53" y="1464"/>
                  </a:lnTo>
                  <a:lnTo>
                    <a:pt x="110" y="1359"/>
                  </a:lnTo>
                  <a:lnTo>
                    <a:pt x="176" y="1235"/>
                  </a:lnTo>
                  <a:lnTo>
                    <a:pt x="210" y="1169"/>
                  </a:lnTo>
                  <a:lnTo>
                    <a:pt x="243" y="1104"/>
                  </a:lnTo>
                  <a:lnTo>
                    <a:pt x="274" y="1041"/>
                  </a:lnTo>
                  <a:lnTo>
                    <a:pt x="303" y="980"/>
                  </a:lnTo>
                  <a:lnTo>
                    <a:pt x="328" y="925"/>
                  </a:lnTo>
                  <a:lnTo>
                    <a:pt x="349" y="876"/>
                  </a:lnTo>
                  <a:lnTo>
                    <a:pt x="357" y="854"/>
                  </a:lnTo>
                  <a:lnTo>
                    <a:pt x="364" y="835"/>
                  </a:lnTo>
                  <a:lnTo>
                    <a:pt x="369" y="818"/>
                  </a:lnTo>
                  <a:lnTo>
                    <a:pt x="372" y="804"/>
                  </a:lnTo>
                  <a:lnTo>
                    <a:pt x="379" y="745"/>
                  </a:lnTo>
                  <a:lnTo>
                    <a:pt x="387" y="674"/>
                  </a:lnTo>
                  <a:lnTo>
                    <a:pt x="390" y="636"/>
                  </a:lnTo>
                  <a:lnTo>
                    <a:pt x="395" y="597"/>
                  </a:lnTo>
                  <a:lnTo>
                    <a:pt x="399" y="557"/>
                  </a:lnTo>
                  <a:lnTo>
                    <a:pt x="406" y="517"/>
                  </a:lnTo>
                  <a:lnTo>
                    <a:pt x="413" y="476"/>
                  </a:lnTo>
                  <a:lnTo>
                    <a:pt x="421" y="438"/>
                  </a:lnTo>
                  <a:lnTo>
                    <a:pt x="430" y="401"/>
                  </a:lnTo>
                  <a:lnTo>
                    <a:pt x="442" y="366"/>
                  </a:lnTo>
                  <a:lnTo>
                    <a:pt x="448" y="350"/>
                  </a:lnTo>
                  <a:lnTo>
                    <a:pt x="454" y="334"/>
                  </a:lnTo>
                  <a:lnTo>
                    <a:pt x="461" y="319"/>
                  </a:lnTo>
                  <a:lnTo>
                    <a:pt x="469" y="306"/>
                  </a:lnTo>
                  <a:lnTo>
                    <a:pt x="476" y="293"/>
                  </a:lnTo>
                  <a:lnTo>
                    <a:pt x="485" y="281"/>
                  </a:lnTo>
                  <a:lnTo>
                    <a:pt x="494" y="271"/>
                  </a:lnTo>
                  <a:lnTo>
                    <a:pt x="504" y="261"/>
                  </a:lnTo>
                  <a:lnTo>
                    <a:pt x="524" y="245"/>
                  </a:lnTo>
                  <a:lnTo>
                    <a:pt x="545" y="230"/>
                  </a:lnTo>
                  <a:lnTo>
                    <a:pt x="567" y="216"/>
                  </a:lnTo>
                  <a:lnTo>
                    <a:pt x="589" y="204"/>
                  </a:lnTo>
                  <a:lnTo>
                    <a:pt x="613" y="193"/>
                  </a:lnTo>
                  <a:lnTo>
                    <a:pt x="637" y="183"/>
                  </a:lnTo>
                  <a:lnTo>
                    <a:pt x="663" y="174"/>
                  </a:lnTo>
                  <a:lnTo>
                    <a:pt x="689" y="166"/>
                  </a:lnTo>
                  <a:lnTo>
                    <a:pt x="715" y="158"/>
                  </a:lnTo>
                  <a:lnTo>
                    <a:pt x="743" y="151"/>
                  </a:lnTo>
                  <a:lnTo>
                    <a:pt x="771" y="144"/>
                  </a:lnTo>
                  <a:lnTo>
                    <a:pt x="800" y="138"/>
                  </a:lnTo>
                  <a:lnTo>
                    <a:pt x="859" y="125"/>
                  </a:lnTo>
                  <a:lnTo>
                    <a:pt x="923" y="112"/>
                  </a:lnTo>
                  <a:lnTo>
                    <a:pt x="961" y="105"/>
                  </a:lnTo>
                  <a:lnTo>
                    <a:pt x="1012" y="98"/>
                  </a:lnTo>
                  <a:lnTo>
                    <a:pt x="1071" y="91"/>
                  </a:lnTo>
                  <a:lnTo>
                    <a:pt x="1137" y="83"/>
                  </a:lnTo>
                  <a:lnTo>
                    <a:pt x="1285" y="70"/>
                  </a:lnTo>
                  <a:lnTo>
                    <a:pt x="1437" y="57"/>
                  </a:lnTo>
                  <a:lnTo>
                    <a:pt x="1582" y="47"/>
                  </a:lnTo>
                  <a:lnTo>
                    <a:pt x="1705" y="38"/>
                  </a:lnTo>
                  <a:lnTo>
                    <a:pt x="1789" y="33"/>
                  </a:lnTo>
                  <a:lnTo>
                    <a:pt x="1820" y="31"/>
                  </a:lnTo>
                  <a:lnTo>
                    <a:pt x="1914" y="28"/>
                  </a:lnTo>
                  <a:lnTo>
                    <a:pt x="2009" y="25"/>
                  </a:lnTo>
                  <a:lnTo>
                    <a:pt x="2105" y="22"/>
                  </a:lnTo>
                  <a:lnTo>
                    <a:pt x="2200" y="18"/>
                  </a:lnTo>
                  <a:lnTo>
                    <a:pt x="2297" y="14"/>
                  </a:lnTo>
                  <a:lnTo>
                    <a:pt x="2394" y="9"/>
                  </a:lnTo>
                  <a:lnTo>
                    <a:pt x="2490" y="5"/>
                  </a:lnTo>
                  <a:lnTo>
                    <a:pt x="2587" y="0"/>
                  </a:lnTo>
                  <a:lnTo>
                    <a:pt x="2498" y="14"/>
                  </a:lnTo>
                  <a:lnTo>
                    <a:pt x="2412" y="28"/>
                  </a:lnTo>
                  <a:lnTo>
                    <a:pt x="2326" y="42"/>
                  </a:lnTo>
                  <a:lnTo>
                    <a:pt x="2240" y="56"/>
                  </a:lnTo>
                  <a:lnTo>
                    <a:pt x="2155" y="70"/>
                  </a:lnTo>
                  <a:lnTo>
                    <a:pt x="2070" y="84"/>
                  </a:lnTo>
                  <a:lnTo>
                    <a:pt x="1985" y="98"/>
                  </a:lnTo>
                  <a:lnTo>
                    <a:pt x="1898" y="112"/>
                  </a:lnTo>
                  <a:lnTo>
                    <a:pt x="1872" y="133"/>
                  </a:lnTo>
                  <a:lnTo>
                    <a:pt x="1845" y="154"/>
                  </a:lnTo>
                  <a:lnTo>
                    <a:pt x="1818" y="175"/>
                  </a:lnTo>
                  <a:lnTo>
                    <a:pt x="1791" y="196"/>
                  </a:lnTo>
                  <a:lnTo>
                    <a:pt x="1765" y="217"/>
                  </a:lnTo>
                  <a:lnTo>
                    <a:pt x="1739" y="238"/>
                  </a:lnTo>
                  <a:lnTo>
                    <a:pt x="1714" y="259"/>
                  </a:lnTo>
                  <a:lnTo>
                    <a:pt x="1689" y="280"/>
                  </a:lnTo>
                  <a:lnTo>
                    <a:pt x="1701" y="257"/>
                  </a:lnTo>
                  <a:lnTo>
                    <a:pt x="1715" y="234"/>
                  </a:lnTo>
                  <a:lnTo>
                    <a:pt x="1728" y="212"/>
                  </a:lnTo>
                  <a:lnTo>
                    <a:pt x="1742" y="189"/>
                  </a:lnTo>
                  <a:lnTo>
                    <a:pt x="1756" y="166"/>
                  </a:lnTo>
                  <a:lnTo>
                    <a:pt x="1771" y="143"/>
                  </a:lnTo>
                  <a:lnTo>
                    <a:pt x="1786" y="118"/>
                  </a:lnTo>
                  <a:lnTo>
                    <a:pt x="1800" y="93"/>
                  </a:lnTo>
                  <a:lnTo>
                    <a:pt x="1789" y="93"/>
                  </a:lnTo>
                  <a:lnTo>
                    <a:pt x="1759" y="93"/>
                  </a:lnTo>
                  <a:lnTo>
                    <a:pt x="1715" y="93"/>
                  </a:lnTo>
                  <a:lnTo>
                    <a:pt x="1666" y="94"/>
                  </a:lnTo>
                  <a:lnTo>
                    <a:pt x="1639" y="95"/>
                  </a:lnTo>
                  <a:lnTo>
                    <a:pt x="1613" y="97"/>
                  </a:lnTo>
                  <a:lnTo>
                    <a:pt x="1589" y="99"/>
                  </a:lnTo>
                  <a:lnTo>
                    <a:pt x="1566" y="101"/>
                  </a:lnTo>
                  <a:lnTo>
                    <a:pt x="1545" y="104"/>
                  </a:lnTo>
                  <a:lnTo>
                    <a:pt x="1528" y="108"/>
                  </a:lnTo>
                  <a:lnTo>
                    <a:pt x="1520" y="110"/>
                  </a:lnTo>
                  <a:lnTo>
                    <a:pt x="1514" y="113"/>
                  </a:lnTo>
                  <a:lnTo>
                    <a:pt x="1509" y="115"/>
                  </a:lnTo>
                  <a:lnTo>
                    <a:pt x="1506" y="118"/>
                  </a:lnTo>
                  <a:lnTo>
                    <a:pt x="1494" y="125"/>
                  </a:lnTo>
                  <a:lnTo>
                    <a:pt x="1476" y="137"/>
                  </a:lnTo>
                  <a:lnTo>
                    <a:pt x="1455" y="153"/>
                  </a:lnTo>
                  <a:lnTo>
                    <a:pt x="1429" y="174"/>
                  </a:lnTo>
                  <a:lnTo>
                    <a:pt x="1369" y="223"/>
                  </a:lnTo>
                  <a:lnTo>
                    <a:pt x="1305" y="278"/>
                  </a:lnTo>
                  <a:lnTo>
                    <a:pt x="1243" y="332"/>
                  </a:lnTo>
                  <a:lnTo>
                    <a:pt x="1190" y="378"/>
                  </a:lnTo>
                  <a:lnTo>
                    <a:pt x="1153" y="411"/>
                  </a:lnTo>
                  <a:lnTo>
                    <a:pt x="1138" y="423"/>
                  </a:lnTo>
                  <a:lnTo>
                    <a:pt x="1161" y="386"/>
                  </a:lnTo>
                  <a:lnTo>
                    <a:pt x="1185" y="349"/>
                  </a:lnTo>
                  <a:lnTo>
                    <a:pt x="1208" y="313"/>
                  </a:lnTo>
                  <a:lnTo>
                    <a:pt x="1232" y="277"/>
                  </a:lnTo>
                  <a:lnTo>
                    <a:pt x="1257" y="241"/>
                  </a:lnTo>
                  <a:lnTo>
                    <a:pt x="1283" y="204"/>
                  </a:lnTo>
                  <a:lnTo>
                    <a:pt x="1309" y="168"/>
                  </a:lnTo>
                  <a:lnTo>
                    <a:pt x="1335" y="131"/>
                  </a:lnTo>
                  <a:lnTo>
                    <a:pt x="1323" y="133"/>
                  </a:lnTo>
                  <a:lnTo>
                    <a:pt x="1289" y="138"/>
                  </a:lnTo>
                  <a:lnTo>
                    <a:pt x="1239" y="147"/>
                  </a:lnTo>
                  <a:lnTo>
                    <a:pt x="1181" y="159"/>
                  </a:lnTo>
                  <a:lnTo>
                    <a:pt x="1150" y="165"/>
                  </a:lnTo>
                  <a:lnTo>
                    <a:pt x="1119" y="173"/>
                  </a:lnTo>
                  <a:lnTo>
                    <a:pt x="1088" y="180"/>
                  </a:lnTo>
                  <a:lnTo>
                    <a:pt x="1059" y="188"/>
                  </a:lnTo>
                  <a:lnTo>
                    <a:pt x="1031" y="197"/>
                  </a:lnTo>
                  <a:lnTo>
                    <a:pt x="1007" y="206"/>
                  </a:lnTo>
                  <a:lnTo>
                    <a:pt x="986" y="215"/>
                  </a:lnTo>
                  <a:lnTo>
                    <a:pt x="969" y="224"/>
                  </a:lnTo>
                  <a:lnTo>
                    <a:pt x="952" y="235"/>
                  </a:lnTo>
                  <a:lnTo>
                    <a:pt x="934" y="250"/>
                  </a:lnTo>
                  <a:lnTo>
                    <a:pt x="914" y="267"/>
                  </a:lnTo>
                  <a:lnTo>
                    <a:pt x="892" y="287"/>
                  </a:lnTo>
                  <a:lnTo>
                    <a:pt x="869" y="309"/>
                  </a:lnTo>
                  <a:lnTo>
                    <a:pt x="846" y="332"/>
                  </a:lnTo>
                  <a:lnTo>
                    <a:pt x="823" y="357"/>
                  </a:lnTo>
                  <a:lnTo>
                    <a:pt x="799" y="383"/>
                  </a:lnTo>
                  <a:lnTo>
                    <a:pt x="776" y="408"/>
                  </a:lnTo>
                  <a:lnTo>
                    <a:pt x="755" y="434"/>
                  </a:lnTo>
                  <a:lnTo>
                    <a:pt x="735" y="459"/>
                  </a:lnTo>
                  <a:lnTo>
                    <a:pt x="717" y="483"/>
                  </a:lnTo>
                  <a:lnTo>
                    <a:pt x="702" y="507"/>
                  </a:lnTo>
                  <a:lnTo>
                    <a:pt x="689" y="527"/>
                  </a:lnTo>
                  <a:lnTo>
                    <a:pt x="684" y="537"/>
                  </a:lnTo>
                  <a:lnTo>
                    <a:pt x="679" y="545"/>
                  </a:lnTo>
                  <a:lnTo>
                    <a:pt x="676" y="554"/>
                  </a:lnTo>
                  <a:lnTo>
                    <a:pt x="674" y="561"/>
                  </a:lnTo>
                  <a:lnTo>
                    <a:pt x="669" y="578"/>
                  </a:lnTo>
                  <a:lnTo>
                    <a:pt x="666" y="599"/>
                  </a:lnTo>
                  <a:lnTo>
                    <a:pt x="663" y="624"/>
                  </a:lnTo>
                  <a:lnTo>
                    <a:pt x="659" y="653"/>
                  </a:lnTo>
                  <a:lnTo>
                    <a:pt x="654" y="718"/>
                  </a:lnTo>
                  <a:lnTo>
                    <a:pt x="649" y="789"/>
                  </a:lnTo>
                  <a:lnTo>
                    <a:pt x="646" y="825"/>
                  </a:lnTo>
                  <a:lnTo>
                    <a:pt x="642" y="860"/>
                  </a:lnTo>
                  <a:lnTo>
                    <a:pt x="637" y="894"/>
                  </a:lnTo>
                  <a:lnTo>
                    <a:pt x="631" y="926"/>
                  </a:lnTo>
                  <a:lnTo>
                    <a:pt x="625" y="955"/>
                  </a:lnTo>
                  <a:lnTo>
                    <a:pt x="616" y="982"/>
                  </a:lnTo>
                  <a:lnTo>
                    <a:pt x="611" y="993"/>
                  </a:lnTo>
                  <a:lnTo>
                    <a:pt x="607" y="1004"/>
                  </a:lnTo>
                  <a:lnTo>
                    <a:pt x="600" y="1013"/>
                  </a:lnTo>
                  <a:lnTo>
                    <a:pt x="595" y="1021"/>
                  </a:lnTo>
                  <a:lnTo>
                    <a:pt x="565" y="1068"/>
                  </a:lnTo>
                  <a:lnTo>
                    <a:pt x="516" y="1137"/>
                  </a:lnTo>
                  <a:lnTo>
                    <a:pt x="458" y="1219"/>
                  </a:lnTo>
                  <a:lnTo>
                    <a:pt x="395" y="1306"/>
                  </a:lnTo>
                  <a:lnTo>
                    <a:pt x="335" y="1389"/>
                  </a:lnTo>
                  <a:lnTo>
                    <a:pt x="284" y="1459"/>
                  </a:lnTo>
                  <a:lnTo>
                    <a:pt x="248" y="1508"/>
                  </a:lnTo>
                  <a:lnTo>
                    <a:pt x="235" y="1526"/>
                  </a:lnTo>
                  <a:lnTo>
                    <a:pt x="204" y="1531"/>
                  </a:lnTo>
                  <a:lnTo>
                    <a:pt x="173" y="1536"/>
                  </a:lnTo>
                  <a:lnTo>
                    <a:pt x="144" y="1541"/>
                  </a:lnTo>
                  <a:lnTo>
                    <a:pt x="114" y="1547"/>
                  </a:lnTo>
                  <a:lnTo>
                    <a:pt x="86" y="1552"/>
                  </a:lnTo>
                  <a:lnTo>
                    <a:pt x="57" y="1556"/>
                  </a:lnTo>
                  <a:lnTo>
                    <a:pt x="28" y="1560"/>
                  </a:lnTo>
                  <a:lnTo>
                    <a:pt x="0" y="1563"/>
                  </a:lnTo>
                  <a:close/>
                </a:path>
              </a:pathLst>
            </a:custGeom>
            <a:solidFill>
              <a:srgbClr val="6E6B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09" name="Freeform 111"/>
            <p:cNvSpPr>
              <a:spLocks/>
            </p:cNvSpPr>
            <p:nvPr/>
          </p:nvSpPr>
          <p:spPr bwMode="auto">
            <a:xfrm>
              <a:off x="1899" y="2816"/>
              <a:ext cx="105" cy="318"/>
            </a:xfrm>
            <a:custGeom>
              <a:avLst/>
              <a:gdLst>
                <a:gd name="T0" fmla="*/ 0 w 2111"/>
                <a:gd name="T1" fmla="*/ 0 h 6038"/>
                <a:gd name="T2" fmla="*/ 0 w 2111"/>
                <a:gd name="T3" fmla="*/ 0 h 6038"/>
                <a:gd name="T4" fmla="*/ 0 w 2111"/>
                <a:gd name="T5" fmla="*/ 0 h 6038"/>
                <a:gd name="T6" fmla="*/ 0 w 2111"/>
                <a:gd name="T7" fmla="*/ 0 h 6038"/>
                <a:gd name="T8" fmla="*/ 0 w 2111"/>
                <a:gd name="T9" fmla="*/ 0 h 6038"/>
                <a:gd name="T10" fmla="*/ 0 w 2111"/>
                <a:gd name="T11" fmla="*/ 0 h 6038"/>
                <a:gd name="T12" fmla="*/ 0 w 2111"/>
                <a:gd name="T13" fmla="*/ 0 h 6038"/>
                <a:gd name="T14" fmla="*/ 0 w 2111"/>
                <a:gd name="T15" fmla="*/ 0 h 6038"/>
                <a:gd name="T16" fmla="*/ 0 w 2111"/>
                <a:gd name="T17" fmla="*/ 0 h 6038"/>
                <a:gd name="T18" fmla="*/ 0 w 2111"/>
                <a:gd name="T19" fmla="*/ 0 h 6038"/>
                <a:gd name="T20" fmla="*/ 0 w 2111"/>
                <a:gd name="T21" fmla="*/ 0 h 6038"/>
                <a:gd name="T22" fmla="*/ 0 w 2111"/>
                <a:gd name="T23" fmla="*/ 0 h 6038"/>
                <a:gd name="T24" fmla="*/ 0 w 2111"/>
                <a:gd name="T25" fmla="*/ 0 h 6038"/>
                <a:gd name="T26" fmla="*/ 0 w 2111"/>
                <a:gd name="T27" fmla="*/ 0 h 6038"/>
                <a:gd name="T28" fmla="*/ 0 w 2111"/>
                <a:gd name="T29" fmla="*/ 0 h 6038"/>
                <a:gd name="T30" fmla="*/ 0 w 2111"/>
                <a:gd name="T31" fmla="*/ 0 h 6038"/>
                <a:gd name="T32" fmla="*/ 0 w 2111"/>
                <a:gd name="T33" fmla="*/ 0 h 6038"/>
                <a:gd name="T34" fmla="*/ 0 w 2111"/>
                <a:gd name="T35" fmla="*/ 0 h 6038"/>
                <a:gd name="T36" fmla="*/ 0 w 2111"/>
                <a:gd name="T37" fmla="*/ 0 h 6038"/>
                <a:gd name="T38" fmla="*/ 0 w 2111"/>
                <a:gd name="T39" fmla="*/ 0 h 6038"/>
                <a:gd name="T40" fmla="*/ 0 w 2111"/>
                <a:gd name="T41" fmla="*/ 0 h 6038"/>
                <a:gd name="T42" fmla="*/ 0 w 2111"/>
                <a:gd name="T43" fmla="*/ 0 h 6038"/>
                <a:gd name="T44" fmla="*/ 0 w 2111"/>
                <a:gd name="T45" fmla="*/ 0 h 6038"/>
                <a:gd name="T46" fmla="*/ 0 w 2111"/>
                <a:gd name="T47" fmla="*/ 0 h 6038"/>
                <a:gd name="T48" fmla="*/ 0 w 2111"/>
                <a:gd name="T49" fmla="*/ 0 h 6038"/>
                <a:gd name="T50" fmla="*/ 0 w 2111"/>
                <a:gd name="T51" fmla="*/ 0 h 6038"/>
                <a:gd name="T52" fmla="*/ 0 w 2111"/>
                <a:gd name="T53" fmla="*/ 0 h 6038"/>
                <a:gd name="T54" fmla="*/ 0 w 2111"/>
                <a:gd name="T55" fmla="*/ 0 h 6038"/>
                <a:gd name="T56" fmla="*/ 0 w 2111"/>
                <a:gd name="T57" fmla="*/ 0 h 6038"/>
                <a:gd name="T58" fmla="*/ 0 w 2111"/>
                <a:gd name="T59" fmla="*/ 0 h 6038"/>
                <a:gd name="T60" fmla="*/ 0 w 2111"/>
                <a:gd name="T61" fmla="*/ 0 h 6038"/>
                <a:gd name="T62" fmla="*/ 0 w 2111"/>
                <a:gd name="T63" fmla="*/ 0 h 6038"/>
                <a:gd name="T64" fmla="*/ 0 w 2111"/>
                <a:gd name="T65" fmla="*/ 0 h 6038"/>
                <a:gd name="T66" fmla="*/ 0 w 2111"/>
                <a:gd name="T67" fmla="*/ 0 h 6038"/>
                <a:gd name="T68" fmla="*/ 0 w 2111"/>
                <a:gd name="T69" fmla="*/ 0 h 6038"/>
                <a:gd name="T70" fmla="*/ 0 w 2111"/>
                <a:gd name="T71" fmla="*/ 0 h 6038"/>
                <a:gd name="T72" fmla="*/ 0 w 2111"/>
                <a:gd name="T73" fmla="*/ 0 h 6038"/>
                <a:gd name="T74" fmla="*/ 0 w 2111"/>
                <a:gd name="T75" fmla="*/ 0 h 6038"/>
                <a:gd name="T76" fmla="*/ 0 w 2111"/>
                <a:gd name="T77" fmla="*/ 0 h 6038"/>
                <a:gd name="T78" fmla="*/ 0 w 2111"/>
                <a:gd name="T79" fmla="*/ 0 h 6038"/>
                <a:gd name="T80" fmla="*/ 0 w 2111"/>
                <a:gd name="T81" fmla="*/ 0 h 6038"/>
                <a:gd name="T82" fmla="*/ 0 w 2111"/>
                <a:gd name="T83" fmla="*/ 0 h 6038"/>
                <a:gd name="T84" fmla="*/ 0 w 2111"/>
                <a:gd name="T85" fmla="*/ 0 h 6038"/>
                <a:gd name="T86" fmla="*/ 0 w 2111"/>
                <a:gd name="T87" fmla="*/ 0 h 6038"/>
                <a:gd name="T88" fmla="*/ 0 w 2111"/>
                <a:gd name="T89" fmla="*/ 0 h 6038"/>
                <a:gd name="T90" fmla="*/ 0 w 2111"/>
                <a:gd name="T91" fmla="*/ 0 h 6038"/>
                <a:gd name="T92" fmla="*/ 0 w 2111"/>
                <a:gd name="T93" fmla="*/ 0 h 6038"/>
                <a:gd name="T94" fmla="*/ 0 w 2111"/>
                <a:gd name="T95" fmla="*/ 0 h 6038"/>
                <a:gd name="T96" fmla="*/ 0 w 2111"/>
                <a:gd name="T97" fmla="*/ 0 h 6038"/>
                <a:gd name="T98" fmla="*/ 0 w 2111"/>
                <a:gd name="T99" fmla="*/ 0 h 6038"/>
                <a:gd name="T100" fmla="*/ 0 w 2111"/>
                <a:gd name="T101" fmla="*/ 0 h 6038"/>
                <a:gd name="T102" fmla="*/ 0 w 2111"/>
                <a:gd name="T103" fmla="*/ 0 h 6038"/>
                <a:gd name="T104" fmla="*/ 0 w 2111"/>
                <a:gd name="T105" fmla="*/ 0 h 6038"/>
                <a:gd name="T106" fmla="*/ 0 w 2111"/>
                <a:gd name="T107" fmla="*/ 0 h 6038"/>
                <a:gd name="T108" fmla="*/ 0 w 2111"/>
                <a:gd name="T109" fmla="*/ 0 h 6038"/>
                <a:gd name="T110" fmla="*/ 0 w 2111"/>
                <a:gd name="T111" fmla="*/ 0 h 6038"/>
                <a:gd name="T112" fmla="*/ 0 w 2111"/>
                <a:gd name="T113" fmla="*/ 0 h 6038"/>
                <a:gd name="T114" fmla="*/ 0 w 2111"/>
                <a:gd name="T115" fmla="*/ 0 h 60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111"/>
                <a:gd name="T175" fmla="*/ 0 h 6038"/>
                <a:gd name="T176" fmla="*/ 2111 w 2111"/>
                <a:gd name="T177" fmla="*/ 6038 h 60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111" h="6038">
                  <a:moveTo>
                    <a:pt x="2111" y="0"/>
                  </a:moveTo>
                  <a:lnTo>
                    <a:pt x="2044" y="0"/>
                  </a:lnTo>
                  <a:lnTo>
                    <a:pt x="1965" y="1"/>
                  </a:lnTo>
                  <a:lnTo>
                    <a:pt x="1875" y="2"/>
                  </a:lnTo>
                  <a:lnTo>
                    <a:pt x="1778" y="5"/>
                  </a:lnTo>
                  <a:lnTo>
                    <a:pt x="1728" y="8"/>
                  </a:lnTo>
                  <a:lnTo>
                    <a:pt x="1675" y="11"/>
                  </a:lnTo>
                  <a:lnTo>
                    <a:pt x="1623" y="15"/>
                  </a:lnTo>
                  <a:lnTo>
                    <a:pt x="1570" y="20"/>
                  </a:lnTo>
                  <a:lnTo>
                    <a:pt x="1516" y="26"/>
                  </a:lnTo>
                  <a:lnTo>
                    <a:pt x="1464" y="33"/>
                  </a:lnTo>
                  <a:lnTo>
                    <a:pt x="1411" y="41"/>
                  </a:lnTo>
                  <a:lnTo>
                    <a:pt x="1358" y="51"/>
                  </a:lnTo>
                  <a:lnTo>
                    <a:pt x="1308" y="62"/>
                  </a:lnTo>
                  <a:lnTo>
                    <a:pt x="1257" y="75"/>
                  </a:lnTo>
                  <a:lnTo>
                    <a:pt x="1209" y="89"/>
                  </a:lnTo>
                  <a:lnTo>
                    <a:pt x="1163" y="105"/>
                  </a:lnTo>
                  <a:lnTo>
                    <a:pt x="1117" y="122"/>
                  </a:lnTo>
                  <a:lnTo>
                    <a:pt x="1075" y="142"/>
                  </a:lnTo>
                  <a:lnTo>
                    <a:pt x="1036" y="163"/>
                  </a:lnTo>
                  <a:lnTo>
                    <a:pt x="1000" y="187"/>
                  </a:lnTo>
                  <a:lnTo>
                    <a:pt x="966" y="213"/>
                  </a:lnTo>
                  <a:lnTo>
                    <a:pt x="936" y="241"/>
                  </a:lnTo>
                  <a:lnTo>
                    <a:pt x="910" y="271"/>
                  </a:lnTo>
                  <a:lnTo>
                    <a:pt x="888" y="304"/>
                  </a:lnTo>
                  <a:lnTo>
                    <a:pt x="870" y="339"/>
                  </a:lnTo>
                  <a:lnTo>
                    <a:pt x="857" y="377"/>
                  </a:lnTo>
                  <a:lnTo>
                    <a:pt x="850" y="418"/>
                  </a:lnTo>
                  <a:lnTo>
                    <a:pt x="847" y="462"/>
                  </a:lnTo>
                  <a:lnTo>
                    <a:pt x="847" y="513"/>
                  </a:lnTo>
                  <a:lnTo>
                    <a:pt x="848" y="560"/>
                  </a:lnTo>
                  <a:lnTo>
                    <a:pt x="849" y="604"/>
                  </a:lnTo>
                  <a:lnTo>
                    <a:pt x="851" y="645"/>
                  </a:lnTo>
                  <a:lnTo>
                    <a:pt x="855" y="717"/>
                  </a:lnTo>
                  <a:lnTo>
                    <a:pt x="860" y="775"/>
                  </a:lnTo>
                  <a:lnTo>
                    <a:pt x="865" y="821"/>
                  </a:lnTo>
                  <a:lnTo>
                    <a:pt x="869" y="853"/>
                  </a:lnTo>
                  <a:lnTo>
                    <a:pt x="872" y="873"/>
                  </a:lnTo>
                  <a:lnTo>
                    <a:pt x="873" y="879"/>
                  </a:lnTo>
                  <a:lnTo>
                    <a:pt x="827" y="899"/>
                  </a:lnTo>
                  <a:lnTo>
                    <a:pt x="783" y="921"/>
                  </a:lnTo>
                  <a:lnTo>
                    <a:pt x="741" y="945"/>
                  </a:lnTo>
                  <a:lnTo>
                    <a:pt x="702" y="971"/>
                  </a:lnTo>
                  <a:lnTo>
                    <a:pt x="665" y="998"/>
                  </a:lnTo>
                  <a:lnTo>
                    <a:pt x="630" y="1027"/>
                  </a:lnTo>
                  <a:lnTo>
                    <a:pt x="597" y="1058"/>
                  </a:lnTo>
                  <a:lnTo>
                    <a:pt x="568" y="1089"/>
                  </a:lnTo>
                  <a:lnTo>
                    <a:pt x="540" y="1123"/>
                  </a:lnTo>
                  <a:lnTo>
                    <a:pt x="514" y="1157"/>
                  </a:lnTo>
                  <a:lnTo>
                    <a:pt x="491" y="1193"/>
                  </a:lnTo>
                  <a:lnTo>
                    <a:pt x="470" y="1229"/>
                  </a:lnTo>
                  <a:lnTo>
                    <a:pt x="450" y="1267"/>
                  </a:lnTo>
                  <a:lnTo>
                    <a:pt x="433" y="1306"/>
                  </a:lnTo>
                  <a:lnTo>
                    <a:pt x="417" y="1346"/>
                  </a:lnTo>
                  <a:lnTo>
                    <a:pt x="405" y="1386"/>
                  </a:lnTo>
                  <a:lnTo>
                    <a:pt x="393" y="1427"/>
                  </a:lnTo>
                  <a:lnTo>
                    <a:pt x="384" y="1469"/>
                  </a:lnTo>
                  <a:lnTo>
                    <a:pt x="376" y="1512"/>
                  </a:lnTo>
                  <a:lnTo>
                    <a:pt x="370" y="1556"/>
                  </a:lnTo>
                  <a:lnTo>
                    <a:pt x="367" y="1599"/>
                  </a:lnTo>
                  <a:lnTo>
                    <a:pt x="364" y="1643"/>
                  </a:lnTo>
                  <a:lnTo>
                    <a:pt x="364" y="1687"/>
                  </a:lnTo>
                  <a:lnTo>
                    <a:pt x="365" y="1731"/>
                  </a:lnTo>
                  <a:lnTo>
                    <a:pt x="367" y="1775"/>
                  </a:lnTo>
                  <a:lnTo>
                    <a:pt x="371" y="1819"/>
                  </a:lnTo>
                  <a:lnTo>
                    <a:pt x="377" y="1863"/>
                  </a:lnTo>
                  <a:lnTo>
                    <a:pt x="385" y="1907"/>
                  </a:lnTo>
                  <a:lnTo>
                    <a:pt x="393" y="1951"/>
                  </a:lnTo>
                  <a:lnTo>
                    <a:pt x="404" y="1995"/>
                  </a:lnTo>
                  <a:lnTo>
                    <a:pt x="414" y="2038"/>
                  </a:lnTo>
                  <a:lnTo>
                    <a:pt x="428" y="2081"/>
                  </a:lnTo>
                  <a:lnTo>
                    <a:pt x="408" y="2112"/>
                  </a:lnTo>
                  <a:lnTo>
                    <a:pt x="389" y="2145"/>
                  </a:lnTo>
                  <a:lnTo>
                    <a:pt x="369" y="2178"/>
                  </a:lnTo>
                  <a:lnTo>
                    <a:pt x="351" y="2212"/>
                  </a:lnTo>
                  <a:lnTo>
                    <a:pt x="332" y="2246"/>
                  </a:lnTo>
                  <a:lnTo>
                    <a:pt x="314" y="2282"/>
                  </a:lnTo>
                  <a:lnTo>
                    <a:pt x="296" y="2318"/>
                  </a:lnTo>
                  <a:lnTo>
                    <a:pt x="280" y="2354"/>
                  </a:lnTo>
                  <a:lnTo>
                    <a:pt x="264" y="2391"/>
                  </a:lnTo>
                  <a:lnTo>
                    <a:pt x="248" y="2429"/>
                  </a:lnTo>
                  <a:lnTo>
                    <a:pt x="233" y="2467"/>
                  </a:lnTo>
                  <a:lnTo>
                    <a:pt x="220" y="2505"/>
                  </a:lnTo>
                  <a:lnTo>
                    <a:pt x="207" y="2544"/>
                  </a:lnTo>
                  <a:lnTo>
                    <a:pt x="195" y="2582"/>
                  </a:lnTo>
                  <a:lnTo>
                    <a:pt x="184" y="2622"/>
                  </a:lnTo>
                  <a:lnTo>
                    <a:pt x="174" y="2662"/>
                  </a:lnTo>
                  <a:lnTo>
                    <a:pt x="166" y="2701"/>
                  </a:lnTo>
                  <a:lnTo>
                    <a:pt x="159" y="2740"/>
                  </a:lnTo>
                  <a:lnTo>
                    <a:pt x="153" y="2780"/>
                  </a:lnTo>
                  <a:lnTo>
                    <a:pt x="149" y="2819"/>
                  </a:lnTo>
                  <a:lnTo>
                    <a:pt x="146" y="2858"/>
                  </a:lnTo>
                  <a:lnTo>
                    <a:pt x="145" y="2897"/>
                  </a:lnTo>
                  <a:lnTo>
                    <a:pt x="145" y="2936"/>
                  </a:lnTo>
                  <a:lnTo>
                    <a:pt x="147" y="2974"/>
                  </a:lnTo>
                  <a:lnTo>
                    <a:pt x="150" y="3012"/>
                  </a:lnTo>
                  <a:lnTo>
                    <a:pt x="156" y="3050"/>
                  </a:lnTo>
                  <a:lnTo>
                    <a:pt x="164" y="3087"/>
                  </a:lnTo>
                  <a:lnTo>
                    <a:pt x="172" y="3124"/>
                  </a:lnTo>
                  <a:lnTo>
                    <a:pt x="184" y="3160"/>
                  </a:lnTo>
                  <a:lnTo>
                    <a:pt x="198" y="3195"/>
                  </a:lnTo>
                  <a:lnTo>
                    <a:pt x="213" y="3230"/>
                  </a:lnTo>
                  <a:lnTo>
                    <a:pt x="231" y="3265"/>
                  </a:lnTo>
                  <a:lnTo>
                    <a:pt x="222" y="3282"/>
                  </a:lnTo>
                  <a:lnTo>
                    <a:pt x="196" y="3333"/>
                  </a:lnTo>
                  <a:lnTo>
                    <a:pt x="180" y="3369"/>
                  </a:lnTo>
                  <a:lnTo>
                    <a:pt x="161" y="3412"/>
                  </a:lnTo>
                  <a:lnTo>
                    <a:pt x="140" y="3461"/>
                  </a:lnTo>
                  <a:lnTo>
                    <a:pt x="119" y="3515"/>
                  </a:lnTo>
                  <a:lnTo>
                    <a:pt x="98" y="3574"/>
                  </a:lnTo>
                  <a:lnTo>
                    <a:pt x="78" y="3637"/>
                  </a:lnTo>
                  <a:lnTo>
                    <a:pt x="67" y="3671"/>
                  </a:lnTo>
                  <a:lnTo>
                    <a:pt x="58" y="3705"/>
                  </a:lnTo>
                  <a:lnTo>
                    <a:pt x="49" y="3740"/>
                  </a:lnTo>
                  <a:lnTo>
                    <a:pt x="41" y="3775"/>
                  </a:lnTo>
                  <a:lnTo>
                    <a:pt x="32" y="3811"/>
                  </a:lnTo>
                  <a:lnTo>
                    <a:pt x="26" y="3847"/>
                  </a:lnTo>
                  <a:lnTo>
                    <a:pt x="20" y="3884"/>
                  </a:lnTo>
                  <a:lnTo>
                    <a:pt x="13" y="3922"/>
                  </a:lnTo>
                  <a:lnTo>
                    <a:pt x="9" y="3960"/>
                  </a:lnTo>
                  <a:lnTo>
                    <a:pt x="6" y="3998"/>
                  </a:lnTo>
                  <a:lnTo>
                    <a:pt x="3" y="4036"/>
                  </a:lnTo>
                  <a:lnTo>
                    <a:pt x="2" y="4075"/>
                  </a:lnTo>
                  <a:lnTo>
                    <a:pt x="1" y="4116"/>
                  </a:lnTo>
                  <a:lnTo>
                    <a:pt x="0" y="4162"/>
                  </a:lnTo>
                  <a:lnTo>
                    <a:pt x="0" y="4213"/>
                  </a:lnTo>
                  <a:lnTo>
                    <a:pt x="0" y="4267"/>
                  </a:lnTo>
                  <a:lnTo>
                    <a:pt x="2" y="4388"/>
                  </a:lnTo>
                  <a:lnTo>
                    <a:pt x="6" y="4520"/>
                  </a:lnTo>
                  <a:lnTo>
                    <a:pt x="11" y="4661"/>
                  </a:lnTo>
                  <a:lnTo>
                    <a:pt x="19" y="4807"/>
                  </a:lnTo>
                  <a:lnTo>
                    <a:pt x="26" y="4955"/>
                  </a:lnTo>
                  <a:lnTo>
                    <a:pt x="34" y="5101"/>
                  </a:lnTo>
                  <a:lnTo>
                    <a:pt x="50" y="5375"/>
                  </a:lnTo>
                  <a:lnTo>
                    <a:pt x="66" y="5604"/>
                  </a:lnTo>
                  <a:lnTo>
                    <a:pt x="76" y="5760"/>
                  </a:lnTo>
                  <a:lnTo>
                    <a:pt x="81" y="5819"/>
                  </a:lnTo>
                  <a:lnTo>
                    <a:pt x="79" y="5825"/>
                  </a:lnTo>
                  <a:lnTo>
                    <a:pt x="76" y="5842"/>
                  </a:lnTo>
                  <a:lnTo>
                    <a:pt x="78" y="5853"/>
                  </a:lnTo>
                  <a:lnTo>
                    <a:pt x="81" y="5866"/>
                  </a:lnTo>
                  <a:lnTo>
                    <a:pt x="83" y="5873"/>
                  </a:lnTo>
                  <a:lnTo>
                    <a:pt x="86" y="5880"/>
                  </a:lnTo>
                  <a:lnTo>
                    <a:pt x="89" y="5888"/>
                  </a:lnTo>
                  <a:lnTo>
                    <a:pt x="94" y="5895"/>
                  </a:lnTo>
                  <a:lnTo>
                    <a:pt x="101" y="5903"/>
                  </a:lnTo>
                  <a:lnTo>
                    <a:pt x="107" y="5911"/>
                  </a:lnTo>
                  <a:lnTo>
                    <a:pt x="115" y="5920"/>
                  </a:lnTo>
                  <a:lnTo>
                    <a:pt x="125" y="5928"/>
                  </a:lnTo>
                  <a:lnTo>
                    <a:pt x="135" y="5936"/>
                  </a:lnTo>
                  <a:lnTo>
                    <a:pt x="148" y="5945"/>
                  </a:lnTo>
                  <a:lnTo>
                    <a:pt x="162" y="5953"/>
                  </a:lnTo>
                  <a:lnTo>
                    <a:pt x="178" y="5961"/>
                  </a:lnTo>
                  <a:lnTo>
                    <a:pt x="194" y="5969"/>
                  </a:lnTo>
                  <a:lnTo>
                    <a:pt x="213" y="5977"/>
                  </a:lnTo>
                  <a:lnTo>
                    <a:pt x="234" y="5985"/>
                  </a:lnTo>
                  <a:lnTo>
                    <a:pt x="256" y="5992"/>
                  </a:lnTo>
                  <a:lnTo>
                    <a:pt x="282" y="5999"/>
                  </a:lnTo>
                  <a:lnTo>
                    <a:pt x="308" y="6006"/>
                  </a:lnTo>
                  <a:lnTo>
                    <a:pt x="337" y="6012"/>
                  </a:lnTo>
                  <a:lnTo>
                    <a:pt x="369" y="6018"/>
                  </a:lnTo>
                  <a:lnTo>
                    <a:pt x="417" y="6026"/>
                  </a:lnTo>
                  <a:lnTo>
                    <a:pt x="465" y="6031"/>
                  </a:lnTo>
                  <a:lnTo>
                    <a:pt x="512" y="6035"/>
                  </a:lnTo>
                  <a:lnTo>
                    <a:pt x="559" y="6037"/>
                  </a:lnTo>
                  <a:lnTo>
                    <a:pt x="605" y="6038"/>
                  </a:lnTo>
                  <a:lnTo>
                    <a:pt x="651" y="6037"/>
                  </a:lnTo>
                  <a:lnTo>
                    <a:pt x="696" y="6034"/>
                  </a:lnTo>
                  <a:lnTo>
                    <a:pt x="741" y="6030"/>
                  </a:lnTo>
                  <a:lnTo>
                    <a:pt x="786" y="6025"/>
                  </a:lnTo>
                  <a:lnTo>
                    <a:pt x="829" y="6018"/>
                  </a:lnTo>
                  <a:lnTo>
                    <a:pt x="873" y="6010"/>
                  </a:lnTo>
                  <a:lnTo>
                    <a:pt x="916" y="6001"/>
                  </a:lnTo>
                  <a:lnTo>
                    <a:pt x="960" y="5990"/>
                  </a:lnTo>
                  <a:lnTo>
                    <a:pt x="1002" y="5978"/>
                  </a:lnTo>
                  <a:lnTo>
                    <a:pt x="1044" y="5965"/>
                  </a:lnTo>
                  <a:lnTo>
                    <a:pt x="1086" y="5951"/>
                  </a:lnTo>
                  <a:lnTo>
                    <a:pt x="1128" y="5935"/>
                  </a:lnTo>
                  <a:lnTo>
                    <a:pt x="1169" y="5919"/>
                  </a:lnTo>
                  <a:lnTo>
                    <a:pt x="1210" y="5902"/>
                  </a:lnTo>
                  <a:lnTo>
                    <a:pt x="1251" y="5884"/>
                  </a:lnTo>
                  <a:lnTo>
                    <a:pt x="1291" y="5864"/>
                  </a:lnTo>
                  <a:lnTo>
                    <a:pt x="1331" y="5845"/>
                  </a:lnTo>
                  <a:lnTo>
                    <a:pt x="1371" y="5824"/>
                  </a:lnTo>
                  <a:lnTo>
                    <a:pt x="1411" y="5801"/>
                  </a:lnTo>
                  <a:lnTo>
                    <a:pt x="1451" y="5779"/>
                  </a:lnTo>
                  <a:lnTo>
                    <a:pt x="1491" y="5756"/>
                  </a:lnTo>
                  <a:lnTo>
                    <a:pt x="1530" y="5732"/>
                  </a:lnTo>
                  <a:lnTo>
                    <a:pt x="1569" y="5708"/>
                  </a:lnTo>
                  <a:lnTo>
                    <a:pt x="1647" y="5658"/>
                  </a:lnTo>
                  <a:lnTo>
                    <a:pt x="1725" y="5607"/>
                  </a:lnTo>
                  <a:lnTo>
                    <a:pt x="1703" y="5615"/>
                  </a:lnTo>
                  <a:lnTo>
                    <a:pt x="1640" y="5639"/>
                  </a:lnTo>
                  <a:lnTo>
                    <a:pt x="1595" y="5654"/>
                  </a:lnTo>
                  <a:lnTo>
                    <a:pt x="1542" y="5672"/>
                  </a:lnTo>
                  <a:lnTo>
                    <a:pt x="1481" y="5691"/>
                  </a:lnTo>
                  <a:lnTo>
                    <a:pt x="1411" y="5710"/>
                  </a:lnTo>
                  <a:lnTo>
                    <a:pt x="1374" y="5720"/>
                  </a:lnTo>
                  <a:lnTo>
                    <a:pt x="1335" y="5730"/>
                  </a:lnTo>
                  <a:lnTo>
                    <a:pt x="1294" y="5739"/>
                  </a:lnTo>
                  <a:lnTo>
                    <a:pt x="1252" y="5748"/>
                  </a:lnTo>
                  <a:lnTo>
                    <a:pt x="1209" y="5758"/>
                  </a:lnTo>
                  <a:lnTo>
                    <a:pt x="1164" y="5766"/>
                  </a:lnTo>
                  <a:lnTo>
                    <a:pt x="1117" y="5775"/>
                  </a:lnTo>
                  <a:lnTo>
                    <a:pt x="1070" y="5783"/>
                  </a:lnTo>
                  <a:lnTo>
                    <a:pt x="1021" y="5790"/>
                  </a:lnTo>
                  <a:lnTo>
                    <a:pt x="971" y="5796"/>
                  </a:lnTo>
                  <a:lnTo>
                    <a:pt x="920" y="5802"/>
                  </a:lnTo>
                  <a:lnTo>
                    <a:pt x="868" y="5807"/>
                  </a:lnTo>
                  <a:lnTo>
                    <a:pt x="814" y="5813"/>
                  </a:lnTo>
                  <a:lnTo>
                    <a:pt x="761" y="5816"/>
                  </a:lnTo>
                  <a:lnTo>
                    <a:pt x="706" y="5818"/>
                  </a:lnTo>
                  <a:lnTo>
                    <a:pt x="650" y="5819"/>
                  </a:lnTo>
                  <a:lnTo>
                    <a:pt x="596" y="5817"/>
                  </a:lnTo>
                  <a:lnTo>
                    <a:pt x="547" y="5807"/>
                  </a:lnTo>
                  <a:lnTo>
                    <a:pt x="501" y="5791"/>
                  </a:lnTo>
                  <a:lnTo>
                    <a:pt x="460" y="5770"/>
                  </a:lnTo>
                  <a:lnTo>
                    <a:pt x="423" y="5743"/>
                  </a:lnTo>
                  <a:lnTo>
                    <a:pt x="389" y="5711"/>
                  </a:lnTo>
                  <a:lnTo>
                    <a:pt x="360" y="5675"/>
                  </a:lnTo>
                  <a:lnTo>
                    <a:pt x="332" y="5635"/>
                  </a:lnTo>
                  <a:lnTo>
                    <a:pt x="309" y="5591"/>
                  </a:lnTo>
                  <a:lnTo>
                    <a:pt x="289" y="5544"/>
                  </a:lnTo>
                  <a:lnTo>
                    <a:pt x="272" y="5494"/>
                  </a:lnTo>
                  <a:lnTo>
                    <a:pt x="258" y="5442"/>
                  </a:lnTo>
                  <a:lnTo>
                    <a:pt x="245" y="5388"/>
                  </a:lnTo>
                  <a:lnTo>
                    <a:pt x="235" y="5332"/>
                  </a:lnTo>
                  <a:lnTo>
                    <a:pt x="227" y="5276"/>
                  </a:lnTo>
                  <a:lnTo>
                    <a:pt x="222" y="5219"/>
                  </a:lnTo>
                  <a:lnTo>
                    <a:pt x="218" y="5162"/>
                  </a:lnTo>
                  <a:lnTo>
                    <a:pt x="214" y="5106"/>
                  </a:lnTo>
                  <a:lnTo>
                    <a:pt x="213" y="5050"/>
                  </a:lnTo>
                  <a:lnTo>
                    <a:pt x="214" y="4996"/>
                  </a:lnTo>
                  <a:lnTo>
                    <a:pt x="215" y="4944"/>
                  </a:lnTo>
                  <a:lnTo>
                    <a:pt x="218" y="4893"/>
                  </a:lnTo>
                  <a:lnTo>
                    <a:pt x="220" y="4846"/>
                  </a:lnTo>
                  <a:lnTo>
                    <a:pt x="223" y="4801"/>
                  </a:lnTo>
                  <a:lnTo>
                    <a:pt x="230" y="4722"/>
                  </a:lnTo>
                  <a:lnTo>
                    <a:pt x="238" y="4662"/>
                  </a:lnTo>
                  <a:lnTo>
                    <a:pt x="242" y="4624"/>
                  </a:lnTo>
                  <a:lnTo>
                    <a:pt x="244" y="4610"/>
                  </a:lnTo>
                  <a:lnTo>
                    <a:pt x="245" y="4383"/>
                  </a:lnTo>
                  <a:lnTo>
                    <a:pt x="247" y="4157"/>
                  </a:lnTo>
                  <a:lnTo>
                    <a:pt x="251" y="3930"/>
                  </a:lnTo>
                  <a:lnTo>
                    <a:pt x="255" y="3704"/>
                  </a:lnTo>
                  <a:lnTo>
                    <a:pt x="260" y="3475"/>
                  </a:lnTo>
                  <a:lnTo>
                    <a:pt x="264" y="3248"/>
                  </a:lnTo>
                  <a:lnTo>
                    <a:pt x="267" y="3020"/>
                  </a:lnTo>
                  <a:lnTo>
                    <a:pt x="270" y="2792"/>
                  </a:lnTo>
                  <a:lnTo>
                    <a:pt x="303" y="2710"/>
                  </a:lnTo>
                  <a:lnTo>
                    <a:pt x="334" y="2627"/>
                  </a:lnTo>
                  <a:lnTo>
                    <a:pt x="367" y="2544"/>
                  </a:lnTo>
                  <a:lnTo>
                    <a:pt x="399" y="2461"/>
                  </a:lnTo>
                  <a:lnTo>
                    <a:pt x="432" y="2378"/>
                  </a:lnTo>
                  <a:lnTo>
                    <a:pt x="465" y="2295"/>
                  </a:lnTo>
                  <a:lnTo>
                    <a:pt x="499" y="2213"/>
                  </a:lnTo>
                  <a:lnTo>
                    <a:pt x="532" y="2131"/>
                  </a:lnTo>
                  <a:lnTo>
                    <a:pt x="531" y="2083"/>
                  </a:lnTo>
                  <a:lnTo>
                    <a:pt x="532" y="2037"/>
                  </a:lnTo>
                  <a:lnTo>
                    <a:pt x="537" y="1993"/>
                  </a:lnTo>
                  <a:lnTo>
                    <a:pt x="545" y="1951"/>
                  </a:lnTo>
                  <a:lnTo>
                    <a:pt x="555" y="1911"/>
                  </a:lnTo>
                  <a:lnTo>
                    <a:pt x="569" y="1873"/>
                  </a:lnTo>
                  <a:lnTo>
                    <a:pt x="585" y="1836"/>
                  </a:lnTo>
                  <a:lnTo>
                    <a:pt x="603" y="1801"/>
                  </a:lnTo>
                  <a:lnTo>
                    <a:pt x="623" y="1768"/>
                  </a:lnTo>
                  <a:lnTo>
                    <a:pt x="646" y="1737"/>
                  </a:lnTo>
                  <a:lnTo>
                    <a:pt x="670" y="1707"/>
                  </a:lnTo>
                  <a:lnTo>
                    <a:pt x="697" y="1679"/>
                  </a:lnTo>
                  <a:lnTo>
                    <a:pt x="726" y="1652"/>
                  </a:lnTo>
                  <a:lnTo>
                    <a:pt x="756" y="1627"/>
                  </a:lnTo>
                  <a:lnTo>
                    <a:pt x="789" y="1603"/>
                  </a:lnTo>
                  <a:lnTo>
                    <a:pt x="823" y="1581"/>
                  </a:lnTo>
                  <a:lnTo>
                    <a:pt x="857" y="1560"/>
                  </a:lnTo>
                  <a:lnTo>
                    <a:pt x="894" y="1540"/>
                  </a:lnTo>
                  <a:lnTo>
                    <a:pt x="931" y="1520"/>
                  </a:lnTo>
                  <a:lnTo>
                    <a:pt x="970" y="1503"/>
                  </a:lnTo>
                  <a:lnTo>
                    <a:pt x="1010" y="1487"/>
                  </a:lnTo>
                  <a:lnTo>
                    <a:pt x="1050" y="1472"/>
                  </a:lnTo>
                  <a:lnTo>
                    <a:pt x="1091" y="1458"/>
                  </a:lnTo>
                  <a:lnTo>
                    <a:pt x="1133" y="1445"/>
                  </a:lnTo>
                  <a:lnTo>
                    <a:pt x="1175" y="1433"/>
                  </a:lnTo>
                  <a:lnTo>
                    <a:pt x="1218" y="1421"/>
                  </a:lnTo>
                  <a:lnTo>
                    <a:pt x="1261" y="1411"/>
                  </a:lnTo>
                  <a:lnTo>
                    <a:pt x="1304" y="1401"/>
                  </a:lnTo>
                  <a:lnTo>
                    <a:pt x="1347" y="1393"/>
                  </a:lnTo>
                  <a:lnTo>
                    <a:pt x="1390" y="1385"/>
                  </a:lnTo>
                  <a:lnTo>
                    <a:pt x="1433" y="1377"/>
                  </a:lnTo>
                  <a:lnTo>
                    <a:pt x="1475" y="1371"/>
                  </a:lnTo>
                  <a:lnTo>
                    <a:pt x="1381" y="1382"/>
                  </a:lnTo>
                  <a:lnTo>
                    <a:pt x="1286" y="1393"/>
                  </a:lnTo>
                  <a:lnTo>
                    <a:pt x="1191" y="1403"/>
                  </a:lnTo>
                  <a:lnTo>
                    <a:pt x="1097" y="1413"/>
                  </a:lnTo>
                  <a:lnTo>
                    <a:pt x="1005" y="1423"/>
                  </a:lnTo>
                  <a:lnTo>
                    <a:pt x="912" y="1433"/>
                  </a:lnTo>
                  <a:lnTo>
                    <a:pt x="821" y="1442"/>
                  </a:lnTo>
                  <a:lnTo>
                    <a:pt x="729" y="1451"/>
                  </a:lnTo>
                  <a:lnTo>
                    <a:pt x="738" y="1420"/>
                  </a:lnTo>
                  <a:lnTo>
                    <a:pt x="750" y="1388"/>
                  </a:lnTo>
                  <a:lnTo>
                    <a:pt x="762" y="1356"/>
                  </a:lnTo>
                  <a:lnTo>
                    <a:pt x="774" y="1325"/>
                  </a:lnTo>
                  <a:lnTo>
                    <a:pt x="788" y="1294"/>
                  </a:lnTo>
                  <a:lnTo>
                    <a:pt x="802" y="1263"/>
                  </a:lnTo>
                  <a:lnTo>
                    <a:pt x="816" y="1233"/>
                  </a:lnTo>
                  <a:lnTo>
                    <a:pt x="832" y="1202"/>
                  </a:lnTo>
                  <a:lnTo>
                    <a:pt x="895" y="1081"/>
                  </a:lnTo>
                  <a:lnTo>
                    <a:pt x="960" y="960"/>
                  </a:lnTo>
                  <a:lnTo>
                    <a:pt x="974" y="929"/>
                  </a:lnTo>
                  <a:lnTo>
                    <a:pt x="988" y="899"/>
                  </a:lnTo>
                  <a:lnTo>
                    <a:pt x="1003" y="868"/>
                  </a:lnTo>
                  <a:lnTo>
                    <a:pt x="1015" y="838"/>
                  </a:lnTo>
                  <a:lnTo>
                    <a:pt x="1027" y="807"/>
                  </a:lnTo>
                  <a:lnTo>
                    <a:pt x="1038" y="776"/>
                  </a:lnTo>
                  <a:lnTo>
                    <a:pt x="1049" y="744"/>
                  </a:lnTo>
                  <a:lnTo>
                    <a:pt x="1057" y="713"/>
                  </a:lnTo>
                  <a:lnTo>
                    <a:pt x="1066" y="681"/>
                  </a:lnTo>
                  <a:lnTo>
                    <a:pt x="1072" y="649"/>
                  </a:lnTo>
                  <a:lnTo>
                    <a:pt x="1077" y="617"/>
                  </a:lnTo>
                  <a:lnTo>
                    <a:pt x="1081" y="584"/>
                  </a:lnTo>
                  <a:lnTo>
                    <a:pt x="1082" y="551"/>
                  </a:lnTo>
                  <a:lnTo>
                    <a:pt x="1082" y="518"/>
                  </a:lnTo>
                  <a:lnTo>
                    <a:pt x="1081" y="484"/>
                  </a:lnTo>
                  <a:lnTo>
                    <a:pt x="1076" y="450"/>
                  </a:lnTo>
                  <a:lnTo>
                    <a:pt x="1094" y="413"/>
                  </a:lnTo>
                  <a:lnTo>
                    <a:pt x="1114" y="379"/>
                  </a:lnTo>
                  <a:lnTo>
                    <a:pt x="1135" y="348"/>
                  </a:lnTo>
                  <a:lnTo>
                    <a:pt x="1157" y="318"/>
                  </a:lnTo>
                  <a:lnTo>
                    <a:pt x="1182" y="291"/>
                  </a:lnTo>
                  <a:lnTo>
                    <a:pt x="1207" y="265"/>
                  </a:lnTo>
                  <a:lnTo>
                    <a:pt x="1233" y="241"/>
                  </a:lnTo>
                  <a:lnTo>
                    <a:pt x="1261" y="219"/>
                  </a:lnTo>
                  <a:lnTo>
                    <a:pt x="1290" y="199"/>
                  </a:lnTo>
                  <a:lnTo>
                    <a:pt x="1319" y="180"/>
                  </a:lnTo>
                  <a:lnTo>
                    <a:pt x="1350" y="162"/>
                  </a:lnTo>
                  <a:lnTo>
                    <a:pt x="1383" y="146"/>
                  </a:lnTo>
                  <a:lnTo>
                    <a:pt x="1415" y="131"/>
                  </a:lnTo>
                  <a:lnTo>
                    <a:pt x="1449" y="118"/>
                  </a:lnTo>
                  <a:lnTo>
                    <a:pt x="1483" y="105"/>
                  </a:lnTo>
                  <a:lnTo>
                    <a:pt x="1517" y="94"/>
                  </a:lnTo>
                  <a:lnTo>
                    <a:pt x="1553" y="84"/>
                  </a:lnTo>
                  <a:lnTo>
                    <a:pt x="1589" y="74"/>
                  </a:lnTo>
                  <a:lnTo>
                    <a:pt x="1626" y="66"/>
                  </a:lnTo>
                  <a:lnTo>
                    <a:pt x="1663" y="58"/>
                  </a:lnTo>
                  <a:lnTo>
                    <a:pt x="1699" y="51"/>
                  </a:lnTo>
                  <a:lnTo>
                    <a:pt x="1736" y="45"/>
                  </a:lnTo>
                  <a:lnTo>
                    <a:pt x="1774" y="39"/>
                  </a:lnTo>
                  <a:lnTo>
                    <a:pt x="1812" y="34"/>
                  </a:lnTo>
                  <a:lnTo>
                    <a:pt x="1964" y="16"/>
                  </a:lnTo>
                  <a:lnTo>
                    <a:pt x="2111" y="0"/>
                  </a:lnTo>
                  <a:close/>
                </a:path>
              </a:pathLst>
            </a:custGeom>
            <a:solidFill>
              <a:srgbClr val="6259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0" name="Freeform 112"/>
            <p:cNvSpPr>
              <a:spLocks/>
            </p:cNvSpPr>
            <p:nvPr/>
          </p:nvSpPr>
          <p:spPr bwMode="auto">
            <a:xfrm>
              <a:off x="1400" y="3077"/>
              <a:ext cx="42" cy="56"/>
            </a:xfrm>
            <a:custGeom>
              <a:avLst/>
              <a:gdLst>
                <a:gd name="T0" fmla="*/ 0 w 857"/>
                <a:gd name="T1" fmla="*/ 0 h 1058"/>
                <a:gd name="T2" fmla="*/ 0 w 857"/>
                <a:gd name="T3" fmla="*/ 0 h 1058"/>
                <a:gd name="T4" fmla="*/ 0 w 857"/>
                <a:gd name="T5" fmla="*/ 0 h 1058"/>
                <a:gd name="T6" fmla="*/ 0 w 857"/>
                <a:gd name="T7" fmla="*/ 0 h 1058"/>
                <a:gd name="T8" fmla="*/ 0 w 857"/>
                <a:gd name="T9" fmla="*/ 0 h 1058"/>
                <a:gd name="T10" fmla="*/ 0 w 857"/>
                <a:gd name="T11" fmla="*/ 0 h 1058"/>
                <a:gd name="T12" fmla="*/ 0 w 857"/>
                <a:gd name="T13" fmla="*/ 0 h 1058"/>
                <a:gd name="T14" fmla="*/ 0 w 857"/>
                <a:gd name="T15" fmla="*/ 0 h 1058"/>
                <a:gd name="T16" fmla="*/ 0 w 857"/>
                <a:gd name="T17" fmla="*/ 0 h 1058"/>
                <a:gd name="T18" fmla="*/ 0 w 857"/>
                <a:gd name="T19" fmla="*/ 0 h 1058"/>
                <a:gd name="T20" fmla="*/ 0 w 857"/>
                <a:gd name="T21" fmla="*/ 0 h 1058"/>
                <a:gd name="T22" fmla="*/ 0 w 857"/>
                <a:gd name="T23" fmla="*/ 0 h 1058"/>
                <a:gd name="T24" fmla="*/ 0 w 857"/>
                <a:gd name="T25" fmla="*/ 0 h 1058"/>
                <a:gd name="T26" fmla="*/ 0 w 857"/>
                <a:gd name="T27" fmla="*/ 0 h 1058"/>
                <a:gd name="T28" fmla="*/ 0 w 857"/>
                <a:gd name="T29" fmla="*/ 0 h 1058"/>
                <a:gd name="T30" fmla="*/ 0 w 857"/>
                <a:gd name="T31" fmla="*/ 0 h 1058"/>
                <a:gd name="T32" fmla="*/ 0 w 857"/>
                <a:gd name="T33" fmla="*/ 0 h 1058"/>
                <a:gd name="T34" fmla="*/ 0 w 857"/>
                <a:gd name="T35" fmla="*/ 0 h 1058"/>
                <a:gd name="T36" fmla="*/ 0 w 857"/>
                <a:gd name="T37" fmla="*/ 0 h 1058"/>
                <a:gd name="T38" fmla="*/ 0 w 857"/>
                <a:gd name="T39" fmla="*/ 0 h 1058"/>
                <a:gd name="T40" fmla="*/ 0 w 857"/>
                <a:gd name="T41" fmla="*/ 0 h 1058"/>
                <a:gd name="T42" fmla="*/ 0 w 857"/>
                <a:gd name="T43" fmla="*/ 0 h 1058"/>
                <a:gd name="T44" fmla="*/ 0 w 857"/>
                <a:gd name="T45" fmla="*/ 0 h 1058"/>
                <a:gd name="T46" fmla="*/ 0 w 857"/>
                <a:gd name="T47" fmla="*/ 0 h 1058"/>
                <a:gd name="T48" fmla="*/ 0 w 857"/>
                <a:gd name="T49" fmla="*/ 0 h 1058"/>
                <a:gd name="T50" fmla="*/ 0 w 857"/>
                <a:gd name="T51" fmla="*/ 0 h 1058"/>
                <a:gd name="T52" fmla="*/ 0 w 857"/>
                <a:gd name="T53" fmla="*/ 0 h 1058"/>
                <a:gd name="T54" fmla="*/ 0 w 857"/>
                <a:gd name="T55" fmla="*/ 0 h 1058"/>
                <a:gd name="T56" fmla="*/ 0 w 857"/>
                <a:gd name="T57" fmla="*/ 0 h 1058"/>
                <a:gd name="T58" fmla="*/ 0 w 857"/>
                <a:gd name="T59" fmla="*/ 0 h 1058"/>
                <a:gd name="T60" fmla="*/ 0 w 857"/>
                <a:gd name="T61" fmla="*/ 0 h 1058"/>
                <a:gd name="T62" fmla="*/ 0 w 857"/>
                <a:gd name="T63" fmla="*/ 0 h 1058"/>
                <a:gd name="T64" fmla="*/ 0 w 857"/>
                <a:gd name="T65" fmla="*/ 0 h 1058"/>
                <a:gd name="T66" fmla="*/ 0 w 857"/>
                <a:gd name="T67" fmla="*/ 0 h 1058"/>
                <a:gd name="T68" fmla="*/ 0 w 857"/>
                <a:gd name="T69" fmla="*/ 0 h 1058"/>
                <a:gd name="T70" fmla="*/ 0 w 857"/>
                <a:gd name="T71" fmla="*/ 0 h 1058"/>
                <a:gd name="T72" fmla="*/ 0 w 857"/>
                <a:gd name="T73" fmla="*/ 0 h 1058"/>
                <a:gd name="T74" fmla="*/ 0 w 857"/>
                <a:gd name="T75" fmla="*/ 0 h 1058"/>
                <a:gd name="T76" fmla="*/ 0 w 857"/>
                <a:gd name="T77" fmla="*/ 0 h 1058"/>
                <a:gd name="T78" fmla="*/ 0 w 857"/>
                <a:gd name="T79" fmla="*/ 0 h 1058"/>
                <a:gd name="T80" fmla="*/ 0 w 857"/>
                <a:gd name="T81" fmla="*/ 0 h 1058"/>
                <a:gd name="T82" fmla="*/ 0 w 857"/>
                <a:gd name="T83" fmla="*/ 0 h 1058"/>
                <a:gd name="T84" fmla="*/ 0 w 857"/>
                <a:gd name="T85" fmla="*/ 0 h 1058"/>
                <a:gd name="T86" fmla="*/ 0 w 857"/>
                <a:gd name="T87" fmla="*/ 0 h 10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57"/>
                <a:gd name="T133" fmla="*/ 0 h 1058"/>
                <a:gd name="T134" fmla="*/ 857 w 857"/>
                <a:gd name="T135" fmla="*/ 1058 h 10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57" h="1058">
                  <a:moveTo>
                    <a:pt x="0" y="149"/>
                  </a:moveTo>
                  <a:lnTo>
                    <a:pt x="24" y="132"/>
                  </a:lnTo>
                  <a:lnTo>
                    <a:pt x="51" y="115"/>
                  </a:lnTo>
                  <a:lnTo>
                    <a:pt x="81" y="98"/>
                  </a:lnTo>
                  <a:lnTo>
                    <a:pt x="111" y="81"/>
                  </a:lnTo>
                  <a:lnTo>
                    <a:pt x="144" y="65"/>
                  </a:lnTo>
                  <a:lnTo>
                    <a:pt x="177" y="50"/>
                  </a:lnTo>
                  <a:lnTo>
                    <a:pt x="213" y="36"/>
                  </a:lnTo>
                  <a:lnTo>
                    <a:pt x="248" y="24"/>
                  </a:lnTo>
                  <a:lnTo>
                    <a:pt x="266" y="19"/>
                  </a:lnTo>
                  <a:lnTo>
                    <a:pt x="284" y="14"/>
                  </a:lnTo>
                  <a:lnTo>
                    <a:pt x="302" y="10"/>
                  </a:lnTo>
                  <a:lnTo>
                    <a:pt x="319" y="7"/>
                  </a:lnTo>
                  <a:lnTo>
                    <a:pt x="337" y="4"/>
                  </a:lnTo>
                  <a:lnTo>
                    <a:pt x="355" y="2"/>
                  </a:lnTo>
                  <a:lnTo>
                    <a:pt x="372" y="0"/>
                  </a:lnTo>
                  <a:lnTo>
                    <a:pt x="390" y="0"/>
                  </a:lnTo>
                  <a:lnTo>
                    <a:pt x="407" y="0"/>
                  </a:lnTo>
                  <a:lnTo>
                    <a:pt x="424" y="2"/>
                  </a:lnTo>
                  <a:lnTo>
                    <a:pt x="441" y="4"/>
                  </a:lnTo>
                  <a:lnTo>
                    <a:pt x="456" y="7"/>
                  </a:lnTo>
                  <a:lnTo>
                    <a:pt x="472" y="11"/>
                  </a:lnTo>
                  <a:lnTo>
                    <a:pt x="488" y="16"/>
                  </a:lnTo>
                  <a:lnTo>
                    <a:pt x="503" y="23"/>
                  </a:lnTo>
                  <a:lnTo>
                    <a:pt x="516" y="30"/>
                  </a:lnTo>
                  <a:lnTo>
                    <a:pt x="539" y="44"/>
                  </a:lnTo>
                  <a:lnTo>
                    <a:pt x="562" y="61"/>
                  </a:lnTo>
                  <a:lnTo>
                    <a:pt x="582" y="80"/>
                  </a:lnTo>
                  <a:lnTo>
                    <a:pt x="602" y="102"/>
                  </a:lnTo>
                  <a:lnTo>
                    <a:pt x="619" y="127"/>
                  </a:lnTo>
                  <a:lnTo>
                    <a:pt x="637" y="153"/>
                  </a:lnTo>
                  <a:lnTo>
                    <a:pt x="654" y="182"/>
                  </a:lnTo>
                  <a:lnTo>
                    <a:pt x="669" y="213"/>
                  </a:lnTo>
                  <a:lnTo>
                    <a:pt x="684" y="245"/>
                  </a:lnTo>
                  <a:lnTo>
                    <a:pt x="698" y="279"/>
                  </a:lnTo>
                  <a:lnTo>
                    <a:pt x="711" y="314"/>
                  </a:lnTo>
                  <a:lnTo>
                    <a:pt x="724" y="350"/>
                  </a:lnTo>
                  <a:lnTo>
                    <a:pt x="735" y="388"/>
                  </a:lnTo>
                  <a:lnTo>
                    <a:pt x="746" y="426"/>
                  </a:lnTo>
                  <a:lnTo>
                    <a:pt x="756" y="465"/>
                  </a:lnTo>
                  <a:lnTo>
                    <a:pt x="766" y="504"/>
                  </a:lnTo>
                  <a:lnTo>
                    <a:pt x="783" y="584"/>
                  </a:lnTo>
                  <a:lnTo>
                    <a:pt x="798" y="663"/>
                  </a:lnTo>
                  <a:lnTo>
                    <a:pt x="811" y="741"/>
                  </a:lnTo>
                  <a:lnTo>
                    <a:pt x="823" y="815"/>
                  </a:lnTo>
                  <a:lnTo>
                    <a:pt x="842" y="952"/>
                  </a:lnTo>
                  <a:lnTo>
                    <a:pt x="857" y="1058"/>
                  </a:lnTo>
                  <a:lnTo>
                    <a:pt x="848" y="1052"/>
                  </a:lnTo>
                  <a:lnTo>
                    <a:pt x="837" y="1046"/>
                  </a:lnTo>
                  <a:lnTo>
                    <a:pt x="828" y="1042"/>
                  </a:lnTo>
                  <a:lnTo>
                    <a:pt x="817" y="1037"/>
                  </a:lnTo>
                  <a:lnTo>
                    <a:pt x="807" y="1033"/>
                  </a:lnTo>
                  <a:lnTo>
                    <a:pt x="795" y="1029"/>
                  </a:lnTo>
                  <a:lnTo>
                    <a:pt x="784" y="1025"/>
                  </a:lnTo>
                  <a:lnTo>
                    <a:pt x="772" y="1021"/>
                  </a:lnTo>
                  <a:lnTo>
                    <a:pt x="759" y="916"/>
                  </a:lnTo>
                  <a:lnTo>
                    <a:pt x="744" y="782"/>
                  </a:lnTo>
                  <a:lnTo>
                    <a:pt x="734" y="709"/>
                  </a:lnTo>
                  <a:lnTo>
                    <a:pt x="722" y="634"/>
                  </a:lnTo>
                  <a:lnTo>
                    <a:pt x="714" y="595"/>
                  </a:lnTo>
                  <a:lnTo>
                    <a:pt x="707" y="557"/>
                  </a:lnTo>
                  <a:lnTo>
                    <a:pt x="698" y="519"/>
                  </a:lnTo>
                  <a:lnTo>
                    <a:pt x="689" y="482"/>
                  </a:lnTo>
                  <a:lnTo>
                    <a:pt x="678" y="445"/>
                  </a:lnTo>
                  <a:lnTo>
                    <a:pt x="667" y="408"/>
                  </a:lnTo>
                  <a:lnTo>
                    <a:pt x="655" y="373"/>
                  </a:lnTo>
                  <a:lnTo>
                    <a:pt x="642" y="339"/>
                  </a:lnTo>
                  <a:lnTo>
                    <a:pt x="627" y="306"/>
                  </a:lnTo>
                  <a:lnTo>
                    <a:pt x="612" y="275"/>
                  </a:lnTo>
                  <a:lnTo>
                    <a:pt x="595" y="246"/>
                  </a:lnTo>
                  <a:lnTo>
                    <a:pt x="577" y="218"/>
                  </a:lnTo>
                  <a:lnTo>
                    <a:pt x="557" y="193"/>
                  </a:lnTo>
                  <a:lnTo>
                    <a:pt x="536" y="170"/>
                  </a:lnTo>
                  <a:lnTo>
                    <a:pt x="514" y="150"/>
                  </a:lnTo>
                  <a:lnTo>
                    <a:pt x="491" y="132"/>
                  </a:lnTo>
                  <a:lnTo>
                    <a:pt x="465" y="117"/>
                  </a:lnTo>
                  <a:lnTo>
                    <a:pt x="438" y="106"/>
                  </a:lnTo>
                  <a:lnTo>
                    <a:pt x="410" y="97"/>
                  </a:lnTo>
                  <a:lnTo>
                    <a:pt x="379" y="93"/>
                  </a:lnTo>
                  <a:lnTo>
                    <a:pt x="362" y="93"/>
                  </a:lnTo>
                  <a:lnTo>
                    <a:pt x="341" y="95"/>
                  </a:lnTo>
                  <a:lnTo>
                    <a:pt x="315" y="98"/>
                  </a:lnTo>
                  <a:lnTo>
                    <a:pt x="287" y="101"/>
                  </a:lnTo>
                  <a:lnTo>
                    <a:pt x="225" y="110"/>
                  </a:lnTo>
                  <a:lnTo>
                    <a:pt x="159" y="121"/>
                  </a:lnTo>
                  <a:lnTo>
                    <a:pt x="98" y="131"/>
                  </a:lnTo>
                  <a:lnTo>
                    <a:pt x="48" y="140"/>
                  </a:lnTo>
                  <a:lnTo>
                    <a:pt x="12" y="146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1" name="Freeform 113"/>
            <p:cNvSpPr>
              <a:spLocks/>
            </p:cNvSpPr>
            <p:nvPr/>
          </p:nvSpPr>
          <p:spPr bwMode="auto">
            <a:xfrm>
              <a:off x="1639" y="3217"/>
              <a:ext cx="70" cy="55"/>
            </a:xfrm>
            <a:custGeom>
              <a:avLst/>
              <a:gdLst>
                <a:gd name="T0" fmla="*/ 0 w 1402"/>
                <a:gd name="T1" fmla="*/ 0 h 1057"/>
                <a:gd name="T2" fmla="*/ 0 w 1402"/>
                <a:gd name="T3" fmla="*/ 0 h 1057"/>
                <a:gd name="T4" fmla="*/ 0 w 1402"/>
                <a:gd name="T5" fmla="*/ 0 h 1057"/>
                <a:gd name="T6" fmla="*/ 0 w 1402"/>
                <a:gd name="T7" fmla="*/ 0 h 1057"/>
                <a:gd name="T8" fmla="*/ 0 w 1402"/>
                <a:gd name="T9" fmla="*/ 0 h 1057"/>
                <a:gd name="T10" fmla="*/ 0 w 1402"/>
                <a:gd name="T11" fmla="*/ 0 h 1057"/>
                <a:gd name="T12" fmla="*/ 0 w 1402"/>
                <a:gd name="T13" fmla="*/ 0 h 1057"/>
                <a:gd name="T14" fmla="*/ 0 w 1402"/>
                <a:gd name="T15" fmla="*/ 0 h 1057"/>
                <a:gd name="T16" fmla="*/ 0 w 1402"/>
                <a:gd name="T17" fmla="*/ 0 h 1057"/>
                <a:gd name="T18" fmla="*/ 0 w 1402"/>
                <a:gd name="T19" fmla="*/ 0 h 1057"/>
                <a:gd name="T20" fmla="*/ 0 w 1402"/>
                <a:gd name="T21" fmla="*/ 0 h 1057"/>
                <a:gd name="T22" fmla="*/ 0 w 1402"/>
                <a:gd name="T23" fmla="*/ 0 h 1057"/>
                <a:gd name="T24" fmla="*/ 0 w 1402"/>
                <a:gd name="T25" fmla="*/ 0 h 1057"/>
                <a:gd name="T26" fmla="*/ 0 w 1402"/>
                <a:gd name="T27" fmla="*/ 0 h 1057"/>
                <a:gd name="T28" fmla="*/ 0 w 1402"/>
                <a:gd name="T29" fmla="*/ 0 h 1057"/>
                <a:gd name="T30" fmla="*/ 0 w 1402"/>
                <a:gd name="T31" fmla="*/ 0 h 1057"/>
                <a:gd name="T32" fmla="*/ 0 w 1402"/>
                <a:gd name="T33" fmla="*/ 0 h 1057"/>
                <a:gd name="T34" fmla="*/ 0 w 1402"/>
                <a:gd name="T35" fmla="*/ 0 h 1057"/>
                <a:gd name="T36" fmla="*/ 0 w 1402"/>
                <a:gd name="T37" fmla="*/ 0 h 1057"/>
                <a:gd name="T38" fmla="*/ 0 w 1402"/>
                <a:gd name="T39" fmla="*/ 0 h 1057"/>
                <a:gd name="T40" fmla="*/ 0 w 1402"/>
                <a:gd name="T41" fmla="*/ 0 h 1057"/>
                <a:gd name="T42" fmla="*/ 0 w 1402"/>
                <a:gd name="T43" fmla="*/ 0 h 1057"/>
                <a:gd name="T44" fmla="*/ 0 w 1402"/>
                <a:gd name="T45" fmla="*/ 0 h 1057"/>
                <a:gd name="T46" fmla="*/ 0 w 1402"/>
                <a:gd name="T47" fmla="*/ 0 h 1057"/>
                <a:gd name="T48" fmla="*/ 0 w 1402"/>
                <a:gd name="T49" fmla="*/ 0 h 1057"/>
                <a:gd name="T50" fmla="*/ 0 w 1402"/>
                <a:gd name="T51" fmla="*/ 0 h 1057"/>
                <a:gd name="T52" fmla="*/ 0 w 1402"/>
                <a:gd name="T53" fmla="*/ 0 h 1057"/>
                <a:gd name="T54" fmla="*/ 0 w 1402"/>
                <a:gd name="T55" fmla="*/ 0 h 1057"/>
                <a:gd name="T56" fmla="*/ 0 w 1402"/>
                <a:gd name="T57" fmla="*/ 0 h 1057"/>
                <a:gd name="T58" fmla="*/ 0 w 1402"/>
                <a:gd name="T59" fmla="*/ 0 h 1057"/>
                <a:gd name="T60" fmla="*/ 0 w 1402"/>
                <a:gd name="T61" fmla="*/ 0 h 1057"/>
                <a:gd name="T62" fmla="*/ 0 w 1402"/>
                <a:gd name="T63" fmla="*/ 0 h 1057"/>
                <a:gd name="T64" fmla="*/ 0 w 1402"/>
                <a:gd name="T65" fmla="*/ 0 h 1057"/>
                <a:gd name="T66" fmla="*/ 0 w 1402"/>
                <a:gd name="T67" fmla="*/ 0 h 1057"/>
                <a:gd name="T68" fmla="*/ 0 w 1402"/>
                <a:gd name="T69" fmla="*/ 0 h 1057"/>
                <a:gd name="T70" fmla="*/ 0 w 1402"/>
                <a:gd name="T71" fmla="*/ 0 h 1057"/>
                <a:gd name="T72" fmla="*/ 0 w 1402"/>
                <a:gd name="T73" fmla="*/ 0 h 1057"/>
                <a:gd name="T74" fmla="*/ 0 w 1402"/>
                <a:gd name="T75" fmla="*/ 0 h 1057"/>
                <a:gd name="T76" fmla="*/ 0 w 1402"/>
                <a:gd name="T77" fmla="*/ 0 h 1057"/>
                <a:gd name="T78" fmla="*/ 0 w 1402"/>
                <a:gd name="T79" fmla="*/ 0 h 1057"/>
                <a:gd name="T80" fmla="*/ 0 w 1402"/>
                <a:gd name="T81" fmla="*/ 0 h 1057"/>
                <a:gd name="T82" fmla="*/ 0 w 1402"/>
                <a:gd name="T83" fmla="*/ 0 h 1057"/>
                <a:gd name="T84" fmla="*/ 0 w 1402"/>
                <a:gd name="T85" fmla="*/ 0 h 1057"/>
                <a:gd name="T86" fmla="*/ 0 w 1402"/>
                <a:gd name="T87" fmla="*/ 0 h 1057"/>
                <a:gd name="T88" fmla="*/ 0 w 1402"/>
                <a:gd name="T89" fmla="*/ 0 h 1057"/>
                <a:gd name="T90" fmla="*/ 0 w 1402"/>
                <a:gd name="T91" fmla="*/ 0 h 1057"/>
                <a:gd name="T92" fmla="*/ 0 w 1402"/>
                <a:gd name="T93" fmla="*/ 0 h 1057"/>
                <a:gd name="T94" fmla="*/ 0 w 1402"/>
                <a:gd name="T95" fmla="*/ 0 h 1057"/>
                <a:gd name="T96" fmla="*/ 0 w 1402"/>
                <a:gd name="T97" fmla="*/ 0 h 1057"/>
                <a:gd name="T98" fmla="*/ 0 w 1402"/>
                <a:gd name="T99" fmla="*/ 0 h 1057"/>
                <a:gd name="T100" fmla="*/ 0 w 1402"/>
                <a:gd name="T101" fmla="*/ 0 h 1057"/>
                <a:gd name="T102" fmla="*/ 0 w 1402"/>
                <a:gd name="T103" fmla="*/ 0 h 1057"/>
                <a:gd name="T104" fmla="*/ 0 w 1402"/>
                <a:gd name="T105" fmla="*/ 0 h 1057"/>
                <a:gd name="T106" fmla="*/ 0 w 1402"/>
                <a:gd name="T107" fmla="*/ 0 h 1057"/>
                <a:gd name="T108" fmla="*/ 0 w 1402"/>
                <a:gd name="T109" fmla="*/ 0 h 1057"/>
                <a:gd name="T110" fmla="*/ 0 w 1402"/>
                <a:gd name="T111" fmla="*/ 0 h 1057"/>
                <a:gd name="T112" fmla="*/ 0 w 1402"/>
                <a:gd name="T113" fmla="*/ 0 h 1057"/>
                <a:gd name="T114" fmla="*/ 0 w 1402"/>
                <a:gd name="T115" fmla="*/ 0 h 10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02"/>
                <a:gd name="T175" fmla="*/ 0 h 1057"/>
                <a:gd name="T176" fmla="*/ 1402 w 1402"/>
                <a:gd name="T177" fmla="*/ 1057 h 10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02" h="1057">
                  <a:moveTo>
                    <a:pt x="0" y="790"/>
                  </a:moveTo>
                  <a:lnTo>
                    <a:pt x="25" y="757"/>
                  </a:lnTo>
                  <a:lnTo>
                    <a:pt x="51" y="726"/>
                  </a:lnTo>
                  <a:lnTo>
                    <a:pt x="78" y="694"/>
                  </a:lnTo>
                  <a:lnTo>
                    <a:pt x="105" y="664"/>
                  </a:lnTo>
                  <a:lnTo>
                    <a:pt x="132" y="634"/>
                  </a:lnTo>
                  <a:lnTo>
                    <a:pt x="160" y="605"/>
                  </a:lnTo>
                  <a:lnTo>
                    <a:pt x="188" y="576"/>
                  </a:lnTo>
                  <a:lnTo>
                    <a:pt x="218" y="548"/>
                  </a:lnTo>
                  <a:lnTo>
                    <a:pt x="246" y="521"/>
                  </a:lnTo>
                  <a:lnTo>
                    <a:pt x="276" y="494"/>
                  </a:lnTo>
                  <a:lnTo>
                    <a:pt x="307" y="468"/>
                  </a:lnTo>
                  <a:lnTo>
                    <a:pt x="338" y="443"/>
                  </a:lnTo>
                  <a:lnTo>
                    <a:pt x="369" y="418"/>
                  </a:lnTo>
                  <a:lnTo>
                    <a:pt x="401" y="394"/>
                  </a:lnTo>
                  <a:lnTo>
                    <a:pt x="433" y="371"/>
                  </a:lnTo>
                  <a:lnTo>
                    <a:pt x="466" y="347"/>
                  </a:lnTo>
                  <a:lnTo>
                    <a:pt x="499" y="325"/>
                  </a:lnTo>
                  <a:lnTo>
                    <a:pt x="532" y="303"/>
                  </a:lnTo>
                  <a:lnTo>
                    <a:pt x="567" y="282"/>
                  </a:lnTo>
                  <a:lnTo>
                    <a:pt x="602" y="262"/>
                  </a:lnTo>
                  <a:lnTo>
                    <a:pt x="636" y="243"/>
                  </a:lnTo>
                  <a:lnTo>
                    <a:pt x="672" y="224"/>
                  </a:lnTo>
                  <a:lnTo>
                    <a:pt x="708" y="206"/>
                  </a:lnTo>
                  <a:lnTo>
                    <a:pt x="745" y="188"/>
                  </a:lnTo>
                  <a:lnTo>
                    <a:pt x="782" y="172"/>
                  </a:lnTo>
                  <a:lnTo>
                    <a:pt x="820" y="155"/>
                  </a:lnTo>
                  <a:lnTo>
                    <a:pt x="857" y="140"/>
                  </a:lnTo>
                  <a:lnTo>
                    <a:pt x="896" y="125"/>
                  </a:lnTo>
                  <a:lnTo>
                    <a:pt x="935" y="111"/>
                  </a:lnTo>
                  <a:lnTo>
                    <a:pt x="974" y="98"/>
                  </a:lnTo>
                  <a:lnTo>
                    <a:pt x="1014" y="85"/>
                  </a:lnTo>
                  <a:lnTo>
                    <a:pt x="1054" y="73"/>
                  </a:lnTo>
                  <a:lnTo>
                    <a:pt x="1101" y="60"/>
                  </a:lnTo>
                  <a:lnTo>
                    <a:pt x="1142" y="46"/>
                  </a:lnTo>
                  <a:lnTo>
                    <a:pt x="1178" y="34"/>
                  </a:lnTo>
                  <a:lnTo>
                    <a:pt x="1211" y="22"/>
                  </a:lnTo>
                  <a:lnTo>
                    <a:pt x="1238" y="12"/>
                  </a:lnTo>
                  <a:lnTo>
                    <a:pt x="1264" y="5"/>
                  </a:lnTo>
                  <a:lnTo>
                    <a:pt x="1274" y="2"/>
                  </a:lnTo>
                  <a:lnTo>
                    <a:pt x="1285" y="0"/>
                  </a:lnTo>
                  <a:lnTo>
                    <a:pt x="1294" y="0"/>
                  </a:lnTo>
                  <a:lnTo>
                    <a:pt x="1304" y="0"/>
                  </a:lnTo>
                  <a:lnTo>
                    <a:pt x="1311" y="1"/>
                  </a:lnTo>
                  <a:lnTo>
                    <a:pt x="1319" y="4"/>
                  </a:lnTo>
                  <a:lnTo>
                    <a:pt x="1327" y="8"/>
                  </a:lnTo>
                  <a:lnTo>
                    <a:pt x="1333" y="13"/>
                  </a:lnTo>
                  <a:lnTo>
                    <a:pt x="1339" y="20"/>
                  </a:lnTo>
                  <a:lnTo>
                    <a:pt x="1346" y="29"/>
                  </a:lnTo>
                  <a:lnTo>
                    <a:pt x="1351" y="39"/>
                  </a:lnTo>
                  <a:lnTo>
                    <a:pt x="1356" y="50"/>
                  </a:lnTo>
                  <a:lnTo>
                    <a:pt x="1362" y="64"/>
                  </a:lnTo>
                  <a:lnTo>
                    <a:pt x="1367" y="79"/>
                  </a:lnTo>
                  <a:lnTo>
                    <a:pt x="1371" y="97"/>
                  </a:lnTo>
                  <a:lnTo>
                    <a:pt x="1376" y="116"/>
                  </a:lnTo>
                  <a:lnTo>
                    <a:pt x="1386" y="161"/>
                  </a:lnTo>
                  <a:lnTo>
                    <a:pt x="1395" y="216"/>
                  </a:lnTo>
                  <a:lnTo>
                    <a:pt x="1399" y="255"/>
                  </a:lnTo>
                  <a:lnTo>
                    <a:pt x="1402" y="294"/>
                  </a:lnTo>
                  <a:lnTo>
                    <a:pt x="1401" y="332"/>
                  </a:lnTo>
                  <a:lnTo>
                    <a:pt x="1397" y="370"/>
                  </a:lnTo>
                  <a:lnTo>
                    <a:pt x="1391" y="408"/>
                  </a:lnTo>
                  <a:lnTo>
                    <a:pt x="1383" y="444"/>
                  </a:lnTo>
                  <a:lnTo>
                    <a:pt x="1371" y="480"/>
                  </a:lnTo>
                  <a:lnTo>
                    <a:pt x="1358" y="516"/>
                  </a:lnTo>
                  <a:lnTo>
                    <a:pt x="1343" y="550"/>
                  </a:lnTo>
                  <a:lnTo>
                    <a:pt x="1326" y="584"/>
                  </a:lnTo>
                  <a:lnTo>
                    <a:pt x="1306" y="617"/>
                  </a:lnTo>
                  <a:lnTo>
                    <a:pt x="1285" y="650"/>
                  </a:lnTo>
                  <a:lnTo>
                    <a:pt x="1263" y="681"/>
                  </a:lnTo>
                  <a:lnTo>
                    <a:pt x="1237" y="712"/>
                  </a:lnTo>
                  <a:lnTo>
                    <a:pt x="1212" y="742"/>
                  </a:lnTo>
                  <a:lnTo>
                    <a:pt x="1185" y="770"/>
                  </a:lnTo>
                  <a:lnTo>
                    <a:pt x="1155" y="798"/>
                  </a:lnTo>
                  <a:lnTo>
                    <a:pt x="1126" y="824"/>
                  </a:lnTo>
                  <a:lnTo>
                    <a:pt x="1094" y="850"/>
                  </a:lnTo>
                  <a:lnTo>
                    <a:pt x="1063" y="874"/>
                  </a:lnTo>
                  <a:lnTo>
                    <a:pt x="1030" y="897"/>
                  </a:lnTo>
                  <a:lnTo>
                    <a:pt x="995" y="919"/>
                  </a:lnTo>
                  <a:lnTo>
                    <a:pt x="962" y="939"/>
                  </a:lnTo>
                  <a:lnTo>
                    <a:pt x="926" y="958"/>
                  </a:lnTo>
                  <a:lnTo>
                    <a:pt x="890" y="976"/>
                  </a:lnTo>
                  <a:lnTo>
                    <a:pt x="854" y="992"/>
                  </a:lnTo>
                  <a:lnTo>
                    <a:pt x="817" y="1007"/>
                  </a:lnTo>
                  <a:lnTo>
                    <a:pt x="782" y="1020"/>
                  </a:lnTo>
                  <a:lnTo>
                    <a:pt x="745" y="1032"/>
                  </a:lnTo>
                  <a:lnTo>
                    <a:pt x="708" y="1042"/>
                  </a:lnTo>
                  <a:lnTo>
                    <a:pt x="671" y="1051"/>
                  </a:lnTo>
                  <a:lnTo>
                    <a:pt x="635" y="1057"/>
                  </a:lnTo>
                  <a:lnTo>
                    <a:pt x="652" y="1050"/>
                  </a:lnTo>
                  <a:lnTo>
                    <a:pt x="699" y="1028"/>
                  </a:lnTo>
                  <a:lnTo>
                    <a:pt x="765" y="996"/>
                  </a:lnTo>
                  <a:lnTo>
                    <a:pt x="845" y="955"/>
                  </a:lnTo>
                  <a:lnTo>
                    <a:pt x="887" y="932"/>
                  </a:lnTo>
                  <a:lnTo>
                    <a:pt x="929" y="908"/>
                  </a:lnTo>
                  <a:lnTo>
                    <a:pt x="971" y="883"/>
                  </a:lnTo>
                  <a:lnTo>
                    <a:pt x="1011" y="858"/>
                  </a:lnTo>
                  <a:lnTo>
                    <a:pt x="1030" y="845"/>
                  </a:lnTo>
                  <a:lnTo>
                    <a:pt x="1048" y="832"/>
                  </a:lnTo>
                  <a:lnTo>
                    <a:pt x="1066" y="820"/>
                  </a:lnTo>
                  <a:lnTo>
                    <a:pt x="1082" y="807"/>
                  </a:lnTo>
                  <a:lnTo>
                    <a:pt x="1096" y="795"/>
                  </a:lnTo>
                  <a:lnTo>
                    <a:pt x="1110" y="782"/>
                  </a:lnTo>
                  <a:lnTo>
                    <a:pt x="1123" y="770"/>
                  </a:lnTo>
                  <a:lnTo>
                    <a:pt x="1133" y="759"/>
                  </a:lnTo>
                  <a:lnTo>
                    <a:pt x="1145" y="744"/>
                  </a:lnTo>
                  <a:lnTo>
                    <a:pt x="1158" y="727"/>
                  </a:lnTo>
                  <a:lnTo>
                    <a:pt x="1171" y="709"/>
                  </a:lnTo>
                  <a:lnTo>
                    <a:pt x="1186" y="688"/>
                  </a:lnTo>
                  <a:lnTo>
                    <a:pt x="1200" y="666"/>
                  </a:lnTo>
                  <a:lnTo>
                    <a:pt x="1214" y="643"/>
                  </a:lnTo>
                  <a:lnTo>
                    <a:pt x="1229" y="618"/>
                  </a:lnTo>
                  <a:lnTo>
                    <a:pt x="1243" y="592"/>
                  </a:lnTo>
                  <a:lnTo>
                    <a:pt x="1256" y="566"/>
                  </a:lnTo>
                  <a:lnTo>
                    <a:pt x="1270" y="539"/>
                  </a:lnTo>
                  <a:lnTo>
                    <a:pt x="1283" y="511"/>
                  </a:lnTo>
                  <a:lnTo>
                    <a:pt x="1294" y="483"/>
                  </a:lnTo>
                  <a:lnTo>
                    <a:pt x="1305" y="455"/>
                  </a:lnTo>
                  <a:lnTo>
                    <a:pt x="1314" y="427"/>
                  </a:lnTo>
                  <a:lnTo>
                    <a:pt x="1323" y="400"/>
                  </a:lnTo>
                  <a:lnTo>
                    <a:pt x="1329" y="373"/>
                  </a:lnTo>
                  <a:lnTo>
                    <a:pt x="1334" y="345"/>
                  </a:lnTo>
                  <a:lnTo>
                    <a:pt x="1337" y="320"/>
                  </a:lnTo>
                  <a:lnTo>
                    <a:pt x="1338" y="295"/>
                  </a:lnTo>
                  <a:lnTo>
                    <a:pt x="1337" y="272"/>
                  </a:lnTo>
                  <a:lnTo>
                    <a:pt x="1334" y="250"/>
                  </a:lnTo>
                  <a:lnTo>
                    <a:pt x="1328" y="229"/>
                  </a:lnTo>
                  <a:lnTo>
                    <a:pt x="1319" y="211"/>
                  </a:lnTo>
                  <a:lnTo>
                    <a:pt x="1308" y="194"/>
                  </a:lnTo>
                  <a:lnTo>
                    <a:pt x="1293" y="180"/>
                  </a:lnTo>
                  <a:lnTo>
                    <a:pt x="1275" y="167"/>
                  </a:lnTo>
                  <a:lnTo>
                    <a:pt x="1254" y="158"/>
                  </a:lnTo>
                  <a:lnTo>
                    <a:pt x="1230" y="151"/>
                  </a:lnTo>
                  <a:lnTo>
                    <a:pt x="1202" y="147"/>
                  </a:lnTo>
                  <a:lnTo>
                    <a:pt x="1170" y="146"/>
                  </a:lnTo>
                  <a:lnTo>
                    <a:pt x="1134" y="148"/>
                  </a:lnTo>
                  <a:lnTo>
                    <a:pt x="1093" y="154"/>
                  </a:lnTo>
                  <a:lnTo>
                    <a:pt x="1054" y="161"/>
                  </a:lnTo>
                  <a:lnTo>
                    <a:pt x="1016" y="170"/>
                  </a:lnTo>
                  <a:lnTo>
                    <a:pt x="978" y="179"/>
                  </a:lnTo>
                  <a:lnTo>
                    <a:pt x="941" y="190"/>
                  </a:lnTo>
                  <a:lnTo>
                    <a:pt x="904" y="201"/>
                  </a:lnTo>
                  <a:lnTo>
                    <a:pt x="868" y="214"/>
                  </a:lnTo>
                  <a:lnTo>
                    <a:pt x="832" y="227"/>
                  </a:lnTo>
                  <a:lnTo>
                    <a:pt x="796" y="241"/>
                  </a:lnTo>
                  <a:lnTo>
                    <a:pt x="762" y="256"/>
                  </a:lnTo>
                  <a:lnTo>
                    <a:pt x="728" y="272"/>
                  </a:lnTo>
                  <a:lnTo>
                    <a:pt x="693" y="288"/>
                  </a:lnTo>
                  <a:lnTo>
                    <a:pt x="661" y="306"/>
                  </a:lnTo>
                  <a:lnTo>
                    <a:pt x="627" y="324"/>
                  </a:lnTo>
                  <a:lnTo>
                    <a:pt x="595" y="343"/>
                  </a:lnTo>
                  <a:lnTo>
                    <a:pt x="563" y="363"/>
                  </a:lnTo>
                  <a:lnTo>
                    <a:pt x="531" y="384"/>
                  </a:lnTo>
                  <a:lnTo>
                    <a:pt x="500" y="405"/>
                  </a:lnTo>
                  <a:lnTo>
                    <a:pt x="469" y="426"/>
                  </a:lnTo>
                  <a:lnTo>
                    <a:pt x="439" y="449"/>
                  </a:lnTo>
                  <a:lnTo>
                    <a:pt x="408" y="472"/>
                  </a:lnTo>
                  <a:lnTo>
                    <a:pt x="379" y="495"/>
                  </a:lnTo>
                  <a:lnTo>
                    <a:pt x="349" y="520"/>
                  </a:lnTo>
                  <a:lnTo>
                    <a:pt x="320" y="544"/>
                  </a:lnTo>
                  <a:lnTo>
                    <a:pt x="291" y="570"/>
                  </a:lnTo>
                  <a:lnTo>
                    <a:pt x="263" y="596"/>
                  </a:lnTo>
                  <a:lnTo>
                    <a:pt x="234" y="622"/>
                  </a:lnTo>
                  <a:lnTo>
                    <a:pt x="207" y="649"/>
                  </a:lnTo>
                  <a:lnTo>
                    <a:pt x="180" y="676"/>
                  </a:lnTo>
                  <a:lnTo>
                    <a:pt x="125" y="732"/>
                  </a:lnTo>
                  <a:lnTo>
                    <a:pt x="72" y="790"/>
                  </a:lnTo>
                  <a:lnTo>
                    <a:pt x="64" y="790"/>
                  </a:lnTo>
                  <a:lnTo>
                    <a:pt x="56" y="790"/>
                  </a:lnTo>
                  <a:lnTo>
                    <a:pt x="47" y="790"/>
                  </a:lnTo>
                  <a:lnTo>
                    <a:pt x="39" y="790"/>
                  </a:lnTo>
                  <a:lnTo>
                    <a:pt x="29" y="790"/>
                  </a:lnTo>
                  <a:lnTo>
                    <a:pt x="20" y="790"/>
                  </a:lnTo>
                  <a:lnTo>
                    <a:pt x="9" y="79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2" name="Freeform 114"/>
            <p:cNvSpPr>
              <a:spLocks/>
            </p:cNvSpPr>
            <p:nvPr/>
          </p:nvSpPr>
          <p:spPr bwMode="auto">
            <a:xfrm>
              <a:off x="1815" y="3102"/>
              <a:ext cx="55" cy="72"/>
            </a:xfrm>
            <a:custGeom>
              <a:avLst/>
              <a:gdLst>
                <a:gd name="T0" fmla="*/ 0 w 1107"/>
                <a:gd name="T1" fmla="*/ 0 h 1370"/>
                <a:gd name="T2" fmla="*/ 0 w 1107"/>
                <a:gd name="T3" fmla="*/ 0 h 1370"/>
                <a:gd name="T4" fmla="*/ 0 w 1107"/>
                <a:gd name="T5" fmla="*/ 0 h 1370"/>
                <a:gd name="T6" fmla="*/ 0 w 1107"/>
                <a:gd name="T7" fmla="*/ 0 h 1370"/>
                <a:gd name="T8" fmla="*/ 0 w 1107"/>
                <a:gd name="T9" fmla="*/ 0 h 1370"/>
                <a:gd name="T10" fmla="*/ 0 w 1107"/>
                <a:gd name="T11" fmla="*/ 0 h 1370"/>
                <a:gd name="T12" fmla="*/ 0 w 1107"/>
                <a:gd name="T13" fmla="*/ 0 h 1370"/>
                <a:gd name="T14" fmla="*/ 0 w 1107"/>
                <a:gd name="T15" fmla="*/ 0 h 1370"/>
                <a:gd name="T16" fmla="*/ 0 w 1107"/>
                <a:gd name="T17" fmla="*/ 0 h 1370"/>
                <a:gd name="T18" fmla="*/ 0 w 1107"/>
                <a:gd name="T19" fmla="*/ 0 h 1370"/>
                <a:gd name="T20" fmla="*/ 0 w 1107"/>
                <a:gd name="T21" fmla="*/ 0 h 1370"/>
                <a:gd name="T22" fmla="*/ 0 w 1107"/>
                <a:gd name="T23" fmla="*/ 0 h 1370"/>
                <a:gd name="T24" fmla="*/ 0 w 1107"/>
                <a:gd name="T25" fmla="*/ 0 h 1370"/>
                <a:gd name="T26" fmla="*/ 0 w 1107"/>
                <a:gd name="T27" fmla="*/ 0 h 1370"/>
                <a:gd name="T28" fmla="*/ 0 w 1107"/>
                <a:gd name="T29" fmla="*/ 0 h 1370"/>
                <a:gd name="T30" fmla="*/ 0 w 1107"/>
                <a:gd name="T31" fmla="*/ 0 h 1370"/>
                <a:gd name="T32" fmla="*/ 0 w 1107"/>
                <a:gd name="T33" fmla="*/ 0 h 1370"/>
                <a:gd name="T34" fmla="*/ 0 w 1107"/>
                <a:gd name="T35" fmla="*/ 0 h 1370"/>
                <a:gd name="T36" fmla="*/ 0 w 1107"/>
                <a:gd name="T37" fmla="*/ 0 h 1370"/>
                <a:gd name="T38" fmla="*/ 0 w 1107"/>
                <a:gd name="T39" fmla="*/ 0 h 1370"/>
                <a:gd name="T40" fmla="*/ 0 w 1107"/>
                <a:gd name="T41" fmla="*/ 0 h 1370"/>
                <a:gd name="T42" fmla="*/ 0 w 1107"/>
                <a:gd name="T43" fmla="*/ 0 h 1370"/>
                <a:gd name="T44" fmla="*/ 0 w 1107"/>
                <a:gd name="T45" fmla="*/ 0 h 1370"/>
                <a:gd name="T46" fmla="*/ 0 w 1107"/>
                <a:gd name="T47" fmla="*/ 0 h 1370"/>
                <a:gd name="T48" fmla="*/ 0 w 1107"/>
                <a:gd name="T49" fmla="*/ 0 h 1370"/>
                <a:gd name="T50" fmla="*/ 0 w 1107"/>
                <a:gd name="T51" fmla="*/ 0 h 1370"/>
                <a:gd name="T52" fmla="*/ 0 w 1107"/>
                <a:gd name="T53" fmla="*/ 0 h 1370"/>
                <a:gd name="T54" fmla="*/ 0 w 1107"/>
                <a:gd name="T55" fmla="*/ 0 h 1370"/>
                <a:gd name="T56" fmla="*/ 0 w 1107"/>
                <a:gd name="T57" fmla="*/ 0 h 1370"/>
                <a:gd name="T58" fmla="*/ 0 w 1107"/>
                <a:gd name="T59" fmla="*/ 0 h 1370"/>
                <a:gd name="T60" fmla="*/ 0 w 1107"/>
                <a:gd name="T61" fmla="*/ 0 h 1370"/>
                <a:gd name="T62" fmla="*/ 0 w 1107"/>
                <a:gd name="T63" fmla="*/ 0 h 1370"/>
                <a:gd name="T64" fmla="*/ 0 w 1107"/>
                <a:gd name="T65" fmla="*/ 0 h 1370"/>
                <a:gd name="T66" fmla="*/ 0 w 1107"/>
                <a:gd name="T67" fmla="*/ 0 h 1370"/>
                <a:gd name="T68" fmla="*/ 0 w 1107"/>
                <a:gd name="T69" fmla="*/ 0 h 1370"/>
                <a:gd name="T70" fmla="*/ 0 w 1107"/>
                <a:gd name="T71" fmla="*/ 0 h 1370"/>
                <a:gd name="T72" fmla="*/ 0 w 1107"/>
                <a:gd name="T73" fmla="*/ 0 h 1370"/>
                <a:gd name="T74" fmla="*/ 0 w 1107"/>
                <a:gd name="T75" fmla="*/ 0 h 1370"/>
                <a:gd name="T76" fmla="*/ 0 w 1107"/>
                <a:gd name="T77" fmla="*/ 0 h 1370"/>
                <a:gd name="T78" fmla="*/ 0 w 1107"/>
                <a:gd name="T79" fmla="*/ 0 h 1370"/>
                <a:gd name="T80" fmla="*/ 0 w 1107"/>
                <a:gd name="T81" fmla="*/ 0 h 137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7"/>
                <a:gd name="T124" fmla="*/ 0 h 1370"/>
                <a:gd name="T125" fmla="*/ 1107 w 1107"/>
                <a:gd name="T126" fmla="*/ 1370 h 137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7" h="1370">
                  <a:moveTo>
                    <a:pt x="786" y="0"/>
                  </a:moveTo>
                  <a:lnTo>
                    <a:pt x="755" y="139"/>
                  </a:lnTo>
                  <a:lnTo>
                    <a:pt x="725" y="281"/>
                  </a:lnTo>
                  <a:lnTo>
                    <a:pt x="709" y="352"/>
                  </a:lnTo>
                  <a:lnTo>
                    <a:pt x="692" y="423"/>
                  </a:lnTo>
                  <a:lnTo>
                    <a:pt x="683" y="458"/>
                  </a:lnTo>
                  <a:lnTo>
                    <a:pt x="672" y="493"/>
                  </a:lnTo>
                  <a:lnTo>
                    <a:pt x="662" y="527"/>
                  </a:lnTo>
                  <a:lnTo>
                    <a:pt x="651" y="561"/>
                  </a:lnTo>
                  <a:lnTo>
                    <a:pt x="640" y="595"/>
                  </a:lnTo>
                  <a:lnTo>
                    <a:pt x="627" y="629"/>
                  </a:lnTo>
                  <a:lnTo>
                    <a:pt x="613" y="662"/>
                  </a:lnTo>
                  <a:lnTo>
                    <a:pt x="600" y="694"/>
                  </a:lnTo>
                  <a:lnTo>
                    <a:pt x="585" y="726"/>
                  </a:lnTo>
                  <a:lnTo>
                    <a:pt x="568" y="758"/>
                  </a:lnTo>
                  <a:lnTo>
                    <a:pt x="551" y="789"/>
                  </a:lnTo>
                  <a:lnTo>
                    <a:pt x="533" y="819"/>
                  </a:lnTo>
                  <a:lnTo>
                    <a:pt x="513" y="848"/>
                  </a:lnTo>
                  <a:lnTo>
                    <a:pt x="493" y="877"/>
                  </a:lnTo>
                  <a:lnTo>
                    <a:pt x="471" y="905"/>
                  </a:lnTo>
                  <a:lnTo>
                    <a:pt x="448" y="933"/>
                  </a:lnTo>
                  <a:lnTo>
                    <a:pt x="423" y="959"/>
                  </a:lnTo>
                  <a:lnTo>
                    <a:pt x="398" y="985"/>
                  </a:lnTo>
                  <a:lnTo>
                    <a:pt x="369" y="1010"/>
                  </a:lnTo>
                  <a:lnTo>
                    <a:pt x="340" y="1034"/>
                  </a:lnTo>
                  <a:lnTo>
                    <a:pt x="284" y="1083"/>
                  </a:lnTo>
                  <a:lnTo>
                    <a:pt x="226" y="1135"/>
                  </a:lnTo>
                  <a:lnTo>
                    <a:pt x="169" y="1187"/>
                  </a:lnTo>
                  <a:lnTo>
                    <a:pt x="116" y="1236"/>
                  </a:lnTo>
                  <a:lnTo>
                    <a:pt x="69" y="1279"/>
                  </a:lnTo>
                  <a:lnTo>
                    <a:pt x="32" y="1314"/>
                  </a:lnTo>
                  <a:lnTo>
                    <a:pt x="8" y="1337"/>
                  </a:lnTo>
                  <a:lnTo>
                    <a:pt x="0" y="1345"/>
                  </a:lnTo>
                  <a:lnTo>
                    <a:pt x="48" y="1311"/>
                  </a:lnTo>
                  <a:lnTo>
                    <a:pt x="96" y="1277"/>
                  </a:lnTo>
                  <a:lnTo>
                    <a:pt x="142" y="1242"/>
                  </a:lnTo>
                  <a:lnTo>
                    <a:pt x="188" y="1207"/>
                  </a:lnTo>
                  <a:lnTo>
                    <a:pt x="233" y="1171"/>
                  </a:lnTo>
                  <a:lnTo>
                    <a:pt x="278" y="1135"/>
                  </a:lnTo>
                  <a:lnTo>
                    <a:pt x="321" y="1098"/>
                  </a:lnTo>
                  <a:lnTo>
                    <a:pt x="364" y="1061"/>
                  </a:lnTo>
                  <a:lnTo>
                    <a:pt x="406" y="1023"/>
                  </a:lnTo>
                  <a:lnTo>
                    <a:pt x="448" y="984"/>
                  </a:lnTo>
                  <a:lnTo>
                    <a:pt x="490" y="945"/>
                  </a:lnTo>
                  <a:lnTo>
                    <a:pt x="531" y="905"/>
                  </a:lnTo>
                  <a:lnTo>
                    <a:pt x="572" y="864"/>
                  </a:lnTo>
                  <a:lnTo>
                    <a:pt x="612" y="822"/>
                  </a:lnTo>
                  <a:lnTo>
                    <a:pt x="653" y="779"/>
                  </a:lnTo>
                  <a:lnTo>
                    <a:pt x="694" y="735"/>
                  </a:lnTo>
                  <a:lnTo>
                    <a:pt x="746" y="816"/>
                  </a:lnTo>
                  <a:lnTo>
                    <a:pt x="798" y="897"/>
                  </a:lnTo>
                  <a:lnTo>
                    <a:pt x="850" y="977"/>
                  </a:lnTo>
                  <a:lnTo>
                    <a:pt x="903" y="1057"/>
                  </a:lnTo>
                  <a:lnTo>
                    <a:pt x="954" y="1136"/>
                  </a:lnTo>
                  <a:lnTo>
                    <a:pt x="1006" y="1215"/>
                  </a:lnTo>
                  <a:lnTo>
                    <a:pt x="1057" y="1292"/>
                  </a:lnTo>
                  <a:lnTo>
                    <a:pt x="1107" y="1370"/>
                  </a:lnTo>
                  <a:lnTo>
                    <a:pt x="1092" y="1345"/>
                  </a:lnTo>
                  <a:lnTo>
                    <a:pt x="1053" y="1278"/>
                  </a:lnTo>
                  <a:lnTo>
                    <a:pt x="998" y="1179"/>
                  </a:lnTo>
                  <a:lnTo>
                    <a:pt x="933" y="1062"/>
                  </a:lnTo>
                  <a:lnTo>
                    <a:pt x="901" y="999"/>
                  </a:lnTo>
                  <a:lnTo>
                    <a:pt x="869" y="936"/>
                  </a:lnTo>
                  <a:lnTo>
                    <a:pt x="839" y="873"/>
                  </a:lnTo>
                  <a:lnTo>
                    <a:pt x="811" y="813"/>
                  </a:lnTo>
                  <a:lnTo>
                    <a:pt x="799" y="784"/>
                  </a:lnTo>
                  <a:lnTo>
                    <a:pt x="787" y="757"/>
                  </a:lnTo>
                  <a:lnTo>
                    <a:pt x="777" y="730"/>
                  </a:lnTo>
                  <a:lnTo>
                    <a:pt x="767" y="705"/>
                  </a:lnTo>
                  <a:lnTo>
                    <a:pt x="760" y="682"/>
                  </a:lnTo>
                  <a:lnTo>
                    <a:pt x="753" y="660"/>
                  </a:lnTo>
                  <a:lnTo>
                    <a:pt x="749" y="640"/>
                  </a:lnTo>
                  <a:lnTo>
                    <a:pt x="746" y="623"/>
                  </a:lnTo>
                  <a:lnTo>
                    <a:pt x="745" y="587"/>
                  </a:lnTo>
                  <a:lnTo>
                    <a:pt x="744" y="546"/>
                  </a:lnTo>
                  <a:lnTo>
                    <a:pt x="745" y="501"/>
                  </a:lnTo>
                  <a:lnTo>
                    <a:pt x="747" y="452"/>
                  </a:lnTo>
                  <a:lnTo>
                    <a:pt x="753" y="348"/>
                  </a:lnTo>
                  <a:lnTo>
                    <a:pt x="761" y="245"/>
                  </a:lnTo>
                  <a:lnTo>
                    <a:pt x="770" y="151"/>
                  </a:lnTo>
                  <a:lnTo>
                    <a:pt x="778" y="72"/>
                  </a:lnTo>
                  <a:lnTo>
                    <a:pt x="783" y="19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3" name="Freeform 115"/>
            <p:cNvSpPr>
              <a:spLocks/>
            </p:cNvSpPr>
            <p:nvPr/>
          </p:nvSpPr>
          <p:spPr bwMode="auto">
            <a:xfrm>
              <a:off x="1901" y="3081"/>
              <a:ext cx="25" cy="53"/>
            </a:xfrm>
            <a:custGeom>
              <a:avLst/>
              <a:gdLst>
                <a:gd name="T0" fmla="*/ 0 w 498"/>
                <a:gd name="T1" fmla="*/ 0 h 1009"/>
                <a:gd name="T2" fmla="*/ 0 w 498"/>
                <a:gd name="T3" fmla="*/ 0 h 1009"/>
                <a:gd name="T4" fmla="*/ 0 w 498"/>
                <a:gd name="T5" fmla="*/ 0 h 1009"/>
                <a:gd name="T6" fmla="*/ 0 w 498"/>
                <a:gd name="T7" fmla="*/ 0 h 1009"/>
                <a:gd name="T8" fmla="*/ 0 w 498"/>
                <a:gd name="T9" fmla="*/ 0 h 1009"/>
                <a:gd name="T10" fmla="*/ 0 w 498"/>
                <a:gd name="T11" fmla="*/ 0 h 1009"/>
                <a:gd name="T12" fmla="*/ 0 w 498"/>
                <a:gd name="T13" fmla="*/ 0 h 1009"/>
                <a:gd name="T14" fmla="*/ 0 w 498"/>
                <a:gd name="T15" fmla="*/ 0 h 1009"/>
                <a:gd name="T16" fmla="*/ 0 w 498"/>
                <a:gd name="T17" fmla="*/ 0 h 1009"/>
                <a:gd name="T18" fmla="*/ 0 w 498"/>
                <a:gd name="T19" fmla="*/ 0 h 1009"/>
                <a:gd name="T20" fmla="*/ 0 w 498"/>
                <a:gd name="T21" fmla="*/ 0 h 1009"/>
                <a:gd name="T22" fmla="*/ 0 w 498"/>
                <a:gd name="T23" fmla="*/ 0 h 1009"/>
                <a:gd name="T24" fmla="*/ 0 w 498"/>
                <a:gd name="T25" fmla="*/ 0 h 1009"/>
                <a:gd name="T26" fmla="*/ 0 w 498"/>
                <a:gd name="T27" fmla="*/ 0 h 1009"/>
                <a:gd name="T28" fmla="*/ 0 w 498"/>
                <a:gd name="T29" fmla="*/ 0 h 1009"/>
                <a:gd name="T30" fmla="*/ 0 w 498"/>
                <a:gd name="T31" fmla="*/ 0 h 1009"/>
                <a:gd name="T32" fmla="*/ 0 w 498"/>
                <a:gd name="T33" fmla="*/ 0 h 1009"/>
                <a:gd name="T34" fmla="*/ 0 w 498"/>
                <a:gd name="T35" fmla="*/ 0 h 1009"/>
                <a:gd name="T36" fmla="*/ 0 w 498"/>
                <a:gd name="T37" fmla="*/ 0 h 1009"/>
                <a:gd name="T38" fmla="*/ 0 w 498"/>
                <a:gd name="T39" fmla="*/ 0 h 1009"/>
                <a:gd name="T40" fmla="*/ 0 w 498"/>
                <a:gd name="T41" fmla="*/ 0 h 1009"/>
                <a:gd name="T42" fmla="*/ 0 w 498"/>
                <a:gd name="T43" fmla="*/ 0 h 1009"/>
                <a:gd name="T44" fmla="*/ 0 w 498"/>
                <a:gd name="T45" fmla="*/ 0 h 1009"/>
                <a:gd name="T46" fmla="*/ 0 w 498"/>
                <a:gd name="T47" fmla="*/ 0 h 1009"/>
                <a:gd name="T48" fmla="*/ 0 w 498"/>
                <a:gd name="T49" fmla="*/ 0 h 1009"/>
                <a:gd name="T50" fmla="*/ 0 w 498"/>
                <a:gd name="T51" fmla="*/ 0 h 1009"/>
                <a:gd name="T52" fmla="*/ 0 w 498"/>
                <a:gd name="T53" fmla="*/ 0 h 1009"/>
                <a:gd name="T54" fmla="*/ 0 w 498"/>
                <a:gd name="T55" fmla="*/ 0 h 1009"/>
                <a:gd name="T56" fmla="*/ 0 w 498"/>
                <a:gd name="T57" fmla="*/ 0 h 1009"/>
                <a:gd name="T58" fmla="*/ 0 w 498"/>
                <a:gd name="T59" fmla="*/ 0 h 1009"/>
                <a:gd name="T60" fmla="*/ 0 w 498"/>
                <a:gd name="T61" fmla="*/ 0 h 1009"/>
                <a:gd name="T62" fmla="*/ 0 w 498"/>
                <a:gd name="T63" fmla="*/ 0 h 1009"/>
                <a:gd name="T64" fmla="*/ 0 w 498"/>
                <a:gd name="T65" fmla="*/ 0 h 1009"/>
                <a:gd name="T66" fmla="*/ 0 w 498"/>
                <a:gd name="T67" fmla="*/ 0 h 1009"/>
                <a:gd name="T68" fmla="*/ 0 w 498"/>
                <a:gd name="T69" fmla="*/ 0 h 1009"/>
                <a:gd name="T70" fmla="*/ 0 w 498"/>
                <a:gd name="T71" fmla="*/ 0 h 1009"/>
                <a:gd name="T72" fmla="*/ 0 w 498"/>
                <a:gd name="T73" fmla="*/ 0 h 1009"/>
                <a:gd name="T74" fmla="*/ 0 w 498"/>
                <a:gd name="T75" fmla="*/ 0 h 1009"/>
                <a:gd name="T76" fmla="*/ 0 w 498"/>
                <a:gd name="T77" fmla="*/ 0 h 1009"/>
                <a:gd name="T78" fmla="*/ 0 w 498"/>
                <a:gd name="T79" fmla="*/ 0 h 1009"/>
                <a:gd name="T80" fmla="*/ 0 w 498"/>
                <a:gd name="T81" fmla="*/ 0 h 1009"/>
                <a:gd name="T82" fmla="*/ 0 w 498"/>
                <a:gd name="T83" fmla="*/ 0 h 1009"/>
                <a:gd name="T84" fmla="*/ 0 w 498"/>
                <a:gd name="T85" fmla="*/ 0 h 1009"/>
                <a:gd name="T86" fmla="*/ 0 w 498"/>
                <a:gd name="T87" fmla="*/ 0 h 1009"/>
                <a:gd name="T88" fmla="*/ 0 w 498"/>
                <a:gd name="T89" fmla="*/ 0 h 1009"/>
                <a:gd name="T90" fmla="*/ 0 w 498"/>
                <a:gd name="T91" fmla="*/ 0 h 1009"/>
                <a:gd name="T92" fmla="*/ 0 w 498"/>
                <a:gd name="T93" fmla="*/ 0 h 1009"/>
                <a:gd name="T94" fmla="*/ 0 w 498"/>
                <a:gd name="T95" fmla="*/ 0 h 1009"/>
                <a:gd name="T96" fmla="*/ 0 w 498"/>
                <a:gd name="T97" fmla="*/ 0 h 1009"/>
                <a:gd name="T98" fmla="*/ 0 w 498"/>
                <a:gd name="T99" fmla="*/ 0 h 1009"/>
                <a:gd name="T100" fmla="*/ 0 w 498"/>
                <a:gd name="T101" fmla="*/ 0 h 1009"/>
                <a:gd name="T102" fmla="*/ 0 w 498"/>
                <a:gd name="T103" fmla="*/ 0 h 1009"/>
                <a:gd name="T104" fmla="*/ 0 w 498"/>
                <a:gd name="T105" fmla="*/ 0 h 1009"/>
                <a:gd name="T106" fmla="*/ 0 w 498"/>
                <a:gd name="T107" fmla="*/ 0 h 1009"/>
                <a:gd name="T108" fmla="*/ 0 w 498"/>
                <a:gd name="T109" fmla="*/ 0 h 1009"/>
                <a:gd name="T110" fmla="*/ 0 w 498"/>
                <a:gd name="T111" fmla="*/ 0 h 1009"/>
                <a:gd name="T112" fmla="*/ 0 w 498"/>
                <a:gd name="T113" fmla="*/ 0 h 1009"/>
                <a:gd name="T114" fmla="*/ 0 w 498"/>
                <a:gd name="T115" fmla="*/ 0 h 1009"/>
                <a:gd name="T116" fmla="*/ 0 w 498"/>
                <a:gd name="T117" fmla="*/ 0 h 10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98"/>
                <a:gd name="T178" fmla="*/ 0 h 1009"/>
                <a:gd name="T179" fmla="*/ 498 w 498"/>
                <a:gd name="T180" fmla="*/ 1009 h 10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98" h="1009">
                  <a:moveTo>
                    <a:pt x="0" y="0"/>
                  </a:moveTo>
                  <a:lnTo>
                    <a:pt x="6" y="107"/>
                  </a:lnTo>
                  <a:lnTo>
                    <a:pt x="12" y="214"/>
                  </a:lnTo>
                  <a:lnTo>
                    <a:pt x="17" y="320"/>
                  </a:lnTo>
                  <a:lnTo>
                    <a:pt x="24" y="425"/>
                  </a:lnTo>
                  <a:lnTo>
                    <a:pt x="30" y="530"/>
                  </a:lnTo>
                  <a:lnTo>
                    <a:pt x="36" y="634"/>
                  </a:lnTo>
                  <a:lnTo>
                    <a:pt x="41" y="737"/>
                  </a:lnTo>
                  <a:lnTo>
                    <a:pt x="47" y="841"/>
                  </a:lnTo>
                  <a:lnTo>
                    <a:pt x="69" y="863"/>
                  </a:lnTo>
                  <a:lnTo>
                    <a:pt x="93" y="883"/>
                  </a:lnTo>
                  <a:lnTo>
                    <a:pt x="117" y="901"/>
                  </a:lnTo>
                  <a:lnTo>
                    <a:pt x="142" y="918"/>
                  </a:lnTo>
                  <a:lnTo>
                    <a:pt x="169" y="933"/>
                  </a:lnTo>
                  <a:lnTo>
                    <a:pt x="196" y="947"/>
                  </a:lnTo>
                  <a:lnTo>
                    <a:pt x="225" y="959"/>
                  </a:lnTo>
                  <a:lnTo>
                    <a:pt x="253" y="970"/>
                  </a:lnTo>
                  <a:lnTo>
                    <a:pt x="282" y="979"/>
                  </a:lnTo>
                  <a:lnTo>
                    <a:pt x="312" y="987"/>
                  </a:lnTo>
                  <a:lnTo>
                    <a:pt x="342" y="994"/>
                  </a:lnTo>
                  <a:lnTo>
                    <a:pt x="373" y="1000"/>
                  </a:lnTo>
                  <a:lnTo>
                    <a:pt x="403" y="1004"/>
                  </a:lnTo>
                  <a:lnTo>
                    <a:pt x="435" y="1007"/>
                  </a:lnTo>
                  <a:lnTo>
                    <a:pt x="467" y="1009"/>
                  </a:lnTo>
                  <a:lnTo>
                    <a:pt x="498" y="1009"/>
                  </a:lnTo>
                  <a:lnTo>
                    <a:pt x="486" y="1007"/>
                  </a:lnTo>
                  <a:lnTo>
                    <a:pt x="453" y="999"/>
                  </a:lnTo>
                  <a:lnTo>
                    <a:pt x="430" y="993"/>
                  </a:lnTo>
                  <a:lnTo>
                    <a:pt x="403" y="985"/>
                  </a:lnTo>
                  <a:lnTo>
                    <a:pt x="376" y="975"/>
                  </a:lnTo>
                  <a:lnTo>
                    <a:pt x="347" y="964"/>
                  </a:lnTo>
                  <a:lnTo>
                    <a:pt x="316" y="950"/>
                  </a:lnTo>
                  <a:lnTo>
                    <a:pt x="286" y="934"/>
                  </a:lnTo>
                  <a:lnTo>
                    <a:pt x="271" y="926"/>
                  </a:lnTo>
                  <a:lnTo>
                    <a:pt x="256" y="917"/>
                  </a:lnTo>
                  <a:lnTo>
                    <a:pt x="241" y="907"/>
                  </a:lnTo>
                  <a:lnTo>
                    <a:pt x="228" y="897"/>
                  </a:lnTo>
                  <a:lnTo>
                    <a:pt x="214" y="886"/>
                  </a:lnTo>
                  <a:lnTo>
                    <a:pt x="201" y="874"/>
                  </a:lnTo>
                  <a:lnTo>
                    <a:pt x="190" y="862"/>
                  </a:lnTo>
                  <a:lnTo>
                    <a:pt x="179" y="849"/>
                  </a:lnTo>
                  <a:lnTo>
                    <a:pt x="169" y="836"/>
                  </a:lnTo>
                  <a:lnTo>
                    <a:pt x="159" y="822"/>
                  </a:lnTo>
                  <a:lnTo>
                    <a:pt x="152" y="807"/>
                  </a:lnTo>
                  <a:lnTo>
                    <a:pt x="145" y="792"/>
                  </a:lnTo>
                  <a:lnTo>
                    <a:pt x="138" y="775"/>
                  </a:lnTo>
                  <a:lnTo>
                    <a:pt x="132" y="755"/>
                  </a:lnTo>
                  <a:lnTo>
                    <a:pt x="126" y="734"/>
                  </a:lnTo>
                  <a:lnTo>
                    <a:pt x="119" y="710"/>
                  </a:lnTo>
                  <a:lnTo>
                    <a:pt x="107" y="658"/>
                  </a:lnTo>
                  <a:lnTo>
                    <a:pt x="95" y="599"/>
                  </a:lnTo>
                  <a:lnTo>
                    <a:pt x="82" y="536"/>
                  </a:lnTo>
                  <a:lnTo>
                    <a:pt x="71" y="469"/>
                  </a:lnTo>
                  <a:lnTo>
                    <a:pt x="59" y="402"/>
                  </a:lnTo>
                  <a:lnTo>
                    <a:pt x="48" y="335"/>
                  </a:lnTo>
                  <a:lnTo>
                    <a:pt x="29" y="208"/>
                  </a:lnTo>
                  <a:lnTo>
                    <a:pt x="14" y="101"/>
                  </a:lnTo>
                  <a:lnTo>
                    <a:pt x="5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4" name="Freeform 116"/>
            <p:cNvSpPr>
              <a:spLocks/>
            </p:cNvSpPr>
            <p:nvPr/>
          </p:nvSpPr>
          <p:spPr bwMode="auto">
            <a:xfrm>
              <a:off x="2134" y="2972"/>
              <a:ext cx="49" cy="35"/>
            </a:xfrm>
            <a:custGeom>
              <a:avLst/>
              <a:gdLst>
                <a:gd name="T0" fmla="*/ 0 w 989"/>
                <a:gd name="T1" fmla="*/ 0 h 659"/>
                <a:gd name="T2" fmla="*/ 0 w 989"/>
                <a:gd name="T3" fmla="*/ 0 h 659"/>
                <a:gd name="T4" fmla="*/ 0 w 989"/>
                <a:gd name="T5" fmla="*/ 0 h 659"/>
                <a:gd name="T6" fmla="*/ 0 w 989"/>
                <a:gd name="T7" fmla="*/ 0 h 659"/>
                <a:gd name="T8" fmla="*/ 0 w 989"/>
                <a:gd name="T9" fmla="*/ 0 h 659"/>
                <a:gd name="T10" fmla="*/ 0 w 989"/>
                <a:gd name="T11" fmla="*/ 0 h 659"/>
                <a:gd name="T12" fmla="*/ 0 w 989"/>
                <a:gd name="T13" fmla="*/ 0 h 659"/>
                <a:gd name="T14" fmla="*/ 0 w 989"/>
                <a:gd name="T15" fmla="*/ 0 h 659"/>
                <a:gd name="T16" fmla="*/ 0 w 989"/>
                <a:gd name="T17" fmla="*/ 0 h 659"/>
                <a:gd name="T18" fmla="*/ 0 w 989"/>
                <a:gd name="T19" fmla="*/ 0 h 659"/>
                <a:gd name="T20" fmla="*/ 0 w 989"/>
                <a:gd name="T21" fmla="*/ 0 h 659"/>
                <a:gd name="T22" fmla="*/ 0 w 989"/>
                <a:gd name="T23" fmla="*/ 0 h 659"/>
                <a:gd name="T24" fmla="*/ 0 w 989"/>
                <a:gd name="T25" fmla="*/ 0 h 659"/>
                <a:gd name="T26" fmla="*/ 0 w 989"/>
                <a:gd name="T27" fmla="*/ 0 h 659"/>
                <a:gd name="T28" fmla="*/ 0 w 989"/>
                <a:gd name="T29" fmla="*/ 0 h 659"/>
                <a:gd name="T30" fmla="*/ 0 w 989"/>
                <a:gd name="T31" fmla="*/ 0 h 659"/>
                <a:gd name="T32" fmla="*/ 0 w 989"/>
                <a:gd name="T33" fmla="*/ 0 h 659"/>
                <a:gd name="T34" fmla="*/ 0 w 989"/>
                <a:gd name="T35" fmla="*/ 0 h 659"/>
                <a:gd name="T36" fmla="*/ 0 w 989"/>
                <a:gd name="T37" fmla="*/ 0 h 659"/>
                <a:gd name="T38" fmla="*/ 0 w 989"/>
                <a:gd name="T39" fmla="*/ 0 h 659"/>
                <a:gd name="T40" fmla="*/ 0 w 989"/>
                <a:gd name="T41" fmla="*/ 0 h 659"/>
                <a:gd name="T42" fmla="*/ 0 w 989"/>
                <a:gd name="T43" fmla="*/ 0 h 659"/>
                <a:gd name="T44" fmla="*/ 0 w 989"/>
                <a:gd name="T45" fmla="*/ 0 h 659"/>
                <a:gd name="T46" fmla="*/ 0 w 989"/>
                <a:gd name="T47" fmla="*/ 0 h 659"/>
                <a:gd name="T48" fmla="*/ 0 w 989"/>
                <a:gd name="T49" fmla="*/ 0 h 659"/>
                <a:gd name="T50" fmla="*/ 0 w 989"/>
                <a:gd name="T51" fmla="*/ 0 h 659"/>
                <a:gd name="T52" fmla="*/ 0 w 989"/>
                <a:gd name="T53" fmla="*/ 0 h 659"/>
                <a:gd name="T54" fmla="*/ 0 w 989"/>
                <a:gd name="T55" fmla="*/ 0 h 659"/>
                <a:gd name="T56" fmla="*/ 0 w 989"/>
                <a:gd name="T57" fmla="*/ 0 h 659"/>
                <a:gd name="T58" fmla="*/ 0 w 989"/>
                <a:gd name="T59" fmla="*/ 0 h 659"/>
                <a:gd name="T60" fmla="*/ 0 w 989"/>
                <a:gd name="T61" fmla="*/ 0 h 659"/>
                <a:gd name="T62" fmla="*/ 0 w 989"/>
                <a:gd name="T63" fmla="*/ 0 h 659"/>
                <a:gd name="T64" fmla="*/ 0 w 989"/>
                <a:gd name="T65" fmla="*/ 0 h 659"/>
                <a:gd name="T66" fmla="*/ 0 w 989"/>
                <a:gd name="T67" fmla="*/ 0 h 659"/>
                <a:gd name="T68" fmla="*/ 0 w 989"/>
                <a:gd name="T69" fmla="*/ 0 h 659"/>
                <a:gd name="T70" fmla="*/ 0 w 989"/>
                <a:gd name="T71" fmla="*/ 0 h 659"/>
                <a:gd name="T72" fmla="*/ 0 w 989"/>
                <a:gd name="T73" fmla="*/ 0 h 659"/>
                <a:gd name="T74" fmla="*/ 0 w 989"/>
                <a:gd name="T75" fmla="*/ 0 h 659"/>
                <a:gd name="T76" fmla="*/ 0 w 989"/>
                <a:gd name="T77" fmla="*/ 0 h 659"/>
                <a:gd name="T78" fmla="*/ 0 w 989"/>
                <a:gd name="T79" fmla="*/ 0 h 659"/>
                <a:gd name="T80" fmla="*/ 0 w 989"/>
                <a:gd name="T81" fmla="*/ 0 h 659"/>
                <a:gd name="T82" fmla="*/ 0 w 989"/>
                <a:gd name="T83" fmla="*/ 0 h 659"/>
                <a:gd name="T84" fmla="*/ 0 w 989"/>
                <a:gd name="T85" fmla="*/ 0 h 659"/>
                <a:gd name="T86" fmla="*/ 0 w 989"/>
                <a:gd name="T87" fmla="*/ 0 h 659"/>
                <a:gd name="T88" fmla="*/ 0 w 989"/>
                <a:gd name="T89" fmla="*/ 0 h 659"/>
                <a:gd name="T90" fmla="*/ 0 w 989"/>
                <a:gd name="T91" fmla="*/ 0 h 659"/>
                <a:gd name="T92" fmla="*/ 0 w 989"/>
                <a:gd name="T93" fmla="*/ 0 h 659"/>
                <a:gd name="T94" fmla="*/ 0 w 989"/>
                <a:gd name="T95" fmla="*/ 0 h 659"/>
                <a:gd name="T96" fmla="*/ 0 w 989"/>
                <a:gd name="T97" fmla="*/ 0 h 6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89"/>
                <a:gd name="T148" fmla="*/ 0 h 659"/>
                <a:gd name="T149" fmla="*/ 989 w 989"/>
                <a:gd name="T150" fmla="*/ 659 h 6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89" h="659">
                  <a:moveTo>
                    <a:pt x="989" y="0"/>
                  </a:moveTo>
                  <a:lnTo>
                    <a:pt x="862" y="68"/>
                  </a:lnTo>
                  <a:lnTo>
                    <a:pt x="730" y="140"/>
                  </a:lnTo>
                  <a:lnTo>
                    <a:pt x="665" y="176"/>
                  </a:lnTo>
                  <a:lnTo>
                    <a:pt x="599" y="214"/>
                  </a:lnTo>
                  <a:lnTo>
                    <a:pt x="533" y="253"/>
                  </a:lnTo>
                  <a:lnTo>
                    <a:pt x="467" y="292"/>
                  </a:lnTo>
                  <a:lnTo>
                    <a:pt x="403" y="333"/>
                  </a:lnTo>
                  <a:lnTo>
                    <a:pt x="340" y="375"/>
                  </a:lnTo>
                  <a:lnTo>
                    <a:pt x="309" y="397"/>
                  </a:lnTo>
                  <a:lnTo>
                    <a:pt x="279" y="419"/>
                  </a:lnTo>
                  <a:lnTo>
                    <a:pt x="248" y="441"/>
                  </a:lnTo>
                  <a:lnTo>
                    <a:pt x="218" y="464"/>
                  </a:lnTo>
                  <a:lnTo>
                    <a:pt x="189" y="487"/>
                  </a:lnTo>
                  <a:lnTo>
                    <a:pt x="160" y="510"/>
                  </a:lnTo>
                  <a:lnTo>
                    <a:pt x="132" y="534"/>
                  </a:lnTo>
                  <a:lnTo>
                    <a:pt x="104" y="558"/>
                  </a:lnTo>
                  <a:lnTo>
                    <a:pt x="77" y="583"/>
                  </a:lnTo>
                  <a:lnTo>
                    <a:pt x="51" y="608"/>
                  </a:lnTo>
                  <a:lnTo>
                    <a:pt x="25" y="634"/>
                  </a:lnTo>
                  <a:lnTo>
                    <a:pt x="0" y="659"/>
                  </a:lnTo>
                  <a:lnTo>
                    <a:pt x="47" y="650"/>
                  </a:lnTo>
                  <a:lnTo>
                    <a:pt x="94" y="641"/>
                  </a:lnTo>
                  <a:lnTo>
                    <a:pt x="140" y="631"/>
                  </a:lnTo>
                  <a:lnTo>
                    <a:pt x="187" y="621"/>
                  </a:lnTo>
                  <a:lnTo>
                    <a:pt x="234" y="611"/>
                  </a:lnTo>
                  <a:lnTo>
                    <a:pt x="280" y="601"/>
                  </a:lnTo>
                  <a:lnTo>
                    <a:pt x="327" y="590"/>
                  </a:lnTo>
                  <a:lnTo>
                    <a:pt x="374" y="579"/>
                  </a:lnTo>
                  <a:lnTo>
                    <a:pt x="422" y="538"/>
                  </a:lnTo>
                  <a:lnTo>
                    <a:pt x="470" y="499"/>
                  </a:lnTo>
                  <a:lnTo>
                    <a:pt x="518" y="461"/>
                  </a:lnTo>
                  <a:lnTo>
                    <a:pt x="565" y="425"/>
                  </a:lnTo>
                  <a:lnTo>
                    <a:pt x="658" y="356"/>
                  </a:lnTo>
                  <a:lnTo>
                    <a:pt x="745" y="289"/>
                  </a:lnTo>
                  <a:lnTo>
                    <a:pt x="786" y="256"/>
                  </a:lnTo>
                  <a:lnTo>
                    <a:pt x="824" y="222"/>
                  </a:lnTo>
                  <a:lnTo>
                    <a:pt x="843" y="205"/>
                  </a:lnTo>
                  <a:lnTo>
                    <a:pt x="860" y="188"/>
                  </a:lnTo>
                  <a:lnTo>
                    <a:pt x="877" y="171"/>
                  </a:lnTo>
                  <a:lnTo>
                    <a:pt x="894" y="153"/>
                  </a:lnTo>
                  <a:lnTo>
                    <a:pt x="908" y="135"/>
                  </a:lnTo>
                  <a:lnTo>
                    <a:pt x="923" y="117"/>
                  </a:lnTo>
                  <a:lnTo>
                    <a:pt x="937" y="99"/>
                  </a:lnTo>
                  <a:lnTo>
                    <a:pt x="949" y="80"/>
                  </a:lnTo>
                  <a:lnTo>
                    <a:pt x="961" y="61"/>
                  </a:lnTo>
                  <a:lnTo>
                    <a:pt x="971" y="41"/>
                  </a:lnTo>
                  <a:lnTo>
                    <a:pt x="981" y="21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5" name="Freeform 117"/>
            <p:cNvSpPr>
              <a:spLocks/>
            </p:cNvSpPr>
            <p:nvPr/>
          </p:nvSpPr>
          <p:spPr bwMode="auto">
            <a:xfrm>
              <a:off x="1909" y="2863"/>
              <a:ext cx="34" cy="89"/>
            </a:xfrm>
            <a:custGeom>
              <a:avLst/>
              <a:gdLst>
                <a:gd name="T0" fmla="*/ 0 w 668"/>
                <a:gd name="T1" fmla="*/ 0 h 1681"/>
                <a:gd name="T2" fmla="*/ 0 w 668"/>
                <a:gd name="T3" fmla="*/ 0 h 1681"/>
                <a:gd name="T4" fmla="*/ 0 w 668"/>
                <a:gd name="T5" fmla="*/ 0 h 1681"/>
                <a:gd name="T6" fmla="*/ 0 w 668"/>
                <a:gd name="T7" fmla="*/ 0 h 1681"/>
                <a:gd name="T8" fmla="*/ 0 w 668"/>
                <a:gd name="T9" fmla="*/ 0 h 1681"/>
                <a:gd name="T10" fmla="*/ 0 w 668"/>
                <a:gd name="T11" fmla="*/ 0 h 1681"/>
                <a:gd name="T12" fmla="*/ 0 w 668"/>
                <a:gd name="T13" fmla="*/ 0 h 1681"/>
                <a:gd name="T14" fmla="*/ 0 w 668"/>
                <a:gd name="T15" fmla="*/ 0 h 1681"/>
                <a:gd name="T16" fmla="*/ 0 w 668"/>
                <a:gd name="T17" fmla="*/ 0 h 1681"/>
                <a:gd name="T18" fmla="*/ 0 w 668"/>
                <a:gd name="T19" fmla="*/ 0 h 1681"/>
                <a:gd name="T20" fmla="*/ 0 w 668"/>
                <a:gd name="T21" fmla="*/ 0 h 1681"/>
                <a:gd name="T22" fmla="*/ 0 w 668"/>
                <a:gd name="T23" fmla="*/ 0 h 1681"/>
                <a:gd name="T24" fmla="*/ 0 w 668"/>
                <a:gd name="T25" fmla="*/ 0 h 1681"/>
                <a:gd name="T26" fmla="*/ 0 w 668"/>
                <a:gd name="T27" fmla="*/ 0 h 1681"/>
                <a:gd name="T28" fmla="*/ 0 w 668"/>
                <a:gd name="T29" fmla="*/ 0 h 1681"/>
                <a:gd name="T30" fmla="*/ 0 w 668"/>
                <a:gd name="T31" fmla="*/ 0 h 1681"/>
                <a:gd name="T32" fmla="*/ 0 w 668"/>
                <a:gd name="T33" fmla="*/ 0 h 1681"/>
                <a:gd name="T34" fmla="*/ 0 w 668"/>
                <a:gd name="T35" fmla="*/ 0 h 1681"/>
                <a:gd name="T36" fmla="*/ 0 w 668"/>
                <a:gd name="T37" fmla="*/ 0 h 1681"/>
                <a:gd name="T38" fmla="*/ 0 w 668"/>
                <a:gd name="T39" fmla="*/ 0 h 1681"/>
                <a:gd name="T40" fmla="*/ 0 w 668"/>
                <a:gd name="T41" fmla="*/ 0 h 1681"/>
                <a:gd name="T42" fmla="*/ 0 w 668"/>
                <a:gd name="T43" fmla="*/ 0 h 1681"/>
                <a:gd name="T44" fmla="*/ 0 w 668"/>
                <a:gd name="T45" fmla="*/ 0 h 1681"/>
                <a:gd name="T46" fmla="*/ 0 w 668"/>
                <a:gd name="T47" fmla="*/ 0 h 1681"/>
                <a:gd name="T48" fmla="*/ 0 w 668"/>
                <a:gd name="T49" fmla="*/ 0 h 1681"/>
                <a:gd name="T50" fmla="*/ 0 w 668"/>
                <a:gd name="T51" fmla="*/ 0 h 1681"/>
                <a:gd name="T52" fmla="*/ 0 w 668"/>
                <a:gd name="T53" fmla="*/ 0 h 1681"/>
                <a:gd name="T54" fmla="*/ 0 w 668"/>
                <a:gd name="T55" fmla="*/ 0 h 1681"/>
                <a:gd name="T56" fmla="*/ 0 w 668"/>
                <a:gd name="T57" fmla="*/ 0 h 1681"/>
                <a:gd name="T58" fmla="*/ 0 w 668"/>
                <a:gd name="T59" fmla="*/ 0 h 1681"/>
                <a:gd name="T60" fmla="*/ 0 w 668"/>
                <a:gd name="T61" fmla="*/ 0 h 1681"/>
                <a:gd name="T62" fmla="*/ 0 w 668"/>
                <a:gd name="T63" fmla="*/ 0 h 1681"/>
                <a:gd name="T64" fmla="*/ 0 w 668"/>
                <a:gd name="T65" fmla="*/ 0 h 1681"/>
                <a:gd name="T66" fmla="*/ 0 w 668"/>
                <a:gd name="T67" fmla="*/ 0 h 1681"/>
                <a:gd name="T68" fmla="*/ 0 w 668"/>
                <a:gd name="T69" fmla="*/ 0 h 1681"/>
                <a:gd name="T70" fmla="*/ 0 w 668"/>
                <a:gd name="T71" fmla="*/ 0 h 1681"/>
                <a:gd name="T72" fmla="*/ 0 w 668"/>
                <a:gd name="T73" fmla="*/ 0 h 1681"/>
                <a:gd name="T74" fmla="*/ 0 w 668"/>
                <a:gd name="T75" fmla="*/ 0 h 1681"/>
                <a:gd name="T76" fmla="*/ 0 w 668"/>
                <a:gd name="T77" fmla="*/ 0 h 1681"/>
                <a:gd name="T78" fmla="*/ 0 w 668"/>
                <a:gd name="T79" fmla="*/ 0 h 1681"/>
                <a:gd name="T80" fmla="*/ 0 w 668"/>
                <a:gd name="T81" fmla="*/ 0 h 1681"/>
                <a:gd name="T82" fmla="*/ 0 w 668"/>
                <a:gd name="T83" fmla="*/ 0 h 1681"/>
                <a:gd name="T84" fmla="*/ 0 w 668"/>
                <a:gd name="T85" fmla="*/ 0 h 1681"/>
                <a:gd name="T86" fmla="*/ 0 w 668"/>
                <a:gd name="T87" fmla="*/ 0 h 1681"/>
                <a:gd name="T88" fmla="*/ 0 w 668"/>
                <a:gd name="T89" fmla="*/ 0 h 1681"/>
                <a:gd name="T90" fmla="*/ 0 w 668"/>
                <a:gd name="T91" fmla="*/ 0 h 1681"/>
                <a:gd name="T92" fmla="*/ 0 w 668"/>
                <a:gd name="T93" fmla="*/ 0 h 1681"/>
                <a:gd name="T94" fmla="*/ 0 w 668"/>
                <a:gd name="T95" fmla="*/ 0 h 1681"/>
                <a:gd name="T96" fmla="*/ 0 w 668"/>
                <a:gd name="T97" fmla="*/ 0 h 1681"/>
                <a:gd name="T98" fmla="*/ 0 w 668"/>
                <a:gd name="T99" fmla="*/ 0 h 1681"/>
                <a:gd name="T100" fmla="*/ 0 w 668"/>
                <a:gd name="T101" fmla="*/ 0 h 16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68"/>
                <a:gd name="T154" fmla="*/ 0 h 1681"/>
                <a:gd name="T155" fmla="*/ 668 w 668"/>
                <a:gd name="T156" fmla="*/ 1681 h 16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68" h="1681">
                  <a:moveTo>
                    <a:pt x="668" y="0"/>
                  </a:moveTo>
                  <a:lnTo>
                    <a:pt x="629" y="14"/>
                  </a:lnTo>
                  <a:lnTo>
                    <a:pt x="591" y="31"/>
                  </a:lnTo>
                  <a:lnTo>
                    <a:pt x="556" y="49"/>
                  </a:lnTo>
                  <a:lnTo>
                    <a:pt x="521" y="69"/>
                  </a:lnTo>
                  <a:lnTo>
                    <a:pt x="488" y="91"/>
                  </a:lnTo>
                  <a:lnTo>
                    <a:pt x="457" y="115"/>
                  </a:lnTo>
                  <a:lnTo>
                    <a:pt x="427" y="140"/>
                  </a:lnTo>
                  <a:lnTo>
                    <a:pt x="399" y="167"/>
                  </a:lnTo>
                  <a:lnTo>
                    <a:pt x="372" y="196"/>
                  </a:lnTo>
                  <a:lnTo>
                    <a:pt x="347" y="225"/>
                  </a:lnTo>
                  <a:lnTo>
                    <a:pt x="323" y="256"/>
                  </a:lnTo>
                  <a:lnTo>
                    <a:pt x="301" y="288"/>
                  </a:lnTo>
                  <a:lnTo>
                    <a:pt x="281" y="321"/>
                  </a:lnTo>
                  <a:lnTo>
                    <a:pt x="262" y="355"/>
                  </a:lnTo>
                  <a:lnTo>
                    <a:pt x="244" y="390"/>
                  </a:lnTo>
                  <a:lnTo>
                    <a:pt x="228" y="426"/>
                  </a:lnTo>
                  <a:lnTo>
                    <a:pt x="214" y="462"/>
                  </a:lnTo>
                  <a:lnTo>
                    <a:pt x="201" y="500"/>
                  </a:lnTo>
                  <a:lnTo>
                    <a:pt x="189" y="537"/>
                  </a:lnTo>
                  <a:lnTo>
                    <a:pt x="180" y="576"/>
                  </a:lnTo>
                  <a:lnTo>
                    <a:pt x="171" y="614"/>
                  </a:lnTo>
                  <a:lnTo>
                    <a:pt x="164" y="654"/>
                  </a:lnTo>
                  <a:lnTo>
                    <a:pt x="159" y="693"/>
                  </a:lnTo>
                  <a:lnTo>
                    <a:pt x="155" y="732"/>
                  </a:lnTo>
                  <a:lnTo>
                    <a:pt x="152" y="772"/>
                  </a:lnTo>
                  <a:lnTo>
                    <a:pt x="151" y="811"/>
                  </a:lnTo>
                  <a:lnTo>
                    <a:pt x="152" y="850"/>
                  </a:lnTo>
                  <a:lnTo>
                    <a:pt x="155" y="889"/>
                  </a:lnTo>
                  <a:lnTo>
                    <a:pt x="158" y="927"/>
                  </a:lnTo>
                  <a:lnTo>
                    <a:pt x="163" y="965"/>
                  </a:lnTo>
                  <a:lnTo>
                    <a:pt x="169" y="1003"/>
                  </a:lnTo>
                  <a:lnTo>
                    <a:pt x="177" y="1040"/>
                  </a:lnTo>
                  <a:lnTo>
                    <a:pt x="192" y="1097"/>
                  </a:lnTo>
                  <a:lnTo>
                    <a:pt x="206" y="1140"/>
                  </a:lnTo>
                  <a:lnTo>
                    <a:pt x="217" y="1170"/>
                  </a:lnTo>
                  <a:lnTo>
                    <a:pt x="224" y="1190"/>
                  </a:lnTo>
                  <a:lnTo>
                    <a:pt x="229" y="1202"/>
                  </a:lnTo>
                  <a:lnTo>
                    <a:pt x="230" y="1209"/>
                  </a:lnTo>
                  <a:lnTo>
                    <a:pt x="229" y="1211"/>
                  </a:lnTo>
                  <a:lnTo>
                    <a:pt x="228" y="1212"/>
                  </a:lnTo>
                  <a:lnTo>
                    <a:pt x="226" y="1213"/>
                  </a:lnTo>
                  <a:lnTo>
                    <a:pt x="223" y="1214"/>
                  </a:lnTo>
                  <a:lnTo>
                    <a:pt x="220" y="1216"/>
                  </a:lnTo>
                  <a:lnTo>
                    <a:pt x="217" y="1220"/>
                  </a:lnTo>
                  <a:lnTo>
                    <a:pt x="212" y="1227"/>
                  </a:lnTo>
                  <a:lnTo>
                    <a:pt x="207" y="1236"/>
                  </a:lnTo>
                  <a:lnTo>
                    <a:pt x="195" y="1260"/>
                  </a:lnTo>
                  <a:lnTo>
                    <a:pt x="180" y="1290"/>
                  </a:lnTo>
                  <a:lnTo>
                    <a:pt x="144" y="1365"/>
                  </a:lnTo>
                  <a:lnTo>
                    <a:pt x="104" y="1450"/>
                  </a:lnTo>
                  <a:lnTo>
                    <a:pt x="65" y="1535"/>
                  </a:lnTo>
                  <a:lnTo>
                    <a:pt x="33" y="1609"/>
                  </a:lnTo>
                  <a:lnTo>
                    <a:pt x="8" y="1661"/>
                  </a:lnTo>
                  <a:lnTo>
                    <a:pt x="0" y="1681"/>
                  </a:lnTo>
                  <a:lnTo>
                    <a:pt x="42" y="1620"/>
                  </a:lnTo>
                  <a:lnTo>
                    <a:pt x="83" y="1559"/>
                  </a:lnTo>
                  <a:lnTo>
                    <a:pt x="125" y="1498"/>
                  </a:lnTo>
                  <a:lnTo>
                    <a:pt x="166" y="1437"/>
                  </a:lnTo>
                  <a:lnTo>
                    <a:pt x="207" y="1376"/>
                  </a:lnTo>
                  <a:lnTo>
                    <a:pt x="248" y="1317"/>
                  </a:lnTo>
                  <a:lnTo>
                    <a:pt x="288" y="1259"/>
                  </a:lnTo>
                  <a:lnTo>
                    <a:pt x="327" y="1202"/>
                  </a:lnTo>
                  <a:lnTo>
                    <a:pt x="321" y="1132"/>
                  </a:lnTo>
                  <a:lnTo>
                    <a:pt x="315" y="1062"/>
                  </a:lnTo>
                  <a:lnTo>
                    <a:pt x="310" y="992"/>
                  </a:lnTo>
                  <a:lnTo>
                    <a:pt x="305" y="922"/>
                  </a:lnTo>
                  <a:lnTo>
                    <a:pt x="301" y="852"/>
                  </a:lnTo>
                  <a:lnTo>
                    <a:pt x="297" y="782"/>
                  </a:lnTo>
                  <a:lnTo>
                    <a:pt x="292" y="712"/>
                  </a:lnTo>
                  <a:lnTo>
                    <a:pt x="288" y="642"/>
                  </a:lnTo>
                  <a:lnTo>
                    <a:pt x="315" y="630"/>
                  </a:lnTo>
                  <a:lnTo>
                    <a:pt x="341" y="617"/>
                  </a:lnTo>
                  <a:lnTo>
                    <a:pt x="367" y="606"/>
                  </a:lnTo>
                  <a:lnTo>
                    <a:pt x="394" y="594"/>
                  </a:lnTo>
                  <a:lnTo>
                    <a:pt x="419" y="582"/>
                  </a:lnTo>
                  <a:lnTo>
                    <a:pt x="445" y="571"/>
                  </a:lnTo>
                  <a:lnTo>
                    <a:pt x="471" y="559"/>
                  </a:lnTo>
                  <a:lnTo>
                    <a:pt x="498" y="547"/>
                  </a:lnTo>
                  <a:lnTo>
                    <a:pt x="480" y="543"/>
                  </a:lnTo>
                  <a:lnTo>
                    <a:pt x="462" y="539"/>
                  </a:lnTo>
                  <a:lnTo>
                    <a:pt x="444" y="535"/>
                  </a:lnTo>
                  <a:lnTo>
                    <a:pt x="426" y="532"/>
                  </a:lnTo>
                  <a:lnTo>
                    <a:pt x="407" y="528"/>
                  </a:lnTo>
                  <a:lnTo>
                    <a:pt x="389" y="525"/>
                  </a:lnTo>
                  <a:lnTo>
                    <a:pt x="371" y="521"/>
                  </a:lnTo>
                  <a:lnTo>
                    <a:pt x="354" y="516"/>
                  </a:lnTo>
                  <a:lnTo>
                    <a:pt x="365" y="479"/>
                  </a:lnTo>
                  <a:lnTo>
                    <a:pt x="378" y="443"/>
                  </a:lnTo>
                  <a:lnTo>
                    <a:pt x="392" y="408"/>
                  </a:lnTo>
                  <a:lnTo>
                    <a:pt x="407" y="373"/>
                  </a:lnTo>
                  <a:lnTo>
                    <a:pt x="424" y="339"/>
                  </a:lnTo>
                  <a:lnTo>
                    <a:pt x="441" y="306"/>
                  </a:lnTo>
                  <a:lnTo>
                    <a:pt x="460" y="274"/>
                  </a:lnTo>
                  <a:lnTo>
                    <a:pt x="479" y="242"/>
                  </a:lnTo>
                  <a:lnTo>
                    <a:pt x="500" y="210"/>
                  </a:lnTo>
                  <a:lnTo>
                    <a:pt x="521" y="179"/>
                  </a:lnTo>
                  <a:lnTo>
                    <a:pt x="543" y="148"/>
                  </a:lnTo>
                  <a:lnTo>
                    <a:pt x="566" y="118"/>
                  </a:lnTo>
                  <a:lnTo>
                    <a:pt x="590" y="88"/>
                  </a:lnTo>
                  <a:lnTo>
                    <a:pt x="616" y="58"/>
                  </a:lnTo>
                  <a:lnTo>
                    <a:pt x="642" y="29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716" name="Freeform 118"/>
            <p:cNvSpPr>
              <a:spLocks/>
            </p:cNvSpPr>
            <p:nvPr/>
          </p:nvSpPr>
          <p:spPr bwMode="auto">
            <a:xfrm>
              <a:off x="1941" y="2820"/>
              <a:ext cx="21" cy="26"/>
            </a:xfrm>
            <a:custGeom>
              <a:avLst/>
              <a:gdLst>
                <a:gd name="T0" fmla="*/ 0 w 409"/>
                <a:gd name="T1" fmla="*/ 0 h 487"/>
                <a:gd name="T2" fmla="*/ 0 w 409"/>
                <a:gd name="T3" fmla="*/ 0 h 487"/>
                <a:gd name="T4" fmla="*/ 0 w 409"/>
                <a:gd name="T5" fmla="*/ 0 h 487"/>
                <a:gd name="T6" fmla="*/ 0 w 409"/>
                <a:gd name="T7" fmla="*/ 0 h 487"/>
                <a:gd name="T8" fmla="*/ 0 w 409"/>
                <a:gd name="T9" fmla="*/ 0 h 487"/>
                <a:gd name="T10" fmla="*/ 0 w 409"/>
                <a:gd name="T11" fmla="*/ 0 h 487"/>
                <a:gd name="T12" fmla="*/ 0 w 409"/>
                <a:gd name="T13" fmla="*/ 0 h 487"/>
                <a:gd name="T14" fmla="*/ 0 w 409"/>
                <a:gd name="T15" fmla="*/ 0 h 487"/>
                <a:gd name="T16" fmla="*/ 0 w 409"/>
                <a:gd name="T17" fmla="*/ 0 h 487"/>
                <a:gd name="T18" fmla="*/ 0 w 409"/>
                <a:gd name="T19" fmla="*/ 0 h 487"/>
                <a:gd name="T20" fmla="*/ 0 w 409"/>
                <a:gd name="T21" fmla="*/ 0 h 487"/>
                <a:gd name="T22" fmla="*/ 0 w 409"/>
                <a:gd name="T23" fmla="*/ 0 h 487"/>
                <a:gd name="T24" fmla="*/ 0 w 409"/>
                <a:gd name="T25" fmla="*/ 0 h 487"/>
                <a:gd name="T26" fmla="*/ 0 w 409"/>
                <a:gd name="T27" fmla="*/ 0 h 487"/>
                <a:gd name="T28" fmla="*/ 0 w 409"/>
                <a:gd name="T29" fmla="*/ 0 h 487"/>
                <a:gd name="T30" fmla="*/ 0 w 409"/>
                <a:gd name="T31" fmla="*/ 0 h 487"/>
                <a:gd name="T32" fmla="*/ 0 w 409"/>
                <a:gd name="T33" fmla="*/ 0 h 487"/>
                <a:gd name="T34" fmla="*/ 0 w 409"/>
                <a:gd name="T35" fmla="*/ 0 h 487"/>
                <a:gd name="T36" fmla="*/ 0 w 409"/>
                <a:gd name="T37" fmla="*/ 0 h 487"/>
                <a:gd name="T38" fmla="*/ 0 w 409"/>
                <a:gd name="T39" fmla="*/ 0 h 487"/>
                <a:gd name="T40" fmla="*/ 0 w 409"/>
                <a:gd name="T41" fmla="*/ 0 h 487"/>
                <a:gd name="T42" fmla="*/ 0 w 409"/>
                <a:gd name="T43" fmla="*/ 0 h 487"/>
                <a:gd name="T44" fmla="*/ 0 w 409"/>
                <a:gd name="T45" fmla="*/ 0 h 487"/>
                <a:gd name="T46" fmla="*/ 0 w 409"/>
                <a:gd name="T47" fmla="*/ 0 h 487"/>
                <a:gd name="T48" fmla="*/ 0 w 409"/>
                <a:gd name="T49" fmla="*/ 0 h 487"/>
                <a:gd name="T50" fmla="*/ 0 w 409"/>
                <a:gd name="T51" fmla="*/ 0 h 487"/>
                <a:gd name="T52" fmla="*/ 0 w 409"/>
                <a:gd name="T53" fmla="*/ 0 h 487"/>
                <a:gd name="T54" fmla="*/ 0 w 409"/>
                <a:gd name="T55" fmla="*/ 0 h 487"/>
                <a:gd name="T56" fmla="*/ 0 w 409"/>
                <a:gd name="T57" fmla="*/ 0 h 487"/>
                <a:gd name="T58" fmla="*/ 0 w 409"/>
                <a:gd name="T59" fmla="*/ 0 h 487"/>
                <a:gd name="T60" fmla="*/ 0 w 409"/>
                <a:gd name="T61" fmla="*/ 0 h 487"/>
                <a:gd name="T62" fmla="*/ 0 w 409"/>
                <a:gd name="T63" fmla="*/ 0 h 487"/>
                <a:gd name="T64" fmla="*/ 0 w 409"/>
                <a:gd name="T65" fmla="*/ 0 h 487"/>
                <a:gd name="T66" fmla="*/ 0 w 409"/>
                <a:gd name="T67" fmla="*/ 0 h 487"/>
                <a:gd name="T68" fmla="*/ 0 w 409"/>
                <a:gd name="T69" fmla="*/ 0 h 487"/>
                <a:gd name="T70" fmla="*/ 0 w 409"/>
                <a:gd name="T71" fmla="*/ 0 h 487"/>
                <a:gd name="T72" fmla="*/ 0 w 409"/>
                <a:gd name="T73" fmla="*/ 0 h 487"/>
                <a:gd name="T74" fmla="*/ 0 w 409"/>
                <a:gd name="T75" fmla="*/ 0 h 487"/>
                <a:gd name="T76" fmla="*/ 0 w 409"/>
                <a:gd name="T77" fmla="*/ 0 h 487"/>
                <a:gd name="T78" fmla="*/ 0 w 409"/>
                <a:gd name="T79" fmla="*/ 0 h 487"/>
                <a:gd name="T80" fmla="*/ 0 w 409"/>
                <a:gd name="T81" fmla="*/ 0 h 487"/>
                <a:gd name="T82" fmla="*/ 0 w 409"/>
                <a:gd name="T83" fmla="*/ 0 h 487"/>
                <a:gd name="T84" fmla="*/ 0 w 409"/>
                <a:gd name="T85" fmla="*/ 0 h 487"/>
                <a:gd name="T86" fmla="*/ 0 w 409"/>
                <a:gd name="T87" fmla="*/ 0 h 487"/>
                <a:gd name="T88" fmla="*/ 0 w 409"/>
                <a:gd name="T89" fmla="*/ 0 h 487"/>
                <a:gd name="T90" fmla="*/ 0 w 409"/>
                <a:gd name="T91" fmla="*/ 0 h 487"/>
                <a:gd name="T92" fmla="*/ 0 w 409"/>
                <a:gd name="T93" fmla="*/ 0 h 487"/>
                <a:gd name="T94" fmla="*/ 0 w 409"/>
                <a:gd name="T95" fmla="*/ 0 h 487"/>
                <a:gd name="T96" fmla="*/ 0 w 409"/>
                <a:gd name="T97" fmla="*/ 0 h 48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9"/>
                <a:gd name="T148" fmla="*/ 0 h 487"/>
                <a:gd name="T149" fmla="*/ 409 w 409"/>
                <a:gd name="T150" fmla="*/ 487 h 48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9" h="487">
                  <a:moveTo>
                    <a:pt x="23" y="487"/>
                  </a:moveTo>
                  <a:lnTo>
                    <a:pt x="14" y="466"/>
                  </a:lnTo>
                  <a:lnTo>
                    <a:pt x="7" y="445"/>
                  </a:lnTo>
                  <a:lnTo>
                    <a:pt x="2" y="424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2" y="361"/>
                  </a:lnTo>
                  <a:lnTo>
                    <a:pt x="5" y="341"/>
                  </a:lnTo>
                  <a:lnTo>
                    <a:pt x="11" y="321"/>
                  </a:lnTo>
                  <a:lnTo>
                    <a:pt x="18" y="301"/>
                  </a:lnTo>
                  <a:lnTo>
                    <a:pt x="26" y="281"/>
                  </a:lnTo>
                  <a:lnTo>
                    <a:pt x="37" y="262"/>
                  </a:lnTo>
                  <a:lnTo>
                    <a:pt x="48" y="244"/>
                  </a:lnTo>
                  <a:lnTo>
                    <a:pt x="61" y="225"/>
                  </a:lnTo>
                  <a:lnTo>
                    <a:pt x="75" y="207"/>
                  </a:lnTo>
                  <a:lnTo>
                    <a:pt x="90" y="190"/>
                  </a:lnTo>
                  <a:lnTo>
                    <a:pt x="105" y="173"/>
                  </a:lnTo>
                  <a:lnTo>
                    <a:pt x="122" y="157"/>
                  </a:lnTo>
                  <a:lnTo>
                    <a:pt x="140" y="141"/>
                  </a:lnTo>
                  <a:lnTo>
                    <a:pt x="158" y="126"/>
                  </a:lnTo>
                  <a:lnTo>
                    <a:pt x="177" y="111"/>
                  </a:lnTo>
                  <a:lnTo>
                    <a:pt x="197" y="97"/>
                  </a:lnTo>
                  <a:lnTo>
                    <a:pt x="216" y="84"/>
                  </a:lnTo>
                  <a:lnTo>
                    <a:pt x="236" y="72"/>
                  </a:lnTo>
                  <a:lnTo>
                    <a:pt x="256" y="60"/>
                  </a:lnTo>
                  <a:lnTo>
                    <a:pt x="276" y="50"/>
                  </a:lnTo>
                  <a:lnTo>
                    <a:pt x="296" y="40"/>
                  </a:lnTo>
                  <a:lnTo>
                    <a:pt x="316" y="31"/>
                  </a:lnTo>
                  <a:lnTo>
                    <a:pt x="336" y="23"/>
                  </a:lnTo>
                  <a:lnTo>
                    <a:pt x="355" y="16"/>
                  </a:lnTo>
                  <a:lnTo>
                    <a:pt x="374" y="9"/>
                  </a:lnTo>
                  <a:lnTo>
                    <a:pt x="392" y="4"/>
                  </a:lnTo>
                  <a:lnTo>
                    <a:pt x="409" y="0"/>
                  </a:lnTo>
                  <a:lnTo>
                    <a:pt x="367" y="29"/>
                  </a:lnTo>
                  <a:lnTo>
                    <a:pt x="329" y="56"/>
                  </a:lnTo>
                  <a:lnTo>
                    <a:pt x="294" y="83"/>
                  </a:lnTo>
                  <a:lnTo>
                    <a:pt x="262" y="109"/>
                  </a:lnTo>
                  <a:lnTo>
                    <a:pt x="234" y="134"/>
                  </a:lnTo>
                  <a:lnTo>
                    <a:pt x="207" y="160"/>
                  </a:lnTo>
                  <a:lnTo>
                    <a:pt x="184" y="186"/>
                  </a:lnTo>
                  <a:lnTo>
                    <a:pt x="162" y="213"/>
                  </a:lnTo>
                  <a:lnTo>
                    <a:pt x="142" y="240"/>
                  </a:lnTo>
                  <a:lnTo>
                    <a:pt x="123" y="269"/>
                  </a:lnTo>
                  <a:lnTo>
                    <a:pt x="106" y="300"/>
                  </a:lnTo>
                  <a:lnTo>
                    <a:pt x="90" y="332"/>
                  </a:lnTo>
                  <a:lnTo>
                    <a:pt x="73" y="368"/>
                  </a:lnTo>
                  <a:lnTo>
                    <a:pt x="56" y="404"/>
                  </a:lnTo>
                  <a:lnTo>
                    <a:pt x="40" y="444"/>
                  </a:lnTo>
                  <a:lnTo>
                    <a:pt x="23" y="487"/>
                  </a:lnTo>
                  <a:close/>
                </a:path>
              </a:pathLst>
            </a:custGeom>
            <a:solidFill>
              <a:srgbClr val="1E1A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87075" name="Text Box 119"/>
          <p:cNvSpPr txBox="1">
            <a:spLocks noChangeArrowheads="1"/>
          </p:cNvSpPr>
          <p:nvPr/>
        </p:nvSpPr>
        <p:spPr bwMode="auto">
          <a:xfrm>
            <a:off x="2843213" y="1268413"/>
            <a:ext cx="1370012" cy="9699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Sulfoniluree</a:t>
            </a:r>
            <a:br>
              <a:rPr lang="en-US" sz="1600" b="1">
                <a:solidFill>
                  <a:srgbClr val="00FFFF"/>
                </a:solidFill>
                <a:latin typeface="Arial" pitchFamily="34" charset="0"/>
              </a:rPr>
            </a:b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Glinidi</a:t>
            </a:r>
          </a:p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Incretine</a:t>
            </a:r>
          </a:p>
        </p:txBody>
      </p:sp>
      <p:sp>
        <p:nvSpPr>
          <p:cNvPr id="387076" name="Text Box 120"/>
          <p:cNvSpPr txBox="1">
            <a:spLocks noChangeArrowheads="1"/>
          </p:cNvSpPr>
          <p:nvPr/>
        </p:nvSpPr>
        <p:spPr bwMode="auto">
          <a:xfrm>
            <a:off x="1393825" y="4437063"/>
            <a:ext cx="1025525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 b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Fegato</a:t>
            </a:r>
            <a:endParaRPr lang="en-US" sz="2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87077" name="Text Box 121"/>
          <p:cNvSpPr txBox="1">
            <a:spLocks noChangeArrowheads="1"/>
          </p:cNvSpPr>
          <p:nvPr/>
        </p:nvSpPr>
        <p:spPr bwMode="auto">
          <a:xfrm>
            <a:off x="1908175" y="5876925"/>
            <a:ext cx="1430338" cy="9699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Metformina</a:t>
            </a:r>
          </a:p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Incretine  Pioglitazone</a:t>
            </a:r>
          </a:p>
        </p:txBody>
      </p:sp>
      <p:sp>
        <p:nvSpPr>
          <p:cNvPr id="387078" name="Text Box 122"/>
          <p:cNvSpPr txBox="1">
            <a:spLocks noChangeArrowheads="1"/>
          </p:cNvSpPr>
          <p:nvPr/>
        </p:nvSpPr>
        <p:spPr bwMode="auto">
          <a:xfrm>
            <a:off x="4552950" y="1196975"/>
            <a:ext cx="1325563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 b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Pancreas</a:t>
            </a:r>
            <a:endParaRPr lang="en-US" sz="2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87079" name="Text Box 123"/>
          <p:cNvSpPr txBox="1">
            <a:spLocks noChangeArrowheads="1"/>
          </p:cNvSpPr>
          <p:nvPr/>
        </p:nvSpPr>
        <p:spPr bwMode="auto">
          <a:xfrm>
            <a:off x="7731125" y="2349500"/>
            <a:ext cx="1119188" cy="6746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Acarbose</a:t>
            </a:r>
          </a:p>
          <a:p>
            <a:pPr defTabSz="914400">
              <a:lnSpc>
                <a:spcPct val="120000"/>
              </a:lnSpc>
            </a:pPr>
            <a:r>
              <a:rPr lang="en-US" sz="1600" b="1">
                <a:solidFill>
                  <a:srgbClr val="00FFFF"/>
                </a:solidFill>
                <a:latin typeface="Arial" pitchFamily="34" charset="0"/>
              </a:rPr>
              <a:t>Incretine</a:t>
            </a:r>
          </a:p>
        </p:txBody>
      </p:sp>
      <p:sp>
        <p:nvSpPr>
          <p:cNvPr id="387080" name="Text Box 124"/>
          <p:cNvSpPr txBox="1">
            <a:spLocks noChangeArrowheads="1"/>
          </p:cNvSpPr>
          <p:nvPr/>
        </p:nvSpPr>
        <p:spPr bwMode="auto">
          <a:xfrm>
            <a:off x="7218363" y="1700213"/>
            <a:ext cx="1254125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 b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Intestino</a:t>
            </a:r>
            <a:endParaRPr lang="en-US" sz="20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87081" name="Text Box 125"/>
          <p:cNvSpPr txBox="1">
            <a:spLocks noChangeArrowheads="1"/>
          </p:cNvSpPr>
          <p:nvPr/>
        </p:nvSpPr>
        <p:spPr bwMode="auto">
          <a:xfrm>
            <a:off x="7546988" y="4429132"/>
            <a:ext cx="1225550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 b="1" dirty="0" err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Muscolo</a:t>
            </a:r>
            <a:endParaRPr lang="en-US" sz="20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87082" name="Text Box 126"/>
          <p:cNvSpPr txBox="1">
            <a:spLocks noChangeArrowheads="1"/>
          </p:cNvSpPr>
          <p:nvPr/>
        </p:nvSpPr>
        <p:spPr bwMode="auto">
          <a:xfrm>
            <a:off x="6088084" y="5527697"/>
            <a:ext cx="1685925" cy="6560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sz="1600" b="1" dirty="0" err="1" smtClean="0">
                <a:solidFill>
                  <a:srgbClr val="00FFFF"/>
                </a:solidFill>
                <a:latin typeface="Arial" pitchFamily="34" charset="0"/>
              </a:rPr>
              <a:t>Pioglitazone</a:t>
            </a:r>
            <a:r>
              <a:rPr lang="en-US" sz="1600" b="1" dirty="0" smtClean="0">
                <a:solidFill>
                  <a:srgbClr val="00FFFF"/>
                </a:solidFill>
                <a:latin typeface="Arial" pitchFamily="34" charset="0"/>
              </a:rPr>
              <a:t> </a:t>
            </a:r>
            <a:r>
              <a:rPr lang="en-US" sz="1600" b="1" dirty="0" err="1">
                <a:solidFill>
                  <a:srgbClr val="00FFFF"/>
                </a:solidFill>
                <a:latin typeface="Arial" pitchFamily="34" charset="0"/>
              </a:rPr>
              <a:t>metformina</a:t>
            </a:r>
            <a:endParaRPr lang="en-US" sz="1600" b="1" dirty="0">
              <a:solidFill>
                <a:srgbClr val="00FFFF"/>
              </a:solidFill>
              <a:latin typeface="Arial" pitchFamily="34" charset="0"/>
            </a:endParaRPr>
          </a:p>
        </p:txBody>
      </p:sp>
      <p:sp>
        <p:nvSpPr>
          <p:cNvPr id="387083" name="Oval 127"/>
          <p:cNvSpPr>
            <a:spLocks noChangeArrowheads="1"/>
          </p:cNvSpPr>
          <p:nvPr/>
        </p:nvSpPr>
        <p:spPr bwMode="auto">
          <a:xfrm>
            <a:off x="3763963" y="3290888"/>
            <a:ext cx="2103437" cy="719137"/>
          </a:xfrm>
          <a:prstGeom prst="ellipse">
            <a:avLst/>
          </a:prstGeom>
          <a:solidFill>
            <a:srgbClr val="FFCC66"/>
          </a:solidFill>
          <a:ln w="12700">
            <a:noFill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defTabSz="914400"/>
            <a:endParaRPr lang="it-IT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7084" name="Text Box 128"/>
          <p:cNvSpPr txBox="1">
            <a:spLocks noChangeArrowheads="1"/>
          </p:cNvSpPr>
          <p:nvPr/>
        </p:nvSpPr>
        <p:spPr bwMode="white">
          <a:xfrm>
            <a:off x="3860800" y="3443288"/>
            <a:ext cx="2006600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914400"/>
            <a:r>
              <a:rPr lang="en-US" sz="2000" b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 Iperglicemia</a:t>
            </a:r>
            <a:endParaRPr lang="en-US" sz="2000" b="1">
              <a:solidFill>
                <a:srgbClr val="FF0000"/>
              </a:solidFill>
              <a:latin typeface="Arial" pitchFamily="34" charset="0"/>
            </a:endParaRPr>
          </a:p>
        </p:txBody>
      </p:sp>
      <p:grpSp>
        <p:nvGrpSpPr>
          <p:cNvPr id="3" name="Group 129"/>
          <p:cNvGrpSpPr>
            <a:grpSpLocks/>
          </p:cNvGrpSpPr>
          <p:nvPr/>
        </p:nvGrpSpPr>
        <p:grpSpPr bwMode="auto">
          <a:xfrm rot="1800000">
            <a:off x="4241800" y="1504950"/>
            <a:ext cx="962025" cy="777875"/>
            <a:chOff x="2243" y="1449"/>
            <a:chExt cx="681" cy="490"/>
          </a:xfrm>
        </p:grpSpPr>
        <p:sp>
          <p:nvSpPr>
            <p:cNvPr id="388002" name="Freeform 130"/>
            <p:cNvSpPr>
              <a:spLocks/>
            </p:cNvSpPr>
            <p:nvPr/>
          </p:nvSpPr>
          <p:spPr bwMode="auto">
            <a:xfrm>
              <a:off x="2488" y="1711"/>
              <a:ext cx="43" cy="63"/>
            </a:xfrm>
            <a:custGeom>
              <a:avLst/>
              <a:gdLst>
                <a:gd name="T0" fmla="*/ 0 w 690"/>
                <a:gd name="T1" fmla="*/ 0 h 1009"/>
                <a:gd name="T2" fmla="*/ 0 w 690"/>
                <a:gd name="T3" fmla="*/ 0 h 1009"/>
                <a:gd name="T4" fmla="*/ 0 w 690"/>
                <a:gd name="T5" fmla="*/ 0 h 1009"/>
                <a:gd name="T6" fmla="*/ 0 w 690"/>
                <a:gd name="T7" fmla="*/ 0 h 1009"/>
                <a:gd name="T8" fmla="*/ 0 w 690"/>
                <a:gd name="T9" fmla="*/ 0 h 1009"/>
                <a:gd name="T10" fmla="*/ 0 w 690"/>
                <a:gd name="T11" fmla="*/ 0 h 1009"/>
                <a:gd name="T12" fmla="*/ 0 w 690"/>
                <a:gd name="T13" fmla="*/ 0 h 1009"/>
                <a:gd name="T14" fmla="*/ 0 w 690"/>
                <a:gd name="T15" fmla="*/ 0 h 1009"/>
                <a:gd name="T16" fmla="*/ 0 w 690"/>
                <a:gd name="T17" fmla="*/ 0 h 1009"/>
                <a:gd name="T18" fmla="*/ 0 w 690"/>
                <a:gd name="T19" fmla="*/ 0 h 1009"/>
                <a:gd name="T20" fmla="*/ 0 w 690"/>
                <a:gd name="T21" fmla="*/ 0 h 1009"/>
                <a:gd name="T22" fmla="*/ 0 w 690"/>
                <a:gd name="T23" fmla="*/ 0 h 1009"/>
                <a:gd name="T24" fmla="*/ 0 w 690"/>
                <a:gd name="T25" fmla="*/ 0 h 1009"/>
                <a:gd name="T26" fmla="*/ 0 w 690"/>
                <a:gd name="T27" fmla="*/ 0 h 1009"/>
                <a:gd name="T28" fmla="*/ 0 w 690"/>
                <a:gd name="T29" fmla="*/ 0 h 1009"/>
                <a:gd name="T30" fmla="*/ 0 w 690"/>
                <a:gd name="T31" fmla="*/ 0 h 1009"/>
                <a:gd name="T32" fmla="*/ 0 w 690"/>
                <a:gd name="T33" fmla="*/ 0 h 1009"/>
                <a:gd name="T34" fmla="*/ 0 w 690"/>
                <a:gd name="T35" fmla="*/ 0 h 1009"/>
                <a:gd name="T36" fmla="*/ 0 w 690"/>
                <a:gd name="T37" fmla="*/ 0 h 1009"/>
                <a:gd name="T38" fmla="*/ 0 w 690"/>
                <a:gd name="T39" fmla="*/ 0 h 1009"/>
                <a:gd name="T40" fmla="*/ 0 w 690"/>
                <a:gd name="T41" fmla="*/ 0 h 1009"/>
                <a:gd name="T42" fmla="*/ 0 w 690"/>
                <a:gd name="T43" fmla="*/ 0 h 1009"/>
                <a:gd name="T44" fmla="*/ 0 w 690"/>
                <a:gd name="T45" fmla="*/ 0 h 1009"/>
                <a:gd name="T46" fmla="*/ 0 w 690"/>
                <a:gd name="T47" fmla="*/ 0 h 1009"/>
                <a:gd name="T48" fmla="*/ 0 w 690"/>
                <a:gd name="T49" fmla="*/ 0 h 1009"/>
                <a:gd name="T50" fmla="*/ 0 w 690"/>
                <a:gd name="T51" fmla="*/ 0 h 1009"/>
                <a:gd name="T52" fmla="*/ 0 w 690"/>
                <a:gd name="T53" fmla="*/ 0 h 1009"/>
                <a:gd name="T54" fmla="*/ 0 w 690"/>
                <a:gd name="T55" fmla="*/ 0 h 1009"/>
                <a:gd name="T56" fmla="*/ 0 w 690"/>
                <a:gd name="T57" fmla="*/ 0 h 1009"/>
                <a:gd name="T58" fmla="*/ 0 w 690"/>
                <a:gd name="T59" fmla="*/ 0 h 1009"/>
                <a:gd name="T60" fmla="*/ 0 w 690"/>
                <a:gd name="T61" fmla="*/ 0 h 1009"/>
                <a:gd name="T62" fmla="*/ 0 w 690"/>
                <a:gd name="T63" fmla="*/ 0 h 1009"/>
                <a:gd name="T64" fmla="*/ 0 w 690"/>
                <a:gd name="T65" fmla="*/ 0 h 1009"/>
                <a:gd name="T66" fmla="*/ 0 w 690"/>
                <a:gd name="T67" fmla="*/ 0 h 1009"/>
                <a:gd name="T68" fmla="*/ 0 w 690"/>
                <a:gd name="T69" fmla="*/ 0 h 1009"/>
                <a:gd name="T70" fmla="*/ 0 w 690"/>
                <a:gd name="T71" fmla="*/ 0 h 1009"/>
                <a:gd name="T72" fmla="*/ 0 w 690"/>
                <a:gd name="T73" fmla="*/ 0 h 1009"/>
                <a:gd name="T74" fmla="*/ 0 w 690"/>
                <a:gd name="T75" fmla="*/ 0 h 1009"/>
                <a:gd name="T76" fmla="*/ 0 w 690"/>
                <a:gd name="T77" fmla="*/ 0 h 1009"/>
                <a:gd name="T78" fmla="*/ 0 w 690"/>
                <a:gd name="T79" fmla="*/ 0 h 1009"/>
                <a:gd name="T80" fmla="*/ 0 w 690"/>
                <a:gd name="T81" fmla="*/ 0 h 1009"/>
                <a:gd name="T82" fmla="*/ 0 w 690"/>
                <a:gd name="T83" fmla="*/ 0 h 1009"/>
                <a:gd name="T84" fmla="*/ 0 w 690"/>
                <a:gd name="T85" fmla="*/ 0 h 1009"/>
                <a:gd name="T86" fmla="*/ 0 w 690"/>
                <a:gd name="T87" fmla="*/ 0 h 1009"/>
                <a:gd name="T88" fmla="*/ 0 w 690"/>
                <a:gd name="T89" fmla="*/ 0 h 1009"/>
                <a:gd name="T90" fmla="*/ 0 w 690"/>
                <a:gd name="T91" fmla="*/ 0 h 10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90"/>
                <a:gd name="T139" fmla="*/ 0 h 1009"/>
                <a:gd name="T140" fmla="*/ 690 w 690"/>
                <a:gd name="T141" fmla="*/ 1009 h 10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90" h="1009">
                  <a:moveTo>
                    <a:pt x="498" y="58"/>
                  </a:moveTo>
                  <a:lnTo>
                    <a:pt x="499" y="58"/>
                  </a:lnTo>
                  <a:lnTo>
                    <a:pt x="516" y="73"/>
                  </a:lnTo>
                  <a:lnTo>
                    <a:pt x="531" y="89"/>
                  </a:lnTo>
                  <a:lnTo>
                    <a:pt x="544" y="105"/>
                  </a:lnTo>
                  <a:lnTo>
                    <a:pt x="557" y="120"/>
                  </a:lnTo>
                  <a:lnTo>
                    <a:pt x="568" y="134"/>
                  </a:lnTo>
                  <a:lnTo>
                    <a:pt x="577" y="150"/>
                  </a:lnTo>
                  <a:lnTo>
                    <a:pt x="585" y="164"/>
                  </a:lnTo>
                  <a:lnTo>
                    <a:pt x="592" y="178"/>
                  </a:lnTo>
                  <a:lnTo>
                    <a:pt x="599" y="193"/>
                  </a:lnTo>
                  <a:lnTo>
                    <a:pt x="603" y="207"/>
                  </a:lnTo>
                  <a:lnTo>
                    <a:pt x="607" y="220"/>
                  </a:lnTo>
                  <a:lnTo>
                    <a:pt x="610" y="235"/>
                  </a:lnTo>
                  <a:lnTo>
                    <a:pt x="612" y="248"/>
                  </a:lnTo>
                  <a:lnTo>
                    <a:pt x="613" y="262"/>
                  </a:lnTo>
                  <a:lnTo>
                    <a:pt x="613" y="276"/>
                  </a:lnTo>
                  <a:lnTo>
                    <a:pt x="612" y="290"/>
                  </a:lnTo>
                  <a:lnTo>
                    <a:pt x="611" y="303"/>
                  </a:lnTo>
                  <a:lnTo>
                    <a:pt x="608" y="318"/>
                  </a:lnTo>
                  <a:lnTo>
                    <a:pt x="605" y="331"/>
                  </a:lnTo>
                  <a:lnTo>
                    <a:pt x="601" y="345"/>
                  </a:lnTo>
                  <a:lnTo>
                    <a:pt x="596" y="360"/>
                  </a:lnTo>
                  <a:lnTo>
                    <a:pt x="590" y="373"/>
                  </a:lnTo>
                  <a:lnTo>
                    <a:pt x="583" y="387"/>
                  </a:lnTo>
                  <a:lnTo>
                    <a:pt x="576" y="402"/>
                  </a:lnTo>
                  <a:lnTo>
                    <a:pt x="568" y="416"/>
                  </a:lnTo>
                  <a:lnTo>
                    <a:pt x="560" y="430"/>
                  </a:lnTo>
                  <a:lnTo>
                    <a:pt x="550" y="445"/>
                  </a:lnTo>
                  <a:lnTo>
                    <a:pt x="540" y="459"/>
                  </a:lnTo>
                  <a:lnTo>
                    <a:pt x="519" y="488"/>
                  </a:lnTo>
                  <a:lnTo>
                    <a:pt x="494" y="518"/>
                  </a:lnTo>
                  <a:lnTo>
                    <a:pt x="467" y="546"/>
                  </a:lnTo>
                  <a:lnTo>
                    <a:pt x="440" y="575"/>
                  </a:lnTo>
                  <a:lnTo>
                    <a:pt x="410" y="604"/>
                  </a:lnTo>
                  <a:lnTo>
                    <a:pt x="379" y="632"/>
                  </a:lnTo>
                  <a:lnTo>
                    <a:pt x="347" y="660"/>
                  </a:lnTo>
                  <a:lnTo>
                    <a:pt x="315" y="689"/>
                  </a:lnTo>
                  <a:lnTo>
                    <a:pt x="281" y="716"/>
                  </a:lnTo>
                  <a:lnTo>
                    <a:pt x="248" y="744"/>
                  </a:lnTo>
                  <a:lnTo>
                    <a:pt x="180" y="798"/>
                  </a:lnTo>
                  <a:lnTo>
                    <a:pt x="116" y="850"/>
                  </a:lnTo>
                  <a:lnTo>
                    <a:pt x="85" y="877"/>
                  </a:lnTo>
                  <a:lnTo>
                    <a:pt x="54" y="903"/>
                  </a:lnTo>
                  <a:lnTo>
                    <a:pt x="27" y="928"/>
                  </a:lnTo>
                  <a:lnTo>
                    <a:pt x="0" y="954"/>
                  </a:lnTo>
                  <a:lnTo>
                    <a:pt x="54" y="1009"/>
                  </a:lnTo>
                  <a:lnTo>
                    <a:pt x="79" y="986"/>
                  </a:lnTo>
                  <a:lnTo>
                    <a:pt x="106" y="961"/>
                  </a:lnTo>
                  <a:lnTo>
                    <a:pt x="135" y="936"/>
                  </a:lnTo>
                  <a:lnTo>
                    <a:pt x="165" y="910"/>
                  </a:lnTo>
                  <a:lnTo>
                    <a:pt x="230" y="858"/>
                  </a:lnTo>
                  <a:lnTo>
                    <a:pt x="296" y="803"/>
                  </a:lnTo>
                  <a:lnTo>
                    <a:pt x="330" y="776"/>
                  </a:lnTo>
                  <a:lnTo>
                    <a:pt x="364" y="747"/>
                  </a:lnTo>
                  <a:lnTo>
                    <a:pt x="398" y="718"/>
                  </a:lnTo>
                  <a:lnTo>
                    <a:pt x="430" y="690"/>
                  </a:lnTo>
                  <a:lnTo>
                    <a:pt x="463" y="660"/>
                  </a:lnTo>
                  <a:lnTo>
                    <a:pt x="494" y="629"/>
                  </a:lnTo>
                  <a:lnTo>
                    <a:pt x="524" y="599"/>
                  </a:lnTo>
                  <a:lnTo>
                    <a:pt x="552" y="568"/>
                  </a:lnTo>
                  <a:lnTo>
                    <a:pt x="579" y="536"/>
                  </a:lnTo>
                  <a:lnTo>
                    <a:pt x="603" y="504"/>
                  </a:lnTo>
                  <a:lnTo>
                    <a:pt x="614" y="488"/>
                  </a:lnTo>
                  <a:lnTo>
                    <a:pt x="625" y="471"/>
                  </a:lnTo>
                  <a:lnTo>
                    <a:pt x="635" y="455"/>
                  </a:lnTo>
                  <a:lnTo>
                    <a:pt x="645" y="438"/>
                  </a:lnTo>
                  <a:lnTo>
                    <a:pt x="653" y="421"/>
                  </a:lnTo>
                  <a:lnTo>
                    <a:pt x="661" y="404"/>
                  </a:lnTo>
                  <a:lnTo>
                    <a:pt x="668" y="386"/>
                  </a:lnTo>
                  <a:lnTo>
                    <a:pt x="674" y="369"/>
                  </a:lnTo>
                  <a:lnTo>
                    <a:pt x="680" y="351"/>
                  </a:lnTo>
                  <a:lnTo>
                    <a:pt x="684" y="333"/>
                  </a:lnTo>
                  <a:lnTo>
                    <a:pt x="687" y="315"/>
                  </a:lnTo>
                  <a:lnTo>
                    <a:pt x="689" y="296"/>
                  </a:lnTo>
                  <a:lnTo>
                    <a:pt x="690" y="278"/>
                  </a:lnTo>
                  <a:lnTo>
                    <a:pt x="690" y="259"/>
                  </a:lnTo>
                  <a:lnTo>
                    <a:pt x="689" y="241"/>
                  </a:lnTo>
                  <a:lnTo>
                    <a:pt x="686" y="221"/>
                  </a:lnTo>
                  <a:lnTo>
                    <a:pt x="683" y="203"/>
                  </a:lnTo>
                  <a:lnTo>
                    <a:pt x="678" y="185"/>
                  </a:lnTo>
                  <a:lnTo>
                    <a:pt x="670" y="165"/>
                  </a:lnTo>
                  <a:lnTo>
                    <a:pt x="663" y="147"/>
                  </a:lnTo>
                  <a:lnTo>
                    <a:pt x="654" y="128"/>
                  </a:lnTo>
                  <a:lnTo>
                    <a:pt x="644" y="110"/>
                  </a:lnTo>
                  <a:lnTo>
                    <a:pt x="631" y="91"/>
                  </a:lnTo>
                  <a:lnTo>
                    <a:pt x="618" y="73"/>
                  </a:lnTo>
                  <a:lnTo>
                    <a:pt x="604" y="54"/>
                  </a:lnTo>
                  <a:lnTo>
                    <a:pt x="587" y="37"/>
                  </a:lnTo>
                  <a:lnTo>
                    <a:pt x="570" y="19"/>
                  </a:lnTo>
                  <a:lnTo>
                    <a:pt x="551" y="0"/>
                  </a:lnTo>
                  <a:lnTo>
                    <a:pt x="551" y="1"/>
                  </a:lnTo>
                  <a:lnTo>
                    <a:pt x="498" y="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3" name="Freeform 131"/>
            <p:cNvSpPr>
              <a:spLocks/>
            </p:cNvSpPr>
            <p:nvPr/>
          </p:nvSpPr>
          <p:spPr bwMode="auto">
            <a:xfrm>
              <a:off x="2318" y="1813"/>
              <a:ext cx="90" cy="72"/>
            </a:xfrm>
            <a:custGeom>
              <a:avLst/>
              <a:gdLst>
                <a:gd name="T0" fmla="*/ 0 w 1435"/>
                <a:gd name="T1" fmla="*/ 0 h 1153"/>
                <a:gd name="T2" fmla="*/ 0 w 1435"/>
                <a:gd name="T3" fmla="*/ 0 h 1153"/>
                <a:gd name="T4" fmla="*/ 0 w 1435"/>
                <a:gd name="T5" fmla="*/ 0 h 1153"/>
                <a:gd name="T6" fmla="*/ 0 w 1435"/>
                <a:gd name="T7" fmla="*/ 0 h 1153"/>
                <a:gd name="T8" fmla="*/ 0 w 1435"/>
                <a:gd name="T9" fmla="*/ 0 h 1153"/>
                <a:gd name="T10" fmla="*/ 0 w 1435"/>
                <a:gd name="T11" fmla="*/ 0 h 1153"/>
                <a:gd name="T12" fmla="*/ 0 w 1435"/>
                <a:gd name="T13" fmla="*/ 0 h 1153"/>
                <a:gd name="T14" fmla="*/ 0 w 1435"/>
                <a:gd name="T15" fmla="*/ 0 h 1153"/>
                <a:gd name="T16" fmla="*/ 0 w 1435"/>
                <a:gd name="T17" fmla="*/ 0 h 1153"/>
                <a:gd name="T18" fmla="*/ 0 w 1435"/>
                <a:gd name="T19" fmla="*/ 0 h 1153"/>
                <a:gd name="T20" fmla="*/ 0 w 1435"/>
                <a:gd name="T21" fmla="*/ 0 h 1153"/>
                <a:gd name="T22" fmla="*/ 0 w 1435"/>
                <a:gd name="T23" fmla="*/ 0 h 1153"/>
                <a:gd name="T24" fmla="*/ 0 w 1435"/>
                <a:gd name="T25" fmla="*/ 0 h 1153"/>
                <a:gd name="T26" fmla="*/ 0 w 1435"/>
                <a:gd name="T27" fmla="*/ 0 h 1153"/>
                <a:gd name="T28" fmla="*/ 0 w 1435"/>
                <a:gd name="T29" fmla="*/ 0 h 1153"/>
                <a:gd name="T30" fmla="*/ 0 w 1435"/>
                <a:gd name="T31" fmla="*/ 0 h 1153"/>
                <a:gd name="T32" fmla="*/ 0 w 1435"/>
                <a:gd name="T33" fmla="*/ 0 h 1153"/>
                <a:gd name="T34" fmla="*/ 0 w 1435"/>
                <a:gd name="T35" fmla="*/ 0 h 1153"/>
                <a:gd name="T36" fmla="*/ 0 w 1435"/>
                <a:gd name="T37" fmla="*/ 0 h 1153"/>
                <a:gd name="T38" fmla="*/ 0 w 1435"/>
                <a:gd name="T39" fmla="*/ 0 h 1153"/>
                <a:gd name="T40" fmla="*/ 0 w 1435"/>
                <a:gd name="T41" fmla="*/ 0 h 1153"/>
                <a:gd name="T42" fmla="*/ 0 w 1435"/>
                <a:gd name="T43" fmla="*/ 0 h 1153"/>
                <a:gd name="T44" fmla="*/ 0 w 1435"/>
                <a:gd name="T45" fmla="*/ 0 h 1153"/>
                <a:gd name="T46" fmla="*/ 0 w 1435"/>
                <a:gd name="T47" fmla="*/ 0 h 1153"/>
                <a:gd name="T48" fmla="*/ 0 w 1435"/>
                <a:gd name="T49" fmla="*/ 0 h 1153"/>
                <a:gd name="T50" fmla="*/ 0 w 1435"/>
                <a:gd name="T51" fmla="*/ 0 h 1153"/>
                <a:gd name="T52" fmla="*/ 0 w 1435"/>
                <a:gd name="T53" fmla="*/ 0 h 1153"/>
                <a:gd name="T54" fmla="*/ 0 w 1435"/>
                <a:gd name="T55" fmla="*/ 0 h 1153"/>
                <a:gd name="T56" fmla="*/ 0 w 1435"/>
                <a:gd name="T57" fmla="*/ 0 h 1153"/>
                <a:gd name="T58" fmla="*/ 0 w 1435"/>
                <a:gd name="T59" fmla="*/ 0 h 1153"/>
                <a:gd name="T60" fmla="*/ 0 w 1435"/>
                <a:gd name="T61" fmla="*/ 0 h 1153"/>
                <a:gd name="T62" fmla="*/ 0 w 1435"/>
                <a:gd name="T63" fmla="*/ 0 h 1153"/>
                <a:gd name="T64" fmla="*/ 0 w 1435"/>
                <a:gd name="T65" fmla="*/ 0 h 1153"/>
                <a:gd name="T66" fmla="*/ 0 w 1435"/>
                <a:gd name="T67" fmla="*/ 0 h 1153"/>
                <a:gd name="T68" fmla="*/ 0 w 1435"/>
                <a:gd name="T69" fmla="*/ 0 h 1153"/>
                <a:gd name="T70" fmla="*/ 0 w 1435"/>
                <a:gd name="T71" fmla="*/ 0 h 1153"/>
                <a:gd name="T72" fmla="*/ 0 w 1435"/>
                <a:gd name="T73" fmla="*/ 0 h 1153"/>
                <a:gd name="T74" fmla="*/ 0 w 1435"/>
                <a:gd name="T75" fmla="*/ 0 h 1153"/>
                <a:gd name="T76" fmla="*/ 0 w 1435"/>
                <a:gd name="T77" fmla="*/ 0 h 1153"/>
                <a:gd name="T78" fmla="*/ 0 w 1435"/>
                <a:gd name="T79" fmla="*/ 0 h 1153"/>
                <a:gd name="T80" fmla="*/ 0 w 1435"/>
                <a:gd name="T81" fmla="*/ 0 h 1153"/>
                <a:gd name="T82" fmla="*/ 0 w 1435"/>
                <a:gd name="T83" fmla="*/ 0 h 1153"/>
                <a:gd name="T84" fmla="*/ 0 w 1435"/>
                <a:gd name="T85" fmla="*/ 0 h 1153"/>
                <a:gd name="T86" fmla="*/ 0 w 1435"/>
                <a:gd name="T87" fmla="*/ 0 h 1153"/>
                <a:gd name="T88" fmla="*/ 0 w 1435"/>
                <a:gd name="T89" fmla="*/ 0 h 1153"/>
                <a:gd name="T90" fmla="*/ 0 w 1435"/>
                <a:gd name="T91" fmla="*/ 0 h 1153"/>
                <a:gd name="T92" fmla="*/ 0 w 1435"/>
                <a:gd name="T93" fmla="*/ 0 h 1153"/>
                <a:gd name="T94" fmla="*/ 0 w 1435"/>
                <a:gd name="T95" fmla="*/ 0 h 1153"/>
                <a:gd name="T96" fmla="*/ 0 w 1435"/>
                <a:gd name="T97" fmla="*/ 0 h 1153"/>
                <a:gd name="T98" fmla="*/ 0 w 1435"/>
                <a:gd name="T99" fmla="*/ 0 h 1153"/>
                <a:gd name="T100" fmla="*/ 0 w 1435"/>
                <a:gd name="T101" fmla="*/ 0 h 1153"/>
                <a:gd name="T102" fmla="*/ 0 w 1435"/>
                <a:gd name="T103" fmla="*/ 0 h 1153"/>
                <a:gd name="T104" fmla="*/ 0 w 1435"/>
                <a:gd name="T105" fmla="*/ 0 h 1153"/>
                <a:gd name="T106" fmla="*/ 0 w 1435"/>
                <a:gd name="T107" fmla="*/ 0 h 1153"/>
                <a:gd name="T108" fmla="*/ 0 w 1435"/>
                <a:gd name="T109" fmla="*/ 0 h 1153"/>
                <a:gd name="T110" fmla="*/ 0 w 1435"/>
                <a:gd name="T111" fmla="*/ 0 h 1153"/>
                <a:gd name="T112" fmla="*/ 0 w 1435"/>
                <a:gd name="T113" fmla="*/ 0 h 11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35"/>
                <a:gd name="T172" fmla="*/ 0 h 1153"/>
                <a:gd name="T173" fmla="*/ 1435 w 1435"/>
                <a:gd name="T174" fmla="*/ 1153 h 11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35" h="1153">
                  <a:moveTo>
                    <a:pt x="1198" y="17"/>
                  </a:moveTo>
                  <a:lnTo>
                    <a:pt x="1170" y="45"/>
                  </a:lnTo>
                  <a:lnTo>
                    <a:pt x="1140" y="71"/>
                  </a:lnTo>
                  <a:lnTo>
                    <a:pt x="1110" y="94"/>
                  </a:lnTo>
                  <a:lnTo>
                    <a:pt x="1079" y="115"/>
                  </a:lnTo>
                  <a:lnTo>
                    <a:pt x="1049" y="135"/>
                  </a:lnTo>
                  <a:lnTo>
                    <a:pt x="1017" y="153"/>
                  </a:lnTo>
                  <a:lnTo>
                    <a:pt x="985" y="169"/>
                  </a:lnTo>
                  <a:lnTo>
                    <a:pt x="953" y="183"/>
                  </a:lnTo>
                  <a:lnTo>
                    <a:pt x="920" y="197"/>
                  </a:lnTo>
                  <a:lnTo>
                    <a:pt x="888" y="208"/>
                  </a:lnTo>
                  <a:lnTo>
                    <a:pt x="854" y="218"/>
                  </a:lnTo>
                  <a:lnTo>
                    <a:pt x="820" y="227"/>
                  </a:lnTo>
                  <a:lnTo>
                    <a:pt x="786" y="236"/>
                  </a:lnTo>
                  <a:lnTo>
                    <a:pt x="751" y="243"/>
                  </a:lnTo>
                  <a:lnTo>
                    <a:pt x="717" y="249"/>
                  </a:lnTo>
                  <a:lnTo>
                    <a:pt x="683" y="254"/>
                  </a:lnTo>
                  <a:lnTo>
                    <a:pt x="648" y="258"/>
                  </a:lnTo>
                  <a:lnTo>
                    <a:pt x="612" y="262"/>
                  </a:lnTo>
                  <a:lnTo>
                    <a:pt x="577" y="265"/>
                  </a:lnTo>
                  <a:lnTo>
                    <a:pt x="541" y="267"/>
                  </a:lnTo>
                  <a:lnTo>
                    <a:pt x="469" y="273"/>
                  </a:lnTo>
                  <a:lnTo>
                    <a:pt x="399" y="276"/>
                  </a:lnTo>
                  <a:lnTo>
                    <a:pt x="327" y="279"/>
                  </a:lnTo>
                  <a:lnTo>
                    <a:pt x="255" y="283"/>
                  </a:lnTo>
                  <a:lnTo>
                    <a:pt x="183" y="288"/>
                  </a:lnTo>
                  <a:lnTo>
                    <a:pt x="113" y="294"/>
                  </a:lnTo>
                  <a:lnTo>
                    <a:pt x="106" y="295"/>
                  </a:lnTo>
                  <a:lnTo>
                    <a:pt x="98" y="297"/>
                  </a:lnTo>
                  <a:lnTo>
                    <a:pt x="91" y="300"/>
                  </a:lnTo>
                  <a:lnTo>
                    <a:pt x="85" y="304"/>
                  </a:lnTo>
                  <a:lnTo>
                    <a:pt x="79" y="308"/>
                  </a:lnTo>
                  <a:lnTo>
                    <a:pt x="73" y="314"/>
                  </a:lnTo>
                  <a:lnTo>
                    <a:pt x="67" y="320"/>
                  </a:lnTo>
                  <a:lnTo>
                    <a:pt x="61" y="326"/>
                  </a:lnTo>
                  <a:lnTo>
                    <a:pt x="50" y="341"/>
                  </a:lnTo>
                  <a:lnTo>
                    <a:pt x="41" y="358"/>
                  </a:lnTo>
                  <a:lnTo>
                    <a:pt x="32" y="375"/>
                  </a:lnTo>
                  <a:lnTo>
                    <a:pt x="24" y="393"/>
                  </a:lnTo>
                  <a:lnTo>
                    <a:pt x="17" y="413"/>
                  </a:lnTo>
                  <a:lnTo>
                    <a:pt x="11" y="431"/>
                  </a:lnTo>
                  <a:lnTo>
                    <a:pt x="7" y="451"/>
                  </a:lnTo>
                  <a:lnTo>
                    <a:pt x="3" y="468"/>
                  </a:lnTo>
                  <a:lnTo>
                    <a:pt x="1" y="485"/>
                  </a:lnTo>
                  <a:lnTo>
                    <a:pt x="0" y="499"/>
                  </a:lnTo>
                  <a:lnTo>
                    <a:pt x="0" y="512"/>
                  </a:lnTo>
                  <a:lnTo>
                    <a:pt x="2" y="522"/>
                  </a:lnTo>
                  <a:lnTo>
                    <a:pt x="16" y="568"/>
                  </a:lnTo>
                  <a:lnTo>
                    <a:pt x="33" y="614"/>
                  </a:lnTo>
                  <a:lnTo>
                    <a:pt x="41" y="637"/>
                  </a:lnTo>
                  <a:lnTo>
                    <a:pt x="51" y="660"/>
                  </a:lnTo>
                  <a:lnTo>
                    <a:pt x="60" y="682"/>
                  </a:lnTo>
                  <a:lnTo>
                    <a:pt x="71" y="706"/>
                  </a:lnTo>
                  <a:lnTo>
                    <a:pt x="82" y="727"/>
                  </a:lnTo>
                  <a:lnTo>
                    <a:pt x="93" y="750"/>
                  </a:lnTo>
                  <a:lnTo>
                    <a:pt x="106" y="773"/>
                  </a:lnTo>
                  <a:lnTo>
                    <a:pt x="119" y="794"/>
                  </a:lnTo>
                  <a:lnTo>
                    <a:pt x="131" y="815"/>
                  </a:lnTo>
                  <a:lnTo>
                    <a:pt x="146" y="835"/>
                  </a:lnTo>
                  <a:lnTo>
                    <a:pt x="160" y="855"/>
                  </a:lnTo>
                  <a:lnTo>
                    <a:pt x="175" y="875"/>
                  </a:lnTo>
                  <a:lnTo>
                    <a:pt x="191" y="894"/>
                  </a:lnTo>
                  <a:lnTo>
                    <a:pt x="207" y="913"/>
                  </a:lnTo>
                  <a:lnTo>
                    <a:pt x="223" y="930"/>
                  </a:lnTo>
                  <a:lnTo>
                    <a:pt x="241" y="948"/>
                  </a:lnTo>
                  <a:lnTo>
                    <a:pt x="259" y="963"/>
                  </a:lnTo>
                  <a:lnTo>
                    <a:pt x="278" y="978"/>
                  </a:lnTo>
                  <a:lnTo>
                    <a:pt x="298" y="993"/>
                  </a:lnTo>
                  <a:lnTo>
                    <a:pt x="318" y="1007"/>
                  </a:lnTo>
                  <a:lnTo>
                    <a:pt x="339" y="1019"/>
                  </a:lnTo>
                  <a:lnTo>
                    <a:pt x="361" y="1031"/>
                  </a:lnTo>
                  <a:lnTo>
                    <a:pt x="383" y="1041"/>
                  </a:lnTo>
                  <a:lnTo>
                    <a:pt x="406" y="1050"/>
                  </a:lnTo>
                  <a:lnTo>
                    <a:pt x="429" y="1058"/>
                  </a:lnTo>
                  <a:lnTo>
                    <a:pt x="454" y="1066"/>
                  </a:lnTo>
                  <a:lnTo>
                    <a:pt x="480" y="1071"/>
                  </a:lnTo>
                  <a:lnTo>
                    <a:pt x="506" y="1075"/>
                  </a:lnTo>
                  <a:lnTo>
                    <a:pt x="524" y="1078"/>
                  </a:lnTo>
                  <a:lnTo>
                    <a:pt x="541" y="1082"/>
                  </a:lnTo>
                  <a:lnTo>
                    <a:pt x="558" y="1087"/>
                  </a:lnTo>
                  <a:lnTo>
                    <a:pt x="574" y="1093"/>
                  </a:lnTo>
                  <a:lnTo>
                    <a:pt x="605" y="1106"/>
                  </a:lnTo>
                  <a:lnTo>
                    <a:pt x="634" y="1120"/>
                  </a:lnTo>
                  <a:lnTo>
                    <a:pt x="649" y="1127"/>
                  </a:lnTo>
                  <a:lnTo>
                    <a:pt x="664" y="1133"/>
                  </a:lnTo>
                  <a:lnTo>
                    <a:pt x="680" y="1139"/>
                  </a:lnTo>
                  <a:lnTo>
                    <a:pt x="695" y="1144"/>
                  </a:lnTo>
                  <a:lnTo>
                    <a:pt x="711" y="1148"/>
                  </a:lnTo>
                  <a:lnTo>
                    <a:pt x="729" y="1152"/>
                  </a:lnTo>
                  <a:lnTo>
                    <a:pt x="747" y="1153"/>
                  </a:lnTo>
                  <a:lnTo>
                    <a:pt x="767" y="1153"/>
                  </a:lnTo>
                  <a:lnTo>
                    <a:pt x="781" y="1152"/>
                  </a:lnTo>
                  <a:lnTo>
                    <a:pt x="796" y="1148"/>
                  </a:lnTo>
                  <a:lnTo>
                    <a:pt x="811" y="1144"/>
                  </a:lnTo>
                  <a:lnTo>
                    <a:pt x="824" y="1140"/>
                  </a:lnTo>
                  <a:lnTo>
                    <a:pt x="837" y="1134"/>
                  </a:lnTo>
                  <a:lnTo>
                    <a:pt x="851" y="1128"/>
                  </a:lnTo>
                  <a:lnTo>
                    <a:pt x="864" y="1121"/>
                  </a:lnTo>
                  <a:lnTo>
                    <a:pt x="876" y="1113"/>
                  </a:lnTo>
                  <a:lnTo>
                    <a:pt x="900" y="1096"/>
                  </a:lnTo>
                  <a:lnTo>
                    <a:pt x="922" y="1077"/>
                  </a:lnTo>
                  <a:lnTo>
                    <a:pt x="945" y="1056"/>
                  </a:lnTo>
                  <a:lnTo>
                    <a:pt x="967" y="1035"/>
                  </a:lnTo>
                  <a:lnTo>
                    <a:pt x="989" y="1014"/>
                  </a:lnTo>
                  <a:lnTo>
                    <a:pt x="1011" y="993"/>
                  </a:lnTo>
                  <a:lnTo>
                    <a:pt x="1033" y="973"/>
                  </a:lnTo>
                  <a:lnTo>
                    <a:pt x="1056" y="955"/>
                  </a:lnTo>
                  <a:lnTo>
                    <a:pt x="1068" y="947"/>
                  </a:lnTo>
                  <a:lnTo>
                    <a:pt x="1080" y="938"/>
                  </a:lnTo>
                  <a:lnTo>
                    <a:pt x="1093" y="932"/>
                  </a:lnTo>
                  <a:lnTo>
                    <a:pt x="1105" y="925"/>
                  </a:lnTo>
                  <a:lnTo>
                    <a:pt x="1118" y="920"/>
                  </a:lnTo>
                  <a:lnTo>
                    <a:pt x="1132" y="915"/>
                  </a:lnTo>
                  <a:lnTo>
                    <a:pt x="1145" y="912"/>
                  </a:lnTo>
                  <a:lnTo>
                    <a:pt x="1159" y="909"/>
                  </a:lnTo>
                  <a:lnTo>
                    <a:pt x="1182" y="906"/>
                  </a:lnTo>
                  <a:lnTo>
                    <a:pt x="1203" y="902"/>
                  </a:lnTo>
                  <a:lnTo>
                    <a:pt x="1226" y="896"/>
                  </a:lnTo>
                  <a:lnTo>
                    <a:pt x="1247" y="890"/>
                  </a:lnTo>
                  <a:lnTo>
                    <a:pt x="1269" y="884"/>
                  </a:lnTo>
                  <a:lnTo>
                    <a:pt x="1290" y="876"/>
                  </a:lnTo>
                  <a:lnTo>
                    <a:pt x="1311" y="868"/>
                  </a:lnTo>
                  <a:lnTo>
                    <a:pt x="1329" y="860"/>
                  </a:lnTo>
                  <a:lnTo>
                    <a:pt x="1348" y="849"/>
                  </a:lnTo>
                  <a:lnTo>
                    <a:pt x="1364" y="839"/>
                  </a:lnTo>
                  <a:lnTo>
                    <a:pt x="1380" y="828"/>
                  </a:lnTo>
                  <a:lnTo>
                    <a:pt x="1393" y="816"/>
                  </a:lnTo>
                  <a:lnTo>
                    <a:pt x="1399" y="809"/>
                  </a:lnTo>
                  <a:lnTo>
                    <a:pt x="1404" y="803"/>
                  </a:lnTo>
                  <a:lnTo>
                    <a:pt x="1409" y="796"/>
                  </a:lnTo>
                  <a:lnTo>
                    <a:pt x="1413" y="789"/>
                  </a:lnTo>
                  <a:lnTo>
                    <a:pt x="1418" y="782"/>
                  </a:lnTo>
                  <a:lnTo>
                    <a:pt x="1421" y="775"/>
                  </a:lnTo>
                  <a:lnTo>
                    <a:pt x="1424" y="767"/>
                  </a:lnTo>
                  <a:lnTo>
                    <a:pt x="1426" y="759"/>
                  </a:lnTo>
                  <a:lnTo>
                    <a:pt x="1429" y="738"/>
                  </a:lnTo>
                  <a:lnTo>
                    <a:pt x="1432" y="715"/>
                  </a:lnTo>
                  <a:lnTo>
                    <a:pt x="1434" y="693"/>
                  </a:lnTo>
                  <a:lnTo>
                    <a:pt x="1435" y="671"/>
                  </a:lnTo>
                  <a:lnTo>
                    <a:pt x="1435" y="649"/>
                  </a:lnTo>
                  <a:lnTo>
                    <a:pt x="1435" y="626"/>
                  </a:lnTo>
                  <a:lnTo>
                    <a:pt x="1434" y="604"/>
                  </a:lnTo>
                  <a:lnTo>
                    <a:pt x="1433" y="582"/>
                  </a:lnTo>
                  <a:lnTo>
                    <a:pt x="1428" y="538"/>
                  </a:lnTo>
                  <a:lnTo>
                    <a:pt x="1422" y="493"/>
                  </a:lnTo>
                  <a:lnTo>
                    <a:pt x="1413" y="449"/>
                  </a:lnTo>
                  <a:lnTo>
                    <a:pt x="1404" y="404"/>
                  </a:lnTo>
                  <a:lnTo>
                    <a:pt x="1384" y="315"/>
                  </a:lnTo>
                  <a:lnTo>
                    <a:pt x="1364" y="224"/>
                  </a:lnTo>
                  <a:lnTo>
                    <a:pt x="1355" y="178"/>
                  </a:lnTo>
                  <a:lnTo>
                    <a:pt x="1347" y="132"/>
                  </a:lnTo>
                  <a:lnTo>
                    <a:pt x="1341" y="86"/>
                  </a:lnTo>
                  <a:lnTo>
                    <a:pt x="1337" y="40"/>
                  </a:lnTo>
                  <a:lnTo>
                    <a:pt x="1336" y="37"/>
                  </a:lnTo>
                  <a:lnTo>
                    <a:pt x="1332" y="33"/>
                  </a:lnTo>
                  <a:lnTo>
                    <a:pt x="1327" y="28"/>
                  </a:lnTo>
                  <a:lnTo>
                    <a:pt x="1320" y="24"/>
                  </a:lnTo>
                  <a:lnTo>
                    <a:pt x="1312" y="18"/>
                  </a:lnTo>
                  <a:lnTo>
                    <a:pt x="1303" y="14"/>
                  </a:lnTo>
                  <a:lnTo>
                    <a:pt x="1293" y="9"/>
                  </a:lnTo>
                  <a:lnTo>
                    <a:pt x="1282" y="6"/>
                  </a:lnTo>
                  <a:lnTo>
                    <a:pt x="1271" y="3"/>
                  </a:lnTo>
                  <a:lnTo>
                    <a:pt x="1259" y="1"/>
                  </a:lnTo>
                  <a:lnTo>
                    <a:pt x="1247" y="0"/>
                  </a:lnTo>
                  <a:lnTo>
                    <a:pt x="1236" y="0"/>
                  </a:lnTo>
                  <a:lnTo>
                    <a:pt x="1226" y="2"/>
                  </a:lnTo>
                  <a:lnTo>
                    <a:pt x="1216" y="5"/>
                  </a:lnTo>
                  <a:lnTo>
                    <a:pt x="1211" y="7"/>
                  </a:lnTo>
                  <a:lnTo>
                    <a:pt x="1206" y="10"/>
                  </a:lnTo>
                  <a:lnTo>
                    <a:pt x="1202" y="13"/>
                  </a:lnTo>
                  <a:lnTo>
                    <a:pt x="1198" y="1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4" name="Freeform 132"/>
            <p:cNvSpPr>
              <a:spLocks/>
            </p:cNvSpPr>
            <p:nvPr/>
          </p:nvSpPr>
          <p:spPr bwMode="auto">
            <a:xfrm>
              <a:off x="2325" y="1812"/>
              <a:ext cx="70" cy="22"/>
            </a:xfrm>
            <a:custGeom>
              <a:avLst/>
              <a:gdLst>
                <a:gd name="T0" fmla="*/ 0 w 1117"/>
                <a:gd name="T1" fmla="*/ 0 h 342"/>
                <a:gd name="T2" fmla="*/ 0 w 1117"/>
                <a:gd name="T3" fmla="*/ 0 h 342"/>
                <a:gd name="T4" fmla="*/ 0 w 1117"/>
                <a:gd name="T5" fmla="*/ 0 h 342"/>
                <a:gd name="T6" fmla="*/ 0 w 1117"/>
                <a:gd name="T7" fmla="*/ 0 h 342"/>
                <a:gd name="T8" fmla="*/ 0 w 1117"/>
                <a:gd name="T9" fmla="*/ 0 h 342"/>
                <a:gd name="T10" fmla="*/ 0 w 1117"/>
                <a:gd name="T11" fmla="*/ 0 h 342"/>
                <a:gd name="T12" fmla="*/ 0 w 1117"/>
                <a:gd name="T13" fmla="*/ 0 h 342"/>
                <a:gd name="T14" fmla="*/ 0 w 1117"/>
                <a:gd name="T15" fmla="*/ 0 h 342"/>
                <a:gd name="T16" fmla="*/ 0 w 1117"/>
                <a:gd name="T17" fmla="*/ 0 h 342"/>
                <a:gd name="T18" fmla="*/ 0 w 1117"/>
                <a:gd name="T19" fmla="*/ 0 h 342"/>
                <a:gd name="T20" fmla="*/ 0 w 1117"/>
                <a:gd name="T21" fmla="*/ 0 h 342"/>
                <a:gd name="T22" fmla="*/ 0 w 1117"/>
                <a:gd name="T23" fmla="*/ 0 h 342"/>
                <a:gd name="T24" fmla="*/ 0 w 1117"/>
                <a:gd name="T25" fmla="*/ 0 h 342"/>
                <a:gd name="T26" fmla="*/ 0 w 1117"/>
                <a:gd name="T27" fmla="*/ 0 h 342"/>
                <a:gd name="T28" fmla="*/ 0 w 1117"/>
                <a:gd name="T29" fmla="*/ 0 h 342"/>
                <a:gd name="T30" fmla="*/ 0 w 1117"/>
                <a:gd name="T31" fmla="*/ 0 h 342"/>
                <a:gd name="T32" fmla="*/ 0 w 1117"/>
                <a:gd name="T33" fmla="*/ 0 h 342"/>
                <a:gd name="T34" fmla="*/ 0 w 1117"/>
                <a:gd name="T35" fmla="*/ 0 h 342"/>
                <a:gd name="T36" fmla="*/ 0 w 1117"/>
                <a:gd name="T37" fmla="*/ 0 h 342"/>
                <a:gd name="T38" fmla="*/ 0 w 1117"/>
                <a:gd name="T39" fmla="*/ 0 h 342"/>
                <a:gd name="T40" fmla="*/ 0 w 1117"/>
                <a:gd name="T41" fmla="*/ 0 h 342"/>
                <a:gd name="T42" fmla="*/ 0 w 1117"/>
                <a:gd name="T43" fmla="*/ 0 h 342"/>
                <a:gd name="T44" fmla="*/ 0 w 1117"/>
                <a:gd name="T45" fmla="*/ 0 h 342"/>
                <a:gd name="T46" fmla="*/ 0 w 1117"/>
                <a:gd name="T47" fmla="*/ 0 h 342"/>
                <a:gd name="T48" fmla="*/ 0 w 1117"/>
                <a:gd name="T49" fmla="*/ 0 h 342"/>
                <a:gd name="T50" fmla="*/ 0 w 1117"/>
                <a:gd name="T51" fmla="*/ 0 h 342"/>
                <a:gd name="T52" fmla="*/ 0 w 1117"/>
                <a:gd name="T53" fmla="*/ 0 h 342"/>
                <a:gd name="T54" fmla="*/ 0 w 1117"/>
                <a:gd name="T55" fmla="*/ 0 h 342"/>
                <a:gd name="T56" fmla="*/ 0 w 1117"/>
                <a:gd name="T57" fmla="*/ 0 h 342"/>
                <a:gd name="T58" fmla="*/ 0 w 1117"/>
                <a:gd name="T59" fmla="*/ 0 h 342"/>
                <a:gd name="T60" fmla="*/ 0 w 1117"/>
                <a:gd name="T61" fmla="*/ 0 h 342"/>
                <a:gd name="T62" fmla="*/ 0 w 1117"/>
                <a:gd name="T63" fmla="*/ 0 h 342"/>
                <a:gd name="T64" fmla="*/ 0 w 1117"/>
                <a:gd name="T65" fmla="*/ 0 h 342"/>
                <a:gd name="T66" fmla="*/ 0 w 1117"/>
                <a:gd name="T67" fmla="*/ 0 h 342"/>
                <a:gd name="T68" fmla="*/ 0 w 1117"/>
                <a:gd name="T69" fmla="*/ 0 h 342"/>
                <a:gd name="T70" fmla="*/ 0 w 1117"/>
                <a:gd name="T71" fmla="*/ 0 h 342"/>
                <a:gd name="T72" fmla="*/ 0 w 1117"/>
                <a:gd name="T73" fmla="*/ 0 h 342"/>
                <a:gd name="T74" fmla="*/ 0 w 1117"/>
                <a:gd name="T75" fmla="*/ 0 h 342"/>
                <a:gd name="T76" fmla="*/ 0 w 1117"/>
                <a:gd name="T77" fmla="*/ 0 h 342"/>
                <a:gd name="T78" fmla="*/ 0 w 1117"/>
                <a:gd name="T79" fmla="*/ 0 h 342"/>
                <a:gd name="T80" fmla="*/ 0 w 1117"/>
                <a:gd name="T81" fmla="*/ 0 h 342"/>
                <a:gd name="T82" fmla="*/ 0 w 1117"/>
                <a:gd name="T83" fmla="*/ 0 h 342"/>
                <a:gd name="T84" fmla="*/ 0 w 1117"/>
                <a:gd name="T85" fmla="*/ 0 h 342"/>
                <a:gd name="T86" fmla="*/ 0 w 1117"/>
                <a:gd name="T87" fmla="*/ 0 h 342"/>
                <a:gd name="T88" fmla="*/ 0 w 1117"/>
                <a:gd name="T89" fmla="*/ 0 h 342"/>
                <a:gd name="T90" fmla="*/ 0 w 1117"/>
                <a:gd name="T91" fmla="*/ 0 h 342"/>
                <a:gd name="T92" fmla="*/ 0 w 1117"/>
                <a:gd name="T93" fmla="*/ 0 h 342"/>
                <a:gd name="T94" fmla="*/ 0 w 1117"/>
                <a:gd name="T95" fmla="*/ 0 h 342"/>
                <a:gd name="T96" fmla="*/ 0 w 1117"/>
                <a:gd name="T97" fmla="*/ 0 h 342"/>
                <a:gd name="T98" fmla="*/ 0 w 1117"/>
                <a:gd name="T99" fmla="*/ 0 h 342"/>
                <a:gd name="T100" fmla="*/ 0 w 1117"/>
                <a:gd name="T101" fmla="*/ 0 h 342"/>
                <a:gd name="T102" fmla="*/ 0 w 1117"/>
                <a:gd name="T103" fmla="*/ 0 h 342"/>
                <a:gd name="T104" fmla="*/ 0 w 1117"/>
                <a:gd name="T105" fmla="*/ 0 h 342"/>
                <a:gd name="T106" fmla="*/ 0 w 1117"/>
                <a:gd name="T107" fmla="*/ 0 h 342"/>
                <a:gd name="T108" fmla="*/ 0 w 1117"/>
                <a:gd name="T109" fmla="*/ 0 h 342"/>
                <a:gd name="T110" fmla="*/ 0 w 1117"/>
                <a:gd name="T111" fmla="*/ 0 h 342"/>
                <a:gd name="T112" fmla="*/ 0 w 1117"/>
                <a:gd name="T113" fmla="*/ 0 h 34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17"/>
                <a:gd name="T172" fmla="*/ 0 h 342"/>
                <a:gd name="T173" fmla="*/ 1117 w 1117"/>
                <a:gd name="T174" fmla="*/ 342 h 34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17" h="342">
                  <a:moveTo>
                    <a:pt x="7" y="342"/>
                  </a:moveTo>
                  <a:lnTo>
                    <a:pt x="8" y="342"/>
                  </a:lnTo>
                  <a:lnTo>
                    <a:pt x="78" y="335"/>
                  </a:lnTo>
                  <a:lnTo>
                    <a:pt x="148" y="330"/>
                  </a:lnTo>
                  <a:lnTo>
                    <a:pt x="219" y="327"/>
                  </a:lnTo>
                  <a:lnTo>
                    <a:pt x="291" y="324"/>
                  </a:lnTo>
                  <a:lnTo>
                    <a:pt x="362" y="319"/>
                  </a:lnTo>
                  <a:lnTo>
                    <a:pt x="434" y="315"/>
                  </a:lnTo>
                  <a:lnTo>
                    <a:pt x="471" y="312"/>
                  </a:lnTo>
                  <a:lnTo>
                    <a:pt x="507" y="309"/>
                  </a:lnTo>
                  <a:lnTo>
                    <a:pt x="543" y="306"/>
                  </a:lnTo>
                  <a:lnTo>
                    <a:pt x="579" y="301"/>
                  </a:lnTo>
                  <a:lnTo>
                    <a:pt x="615" y="296"/>
                  </a:lnTo>
                  <a:lnTo>
                    <a:pt x="649" y="290"/>
                  </a:lnTo>
                  <a:lnTo>
                    <a:pt x="685" y="283"/>
                  </a:lnTo>
                  <a:lnTo>
                    <a:pt x="720" y="274"/>
                  </a:lnTo>
                  <a:lnTo>
                    <a:pt x="756" y="264"/>
                  </a:lnTo>
                  <a:lnTo>
                    <a:pt x="791" y="254"/>
                  </a:lnTo>
                  <a:lnTo>
                    <a:pt x="825" y="242"/>
                  </a:lnTo>
                  <a:lnTo>
                    <a:pt x="860" y="228"/>
                  </a:lnTo>
                  <a:lnTo>
                    <a:pt x="893" y="213"/>
                  </a:lnTo>
                  <a:lnTo>
                    <a:pt x="926" y="196"/>
                  </a:lnTo>
                  <a:lnTo>
                    <a:pt x="959" y="177"/>
                  </a:lnTo>
                  <a:lnTo>
                    <a:pt x="992" y="157"/>
                  </a:lnTo>
                  <a:lnTo>
                    <a:pt x="1024" y="134"/>
                  </a:lnTo>
                  <a:lnTo>
                    <a:pt x="1055" y="109"/>
                  </a:lnTo>
                  <a:lnTo>
                    <a:pt x="1086" y="83"/>
                  </a:lnTo>
                  <a:lnTo>
                    <a:pt x="1117" y="54"/>
                  </a:lnTo>
                  <a:lnTo>
                    <a:pt x="1062" y="0"/>
                  </a:lnTo>
                  <a:lnTo>
                    <a:pt x="1035" y="25"/>
                  </a:lnTo>
                  <a:lnTo>
                    <a:pt x="1006" y="50"/>
                  </a:lnTo>
                  <a:lnTo>
                    <a:pt x="979" y="72"/>
                  </a:lnTo>
                  <a:lnTo>
                    <a:pt x="949" y="92"/>
                  </a:lnTo>
                  <a:lnTo>
                    <a:pt x="920" y="110"/>
                  </a:lnTo>
                  <a:lnTo>
                    <a:pt x="890" y="128"/>
                  </a:lnTo>
                  <a:lnTo>
                    <a:pt x="860" y="143"/>
                  </a:lnTo>
                  <a:lnTo>
                    <a:pt x="829" y="157"/>
                  </a:lnTo>
                  <a:lnTo>
                    <a:pt x="798" y="169"/>
                  </a:lnTo>
                  <a:lnTo>
                    <a:pt x="766" y="180"/>
                  </a:lnTo>
                  <a:lnTo>
                    <a:pt x="735" y="190"/>
                  </a:lnTo>
                  <a:lnTo>
                    <a:pt x="702" y="199"/>
                  </a:lnTo>
                  <a:lnTo>
                    <a:pt x="669" y="207"/>
                  </a:lnTo>
                  <a:lnTo>
                    <a:pt x="636" y="214"/>
                  </a:lnTo>
                  <a:lnTo>
                    <a:pt x="602" y="219"/>
                  </a:lnTo>
                  <a:lnTo>
                    <a:pt x="569" y="224"/>
                  </a:lnTo>
                  <a:lnTo>
                    <a:pt x="534" y="228"/>
                  </a:lnTo>
                  <a:lnTo>
                    <a:pt x="500" y="232"/>
                  </a:lnTo>
                  <a:lnTo>
                    <a:pt x="465" y="235"/>
                  </a:lnTo>
                  <a:lnTo>
                    <a:pt x="430" y="239"/>
                  </a:lnTo>
                  <a:lnTo>
                    <a:pt x="359" y="243"/>
                  </a:lnTo>
                  <a:lnTo>
                    <a:pt x="288" y="246"/>
                  </a:lnTo>
                  <a:lnTo>
                    <a:pt x="216" y="249"/>
                  </a:lnTo>
                  <a:lnTo>
                    <a:pt x="143" y="253"/>
                  </a:lnTo>
                  <a:lnTo>
                    <a:pt x="71" y="258"/>
                  </a:lnTo>
                  <a:lnTo>
                    <a:pt x="0" y="265"/>
                  </a:lnTo>
                  <a:lnTo>
                    <a:pt x="1" y="265"/>
                  </a:lnTo>
                  <a:lnTo>
                    <a:pt x="7" y="34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5" name="Freeform 133"/>
            <p:cNvSpPr>
              <a:spLocks/>
            </p:cNvSpPr>
            <p:nvPr/>
          </p:nvSpPr>
          <p:spPr bwMode="auto">
            <a:xfrm>
              <a:off x="2316" y="1829"/>
              <a:ext cx="10" cy="17"/>
            </a:xfrm>
            <a:custGeom>
              <a:avLst/>
              <a:gdLst>
                <a:gd name="T0" fmla="*/ 0 w 155"/>
                <a:gd name="T1" fmla="*/ 0 h 277"/>
                <a:gd name="T2" fmla="*/ 0 w 155"/>
                <a:gd name="T3" fmla="*/ 0 h 277"/>
                <a:gd name="T4" fmla="*/ 0 w 155"/>
                <a:gd name="T5" fmla="*/ 0 h 277"/>
                <a:gd name="T6" fmla="*/ 0 w 155"/>
                <a:gd name="T7" fmla="*/ 0 h 277"/>
                <a:gd name="T8" fmla="*/ 0 w 155"/>
                <a:gd name="T9" fmla="*/ 0 h 277"/>
                <a:gd name="T10" fmla="*/ 0 w 155"/>
                <a:gd name="T11" fmla="*/ 0 h 277"/>
                <a:gd name="T12" fmla="*/ 0 w 155"/>
                <a:gd name="T13" fmla="*/ 0 h 277"/>
                <a:gd name="T14" fmla="*/ 0 w 155"/>
                <a:gd name="T15" fmla="*/ 0 h 277"/>
                <a:gd name="T16" fmla="*/ 0 w 155"/>
                <a:gd name="T17" fmla="*/ 0 h 277"/>
                <a:gd name="T18" fmla="*/ 0 w 155"/>
                <a:gd name="T19" fmla="*/ 0 h 277"/>
                <a:gd name="T20" fmla="*/ 0 w 155"/>
                <a:gd name="T21" fmla="*/ 0 h 277"/>
                <a:gd name="T22" fmla="*/ 0 w 155"/>
                <a:gd name="T23" fmla="*/ 0 h 277"/>
                <a:gd name="T24" fmla="*/ 0 w 155"/>
                <a:gd name="T25" fmla="*/ 0 h 277"/>
                <a:gd name="T26" fmla="*/ 0 w 155"/>
                <a:gd name="T27" fmla="*/ 0 h 277"/>
                <a:gd name="T28" fmla="*/ 0 w 155"/>
                <a:gd name="T29" fmla="*/ 0 h 277"/>
                <a:gd name="T30" fmla="*/ 0 w 155"/>
                <a:gd name="T31" fmla="*/ 0 h 277"/>
                <a:gd name="T32" fmla="*/ 0 w 155"/>
                <a:gd name="T33" fmla="*/ 0 h 277"/>
                <a:gd name="T34" fmla="*/ 0 w 155"/>
                <a:gd name="T35" fmla="*/ 0 h 277"/>
                <a:gd name="T36" fmla="*/ 0 w 155"/>
                <a:gd name="T37" fmla="*/ 0 h 277"/>
                <a:gd name="T38" fmla="*/ 0 w 155"/>
                <a:gd name="T39" fmla="*/ 0 h 277"/>
                <a:gd name="T40" fmla="*/ 0 w 155"/>
                <a:gd name="T41" fmla="*/ 0 h 277"/>
                <a:gd name="T42" fmla="*/ 0 w 155"/>
                <a:gd name="T43" fmla="*/ 0 h 277"/>
                <a:gd name="T44" fmla="*/ 0 w 155"/>
                <a:gd name="T45" fmla="*/ 0 h 277"/>
                <a:gd name="T46" fmla="*/ 0 w 155"/>
                <a:gd name="T47" fmla="*/ 0 h 277"/>
                <a:gd name="T48" fmla="*/ 0 w 155"/>
                <a:gd name="T49" fmla="*/ 0 h 277"/>
                <a:gd name="T50" fmla="*/ 0 w 155"/>
                <a:gd name="T51" fmla="*/ 0 h 277"/>
                <a:gd name="T52" fmla="*/ 0 w 155"/>
                <a:gd name="T53" fmla="*/ 0 h 277"/>
                <a:gd name="T54" fmla="*/ 0 w 155"/>
                <a:gd name="T55" fmla="*/ 0 h 277"/>
                <a:gd name="T56" fmla="*/ 0 w 155"/>
                <a:gd name="T57" fmla="*/ 0 h 277"/>
                <a:gd name="T58" fmla="*/ 0 w 155"/>
                <a:gd name="T59" fmla="*/ 0 h 277"/>
                <a:gd name="T60" fmla="*/ 0 w 155"/>
                <a:gd name="T61" fmla="*/ 0 h 277"/>
                <a:gd name="T62" fmla="*/ 0 w 155"/>
                <a:gd name="T63" fmla="*/ 0 h 277"/>
                <a:gd name="T64" fmla="*/ 0 w 155"/>
                <a:gd name="T65" fmla="*/ 0 h 277"/>
                <a:gd name="T66" fmla="*/ 0 w 155"/>
                <a:gd name="T67" fmla="*/ 0 h 277"/>
                <a:gd name="T68" fmla="*/ 0 w 155"/>
                <a:gd name="T69" fmla="*/ 0 h 277"/>
                <a:gd name="T70" fmla="*/ 0 w 155"/>
                <a:gd name="T71" fmla="*/ 0 h 277"/>
                <a:gd name="T72" fmla="*/ 0 w 155"/>
                <a:gd name="T73" fmla="*/ 0 h 277"/>
                <a:gd name="T74" fmla="*/ 0 w 155"/>
                <a:gd name="T75" fmla="*/ 0 h 277"/>
                <a:gd name="T76" fmla="*/ 0 w 155"/>
                <a:gd name="T77" fmla="*/ 0 h 277"/>
                <a:gd name="T78" fmla="*/ 0 w 155"/>
                <a:gd name="T79" fmla="*/ 0 h 277"/>
                <a:gd name="T80" fmla="*/ 0 w 155"/>
                <a:gd name="T81" fmla="*/ 0 h 277"/>
                <a:gd name="T82" fmla="*/ 0 w 155"/>
                <a:gd name="T83" fmla="*/ 0 h 277"/>
                <a:gd name="T84" fmla="*/ 0 w 155"/>
                <a:gd name="T85" fmla="*/ 0 h 277"/>
                <a:gd name="T86" fmla="*/ 0 w 155"/>
                <a:gd name="T87" fmla="*/ 0 h 277"/>
                <a:gd name="T88" fmla="*/ 0 w 155"/>
                <a:gd name="T89" fmla="*/ 0 h 2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5"/>
                <a:gd name="T136" fmla="*/ 0 h 277"/>
                <a:gd name="T137" fmla="*/ 155 w 155"/>
                <a:gd name="T138" fmla="*/ 277 h 2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5" h="277">
                  <a:moveTo>
                    <a:pt x="78" y="254"/>
                  </a:moveTo>
                  <a:lnTo>
                    <a:pt x="78" y="256"/>
                  </a:lnTo>
                  <a:lnTo>
                    <a:pt x="78" y="253"/>
                  </a:lnTo>
                  <a:lnTo>
                    <a:pt x="78" y="245"/>
                  </a:lnTo>
                  <a:lnTo>
                    <a:pt x="79" y="233"/>
                  </a:lnTo>
                  <a:lnTo>
                    <a:pt x="81" y="218"/>
                  </a:lnTo>
                  <a:lnTo>
                    <a:pt x="84" y="203"/>
                  </a:lnTo>
                  <a:lnTo>
                    <a:pt x="88" y="186"/>
                  </a:lnTo>
                  <a:lnTo>
                    <a:pt x="93" y="168"/>
                  </a:lnTo>
                  <a:lnTo>
                    <a:pt x="99" y="152"/>
                  </a:lnTo>
                  <a:lnTo>
                    <a:pt x="106" y="134"/>
                  </a:lnTo>
                  <a:lnTo>
                    <a:pt x="114" y="120"/>
                  </a:lnTo>
                  <a:lnTo>
                    <a:pt x="122" y="106"/>
                  </a:lnTo>
                  <a:lnTo>
                    <a:pt x="130" y="93"/>
                  </a:lnTo>
                  <a:lnTo>
                    <a:pt x="134" y="90"/>
                  </a:lnTo>
                  <a:lnTo>
                    <a:pt x="137" y="86"/>
                  </a:lnTo>
                  <a:lnTo>
                    <a:pt x="141" y="83"/>
                  </a:lnTo>
                  <a:lnTo>
                    <a:pt x="145" y="81"/>
                  </a:lnTo>
                  <a:lnTo>
                    <a:pt x="148" y="79"/>
                  </a:lnTo>
                  <a:lnTo>
                    <a:pt x="151" y="78"/>
                  </a:lnTo>
                  <a:lnTo>
                    <a:pt x="153" y="77"/>
                  </a:lnTo>
                  <a:lnTo>
                    <a:pt x="155" y="77"/>
                  </a:lnTo>
                  <a:lnTo>
                    <a:pt x="149" y="0"/>
                  </a:lnTo>
                  <a:lnTo>
                    <a:pt x="136" y="2"/>
                  </a:lnTo>
                  <a:lnTo>
                    <a:pt x="124" y="5"/>
                  </a:lnTo>
                  <a:lnTo>
                    <a:pt x="114" y="9"/>
                  </a:lnTo>
                  <a:lnTo>
                    <a:pt x="104" y="16"/>
                  </a:lnTo>
                  <a:lnTo>
                    <a:pt x="94" y="22"/>
                  </a:lnTo>
                  <a:lnTo>
                    <a:pt x="85" y="29"/>
                  </a:lnTo>
                  <a:lnTo>
                    <a:pt x="77" y="37"/>
                  </a:lnTo>
                  <a:lnTo>
                    <a:pt x="70" y="46"/>
                  </a:lnTo>
                  <a:lnTo>
                    <a:pt x="57" y="64"/>
                  </a:lnTo>
                  <a:lnTo>
                    <a:pt x="45" y="83"/>
                  </a:lnTo>
                  <a:lnTo>
                    <a:pt x="36" y="103"/>
                  </a:lnTo>
                  <a:lnTo>
                    <a:pt x="27" y="124"/>
                  </a:lnTo>
                  <a:lnTo>
                    <a:pt x="20" y="145"/>
                  </a:lnTo>
                  <a:lnTo>
                    <a:pt x="13" y="165"/>
                  </a:lnTo>
                  <a:lnTo>
                    <a:pt x="8" y="187"/>
                  </a:lnTo>
                  <a:lnTo>
                    <a:pt x="4" y="206"/>
                  </a:lnTo>
                  <a:lnTo>
                    <a:pt x="2" y="225"/>
                  </a:lnTo>
                  <a:lnTo>
                    <a:pt x="0" y="242"/>
                  </a:lnTo>
                  <a:lnTo>
                    <a:pt x="1" y="258"/>
                  </a:lnTo>
                  <a:lnTo>
                    <a:pt x="3" y="275"/>
                  </a:lnTo>
                  <a:lnTo>
                    <a:pt x="4" y="277"/>
                  </a:lnTo>
                  <a:lnTo>
                    <a:pt x="78" y="2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6" name="Freeform 134"/>
            <p:cNvSpPr>
              <a:spLocks/>
            </p:cNvSpPr>
            <p:nvPr/>
          </p:nvSpPr>
          <p:spPr bwMode="auto">
            <a:xfrm>
              <a:off x="2316" y="1845"/>
              <a:ext cx="34" cy="38"/>
            </a:xfrm>
            <a:custGeom>
              <a:avLst/>
              <a:gdLst>
                <a:gd name="T0" fmla="*/ 0 w 546"/>
                <a:gd name="T1" fmla="*/ 0 h 604"/>
                <a:gd name="T2" fmla="*/ 0 w 546"/>
                <a:gd name="T3" fmla="*/ 0 h 604"/>
                <a:gd name="T4" fmla="*/ 0 w 546"/>
                <a:gd name="T5" fmla="*/ 0 h 604"/>
                <a:gd name="T6" fmla="*/ 0 w 546"/>
                <a:gd name="T7" fmla="*/ 0 h 604"/>
                <a:gd name="T8" fmla="*/ 0 w 546"/>
                <a:gd name="T9" fmla="*/ 0 h 604"/>
                <a:gd name="T10" fmla="*/ 0 w 546"/>
                <a:gd name="T11" fmla="*/ 0 h 604"/>
                <a:gd name="T12" fmla="*/ 0 w 546"/>
                <a:gd name="T13" fmla="*/ 0 h 604"/>
                <a:gd name="T14" fmla="*/ 0 w 546"/>
                <a:gd name="T15" fmla="*/ 0 h 604"/>
                <a:gd name="T16" fmla="*/ 0 w 546"/>
                <a:gd name="T17" fmla="*/ 0 h 604"/>
                <a:gd name="T18" fmla="*/ 0 w 546"/>
                <a:gd name="T19" fmla="*/ 0 h 604"/>
                <a:gd name="T20" fmla="*/ 0 w 546"/>
                <a:gd name="T21" fmla="*/ 0 h 604"/>
                <a:gd name="T22" fmla="*/ 0 w 546"/>
                <a:gd name="T23" fmla="*/ 0 h 604"/>
                <a:gd name="T24" fmla="*/ 0 w 546"/>
                <a:gd name="T25" fmla="*/ 0 h 604"/>
                <a:gd name="T26" fmla="*/ 0 w 546"/>
                <a:gd name="T27" fmla="*/ 0 h 604"/>
                <a:gd name="T28" fmla="*/ 0 w 546"/>
                <a:gd name="T29" fmla="*/ 0 h 604"/>
                <a:gd name="T30" fmla="*/ 0 w 546"/>
                <a:gd name="T31" fmla="*/ 0 h 604"/>
                <a:gd name="T32" fmla="*/ 0 w 546"/>
                <a:gd name="T33" fmla="*/ 0 h 604"/>
                <a:gd name="T34" fmla="*/ 0 w 546"/>
                <a:gd name="T35" fmla="*/ 0 h 604"/>
                <a:gd name="T36" fmla="*/ 0 w 546"/>
                <a:gd name="T37" fmla="*/ 0 h 604"/>
                <a:gd name="T38" fmla="*/ 0 w 546"/>
                <a:gd name="T39" fmla="*/ 0 h 604"/>
                <a:gd name="T40" fmla="*/ 0 w 546"/>
                <a:gd name="T41" fmla="*/ 0 h 604"/>
                <a:gd name="T42" fmla="*/ 0 w 546"/>
                <a:gd name="T43" fmla="*/ 0 h 604"/>
                <a:gd name="T44" fmla="*/ 0 w 546"/>
                <a:gd name="T45" fmla="*/ 0 h 604"/>
                <a:gd name="T46" fmla="*/ 0 w 546"/>
                <a:gd name="T47" fmla="*/ 0 h 604"/>
                <a:gd name="T48" fmla="*/ 0 w 546"/>
                <a:gd name="T49" fmla="*/ 0 h 604"/>
                <a:gd name="T50" fmla="*/ 0 w 546"/>
                <a:gd name="T51" fmla="*/ 0 h 604"/>
                <a:gd name="T52" fmla="*/ 0 w 546"/>
                <a:gd name="T53" fmla="*/ 0 h 604"/>
                <a:gd name="T54" fmla="*/ 0 w 546"/>
                <a:gd name="T55" fmla="*/ 0 h 604"/>
                <a:gd name="T56" fmla="*/ 0 w 546"/>
                <a:gd name="T57" fmla="*/ 0 h 604"/>
                <a:gd name="T58" fmla="*/ 0 w 546"/>
                <a:gd name="T59" fmla="*/ 0 h 604"/>
                <a:gd name="T60" fmla="*/ 0 w 546"/>
                <a:gd name="T61" fmla="*/ 0 h 604"/>
                <a:gd name="T62" fmla="*/ 0 w 546"/>
                <a:gd name="T63" fmla="*/ 0 h 60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46"/>
                <a:gd name="T97" fmla="*/ 0 h 604"/>
                <a:gd name="T98" fmla="*/ 546 w 546"/>
                <a:gd name="T99" fmla="*/ 604 h 60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46" h="604">
                  <a:moveTo>
                    <a:pt x="545" y="527"/>
                  </a:moveTo>
                  <a:lnTo>
                    <a:pt x="546" y="527"/>
                  </a:lnTo>
                  <a:lnTo>
                    <a:pt x="522" y="523"/>
                  </a:lnTo>
                  <a:lnTo>
                    <a:pt x="499" y="518"/>
                  </a:lnTo>
                  <a:lnTo>
                    <a:pt x="476" y="511"/>
                  </a:lnTo>
                  <a:lnTo>
                    <a:pt x="454" y="504"/>
                  </a:lnTo>
                  <a:lnTo>
                    <a:pt x="434" y="496"/>
                  </a:lnTo>
                  <a:lnTo>
                    <a:pt x="413" y="486"/>
                  </a:lnTo>
                  <a:lnTo>
                    <a:pt x="393" y="476"/>
                  </a:lnTo>
                  <a:lnTo>
                    <a:pt x="373" y="464"/>
                  </a:lnTo>
                  <a:lnTo>
                    <a:pt x="355" y="451"/>
                  </a:lnTo>
                  <a:lnTo>
                    <a:pt x="337" y="438"/>
                  </a:lnTo>
                  <a:lnTo>
                    <a:pt x="319" y="424"/>
                  </a:lnTo>
                  <a:lnTo>
                    <a:pt x="303" y="409"/>
                  </a:lnTo>
                  <a:lnTo>
                    <a:pt x="286" y="393"/>
                  </a:lnTo>
                  <a:lnTo>
                    <a:pt x="271" y="376"/>
                  </a:lnTo>
                  <a:lnTo>
                    <a:pt x="255" y="359"/>
                  </a:lnTo>
                  <a:lnTo>
                    <a:pt x="240" y="341"/>
                  </a:lnTo>
                  <a:lnTo>
                    <a:pt x="226" y="323"/>
                  </a:lnTo>
                  <a:lnTo>
                    <a:pt x="212" y="303"/>
                  </a:lnTo>
                  <a:lnTo>
                    <a:pt x="199" y="284"/>
                  </a:lnTo>
                  <a:lnTo>
                    <a:pt x="187" y="264"/>
                  </a:lnTo>
                  <a:lnTo>
                    <a:pt x="174" y="243"/>
                  </a:lnTo>
                  <a:lnTo>
                    <a:pt x="163" y="222"/>
                  </a:lnTo>
                  <a:lnTo>
                    <a:pt x="152" y="201"/>
                  </a:lnTo>
                  <a:lnTo>
                    <a:pt x="142" y="178"/>
                  </a:lnTo>
                  <a:lnTo>
                    <a:pt x="131" y="157"/>
                  </a:lnTo>
                  <a:lnTo>
                    <a:pt x="121" y="134"/>
                  </a:lnTo>
                  <a:lnTo>
                    <a:pt x="113" y="113"/>
                  </a:lnTo>
                  <a:lnTo>
                    <a:pt x="104" y="90"/>
                  </a:lnTo>
                  <a:lnTo>
                    <a:pt x="88" y="45"/>
                  </a:lnTo>
                  <a:lnTo>
                    <a:pt x="74" y="0"/>
                  </a:lnTo>
                  <a:lnTo>
                    <a:pt x="0" y="23"/>
                  </a:lnTo>
                  <a:lnTo>
                    <a:pt x="14" y="70"/>
                  </a:lnTo>
                  <a:lnTo>
                    <a:pt x="31" y="117"/>
                  </a:lnTo>
                  <a:lnTo>
                    <a:pt x="40" y="141"/>
                  </a:lnTo>
                  <a:lnTo>
                    <a:pt x="50" y="165"/>
                  </a:lnTo>
                  <a:lnTo>
                    <a:pt x="61" y="189"/>
                  </a:lnTo>
                  <a:lnTo>
                    <a:pt x="71" y="212"/>
                  </a:lnTo>
                  <a:lnTo>
                    <a:pt x="82" y="235"/>
                  </a:lnTo>
                  <a:lnTo>
                    <a:pt x="94" y="258"/>
                  </a:lnTo>
                  <a:lnTo>
                    <a:pt x="107" y="281"/>
                  </a:lnTo>
                  <a:lnTo>
                    <a:pt x="120" y="303"/>
                  </a:lnTo>
                  <a:lnTo>
                    <a:pt x="134" y="326"/>
                  </a:lnTo>
                  <a:lnTo>
                    <a:pt x="149" y="348"/>
                  </a:lnTo>
                  <a:lnTo>
                    <a:pt x="164" y="369"/>
                  </a:lnTo>
                  <a:lnTo>
                    <a:pt x="180" y="390"/>
                  </a:lnTo>
                  <a:lnTo>
                    <a:pt x="196" y="409"/>
                  </a:lnTo>
                  <a:lnTo>
                    <a:pt x="213" y="428"/>
                  </a:lnTo>
                  <a:lnTo>
                    <a:pt x="231" y="448"/>
                  </a:lnTo>
                  <a:lnTo>
                    <a:pt x="250" y="465"/>
                  </a:lnTo>
                  <a:lnTo>
                    <a:pt x="270" y="483"/>
                  </a:lnTo>
                  <a:lnTo>
                    <a:pt x="289" y="499"/>
                  </a:lnTo>
                  <a:lnTo>
                    <a:pt x="311" y="515"/>
                  </a:lnTo>
                  <a:lnTo>
                    <a:pt x="332" y="529"/>
                  </a:lnTo>
                  <a:lnTo>
                    <a:pt x="355" y="543"/>
                  </a:lnTo>
                  <a:lnTo>
                    <a:pt x="378" y="556"/>
                  </a:lnTo>
                  <a:lnTo>
                    <a:pt x="403" y="567"/>
                  </a:lnTo>
                  <a:lnTo>
                    <a:pt x="428" y="577"/>
                  </a:lnTo>
                  <a:lnTo>
                    <a:pt x="453" y="585"/>
                  </a:lnTo>
                  <a:lnTo>
                    <a:pt x="480" y="592"/>
                  </a:lnTo>
                  <a:lnTo>
                    <a:pt x="508" y="599"/>
                  </a:lnTo>
                  <a:lnTo>
                    <a:pt x="536" y="604"/>
                  </a:lnTo>
                  <a:lnTo>
                    <a:pt x="545" y="52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7" name="Freeform 135"/>
            <p:cNvSpPr>
              <a:spLocks/>
            </p:cNvSpPr>
            <p:nvPr/>
          </p:nvSpPr>
          <p:spPr bwMode="auto">
            <a:xfrm>
              <a:off x="2350" y="1878"/>
              <a:ext cx="17" cy="10"/>
            </a:xfrm>
            <a:custGeom>
              <a:avLst/>
              <a:gdLst>
                <a:gd name="T0" fmla="*/ 0 w 268"/>
                <a:gd name="T1" fmla="*/ 0 h 155"/>
                <a:gd name="T2" fmla="*/ 0 w 268"/>
                <a:gd name="T3" fmla="*/ 0 h 155"/>
                <a:gd name="T4" fmla="*/ 0 w 268"/>
                <a:gd name="T5" fmla="*/ 0 h 155"/>
                <a:gd name="T6" fmla="*/ 0 w 268"/>
                <a:gd name="T7" fmla="*/ 0 h 155"/>
                <a:gd name="T8" fmla="*/ 0 w 268"/>
                <a:gd name="T9" fmla="*/ 0 h 155"/>
                <a:gd name="T10" fmla="*/ 0 w 268"/>
                <a:gd name="T11" fmla="*/ 0 h 155"/>
                <a:gd name="T12" fmla="*/ 0 w 268"/>
                <a:gd name="T13" fmla="*/ 0 h 155"/>
                <a:gd name="T14" fmla="*/ 0 w 268"/>
                <a:gd name="T15" fmla="*/ 0 h 155"/>
                <a:gd name="T16" fmla="*/ 0 w 268"/>
                <a:gd name="T17" fmla="*/ 0 h 155"/>
                <a:gd name="T18" fmla="*/ 0 w 268"/>
                <a:gd name="T19" fmla="*/ 0 h 155"/>
                <a:gd name="T20" fmla="*/ 0 w 268"/>
                <a:gd name="T21" fmla="*/ 0 h 155"/>
                <a:gd name="T22" fmla="*/ 0 w 268"/>
                <a:gd name="T23" fmla="*/ 0 h 155"/>
                <a:gd name="T24" fmla="*/ 0 w 268"/>
                <a:gd name="T25" fmla="*/ 0 h 155"/>
                <a:gd name="T26" fmla="*/ 0 w 268"/>
                <a:gd name="T27" fmla="*/ 0 h 155"/>
                <a:gd name="T28" fmla="*/ 0 w 268"/>
                <a:gd name="T29" fmla="*/ 0 h 155"/>
                <a:gd name="T30" fmla="*/ 0 w 268"/>
                <a:gd name="T31" fmla="*/ 0 h 155"/>
                <a:gd name="T32" fmla="*/ 0 w 268"/>
                <a:gd name="T33" fmla="*/ 0 h 155"/>
                <a:gd name="T34" fmla="*/ 0 w 268"/>
                <a:gd name="T35" fmla="*/ 0 h 155"/>
                <a:gd name="T36" fmla="*/ 0 w 268"/>
                <a:gd name="T37" fmla="*/ 0 h 155"/>
                <a:gd name="T38" fmla="*/ 0 w 268"/>
                <a:gd name="T39" fmla="*/ 0 h 155"/>
                <a:gd name="T40" fmla="*/ 0 w 268"/>
                <a:gd name="T41" fmla="*/ 0 h 155"/>
                <a:gd name="T42" fmla="*/ 0 w 268"/>
                <a:gd name="T43" fmla="*/ 0 h 155"/>
                <a:gd name="T44" fmla="*/ 0 w 268"/>
                <a:gd name="T45" fmla="*/ 0 h 155"/>
                <a:gd name="T46" fmla="*/ 0 w 268"/>
                <a:gd name="T47" fmla="*/ 0 h 155"/>
                <a:gd name="T48" fmla="*/ 0 w 268"/>
                <a:gd name="T49" fmla="*/ 0 h 155"/>
                <a:gd name="T50" fmla="*/ 0 w 268"/>
                <a:gd name="T51" fmla="*/ 0 h 155"/>
                <a:gd name="T52" fmla="*/ 0 w 268"/>
                <a:gd name="T53" fmla="*/ 0 h 155"/>
                <a:gd name="T54" fmla="*/ 0 w 268"/>
                <a:gd name="T55" fmla="*/ 0 h 155"/>
                <a:gd name="T56" fmla="*/ 0 w 268"/>
                <a:gd name="T57" fmla="*/ 0 h 155"/>
                <a:gd name="T58" fmla="*/ 0 w 268"/>
                <a:gd name="T59" fmla="*/ 0 h 155"/>
                <a:gd name="T60" fmla="*/ 0 w 268"/>
                <a:gd name="T61" fmla="*/ 0 h 155"/>
                <a:gd name="T62" fmla="*/ 0 w 268"/>
                <a:gd name="T63" fmla="*/ 0 h 155"/>
                <a:gd name="T64" fmla="*/ 0 w 268"/>
                <a:gd name="T65" fmla="*/ 0 h 15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8"/>
                <a:gd name="T100" fmla="*/ 0 h 155"/>
                <a:gd name="T101" fmla="*/ 268 w 268"/>
                <a:gd name="T102" fmla="*/ 155 h 15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8" h="155">
                  <a:moveTo>
                    <a:pt x="263" y="77"/>
                  </a:moveTo>
                  <a:lnTo>
                    <a:pt x="264" y="77"/>
                  </a:lnTo>
                  <a:lnTo>
                    <a:pt x="247" y="77"/>
                  </a:lnTo>
                  <a:lnTo>
                    <a:pt x="233" y="76"/>
                  </a:lnTo>
                  <a:lnTo>
                    <a:pt x="219" y="74"/>
                  </a:lnTo>
                  <a:lnTo>
                    <a:pt x="204" y="71"/>
                  </a:lnTo>
                  <a:lnTo>
                    <a:pt x="191" y="66"/>
                  </a:lnTo>
                  <a:lnTo>
                    <a:pt x="178" y="60"/>
                  </a:lnTo>
                  <a:lnTo>
                    <a:pt x="163" y="55"/>
                  </a:lnTo>
                  <a:lnTo>
                    <a:pt x="150" y="48"/>
                  </a:lnTo>
                  <a:lnTo>
                    <a:pt x="119" y="34"/>
                  </a:lnTo>
                  <a:lnTo>
                    <a:pt x="87" y="20"/>
                  </a:lnTo>
                  <a:lnTo>
                    <a:pt x="69" y="13"/>
                  </a:lnTo>
                  <a:lnTo>
                    <a:pt x="50" y="8"/>
                  </a:lnTo>
                  <a:lnTo>
                    <a:pt x="30" y="3"/>
                  </a:lnTo>
                  <a:lnTo>
                    <a:pt x="9" y="0"/>
                  </a:lnTo>
                  <a:lnTo>
                    <a:pt x="0" y="77"/>
                  </a:lnTo>
                  <a:lnTo>
                    <a:pt x="16" y="79"/>
                  </a:lnTo>
                  <a:lnTo>
                    <a:pt x="31" y="83"/>
                  </a:lnTo>
                  <a:lnTo>
                    <a:pt x="44" y="87"/>
                  </a:lnTo>
                  <a:lnTo>
                    <a:pt x="58" y="92"/>
                  </a:lnTo>
                  <a:lnTo>
                    <a:pt x="87" y="104"/>
                  </a:lnTo>
                  <a:lnTo>
                    <a:pt x="116" y="119"/>
                  </a:lnTo>
                  <a:lnTo>
                    <a:pt x="132" y="126"/>
                  </a:lnTo>
                  <a:lnTo>
                    <a:pt x="148" y="132"/>
                  </a:lnTo>
                  <a:lnTo>
                    <a:pt x="165" y="139"/>
                  </a:lnTo>
                  <a:lnTo>
                    <a:pt x="184" y="144"/>
                  </a:lnTo>
                  <a:lnTo>
                    <a:pt x="203" y="149"/>
                  </a:lnTo>
                  <a:lnTo>
                    <a:pt x="224" y="152"/>
                  </a:lnTo>
                  <a:lnTo>
                    <a:pt x="245" y="155"/>
                  </a:lnTo>
                  <a:lnTo>
                    <a:pt x="267" y="155"/>
                  </a:lnTo>
                  <a:lnTo>
                    <a:pt x="268" y="155"/>
                  </a:lnTo>
                  <a:lnTo>
                    <a:pt x="263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8" name="Freeform 136"/>
            <p:cNvSpPr>
              <a:spLocks/>
            </p:cNvSpPr>
            <p:nvPr/>
          </p:nvSpPr>
          <p:spPr bwMode="auto">
            <a:xfrm>
              <a:off x="2366" y="1867"/>
              <a:ext cx="25" cy="21"/>
            </a:xfrm>
            <a:custGeom>
              <a:avLst/>
              <a:gdLst>
                <a:gd name="T0" fmla="*/ 0 w 401"/>
                <a:gd name="T1" fmla="*/ 0 h 321"/>
                <a:gd name="T2" fmla="*/ 0 w 401"/>
                <a:gd name="T3" fmla="*/ 0 h 321"/>
                <a:gd name="T4" fmla="*/ 0 w 401"/>
                <a:gd name="T5" fmla="*/ 0 h 321"/>
                <a:gd name="T6" fmla="*/ 0 w 401"/>
                <a:gd name="T7" fmla="*/ 0 h 321"/>
                <a:gd name="T8" fmla="*/ 0 w 401"/>
                <a:gd name="T9" fmla="*/ 0 h 321"/>
                <a:gd name="T10" fmla="*/ 0 w 401"/>
                <a:gd name="T11" fmla="*/ 0 h 321"/>
                <a:gd name="T12" fmla="*/ 0 w 401"/>
                <a:gd name="T13" fmla="*/ 0 h 321"/>
                <a:gd name="T14" fmla="*/ 0 w 401"/>
                <a:gd name="T15" fmla="*/ 0 h 321"/>
                <a:gd name="T16" fmla="*/ 0 w 401"/>
                <a:gd name="T17" fmla="*/ 0 h 321"/>
                <a:gd name="T18" fmla="*/ 0 w 401"/>
                <a:gd name="T19" fmla="*/ 0 h 321"/>
                <a:gd name="T20" fmla="*/ 0 w 401"/>
                <a:gd name="T21" fmla="*/ 0 h 321"/>
                <a:gd name="T22" fmla="*/ 0 w 401"/>
                <a:gd name="T23" fmla="*/ 0 h 321"/>
                <a:gd name="T24" fmla="*/ 0 w 401"/>
                <a:gd name="T25" fmla="*/ 0 h 321"/>
                <a:gd name="T26" fmla="*/ 0 w 401"/>
                <a:gd name="T27" fmla="*/ 0 h 321"/>
                <a:gd name="T28" fmla="*/ 0 w 401"/>
                <a:gd name="T29" fmla="*/ 0 h 321"/>
                <a:gd name="T30" fmla="*/ 0 w 401"/>
                <a:gd name="T31" fmla="*/ 0 h 321"/>
                <a:gd name="T32" fmla="*/ 0 w 401"/>
                <a:gd name="T33" fmla="*/ 0 h 321"/>
                <a:gd name="T34" fmla="*/ 0 w 401"/>
                <a:gd name="T35" fmla="*/ 0 h 321"/>
                <a:gd name="T36" fmla="*/ 0 w 401"/>
                <a:gd name="T37" fmla="*/ 0 h 321"/>
                <a:gd name="T38" fmla="*/ 0 w 401"/>
                <a:gd name="T39" fmla="*/ 0 h 321"/>
                <a:gd name="T40" fmla="*/ 0 w 401"/>
                <a:gd name="T41" fmla="*/ 0 h 321"/>
                <a:gd name="T42" fmla="*/ 0 w 401"/>
                <a:gd name="T43" fmla="*/ 0 h 321"/>
                <a:gd name="T44" fmla="*/ 0 w 401"/>
                <a:gd name="T45" fmla="*/ 0 h 321"/>
                <a:gd name="T46" fmla="*/ 0 w 401"/>
                <a:gd name="T47" fmla="*/ 0 h 321"/>
                <a:gd name="T48" fmla="*/ 0 w 401"/>
                <a:gd name="T49" fmla="*/ 0 h 321"/>
                <a:gd name="T50" fmla="*/ 0 w 401"/>
                <a:gd name="T51" fmla="*/ 0 h 321"/>
                <a:gd name="T52" fmla="*/ 0 w 401"/>
                <a:gd name="T53" fmla="*/ 0 h 321"/>
                <a:gd name="T54" fmla="*/ 0 w 401"/>
                <a:gd name="T55" fmla="*/ 0 h 321"/>
                <a:gd name="T56" fmla="*/ 0 w 401"/>
                <a:gd name="T57" fmla="*/ 0 h 321"/>
                <a:gd name="T58" fmla="*/ 0 w 401"/>
                <a:gd name="T59" fmla="*/ 0 h 321"/>
                <a:gd name="T60" fmla="*/ 0 w 401"/>
                <a:gd name="T61" fmla="*/ 0 h 321"/>
                <a:gd name="T62" fmla="*/ 0 w 401"/>
                <a:gd name="T63" fmla="*/ 0 h 321"/>
                <a:gd name="T64" fmla="*/ 0 w 401"/>
                <a:gd name="T65" fmla="*/ 0 h 321"/>
                <a:gd name="T66" fmla="*/ 0 w 401"/>
                <a:gd name="T67" fmla="*/ 0 h 321"/>
                <a:gd name="T68" fmla="*/ 0 w 401"/>
                <a:gd name="T69" fmla="*/ 0 h 321"/>
                <a:gd name="T70" fmla="*/ 0 w 401"/>
                <a:gd name="T71" fmla="*/ 0 h 321"/>
                <a:gd name="T72" fmla="*/ 0 w 401"/>
                <a:gd name="T73" fmla="*/ 0 h 321"/>
                <a:gd name="T74" fmla="*/ 0 w 401"/>
                <a:gd name="T75" fmla="*/ 0 h 321"/>
                <a:gd name="T76" fmla="*/ 0 w 401"/>
                <a:gd name="T77" fmla="*/ 0 h 321"/>
                <a:gd name="T78" fmla="*/ 0 w 401"/>
                <a:gd name="T79" fmla="*/ 0 h 321"/>
                <a:gd name="T80" fmla="*/ 0 w 401"/>
                <a:gd name="T81" fmla="*/ 0 h 321"/>
                <a:gd name="T82" fmla="*/ 0 w 401"/>
                <a:gd name="T83" fmla="*/ 0 h 321"/>
                <a:gd name="T84" fmla="*/ 0 w 401"/>
                <a:gd name="T85" fmla="*/ 0 h 321"/>
                <a:gd name="T86" fmla="*/ 0 w 401"/>
                <a:gd name="T87" fmla="*/ 0 h 321"/>
                <a:gd name="T88" fmla="*/ 0 w 401"/>
                <a:gd name="T89" fmla="*/ 0 h 321"/>
                <a:gd name="T90" fmla="*/ 0 w 401"/>
                <a:gd name="T91" fmla="*/ 0 h 321"/>
                <a:gd name="T92" fmla="*/ 0 w 401"/>
                <a:gd name="T93" fmla="*/ 0 h 321"/>
                <a:gd name="T94" fmla="*/ 0 w 401"/>
                <a:gd name="T95" fmla="*/ 0 h 321"/>
                <a:gd name="T96" fmla="*/ 0 w 401"/>
                <a:gd name="T97" fmla="*/ 0 h 321"/>
                <a:gd name="T98" fmla="*/ 0 w 401"/>
                <a:gd name="T99" fmla="*/ 0 h 321"/>
                <a:gd name="T100" fmla="*/ 0 w 401"/>
                <a:gd name="T101" fmla="*/ 0 h 321"/>
                <a:gd name="T102" fmla="*/ 0 w 401"/>
                <a:gd name="T103" fmla="*/ 0 h 321"/>
                <a:gd name="T104" fmla="*/ 0 w 401"/>
                <a:gd name="T105" fmla="*/ 0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1"/>
                <a:gd name="T160" fmla="*/ 0 h 321"/>
                <a:gd name="T161" fmla="*/ 401 w 401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1" h="321">
                  <a:moveTo>
                    <a:pt x="390" y="0"/>
                  </a:moveTo>
                  <a:lnTo>
                    <a:pt x="390" y="0"/>
                  </a:lnTo>
                  <a:lnTo>
                    <a:pt x="373" y="3"/>
                  </a:lnTo>
                  <a:lnTo>
                    <a:pt x="356" y="7"/>
                  </a:lnTo>
                  <a:lnTo>
                    <a:pt x="340" y="13"/>
                  </a:lnTo>
                  <a:lnTo>
                    <a:pt x="325" y="19"/>
                  </a:lnTo>
                  <a:lnTo>
                    <a:pt x="310" y="26"/>
                  </a:lnTo>
                  <a:lnTo>
                    <a:pt x="296" y="35"/>
                  </a:lnTo>
                  <a:lnTo>
                    <a:pt x="283" y="44"/>
                  </a:lnTo>
                  <a:lnTo>
                    <a:pt x="268" y="53"/>
                  </a:lnTo>
                  <a:lnTo>
                    <a:pt x="245" y="73"/>
                  </a:lnTo>
                  <a:lnTo>
                    <a:pt x="220" y="93"/>
                  </a:lnTo>
                  <a:lnTo>
                    <a:pt x="198" y="115"/>
                  </a:lnTo>
                  <a:lnTo>
                    <a:pt x="176" y="136"/>
                  </a:lnTo>
                  <a:lnTo>
                    <a:pt x="154" y="157"/>
                  </a:lnTo>
                  <a:lnTo>
                    <a:pt x="133" y="176"/>
                  </a:lnTo>
                  <a:lnTo>
                    <a:pt x="112" y="195"/>
                  </a:lnTo>
                  <a:lnTo>
                    <a:pt x="90" y="210"/>
                  </a:lnTo>
                  <a:lnTo>
                    <a:pt x="80" y="217"/>
                  </a:lnTo>
                  <a:lnTo>
                    <a:pt x="69" y="223"/>
                  </a:lnTo>
                  <a:lnTo>
                    <a:pt x="58" y="228"/>
                  </a:lnTo>
                  <a:lnTo>
                    <a:pt x="47" y="232"/>
                  </a:lnTo>
                  <a:lnTo>
                    <a:pt x="35" y="237"/>
                  </a:lnTo>
                  <a:lnTo>
                    <a:pt x="24" y="240"/>
                  </a:lnTo>
                  <a:lnTo>
                    <a:pt x="12" y="242"/>
                  </a:lnTo>
                  <a:lnTo>
                    <a:pt x="0" y="243"/>
                  </a:lnTo>
                  <a:lnTo>
                    <a:pt x="5" y="321"/>
                  </a:lnTo>
                  <a:lnTo>
                    <a:pt x="23" y="318"/>
                  </a:lnTo>
                  <a:lnTo>
                    <a:pt x="41" y="315"/>
                  </a:lnTo>
                  <a:lnTo>
                    <a:pt x="58" y="311"/>
                  </a:lnTo>
                  <a:lnTo>
                    <a:pt x="74" y="305"/>
                  </a:lnTo>
                  <a:lnTo>
                    <a:pt x="90" y="299"/>
                  </a:lnTo>
                  <a:lnTo>
                    <a:pt x="105" y="291"/>
                  </a:lnTo>
                  <a:lnTo>
                    <a:pt x="120" y="283"/>
                  </a:lnTo>
                  <a:lnTo>
                    <a:pt x="134" y="274"/>
                  </a:lnTo>
                  <a:lnTo>
                    <a:pt x="160" y="255"/>
                  </a:lnTo>
                  <a:lnTo>
                    <a:pt x="184" y="234"/>
                  </a:lnTo>
                  <a:lnTo>
                    <a:pt x="208" y="213"/>
                  </a:lnTo>
                  <a:lnTo>
                    <a:pt x="230" y="191"/>
                  </a:lnTo>
                  <a:lnTo>
                    <a:pt x="252" y="171"/>
                  </a:lnTo>
                  <a:lnTo>
                    <a:pt x="273" y="150"/>
                  </a:lnTo>
                  <a:lnTo>
                    <a:pt x="294" y="132"/>
                  </a:lnTo>
                  <a:lnTo>
                    <a:pt x="315" y="115"/>
                  </a:lnTo>
                  <a:lnTo>
                    <a:pt x="326" y="107"/>
                  </a:lnTo>
                  <a:lnTo>
                    <a:pt x="336" y="101"/>
                  </a:lnTo>
                  <a:lnTo>
                    <a:pt x="346" y="95"/>
                  </a:lnTo>
                  <a:lnTo>
                    <a:pt x="357" y="90"/>
                  </a:lnTo>
                  <a:lnTo>
                    <a:pt x="368" y="85"/>
                  </a:lnTo>
                  <a:lnTo>
                    <a:pt x="379" y="82"/>
                  </a:lnTo>
                  <a:lnTo>
                    <a:pt x="389" y="79"/>
                  </a:lnTo>
                  <a:lnTo>
                    <a:pt x="401" y="77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9" name="Freeform 137"/>
            <p:cNvSpPr>
              <a:spLocks/>
            </p:cNvSpPr>
            <p:nvPr/>
          </p:nvSpPr>
          <p:spPr bwMode="auto">
            <a:xfrm>
              <a:off x="2391" y="1860"/>
              <a:ext cx="19" cy="12"/>
            </a:xfrm>
            <a:custGeom>
              <a:avLst/>
              <a:gdLst>
                <a:gd name="T0" fmla="*/ 0 w 310"/>
                <a:gd name="T1" fmla="*/ 0 h 196"/>
                <a:gd name="T2" fmla="*/ 0 w 310"/>
                <a:gd name="T3" fmla="*/ 0 h 196"/>
                <a:gd name="T4" fmla="*/ 0 w 310"/>
                <a:gd name="T5" fmla="*/ 0 h 196"/>
                <a:gd name="T6" fmla="*/ 0 w 310"/>
                <a:gd name="T7" fmla="*/ 0 h 196"/>
                <a:gd name="T8" fmla="*/ 0 w 310"/>
                <a:gd name="T9" fmla="*/ 0 h 196"/>
                <a:gd name="T10" fmla="*/ 0 w 310"/>
                <a:gd name="T11" fmla="*/ 0 h 196"/>
                <a:gd name="T12" fmla="*/ 0 w 310"/>
                <a:gd name="T13" fmla="*/ 0 h 196"/>
                <a:gd name="T14" fmla="*/ 0 w 310"/>
                <a:gd name="T15" fmla="*/ 0 h 196"/>
                <a:gd name="T16" fmla="*/ 0 w 310"/>
                <a:gd name="T17" fmla="*/ 0 h 196"/>
                <a:gd name="T18" fmla="*/ 0 w 310"/>
                <a:gd name="T19" fmla="*/ 0 h 196"/>
                <a:gd name="T20" fmla="*/ 0 w 310"/>
                <a:gd name="T21" fmla="*/ 0 h 196"/>
                <a:gd name="T22" fmla="*/ 0 w 310"/>
                <a:gd name="T23" fmla="*/ 0 h 196"/>
                <a:gd name="T24" fmla="*/ 0 w 310"/>
                <a:gd name="T25" fmla="*/ 0 h 196"/>
                <a:gd name="T26" fmla="*/ 0 w 310"/>
                <a:gd name="T27" fmla="*/ 0 h 196"/>
                <a:gd name="T28" fmla="*/ 0 w 310"/>
                <a:gd name="T29" fmla="*/ 0 h 196"/>
                <a:gd name="T30" fmla="*/ 0 w 310"/>
                <a:gd name="T31" fmla="*/ 0 h 196"/>
                <a:gd name="T32" fmla="*/ 0 w 310"/>
                <a:gd name="T33" fmla="*/ 0 h 196"/>
                <a:gd name="T34" fmla="*/ 0 w 310"/>
                <a:gd name="T35" fmla="*/ 0 h 196"/>
                <a:gd name="T36" fmla="*/ 0 w 310"/>
                <a:gd name="T37" fmla="*/ 0 h 196"/>
                <a:gd name="T38" fmla="*/ 0 w 310"/>
                <a:gd name="T39" fmla="*/ 0 h 196"/>
                <a:gd name="T40" fmla="*/ 0 w 310"/>
                <a:gd name="T41" fmla="*/ 0 h 196"/>
                <a:gd name="T42" fmla="*/ 0 w 310"/>
                <a:gd name="T43" fmla="*/ 0 h 196"/>
                <a:gd name="T44" fmla="*/ 0 w 310"/>
                <a:gd name="T45" fmla="*/ 0 h 196"/>
                <a:gd name="T46" fmla="*/ 0 w 310"/>
                <a:gd name="T47" fmla="*/ 0 h 196"/>
                <a:gd name="T48" fmla="*/ 0 w 310"/>
                <a:gd name="T49" fmla="*/ 0 h 196"/>
                <a:gd name="T50" fmla="*/ 0 w 310"/>
                <a:gd name="T51" fmla="*/ 0 h 196"/>
                <a:gd name="T52" fmla="*/ 0 w 310"/>
                <a:gd name="T53" fmla="*/ 0 h 196"/>
                <a:gd name="T54" fmla="*/ 0 w 310"/>
                <a:gd name="T55" fmla="*/ 0 h 196"/>
                <a:gd name="T56" fmla="*/ 0 w 310"/>
                <a:gd name="T57" fmla="*/ 0 h 196"/>
                <a:gd name="T58" fmla="*/ 0 w 310"/>
                <a:gd name="T59" fmla="*/ 0 h 196"/>
                <a:gd name="T60" fmla="*/ 0 w 310"/>
                <a:gd name="T61" fmla="*/ 0 h 196"/>
                <a:gd name="T62" fmla="*/ 0 w 310"/>
                <a:gd name="T63" fmla="*/ 0 h 196"/>
                <a:gd name="T64" fmla="*/ 0 w 310"/>
                <a:gd name="T65" fmla="*/ 0 h 196"/>
                <a:gd name="T66" fmla="*/ 0 w 310"/>
                <a:gd name="T67" fmla="*/ 0 h 196"/>
                <a:gd name="T68" fmla="*/ 0 w 310"/>
                <a:gd name="T69" fmla="*/ 0 h 196"/>
                <a:gd name="T70" fmla="*/ 0 w 310"/>
                <a:gd name="T71" fmla="*/ 0 h 196"/>
                <a:gd name="T72" fmla="*/ 0 w 310"/>
                <a:gd name="T73" fmla="*/ 0 h 196"/>
                <a:gd name="T74" fmla="*/ 0 w 310"/>
                <a:gd name="T75" fmla="*/ 0 h 196"/>
                <a:gd name="T76" fmla="*/ 0 w 310"/>
                <a:gd name="T77" fmla="*/ 0 h 196"/>
                <a:gd name="T78" fmla="*/ 0 w 310"/>
                <a:gd name="T79" fmla="*/ 0 h 196"/>
                <a:gd name="T80" fmla="*/ 0 w 310"/>
                <a:gd name="T81" fmla="*/ 0 h 196"/>
                <a:gd name="T82" fmla="*/ 0 w 310"/>
                <a:gd name="T83" fmla="*/ 0 h 196"/>
                <a:gd name="T84" fmla="*/ 0 w 310"/>
                <a:gd name="T85" fmla="*/ 0 h 196"/>
                <a:gd name="T86" fmla="*/ 0 w 310"/>
                <a:gd name="T87" fmla="*/ 0 h 196"/>
                <a:gd name="T88" fmla="*/ 0 w 310"/>
                <a:gd name="T89" fmla="*/ 0 h 19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0"/>
                <a:gd name="T136" fmla="*/ 0 h 196"/>
                <a:gd name="T137" fmla="*/ 310 w 310"/>
                <a:gd name="T138" fmla="*/ 196 h 19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0" h="196">
                  <a:moveTo>
                    <a:pt x="234" y="1"/>
                  </a:moveTo>
                  <a:lnTo>
                    <a:pt x="234" y="0"/>
                  </a:lnTo>
                  <a:lnTo>
                    <a:pt x="233" y="4"/>
                  </a:lnTo>
                  <a:lnTo>
                    <a:pt x="231" y="9"/>
                  </a:lnTo>
                  <a:lnTo>
                    <a:pt x="229" y="13"/>
                  </a:lnTo>
                  <a:lnTo>
                    <a:pt x="227" y="17"/>
                  </a:lnTo>
                  <a:lnTo>
                    <a:pt x="224" y="23"/>
                  </a:lnTo>
                  <a:lnTo>
                    <a:pt x="221" y="27"/>
                  </a:lnTo>
                  <a:lnTo>
                    <a:pt x="216" y="32"/>
                  </a:lnTo>
                  <a:lnTo>
                    <a:pt x="212" y="36"/>
                  </a:lnTo>
                  <a:lnTo>
                    <a:pt x="201" y="46"/>
                  </a:lnTo>
                  <a:lnTo>
                    <a:pt x="189" y="55"/>
                  </a:lnTo>
                  <a:lnTo>
                    <a:pt x="174" y="65"/>
                  </a:lnTo>
                  <a:lnTo>
                    <a:pt x="159" y="73"/>
                  </a:lnTo>
                  <a:lnTo>
                    <a:pt x="142" y="81"/>
                  </a:lnTo>
                  <a:lnTo>
                    <a:pt x="123" y="88"/>
                  </a:lnTo>
                  <a:lnTo>
                    <a:pt x="104" y="95"/>
                  </a:lnTo>
                  <a:lnTo>
                    <a:pt x="83" y="101"/>
                  </a:lnTo>
                  <a:lnTo>
                    <a:pt x="63" y="107"/>
                  </a:lnTo>
                  <a:lnTo>
                    <a:pt x="42" y="112"/>
                  </a:lnTo>
                  <a:lnTo>
                    <a:pt x="21" y="116"/>
                  </a:lnTo>
                  <a:lnTo>
                    <a:pt x="0" y="119"/>
                  </a:lnTo>
                  <a:lnTo>
                    <a:pt x="11" y="196"/>
                  </a:lnTo>
                  <a:lnTo>
                    <a:pt x="34" y="192"/>
                  </a:lnTo>
                  <a:lnTo>
                    <a:pt x="58" y="187"/>
                  </a:lnTo>
                  <a:lnTo>
                    <a:pt x="81" y="181"/>
                  </a:lnTo>
                  <a:lnTo>
                    <a:pt x="105" y="175"/>
                  </a:lnTo>
                  <a:lnTo>
                    <a:pt x="127" y="169"/>
                  </a:lnTo>
                  <a:lnTo>
                    <a:pt x="150" y="161"/>
                  </a:lnTo>
                  <a:lnTo>
                    <a:pt x="172" y="152"/>
                  </a:lnTo>
                  <a:lnTo>
                    <a:pt x="193" y="141"/>
                  </a:lnTo>
                  <a:lnTo>
                    <a:pt x="213" y="131"/>
                  </a:lnTo>
                  <a:lnTo>
                    <a:pt x="233" y="119"/>
                  </a:lnTo>
                  <a:lnTo>
                    <a:pt x="250" y="106"/>
                  </a:lnTo>
                  <a:lnTo>
                    <a:pt x="266" y="91"/>
                  </a:lnTo>
                  <a:lnTo>
                    <a:pt x="274" y="83"/>
                  </a:lnTo>
                  <a:lnTo>
                    <a:pt x="281" y="75"/>
                  </a:lnTo>
                  <a:lnTo>
                    <a:pt x="287" y="66"/>
                  </a:lnTo>
                  <a:lnTo>
                    <a:pt x="293" y="56"/>
                  </a:lnTo>
                  <a:lnTo>
                    <a:pt x="298" y="47"/>
                  </a:lnTo>
                  <a:lnTo>
                    <a:pt x="303" y="37"/>
                  </a:lnTo>
                  <a:lnTo>
                    <a:pt x="307" y="27"/>
                  </a:lnTo>
                  <a:lnTo>
                    <a:pt x="310" y="15"/>
                  </a:lnTo>
                  <a:lnTo>
                    <a:pt x="310" y="14"/>
                  </a:lnTo>
                  <a:lnTo>
                    <a:pt x="234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0" name="Freeform 138"/>
            <p:cNvSpPr>
              <a:spLocks/>
            </p:cNvSpPr>
            <p:nvPr/>
          </p:nvSpPr>
          <p:spPr bwMode="auto">
            <a:xfrm>
              <a:off x="2400" y="1815"/>
              <a:ext cx="11" cy="46"/>
            </a:xfrm>
            <a:custGeom>
              <a:avLst/>
              <a:gdLst>
                <a:gd name="T0" fmla="*/ 0 w 176"/>
                <a:gd name="T1" fmla="*/ 0 h 729"/>
                <a:gd name="T2" fmla="*/ 0 w 176"/>
                <a:gd name="T3" fmla="*/ 0 h 729"/>
                <a:gd name="T4" fmla="*/ 0 w 176"/>
                <a:gd name="T5" fmla="*/ 0 h 729"/>
                <a:gd name="T6" fmla="*/ 0 w 176"/>
                <a:gd name="T7" fmla="*/ 0 h 729"/>
                <a:gd name="T8" fmla="*/ 0 w 176"/>
                <a:gd name="T9" fmla="*/ 0 h 729"/>
                <a:gd name="T10" fmla="*/ 0 w 176"/>
                <a:gd name="T11" fmla="*/ 0 h 729"/>
                <a:gd name="T12" fmla="*/ 0 w 176"/>
                <a:gd name="T13" fmla="*/ 0 h 729"/>
                <a:gd name="T14" fmla="*/ 0 w 176"/>
                <a:gd name="T15" fmla="*/ 0 h 729"/>
                <a:gd name="T16" fmla="*/ 0 w 176"/>
                <a:gd name="T17" fmla="*/ 0 h 729"/>
                <a:gd name="T18" fmla="*/ 0 w 176"/>
                <a:gd name="T19" fmla="*/ 0 h 729"/>
                <a:gd name="T20" fmla="*/ 0 w 176"/>
                <a:gd name="T21" fmla="*/ 0 h 729"/>
                <a:gd name="T22" fmla="*/ 0 w 176"/>
                <a:gd name="T23" fmla="*/ 0 h 729"/>
                <a:gd name="T24" fmla="*/ 0 w 176"/>
                <a:gd name="T25" fmla="*/ 0 h 729"/>
                <a:gd name="T26" fmla="*/ 0 w 176"/>
                <a:gd name="T27" fmla="*/ 0 h 729"/>
                <a:gd name="T28" fmla="*/ 0 w 176"/>
                <a:gd name="T29" fmla="*/ 0 h 729"/>
                <a:gd name="T30" fmla="*/ 0 w 176"/>
                <a:gd name="T31" fmla="*/ 0 h 729"/>
                <a:gd name="T32" fmla="*/ 0 w 176"/>
                <a:gd name="T33" fmla="*/ 0 h 729"/>
                <a:gd name="T34" fmla="*/ 0 w 176"/>
                <a:gd name="T35" fmla="*/ 0 h 729"/>
                <a:gd name="T36" fmla="*/ 0 w 176"/>
                <a:gd name="T37" fmla="*/ 0 h 729"/>
                <a:gd name="T38" fmla="*/ 0 w 176"/>
                <a:gd name="T39" fmla="*/ 0 h 729"/>
                <a:gd name="T40" fmla="*/ 0 w 176"/>
                <a:gd name="T41" fmla="*/ 0 h 729"/>
                <a:gd name="T42" fmla="*/ 0 w 176"/>
                <a:gd name="T43" fmla="*/ 0 h 729"/>
                <a:gd name="T44" fmla="*/ 0 w 176"/>
                <a:gd name="T45" fmla="*/ 0 h 729"/>
                <a:gd name="T46" fmla="*/ 0 w 176"/>
                <a:gd name="T47" fmla="*/ 0 h 729"/>
                <a:gd name="T48" fmla="*/ 0 w 176"/>
                <a:gd name="T49" fmla="*/ 0 h 729"/>
                <a:gd name="T50" fmla="*/ 0 w 176"/>
                <a:gd name="T51" fmla="*/ 0 h 729"/>
                <a:gd name="T52" fmla="*/ 0 w 176"/>
                <a:gd name="T53" fmla="*/ 0 h 729"/>
                <a:gd name="T54" fmla="*/ 0 w 176"/>
                <a:gd name="T55" fmla="*/ 0 h 729"/>
                <a:gd name="T56" fmla="*/ 0 w 176"/>
                <a:gd name="T57" fmla="*/ 0 h 729"/>
                <a:gd name="T58" fmla="*/ 0 w 176"/>
                <a:gd name="T59" fmla="*/ 0 h 729"/>
                <a:gd name="T60" fmla="*/ 0 w 176"/>
                <a:gd name="T61" fmla="*/ 0 h 729"/>
                <a:gd name="T62" fmla="*/ 0 w 176"/>
                <a:gd name="T63" fmla="*/ 0 h 729"/>
                <a:gd name="T64" fmla="*/ 0 w 176"/>
                <a:gd name="T65" fmla="*/ 0 h 729"/>
                <a:gd name="T66" fmla="*/ 0 w 176"/>
                <a:gd name="T67" fmla="*/ 0 h 729"/>
                <a:gd name="T68" fmla="*/ 0 w 176"/>
                <a:gd name="T69" fmla="*/ 0 h 729"/>
                <a:gd name="T70" fmla="*/ 0 w 176"/>
                <a:gd name="T71" fmla="*/ 0 h 729"/>
                <a:gd name="T72" fmla="*/ 0 w 176"/>
                <a:gd name="T73" fmla="*/ 0 h 729"/>
                <a:gd name="T74" fmla="*/ 0 w 176"/>
                <a:gd name="T75" fmla="*/ 0 h 729"/>
                <a:gd name="T76" fmla="*/ 0 w 176"/>
                <a:gd name="T77" fmla="*/ 0 h 729"/>
                <a:gd name="T78" fmla="*/ 0 w 176"/>
                <a:gd name="T79" fmla="*/ 0 h 729"/>
                <a:gd name="T80" fmla="*/ 0 w 176"/>
                <a:gd name="T81" fmla="*/ 0 h 7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6"/>
                <a:gd name="T124" fmla="*/ 0 h 729"/>
                <a:gd name="T125" fmla="*/ 176 w 176"/>
                <a:gd name="T126" fmla="*/ 729 h 7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6" h="729">
                  <a:moveTo>
                    <a:pt x="0" y="3"/>
                  </a:moveTo>
                  <a:lnTo>
                    <a:pt x="1" y="5"/>
                  </a:lnTo>
                  <a:lnTo>
                    <a:pt x="5" y="53"/>
                  </a:lnTo>
                  <a:lnTo>
                    <a:pt x="11" y="101"/>
                  </a:lnTo>
                  <a:lnTo>
                    <a:pt x="19" y="148"/>
                  </a:lnTo>
                  <a:lnTo>
                    <a:pt x="28" y="195"/>
                  </a:lnTo>
                  <a:lnTo>
                    <a:pt x="48" y="286"/>
                  </a:lnTo>
                  <a:lnTo>
                    <a:pt x="68" y="375"/>
                  </a:lnTo>
                  <a:lnTo>
                    <a:pt x="78" y="419"/>
                  </a:lnTo>
                  <a:lnTo>
                    <a:pt x="85" y="462"/>
                  </a:lnTo>
                  <a:lnTo>
                    <a:pt x="92" y="505"/>
                  </a:lnTo>
                  <a:lnTo>
                    <a:pt x="96" y="548"/>
                  </a:lnTo>
                  <a:lnTo>
                    <a:pt x="97" y="570"/>
                  </a:lnTo>
                  <a:lnTo>
                    <a:pt x="98" y="590"/>
                  </a:lnTo>
                  <a:lnTo>
                    <a:pt x="99" y="612"/>
                  </a:lnTo>
                  <a:lnTo>
                    <a:pt x="98" y="632"/>
                  </a:lnTo>
                  <a:lnTo>
                    <a:pt x="97" y="654"/>
                  </a:lnTo>
                  <a:lnTo>
                    <a:pt x="95" y="674"/>
                  </a:lnTo>
                  <a:lnTo>
                    <a:pt x="93" y="695"/>
                  </a:lnTo>
                  <a:lnTo>
                    <a:pt x="90" y="716"/>
                  </a:lnTo>
                  <a:lnTo>
                    <a:pt x="166" y="729"/>
                  </a:lnTo>
                  <a:lnTo>
                    <a:pt x="170" y="706"/>
                  </a:lnTo>
                  <a:lnTo>
                    <a:pt x="173" y="682"/>
                  </a:lnTo>
                  <a:lnTo>
                    <a:pt x="175" y="659"/>
                  </a:lnTo>
                  <a:lnTo>
                    <a:pt x="176" y="635"/>
                  </a:lnTo>
                  <a:lnTo>
                    <a:pt x="176" y="612"/>
                  </a:lnTo>
                  <a:lnTo>
                    <a:pt x="176" y="588"/>
                  </a:lnTo>
                  <a:lnTo>
                    <a:pt x="175" y="564"/>
                  </a:lnTo>
                  <a:lnTo>
                    <a:pt x="173" y="541"/>
                  </a:lnTo>
                  <a:lnTo>
                    <a:pt x="168" y="496"/>
                  </a:lnTo>
                  <a:lnTo>
                    <a:pt x="162" y="450"/>
                  </a:lnTo>
                  <a:lnTo>
                    <a:pt x="153" y="405"/>
                  </a:lnTo>
                  <a:lnTo>
                    <a:pt x="144" y="359"/>
                  </a:lnTo>
                  <a:lnTo>
                    <a:pt x="124" y="269"/>
                  </a:lnTo>
                  <a:lnTo>
                    <a:pt x="104" y="179"/>
                  </a:lnTo>
                  <a:lnTo>
                    <a:pt x="95" y="134"/>
                  </a:lnTo>
                  <a:lnTo>
                    <a:pt x="88" y="90"/>
                  </a:lnTo>
                  <a:lnTo>
                    <a:pt x="82" y="45"/>
                  </a:lnTo>
                  <a:lnTo>
                    <a:pt x="78" y="0"/>
                  </a:lnTo>
                  <a:lnTo>
                    <a:pt x="78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1" name="Freeform 139"/>
            <p:cNvSpPr>
              <a:spLocks/>
            </p:cNvSpPr>
            <p:nvPr/>
          </p:nvSpPr>
          <p:spPr bwMode="auto">
            <a:xfrm>
              <a:off x="2392" y="1811"/>
              <a:ext cx="12" cy="6"/>
            </a:xfrm>
            <a:custGeom>
              <a:avLst/>
              <a:gdLst>
                <a:gd name="T0" fmla="*/ 0 w 206"/>
                <a:gd name="T1" fmla="*/ 0 h 98"/>
                <a:gd name="T2" fmla="*/ 0 w 206"/>
                <a:gd name="T3" fmla="*/ 0 h 98"/>
                <a:gd name="T4" fmla="*/ 0 w 206"/>
                <a:gd name="T5" fmla="*/ 0 h 98"/>
                <a:gd name="T6" fmla="*/ 0 w 206"/>
                <a:gd name="T7" fmla="*/ 0 h 98"/>
                <a:gd name="T8" fmla="*/ 0 w 206"/>
                <a:gd name="T9" fmla="*/ 0 h 98"/>
                <a:gd name="T10" fmla="*/ 0 w 206"/>
                <a:gd name="T11" fmla="*/ 0 h 98"/>
                <a:gd name="T12" fmla="*/ 0 w 206"/>
                <a:gd name="T13" fmla="*/ 0 h 98"/>
                <a:gd name="T14" fmla="*/ 0 w 206"/>
                <a:gd name="T15" fmla="*/ 0 h 98"/>
                <a:gd name="T16" fmla="*/ 0 w 206"/>
                <a:gd name="T17" fmla="*/ 0 h 98"/>
                <a:gd name="T18" fmla="*/ 0 w 206"/>
                <a:gd name="T19" fmla="*/ 0 h 98"/>
                <a:gd name="T20" fmla="*/ 0 w 206"/>
                <a:gd name="T21" fmla="*/ 0 h 98"/>
                <a:gd name="T22" fmla="*/ 0 w 206"/>
                <a:gd name="T23" fmla="*/ 0 h 98"/>
                <a:gd name="T24" fmla="*/ 0 w 206"/>
                <a:gd name="T25" fmla="*/ 0 h 98"/>
                <a:gd name="T26" fmla="*/ 0 w 206"/>
                <a:gd name="T27" fmla="*/ 0 h 98"/>
                <a:gd name="T28" fmla="*/ 0 w 206"/>
                <a:gd name="T29" fmla="*/ 0 h 98"/>
                <a:gd name="T30" fmla="*/ 0 w 206"/>
                <a:gd name="T31" fmla="*/ 0 h 98"/>
                <a:gd name="T32" fmla="*/ 0 w 206"/>
                <a:gd name="T33" fmla="*/ 0 h 98"/>
                <a:gd name="T34" fmla="*/ 0 w 206"/>
                <a:gd name="T35" fmla="*/ 0 h 98"/>
                <a:gd name="T36" fmla="*/ 0 w 206"/>
                <a:gd name="T37" fmla="*/ 0 h 98"/>
                <a:gd name="T38" fmla="*/ 0 w 206"/>
                <a:gd name="T39" fmla="*/ 0 h 98"/>
                <a:gd name="T40" fmla="*/ 0 w 206"/>
                <a:gd name="T41" fmla="*/ 0 h 98"/>
                <a:gd name="T42" fmla="*/ 0 w 206"/>
                <a:gd name="T43" fmla="*/ 0 h 98"/>
                <a:gd name="T44" fmla="*/ 0 w 206"/>
                <a:gd name="T45" fmla="*/ 0 h 98"/>
                <a:gd name="T46" fmla="*/ 0 w 206"/>
                <a:gd name="T47" fmla="*/ 0 h 98"/>
                <a:gd name="T48" fmla="*/ 0 w 206"/>
                <a:gd name="T49" fmla="*/ 0 h 98"/>
                <a:gd name="T50" fmla="*/ 0 w 206"/>
                <a:gd name="T51" fmla="*/ 0 h 98"/>
                <a:gd name="T52" fmla="*/ 0 w 206"/>
                <a:gd name="T53" fmla="*/ 0 h 98"/>
                <a:gd name="T54" fmla="*/ 0 w 206"/>
                <a:gd name="T55" fmla="*/ 0 h 98"/>
                <a:gd name="T56" fmla="*/ 0 w 206"/>
                <a:gd name="T57" fmla="*/ 0 h 98"/>
                <a:gd name="T58" fmla="*/ 0 w 206"/>
                <a:gd name="T59" fmla="*/ 0 h 98"/>
                <a:gd name="T60" fmla="*/ 0 w 206"/>
                <a:gd name="T61" fmla="*/ 0 h 98"/>
                <a:gd name="T62" fmla="*/ 0 w 206"/>
                <a:gd name="T63" fmla="*/ 0 h 98"/>
                <a:gd name="T64" fmla="*/ 0 w 206"/>
                <a:gd name="T65" fmla="*/ 0 h 98"/>
                <a:gd name="T66" fmla="*/ 0 w 206"/>
                <a:gd name="T67" fmla="*/ 0 h 98"/>
                <a:gd name="T68" fmla="*/ 0 w 206"/>
                <a:gd name="T69" fmla="*/ 0 h 98"/>
                <a:gd name="T70" fmla="*/ 0 w 206"/>
                <a:gd name="T71" fmla="*/ 0 h 98"/>
                <a:gd name="T72" fmla="*/ 0 w 206"/>
                <a:gd name="T73" fmla="*/ 0 h 98"/>
                <a:gd name="T74" fmla="*/ 0 w 206"/>
                <a:gd name="T75" fmla="*/ 0 h 98"/>
                <a:gd name="T76" fmla="*/ 0 w 206"/>
                <a:gd name="T77" fmla="*/ 0 h 98"/>
                <a:gd name="T78" fmla="*/ 0 w 206"/>
                <a:gd name="T79" fmla="*/ 0 h 98"/>
                <a:gd name="T80" fmla="*/ 0 w 206"/>
                <a:gd name="T81" fmla="*/ 0 h 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06"/>
                <a:gd name="T124" fmla="*/ 0 h 98"/>
                <a:gd name="T125" fmla="*/ 206 w 206"/>
                <a:gd name="T126" fmla="*/ 98 h 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06" h="98">
                  <a:moveTo>
                    <a:pt x="56" y="84"/>
                  </a:moveTo>
                  <a:lnTo>
                    <a:pt x="57" y="82"/>
                  </a:lnTo>
                  <a:lnTo>
                    <a:pt x="58" y="81"/>
                  </a:lnTo>
                  <a:lnTo>
                    <a:pt x="59" y="81"/>
                  </a:lnTo>
                  <a:lnTo>
                    <a:pt x="60" y="80"/>
                  </a:lnTo>
                  <a:lnTo>
                    <a:pt x="59" y="80"/>
                  </a:lnTo>
                  <a:lnTo>
                    <a:pt x="64" y="78"/>
                  </a:lnTo>
                  <a:lnTo>
                    <a:pt x="69" y="78"/>
                  </a:lnTo>
                  <a:lnTo>
                    <a:pt x="76" y="78"/>
                  </a:lnTo>
                  <a:lnTo>
                    <a:pt x="85" y="78"/>
                  </a:lnTo>
                  <a:lnTo>
                    <a:pt x="93" y="80"/>
                  </a:lnTo>
                  <a:lnTo>
                    <a:pt x="101" y="82"/>
                  </a:lnTo>
                  <a:lnTo>
                    <a:pt x="109" y="85"/>
                  </a:lnTo>
                  <a:lnTo>
                    <a:pt x="117" y="88"/>
                  </a:lnTo>
                  <a:lnTo>
                    <a:pt x="125" y="91"/>
                  </a:lnTo>
                  <a:lnTo>
                    <a:pt x="130" y="95"/>
                  </a:lnTo>
                  <a:lnTo>
                    <a:pt x="134" y="97"/>
                  </a:lnTo>
                  <a:lnTo>
                    <a:pt x="135" y="98"/>
                  </a:lnTo>
                  <a:lnTo>
                    <a:pt x="132" y="94"/>
                  </a:lnTo>
                  <a:lnTo>
                    <a:pt x="128" y="79"/>
                  </a:lnTo>
                  <a:lnTo>
                    <a:pt x="206" y="79"/>
                  </a:lnTo>
                  <a:lnTo>
                    <a:pt x="199" y="56"/>
                  </a:lnTo>
                  <a:lnTo>
                    <a:pt x="190" y="44"/>
                  </a:lnTo>
                  <a:lnTo>
                    <a:pt x="181" y="36"/>
                  </a:lnTo>
                  <a:lnTo>
                    <a:pt x="172" y="30"/>
                  </a:lnTo>
                  <a:lnTo>
                    <a:pt x="160" y="24"/>
                  </a:lnTo>
                  <a:lnTo>
                    <a:pt x="149" y="18"/>
                  </a:lnTo>
                  <a:lnTo>
                    <a:pt x="137" y="12"/>
                  </a:lnTo>
                  <a:lnTo>
                    <a:pt x="124" y="8"/>
                  </a:lnTo>
                  <a:lnTo>
                    <a:pt x="109" y="4"/>
                  </a:lnTo>
                  <a:lnTo>
                    <a:pt x="94" y="1"/>
                  </a:lnTo>
                  <a:lnTo>
                    <a:pt x="78" y="0"/>
                  </a:lnTo>
                  <a:lnTo>
                    <a:pt x="63" y="1"/>
                  </a:lnTo>
                  <a:lnTo>
                    <a:pt x="47" y="3"/>
                  </a:lnTo>
                  <a:lnTo>
                    <a:pt x="31" y="8"/>
                  </a:lnTo>
                  <a:lnTo>
                    <a:pt x="22" y="13"/>
                  </a:lnTo>
                  <a:lnTo>
                    <a:pt x="14" y="19"/>
                  </a:lnTo>
                  <a:lnTo>
                    <a:pt x="6" y="25"/>
                  </a:lnTo>
                  <a:lnTo>
                    <a:pt x="0" y="31"/>
                  </a:lnTo>
                  <a:lnTo>
                    <a:pt x="1" y="30"/>
                  </a:lnTo>
                  <a:lnTo>
                    <a:pt x="56" y="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2" name="Freeform 140"/>
            <p:cNvSpPr>
              <a:spLocks/>
            </p:cNvSpPr>
            <p:nvPr/>
          </p:nvSpPr>
          <p:spPr bwMode="auto">
            <a:xfrm>
              <a:off x="2247" y="1822"/>
              <a:ext cx="76" cy="64"/>
            </a:xfrm>
            <a:custGeom>
              <a:avLst/>
              <a:gdLst>
                <a:gd name="T0" fmla="*/ 0 w 1224"/>
                <a:gd name="T1" fmla="*/ 0 h 1020"/>
                <a:gd name="T2" fmla="*/ 0 w 1224"/>
                <a:gd name="T3" fmla="*/ 0 h 1020"/>
                <a:gd name="T4" fmla="*/ 0 w 1224"/>
                <a:gd name="T5" fmla="*/ 0 h 1020"/>
                <a:gd name="T6" fmla="*/ 0 w 1224"/>
                <a:gd name="T7" fmla="*/ 0 h 1020"/>
                <a:gd name="T8" fmla="*/ 0 w 1224"/>
                <a:gd name="T9" fmla="*/ 0 h 1020"/>
                <a:gd name="T10" fmla="*/ 0 w 1224"/>
                <a:gd name="T11" fmla="*/ 0 h 1020"/>
                <a:gd name="T12" fmla="*/ 0 w 1224"/>
                <a:gd name="T13" fmla="*/ 0 h 1020"/>
                <a:gd name="T14" fmla="*/ 0 w 1224"/>
                <a:gd name="T15" fmla="*/ 0 h 1020"/>
                <a:gd name="T16" fmla="*/ 0 w 1224"/>
                <a:gd name="T17" fmla="*/ 0 h 1020"/>
                <a:gd name="T18" fmla="*/ 0 w 1224"/>
                <a:gd name="T19" fmla="*/ 0 h 1020"/>
                <a:gd name="T20" fmla="*/ 0 w 1224"/>
                <a:gd name="T21" fmla="*/ 0 h 1020"/>
                <a:gd name="T22" fmla="*/ 0 w 1224"/>
                <a:gd name="T23" fmla="*/ 0 h 1020"/>
                <a:gd name="T24" fmla="*/ 0 w 1224"/>
                <a:gd name="T25" fmla="*/ 0 h 1020"/>
                <a:gd name="T26" fmla="*/ 0 w 1224"/>
                <a:gd name="T27" fmla="*/ 0 h 1020"/>
                <a:gd name="T28" fmla="*/ 0 w 1224"/>
                <a:gd name="T29" fmla="*/ 0 h 1020"/>
                <a:gd name="T30" fmla="*/ 0 w 1224"/>
                <a:gd name="T31" fmla="*/ 0 h 1020"/>
                <a:gd name="T32" fmla="*/ 0 w 1224"/>
                <a:gd name="T33" fmla="*/ 0 h 1020"/>
                <a:gd name="T34" fmla="*/ 0 w 1224"/>
                <a:gd name="T35" fmla="*/ 0 h 1020"/>
                <a:gd name="T36" fmla="*/ 0 w 1224"/>
                <a:gd name="T37" fmla="*/ 0 h 1020"/>
                <a:gd name="T38" fmla="*/ 0 w 1224"/>
                <a:gd name="T39" fmla="*/ 0 h 1020"/>
                <a:gd name="T40" fmla="*/ 0 w 1224"/>
                <a:gd name="T41" fmla="*/ 0 h 1020"/>
                <a:gd name="T42" fmla="*/ 0 w 1224"/>
                <a:gd name="T43" fmla="*/ 0 h 1020"/>
                <a:gd name="T44" fmla="*/ 0 w 1224"/>
                <a:gd name="T45" fmla="*/ 0 h 1020"/>
                <a:gd name="T46" fmla="*/ 0 w 1224"/>
                <a:gd name="T47" fmla="*/ 0 h 1020"/>
                <a:gd name="T48" fmla="*/ 0 w 1224"/>
                <a:gd name="T49" fmla="*/ 0 h 1020"/>
                <a:gd name="T50" fmla="*/ 0 w 1224"/>
                <a:gd name="T51" fmla="*/ 0 h 1020"/>
                <a:gd name="T52" fmla="*/ 0 w 1224"/>
                <a:gd name="T53" fmla="*/ 0 h 1020"/>
                <a:gd name="T54" fmla="*/ 0 w 1224"/>
                <a:gd name="T55" fmla="*/ 0 h 1020"/>
                <a:gd name="T56" fmla="*/ 0 w 1224"/>
                <a:gd name="T57" fmla="*/ 0 h 1020"/>
                <a:gd name="T58" fmla="*/ 0 w 1224"/>
                <a:gd name="T59" fmla="*/ 0 h 1020"/>
                <a:gd name="T60" fmla="*/ 0 w 1224"/>
                <a:gd name="T61" fmla="*/ 0 h 1020"/>
                <a:gd name="T62" fmla="*/ 0 w 1224"/>
                <a:gd name="T63" fmla="*/ 0 h 1020"/>
                <a:gd name="T64" fmla="*/ 0 w 1224"/>
                <a:gd name="T65" fmla="*/ 0 h 1020"/>
                <a:gd name="T66" fmla="*/ 0 w 1224"/>
                <a:gd name="T67" fmla="*/ 0 h 1020"/>
                <a:gd name="T68" fmla="*/ 0 w 1224"/>
                <a:gd name="T69" fmla="*/ 0 h 1020"/>
                <a:gd name="T70" fmla="*/ 0 w 1224"/>
                <a:gd name="T71" fmla="*/ 0 h 1020"/>
                <a:gd name="T72" fmla="*/ 0 w 1224"/>
                <a:gd name="T73" fmla="*/ 0 h 1020"/>
                <a:gd name="T74" fmla="*/ 0 w 1224"/>
                <a:gd name="T75" fmla="*/ 0 h 1020"/>
                <a:gd name="T76" fmla="*/ 0 w 1224"/>
                <a:gd name="T77" fmla="*/ 0 h 1020"/>
                <a:gd name="T78" fmla="*/ 0 w 1224"/>
                <a:gd name="T79" fmla="*/ 0 h 1020"/>
                <a:gd name="T80" fmla="*/ 0 w 1224"/>
                <a:gd name="T81" fmla="*/ 0 h 1020"/>
                <a:gd name="T82" fmla="*/ 0 w 1224"/>
                <a:gd name="T83" fmla="*/ 0 h 1020"/>
                <a:gd name="T84" fmla="*/ 0 w 1224"/>
                <a:gd name="T85" fmla="*/ 0 h 1020"/>
                <a:gd name="T86" fmla="*/ 0 w 1224"/>
                <a:gd name="T87" fmla="*/ 0 h 1020"/>
                <a:gd name="T88" fmla="*/ 0 w 1224"/>
                <a:gd name="T89" fmla="*/ 0 h 1020"/>
                <a:gd name="T90" fmla="*/ 0 w 1224"/>
                <a:gd name="T91" fmla="*/ 0 h 1020"/>
                <a:gd name="T92" fmla="*/ 0 w 1224"/>
                <a:gd name="T93" fmla="*/ 0 h 1020"/>
                <a:gd name="T94" fmla="*/ 0 w 1224"/>
                <a:gd name="T95" fmla="*/ 0 h 1020"/>
                <a:gd name="T96" fmla="*/ 0 w 1224"/>
                <a:gd name="T97" fmla="*/ 0 h 1020"/>
                <a:gd name="T98" fmla="*/ 0 w 1224"/>
                <a:gd name="T99" fmla="*/ 0 h 1020"/>
                <a:gd name="T100" fmla="*/ 0 w 1224"/>
                <a:gd name="T101" fmla="*/ 0 h 1020"/>
                <a:gd name="T102" fmla="*/ 0 w 1224"/>
                <a:gd name="T103" fmla="*/ 0 h 1020"/>
                <a:gd name="T104" fmla="*/ 0 w 1224"/>
                <a:gd name="T105" fmla="*/ 0 h 1020"/>
                <a:gd name="T106" fmla="*/ 0 w 1224"/>
                <a:gd name="T107" fmla="*/ 0 h 1020"/>
                <a:gd name="T108" fmla="*/ 0 w 1224"/>
                <a:gd name="T109" fmla="*/ 0 h 10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24"/>
                <a:gd name="T166" fmla="*/ 0 h 1020"/>
                <a:gd name="T167" fmla="*/ 1224 w 1224"/>
                <a:gd name="T168" fmla="*/ 1020 h 10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24" h="1020">
                  <a:moveTo>
                    <a:pt x="926" y="4"/>
                  </a:moveTo>
                  <a:lnTo>
                    <a:pt x="919" y="6"/>
                  </a:lnTo>
                  <a:lnTo>
                    <a:pt x="913" y="9"/>
                  </a:lnTo>
                  <a:lnTo>
                    <a:pt x="908" y="13"/>
                  </a:lnTo>
                  <a:lnTo>
                    <a:pt x="904" y="17"/>
                  </a:lnTo>
                  <a:lnTo>
                    <a:pt x="895" y="29"/>
                  </a:lnTo>
                  <a:lnTo>
                    <a:pt x="887" y="43"/>
                  </a:lnTo>
                  <a:lnTo>
                    <a:pt x="880" y="56"/>
                  </a:lnTo>
                  <a:lnTo>
                    <a:pt x="871" y="67"/>
                  </a:lnTo>
                  <a:lnTo>
                    <a:pt x="867" y="72"/>
                  </a:lnTo>
                  <a:lnTo>
                    <a:pt x="863" y="76"/>
                  </a:lnTo>
                  <a:lnTo>
                    <a:pt x="858" y="79"/>
                  </a:lnTo>
                  <a:lnTo>
                    <a:pt x="853" y="82"/>
                  </a:lnTo>
                  <a:lnTo>
                    <a:pt x="831" y="88"/>
                  </a:lnTo>
                  <a:lnTo>
                    <a:pt x="811" y="94"/>
                  </a:lnTo>
                  <a:lnTo>
                    <a:pt x="788" y="100"/>
                  </a:lnTo>
                  <a:lnTo>
                    <a:pt x="767" y="104"/>
                  </a:lnTo>
                  <a:lnTo>
                    <a:pt x="745" y="108"/>
                  </a:lnTo>
                  <a:lnTo>
                    <a:pt x="724" y="112"/>
                  </a:lnTo>
                  <a:lnTo>
                    <a:pt x="702" y="115"/>
                  </a:lnTo>
                  <a:lnTo>
                    <a:pt x="680" y="117"/>
                  </a:lnTo>
                  <a:lnTo>
                    <a:pt x="637" y="121"/>
                  </a:lnTo>
                  <a:lnTo>
                    <a:pt x="593" y="124"/>
                  </a:lnTo>
                  <a:lnTo>
                    <a:pt x="548" y="126"/>
                  </a:lnTo>
                  <a:lnTo>
                    <a:pt x="505" y="127"/>
                  </a:lnTo>
                  <a:lnTo>
                    <a:pt x="462" y="128"/>
                  </a:lnTo>
                  <a:lnTo>
                    <a:pt x="420" y="130"/>
                  </a:lnTo>
                  <a:lnTo>
                    <a:pt x="378" y="131"/>
                  </a:lnTo>
                  <a:lnTo>
                    <a:pt x="337" y="134"/>
                  </a:lnTo>
                  <a:lnTo>
                    <a:pt x="297" y="139"/>
                  </a:lnTo>
                  <a:lnTo>
                    <a:pt x="258" y="145"/>
                  </a:lnTo>
                  <a:lnTo>
                    <a:pt x="239" y="149"/>
                  </a:lnTo>
                  <a:lnTo>
                    <a:pt x="219" y="153"/>
                  </a:lnTo>
                  <a:lnTo>
                    <a:pt x="201" y="158"/>
                  </a:lnTo>
                  <a:lnTo>
                    <a:pt x="183" y="164"/>
                  </a:lnTo>
                  <a:lnTo>
                    <a:pt x="171" y="169"/>
                  </a:lnTo>
                  <a:lnTo>
                    <a:pt x="160" y="175"/>
                  </a:lnTo>
                  <a:lnTo>
                    <a:pt x="151" y="182"/>
                  </a:lnTo>
                  <a:lnTo>
                    <a:pt x="142" y="191"/>
                  </a:lnTo>
                  <a:lnTo>
                    <a:pt x="134" y="200"/>
                  </a:lnTo>
                  <a:lnTo>
                    <a:pt x="127" y="211"/>
                  </a:lnTo>
                  <a:lnTo>
                    <a:pt x="121" y="222"/>
                  </a:lnTo>
                  <a:lnTo>
                    <a:pt x="116" y="234"/>
                  </a:lnTo>
                  <a:lnTo>
                    <a:pt x="111" y="247"/>
                  </a:lnTo>
                  <a:lnTo>
                    <a:pt x="107" y="261"/>
                  </a:lnTo>
                  <a:lnTo>
                    <a:pt x="103" y="276"/>
                  </a:lnTo>
                  <a:lnTo>
                    <a:pt x="98" y="291"/>
                  </a:lnTo>
                  <a:lnTo>
                    <a:pt x="92" y="322"/>
                  </a:lnTo>
                  <a:lnTo>
                    <a:pt x="87" y="356"/>
                  </a:lnTo>
                  <a:lnTo>
                    <a:pt x="82" y="390"/>
                  </a:lnTo>
                  <a:lnTo>
                    <a:pt x="77" y="426"/>
                  </a:lnTo>
                  <a:lnTo>
                    <a:pt x="70" y="461"/>
                  </a:lnTo>
                  <a:lnTo>
                    <a:pt x="62" y="495"/>
                  </a:lnTo>
                  <a:lnTo>
                    <a:pt x="56" y="512"/>
                  </a:lnTo>
                  <a:lnTo>
                    <a:pt x="51" y="529"/>
                  </a:lnTo>
                  <a:lnTo>
                    <a:pt x="44" y="545"/>
                  </a:lnTo>
                  <a:lnTo>
                    <a:pt x="38" y="561"/>
                  </a:lnTo>
                  <a:lnTo>
                    <a:pt x="30" y="576"/>
                  </a:lnTo>
                  <a:lnTo>
                    <a:pt x="21" y="591"/>
                  </a:lnTo>
                  <a:lnTo>
                    <a:pt x="11" y="605"/>
                  </a:lnTo>
                  <a:lnTo>
                    <a:pt x="0" y="618"/>
                  </a:lnTo>
                  <a:lnTo>
                    <a:pt x="26" y="634"/>
                  </a:lnTo>
                  <a:lnTo>
                    <a:pt x="50" y="651"/>
                  </a:lnTo>
                  <a:lnTo>
                    <a:pt x="72" y="669"/>
                  </a:lnTo>
                  <a:lnTo>
                    <a:pt x="93" y="687"/>
                  </a:lnTo>
                  <a:lnTo>
                    <a:pt x="113" y="705"/>
                  </a:lnTo>
                  <a:lnTo>
                    <a:pt x="131" y="725"/>
                  </a:lnTo>
                  <a:lnTo>
                    <a:pt x="149" y="745"/>
                  </a:lnTo>
                  <a:lnTo>
                    <a:pt x="166" y="766"/>
                  </a:lnTo>
                  <a:lnTo>
                    <a:pt x="199" y="807"/>
                  </a:lnTo>
                  <a:lnTo>
                    <a:pt x="233" y="850"/>
                  </a:lnTo>
                  <a:lnTo>
                    <a:pt x="251" y="870"/>
                  </a:lnTo>
                  <a:lnTo>
                    <a:pt x="270" y="892"/>
                  </a:lnTo>
                  <a:lnTo>
                    <a:pt x="289" y="913"/>
                  </a:lnTo>
                  <a:lnTo>
                    <a:pt x="311" y="934"/>
                  </a:lnTo>
                  <a:lnTo>
                    <a:pt x="326" y="947"/>
                  </a:lnTo>
                  <a:lnTo>
                    <a:pt x="342" y="959"/>
                  </a:lnTo>
                  <a:lnTo>
                    <a:pt x="359" y="971"/>
                  </a:lnTo>
                  <a:lnTo>
                    <a:pt x="376" y="981"/>
                  </a:lnTo>
                  <a:lnTo>
                    <a:pt x="395" y="989"/>
                  </a:lnTo>
                  <a:lnTo>
                    <a:pt x="412" y="996"/>
                  </a:lnTo>
                  <a:lnTo>
                    <a:pt x="431" y="1003"/>
                  </a:lnTo>
                  <a:lnTo>
                    <a:pt x="450" y="1008"/>
                  </a:lnTo>
                  <a:lnTo>
                    <a:pt x="468" y="1012"/>
                  </a:lnTo>
                  <a:lnTo>
                    <a:pt x="488" y="1016"/>
                  </a:lnTo>
                  <a:lnTo>
                    <a:pt x="508" y="1018"/>
                  </a:lnTo>
                  <a:lnTo>
                    <a:pt x="528" y="1019"/>
                  </a:lnTo>
                  <a:lnTo>
                    <a:pt x="548" y="1020"/>
                  </a:lnTo>
                  <a:lnTo>
                    <a:pt x="569" y="1020"/>
                  </a:lnTo>
                  <a:lnTo>
                    <a:pt x="589" y="1019"/>
                  </a:lnTo>
                  <a:lnTo>
                    <a:pt x="611" y="1018"/>
                  </a:lnTo>
                  <a:lnTo>
                    <a:pt x="653" y="1013"/>
                  </a:lnTo>
                  <a:lnTo>
                    <a:pt x="696" y="1007"/>
                  </a:lnTo>
                  <a:lnTo>
                    <a:pt x="739" y="999"/>
                  </a:lnTo>
                  <a:lnTo>
                    <a:pt x="782" y="990"/>
                  </a:lnTo>
                  <a:lnTo>
                    <a:pt x="868" y="973"/>
                  </a:lnTo>
                  <a:lnTo>
                    <a:pt x="953" y="955"/>
                  </a:lnTo>
                  <a:lnTo>
                    <a:pt x="964" y="954"/>
                  </a:lnTo>
                  <a:lnTo>
                    <a:pt x="974" y="954"/>
                  </a:lnTo>
                  <a:lnTo>
                    <a:pt x="984" y="956"/>
                  </a:lnTo>
                  <a:lnTo>
                    <a:pt x="995" y="958"/>
                  </a:lnTo>
                  <a:lnTo>
                    <a:pt x="1017" y="965"/>
                  </a:lnTo>
                  <a:lnTo>
                    <a:pt x="1037" y="972"/>
                  </a:lnTo>
                  <a:lnTo>
                    <a:pt x="1048" y="975"/>
                  </a:lnTo>
                  <a:lnTo>
                    <a:pt x="1058" y="978"/>
                  </a:lnTo>
                  <a:lnTo>
                    <a:pt x="1068" y="979"/>
                  </a:lnTo>
                  <a:lnTo>
                    <a:pt x="1077" y="980"/>
                  </a:lnTo>
                  <a:lnTo>
                    <a:pt x="1087" y="979"/>
                  </a:lnTo>
                  <a:lnTo>
                    <a:pt x="1096" y="977"/>
                  </a:lnTo>
                  <a:lnTo>
                    <a:pt x="1105" y="973"/>
                  </a:lnTo>
                  <a:lnTo>
                    <a:pt x="1113" y="967"/>
                  </a:lnTo>
                  <a:lnTo>
                    <a:pt x="1127" y="957"/>
                  </a:lnTo>
                  <a:lnTo>
                    <a:pt x="1139" y="947"/>
                  </a:lnTo>
                  <a:lnTo>
                    <a:pt x="1151" y="937"/>
                  </a:lnTo>
                  <a:lnTo>
                    <a:pt x="1162" y="926"/>
                  </a:lnTo>
                  <a:lnTo>
                    <a:pt x="1174" y="913"/>
                  </a:lnTo>
                  <a:lnTo>
                    <a:pt x="1185" y="901"/>
                  </a:lnTo>
                  <a:lnTo>
                    <a:pt x="1194" y="889"/>
                  </a:lnTo>
                  <a:lnTo>
                    <a:pt x="1202" y="875"/>
                  </a:lnTo>
                  <a:lnTo>
                    <a:pt x="1211" y="862"/>
                  </a:lnTo>
                  <a:lnTo>
                    <a:pt x="1217" y="848"/>
                  </a:lnTo>
                  <a:lnTo>
                    <a:pt x="1221" y="832"/>
                  </a:lnTo>
                  <a:lnTo>
                    <a:pt x="1223" y="817"/>
                  </a:lnTo>
                  <a:lnTo>
                    <a:pt x="1224" y="810"/>
                  </a:lnTo>
                  <a:lnTo>
                    <a:pt x="1224" y="802"/>
                  </a:lnTo>
                  <a:lnTo>
                    <a:pt x="1224" y="794"/>
                  </a:lnTo>
                  <a:lnTo>
                    <a:pt x="1223" y="785"/>
                  </a:lnTo>
                  <a:lnTo>
                    <a:pt x="1221" y="777"/>
                  </a:lnTo>
                  <a:lnTo>
                    <a:pt x="1219" y="769"/>
                  </a:lnTo>
                  <a:lnTo>
                    <a:pt x="1217" y="760"/>
                  </a:lnTo>
                  <a:lnTo>
                    <a:pt x="1214" y="752"/>
                  </a:lnTo>
                  <a:lnTo>
                    <a:pt x="1198" y="712"/>
                  </a:lnTo>
                  <a:lnTo>
                    <a:pt x="1183" y="674"/>
                  </a:lnTo>
                  <a:lnTo>
                    <a:pt x="1167" y="635"/>
                  </a:lnTo>
                  <a:lnTo>
                    <a:pt x="1151" y="597"/>
                  </a:lnTo>
                  <a:lnTo>
                    <a:pt x="1118" y="522"/>
                  </a:lnTo>
                  <a:lnTo>
                    <a:pt x="1088" y="446"/>
                  </a:lnTo>
                  <a:lnTo>
                    <a:pt x="1073" y="408"/>
                  </a:lnTo>
                  <a:lnTo>
                    <a:pt x="1060" y="370"/>
                  </a:lnTo>
                  <a:lnTo>
                    <a:pt x="1048" y="331"/>
                  </a:lnTo>
                  <a:lnTo>
                    <a:pt x="1036" y="292"/>
                  </a:lnTo>
                  <a:lnTo>
                    <a:pt x="1027" y="252"/>
                  </a:lnTo>
                  <a:lnTo>
                    <a:pt x="1019" y="211"/>
                  </a:lnTo>
                  <a:lnTo>
                    <a:pt x="1016" y="190"/>
                  </a:lnTo>
                  <a:lnTo>
                    <a:pt x="1013" y="169"/>
                  </a:lnTo>
                  <a:lnTo>
                    <a:pt x="1010" y="147"/>
                  </a:lnTo>
                  <a:lnTo>
                    <a:pt x="1009" y="126"/>
                  </a:lnTo>
                  <a:lnTo>
                    <a:pt x="1007" y="106"/>
                  </a:lnTo>
                  <a:lnTo>
                    <a:pt x="1005" y="84"/>
                  </a:lnTo>
                  <a:lnTo>
                    <a:pt x="1004" y="72"/>
                  </a:lnTo>
                  <a:lnTo>
                    <a:pt x="1001" y="60"/>
                  </a:lnTo>
                  <a:lnTo>
                    <a:pt x="999" y="49"/>
                  </a:lnTo>
                  <a:lnTo>
                    <a:pt x="996" y="37"/>
                  </a:lnTo>
                  <a:lnTo>
                    <a:pt x="991" y="27"/>
                  </a:lnTo>
                  <a:lnTo>
                    <a:pt x="986" y="18"/>
                  </a:lnTo>
                  <a:lnTo>
                    <a:pt x="983" y="14"/>
                  </a:lnTo>
                  <a:lnTo>
                    <a:pt x="980" y="11"/>
                  </a:lnTo>
                  <a:lnTo>
                    <a:pt x="977" y="8"/>
                  </a:lnTo>
                  <a:lnTo>
                    <a:pt x="973" y="5"/>
                  </a:lnTo>
                  <a:lnTo>
                    <a:pt x="968" y="3"/>
                  </a:lnTo>
                  <a:lnTo>
                    <a:pt x="964" y="1"/>
                  </a:lnTo>
                  <a:lnTo>
                    <a:pt x="958" y="0"/>
                  </a:lnTo>
                  <a:lnTo>
                    <a:pt x="952" y="0"/>
                  </a:lnTo>
                  <a:lnTo>
                    <a:pt x="946" y="0"/>
                  </a:lnTo>
                  <a:lnTo>
                    <a:pt x="940" y="0"/>
                  </a:lnTo>
                  <a:lnTo>
                    <a:pt x="933" y="2"/>
                  </a:lnTo>
                  <a:lnTo>
                    <a:pt x="926" y="4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3" name="Freeform 141"/>
            <p:cNvSpPr>
              <a:spLocks/>
            </p:cNvSpPr>
            <p:nvPr/>
          </p:nvSpPr>
          <p:spPr bwMode="auto">
            <a:xfrm>
              <a:off x="2299" y="1820"/>
              <a:ext cx="6" cy="10"/>
            </a:xfrm>
            <a:custGeom>
              <a:avLst/>
              <a:gdLst>
                <a:gd name="T0" fmla="*/ 0 w 95"/>
                <a:gd name="T1" fmla="*/ 0 h 153"/>
                <a:gd name="T2" fmla="*/ 0 w 95"/>
                <a:gd name="T3" fmla="*/ 0 h 153"/>
                <a:gd name="T4" fmla="*/ 0 w 95"/>
                <a:gd name="T5" fmla="*/ 0 h 153"/>
                <a:gd name="T6" fmla="*/ 0 w 95"/>
                <a:gd name="T7" fmla="*/ 0 h 153"/>
                <a:gd name="T8" fmla="*/ 0 w 95"/>
                <a:gd name="T9" fmla="*/ 0 h 153"/>
                <a:gd name="T10" fmla="*/ 0 w 95"/>
                <a:gd name="T11" fmla="*/ 0 h 153"/>
                <a:gd name="T12" fmla="*/ 0 w 95"/>
                <a:gd name="T13" fmla="*/ 0 h 153"/>
                <a:gd name="T14" fmla="*/ 0 w 95"/>
                <a:gd name="T15" fmla="*/ 0 h 153"/>
                <a:gd name="T16" fmla="*/ 0 w 95"/>
                <a:gd name="T17" fmla="*/ 0 h 153"/>
                <a:gd name="T18" fmla="*/ 0 w 95"/>
                <a:gd name="T19" fmla="*/ 0 h 153"/>
                <a:gd name="T20" fmla="*/ 0 w 95"/>
                <a:gd name="T21" fmla="*/ 0 h 153"/>
                <a:gd name="T22" fmla="*/ 0 w 95"/>
                <a:gd name="T23" fmla="*/ 0 h 153"/>
                <a:gd name="T24" fmla="*/ 0 w 95"/>
                <a:gd name="T25" fmla="*/ 0 h 153"/>
                <a:gd name="T26" fmla="*/ 0 w 95"/>
                <a:gd name="T27" fmla="*/ 0 h 153"/>
                <a:gd name="T28" fmla="*/ 0 w 95"/>
                <a:gd name="T29" fmla="*/ 0 h 153"/>
                <a:gd name="T30" fmla="*/ 0 w 95"/>
                <a:gd name="T31" fmla="*/ 0 h 153"/>
                <a:gd name="T32" fmla="*/ 0 w 95"/>
                <a:gd name="T33" fmla="*/ 0 h 153"/>
                <a:gd name="T34" fmla="*/ 0 w 95"/>
                <a:gd name="T35" fmla="*/ 0 h 153"/>
                <a:gd name="T36" fmla="*/ 0 w 95"/>
                <a:gd name="T37" fmla="*/ 0 h 153"/>
                <a:gd name="T38" fmla="*/ 0 w 95"/>
                <a:gd name="T39" fmla="*/ 0 h 153"/>
                <a:gd name="T40" fmla="*/ 0 w 95"/>
                <a:gd name="T41" fmla="*/ 0 h 153"/>
                <a:gd name="T42" fmla="*/ 0 w 95"/>
                <a:gd name="T43" fmla="*/ 0 h 153"/>
                <a:gd name="T44" fmla="*/ 0 w 95"/>
                <a:gd name="T45" fmla="*/ 0 h 153"/>
                <a:gd name="T46" fmla="*/ 0 w 95"/>
                <a:gd name="T47" fmla="*/ 0 h 153"/>
                <a:gd name="T48" fmla="*/ 0 w 95"/>
                <a:gd name="T49" fmla="*/ 0 h 153"/>
                <a:gd name="T50" fmla="*/ 0 w 95"/>
                <a:gd name="T51" fmla="*/ 0 h 153"/>
                <a:gd name="T52" fmla="*/ 0 w 95"/>
                <a:gd name="T53" fmla="*/ 0 h 153"/>
                <a:gd name="T54" fmla="*/ 0 w 95"/>
                <a:gd name="T55" fmla="*/ 0 h 153"/>
                <a:gd name="T56" fmla="*/ 0 w 95"/>
                <a:gd name="T57" fmla="*/ 0 h 15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5"/>
                <a:gd name="T88" fmla="*/ 0 h 153"/>
                <a:gd name="T89" fmla="*/ 95 w 95"/>
                <a:gd name="T90" fmla="*/ 153 h 15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5" h="153">
                  <a:moveTo>
                    <a:pt x="25" y="151"/>
                  </a:moveTo>
                  <a:lnTo>
                    <a:pt x="21" y="153"/>
                  </a:lnTo>
                  <a:lnTo>
                    <a:pt x="35" y="148"/>
                  </a:lnTo>
                  <a:lnTo>
                    <a:pt x="47" y="141"/>
                  </a:lnTo>
                  <a:lnTo>
                    <a:pt x="55" y="133"/>
                  </a:lnTo>
                  <a:lnTo>
                    <a:pt x="63" y="124"/>
                  </a:lnTo>
                  <a:lnTo>
                    <a:pt x="72" y="110"/>
                  </a:lnTo>
                  <a:lnTo>
                    <a:pt x="81" y="96"/>
                  </a:lnTo>
                  <a:lnTo>
                    <a:pt x="88" y="85"/>
                  </a:lnTo>
                  <a:lnTo>
                    <a:pt x="94" y="76"/>
                  </a:lnTo>
                  <a:lnTo>
                    <a:pt x="95" y="75"/>
                  </a:lnTo>
                  <a:lnTo>
                    <a:pt x="94" y="76"/>
                  </a:lnTo>
                  <a:lnTo>
                    <a:pt x="92" y="76"/>
                  </a:lnTo>
                  <a:lnTo>
                    <a:pt x="78" y="0"/>
                  </a:lnTo>
                  <a:lnTo>
                    <a:pt x="64" y="4"/>
                  </a:lnTo>
                  <a:lnTo>
                    <a:pt x="53" y="10"/>
                  </a:lnTo>
                  <a:lnTo>
                    <a:pt x="43" y="18"/>
                  </a:lnTo>
                  <a:lnTo>
                    <a:pt x="33" y="27"/>
                  </a:lnTo>
                  <a:lnTo>
                    <a:pt x="23" y="42"/>
                  </a:lnTo>
                  <a:lnTo>
                    <a:pt x="14" y="57"/>
                  </a:lnTo>
                  <a:lnTo>
                    <a:pt x="7" y="69"/>
                  </a:lnTo>
                  <a:lnTo>
                    <a:pt x="1" y="79"/>
                  </a:lnTo>
                  <a:lnTo>
                    <a:pt x="0" y="80"/>
                  </a:lnTo>
                  <a:lnTo>
                    <a:pt x="2" y="79"/>
                  </a:lnTo>
                  <a:lnTo>
                    <a:pt x="6" y="78"/>
                  </a:lnTo>
                  <a:lnTo>
                    <a:pt x="1" y="79"/>
                  </a:lnTo>
                  <a:lnTo>
                    <a:pt x="25" y="1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4" name="Freeform 142"/>
            <p:cNvSpPr>
              <a:spLocks/>
            </p:cNvSpPr>
            <p:nvPr/>
          </p:nvSpPr>
          <p:spPr bwMode="auto">
            <a:xfrm>
              <a:off x="2258" y="1825"/>
              <a:ext cx="43" cy="10"/>
            </a:xfrm>
            <a:custGeom>
              <a:avLst/>
              <a:gdLst>
                <a:gd name="T0" fmla="*/ 0 w 695"/>
                <a:gd name="T1" fmla="*/ 0 h 155"/>
                <a:gd name="T2" fmla="*/ 0 w 695"/>
                <a:gd name="T3" fmla="*/ 0 h 155"/>
                <a:gd name="T4" fmla="*/ 0 w 695"/>
                <a:gd name="T5" fmla="*/ 0 h 155"/>
                <a:gd name="T6" fmla="*/ 0 w 695"/>
                <a:gd name="T7" fmla="*/ 0 h 155"/>
                <a:gd name="T8" fmla="*/ 0 w 695"/>
                <a:gd name="T9" fmla="*/ 0 h 155"/>
                <a:gd name="T10" fmla="*/ 0 w 695"/>
                <a:gd name="T11" fmla="*/ 0 h 155"/>
                <a:gd name="T12" fmla="*/ 0 w 695"/>
                <a:gd name="T13" fmla="*/ 0 h 155"/>
                <a:gd name="T14" fmla="*/ 0 w 695"/>
                <a:gd name="T15" fmla="*/ 0 h 155"/>
                <a:gd name="T16" fmla="*/ 0 w 695"/>
                <a:gd name="T17" fmla="*/ 0 h 155"/>
                <a:gd name="T18" fmla="*/ 0 w 695"/>
                <a:gd name="T19" fmla="*/ 0 h 155"/>
                <a:gd name="T20" fmla="*/ 0 w 695"/>
                <a:gd name="T21" fmla="*/ 0 h 155"/>
                <a:gd name="T22" fmla="*/ 0 w 695"/>
                <a:gd name="T23" fmla="*/ 0 h 155"/>
                <a:gd name="T24" fmla="*/ 0 w 695"/>
                <a:gd name="T25" fmla="*/ 0 h 155"/>
                <a:gd name="T26" fmla="*/ 0 w 695"/>
                <a:gd name="T27" fmla="*/ 0 h 155"/>
                <a:gd name="T28" fmla="*/ 0 w 695"/>
                <a:gd name="T29" fmla="*/ 0 h 155"/>
                <a:gd name="T30" fmla="*/ 0 w 695"/>
                <a:gd name="T31" fmla="*/ 0 h 155"/>
                <a:gd name="T32" fmla="*/ 0 w 695"/>
                <a:gd name="T33" fmla="*/ 0 h 155"/>
                <a:gd name="T34" fmla="*/ 0 w 695"/>
                <a:gd name="T35" fmla="*/ 0 h 155"/>
                <a:gd name="T36" fmla="*/ 0 w 695"/>
                <a:gd name="T37" fmla="*/ 0 h 155"/>
                <a:gd name="T38" fmla="*/ 0 w 695"/>
                <a:gd name="T39" fmla="*/ 0 h 155"/>
                <a:gd name="T40" fmla="*/ 0 w 695"/>
                <a:gd name="T41" fmla="*/ 0 h 155"/>
                <a:gd name="T42" fmla="*/ 0 w 695"/>
                <a:gd name="T43" fmla="*/ 0 h 155"/>
                <a:gd name="T44" fmla="*/ 0 w 695"/>
                <a:gd name="T45" fmla="*/ 0 h 155"/>
                <a:gd name="T46" fmla="*/ 0 w 695"/>
                <a:gd name="T47" fmla="*/ 0 h 155"/>
                <a:gd name="T48" fmla="*/ 0 w 695"/>
                <a:gd name="T49" fmla="*/ 0 h 155"/>
                <a:gd name="T50" fmla="*/ 0 w 695"/>
                <a:gd name="T51" fmla="*/ 0 h 155"/>
                <a:gd name="T52" fmla="*/ 0 w 695"/>
                <a:gd name="T53" fmla="*/ 0 h 155"/>
                <a:gd name="T54" fmla="*/ 0 w 695"/>
                <a:gd name="T55" fmla="*/ 0 h 155"/>
                <a:gd name="T56" fmla="*/ 0 w 695"/>
                <a:gd name="T57" fmla="*/ 0 h 155"/>
                <a:gd name="T58" fmla="*/ 0 w 695"/>
                <a:gd name="T59" fmla="*/ 0 h 155"/>
                <a:gd name="T60" fmla="*/ 0 w 695"/>
                <a:gd name="T61" fmla="*/ 0 h 155"/>
                <a:gd name="T62" fmla="*/ 0 w 695"/>
                <a:gd name="T63" fmla="*/ 0 h 155"/>
                <a:gd name="T64" fmla="*/ 0 w 695"/>
                <a:gd name="T65" fmla="*/ 0 h 155"/>
                <a:gd name="T66" fmla="*/ 0 w 695"/>
                <a:gd name="T67" fmla="*/ 0 h 155"/>
                <a:gd name="T68" fmla="*/ 0 w 695"/>
                <a:gd name="T69" fmla="*/ 0 h 155"/>
                <a:gd name="T70" fmla="*/ 0 w 695"/>
                <a:gd name="T71" fmla="*/ 0 h 155"/>
                <a:gd name="T72" fmla="*/ 0 w 695"/>
                <a:gd name="T73" fmla="*/ 0 h 155"/>
                <a:gd name="T74" fmla="*/ 0 w 695"/>
                <a:gd name="T75" fmla="*/ 0 h 155"/>
                <a:gd name="T76" fmla="*/ 0 w 695"/>
                <a:gd name="T77" fmla="*/ 0 h 155"/>
                <a:gd name="T78" fmla="*/ 0 w 695"/>
                <a:gd name="T79" fmla="*/ 0 h 155"/>
                <a:gd name="T80" fmla="*/ 0 w 695"/>
                <a:gd name="T81" fmla="*/ 0 h 155"/>
                <a:gd name="T82" fmla="*/ 0 w 695"/>
                <a:gd name="T83" fmla="*/ 0 h 155"/>
                <a:gd name="T84" fmla="*/ 0 w 695"/>
                <a:gd name="T85" fmla="*/ 0 h 155"/>
                <a:gd name="T86" fmla="*/ 0 w 695"/>
                <a:gd name="T87" fmla="*/ 0 h 155"/>
                <a:gd name="T88" fmla="*/ 0 w 695"/>
                <a:gd name="T89" fmla="*/ 0 h 155"/>
                <a:gd name="T90" fmla="*/ 0 w 695"/>
                <a:gd name="T91" fmla="*/ 0 h 155"/>
                <a:gd name="T92" fmla="*/ 0 w 695"/>
                <a:gd name="T93" fmla="*/ 0 h 155"/>
                <a:gd name="T94" fmla="*/ 0 w 695"/>
                <a:gd name="T95" fmla="*/ 0 h 155"/>
                <a:gd name="T96" fmla="*/ 0 w 695"/>
                <a:gd name="T97" fmla="*/ 0 h 15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95"/>
                <a:gd name="T148" fmla="*/ 0 h 155"/>
                <a:gd name="T149" fmla="*/ 695 w 695"/>
                <a:gd name="T150" fmla="*/ 155 h 15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95" h="155">
                  <a:moveTo>
                    <a:pt x="25" y="155"/>
                  </a:moveTo>
                  <a:lnTo>
                    <a:pt x="26" y="155"/>
                  </a:lnTo>
                  <a:lnTo>
                    <a:pt x="42" y="150"/>
                  </a:lnTo>
                  <a:lnTo>
                    <a:pt x="60" y="145"/>
                  </a:lnTo>
                  <a:lnTo>
                    <a:pt x="77" y="141"/>
                  </a:lnTo>
                  <a:lnTo>
                    <a:pt x="95" y="138"/>
                  </a:lnTo>
                  <a:lnTo>
                    <a:pt x="132" y="132"/>
                  </a:lnTo>
                  <a:lnTo>
                    <a:pt x="171" y="128"/>
                  </a:lnTo>
                  <a:lnTo>
                    <a:pt x="210" y="125"/>
                  </a:lnTo>
                  <a:lnTo>
                    <a:pt x="251" y="123"/>
                  </a:lnTo>
                  <a:lnTo>
                    <a:pt x="293" y="122"/>
                  </a:lnTo>
                  <a:lnTo>
                    <a:pt x="336" y="121"/>
                  </a:lnTo>
                  <a:lnTo>
                    <a:pt x="380" y="119"/>
                  </a:lnTo>
                  <a:lnTo>
                    <a:pt x="425" y="117"/>
                  </a:lnTo>
                  <a:lnTo>
                    <a:pt x="469" y="115"/>
                  </a:lnTo>
                  <a:lnTo>
                    <a:pt x="514" y="111"/>
                  </a:lnTo>
                  <a:lnTo>
                    <a:pt x="536" y="108"/>
                  </a:lnTo>
                  <a:lnTo>
                    <a:pt x="560" y="105"/>
                  </a:lnTo>
                  <a:lnTo>
                    <a:pt x="582" y="101"/>
                  </a:lnTo>
                  <a:lnTo>
                    <a:pt x="605" y="97"/>
                  </a:lnTo>
                  <a:lnTo>
                    <a:pt x="628" y="92"/>
                  </a:lnTo>
                  <a:lnTo>
                    <a:pt x="650" y="87"/>
                  </a:lnTo>
                  <a:lnTo>
                    <a:pt x="673" y="81"/>
                  </a:lnTo>
                  <a:lnTo>
                    <a:pt x="695" y="72"/>
                  </a:lnTo>
                  <a:lnTo>
                    <a:pt x="671" y="0"/>
                  </a:lnTo>
                  <a:lnTo>
                    <a:pt x="651" y="6"/>
                  </a:lnTo>
                  <a:lnTo>
                    <a:pt x="631" y="12"/>
                  </a:lnTo>
                  <a:lnTo>
                    <a:pt x="610" y="17"/>
                  </a:lnTo>
                  <a:lnTo>
                    <a:pt x="590" y="21"/>
                  </a:lnTo>
                  <a:lnTo>
                    <a:pt x="569" y="25"/>
                  </a:lnTo>
                  <a:lnTo>
                    <a:pt x="548" y="28"/>
                  </a:lnTo>
                  <a:lnTo>
                    <a:pt x="527" y="31"/>
                  </a:lnTo>
                  <a:lnTo>
                    <a:pt x="507" y="34"/>
                  </a:lnTo>
                  <a:lnTo>
                    <a:pt x="464" y="38"/>
                  </a:lnTo>
                  <a:lnTo>
                    <a:pt x="420" y="41"/>
                  </a:lnTo>
                  <a:lnTo>
                    <a:pt x="377" y="42"/>
                  </a:lnTo>
                  <a:lnTo>
                    <a:pt x="334" y="44"/>
                  </a:lnTo>
                  <a:lnTo>
                    <a:pt x="291" y="45"/>
                  </a:lnTo>
                  <a:lnTo>
                    <a:pt x="249" y="46"/>
                  </a:lnTo>
                  <a:lnTo>
                    <a:pt x="206" y="48"/>
                  </a:lnTo>
                  <a:lnTo>
                    <a:pt x="164" y="51"/>
                  </a:lnTo>
                  <a:lnTo>
                    <a:pt x="122" y="55"/>
                  </a:lnTo>
                  <a:lnTo>
                    <a:pt x="81" y="61"/>
                  </a:lnTo>
                  <a:lnTo>
                    <a:pt x="61" y="66"/>
                  </a:lnTo>
                  <a:lnTo>
                    <a:pt x="40" y="70"/>
                  </a:lnTo>
                  <a:lnTo>
                    <a:pt x="21" y="76"/>
                  </a:lnTo>
                  <a:lnTo>
                    <a:pt x="0" y="83"/>
                  </a:lnTo>
                  <a:lnTo>
                    <a:pt x="1" y="83"/>
                  </a:lnTo>
                  <a:lnTo>
                    <a:pt x="25" y="1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5" name="Freeform 143"/>
            <p:cNvSpPr>
              <a:spLocks/>
            </p:cNvSpPr>
            <p:nvPr/>
          </p:nvSpPr>
          <p:spPr bwMode="auto">
            <a:xfrm>
              <a:off x="2243" y="1830"/>
              <a:ext cx="16" cy="33"/>
            </a:xfrm>
            <a:custGeom>
              <a:avLst/>
              <a:gdLst>
                <a:gd name="T0" fmla="*/ 0 w 255"/>
                <a:gd name="T1" fmla="*/ 0 h 523"/>
                <a:gd name="T2" fmla="*/ 0 w 255"/>
                <a:gd name="T3" fmla="*/ 0 h 523"/>
                <a:gd name="T4" fmla="*/ 0 w 255"/>
                <a:gd name="T5" fmla="*/ 0 h 523"/>
                <a:gd name="T6" fmla="*/ 0 w 255"/>
                <a:gd name="T7" fmla="*/ 0 h 523"/>
                <a:gd name="T8" fmla="*/ 0 w 255"/>
                <a:gd name="T9" fmla="*/ 0 h 523"/>
                <a:gd name="T10" fmla="*/ 0 w 255"/>
                <a:gd name="T11" fmla="*/ 0 h 523"/>
                <a:gd name="T12" fmla="*/ 0 w 255"/>
                <a:gd name="T13" fmla="*/ 0 h 523"/>
                <a:gd name="T14" fmla="*/ 0 w 255"/>
                <a:gd name="T15" fmla="*/ 0 h 523"/>
                <a:gd name="T16" fmla="*/ 0 w 255"/>
                <a:gd name="T17" fmla="*/ 0 h 523"/>
                <a:gd name="T18" fmla="*/ 0 w 255"/>
                <a:gd name="T19" fmla="*/ 0 h 523"/>
                <a:gd name="T20" fmla="*/ 0 w 255"/>
                <a:gd name="T21" fmla="*/ 0 h 523"/>
                <a:gd name="T22" fmla="*/ 0 w 255"/>
                <a:gd name="T23" fmla="*/ 0 h 523"/>
                <a:gd name="T24" fmla="*/ 0 w 255"/>
                <a:gd name="T25" fmla="*/ 0 h 523"/>
                <a:gd name="T26" fmla="*/ 0 w 255"/>
                <a:gd name="T27" fmla="*/ 0 h 523"/>
                <a:gd name="T28" fmla="*/ 0 w 255"/>
                <a:gd name="T29" fmla="*/ 0 h 523"/>
                <a:gd name="T30" fmla="*/ 0 w 255"/>
                <a:gd name="T31" fmla="*/ 0 h 523"/>
                <a:gd name="T32" fmla="*/ 0 w 255"/>
                <a:gd name="T33" fmla="*/ 0 h 523"/>
                <a:gd name="T34" fmla="*/ 0 w 255"/>
                <a:gd name="T35" fmla="*/ 0 h 523"/>
                <a:gd name="T36" fmla="*/ 0 w 255"/>
                <a:gd name="T37" fmla="*/ 0 h 523"/>
                <a:gd name="T38" fmla="*/ 0 w 255"/>
                <a:gd name="T39" fmla="*/ 0 h 523"/>
                <a:gd name="T40" fmla="*/ 0 w 255"/>
                <a:gd name="T41" fmla="*/ 0 h 523"/>
                <a:gd name="T42" fmla="*/ 0 w 255"/>
                <a:gd name="T43" fmla="*/ 0 h 523"/>
                <a:gd name="T44" fmla="*/ 0 w 255"/>
                <a:gd name="T45" fmla="*/ 0 h 523"/>
                <a:gd name="T46" fmla="*/ 0 w 255"/>
                <a:gd name="T47" fmla="*/ 0 h 523"/>
                <a:gd name="T48" fmla="*/ 0 w 255"/>
                <a:gd name="T49" fmla="*/ 0 h 523"/>
                <a:gd name="T50" fmla="*/ 0 w 255"/>
                <a:gd name="T51" fmla="*/ 0 h 523"/>
                <a:gd name="T52" fmla="*/ 0 w 255"/>
                <a:gd name="T53" fmla="*/ 0 h 523"/>
                <a:gd name="T54" fmla="*/ 0 w 255"/>
                <a:gd name="T55" fmla="*/ 0 h 523"/>
                <a:gd name="T56" fmla="*/ 0 w 255"/>
                <a:gd name="T57" fmla="*/ 0 h 523"/>
                <a:gd name="T58" fmla="*/ 0 w 255"/>
                <a:gd name="T59" fmla="*/ 0 h 523"/>
                <a:gd name="T60" fmla="*/ 0 w 255"/>
                <a:gd name="T61" fmla="*/ 0 h 523"/>
                <a:gd name="T62" fmla="*/ 0 w 255"/>
                <a:gd name="T63" fmla="*/ 0 h 523"/>
                <a:gd name="T64" fmla="*/ 0 w 255"/>
                <a:gd name="T65" fmla="*/ 0 h 523"/>
                <a:gd name="T66" fmla="*/ 0 w 255"/>
                <a:gd name="T67" fmla="*/ 0 h 523"/>
                <a:gd name="T68" fmla="*/ 0 w 255"/>
                <a:gd name="T69" fmla="*/ 0 h 523"/>
                <a:gd name="T70" fmla="*/ 0 w 255"/>
                <a:gd name="T71" fmla="*/ 0 h 523"/>
                <a:gd name="T72" fmla="*/ 0 w 255"/>
                <a:gd name="T73" fmla="*/ 0 h 523"/>
                <a:gd name="T74" fmla="*/ 0 w 255"/>
                <a:gd name="T75" fmla="*/ 0 h 523"/>
                <a:gd name="T76" fmla="*/ 0 w 255"/>
                <a:gd name="T77" fmla="*/ 0 h 523"/>
                <a:gd name="T78" fmla="*/ 0 w 255"/>
                <a:gd name="T79" fmla="*/ 0 h 523"/>
                <a:gd name="T80" fmla="*/ 0 w 255"/>
                <a:gd name="T81" fmla="*/ 0 h 523"/>
                <a:gd name="T82" fmla="*/ 0 w 255"/>
                <a:gd name="T83" fmla="*/ 0 h 523"/>
                <a:gd name="T84" fmla="*/ 0 w 255"/>
                <a:gd name="T85" fmla="*/ 0 h 523"/>
                <a:gd name="T86" fmla="*/ 0 w 255"/>
                <a:gd name="T87" fmla="*/ 0 h 523"/>
                <a:gd name="T88" fmla="*/ 0 w 255"/>
                <a:gd name="T89" fmla="*/ 0 h 523"/>
                <a:gd name="T90" fmla="*/ 0 w 255"/>
                <a:gd name="T91" fmla="*/ 0 h 523"/>
                <a:gd name="T92" fmla="*/ 0 w 255"/>
                <a:gd name="T93" fmla="*/ 0 h 523"/>
                <a:gd name="T94" fmla="*/ 0 w 255"/>
                <a:gd name="T95" fmla="*/ 0 h 523"/>
                <a:gd name="T96" fmla="*/ 0 w 255"/>
                <a:gd name="T97" fmla="*/ 0 h 523"/>
                <a:gd name="T98" fmla="*/ 0 w 255"/>
                <a:gd name="T99" fmla="*/ 0 h 523"/>
                <a:gd name="T100" fmla="*/ 0 w 255"/>
                <a:gd name="T101" fmla="*/ 0 h 523"/>
                <a:gd name="T102" fmla="*/ 0 w 255"/>
                <a:gd name="T103" fmla="*/ 0 h 523"/>
                <a:gd name="T104" fmla="*/ 0 w 255"/>
                <a:gd name="T105" fmla="*/ 0 h 523"/>
                <a:gd name="T106" fmla="*/ 0 w 255"/>
                <a:gd name="T107" fmla="*/ 0 h 523"/>
                <a:gd name="T108" fmla="*/ 0 w 255"/>
                <a:gd name="T109" fmla="*/ 0 h 523"/>
                <a:gd name="T110" fmla="*/ 0 w 255"/>
                <a:gd name="T111" fmla="*/ 0 h 523"/>
                <a:gd name="T112" fmla="*/ 0 w 255"/>
                <a:gd name="T113" fmla="*/ 0 h 523"/>
                <a:gd name="T114" fmla="*/ 0 w 255"/>
                <a:gd name="T115" fmla="*/ 0 h 523"/>
                <a:gd name="T116" fmla="*/ 0 w 255"/>
                <a:gd name="T117" fmla="*/ 0 h 523"/>
                <a:gd name="T118" fmla="*/ 0 w 255"/>
                <a:gd name="T119" fmla="*/ 0 h 52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5"/>
                <a:gd name="T181" fmla="*/ 0 h 523"/>
                <a:gd name="T182" fmla="*/ 255 w 255"/>
                <a:gd name="T183" fmla="*/ 523 h 52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5" h="523">
                  <a:moveTo>
                    <a:pt x="80" y="457"/>
                  </a:moveTo>
                  <a:lnTo>
                    <a:pt x="89" y="516"/>
                  </a:lnTo>
                  <a:lnTo>
                    <a:pt x="102" y="501"/>
                  </a:lnTo>
                  <a:lnTo>
                    <a:pt x="113" y="483"/>
                  </a:lnTo>
                  <a:lnTo>
                    <a:pt x="124" y="467"/>
                  </a:lnTo>
                  <a:lnTo>
                    <a:pt x="133" y="449"/>
                  </a:lnTo>
                  <a:lnTo>
                    <a:pt x="140" y="432"/>
                  </a:lnTo>
                  <a:lnTo>
                    <a:pt x="147" y="413"/>
                  </a:lnTo>
                  <a:lnTo>
                    <a:pt x="153" y="396"/>
                  </a:lnTo>
                  <a:lnTo>
                    <a:pt x="158" y="377"/>
                  </a:lnTo>
                  <a:lnTo>
                    <a:pt x="168" y="341"/>
                  </a:lnTo>
                  <a:lnTo>
                    <a:pt x="175" y="304"/>
                  </a:lnTo>
                  <a:lnTo>
                    <a:pt x="180" y="268"/>
                  </a:lnTo>
                  <a:lnTo>
                    <a:pt x="185" y="234"/>
                  </a:lnTo>
                  <a:lnTo>
                    <a:pt x="191" y="201"/>
                  </a:lnTo>
                  <a:lnTo>
                    <a:pt x="196" y="171"/>
                  </a:lnTo>
                  <a:lnTo>
                    <a:pt x="199" y="157"/>
                  </a:lnTo>
                  <a:lnTo>
                    <a:pt x="204" y="144"/>
                  </a:lnTo>
                  <a:lnTo>
                    <a:pt x="208" y="132"/>
                  </a:lnTo>
                  <a:lnTo>
                    <a:pt x="211" y="122"/>
                  </a:lnTo>
                  <a:lnTo>
                    <a:pt x="216" y="111"/>
                  </a:lnTo>
                  <a:lnTo>
                    <a:pt x="220" y="103"/>
                  </a:lnTo>
                  <a:lnTo>
                    <a:pt x="225" y="95"/>
                  </a:lnTo>
                  <a:lnTo>
                    <a:pt x="230" y="89"/>
                  </a:lnTo>
                  <a:lnTo>
                    <a:pt x="235" y="84"/>
                  </a:lnTo>
                  <a:lnTo>
                    <a:pt x="241" y="80"/>
                  </a:lnTo>
                  <a:lnTo>
                    <a:pt x="248" y="75"/>
                  </a:lnTo>
                  <a:lnTo>
                    <a:pt x="255" y="72"/>
                  </a:lnTo>
                  <a:lnTo>
                    <a:pt x="231" y="0"/>
                  </a:lnTo>
                  <a:lnTo>
                    <a:pt x="214" y="6"/>
                  </a:lnTo>
                  <a:lnTo>
                    <a:pt x="199" y="15"/>
                  </a:lnTo>
                  <a:lnTo>
                    <a:pt x="185" y="25"/>
                  </a:lnTo>
                  <a:lnTo>
                    <a:pt x="174" y="36"/>
                  </a:lnTo>
                  <a:lnTo>
                    <a:pt x="163" y="49"/>
                  </a:lnTo>
                  <a:lnTo>
                    <a:pt x="154" y="63"/>
                  </a:lnTo>
                  <a:lnTo>
                    <a:pt x="146" y="77"/>
                  </a:lnTo>
                  <a:lnTo>
                    <a:pt x="140" y="92"/>
                  </a:lnTo>
                  <a:lnTo>
                    <a:pt x="134" y="107"/>
                  </a:lnTo>
                  <a:lnTo>
                    <a:pt x="129" y="123"/>
                  </a:lnTo>
                  <a:lnTo>
                    <a:pt x="125" y="139"/>
                  </a:lnTo>
                  <a:lnTo>
                    <a:pt x="121" y="155"/>
                  </a:lnTo>
                  <a:lnTo>
                    <a:pt x="114" y="188"/>
                  </a:lnTo>
                  <a:lnTo>
                    <a:pt x="109" y="222"/>
                  </a:lnTo>
                  <a:lnTo>
                    <a:pt x="104" y="257"/>
                  </a:lnTo>
                  <a:lnTo>
                    <a:pt x="98" y="291"/>
                  </a:lnTo>
                  <a:lnTo>
                    <a:pt x="92" y="324"/>
                  </a:lnTo>
                  <a:lnTo>
                    <a:pt x="84" y="357"/>
                  </a:lnTo>
                  <a:lnTo>
                    <a:pt x="80" y="373"/>
                  </a:lnTo>
                  <a:lnTo>
                    <a:pt x="74" y="388"/>
                  </a:lnTo>
                  <a:lnTo>
                    <a:pt x="69" y="402"/>
                  </a:lnTo>
                  <a:lnTo>
                    <a:pt x="63" y="417"/>
                  </a:lnTo>
                  <a:lnTo>
                    <a:pt x="56" y="429"/>
                  </a:lnTo>
                  <a:lnTo>
                    <a:pt x="48" y="442"/>
                  </a:lnTo>
                  <a:lnTo>
                    <a:pt x="41" y="453"/>
                  </a:lnTo>
                  <a:lnTo>
                    <a:pt x="31" y="465"/>
                  </a:lnTo>
                  <a:lnTo>
                    <a:pt x="41" y="523"/>
                  </a:lnTo>
                  <a:lnTo>
                    <a:pt x="31" y="465"/>
                  </a:lnTo>
                  <a:lnTo>
                    <a:pt x="0" y="500"/>
                  </a:lnTo>
                  <a:lnTo>
                    <a:pt x="41" y="523"/>
                  </a:lnTo>
                  <a:lnTo>
                    <a:pt x="80" y="4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6" name="Freeform 144"/>
            <p:cNvSpPr>
              <a:spLocks/>
            </p:cNvSpPr>
            <p:nvPr/>
          </p:nvSpPr>
          <p:spPr bwMode="auto">
            <a:xfrm>
              <a:off x="2246" y="1859"/>
              <a:ext cx="22" cy="23"/>
            </a:xfrm>
            <a:custGeom>
              <a:avLst/>
              <a:gdLst>
                <a:gd name="T0" fmla="*/ 0 w 356"/>
                <a:gd name="T1" fmla="*/ 0 h 378"/>
                <a:gd name="T2" fmla="*/ 0 w 356"/>
                <a:gd name="T3" fmla="*/ 0 h 378"/>
                <a:gd name="T4" fmla="*/ 0 w 356"/>
                <a:gd name="T5" fmla="*/ 0 h 378"/>
                <a:gd name="T6" fmla="*/ 0 w 356"/>
                <a:gd name="T7" fmla="*/ 0 h 378"/>
                <a:gd name="T8" fmla="*/ 0 w 356"/>
                <a:gd name="T9" fmla="*/ 0 h 378"/>
                <a:gd name="T10" fmla="*/ 0 w 356"/>
                <a:gd name="T11" fmla="*/ 0 h 378"/>
                <a:gd name="T12" fmla="*/ 0 w 356"/>
                <a:gd name="T13" fmla="*/ 0 h 378"/>
                <a:gd name="T14" fmla="*/ 0 w 356"/>
                <a:gd name="T15" fmla="*/ 0 h 378"/>
                <a:gd name="T16" fmla="*/ 0 w 356"/>
                <a:gd name="T17" fmla="*/ 0 h 378"/>
                <a:gd name="T18" fmla="*/ 0 w 356"/>
                <a:gd name="T19" fmla="*/ 0 h 378"/>
                <a:gd name="T20" fmla="*/ 0 w 356"/>
                <a:gd name="T21" fmla="*/ 0 h 378"/>
                <a:gd name="T22" fmla="*/ 0 w 356"/>
                <a:gd name="T23" fmla="*/ 0 h 378"/>
                <a:gd name="T24" fmla="*/ 0 w 356"/>
                <a:gd name="T25" fmla="*/ 0 h 378"/>
                <a:gd name="T26" fmla="*/ 0 w 356"/>
                <a:gd name="T27" fmla="*/ 0 h 378"/>
                <a:gd name="T28" fmla="*/ 0 w 356"/>
                <a:gd name="T29" fmla="*/ 0 h 378"/>
                <a:gd name="T30" fmla="*/ 0 w 356"/>
                <a:gd name="T31" fmla="*/ 0 h 378"/>
                <a:gd name="T32" fmla="*/ 0 w 356"/>
                <a:gd name="T33" fmla="*/ 0 h 378"/>
                <a:gd name="T34" fmla="*/ 0 w 356"/>
                <a:gd name="T35" fmla="*/ 0 h 378"/>
                <a:gd name="T36" fmla="*/ 0 w 356"/>
                <a:gd name="T37" fmla="*/ 0 h 378"/>
                <a:gd name="T38" fmla="*/ 0 w 356"/>
                <a:gd name="T39" fmla="*/ 0 h 378"/>
                <a:gd name="T40" fmla="*/ 0 w 356"/>
                <a:gd name="T41" fmla="*/ 0 h 378"/>
                <a:gd name="T42" fmla="*/ 0 w 356"/>
                <a:gd name="T43" fmla="*/ 0 h 378"/>
                <a:gd name="T44" fmla="*/ 0 w 356"/>
                <a:gd name="T45" fmla="*/ 0 h 378"/>
                <a:gd name="T46" fmla="*/ 0 w 356"/>
                <a:gd name="T47" fmla="*/ 0 h 378"/>
                <a:gd name="T48" fmla="*/ 0 w 356"/>
                <a:gd name="T49" fmla="*/ 0 h 378"/>
                <a:gd name="T50" fmla="*/ 0 w 356"/>
                <a:gd name="T51" fmla="*/ 0 h 378"/>
                <a:gd name="T52" fmla="*/ 0 w 356"/>
                <a:gd name="T53" fmla="*/ 0 h 378"/>
                <a:gd name="T54" fmla="*/ 0 w 356"/>
                <a:gd name="T55" fmla="*/ 0 h 378"/>
                <a:gd name="T56" fmla="*/ 0 w 356"/>
                <a:gd name="T57" fmla="*/ 0 h 378"/>
                <a:gd name="T58" fmla="*/ 0 w 356"/>
                <a:gd name="T59" fmla="*/ 0 h 378"/>
                <a:gd name="T60" fmla="*/ 0 w 356"/>
                <a:gd name="T61" fmla="*/ 0 h 378"/>
                <a:gd name="T62" fmla="*/ 0 w 356"/>
                <a:gd name="T63" fmla="*/ 0 h 378"/>
                <a:gd name="T64" fmla="*/ 0 w 356"/>
                <a:gd name="T65" fmla="*/ 0 h 37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6"/>
                <a:gd name="T100" fmla="*/ 0 h 378"/>
                <a:gd name="T101" fmla="*/ 356 w 356"/>
                <a:gd name="T102" fmla="*/ 378 h 37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6" h="378">
                  <a:moveTo>
                    <a:pt x="355" y="320"/>
                  </a:moveTo>
                  <a:lnTo>
                    <a:pt x="356" y="321"/>
                  </a:lnTo>
                  <a:lnTo>
                    <a:pt x="336" y="301"/>
                  </a:lnTo>
                  <a:lnTo>
                    <a:pt x="317" y="281"/>
                  </a:lnTo>
                  <a:lnTo>
                    <a:pt x="299" y="261"/>
                  </a:lnTo>
                  <a:lnTo>
                    <a:pt x="282" y="240"/>
                  </a:lnTo>
                  <a:lnTo>
                    <a:pt x="249" y="198"/>
                  </a:lnTo>
                  <a:lnTo>
                    <a:pt x="215" y="156"/>
                  </a:lnTo>
                  <a:lnTo>
                    <a:pt x="196" y="135"/>
                  </a:lnTo>
                  <a:lnTo>
                    <a:pt x="178" y="114"/>
                  </a:lnTo>
                  <a:lnTo>
                    <a:pt x="159" y="94"/>
                  </a:lnTo>
                  <a:lnTo>
                    <a:pt x="138" y="73"/>
                  </a:lnTo>
                  <a:lnTo>
                    <a:pt x="116" y="54"/>
                  </a:lnTo>
                  <a:lnTo>
                    <a:pt x="92" y="35"/>
                  </a:lnTo>
                  <a:lnTo>
                    <a:pt x="66" y="17"/>
                  </a:lnTo>
                  <a:lnTo>
                    <a:pt x="39" y="0"/>
                  </a:lnTo>
                  <a:lnTo>
                    <a:pt x="0" y="66"/>
                  </a:lnTo>
                  <a:lnTo>
                    <a:pt x="24" y="81"/>
                  </a:lnTo>
                  <a:lnTo>
                    <a:pt x="46" y="97"/>
                  </a:lnTo>
                  <a:lnTo>
                    <a:pt x="66" y="113"/>
                  </a:lnTo>
                  <a:lnTo>
                    <a:pt x="86" y="131"/>
                  </a:lnTo>
                  <a:lnTo>
                    <a:pt x="104" y="148"/>
                  </a:lnTo>
                  <a:lnTo>
                    <a:pt x="122" y="167"/>
                  </a:lnTo>
                  <a:lnTo>
                    <a:pt x="138" y="186"/>
                  </a:lnTo>
                  <a:lnTo>
                    <a:pt x="154" y="205"/>
                  </a:lnTo>
                  <a:lnTo>
                    <a:pt x="188" y="246"/>
                  </a:lnTo>
                  <a:lnTo>
                    <a:pt x="222" y="288"/>
                  </a:lnTo>
                  <a:lnTo>
                    <a:pt x="240" y="311"/>
                  </a:lnTo>
                  <a:lnTo>
                    <a:pt x="260" y="332"/>
                  </a:lnTo>
                  <a:lnTo>
                    <a:pt x="280" y="355"/>
                  </a:lnTo>
                  <a:lnTo>
                    <a:pt x="303" y="377"/>
                  </a:lnTo>
                  <a:lnTo>
                    <a:pt x="303" y="378"/>
                  </a:lnTo>
                  <a:lnTo>
                    <a:pt x="355" y="3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7" name="Freeform 145"/>
            <p:cNvSpPr>
              <a:spLocks/>
            </p:cNvSpPr>
            <p:nvPr/>
          </p:nvSpPr>
          <p:spPr bwMode="auto">
            <a:xfrm>
              <a:off x="2265" y="1879"/>
              <a:ext cx="42" cy="9"/>
            </a:xfrm>
            <a:custGeom>
              <a:avLst/>
              <a:gdLst>
                <a:gd name="T0" fmla="*/ 0 w 676"/>
                <a:gd name="T1" fmla="*/ 0 h 154"/>
                <a:gd name="T2" fmla="*/ 0 w 676"/>
                <a:gd name="T3" fmla="*/ 0 h 154"/>
                <a:gd name="T4" fmla="*/ 0 w 676"/>
                <a:gd name="T5" fmla="*/ 0 h 154"/>
                <a:gd name="T6" fmla="*/ 0 w 676"/>
                <a:gd name="T7" fmla="*/ 0 h 154"/>
                <a:gd name="T8" fmla="*/ 0 w 676"/>
                <a:gd name="T9" fmla="*/ 0 h 154"/>
                <a:gd name="T10" fmla="*/ 0 w 676"/>
                <a:gd name="T11" fmla="*/ 0 h 154"/>
                <a:gd name="T12" fmla="*/ 0 w 676"/>
                <a:gd name="T13" fmla="*/ 0 h 154"/>
                <a:gd name="T14" fmla="*/ 0 w 676"/>
                <a:gd name="T15" fmla="*/ 0 h 154"/>
                <a:gd name="T16" fmla="*/ 0 w 676"/>
                <a:gd name="T17" fmla="*/ 0 h 154"/>
                <a:gd name="T18" fmla="*/ 0 w 676"/>
                <a:gd name="T19" fmla="*/ 0 h 154"/>
                <a:gd name="T20" fmla="*/ 0 w 676"/>
                <a:gd name="T21" fmla="*/ 0 h 154"/>
                <a:gd name="T22" fmla="*/ 0 w 676"/>
                <a:gd name="T23" fmla="*/ 0 h 154"/>
                <a:gd name="T24" fmla="*/ 0 w 676"/>
                <a:gd name="T25" fmla="*/ 0 h 154"/>
                <a:gd name="T26" fmla="*/ 0 w 676"/>
                <a:gd name="T27" fmla="*/ 0 h 154"/>
                <a:gd name="T28" fmla="*/ 0 w 676"/>
                <a:gd name="T29" fmla="*/ 0 h 154"/>
                <a:gd name="T30" fmla="*/ 0 w 676"/>
                <a:gd name="T31" fmla="*/ 0 h 154"/>
                <a:gd name="T32" fmla="*/ 0 w 676"/>
                <a:gd name="T33" fmla="*/ 0 h 154"/>
                <a:gd name="T34" fmla="*/ 0 w 676"/>
                <a:gd name="T35" fmla="*/ 0 h 154"/>
                <a:gd name="T36" fmla="*/ 0 w 676"/>
                <a:gd name="T37" fmla="*/ 0 h 154"/>
                <a:gd name="T38" fmla="*/ 0 w 676"/>
                <a:gd name="T39" fmla="*/ 0 h 154"/>
                <a:gd name="T40" fmla="*/ 0 w 676"/>
                <a:gd name="T41" fmla="*/ 0 h 154"/>
                <a:gd name="T42" fmla="*/ 0 w 676"/>
                <a:gd name="T43" fmla="*/ 0 h 154"/>
                <a:gd name="T44" fmla="*/ 0 w 676"/>
                <a:gd name="T45" fmla="*/ 0 h 154"/>
                <a:gd name="T46" fmla="*/ 0 w 676"/>
                <a:gd name="T47" fmla="*/ 0 h 154"/>
                <a:gd name="T48" fmla="*/ 0 w 676"/>
                <a:gd name="T49" fmla="*/ 0 h 154"/>
                <a:gd name="T50" fmla="*/ 0 w 676"/>
                <a:gd name="T51" fmla="*/ 0 h 154"/>
                <a:gd name="T52" fmla="*/ 0 w 676"/>
                <a:gd name="T53" fmla="*/ 0 h 154"/>
                <a:gd name="T54" fmla="*/ 0 w 676"/>
                <a:gd name="T55" fmla="*/ 0 h 154"/>
                <a:gd name="T56" fmla="*/ 0 w 676"/>
                <a:gd name="T57" fmla="*/ 0 h 154"/>
                <a:gd name="T58" fmla="*/ 0 w 676"/>
                <a:gd name="T59" fmla="*/ 0 h 154"/>
                <a:gd name="T60" fmla="*/ 0 w 676"/>
                <a:gd name="T61" fmla="*/ 0 h 154"/>
                <a:gd name="T62" fmla="*/ 0 w 676"/>
                <a:gd name="T63" fmla="*/ 0 h 154"/>
                <a:gd name="T64" fmla="*/ 0 w 676"/>
                <a:gd name="T65" fmla="*/ 0 h 154"/>
                <a:gd name="T66" fmla="*/ 0 w 676"/>
                <a:gd name="T67" fmla="*/ 0 h 154"/>
                <a:gd name="T68" fmla="*/ 0 w 676"/>
                <a:gd name="T69" fmla="*/ 0 h 154"/>
                <a:gd name="T70" fmla="*/ 0 w 676"/>
                <a:gd name="T71" fmla="*/ 0 h 154"/>
                <a:gd name="T72" fmla="*/ 0 w 676"/>
                <a:gd name="T73" fmla="*/ 0 h 154"/>
                <a:gd name="T74" fmla="*/ 0 w 676"/>
                <a:gd name="T75" fmla="*/ 0 h 154"/>
                <a:gd name="T76" fmla="*/ 0 w 676"/>
                <a:gd name="T77" fmla="*/ 0 h 154"/>
                <a:gd name="T78" fmla="*/ 0 w 676"/>
                <a:gd name="T79" fmla="*/ 0 h 154"/>
                <a:gd name="T80" fmla="*/ 0 w 676"/>
                <a:gd name="T81" fmla="*/ 0 h 154"/>
                <a:gd name="T82" fmla="*/ 0 w 676"/>
                <a:gd name="T83" fmla="*/ 0 h 154"/>
                <a:gd name="T84" fmla="*/ 0 w 676"/>
                <a:gd name="T85" fmla="*/ 0 h 154"/>
                <a:gd name="T86" fmla="*/ 0 w 676"/>
                <a:gd name="T87" fmla="*/ 0 h 154"/>
                <a:gd name="T88" fmla="*/ 0 w 676"/>
                <a:gd name="T89" fmla="*/ 0 h 154"/>
                <a:gd name="T90" fmla="*/ 0 w 676"/>
                <a:gd name="T91" fmla="*/ 0 h 154"/>
                <a:gd name="T92" fmla="*/ 0 w 676"/>
                <a:gd name="T93" fmla="*/ 0 h 154"/>
                <a:gd name="T94" fmla="*/ 0 w 676"/>
                <a:gd name="T95" fmla="*/ 0 h 154"/>
                <a:gd name="T96" fmla="*/ 0 w 676"/>
                <a:gd name="T97" fmla="*/ 0 h 15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76"/>
                <a:gd name="T148" fmla="*/ 0 h 154"/>
                <a:gd name="T149" fmla="*/ 676 w 676"/>
                <a:gd name="T150" fmla="*/ 154 h 15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76" h="154">
                  <a:moveTo>
                    <a:pt x="661" y="12"/>
                  </a:moveTo>
                  <a:lnTo>
                    <a:pt x="662" y="12"/>
                  </a:lnTo>
                  <a:lnTo>
                    <a:pt x="577" y="30"/>
                  </a:lnTo>
                  <a:lnTo>
                    <a:pt x="491" y="47"/>
                  </a:lnTo>
                  <a:lnTo>
                    <a:pt x="448" y="57"/>
                  </a:lnTo>
                  <a:lnTo>
                    <a:pt x="406" y="64"/>
                  </a:lnTo>
                  <a:lnTo>
                    <a:pt x="365" y="70"/>
                  </a:lnTo>
                  <a:lnTo>
                    <a:pt x="324" y="74"/>
                  </a:lnTo>
                  <a:lnTo>
                    <a:pt x="304" y="75"/>
                  </a:lnTo>
                  <a:lnTo>
                    <a:pt x="284" y="76"/>
                  </a:lnTo>
                  <a:lnTo>
                    <a:pt x="265" y="76"/>
                  </a:lnTo>
                  <a:lnTo>
                    <a:pt x="246" y="76"/>
                  </a:lnTo>
                  <a:lnTo>
                    <a:pt x="228" y="74"/>
                  </a:lnTo>
                  <a:lnTo>
                    <a:pt x="210" y="72"/>
                  </a:lnTo>
                  <a:lnTo>
                    <a:pt x="192" y="69"/>
                  </a:lnTo>
                  <a:lnTo>
                    <a:pt x="175" y="66"/>
                  </a:lnTo>
                  <a:lnTo>
                    <a:pt x="158" y="61"/>
                  </a:lnTo>
                  <a:lnTo>
                    <a:pt x="141" y="56"/>
                  </a:lnTo>
                  <a:lnTo>
                    <a:pt x="126" y="49"/>
                  </a:lnTo>
                  <a:lnTo>
                    <a:pt x="111" y="41"/>
                  </a:lnTo>
                  <a:lnTo>
                    <a:pt x="95" y="33"/>
                  </a:lnTo>
                  <a:lnTo>
                    <a:pt x="81" y="24"/>
                  </a:lnTo>
                  <a:lnTo>
                    <a:pt x="67" y="12"/>
                  </a:lnTo>
                  <a:lnTo>
                    <a:pt x="52" y="0"/>
                  </a:lnTo>
                  <a:lnTo>
                    <a:pt x="0" y="58"/>
                  </a:lnTo>
                  <a:lnTo>
                    <a:pt x="17" y="73"/>
                  </a:lnTo>
                  <a:lnTo>
                    <a:pt x="36" y="86"/>
                  </a:lnTo>
                  <a:lnTo>
                    <a:pt x="55" y="100"/>
                  </a:lnTo>
                  <a:lnTo>
                    <a:pt x="75" y="110"/>
                  </a:lnTo>
                  <a:lnTo>
                    <a:pt x="94" y="120"/>
                  </a:lnTo>
                  <a:lnTo>
                    <a:pt x="115" y="128"/>
                  </a:lnTo>
                  <a:lnTo>
                    <a:pt x="135" y="134"/>
                  </a:lnTo>
                  <a:lnTo>
                    <a:pt x="157" y="141"/>
                  </a:lnTo>
                  <a:lnTo>
                    <a:pt x="177" y="146"/>
                  </a:lnTo>
                  <a:lnTo>
                    <a:pt x="199" y="149"/>
                  </a:lnTo>
                  <a:lnTo>
                    <a:pt x="220" y="152"/>
                  </a:lnTo>
                  <a:lnTo>
                    <a:pt x="242" y="153"/>
                  </a:lnTo>
                  <a:lnTo>
                    <a:pt x="264" y="154"/>
                  </a:lnTo>
                  <a:lnTo>
                    <a:pt x="286" y="154"/>
                  </a:lnTo>
                  <a:lnTo>
                    <a:pt x="307" y="153"/>
                  </a:lnTo>
                  <a:lnTo>
                    <a:pt x="330" y="151"/>
                  </a:lnTo>
                  <a:lnTo>
                    <a:pt x="374" y="147"/>
                  </a:lnTo>
                  <a:lnTo>
                    <a:pt x="418" y="140"/>
                  </a:lnTo>
                  <a:lnTo>
                    <a:pt x="462" y="132"/>
                  </a:lnTo>
                  <a:lnTo>
                    <a:pt x="506" y="123"/>
                  </a:lnTo>
                  <a:lnTo>
                    <a:pt x="592" y="106"/>
                  </a:lnTo>
                  <a:lnTo>
                    <a:pt x="675" y="89"/>
                  </a:lnTo>
                  <a:lnTo>
                    <a:pt x="676" y="89"/>
                  </a:lnTo>
                  <a:lnTo>
                    <a:pt x="661" y="1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8" name="Freeform 146"/>
            <p:cNvSpPr>
              <a:spLocks/>
            </p:cNvSpPr>
            <p:nvPr/>
          </p:nvSpPr>
          <p:spPr bwMode="auto">
            <a:xfrm>
              <a:off x="2306" y="1880"/>
              <a:ext cx="12" cy="6"/>
            </a:xfrm>
            <a:custGeom>
              <a:avLst/>
              <a:gdLst>
                <a:gd name="T0" fmla="*/ 0 w 194"/>
                <a:gd name="T1" fmla="*/ 0 h 103"/>
                <a:gd name="T2" fmla="*/ 0 w 194"/>
                <a:gd name="T3" fmla="*/ 0 h 103"/>
                <a:gd name="T4" fmla="*/ 0 w 194"/>
                <a:gd name="T5" fmla="*/ 0 h 103"/>
                <a:gd name="T6" fmla="*/ 0 w 194"/>
                <a:gd name="T7" fmla="*/ 0 h 103"/>
                <a:gd name="T8" fmla="*/ 0 w 194"/>
                <a:gd name="T9" fmla="*/ 0 h 103"/>
                <a:gd name="T10" fmla="*/ 0 w 194"/>
                <a:gd name="T11" fmla="*/ 0 h 103"/>
                <a:gd name="T12" fmla="*/ 0 w 194"/>
                <a:gd name="T13" fmla="*/ 0 h 103"/>
                <a:gd name="T14" fmla="*/ 0 w 194"/>
                <a:gd name="T15" fmla="*/ 0 h 103"/>
                <a:gd name="T16" fmla="*/ 0 w 194"/>
                <a:gd name="T17" fmla="*/ 0 h 103"/>
                <a:gd name="T18" fmla="*/ 0 w 194"/>
                <a:gd name="T19" fmla="*/ 0 h 103"/>
                <a:gd name="T20" fmla="*/ 0 w 194"/>
                <a:gd name="T21" fmla="*/ 0 h 103"/>
                <a:gd name="T22" fmla="*/ 0 w 194"/>
                <a:gd name="T23" fmla="*/ 0 h 103"/>
                <a:gd name="T24" fmla="*/ 0 w 194"/>
                <a:gd name="T25" fmla="*/ 0 h 103"/>
                <a:gd name="T26" fmla="*/ 0 w 194"/>
                <a:gd name="T27" fmla="*/ 0 h 103"/>
                <a:gd name="T28" fmla="*/ 0 w 194"/>
                <a:gd name="T29" fmla="*/ 0 h 103"/>
                <a:gd name="T30" fmla="*/ 0 w 194"/>
                <a:gd name="T31" fmla="*/ 0 h 103"/>
                <a:gd name="T32" fmla="*/ 0 w 194"/>
                <a:gd name="T33" fmla="*/ 0 h 103"/>
                <a:gd name="T34" fmla="*/ 0 w 194"/>
                <a:gd name="T35" fmla="*/ 0 h 103"/>
                <a:gd name="T36" fmla="*/ 0 w 194"/>
                <a:gd name="T37" fmla="*/ 0 h 103"/>
                <a:gd name="T38" fmla="*/ 0 w 194"/>
                <a:gd name="T39" fmla="*/ 0 h 103"/>
                <a:gd name="T40" fmla="*/ 0 w 194"/>
                <a:gd name="T41" fmla="*/ 0 h 103"/>
                <a:gd name="T42" fmla="*/ 0 w 194"/>
                <a:gd name="T43" fmla="*/ 0 h 103"/>
                <a:gd name="T44" fmla="*/ 0 w 194"/>
                <a:gd name="T45" fmla="*/ 0 h 103"/>
                <a:gd name="T46" fmla="*/ 0 w 194"/>
                <a:gd name="T47" fmla="*/ 0 h 103"/>
                <a:gd name="T48" fmla="*/ 0 w 194"/>
                <a:gd name="T49" fmla="*/ 0 h 103"/>
                <a:gd name="T50" fmla="*/ 0 w 194"/>
                <a:gd name="T51" fmla="*/ 0 h 103"/>
                <a:gd name="T52" fmla="*/ 0 w 194"/>
                <a:gd name="T53" fmla="*/ 0 h 103"/>
                <a:gd name="T54" fmla="*/ 0 w 194"/>
                <a:gd name="T55" fmla="*/ 0 h 103"/>
                <a:gd name="T56" fmla="*/ 0 w 194"/>
                <a:gd name="T57" fmla="*/ 0 h 103"/>
                <a:gd name="T58" fmla="*/ 0 w 194"/>
                <a:gd name="T59" fmla="*/ 0 h 103"/>
                <a:gd name="T60" fmla="*/ 0 w 194"/>
                <a:gd name="T61" fmla="*/ 0 h 103"/>
                <a:gd name="T62" fmla="*/ 0 w 194"/>
                <a:gd name="T63" fmla="*/ 0 h 103"/>
                <a:gd name="T64" fmla="*/ 0 w 194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4"/>
                <a:gd name="T100" fmla="*/ 0 h 103"/>
                <a:gd name="T101" fmla="*/ 194 w 194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4" h="103">
                  <a:moveTo>
                    <a:pt x="146" y="20"/>
                  </a:moveTo>
                  <a:lnTo>
                    <a:pt x="144" y="22"/>
                  </a:lnTo>
                  <a:lnTo>
                    <a:pt x="141" y="24"/>
                  </a:lnTo>
                  <a:lnTo>
                    <a:pt x="138" y="25"/>
                  </a:lnTo>
                  <a:lnTo>
                    <a:pt x="136" y="25"/>
                  </a:lnTo>
                  <a:lnTo>
                    <a:pt x="132" y="25"/>
                  </a:lnTo>
                  <a:lnTo>
                    <a:pt x="127" y="25"/>
                  </a:lnTo>
                  <a:lnTo>
                    <a:pt x="121" y="24"/>
                  </a:lnTo>
                  <a:lnTo>
                    <a:pt x="113" y="22"/>
                  </a:lnTo>
                  <a:lnTo>
                    <a:pt x="105" y="19"/>
                  </a:lnTo>
                  <a:lnTo>
                    <a:pt x="83" y="12"/>
                  </a:lnTo>
                  <a:lnTo>
                    <a:pt x="61" y="5"/>
                  </a:lnTo>
                  <a:lnTo>
                    <a:pt x="46" y="3"/>
                  </a:lnTo>
                  <a:lnTo>
                    <a:pt x="32" y="0"/>
                  </a:lnTo>
                  <a:lnTo>
                    <a:pt x="17" y="0"/>
                  </a:lnTo>
                  <a:lnTo>
                    <a:pt x="0" y="1"/>
                  </a:lnTo>
                  <a:lnTo>
                    <a:pt x="15" y="78"/>
                  </a:lnTo>
                  <a:lnTo>
                    <a:pt x="21" y="77"/>
                  </a:lnTo>
                  <a:lnTo>
                    <a:pt x="26" y="77"/>
                  </a:lnTo>
                  <a:lnTo>
                    <a:pt x="33" y="78"/>
                  </a:lnTo>
                  <a:lnTo>
                    <a:pt x="40" y="79"/>
                  </a:lnTo>
                  <a:lnTo>
                    <a:pt x="60" y="85"/>
                  </a:lnTo>
                  <a:lnTo>
                    <a:pt x="80" y="93"/>
                  </a:lnTo>
                  <a:lnTo>
                    <a:pt x="92" y="97"/>
                  </a:lnTo>
                  <a:lnTo>
                    <a:pt x="105" y="100"/>
                  </a:lnTo>
                  <a:lnTo>
                    <a:pt x="118" y="102"/>
                  </a:lnTo>
                  <a:lnTo>
                    <a:pt x="132" y="103"/>
                  </a:lnTo>
                  <a:lnTo>
                    <a:pt x="148" y="102"/>
                  </a:lnTo>
                  <a:lnTo>
                    <a:pt x="164" y="98"/>
                  </a:lnTo>
                  <a:lnTo>
                    <a:pt x="179" y="91"/>
                  </a:lnTo>
                  <a:lnTo>
                    <a:pt x="194" y="80"/>
                  </a:lnTo>
                  <a:lnTo>
                    <a:pt x="192" y="81"/>
                  </a:lnTo>
                  <a:lnTo>
                    <a:pt x="146" y="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19" name="Freeform 147"/>
            <p:cNvSpPr>
              <a:spLocks/>
            </p:cNvSpPr>
            <p:nvPr/>
          </p:nvSpPr>
          <p:spPr bwMode="auto">
            <a:xfrm>
              <a:off x="2315" y="1868"/>
              <a:ext cx="11" cy="17"/>
            </a:xfrm>
            <a:custGeom>
              <a:avLst/>
              <a:gdLst>
                <a:gd name="T0" fmla="*/ 0 w 172"/>
                <a:gd name="T1" fmla="*/ 0 h 261"/>
                <a:gd name="T2" fmla="*/ 0 w 172"/>
                <a:gd name="T3" fmla="*/ 0 h 261"/>
                <a:gd name="T4" fmla="*/ 0 w 172"/>
                <a:gd name="T5" fmla="*/ 0 h 261"/>
                <a:gd name="T6" fmla="*/ 0 w 172"/>
                <a:gd name="T7" fmla="*/ 0 h 261"/>
                <a:gd name="T8" fmla="*/ 0 w 172"/>
                <a:gd name="T9" fmla="*/ 0 h 261"/>
                <a:gd name="T10" fmla="*/ 0 w 172"/>
                <a:gd name="T11" fmla="*/ 0 h 261"/>
                <a:gd name="T12" fmla="*/ 0 w 172"/>
                <a:gd name="T13" fmla="*/ 0 h 261"/>
                <a:gd name="T14" fmla="*/ 0 w 172"/>
                <a:gd name="T15" fmla="*/ 0 h 261"/>
                <a:gd name="T16" fmla="*/ 0 w 172"/>
                <a:gd name="T17" fmla="*/ 0 h 261"/>
                <a:gd name="T18" fmla="*/ 0 w 172"/>
                <a:gd name="T19" fmla="*/ 0 h 261"/>
                <a:gd name="T20" fmla="*/ 0 w 172"/>
                <a:gd name="T21" fmla="*/ 0 h 261"/>
                <a:gd name="T22" fmla="*/ 0 w 172"/>
                <a:gd name="T23" fmla="*/ 0 h 261"/>
                <a:gd name="T24" fmla="*/ 0 w 172"/>
                <a:gd name="T25" fmla="*/ 0 h 261"/>
                <a:gd name="T26" fmla="*/ 0 w 172"/>
                <a:gd name="T27" fmla="*/ 0 h 261"/>
                <a:gd name="T28" fmla="*/ 0 w 172"/>
                <a:gd name="T29" fmla="*/ 0 h 261"/>
                <a:gd name="T30" fmla="*/ 0 w 172"/>
                <a:gd name="T31" fmla="*/ 0 h 261"/>
                <a:gd name="T32" fmla="*/ 0 w 172"/>
                <a:gd name="T33" fmla="*/ 0 h 261"/>
                <a:gd name="T34" fmla="*/ 0 w 172"/>
                <a:gd name="T35" fmla="*/ 0 h 261"/>
                <a:gd name="T36" fmla="*/ 0 w 172"/>
                <a:gd name="T37" fmla="*/ 0 h 261"/>
                <a:gd name="T38" fmla="*/ 0 w 172"/>
                <a:gd name="T39" fmla="*/ 0 h 261"/>
                <a:gd name="T40" fmla="*/ 0 w 172"/>
                <a:gd name="T41" fmla="*/ 0 h 261"/>
                <a:gd name="T42" fmla="*/ 0 w 172"/>
                <a:gd name="T43" fmla="*/ 0 h 261"/>
                <a:gd name="T44" fmla="*/ 0 w 172"/>
                <a:gd name="T45" fmla="*/ 0 h 261"/>
                <a:gd name="T46" fmla="*/ 0 w 172"/>
                <a:gd name="T47" fmla="*/ 0 h 261"/>
                <a:gd name="T48" fmla="*/ 0 w 172"/>
                <a:gd name="T49" fmla="*/ 0 h 261"/>
                <a:gd name="T50" fmla="*/ 0 w 172"/>
                <a:gd name="T51" fmla="*/ 0 h 261"/>
                <a:gd name="T52" fmla="*/ 0 w 172"/>
                <a:gd name="T53" fmla="*/ 0 h 261"/>
                <a:gd name="T54" fmla="*/ 0 w 172"/>
                <a:gd name="T55" fmla="*/ 0 h 261"/>
                <a:gd name="T56" fmla="*/ 0 w 172"/>
                <a:gd name="T57" fmla="*/ 0 h 261"/>
                <a:gd name="T58" fmla="*/ 0 w 172"/>
                <a:gd name="T59" fmla="*/ 0 h 261"/>
                <a:gd name="T60" fmla="*/ 0 w 172"/>
                <a:gd name="T61" fmla="*/ 0 h 261"/>
                <a:gd name="T62" fmla="*/ 0 w 172"/>
                <a:gd name="T63" fmla="*/ 0 h 261"/>
                <a:gd name="T64" fmla="*/ 0 w 172"/>
                <a:gd name="T65" fmla="*/ 0 h 261"/>
                <a:gd name="T66" fmla="*/ 0 w 172"/>
                <a:gd name="T67" fmla="*/ 0 h 261"/>
                <a:gd name="T68" fmla="*/ 0 w 172"/>
                <a:gd name="T69" fmla="*/ 0 h 261"/>
                <a:gd name="T70" fmla="*/ 0 w 172"/>
                <a:gd name="T71" fmla="*/ 0 h 261"/>
                <a:gd name="T72" fmla="*/ 0 w 172"/>
                <a:gd name="T73" fmla="*/ 0 h 261"/>
                <a:gd name="T74" fmla="*/ 0 w 172"/>
                <a:gd name="T75" fmla="*/ 0 h 261"/>
                <a:gd name="T76" fmla="*/ 0 w 172"/>
                <a:gd name="T77" fmla="*/ 0 h 261"/>
                <a:gd name="T78" fmla="*/ 0 w 172"/>
                <a:gd name="T79" fmla="*/ 0 h 261"/>
                <a:gd name="T80" fmla="*/ 0 w 172"/>
                <a:gd name="T81" fmla="*/ 0 h 261"/>
                <a:gd name="T82" fmla="*/ 0 w 172"/>
                <a:gd name="T83" fmla="*/ 0 h 261"/>
                <a:gd name="T84" fmla="*/ 0 w 172"/>
                <a:gd name="T85" fmla="*/ 0 h 261"/>
                <a:gd name="T86" fmla="*/ 0 w 172"/>
                <a:gd name="T87" fmla="*/ 0 h 261"/>
                <a:gd name="T88" fmla="*/ 0 w 172"/>
                <a:gd name="T89" fmla="*/ 0 h 2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2"/>
                <a:gd name="T136" fmla="*/ 0 h 261"/>
                <a:gd name="T137" fmla="*/ 172 w 172"/>
                <a:gd name="T138" fmla="*/ 261 h 26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2" h="261">
                  <a:moveTo>
                    <a:pt x="86" y="29"/>
                  </a:moveTo>
                  <a:lnTo>
                    <a:pt x="87" y="30"/>
                  </a:lnTo>
                  <a:lnTo>
                    <a:pt x="89" y="36"/>
                  </a:lnTo>
                  <a:lnTo>
                    <a:pt x="91" y="43"/>
                  </a:lnTo>
                  <a:lnTo>
                    <a:pt x="93" y="49"/>
                  </a:lnTo>
                  <a:lnTo>
                    <a:pt x="94" y="54"/>
                  </a:lnTo>
                  <a:lnTo>
                    <a:pt x="94" y="61"/>
                  </a:lnTo>
                  <a:lnTo>
                    <a:pt x="94" y="67"/>
                  </a:lnTo>
                  <a:lnTo>
                    <a:pt x="94" y="72"/>
                  </a:lnTo>
                  <a:lnTo>
                    <a:pt x="94" y="76"/>
                  </a:lnTo>
                  <a:lnTo>
                    <a:pt x="92" y="88"/>
                  </a:lnTo>
                  <a:lnTo>
                    <a:pt x="89" y="98"/>
                  </a:lnTo>
                  <a:lnTo>
                    <a:pt x="85" y="109"/>
                  </a:lnTo>
                  <a:lnTo>
                    <a:pt x="79" y="120"/>
                  </a:lnTo>
                  <a:lnTo>
                    <a:pt x="71" y="130"/>
                  </a:lnTo>
                  <a:lnTo>
                    <a:pt x="63" y="142"/>
                  </a:lnTo>
                  <a:lnTo>
                    <a:pt x="54" y="152"/>
                  </a:lnTo>
                  <a:lnTo>
                    <a:pt x="45" y="162"/>
                  </a:lnTo>
                  <a:lnTo>
                    <a:pt x="33" y="172"/>
                  </a:lnTo>
                  <a:lnTo>
                    <a:pt x="22" y="181"/>
                  </a:lnTo>
                  <a:lnTo>
                    <a:pt x="11" y="191"/>
                  </a:lnTo>
                  <a:lnTo>
                    <a:pt x="0" y="200"/>
                  </a:lnTo>
                  <a:lnTo>
                    <a:pt x="46" y="261"/>
                  </a:lnTo>
                  <a:lnTo>
                    <a:pt x="59" y="252"/>
                  </a:lnTo>
                  <a:lnTo>
                    <a:pt x="72" y="241"/>
                  </a:lnTo>
                  <a:lnTo>
                    <a:pt x="86" y="230"/>
                  </a:lnTo>
                  <a:lnTo>
                    <a:pt x="99" y="217"/>
                  </a:lnTo>
                  <a:lnTo>
                    <a:pt x="111" y="204"/>
                  </a:lnTo>
                  <a:lnTo>
                    <a:pt x="124" y="190"/>
                  </a:lnTo>
                  <a:lnTo>
                    <a:pt x="135" y="175"/>
                  </a:lnTo>
                  <a:lnTo>
                    <a:pt x="145" y="159"/>
                  </a:lnTo>
                  <a:lnTo>
                    <a:pt x="154" y="143"/>
                  </a:lnTo>
                  <a:lnTo>
                    <a:pt x="162" y="125"/>
                  </a:lnTo>
                  <a:lnTo>
                    <a:pt x="168" y="106"/>
                  </a:lnTo>
                  <a:lnTo>
                    <a:pt x="171" y="87"/>
                  </a:lnTo>
                  <a:lnTo>
                    <a:pt x="172" y="76"/>
                  </a:lnTo>
                  <a:lnTo>
                    <a:pt x="172" y="65"/>
                  </a:lnTo>
                  <a:lnTo>
                    <a:pt x="172" y="54"/>
                  </a:lnTo>
                  <a:lnTo>
                    <a:pt x="170" y="44"/>
                  </a:lnTo>
                  <a:lnTo>
                    <a:pt x="168" y="33"/>
                  </a:lnTo>
                  <a:lnTo>
                    <a:pt x="166" y="22"/>
                  </a:lnTo>
                  <a:lnTo>
                    <a:pt x="163" y="11"/>
                  </a:lnTo>
                  <a:lnTo>
                    <a:pt x="159" y="0"/>
                  </a:lnTo>
                  <a:lnTo>
                    <a:pt x="159" y="2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0" name="Freeform 148"/>
            <p:cNvSpPr>
              <a:spLocks/>
            </p:cNvSpPr>
            <p:nvPr/>
          </p:nvSpPr>
          <p:spPr bwMode="auto">
            <a:xfrm>
              <a:off x="2308" y="1830"/>
              <a:ext cx="17" cy="40"/>
            </a:xfrm>
            <a:custGeom>
              <a:avLst/>
              <a:gdLst>
                <a:gd name="T0" fmla="*/ 0 w 280"/>
                <a:gd name="T1" fmla="*/ 0 h 645"/>
                <a:gd name="T2" fmla="*/ 0 w 280"/>
                <a:gd name="T3" fmla="*/ 0 h 645"/>
                <a:gd name="T4" fmla="*/ 0 w 280"/>
                <a:gd name="T5" fmla="*/ 0 h 645"/>
                <a:gd name="T6" fmla="*/ 0 w 280"/>
                <a:gd name="T7" fmla="*/ 0 h 645"/>
                <a:gd name="T8" fmla="*/ 0 w 280"/>
                <a:gd name="T9" fmla="*/ 0 h 645"/>
                <a:gd name="T10" fmla="*/ 0 w 280"/>
                <a:gd name="T11" fmla="*/ 0 h 645"/>
                <a:gd name="T12" fmla="*/ 0 w 280"/>
                <a:gd name="T13" fmla="*/ 0 h 645"/>
                <a:gd name="T14" fmla="*/ 0 w 280"/>
                <a:gd name="T15" fmla="*/ 0 h 645"/>
                <a:gd name="T16" fmla="*/ 0 w 280"/>
                <a:gd name="T17" fmla="*/ 0 h 645"/>
                <a:gd name="T18" fmla="*/ 0 w 280"/>
                <a:gd name="T19" fmla="*/ 0 h 645"/>
                <a:gd name="T20" fmla="*/ 0 w 280"/>
                <a:gd name="T21" fmla="*/ 0 h 645"/>
                <a:gd name="T22" fmla="*/ 0 w 280"/>
                <a:gd name="T23" fmla="*/ 0 h 645"/>
                <a:gd name="T24" fmla="*/ 0 w 280"/>
                <a:gd name="T25" fmla="*/ 0 h 645"/>
                <a:gd name="T26" fmla="*/ 0 w 280"/>
                <a:gd name="T27" fmla="*/ 0 h 645"/>
                <a:gd name="T28" fmla="*/ 0 w 280"/>
                <a:gd name="T29" fmla="*/ 0 h 645"/>
                <a:gd name="T30" fmla="*/ 0 w 280"/>
                <a:gd name="T31" fmla="*/ 0 h 645"/>
                <a:gd name="T32" fmla="*/ 0 w 280"/>
                <a:gd name="T33" fmla="*/ 0 h 645"/>
                <a:gd name="T34" fmla="*/ 0 w 280"/>
                <a:gd name="T35" fmla="*/ 0 h 645"/>
                <a:gd name="T36" fmla="*/ 0 w 280"/>
                <a:gd name="T37" fmla="*/ 0 h 645"/>
                <a:gd name="T38" fmla="*/ 0 w 280"/>
                <a:gd name="T39" fmla="*/ 0 h 645"/>
                <a:gd name="T40" fmla="*/ 0 w 280"/>
                <a:gd name="T41" fmla="*/ 0 h 645"/>
                <a:gd name="T42" fmla="*/ 0 w 280"/>
                <a:gd name="T43" fmla="*/ 0 h 645"/>
                <a:gd name="T44" fmla="*/ 0 w 280"/>
                <a:gd name="T45" fmla="*/ 0 h 645"/>
                <a:gd name="T46" fmla="*/ 0 w 280"/>
                <a:gd name="T47" fmla="*/ 0 h 645"/>
                <a:gd name="T48" fmla="*/ 0 w 280"/>
                <a:gd name="T49" fmla="*/ 0 h 645"/>
                <a:gd name="T50" fmla="*/ 0 w 280"/>
                <a:gd name="T51" fmla="*/ 0 h 645"/>
                <a:gd name="T52" fmla="*/ 0 w 280"/>
                <a:gd name="T53" fmla="*/ 0 h 645"/>
                <a:gd name="T54" fmla="*/ 0 w 280"/>
                <a:gd name="T55" fmla="*/ 0 h 645"/>
                <a:gd name="T56" fmla="*/ 0 w 280"/>
                <a:gd name="T57" fmla="*/ 0 h 645"/>
                <a:gd name="T58" fmla="*/ 0 w 280"/>
                <a:gd name="T59" fmla="*/ 0 h 645"/>
                <a:gd name="T60" fmla="*/ 0 w 280"/>
                <a:gd name="T61" fmla="*/ 0 h 645"/>
                <a:gd name="T62" fmla="*/ 0 w 280"/>
                <a:gd name="T63" fmla="*/ 0 h 645"/>
                <a:gd name="T64" fmla="*/ 0 w 280"/>
                <a:gd name="T65" fmla="*/ 0 h 645"/>
                <a:gd name="T66" fmla="*/ 0 w 280"/>
                <a:gd name="T67" fmla="*/ 0 h 645"/>
                <a:gd name="T68" fmla="*/ 0 w 280"/>
                <a:gd name="T69" fmla="*/ 0 h 645"/>
                <a:gd name="T70" fmla="*/ 0 w 280"/>
                <a:gd name="T71" fmla="*/ 0 h 645"/>
                <a:gd name="T72" fmla="*/ 0 w 280"/>
                <a:gd name="T73" fmla="*/ 0 h 64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0"/>
                <a:gd name="T112" fmla="*/ 0 h 645"/>
                <a:gd name="T113" fmla="*/ 280 w 280"/>
                <a:gd name="T114" fmla="*/ 645 h 64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0" h="645">
                  <a:moveTo>
                    <a:pt x="0" y="10"/>
                  </a:moveTo>
                  <a:lnTo>
                    <a:pt x="0" y="9"/>
                  </a:lnTo>
                  <a:lnTo>
                    <a:pt x="2" y="31"/>
                  </a:lnTo>
                  <a:lnTo>
                    <a:pt x="4" y="53"/>
                  </a:lnTo>
                  <a:lnTo>
                    <a:pt x="7" y="75"/>
                  </a:lnTo>
                  <a:lnTo>
                    <a:pt x="11" y="98"/>
                  </a:lnTo>
                  <a:lnTo>
                    <a:pt x="19" y="140"/>
                  </a:lnTo>
                  <a:lnTo>
                    <a:pt x="29" y="182"/>
                  </a:lnTo>
                  <a:lnTo>
                    <a:pt x="41" y="223"/>
                  </a:lnTo>
                  <a:lnTo>
                    <a:pt x="53" y="263"/>
                  </a:lnTo>
                  <a:lnTo>
                    <a:pt x="67" y="302"/>
                  </a:lnTo>
                  <a:lnTo>
                    <a:pt x="82" y="341"/>
                  </a:lnTo>
                  <a:lnTo>
                    <a:pt x="113" y="416"/>
                  </a:lnTo>
                  <a:lnTo>
                    <a:pt x="145" y="492"/>
                  </a:lnTo>
                  <a:lnTo>
                    <a:pt x="162" y="530"/>
                  </a:lnTo>
                  <a:lnTo>
                    <a:pt x="177" y="568"/>
                  </a:lnTo>
                  <a:lnTo>
                    <a:pt x="192" y="606"/>
                  </a:lnTo>
                  <a:lnTo>
                    <a:pt x="207" y="645"/>
                  </a:lnTo>
                  <a:lnTo>
                    <a:pt x="280" y="618"/>
                  </a:lnTo>
                  <a:lnTo>
                    <a:pt x="264" y="578"/>
                  </a:lnTo>
                  <a:lnTo>
                    <a:pt x="249" y="538"/>
                  </a:lnTo>
                  <a:lnTo>
                    <a:pt x="232" y="500"/>
                  </a:lnTo>
                  <a:lnTo>
                    <a:pt x="216" y="462"/>
                  </a:lnTo>
                  <a:lnTo>
                    <a:pt x="184" y="387"/>
                  </a:lnTo>
                  <a:lnTo>
                    <a:pt x="153" y="312"/>
                  </a:lnTo>
                  <a:lnTo>
                    <a:pt x="140" y="275"/>
                  </a:lnTo>
                  <a:lnTo>
                    <a:pt x="127" y="238"/>
                  </a:lnTo>
                  <a:lnTo>
                    <a:pt x="115" y="200"/>
                  </a:lnTo>
                  <a:lnTo>
                    <a:pt x="104" y="162"/>
                  </a:lnTo>
                  <a:lnTo>
                    <a:pt x="95" y="123"/>
                  </a:lnTo>
                  <a:lnTo>
                    <a:pt x="87" y="83"/>
                  </a:lnTo>
                  <a:lnTo>
                    <a:pt x="84" y="64"/>
                  </a:lnTo>
                  <a:lnTo>
                    <a:pt x="81" y="43"/>
                  </a:lnTo>
                  <a:lnTo>
                    <a:pt x="79" y="23"/>
                  </a:lnTo>
                  <a:lnTo>
                    <a:pt x="77" y="2"/>
                  </a:lnTo>
                  <a:lnTo>
                    <a:pt x="7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1" name="Freeform 149"/>
            <p:cNvSpPr>
              <a:spLocks/>
            </p:cNvSpPr>
            <p:nvPr/>
          </p:nvSpPr>
          <p:spPr bwMode="auto">
            <a:xfrm>
              <a:off x="2304" y="1820"/>
              <a:ext cx="8" cy="10"/>
            </a:xfrm>
            <a:custGeom>
              <a:avLst/>
              <a:gdLst>
                <a:gd name="T0" fmla="*/ 0 w 134"/>
                <a:gd name="T1" fmla="*/ 0 h 169"/>
                <a:gd name="T2" fmla="*/ 0 w 134"/>
                <a:gd name="T3" fmla="*/ 0 h 169"/>
                <a:gd name="T4" fmla="*/ 0 w 134"/>
                <a:gd name="T5" fmla="*/ 0 h 169"/>
                <a:gd name="T6" fmla="*/ 0 w 134"/>
                <a:gd name="T7" fmla="*/ 0 h 169"/>
                <a:gd name="T8" fmla="*/ 0 w 134"/>
                <a:gd name="T9" fmla="*/ 0 h 169"/>
                <a:gd name="T10" fmla="*/ 0 w 134"/>
                <a:gd name="T11" fmla="*/ 0 h 169"/>
                <a:gd name="T12" fmla="*/ 0 w 134"/>
                <a:gd name="T13" fmla="*/ 0 h 169"/>
                <a:gd name="T14" fmla="*/ 0 w 134"/>
                <a:gd name="T15" fmla="*/ 0 h 169"/>
                <a:gd name="T16" fmla="*/ 0 w 134"/>
                <a:gd name="T17" fmla="*/ 0 h 169"/>
                <a:gd name="T18" fmla="*/ 0 w 134"/>
                <a:gd name="T19" fmla="*/ 0 h 169"/>
                <a:gd name="T20" fmla="*/ 0 w 134"/>
                <a:gd name="T21" fmla="*/ 0 h 169"/>
                <a:gd name="T22" fmla="*/ 0 w 134"/>
                <a:gd name="T23" fmla="*/ 0 h 169"/>
                <a:gd name="T24" fmla="*/ 0 w 134"/>
                <a:gd name="T25" fmla="*/ 0 h 169"/>
                <a:gd name="T26" fmla="*/ 0 w 134"/>
                <a:gd name="T27" fmla="*/ 0 h 169"/>
                <a:gd name="T28" fmla="*/ 0 w 134"/>
                <a:gd name="T29" fmla="*/ 0 h 169"/>
                <a:gd name="T30" fmla="*/ 0 w 134"/>
                <a:gd name="T31" fmla="*/ 0 h 169"/>
                <a:gd name="T32" fmla="*/ 0 w 134"/>
                <a:gd name="T33" fmla="*/ 0 h 169"/>
                <a:gd name="T34" fmla="*/ 0 w 134"/>
                <a:gd name="T35" fmla="*/ 0 h 169"/>
                <a:gd name="T36" fmla="*/ 0 w 134"/>
                <a:gd name="T37" fmla="*/ 0 h 169"/>
                <a:gd name="T38" fmla="*/ 0 w 134"/>
                <a:gd name="T39" fmla="*/ 0 h 169"/>
                <a:gd name="T40" fmla="*/ 0 w 134"/>
                <a:gd name="T41" fmla="*/ 0 h 169"/>
                <a:gd name="T42" fmla="*/ 0 w 134"/>
                <a:gd name="T43" fmla="*/ 0 h 169"/>
                <a:gd name="T44" fmla="*/ 0 w 134"/>
                <a:gd name="T45" fmla="*/ 0 h 169"/>
                <a:gd name="T46" fmla="*/ 0 w 134"/>
                <a:gd name="T47" fmla="*/ 0 h 169"/>
                <a:gd name="T48" fmla="*/ 0 w 134"/>
                <a:gd name="T49" fmla="*/ 0 h 169"/>
                <a:gd name="T50" fmla="*/ 0 w 134"/>
                <a:gd name="T51" fmla="*/ 0 h 169"/>
                <a:gd name="T52" fmla="*/ 0 w 134"/>
                <a:gd name="T53" fmla="*/ 0 h 169"/>
                <a:gd name="T54" fmla="*/ 0 w 134"/>
                <a:gd name="T55" fmla="*/ 0 h 169"/>
                <a:gd name="T56" fmla="*/ 0 w 134"/>
                <a:gd name="T57" fmla="*/ 0 h 169"/>
                <a:gd name="T58" fmla="*/ 0 w 134"/>
                <a:gd name="T59" fmla="*/ 0 h 169"/>
                <a:gd name="T60" fmla="*/ 0 w 134"/>
                <a:gd name="T61" fmla="*/ 0 h 169"/>
                <a:gd name="T62" fmla="*/ 0 w 134"/>
                <a:gd name="T63" fmla="*/ 0 h 169"/>
                <a:gd name="T64" fmla="*/ 0 w 134"/>
                <a:gd name="T65" fmla="*/ 0 h 169"/>
                <a:gd name="T66" fmla="*/ 0 w 134"/>
                <a:gd name="T67" fmla="*/ 0 h 169"/>
                <a:gd name="T68" fmla="*/ 0 w 134"/>
                <a:gd name="T69" fmla="*/ 0 h 169"/>
                <a:gd name="T70" fmla="*/ 0 w 134"/>
                <a:gd name="T71" fmla="*/ 0 h 169"/>
                <a:gd name="T72" fmla="*/ 0 w 134"/>
                <a:gd name="T73" fmla="*/ 0 h 169"/>
                <a:gd name="T74" fmla="*/ 0 w 134"/>
                <a:gd name="T75" fmla="*/ 0 h 169"/>
                <a:gd name="T76" fmla="*/ 0 w 134"/>
                <a:gd name="T77" fmla="*/ 0 h 169"/>
                <a:gd name="T78" fmla="*/ 0 w 134"/>
                <a:gd name="T79" fmla="*/ 0 h 169"/>
                <a:gd name="T80" fmla="*/ 0 w 134"/>
                <a:gd name="T81" fmla="*/ 0 h 169"/>
                <a:gd name="T82" fmla="*/ 0 w 134"/>
                <a:gd name="T83" fmla="*/ 0 h 169"/>
                <a:gd name="T84" fmla="*/ 0 w 134"/>
                <a:gd name="T85" fmla="*/ 0 h 169"/>
                <a:gd name="T86" fmla="*/ 0 w 134"/>
                <a:gd name="T87" fmla="*/ 0 h 169"/>
                <a:gd name="T88" fmla="*/ 0 w 134"/>
                <a:gd name="T89" fmla="*/ 0 h 1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4"/>
                <a:gd name="T136" fmla="*/ 0 h 169"/>
                <a:gd name="T137" fmla="*/ 134 w 134"/>
                <a:gd name="T138" fmla="*/ 169 h 1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4" h="169">
                  <a:moveTo>
                    <a:pt x="19" y="81"/>
                  </a:moveTo>
                  <a:lnTo>
                    <a:pt x="24" y="80"/>
                  </a:lnTo>
                  <a:lnTo>
                    <a:pt x="29" y="77"/>
                  </a:lnTo>
                  <a:lnTo>
                    <a:pt x="33" y="77"/>
                  </a:lnTo>
                  <a:lnTo>
                    <a:pt x="36" y="76"/>
                  </a:lnTo>
                  <a:lnTo>
                    <a:pt x="38" y="76"/>
                  </a:lnTo>
                  <a:lnTo>
                    <a:pt x="39" y="76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39" y="77"/>
                  </a:lnTo>
                  <a:lnTo>
                    <a:pt x="40" y="77"/>
                  </a:lnTo>
                  <a:lnTo>
                    <a:pt x="41" y="79"/>
                  </a:lnTo>
                  <a:lnTo>
                    <a:pt x="41" y="77"/>
                  </a:lnTo>
                  <a:lnTo>
                    <a:pt x="43" y="84"/>
                  </a:lnTo>
                  <a:lnTo>
                    <a:pt x="46" y="89"/>
                  </a:lnTo>
                  <a:lnTo>
                    <a:pt x="49" y="97"/>
                  </a:lnTo>
                  <a:lnTo>
                    <a:pt x="51" y="106"/>
                  </a:lnTo>
                  <a:lnTo>
                    <a:pt x="52" y="116"/>
                  </a:lnTo>
                  <a:lnTo>
                    <a:pt x="54" y="127"/>
                  </a:lnTo>
                  <a:lnTo>
                    <a:pt x="55" y="148"/>
                  </a:lnTo>
                  <a:lnTo>
                    <a:pt x="57" y="169"/>
                  </a:lnTo>
                  <a:lnTo>
                    <a:pt x="134" y="159"/>
                  </a:lnTo>
                  <a:lnTo>
                    <a:pt x="133" y="142"/>
                  </a:lnTo>
                  <a:lnTo>
                    <a:pt x="131" y="119"/>
                  </a:lnTo>
                  <a:lnTo>
                    <a:pt x="128" y="106"/>
                  </a:lnTo>
                  <a:lnTo>
                    <a:pt x="126" y="92"/>
                  </a:lnTo>
                  <a:lnTo>
                    <a:pt x="123" y="79"/>
                  </a:lnTo>
                  <a:lnTo>
                    <a:pt x="119" y="64"/>
                  </a:lnTo>
                  <a:lnTo>
                    <a:pt x="113" y="50"/>
                  </a:lnTo>
                  <a:lnTo>
                    <a:pt x="106" y="37"/>
                  </a:lnTo>
                  <a:lnTo>
                    <a:pt x="100" y="28"/>
                  </a:lnTo>
                  <a:lnTo>
                    <a:pt x="95" y="22"/>
                  </a:lnTo>
                  <a:lnTo>
                    <a:pt x="87" y="16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3"/>
                  </a:lnTo>
                  <a:lnTo>
                    <a:pt x="51" y="1"/>
                  </a:lnTo>
                  <a:lnTo>
                    <a:pt x="41" y="0"/>
                  </a:lnTo>
                  <a:lnTo>
                    <a:pt x="31" y="0"/>
                  </a:lnTo>
                  <a:lnTo>
                    <a:pt x="21" y="1"/>
                  </a:lnTo>
                  <a:lnTo>
                    <a:pt x="11" y="3"/>
                  </a:lnTo>
                  <a:lnTo>
                    <a:pt x="0" y="6"/>
                  </a:lnTo>
                  <a:lnTo>
                    <a:pt x="5" y="5"/>
                  </a:lnTo>
                  <a:lnTo>
                    <a:pt x="19" y="8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2" name="Freeform 150"/>
            <p:cNvSpPr>
              <a:spLocks/>
            </p:cNvSpPr>
            <p:nvPr/>
          </p:nvSpPr>
          <p:spPr bwMode="auto">
            <a:xfrm>
              <a:off x="2283" y="1883"/>
              <a:ext cx="80" cy="51"/>
            </a:xfrm>
            <a:custGeom>
              <a:avLst/>
              <a:gdLst>
                <a:gd name="T0" fmla="*/ 0 w 1280"/>
                <a:gd name="T1" fmla="*/ 0 h 821"/>
                <a:gd name="T2" fmla="*/ 0 w 1280"/>
                <a:gd name="T3" fmla="*/ 0 h 821"/>
                <a:gd name="T4" fmla="*/ 0 w 1280"/>
                <a:gd name="T5" fmla="*/ 0 h 821"/>
                <a:gd name="T6" fmla="*/ 0 w 1280"/>
                <a:gd name="T7" fmla="*/ 0 h 821"/>
                <a:gd name="T8" fmla="*/ 0 w 1280"/>
                <a:gd name="T9" fmla="*/ 0 h 821"/>
                <a:gd name="T10" fmla="*/ 0 w 1280"/>
                <a:gd name="T11" fmla="*/ 0 h 821"/>
                <a:gd name="T12" fmla="*/ 0 w 1280"/>
                <a:gd name="T13" fmla="*/ 0 h 821"/>
                <a:gd name="T14" fmla="*/ 0 w 1280"/>
                <a:gd name="T15" fmla="*/ 0 h 821"/>
                <a:gd name="T16" fmla="*/ 0 w 1280"/>
                <a:gd name="T17" fmla="*/ 0 h 821"/>
                <a:gd name="T18" fmla="*/ 0 w 1280"/>
                <a:gd name="T19" fmla="*/ 0 h 821"/>
                <a:gd name="T20" fmla="*/ 0 w 1280"/>
                <a:gd name="T21" fmla="*/ 0 h 821"/>
                <a:gd name="T22" fmla="*/ 0 w 1280"/>
                <a:gd name="T23" fmla="*/ 0 h 821"/>
                <a:gd name="T24" fmla="*/ 0 w 1280"/>
                <a:gd name="T25" fmla="*/ 0 h 821"/>
                <a:gd name="T26" fmla="*/ 0 w 1280"/>
                <a:gd name="T27" fmla="*/ 0 h 821"/>
                <a:gd name="T28" fmla="*/ 0 w 1280"/>
                <a:gd name="T29" fmla="*/ 0 h 821"/>
                <a:gd name="T30" fmla="*/ 0 w 1280"/>
                <a:gd name="T31" fmla="*/ 0 h 821"/>
                <a:gd name="T32" fmla="*/ 0 w 1280"/>
                <a:gd name="T33" fmla="*/ 0 h 821"/>
                <a:gd name="T34" fmla="*/ 0 w 1280"/>
                <a:gd name="T35" fmla="*/ 0 h 821"/>
                <a:gd name="T36" fmla="*/ 0 w 1280"/>
                <a:gd name="T37" fmla="*/ 0 h 821"/>
                <a:gd name="T38" fmla="*/ 0 w 1280"/>
                <a:gd name="T39" fmla="*/ 0 h 821"/>
                <a:gd name="T40" fmla="*/ 0 w 1280"/>
                <a:gd name="T41" fmla="*/ 0 h 821"/>
                <a:gd name="T42" fmla="*/ 0 w 1280"/>
                <a:gd name="T43" fmla="*/ 0 h 821"/>
                <a:gd name="T44" fmla="*/ 0 w 1280"/>
                <a:gd name="T45" fmla="*/ 0 h 821"/>
                <a:gd name="T46" fmla="*/ 0 w 1280"/>
                <a:gd name="T47" fmla="*/ 0 h 821"/>
                <a:gd name="T48" fmla="*/ 0 w 1280"/>
                <a:gd name="T49" fmla="*/ 0 h 821"/>
                <a:gd name="T50" fmla="*/ 0 w 1280"/>
                <a:gd name="T51" fmla="*/ 0 h 821"/>
                <a:gd name="T52" fmla="*/ 0 w 1280"/>
                <a:gd name="T53" fmla="*/ 0 h 821"/>
                <a:gd name="T54" fmla="*/ 0 w 1280"/>
                <a:gd name="T55" fmla="*/ 0 h 821"/>
                <a:gd name="T56" fmla="*/ 0 w 1280"/>
                <a:gd name="T57" fmla="*/ 0 h 821"/>
                <a:gd name="T58" fmla="*/ 0 w 1280"/>
                <a:gd name="T59" fmla="*/ 0 h 821"/>
                <a:gd name="T60" fmla="*/ 0 w 1280"/>
                <a:gd name="T61" fmla="*/ 0 h 821"/>
                <a:gd name="T62" fmla="*/ 0 w 1280"/>
                <a:gd name="T63" fmla="*/ 0 h 821"/>
                <a:gd name="T64" fmla="*/ 0 w 1280"/>
                <a:gd name="T65" fmla="*/ 0 h 821"/>
                <a:gd name="T66" fmla="*/ 0 w 1280"/>
                <a:gd name="T67" fmla="*/ 0 h 821"/>
                <a:gd name="T68" fmla="*/ 0 w 1280"/>
                <a:gd name="T69" fmla="*/ 0 h 821"/>
                <a:gd name="T70" fmla="*/ 0 w 1280"/>
                <a:gd name="T71" fmla="*/ 0 h 821"/>
                <a:gd name="T72" fmla="*/ 0 w 1280"/>
                <a:gd name="T73" fmla="*/ 0 h 821"/>
                <a:gd name="T74" fmla="*/ 0 w 1280"/>
                <a:gd name="T75" fmla="*/ 0 h 821"/>
                <a:gd name="T76" fmla="*/ 0 w 1280"/>
                <a:gd name="T77" fmla="*/ 0 h 821"/>
                <a:gd name="T78" fmla="*/ 0 w 1280"/>
                <a:gd name="T79" fmla="*/ 0 h 821"/>
                <a:gd name="T80" fmla="*/ 0 w 1280"/>
                <a:gd name="T81" fmla="*/ 0 h 821"/>
                <a:gd name="T82" fmla="*/ 0 w 1280"/>
                <a:gd name="T83" fmla="*/ 0 h 821"/>
                <a:gd name="T84" fmla="*/ 0 w 1280"/>
                <a:gd name="T85" fmla="*/ 0 h 821"/>
                <a:gd name="T86" fmla="*/ 0 w 1280"/>
                <a:gd name="T87" fmla="*/ 0 h 821"/>
                <a:gd name="T88" fmla="*/ 0 w 1280"/>
                <a:gd name="T89" fmla="*/ 0 h 821"/>
                <a:gd name="T90" fmla="*/ 0 w 1280"/>
                <a:gd name="T91" fmla="*/ 0 h 82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80"/>
                <a:gd name="T139" fmla="*/ 0 h 821"/>
                <a:gd name="T140" fmla="*/ 1280 w 1280"/>
                <a:gd name="T141" fmla="*/ 821 h 82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80" h="821">
                  <a:moveTo>
                    <a:pt x="1236" y="176"/>
                  </a:moveTo>
                  <a:lnTo>
                    <a:pt x="1222" y="171"/>
                  </a:lnTo>
                  <a:lnTo>
                    <a:pt x="1207" y="165"/>
                  </a:lnTo>
                  <a:lnTo>
                    <a:pt x="1192" y="157"/>
                  </a:lnTo>
                  <a:lnTo>
                    <a:pt x="1178" y="149"/>
                  </a:lnTo>
                  <a:lnTo>
                    <a:pt x="1149" y="133"/>
                  </a:lnTo>
                  <a:lnTo>
                    <a:pt x="1121" y="114"/>
                  </a:lnTo>
                  <a:lnTo>
                    <a:pt x="1066" y="78"/>
                  </a:lnTo>
                  <a:lnTo>
                    <a:pt x="1012" y="42"/>
                  </a:lnTo>
                  <a:lnTo>
                    <a:pt x="997" y="35"/>
                  </a:lnTo>
                  <a:lnTo>
                    <a:pt x="984" y="27"/>
                  </a:lnTo>
                  <a:lnTo>
                    <a:pt x="971" y="20"/>
                  </a:lnTo>
                  <a:lnTo>
                    <a:pt x="956" y="14"/>
                  </a:lnTo>
                  <a:lnTo>
                    <a:pt x="943" y="10"/>
                  </a:lnTo>
                  <a:lnTo>
                    <a:pt x="929" y="6"/>
                  </a:lnTo>
                  <a:lnTo>
                    <a:pt x="914" y="3"/>
                  </a:lnTo>
                  <a:lnTo>
                    <a:pt x="901" y="0"/>
                  </a:lnTo>
                  <a:lnTo>
                    <a:pt x="887" y="0"/>
                  </a:lnTo>
                  <a:lnTo>
                    <a:pt x="872" y="0"/>
                  </a:lnTo>
                  <a:lnTo>
                    <a:pt x="858" y="2"/>
                  </a:lnTo>
                  <a:lnTo>
                    <a:pt x="843" y="5"/>
                  </a:lnTo>
                  <a:lnTo>
                    <a:pt x="828" y="9"/>
                  </a:lnTo>
                  <a:lnTo>
                    <a:pt x="813" y="15"/>
                  </a:lnTo>
                  <a:lnTo>
                    <a:pt x="798" y="22"/>
                  </a:lnTo>
                  <a:lnTo>
                    <a:pt x="782" y="32"/>
                  </a:lnTo>
                  <a:lnTo>
                    <a:pt x="770" y="40"/>
                  </a:lnTo>
                  <a:lnTo>
                    <a:pt x="758" y="49"/>
                  </a:lnTo>
                  <a:lnTo>
                    <a:pt x="745" y="58"/>
                  </a:lnTo>
                  <a:lnTo>
                    <a:pt x="733" y="68"/>
                  </a:lnTo>
                  <a:lnTo>
                    <a:pt x="708" y="90"/>
                  </a:lnTo>
                  <a:lnTo>
                    <a:pt x="684" y="111"/>
                  </a:lnTo>
                  <a:lnTo>
                    <a:pt x="671" y="122"/>
                  </a:lnTo>
                  <a:lnTo>
                    <a:pt x="659" y="131"/>
                  </a:lnTo>
                  <a:lnTo>
                    <a:pt x="646" y="140"/>
                  </a:lnTo>
                  <a:lnTo>
                    <a:pt x="633" y="147"/>
                  </a:lnTo>
                  <a:lnTo>
                    <a:pt x="619" y="154"/>
                  </a:lnTo>
                  <a:lnTo>
                    <a:pt x="606" y="159"/>
                  </a:lnTo>
                  <a:lnTo>
                    <a:pt x="592" y="164"/>
                  </a:lnTo>
                  <a:lnTo>
                    <a:pt x="577" y="165"/>
                  </a:lnTo>
                  <a:lnTo>
                    <a:pt x="500" y="169"/>
                  </a:lnTo>
                  <a:lnTo>
                    <a:pt x="423" y="173"/>
                  </a:lnTo>
                  <a:lnTo>
                    <a:pt x="384" y="176"/>
                  </a:lnTo>
                  <a:lnTo>
                    <a:pt x="348" y="179"/>
                  </a:lnTo>
                  <a:lnTo>
                    <a:pt x="311" y="184"/>
                  </a:lnTo>
                  <a:lnTo>
                    <a:pt x="274" y="191"/>
                  </a:lnTo>
                  <a:lnTo>
                    <a:pt x="256" y="195"/>
                  </a:lnTo>
                  <a:lnTo>
                    <a:pt x="239" y="200"/>
                  </a:lnTo>
                  <a:lnTo>
                    <a:pt x="221" y="206"/>
                  </a:lnTo>
                  <a:lnTo>
                    <a:pt x="204" y="212"/>
                  </a:lnTo>
                  <a:lnTo>
                    <a:pt x="188" y="218"/>
                  </a:lnTo>
                  <a:lnTo>
                    <a:pt x="171" y="225"/>
                  </a:lnTo>
                  <a:lnTo>
                    <a:pt x="155" y="233"/>
                  </a:lnTo>
                  <a:lnTo>
                    <a:pt x="139" y="241"/>
                  </a:lnTo>
                  <a:lnTo>
                    <a:pt x="124" y="251"/>
                  </a:lnTo>
                  <a:lnTo>
                    <a:pt x="110" y="261"/>
                  </a:lnTo>
                  <a:lnTo>
                    <a:pt x="94" y="272"/>
                  </a:lnTo>
                  <a:lnTo>
                    <a:pt x="81" y="284"/>
                  </a:lnTo>
                  <a:lnTo>
                    <a:pt x="67" y="297"/>
                  </a:lnTo>
                  <a:lnTo>
                    <a:pt x="53" y="311"/>
                  </a:lnTo>
                  <a:lnTo>
                    <a:pt x="41" y="326"/>
                  </a:lnTo>
                  <a:lnTo>
                    <a:pt x="29" y="342"/>
                  </a:lnTo>
                  <a:lnTo>
                    <a:pt x="22" y="354"/>
                  </a:lnTo>
                  <a:lnTo>
                    <a:pt x="16" y="367"/>
                  </a:lnTo>
                  <a:lnTo>
                    <a:pt x="11" y="382"/>
                  </a:lnTo>
                  <a:lnTo>
                    <a:pt x="7" y="396"/>
                  </a:lnTo>
                  <a:lnTo>
                    <a:pt x="4" y="412"/>
                  </a:lnTo>
                  <a:lnTo>
                    <a:pt x="2" y="427"/>
                  </a:lnTo>
                  <a:lnTo>
                    <a:pt x="0" y="442"/>
                  </a:lnTo>
                  <a:lnTo>
                    <a:pt x="0" y="458"/>
                  </a:lnTo>
                  <a:lnTo>
                    <a:pt x="0" y="472"/>
                  </a:lnTo>
                  <a:lnTo>
                    <a:pt x="2" y="486"/>
                  </a:lnTo>
                  <a:lnTo>
                    <a:pt x="4" y="500"/>
                  </a:lnTo>
                  <a:lnTo>
                    <a:pt x="7" y="512"/>
                  </a:lnTo>
                  <a:lnTo>
                    <a:pt x="11" y="523"/>
                  </a:lnTo>
                  <a:lnTo>
                    <a:pt x="16" y="532"/>
                  </a:lnTo>
                  <a:lnTo>
                    <a:pt x="22" y="541"/>
                  </a:lnTo>
                  <a:lnTo>
                    <a:pt x="29" y="547"/>
                  </a:lnTo>
                  <a:lnTo>
                    <a:pt x="53" y="565"/>
                  </a:lnTo>
                  <a:lnTo>
                    <a:pt x="79" y="583"/>
                  </a:lnTo>
                  <a:lnTo>
                    <a:pt x="105" y="598"/>
                  </a:lnTo>
                  <a:lnTo>
                    <a:pt x="130" y="612"/>
                  </a:lnTo>
                  <a:lnTo>
                    <a:pt x="157" y="626"/>
                  </a:lnTo>
                  <a:lnTo>
                    <a:pt x="184" y="638"/>
                  </a:lnTo>
                  <a:lnTo>
                    <a:pt x="211" y="648"/>
                  </a:lnTo>
                  <a:lnTo>
                    <a:pt x="239" y="658"/>
                  </a:lnTo>
                  <a:lnTo>
                    <a:pt x="267" y="668"/>
                  </a:lnTo>
                  <a:lnTo>
                    <a:pt x="295" y="676"/>
                  </a:lnTo>
                  <a:lnTo>
                    <a:pt x="324" y="683"/>
                  </a:lnTo>
                  <a:lnTo>
                    <a:pt x="353" y="690"/>
                  </a:lnTo>
                  <a:lnTo>
                    <a:pt x="411" y="702"/>
                  </a:lnTo>
                  <a:lnTo>
                    <a:pt x="470" y="713"/>
                  </a:lnTo>
                  <a:lnTo>
                    <a:pt x="589" y="730"/>
                  </a:lnTo>
                  <a:lnTo>
                    <a:pt x="710" y="749"/>
                  </a:lnTo>
                  <a:lnTo>
                    <a:pt x="771" y="760"/>
                  </a:lnTo>
                  <a:lnTo>
                    <a:pt x="830" y="773"/>
                  </a:lnTo>
                  <a:lnTo>
                    <a:pt x="860" y="780"/>
                  </a:lnTo>
                  <a:lnTo>
                    <a:pt x="890" y="789"/>
                  </a:lnTo>
                  <a:lnTo>
                    <a:pt x="920" y="798"/>
                  </a:lnTo>
                  <a:lnTo>
                    <a:pt x="948" y="807"/>
                  </a:lnTo>
                  <a:lnTo>
                    <a:pt x="968" y="813"/>
                  </a:lnTo>
                  <a:lnTo>
                    <a:pt x="986" y="817"/>
                  </a:lnTo>
                  <a:lnTo>
                    <a:pt x="1005" y="820"/>
                  </a:lnTo>
                  <a:lnTo>
                    <a:pt x="1023" y="821"/>
                  </a:lnTo>
                  <a:lnTo>
                    <a:pt x="1041" y="821"/>
                  </a:lnTo>
                  <a:lnTo>
                    <a:pt x="1059" y="819"/>
                  </a:lnTo>
                  <a:lnTo>
                    <a:pt x="1076" y="817"/>
                  </a:lnTo>
                  <a:lnTo>
                    <a:pt x="1093" y="812"/>
                  </a:lnTo>
                  <a:lnTo>
                    <a:pt x="1109" y="807"/>
                  </a:lnTo>
                  <a:lnTo>
                    <a:pt x="1125" y="800"/>
                  </a:lnTo>
                  <a:lnTo>
                    <a:pt x="1140" y="792"/>
                  </a:lnTo>
                  <a:lnTo>
                    <a:pt x="1155" y="783"/>
                  </a:lnTo>
                  <a:lnTo>
                    <a:pt x="1169" y="773"/>
                  </a:lnTo>
                  <a:lnTo>
                    <a:pt x="1182" y="762"/>
                  </a:lnTo>
                  <a:lnTo>
                    <a:pt x="1195" y="750"/>
                  </a:lnTo>
                  <a:lnTo>
                    <a:pt x="1207" y="736"/>
                  </a:lnTo>
                  <a:lnTo>
                    <a:pt x="1218" y="722"/>
                  </a:lnTo>
                  <a:lnTo>
                    <a:pt x="1228" y="707"/>
                  </a:lnTo>
                  <a:lnTo>
                    <a:pt x="1237" y="691"/>
                  </a:lnTo>
                  <a:lnTo>
                    <a:pt x="1246" y="675"/>
                  </a:lnTo>
                  <a:lnTo>
                    <a:pt x="1255" y="657"/>
                  </a:lnTo>
                  <a:lnTo>
                    <a:pt x="1261" y="640"/>
                  </a:lnTo>
                  <a:lnTo>
                    <a:pt x="1267" y="622"/>
                  </a:lnTo>
                  <a:lnTo>
                    <a:pt x="1272" y="602"/>
                  </a:lnTo>
                  <a:lnTo>
                    <a:pt x="1275" y="583"/>
                  </a:lnTo>
                  <a:lnTo>
                    <a:pt x="1278" y="563"/>
                  </a:lnTo>
                  <a:lnTo>
                    <a:pt x="1279" y="543"/>
                  </a:lnTo>
                  <a:lnTo>
                    <a:pt x="1280" y="522"/>
                  </a:lnTo>
                  <a:lnTo>
                    <a:pt x="1279" y="501"/>
                  </a:lnTo>
                  <a:lnTo>
                    <a:pt x="1277" y="480"/>
                  </a:lnTo>
                  <a:lnTo>
                    <a:pt x="1274" y="458"/>
                  </a:lnTo>
                  <a:lnTo>
                    <a:pt x="1270" y="436"/>
                  </a:lnTo>
                  <a:lnTo>
                    <a:pt x="1259" y="403"/>
                  </a:lnTo>
                  <a:lnTo>
                    <a:pt x="1250" y="375"/>
                  </a:lnTo>
                  <a:lnTo>
                    <a:pt x="1243" y="348"/>
                  </a:lnTo>
                  <a:lnTo>
                    <a:pt x="1238" y="320"/>
                  </a:lnTo>
                  <a:lnTo>
                    <a:pt x="1236" y="292"/>
                  </a:lnTo>
                  <a:lnTo>
                    <a:pt x="1234" y="260"/>
                  </a:lnTo>
                  <a:lnTo>
                    <a:pt x="1235" y="222"/>
                  </a:lnTo>
                  <a:lnTo>
                    <a:pt x="1236" y="176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3" name="Freeform 151"/>
            <p:cNvSpPr>
              <a:spLocks/>
            </p:cNvSpPr>
            <p:nvPr/>
          </p:nvSpPr>
          <p:spPr bwMode="auto">
            <a:xfrm>
              <a:off x="2330" y="1880"/>
              <a:ext cx="31" cy="16"/>
            </a:xfrm>
            <a:custGeom>
              <a:avLst/>
              <a:gdLst>
                <a:gd name="T0" fmla="*/ 0 w 489"/>
                <a:gd name="T1" fmla="*/ 0 h 252"/>
                <a:gd name="T2" fmla="*/ 0 w 489"/>
                <a:gd name="T3" fmla="*/ 0 h 252"/>
                <a:gd name="T4" fmla="*/ 0 w 489"/>
                <a:gd name="T5" fmla="*/ 0 h 252"/>
                <a:gd name="T6" fmla="*/ 0 w 489"/>
                <a:gd name="T7" fmla="*/ 0 h 252"/>
                <a:gd name="T8" fmla="*/ 0 w 489"/>
                <a:gd name="T9" fmla="*/ 0 h 252"/>
                <a:gd name="T10" fmla="*/ 0 w 489"/>
                <a:gd name="T11" fmla="*/ 0 h 252"/>
                <a:gd name="T12" fmla="*/ 0 w 489"/>
                <a:gd name="T13" fmla="*/ 0 h 252"/>
                <a:gd name="T14" fmla="*/ 0 w 489"/>
                <a:gd name="T15" fmla="*/ 0 h 252"/>
                <a:gd name="T16" fmla="*/ 0 w 489"/>
                <a:gd name="T17" fmla="*/ 0 h 252"/>
                <a:gd name="T18" fmla="*/ 0 w 489"/>
                <a:gd name="T19" fmla="*/ 0 h 252"/>
                <a:gd name="T20" fmla="*/ 0 w 489"/>
                <a:gd name="T21" fmla="*/ 0 h 252"/>
                <a:gd name="T22" fmla="*/ 0 w 489"/>
                <a:gd name="T23" fmla="*/ 0 h 252"/>
                <a:gd name="T24" fmla="*/ 0 w 489"/>
                <a:gd name="T25" fmla="*/ 0 h 252"/>
                <a:gd name="T26" fmla="*/ 0 w 489"/>
                <a:gd name="T27" fmla="*/ 0 h 252"/>
                <a:gd name="T28" fmla="*/ 0 w 489"/>
                <a:gd name="T29" fmla="*/ 0 h 252"/>
                <a:gd name="T30" fmla="*/ 0 w 489"/>
                <a:gd name="T31" fmla="*/ 0 h 252"/>
                <a:gd name="T32" fmla="*/ 0 w 489"/>
                <a:gd name="T33" fmla="*/ 0 h 252"/>
                <a:gd name="T34" fmla="*/ 0 w 489"/>
                <a:gd name="T35" fmla="*/ 0 h 252"/>
                <a:gd name="T36" fmla="*/ 0 w 489"/>
                <a:gd name="T37" fmla="*/ 0 h 252"/>
                <a:gd name="T38" fmla="*/ 0 w 489"/>
                <a:gd name="T39" fmla="*/ 0 h 252"/>
                <a:gd name="T40" fmla="*/ 0 w 489"/>
                <a:gd name="T41" fmla="*/ 0 h 252"/>
                <a:gd name="T42" fmla="*/ 0 w 489"/>
                <a:gd name="T43" fmla="*/ 0 h 252"/>
                <a:gd name="T44" fmla="*/ 0 w 489"/>
                <a:gd name="T45" fmla="*/ 0 h 252"/>
                <a:gd name="T46" fmla="*/ 0 w 489"/>
                <a:gd name="T47" fmla="*/ 0 h 252"/>
                <a:gd name="T48" fmla="*/ 0 w 489"/>
                <a:gd name="T49" fmla="*/ 0 h 252"/>
                <a:gd name="T50" fmla="*/ 0 w 489"/>
                <a:gd name="T51" fmla="*/ 0 h 252"/>
                <a:gd name="T52" fmla="*/ 0 w 489"/>
                <a:gd name="T53" fmla="*/ 0 h 252"/>
                <a:gd name="T54" fmla="*/ 0 w 489"/>
                <a:gd name="T55" fmla="*/ 0 h 252"/>
                <a:gd name="T56" fmla="*/ 0 w 489"/>
                <a:gd name="T57" fmla="*/ 0 h 252"/>
                <a:gd name="T58" fmla="*/ 0 w 489"/>
                <a:gd name="T59" fmla="*/ 0 h 252"/>
                <a:gd name="T60" fmla="*/ 0 w 489"/>
                <a:gd name="T61" fmla="*/ 0 h 252"/>
                <a:gd name="T62" fmla="*/ 0 w 489"/>
                <a:gd name="T63" fmla="*/ 0 h 252"/>
                <a:gd name="T64" fmla="*/ 0 w 489"/>
                <a:gd name="T65" fmla="*/ 0 h 252"/>
                <a:gd name="T66" fmla="*/ 0 w 489"/>
                <a:gd name="T67" fmla="*/ 0 h 252"/>
                <a:gd name="T68" fmla="*/ 0 w 489"/>
                <a:gd name="T69" fmla="*/ 0 h 252"/>
                <a:gd name="T70" fmla="*/ 0 w 489"/>
                <a:gd name="T71" fmla="*/ 0 h 252"/>
                <a:gd name="T72" fmla="*/ 0 w 489"/>
                <a:gd name="T73" fmla="*/ 0 h 252"/>
                <a:gd name="T74" fmla="*/ 0 w 489"/>
                <a:gd name="T75" fmla="*/ 0 h 252"/>
                <a:gd name="T76" fmla="*/ 0 w 489"/>
                <a:gd name="T77" fmla="*/ 0 h 252"/>
                <a:gd name="T78" fmla="*/ 0 w 489"/>
                <a:gd name="T79" fmla="*/ 0 h 252"/>
                <a:gd name="T80" fmla="*/ 0 w 489"/>
                <a:gd name="T81" fmla="*/ 0 h 252"/>
                <a:gd name="T82" fmla="*/ 0 w 489"/>
                <a:gd name="T83" fmla="*/ 0 h 252"/>
                <a:gd name="T84" fmla="*/ 0 w 489"/>
                <a:gd name="T85" fmla="*/ 0 h 252"/>
                <a:gd name="T86" fmla="*/ 0 w 489"/>
                <a:gd name="T87" fmla="*/ 0 h 252"/>
                <a:gd name="T88" fmla="*/ 0 w 489"/>
                <a:gd name="T89" fmla="*/ 0 h 252"/>
                <a:gd name="T90" fmla="*/ 0 w 489"/>
                <a:gd name="T91" fmla="*/ 0 h 252"/>
                <a:gd name="T92" fmla="*/ 0 w 489"/>
                <a:gd name="T93" fmla="*/ 0 h 252"/>
                <a:gd name="T94" fmla="*/ 0 w 489"/>
                <a:gd name="T95" fmla="*/ 0 h 252"/>
                <a:gd name="T96" fmla="*/ 0 w 489"/>
                <a:gd name="T97" fmla="*/ 0 h 252"/>
                <a:gd name="T98" fmla="*/ 0 w 489"/>
                <a:gd name="T99" fmla="*/ 0 h 252"/>
                <a:gd name="T100" fmla="*/ 0 w 489"/>
                <a:gd name="T101" fmla="*/ 0 h 252"/>
                <a:gd name="T102" fmla="*/ 0 w 489"/>
                <a:gd name="T103" fmla="*/ 0 h 252"/>
                <a:gd name="T104" fmla="*/ 0 w 489"/>
                <a:gd name="T105" fmla="*/ 0 h 2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252"/>
                <a:gd name="T161" fmla="*/ 489 w 489"/>
                <a:gd name="T162" fmla="*/ 252 h 2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252">
                  <a:moveTo>
                    <a:pt x="41" y="104"/>
                  </a:moveTo>
                  <a:lnTo>
                    <a:pt x="43" y="103"/>
                  </a:lnTo>
                  <a:lnTo>
                    <a:pt x="56" y="95"/>
                  </a:lnTo>
                  <a:lnTo>
                    <a:pt x="68" y="89"/>
                  </a:lnTo>
                  <a:lnTo>
                    <a:pt x="80" y="85"/>
                  </a:lnTo>
                  <a:lnTo>
                    <a:pt x="92" y="81"/>
                  </a:lnTo>
                  <a:lnTo>
                    <a:pt x="102" y="79"/>
                  </a:lnTo>
                  <a:lnTo>
                    <a:pt x="113" y="78"/>
                  </a:lnTo>
                  <a:lnTo>
                    <a:pt x="125" y="77"/>
                  </a:lnTo>
                  <a:lnTo>
                    <a:pt x="136" y="78"/>
                  </a:lnTo>
                  <a:lnTo>
                    <a:pt x="147" y="80"/>
                  </a:lnTo>
                  <a:lnTo>
                    <a:pt x="159" y="82"/>
                  </a:lnTo>
                  <a:lnTo>
                    <a:pt x="170" y="86"/>
                  </a:lnTo>
                  <a:lnTo>
                    <a:pt x="181" y="90"/>
                  </a:lnTo>
                  <a:lnTo>
                    <a:pt x="193" y="95"/>
                  </a:lnTo>
                  <a:lnTo>
                    <a:pt x="206" y="100"/>
                  </a:lnTo>
                  <a:lnTo>
                    <a:pt x="218" y="107"/>
                  </a:lnTo>
                  <a:lnTo>
                    <a:pt x="230" y="113"/>
                  </a:lnTo>
                  <a:lnTo>
                    <a:pt x="284" y="148"/>
                  </a:lnTo>
                  <a:lnTo>
                    <a:pt x="339" y="186"/>
                  </a:lnTo>
                  <a:lnTo>
                    <a:pt x="368" y="205"/>
                  </a:lnTo>
                  <a:lnTo>
                    <a:pt x="397" y="222"/>
                  </a:lnTo>
                  <a:lnTo>
                    <a:pt x="414" y="230"/>
                  </a:lnTo>
                  <a:lnTo>
                    <a:pt x="430" y="238"/>
                  </a:lnTo>
                  <a:lnTo>
                    <a:pt x="447" y="246"/>
                  </a:lnTo>
                  <a:lnTo>
                    <a:pt x="463" y="252"/>
                  </a:lnTo>
                  <a:lnTo>
                    <a:pt x="489" y="178"/>
                  </a:lnTo>
                  <a:lnTo>
                    <a:pt x="475" y="174"/>
                  </a:lnTo>
                  <a:lnTo>
                    <a:pt x="462" y="168"/>
                  </a:lnTo>
                  <a:lnTo>
                    <a:pt x="449" y="162"/>
                  </a:lnTo>
                  <a:lnTo>
                    <a:pt x="435" y="154"/>
                  </a:lnTo>
                  <a:lnTo>
                    <a:pt x="409" y="139"/>
                  </a:lnTo>
                  <a:lnTo>
                    <a:pt x="382" y="122"/>
                  </a:lnTo>
                  <a:lnTo>
                    <a:pt x="327" y="84"/>
                  </a:lnTo>
                  <a:lnTo>
                    <a:pt x="271" y="48"/>
                  </a:lnTo>
                  <a:lnTo>
                    <a:pt x="256" y="40"/>
                  </a:lnTo>
                  <a:lnTo>
                    <a:pt x="241" y="32"/>
                  </a:lnTo>
                  <a:lnTo>
                    <a:pt x="225" y="24"/>
                  </a:lnTo>
                  <a:lnTo>
                    <a:pt x="210" y="17"/>
                  </a:lnTo>
                  <a:lnTo>
                    <a:pt x="193" y="12"/>
                  </a:lnTo>
                  <a:lnTo>
                    <a:pt x="178" y="7"/>
                  </a:lnTo>
                  <a:lnTo>
                    <a:pt x="161" y="3"/>
                  </a:lnTo>
                  <a:lnTo>
                    <a:pt x="144" y="1"/>
                  </a:lnTo>
                  <a:lnTo>
                    <a:pt x="126" y="0"/>
                  </a:lnTo>
                  <a:lnTo>
                    <a:pt x="108" y="0"/>
                  </a:lnTo>
                  <a:lnTo>
                    <a:pt x="91" y="2"/>
                  </a:lnTo>
                  <a:lnTo>
                    <a:pt x="72" y="6"/>
                  </a:lnTo>
                  <a:lnTo>
                    <a:pt x="54" y="11"/>
                  </a:lnTo>
                  <a:lnTo>
                    <a:pt x="36" y="19"/>
                  </a:lnTo>
                  <a:lnTo>
                    <a:pt x="18" y="28"/>
                  </a:lnTo>
                  <a:lnTo>
                    <a:pt x="0" y="39"/>
                  </a:lnTo>
                  <a:lnTo>
                    <a:pt x="2" y="38"/>
                  </a:lnTo>
                  <a:lnTo>
                    <a:pt x="41" y="10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4" name="Freeform 152"/>
            <p:cNvSpPr>
              <a:spLocks/>
            </p:cNvSpPr>
            <p:nvPr/>
          </p:nvSpPr>
          <p:spPr bwMode="auto">
            <a:xfrm>
              <a:off x="2319" y="1883"/>
              <a:ext cx="14" cy="12"/>
            </a:xfrm>
            <a:custGeom>
              <a:avLst/>
              <a:gdLst>
                <a:gd name="T0" fmla="*/ 0 w 227"/>
                <a:gd name="T1" fmla="*/ 0 h 205"/>
                <a:gd name="T2" fmla="*/ 0 w 227"/>
                <a:gd name="T3" fmla="*/ 0 h 205"/>
                <a:gd name="T4" fmla="*/ 0 w 227"/>
                <a:gd name="T5" fmla="*/ 0 h 205"/>
                <a:gd name="T6" fmla="*/ 0 w 227"/>
                <a:gd name="T7" fmla="*/ 0 h 205"/>
                <a:gd name="T8" fmla="*/ 0 w 227"/>
                <a:gd name="T9" fmla="*/ 0 h 205"/>
                <a:gd name="T10" fmla="*/ 0 w 227"/>
                <a:gd name="T11" fmla="*/ 0 h 205"/>
                <a:gd name="T12" fmla="*/ 0 w 227"/>
                <a:gd name="T13" fmla="*/ 0 h 205"/>
                <a:gd name="T14" fmla="*/ 0 w 227"/>
                <a:gd name="T15" fmla="*/ 0 h 205"/>
                <a:gd name="T16" fmla="*/ 0 w 227"/>
                <a:gd name="T17" fmla="*/ 0 h 205"/>
                <a:gd name="T18" fmla="*/ 0 w 227"/>
                <a:gd name="T19" fmla="*/ 0 h 205"/>
                <a:gd name="T20" fmla="*/ 0 w 227"/>
                <a:gd name="T21" fmla="*/ 0 h 205"/>
                <a:gd name="T22" fmla="*/ 0 w 227"/>
                <a:gd name="T23" fmla="*/ 0 h 205"/>
                <a:gd name="T24" fmla="*/ 0 w 227"/>
                <a:gd name="T25" fmla="*/ 0 h 205"/>
                <a:gd name="T26" fmla="*/ 0 w 227"/>
                <a:gd name="T27" fmla="*/ 0 h 205"/>
                <a:gd name="T28" fmla="*/ 0 w 227"/>
                <a:gd name="T29" fmla="*/ 0 h 205"/>
                <a:gd name="T30" fmla="*/ 0 w 227"/>
                <a:gd name="T31" fmla="*/ 0 h 205"/>
                <a:gd name="T32" fmla="*/ 0 w 227"/>
                <a:gd name="T33" fmla="*/ 0 h 205"/>
                <a:gd name="T34" fmla="*/ 0 w 227"/>
                <a:gd name="T35" fmla="*/ 0 h 205"/>
                <a:gd name="T36" fmla="*/ 0 w 227"/>
                <a:gd name="T37" fmla="*/ 0 h 205"/>
                <a:gd name="T38" fmla="*/ 0 w 227"/>
                <a:gd name="T39" fmla="*/ 0 h 205"/>
                <a:gd name="T40" fmla="*/ 0 w 227"/>
                <a:gd name="T41" fmla="*/ 0 h 205"/>
                <a:gd name="T42" fmla="*/ 0 w 227"/>
                <a:gd name="T43" fmla="*/ 0 h 205"/>
                <a:gd name="T44" fmla="*/ 0 w 227"/>
                <a:gd name="T45" fmla="*/ 0 h 205"/>
                <a:gd name="T46" fmla="*/ 0 w 227"/>
                <a:gd name="T47" fmla="*/ 0 h 205"/>
                <a:gd name="T48" fmla="*/ 0 w 227"/>
                <a:gd name="T49" fmla="*/ 0 h 205"/>
                <a:gd name="T50" fmla="*/ 0 w 227"/>
                <a:gd name="T51" fmla="*/ 0 h 205"/>
                <a:gd name="T52" fmla="*/ 0 w 227"/>
                <a:gd name="T53" fmla="*/ 0 h 205"/>
                <a:gd name="T54" fmla="*/ 0 w 227"/>
                <a:gd name="T55" fmla="*/ 0 h 205"/>
                <a:gd name="T56" fmla="*/ 0 w 227"/>
                <a:gd name="T57" fmla="*/ 0 h 205"/>
                <a:gd name="T58" fmla="*/ 0 w 227"/>
                <a:gd name="T59" fmla="*/ 0 h 205"/>
                <a:gd name="T60" fmla="*/ 0 w 227"/>
                <a:gd name="T61" fmla="*/ 0 h 205"/>
                <a:gd name="T62" fmla="*/ 0 w 227"/>
                <a:gd name="T63" fmla="*/ 0 h 205"/>
                <a:gd name="T64" fmla="*/ 0 w 227"/>
                <a:gd name="T65" fmla="*/ 0 h 2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7"/>
                <a:gd name="T100" fmla="*/ 0 h 205"/>
                <a:gd name="T101" fmla="*/ 227 w 227"/>
                <a:gd name="T102" fmla="*/ 205 h 2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7" h="205">
                  <a:moveTo>
                    <a:pt x="4" y="205"/>
                  </a:moveTo>
                  <a:lnTo>
                    <a:pt x="5" y="205"/>
                  </a:lnTo>
                  <a:lnTo>
                    <a:pt x="25" y="202"/>
                  </a:lnTo>
                  <a:lnTo>
                    <a:pt x="42" y="197"/>
                  </a:lnTo>
                  <a:lnTo>
                    <a:pt x="60" y="190"/>
                  </a:lnTo>
                  <a:lnTo>
                    <a:pt x="76" y="182"/>
                  </a:lnTo>
                  <a:lnTo>
                    <a:pt x="91" y="173"/>
                  </a:lnTo>
                  <a:lnTo>
                    <a:pt x="107" y="164"/>
                  </a:lnTo>
                  <a:lnTo>
                    <a:pt x="120" y="152"/>
                  </a:lnTo>
                  <a:lnTo>
                    <a:pt x="134" y="142"/>
                  </a:lnTo>
                  <a:lnTo>
                    <a:pt x="159" y="121"/>
                  </a:lnTo>
                  <a:lnTo>
                    <a:pt x="184" y="99"/>
                  </a:lnTo>
                  <a:lnTo>
                    <a:pt x="195" y="90"/>
                  </a:lnTo>
                  <a:lnTo>
                    <a:pt x="206" y="81"/>
                  </a:lnTo>
                  <a:lnTo>
                    <a:pt x="216" y="73"/>
                  </a:lnTo>
                  <a:lnTo>
                    <a:pt x="227" y="66"/>
                  </a:lnTo>
                  <a:lnTo>
                    <a:pt x="188" y="0"/>
                  </a:lnTo>
                  <a:lnTo>
                    <a:pt x="173" y="9"/>
                  </a:lnTo>
                  <a:lnTo>
                    <a:pt x="159" y="19"/>
                  </a:lnTo>
                  <a:lnTo>
                    <a:pt x="146" y="29"/>
                  </a:lnTo>
                  <a:lnTo>
                    <a:pt x="133" y="41"/>
                  </a:lnTo>
                  <a:lnTo>
                    <a:pt x="109" y="61"/>
                  </a:lnTo>
                  <a:lnTo>
                    <a:pt x="84" y="83"/>
                  </a:lnTo>
                  <a:lnTo>
                    <a:pt x="73" y="92"/>
                  </a:lnTo>
                  <a:lnTo>
                    <a:pt x="62" y="100"/>
                  </a:lnTo>
                  <a:lnTo>
                    <a:pt x="50" y="108"/>
                  </a:lnTo>
                  <a:lnTo>
                    <a:pt x="39" y="114"/>
                  </a:lnTo>
                  <a:lnTo>
                    <a:pt x="29" y="120"/>
                  </a:lnTo>
                  <a:lnTo>
                    <a:pt x="19" y="124"/>
                  </a:lnTo>
                  <a:lnTo>
                    <a:pt x="9" y="126"/>
                  </a:lnTo>
                  <a:lnTo>
                    <a:pt x="0" y="128"/>
                  </a:lnTo>
                  <a:lnTo>
                    <a:pt x="4" y="20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5" name="Freeform 153"/>
            <p:cNvSpPr>
              <a:spLocks/>
            </p:cNvSpPr>
            <p:nvPr/>
          </p:nvSpPr>
          <p:spPr bwMode="auto">
            <a:xfrm>
              <a:off x="2283" y="1891"/>
              <a:ext cx="36" cy="15"/>
            </a:xfrm>
            <a:custGeom>
              <a:avLst/>
              <a:gdLst>
                <a:gd name="T0" fmla="*/ 0 w 583"/>
                <a:gd name="T1" fmla="*/ 0 h 237"/>
                <a:gd name="T2" fmla="*/ 0 w 583"/>
                <a:gd name="T3" fmla="*/ 0 h 237"/>
                <a:gd name="T4" fmla="*/ 0 w 583"/>
                <a:gd name="T5" fmla="*/ 0 h 237"/>
                <a:gd name="T6" fmla="*/ 0 w 583"/>
                <a:gd name="T7" fmla="*/ 0 h 237"/>
                <a:gd name="T8" fmla="*/ 0 w 583"/>
                <a:gd name="T9" fmla="*/ 0 h 237"/>
                <a:gd name="T10" fmla="*/ 0 w 583"/>
                <a:gd name="T11" fmla="*/ 0 h 237"/>
                <a:gd name="T12" fmla="*/ 0 w 583"/>
                <a:gd name="T13" fmla="*/ 0 h 237"/>
                <a:gd name="T14" fmla="*/ 0 w 583"/>
                <a:gd name="T15" fmla="*/ 0 h 237"/>
                <a:gd name="T16" fmla="*/ 0 w 583"/>
                <a:gd name="T17" fmla="*/ 0 h 237"/>
                <a:gd name="T18" fmla="*/ 0 w 583"/>
                <a:gd name="T19" fmla="*/ 0 h 237"/>
                <a:gd name="T20" fmla="*/ 0 w 583"/>
                <a:gd name="T21" fmla="*/ 0 h 237"/>
                <a:gd name="T22" fmla="*/ 0 w 583"/>
                <a:gd name="T23" fmla="*/ 0 h 237"/>
                <a:gd name="T24" fmla="*/ 0 w 583"/>
                <a:gd name="T25" fmla="*/ 0 h 237"/>
                <a:gd name="T26" fmla="*/ 0 w 583"/>
                <a:gd name="T27" fmla="*/ 0 h 237"/>
                <a:gd name="T28" fmla="*/ 0 w 583"/>
                <a:gd name="T29" fmla="*/ 0 h 237"/>
                <a:gd name="T30" fmla="*/ 0 w 583"/>
                <a:gd name="T31" fmla="*/ 0 h 237"/>
                <a:gd name="T32" fmla="*/ 0 w 583"/>
                <a:gd name="T33" fmla="*/ 0 h 237"/>
                <a:gd name="T34" fmla="*/ 0 w 583"/>
                <a:gd name="T35" fmla="*/ 0 h 237"/>
                <a:gd name="T36" fmla="*/ 0 w 583"/>
                <a:gd name="T37" fmla="*/ 0 h 237"/>
                <a:gd name="T38" fmla="*/ 0 w 583"/>
                <a:gd name="T39" fmla="*/ 0 h 237"/>
                <a:gd name="T40" fmla="*/ 0 w 583"/>
                <a:gd name="T41" fmla="*/ 0 h 237"/>
                <a:gd name="T42" fmla="*/ 0 w 583"/>
                <a:gd name="T43" fmla="*/ 0 h 237"/>
                <a:gd name="T44" fmla="*/ 0 w 583"/>
                <a:gd name="T45" fmla="*/ 0 h 237"/>
                <a:gd name="T46" fmla="*/ 0 w 583"/>
                <a:gd name="T47" fmla="*/ 0 h 237"/>
                <a:gd name="T48" fmla="*/ 0 w 583"/>
                <a:gd name="T49" fmla="*/ 0 h 237"/>
                <a:gd name="T50" fmla="*/ 0 w 583"/>
                <a:gd name="T51" fmla="*/ 0 h 237"/>
                <a:gd name="T52" fmla="*/ 0 w 583"/>
                <a:gd name="T53" fmla="*/ 0 h 237"/>
                <a:gd name="T54" fmla="*/ 0 w 583"/>
                <a:gd name="T55" fmla="*/ 0 h 237"/>
                <a:gd name="T56" fmla="*/ 0 w 583"/>
                <a:gd name="T57" fmla="*/ 0 h 237"/>
                <a:gd name="T58" fmla="*/ 0 w 583"/>
                <a:gd name="T59" fmla="*/ 0 h 237"/>
                <a:gd name="T60" fmla="*/ 0 w 583"/>
                <a:gd name="T61" fmla="*/ 0 h 237"/>
                <a:gd name="T62" fmla="*/ 0 w 583"/>
                <a:gd name="T63" fmla="*/ 0 h 237"/>
                <a:gd name="T64" fmla="*/ 0 w 583"/>
                <a:gd name="T65" fmla="*/ 0 h 237"/>
                <a:gd name="T66" fmla="*/ 0 w 583"/>
                <a:gd name="T67" fmla="*/ 0 h 237"/>
                <a:gd name="T68" fmla="*/ 0 w 583"/>
                <a:gd name="T69" fmla="*/ 0 h 237"/>
                <a:gd name="T70" fmla="*/ 0 w 583"/>
                <a:gd name="T71" fmla="*/ 0 h 237"/>
                <a:gd name="T72" fmla="*/ 0 w 583"/>
                <a:gd name="T73" fmla="*/ 0 h 237"/>
                <a:gd name="T74" fmla="*/ 0 w 583"/>
                <a:gd name="T75" fmla="*/ 0 h 237"/>
                <a:gd name="T76" fmla="*/ 0 w 583"/>
                <a:gd name="T77" fmla="*/ 0 h 237"/>
                <a:gd name="T78" fmla="*/ 0 w 583"/>
                <a:gd name="T79" fmla="*/ 0 h 237"/>
                <a:gd name="T80" fmla="*/ 0 w 583"/>
                <a:gd name="T81" fmla="*/ 0 h 237"/>
                <a:gd name="T82" fmla="*/ 0 w 583"/>
                <a:gd name="T83" fmla="*/ 0 h 237"/>
                <a:gd name="T84" fmla="*/ 0 w 583"/>
                <a:gd name="T85" fmla="*/ 0 h 237"/>
                <a:gd name="T86" fmla="*/ 0 w 583"/>
                <a:gd name="T87" fmla="*/ 0 h 237"/>
                <a:gd name="T88" fmla="*/ 0 w 583"/>
                <a:gd name="T89" fmla="*/ 0 h 237"/>
                <a:gd name="T90" fmla="*/ 0 w 583"/>
                <a:gd name="T91" fmla="*/ 0 h 237"/>
                <a:gd name="T92" fmla="*/ 0 w 583"/>
                <a:gd name="T93" fmla="*/ 0 h 237"/>
                <a:gd name="T94" fmla="*/ 0 w 583"/>
                <a:gd name="T95" fmla="*/ 0 h 237"/>
                <a:gd name="T96" fmla="*/ 0 w 583"/>
                <a:gd name="T97" fmla="*/ 0 h 23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83"/>
                <a:gd name="T148" fmla="*/ 0 h 237"/>
                <a:gd name="T149" fmla="*/ 583 w 583"/>
                <a:gd name="T150" fmla="*/ 237 h 23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83" h="237">
                  <a:moveTo>
                    <a:pt x="66" y="236"/>
                  </a:moveTo>
                  <a:lnTo>
                    <a:pt x="65" y="237"/>
                  </a:lnTo>
                  <a:lnTo>
                    <a:pt x="75" y="223"/>
                  </a:lnTo>
                  <a:lnTo>
                    <a:pt x="87" y="210"/>
                  </a:lnTo>
                  <a:lnTo>
                    <a:pt x="98" y="197"/>
                  </a:lnTo>
                  <a:lnTo>
                    <a:pt x="111" y="186"/>
                  </a:lnTo>
                  <a:lnTo>
                    <a:pt x="123" y="175"/>
                  </a:lnTo>
                  <a:lnTo>
                    <a:pt x="136" y="166"/>
                  </a:lnTo>
                  <a:lnTo>
                    <a:pt x="150" y="156"/>
                  </a:lnTo>
                  <a:lnTo>
                    <a:pt x="163" y="148"/>
                  </a:lnTo>
                  <a:lnTo>
                    <a:pt x="177" y="140"/>
                  </a:lnTo>
                  <a:lnTo>
                    <a:pt x="192" y="133"/>
                  </a:lnTo>
                  <a:lnTo>
                    <a:pt x="206" y="127"/>
                  </a:lnTo>
                  <a:lnTo>
                    <a:pt x="221" y="121"/>
                  </a:lnTo>
                  <a:lnTo>
                    <a:pt x="237" y="115"/>
                  </a:lnTo>
                  <a:lnTo>
                    <a:pt x="253" y="110"/>
                  </a:lnTo>
                  <a:lnTo>
                    <a:pt x="270" y="106"/>
                  </a:lnTo>
                  <a:lnTo>
                    <a:pt x="286" y="102"/>
                  </a:lnTo>
                  <a:lnTo>
                    <a:pt x="321" y="96"/>
                  </a:lnTo>
                  <a:lnTo>
                    <a:pt x="356" y="91"/>
                  </a:lnTo>
                  <a:lnTo>
                    <a:pt x="393" y="87"/>
                  </a:lnTo>
                  <a:lnTo>
                    <a:pt x="429" y="84"/>
                  </a:lnTo>
                  <a:lnTo>
                    <a:pt x="506" y="81"/>
                  </a:lnTo>
                  <a:lnTo>
                    <a:pt x="583" y="77"/>
                  </a:lnTo>
                  <a:lnTo>
                    <a:pt x="579" y="0"/>
                  </a:lnTo>
                  <a:lnTo>
                    <a:pt x="502" y="3"/>
                  </a:lnTo>
                  <a:lnTo>
                    <a:pt x="424" y="7"/>
                  </a:lnTo>
                  <a:lnTo>
                    <a:pt x="385" y="10"/>
                  </a:lnTo>
                  <a:lnTo>
                    <a:pt x="346" y="14"/>
                  </a:lnTo>
                  <a:lnTo>
                    <a:pt x="309" y="19"/>
                  </a:lnTo>
                  <a:lnTo>
                    <a:pt x="271" y="26"/>
                  </a:lnTo>
                  <a:lnTo>
                    <a:pt x="251" y="31"/>
                  </a:lnTo>
                  <a:lnTo>
                    <a:pt x="232" y="36"/>
                  </a:lnTo>
                  <a:lnTo>
                    <a:pt x="213" y="42"/>
                  </a:lnTo>
                  <a:lnTo>
                    <a:pt x="195" y="48"/>
                  </a:lnTo>
                  <a:lnTo>
                    <a:pt x="177" y="55"/>
                  </a:lnTo>
                  <a:lnTo>
                    <a:pt x="159" y="63"/>
                  </a:lnTo>
                  <a:lnTo>
                    <a:pt x="141" y="71"/>
                  </a:lnTo>
                  <a:lnTo>
                    <a:pt x="124" y="81"/>
                  </a:lnTo>
                  <a:lnTo>
                    <a:pt x="108" y="92"/>
                  </a:lnTo>
                  <a:lnTo>
                    <a:pt x="90" y="103"/>
                  </a:lnTo>
                  <a:lnTo>
                    <a:pt x="75" y="115"/>
                  </a:lnTo>
                  <a:lnTo>
                    <a:pt x="58" y="129"/>
                  </a:lnTo>
                  <a:lnTo>
                    <a:pt x="44" y="143"/>
                  </a:lnTo>
                  <a:lnTo>
                    <a:pt x="29" y="159"/>
                  </a:lnTo>
                  <a:lnTo>
                    <a:pt x="15" y="175"/>
                  </a:lnTo>
                  <a:lnTo>
                    <a:pt x="2" y="192"/>
                  </a:lnTo>
                  <a:lnTo>
                    <a:pt x="0" y="194"/>
                  </a:lnTo>
                  <a:lnTo>
                    <a:pt x="66" y="23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6" name="Freeform 154"/>
            <p:cNvSpPr>
              <a:spLocks/>
            </p:cNvSpPr>
            <p:nvPr/>
          </p:nvSpPr>
          <p:spPr bwMode="auto">
            <a:xfrm>
              <a:off x="2280" y="1903"/>
              <a:ext cx="7" cy="16"/>
            </a:xfrm>
            <a:custGeom>
              <a:avLst/>
              <a:gdLst>
                <a:gd name="T0" fmla="*/ 0 w 101"/>
                <a:gd name="T1" fmla="*/ 0 h 258"/>
                <a:gd name="T2" fmla="*/ 0 w 101"/>
                <a:gd name="T3" fmla="*/ 0 h 258"/>
                <a:gd name="T4" fmla="*/ 0 w 101"/>
                <a:gd name="T5" fmla="*/ 0 h 258"/>
                <a:gd name="T6" fmla="*/ 0 w 101"/>
                <a:gd name="T7" fmla="*/ 0 h 258"/>
                <a:gd name="T8" fmla="*/ 0 w 101"/>
                <a:gd name="T9" fmla="*/ 0 h 258"/>
                <a:gd name="T10" fmla="*/ 0 w 101"/>
                <a:gd name="T11" fmla="*/ 0 h 258"/>
                <a:gd name="T12" fmla="*/ 0 w 101"/>
                <a:gd name="T13" fmla="*/ 0 h 258"/>
                <a:gd name="T14" fmla="*/ 0 w 101"/>
                <a:gd name="T15" fmla="*/ 0 h 258"/>
                <a:gd name="T16" fmla="*/ 0 w 101"/>
                <a:gd name="T17" fmla="*/ 0 h 258"/>
                <a:gd name="T18" fmla="*/ 0 w 101"/>
                <a:gd name="T19" fmla="*/ 0 h 258"/>
                <a:gd name="T20" fmla="*/ 0 w 101"/>
                <a:gd name="T21" fmla="*/ 0 h 258"/>
                <a:gd name="T22" fmla="*/ 0 w 101"/>
                <a:gd name="T23" fmla="*/ 0 h 258"/>
                <a:gd name="T24" fmla="*/ 0 w 101"/>
                <a:gd name="T25" fmla="*/ 0 h 258"/>
                <a:gd name="T26" fmla="*/ 0 w 101"/>
                <a:gd name="T27" fmla="*/ 0 h 258"/>
                <a:gd name="T28" fmla="*/ 0 w 101"/>
                <a:gd name="T29" fmla="*/ 0 h 258"/>
                <a:gd name="T30" fmla="*/ 0 w 101"/>
                <a:gd name="T31" fmla="*/ 0 h 258"/>
                <a:gd name="T32" fmla="*/ 0 w 101"/>
                <a:gd name="T33" fmla="*/ 0 h 258"/>
                <a:gd name="T34" fmla="*/ 0 w 101"/>
                <a:gd name="T35" fmla="*/ 0 h 258"/>
                <a:gd name="T36" fmla="*/ 0 w 101"/>
                <a:gd name="T37" fmla="*/ 0 h 258"/>
                <a:gd name="T38" fmla="*/ 0 w 101"/>
                <a:gd name="T39" fmla="*/ 0 h 258"/>
                <a:gd name="T40" fmla="*/ 0 w 101"/>
                <a:gd name="T41" fmla="*/ 0 h 258"/>
                <a:gd name="T42" fmla="*/ 0 w 101"/>
                <a:gd name="T43" fmla="*/ 0 h 258"/>
                <a:gd name="T44" fmla="*/ 0 w 101"/>
                <a:gd name="T45" fmla="*/ 0 h 258"/>
                <a:gd name="T46" fmla="*/ 0 w 101"/>
                <a:gd name="T47" fmla="*/ 0 h 258"/>
                <a:gd name="T48" fmla="*/ 0 w 101"/>
                <a:gd name="T49" fmla="*/ 0 h 258"/>
                <a:gd name="T50" fmla="*/ 0 w 101"/>
                <a:gd name="T51" fmla="*/ 0 h 258"/>
                <a:gd name="T52" fmla="*/ 0 w 101"/>
                <a:gd name="T53" fmla="*/ 0 h 258"/>
                <a:gd name="T54" fmla="*/ 0 w 101"/>
                <a:gd name="T55" fmla="*/ 0 h 258"/>
                <a:gd name="T56" fmla="*/ 0 w 101"/>
                <a:gd name="T57" fmla="*/ 0 h 258"/>
                <a:gd name="T58" fmla="*/ 0 w 101"/>
                <a:gd name="T59" fmla="*/ 0 h 258"/>
                <a:gd name="T60" fmla="*/ 0 w 101"/>
                <a:gd name="T61" fmla="*/ 0 h 258"/>
                <a:gd name="T62" fmla="*/ 0 w 101"/>
                <a:gd name="T63" fmla="*/ 0 h 258"/>
                <a:gd name="T64" fmla="*/ 0 w 101"/>
                <a:gd name="T65" fmla="*/ 0 h 258"/>
                <a:gd name="T66" fmla="*/ 0 w 101"/>
                <a:gd name="T67" fmla="*/ 0 h 258"/>
                <a:gd name="T68" fmla="*/ 0 w 101"/>
                <a:gd name="T69" fmla="*/ 0 h 258"/>
                <a:gd name="T70" fmla="*/ 0 w 101"/>
                <a:gd name="T71" fmla="*/ 0 h 258"/>
                <a:gd name="T72" fmla="*/ 0 w 101"/>
                <a:gd name="T73" fmla="*/ 0 h 2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258"/>
                <a:gd name="T113" fmla="*/ 101 w 101"/>
                <a:gd name="T114" fmla="*/ 258 h 2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258">
                  <a:moveTo>
                    <a:pt x="92" y="196"/>
                  </a:moveTo>
                  <a:lnTo>
                    <a:pt x="90" y="195"/>
                  </a:lnTo>
                  <a:lnTo>
                    <a:pt x="90" y="194"/>
                  </a:lnTo>
                  <a:lnTo>
                    <a:pt x="88" y="192"/>
                  </a:lnTo>
                  <a:lnTo>
                    <a:pt x="85" y="187"/>
                  </a:lnTo>
                  <a:lnTo>
                    <a:pt x="83" y="180"/>
                  </a:lnTo>
                  <a:lnTo>
                    <a:pt x="81" y="170"/>
                  </a:lnTo>
                  <a:lnTo>
                    <a:pt x="79" y="160"/>
                  </a:lnTo>
                  <a:lnTo>
                    <a:pt x="78" y="149"/>
                  </a:lnTo>
                  <a:lnTo>
                    <a:pt x="78" y="137"/>
                  </a:lnTo>
                  <a:lnTo>
                    <a:pt x="78" y="123"/>
                  </a:lnTo>
                  <a:lnTo>
                    <a:pt x="79" y="110"/>
                  </a:lnTo>
                  <a:lnTo>
                    <a:pt x="81" y="97"/>
                  </a:lnTo>
                  <a:lnTo>
                    <a:pt x="84" y="84"/>
                  </a:lnTo>
                  <a:lnTo>
                    <a:pt x="87" y="72"/>
                  </a:lnTo>
                  <a:lnTo>
                    <a:pt x="91" y="61"/>
                  </a:lnTo>
                  <a:lnTo>
                    <a:pt x="95" y="51"/>
                  </a:lnTo>
                  <a:lnTo>
                    <a:pt x="101" y="42"/>
                  </a:lnTo>
                  <a:lnTo>
                    <a:pt x="35" y="0"/>
                  </a:lnTo>
                  <a:lnTo>
                    <a:pt x="27" y="16"/>
                  </a:lnTo>
                  <a:lnTo>
                    <a:pt x="20" y="32"/>
                  </a:lnTo>
                  <a:lnTo>
                    <a:pt x="13" y="49"/>
                  </a:lnTo>
                  <a:lnTo>
                    <a:pt x="8" y="66"/>
                  </a:lnTo>
                  <a:lnTo>
                    <a:pt x="5" y="83"/>
                  </a:lnTo>
                  <a:lnTo>
                    <a:pt x="2" y="101"/>
                  </a:lnTo>
                  <a:lnTo>
                    <a:pt x="1" y="119"/>
                  </a:lnTo>
                  <a:lnTo>
                    <a:pt x="0" y="137"/>
                  </a:lnTo>
                  <a:lnTo>
                    <a:pt x="1" y="153"/>
                  </a:lnTo>
                  <a:lnTo>
                    <a:pt x="2" y="170"/>
                  </a:lnTo>
                  <a:lnTo>
                    <a:pt x="5" y="187"/>
                  </a:lnTo>
                  <a:lnTo>
                    <a:pt x="9" y="202"/>
                  </a:lnTo>
                  <a:lnTo>
                    <a:pt x="14" y="218"/>
                  </a:lnTo>
                  <a:lnTo>
                    <a:pt x="23" y="232"/>
                  </a:lnTo>
                  <a:lnTo>
                    <a:pt x="32" y="246"/>
                  </a:lnTo>
                  <a:lnTo>
                    <a:pt x="45" y="258"/>
                  </a:lnTo>
                  <a:lnTo>
                    <a:pt x="44" y="256"/>
                  </a:lnTo>
                  <a:lnTo>
                    <a:pt x="92" y="1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7" name="Freeform 155"/>
            <p:cNvSpPr>
              <a:spLocks/>
            </p:cNvSpPr>
            <p:nvPr/>
          </p:nvSpPr>
          <p:spPr bwMode="auto">
            <a:xfrm>
              <a:off x="2283" y="1915"/>
              <a:ext cx="60" cy="20"/>
            </a:xfrm>
            <a:custGeom>
              <a:avLst/>
              <a:gdLst>
                <a:gd name="T0" fmla="*/ 0 w 957"/>
                <a:gd name="T1" fmla="*/ 0 h 327"/>
                <a:gd name="T2" fmla="*/ 0 w 957"/>
                <a:gd name="T3" fmla="*/ 0 h 327"/>
                <a:gd name="T4" fmla="*/ 0 w 957"/>
                <a:gd name="T5" fmla="*/ 0 h 327"/>
                <a:gd name="T6" fmla="*/ 0 w 957"/>
                <a:gd name="T7" fmla="*/ 0 h 327"/>
                <a:gd name="T8" fmla="*/ 0 w 957"/>
                <a:gd name="T9" fmla="*/ 0 h 327"/>
                <a:gd name="T10" fmla="*/ 0 w 957"/>
                <a:gd name="T11" fmla="*/ 0 h 327"/>
                <a:gd name="T12" fmla="*/ 0 w 957"/>
                <a:gd name="T13" fmla="*/ 0 h 327"/>
                <a:gd name="T14" fmla="*/ 0 w 957"/>
                <a:gd name="T15" fmla="*/ 0 h 327"/>
                <a:gd name="T16" fmla="*/ 0 w 957"/>
                <a:gd name="T17" fmla="*/ 0 h 327"/>
                <a:gd name="T18" fmla="*/ 0 w 957"/>
                <a:gd name="T19" fmla="*/ 0 h 327"/>
                <a:gd name="T20" fmla="*/ 0 w 957"/>
                <a:gd name="T21" fmla="*/ 0 h 327"/>
                <a:gd name="T22" fmla="*/ 0 w 957"/>
                <a:gd name="T23" fmla="*/ 0 h 327"/>
                <a:gd name="T24" fmla="*/ 0 w 957"/>
                <a:gd name="T25" fmla="*/ 0 h 327"/>
                <a:gd name="T26" fmla="*/ 0 w 957"/>
                <a:gd name="T27" fmla="*/ 0 h 327"/>
                <a:gd name="T28" fmla="*/ 0 w 957"/>
                <a:gd name="T29" fmla="*/ 0 h 327"/>
                <a:gd name="T30" fmla="*/ 0 w 957"/>
                <a:gd name="T31" fmla="*/ 0 h 327"/>
                <a:gd name="T32" fmla="*/ 0 w 957"/>
                <a:gd name="T33" fmla="*/ 0 h 327"/>
                <a:gd name="T34" fmla="*/ 0 w 957"/>
                <a:gd name="T35" fmla="*/ 0 h 327"/>
                <a:gd name="T36" fmla="*/ 0 w 957"/>
                <a:gd name="T37" fmla="*/ 0 h 327"/>
                <a:gd name="T38" fmla="*/ 0 w 957"/>
                <a:gd name="T39" fmla="*/ 0 h 327"/>
                <a:gd name="T40" fmla="*/ 0 w 957"/>
                <a:gd name="T41" fmla="*/ 0 h 327"/>
                <a:gd name="T42" fmla="*/ 0 w 957"/>
                <a:gd name="T43" fmla="*/ 0 h 327"/>
                <a:gd name="T44" fmla="*/ 0 w 957"/>
                <a:gd name="T45" fmla="*/ 0 h 327"/>
                <a:gd name="T46" fmla="*/ 0 w 957"/>
                <a:gd name="T47" fmla="*/ 0 h 327"/>
                <a:gd name="T48" fmla="*/ 0 w 957"/>
                <a:gd name="T49" fmla="*/ 0 h 327"/>
                <a:gd name="T50" fmla="*/ 0 w 957"/>
                <a:gd name="T51" fmla="*/ 0 h 327"/>
                <a:gd name="T52" fmla="*/ 0 w 957"/>
                <a:gd name="T53" fmla="*/ 0 h 327"/>
                <a:gd name="T54" fmla="*/ 0 w 957"/>
                <a:gd name="T55" fmla="*/ 0 h 327"/>
                <a:gd name="T56" fmla="*/ 0 w 957"/>
                <a:gd name="T57" fmla="*/ 0 h 327"/>
                <a:gd name="T58" fmla="*/ 0 w 957"/>
                <a:gd name="T59" fmla="*/ 0 h 327"/>
                <a:gd name="T60" fmla="*/ 0 w 957"/>
                <a:gd name="T61" fmla="*/ 0 h 327"/>
                <a:gd name="T62" fmla="*/ 0 w 957"/>
                <a:gd name="T63" fmla="*/ 0 h 327"/>
                <a:gd name="T64" fmla="*/ 0 w 957"/>
                <a:gd name="T65" fmla="*/ 0 h 327"/>
                <a:gd name="T66" fmla="*/ 0 w 957"/>
                <a:gd name="T67" fmla="*/ 0 h 327"/>
                <a:gd name="T68" fmla="*/ 0 w 957"/>
                <a:gd name="T69" fmla="*/ 0 h 327"/>
                <a:gd name="T70" fmla="*/ 0 w 957"/>
                <a:gd name="T71" fmla="*/ 0 h 327"/>
                <a:gd name="T72" fmla="*/ 0 w 957"/>
                <a:gd name="T73" fmla="*/ 0 h 327"/>
                <a:gd name="T74" fmla="*/ 0 w 957"/>
                <a:gd name="T75" fmla="*/ 0 h 327"/>
                <a:gd name="T76" fmla="*/ 0 w 957"/>
                <a:gd name="T77" fmla="*/ 0 h 327"/>
                <a:gd name="T78" fmla="*/ 0 w 957"/>
                <a:gd name="T79" fmla="*/ 0 h 327"/>
                <a:gd name="T80" fmla="*/ 0 w 957"/>
                <a:gd name="T81" fmla="*/ 0 h 327"/>
                <a:gd name="T82" fmla="*/ 0 w 957"/>
                <a:gd name="T83" fmla="*/ 0 h 327"/>
                <a:gd name="T84" fmla="*/ 0 w 957"/>
                <a:gd name="T85" fmla="*/ 0 h 327"/>
                <a:gd name="T86" fmla="*/ 0 w 957"/>
                <a:gd name="T87" fmla="*/ 0 h 327"/>
                <a:gd name="T88" fmla="*/ 0 w 957"/>
                <a:gd name="T89" fmla="*/ 0 h 327"/>
                <a:gd name="T90" fmla="*/ 0 w 957"/>
                <a:gd name="T91" fmla="*/ 0 h 327"/>
                <a:gd name="T92" fmla="*/ 0 w 957"/>
                <a:gd name="T93" fmla="*/ 0 h 327"/>
                <a:gd name="T94" fmla="*/ 0 w 957"/>
                <a:gd name="T95" fmla="*/ 0 h 327"/>
                <a:gd name="T96" fmla="*/ 0 w 957"/>
                <a:gd name="T97" fmla="*/ 0 h 3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57"/>
                <a:gd name="T148" fmla="*/ 0 h 327"/>
                <a:gd name="T149" fmla="*/ 957 w 957"/>
                <a:gd name="T150" fmla="*/ 327 h 32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57" h="327">
                  <a:moveTo>
                    <a:pt x="957" y="254"/>
                  </a:moveTo>
                  <a:lnTo>
                    <a:pt x="957" y="254"/>
                  </a:lnTo>
                  <a:lnTo>
                    <a:pt x="926" y="244"/>
                  </a:lnTo>
                  <a:lnTo>
                    <a:pt x="896" y="235"/>
                  </a:lnTo>
                  <a:lnTo>
                    <a:pt x="865" y="225"/>
                  </a:lnTo>
                  <a:lnTo>
                    <a:pt x="835" y="218"/>
                  </a:lnTo>
                  <a:lnTo>
                    <a:pt x="773" y="205"/>
                  </a:lnTo>
                  <a:lnTo>
                    <a:pt x="712" y="194"/>
                  </a:lnTo>
                  <a:lnTo>
                    <a:pt x="591" y="175"/>
                  </a:lnTo>
                  <a:lnTo>
                    <a:pt x="471" y="158"/>
                  </a:lnTo>
                  <a:lnTo>
                    <a:pt x="413" y="148"/>
                  </a:lnTo>
                  <a:lnTo>
                    <a:pt x="356" y="135"/>
                  </a:lnTo>
                  <a:lnTo>
                    <a:pt x="328" y="129"/>
                  </a:lnTo>
                  <a:lnTo>
                    <a:pt x="301" y="122"/>
                  </a:lnTo>
                  <a:lnTo>
                    <a:pt x="273" y="114"/>
                  </a:lnTo>
                  <a:lnTo>
                    <a:pt x="246" y="105"/>
                  </a:lnTo>
                  <a:lnTo>
                    <a:pt x="220" y="95"/>
                  </a:lnTo>
                  <a:lnTo>
                    <a:pt x="194" y="85"/>
                  </a:lnTo>
                  <a:lnTo>
                    <a:pt x="168" y="74"/>
                  </a:lnTo>
                  <a:lnTo>
                    <a:pt x="144" y="62"/>
                  </a:lnTo>
                  <a:lnTo>
                    <a:pt x="119" y="48"/>
                  </a:lnTo>
                  <a:lnTo>
                    <a:pt x="95" y="33"/>
                  </a:lnTo>
                  <a:lnTo>
                    <a:pt x="71" y="17"/>
                  </a:lnTo>
                  <a:lnTo>
                    <a:pt x="48" y="0"/>
                  </a:lnTo>
                  <a:lnTo>
                    <a:pt x="0" y="60"/>
                  </a:lnTo>
                  <a:lnTo>
                    <a:pt x="26" y="80"/>
                  </a:lnTo>
                  <a:lnTo>
                    <a:pt x="52" y="98"/>
                  </a:lnTo>
                  <a:lnTo>
                    <a:pt x="80" y="115"/>
                  </a:lnTo>
                  <a:lnTo>
                    <a:pt x="108" y="130"/>
                  </a:lnTo>
                  <a:lnTo>
                    <a:pt x="136" y="143"/>
                  </a:lnTo>
                  <a:lnTo>
                    <a:pt x="164" y="157"/>
                  </a:lnTo>
                  <a:lnTo>
                    <a:pt x="192" y="168"/>
                  </a:lnTo>
                  <a:lnTo>
                    <a:pt x="222" y="178"/>
                  </a:lnTo>
                  <a:lnTo>
                    <a:pt x="250" y="188"/>
                  </a:lnTo>
                  <a:lnTo>
                    <a:pt x="280" y="196"/>
                  </a:lnTo>
                  <a:lnTo>
                    <a:pt x="310" y="204"/>
                  </a:lnTo>
                  <a:lnTo>
                    <a:pt x="339" y="211"/>
                  </a:lnTo>
                  <a:lnTo>
                    <a:pt x="399" y="223"/>
                  </a:lnTo>
                  <a:lnTo>
                    <a:pt x="459" y="234"/>
                  </a:lnTo>
                  <a:lnTo>
                    <a:pt x="579" y="252"/>
                  </a:lnTo>
                  <a:lnTo>
                    <a:pt x="699" y="269"/>
                  </a:lnTo>
                  <a:lnTo>
                    <a:pt x="758" y="281"/>
                  </a:lnTo>
                  <a:lnTo>
                    <a:pt x="817" y="293"/>
                  </a:lnTo>
                  <a:lnTo>
                    <a:pt x="846" y="300"/>
                  </a:lnTo>
                  <a:lnTo>
                    <a:pt x="875" y="308"/>
                  </a:lnTo>
                  <a:lnTo>
                    <a:pt x="902" y="318"/>
                  </a:lnTo>
                  <a:lnTo>
                    <a:pt x="931" y="327"/>
                  </a:lnTo>
                  <a:lnTo>
                    <a:pt x="957" y="2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8" name="Freeform 156"/>
            <p:cNvSpPr>
              <a:spLocks/>
            </p:cNvSpPr>
            <p:nvPr/>
          </p:nvSpPr>
          <p:spPr bwMode="auto">
            <a:xfrm>
              <a:off x="2341" y="1909"/>
              <a:ext cx="24" cy="28"/>
            </a:xfrm>
            <a:custGeom>
              <a:avLst/>
              <a:gdLst>
                <a:gd name="T0" fmla="*/ 0 w 383"/>
                <a:gd name="T1" fmla="*/ 0 h 436"/>
                <a:gd name="T2" fmla="*/ 0 w 383"/>
                <a:gd name="T3" fmla="*/ 0 h 436"/>
                <a:gd name="T4" fmla="*/ 0 w 383"/>
                <a:gd name="T5" fmla="*/ 0 h 436"/>
                <a:gd name="T6" fmla="*/ 0 w 383"/>
                <a:gd name="T7" fmla="*/ 0 h 436"/>
                <a:gd name="T8" fmla="*/ 0 w 383"/>
                <a:gd name="T9" fmla="*/ 0 h 436"/>
                <a:gd name="T10" fmla="*/ 0 w 383"/>
                <a:gd name="T11" fmla="*/ 0 h 436"/>
                <a:gd name="T12" fmla="*/ 0 w 383"/>
                <a:gd name="T13" fmla="*/ 0 h 436"/>
                <a:gd name="T14" fmla="*/ 0 w 383"/>
                <a:gd name="T15" fmla="*/ 0 h 436"/>
                <a:gd name="T16" fmla="*/ 0 w 383"/>
                <a:gd name="T17" fmla="*/ 0 h 436"/>
                <a:gd name="T18" fmla="*/ 0 w 383"/>
                <a:gd name="T19" fmla="*/ 0 h 436"/>
                <a:gd name="T20" fmla="*/ 0 w 383"/>
                <a:gd name="T21" fmla="*/ 0 h 436"/>
                <a:gd name="T22" fmla="*/ 0 w 383"/>
                <a:gd name="T23" fmla="*/ 0 h 436"/>
                <a:gd name="T24" fmla="*/ 0 w 383"/>
                <a:gd name="T25" fmla="*/ 0 h 436"/>
                <a:gd name="T26" fmla="*/ 0 w 383"/>
                <a:gd name="T27" fmla="*/ 0 h 436"/>
                <a:gd name="T28" fmla="*/ 0 w 383"/>
                <a:gd name="T29" fmla="*/ 0 h 436"/>
                <a:gd name="T30" fmla="*/ 0 w 383"/>
                <a:gd name="T31" fmla="*/ 0 h 436"/>
                <a:gd name="T32" fmla="*/ 0 w 383"/>
                <a:gd name="T33" fmla="*/ 0 h 436"/>
                <a:gd name="T34" fmla="*/ 0 w 383"/>
                <a:gd name="T35" fmla="*/ 0 h 436"/>
                <a:gd name="T36" fmla="*/ 0 w 383"/>
                <a:gd name="T37" fmla="*/ 0 h 436"/>
                <a:gd name="T38" fmla="*/ 0 w 383"/>
                <a:gd name="T39" fmla="*/ 0 h 436"/>
                <a:gd name="T40" fmla="*/ 0 w 383"/>
                <a:gd name="T41" fmla="*/ 0 h 436"/>
                <a:gd name="T42" fmla="*/ 0 w 383"/>
                <a:gd name="T43" fmla="*/ 0 h 436"/>
                <a:gd name="T44" fmla="*/ 0 w 383"/>
                <a:gd name="T45" fmla="*/ 0 h 436"/>
                <a:gd name="T46" fmla="*/ 0 w 383"/>
                <a:gd name="T47" fmla="*/ 0 h 436"/>
                <a:gd name="T48" fmla="*/ 0 w 383"/>
                <a:gd name="T49" fmla="*/ 0 h 436"/>
                <a:gd name="T50" fmla="*/ 0 w 383"/>
                <a:gd name="T51" fmla="*/ 0 h 436"/>
                <a:gd name="T52" fmla="*/ 0 w 383"/>
                <a:gd name="T53" fmla="*/ 0 h 436"/>
                <a:gd name="T54" fmla="*/ 0 w 383"/>
                <a:gd name="T55" fmla="*/ 0 h 436"/>
                <a:gd name="T56" fmla="*/ 0 w 383"/>
                <a:gd name="T57" fmla="*/ 0 h 436"/>
                <a:gd name="T58" fmla="*/ 0 w 383"/>
                <a:gd name="T59" fmla="*/ 0 h 436"/>
                <a:gd name="T60" fmla="*/ 0 w 383"/>
                <a:gd name="T61" fmla="*/ 0 h 436"/>
                <a:gd name="T62" fmla="*/ 0 w 383"/>
                <a:gd name="T63" fmla="*/ 0 h 436"/>
                <a:gd name="T64" fmla="*/ 0 w 383"/>
                <a:gd name="T65" fmla="*/ 0 h 436"/>
                <a:gd name="T66" fmla="*/ 0 w 383"/>
                <a:gd name="T67" fmla="*/ 0 h 4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3"/>
                <a:gd name="T103" fmla="*/ 0 h 436"/>
                <a:gd name="T104" fmla="*/ 383 w 383"/>
                <a:gd name="T105" fmla="*/ 436 h 4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3" h="436">
                  <a:moveTo>
                    <a:pt x="297" y="25"/>
                  </a:moveTo>
                  <a:lnTo>
                    <a:pt x="296" y="21"/>
                  </a:lnTo>
                  <a:lnTo>
                    <a:pt x="300" y="41"/>
                  </a:lnTo>
                  <a:lnTo>
                    <a:pt x="303" y="60"/>
                  </a:lnTo>
                  <a:lnTo>
                    <a:pt x="304" y="80"/>
                  </a:lnTo>
                  <a:lnTo>
                    <a:pt x="305" y="98"/>
                  </a:lnTo>
                  <a:lnTo>
                    <a:pt x="305" y="117"/>
                  </a:lnTo>
                  <a:lnTo>
                    <a:pt x="303" y="135"/>
                  </a:lnTo>
                  <a:lnTo>
                    <a:pt x="301" y="152"/>
                  </a:lnTo>
                  <a:lnTo>
                    <a:pt x="298" y="170"/>
                  </a:lnTo>
                  <a:lnTo>
                    <a:pt x="294" y="187"/>
                  </a:lnTo>
                  <a:lnTo>
                    <a:pt x="289" y="204"/>
                  </a:lnTo>
                  <a:lnTo>
                    <a:pt x="283" y="219"/>
                  </a:lnTo>
                  <a:lnTo>
                    <a:pt x="276" y="234"/>
                  </a:lnTo>
                  <a:lnTo>
                    <a:pt x="268" y="249"/>
                  </a:lnTo>
                  <a:lnTo>
                    <a:pt x="260" y="262"/>
                  </a:lnTo>
                  <a:lnTo>
                    <a:pt x="251" y="275"/>
                  </a:lnTo>
                  <a:lnTo>
                    <a:pt x="241" y="287"/>
                  </a:lnTo>
                  <a:lnTo>
                    <a:pt x="231" y="298"/>
                  </a:lnTo>
                  <a:lnTo>
                    <a:pt x="220" y="308"/>
                  </a:lnTo>
                  <a:lnTo>
                    <a:pt x="209" y="318"/>
                  </a:lnTo>
                  <a:lnTo>
                    <a:pt x="197" y="327"/>
                  </a:lnTo>
                  <a:lnTo>
                    <a:pt x="184" y="335"/>
                  </a:lnTo>
                  <a:lnTo>
                    <a:pt x="172" y="341"/>
                  </a:lnTo>
                  <a:lnTo>
                    <a:pt x="159" y="347"/>
                  </a:lnTo>
                  <a:lnTo>
                    <a:pt x="145" y="351"/>
                  </a:lnTo>
                  <a:lnTo>
                    <a:pt x="132" y="355"/>
                  </a:lnTo>
                  <a:lnTo>
                    <a:pt x="118" y="357"/>
                  </a:lnTo>
                  <a:lnTo>
                    <a:pt x="103" y="358"/>
                  </a:lnTo>
                  <a:lnTo>
                    <a:pt x="88" y="358"/>
                  </a:lnTo>
                  <a:lnTo>
                    <a:pt x="73" y="358"/>
                  </a:lnTo>
                  <a:lnTo>
                    <a:pt x="57" y="355"/>
                  </a:lnTo>
                  <a:lnTo>
                    <a:pt x="42" y="352"/>
                  </a:lnTo>
                  <a:lnTo>
                    <a:pt x="26" y="347"/>
                  </a:lnTo>
                  <a:lnTo>
                    <a:pt x="0" y="420"/>
                  </a:lnTo>
                  <a:lnTo>
                    <a:pt x="21" y="427"/>
                  </a:lnTo>
                  <a:lnTo>
                    <a:pt x="43" y="431"/>
                  </a:lnTo>
                  <a:lnTo>
                    <a:pt x="64" y="435"/>
                  </a:lnTo>
                  <a:lnTo>
                    <a:pt x="86" y="436"/>
                  </a:lnTo>
                  <a:lnTo>
                    <a:pt x="108" y="436"/>
                  </a:lnTo>
                  <a:lnTo>
                    <a:pt x="128" y="434"/>
                  </a:lnTo>
                  <a:lnTo>
                    <a:pt x="149" y="431"/>
                  </a:lnTo>
                  <a:lnTo>
                    <a:pt x="168" y="426"/>
                  </a:lnTo>
                  <a:lnTo>
                    <a:pt x="187" y="419"/>
                  </a:lnTo>
                  <a:lnTo>
                    <a:pt x="206" y="411"/>
                  </a:lnTo>
                  <a:lnTo>
                    <a:pt x="223" y="401"/>
                  </a:lnTo>
                  <a:lnTo>
                    <a:pt x="241" y="391"/>
                  </a:lnTo>
                  <a:lnTo>
                    <a:pt x="257" y="379"/>
                  </a:lnTo>
                  <a:lnTo>
                    <a:pt x="272" y="367"/>
                  </a:lnTo>
                  <a:lnTo>
                    <a:pt x="287" y="352"/>
                  </a:lnTo>
                  <a:lnTo>
                    <a:pt x="300" y="337"/>
                  </a:lnTo>
                  <a:lnTo>
                    <a:pt x="313" y="321"/>
                  </a:lnTo>
                  <a:lnTo>
                    <a:pt x="325" y="304"/>
                  </a:lnTo>
                  <a:lnTo>
                    <a:pt x="335" y="287"/>
                  </a:lnTo>
                  <a:lnTo>
                    <a:pt x="345" y="268"/>
                  </a:lnTo>
                  <a:lnTo>
                    <a:pt x="354" y="249"/>
                  </a:lnTo>
                  <a:lnTo>
                    <a:pt x="362" y="228"/>
                  </a:lnTo>
                  <a:lnTo>
                    <a:pt x="368" y="208"/>
                  </a:lnTo>
                  <a:lnTo>
                    <a:pt x="373" y="187"/>
                  </a:lnTo>
                  <a:lnTo>
                    <a:pt x="378" y="166"/>
                  </a:lnTo>
                  <a:lnTo>
                    <a:pt x="380" y="143"/>
                  </a:lnTo>
                  <a:lnTo>
                    <a:pt x="382" y="121"/>
                  </a:lnTo>
                  <a:lnTo>
                    <a:pt x="383" y="98"/>
                  </a:lnTo>
                  <a:lnTo>
                    <a:pt x="382" y="75"/>
                  </a:lnTo>
                  <a:lnTo>
                    <a:pt x="380" y="51"/>
                  </a:lnTo>
                  <a:lnTo>
                    <a:pt x="376" y="27"/>
                  </a:lnTo>
                  <a:lnTo>
                    <a:pt x="371" y="4"/>
                  </a:lnTo>
                  <a:lnTo>
                    <a:pt x="370" y="0"/>
                  </a:lnTo>
                  <a:lnTo>
                    <a:pt x="297" y="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29" name="Freeform 157"/>
            <p:cNvSpPr>
              <a:spLocks/>
            </p:cNvSpPr>
            <p:nvPr/>
          </p:nvSpPr>
          <p:spPr bwMode="auto">
            <a:xfrm>
              <a:off x="2358" y="1891"/>
              <a:ext cx="6" cy="20"/>
            </a:xfrm>
            <a:custGeom>
              <a:avLst/>
              <a:gdLst>
                <a:gd name="T0" fmla="*/ 0 w 110"/>
                <a:gd name="T1" fmla="*/ 0 h 310"/>
                <a:gd name="T2" fmla="*/ 0 w 110"/>
                <a:gd name="T3" fmla="*/ 0 h 310"/>
                <a:gd name="T4" fmla="*/ 0 w 110"/>
                <a:gd name="T5" fmla="*/ 0 h 310"/>
                <a:gd name="T6" fmla="*/ 0 w 110"/>
                <a:gd name="T7" fmla="*/ 0 h 310"/>
                <a:gd name="T8" fmla="*/ 0 w 110"/>
                <a:gd name="T9" fmla="*/ 0 h 310"/>
                <a:gd name="T10" fmla="*/ 0 w 110"/>
                <a:gd name="T11" fmla="*/ 0 h 310"/>
                <a:gd name="T12" fmla="*/ 0 w 110"/>
                <a:gd name="T13" fmla="*/ 0 h 310"/>
                <a:gd name="T14" fmla="*/ 0 w 110"/>
                <a:gd name="T15" fmla="*/ 0 h 310"/>
                <a:gd name="T16" fmla="*/ 0 w 110"/>
                <a:gd name="T17" fmla="*/ 0 h 310"/>
                <a:gd name="T18" fmla="*/ 0 w 110"/>
                <a:gd name="T19" fmla="*/ 0 h 310"/>
                <a:gd name="T20" fmla="*/ 0 w 110"/>
                <a:gd name="T21" fmla="*/ 0 h 310"/>
                <a:gd name="T22" fmla="*/ 0 w 110"/>
                <a:gd name="T23" fmla="*/ 0 h 310"/>
                <a:gd name="T24" fmla="*/ 0 w 110"/>
                <a:gd name="T25" fmla="*/ 0 h 310"/>
                <a:gd name="T26" fmla="*/ 0 w 110"/>
                <a:gd name="T27" fmla="*/ 0 h 310"/>
                <a:gd name="T28" fmla="*/ 0 w 110"/>
                <a:gd name="T29" fmla="*/ 0 h 310"/>
                <a:gd name="T30" fmla="*/ 0 w 110"/>
                <a:gd name="T31" fmla="*/ 0 h 310"/>
                <a:gd name="T32" fmla="*/ 0 w 110"/>
                <a:gd name="T33" fmla="*/ 0 h 310"/>
                <a:gd name="T34" fmla="*/ 0 w 110"/>
                <a:gd name="T35" fmla="*/ 0 h 310"/>
                <a:gd name="T36" fmla="*/ 0 w 110"/>
                <a:gd name="T37" fmla="*/ 0 h 310"/>
                <a:gd name="T38" fmla="*/ 0 w 110"/>
                <a:gd name="T39" fmla="*/ 0 h 310"/>
                <a:gd name="T40" fmla="*/ 0 w 110"/>
                <a:gd name="T41" fmla="*/ 0 h 310"/>
                <a:gd name="T42" fmla="*/ 0 w 110"/>
                <a:gd name="T43" fmla="*/ 0 h 310"/>
                <a:gd name="T44" fmla="*/ 0 w 110"/>
                <a:gd name="T45" fmla="*/ 0 h 310"/>
                <a:gd name="T46" fmla="*/ 0 w 110"/>
                <a:gd name="T47" fmla="*/ 0 h 3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0"/>
                <a:gd name="T73" fmla="*/ 0 h 310"/>
                <a:gd name="T74" fmla="*/ 110 w 110"/>
                <a:gd name="T75" fmla="*/ 310 h 3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0" h="310">
                  <a:moveTo>
                    <a:pt x="28" y="74"/>
                  </a:moveTo>
                  <a:lnTo>
                    <a:pt x="2" y="36"/>
                  </a:lnTo>
                  <a:lnTo>
                    <a:pt x="0" y="82"/>
                  </a:lnTo>
                  <a:lnTo>
                    <a:pt x="0" y="121"/>
                  </a:lnTo>
                  <a:lnTo>
                    <a:pt x="1" y="156"/>
                  </a:lnTo>
                  <a:lnTo>
                    <a:pt x="4" y="186"/>
                  </a:lnTo>
                  <a:lnTo>
                    <a:pt x="9" y="216"/>
                  </a:lnTo>
                  <a:lnTo>
                    <a:pt x="17" y="246"/>
                  </a:lnTo>
                  <a:lnTo>
                    <a:pt x="26" y="277"/>
                  </a:lnTo>
                  <a:lnTo>
                    <a:pt x="37" y="310"/>
                  </a:lnTo>
                  <a:lnTo>
                    <a:pt x="110" y="285"/>
                  </a:lnTo>
                  <a:lnTo>
                    <a:pt x="100" y="253"/>
                  </a:lnTo>
                  <a:lnTo>
                    <a:pt x="91" y="225"/>
                  </a:lnTo>
                  <a:lnTo>
                    <a:pt x="85" y="201"/>
                  </a:lnTo>
                  <a:lnTo>
                    <a:pt x="81" y="177"/>
                  </a:lnTo>
                  <a:lnTo>
                    <a:pt x="78" y="151"/>
                  </a:lnTo>
                  <a:lnTo>
                    <a:pt x="77" y="120"/>
                  </a:lnTo>
                  <a:lnTo>
                    <a:pt x="78" y="83"/>
                  </a:lnTo>
                  <a:lnTo>
                    <a:pt x="79" y="39"/>
                  </a:lnTo>
                  <a:lnTo>
                    <a:pt x="54" y="0"/>
                  </a:lnTo>
                  <a:lnTo>
                    <a:pt x="79" y="39"/>
                  </a:lnTo>
                  <a:lnTo>
                    <a:pt x="80" y="10"/>
                  </a:lnTo>
                  <a:lnTo>
                    <a:pt x="54" y="0"/>
                  </a:lnTo>
                  <a:lnTo>
                    <a:pt x="28" y="7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0" name="Freeform 158"/>
            <p:cNvSpPr>
              <a:spLocks/>
            </p:cNvSpPr>
            <p:nvPr/>
          </p:nvSpPr>
          <p:spPr bwMode="auto">
            <a:xfrm>
              <a:off x="2408" y="1868"/>
              <a:ext cx="23" cy="9"/>
            </a:xfrm>
            <a:custGeom>
              <a:avLst/>
              <a:gdLst>
                <a:gd name="T0" fmla="*/ 0 w 370"/>
                <a:gd name="T1" fmla="*/ 0 h 138"/>
                <a:gd name="T2" fmla="*/ 0 w 370"/>
                <a:gd name="T3" fmla="*/ 0 h 138"/>
                <a:gd name="T4" fmla="*/ 0 w 370"/>
                <a:gd name="T5" fmla="*/ 0 h 138"/>
                <a:gd name="T6" fmla="*/ 0 w 370"/>
                <a:gd name="T7" fmla="*/ 0 h 138"/>
                <a:gd name="T8" fmla="*/ 0 w 370"/>
                <a:gd name="T9" fmla="*/ 0 h 138"/>
                <a:gd name="T10" fmla="*/ 0 w 370"/>
                <a:gd name="T11" fmla="*/ 0 h 138"/>
                <a:gd name="T12" fmla="*/ 0 w 370"/>
                <a:gd name="T13" fmla="*/ 0 h 138"/>
                <a:gd name="T14" fmla="*/ 0 w 370"/>
                <a:gd name="T15" fmla="*/ 0 h 138"/>
                <a:gd name="T16" fmla="*/ 0 w 370"/>
                <a:gd name="T17" fmla="*/ 0 h 138"/>
                <a:gd name="T18" fmla="*/ 0 w 370"/>
                <a:gd name="T19" fmla="*/ 0 h 138"/>
                <a:gd name="T20" fmla="*/ 0 w 370"/>
                <a:gd name="T21" fmla="*/ 0 h 138"/>
                <a:gd name="T22" fmla="*/ 0 w 370"/>
                <a:gd name="T23" fmla="*/ 0 h 138"/>
                <a:gd name="T24" fmla="*/ 0 w 370"/>
                <a:gd name="T25" fmla="*/ 0 h 138"/>
                <a:gd name="T26" fmla="*/ 0 w 370"/>
                <a:gd name="T27" fmla="*/ 0 h 138"/>
                <a:gd name="T28" fmla="*/ 0 w 370"/>
                <a:gd name="T29" fmla="*/ 0 h 138"/>
                <a:gd name="T30" fmla="*/ 0 w 370"/>
                <a:gd name="T31" fmla="*/ 0 h 138"/>
                <a:gd name="T32" fmla="*/ 0 w 370"/>
                <a:gd name="T33" fmla="*/ 0 h 138"/>
                <a:gd name="T34" fmla="*/ 0 w 370"/>
                <a:gd name="T35" fmla="*/ 0 h 138"/>
                <a:gd name="T36" fmla="*/ 0 w 370"/>
                <a:gd name="T37" fmla="*/ 0 h 138"/>
                <a:gd name="T38" fmla="*/ 0 w 370"/>
                <a:gd name="T39" fmla="*/ 0 h 138"/>
                <a:gd name="T40" fmla="*/ 0 w 370"/>
                <a:gd name="T41" fmla="*/ 0 h 138"/>
                <a:gd name="T42" fmla="*/ 0 w 370"/>
                <a:gd name="T43" fmla="*/ 0 h 138"/>
                <a:gd name="T44" fmla="*/ 0 w 370"/>
                <a:gd name="T45" fmla="*/ 0 h 138"/>
                <a:gd name="T46" fmla="*/ 0 w 370"/>
                <a:gd name="T47" fmla="*/ 0 h 138"/>
                <a:gd name="T48" fmla="*/ 0 w 370"/>
                <a:gd name="T49" fmla="*/ 0 h 138"/>
                <a:gd name="T50" fmla="*/ 0 w 370"/>
                <a:gd name="T51" fmla="*/ 0 h 138"/>
                <a:gd name="T52" fmla="*/ 0 w 370"/>
                <a:gd name="T53" fmla="*/ 0 h 138"/>
                <a:gd name="T54" fmla="*/ 0 w 370"/>
                <a:gd name="T55" fmla="*/ 0 h 138"/>
                <a:gd name="T56" fmla="*/ 0 w 370"/>
                <a:gd name="T57" fmla="*/ 0 h 138"/>
                <a:gd name="T58" fmla="*/ 0 w 370"/>
                <a:gd name="T59" fmla="*/ 0 h 138"/>
                <a:gd name="T60" fmla="*/ 0 w 370"/>
                <a:gd name="T61" fmla="*/ 0 h 138"/>
                <a:gd name="T62" fmla="*/ 0 w 370"/>
                <a:gd name="T63" fmla="*/ 0 h 138"/>
                <a:gd name="T64" fmla="*/ 0 w 370"/>
                <a:gd name="T65" fmla="*/ 0 h 138"/>
                <a:gd name="T66" fmla="*/ 0 w 370"/>
                <a:gd name="T67" fmla="*/ 0 h 138"/>
                <a:gd name="T68" fmla="*/ 0 w 370"/>
                <a:gd name="T69" fmla="*/ 0 h 138"/>
                <a:gd name="T70" fmla="*/ 0 w 370"/>
                <a:gd name="T71" fmla="*/ 0 h 138"/>
                <a:gd name="T72" fmla="*/ 0 w 370"/>
                <a:gd name="T73" fmla="*/ 0 h 138"/>
                <a:gd name="T74" fmla="*/ 0 w 370"/>
                <a:gd name="T75" fmla="*/ 0 h 138"/>
                <a:gd name="T76" fmla="*/ 0 w 370"/>
                <a:gd name="T77" fmla="*/ 0 h 138"/>
                <a:gd name="T78" fmla="*/ 0 w 370"/>
                <a:gd name="T79" fmla="*/ 0 h 138"/>
                <a:gd name="T80" fmla="*/ 0 w 370"/>
                <a:gd name="T81" fmla="*/ 0 h 13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70"/>
                <a:gd name="T124" fmla="*/ 0 h 138"/>
                <a:gd name="T125" fmla="*/ 370 w 370"/>
                <a:gd name="T126" fmla="*/ 138 h 13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70" h="138">
                  <a:moveTo>
                    <a:pt x="53" y="138"/>
                  </a:moveTo>
                  <a:lnTo>
                    <a:pt x="54" y="137"/>
                  </a:lnTo>
                  <a:lnTo>
                    <a:pt x="57" y="134"/>
                  </a:lnTo>
                  <a:lnTo>
                    <a:pt x="65" y="129"/>
                  </a:lnTo>
                  <a:lnTo>
                    <a:pt x="77" y="124"/>
                  </a:lnTo>
                  <a:lnTo>
                    <a:pt x="91" y="117"/>
                  </a:lnTo>
                  <a:lnTo>
                    <a:pt x="107" y="111"/>
                  </a:lnTo>
                  <a:lnTo>
                    <a:pt x="127" y="103"/>
                  </a:lnTo>
                  <a:lnTo>
                    <a:pt x="147" y="97"/>
                  </a:lnTo>
                  <a:lnTo>
                    <a:pt x="169" y="92"/>
                  </a:lnTo>
                  <a:lnTo>
                    <a:pt x="191" y="87"/>
                  </a:lnTo>
                  <a:lnTo>
                    <a:pt x="215" y="83"/>
                  </a:lnTo>
                  <a:lnTo>
                    <a:pt x="239" y="80"/>
                  </a:lnTo>
                  <a:lnTo>
                    <a:pt x="262" y="78"/>
                  </a:lnTo>
                  <a:lnTo>
                    <a:pt x="286" y="78"/>
                  </a:lnTo>
                  <a:lnTo>
                    <a:pt x="309" y="79"/>
                  </a:lnTo>
                  <a:lnTo>
                    <a:pt x="319" y="80"/>
                  </a:lnTo>
                  <a:lnTo>
                    <a:pt x="330" y="82"/>
                  </a:lnTo>
                  <a:lnTo>
                    <a:pt x="340" y="84"/>
                  </a:lnTo>
                  <a:lnTo>
                    <a:pt x="349" y="86"/>
                  </a:lnTo>
                  <a:lnTo>
                    <a:pt x="370" y="11"/>
                  </a:lnTo>
                  <a:lnTo>
                    <a:pt x="356" y="8"/>
                  </a:lnTo>
                  <a:lnTo>
                    <a:pt x="342" y="5"/>
                  </a:lnTo>
                  <a:lnTo>
                    <a:pt x="329" y="3"/>
                  </a:lnTo>
                  <a:lnTo>
                    <a:pt x="314" y="2"/>
                  </a:lnTo>
                  <a:lnTo>
                    <a:pt x="287" y="0"/>
                  </a:lnTo>
                  <a:lnTo>
                    <a:pt x="259" y="1"/>
                  </a:lnTo>
                  <a:lnTo>
                    <a:pt x="231" y="3"/>
                  </a:lnTo>
                  <a:lnTo>
                    <a:pt x="204" y="6"/>
                  </a:lnTo>
                  <a:lnTo>
                    <a:pt x="177" y="11"/>
                  </a:lnTo>
                  <a:lnTo>
                    <a:pt x="151" y="16"/>
                  </a:lnTo>
                  <a:lnTo>
                    <a:pt x="126" y="24"/>
                  </a:lnTo>
                  <a:lnTo>
                    <a:pt x="102" y="31"/>
                  </a:lnTo>
                  <a:lnTo>
                    <a:pt x="81" y="38"/>
                  </a:lnTo>
                  <a:lnTo>
                    <a:pt x="60" y="46"/>
                  </a:lnTo>
                  <a:lnTo>
                    <a:pt x="43" y="54"/>
                  </a:lnTo>
                  <a:lnTo>
                    <a:pt x="26" y="62"/>
                  </a:lnTo>
                  <a:lnTo>
                    <a:pt x="12" y="72"/>
                  </a:lnTo>
                  <a:lnTo>
                    <a:pt x="0" y="82"/>
                  </a:lnTo>
                  <a:lnTo>
                    <a:pt x="1" y="81"/>
                  </a:lnTo>
                  <a:lnTo>
                    <a:pt x="53" y="13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1" name="Freeform 159"/>
            <p:cNvSpPr>
              <a:spLocks/>
            </p:cNvSpPr>
            <p:nvPr/>
          </p:nvSpPr>
          <p:spPr bwMode="auto">
            <a:xfrm>
              <a:off x="2381" y="1873"/>
              <a:ext cx="30" cy="14"/>
            </a:xfrm>
            <a:custGeom>
              <a:avLst/>
              <a:gdLst>
                <a:gd name="T0" fmla="*/ 0 w 479"/>
                <a:gd name="T1" fmla="*/ 0 h 228"/>
                <a:gd name="T2" fmla="*/ 0 w 479"/>
                <a:gd name="T3" fmla="*/ 0 h 228"/>
                <a:gd name="T4" fmla="*/ 0 w 479"/>
                <a:gd name="T5" fmla="*/ 0 h 228"/>
                <a:gd name="T6" fmla="*/ 0 w 479"/>
                <a:gd name="T7" fmla="*/ 0 h 228"/>
                <a:gd name="T8" fmla="*/ 0 w 479"/>
                <a:gd name="T9" fmla="*/ 0 h 228"/>
                <a:gd name="T10" fmla="*/ 0 w 479"/>
                <a:gd name="T11" fmla="*/ 0 h 228"/>
                <a:gd name="T12" fmla="*/ 0 w 479"/>
                <a:gd name="T13" fmla="*/ 0 h 228"/>
                <a:gd name="T14" fmla="*/ 0 w 479"/>
                <a:gd name="T15" fmla="*/ 0 h 228"/>
                <a:gd name="T16" fmla="*/ 0 w 479"/>
                <a:gd name="T17" fmla="*/ 0 h 228"/>
                <a:gd name="T18" fmla="*/ 0 w 479"/>
                <a:gd name="T19" fmla="*/ 0 h 228"/>
                <a:gd name="T20" fmla="*/ 0 w 479"/>
                <a:gd name="T21" fmla="*/ 0 h 228"/>
                <a:gd name="T22" fmla="*/ 0 w 479"/>
                <a:gd name="T23" fmla="*/ 0 h 228"/>
                <a:gd name="T24" fmla="*/ 0 w 479"/>
                <a:gd name="T25" fmla="*/ 0 h 228"/>
                <a:gd name="T26" fmla="*/ 0 w 479"/>
                <a:gd name="T27" fmla="*/ 0 h 228"/>
                <a:gd name="T28" fmla="*/ 0 w 479"/>
                <a:gd name="T29" fmla="*/ 0 h 228"/>
                <a:gd name="T30" fmla="*/ 0 w 479"/>
                <a:gd name="T31" fmla="*/ 0 h 228"/>
                <a:gd name="T32" fmla="*/ 0 w 479"/>
                <a:gd name="T33" fmla="*/ 0 h 228"/>
                <a:gd name="T34" fmla="*/ 0 w 479"/>
                <a:gd name="T35" fmla="*/ 0 h 228"/>
                <a:gd name="T36" fmla="*/ 0 w 479"/>
                <a:gd name="T37" fmla="*/ 0 h 228"/>
                <a:gd name="T38" fmla="*/ 0 w 479"/>
                <a:gd name="T39" fmla="*/ 0 h 228"/>
                <a:gd name="T40" fmla="*/ 0 w 479"/>
                <a:gd name="T41" fmla="*/ 0 h 228"/>
                <a:gd name="T42" fmla="*/ 0 w 479"/>
                <a:gd name="T43" fmla="*/ 0 h 228"/>
                <a:gd name="T44" fmla="*/ 0 w 479"/>
                <a:gd name="T45" fmla="*/ 0 h 228"/>
                <a:gd name="T46" fmla="*/ 0 w 479"/>
                <a:gd name="T47" fmla="*/ 0 h 228"/>
                <a:gd name="T48" fmla="*/ 0 w 479"/>
                <a:gd name="T49" fmla="*/ 0 h 228"/>
                <a:gd name="T50" fmla="*/ 0 w 479"/>
                <a:gd name="T51" fmla="*/ 0 h 228"/>
                <a:gd name="T52" fmla="*/ 0 w 479"/>
                <a:gd name="T53" fmla="*/ 0 h 228"/>
                <a:gd name="T54" fmla="*/ 0 w 479"/>
                <a:gd name="T55" fmla="*/ 0 h 228"/>
                <a:gd name="T56" fmla="*/ 0 w 479"/>
                <a:gd name="T57" fmla="*/ 0 h 228"/>
                <a:gd name="T58" fmla="*/ 0 w 479"/>
                <a:gd name="T59" fmla="*/ 0 h 228"/>
                <a:gd name="T60" fmla="*/ 0 w 479"/>
                <a:gd name="T61" fmla="*/ 0 h 228"/>
                <a:gd name="T62" fmla="*/ 0 w 479"/>
                <a:gd name="T63" fmla="*/ 0 h 228"/>
                <a:gd name="T64" fmla="*/ 0 w 479"/>
                <a:gd name="T65" fmla="*/ 0 h 228"/>
                <a:gd name="T66" fmla="*/ 0 w 479"/>
                <a:gd name="T67" fmla="*/ 0 h 228"/>
                <a:gd name="T68" fmla="*/ 0 w 479"/>
                <a:gd name="T69" fmla="*/ 0 h 228"/>
                <a:gd name="T70" fmla="*/ 0 w 479"/>
                <a:gd name="T71" fmla="*/ 0 h 228"/>
                <a:gd name="T72" fmla="*/ 0 w 479"/>
                <a:gd name="T73" fmla="*/ 0 h 228"/>
                <a:gd name="T74" fmla="*/ 0 w 479"/>
                <a:gd name="T75" fmla="*/ 0 h 228"/>
                <a:gd name="T76" fmla="*/ 0 w 479"/>
                <a:gd name="T77" fmla="*/ 0 h 228"/>
                <a:gd name="T78" fmla="*/ 0 w 479"/>
                <a:gd name="T79" fmla="*/ 0 h 228"/>
                <a:gd name="T80" fmla="*/ 0 w 479"/>
                <a:gd name="T81" fmla="*/ 0 h 228"/>
                <a:gd name="T82" fmla="*/ 0 w 479"/>
                <a:gd name="T83" fmla="*/ 0 h 228"/>
                <a:gd name="T84" fmla="*/ 0 w 479"/>
                <a:gd name="T85" fmla="*/ 0 h 228"/>
                <a:gd name="T86" fmla="*/ 0 w 479"/>
                <a:gd name="T87" fmla="*/ 0 h 228"/>
                <a:gd name="T88" fmla="*/ 0 w 479"/>
                <a:gd name="T89" fmla="*/ 0 h 228"/>
                <a:gd name="T90" fmla="*/ 0 w 479"/>
                <a:gd name="T91" fmla="*/ 0 h 228"/>
                <a:gd name="T92" fmla="*/ 0 w 479"/>
                <a:gd name="T93" fmla="*/ 0 h 228"/>
                <a:gd name="T94" fmla="*/ 0 w 479"/>
                <a:gd name="T95" fmla="*/ 0 h 228"/>
                <a:gd name="T96" fmla="*/ 0 w 479"/>
                <a:gd name="T97" fmla="*/ 0 h 228"/>
                <a:gd name="T98" fmla="*/ 0 w 479"/>
                <a:gd name="T99" fmla="*/ 0 h 228"/>
                <a:gd name="T100" fmla="*/ 0 w 479"/>
                <a:gd name="T101" fmla="*/ 0 h 228"/>
                <a:gd name="T102" fmla="*/ 0 w 479"/>
                <a:gd name="T103" fmla="*/ 0 h 228"/>
                <a:gd name="T104" fmla="*/ 0 w 479"/>
                <a:gd name="T105" fmla="*/ 0 h 22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79"/>
                <a:gd name="T160" fmla="*/ 0 h 228"/>
                <a:gd name="T161" fmla="*/ 479 w 479"/>
                <a:gd name="T162" fmla="*/ 228 h 22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79" h="228">
                  <a:moveTo>
                    <a:pt x="53" y="228"/>
                  </a:moveTo>
                  <a:lnTo>
                    <a:pt x="53" y="228"/>
                  </a:lnTo>
                  <a:lnTo>
                    <a:pt x="62" y="220"/>
                  </a:lnTo>
                  <a:lnTo>
                    <a:pt x="72" y="213"/>
                  </a:lnTo>
                  <a:lnTo>
                    <a:pt x="83" y="206"/>
                  </a:lnTo>
                  <a:lnTo>
                    <a:pt x="94" y="200"/>
                  </a:lnTo>
                  <a:lnTo>
                    <a:pt x="105" y="194"/>
                  </a:lnTo>
                  <a:lnTo>
                    <a:pt x="116" y="188"/>
                  </a:lnTo>
                  <a:lnTo>
                    <a:pt x="129" y="183"/>
                  </a:lnTo>
                  <a:lnTo>
                    <a:pt x="140" y="179"/>
                  </a:lnTo>
                  <a:lnTo>
                    <a:pt x="165" y="171"/>
                  </a:lnTo>
                  <a:lnTo>
                    <a:pt x="192" y="164"/>
                  </a:lnTo>
                  <a:lnTo>
                    <a:pt x="220" y="158"/>
                  </a:lnTo>
                  <a:lnTo>
                    <a:pt x="247" y="153"/>
                  </a:lnTo>
                  <a:lnTo>
                    <a:pt x="276" y="146"/>
                  </a:lnTo>
                  <a:lnTo>
                    <a:pt x="306" y="140"/>
                  </a:lnTo>
                  <a:lnTo>
                    <a:pt x="336" y="132"/>
                  </a:lnTo>
                  <a:lnTo>
                    <a:pt x="364" y="123"/>
                  </a:lnTo>
                  <a:lnTo>
                    <a:pt x="380" y="118"/>
                  </a:lnTo>
                  <a:lnTo>
                    <a:pt x="394" y="112"/>
                  </a:lnTo>
                  <a:lnTo>
                    <a:pt x="409" y="104"/>
                  </a:lnTo>
                  <a:lnTo>
                    <a:pt x="424" y="97"/>
                  </a:lnTo>
                  <a:lnTo>
                    <a:pt x="438" y="88"/>
                  </a:lnTo>
                  <a:lnTo>
                    <a:pt x="452" y="79"/>
                  </a:lnTo>
                  <a:lnTo>
                    <a:pt x="466" y="69"/>
                  </a:lnTo>
                  <a:lnTo>
                    <a:pt x="479" y="57"/>
                  </a:lnTo>
                  <a:lnTo>
                    <a:pt x="427" y="0"/>
                  </a:lnTo>
                  <a:lnTo>
                    <a:pt x="418" y="8"/>
                  </a:lnTo>
                  <a:lnTo>
                    <a:pt x="407" y="16"/>
                  </a:lnTo>
                  <a:lnTo>
                    <a:pt x="397" y="23"/>
                  </a:lnTo>
                  <a:lnTo>
                    <a:pt x="386" y="30"/>
                  </a:lnTo>
                  <a:lnTo>
                    <a:pt x="375" y="36"/>
                  </a:lnTo>
                  <a:lnTo>
                    <a:pt x="363" y="41"/>
                  </a:lnTo>
                  <a:lnTo>
                    <a:pt x="352" y="46"/>
                  </a:lnTo>
                  <a:lnTo>
                    <a:pt x="340" y="50"/>
                  </a:lnTo>
                  <a:lnTo>
                    <a:pt x="314" y="58"/>
                  </a:lnTo>
                  <a:lnTo>
                    <a:pt x="287" y="64"/>
                  </a:lnTo>
                  <a:lnTo>
                    <a:pt x="261" y="71"/>
                  </a:lnTo>
                  <a:lnTo>
                    <a:pt x="232" y="77"/>
                  </a:lnTo>
                  <a:lnTo>
                    <a:pt x="203" y="83"/>
                  </a:lnTo>
                  <a:lnTo>
                    <a:pt x="174" y="89"/>
                  </a:lnTo>
                  <a:lnTo>
                    <a:pt x="144" y="96"/>
                  </a:lnTo>
                  <a:lnTo>
                    <a:pt x="115" y="105"/>
                  </a:lnTo>
                  <a:lnTo>
                    <a:pt x="100" y="112"/>
                  </a:lnTo>
                  <a:lnTo>
                    <a:pt x="85" y="118"/>
                  </a:lnTo>
                  <a:lnTo>
                    <a:pt x="70" y="124"/>
                  </a:lnTo>
                  <a:lnTo>
                    <a:pt x="56" y="132"/>
                  </a:lnTo>
                  <a:lnTo>
                    <a:pt x="41" y="140"/>
                  </a:lnTo>
                  <a:lnTo>
                    <a:pt x="28" y="150"/>
                  </a:lnTo>
                  <a:lnTo>
                    <a:pt x="14" y="160"/>
                  </a:lnTo>
                  <a:lnTo>
                    <a:pt x="0" y="172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2" name="Freeform 160"/>
            <p:cNvSpPr>
              <a:spLocks/>
            </p:cNvSpPr>
            <p:nvPr/>
          </p:nvSpPr>
          <p:spPr bwMode="auto">
            <a:xfrm>
              <a:off x="2365" y="1884"/>
              <a:ext cx="19" cy="38"/>
            </a:xfrm>
            <a:custGeom>
              <a:avLst/>
              <a:gdLst>
                <a:gd name="T0" fmla="*/ 0 w 308"/>
                <a:gd name="T1" fmla="*/ 0 h 616"/>
                <a:gd name="T2" fmla="*/ 0 w 308"/>
                <a:gd name="T3" fmla="*/ 0 h 616"/>
                <a:gd name="T4" fmla="*/ 0 w 308"/>
                <a:gd name="T5" fmla="*/ 0 h 616"/>
                <a:gd name="T6" fmla="*/ 0 w 308"/>
                <a:gd name="T7" fmla="*/ 0 h 616"/>
                <a:gd name="T8" fmla="*/ 0 w 308"/>
                <a:gd name="T9" fmla="*/ 0 h 616"/>
                <a:gd name="T10" fmla="*/ 0 w 308"/>
                <a:gd name="T11" fmla="*/ 0 h 616"/>
                <a:gd name="T12" fmla="*/ 0 w 308"/>
                <a:gd name="T13" fmla="*/ 0 h 616"/>
                <a:gd name="T14" fmla="*/ 0 w 308"/>
                <a:gd name="T15" fmla="*/ 0 h 616"/>
                <a:gd name="T16" fmla="*/ 0 w 308"/>
                <a:gd name="T17" fmla="*/ 0 h 616"/>
                <a:gd name="T18" fmla="*/ 0 w 308"/>
                <a:gd name="T19" fmla="*/ 0 h 616"/>
                <a:gd name="T20" fmla="*/ 0 w 308"/>
                <a:gd name="T21" fmla="*/ 0 h 616"/>
                <a:gd name="T22" fmla="*/ 0 w 308"/>
                <a:gd name="T23" fmla="*/ 0 h 616"/>
                <a:gd name="T24" fmla="*/ 0 w 308"/>
                <a:gd name="T25" fmla="*/ 0 h 616"/>
                <a:gd name="T26" fmla="*/ 0 w 308"/>
                <a:gd name="T27" fmla="*/ 0 h 616"/>
                <a:gd name="T28" fmla="*/ 0 w 308"/>
                <a:gd name="T29" fmla="*/ 0 h 616"/>
                <a:gd name="T30" fmla="*/ 0 w 308"/>
                <a:gd name="T31" fmla="*/ 0 h 616"/>
                <a:gd name="T32" fmla="*/ 0 w 308"/>
                <a:gd name="T33" fmla="*/ 0 h 616"/>
                <a:gd name="T34" fmla="*/ 0 w 308"/>
                <a:gd name="T35" fmla="*/ 0 h 616"/>
                <a:gd name="T36" fmla="*/ 0 w 308"/>
                <a:gd name="T37" fmla="*/ 0 h 616"/>
                <a:gd name="T38" fmla="*/ 0 w 308"/>
                <a:gd name="T39" fmla="*/ 0 h 616"/>
                <a:gd name="T40" fmla="*/ 0 w 308"/>
                <a:gd name="T41" fmla="*/ 0 h 616"/>
                <a:gd name="T42" fmla="*/ 0 w 308"/>
                <a:gd name="T43" fmla="*/ 0 h 616"/>
                <a:gd name="T44" fmla="*/ 0 w 308"/>
                <a:gd name="T45" fmla="*/ 0 h 616"/>
                <a:gd name="T46" fmla="*/ 0 w 308"/>
                <a:gd name="T47" fmla="*/ 0 h 616"/>
                <a:gd name="T48" fmla="*/ 0 w 308"/>
                <a:gd name="T49" fmla="*/ 0 h 616"/>
                <a:gd name="T50" fmla="*/ 0 w 308"/>
                <a:gd name="T51" fmla="*/ 0 h 616"/>
                <a:gd name="T52" fmla="*/ 0 w 308"/>
                <a:gd name="T53" fmla="*/ 0 h 616"/>
                <a:gd name="T54" fmla="*/ 0 w 308"/>
                <a:gd name="T55" fmla="*/ 0 h 616"/>
                <a:gd name="T56" fmla="*/ 0 w 308"/>
                <a:gd name="T57" fmla="*/ 0 h 616"/>
                <a:gd name="T58" fmla="*/ 0 w 308"/>
                <a:gd name="T59" fmla="*/ 0 h 616"/>
                <a:gd name="T60" fmla="*/ 0 w 308"/>
                <a:gd name="T61" fmla="*/ 0 h 616"/>
                <a:gd name="T62" fmla="*/ 0 w 308"/>
                <a:gd name="T63" fmla="*/ 0 h 616"/>
                <a:gd name="T64" fmla="*/ 0 w 308"/>
                <a:gd name="T65" fmla="*/ 0 h 616"/>
                <a:gd name="T66" fmla="*/ 0 w 308"/>
                <a:gd name="T67" fmla="*/ 0 h 616"/>
                <a:gd name="T68" fmla="*/ 0 w 308"/>
                <a:gd name="T69" fmla="*/ 0 h 616"/>
                <a:gd name="T70" fmla="*/ 0 w 308"/>
                <a:gd name="T71" fmla="*/ 0 h 616"/>
                <a:gd name="T72" fmla="*/ 0 w 308"/>
                <a:gd name="T73" fmla="*/ 0 h 616"/>
                <a:gd name="T74" fmla="*/ 0 w 308"/>
                <a:gd name="T75" fmla="*/ 0 h 616"/>
                <a:gd name="T76" fmla="*/ 0 w 308"/>
                <a:gd name="T77" fmla="*/ 0 h 616"/>
                <a:gd name="T78" fmla="*/ 0 w 308"/>
                <a:gd name="T79" fmla="*/ 0 h 616"/>
                <a:gd name="T80" fmla="*/ 0 w 308"/>
                <a:gd name="T81" fmla="*/ 0 h 616"/>
                <a:gd name="T82" fmla="*/ 0 w 308"/>
                <a:gd name="T83" fmla="*/ 0 h 616"/>
                <a:gd name="T84" fmla="*/ 0 w 308"/>
                <a:gd name="T85" fmla="*/ 0 h 616"/>
                <a:gd name="T86" fmla="*/ 0 w 308"/>
                <a:gd name="T87" fmla="*/ 0 h 616"/>
                <a:gd name="T88" fmla="*/ 0 w 308"/>
                <a:gd name="T89" fmla="*/ 0 h 616"/>
                <a:gd name="T90" fmla="*/ 0 w 308"/>
                <a:gd name="T91" fmla="*/ 0 h 616"/>
                <a:gd name="T92" fmla="*/ 0 w 308"/>
                <a:gd name="T93" fmla="*/ 0 h 616"/>
                <a:gd name="T94" fmla="*/ 0 w 308"/>
                <a:gd name="T95" fmla="*/ 0 h 616"/>
                <a:gd name="T96" fmla="*/ 0 w 308"/>
                <a:gd name="T97" fmla="*/ 0 h 616"/>
                <a:gd name="T98" fmla="*/ 0 w 308"/>
                <a:gd name="T99" fmla="*/ 0 h 616"/>
                <a:gd name="T100" fmla="*/ 0 w 308"/>
                <a:gd name="T101" fmla="*/ 0 h 616"/>
                <a:gd name="T102" fmla="*/ 0 w 308"/>
                <a:gd name="T103" fmla="*/ 0 h 616"/>
                <a:gd name="T104" fmla="*/ 0 w 308"/>
                <a:gd name="T105" fmla="*/ 0 h 616"/>
                <a:gd name="T106" fmla="*/ 0 w 308"/>
                <a:gd name="T107" fmla="*/ 0 h 616"/>
                <a:gd name="T108" fmla="*/ 0 w 308"/>
                <a:gd name="T109" fmla="*/ 0 h 616"/>
                <a:gd name="T110" fmla="*/ 0 w 308"/>
                <a:gd name="T111" fmla="*/ 0 h 616"/>
                <a:gd name="T112" fmla="*/ 0 w 308"/>
                <a:gd name="T113" fmla="*/ 0 h 616"/>
                <a:gd name="T114" fmla="*/ 0 w 308"/>
                <a:gd name="T115" fmla="*/ 0 h 616"/>
                <a:gd name="T116" fmla="*/ 0 w 308"/>
                <a:gd name="T117" fmla="*/ 0 h 616"/>
                <a:gd name="T118" fmla="*/ 0 w 308"/>
                <a:gd name="T119" fmla="*/ 0 h 616"/>
                <a:gd name="T120" fmla="*/ 0 w 308"/>
                <a:gd name="T121" fmla="*/ 0 h 61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8"/>
                <a:gd name="T184" fmla="*/ 0 h 616"/>
                <a:gd name="T185" fmla="*/ 308 w 308"/>
                <a:gd name="T186" fmla="*/ 616 h 61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8" h="616">
                  <a:moveTo>
                    <a:pt x="108" y="571"/>
                  </a:moveTo>
                  <a:lnTo>
                    <a:pt x="109" y="571"/>
                  </a:lnTo>
                  <a:lnTo>
                    <a:pt x="101" y="558"/>
                  </a:lnTo>
                  <a:lnTo>
                    <a:pt x="94" y="546"/>
                  </a:lnTo>
                  <a:lnTo>
                    <a:pt x="88" y="533"/>
                  </a:lnTo>
                  <a:lnTo>
                    <a:pt x="84" y="518"/>
                  </a:lnTo>
                  <a:lnTo>
                    <a:pt x="81" y="505"/>
                  </a:lnTo>
                  <a:lnTo>
                    <a:pt x="79" y="490"/>
                  </a:lnTo>
                  <a:lnTo>
                    <a:pt x="77" y="475"/>
                  </a:lnTo>
                  <a:lnTo>
                    <a:pt x="77" y="460"/>
                  </a:lnTo>
                  <a:lnTo>
                    <a:pt x="78" y="444"/>
                  </a:lnTo>
                  <a:lnTo>
                    <a:pt x="80" y="427"/>
                  </a:lnTo>
                  <a:lnTo>
                    <a:pt x="83" y="411"/>
                  </a:lnTo>
                  <a:lnTo>
                    <a:pt x="86" y="393"/>
                  </a:lnTo>
                  <a:lnTo>
                    <a:pt x="91" y="377"/>
                  </a:lnTo>
                  <a:lnTo>
                    <a:pt x="97" y="360"/>
                  </a:lnTo>
                  <a:lnTo>
                    <a:pt x="104" y="342"/>
                  </a:lnTo>
                  <a:lnTo>
                    <a:pt x="111" y="324"/>
                  </a:lnTo>
                  <a:lnTo>
                    <a:pt x="119" y="306"/>
                  </a:lnTo>
                  <a:lnTo>
                    <a:pt x="128" y="288"/>
                  </a:lnTo>
                  <a:lnTo>
                    <a:pt x="138" y="271"/>
                  </a:lnTo>
                  <a:lnTo>
                    <a:pt x="148" y="253"/>
                  </a:lnTo>
                  <a:lnTo>
                    <a:pt x="159" y="235"/>
                  </a:lnTo>
                  <a:lnTo>
                    <a:pt x="170" y="217"/>
                  </a:lnTo>
                  <a:lnTo>
                    <a:pt x="183" y="200"/>
                  </a:lnTo>
                  <a:lnTo>
                    <a:pt x="195" y="182"/>
                  </a:lnTo>
                  <a:lnTo>
                    <a:pt x="222" y="149"/>
                  </a:lnTo>
                  <a:lnTo>
                    <a:pt x="249" y="117"/>
                  </a:lnTo>
                  <a:lnTo>
                    <a:pt x="278" y="85"/>
                  </a:lnTo>
                  <a:lnTo>
                    <a:pt x="308" y="56"/>
                  </a:lnTo>
                  <a:lnTo>
                    <a:pt x="255" y="0"/>
                  </a:lnTo>
                  <a:lnTo>
                    <a:pt x="223" y="32"/>
                  </a:lnTo>
                  <a:lnTo>
                    <a:pt x="192" y="65"/>
                  </a:lnTo>
                  <a:lnTo>
                    <a:pt x="161" y="99"/>
                  </a:lnTo>
                  <a:lnTo>
                    <a:pt x="133" y="136"/>
                  </a:lnTo>
                  <a:lnTo>
                    <a:pt x="119" y="155"/>
                  </a:lnTo>
                  <a:lnTo>
                    <a:pt x="106" y="174"/>
                  </a:lnTo>
                  <a:lnTo>
                    <a:pt x="93" y="194"/>
                  </a:lnTo>
                  <a:lnTo>
                    <a:pt x="81" y="213"/>
                  </a:lnTo>
                  <a:lnTo>
                    <a:pt x="70" y="233"/>
                  </a:lnTo>
                  <a:lnTo>
                    <a:pt x="59" y="253"/>
                  </a:lnTo>
                  <a:lnTo>
                    <a:pt x="49" y="273"/>
                  </a:lnTo>
                  <a:lnTo>
                    <a:pt x="40" y="293"/>
                  </a:lnTo>
                  <a:lnTo>
                    <a:pt x="31" y="314"/>
                  </a:lnTo>
                  <a:lnTo>
                    <a:pt x="24" y="334"/>
                  </a:lnTo>
                  <a:lnTo>
                    <a:pt x="17" y="355"/>
                  </a:lnTo>
                  <a:lnTo>
                    <a:pt x="11" y="375"/>
                  </a:lnTo>
                  <a:lnTo>
                    <a:pt x="6" y="397"/>
                  </a:lnTo>
                  <a:lnTo>
                    <a:pt x="3" y="417"/>
                  </a:lnTo>
                  <a:lnTo>
                    <a:pt x="1" y="437"/>
                  </a:lnTo>
                  <a:lnTo>
                    <a:pt x="0" y="458"/>
                  </a:lnTo>
                  <a:lnTo>
                    <a:pt x="0" y="478"/>
                  </a:lnTo>
                  <a:lnTo>
                    <a:pt x="1" y="499"/>
                  </a:lnTo>
                  <a:lnTo>
                    <a:pt x="5" y="519"/>
                  </a:lnTo>
                  <a:lnTo>
                    <a:pt x="9" y="539"/>
                  </a:lnTo>
                  <a:lnTo>
                    <a:pt x="16" y="558"/>
                  </a:lnTo>
                  <a:lnTo>
                    <a:pt x="24" y="578"/>
                  </a:lnTo>
                  <a:lnTo>
                    <a:pt x="33" y="597"/>
                  </a:lnTo>
                  <a:lnTo>
                    <a:pt x="45" y="615"/>
                  </a:lnTo>
                  <a:lnTo>
                    <a:pt x="45" y="616"/>
                  </a:lnTo>
                  <a:lnTo>
                    <a:pt x="108" y="5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3" name="Freeform 161"/>
            <p:cNvSpPr>
              <a:spLocks/>
            </p:cNvSpPr>
            <p:nvPr/>
          </p:nvSpPr>
          <p:spPr bwMode="auto">
            <a:xfrm>
              <a:off x="2368" y="1919"/>
              <a:ext cx="34" cy="19"/>
            </a:xfrm>
            <a:custGeom>
              <a:avLst/>
              <a:gdLst>
                <a:gd name="T0" fmla="*/ 0 w 540"/>
                <a:gd name="T1" fmla="*/ 0 h 293"/>
                <a:gd name="T2" fmla="*/ 0 w 540"/>
                <a:gd name="T3" fmla="*/ 0 h 293"/>
                <a:gd name="T4" fmla="*/ 0 w 540"/>
                <a:gd name="T5" fmla="*/ 0 h 293"/>
                <a:gd name="T6" fmla="*/ 0 w 540"/>
                <a:gd name="T7" fmla="*/ 0 h 293"/>
                <a:gd name="T8" fmla="*/ 0 w 540"/>
                <a:gd name="T9" fmla="*/ 0 h 293"/>
                <a:gd name="T10" fmla="*/ 0 w 540"/>
                <a:gd name="T11" fmla="*/ 0 h 293"/>
                <a:gd name="T12" fmla="*/ 0 w 540"/>
                <a:gd name="T13" fmla="*/ 0 h 293"/>
                <a:gd name="T14" fmla="*/ 0 w 540"/>
                <a:gd name="T15" fmla="*/ 0 h 293"/>
                <a:gd name="T16" fmla="*/ 0 w 540"/>
                <a:gd name="T17" fmla="*/ 0 h 293"/>
                <a:gd name="T18" fmla="*/ 0 w 540"/>
                <a:gd name="T19" fmla="*/ 0 h 293"/>
                <a:gd name="T20" fmla="*/ 0 w 540"/>
                <a:gd name="T21" fmla="*/ 0 h 293"/>
                <a:gd name="T22" fmla="*/ 0 w 540"/>
                <a:gd name="T23" fmla="*/ 0 h 293"/>
                <a:gd name="T24" fmla="*/ 0 w 540"/>
                <a:gd name="T25" fmla="*/ 0 h 293"/>
                <a:gd name="T26" fmla="*/ 0 w 540"/>
                <a:gd name="T27" fmla="*/ 0 h 293"/>
                <a:gd name="T28" fmla="*/ 0 w 540"/>
                <a:gd name="T29" fmla="*/ 0 h 293"/>
                <a:gd name="T30" fmla="*/ 0 w 540"/>
                <a:gd name="T31" fmla="*/ 0 h 293"/>
                <a:gd name="T32" fmla="*/ 0 w 540"/>
                <a:gd name="T33" fmla="*/ 0 h 293"/>
                <a:gd name="T34" fmla="*/ 0 w 540"/>
                <a:gd name="T35" fmla="*/ 0 h 293"/>
                <a:gd name="T36" fmla="*/ 0 w 540"/>
                <a:gd name="T37" fmla="*/ 0 h 293"/>
                <a:gd name="T38" fmla="*/ 0 w 540"/>
                <a:gd name="T39" fmla="*/ 0 h 293"/>
                <a:gd name="T40" fmla="*/ 0 w 540"/>
                <a:gd name="T41" fmla="*/ 0 h 293"/>
                <a:gd name="T42" fmla="*/ 0 w 540"/>
                <a:gd name="T43" fmla="*/ 0 h 293"/>
                <a:gd name="T44" fmla="*/ 0 w 540"/>
                <a:gd name="T45" fmla="*/ 0 h 293"/>
                <a:gd name="T46" fmla="*/ 0 w 540"/>
                <a:gd name="T47" fmla="*/ 0 h 293"/>
                <a:gd name="T48" fmla="*/ 0 w 540"/>
                <a:gd name="T49" fmla="*/ 0 h 293"/>
                <a:gd name="T50" fmla="*/ 0 w 540"/>
                <a:gd name="T51" fmla="*/ 0 h 293"/>
                <a:gd name="T52" fmla="*/ 0 w 540"/>
                <a:gd name="T53" fmla="*/ 0 h 293"/>
                <a:gd name="T54" fmla="*/ 0 w 540"/>
                <a:gd name="T55" fmla="*/ 0 h 293"/>
                <a:gd name="T56" fmla="*/ 0 w 540"/>
                <a:gd name="T57" fmla="*/ 0 h 293"/>
                <a:gd name="T58" fmla="*/ 0 w 540"/>
                <a:gd name="T59" fmla="*/ 0 h 293"/>
                <a:gd name="T60" fmla="*/ 0 w 540"/>
                <a:gd name="T61" fmla="*/ 0 h 293"/>
                <a:gd name="T62" fmla="*/ 0 w 540"/>
                <a:gd name="T63" fmla="*/ 0 h 293"/>
                <a:gd name="T64" fmla="*/ 0 w 540"/>
                <a:gd name="T65" fmla="*/ 0 h 293"/>
                <a:gd name="T66" fmla="*/ 0 w 540"/>
                <a:gd name="T67" fmla="*/ 0 h 293"/>
                <a:gd name="T68" fmla="*/ 0 w 540"/>
                <a:gd name="T69" fmla="*/ 0 h 293"/>
                <a:gd name="T70" fmla="*/ 0 w 540"/>
                <a:gd name="T71" fmla="*/ 0 h 293"/>
                <a:gd name="T72" fmla="*/ 0 w 540"/>
                <a:gd name="T73" fmla="*/ 0 h 293"/>
                <a:gd name="T74" fmla="*/ 0 w 540"/>
                <a:gd name="T75" fmla="*/ 0 h 293"/>
                <a:gd name="T76" fmla="*/ 0 w 540"/>
                <a:gd name="T77" fmla="*/ 0 h 293"/>
                <a:gd name="T78" fmla="*/ 0 w 540"/>
                <a:gd name="T79" fmla="*/ 0 h 293"/>
                <a:gd name="T80" fmla="*/ 0 w 540"/>
                <a:gd name="T81" fmla="*/ 0 h 293"/>
                <a:gd name="T82" fmla="*/ 0 w 540"/>
                <a:gd name="T83" fmla="*/ 0 h 293"/>
                <a:gd name="T84" fmla="*/ 0 w 540"/>
                <a:gd name="T85" fmla="*/ 0 h 293"/>
                <a:gd name="T86" fmla="*/ 0 w 540"/>
                <a:gd name="T87" fmla="*/ 0 h 293"/>
                <a:gd name="T88" fmla="*/ 0 w 540"/>
                <a:gd name="T89" fmla="*/ 0 h 293"/>
                <a:gd name="T90" fmla="*/ 0 w 540"/>
                <a:gd name="T91" fmla="*/ 0 h 293"/>
                <a:gd name="T92" fmla="*/ 0 w 540"/>
                <a:gd name="T93" fmla="*/ 0 h 293"/>
                <a:gd name="T94" fmla="*/ 0 w 540"/>
                <a:gd name="T95" fmla="*/ 0 h 293"/>
                <a:gd name="T96" fmla="*/ 0 w 540"/>
                <a:gd name="T97" fmla="*/ 0 h 2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40"/>
                <a:gd name="T148" fmla="*/ 0 h 293"/>
                <a:gd name="T149" fmla="*/ 540 w 540"/>
                <a:gd name="T150" fmla="*/ 293 h 29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40" h="293">
                  <a:moveTo>
                    <a:pt x="539" y="216"/>
                  </a:moveTo>
                  <a:lnTo>
                    <a:pt x="540" y="216"/>
                  </a:lnTo>
                  <a:lnTo>
                    <a:pt x="507" y="212"/>
                  </a:lnTo>
                  <a:lnTo>
                    <a:pt x="473" y="206"/>
                  </a:lnTo>
                  <a:lnTo>
                    <a:pt x="438" y="198"/>
                  </a:lnTo>
                  <a:lnTo>
                    <a:pt x="403" y="191"/>
                  </a:lnTo>
                  <a:lnTo>
                    <a:pt x="368" y="181"/>
                  </a:lnTo>
                  <a:lnTo>
                    <a:pt x="334" y="171"/>
                  </a:lnTo>
                  <a:lnTo>
                    <a:pt x="301" y="159"/>
                  </a:lnTo>
                  <a:lnTo>
                    <a:pt x="268" y="146"/>
                  </a:lnTo>
                  <a:lnTo>
                    <a:pt x="235" y="132"/>
                  </a:lnTo>
                  <a:lnTo>
                    <a:pt x="204" y="116"/>
                  </a:lnTo>
                  <a:lnTo>
                    <a:pt x="190" y="108"/>
                  </a:lnTo>
                  <a:lnTo>
                    <a:pt x="177" y="100"/>
                  </a:lnTo>
                  <a:lnTo>
                    <a:pt x="162" y="91"/>
                  </a:lnTo>
                  <a:lnTo>
                    <a:pt x="149" y="82"/>
                  </a:lnTo>
                  <a:lnTo>
                    <a:pt x="137" y="72"/>
                  </a:lnTo>
                  <a:lnTo>
                    <a:pt x="124" y="63"/>
                  </a:lnTo>
                  <a:lnTo>
                    <a:pt x="112" y="53"/>
                  </a:lnTo>
                  <a:lnTo>
                    <a:pt x="101" y="43"/>
                  </a:lnTo>
                  <a:lnTo>
                    <a:pt x="90" y="32"/>
                  </a:lnTo>
                  <a:lnTo>
                    <a:pt x="81" y="22"/>
                  </a:lnTo>
                  <a:lnTo>
                    <a:pt x="72" y="11"/>
                  </a:lnTo>
                  <a:lnTo>
                    <a:pt x="63" y="0"/>
                  </a:lnTo>
                  <a:lnTo>
                    <a:pt x="0" y="45"/>
                  </a:lnTo>
                  <a:lnTo>
                    <a:pt x="11" y="59"/>
                  </a:lnTo>
                  <a:lnTo>
                    <a:pt x="23" y="72"/>
                  </a:lnTo>
                  <a:lnTo>
                    <a:pt x="35" y="86"/>
                  </a:lnTo>
                  <a:lnTo>
                    <a:pt x="47" y="99"/>
                  </a:lnTo>
                  <a:lnTo>
                    <a:pt x="61" y="111"/>
                  </a:lnTo>
                  <a:lnTo>
                    <a:pt x="75" y="123"/>
                  </a:lnTo>
                  <a:lnTo>
                    <a:pt x="89" y="134"/>
                  </a:lnTo>
                  <a:lnTo>
                    <a:pt x="105" y="145"/>
                  </a:lnTo>
                  <a:lnTo>
                    <a:pt x="120" y="155"/>
                  </a:lnTo>
                  <a:lnTo>
                    <a:pt x="136" y="166"/>
                  </a:lnTo>
                  <a:lnTo>
                    <a:pt x="152" y="175"/>
                  </a:lnTo>
                  <a:lnTo>
                    <a:pt x="168" y="185"/>
                  </a:lnTo>
                  <a:lnTo>
                    <a:pt x="202" y="201"/>
                  </a:lnTo>
                  <a:lnTo>
                    <a:pt x="237" y="218"/>
                  </a:lnTo>
                  <a:lnTo>
                    <a:pt x="274" y="231"/>
                  </a:lnTo>
                  <a:lnTo>
                    <a:pt x="310" y="245"/>
                  </a:lnTo>
                  <a:lnTo>
                    <a:pt x="347" y="256"/>
                  </a:lnTo>
                  <a:lnTo>
                    <a:pt x="385" y="266"/>
                  </a:lnTo>
                  <a:lnTo>
                    <a:pt x="422" y="274"/>
                  </a:lnTo>
                  <a:lnTo>
                    <a:pt x="458" y="281"/>
                  </a:lnTo>
                  <a:lnTo>
                    <a:pt x="495" y="289"/>
                  </a:lnTo>
                  <a:lnTo>
                    <a:pt x="531" y="293"/>
                  </a:lnTo>
                  <a:lnTo>
                    <a:pt x="532" y="293"/>
                  </a:lnTo>
                  <a:lnTo>
                    <a:pt x="539" y="21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4" name="Freeform 162"/>
            <p:cNvSpPr>
              <a:spLocks/>
            </p:cNvSpPr>
            <p:nvPr/>
          </p:nvSpPr>
          <p:spPr bwMode="auto">
            <a:xfrm>
              <a:off x="2401" y="1930"/>
              <a:ext cx="48" cy="9"/>
            </a:xfrm>
            <a:custGeom>
              <a:avLst/>
              <a:gdLst>
                <a:gd name="T0" fmla="*/ 0 w 762"/>
                <a:gd name="T1" fmla="*/ 0 h 148"/>
                <a:gd name="T2" fmla="*/ 0 w 762"/>
                <a:gd name="T3" fmla="*/ 0 h 148"/>
                <a:gd name="T4" fmla="*/ 0 w 762"/>
                <a:gd name="T5" fmla="*/ 0 h 148"/>
                <a:gd name="T6" fmla="*/ 0 w 762"/>
                <a:gd name="T7" fmla="*/ 0 h 148"/>
                <a:gd name="T8" fmla="*/ 0 w 762"/>
                <a:gd name="T9" fmla="*/ 0 h 148"/>
                <a:gd name="T10" fmla="*/ 0 w 762"/>
                <a:gd name="T11" fmla="*/ 0 h 148"/>
                <a:gd name="T12" fmla="*/ 0 w 762"/>
                <a:gd name="T13" fmla="*/ 0 h 148"/>
                <a:gd name="T14" fmla="*/ 0 w 762"/>
                <a:gd name="T15" fmla="*/ 0 h 148"/>
                <a:gd name="T16" fmla="*/ 0 w 762"/>
                <a:gd name="T17" fmla="*/ 0 h 148"/>
                <a:gd name="T18" fmla="*/ 0 w 762"/>
                <a:gd name="T19" fmla="*/ 0 h 148"/>
                <a:gd name="T20" fmla="*/ 0 w 762"/>
                <a:gd name="T21" fmla="*/ 0 h 148"/>
                <a:gd name="T22" fmla="*/ 0 w 762"/>
                <a:gd name="T23" fmla="*/ 0 h 148"/>
                <a:gd name="T24" fmla="*/ 0 w 762"/>
                <a:gd name="T25" fmla="*/ 0 h 148"/>
                <a:gd name="T26" fmla="*/ 0 w 762"/>
                <a:gd name="T27" fmla="*/ 0 h 148"/>
                <a:gd name="T28" fmla="*/ 0 w 762"/>
                <a:gd name="T29" fmla="*/ 0 h 148"/>
                <a:gd name="T30" fmla="*/ 0 w 762"/>
                <a:gd name="T31" fmla="*/ 0 h 148"/>
                <a:gd name="T32" fmla="*/ 0 w 762"/>
                <a:gd name="T33" fmla="*/ 0 h 148"/>
                <a:gd name="T34" fmla="*/ 0 w 762"/>
                <a:gd name="T35" fmla="*/ 0 h 148"/>
                <a:gd name="T36" fmla="*/ 0 w 762"/>
                <a:gd name="T37" fmla="*/ 0 h 148"/>
                <a:gd name="T38" fmla="*/ 0 w 762"/>
                <a:gd name="T39" fmla="*/ 0 h 148"/>
                <a:gd name="T40" fmla="*/ 0 w 762"/>
                <a:gd name="T41" fmla="*/ 0 h 148"/>
                <a:gd name="T42" fmla="*/ 0 w 762"/>
                <a:gd name="T43" fmla="*/ 0 h 148"/>
                <a:gd name="T44" fmla="*/ 0 w 762"/>
                <a:gd name="T45" fmla="*/ 0 h 148"/>
                <a:gd name="T46" fmla="*/ 0 w 762"/>
                <a:gd name="T47" fmla="*/ 0 h 148"/>
                <a:gd name="T48" fmla="*/ 0 w 762"/>
                <a:gd name="T49" fmla="*/ 0 h 148"/>
                <a:gd name="T50" fmla="*/ 0 w 762"/>
                <a:gd name="T51" fmla="*/ 0 h 148"/>
                <a:gd name="T52" fmla="*/ 0 w 762"/>
                <a:gd name="T53" fmla="*/ 0 h 148"/>
                <a:gd name="T54" fmla="*/ 0 w 762"/>
                <a:gd name="T55" fmla="*/ 0 h 148"/>
                <a:gd name="T56" fmla="*/ 0 w 762"/>
                <a:gd name="T57" fmla="*/ 0 h 148"/>
                <a:gd name="T58" fmla="*/ 0 w 762"/>
                <a:gd name="T59" fmla="*/ 0 h 148"/>
                <a:gd name="T60" fmla="*/ 0 w 762"/>
                <a:gd name="T61" fmla="*/ 0 h 148"/>
                <a:gd name="T62" fmla="*/ 0 w 762"/>
                <a:gd name="T63" fmla="*/ 0 h 148"/>
                <a:gd name="T64" fmla="*/ 0 w 762"/>
                <a:gd name="T65" fmla="*/ 0 h 148"/>
                <a:gd name="T66" fmla="*/ 0 w 762"/>
                <a:gd name="T67" fmla="*/ 0 h 148"/>
                <a:gd name="T68" fmla="*/ 0 w 762"/>
                <a:gd name="T69" fmla="*/ 0 h 148"/>
                <a:gd name="T70" fmla="*/ 0 w 762"/>
                <a:gd name="T71" fmla="*/ 0 h 148"/>
                <a:gd name="T72" fmla="*/ 0 w 762"/>
                <a:gd name="T73" fmla="*/ 0 h 148"/>
                <a:gd name="T74" fmla="*/ 0 w 762"/>
                <a:gd name="T75" fmla="*/ 0 h 148"/>
                <a:gd name="T76" fmla="*/ 0 w 762"/>
                <a:gd name="T77" fmla="*/ 0 h 148"/>
                <a:gd name="T78" fmla="*/ 0 w 762"/>
                <a:gd name="T79" fmla="*/ 0 h 148"/>
                <a:gd name="T80" fmla="*/ 0 w 762"/>
                <a:gd name="T81" fmla="*/ 0 h 1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62"/>
                <a:gd name="T124" fmla="*/ 0 h 148"/>
                <a:gd name="T125" fmla="*/ 762 w 762"/>
                <a:gd name="T126" fmla="*/ 148 h 1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62" h="148">
                  <a:moveTo>
                    <a:pt x="730" y="0"/>
                  </a:moveTo>
                  <a:lnTo>
                    <a:pt x="730" y="0"/>
                  </a:lnTo>
                  <a:lnTo>
                    <a:pt x="711" y="8"/>
                  </a:lnTo>
                  <a:lnTo>
                    <a:pt x="690" y="16"/>
                  </a:lnTo>
                  <a:lnTo>
                    <a:pt x="669" y="23"/>
                  </a:lnTo>
                  <a:lnTo>
                    <a:pt x="648" y="30"/>
                  </a:lnTo>
                  <a:lnTo>
                    <a:pt x="627" y="36"/>
                  </a:lnTo>
                  <a:lnTo>
                    <a:pt x="605" y="42"/>
                  </a:lnTo>
                  <a:lnTo>
                    <a:pt x="582" y="47"/>
                  </a:lnTo>
                  <a:lnTo>
                    <a:pt x="561" y="51"/>
                  </a:lnTo>
                  <a:lnTo>
                    <a:pt x="516" y="58"/>
                  </a:lnTo>
                  <a:lnTo>
                    <a:pt x="471" y="64"/>
                  </a:lnTo>
                  <a:lnTo>
                    <a:pt x="425" y="67"/>
                  </a:lnTo>
                  <a:lnTo>
                    <a:pt x="377" y="70"/>
                  </a:lnTo>
                  <a:lnTo>
                    <a:pt x="331" y="70"/>
                  </a:lnTo>
                  <a:lnTo>
                    <a:pt x="284" y="70"/>
                  </a:lnTo>
                  <a:lnTo>
                    <a:pt x="237" y="69"/>
                  </a:lnTo>
                  <a:lnTo>
                    <a:pt x="191" y="66"/>
                  </a:lnTo>
                  <a:lnTo>
                    <a:pt x="98" y="60"/>
                  </a:lnTo>
                  <a:lnTo>
                    <a:pt x="7" y="52"/>
                  </a:lnTo>
                  <a:lnTo>
                    <a:pt x="0" y="129"/>
                  </a:lnTo>
                  <a:lnTo>
                    <a:pt x="91" y="137"/>
                  </a:lnTo>
                  <a:lnTo>
                    <a:pt x="186" y="144"/>
                  </a:lnTo>
                  <a:lnTo>
                    <a:pt x="234" y="146"/>
                  </a:lnTo>
                  <a:lnTo>
                    <a:pt x="283" y="148"/>
                  </a:lnTo>
                  <a:lnTo>
                    <a:pt x="331" y="148"/>
                  </a:lnTo>
                  <a:lnTo>
                    <a:pt x="381" y="147"/>
                  </a:lnTo>
                  <a:lnTo>
                    <a:pt x="429" y="145"/>
                  </a:lnTo>
                  <a:lnTo>
                    <a:pt x="478" y="141"/>
                  </a:lnTo>
                  <a:lnTo>
                    <a:pt x="526" y="135"/>
                  </a:lnTo>
                  <a:lnTo>
                    <a:pt x="574" y="127"/>
                  </a:lnTo>
                  <a:lnTo>
                    <a:pt x="599" y="123"/>
                  </a:lnTo>
                  <a:lnTo>
                    <a:pt x="622" y="116"/>
                  </a:lnTo>
                  <a:lnTo>
                    <a:pt x="646" y="111"/>
                  </a:lnTo>
                  <a:lnTo>
                    <a:pt x="670" y="104"/>
                  </a:lnTo>
                  <a:lnTo>
                    <a:pt x="693" y="97"/>
                  </a:lnTo>
                  <a:lnTo>
                    <a:pt x="716" y="89"/>
                  </a:lnTo>
                  <a:lnTo>
                    <a:pt x="739" y="81"/>
                  </a:lnTo>
                  <a:lnTo>
                    <a:pt x="762" y="70"/>
                  </a:lnTo>
                  <a:lnTo>
                    <a:pt x="73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5" name="Freeform 163"/>
            <p:cNvSpPr>
              <a:spLocks/>
            </p:cNvSpPr>
            <p:nvPr/>
          </p:nvSpPr>
          <p:spPr bwMode="auto">
            <a:xfrm>
              <a:off x="2437" y="1892"/>
              <a:ext cx="20" cy="42"/>
            </a:xfrm>
            <a:custGeom>
              <a:avLst/>
              <a:gdLst>
                <a:gd name="T0" fmla="*/ 0 w 335"/>
                <a:gd name="T1" fmla="*/ 0 h 665"/>
                <a:gd name="T2" fmla="*/ 0 w 335"/>
                <a:gd name="T3" fmla="*/ 0 h 665"/>
                <a:gd name="T4" fmla="*/ 0 w 335"/>
                <a:gd name="T5" fmla="*/ 0 h 665"/>
                <a:gd name="T6" fmla="*/ 0 w 335"/>
                <a:gd name="T7" fmla="*/ 0 h 665"/>
                <a:gd name="T8" fmla="*/ 0 w 335"/>
                <a:gd name="T9" fmla="*/ 0 h 665"/>
                <a:gd name="T10" fmla="*/ 0 w 335"/>
                <a:gd name="T11" fmla="*/ 0 h 665"/>
                <a:gd name="T12" fmla="*/ 0 w 335"/>
                <a:gd name="T13" fmla="*/ 0 h 665"/>
                <a:gd name="T14" fmla="*/ 0 w 335"/>
                <a:gd name="T15" fmla="*/ 0 h 665"/>
                <a:gd name="T16" fmla="*/ 0 w 335"/>
                <a:gd name="T17" fmla="*/ 0 h 665"/>
                <a:gd name="T18" fmla="*/ 0 w 335"/>
                <a:gd name="T19" fmla="*/ 0 h 665"/>
                <a:gd name="T20" fmla="*/ 0 w 335"/>
                <a:gd name="T21" fmla="*/ 0 h 665"/>
                <a:gd name="T22" fmla="*/ 0 w 335"/>
                <a:gd name="T23" fmla="*/ 0 h 665"/>
                <a:gd name="T24" fmla="*/ 0 w 335"/>
                <a:gd name="T25" fmla="*/ 0 h 665"/>
                <a:gd name="T26" fmla="*/ 0 w 335"/>
                <a:gd name="T27" fmla="*/ 0 h 665"/>
                <a:gd name="T28" fmla="*/ 0 w 335"/>
                <a:gd name="T29" fmla="*/ 0 h 665"/>
                <a:gd name="T30" fmla="*/ 0 w 335"/>
                <a:gd name="T31" fmla="*/ 0 h 665"/>
                <a:gd name="T32" fmla="*/ 0 w 335"/>
                <a:gd name="T33" fmla="*/ 0 h 665"/>
                <a:gd name="T34" fmla="*/ 0 w 335"/>
                <a:gd name="T35" fmla="*/ 0 h 665"/>
                <a:gd name="T36" fmla="*/ 0 w 335"/>
                <a:gd name="T37" fmla="*/ 0 h 665"/>
                <a:gd name="T38" fmla="*/ 0 w 335"/>
                <a:gd name="T39" fmla="*/ 0 h 665"/>
                <a:gd name="T40" fmla="*/ 0 w 335"/>
                <a:gd name="T41" fmla="*/ 0 h 665"/>
                <a:gd name="T42" fmla="*/ 0 w 335"/>
                <a:gd name="T43" fmla="*/ 0 h 665"/>
                <a:gd name="T44" fmla="*/ 0 w 335"/>
                <a:gd name="T45" fmla="*/ 0 h 665"/>
                <a:gd name="T46" fmla="*/ 0 w 335"/>
                <a:gd name="T47" fmla="*/ 0 h 665"/>
                <a:gd name="T48" fmla="*/ 0 w 335"/>
                <a:gd name="T49" fmla="*/ 0 h 665"/>
                <a:gd name="T50" fmla="*/ 0 w 335"/>
                <a:gd name="T51" fmla="*/ 0 h 665"/>
                <a:gd name="T52" fmla="*/ 0 w 335"/>
                <a:gd name="T53" fmla="*/ 0 h 665"/>
                <a:gd name="T54" fmla="*/ 0 w 335"/>
                <a:gd name="T55" fmla="*/ 0 h 665"/>
                <a:gd name="T56" fmla="*/ 0 w 335"/>
                <a:gd name="T57" fmla="*/ 0 h 665"/>
                <a:gd name="T58" fmla="*/ 0 w 335"/>
                <a:gd name="T59" fmla="*/ 0 h 665"/>
                <a:gd name="T60" fmla="*/ 0 w 335"/>
                <a:gd name="T61" fmla="*/ 0 h 665"/>
                <a:gd name="T62" fmla="*/ 0 w 335"/>
                <a:gd name="T63" fmla="*/ 0 h 665"/>
                <a:gd name="T64" fmla="*/ 0 w 335"/>
                <a:gd name="T65" fmla="*/ 0 h 665"/>
                <a:gd name="T66" fmla="*/ 0 w 335"/>
                <a:gd name="T67" fmla="*/ 0 h 665"/>
                <a:gd name="T68" fmla="*/ 0 w 335"/>
                <a:gd name="T69" fmla="*/ 0 h 665"/>
                <a:gd name="T70" fmla="*/ 0 w 335"/>
                <a:gd name="T71" fmla="*/ 0 h 665"/>
                <a:gd name="T72" fmla="*/ 0 w 335"/>
                <a:gd name="T73" fmla="*/ 0 h 665"/>
                <a:gd name="T74" fmla="*/ 0 w 335"/>
                <a:gd name="T75" fmla="*/ 0 h 665"/>
                <a:gd name="T76" fmla="*/ 0 w 335"/>
                <a:gd name="T77" fmla="*/ 0 h 665"/>
                <a:gd name="T78" fmla="*/ 0 w 335"/>
                <a:gd name="T79" fmla="*/ 0 h 66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35"/>
                <a:gd name="T121" fmla="*/ 0 h 665"/>
                <a:gd name="T122" fmla="*/ 335 w 335"/>
                <a:gd name="T123" fmla="*/ 665 h 66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35" h="665">
                  <a:moveTo>
                    <a:pt x="0" y="31"/>
                  </a:moveTo>
                  <a:lnTo>
                    <a:pt x="0" y="30"/>
                  </a:lnTo>
                  <a:lnTo>
                    <a:pt x="9" y="52"/>
                  </a:lnTo>
                  <a:lnTo>
                    <a:pt x="21" y="72"/>
                  </a:lnTo>
                  <a:lnTo>
                    <a:pt x="33" y="94"/>
                  </a:lnTo>
                  <a:lnTo>
                    <a:pt x="46" y="115"/>
                  </a:lnTo>
                  <a:lnTo>
                    <a:pt x="74" y="157"/>
                  </a:lnTo>
                  <a:lnTo>
                    <a:pt x="104" y="199"/>
                  </a:lnTo>
                  <a:lnTo>
                    <a:pt x="135" y="242"/>
                  </a:lnTo>
                  <a:lnTo>
                    <a:pt x="165" y="285"/>
                  </a:lnTo>
                  <a:lnTo>
                    <a:pt x="179" y="306"/>
                  </a:lnTo>
                  <a:lnTo>
                    <a:pt x="193" y="326"/>
                  </a:lnTo>
                  <a:lnTo>
                    <a:pt x="206" y="347"/>
                  </a:lnTo>
                  <a:lnTo>
                    <a:pt x="217" y="367"/>
                  </a:lnTo>
                  <a:lnTo>
                    <a:pt x="228" y="387"/>
                  </a:lnTo>
                  <a:lnTo>
                    <a:pt x="237" y="405"/>
                  </a:lnTo>
                  <a:lnTo>
                    <a:pt x="245" y="424"/>
                  </a:lnTo>
                  <a:lnTo>
                    <a:pt x="250" y="441"/>
                  </a:lnTo>
                  <a:lnTo>
                    <a:pt x="255" y="457"/>
                  </a:lnTo>
                  <a:lnTo>
                    <a:pt x="257" y="474"/>
                  </a:lnTo>
                  <a:lnTo>
                    <a:pt x="258" y="480"/>
                  </a:lnTo>
                  <a:lnTo>
                    <a:pt x="258" y="487"/>
                  </a:lnTo>
                  <a:lnTo>
                    <a:pt x="257" y="494"/>
                  </a:lnTo>
                  <a:lnTo>
                    <a:pt x="257" y="500"/>
                  </a:lnTo>
                  <a:lnTo>
                    <a:pt x="256" y="506"/>
                  </a:lnTo>
                  <a:lnTo>
                    <a:pt x="254" y="513"/>
                  </a:lnTo>
                  <a:lnTo>
                    <a:pt x="252" y="519"/>
                  </a:lnTo>
                  <a:lnTo>
                    <a:pt x="250" y="525"/>
                  </a:lnTo>
                  <a:lnTo>
                    <a:pt x="247" y="531"/>
                  </a:lnTo>
                  <a:lnTo>
                    <a:pt x="243" y="536"/>
                  </a:lnTo>
                  <a:lnTo>
                    <a:pt x="239" y="542"/>
                  </a:lnTo>
                  <a:lnTo>
                    <a:pt x="235" y="548"/>
                  </a:lnTo>
                  <a:lnTo>
                    <a:pt x="229" y="554"/>
                  </a:lnTo>
                  <a:lnTo>
                    <a:pt x="222" y="560"/>
                  </a:lnTo>
                  <a:lnTo>
                    <a:pt x="215" y="566"/>
                  </a:lnTo>
                  <a:lnTo>
                    <a:pt x="207" y="572"/>
                  </a:lnTo>
                  <a:lnTo>
                    <a:pt x="198" y="577"/>
                  </a:lnTo>
                  <a:lnTo>
                    <a:pt x="188" y="583"/>
                  </a:lnTo>
                  <a:lnTo>
                    <a:pt x="176" y="589"/>
                  </a:lnTo>
                  <a:lnTo>
                    <a:pt x="164" y="595"/>
                  </a:lnTo>
                  <a:lnTo>
                    <a:pt x="196" y="665"/>
                  </a:lnTo>
                  <a:lnTo>
                    <a:pt x="210" y="658"/>
                  </a:lnTo>
                  <a:lnTo>
                    <a:pt x="225" y="651"/>
                  </a:lnTo>
                  <a:lnTo>
                    <a:pt x="238" y="644"/>
                  </a:lnTo>
                  <a:lnTo>
                    <a:pt x="250" y="636"/>
                  </a:lnTo>
                  <a:lnTo>
                    <a:pt x="261" y="627"/>
                  </a:lnTo>
                  <a:lnTo>
                    <a:pt x="273" y="618"/>
                  </a:lnTo>
                  <a:lnTo>
                    <a:pt x="283" y="609"/>
                  </a:lnTo>
                  <a:lnTo>
                    <a:pt x="292" y="600"/>
                  </a:lnTo>
                  <a:lnTo>
                    <a:pt x="300" y="589"/>
                  </a:lnTo>
                  <a:lnTo>
                    <a:pt x="308" y="579"/>
                  </a:lnTo>
                  <a:lnTo>
                    <a:pt x="314" y="569"/>
                  </a:lnTo>
                  <a:lnTo>
                    <a:pt x="320" y="558"/>
                  </a:lnTo>
                  <a:lnTo>
                    <a:pt x="325" y="546"/>
                  </a:lnTo>
                  <a:lnTo>
                    <a:pt x="328" y="535"/>
                  </a:lnTo>
                  <a:lnTo>
                    <a:pt x="331" y="524"/>
                  </a:lnTo>
                  <a:lnTo>
                    <a:pt x="333" y="512"/>
                  </a:lnTo>
                  <a:lnTo>
                    <a:pt x="335" y="500"/>
                  </a:lnTo>
                  <a:lnTo>
                    <a:pt x="335" y="488"/>
                  </a:lnTo>
                  <a:lnTo>
                    <a:pt x="335" y="477"/>
                  </a:lnTo>
                  <a:lnTo>
                    <a:pt x="334" y="463"/>
                  </a:lnTo>
                  <a:lnTo>
                    <a:pt x="331" y="442"/>
                  </a:lnTo>
                  <a:lnTo>
                    <a:pt x="325" y="418"/>
                  </a:lnTo>
                  <a:lnTo>
                    <a:pt x="317" y="396"/>
                  </a:lnTo>
                  <a:lnTo>
                    <a:pt x="308" y="373"/>
                  </a:lnTo>
                  <a:lnTo>
                    <a:pt x="297" y="352"/>
                  </a:lnTo>
                  <a:lnTo>
                    <a:pt x="285" y="329"/>
                  </a:lnTo>
                  <a:lnTo>
                    <a:pt x="272" y="307"/>
                  </a:lnTo>
                  <a:lnTo>
                    <a:pt x="258" y="284"/>
                  </a:lnTo>
                  <a:lnTo>
                    <a:pt x="244" y="263"/>
                  </a:lnTo>
                  <a:lnTo>
                    <a:pt x="229" y="240"/>
                  </a:lnTo>
                  <a:lnTo>
                    <a:pt x="198" y="197"/>
                  </a:lnTo>
                  <a:lnTo>
                    <a:pt x="167" y="154"/>
                  </a:lnTo>
                  <a:lnTo>
                    <a:pt x="137" y="113"/>
                  </a:lnTo>
                  <a:lnTo>
                    <a:pt x="111" y="73"/>
                  </a:lnTo>
                  <a:lnTo>
                    <a:pt x="99" y="54"/>
                  </a:lnTo>
                  <a:lnTo>
                    <a:pt x="88" y="35"/>
                  </a:lnTo>
                  <a:lnTo>
                    <a:pt x="79" y="18"/>
                  </a:lnTo>
                  <a:lnTo>
                    <a:pt x="7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6" name="Freeform 164"/>
            <p:cNvSpPr>
              <a:spLocks/>
            </p:cNvSpPr>
            <p:nvPr/>
          </p:nvSpPr>
          <p:spPr bwMode="auto">
            <a:xfrm>
              <a:off x="2429" y="1869"/>
              <a:ext cx="12" cy="25"/>
            </a:xfrm>
            <a:custGeom>
              <a:avLst/>
              <a:gdLst>
                <a:gd name="T0" fmla="*/ 0 w 199"/>
                <a:gd name="T1" fmla="*/ 0 h 405"/>
                <a:gd name="T2" fmla="*/ 0 w 199"/>
                <a:gd name="T3" fmla="*/ 0 h 405"/>
                <a:gd name="T4" fmla="*/ 0 w 199"/>
                <a:gd name="T5" fmla="*/ 0 h 405"/>
                <a:gd name="T6" fmla="*/ 0 w 199"/>
                <a:gd name="T7" fmla="*/ 0 h 405"/>
                <a:gd name="T8" fmla="*/ 0 w 199"/>
                <a:gd name="T9" fmla="*/ 0 h 405"/>
                <a:gd name="T10" fmla="*/ 0 w 199"/>
                <a:gd name="T11" fmla="*/ 0 h 405"/>
                <a:gd name="T12" fmla="*/ 0 w 199"/>
                <a:gd name="T13" fmla="*/ 0 h 405"/>
                <a:gd name="T14" fmla="*/ 0 w 199"/>
                <a:gd name="T15" fmla="*/ 0 h 405"/>
                <a:gd name="T16" fmla="*/ 0 w 199"/>
                <a:gd name="T17" fmla="*/ 0 h 405"/>
                <a:gd name="T18" fmla="*/ 0 w 199"/>
                <a:gd name="T19" fmla="*/ 0 h 405"/>
                <a:gd name="T20" fmla="*/ 0 w 199"/>
                <a:gd name="T21" fmla="*/ 0 h 405"/>
                <a:gd name="T22" fmla="*/ 0 w 199"/>
                <a:gd name="T23" fmla="*/ 0 h 405"/>
                <a:gd name="T24" fmla="*/ 0 w 199"/>
                <a:gd name="T25" fmla="*/ 0 h 405"/>
                <a:gd name="T26" fmla="*/ 0 w 199"/>
                <a:gd name="T27" fmla="*/ 0 h 405"/>
                <a:gd name="T28" fmla="*/ 0 w 199"/>
                <a:gd name="T29" fmla="*/ 0 h 405"/>
                <a:gd name="T30" fmla="*/ 0 w 199"/>
                <a:gd name="T31" fmla="*/ 0 h 405"/>
                <a:gd name="T32" fmla="*/ 0 w 199"/>
                <a:gd name="T33" fmla="*/ 0 h 405"/>
                <a:gd name="T34" fmla="*/ 0 w 199"/>
                <a:gd name="T35" fmla="*/ 0 h 405"/>
                <a:gd name="T36" fmla="*/ 0 w 199"/>
                <a:gd name="T37" fmla="*/ 0 h 405"/>
                <a:gd name="T38" fmla="*/ 0 w 199"/>
                <a:gd name="T39" fmla="*/ 0 h 405"/>
                <a:gd name="T40" fmla="*/ 0 w 199"/>
                <a:gd name="T41" fmla="*/ 0 h 405"/>
                <a:gd name="T42" fmla="*/ 0 w 199"/>
                <a:gd name="T43" fmla="*/ 0 h 405"/>
                <a:gd name="T44" fmla="*/ 0 w 199"/>
                <a:gd name="T45" fmla="*/ 0 h 405"/>
                <a:gd name="T46" fmla="*/ 0 w 199"/>
                <a:gd name="T47" fmla="*/ 0 h 405"/>
                <a:gd name="T48" fmla="*/ 0 w 199"/>
                <a:gd name="T49" fmla="*/ 0 h 405"/>
                <a:gd name="T50" fmla="*/ 0 w 199"/>
                <a:gd name="T51" fmla="*/ 0 h 405"/>
                <a:gd name="T52" fmla="*/ 0 w 199"/>
                <a:gd name="T53" fmla="*/ 0 h 405"/>
                <a:gd name="T54" fmla="*/ 0 w 199"/>
                <a:gd name="T55" fmla="*/ 0 h 405"/>
                <a:gd name="T56" fmla="*/ 0 w 199"/>
                <a:gd name="T57" fmla="*/ 0 h 405"/>
                <a:gd name="T58" fmla="*/ 0 w 199"/>
                <a:gd name="T59" fmla="*/ 0 h 405"/>
                <a:gd name="T60" fmla="*/ 0 w 199"/>
                <a:gd name="T61" fmla="*/ 0 h 405"/>
                <a:gd name="T62" fmla="*/ 0 w 199"/>
                <a:gd name="T63" fmla="*/ 0 h 405"/>
                <a:gd name="T64" fmla="*/ 0 w 199"/>
                <a:gd name="T65" fmla="*/ 0 h 405"/>
                <a:gd name="T66" fmla="*/ 0 w 199"/>
                <a:gd name="T67" fmla="*/ 0 h 405"/>
                <a:gd name="T68" fmla="*/ 0 w 199"/>
                <a:gd name="T69" fmla="*/ 0 h 405"/>
                <a:gd name="T70" fmla="*/ 0 w 199"/>
                <a:gd name="T71" fmla="*/ 0 h 405"/>
                <a:gd name="T72" fmla="*/ 0 w 199"/>
                <a:gd name="T73" fmla="*/ 0 h 405"/>
                <a:gd name="T74" fmla="*/ 0 w 199"/>
                <a:gd name="T75" fmla="*/ 0 h 405"/>
                <a:gd name="T76" fmla="*/ 0 w 199"/>
                <a:gd name="T77" fmla="*/ 0 h 40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9"/>
                <a:gd name="T118" fmla="*/ 0 h 405"/>
                <a:gd name="T119" fmla="*/ 199 w 199"/>
                <a:gd name="T120" fmla="*/ 405 h 40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9" h="405">
                  <a:moveTo>
                    <a:pt x="0" y="59"/>
                  </a:moveTo>
                  <a:lnTo>
                    <a:pt x="8" y="67"/>
                  </a:lnTo>
                  <a:lnTo>
                    <a:pt x="15" y="74"/>
                  </a:lnTo>
                  <a:lnTo>
                    <a:pt x="22" y="82"/>
                  </a:lnTo>
                  <a:lnTo>
                    <a:pt x="30" y="91"/>
                  </a:lnTo>
                  <a:lnTo>
                    <a:pt x="36" y="99"/>
                  </a:lnTo>
                  <a:lnTo>
                    <a:pt x="41" y="108"/>
                  </a:lnTo>
                  <a:lnTo>
                    <a:pt x="46" y="117"/>
                  </a:lnTo>
                  <a:lnTo>
                    <a:pt x="51" y="125"/>
                  </a:lnTo>
                  <a:lnTo>
                    <a:pt x="59" y="146"/>
                  </a:lnTo>
                  <a:lnTo>
                    <a:pt x="67" y="166"/>
                  </a:lnTo>
                  <a:lnTo>
                    <a:pt x="74" y="188"/>
                  </a:lnTo>
                  <a:lnTo>
                    <a:pt x="79" y="209"/>
                  </a:lnTo>
                  <a:lnTo>
                    <a:pt x="88" y="257"/>
                  </a:lnTo>
                  <a:lnTo>
                    <a:pt x="98" y="306"/>
                  </a:lnTo>
                  <a:lnTo>
                    <a:pt x="103" y="330"/>
                  </a:lnTo>
                  <a:lnTo>
                    <a:pt x="110" y="355"/>
                  </a:lnTo>
                  <a:lnTo>
                    <a:pt x="118" y="381"/>
                  </a:lnTo>
                  <a:lnTo>
                    <a:pt x="127" y="405"/>
                  </a:lnTo>
                  <a:lnTo>
                    <a:pt x="199" y="374"/>
                  </a:lnTo>
                  <a:lnTo>
                    <a:pt x="191" y="355"/>
                  </a:lnTo>
                  <a:lnTo>
                    <a:pt x="184" y="334"/>
                  </a:lnTo>
                  <a:lnTo>
                    <a:pt x="178" y="312"/>
                  </a:lnTo>
                  <a:lnTo>
                    <a:pt x="174" y="289"/>
                  </a:lnTo>
                  <a:lnTo>
                    <a:pt x="164" y="242"/>
                  </a:lnTo>
                  <a:lnTo>
                    <a:pt x="155" y="193"/>
                  </a:lnTo>
                  <a:lnTo>
                    <a:pt x="149" y="167"/>
                  </a:lnTo>
                  <a:lnTo>
                    <a:pt x="140" y="142"/>
                  </a:lnTo>
                  <a:lnTo>
                    <a:pt x="131" y="117"/>
                  </a:lnTo>
                  <a:lnTo>
                    <a:pt x="121" y="93"/>
                  </a:lnTo>
                  <a:lnTo>
                    <a:pt x="114" y="80"/>
                  </a:lnTo>
                  <a:lnTo>
                    <a:pt x="108" y="68"/>
                  </a:lnTo>
                  <a:lnTo>
                    <a:pt x="99" y="56"/>
                  </a:lnTo>
                  <a:lnTo>
                    <a:pt x="91" y="45"/>
                  </a:lnTo>
                  <a:lnTo>
                    <a:pt x="82" y="32"/>
                  </a:lnTo>
                  <a:lnTo>
                    <a:pt x="72" y="22"/>
                  </a:lnTo>
                  <a:lnTo>
                    <a:pt x="61" y="11"/>
                  </a:lnTo>
                  <a:lnTo>
                    <a:pt x="49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7" name="Freeform 165"/>
            <p:cNvSpPr>
              <a:spLocks/>
            </p:cNvSpPr>
            <p:nvPr/>
          </p:nvSpPr>
          <p:spPr bwMode="auto">
            <a:xfrm>
              <a:off x="2441" y="1841"/>
              <a:ext cx="67" cy="57"/>
            </a:xfrm>
            <a:custGeom>
              <a:avLst/>
              <a:gdLst>
                <a:gd name="T0" fmla="*/ 0 w 1060"/>
                <a:gd name="T1" fmla="*/ 0 h 925"/>
                <a:gd name="T2" fmla="*/ 0 w 1060"/>
                <a:gd name="T3" fmla="*/ 0 h 925"/>
                <a:gd name="T4" fmla="*/ 0 w 1060"/>
                <a:gd name="T5" fmla="*/ 0 h 925"/>
                <a:gd name="T6" fmla="*/ 0 w 1060"/>
                <a:gd name="T7" fmla="*/ 0 h 925"/>
                <a:gd name="T8" fmla="*/ 0 w 1060"/>
                <a:gd name="T9" fmla="*/ 0 h 925"/>
                <a:gd name="T10" fmla="*/ 0 w 1060"/>
                <a:gd name="T11" fmla="*/ 0 h 925"/>
                <a:gd name="T12" fmla="*/ 0 w 1060"/>
                <a:gd name="T13" fmla="*/ 0 h 925"/>
                <a:gd name="T14" fmla="*/ 0 w 1060"/>
                <a:gd name="T15" fmla="*/ 0 h 925"/>
                <a:gd name="T16" fmla="*/ 0 w 1060"/>
                <a:gd name="T17" fmla="*/ 0 h 925"/>
                <a:gd name="T18" fmla="*/ 0 w 1060"/>
                <a:gd name="T19" fmla="*/ 0 h 925"/>
                <a:gd name="T20" fmla="*/ 0 w 1060"/>
                <a:gd name="T21" fmla="*/ 0 h 925"/>
                <a:gd name="T22" fmla="*/ 0 w 1060"/>
                <a:gd name="T23" fmla="*/ 0 h 925"/>
                <a:gd name="T24" fmla="*/ 0 w 1060"/>
                <a:gd name="T25" fmla="*/ 0 h 925"/>
                <a:gd name="T26" fmla="*/ 0 w 1060"/>
                <a:gd name="T27" fmla="*/ 0 h 925"/>
                <a:gd name="T28" fmla="*/ 0 w 1060"/>
                <a:gd name="T29" fmla="*/ 0 h 925"/>
                <a:gd name="T30" fmla="*/ 0 w 1060"/>
                <a:gd name="T31" fmla="*/ 0 h 925"/>
                <a:gd name="T32" fmla="*/ 0 w 1060"/>
                <a:gd name="T33" fmla="*/ 0 h 925"/>
                <a:gd name="T34" fmla="*/ 0 w 1060"/>
                <a:gd name="T35" fmla="*/ 0 h 925"/>
                <a:gd name="T36" fmla="*/ 0 w 1060"/>
                <a:gd name="T37" fmla="*/ 0 h 925"/>
                <a:gd name="T38" fmla="*/ 0 w 1060"/>
                <a:gd name="T39" fmla="*/ 0 h 925"/>
                <a:gd name="T40" fmla="*/ 0 w 1060"/>
                <a:gd name="T41" fmla="*/ 0 h 925"/>
                <a:gd name="T42" fmla="*/ 0 w 1060"/>
                <a:gd name="T43" fmla="*/ 0 h 925"/>
                <a:gd name="T44" fmla="*/ 0 w 1060"/>
                <a:gd name="T45" fmla="*/ 0 h 925"/>
                <a:gd name="T46" fmla="*/ 0 w 1060"/>
                <a:gd name="T47" fmla="*/ 0 h 925"/>
                <a:gd name="T48" fmla="*/ 0 w 1060"/>
                <a:gd name="T49" fmla="*/ 0 h 925"/>
                <a:gd name="T50" fmla="*/ 0 w 1060"/>
                <a:gd name="T51" fmla="*/ 0 h 925"/>
                <a:gd name="T52" fmla="*/ 0 w 1060"/>
                <a:gd name="T53" fmla="*/ 0 h 925"/>
                <a:gd name="T54" fmla="*/ 0 w 1060"/>
                <a:gd name="T55" fmla="*/ 0 h 925"/>
                <a:gd name="T56" fmla="*/ 0 w 1060"/>
                <a:gd name="T57" fmla="*/ 0 h 925"/>
                <a:gd name="T58" fmla="*/ 0 w 1060"/>
                <a:gd name="T59" fmla="*/ 0 h 925"/>
                <a:gd name="T60" fmla="*/ 0 w 1060"/>
                <a:gd name="T61" fmla="*/ 0 h 925"/>
                <a:gd name="T62" fmla="*/ 0 w 1060"/>
                <a:gd name="T63" fmla="*/ 0 h 925"/>
                <a:gd name="T64" fmla="*/ 0 w 1060"/>
                <a:gd name="T65" fmla="*/ 0 h 925"/>
                <a:gd name="T66" fmla="*/ 0 w 1060"/>
                <a:gd name="T67" fmla="*/ 0 h 925"/>
                <a:gd name="T68" fmla="*/ 0 w 1060"/>
                <a:gd name="T69" fmla="*/ 0 h 925"/>
                <a:gd name="T70" fmla="*/ 0 w 1060"/>
                <a:gd name="T71" fmla="*/ 0 h 925"/>
                <a:gd name="T72" fmla="*/ 0 w 1060"/>
                <a:gd name="T73" fmla="*/ 0 h 925"/>
                <a:gd name="T74" fmla="*/ 0 w 1060"/>
                <a:gd name="T75" fmla="*/ 0 h 925"/>
                <a:gd name="T76" fmla="*/ 0 w 1060"/>
                <a:gd name="T77" fmla="*/ 0 h 925"/>
                <a:gd name="T78" fmla="*/ 0 w 1060"/>
                <a:gd name="T79" fmla="*/ 0 h 925"/>
                <a:gd name="T80" fmla="*/ 0 w 1060"/>
                <a:gd name="T81" fmla="*/ 0 h 925"/>
                <a:gd name="T82" fmla="*/ 0 w 1060"/>
                <a:gd name="T83" fmla="*/ 0 h 925"/>
                <a:gd name="T84" fmla="*/ 0 w 1060"/>
                <a:gd name="T85" fmla="*/ 0 h 925"/>
                <a:gd name="T86" fmla="*/ 0 w 1060"/>
                <a:gd name="T87" fmla="*/ 0 h 925"/>
                <a:gd name="T88" fmla="*/ 0 w 1060"/>
                <a:gd name="T89" fmla="*/ 0 h 925"/>
                <a:gd name="T90" fmla="*/ 0 w 1060"/>
                <a:gd name="T91" fmla="*/ 0 h 925"/>
                <a:gd name="T92" fmla="*/ 0 w 1060"/>
                <a:gd name="T93" fmla="*/ 0 h 9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60"/>
                <a:gd name="T142" fmla="*/ 0 h 925"/>
                <a:gd name="T143" fmla="*/ 1060 w 1060"/>
                <a:gd name="T144" fmla="*/ 925 h 9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60" h="925">
                  <a:moveTo>
                    <a:pt x="567" y="2"/>
                  </a:moveTo>
                  <a:lnTo>
                    <a:pt x="605" y="22"/>
                  </a:lnTo>
                  <a:lnTo>
                    <a:pt x="650" y="45"/>
                  </a:lnTo>
                  <a:lnTo>
                    <a:pt x="698" y="67"/>
                  </a:lnTo>
                  <a:lnTo>
                    <a:pt x="749" y="92"/>
                  </a:lnTo>
                  <a:lnTo>
                    <a:pt x="802" y="118"/>
                  </a:lnTo>
                  <a:lnTo>
                    <a:pt x="853" y="145"/>
                  </a:lnTo>
                  <a:lnTo>
                    <a:pt x="878" y="159"/>
                  </a:lnTo>
                  <a:lnTo>
                    <a:pt x="902" y="174"/>
                  </a:lnTo>
                  <a:lnTo>
                    <a:pt x="926" y="189"/>
                  </a:lnTo>
                  <a:lnTo>
                    <a:pt x="948" y="204"/>
                  </a:lnTo>
                  <a:lnTo>
                    <a:pt x="969" y="220"/>
                  </a:lnTo>
                  <a:lnTo>
                    <a:pt x="988" y="235"/>
                  </a:lnTo>
                  <a:lnTo>
                    <a:pt x="1004" y="252"/>
                  </a:lnTo>
                  <a:lnTo>
                    <a:pt x="1020" y="268"/>
                  </a:lnTo>
                  <a:lnTo>
                    <a:pt x="1033" y="284"/>
                  </a:lnTo>
                  <a:lnTo>
                    <a:pt x="1044" y="302"/>
                  </a:lnTo>
                  <a:lnTo>
                    <a:pt x="1053" y="319"/>
                  </a:lnTo>
                  <a:lnTo>
                    <a:pt x="1058" y="337"/>
                  </a:lnTo>
                  <a:lnTo>
                    <a:pt x="1060" y="355"/>
                  </a:lnTo>
                  <a:lnTo>
                    <a:pt x="1060" y="374"/>
                  </a:lnTo>
                  <a:lnTo>
                    <a:pt x="1055" y="392"/>
                  </a:lnTo>
                  <a:lnTo>
                    <a:pt x="1048" y="410"/>
                  </a:lnTo>
                  <a:lnTo>
                    <a:pt x="1036" y="430"/>
                  </a:lnTo>
                  <a:lnTo>
                    <a:pt x="1020" y="449"/>
                  </a:lnTo>
                  <a:lnTo>
                    <a:pt x="1000" y="469"/>
                  </a:lnTo>
                  <a:lnTo>
                    <a:pt x="976" y="489"/>
                  </a:lnTo>
                  <a:lnTo>
                    <a:pt x="940" y="518"/>
                  </a:lnTo>
                  <a:lnTo>
                    <a:pt x="903" y="546"/>
                  </a:lnTo>
                  <a:lnTo>
                    <a:pt x="866" y="572"/>
                  </a:lnTo>
                  <a:lnTo>
                    <a:pt x="829" y="598"/>
                  </a:lnTo>
                  <a:lnTo>
                    <a:pt x="755" y="648"/>
                  </a:lnTo>
                  <a:lnTo>
                    <a:pt x="680" y="697"/>
                  </a:lnTo>
                  <a:lnTo>
                    <a:pt x="604" y="745"/>
                  </a:lnTo>
                  <a:lnTo>
                    <a:pt x="526" y="796"/>
                  </a:lnTo>
                  <a:lnTo>
                    <a:pt x="487" y="822"/>
                  </a:lnTo>
                  <a:lnTo>
                    <a:pt x="447" y="849"/>
                  </a:lnTo>
                  <a:lnTo>
                    <a:pt x="407" y="876"/>
                  </a:lnTo>
                  <a:lnTo>
                    <a:pt x="367" y="904"/>
                  </a:lnTo>
                  <a:lnTo>
                    <a:pt x="361" y="908"/>
                  </a:lnTo>
                  <a:lnTo>
                    <a:pt x="354" y="911"/>
                  </a:lnTo>
                  <a:lnTo>
                    <a:pt x="346" y="914"/>
                  </a:lnTo>
                  <a:lnTo>
                    <a:pt x="339" y="918"/>
                  </a:lnTo>
                  <a:lnTo>
                    <a:pt x="324" y="922"/>
                  </a:lnTo>
                  <a:lnTo>
                    <a:pt x="308" y="924"/>
                  </a:lnTo>
                  <a:lnTo>
                    <a:pt x="292" y="925"/>
                  </a:lnTo>
                  <a:lnTo>
                    <a:pt x="276" y="924"/>
                  </a:lnTo>
                  <a:lnTo>
                    <a:pt x="260" y="922"/>
                  </a:lnTo>
                  <a:lnTo>
                    <a:pt x="244" y="919"/>
                  </a:lnTo>
                  <a:lnTo>
                    <a:pt x="230" y="915"/>
                  </a:lnTo>
                  <a:lnTo>
                    <a:pt x="215" y="910"/>
                  </a:lnTo>
                  <a:lnTo>
                    <a:pt x="203" y="905"/>
                  </a:lnTo>
                  <a:lnTo>
                    <a:pt x="192" y="899"/>
                  </a:lnTo>
                  <a:lnTo>
                    <a:pt x="182" y="893"/>
                  </a:lnTo>
                  <a:lnTo>
                    <a:pt x="175" y="886"/>
                  </a:lnTo>
                  <a:lnTo>
                    <a:pt x="172" y="882"/>
                  </a:lnTo>
                  <a:lnTo>
                    <a:pt x="170" y="879"/>
                  </a:lnTo>
                  <a:lnTo>
                    <a:pt x="168" y="874"/>
                  </a:lnTo>
                  <a:lnTo>
                    <a:pt x="167" y="871"/>
                  </a:lnTo>
                  <a:lnTo>
                    <a:pt x="163" y="860"/>
                  </a:lnTo>
                  <a:lnTo>
                    <a:pt x="159" y="850"/>
                  </a:lnTo>
                  <a:lnTo>
                    <a:pt x="155" y="841"/>
                  </a:lnTo>
                  <a:lnTo>
                    <a:pt x="150" y="832"/>
                  </a:lnTo>
                  <a:lnTo>
                    <a:pt x="144" y="825"/>
                  </a:lnTo>
                  <a:lnTo>
                    <a:pt x="140" y="819"/>
                  </a:lnTo>
                  <a:lnTo>
                    <a:pt x="135" y="813"/>
                  </a:lnTo>
                  <a:lnTo>
                    <a:pt x="130" y="809"/>
                  </a:lnTo>
                  <a:lnTo>
                    <a:pt x="120" y="801"/>
                  </a:lnTo>
                  <a:lnTo>
                    <a:pt x="110" y="796"/>
                  </a:lnTo>
                  <a:lnTo>
                    <a:pt x="99" y="792"/>
                  </a:lnTo>
                  <a:lnTo>
                    <a:pt x="88" y="788"/>
                  </a:lnTo>
                  <a:lnTo>
                    <a:pt x="78" y="786"/>
                  </a:lnTo>
                  <a:lnTo>
                    <a:pt x="68" y="784"/>
                  </a:lnTo>
                  <a:lnTo>
                    <a:pt x="58" y="782"/>
                  </a:lnTo>
                  <a:lnTo>
                    <a:pt x="49" y="778"/>
                  </a:lnTo>
                  <a:lnTo>
                    <a:pt x="44" y="776"/>
                  </a:lnTo>
                  <a:lnTo>
                    <a:pt x="40" y="774"/>
                  </a:lnTo>
                  <a:lnTo>
                    <a:pt x="36" y="770"/>
                  </a:lnTo>
                  <a:lnTo>
                    <a:pt x="32" y="767"/>
                  </a:lnTo>
                  <a:lnTo>
                    <a:pt x="29" y="762"/>
                  </a:lnTo>
                  <a:lnTo>
                    <a:pt x="25" y="757"/>
                  </a:lnTo>
                  <a:lnTo>
                    <a:pt x="21" y="751"/>
                  </a:lnTo>
                  <a:lnTo>
                    <a:pt x="17" y="744"/>
                  </a:lnTo>
                  <a:lnTo>
                    <a:pt x="14" y="735"/>
                  </a:lnTo>
                  <a:lnTo>
                    <a:pt x="10" y="726"/>
                  </a:lnTo>
                  <a:lnTo>
                    <a:pt x="7" y="716"/>
                  </a:lnTo>
                  <a:lnTo>
                    <a:pt x="5" y="705"/>
                  </a:lnTo>
                  <a:lnTo>
                    <a:pt x="3" y="695"/>
                  </a:lnTo>
                  <a:lnTo>
                    <a:pt x="1" y="684"/>
                  </a:lnTo>
                  <a:lnTo>
                    <a:pt x="0" y="674"/>
                  </a:lnTo>
                  <a:lnTo>
                    <a:pt x="0" y="662"/>
                  </a:lnTo>
                  <a:lnTo>
                    <a:pt x="0" y="651"/>
                  </a:lnTo>
                  <a:lnTo>
                    <a:pt x="1" y="641"/>
                  </a:lnTo>
                  <a:lnTo>
                    <a:pt x="3" y="631"/>
                  </a:lnTo>
                  <a:lnTo>
                    <a:pt x="5" y="620"/>
                  </a:lnTo>
                  <a:lnTo>
                    <a:pt x="8" y="612"/>
                  </a:lnTo>
                  <a:lnTo>
                    <a:pt x="12" y="603"/>
                  </a:lnTo>
                  <a:lnTo>
                    <a:pt x="17" y="596"/>
                  </a:lnTo>
                  <a:lnTo>
                    <a:pt x="24" y="589"/>
                  </a:lnTo>
                  <a:lnTo>
                    <a:pt x="48" y="555"/>
                  </a:lnTo>
                  <a:lnTo>
                    <a:pt x="72" y="520"/>
                  </a:lnTo>
                  <a:lnTo>
                    <a:pt x="96" y="485"/>
                  </a:lnTo>
                  <a:lnTo>
                    <a:pt x="122" y="451"/>
                  </a:lnTo>
                  <a:lnTo>
                    <a:pt x="135" y="435"/>
                  </a:lnTo>
                  <a:lnTo>
                    <a:pt x="151" y="419"/>
                  </a:lnTo>
                  <a:lnTo>
                    <a:pt x="166" y="402"/>
                  </a:lnTo>
                  <a:lnTo>
                    <a:pt x="182" y="387"/>
                  </a:lnTo>
                  <a:lnTo>
                    <a:pt x="200" y="373"/>
                  </a:lnTo>
                  <a:lnTo>
                    <a:pt x="219" y="359"/>
                  </a:lnTo>
                  <a:lnTo>
                    <a:pt x="240" y="346"/>
                  </a:lnTo>
                  <a:lnTo>
                    <a:pt x="261" y="335"/>
                  </a:lnTo>
                  <a:lnTo>
                    <a:pt x="272" y="329"/>
                  </a:lnTo>
                  <a:lnTo>
                    <a:pt x="280" y="323"/>
                  </a:lnTo>
                  <a:lnTo>
                    <a:pt x="289" y="317"/>
                  </a:lnTo>
                  <a:lnTo>
                    <a:pt x="297" y="310"/>
                  </a:lnTo>
                  <a:lnTo>
                    <a:pt x="304" y="303"/>
                  </a:lnTo>
                  <a:lnTo>
                    <a:pt x="312" y="296"/>
                  </a:lnTo>
                  <a:lnTo>
                    <a:pt x="319" y="286"/>
                  </a:lnTo>
                  <a:lnTo>
                    <a:pt x="326" y="278"/>
                  </a:lnTo>
                  <a:lnTo>
                    <a:pt x="338" y="260"/>
                  </a:lnTo>
                  <a:lnTo>
                    <a:pt x="349" y="239"/>
                  </a:lnTo>
                  <a:lnTo>
                    <a:pt x="361" y="219"/>
                  </a:lnTo>
                  <a:lnTo>
                    <a:pt x="372" y="197"/>
                  </a:lnTo>
                  <a:lnTo>
                    <a:pt x="394" y="153"/>
                  </a:lnTo>
                  <a:lnTo>
                    <a:pt x="417" y="110"/>
                  </a:lnTo>
                  <a:lnTo>
                    <a:pt x="429" y="90"/>
                  </a:lnTo>
                  <a:lnTo>
                    <a:pt x="444" y="70"/>
                  </a:lnTo>
                  <a:lnTo>
                    <a:pt x="452" y="61"/>
                  </a:lnTo>
                  <a:lnTo>
                    <a:pt x="460" y="52"/>
                  </a:lnTo>
                  <a:lnTo>
                    <a:pt x="468" y="44"/>
                  </a:lnTo>
                  <a:lnTo>
                    <a:pt x="478" y="35"/>
                  </a:lnTo>
                  <a:lnTo>
                    <a:pt x="487" y="27"/>
                  </a:lnTo>
                  <a:lnTo>
                    <a:pt x="498" y="19"/>
                  </a:lnTo>
                  <a:lnTo>
                    <a:pt x="511" y="12"/>
                  </a:lnTo>
                  <a:lnTo>
                    <a:pt x="524" y="6"/>
                  </a:lnTo>
                  <a:lnTo>
                    <a:pt x="537" y="2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9" y="0"/>
                  </a:lnTo>
                  <a:lnTo>
                    <a:pt x="563" y="1"/>
                  </a:lnTo>
                  <a:lnTo>
                    <a:pt x="567" y="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8" name="Freeform 166"/>
            <p:cNvSpPr>
              <a:spLocks/>
            </p:cNvSpPr>
            <p:nvPr/>
          </p:nvSpPr>
          <p:spPr bwMode="auto">
            <a:xfrm>
              <a:off x="2476" y="1839"/>
              <a:ext cx="34" cy="34"/>
            </a:xfrm>
            <a:custGeom>
              <a:avLst/>
              <a:gdLst>
                <a:gd name="T0" fmla="*/ 0 w 552"/>
                <a:gd name="T1" fmla="*/ 0 h 552"/>
                <a:gd name="T2" fmla="*/ 0 w 552"/>
                <a:gd name="T3" fmla="*/ 0 h 552"/>
                <a:gd name="T4" fmla="*/ 0 w 552"/>
                <a:gd name="T5" fmla="*/ 0 h 552"/>
                <a:gd name="T6" fmla="*/ 0 w 552"/>
                <a:gd name="T7" fmla="*/ 0 h 552"/>
                <a:gd name="T8" fmla="*/ 0 w 552"/>
                <a:gd name="T9" fmla="*/ 0 h 552"/>
                <a:gd name="T10" fmla="*/ 0 w 552"/>
                <a:gd name="T11" fmla="*/ 0 h 552"/>
                <a:gd name="T12" fmla="*/ 0 w 552"/>
                <a:gd name="T13" fmla="*/ 0 h 552"/>
                <a:gd name="T14" fmla="*/ 0 w 552"/>
                <a:gd name="T15" fmla="*/ 0 h 552"/>
                <a:gd name="T16" fmla="*/ 0 w 552"/>
                <a:gd name="T17" fmla="*/ 0 h 552"/>
                <a:gd name="T18" fmla="*/ 0 w 552"/>
                <a:gd name="T19" fmla="*/ 0 h 552"/>
                <a:gd name="T20" fmla="*/ 0 w 552"/>
                <a:gd name="T21" fmla="*/ 0 h 552"/>
                <a:gd name="T22" fmla="*/ 0 w 552"/>
                <a:gd name="T23" fmla="*/ 0 h 552"/>
                <a:gd name="T24" fmla="*/ 0 w 552"/>
                <a:gd name="T25" fmla="*/ 0 h 552"/>
                <a:gd name="T26" fmla="*/ 0 w 552"/>
                <a:gd name="T27" fmla="*/ 0 h 552"/>
                <a:gd name="T28" fmla="*/ 0 w 552"/>
                <a:gd name="T29" fmla="*/ 0 h 552"/>
                <a:gd name="T30" fmla="*/ 0 w 552"/>
                <a:gd name="T31" fmla="*/ 0 h 552"/>
                <a:gd name="T32" fmla="*/ 0 w 552"/>
                <a:gd name="T33" fmla="*/ 0 h 552"/>
                <a:gd name="T34" fmla="*/ 0 w 552"/>
                <a:gd name="T35" fmla="*/ 0 h 552"/>
                <a:gd name="T36" fmla="*/ 0 w 552"/>
                <a:gd name="T37" fmla="*/ 0 h 552"/>
                <a:gd name="T38" fmla="*/ 0 w 552"/>
                <a:gd name="T39" fmla="*/ 0 h 552"/>
                <a:gd name="T40" fmla="*/ 0 w 552"/>
                <a:gd name="T41" fmla="*/ 0 h 552"/>
                <a:gd name="T42" fmla="*/ 0 w 552"/>
                <a:gd name="T43" fmla="*/ 0 h 552"/>
                <a:gd name="T44" fmla="*/ 0 w 552"/>
                <a:gd name="T45" fmla="*/ 0 h 552"/>
                <a:gd name="T46" fmla="*/ 0 w 552"/>
                <a:gd name="T47" fmla="*/ 0 h 552"/>
                <a:gd name="T48" fmla="*/ 0 w 552"/>
                <a:gd name="T49" fmla="*/ 0 h 552"/>
                <a:gd name="T50" fmla="*/ 0 w 552"/>
                <a:gd name="T51" fmla="*/ 0 h 552"/>
                <a:gd name="T52" fmla="*/ 0 w 552"/>
                <a:gd name="T53" fmla="*/ 0 h 552"/>
                <a:gd name="T54" fmla="*/ 0 w 552"/>
                <a:gd name="T55" fmla="*/ 0 h 552"/>
                <a:gd name="T56" fmla="*/ 0 w 552"/>
                <a:gd name="T57" fmla="*/ 0 h 552"/>
                <a:gd name="T58" fmla="*/ 0 w 552"/>
                <a:gd name="T59" fmla="*/ 0 h 552"/>
                <a:gd name="T60" fmla="*/ 0 w 552"/>
                <a:gd name="T61" fmla="*/ 0 h 552"/>
                <a:gd name="T62" fmla="*/ 0 w 552"/>
                <a:gd name="T63" fmla="*/ 0 h 552"/>
                <a:gd name="T64" fmla="*/ 0 w 552"/>
                <a:gd name="T65" fmla="*/ 0 h 552"/>
                <a:gd name="T66" fmla="*/ 0 w 552"/>
                <a:gd name="T67" fmla="*/ 0 h 552"/>
                <a:gd name="T68" fmla="*/ 0 w 552"/>
                <a:gd name="T69" fmla="*/ 0 h 552"/>
                <a:gd name="T70" fmla="*/ 0 w 552"/>
                <a:gd name="T71" fmla="*/ 0 h 552"/>
                <a:gd name="T72" fmla="*/ 0 w 552"/>
                <a:gd name="T73" fmla="*/ 0 h 552"/>
                <a:gd name="T74" fmla="*/ 0 w 552"/>
                <a:gd name="T75" fmla="*/ 0 h 552"/>
                <a:gd name="T76" fmla="*/ 0 w 552"/>
                <a:gd name="T77" fmla="*/ 0 h 552"/>
                <a:gd name="T78" fmla="*/ 0 w 552"/>
                <a:gd name="T79" fmla="*/ 0 h 5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52"/>
                <a:gd name="T121" fmla="*/ 0 h 552"/>
                <a:gd name="T122" fmla="*/ 552 w 552"/>
                <a:gd name="T123" fmla="*/ 552 h 5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52" h="552">
                  <a:moveTo>
                    <a:pt x="453" y="551"/>
                  </a:moveTo>
                  <a:lnTo>
                    <a:pt x="452" y="552"/>
                  </a:lnTo>
                  <a:lnTo>
                    <a:pt x="467" y="541"/>
                  </a:lnTo>
                  <a:lnTo>
                    <a:pt x="479" y="529"/>
                  </a:lnTo>
                  <a:lnTo>
                    <a:pt x="491" y="518"/>
                  </a:lnTo>
                  <a:lnTo>
                    <a:pt x="502" y="507"/>
                  </a:lnTo>
                  <a:lnTo>
                    <a:pt x="512" y="496"/>
                  </a:lnTo>
                  <a:lnTo>
                    <a:pt x="520" y="484"/>
                  </a:lnTo>
                  <a:lnTo>
                    <a:pt x="528" y="472"/>
                  </a:lnTo>
                  <a:lnTo>
                    <a:pt x="535" y="460"/>
                  </a:lnTo>
                  <a:lnTo>
                    <a:pt x="540" y="448"/>
                  </a:lnTo>
                  <a:lnTo>
                    <a:pt x="546" y="435"/>
                  </a:lnTo>
                  <a:lnTo>
                    <a:pt x="549" y="423"/>
                  </a:lnTo>
                  <a:lnTo>
                    <a:pt x="551" y="411"/>
                  </a:lnTo>
                  <a:lnTo>
                    <a:pt x="552" y="397"/>
                  </a:lnTo>
                  <a:lnTo>
                    <a:pt x="552" y="385"/>
                  </a:lnTo>
                  <a:lnTo>
                    <a:pt x="551" y="373"/>
                  </a:lnTo>
                  <a:lnTo>
                    <a:pt x="549" y="360"/>
                  </a:lnTo>
                  <a:lnTo>
                    <a:pt x="546" y="349"/>
                  </a:lnTo>
                  <a:lnTo>
                    <a:pt x="542" y="337"/>
                  </a:lnTo>
                  <a:lnTo>
                    <a:pt x="536" y="326"/>
                  </a:lnTo>
                  <a:lnTo>
                    <a:pt x="531" y="315"/>
                  </a:lnTo>
                  <a:lnTo>
                    <a:pt x="525" y="305"/>
                  </a:lnTo>
                  <a:lnTo>
                    <a:pt x="518" y="294"/>
                  </a:lnTo>
                  <a:lnTo>
                    <a:pt x="511" y="285"/>
                  </a:lnTo>
                  <a:lnTo>
                    <a:pt x="503" y="274"/>
                  </a:lnTo>
                  <a:lnTo>
                    <a:pt x="485" y="256"/>
                  </a:lnTo>
                  <a:lnTo>
                    <a:pt x="466" y="239"/>
                  </a:lnTo>
                  <a:lnTo>
                    <a:pt x="445" y="221"/>
                  </a:lnTo>
                  <a:lnTo>
                    <a:pt x="424" y="205"/>
                  </a:lnTo>
                  <a:lnTo>
                    <a:pt x="400" y="188"/>
                  </a:lnTo>
                  <a:lnTo>
                    <a:pt x="375" y="173"/>
                  </a:lnTo>
                  <a:lnTo>
                    <a:pt x="351" y="159"/>
                  </a:lnTo>
                  <a:lnTo>
                    <a:pt x="324" y="143"/>
                  </a:lnTo>
                  <a:lnTo>
                    <a:pt x="272" y="116"/>
                  </a:lnTo>
                  <a:lnTo>
                    <a:pt x="220" y="90"/>
                  </a:lnTo>
                  <a:lnTo>
                    <a:pt x="167" y="64"/>
                  </a:lnTo>
                  <a:lnTo>
                    <a:pt x="119" y="42"/>
                  </a:lnTo>
                  <a:lnTo>
                    <a:pt x="75" y="20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40" y="89"/>
                  </a:lnTo>
                  <a:lnTo>
                    <a:pt x="85" y="112"/>
                  </a:lnTo>
                  <a:lnTo>
                    <a:pt x="135" y="134"/>
                  </a:lnTo>
                  <a:lnTo>
                    <a:pt x="186" y="159"/>
                  </a:lnTo>
                  <a:lnTo>
                    <a:pt x="237" y="184"/>
                  </a:lnTo>
                  <a:lnTo>
                    <a:pt x="287" y="212"/>
                  </a:lnTo>
                  <a:lnTo>
                    <a:pt x="312" y="225"/>
                  </a:lnTo>
                  <a:lnTo>
                    <a:pt x="335" y="239"/>
                  </a:lnTo>
                  <a:lnTo>
                    <a:pt x="357" y="253"/>
                  </a:lnTo>
                  <a:lnTo>
                    <a:pt x="379" y="267"/>
                  </a:lnTo>
                  <a:lnTo>
                    <a:pt x="398" y="282"/>
                  </a:lnTo>
                  <a:lnTo>
                    <a:pt x="415" y="297"/>
                  </a:lnTo>
                  <a:lnTo>
                    <a:pt x="431" y="311"/>
                  </a:lnTo>
                  <a:lnTo>
                    <a:pt x="444" y="326"/>
                  </a:lnTo>
                  <a:lnTo>
                    <a:pt x="449" y="332"/>
                  </a:lnTo>
                  <a:lnTo>
                    <a:pt x="455" y="339"/>
                  </a:lnTo>
                  <a:lnTo>
                    <a:pt x="460" y="346"/>
                  </a:lnTo>
                  <a:lnTo>
                    <a:pt x="464" y="352"/>
                  </a:lnTo>
                  <a:lnTo>
                    <a:pt x="467" y="358"/>
                  </a:lnTo>
                  <a:lnTo>
                    <a:pt x="470" y="366"/>
                  </a:lnTo>
                  <a:lnTo>
                    <a:pt x="472" y="371"/>
                  </a:lnTo>
                  <a:lnTo>
                    <a:pt x="473" y="377"/>
                  </a:lnTo>
                  <a:lnTo>
                    <a:pt x="474" y="383"/>
                  </a:lnTo>
                  <a:lnTo>
                    <a:pt x="475" y="388"/>
                  </a:lnTo>
                  <a:lnTo>
                    <a:pt x="475" y="394"/>
                  </a:lnTo>
                  <a:lnTo>
                    <a:pt x="474" y="400"/>
                  </a:lnTo>
                  <a:lnTo>
                    <a:pt x="473" y="406"/>
                  </a:lnTo>
                  <a:lnTo>
                    <a:pt x="471" y="412"/>
                  </a:lnTo>
                  <a:lnTo>
                    <a:pt x="469" y="419"/>
                  </a:lnTo>
                  <a:lnTo>
                    <a:pt x="466" y="425"/>
                  </a:lnTo>
                  <a:lnTo>
                    <a:pt x="462" y="432"/>
                  </a:lnTo>
                  <a:lnTo>
                    <a:pt x="457" y="439"/>
                  </a:lnTo>
                  <a:lnTo>
                    <a:pt x="451" y="448"/>
                  </a:lnTo>
                  <a:lnTo>
                    <a:pt x="444" y="456"/>
                  </a:lnTo>
                  <a:lnTo>
                    <a:pt x="436" y="464"/>
                  </a:lnTo>
                  <a:lnTo>
                    <a:pt x="428" y="472"/>
                  </a:lnTo>
                  <a:lnTo>
                    <a:pt x="417" y="481"/>
                  </a:lnTo>
                  <a:lnTo>
                    <a:pt x="406" y="491"/>
                  </a:lnTo>
                  <a:lnTo>
                    <a:pt x="405" y="492"/>
                  </a:lnTo>
                  <a:lnTo>
                    <a:pt x="453" y="5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39" name="Freeform 167"/>
            <p:cNvSpPr>
              <a:spLocks/>
            </p:cNvSpPr>
            <p:nvPr/>
          </p:nvSpPr>
          <p:spPr bwMode="auto">
            <a:xfrm>
              <a:off x="2463" y="1869"/>
              <a:ext cx="41" cy="30"/>
            </a:xfrm>
            <a:custGeom>
              <a:avLst/>
              <a:gdLst>
                <a:gd name="T0" fmla="*/ 0 w 656"/>
                <a:gd name="T1" fmla="*/ 0 h 477"/>
                <a:gd name="T2" fmla="*/ 0 w 656"/>
                <a:gd name="T3" fmla="*/ 0 h 477"/>
                <a:gd name="T4" fmla="*/ 0 w 656"/>
                <a:gd name="T5" fmla="*/ 0 h 477"/>
                <a:gd name="T6" fmla="*/ 0 w 656"/>
                <a:gd name="T7" fmla="*/ 0 h 477"/>
                <a:gd name="T8" fmla="*/ 0 w 656"/>
                <a:gd name="T9" fmla="*/ 0 h 477"/>
                <a:gd name="T10" fmla="*/ 0 w 656"/>
                <a:gd name="T11" fmla="*/ 0 h 477"/>
                <a:gd name="T12" fmla="*/ 0 w 656"/>
                <a:gd name="T13" fmla="*/ 0 h 477"/>
                <a:gd name="T14" fmla="*/ 0 w 656"/>
                <a:gd name="T15" fmla="*/ 0 h 477"/>
                <a:gd name="T16" fmla="*/ 0 w 656"/>
                <a:gd name="T17" fmla="*/ 0 h 477"/>
                <a:gd name="T18" fmla="*/ 0 w 656"/>
                <a:gd name="T19" fmla="*/ 0 h 477"/>
                <a:gd name="T20" fmla="*/ 0 w 656"/>
                <a:gd name="T21" fmla="*/ 0 h 477"/>
                <a:gd name="T22" fmla="*/ 0 w 656"/>
                <a:gd name="T23" fmla="*/ 0 h 477"/>
                <a:gd name="T24" fmla="*/ 0 w 656"/>
                <a:gd name="T25" fmla="*/ 0 h 477"/>
                <a:gd name="T26" fmla="*/ 0 w 656"/>
                <a:gd name="T27" fmla="*/ 0 h 477"/>
                <a:gd name="T28" fmla="*/ 0 w 656"/>
                <a:gd name="T29" fmla="*/ 0 h 477"/>
                <a:gd name="T30" fmla="*/ 0 w 656"/>
                <a:gd name="T31" fmla="*/ 0 h 477"/>
                <a:gd name="T32" fmla="*/ 0 w 656"/>
                <a:gd name="T33" fmla="*/ 0 h 477"/>
                <a:gd name="T34" fmla="*/ 0 w 656"/>
                <a:gd name="T35" fmla="*/ 0 h 477"/>
                <a:gd name="T36" fmla="*/ 0 w 656"/>
                <a:gd name="T37" fmla="*/ 0 h 477"/>
                <a:gd name="T38" fmla="*/ 0 w 656"/>
                <a:gd name="T39" fmla="*/ 0 h 477"/>
                <a:gd name="T40" fmla="*/ 0 w 656"/>
                <a:gd name="T41" fmla="*/ 0 h 477"/>
                <a:gd name="T42" fmla="*/ 0 w 656"/>
                <a:gd name="T43" fmla="*/ 0 h 477"/>
                <a:gd name="T44" fmla="*/ 0 w 656"/>
                <a:gd name="T45" fmla="*/ 0 h 477"/>
                <a:gd name="T46" fmla="*/ 0 w 656"/>
                <a:gd name="T47" fmla="*/ 0 h 477"/>
                <a:gd name="T48" fmla="*/ 0 w 656"/>
                <a:gd name="T49" fmla="*/ 0 h 477"/>
                <a:gd name="T50" fmla="*/ 0 w 656"/>
                <a:gd name="T51" fmla="*/ 0 h 477"/>
                <a:gd name="T52" fmla="*/ 0 w 656"/>
                <a:gd name="T53" fmla="*/ 0 h 477"/>
                <a:gd name="T54" fmla="*/ 0 w 656"/>
                <a:gd name="T55" fmla="*/ 0 h 477"/>
                <a:gd name="T56" fmla="*/ 0 w 656"/>
                <a:gd name="T57" fmla="*/ 0 h 47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56"/>
                <a:gd name="T88" fmla="*/ 0 h 477"/>
                <a:gd name="T89" fmla="*/ 656 w 656"/>
                <a:gd name="T90" fmla="*/ 477 h 47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56" h="477">
                  <a:moveTo>
                    <a:pt x="44" y="477"/>
                  </a:moveTo>
                  <a:lnTo>
                    <a:pt x="45" y="476"/>
                  </a:lnTo>
                  <a:lnTo>
                    <a:pt x="85" y="447"/>
                  </a:lnTo>
                  <a:lnTo>
                    <a:pt x="125" y="421"/>
                  </a:lnTo>
                  <a:lnTo>
                    <a:pt x="164" y="394"/>
                  </a:lnTo>
                  <a:lnTo>
                    <a:pt x="203" y="368"/>
                  </a:lnTo>
                  <a:lnTo>
                    <a:pt x="280" y="318"/>
                  </a:lnTo>
                  <a:lnTo>
                    <a:pt x="357" y="269"/>
                  </a:lnTo>
                  <a:lnTo>
                    <a:pt x="433" y="220"/>
                  </a:lnTo>
                  <a:lnTo>
                    <a:pt x="508" y="170"/>
                  </a:lnTo>
                  <a:lnTo>
                    <a:pt x="545" y="143"/>
                  </a:lnTo>
                  <a:lnTo>
                    <a:pt x="583" y="116"/>
                  </a:lnTo>
                  <a:lnTo>
                    <a:pt x="619" y="89"/>
                  </a:lnTo>
                  <a:lnTo>
                    <a:pt x="656" y="59"/>
                  </a:lnTo>
                  <a:lnTo>
                    <a:pt x="608" y="0"/>
                  </a:lnTo>
                  <a:lnTo>
                    <a:pt x="572" y="27"/>
                  </a:lnTo>
                  <a:lnTo>
                    <a:pt x="536" y="54"/>
                  </a:lnTo>
                  <a:lnTo>
                    <a:pt x="500" y="81"/>
                  </a:lnTo>
                  <a:lnTo>
                    <a:pt x="464" y="106"/>
                  </a:lnTo>
                  <a:lnTo>
                    <a:pt x="390" y="155"/>
                  </a:lnTo>
                  <a:lnTo>
                    <a:pt x="315" y="204"/>
                  </a:lnTo>
                  <a:lnTo>
                    <a:pt x="238" y="254"/>
                  </a:lnTo>
                  <a:lnTo>
                    <a:pt x="161" y="304"/>
                  </a:lnTo>
                  <a:lnTo>
                    <a:pt x="121" y="329"/>
                  </a:lnTo>
                  <a:lnTo>
                    <a:pt x="81" y="356"/>
                  </a:lnTo>
                  <a:lnTo>
                    <a:pt x="41" y="385"/>
                  </a:lnTo>
                  <a:lnTo>
                    <a:pt x="0" y="413"/>
                  </a:lnTo>
                  <a:lnTo>
                    <a:pt x="1" y="412"/>
                  </a:lnTo>
                  <a:lnTo>
                    <a:pt x="44" y="4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0" name="Freeform 168"/>
            <p:cNvSpPr>
              <a:spLocks/>
            </p:cNvSpPr>
            <p:nvPr/>
          </p:nvSpPr>
          <p:spPr bwMode="auto">
            <a:xfrm>
              <a:off x="2450" y="1894"/>
              <a:ext cx="16" cy="7"/>
            </a:xfrm>
            <a:custGeom>
              <a:avLst/>
              <a:gdLst>
                <a:gd name="T0" fmla="*/ 0 w 259"/>
                <a:gd name="T1" fmla="*/ 0 h 105"/>
                <a:gd name="T2" fmla="*/ 0 w 259"/>
                <a:gd name="T3" fmla="*/ 0 h 105"/>
                <a:gd name="T4" fmla="*/ 0 w 259"/>
                <a:gd name="T5" fmla="*/ 0 h 105"/>
                <a:gd name="T6" fmla="*/ 0 w 259"/>
                <a:gd name="T7" fmla="*/ 0 h 105"/>
                <a:gd name="T8" fmla="*/ 0 w 259"/>
                <a:gd name="T9" fmla="*/ 0 h 105"/>
                <a:gd name="T10" fmla="*/ 0 w 259"/>
                <a:gd name="T11" fmla="*/ 0 h 105"/>
                <a:gd name="T12" fmla="*/ 0 w 259"/>
                <a:gd name="T13" fmla="*/ 0 h 105"/>
                <a:gd name="T14" fmla="*/ 0 w 259"/>
                <a:gd name="T15" fmla="*/ 0 h 105"/>
                <a:gd name="T16" fmla="*/ 0 w 259"/>
                <a:gd name="T17" fmla="*/ 0 h 105"/>
                <a:gd name="T18" fmla="*/ 0 w 259"/>
                <a:gd name="T19" fmla="*/ 0 h 105"/>
                <a:gd name="T20" fmla="*/ 0 w 259"/>
                <a:gd name="T21" fmla="*/ 0 h 105"/>
                <a:gd name="T22" fmla="*/ 0 w 259"/>
                <a:gd name="T23" fmla="*/ 0 h 105"/>
                <a:gd name="T24" fmla="*/ 0 w 259"/>
                <a:gd name="T25" fmla="*/ 0 h 105"/>
                <a:gd name="T26" fmla="*/ 0 w 259"/>
                <a:gd name="T27" fmla="*/ 0 h 105"/>
                <a:gd name="T28" fmla="*/ 0 w 259"/>
                <a:gd name="T29" fmla="*/ 0 h 105"/>
                <a:gd name="T30" fmla="*/ 0 w 259"/>
                <a:gd name="T31" fmla="*/ 0 h 105"/>
                <a:gd name="T32" fmla="*/ 0 w 259"/>
                <a:gd name="T33" fmla="*/ 0 h 105"/>
                <a:gd name="T34" fmla="*/ 0 w 259"/>
                <a:gd name="T35" fmla="*/ 0 h 105"/>
                <a:gd name="T36" fmla="*/ 0 w 259"/>
                <a:gd name="T37" fmla="*/ 0 h 105"/>
                <a:gd name="T38" fmla="*/ 0 w 259"/>
                <a:gd name="T39" fmla="*/ 0 h 105"/>
                <a:gd name="T40" fmla="*/ 0 w 259"/>
                <a:gd name="T41" fmla="*/ 0 h 105"/>
                <a:gd name="T42" fmla="*/ 0 w 259"/>
                <a:gd name="T43" fmla="*/ 0 h 105"/>
                <a:gd name="T44" fmla="*/ 0 w 259"/>
                <a:gd name="T45" fmla="*/ 0 h 105"/>
                <a:gd name="T46" fmla="*/ 0 w 259"/>
                <a:gd name="T47" fmla="*/ 0 h 105"/>
                <a:gd name="T48" fmla="*/ 0 w 259"/>
                <a:gd name="T49" fmla="*/ 0 h 105"/>
                <a:gd name="T50" fmla="*/ 0 w 259"/>
                <a:gd name="T51" fmla="*/ 0 h 105"/>
                <a:gd name="T52" fmla="*/ 0 w 259"/>
                <a:gd name="T53" fmla="*/ 0 h 105"/>
                <a:gd name="T54" fmla="*/ 0 w 259"/>
                <a:gd name="T55" fmla="*/ 0 h 105"/>
                <a:gd name="T56" fmla="*/ 0 w 259"/>
                <a:gd name="T57" fmla="*/ 0 h 105"/>
                <a:gd name="T58" fmla="*/ 0 w 259"/>
                <a:gd name="T59" fmla="*/ 0 h 105"/>
                <a:gd name="T60" fmla="*/ 0 w 259"/>
                <a:gd name="T61" fmla="*/ 0 h 105"/>
                <a:gd name="T62" fmla="*/ 0 w 259"/>
                <a:gd name="T63" fmla="*/ 0 h 105"/>
                <a:gd name="T64" fmla="*/ 0 w 259"/>
                <a:gd name="T65" fmla="*/ 0 h 105"/>
                <a:gd name="T66" fmla="*/ 0 w 259"/>
                <a:gd name="T67" fmla="*/ 0 h 105"/>
                <a:gd name="T68" fmla="*/ 0 w 259"/>
                <a:gd name="T69" fmla="*/ 0 h 105"/>
                <a:gd name="T70" fmla="*/ 0 w 259"/>
                <a:gd name="T71" fmla="*/ 0 h 105"/>
                <a:gd name="T72" fmla="*/ 0 w 259"/>
                <a:gd name="T73" fmla="*/ 0 h 105"/>
                <a:gd name="T74" fmla="*/ 0 w 259"/>
                <a:gd name="T75" fmla="*/ 0 h 105"/>
                <a:gd name="T76" fmla="*/ 0 w 259"/>
                <a:gd name="T77" fmla="*/ 0 h 105"/>
                <a:gd name="T78" fmla="*/ 0 w 259"/>
                <a:gd name="T79" fmla="*/ 0 h 105"/>
                <a:gd name="T80" fmla="*/ 0 w 259"/>
                <a:gd name="T81" fmla="*/ 0 h 105"/>
                <a:gd name="T82" fmla="*/ 0 w 259"/>
                <a:gd name="T83" fmla="*/ 0 h 105"/>
                <a:gd name="T84" fmla="*/ 0 w 259"/>
                <a:gd name="T85" fmla="*/ 0 h 105"/>
                <a:gd name="T86" fmla="*/ 0 w 259"/>
                <a:gd name="T87" fmla="*/ 0 h 105"/>
                <a:gd name="T88" fmla="*/ 0 w 259"/>
                <a:gd name="T89" fmla="*/ 0 h 10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9"/>
                <a:gd name="T136" fmla="*/ 0 h 105"/>
                <a:gd name="T137" fmla="*/ 259 w 259"/>
                <a:gd name="T138" fmla="*/ 105 h 10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9" h="105">
                  <a:moveTo>
                    <a:pt x="2" y="26"/>
                  </a:moveTo>
                  <a:lnTo>
                    <a:pt x="0" y="19"/>
                  </a:lnTo>
                  <a:lnTo>
                    <a:pt x="2" y="29"/>
                  </a:lnTo>
                  <a:lnTo>
                    <a:pt x="6" y="38"/>
                  </a:lnTo>
                  <a:lnTo>
                    <a:pt x="11" y="46"/>
                  </a:lnTo>
                  <a:lnTo>
                    <a:pt x="19" y="54"/>
                  </a:lnTo>
                  <a:lnTo>
                    <a:pt x="29" y="65"/>
                  </a:lnTo>
                  <a:lnTo>
                    <a:pt x="42" y="74"/>
                  </a:lnTo>
                  <a:lnTo>
                    <a:pt x="56" y="82"/>
                  </a:lnTo>
                  <a:lnTo>
                    <a:pt x="73" y="88"/>
                  </a:lnTo>
                  <a:lnTo>
                    <a:pt x="89" y="94"/>
                  </a:lnTo>
                  <a:lnTo>
                    <a:pt x="107" y="98"/>
                  </a:lnTo>
                  <a:lnTo>
                    <a:pt x="125" y="103"/>
                  </a:lnTo>
                  <a:lnTo>
                    <a:pt x="145" y="105"/>
                  </a:lnTo>
                  <a:lnTo>
                    <a:pt x="163" y="105"/>
                  </a:lnTo>
                  <a:lnTo>
                    <a:pt x="183" y="104"/>
                  </a:lnTo>
                  <a:lnTo>
                    <a:pt x="203" y="102"/>
                  </a:lnTo>
                  <a:lnTo>
                    <a:pt x="220" y="96"/>
                  </a:lnTo>
                  <a:lnTo>
                    <a:pt x="232" y="93"/>
                  </a:lnTo>
                  <a:lnTo>
                    <a:pt x="241" y="89"/>
                  </a:lnTo>
                  <a:lnTo>
                    <a:pt x="250" y="84"/>
                  </a:lnTo>
                  <a:lnTo>
                    <a:pt x="259" y="79"/>
                  </a:lnTo>
                  <a:lnTo>
                    <a:pt x="216" y="14"/>
                  </a:lnTo>
                  <a:lnTo>
                    <a:pt x="212" y="16"/>
                  </a:lnTo>
                  <a:lnTo>
                    <a:pt x="208" y="19"/>
                  </a:lnTo>
                  <a:lnTo>
                    <a:pt x="204" y="21"/>
                  </a:lnTo>
                  <a:lnTo>
                    <a:pt x="200" y="23"/>
                  </a:lnTo>
                  <a:lnTo>
                    <a:pt x="188" y="26"/>
                  </a:lnTo>
                  <a:lnTo>
                    <a:pt x="175" y="27"/>
                  </a:lnTo>
                  <a:lnTo>
                    <a:pt x="163" y="28"/>
                  </a:lnTo>
                  <a:lnTo>
                    <a:pt x="150" y="27"/>
                  </a:lnTo>
                  <a:lnTo>
                    <a:pt x="136" y="26"/>
                  </a:lnTo>
                  <a:lnTo>
                    <a:pt x="123" y="24"/>
                  </a:lnTo>
                  <a:lnTo>
                    <a:pt x="111" y="21"/>
                  </a:lnTo>
                  <a:lnTo>
                    <a:pt x="101" y="16"/>
                  </a:lnTo>
                  <a:lnTo>
                    <a:pt x="90" y="12"/>
                  </a:lnTo>
                  <a:lnTo>
                    <a:pt x="83" y="8"/>
                  </a:lnTo>
                  <a:lnTo>
                    <a:pt x="77" y="4"/>
                  </a:lnTo>
                  <a:lnTo>
                    <a:pt x="74" y="1"/>
                  </a:lnTo>
                  <a:lnTo>
                    <a:pt x="75" y="2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8"/>
                  </a:lnTo>
                  <a:lnTo>
                    <a:pt x="75" y="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1" name="Freeform 169"/>
            <p:cNvSpPr>
              <a:spLocks/>
            </p:cNvSpPr>
            <p:nvPr/>
          </p:nvSpPr>
          <p:spPr bwMode="auto">
            <a:xfrm>
              <a:off x="2440" y="1886"/>
              <a:ext cx="14" cy="10"/>
            </a:xfrm>
            <a:custGeom>
              <a:avLst/>
              <a:gdLst>
                <a:gd name="T0" fmla="*/ 0 w 221"/>
                <a:gd name="T1" fmla="*/ 0 h 157"/>
                <a:gd name="T2" fmla="*/ 0 w 221"/>
                <a:gd name="T3" fmla="*/ 0 h 157"/>
                <a:gd name="T4" fmla="*/ 0 w 221"/>
                <a:gd name="T5" fmla="*/ 0 h 157"/>
                <a:gd name="T6" fmla="*/ 0 w 221"/>
                <a:gd name="T7" fmla="*/ 0 h 157"/>
                <a:gd name="T8" fmla="*/ 0 w 221"/>
                <a:gd name="T9" fmla="*/ 0 h 157"/>
                <a:gd name="T10" fmla="*/ 0 w 221"/>
                <a:gd name="T11" fmla="*/ 0 h 157"/>
                <a:gd name="T12" fmla="*/ 0 w 221"/>
                <a:gd name="T13" fmla="*/ 0 h 157"/>
                <a:gd name="T14" fmla="*/ 0 w 221"/>
                <a:gd name="T15" fmla="*/ 0 h 157"/>
                <a:gd name="T16" fmla="*/ 0 w 221"/>
                <a:gd name="T17" fmla="*/ 0 h 157"/>
                <a:gd name="T18" fmla="*/ 0 w 221"/>
                <a:gd name="T19" fmla="*/ 0 h 157"/>
                <a:gd name="T20" fmla="*/ 0 w 221"/>
                <a:gd name="T21" fmla="*/ 0 h 157"/>
                <a:gd name="T22" fmla="*/ 0 w 221"/>
                <a:gd name="T23" fmla="*/ 0 h 157"/>
                <a:gd name="T24" fmla="*/ 0 w 221"/>
                <a:gd name="T25" fmla="*/ 0 h 157"/>
                <a:gd name="T26" fmla="*/ 0 w 221"/>
                <a:gd name="T27" fmla="*/ 0 h 157"/>
                <a:gd name="T28" fmla="*/ 0 w 221"/>
                <a:gd name="T29" fmla="*/ 0 h 157"/>
                <a:gd name="T30" fmla="*/ 0 w 221"/>
                <a:gd name="T31" fmla="*/ 0 h 157"/>
                <a:gd name="T32" fmla="*/ 0 w 221"/>
                <a:gd name="T33" fmla="*/ 0 h 157"/>
                <a:gd name="T34" fmla="*/ 0 w 221"/>
                <a:gd name="T35" fmla="*/ 0 h 157"/>
                <a:gd name="T36" fmla="*/ 0 w 221"/>
                <a:gd name="T37" fmla="*/ 0 h 157"/>
                <a:gd name="T38" fmla="*/ 0 w 221"/>
                <a:gd name="T39" fmla="*/ 0 h 157"/>
                <a:gd name="T40" fmla="*/ 0 w 221"/>
                <a:gd name="T41" fmla="*/ 0 h 157"/>
                <a:gd name="T42" fmla="*/ 0 w 221"/>
                <a:gd name="T43" fmla="*/ 0 h 157"/>
                <a:gd name="T44" fmla="*/ 0 w 221"/>
                <a:gd name="T45" fmla="*/ 0 h 157"/>
                <a:gd name="T46" fmla="*/ 0 w 221"/>
                <a:gd name="T47" fmla="*/ 0 h 157"/>
                <a:gd name="T48" fmla="*/ 0 w 221"/>
                <a:gd name="T49" fmla="*/ 0 h 157"/>
                <a:gd name="T50" fmla="*/ 0 w 221"/>
                <a:gd name="T51" fmla="*/ 0 h 157"/>
                <a:gd name="T52" fmla="*/ 0 w 221"/>
                <a:gd name="T53" fmla="*/ 0 h 157"/>
                <a:gd name="T54" fmla="*/ 0 w 221"/>
                <a:gd name="T55" fmla="*/ 0 h 157"/>
                <a:gd name="T56" fmla="*/ 0 w 221"/>
                <a:gd name="T57" fmla="*/ 0 h 157"/>
                <a:gd name="T58" fmla="*/ 0 w 221"/>
                <a:gd name="T59" fmla="*/ 0 h 157"/>
                <a:gd name="T60" fmla="*/ 0 w 221"/>
                <a:gd name="T61" fmla="*/ 0 h 157"/>
                <a:gd name="T62" fmla="*/ 0 w 221"/>
                <a:gd name="T63" fmla="*/ 0 h 157"/>
                <a:gd name="T64" fmla="*/ 0 w 221"/>
                <a:gd name="T65" fmla="*/ 0 h 157"/>
                <a:gd name="T66" fmla="*/ 0 w 221"/>
                <a:gd name="T67" fmla="*/ 0 h 157"/>
                <a:gd name="T68" fmla="*/ 0 w 221"/>
                <a:gd name="T69" fmla="*/ 0 h 157"/>
                <a:gd name="T70" fmla="*/ 0 w 221"/>
                <a:gd name="T71" fmla="*/ 0 h 157"/>
                <a:gd name="T72" fmla="*/ 0 w 221"/>
                <a:gd name="T73" fmla="*/ 0 h 157"/>
                <a:gd name="T74" fmla="*/ 0 w 221"/>
                <a:gd name="T75" fmla="*/ 0 h 157"/>
                <a:gd name="T76" fmla="*/ 0 w 221"/>
                <a:gd name="T77" fmla="*/ 0 h 157"/>
                <a:gd name="T78" fmla="*/ 0 w 221"/>
                <a:gd name="T79" fmla="*/ 0 h 157"/>
                <a:gd name="T80" fmla="*/ 0 w 221"/>
                <a:gd name="T81" fmla="*/ 0 h 157"/>
                <a:gd name="T82" fmla="*/ 0 w 221"/>
                <a:gd name="T83" fmla="*/ 0 h 157"/>
                <a:gd name="T84" fmla="*/ 0 w 221"/>
                <a:gd name="T85" fmla="*/ 0 h 157"/>
                <a:gd name="T86" fmla="*/ 0 w 221"/>
                <a:gd name="T87" fmla="*/ 0 h 157"/>
                <a:gd name="T88" fmla="*/ 0 w 221"/>
                <a:gd name="T89" fmla="*/ 0 h 157"/>
                <a:gd name="T90" fmla="*/ 0 w 221"/>
                <a:gd name="T91" fmla="*/ 0 h 157"/>
                <a:gd name="T92" fmla="*/ 0 w 221"/>
                <a:gd name="T93" fmla="*/ 0 h 157"/>
                <a:gd name="T94" fmla="*/ 0 w 221"/>
                <a:gd name="T95" fmla="*/ 0 h 157"/>
                <a:gd name="T96" fmla="*/ 0 w 221"/>
                <a:gd name="T97" fmla="*/ 0 h 157"/>
                <a:gd name="T98" fmla="*/ 0 w 221"/>
                <a:gd name="T99" fmla="*/ 0 h 157"/>
                <a:gd name="T100" fmla="*/ 0 w 221"/>
                <a:gd name="T101" fmla="*/ 0 h 157"/>
                <a:gd name="T102" fmla="*/ 0 w 221"/>
                <a:gd name="T103" fmla="*/ 0 h 157"/>
                <a:gd name="T104" fmla="*/ 0 w 221"/>
                <a:gd name="T105" fmla="*/ 0 h 1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"/>
                <a:gd name="T160" fmla="*/ 0 h 157"/>
                <a:gd name="T161" fmla="*/ 221 w 221"/>
                <a:gd name="T162" fmla="*/ 157 h 1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" h="157">
                  <a:moveTo>
                    <a:pt x="1" y="34"/>
                  </a:moveTo>
                  <a:lnTo>
                    <a:pt x="0" y="32"/>
                  </a:lnTo>
                  <a:lnTo>
                    <a:pt x="4" y="42"/>
                  </a:lnTo>
                  <a:lnTo>
                    <a:pt x="9" y="50"/>
                  </a:lnTo>
                  <a:lnTo>
                    <a:pt x="15" y="58"/>
                  </a:lnTo>
                  <a:lnTo>
                    <a:pt x="21" y="66"/>
                  </a:lnTo>
                  <a:lnTo>
                    <a:pt x="27" y="73"/>
                  </a:lnTo>
                  <a:lnTo>
                    <a:pt x="34" y="78"/>
                  </a:lnTo>
                  <a:lnTo>
                    <a:pt x="43" y="83"/>
                  </a:lnTo>
                  <a:lnTo>
                    <a:pt x="51" y="87"/>
                  </a:lnTo>
                  <a:lnTo>
                    <a:pt x="63" y="92"/>
                  </a:lnTo>
                  <a:lnTo>
                    <a:pt x="76" y="95"/>
                  </a:lnTo>
                  <a:lnTo>
                    <a:pt x="88" y="97"/>
                  </a:lnTo>
                  <a:lnTo>
                    <a:pt x="97" y="99"/>
                  </a:lnTo>
                  <a:lnTo>
                    <a:pt x="104" y="101"/>
                  </a:lnTo>
                  <a:lnTo>
                    <a:pt x="110" y="103"/>
                  </a:lnTo>
                  <a:lnTo>
                    <a:pt x="116" y="107"/>
                  </a:lnTo>
                  <a:lnTo>
                    <a:pt x="123" y="112"/>
                  </a:lnTo>
                  <a:lnTo>
                    <a:pt x="125" y="114"/>
                  </a:lnTo>
                  <a:lnTo>
                    <a:pt x="128" y="117"/>
                  </a:lnTo>
                  <a:lnTo>
                    <a:pt x="131" y="121"/>
                  </a:lnTo>
                  <a:lnTo>
                    <a:pt x="134" y="126"/>
                  </a:lnTo>
                  <a:lnTo>
                    <a:pt x="137" y="131"/>
                  </a:lnTo>
                  <a:lnTo>
                    <a:pt x="141" y="138"/>
                  </a:lnTo>
                  <a:lnTo>
                    <a:pt x="144" y="147"/>
                  </a:lnTo>
                  <a:lnTo>
                    <a:pt x="148" y="157"/>
                  </a:lnTo>
                  <a:lnTo>
                    <a:pt x="221" y="131"/>
                  </a:lnTo>
                  <a:lnTo>
                    <a:pt x="216" y="119"/>
                  </a:lnTo>
                  <a:lnTo>
                    <a:pt x="211" y="107"/>
                  </a:lnTo>
                  <a:lnTo>
                    <a:pt x="206" y="95"/>
                  </a:lnTo>
                  <a:lnTo>
                    <a:pt x="199" y="85"/>
                  </a:lnTo>
                  <a:lnTo>
                    <a:pt x="193" y="76"/>
                  </a:lnTo>
                  <a:lnTo>
                    <a:pt x="187" y="68"/>
                  </a:lnTo>
                  <a:lnTo>
                    <a:pt x="180" y="59"/>
                  </a:lnTo>
                  <a:lnTo>
                    <a:pt x="172" y="51"/>
                  </a:lnTo>
                  <a:lnTo>
                    <a:pt x="157" y="41"/>
                  </a:lnTo>
                  <a:lnTo>
                    <a:pt x="142" y="33"/>
                  </a:lnTo>
                  <a:lnTo>
                    <a:pt x="128" y="28"/>
                  </a:lnTo>
                  <a:lnTo>
                    <a:pt x="114" y="25"/>
                  </a:lnTo>
                  <a:lnTo>
                    <a:pt x="103" y="21"/>
                  </a:lnTo>
                  <a:lnTo>
                    <a:pt x="94" y="20"/>
                  </a:lnTo>
                  <a:lnTo>
                    <a:pt x="87" y="18"/>
                  </a:lnTo>
                  <a:lnTo>
                    <a:pt x="82" y="16"/>
                  </a:lnTo>
                  <a:lnTo>
                    <a:pt x="81" y="15"/>
                  </a:lnTo>
                  <a:lnTo>
                    <a:pt x="79" y="15"/>
                  </a:lnTo>
                  <a:lnTo>
                    <a:pt x="78" y="14"/>
                  </a:lnTo>
                  <a:lnTo>
                    <a:pt x="77" y="13"/>
                  </a:lnTo>
                  <a:lnTo>
                    <a:pt x="76" y="11"/>
                  </a:lnTo>
                  <a:lnTo>
                    <a:pt x="74" y="9"/>
                  </a:lnTo>
                  <a:lnTo>
                    <a:pt x="72" y="6"/>
                  </a:lnTo>
                  <a:lnTo>
                    <a:pt x="70" y="2"/>
                  </a:lnTo>
                  <a:lnTo>
                    <a:pt x="69" y="0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2" name="Freeform 170"/>
            <p:cNvSpPr>
              <a:spLocks/>
            </p:cNvSpPr>
            <p:nvPr/>
          </p:nvSpPr>
          <p:spPr bwMode="auto">
            <a:xfrm>
              <a:off x="2439" y="1876"/>
              <a:ext cx="6" cy="12"/>
            </a:xfrm>
            <a:custGeom>
              <a:avLst/>
              <a:gdLst>
                <a:gd name="T0" fmla="*/ 0 w 93"/>
                <a:gd name="T1" fmla="*/ 0 h 200"/>
                <a:gd name="T2" fmla="*/ 0 w 93"/>
                <a:gd name="T3" fmla="*/ 0 h 200"/>
                <a:gd name="T4" fmla="*/ 0 w 93"/>
                <a:gd name="T5" fmla="*/ 0 h 200"/>
                <a:gd name="T6" fmla="*/ 0 w 93"/>
                <a:gd name="T7" fmla="*/ 0 h 200"/>
                <a:gd name="T8" fmla="*/ 0 w 93"/>
                <a:gd name="T9" fmla="*/ 0 h 200"/>
                <a:gd name="T10" fmla="*/ 0 w 93"/>
                <a:gd name="T11" fmla="*/ 0 h 200"/>
                <a:gd name="T12" fmla="*/ 0 w 93"/>
                <a:gd name="T13" fmla="*/ 0 h 200"/>
                <a:gd name="T14" fmla="*/ 0 w 93"/>
                <a:gd name="T15" fmla="*/ 0 h 200"/>
                <a:gd name="T16" fmla="*/ 0 w 93"/>
                <a:gd name="T17" fmla="*/ 0 h 200"/>
                <a:gd name="T18" fmla="*/ 0 w 93"/>
                <a:gd name="T19" fmla="*/ 0 h 200"/>
                <a:gd name="T20" fmla="*/ 0 w 93"/>
                <a:gd name="T21" fmla="*/ 0 h 200"/>
                <a:gd name="T22" fmla="*/ 0 w 93"/>
                <a:gd name="T23" fmla="*/ 0 h 200"/>
                <a:gd name="T24" fmla="*/ 0 w 93"/>
                <a:gd name="T25" fmla="*/ 0 h 200"/>
                <a:gd name="T26" fmla="*/ 0 w 93"/>
                <a:gd name="T27" fmla="*/ 0 h 200"/>
                <a:gd name="T28" fmla="*/ 0 w 93"/>
                <a:gd name="T29" fmla="*/ 0 h 200"/>
                <a:gd name="T30" fmla="*/ 0 w 93"/>
                <a:gd name="T31" fmla="*/ 0 h 200"/>
                <a:gd name="T32" fmla="*/ 0 w 93"/>
                <a:gd name="T33" fmla="*/ 0 h 200"/>
                <a:gd name="T34" fmla="*/ 0 w 93"/>
                <a:gd name="T35" fmla="*/ 0 h 200"/>
                <a:gd name="T36" fmla="*/ 0 w 93"/>
                <a:gd name="T37" fmla="*/ 0 h 200"/>
                <a:gd name="T38" fmla="*/ 0 w 93"/>
                <a:gd name="T39" fmla="*/ 0 h 200"/>
                <a:gd name="T40" fmla="*/ 0 w 93"/>
                <a:gd name="T41" fmla="*/ 0 h 200"/>
                <a:gd name="T42" fmla="*/ 0 w 93"/>
                <a:gd name="T43" fmla="*/ 0 h 200"/>
                <a:gd name="T44" fmla="*/ 0 w 93"/>
                <a:gd name="T45" fmla="*/ 0 h 200"/>
                <a:gd name="T46" fmla="*/ 0 w 93"/>
                <a:gd name="T47" fmla="*/ 0 h 200"/>
                <a:gd name="T48" fmla="*/ 0 w 93"/>
                <a:gd name="T49" fmla="*/ 0 h 200"/>
                <a:gd name="T50" fmla="*/ 0 w 93"/>
                <a:gd name="T51" fmla="*/ 0 h 200"/>
                <a:gd name="T52" fmla="*/ 0 w 93"/>
                <a:gd name="T53" fmla="*/ 0 h 200"/>
                <a:gd name="T54" fmla="*/ 0 w 93"/>
                <a:gd name="T55" fmla="*/ 0 h 200"/>
                <a:gd name="T56" fmla="*/ 0 w 93"/>
                <a:gd name="T57" fmla="*/ 0 h 200"/>
                <a:gd name="T58" fmla="*/ 0 w 93"/>
                <a:gd name="T59" fmla="*/ 0 h 200"/>
                <a:gd name="T60" fmla="*/ 0 w 93"/>
                <a:gd name="T61" fmla="*/ 0 h 200"/>
                <a:gd name="T62" fmla="*/ 0 w 93"/>
                <a:gd name="T63" fmla="*/ 0 h 200"/>
                <a:gd name="T64" fmla="*/ 0 w 93"/>
                <a:gd name="T65" fmla="*/ 0 h 200"/>
                <a:gd name="T66" fmla="*/ 0 w 93"/>
                <a:gd name="T67" fmla="*/ 0 h 200"/>
                <a:gd name="T68" fmla="*/ 0 w 93"/>
                <a:gd name="T69" fmla="*/ 0 h 200"/>
                <a:gd name="T70" fmla="*/ 0 w 93"/>
                <a:gd name="T71" fmla="*/ 0 h 200"/>
                <a:gd name="T72" fmla="*/ 0 w 93"/>
                <a:gd name="T73" fmla="*/ 0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3"/>
                <a:gd name="T112" fmla="*/ 0 h 200"/>
                <a:gd name="T113" fmla="*/ 93 w 93"/>
                <a:gd name="T114" fmla="*/ 200 h 2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3" h="200">
                  <a:moveTo>
                    <a:pt x="32" y="5"/>
                  </a:moveTo>
                  <a:lnTo>
                    <a:pt x="35" y="0"/>
                  </a:lnTo>
                  <a:lnTo>
                    <a:pt x="26" y="11"/>
                  </a:lnTo>
                  <a:lnTo>
                    <a:pt x="17" y="24"/>
                  </a:lnTo>
                  <a:lnTo>
                    <a:pt x="12" y="36"/>
                  </a:lnTo>
                  <a:lnTo>
                    <a:pt x="7" y="49"/>
                  </a:lnTo>
                  <a:lnTo>
                    <a:pt x="4" y="61"/>
                  </a:lnTo>
                  <a:lnTo>
                    <a:pt x="2" y="75"/>
                  </a:lnTo>
                  <a:lnTo>
                    <a:pt x="1" y="88"/>
                  </a:lnTo>
                  <a:lnTo>
                    <a:pt x="0" y="101"/>
                  </a:lnTo>
                  <a:lnTo>
                    <a:pt x="1" y="115"/>
                  </a:lnTo>
                  <a:lnTo>
                    <a:pt x="2" y="127"/>
                  </a:lnTo>
                  <a:lnTo>
                    <a:pt x="3" y="140"/>
                  </a:lnTo>
                  <a:lnTo>
                    <a:pt x="6" y="153"/>
                  </a:lnTo>
                  <a:lnTo>
                    <a:pt x="9" y="165"/>
                  </a:lnTo>
                  <a:lnTo>
                    <a:pt x="12" y="177"/>
                  </a:lnTo>
                  <a:lnTo>
                    <a:pt x="17" y="190"/>
                  </a:lnTo>
                  <a:lnTo>
                    <a:pt x="23" y="200"/>
                  </a:lnTo>
                  <a:lnTo>
                    <a:pt x="91" y="166"/>
                  </a:lnTo>
                  <a:lnTo>
                    <a:pt x="88" y="160"/>
                  </a:lnTo>
                  <a:lnTo>
                    <a:pt x="86" y="153"/>
                  </a:lnTo>
                  <a:lnTo>
                    <a:pt x="83" y="144"/>
                  </a:lnTo>
                  <a:lnTo>
                    <a:pt x="82" y="136"/>
                  </a:lnTo>
                  <a:lnTo>
                    <a:pt x="80" y="128"/>
                  </a:lnTo>
                  <a:lnTo>
                    <a:pt x="79" y="119"/>
                  </a:lnTo>
                  <a:lnTo>
                    <a:pt x="78" y="111"/>
                  </a:lnTo>
                  <a:lnTo>
                    <a:pt x="78" y="101"/>
                  </a:lnTo>
                  <a:lnTo>
                    <a:pt x="78" y="93"/>
                  </a:lnTo>
                  <a:lnTo>
                    <a:pt x="79" y="85"/>
                  </a:lnTo>
                  <a:lnTo>
                    <a:pt x="80" y="78"/>
                  </a:lnTo>
                  <a:lnTo>
                    <a:pt x="82" y="71"/>
                  </a:lnTo>
                  <a:lnTo>
                    <a:pt x="83" y="66"/>
                  </a:lnTo>
                  <a:lnTo>
                    <a:pt x="85" y="61"/>
                  </a:lnTo>
                  <a:lnTo>
                    <a:pt x="88" y="57"/>
                  </a:lnTo>
                  <a:lnTo>
                    <a:pt x="90" y="55"/>
                  </a:lnTo>
                  <a:lnTo>
                    <a:pt x="93" y="51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3" name="Freeform 171"/>
            <p:cNvSpPr>
              <a:spLocks/>
            </p:cNvSpPr>
            <p:nvPr/>
          </p:nvSpPr>
          <p:spPr bwMode="auto">
            <a:xfrm>
              <a:off x="2441" y="1859"/>
              <a:ext cx="18" cy="20"/>
            </a:xfrm>
            <a:custGeom>
              <a:avLst/>
              <a:gdLst>
                <a:gd name="T0" fmla="*/ 0 w 286"/>
                <a:gd name="T1" fmla="*/ 0 h 312"/>
                <a:gd name="T2" fmla="*/ 0 w 286"/>
                <a:gd name="T3" fmla="*/ 0 h 312"/>
                <a:gd name="T4" fmla="*/ 0 w 286"/>
                <a:gd name="T5" fmla="*/ 0 h 312"/>
                <a:gd name="T6" fmla="*/ 0 w 286"/>
                <a:gd name="T7" fmla="*/ 0 h 312"/>
                <a:gd name="T8" fmla="*/ 0 w 286"/>
                <a:gd name="T9" fmla="*/ 0 h 312"/>
                <a:gd name="T10" fmla="*/ 0 w 286"/>
                <a:gd name="T11" fmla="*/ 0 h 312"/>
                <a:gd name="T12" fmla="*/ 0 w 286"/>
                <a:gd name="T13" fmla="*/ 0 h 312"/>
                <a:gd name="T14" fmla="*/ 0 w 286"/>
                <a:gd name="T15" fmla="*/ 0 h 312"/>
                <a:gd name="T16" fmla="*/ 0 w 286"/>
                <a:gd name="T17" fmla="*/ 0 h 312"/>
                <a:gd name="T18" fmla="*/ 0 w 286"/>
                <a:gd name="T19" fmla="*/ 0 h 312"/>
                <a:gd name="T20" fmla="*/ 0 w 286"/>
                <a:gd name="T21" fmla="*/ 0 h 312"/>
                <a:gd name="T22" fmla="*/ 0 w 286"/>
                <a:gd name="T23" fmla="*/ 0 h 312"/>
                <a:gd name="T24" fmla="*/ 0 w 286"/>
                <a:gd name="T25" fmla="*/ 0 h 312"/>
                <a:gd name="T26" fmla="*/ 0 w 286"/>
                <a:gd name="T27" fmla="*/ 0 h 312"/>
                <a:gd name="T28" fmla="*/ 0 w 286"/>
                <a:gd name="T29" fmla="*/ 0 h 312"/>
                <a:gd name="T30" fmla="*/ 0 w 286"/>
                <a:gd name="T31" fmla="*/ 0 h 312"/>
                <a:gd name="T32" fmla="*/ 0 w 286"/>
                <a:gd name="T33" fmla="*/ 0 h 312"/>
                <a:gd name="T34" fmla="*/ 0 w 286"/>
                <a:gd name="T35" fmla="*/ 0 h 312"/>
                <a:gd name="T36" fmla="*/ 0 w 286"/>
                <a:gd name="T37" fmla="*/ 0 h 312"/>
                <a:gd name="T38" fmla="*/ 0 w 286"/>
                <a:gd name="T39" fmla="*/ 0 h 312"/>
                <a:gd name="T40" fmla="*/ 0 w 286"/>
                <a:gd name="T41" fmla="*/ 0 h 312"/>
                <a:gd name="T42" fmla="*/ 0 w 286"/>
                <a:gd name="T43" fmla="*/ 0 h 312"/>
                <a:gd name="T44" fmla="*/ 0 w 286"/>
                <a:gd name="T45" fmla="*/ 0 h 312"/>
                <a:gd name="T46" fmla="*/ 0 w 286"/>
                <a:gd name="T47" fmla="*/ 0 h 312"/>
                <a:gd name="T48" fmla="*/ 0 w 286"/>
                <a:gd name="T49" fmla="*/ 0 h 312"/>
                <a:gd name="T50" fmla="*/ 0 w 286"/>
                <a:gd name="T51" fmla="*/ 0 h 312"/>
                <a:gd name="T52" fmla="*/ 0 w 286"/>
                <a:gd name="T53" fmla="*/ 0 h 312"/>
                <a:gd name="T54" fmla="*/ 0 w 286"/>
                <a:gd name="T55" fmla="*/ 0 h 312"/>
                <a:gd name="T56" fmla="*/ 0 w 286"/>
                <a:gd name="T57" fmla="*/ 0 h 3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86"/>
                <a:gd name="T88" fmla="*/ 0 h 312"/>
                <a:gd name="T89" fmla="*/ 286 w 286"/>
                <a:gd name="T90" fmla="*/ 312 h 3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86" h="312">
                  <a:moveTo>
                    <a:pt x="252" y="0"/>
                  </a:moveTo>
                  <a:lnTo>
                    <a:pt x="251" y="0"/>
                  </a:lnTo>
                  <a:lnTo>
                    <a:pt x="227" y="13"/>
                  </a:lnTo>
                  <a:lnTo>
                    <a:pt x="205" y="27"/>
                  </a:lnTo>
                  <a:lnTo>
                    <a:pt x="183" y="42"/>
                  </a:lnTo>
                  <a:lnTo>
                    <a:pt x="164" y="58"/>
                  </a:lnTo>
                  <a:lnTo>
                    <a:pt x="146" y="75"/>
                  </a:lnTo>
                  <a:lnTo>
                    <a:pt x="129" y="92"/>
                  </a:lnTo>
                  <a:lnTo>
                    <a:pt x="114" y="109"/>
                  </a:lnTo>
                  <a:lnTo>
                    <a:pt x="98" y="128"/>
                  </a:lnTo>
                  <a:lnTo>
                    <a:pt x="72" y="163"/>
                  </a:lnTo>
                  <a:lnTo>
                    <a:pt x="47" y="199"/>
                  </a:lnTo>
                  <a:lnTo>
                    <a:pt x="23" y="233"/>
                  </a:lnTo>
                  <a:lnTo>
                    <a:pt x="0" y="266"/>
                  </a:lnTo>
                  <a:lnTo>
                    <a:pt x="61" y="312"/>
                  </a:lnTo>
                  <a:lnTo>
                    <a:pt x="87" y="277"/>
                  </a:lnTo>
                  <a:lnTo>
                    <a:pt x="110" y="243"/>
                  </a:lnTo>
                  <a:lnTo>
                    <a:pt x="134" y="208"/>
                  </a:lnTo>
                  <a:lnTo>
                    <a:pt x="160" y="175"/>
                  </a:lnTo>
                  <a:lnTo>
                    <a:pt x="172" y="160"/>
                  </a:lnTo>
                  <a:lnTo>
                    <a:pt x="185" y="144"/>
                  </a:lnTo>
                  <a:lnTo>
                    <a:pt x="200" y="130"/>
                  </a:lnTo>
                  <a:lnTo>
                    <a:pt x="215" y="117"/>
                  </a:lnTo>
                  <a:lnTo>
                    <a:pt x="230" y="103"/>
                  </a:lnTo>
                  <a:lnTo>
                    <a:pt x="248" y="91"/>
                  </a:lnTo>
                  <a:lnTo>
                    <a:pt x="266" y="80"/>
                  </a:lnTo>
                  <a:lnTo>
                    <a:pt x="286" y="68"/>
                  </a:lnTo>
                  <a:lnTo>
                    <a:pt x="285" y="69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4" name="Freeform 172"/>
            <p:cNvSpPr>
              <a:spLocks/>
            </p:cNvSpPr>
            <p:nvPr/>
          </p:nvSpPr>
          <p:spPr bwMode="auto">
            <a:xfrm>
              <a:off x="2457" y="1841"/>
              <a:ext cx="16" cy="23"/>
            </a:xfrm>
            <a:custGeom>
              <a:avLst/>
              <a:gdLst>
                <a:gd name="T0" fmla="*/ 0 w 260"/>
                <a:gd name="T1" fmla="*/ 0 h 363"/>
                <a:gd name="T2" fmla="*/ 0 w 260"/>
                <a:gd name="T3" fmla="*/ 0 h 363"/>
                <a:gd name="T4" fmla="*/ 0 w 260"/>
                <a:gd name="T5" fmla="*/ 0 h 363"/>
                <a:gd name="T6" fmla="*/ 0 w 260"/>
                <a:gd name="T7" fmla="*/ 0 h 363"/>
                <a:gd name="T8" fmla="*/ 0 w 260"/>
                <a:gd name="T9" fmla="*/ 0 h 363"/>
                <a:gd name="T10" fmla="*/ 0 w 260"/>
                <a:gd name="T11" fmla="*/ 0 h 363"/>
                <a:gd name="T12" fmla="*/ 0 w 260"/>
                <a:gd name="T13" fmla="*/ 0 h 363"/>
                <a:gd name="T14" fmla="*/ 0 w 260"/>
                <a:gd name="T15" fmla="*/ 0 h 363"/>
                <a:gd name="T16" fmla="*/ 0 w 260"/>
                <a:gd name="T17" fmla="*/ 0 h 363"/>
                <a:gd name="T18" fmla="*/ 0 w 260"/>
                <a:gd name="T19" fmla="*/ 0 h 363"/>
                <a:gd name="T20" fmla="*/ 0 w 260"/>
                <a:gd name="T21" fmla="*/ 0 h 363"/>
                <a:gd name="T22" fmla="*/ 0 w 260"/>
                <a:gd name="T23" fmla="*/ 0 h 363"/>
                <a:gd name="T24" fmla="*/ 0 w 260"/>
                <a:gd name="T25" fmla="*/ 0 h 363"/>
                <a:gd name="T26" fmla="*/ 0 w 260"/>
                <a:gd name="T27" fmla="*/ 0 h 363"/>
                <a:gd name="T28" fmla="*/ 0 w 260"/>
                <a:gd name="T29" fmla="*/ 0 h 363"/>
                <a:gd name="T30" fmla="*/ 0 w 260"/>
                <a:gd name="T31" fmla="*/ 0 h 363"/>
                <a:gd name="T32" fmla="*/ 0 w 260"/>
                <a:gd name="T33" fmla="*/ 0 h 363"/>
                <a:gd name="T34" fmla="*/ 0 w 260"/>
                <a:gd name="T35" fmla="*/ 0 h 363"/>
                <a:gd name="T36" fmla="*/ 0 w 260"/>
                <a:gd name="T37" fmla="*/ 0 h 363"/>
                <a:gd name="T38" fmla="*/ 0 w 260"/>
                <a:gd name="T39" fmla="*/ 0 h 363"/>
                <a:gd name="T40" fmla="*/ 0 w 260"/>
                <a:gd name="T41" fmla="*/ 0 h 363"/>
                <a:gd name="T42" fmla="*/ 0 w 260"/>
                <a:gd name="T43" fmla="*/ 0 h 363"/>
                <a:gd name="T44" fmla="*/ 0 w 260"/>
                <a:gd name="T45" fmla="*/ 0 h 363"/>
                <a:gd name="T46" fmla="*/ 0 w 260"/>
                <a:gd name="T47" fmla="*/ 0 h 363"/>
                <a:gd name="T48" fmla="*/ 0 w 260"/>
                <a:gd name="T49" fmla="*/ 0 h 363"/>
                <a:gd name="T50" fmla="*/ 0 w 260"/>
                <a:gd name="T51" fmla="*/ 0 h 363"/>
                <a:gd name="T52" fmla="*/ 0 w 260"/>
                <a:gd name="T53" fmla="*/ 0 h 363"/>
                <a:gd name="T54" fmla="*/ 0 w 260"/>
                <a:gd name="T55" fmla="*/ 0 h 363"/>
                <a:gd name="T56" fmla="*/ 0 w 260"/>
                <a:gd name="T57" fmla="*/ 0 h 363"/>
                <a:gd name="T58" fmla="*/ 0 w 260"/>
                <a:gd name="T59" fmla="*/ 0 h 363"/>
                <a:gd name="T60" fmla="*/ 0 w 260"/>
                <a:gd name="T61" fmla="*/ 0 h 363"/>
                <a:gd name="T62" fmla="*/ 0 w 260"/>
                <a:gd name="T63" fmla="*/ 0 h 363"/>
                <a:gd name="T64" fmla="*/ 0 w 260"/>
                <a:gd name="T65" fmla="*/ 0 h 363"/>
                <a:gd name="T66" fmla="*/ 0 w 260"/>
                <a:gd name="T67" fmla="*/ 0 h 363"/>
                <a:gd name="T68" fmla="*/ 0 w 260"/>
                <a:gd name="T69" fmla="*/ 0 h 363"/>
                <a:gd name="T70" fmla="*/ 0 w 260"/>
                <a:gd name="T71" fmla="*/ 0 h 363"/>
                <a:gd name="T72" fmla="*/ 0 w 260"/>
                <a:gd name="T73" fmla="*/ 0 h 363"/>
                <a:gd name="T74" fmla="*/ 0 w 260"/>
                <a:gd name="T75" fmla="*/ 0 h 363"/>
                <a:gd name="T76" fmla="*/ 0 w 260"/>
                <a:gd name="T77" fmla="*/ 0 h 363"/>
                <a:gd name="T78" fmla="*/ 0 w 260"/>
                <a:gd name="T79" fmla="*/ 0 h 363"/>
                <a:gd name="T80" fmla="*/ 0 w 260"/>
                <a:gd name="T81" fmla="*/ 0 h 363"/>
                <a:gd name="T82" fmla="*/ 0 w 260"/>
                <a:gd name="T83" fmla="*/ 0 h 363"/>
                <a:gd name="T84" fmla="*/ 0 w 260"/>
                <a:gd name="T85" fmla="*/ 0 h 363"/>
                <a:gd name="T86" fmla="*/ 0 w 260"/>
                <a:gd name="T87" fmla="*/ 0 h 363"/>
                <a:gd name="T88" fmla="*/ 0 w 260"/>
                <a:gd name="T89" fmla="*/ 0 h 36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0"/>
                <a:gd name="T136" fmla="*/ 0 h 363"/>
                <a:gd name="T137" fmla="*/ 260 w 260"/>
                <a:gd name="T138" fmla="*/ 363 h 36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0" h="363">
                  <a:moveTo>
                    <a:pt x="205" y="2"/>
                  </a:moveTo>
                  <a:lnTo>
                    <a:pt x="208" y="0"/>
                  </a:lnTo>
                  <a:lnTo>
                    <a:pt x="197" y="9"/>
                  </a:lnTo>
                  <a:lnTo>
                    <a:pt x="188" y="19"/>
                  </a:lnTo>
                  <a:lnTo>
                    <a:pt x="177" y="29"/>
                  </a:lnTo>
                  <a:lnTo>
                    <a:pt x="168" y="41"/>
                  </a:lnTo>
                  <a:lnTo>
                    <a:pt x="153" y="61"/>
                  </a:lnTo>
                  <a:lnTo>
                    <a:pt x="138" y="85"/>
                  </a:lnTo>
                  <a:lnTo>
                    <a:pt x="114" y="130"/>
                  </a:lnTo>
                  <a:lnTo>
                    <a:pt x="92" y="174"/>
                  </a:lnTo>
                  <a:lnTo>
                    <a:pt x="82" y="195"/>
                  </a:lnTo>
                  <a:lnTo>
                    <a:pt x="71" y="215"/>
                  </a:lnTo>
                  <a:lnTo>
                    <a:pt x="60" y="233"/>
                  </a:lnTo>
                  <a:lnTo>
                    <a:pt x="49" y="250"/>
                  </a:lnTo>
                  <a:lnTo>
                    <a:pt x="44" y="257"/>
                  </a:lnTo>
                  <a:lnTo>
                    <a:pt x="38" y="264"/>
                  </a:lnTo>
                  <a:lnTo>
                    <a:pt x="32" y="270"/>
                  </a:lnTo>
                  <a:lnTo>
                    <a:pt x="27" y="275"/>
                  </a:lnTo>
                  <a:lnTo>
                    <a:pt x="20" y="280"/>
                  </a:lnTo>
                  <a:lnTo>
                    <a:pt x="13" y="286"/>
                  </a:lnTo>
                  <a:lnTo>
                    <a:pt x="7" y="290"/>
                  </a:lnTo>
                  <a:lnTo>
                    <a:pt x="0" y="294"/>
                  </a:lnTo>
                  <a:lnTo>
                    <a:pt x="33" y="363"/>
                  </a:lnTo>
                  <a:lnTo>
                    <a:pt x="45" y="357"/>
                  </a:lnTo>
                  <a:lnTo>
                    <a:pt x="57" y="350"/>
                  </a:lnTo>
                  <a:lnTo>
                    <a:pt x="68" y="342"/>
                  </a:lnTo>
                  <a:lnTo>
                    <a:pt x="78" y="334"/>
                  </a:lnTo>
                  <a:lnTo>
                    <a:pt x="87" y="325"/>
                  </a:lnTo>
                  <a:lnTo>
                    <a:pt x="96" y="315"/>
                  </a:lnTo>
                  <a:lnTo>
                    <a:pt x="104" y="305"/>
                  </a:lnTo>
                  <a:lnTo>
                    <a:pt x="113" y="295"/>
                  </a:lnTo>
                  <a:lnTo>
                    <a:pt x="126" y="274"/>
                  </a:lnTo>
                  <a:lnTo>
                    <a:pt x="138" y="253"/>
                  </a:lnTo>
                  <a:lnTo>
                    <a:pt x="151" y="230"/>
                  </a:lnTo>
                  <a:lnTo>
                    <a:pt x="162" y="208"/>
                  </a:lnTo>
                  <a:lnTo>
                    <a:pt x="182" y="165"/>
                  </a:lnTo>
                  <a:lnTo>
                    <a:pt x="205" y="124"/>
                  </a:lnTo>
                  <a:lnTo>
                    <a:pt x="216" y="105"/>
                  </a:lnTo>
                  <a:lnTo>
                    <a:pt x="230" y="88"/>
                  </a:lnTo>
                  <a:lnTo>
                    <a:pt x="236" y="80"/>
                  </a:lnTo>
                  <a:lnTo>
                    <a:pt x="243" y="72"/>
                  </a:lnTo>
                  <a:lnTo>
                    <a:pt x="250" y="65"/>
                  </a:lnTo>
                  <a:lnTo>
                    <a:pt x="257" y="59"/>
                  </a:lnTo>
                  <a:lnTo>
                    <a:pt x="260" y="57"/>
                  </a:lnTo>
                  <a:lnTo>
                    <a:pt x="205" y="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5" name="Freeform 173"/>
            <p:cNvSpPr>
              <a:spLocks/>
            </p:cNvSpPr>
            <p:nvPr/>
          </p:nvSpPr>
          <p:spPr bwMode="auto">
            <a:xfrm>
              <a:off x="2470" y="1838"/>
              <a:ext cx="8" cy="7"/>
            </a:xfrm>
            <a:custGeom>
              <a:avLst/>
              <a:gdLst>
                <a:gd name="T0" fmla="*/ 0 w 137"/>
                <a:gd name="T1" fmla="*/ 0 h 102"/>
                <a:gd name="T2" fmla="*/ 0 w 137"/>
                <a:gd name="T3" fmla="*/ 0 h 102"/>
                <a:gd name="T4" fmla="*/ 0 w 137"/>
                <a:gd name="T5" fmla="*/ 0 h 102"/>
                <a:gd name="T6" fmla="*/ 0 w 137"/>
                <a:gd name="T7" fmla="*/ 0 h 102"/>
                <a:gd name="T8" fmla="*/ 0 w 137"/>
                <a:gd name="T9" fmla="*/ 0 h 102"/>
                <a:gd name="T10" fmla="*/ 0 w 137"/>
                <a:gd name="T11" fmla="*/ 0 h 102"/>
                <a:gd name="T12" fmla="*/ 0 w 137"/>
                <a:gd name="T13" fmla="*/ 0 h 102"/>
                <a:gd name="T14" fmla="*/ 0 w 137"/>
                <a:gd name="T15" fmla="*/ 0 h 102"/>
                <a:gd name="T16" fmla="*/ 0 w 137"/>
                <a:gd name="T17" fmla="*/ 0 h 102"/>
                <a:gd name="T18" fmla="*/ 0 w 137"/>
                <a:gd name="T19" fmla="*/ 0 h 102"/>
                <a:gd name="T20" fmla="*/ 0 w 137"/>
                <a:gd name="T21" fmla="*/ 0 h 102"/>
                <a:gd name="T22" fmla="*/ 0 w 137"/>
                <a:gd name="T23" fmla="*/ 0 h 102"/>
                <a:gd name="T24" fmla="*/ 0 w 137"/>
                <a:gd name="T25" fmla="*/ 0 h 102"/>
                <a:gd name="T26" fmla="*/ 0 w 137"/>
                <a:gd name="T27" fmla="*/ 0 h 102"/>
                <a:gd name="T28" fmla="*/ 0 w 137"/>
                <a:gd name="T29" fmla="*/ 0 h 102"/>
                <a:gd name="T30" fmla="*/ 0 w 137"/>
                <a:gd name="T31" fmla="*/ 0 h 102"/>
                <a:gd name="T32" fmla="*/ 0 w 137"/>
                <a:gd name="T33" fmla="*/ 0 h 102"/>
                <a:gd name="T34" fmla="*/ 0 w 137"/>
                <a:gd name="T35" fmla="*/ 0 h 102"/>
                <a:gd name="T36" fmla="*/ 0 w 137"/>
                <a:gd name="T37" fmla="*/ 0 h 102"/>
                <a:gd name="T38" fmla="*/ 0 w 137"/>
                <a:gd name="T39" fmla="*/ 0 h 102"/>
                <a:gd name="T40" fmla="*/ 0 w 137"/>
                <a:gd name="T41" fmla="*/ 0 h 102"/>
                <a:gd name="T42" fmla="*/ 0 w 137"/>
                <a:gd name="T43" fmla="*/ 0 h 102"/>
                <a:gd name="T44" fmla="*/ 0 w 137"/>
                <a:gd name="T45" fmla="*/ 0 h 102"/>
                <a:gd name="T46" fmla="*/ 0 w 137"/>
                <a:gd name="T47" fmla="*/ 0 h 102"/>
                <a:gd name="T48" fmla="*/ 0 w 137"/>
                <a:gd name="T49" fmla="*/ 0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"/>
                <a:gd name="T76" fmla="*/ 0 h 102"/>
                <a:gd name="T77" fmla="*/ 137 w 137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" h="102">
                  <a:moveTo>
                    <a:pt x="135" y="7"/>
                  </a:moveTo>
                  <a:lnTo>
                    <a:pt x="137" y="9"/>
                  </a:lnTo>
                  <a:lnTo>
                    <a:pt x="125" y="3"/>
                  </a:lnTo>
                  <a:lnTo>
                    <a:pt x="114" y="0"/>
                  </a:lnTo>
                  <a:lnTo>
                    <a:pt x="103" y="0"/>
                  </a:lnTo>
                  <a:lnTo>
                    <a:pt x="92" y="1"/>
                  </a:lnTo>
                  <a:lnTo>
                    <a:pt x="77" y="4"/>
                  </a:lnTo>
                  <a:lnTo>
                    <a:pt x="59" y="9"/>
                  </a:lnTo>
                  <a:lnTo>
                    <a:pt x="43" y="17"/>
                  </a:lnTo>
                  <a:lnTo>
                    <a:pt x="28" y="25"/>
                  </a:lnTo>
                  <a:lnTo>
                    <a:pt x="13" y="36"/>
                  </a:lnTo>
                  <a:lnTo>
                    <a:pt x="0" y="47"/>
                  </a:lnTo>
                  <a:lnTo>
                    <a:pt x="55" y="102"/>
                  </a:lnTo>
                  <a:lnTo>
                    <a:pt x="60" y="97"/>
                  </a:lnTo>
                  <a:lnTo>
                    <a:pt x="69" y="91"/>
                  </a:lnTo>
                  <a:lnTo>
                    <a:pt x="79" y="86"/>
                  </a:lnTo>
                  <a:lnTo>
                    <a:pt x="88" y="82"/>
                  </a:lnTo>
                  <a:lnTo>
                    <a:pt x="97" y="79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0" y="77"/>
                  </a:lnTo>
                  <a:lnTo>
                    <a:pt x="95" y="73"/>
                  </a:lnTo>
                  <a:lnTo>
                    <a:pt x="97" y="74"/>
                  </a:lnTo>
                  <a:lnTo>
                    <a:pt x="135" y="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6" name="Freeform 174"/>
            <p:cNvSpPr>
              <a:spLocks/>
            </p:cNvSpPr>
            <p:nvPr/>
          </p:nvSpPr>
          <p:spPr bwMode="auto">
            <a:xfrm>
              <a:off x="2507" y="1856"/>
              <a:ext cx="30" cy="20"/>
            </a:xfrm>
            <a:custGeom>
              <a:avLst/>
              <a:gdLst>
                <a:gd name="T0" fmla="*/ 0 w 491"/>
                <a:gd name="T1" fmla="*/ 0 h 312"/>
                <a:gd name="T2" fmla="*/ 0 w 491"/>
                <a:gd name="T3" fmla="*/ 0 h 312"/>
                <a:gd name="T4" fmla="*/ 0 w 491"/>
                <a:gd name="T5" fmla="*/ 0 h 312"/>
                <a:gd name="T6" fmla="*/ 0 w 491"/>
                <a:gd name="T7" fmla="*/ 0 h 312"/>
                <a:gd name="T8" fmla="*/ 0 w 491"/>
                <a:gd name="T9" fmla="*/ 0 h 312"/>
                <a:gd name="T10" fmla="*/ 0 w 491"/>
                <a:gd name="T11" fmla="*/ 0 h 312"/>
                <a:gd name="T12" fmla="*/ 0 w 491"/>
                <a:gd name="T13" fmla="*/ 0 h 312"/>
                <a:gd name="T14" fmla="*/ 0 w 491"/>
                <a:gd name="T15" fmla="*/ 0 h 312"/>
                <a:gd name="T16" fmla="*/ 0 w 491"/>
                <a:gd name="T17" fmla="*/ 0 h 312"/>
                <a:gd name="T18" fmla="*/ 0 w 491"/>
                <a:gd name="T19" fmla="*/ 0 h 312"/>
                <a:gd name="T20" fmla="*/ 0 w 491"/>
                <a:gd name="T21" fmla="*/ 0 h 312"/>
                <a:gd name="T22" fmla="*/ 0 w 491"/>
                <a:gd name="T23" fmla="*/ 0 h 312"/>
                <a:gd name="T24" fmla="*/ 0 w 491"/>
                <a:gd name="T25" fmla="*/ 0 h 312"/>
                <a:gd name="T26" fmla="*/ 0 w 491"/>
                <a:gd name="T27" fmla="*/ 0 h 312"/>
                <a:gd name="T28" fmla="*/ 0 w 491"/>
                <a:gd name="T29" fmla="*/ 0 h 312"/>
                <a:gd name="T30" fmla="*/ 0 w 491"/>
                <a:gd name="T31" fmla="*/ 0 h 312"/>
                <a:gd name="T32" fmla="*/ 0 w 491"/>
                <a:gd name="T33" fmla="*/ 0 h 312"/>
                <a:gd name="T34" fmla="*/ 0 w 491"/>
                <a:gd name="T35" fmla="*/ 0 h 312"/>
                <a:gd name="T36" fmla="*/ 0 w 491"/>
                <a:gd name="T37" fmla="*/ 0 h 312"/>
                <a:gd name="T38" fmla="*/ 0 w 491"/>
                <a:gd name="T39" fmla="*/ 0 h 312"/>
                <a:gd name="T40" fmla="*/ 0 w 491"/>
                <a:gd name="T41" fmla="*/ 0 h 3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91"/>
                <a:gd name="T64" fmla="*/ 0 h 312"/>
                <a:gd name="T65" fmla="*/ 491 w 491"/>
                <a:gd name="T66" fmla="*/ 312 h 3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91" h="312">
                  <a:moveTo>
                    <a:pt x="41" y="311"/>
                  </a:moveTo>
                  <a:lnTo>
                    <a:pt x="39" y="312"/>
                  </a:lnTo>
                  <a:lnTo>
                    <a:pt x="139" y="257"/>
                  </a:lnTo>
                  <a:lnTo>
                    <a:pt x="218" y="213"/>
                  </a:lnTo>
                  <a:lnTo>
                    <a:pt x="278" y="180"/>
                  </a:lnTo>
                  <a:lnTo>
                    <a:pt x="326" y="153"/>
                  </a:lnTo>
                  <a:lnTo>
                    <a:pt x="367" y="131"/>
                  </a:lnTo>
                  <a:lnTo>
                    <a:pt x="405" y="111"/>
                  </a:lnTo>
                  <a:lnTo>
                    <a:pt x="445" y="92"/>
                  </a:lnTo>
                  <a:lnTo>
                    <a:pt x="491" y="69"/>
                  </a:lnTo>
                  <a:lnTo>
                    <a:pt x="459" y="0"/>
                  </a:lnTo>
                  <a:lnTo>
                    <a:pt x="411" y="22"/>
                  </a:lnTo>
                  <a:lnTo>
                    <a:pt x="370" y="43"/>
                  </a:lnTo>
                  <a:lnTo>
                    <a:pt x="332" y="63"/>
                  </a:lnTo>
                  <a:lnTo>
                    <a:pt x="289" y="85"/>
                  </a:lnTo>
                  <a:lnTo>
                    <a:pt x="241" y="111"/>
                  </a:lnTo>
                  <a:lnTo>
                    <a:pt x="180" y="145"/>
                  </a:lnTo>
                  <a:lnTo>
                    <a:pt x="102" y="189"/>
                  </a:lnTo>
                  <a:lnTo>
                    <a:pt x="2" y="244"/>
                  </a:lnTo>
                  <a:lnTo>
                    <a:pt x="0" y="245"/>
                  </a:lnTo>
                  <a:lnTo>
                    <a:pt x="41" y="3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7" name="Freeform 175"/>
            <p:cNvSpPr>
              <a:spLocks/>
            </p:cNvSpPr>
            <p:nvPr/>
          </p:nvSpPr>
          <p:spPr bwMode="auto">
            <a:xfrm>
              <a:off x="2479" y="1872"/>
              <a:ext cx="30" cy="31"/>
            </a:xfrm>
            <a:custGeom>
              <a:avLst/>
              <a:gdLst>
                <a:gd name="T0" fmla="*/ 0 w 488"/>
                <a:gd name="T1" fmla="*/ 0 h 501"/>
                <a:gd name="T2" fmla="*/ 0 w 488"/>
                <a:gd name="T3" fmla="*/ 0 h 501"/>
                <a:gd name="T4" fmla="*/ 0 w 488"/>
                <a:gd name="T5" fmla="*/ 0 h 501"/>
                <a:gd name="T6" fmla="*/ 0 w 488"/>
                <a:gd name="T7" fmla="*/ 0 h 501"/>
                <a:gd name="T8" fmla="*/ 0 w 488"/>
                <a:gd name="T9" fmla="*/ 0 h 501"/>
                <a:gd name="T10" fmla="*/ 0 w 488"/>
                <a:gd name="T11" fmla="*/ 0 h 501"/>
                <a:gd name="T12" fmla="*/ 0 w 488"/>
                <a:gd name="T13" fmla="*/ 0 h 501"/>
                <a:gd name="T14" fmla="*/ 0 w 488"/>
                <a:gd name="T15" fmla="*/ 0 h 501"/>
                <a:gd name="T16" fmla="*/ 0 w 488"/>
                <a:gd name="T17" fmla="*/ 0 h 501"/>
                <a:gd name="T18" fmla="*/ 0 w 488"/>
                <a:gd name="T19" fmla="*/ 0 h 501"/>
                <a:gd name="T20" fmla="*/ 0 w 488"/>
                <a:gd name="T21" fmla="*/ 0 h 501"/>
                <a:gd name="T22" fmla="*/ 0 w 488"/>
                <a:gd name="T23" fmla="*/ 0 h 501"/>
                <a:gd name="T24" fmla="*/ 0 w 488"/>
                <a:gd name="T25" fmla="*/ 0 h 501"/>
                <a:gd name="T26" fmla="*/ 0 w 488"/>
                <a:gd name="T27" fmla="*/ 0 h 501"/>
                <a:gd name="T28" fmla="*/ 0 w 488"/>
                <a:gd name="T29" fmla="*/ 0 h 501"/>
                <a:gd name="T30" fmla="*/ 0 w 488"/>
                <a:gd name="T31" fmla="*/ 0 h 501"/>
                <a:gd name="T32" fmla="*/ 0 w 488"/>
                <a:gd name="T33" fmla="*/ 0 h 501"/>
                <a:gd name="T34" fmla="*/ 0 w 488"/>
                <a:gd name="T35" fmla="*/ 0 h 501"/>
                <a:gd name="T36" fmla="*/ 0 w 488"/>
                <a:gd name="T37" fmla="*/ 0 h 501"/>
                <a:gd name="T38" fmla="*/ 0 w 488"/>
                <a:gd name="T39" fmla="*/ 0 h 501"/>
                <a:gd name="T40" fmla="*/ 0 w 488"/>
                <a:gd name="T41" fmla="*/ 0 h 501"/>
                <a:gd name="T42" fmla="*/ 0 w 488"/>
                <a:gd name="T43" fmla="*/ 0 h 501"/>
                <a:gd name="T44" fmla="*/ 0 w 488"/>
                <a:gd name="T45" fmla="*/ 0 h 501"/>
                <a:gd name="T46" fmla="*/ 0 w 488"/>
                <a:gd name="T47" fmla="*/ 0 h 501"/>
                <a:gd name="T48" fmla="*/ 0 w 488"/>
                <a:gd name="T49" fmla="*/ 0 h 501"/>
                <a:gd name="T50" fmla="*/ 0 w 488"/>
                <a:gd name="T51" fmla="*/ 0 h 501"/>
                <a:gd name="T52" fmla="*/ 0 w 488"/>
                <a:gd name="T53" fmla="*/ 0 h 501"/>
                <a:gd name="T54" fmla="*/ 0 w 488"/>
                <a:gd name="T55" fmla="*/ 0 h 501"/>
                <a:gd name="T56" fmla="*/ 0 w 488"/>
                <a:gd name="T57" fmla="*/ 0 h 501"/>
                <a:gd name="T58" fmla="*/ 0 w 488"/>
                <a:gd name="T59" fmla="*/ 0 h 501"/>
                <a:gd name="T60" fmla="*/ 0 w 488"/>
                <a:gd name="T61" fmla="*/ 0 h 501"/>
                <a:gd name="T62" fmla="*/ 0 w 488"/>
                <a:gd name="T63" fmla="*/ 0 h 501"/>
                <a:gd name="T64" fmla="*/ 0 w 488"/>
                <a:gd name="T65" fmla="*/ 0 h 501"/>
                <a:gd name="T66" fmla="*/ 0 w 488"/>
                <a:gd name="T67" fmla="*/ 0 h 501"/>
                <a:gd name="T68" fmla="*/ 0 w 488"/>
                <a:gd name="T69" fmla="*/ 0 h 501"/>
                <a:gd name="T70" fmla="*/ 0 w 488"/>
                <a:gd name="T71" fmla="*/ 0 h 501"/>
                <a:gd name="T72" fmla="*/ 0 w 488"/>
                <a:gd name="T73" fmla="*/ 0 h 5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88"/>
                <a:gd name="T112" fmla="*/ 0 h 501"/>
                <a:gd name="T113" fmla="*/ 488 w 488"/>
                <a:gd name="T114" fmla="*/ 501 h 50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88" h="501">
                  <a:moveTo>
                    <a:pt x="48" y="501"/>
                  </a:moveTo>
                  <a:lnTo>
                    <a:pt x="50" y="499"/>
                  </a:lnTo>
                  <a:lnTo>
                    <a:pt x="82" y="472"/>
                  </a:lnTo>
                  <a:lnTo>
                    <a:pt x="111" y="442"/>
                  </a:lnTo>
                  <a:lnTo>
                    <a:pt x="140" y="412"/>
                  </a:lnTo>
                  <a:lnTo>
                    <a:pt x="168" y="383"/>
                  </a:lnTo>
                  <a:lnTo>
                    <a:pt x="220" y="323"/>
                  </a:lnTo>
                  <a:lnTo>
                    <a:pt x="271" y="265"/>
                  </a:lnTo>
                  <a:lnTo>
                    <a:pt x="297" y="236"/>
                  </a:lnTo>
                  <a:lnTo>
                    <a:pt x="321" y="208"/>
                  </a:lnTo>
                  <a:lnTo>
                    <a:pt x="347" y="182"/>
                  </a:lnTo>
                  <a:lnTo>
                    <a:pt x="374" y="156"/>
                  </a:lnTo>
                  <a:lnTo>
                    <a:pt x="400" y="132"/>
                  </a:lnTo>
                  <a:lnTo>
                    <a:pt x="429" y="108"/>
                  </a:lnTo>
                  <a:lnTo>
                    <a:pt x="443" y="97"/>
                  </a:lnTo>
                  <a:lnTo>
                    <a:pt x="458" y="87"/>
                  </a:lnTo>
                  <a:lnTo>
                    <a:pt x="473" y="75"/>
                  </a:lnTo>
                  <a:lnTo>
                    <a:pt x="488" y="66"/>
                  </a:lnTo>
                  <a:lnTo>
                    <a:pt x="447" y="0"/>
                  </a:lnTo>
                  <a:lnTo>
                    <a:pt x="430" y="12"/>
                  </a:lnTo>
                  <a:lnTo>
                    <a:pt x="413" y="23"/>
                  </a:lnTo>
                  <a:lnTo>
                    <a:pt x="396" y="35"/>
                  </a:lnTo>
                  <a:lnTo>
                    <a:pt x="381" y="48"/>
                  </a:lnTo>
                  <a:lnTo>
                    <a:pt x="350" y="73"/>
                  </a:lnTo>
                  <a:lnTo>
                    <a:pt x="320" y="100"/>
                  </a:lnTo>
                  <a:lnTo>
                    <a:pt x="293" y="127"/>
                  </a:lnTo>
                  <a:lnTo>
                    <a:pt x="265" y="156"/>
                  </a:lnTo>
                  <a:lnTo>
                    <a:pt x="238" y="185"/>
                  </a:lnTo>
                  <a:lnTo>
                    <a:pt x="213" y="214"/>
                  </a:lnTo>
                  <a:lnTo>
                    <a:pt x="162" y="273"/>
                  </a:lnTo>
                  <a:lnTo>
                    <a:pt x="110" y="331"/>
                  </a:lnTo>
                  <a:lnTo>
                    <a:pt x="84" y="359"/>
                  </a:lnTo>
                  <a:lnTo>
                    <a:pt x="57" y="388"/>
                  </a:lnTo>
                  <a:lnTo>
                    <a:pt x="29" y="414"/>
                  </a:lnTo>
                  <a:lnTo>
                    <a:pt x="0" y="441"/>
                  </a:lnTo>
                  <a:lnTo>
                    <a:pt x="2" y="440"/>
                  </a:lnTo>
                  <a:lnTo>
                    <a:pt x="48" y="50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8" name="Freeform 176"/>
            <p:cNvSpPr>
              <a:spLocks/>
            </p:cNvSpPr>
            <p:nvPr/>
          </p:nvSpPr>
          <p:spPr bwMode="auto">
            <a:xfrm>
              <a:off x="2476" y="1899"/>
              <a:ext cx="15" cy="17"/>
            </a:xfrm>
            <a:custGeom>
              <a:avLst/>
              <a:gdLst>
                <a:gd name="T0" fmla="*/ 0 w 229"/>
                <a:gd name="T1" fmla="*/ 0 h 272"/>
                <a:gd name="T2" fmla="*/ 0 w 229"/>
                <a:gd name="T3" fmla="*/ 0 h 272"/>
                <a:gd name="T4" fmla="*/ 0 w 229"/>
                <a:gd name="T5" fmla="*/ 0 h 272"/>
                <a:gd name="T6" fmla="*/ 0 w 229"/>
                <a:gd name="T7" fmla="*/ 0 h 272"/>
                <a:gd name="T8" fmla="*/ 0 w 229"/>
                <a:gd name="T9" fmla="*/ 0 h 272"/>
                <a:gd name="T10" fmla="*/ 0 w 229"/>
                <a:gd name="T11" fmla="*/ 0 h 272"/>
                <a:gd name="T12" fmla="*/ 0 w 229"/>
                <a:gd name="T13" fmla="*/ 0 h 272"/>
                <a:gd name="T14" fmla="*/ 0 w 229"/>
                <a:gd name="T15" fmla="*/ 0 h 272"/>
                <a:gd name="T16" fmla="*/ 0 w 229"/>
                <a:gd name="T17" fmla="*/ 0 h 272"/>
                <a:gd name="T18" fmla="*/ 0 w 229"/>
                <a:gd name="T19" fmla="*/ 0 h 272"/>
                <a:gd name="T20" fmla="*/ 0 w 229"/>
                <a:gd name="T21" fmla="*/ 0 h 272"/>
                <a:gd name="T22" fmla="*/ 0 w 229"/>
                <a:gd name="T23" fmla="*/ 0 h 272"/>
                <a:gd name="T24" fmla="*/ 0 w 229"/>
                <a:gd name="T25" fmla="*/ 0 h 272"/>
                <a:gd name="T26" fmla="*/ 0 w 229"/>
                <a:gd name="T27" fmla="*/ 0 h 272"/>
                <a:gd name="T28" fmla="*/ 0 w 229"/>
                <a:gd name="T29" fmla="*/ 0 h 272"/>
                <a:gd name="T30" fmla="*/ 0 w 229"/>
                <a:gd name="T31" fmla="*/ 0 h 272"/>
                <a:gd name="T32" fmla="*/ 0 w 229"/>
                <a:gd name="T33" fmla="*/ 0 h 272"/>
                <a:gd name="T34" fmla="*/ 0 w 229"/>
                <a:gd name="T35" fmla="*/ 0 h 272"/>
                <a:gd name="T36" fmla="*/ 0 w 229"/>
                <a:gd name="T37" fmla="*/ 0 h 272"/>
                <a:gd name="T38" fmla="*/ 0 w 229"/>
                <a:gd name="T39" fmla="*/ 0 h 272"/>
                <a:gd name="T40" fmla="*/ 0 w 229"/>
                <a:gd name="T41" fmla="*/ 0 h 272"/>
                <a:gd name="T42" fmla="*/ 0 w 229"/>
                <a:gd name="T43" fmla="*/ 0 h 272"/>
                <a:gd name="T44" fmla="*/ 0 w 229"/>
                <a:gd name="T45" fmla="*/ 0 h 272"/>
                <a:gd name="T46" fmla="*/ 0 w 229"/>
                <a:gd name="T47" fmla="*/ 0 h 272"/>
                <a:gd name="T48" fmla="*/ 0 w 229"/>
                <a:gd name="T49" fmla="*/ 0 h 272"/>
                <a:gd name="T50" fmla="*/ 0 w 229"/>
                <a:gd name="T51" fmla="*/ 0 h 272"/>
                <a:gd name="T52" fmla="*/ 0 w 229"/>
                <a:gd name="T53" fmla="*/ 0 h 272"/>
                <a:gd name="T54" fmla="*/ 0 w 229"/>
                <a:gd name="T55" fmla="*/ 0 h 272"/>
                <a:gd name="T56" fmla="*/ 0 w 229"/>
                <a:gd name="T57" fmla="*/ 0 h 272"/>
                <a:gd name="T58" fmla="*/ 0 w 229"/>
                <a:gd name="T59" fmla="*/ 0 h 272"/>
                <a:gd name="T60" fmla="*/ 0 w 229"/>
                <a:gd name="T61" fmla="*/ 0 h 272"/>
                <a:gd name="T62" fmla="*/ 0 w 229"/>
                <a:gd name="T63" fmla="*/ 0 h 272"/>
                <a:gd name="T64" fmla="*/ 0 w 229"/>
                <a:gd name="T65" fmla="*/ 0 h 272"/>
                <a:gd name="T66" fmla="*/ 0 w 229"/>
                <a:gd name="T67" fmla="*/ 0 h 272"/>
                <a:gd name="T68" fmla="*/ 0 w 229"/>
                <a:gd name="T69" fmla="*/ 0 h 272"/>
                <a:gd name="T70" fmla="*/ 0 w 229"/>
                <a:gd name="T71" fmla="*/ 0 h 272"/>
                <a:gd name="T72" fmla="*/ 0 w 229"/>
                <a:gd name="T73" fmla="*/ 0 h 272"/>
                <a:gd name="T74" fmla="*/ 0 w 229"/>
                <a:gd name="T75" fmla="*/ 0 h 272"/>
                <a:gd name="T76" fmla="*/ 0 w 229"/>
                <a:gd name="T77" fmla="*/ 0 h 272"/>
                <a:gd name="T78" fmla="*/ 0 w 229"/>
                <a:gd name="T79" fmla="*/ 0 h 272"/>
                <a:gd name="T80" fmla="*/ 0 w 229"/>
                <a:gd name="T81" fmla="*/ 0 h 272"/>
                <a:gd name="T82" fmla="*/ 0 w 229"/>
                <a:gd name="T83" fmla="*/ 0 h 272"/>
                <a:gd name="T84" fmla="*/ 0 w 229"/>
                <a:gd name="T85" fmla="*/ 0 h 272"/>
                <a:gd name="T86" fmla="*/ 0 w 229"/>
                <a:gd name="T87" fmla="*/ 0 h 272"/>
                <a:gd name="T88" fmla="*/ 0 w 229"/>
                <a:gd name="T89" fmla="*/ 0 h 272"/>
                <a:gd name="T90" fmla="*/ 0 w 229"/>
                <a:gd name="T91" fmla="*/ 0 h 272"/>
                <a:gd name="T92" fmla="*/ 0 w 229"/>
                <a:gd name="T93" fmla="*/ 0 h 272"/>
                <a:gd name="T94" fmla="*/ 0 w 229"/>
                <a:gd name="T95" fmla="*/ 0 h 272"/>
                <a:gd name="T96" fmla="*/ 0 w 229"/>
                <a:gd name="T97" fmla="*/ 0 h 272"/>
                <a:gd name="T98" fmla="*/ 0 w 229"/>
                <a:gd name="T99" fmla="*/ 0 h 272"/>
                <a:gd name="T100" fmla="*/ 0 w 229"/>
                <a:gd name="T101" fmla="*/ 0 h 272"/>
                <a:gd name="T102" fmla="*/ 0 w 229"/>
                <a:gd name="T103" fmla="*/ 0 h 272"/>
                <a:gd name="T104" fmla="*/ 0 w 229"/>
                <a:gd name="T105" fmla="*/ 0 h 2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9"/>
                <a:gd name="T160" fmla="*/ 0 h 272"/>
                <a:gd name="T161" fmla="*/ 229 w 229"/>
                <a:gd name="T162" fmla="*/ 272 h 2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9" h="272">
                  <a:moveTo>
                    <a:pt x="226" y="199"/>
                  </a:moveTo>
                  <a:lnTo>
                    <a:pt x="229" y="199"/>
                  </a:lnTo>
                  <a:lnTo>
                    <a:pt x="214" y="193"/>
                  </a:lnTo>
                  <a:lnTo>
                    <a:pt x="197" y="185"/>
                  </a:lnTo>
                  <a:lnTo>
                    <a:pt x="180" y="176"/>
                  </a:lnTo>
                  <a:lnTo>
                    <a:pt x="162" y="166"/>
                  </a:lnTo>
                  <a:lnTo>
                    <a:pt x="145" y="155"/>
                  </a:lnTo>
                  <a:lnTo>
                    <a:pt x="130" y="142"/>
                  </a:lnTo>
                  <a:lnTo>
                    <a:pt x="114" y="131"/>
                  </a:lnTo>
                  <a:lnTo>
                    <a:pt x="101" y="118"/>
                  </a:lnTo>
                  <a:lnTo>
                    <a:pt x="96" y="113"/>
                  </a:lnTo>
                  <a:lnTo>
                    <a:pt x="92" y="106"/>
                  </a:lnTo>
                  <a:lnTo>
                    <a:pt x="88" y="101"/>
                  </a:lnTo>
                  <a:lnTo>
                    <a:pt x="84" y="96"/>
                  </a:lnTo>
                  <a:lnTo>
                    <a:pt x="82" y="91"/>
                  </a:lnTo>
                  <a:lnTo>
                    <a:pt x="79" y="87"/>
                  </a:lnTo>
                  <a:lnTo>
                    <a:pt x="78" y="83"/>
                  </a:lnTo>
                  <a:lnTo>
                    <a:pt x="77" y="80"/>
                  </a:lnTo>
                  <a:lnTo>
                    <a:pt x="77" y="78"/>
                  </a:lnTo>
                  <a:lnTo>
                    <a:pt x="77" y="76"/>
                  </a:lnTo>
                  <a:lnTo>
                    <a:pt x="77" y="75"/>
                  </a:lnTo>
                  <a:lnTo>
                    <a:pt x="78" y="73"/>
                  </a:lnTo>
                  <a:lnTo>
                    <a:pt x="79" y="71"/>
                  </a:lnTo>
                  <a:lnTo>
                    <a:pt x="82" y="69"/>
                  </a:lnTo>
                  <a:lnTo>
                    <a:pt x="85" y="66"/>
                  </a:lnTo>
                  <a:lnTo>
                    <a:pt x="89" y="61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8"/>
                  </a:lnTo>
                  <a:lnTo>
                    <a:pt x="14" y="30"/>
                  </a:lnTo>
                  <a:lnTo>
                    <a:pt x="8" y="41"/>
                  </a:lnTo>
                  <a:lnTo>
                    <a:pt x="4" y="53"/>
                  </a:lnTo>
                  <a:lnTo>
                    <a:pt x="1" y="67"/>
                  </a:lnTo>
                  <a:lnTo>
                    <a:pt x="0" y="79"/>
                  </a:lnTo>
                  <a:lnTo>
                    <a:pt x="1" y="91"/>
                  </a:lnTo>
                  <a:lnTo>
                    <a:pt x="4" y="103"/>
                  </a:lnTo>
                  <a:lnTo>
                    <a:pt x="7" y="115"/>
                  </a:lnTo>
                  <a:lnTo>
                    <a:pt x="12" y="126"/>
                  </a:lnTo>
                  <a:lnTo>
                    <a:pt x="18" y="135"/>
                  </a:lnTo>
                  <a:lnTo>
                    <a:pt x="24" y="145"/>
                  </a:lnTo>
                  <a:lnTo>
                    <a:pt x="30" y="155"/>
                  </a:lnTo>
                  <a:lnTo>
                    <a:pt x="38" y="164"/>
                  </a:lnTo>
                  <a:lnTo>
                    <a:pt x="47" y="173"/>
                  </a:lnTo>
                  <a:lnTo>
                    <a:pt x="63" y="188"/>
                  </a:lnTo>
                  <a:lnTo>
                    <a:pt x="82" y="204"/>
                  </a:lnTo>
                  <a:lnTo>
                    <a:pt x="101" y="218"/>
                  </a:lnTo>
                  <a:lnTo>
                    <a:pt x="121" y="231"/>
                  </a:lnTo>
                  <a:lnTo>
                    <a:pt x="142" y="244"/>
                  </a:lnTo>
                  <a:lnTo>
                    <a:pt x="162" y="254"/>
                  </a:lnTo>
                  <a:lnTo>
                    <a:pt x="183" y="263"/>
                  </a:lnTo>
                  <a:lnTo>
                    <a:pt x="201" y="271"/>
                  </a:lnTo>
                  <a:lnTo>
                    <a:pt x="205" y="272"/>
                  </a:lnTo>
                  <a:lnTo>
                    <a:pt x="226" y="19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49" name="Freeform 177"/>
            <p:cNvSpPr>
              <a:spLocks/>
            </p:cNvSpPr>
            <p:nvPr/>
          </p:nvSpPr>
          <p:spPr bwMode="auto">
            <a:xfrm>
              <a:off x="2489" y="1909"/>
              <a:ext cx="26" cy="8"/>
            </a:xfrm>
            <a:custGeom>
              <a:avLst/>
              <a:gdLst>
                <a:gd name="T0" fmla="*/ 0 w 412"/>
                <a:gd name="T1" fmla="*/ 0 h 136"/>
                <a:gd name="T2" fmla="*/ 0 w 412"/>
                <a:gd name="T3" fmla="*/ 0 h 136"/>
                <a:gd name="T4" fmla="*/ 0 w 412"/>
                <a:gd name="T5" fmla="*/ 0 h 136"/>
                <a:gd name="T6" fmla="*/ 0 w 412"/>
                <a:gd name="T7" fmla="*/ 0 h 136"/>
                <a:gd name="T8" fmla="*/ 0 w 412"/>
                <a:gd name="T9" fmla="*/ 0 h 136"/>
                <a:gd name="T10" fmla="*/ 0 w 412"/>
                <a:gd name="T11" fmla="*/ 0 h 136"/>
                <a:gd name="T12" fmla="*/ 0 w 412"/>
                <a:gd name="T13" fmla="*/ 0 h 136"/>
                <a:gd name="T14" fmla="*/ 0 w 412"/>
                <a:gd name="T15" fmla="*/ 0 h 136"/>
                <a:gd name="T16" fmla="*/ 0 w 412"/>
                <a:gd name="T17" fmla="*/ 0 h 136"/>
                <a:gd name="T18" fmla="*/ 0 w 412"/>
                <a:gd name="T19" fmla="*/ 0 h 136"/>
                <a:gd name="T20" fmla="*/ 0 w 412"/>
                <a:gd name="T21" fmla="*/ 0 h 136"/>
                <a:gd name="T22" fmla="*/ 0 w 412"/>
                <a:gd name="T23" fmla="*/ 0 h 136"/>
                <a:gd name="T24" fmla="*/ 0 w 412"/>
                <a:gd name="T25" fmla="*/ 0 h 136"/>
                <a:gd name="T26" fmla="*/ 0 w 412"/>
                <a:gd name="T27" fmla="*/ 0 h 136"/>
                <a:gd name="T28" fmla="*/ 0 w 412"/>
                <a:gd name="T29" fmla="*/ 0 h 136"/>
                <a:gd name="T30" fmla="*/ 0 w 412"/>
                <a:gd name="T31" fmla="*/ 0 h 136"/>
                <a:gd name="T32" fmla="*/ 0 w 412"/>
                <a:gd name="T33" fmla="*/ 0 h 136"/>
                <a:gd name="T34" fmla="*/ 0 w 412"/>
                <a:gd name="T35" fmla="*/ 0 h 136"/>
                <a:gd name="T36" fmla="*/ 0 w 412"/>
                <a:gd name="T37" fmla="*/ 0 h 136"/>
                <a:gd name="T38" fmla="*/ 0 w 412"/>
                <a:gd name="T39" fmla="*/ 0 h 136"/>
                <a:gd name="T40" fmla="*/ 0 w 412"/>
                <a:gd name="T41" fmla="*/ 0 h 136"/>
                <a:gd name="T42" fmla="*/ 0 w 412"/>
                <a:gd name="T43" fmla="*/ 0 h 136"/>
                <a:gd name="T44" fmla="*/ 0 w 412"/>
                <a:gd name="T45" fmla="*/ 0 h 136"/>
                <a:gd name="T46" fmla="*/ 0 w 412"/>
                <a:gd name="T47" fmla="*/ 0 h 136"/>
                <a:gd name="T48" fmla="*/ 0 w 412"/>
                <a:gd name="T49" fmla="*/ 0 h 136"/>
                <a:gd name="T50" fmla="*/ 0 w 412"/>
                <a:gd name="T51" fmla="*/ 0 h 136"/>
                <a:gd name="T52" fmla="*/ 0 w 412"/>
                <a:gd name="T53" fmla="*/ 0 h 136"/>
                <a:gd name="T54" fmla="*/ 0 w 412"/>
                <a:gd name="T55" fmla="*/ 0 h 136"/>
                <a:gd name="T56" fmla="*/ 0 w 412"/>
                <a:gd name="T57" fmla="*/ 0 h 136"/>
                <a:gd name="T58" fmla="*/ 0 w 412"/>
                <a:gd name="T59" fmla="*/ 0 h 136"/>
                <a:gd name="T60" fmla="*/ 0 w 412"/>
                <a:gd name="T61" fmla="*/ 0 h 136"/>
                <a:gd name="T62" fmla="*/ 0 w 412"/>
                <a:gd name="T63" fmla="*/ 0 h 136"/>
                <a:gd name="T64" fmla="*/ 0 w 412"/>
                <a:gd name="T65" fmla="*/ 0 h 136"/>
                <a:gd name="T66" fmla="*/ 0 w 412"/>
                <a:gd name="T67" fmla="*/ 0 h 136"/>
                <a:gd name="T68" fmla="*/ 0 w 412"/>
                <a:gd name="T69" fmla="*/ 0 h 136"/>
                <a:gd name="T70" fmla="*/ 0 w 412"/>
                <a:gd name="T71" fmla="*/ 0 h 136"/>
                <a:gd name="T72" fmla="*/ 0 w 412"/>
                <a:gd name="T73" fmla="*/ 0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12"/>
                <a:gd name="T112" fmla="*/ 0 h 136"/>
                <a:gd name="T113" fmla="*/ 412 w 412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12" h="136">
                  <a:moveTo>
                    <a:pt x="375" y="0"/>
                  </a:moveTo>
                  <a:lnTo>
                    <a:pt x="374" y="0"/>
                  </a:lnTo>
                  <a:lnTo>
                    <a:pt x="354" y="10"/>
                  </a:lnTo>
                  <a:lnTo>
                    <a:pt x="334" y="19"/>
                  </a:lnTo>
                  <a:lnTo>
                    <a:pt x="313" y="27"/>
                  </a:lnTo>
                  <a:lnTo>
                    <a:pt x="292" y="36"/>
                  </a:lnTo>
                  <a:lnTo>
                    <a:pt x="270" y="42"/>
                  </a:lnTo>
                  <a:lnTo>
                    <a:pt x="248" y="47"/>
                  </a:lnTo>
                  <a:lnTo>
                    <a:pt x="226" y="52"/>
                  </a:lnTo>
                  <a:lnTo>
                    <a:pt x="202" y="55"/>
                  </a:lnTo>
                  <a:lnTo>
                    <a:pt x="180" y="57"/>
                  </a:lnTo>
                  <a:lnTo>
                    <a:pt x="157" y="59"/>
                  </a:lnTo>
                  <a:lnTo>
                    <a:pt x="134" y="59"/>
                  </a:lnTo>
                  <a:lnTo>
                    <a:pt x="111" y="58"/>
                  </a:lnTo>
                  <a:lnTo>
                    <a:pt x="88" y="55"/>
                  </a:lnTo>
                  <a:lnTo>
                    <a:pt x="66" y="52"/>
                  </a:lnTo>
                  <a:lnTo>
                    <a:pt x="44" y="47"/>
                  </a:lnTo>
                  <a:lnTo>
                    <a:pt x="21" y="42"/>
                  </a:lnTo>
                  <a:lnTo>
                    <a:pt x="0" y="115"/>
                  </a:lnTo>
                  <a:lnTo>
                    <a:pt x="25" y="123"/>
                  </a:lnTo>
                  <a:lnTo>
                    <a:pt x="52" y="128"/>
                  </a:lnTo>
                  <a:lnTo>
                    <a:pt x="78" y="132"/>
                  </a:lnTo>
                  <a:lnTo>
                    <a:pt x="105" y="135"/>
                  </a:lnTo>
                  <a:lnTo>
                    <a:pt x="132" y="136"/>
                  </a:lnTo>
                  <a:lnTo>
                    <a:pt x="159" y="136"/>
                  </a:lnTo>
                  <a:lnTo>
                    <a:pt x="186" y="135"/>
                  </a:lnTo>
                  <a:lnTo>
                    <a:pt x="213" y="132"/>
                  </a:lnTo>
                  <a:lnTo>
                    <a:pt x="238" y="128"/>
                  </a:lnTo>
                  <a:lnTo>
                    <a:pt x="265" y="123"/>
                  </a:lnTo>
                  <a:lnTo>
                    <a:pt x="291" y="116"/>
                  </a:lnTo>
                  <a:lnTo>
                    <a:pt x="315" y="109"/>
                  </a:lnTo>
                  <a:lnTo>
                    <a:pt x="341" y="100"/>
                  </a:lnTo>
                  <a:lnTo>
                    <a:pt x="364" y="91"/>
                  </a:lnTo>
                  <a:lnTo>
                    <a:pt x="388" y="80"/>
                  </a:lnTo>
                  <a:lnTo>
                    <a:pt x="412" y="68"/>
                  </a:lnTo>
                  <a:lnTo>
                    <a:pt x="411" y="68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0" name="Freeform 178"/>
            <p:cNvSpPr>
              <a:spLocks/>
            </p:cNvSpPr>
            <p:nvPr/>
          </p:nvSpPr>
          <p:spPr bwMode="auto">
            <a:xfrm>
              <a:off x="2512" y="1870"/>
              <a:ext cx="57" cy="43"/>
            </a:xfrm>
            <a:custGeom>
              <a:avLst/>
              <a:gdLst>
                <a:gd name="T0" fmla="*/ 0 w 900"/>
                <a:gd name="T1" fmla="*/ 0 h 698"/>
                <a:gd name="T2" fmla="*/ 0 w 900"/>
                <a:gd name="T3" fmla="*/ 0 h 698"/>
                <a:gd name="T4" fmla="*/ 0 w 900"/>
                <a:gd name="T5" fmla="*/ 0 h 698"/>
                <a:gd name="T6" fmla="*/ 0 w 900"/>
                <a:gd name="T7" fmla="*/ 0 h 698"/>
                <a:gd name="T8" fmla="*/ 0 w 900"/>
                <a:gd name="T9" fmla="*/ 0 h 698"/>
                <a:gd name="T10" fmla="*/ 0 w 900"/>
                <a:gd name="T11" fmla="*/ 0 h 698"/>
                <a:gd name="T12" fmla="*/ 0 w 900"/>
                <a:gd name="T13" fmla="*/ 0 h 698"/>
                <a:gd name="T14" fmla="*/ 0 w 900"/>
                <a:gd name="T15" fmla="*/ 0 h 698"/>
                <a:gd name="T16" fmla="*/ 0 w 900"/>
                <a:gd name="T17" fmla="*/ 0 h 698"/>
                <a:gd name="T18" fmla="*/ 0 w 900"/>
                <a:gd name="T19" fmla="*/ 0 h 698"/>
                <a:gd name="T20" fmla="*/ 0 w 900"/>
                <a:gd name="T21" fmla="*/ 0 h 698"/>
                <a:gd name="T22" fmla="*/ 0 w 900"/>
                <a:gd name="T23" fmla="*/ 0 h 698"/>
                <a:gd name="T24" fmla="*/ 0 w 900"/>
                <a:gd name="T25" fmla="*/ 0 h 698"/>
                <a:gd name="T26" fmla="*/ 0 w 900"/>
                <a:gd name="T27" fmla="*/ 0 h 698"/>
                <a:gd name="T28" fmla="*/ 0 w 900"/>
                <a:gd name="T29" fmla="*/ 0 h 698"/>
                <a:gd name="T30" fmla="*/ 0 w 900"/>
                <a:gd name="T31" fmla="*/ 0 h 698"/>
                <a:gd name="T32" fmla="*/ 0 w 900"/>
                <a:gd name="T33" fmla="*/ 0 h 698"/>
                <a:gd name="T34" fmla="*/ 0 w 900"/>
                <a:gd name="T35" fmla="*/ 0 h 698"/>
                <a:gd name="T36" fmla="*/ 0 w 900"/>
                <a:gd name="T37" fmla="*/ 0 h 698"/>
                <a:gd name="T38" fmla="*/ 0 w 900"/>
                <a:gd name="T39" fmla="*/ 0 h 698"/>
                <a:gd name="T40" fmla="*/ 0 w 900"/>
                <a:gd name="T41" fmla="*/ 0 h 698"/>
                <a:gd name="T42" fmla="*/ 0 w 900"/>
                <a:gd name="T43" fmla="*/ 0 h 698"/>
                <a:gd name="T44" fmla="*/ 0 w 900"/>
                <a:gd name="T45" fmla="*/ 0 h 698"/>
                <a:gd name="T46" fmla="*/ 0 w 900"/>
                <a:gd name="T47" fmla="*/ 0 h 698"/>
                <a:gd name="T48" fmla="*/ 0 w 900"/>
                <a:gd name="T49" fmla="*/ 0 h 698"/>
                <a:gd name="T50" fmla="*/ 0 w 900"/>
                <a:gd name="T51" fmla="*/ 0 h 698"/>
                <a:gd name="T52" fmla="*/ 0 w 900"/>
                <a:gd name="T53" fmla="*/ 0 h 698"/>
                <a:gd name="T54" fmla="*/ 0 w 900"/>
                <a:gd name="T55" fmla="*/ 0 h 698"/>
                <a:gd name="T56" fmla="*/ 0 w 900"/>
                <a:gd name="T57" fmla="*/ 0 h 698"/>
                <a:gd name="T58" fmla="*/ 0 w 900"/>
                <a:gd name="T59" fmla="*/ 0 h 698"/>
                <a:gd name="T60" fmla="*/ 0 w 900"/>
                <a:gd name="T61" fmla="*/ 0 h 698"/>
                <a:gd name="T62" fmla="*/ 0 w 900"/>
                <a:gd name="T63" fmla="*/ 0 h 698"/>
                <a:gd name="T64" fmla="*/ 0 w 900"/>
                <a:gd name="T65" fmla="*/ 0 h 698"/>
                <a:gd name="T66" fmla="*/ 0 w 900"/>
                <a:gd name="T67" fmla="*/ 0 h 698"/>
                <a:gd name="T68" fmla="*/ 0 w 900"/>
                <a:gd name="T69" fmla="*/ 0 h 698"/>
                <a:gd name="T70" fmla="*/ 0 w 900"/>
                <a:gd name="T71" fmla="*/ 0 h 698"/>
                <a:gd name="T72" fmla="*/ 0 w 900"/>
                <a:gd name="T73" fmla="*/ 0 h 698"/>
                <a:gd name="T74" fmla="*/ 0 w 900"/>
                <a:gd name="T75" fmla="*/ 0 h 698"/>
                <a:gd name="T76" fmla="*/ 0 w 900"/>
                <a:gd name="T77" fmla="*/ 0 h 698"/>
                <a:gd name="T78" fmla="*/ 0 w 900"/>
                <a:gd name="T79" fmla="*/ 0 h 698"/>
                <a:gd name="T80" fmla="*/ 0 w 900"/>
                <a:gd name="T81" fmla="*/ 0 h 698"/>
                <a:gd name="T82" fmla="*/ 0 w 900"/>
                <a:gd name="T83" fmla="*/ 0 h 698"/>
                <a:gd name="T84" fmla="*/ 0 w 900"/>
                <a:gd name="T85" fmla="*/ 0 h 698"/>
                <a:gd name="T86" fmla="*/ 0 w 900"/>
                <a:gd name="T87" fmla="*/ 0 h 698"/>
                <a:gd name="T88" fmla="*/ 0 w 900"/>
                <a:gd name="T89" fmla="*/ 0 h 698"/>
                <a:gd name="T90" fmla="*/ 0 w 900"/>
                <a:gd name="T91" fmla="*/ 0 h 698"/>
                <a:gd name="T92" fmla="*/ 0 w 900"/>
                <a:gd name="T93" fmla="*/ 0 h 698"/>
                <a:gd name="T94" fmla="*/ 0 w 900"/>
                <a:gd name="T95" fmla="*/ 0 h 698"/>
                <a:gd name="T96" fmla="*/ 0 w 900"/>
                <a:gd name="T97" fmla="*/ 0 h 69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00"/>
                <a:gd name="T148" fmla="*/ 0 h 698"/>
                <a:gd name="T149" fmla="*/ 900 w 900"/>
                <a:gd name="T150" fmla="*/ 698 h 69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00" h="698">
                  <a:moveTo>
                    <a:pt x="830" y="0"/>
                  </a:moveTo>
                  <a:lnTo>
                    <a:pt x="830" y="0"/>
                  </a:lnTo>
                  <a:lnTo>
                    <a:pt x="823" y="12"/>
                  </a:lnTo>
                  <a:lnTo>
                    <a:pt x="812" y="27"/>
                  </a:lnTo>
                  <a:lnTo>
                    <a:pt x="800" y="44"/>
                  </a:lnTo>
                  <a:lnTo>
                    <a:pt x="784" y="62"/>
                  </a:lnTo>
                  <a:lnTo>
                    <a:pt x="765" y="83"/>
                  </a:lnTo>
                  <a:lnTo>
                    <a:pt x="744" y="103"/>
                  </a:lnTo>
                  <a:lnTo>
                    <a:pt x="720" y="125"/>
                  </a:lnTo>
                  <a:lnTo>
                    <a:pt x="696" y="147"/>
                  </a:lnTo>
                  <a:lnTo>
                    <a:pt x="668" y="171"/>
                  </a:lnTo>
                  <a:lnTo>
                    <a:pt x="639" y="194"/>
                  </a:lnTo>
                  <a:lnTo>
                    <a:pt x="610" y="219"/>
                  </a:lnTo>
                  <a:lnTo>
                    <a:pt x="579" y="243"/>
                  </a:lnTo>
                  <a:lnTo>
                    <a:pt x="513" y="293"/>
                  </a:lnTo>
                  <a:lnTo>
                    <a:pt x="446" y="342"/>
                  </a:lnTo>
                  <a:lnTo>
                    <a:pt x="377" y="390"/>
                  </a:lnTo>
                  <a:lnTo>
                    <a:pt x="309" y="437"/>
                  </a:lnTo>
                  <a:lnTo>
                    <a:pt x="244" y="481"/>
                  </a:lnTo>
                  <a:lnTo>
                    <a:pt x="181" y="521"/>
                  </a:lnTo>
                  <a:lnTo>
                    <a:pt x="124" y="557"/>
                  </a:lnTo>
                  <a:lnTo>
                    <a:pt x="73" y="588"/>
                  </a:lnTo>
                  <a:lnTo>
                    <a:pt x="31" y="612"/>
                  </a:lnTo>
                  <a:lnTo>
                    <a:pt x="0" y="630"/>
                  </a:lnTo>
                  <a:lnTo>
                    <a:pt x="36" y="698"/>
                  </a:lnTo>
                  <a:lnTo>
                    <a:pt x="69" y="679"/>
                  </a:lnTo>
                  <a:lnTo>
                    <a:pt x="113" y="654"/>
                  </a:lnTo>
                  <a:lnTo>
                    <a:pt x="165" y="623"/>
                  </a:lnTo>
                  <a:lnTo>
                    <a:pt x="223" y="586"/>
                  </a:lnTo>
                  <a:lnTo>
                    <a:pt x="286" y="545"/>
                  </a:lnTo>
                  <a:lnTo>
                    <a:pt x="352" y="501"/>
                  </a:lnTo>
                  <a:lnTo>
                    <a:pt x="421" y="453"/>
                  </a:lnTo>
                  <a:lnTo>
                    <a:pt x="491" y="404"/>
                  </a:lnTo>
                  <a:lnTo>
                    <a:pt x="559" y="355"/>
                  </a:lnTo>
                  <a:lnTo>
                    <a:pt x="626" y="305"/>
                  </a:lnTo>
                  <a:lnTo>
                    <a:pt x="658" y="279"/>
                  </a:lnTo>
                  <a:lnTo>
                    <a:pt x="688" y="255"/>
                  </a:lnTo>
                  <a:lnTo>
                    <a:pt x="718" y="230"/>
                  </a:lnTo>
                  <a:lnTo>
                    <a:pt x="746" y="206"/>
                  </a:lnTo>
                  <a:lnTo>
                    <a:pt x="773" y="182"/>
                  </a:lnTo>
                  <a:lnTo>
                    <a:pt x="797" y="158"/>
                  </a:lnTo>
                  <a:lnTo>
                    <a:pt x="821" y="137"/>
                  </a:lnTo>
                  <a:lnTo>
                    <a:pt x="841" y="114"/>
                  </a:lnTo>
                  <a:lnTo>
                    <a:pt x="860" y="94"/>
                  </a:lnTo>
                  <a:lnTo>
                    <a:pt x="876" y="72"/>
                  </a:lnTo>
                  <a:lnTo>
                    <a:pt x="889" y="53"/>
                  </a:lnTo>
                  <a:lnTo>
                    <a:pt x="900" y="32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1" name="Freeform 179"/>
            <p:cNvSpPr>
              <a:spLocks/>
            </p:cNvSpPr>
            <p:nvPr/>
          </p:nvSpPr>
          <p:spPr bwMode="auto">
            <a:xfrm>
              <a:off x="2557" y="1847"/>
              <a:ext cx="14" cy="25"/>
            </a:xfrm>
            <a:custGeom>
              <a:avLst/>
              <a:gdLst>
                <a:gd name="T0" fmla="*/ 0 w 218"/>
                <a:gd name="T1" fmla="*/ 0 h 398"/>
                <a:gd name="T2" fmla="*/ 0 w 218"/>
                <a:gd name="T3" fmla="*/ 0 h 398"/>
                <a:gd name="T4" fmla="*/ 0 w 218"/>
                <a:gd name="T5" fmla="*/ 0 h 398"/>
                <a:gd name="T6" fmla="*/ 0 w 218"/>
                <a:gd name="T7" fmla="*/ 0 h 398"/>
                <a:gd name="T8" fmla="*/ 0 w 218"/>
                <a:gd name="T9" fmla="*/ 0 h 398"/>
                <a:gd name="T10" fmla="*/ 0 w 218"/>
                <a:gd name="T11" fmla="*/ 0 h 398"/>
                <a:gd name="T12" fmla="*/ 0 w 218"/>
                <a:gd name="T13" fmla="*/ 0 h 398"/>
                <a:gd name="T14" fmla="*/ 0 w 218"/>
                <a:gd name="T15" fmla="*/ 0 h 398"/>
                <a:gd name="T16" fmla="*/ 0 w 218"/>
                <a:gd name="T17" fmla="*/ 0 h 398"/>
                <a:gd name="T18" fmla="*/ 0 w 218"/>
                <a:gd name="T19" fmla="*/ 0 h 398"/>
                <a:gd name="T20" fmla="*/ 0 w 218"/>
                <a:gd name="T21" fmla="*/ 0 h 398"/>
                <a:gd name="T22" fmla="*/ 0 w 218"/>
                <a:gd name="T23" fmla="*/ 0 h 398"/>
                <a:gd name="T24" fmla="*/ 0 w 218"/>
                <a:gd name="T25" fmla="*/ 0 h 398"/>
                <a:gd name="T26" fmla="*/ 0 w 218"/>
                <a:gd name="T27" fmla="*/ 0 h 398"/>
                <a:gd name="T28" fmla="*/ 0 w 218"/>
                <a:gd name="T29" fmla="*/ 0 h 398"/>
                <a:gd name="T30" fmla="*/ 0 w 218"/>
                <a:gd name="T31" fmla="*/ 0 h 398"/>
                <a:gd name="T32" fmla="*/ 0 w 218"/>
                <a:gd name="T33" fmla="*/ 0 h 398"/>
                <a:gd name="T34" fmla="*/ 0 w 218"/>
                <a:gd name="T35" fmla="*/ 0 h 398"/>
                <a:gd name="T36" fmla="*/ 0 w 218"/>
                <a:gd name="T37" fmla="*/ 0 h 398"/>
                <a:gd name="T38" fmla="*/ 0 w 218"/>
                <a:gd name="T39" fmla="*/ 0 h 398"/>
                <a:gd name="T40" fmla="*/ 0 w 218"/>
                <a:gd name="T41" fmla="*/ 0 h 398"/>
                <a:gd name="T42" fmla="*/ 0 w 218"/>
                <a:gd name="T43" fmla="*/ 0 h 398"/>
                <a:gd name="T44" fmla="*/ 0 w 218"/>
                <a:gd name="T45" fmla="*/ 0 h 398"/>
                <a:gd name="T46" fmla="*/ 0 w 218"/>
                <a:gd name="T47" fmla="*/ 0 h 398"/>
                <a:gd name="T48" fmla="*/ 0 w 218"/>
                <a:gd name="T49" fmla="*/ 0 h 398"/>
                <a:gd name="T50" fmla="*/ 0 w 218"/>
                <a:gd name="T51" fmla="*/ 0 h 398"/>
                <a:gd name="T52" fmla="*/ 0 w 218"/>
                <a:gd name="T53" fmla="*/ 0 h 398"/>
                <a:gd name="T54" fmla="*/ 0 w 218"/>
                <a:gd name="T55" fmla="*/ 0 h 398"/>
                <a:gd name="T56" fmla="*/ 0 w 218"/>
                <a:gd name="T57" fmla="*/ 0 h 398"/>
                <a:gd name="T58" fmla="*/ 0 w 218"/>
                <a:gd name="T59" fmla="*/ 0 h 398"/>
                <a:gd name="T60" fmla="*/ 0 w 218"/>
                <a:gd name="T61" fmla="*/ 0 h 398"/>
                <a:gd name="T62" fmla="*/ 0 w 218"/>
                <a:gd name="T63" fmla="*/ 0 h 398"/>
                <a:gd name="T64" fmla="*/ 0 w 218"/>
                <a:gd name="T65" fmla="*/ 0 h 398"/>
                <a:gd name="T66" fmla="*/ 0 w 218"/>
                <a:gd name="T67" fmla="*/ 0 h 3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8"/>
                <a:gd name="T103" fmla="*/ 0 h 398"/>
                <a:gd name="T104" fmla="*/ 218 w 218"/>
                <a:gd name="T105" fmla="*/ 398 h 39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8" h="398">
                  <a:moveTo>
                    <a:pt x="0" y="78"/>
                  </a:moveTo>
                  <a:lnTo>
                    <a:pt x="0" y="78"/>
                  </a:lnTo>
                  <a:lnTo>
                    <a:pt x="12" y="79"/>
                  </a:lnTo>
                  <a:lnTo>
                    <a:pt x="25" y="82"/>
                  </a:lnTo>
                  <a:lnTo>
                    <a:pt x="36" y="85"/>
                  </a:lnTo>
                  <a:lnTo>
                    <a:pt x="47" y="89"/>
                  </a:lnTo>
                  <a:lnTo>
                    <a:pt x="56" y="93"/>
                  </a:lnTo>
                  <a:lnTo>
                    <a:pt x="67" y="98"/>
                  </a:lnTo>
                  <a:lnTo>
                    <a:pt x="75" y="104"/>
                  </a:lnTo>
                  <a:lnTo>
                    <a:pt x="83" y="111"/>
                  </a:lnTo>
                  <a:lnTo>
                    <a:pt x="90" y="118"/>
                  </a:lnTo>
                  <a:lnTo>
                    <a:pt x="97" y="125"/>
                  </a:lnTo>
                  <a:lnTo>
                    <a:pt x="104" y="133"/>
                  </a:lnTo>
                  <a:lnTo>
                    <a:pt x="110" y="141"/>
                  </a:lnTo>
                  <a:lnTo>
                    <a:pt x="116" y="150"/>
                  </a:lnTo>
                  <a:lnTo>
                    <a:pt x="121" y="160"/>
                  </a:lnTo>
                  <a:lnTo>
                    <a:pt x="125" y="169"/>
                  </a:lnTo>
                  <a:lnTo>
                    <a:pt x="129" y="179"/>
                  </a:lnTo>
                  <a:lnTo>
                    <a:pt x="132" y="190"/>
                  </a:lnTo>
                  <a:lnTo>
                    <a:pt x="135" y="202"/>
                  </a:lnTo>
                  <a:lnTo>
                    <a:pt x="137" y="213"/>
                  </a:lnTo>
                  <a:lnTo>
                    <a:pt x="139" y="224"/>
                  </a:lnTo>
                  <a:lnTo>
                    <a:pt x="140" y="237"/>
                  </a:lnTo>
                  <a:lnTo>
                    <a:pt x="141" y="248"/>
                  </a:lnTo>
                  <a:lnTo>
                    <a:pt x="141" y="260"/>
                  </a:lnTo>
                  <a:lnTo>
                    <a:pt x="140" y="272"/>
                  </a:lnTo>
                  <a:lnTo>
                    <a:pt x="139" y="285"/>
                  </a:lnTo>
                  <a:lnTo>
                    <a:pt x="138" y="297"/>
                  </a:lnTo>
                  <a:lnTo>
                    <a:pt x="136" y="309"/>
                  </a:lnTo>
                  <a:lnTo>
                    <a:pt x="133" y="321"/>
                  </a:lnTo>
                  <a:lnTo>
                    <a:pt x="130" y="333"/>
                  </a:lnTo>
                  <a:lnTo>
                    <a:pt x="126" y="344"/>
                  </a:lnTo>
                  <a:lnTo>
                    <a:pt x="122" y="355"/>
                  </a:lnTo>
                  <a:lnTo>
                    <a:pt x="118" y="366"/>
                  </a:lnTo>
                  <a:lnTo>
                    <a:pt x="188" y="398"/>
                  </a:lnTo>
                  <a:lnTo>
                    <a:pt x="194" y="384"/>
                  </a:lnTo>
                  <a:lnTo>
                    <a:pt x="200" y="369"/>
                  </a:lnTo>
                  <a:lnTo>
                    <a:pt x="205" y="354"/>
                  </a:lnTo>
                  <a:lnTo>
                    <a:pt x="208" y="339"/>
                  </a:lnTo>
                  <a:lnTo>
                    <a:pt x="212" y="324"/>
                  </a:lnTo>
                  <a:lnTo>
                    <a:pt x="215" y="308"/>
                  </a:lnTo>
                  <a:lnTo>
                    <a:pt x="216" y="293"/>
                  </a:lnTo>
                  <a:lnTo>
                    <a:pt x="218" y="278"/>
                  </a:lnTo>
                  <a:lnTo>
                    <a:pt x="218" y="261"/>
                  </a:lnTo>
                  <a:lnTo>
                    <a:pt x="218" y="246"/>
                  </a:lnTo>
                  <a:lnTo>
                    <a:pt x="217" y="230"/>
                  </a:lnTo>
                  <a:lnTo>
                    <a:pt x="216" y="215"/>
                  </a:lnTo>
                  <a:lnTo>
                    <a:pt x="214" y="200"/>
                  </a:lnTo>
                  <a:lnTo>
                    <a:pt x="210" y="184"/>
                  </a:lnTo>
                  <a:lnTo>
                    <a:pt x="207" y="169"/>
                  </a:lnTo>
                  <a:lnTo>
                    <a:pt x="202" y="155"/>
                  </a:lnTo>
                  <a:lnTo>
                    <a:pt x="197" y="139"/>
                  </a:lnTo>
                  <a:lnTo>
                    <a:pt x="190" y="126"/>
                  </a:lnTo>
                  <a:lnTo>
                    <a:pt x="182" y="112"/>
                  </a:lnTo>
                  <a:lnTo>
                    <a:pt x="174" y="98"/>
                  </a:lnTo>
                  <a:lnTo>
                    <a:pt x="165" y="86"/>
                  </a:lnTo>
                  <a:lnTo>
                    <a:pt x="156" y="74"/>
                  </a:lnTo>
                  <a:lnTo>
                    <a:pt x="145" y="62"/>
                  </a:lnTo>
                  <a:lnTo>
                    <a:pt x="132" y="51"/>
                  </a:lnTo>
                  <a:lnTo>
                    <a:pt x="120" y="41"/>
                  </a:lnTo>
                  <a:lnTo>
                    <a:pt x="107" y="33"/>
                  </a:lnTo>
                  <a:lnTo>
                    <a:pt x="91" y="24"/>
                  </a:lnTo>
                  <a:lnTo>
                    <a:pt x="76" y="17"/>
                  </a:lnTo>
                  <a:lnTo>
                    <a:pt x="61" y="11"/>
                  </a:lnTo>
                  <a:lnTo>
                    <a:pt x="43" y="6"/>
                  </a:lnTo>
                  <a:lnTo>
                    <a:pt x="26" y="3"/>
                  </a:lnTo>
                  <a:lnTo>
                    <a:pt x="7" y="1"/>
                  </a:lnTo>
                  <a:lnTo>
                    <a:pt x="7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2" name="Freeform 180"/>
            <p:cNvSpPr>
              <a:spLocks/>
            </p:cNvSpPr>
            <p:nvPr/>
          </p:nvSpPr>
          <p:spPr bwMode="auto">
            <a:xfrm>
              <a:off x="2536" y="1847"/>
              <a:ext cx="21" cy="14"/>
            </a:xfrm>
            <a:custGeom>
              <a:avLst/>
              <a:gdLst>
                <a:gd name="T0" fmla="*/ 0 w 347"/>
                <a:gd name="T1" fmla="*/ 0 h 225"/>
                <a:gd name="T2" fmla="*/ 0 w 347"/>
                <a:gd name="T3" fmla="*/ 0 h 225"/>
                <a:gd name="T4" fmla="*/ 0 w 347"/>
                <a:gd name="T5" fmla="*/ 0 h 225"/>
                <a:gd name="T6" fmla="*/ 0 w 347"/>
                <a:gd name="T7" fmla="*/ 0 h 225"/>
                <a:gd name="T8" fmla="*/ 0 w 347"/>
                <a:gd name="T9" fmla="*/ 0 h 225"/>
                <a:gd name="T10" fmla="*/ 0 w 347"/>
                <a:gd name="T11" fmla="*/ 0 h 225"/>
                <a:gd name="T12" fmla="*/ 0 w 347"/>
                <a:gd name="T13" fmla="*/ 0 h 225"/>
                <a:gd name="T14" fmla="*/ 0 w 347"/>
                <a:gd name="T15" fmla="*/ 0 h 225"/>
                <a:gd name="T16" fmla="*/ 0 w 347"/>
                <a:gd name="T17" fmla="*/ 0 h 225"/>
                <a:gd name="T18" fmla="*/ 0 w 347"/>
                <a:gd name="T19" fmla="*/ 0 h 225"/>
                <a:gd name="T20" fmla="*/ 0 w 347"/>
                <a:gd name="T21" fmla="*/ 0 h 225"/>
                <a:gd name="T22" fmla="*/ 0 w 347"/>
                <a:gd name="T23" fmla="*/ 0 h 225"/>
                <a:gd name="T24" fmla="*/ 0 w 347"/>
                <a:gd name="T25" fmla="*/ 0 h 225"/>
                <a:gd name="T26" fmla="*/ 0 w 347"/>
                <a:gd name="T27" fmla="*/ 0 h 225"/>
                <a:gd name="T28" fmla="*/ 0 w 347"/>
                <a:gd name="T29" fmla="*/ 0 h 225"/>
                <a:gd name="T30" fmla="*/ 0 w 347"/>
                <a:gd name="T31" fmla="*/ 0 h 225"/>
                <a:gd name="T32" fmla="*/ 0 w 347"/>
                <a:gd name="T33" fmla="*/ 0 h 225"/>
                <a:gd name="T34" fmla="*/ 0 w 347"/>
                <a:gd name="T35" fmla="*/ 0 h 225"/>
                <a:gd name="T36" fmla="*/ 0 w 347"/>
                <a:gd name="T37" fmla="*/ 0 h 225"/>
                <a:gd name="T38" fmla="*/ 0 w 347"/>
                <a:gd name="T39" fmla="*/ 0 h 225"/>
                <a:gd name="T40" fmla="*/ 0 w 347"/>
                <a:gd name="T41" fmla="*/ 0 h 225"/>
                <a:gd name="T42" fmla="*/ 0 w 347"/>
                <a:gd name="T43" fmla="*/ 0 h 225"/>
                <a:gd name="T44" fmla="*/ 0 w 347"/>
                <a:gd name="T45" fmla="*/ 0 h 225"/>
                <a:gd name="T46" fmla="*/ 0 w 347"/>
                <a:gd name="T47" fmla="*/ 0 h 225"/>
                <a:gd name="T48" fmla="*/ 0 w 347"/>
                <a:gd name="T49" fmla="*/ 0 h 225"/>
                <a:gd name="T50" fmla="*/ 0 w 347"/>
                <a:gd name="T51" fmla="*/ 0 h 225"/>
                <a:gd name="T52" fmla="*/ 0 w 347"/>
                <a:gd name="T53" fmla="*/ 0 h 225"/>
                <a:gd name="T54" fmla="*/ 0 w 347"/>
                <a:gd name="T55" fmla="*/ 0 h 225"/>
                <a:gd name="T56" fmla="*/ 0 w 347"/>
                <a:gd name="T57" fmla="*/ 0 h 225"/>
                <a:gd name="T58" fmla="*/ 0 w 347"/>
                <a:gd name="T59" fmla="*/ 0 h 225"/>
                <a:gd name="T60" fmla="*/ 0 w 347"/>
                <a:gd name="T61" fmla="*/ 0 h 225"/>
                <a:gd name="T62" fmla="*/ 0 w 347"/>
                <a:gd name="T63" fmla="*/ 0 h 225"/>
                <a:gd name="T64" fmla="*/ 0 w 347"/>
                <a:gd name="T65" fmla="*/ 0 h 225"/>
                <a:gd name="T66" fmla="*/ 0 w 347"/>
                <a:gd name="T67" fmla="*/ 0 h 225"/>
                <a:gd name="T68" fmla="*/ 0 w 347"/>
                <a:gd name="T69" fmla="*/ 0 h 225"/>
                <a:gd name="T70" fmla="*/ 0 w 347"/>
                <a:gd name="T71" fmla="*/ 0 h 225"/>
                <a:gd name="T72" fmla="*/ 0 w 347"/>
                <a:gd name="T73" fmla="*/ 0 h 225"/>
                <a:gd name="T74" fmla="*/ 0 w 347"/>
                <a:gd name="T75" fmla="*/ 0 h 225"/>
                <a:gd name="T76" fmla="*/ 0 w 347"/>
                <a:gd name="T77" fmla="*/ 0 h 22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47"/>
                <a:gd name="T118" fmla="*/ 0 h 225"/>
                <a:gd name="T119" fmla="*/ 347 w 347"/>
                <a:gd name="T120" fmla="*/ 225 h 22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47" h="225">
                  <a:moveTo>
                    <a:pt x="22" y="225"/>
                  </a:moveTo>
                  <a:lnTo>
                    <a:pt x="48" y="216"/>
                  </a:lnTo>
                  <a:lnTo>
                    <a:pt x="73" y="205"/>
                  </a:lnTo>
                  <a:lnTo>
                    <a:pt x="95" y="194"/>
                  </a:lnTo>
                  <a:lnTo>
                    <a:pt x="118" y="180"/>
                  </a:lnTo>
                  <a:lnTo>
                    <a:pt x="158" y="154"/>
                  </a:lnTo>
                  <a:lnTo>
                    <a:pt x="197" y="127"/>
                  </a:lnTo>
                  <a:lnTo>
                    <a:pt x="215" y="116"/>
                  </a:lnTo>
                  <a:lnTo>
                    <a:pt x="232" y="105"/>
                  </a:lnTo>
                  <a:lnTo>
                    <a:pt x="251" y="96"/>
                  </a:lnTo>
                  <a:lnTo>
                    <a:pt x="269" y="88"/>
                  </a:lnTo>
                  <a:lnTo>
                    <a:pt x="278" y="85"/>
                  </a:lnTo>
                  <a:lnTo>
                    <a:pt x="286" y="83"/>
                  </a:lnTo>
                  <a:lnTo>
                    <a:pt x="295" y="81"/>
                  </a:lnTo>
                  <a:lnTo>
                    <a:pt x="303" y="79"/>
                  </a:lnTo>
                  <a:lnTo>
                    <a:pt x="312" y="78"/>
                  </a:lnTo>
                  <a:lnTo>
                    <a:pt x="322" y="77"/>
                  </a:lnTo>
                  <a:lnTo>
                    <a:pt x="331" y="77"/>
                  </a:lnTo>
                  <a:lnTo>
                    <a:pt x="340" y="78"/>
                  </a:lnTo>
                  <a:lnTo>
                    <a:pt x="347" y="0"/>
                  </a:lnTo>
                  <a:lnTo>
                    <a:pt x="332" y="0"/>
                  </a:lnTo>
                  <a:lnTo>
                    <a:pt x="319" y="0"/>
                  </a:lnTo>
                  <a:lnTo>
                    <a:pt x="305" y="1"/>
                  </a:lnTo>
                  <a:lnTo>
                    <a:pt x="292" y="2"/>
                  </a:lnTo>
                  <a:lnTo>
                    <a:pt x="279" y="5"/>
                  </a:lnTo>
                  <a:lnTo>
                    <a:pt x="265" y="8"/>
                  </a:lnTo>
                  <a:lnTo>
                    <a:pt x="253" y="12"/>
                  </a:lnTo>
                  <a:lnTo>
                    <a:pt x="241" y="16"/>
                  </a:lnTo>
                  <a:lnTo>
                    <a:pt x="218" y="26"/>
                  </a:lnTo>
                  <a:lnTo>
                    <a:pt x="196" y="37"/>
                  </a:lnTo>
                  <a:lnTo>
                    <a:pt x="175" y="50"/>
                  </a:lnTo>
                  <a:lnTo>
                    <a:pt x="153" y="62"/>
                  </a:lnTo>
                  <a:lnTo>
                    <a:pt x="115" y="89"/>
                  </a:lnTo>
                  <a:lnTo>
                    <a:pt x="76" y="115"/>
                  </a:lnTo>
                  <a:lnTo>
                    <a:pt x="57" y="126"/>
                  </a:lnTo>
                  <a:lnTo>
                    <a:pt x="38" y="136"/>
                  </a:lnTo>
                  <a:lnTo>
                    <a:pt x="19" y="144"/>
                  </a:lnTo>
                  <a:lnTo>
                    <a:pt x="0" y="152"/>
                  </a:lnTo>
                  <a:lnTo>
                    <a:pt x="22" y="2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3" name="Freeform 181"/>
            <p:cNvSpPr>
              <a:spLocks/>
            </p:cNvSpPr>
            <p:nvPr/>
          </p:nvSpPr>
          <p:spPr bwMode="auto">
            <a:xfrm>
              <a:off x="2463" y="1906"/>
              <a:ext cx="22" cy="21"/>
            </a:xfrm>
            <a:custGeom>
              <a:avLst/>
              <a:gdLst>
                <a:gd name="T0" fmla="*/ 0 w 350"/>
                <a:gd name="T1" fmla="*/ 0 h 337"/>
                <a:gd name="T2" fmla="*/ 0 w 350"/>
                <a:gd name="T3" fmla="*/ 0 h 337"/>
                <a:gd name="T4" fmla="*/ 0 w 350"/>
                <a:gd name="T5" fmla="*/ 0 h 337"/>
                <a:gd name="T6" fmla="*/ 0 w 350"/>
                <a:gd name="T7" fmla="*/ 0 h 337"/>
                <a:gd name="T8" fmla="*/ 0 w 350"/>
                <a:gd name="T9" fmla="*/ 0 h 337"/>
                <a:gd name="T10" fmla="*/ 0 w 350"/>
                <a:gd name="T11" fmla="*/ 0 h 337"/>
                <a:gd name="T12" fmla="*/ 0 w 350"/>
                <a:gd name="T13" fmla="*/ 0 h 337"/>
                <a:gd name="T14" fmla="*/ 0 w 350"/>
                <a:gd name="T15" fmla="*/ 0 h 337"/>
                <a:gd name="T16" fmla="*/ 0 w 350"/>
                <a:gd name="T17" fmla="*/ 0 h 337"/>
                <a:gd name="T18" fmla="*/ 0 w 350"/>
                <a:gd name="T19" fmla="*/ 0 h 337"/>
                <a:gd name="T20" fmla="*/ 0 w 350"/>
                <a:gd name="T21" fmla="*/ 0 h 337"/>
                <a:gd name="T22" fmla="*/ 0 w 350"/>
                <a:gd name="T23" fmla="*/ 0 h 337"/>
                <a:gd name="T24" fmla="*/ 0 w 350"/>
                <a:gd name="T25" fmla="*/ 0 h 337"/>
                <a:gd name="T26" fmla="*/ 0 w 350"/>
                <a:gd name="T27" fmla="*/ 0 h 337"/>
                <a:gd name="T28" fmla="*/ 0 w 350"/>
                <a:gd name="T29" fmla="*/ 0 h 337"/>
                <a:gd name="T30" fmla="*/ 0 w 350"/>
                <a:gd name="T31" fmla="*/ 0 h 337"/>
                <a:gd name="T32" fmla="*/ 0 w 350"/>
                <a:gd name="T33" fmla="*/ 0 h 337"/>
                <a:gd name="T34" fmla="*/ 0 w 350"/>
                <a:gd name="T35" fmla="*/ 0 h 337"/>
                <a:gd name="T36" fmla="*/ 0 w 350"/>
                <a:gd name="T37" fmla="*/ 0 h 337"/>
                <a:gd name="T38" fmla="*/ 0 w 350"/>
                <a:gd name="T39" fmla="*/ 0 h 337"/>
                <a:gd name="T40" fmla="*/ 0 w 350"/>
                <a:gd name="T41" fmla="*/ 0 h 337"/>
                <a:gd name="T42" fmla="*/ 0 w 350"/>
                <a:gd name="T43" fmla="*/ 0 h 337"/>
                <a:gd name="T44" fmla="*/ 0 w 350"/>
                <a:gd name="T45" fmla="*/ 0 h 337"/>
                <a:gd name="T46" fmla="*/ 0 w 350"/>
                <a:gd name="T47" fmla="*/ 0 h 337"/>
                <a:gd name="T48" fmla="*/ 0 w 350"/>
                <a:gd name="T49" fmla="*/ 0 h 337"/>
                <a:gd name="T50" fmla="*/ 0 w 350"/>
                <a:gd name="T51" fmla="*/ 0 h 337"/>
                <a:gd name="T52" fmla="*/ 0 w 350"/>
                <a:gd name="T53" fmla="*/ 0 h 337"/>
                <a:gd name="T54" fmla="*/ 0 w 350"/>
                <a:gd name="T55" fmla="*/ 0 h 337"/>
                <a:gd name="T56" fmla="*/ 0 w 350"/>
                <a:gd name="T57" fmla="*/ 0 h 337"/>
                <a:gd name="T58" fmla="*/ 0 w 350"/>
                <a:gd name="T59" fmla="*/ 0 h 337"/>
                <a:gd name="T60" fmla="*/ 0 w 350"/>
                <a:gd name="T61" fmla="*/ 0 h 337"/>
                <a:gd name="T62" fmla="*/ 0 w 350"/>
                <a:gd name="T63" fmla="*/ 0 h 337"/>
                <a:gd name="T64" fmla="*/ 0 w 350"/>
                <a:gd name="T65" fmla="*/ 0 h 337"/>
                <a:gd name="T66" fmla="*/ 0 w 350"/>
                <a:gd name="T67" fmla="*/ 0 h 337"/>
                <a:gd name="T68" fmla="*/ 0 w 350"/>
                <a:gd name="T69" fmla="*/ 0 h 337"/>
                <a:gd name="T70" fmla="*/ 0 w 350"/>
                <a:gd name="T71" fmla="*/ 0 h 33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0"/>
                <a:gd name="T109" fmla="*/ 0 h 337"/>
                <a:gd name="T110" fmla="*/ 350 w 350"/>
                <a:gd name="T111" fmla="*/ 337 h 33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0" h="337">
                  <a:moveTo>
                    <a:pt x="210" y="76"/>
                  </a:moveTo>
                  <a:lnTo>
                    <a:pt x="201" y="66"/>
                  </a:lnTo>
                  <a:lnTo>
                    <a:pt x="192" y="56"/>
                  </a:lnTo>
                  <a:lnTo>
                    <a:pt x="182" y="47"/>
                  </a:lnTo>
                  <a:lnTo>
                    <a:pt x="171" y="37"/>
                  </a:lnTo>
                  <a:lnTo>
                    <a:pt x="158" y="29"/>
                  </a:lnTo>
                  <a:lnTo>
                    <a:pt x="146" y="22"/>
                  </a:lnTo>
                  <a:lnTo>
                    <a:pt x="133" y="16"/>
                  </a:lnTo>
                  <a:lnTo>
                    <a:pt x="119" y="10"/>
                  </a:lnTo>
                  <a:lnTo>
                    <a:pt x="107" y="6"/>
                  </a:lnTo>
                  <a:lnTo>
                    <a:pt x="94" y="2"/>
                  </a:lnTo>
                  <a:lnTo>
                    <a:pt x="83" y="0"/>
                  </a:lnTo>
                  <a:lnTo>
                    <a:pt x="71" y="0"/>
                  </a:lnTo>
                  <a:lnTo>
                    <a:pt x="61" y="1"/>
                  </a:lnTo>
                  <a:lnTo>
                    <a:pt x="52" y="5"/>
                  </a:lnTo>
                  <a:lnTo>
                    <a:pt x="48" y="7"/>
                  </a:lnTo>
                  <a:lnTo>
                    <a:pt x="44" y="9"/>
                  </a:lnTo>
                  <a:lnTo>
                    <a:pt x="41" y="12"/>
                  </a:lnTo>
                  <a:lnTo>
                    <a:pt x="38" y="15"/>
                  </a:lnTo>
                  <a:lnTo>
                    <a:pt x="28" y="31"/>
                  </a:lnTo>
                  <a:lnTo>
                    <a:pt x="20" y="50"/>
                  </a:lnTo>
                  <a:lnTo>
                    <a:pt x="13" y="70"/>
                  </a:lnTo>
                  <a:lnTo>
                    <a:pt x="8" y="91"/>
                  </a:lnTo>
                  <a:lnTo>
                    <a:pt x="4" y="112"/>
                  </a:lnTo>
                  <a:lnTo>
                    <a:pt x="1" y="135"/>
                  </a:lnTo>
                  <a:lnTo>
                    <a:pt x="0" y="156"/>
                  </a:lnTo>
                  <a:lnTo>
                    <a:pt x="0" y="179"/>
                  </a:lnTo>
                  <a:lnTo>
                    <a:pt x="2" y="200"/>
                  </a:lnTo>
                  <a:lnTo>
                    <a:pt x="6" y="221"/>
                  </a:lnTo>
                  <a:lnTo>
                    <a:pt x="9" y="230"/>
                  </a:lnTo>
                  <a:lnTo>
                    <a:pt x="11" y="240"/>
                  </a:lnTo>
                  <a:lnTo>
                    <a:pt x="15" y="249"/>
                  </a:lnTo>
                  <a:lnTo>
                    <a:pt x="19" y="258"/>
                  </a:lnTo>
                  <a:lnTo>
                    <a:pt x="23" y="266"/>
                  </a:lnTo>
                  <a:lnTo>
                    <a:pt x="27" y="274"/>
                  </a:lnTo>
                  <a:lnTo>
                    <a:pt x="32" y="281"/>
                  </a:lnTo>
                  <a:lnTo>
                    <a:pt x="38" y="288"/>
                  </a:lnTo>
                  <a:lnTo>
                    <a:pt x="45" y="294"/>
                  </a:lnTo>
                  <a:lnTo>
                    <a:pt x="51" y="300"/>
                  </a:lnTo>
                  <a:lnTo>
                    <a:pt x="58" y="305"/>
                  </a:lnTo>
                  <a:lnTo>
                    <a:pt x="66" y="309"/>
                  </a:lnTo>
                  <a:lnTo>
                    <a:pt x="75" y="314"/>
                  </a:lnTo>
                  <a:lnTo>
                    <a:pt x="86" y="319"/>
                  </a:lnTo>
                  <a:lnTo>
                    <a:pt x="96" y="323"/>
                  </a:lnTo>
                  <a:lnTo>
                    <a:pt x="107" y="326"/>
                  </a:lnTo>
                  <a:lnTo>
                    <a:pt x="118" y="329"/>
                  </a:lnTo>
                  <a:lnTo>
                    <a:pt x="131" y="332"/>
                  </a:lnTo>
                  <a:lnTo>
                    <a:pt x="143" y="334"/>
                  </a:lnTo>
                  <a:lnTo>
                    <a:pt x="155" y="335"/>
                  </a:lnTo>
                  <a:lnTo>
                    <a:pt x="180" y="337"/>
                  </a:lnTo>
                  <a:lnTo>
                    <a:pt x="205" y="337"/>
                  </a:lnTo>
                  <a:lnTo>
                    <a:pt x="229" y="335"/>
                  </a:lnTo>
                  <a:lnTo>
                    <a:pt x="253" y="333"/>
                  </a:lnTo>
                  <a:lnTo>
                    <a:pt x="274" y="329"/>
                  </a:lnTo>
                  <a:lnTo>
                    <a:pt x="295" y="325"/>
                  </a:lnTo>
                  <a:lnTo>
                    <a:pt x="312" y="320"/>
                  </a:lnTo>
                  <a:lnTo>
                    <a:pt x="328" y="315"/>
                  </a:lnTo>
                  <a:lnTo>
                    <a:pt x="334" y="312"/>
                  </a:lnTo>
                  <a:lnTo>
                    <a:pt x="339" y="309"/>
                  </a:lnTo>
                  <a:lnTo>
                    <a:pt x="343" y="306"/>
                  </a:lnTo>
                  <a:lnTo>
                    <a:pt x="347" y="303"/>
                  </a:lnTo>
                  <a:lnTo>
                    <a:pt x="349" y="301"/>
                  </a:lnTo>
                  <a:lnTo>
                    <a:pt x="350" y="298"/>
                  </a:lnTo>
                  <a:lnTo>
                    <a:pt x="350" y="294"/>
                  </a:lnTo>
                  <a:lnTo>
                    <a:pt x="348" y="291"/>
                  </a:lnTo>
                  <a:lnTo>
                    <a:pt x="331" y="253"/>
                  </a:lnTo>
                  <a:lnTo>
                    <a:pt x="315" y="223"/>
                  </a:lnTo>
                  <a:lnTo>
                    <a:pt x="302" y="199"/>
                  </a:lnTo>
                  <a:lnTo>
                    <a:pt x="288" y="178"/>
                  </a:lnTo>
                  <a:lnTo>
                    <a:pt x="272" y="157"/>
                  </a:lnTo>
                  <a:lnTo>
                    <a:pt x="255" y="136"/>
                  </a:lnTo>
                  <a:lnTo>
                    <a:pt x="234" y="109"/>
                  </a:lnTo>
                  <a:lnTo>
                    <a:pt x="210" y="76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4" name="Freeform 182"/>
            <p:cNvSpPr>
              <a:spLocks/>
            </p:cNvSpPr>
            <p:nvPr/>
          </p:nvSpPr>
          <p:spPr bwMode="auto">
            <a:xfrm>
              <a:off x="2464" y="1903"/>
              <a:ext cx="14" cy="9"/>
            </a:xfrm>
            <a:custGeom>
              <a:avLst/>
              <a:gdLst>
                <a:gd name="T0" fmla="*/ 0 w 235"/>
                <a:gd name="T1" fmla="*/ 0 h 136"/>
                <a:gd name="T2" fmla="*/ 0 w 235"/>
                <a:gd name="T3" fmla="*/ 0 h 136"/>
                <a:gd name="T4" fmla="*/ 0 w 235"/>
                <a:gd name="T5" fmla="*/ 0 h 136"/>
                <a:gd name="T6" fmla="*/ 0 w 235"/>
                <a:gd name="T7" fmla="*/ 0 h 136"/>
                <a:gd name="T8" fmla="*/ 0 w 235"/>
                <a:gd name="T9" fmla="*/ 0 h 136"/>
                <a:gd name="T10" fmla="*/ 0 w 235"/>
                <a:gd name="T11" fmla="*/ 0 h 136"/>
                <a:gd name="T12" fmla="*/ 0 w 235"/>
                <a:gd name="T13" fmla="*/ 0 h 136"/>
                <a:gd name="T14" fmla="*/ 0 w 235"/>
                <a:gd name="T15" fmla="*/ 0 h 136"/>
                <a:gd name="T16" fmla="*/ 0 w 235"/>
                <a:gd name="T17" fmla="*/ 0 h 136"/>
                <a:gd name="T18" fmla="*/ 0 w 235"/>
                <a:gd name="T19" fmla="*/ 0 h 136"/>
                <a:gd name="T20" fmla="*/ 0 w 235"/>
                <a:gd name="T21" fmla="*/ 0 h 136"/>
                <a:gd name="T22" fmla="*/ 0 w 235"/>
                <a:gd name="T23" fmla="*/ 0 h 136"/>
                <a:gd name="T24" fmla="*/ 0 w 235"/>
                <a:gd name="T25" fmla="*/ 0 h 136"/>
                <a:gd name="T26" fmla="*/ 0 w 235"/>
                <a:gd name="T27" fmla="*/ 0 h 136"/>
                <a:gd name="T28" fmla="*/ 0 w 235"/>
                <a:gd name="T29" fmla="*/ 0 h 136"/>
                <a:gd name="T30" fmla="*/ 0 w 235"/>
                <a:gd name="T31" fmla="*/ 0 h 136"/>
                <a:gd name="T32" fmla="*/ 0 w 235"/>
                <a:gd name="T33" fmla="*/ 0 h 136"/>
                <a:gd name="T34" fmla="*/ 0 w 235"/>
                <a:gd name="T35" fmla="*/ 0 h 136"/>
                <a:gd name="T36" fmla="*/ 0 w 235"/>
                <a:gd name="T37" fmla="*/ 0 h 136"/>
                <a:gd name="T38" fmla="*/ 0 w 235"/>
                <a:gd name="T39" fmla="*/ 0 h 136"/>
                <a:gd name="T40" fmla="*/ 0 w 235"/>
                <a:gd name="T41" fmla="*/ 0 h 136"/>
                <a:gd name="T42" fmla="*/ 0 w 235"/>
                <a:gd name="T43" fmla="*/ 0 h 136"/>
                <a:gd name="T44" fmla="*/ 0 w 235"/>
                <a:gd name="T45" fmla="*/ 0 h 136"/>
                <a:gd name="T46" fmla="*/ 0 w 235"/>
                <a:gd name="T47" fmla="*/ 0 h 136"/>
                <a:gd name="T48" fmla="*/ 0 w 235"/>
                <a:gd name="T49" fmla="*/ 0 h 136"/>
                <a:gd name="T50" fmla="*/ 0 w 235"/>
                <a:gd name="T51" fmla="*/ 0 h 136"/>
                <a:gd name="T52" fmla="*/ 0 w 235"/>
                <a:gd name="T53" fmla="*/ 0 h 136"/>
                <a:gd name="T54" fmla="*/ 0 w 235"/>
                <a:gd name="T55" fmla="*/ 0 h 136"/>
                <a:gd name="T56" fmla="*/ 0 w 235"/>
                <a:gd name="T57" fmla="*/ 0 h 136"/>
                <a:gd name="T58" fmla="*/ 0 w 235"/>
                <a:gd name="T59" fmla="*/ 0 h 136"/>
                <a:gd name="T60" fmla="*/ 0 w 235"/>
                <a:gd name="T61" fmla="*/ 0 h 136"/>
                <a:gd name="T62" fmla="*/ 0 w 235"/>
                <a:gd name="T63" fmla="*/ 0 h 136"/>
                <a:gd name="T64" fmla="*/ 0 w 235"/>
                <a:gd name="T65" fmla="*/ 0 h 136"/>
                <a:gd name="T66" fmla="*/ 0 w 235"/>
                <a:gd name="T67" fmla="*/ 0 h 136"/>
                <a:gd name="T68" fmla="*/ 0 w 235"/>
                <a:gd name="T69" fmla="*/ 0 h 136"/>
                <a:gd name="T70" fmla="*/ 0 w 235"/>
                <a:gd name="T71" fmla="*/ 0 h 136"/>
                <a:gd name="T72" fmla="*/ 0 w 235"/>
                <a:gd name="T73" fmla="*/ 0 h 136"/>
                <a:gd name="T74" fmla="*/ 0 w 235"/>
                <a:gd name="T75" fmla="*/ 0 h 136"/>
                <a:gd name="T76" fmla="*/ 0 w 235"/>
                <a:gd name="T77" fmla="*/ 0 h 136"/>
                <a:gd name="T78" fmla="*/ 0 w 235"/>
                <a:gd name="T79" fmla="*/ 0 h 136"/>
                <a:gd name="T80" fmla="*/ 0 w 235"/>
                <a:gd name="T81" fmla="*/ 0 h 1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5"/>
                <a:gd name="T124" fmla="*/ 0 h 136"/>
                <a:gd name="T125" fmla="*/ 235 w 235"/>
                <a:gd name="T126" fmla="*/ 136 h 1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5" h="136">
                  <a:moveTo>
                    <a:pt x="64" y="74"/>
                  </a:moveTo>
                  <a:lnTo>
                    <a:pt x="63" y="75"/>
                  </a:lnTo>
                  <a:lnTo>
                    <a:pt x="62" y="76"/>
                  </a:lnTo>
                  <a:lnTo>
                    <a:pt x="62" y="77"/>
                  </a:lnTo>
                  <a:lnTo>
                    <a:pt x="61" y="77"/>
                  </a:lnTo>
                  <a:lnTo>
                    <a:pt x="59" y="78"/>
                  </a:lnTo>
                  <a:lnTo>
                    <a:pt x="62" y="77"/>
                  </a:lnTo>
                  <a:lnTo>
                    <a:pt x="66" y="77"/>
                  </a:lnTo>
                  <a:lnTo>
                    <a:pt x="72" y="77"/>
                  </a:lnTo>
                  <a:lnTo>
                    <a:pt x="81" y="78"/>
                  </a:lnTo>
                  <a:lnTo>
                    <a:pt x="90" y="80"/>
                  </a:lnTo>
                  <a:lnTo>
                    <a:pt x="100" y="85"/>
                  </a:lnTo>
                  <a:lnTo>
                    <a:pt x="110" y="89"/>
                  </a:lnTo>
                  <a:lnTo>
                    <a:pt x="122" y="94"/>
                  </a:lnTo>
                  <a:lnTo>
                    <a:pt x="132" y="100"/>
                  </a:lnTo>
                  <a:lnTo>
                    <a:pt x="142" y="107"/>
                  </a:lnTo>
                  <a:lnTo>
                    <a:pt x="151" y="114"/>
                  </a:lnTo>
                  <a:lnTo>
                    <a:pt x="160" y="121"/>
                  </a:lnTo>
                  <a:lnTo>
                    <a:pt x="167" y="129"/>
                  </a:lnTo>
                  <a:lnTo>
                    <a:pt x="172" y="136"/>
                  </a:lnTo>
                  <a:lnTo>
                    <a:pt x="235" y="92"/>
                  </a:lnTo>
                  <a:lnTo>
                    <a:pt x="225" y="78"/>
                  </a:lnTo>
                  <a:lnTo>
                    <a:pt x="213" y="66"/>
                  </a:lnTo>
                  <a:lnTo>
                    <a:pt x="201" y="55"/>
                  </a:lnTo>
                  <a:lnTo>
                    <a:pt x="187" y="45"/>
                  </a:lnTo>
                  <a:lnTo>
                    <a:pt x="173" y="34"/>
                  </a:lnTo>
                  <a:lnTo>
                    <a:pt x="158" y="26"/>
                  </a:lnTo>
                  <a:lnTo>
                    <a:pt x="143" y="19"/>
                  </a:lnTo>
                  <a:lnTo>
                    <a:pt x="128" y="12"/>
                  </a:lnTo>
                  <a:lnTo>
                    <a:pt x="111" y="7"/>
                  </a:lnTo>
                  <a:lnTo>
                    <a:pt x="96" y="3"/>
                  </a:lnTo>
                  <a:lnTo>
                    <a:pt x="80" y="1"/>
                  </a:lnTo>
                  <a:lnTo>
                    <a:pt x="64" y="0"/>
                  </a:lnTo>
                  <a:lnTo>
                    <a:pt x="47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4" y="16"/>
                  </a:lnTo>
                  <a:lnTo>
                    <a:pt x="7" y="23"/>
                  </a:lnTo>
                  <a:lnTo>
                    <a:pt x="1" y="30"/>
                  </a:lnTo>
                  <a:lnTo>
                    <a:pt x="0" y="31"/>
                  </a:lnTo>
                  <a:lnTo>
                    <a:pt x="64" y="7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5" name="Freeform 183"/>
            <p:cNvSpPr>
              <a:spLocks/>
            </p:cNvSpPr>
            <p:nvPr/>
          </p:nvSpPr>
          <p:spPr bwMode="auto">
            <a:xfrm>
              <a:off x="2461" y="1905"/>
              <a:ext cx="8" cy="22"/>
            </a:xfrm>
            <a:custGeom>
              <a:avLst/>
              <a:gdLst>
                <a:gd name="T0" fmla="*/ 0 w 125"/>
                <a:gd name="T1" fmla="*/ 0 h 351"/>
                <a:gd name="T2" fmla="*/ 0 w 125"/>
                <a:gd name="T3" fmla="*/ 0 h 351"/>
                <a:gd name="T4" fmla="*/ 0 w 125"/>
                <a:gd name="T5" fmla="*/ 0 h 351"/>
                <a:gd name="T6" fmla="*/ 0 w 125"/>
                <a:gd name="T7" fmla="*/ 0 h 351"/>
                <a:gd name="T8" fmla="*/ 0 w 125"/>
                <a:gd name="T9" fmla="*/ 0 h 351"/>
                <a:gd name="T10" fmla="*/ 0 w 125"/>
                <a:gd name="T11" fmla="*/ 0 h 351"/>
                <a:gd name="T12" fmla="*/ 0 w 125"/>
                <a:gd name="T13" fmla="*/ 0 h 351"/>
                <a:gd name="T14" fmla="*/ 0 w 125"/>
                <a:gd name="T15" fmla="*/ 0 h 351"/>
                <a:gd name="T16" fmla="*/ 0 w 125"/>
                <a:gd name="T17" fmla="*/ 0 h 351"/>
                <a:gd name="T18" fmla="*/ 0 w 125"/>
                <a:gd name="T19" fmla="*/ 0 h 351"/>
                <a:gd name="T20" fmla="*/ 0 w 125"/>
                <a:gd name="T21" fmla="*/ 0 h 351"/>
                <a:gd name="T22" fmla="*/ 0 w 125"/>
                <a:gd name="T23" fmla="*/ 0 h 351"/>
                <a:gd name="T24" fmla="*/ 0 w 125"/>
                <a:gd name="T25" fmla="*/ 0 h 351"/>
                <a:gd name="T26" fmla="*/ 0 w 125"/>
                <a:gd name="T27" fmla="*/ 0 h 351"/>
                <a:gd name="T28" fmla="*/ 0 w 125"/>
                <a:gd name="T29" fmla="*/ 0 h 351"/>
                <a:gd name="T30" fmla="*/ 0 w 125"/>
                <a:gd name="T31" fmla="*/ 0 h 351"/>
                <a:gd name="T32" fmla="*/ 0 w 125"/>
                <a:gd name="T33" fmla="*/ 0 h 351"/>
                <a:gd name="T34" fmla="*/ 0 w 125"/>
                <a:gd name="T35" fmla="*/ 0 h 351"/>
                <a:gd name="T36" fmla="*/ 0 w 125"/>
                <a:gd name="T37" fmla="*/ 0 h 351"/>
                <a:gd name="T38" fmla="*/ 0 w 125"/>
                <a:gd name="T39" fmla="*/ 0 h 351"/>
                <a:gd name="T40" fmla="*/ 0 w 125"/>
                <a:gd name="T41" fmla="*/ 0 h 351"/>
                <a:gd name="T42" fmla="*/ 0 w 125"/>
                <a:gd name="T43" fmla="*/ 0 h 351"/>
                <a:gd name="T44" fmla="*/ 0 w 125"/>
                <a:gd name="T45" fmla="*/ 0 h 351"/>
                <a:gd name="T46" fmla="*/ 0 w 125"/>
                <a:gd name="T47" fmla="*/ 0 h 351"/>
                <a:gd name="T48" fmla="*/ 0 w 125"/>
                <a:gd name="T49" fmla="*/ 0 h 351"/>
                <a:gd name="T50" fmla="*/ 0 w 125"/>
                <a:gd name="T51" fmla="*/ 0 h 351"/>
                <a:gd name="T52" fmla="*/ 0 w 125"/>
                <a:gd name="T53" fmla="*/ 0 h 351"/>
                <a:gd name="T54" fmla="*/ 0 w 125"/>
                <a:gd name="T55" fmla="*/ 0 h 351"/>
                <a:gd name="T56" fmla="*/ 0 w 125"/>
                <a:gd name="T57" fmla="*/ 0 h 351"/>
                <a:gd name="T58" fmla="*/ 0 w 125"/>
                <a:gd name="T59" fmla="*/ 0 h 351"/>
                <a:gd name="T60" fmla="*/ 0 w 125"/>
                <a:gd name="T61" fmla="*/ 0 h 351"/>
                <a:gd name="T62" fmla="*/ 0 w 125"/>
                <a:gd name="T63" fmla="*/ 0 h 351"/>
                <a:gd name="T64" fmla="*/ 0 w 125"/>
                <a:gd name="T65" fmla="*/ 0 h 351"/>
                <a:gd name="T66" fmla="*/ 0 w 125"/>
                <a:gd name="T67" fmla="*/ 0 h 351"/>
                <a:gd name="T68" fmla="*/ 0 w 125"/>
                <a:gd name="T69" fmla="*/ 0 h 351"/>
                <a:gd name="T70" fmla="*/ 0 w 125"/>
                <a:gd name="T71" fmla="*/ 0 h 351"/>
                <a:gd name="T72" fmla="*/ 0 w 125"/>
                <a:gd name="T73" fmla="*/ 0 h 351"/>
                <a:gd name="T74" fmla="*/ 0 w 125"/>
                <a:gd name="T75" fmla="*/ 0 h 351"/>
                <a:gd name="T76" fmla="*/ 0 w 125"/>
                <a:gd name="T77" fmla="*/ 0 h 351"/>
                <a:gd name="T78" fmla="*/ 0 w 125"/>
                <a:gd name="T79" fmla="*/ 0 h 351"/>
                <a:gd name="T80" fmla="*/ 0 w 125"/>
                <a:gd name="T81" fmla="*/ 0 h 351"/>
                <a:gd name="T82" fmla="*/ 0 w 125"/>
                <a:gd name="T83" fmla="*/ 0 h 351"/>
                <a:gd name="T84" fmla="*/ 0 w 125"/>
                <a:gd name="T85" fmla="*/ 0 h 351"/>
                <a:gd name="T86" fmla="*/ 0 w 125"/>
                <a:gd name="T87" fmla="*/ 0 h 351"/>
                <a:gd name="T88" fmla="*/ 0 w 125"/>
                <a:gd name="T89" fmla="*/ 0 h 351"/>
                <a:gd name="T90" fmla="*/ 0 w 125"/>
                <a:gd name="T91" fmla="*/ 0 h 351"/>
                <a:gd name="T92" fmla="*/ 0 w 125"/>
                <a:gd name="T93" fmla="*/ 0 h 351"/>
                <a:gd name="T94" fmla="*/ 0 w 125"/>
                <a:gd name="T95" fmla="*/ 0 h 351"/>
                <a:gd name="T96" fmla="*/ 0 w 125"/>
                <a:gd name="T97" fmla="*/ 0 h 35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5"/>
                <a:gd name="T148" fmla="*/ 0 h 351"/>
                <a:gd name="T149" fmla="*/ 125 w 125"/>
                <a:gd name="T150" fmla="*/ 351 h 35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5" h="351">
                  <a:moveTo>
                    <a:pt x="125" y="282"/>
                  </a:moveTo>
                  <a:lnTo>
                    <a:pt x="122" y="280"/>
                  </a:lnTo>
                  <a:lnTo>
                    <a:pt x="117" y="278"/>
                  </a:lnTo>
                  <a:lnTo>
                    <a:pt x="113" y="276"/>
                  </a:lnTo>
                  <a:lnTo>
                    <a:pt x="109" y="273"/>
                  </a:lnTo>
                  <a:lnTo>
                    <a:pt x="106" y="269"/>
                  </a:lnTo>
                  <a:lnTo>
                    <a:pt x="102" y="265"/>
                  </a:lnTo>
                  <a:lnTo>
                    <a:pt x="99" y="259"/>
                  </a:lnTo>
                  <a:lnTo>
                    <a:pt x="96" y="254"/>
                  </a:lnTo>
                  <a:lnTo>
                    <a:pt x="93" y="248"/>
                  </a:lnTo>
                  <a:lnTo>
                    <a:pt x="90" y="242"/>
                  </a:lnTo>
                  <a:lnTo>
                    <a:pt x="87" y="235"/>
                  </a:lnTo>
                  <a:lnTo>
                    <a:pt x="85" y="227"/>
                  </a:lnTo>
                  <a:lnTo>
                    <a:pt x="83" y="220"/>
                  </a:lnTo>
                  <a:lnTo>
                    <a:pt x="80" y="201"/>
                  </a:lnTo>
                  <a:lnTo>
                    <a:pt x="77" y="183"/>
                  </a:lnTo>
                  <a:lnTo>
                    <a:pt x="77" y="164"/>
                  </a:lnTo>
                  <a:lnTo>
                    <a:pt x="78" y="145"/>
                  </a:lnTo>
                  <a:lnTo>
                    <a:pt x="81" y="125"/>
                  </a:lnTo>
                  <a:lnTo>
                    <a:pt x="84" y="106"/>
                  </a:lnTo>
                  <a:lnTo>
                    <a:pt x="89" y="88"/>
                  </a:lnTo>
                  <a:lnTo>
                    <a:pt x="95" y="71"/>
                  </a:lnTo>
                  <a:lnTo>
                    <a:pt x="102" y="57"/>
                  </a:lnTo>
                  <a:lnTo>
                    <a:pt x="109" y="43"/>
                  </a:lnTo>
                  <a:lnTo>
                    <a:pt x="45" y="0"/>
                  </a:lnTo>
                  <a:lnTo>
                    <a:pt x="33" y="21"/>
                  </a:lnTo>
                  <a:lnTo>
                    <a:pt x="23" y="42"/>
                  </a:lnTo>
                  <a:lnTo>
                    <a:pt x="15" y="65"/>
                  </a:lnTo>
                  <a:lnTo>
                    <a:pt x="9" y="88"/>
                  </a:lnTo>
                  <a:lnTo>
                    <a:pt x="4" y="113"/>
                  </a:lnTo>
                  <a:lnTo>
                    <a:pt x="1" y="138"/>
                  </a:lnTo>
                  <a:lnTo>
                    <a:pt x="0" y="163"/>
                  </a:lnTo>
                  <a:lnTo>
                    <a:pt x="1" y="188"/>
                  </a:lnTo>
                  <a:lnTo>
                    <a:pt x="3" y="212"/>
                  </a:lnTo>
                  <a:lnTo>
                    <a:pt x="7" y="235"/>
                  </a:lnTo>
                  <a:lnTo>
                    <a:pt x="10" y="248"/>
                  </a:lnTo>
                  <a:lnTo>
                    <a:pt x="14" y="259"/>
                  </a:lnTo>
                  <a:lnTo>
                    <a:pt x="18" y="271"/>
                  </a:lnTo>
                  <a:lnTo>
                    <a:pt x="22" y="281"/>
                  </a:lnTo>
                  <a:lnTo>
                    <a:pt x="28" y="292"/>
                  </a:lnTo>
                  <a:lnTo>
                    <a:pt x="34" y="302"/>
                  </a:lnTo>
                  <a:lnTo>
                    <a:pt x="42" y="312"/>
                  </a:lnTo>
                  <a:lnTo>
                    <a:pt x="49" y="321"/>
                  </a:lnTo>
                  <a:lnTo>
                    <a:pt x="57" y="330"/>
                  </a:lnTo>
                  <a:lnTo>
                    <a:pt x="67" y="337"/>
                  </a:lnTo>
                  <a:lnTo>
                    <a:pt x="77" y="344"/>
                  </a:lnTo>
                  <a:lnTo>
                    <a:pt x="89" y="351"/>
                  </a:lnTo>
                  <a:lnTo>
                    <a:pt x="85" y="349"/>
                  </a:lnTo>
                  <a:lnTo>
                    <a:pt x="125" y="2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6" name="Freeform 184"/>
            <p:cNvSpPr>
              <a:spLocks/>
            </p:cNvSpPr>
            <p:nvPr/>
          </p:nvSpPr>
          <p:spPr bwMode="auto">
            <a:xfrm>
              <a:off x="2466" y="1922"/>
              <a:ext cx="22" cy="7"/>
            </a:xfrm>
            <a:custGeom>
              <a:avLst/>
              <a:gdLst>
                <a:gd name="T0" fmla="*/ 0 w 342"/>
                <a:gd name="T1" fmla="*/ 0 h 108"/>
                <a:gd name="T2" fmla="*/ 0 w 342"/>
                <a:gd name="T3" fmla="*/ 0 h 108"/>
                <a:gd name="T4" fmla="*/ 0 w 342"/>
                <a:gd name="T5" fmla="*/ 0 h 108"/>
                <a:gd name="T6" fmla="*/ 0 w 342"/>
                <a:gd name="T7" fmla="*/ 0 h 108"/>
                <a:gd name="T8" fmla="*/ 0 w 342"/>
                <a:gd name="T9" fmla="*/ 0 h 108"/>
                <a:gd name="T10" fmla="*/ 0 w 342"/>
                <a:gd name="T11" fmla="*/ 0 h 108"/>
                <a:gd name="T12" fmla="*/ 0 w 342"/>
                <a:gd name="T13" fmla="*/ 0 h 108"/>
                <a:gd name="T14" fmla="*/ 0 w 342"/>
                <a:gd name="T15" fmla="*/ 0 h 108"/>
                <a:gd name="T16" fmla="*/ 0 w 342"/>
                <a:gd name="T17" fmla="*/ 0 h 108"/>
                <a:gd name="T18" fmla="*/ 0 w 342"/>
                <a:gd name="T19" fmla="*/ 0 h 108"/>
                <a:gd name="T20" fmla="*/ 0 w 342"/>
                <a:gd name="T21" fmla="*/ 0 h 108"/>
                <a:gd name="T22" fmla="*/ 0 w 342"/>
                <a:gd name="T23" fmla="*/ 0 h 108"/>
                <a:gd name="T24" fmla="*/ 0 w 342"/>
                <a:gd name="T25" fmla="*/ 0 h 108"/>
                <a:gd name="T26" fmla="*/ 0 w 342"/>
                <a:gd name="T27" fmla="*/ 0 h 108"/>
                <a:gd name="T28" fmla="*/ 0 w 342"/>
                <a:gd name="T29" fmla="*/ 0 h 108"/>
                <a:gd name="T30" fmla="*/ 0 w 342"/>
                <a:gd name="T31" fmla="*/ 0 h 108"/>
                <a:gd name="T32" fmla="*/ 0 w 342"/>
                <a:gd name="T33" fmla="*/ 0 h 108"/>
                <a:gd name="T34" fmla="*/ 0 w 342"/>
                <a:gd name="T35" fmla="*/ 0 h 108"/>
                <a:gd name="T36" fmla="*/ 0 w 342"/>
                <a:gd name="T37" fmla="*/ 0 h 108"/>
                <a:gd name="T38" fmla="*/ 0 w 342"/>
                <a:gd name="T39" fmla="*/ 0 h 108"/>
                <a:gd name="T40" fmla="*/ 0 w 342"/>
                <a:gd name="T41" fmla="*/ 0 h 108"/>
                <a:gd name="T42" fmla="*/ 0 w 342"/>
                <a:gd name="T43" fmla="*/ 0 h 108"/>
                <a:gd name="T44" fmla="*/ 0 w 342"/>
                <a:gd name="T45" fmla="*/ 0 h 108"/>
                <a:gd name="T46" fmla="*/ 0 w 342"/>
                <a:gd name="T47" fmla="*/ 0 h 108"/>
                <a:gd name="T48" fmla="*/ 0 w 342"/>
                <a:gd name="T49" fmla="*/ 0 h 108"/>
                <a:gd name="T50" fmla="*/ 0 w 342"/>
                <a:gd name="T51" fmla="*/ 0 h 108"/>
                <a:gd name="T52" fmla="*/ 0 w 342"/>
                <a:gd name="T53" fmla="*/ 0 h 108"/>
                <a:gd name="T54" fmla="*/ 0 w 342"/>
                <a:gd name="T55" fmla="*/ 0 h 108"/>
                <a:gd name="T56" fmla="*/ 0 w 342"/>
                <a:gd name="T57" fmla="*/ 0 h 108"/>
                <a:gd name="T58" fmla="*/ 0 w 342"/>
                <a:gd name="T59" fmla="*/ 0 h 108"/>
                <a:gd name="T60" fmla="*/ 0 w 342"/>
                <a:gd name="T61" fmla="*/ 0 h 108"/>
                <a:gd name="T62" fmla="*/ 0 w 342"/>
                <a:gd name="T63" fmla="*/ 0 h 108"/>
                <a:gd name="T64" fmla="*/ 0 w 342"/>
                <a:gd name="T65" fmla="*/ 0 h 108"/>
                <a:gd name="T66" fmla="*/ 0 w 342"/>
                <a:gd name="T67" fmla="*/ 0 h 108"/>
                <a:gd name="T68" fmla="*/ 0 w 342"/>
                <a:gd name="T69" fmla="*/ 0 h 108"/>
                <a:gd name="T70" fmla="*/ 0 w 342"/>
                <a:gd name="T71" fmla="*/ 0 h 108"/>
                <a:gd name="T72" fmla="*/ 0 w 342"/>
                <a:gd name="T73" fmla="*/ 0 h 108"/>
                <a:gd name="T74" fmla="*/ 0 w 342"/>
                <a:gd name="T75" fmla="*/ 0 h 108"/>
                <a:gd name="T76" fmla="*/ 0 w 342"/>
                <a:gd name="T77" fmla="*/ 0 h 108"/>
                <a:gd name="T78" fmla="*/ 0 w 342"/>
                <a:gd name="T79" fmla="*/ 0 h 108"/>
                <a:gd name="T80" fmla="*/ 0 w 342"/>
                <a:gd name="T81" fmla="*/ 0 h 108"/>
                <a:gd name="T82" fmla="*/ 0 w 342"/>
                <a:gd name="T83" fmla="*/ 0 h 108"/>
                <a:gd name="T84" fmla="*/ 0 w 342"/>
                <a:gd name="T85" fmla="*/ 0 h 108"/>
                <a:gd name="T86" fmla="*/ 0 w 342"/>
                <a:gd name="T87" fmla="*/ 0 h 108"/>
                <a:gd name="T88" fmla="*/ 0 w 342"/>
                <a:gd name="T89" fmla="*/ 0 h 108"/>
                <a:gd name="T90" fmla="*/ 0 w 342"/>
                <a:gd name="T91" fmla="*/ 0 h 108"/>
                <a:gd name="T92" fmla="*/ 0 w 342"/>
                <a:gd name="T93" fmla="*/ 0 h 108"/>
                <a:gd name="T94" fmla="*/ 0 w 342"/>
                <a:gd name="T95" fmla="*/ 0 h 108"/>
                <a:gd name="T96" fmla="*/ 0 w 342"/>
                <a:gd name="T97" fmla="*/ 0 h 108"/>
                <a:gd name="T98" fmla="*/ 0 w 342"/>
                <a:gd name="T99" fmla="*/ 0 h 108"/>
                <a:gd name="T100" fmla="*/ 0 w 342"/>
                <a:gd name="T101" fmla="*/ 0 h 108"/>
                <a:gd name="T102" fmla="*/ 0 w 342"/>
                <a:gd name="T103" fmla="*/ 0 h 108"/>
                <a:gd name="T104" fmla="*/ 0 w 342"/>
                <a:gd name="T105" fmla="*/ 0 h 108"/>
                <a:gd name="T106" fmla="*/ 0 w 342"/>
                <a:gd name="T107" fmla="*/ 0 h 108"/>
                <a:gd name="T108" fmla="*/ 0 w 342"/>
                <a:gd name="T109" fmla="*/ 0 h 108"/>
                <a:gd name="T110" fmla="*/ 0 w 342"/>
                <a:gd name="T111" fmla="*/ 0 h 10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42"/>
                <a:gd name="T169" fmla="*/ 0 h 108"/>
                <a:gd name="T170" fmla="*/ 342 w 342"/>
                <a:gd name="T171" fmla="*/ 108 h 10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42" h="108">
                  <a:moveTo>
                    <a:pt x="266" y="39"/>
                  </a:moveTo>
                  <a:lnTo>
                    <a:pt x="272" y="48"/>
                  </a:lnTo>
                  <a:lnTo>
                    <a:pt x="266" y="37"/>
                  </a:lnTo>
                  <a:lnTo>
                    <a:pt x="265" y="23"/>
                  </a:lnTo>
                  <a:lnTo>
                    <a:pt x="269" y="13"/>
                  </a:lnTo>
                  <a:lnTo>
                    <a:pt x="272" y="8"/>
                  </a:lnTo>
                  <a:lnTo>
                    <a:pt x="273" y="7"/>
                  </a:lnTo>
                  <a:lnTo>
                    <a:pt x="272" y="8"/>
                  </a:lnTo>
                  <a:lnTo>
                    <a:pt x="270" y="9"/>
                  </a:lnTo>
                  <a:lnTo>
                    <a:pt x="267" y="11"/>
                  </a:lnTo>
                  <a:lnTo>
                    <a:pt x="255" y="15"/>
                  </a:lnTo>
                  <a:lnTo>
                    <a:pt x="239" y="19"/>
                  </a:lnTo>
                  <a:lnTo>
                    <a:pt x="222" y="23"/>
                  </a:lnTo>
                  <a:lnTo>
                    <a:pt x="202" y="27"/>
                  </a:lnTo>
                  <a:lnTo>
                    <a:pt x="180" y="30"/>
                  </a:lnTo>
                  <a:lnTo>
                    <a:pt x="157" y="31"/>
                  </a:lnTo>
                  <a:lnTo>
                    <a:pt x="135" y="31"/>
                  </a:lnTo>
                  <a:lnTo>
                    <a:pt x="112" y="29"/>
                  </a:lnTo>
                  <a:lnTo>
                    <a:pt x="102" y="27"/>
                  </a:lnTo>
                  <a:lnTo>
                    <a:pt x="92" y="25"/>
                  </a:lnTo>
                  <a:lnTo>
                    <a:pt x="82" y="23"/>
                  </a:lnTo>
                  <a:lnTo>
                    <a:pt x="72" y="21"/>
                  </a:lnTo>
                  <a:lnTo>
                    <a:pt x="63" y="18"/>
                  </a:lnTo>
                  <a:lnTo>
                    <a:pt x="55" y="15"/>
                  </a:lnTo>
                  <a:lnTo>
                    <a:pt x="47" y="11"/>
                  </a:lnTo>
                  <a:lnTo>
                    <a:pt x="40" y="7"/>
                  </a:lnTo>
                  <a:lnTo>
                    <a:pt x="0" y="74"/>
                  </a:lnTo>
                  <a:lnTo>
                    <a:pt x="12" y="80"/>
                  </a:lnTo>
                  <a:lnTo>
                    <a:pt x="24" y="86"/>
                  </a:lnTo>
                  <a:lnTo>
                    <a:pt x="38" y="91"/>
                  </a:lnTo>
                  <a:lnTo>
                    <a:pt x="51" y="95"/>
                  </a:lnTo>
                  <a:lnTo>
                    <a:pt x="64" y="99"/>
                  </a:lnTo>
                  <a:lnTo>
                    <a:pt x="78" y="102"/>
                  </a:lnTo>
                  <a:lnTo>
                    <a:pt x="91" y="104"/>
                  </a:lnTo>
                  <a:lnTo>
                    <a:pt x="105" y="106"/>
                  </a:lnTo>
                  <a:lnTo>
                    <a:pt x="133" y="107"/>
                  </a:lnTo>
                  <a:lnTo>
                    <a:pt x="160" y="108"/>
                  </a:lnTo>
                  <a:lnTo>
                    <a:pt x="186" y="106"/>
                  </a:lnTo>
                  <a:lnTo>
                    <a:pt x="212" y="103"/>
                  </a:lnTo>
                  <a:lnTo>
                    <a:pt x="235" y="100"/>
                  </a:lnTo>
                  <a:lnTo>
                    <a:pt x="258" y="95"/>
                  </a:lnTo>
                  <a:lnTo>
                    <a:pt x="278" y="89"/>
                  </a:lnTo>
                  <a:lnTo>
                    <a:pt x="296" y="83"/>
                  </a:lnTo>
                  <a:lnTo>
                    <a:pt x="305" y="79"/>
                  </a:lnTo>
                  <a:lnTo>
                    <a:pt x="313" y="74"/>
                  </a:lnTo>
                  <a:lnTo>
                    <a:pt x="320" y="68"/>
                  </a:lnTo>
                  <a:lnTo>
                    <a:pt x="329" y="61"/>
                  </a:lnTo>
                  <a:lnTo>
                    <a:pt x="336" y="51"/>
                  </a:lnTo>
                  <a:lnTo>
                    <a:pt x="342" y="36"/>
                  </a:lnTo>
                  <a:lnTo>
                    <a:pt x="341" y="16"/>
                  </a:lnTo>
                  <a:lnTo>
                    <a:pt x="333" y="0"/>
                  </a:lnTo>
                  <a:lnTo>
                    <a:pt x="338" y="9"/>
                  </a:lnTo>
                  <a:lnTo>
                    <a:pt x="266" y="39"/>
                  </a:lnTo>
                  <a:lnTo>
                    <a:pt x="269" y="44"/>
                  </a:lnTo>
                  <a:lnTo>
                    <a:pt x="272" y="48"/>
                  </a:lnTo>
                  <a:lnTo>
                    <a:pt x="266" y="3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7" name="Freeform 185"/>
            <p:cNvSpPr>
              <a:spLocks/>
            </p:cNvSpPr>
            <p:nvPr/>
          </p:nvSpPr>
          <p:spPr bwMode="auto">
            <a:xfrm>
              <a:off x="2474" y="1909"/>
              <a:ext cx="13" cy="16"/>
            </a:xfrm>
            <a:custGeom>
              <a:avLst/>
              <a:gdLst>
                <a:gd name="T0" fmla="*/ 0 w 206"/>
                <a:gd name="T1" fmla="*/ 0 h 253"/>
                <a:gd name="T2" fmla="*/ 0 w 206"/>
                <a:gd name="T3" fmla="*/ 0 h 253"/>
                <a:gd name="T4" fmla="*/ 0 w 206"/>
                <a:gd name="T5" fmla="*/ 0 h 253"/>
                <a:gd name="T6" fmla="*/ 0 w 206"/>
                <a:gd name="T7" fmla="*/ 0 h 253"/>
                <a:gd name="T8" fmla="*/ 0 w 206"/>
                <a:gd name="T9" fmla="*/ 0 h 253"/>
                <a:gd name="T10" fmla="*/ 0 w 206"/>
                <a:gd name="T11" fmla="*/ 0 h 253"/>
                <a:gd name="T12" fmla="*/ 0 w 206"/>
                <a:gd name="T13" fmla="*/ 0 h 253"/>
                <a:gd name="T14" fmla="*/ 0 w 206"/>
                <a:gd name="T15" fmla="*/ 0 h 253"/>
                <a:gd name="T16" fmla="*/ 0 w 206"/>
                <a:gd name="T17" fmla="*/ 0 h 253"/>
                <a:gd name="T18" fmla="*/ 0 w 206"/>
                <a:gd name="T19" fmla="*/ 0 h 253"/>
                <a:gd name="T20" fmla="*/ 0 w 206"/>
                <a:gd name="T21" fmla="*/ 0 h 253"/>
                <a:gd name="T22" fmla="*/ 0 w 206"/>
                <a:gd name="T23" fmla="*/ 0 h 253"/>
                <a:gd name="T24" fmla="*/ 0 w 206"/>
                <a:gd name="T25" fmla="*/ 0 h 253"/>
                <a:gd name="T26" fmla="*/ 0 w 206"/>
                <a:gd name="T27" fmla="*/ 0 h 253"/>
                <a:gd name="T28" fmla="*/ 0 w 206"/>
                <a:gd name="T29" fmla="*/ 0 h 253"/>
                <a:gd name="T30" fmla="*/ 0 w 206"/>
                <a:gd name="T31" fmla="*/ 0 h 253"/>
                <a:gd name="T32" fmla="*/ 0 w 206"/>
                <a:gd name="T33" fmla="*/ 0 h 253"/>
                <a:gd name="T34" fmla="*/ 0 w 206"/>
                <a:gd name="T35" fmla="*/ 0 h 253"/>
                <a:gd name="T36" fmla="*/ 0 w 206"/>
                <a:gd name="T37" fmla="*/ 0 h 253"/>
                <a:gd name="T38" fmla="*/ 0 w 206"/>
                <a:gd name="T39" fmla="*/ 0 h 253"/>
                <a:gd name="T40" fmla="*/ 0 w 206"/>
                <a:gd name="T41" fmla="*/ 0 h 2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6"/>
                <a:gd name="T64" fmla="*/ 0 h 253"/>
                <a:gd name="T65" fmla="*/ 206 w 206"/>
                <a:gd name="T66" fmla="*/ 253 h 25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6" h="253">
                  <a:moveTo>
                    <a:pt x="0" y="44"/>
                  </a:moveTo>
                  <a:lnTo>
                    <a:pt x="1" y="45"/>
                  </a:lnTo>
                  <a:lnTo>
                    <a:pt x="25" y="79"/>
                  </a:lnTo>
                  <a:lnTo>
                    <a:pt x="46" y="105"/>
                  </a:lnTo>
                  <a:lnTo>
                    <a:pt x="63" y="127"/>
                  </a:lnTo>
                  <a:lnTo>
                    <a:pt x="78" y="146"/>
                  </a:lnTo>
                  <a:lnTo>
                    <a:pt x="91" y="165"/>
                  </a:lnTo>
                  <a:lnTo>
                    <a:pt x="103" y="187"/>
                  </a:lnTo>
                  <a:lnTo>
                    <a:pt x="118" y="216"/>
                  </a:lnTo>
                  <a:lnTo>
                    <a:pt x="134" y="253"/>
                  </a:lnTo>
                  <a:lnTo>
                    <a:pt x="206" y="223"/>
                  </a:lnTo>
                  <a:lnTo>
                    <a:pt x="187" y="183"/>
                  </a:lnTo>
                  <a:lnTo>
                    <a:pt x="172" y="150"/>
                  </a:lnTo>
                  <a:lnTo>
                    <a:pt x="157" y="125"/>
                  </a:lnTo>
                  <a:lnTo>
                    <a:pt x="141" y="101"/>
                  </a:lnTo>
                  <a:lnTo>
                    <a:pt x="125" y="80"/>
                  </a:lnTo>
                  <a:lnTo>
                    <a:pt x="107" y="57"/>
                  </a:lnTo>
                  <a:lnTo>
                    <a:pt x="87" y="31"/>
                  </a:lnTo>
                  <a:lnTo>
                    <a:pt x="63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8" name="Freeform 186"/>
            <p:cNvSpPr>
              <a:spLocks/>
            </p:cNvSpPr>
            <p:nvPr/>
          </p:nvSpPr>
          <p:spPr bwMode="auto">
            <a:xfrm>
              <a:off x="2569" y="1823"/>
              <a:ext cx="93" cy="51"/>
            </a:xfrm>
            <a:custGeom>
              <a:avLst/>
              <a:gdLst>
                <a:gd name="T0" fmla="*/ 0 w 1483"/>
                <a:gd name="T1" fmla="*/ 0 h 817"/>
                <a:gd name="T2" fmla="*/ 0 w 1483"/>
                <a:gd name="T3" fmla="*/ 0 h 817"/>
                <a:gd name="T4" fmla="*/ 0 w 1483"/>
                <a:gd name="T5" fmla="*/ 0 h 817"/>
                <a:gd name="T6" fmla="*/ 0 w 1483"/>
                <a:gd name="T7" fmla="*/ 0 h 817"/>
                <a:gd name="T8" fmla="*/ 0 w 1483"/>
                <a:gd name="T9" fmla="*/ 0 h 817"/>
                <a:gd name="T10" fmla="*/ 0 w 1483"/>
                <a:gd name="T11" fmla="*/ 0 h 817"/>
                <a:gd name="T12" fmla="*/ 0 w 1483"/>
                <a:gd name="T13" fmla="*/ 0 h 817"/>
                <a:gd name="T14" fmla="*/ 0 w 1483"/>
                <a:gd name="T15" fmla="*/ 0 h 817"/>
                <a:gd name="T16" fmla="*/ 0 w 1483"/>
                <a:gd name="T17" fmla="*/ 0 h 817"/>
                <a:gd name="T18" fmla="*/ 0 w 1483"/>
                <a:gd name="T19" fmla="*/ 0 h 817"/>
                <a:gd name="T20" fmla="*/ 0 w 1483"/>
                <a:gd name="T21" fmla="*/ 0 h 817"/>
                <a:gd name="T22" fmla="*/ 0 w 1483"/>
                <a:gd name="T23" fmla="*/ 0 h 817"/>
                <a:gd name="T24" fmla="*/ 0 w 1483"/>
                <a:gd name="T25" fmla="*/ 0 h 817"/>
                <a:gd name="T26" fmla="*/ 0 w 1483"/>
                <a:gd name="T27" fmla="*/ 0 h 817"/>
                <a:gd name="T28" fmla="*/ 0 w 1483"/>
                <a:gd name="T29" fmla="*/ 0 h 817"/>
                <a:gd name="T30" fmla="*/ 0 w 1483"/>
                <a:gd name="T31" fmla="*/ 0 h 817"/>
                <a:gd name="T32" fmla="*/ 0 w 1483"/>
                <a:gd name="T33" fmla="*/ 0 h 817"/>
                <a:gd name="T34" fmla="*/ 0 w 1483"/>
                <a:gd name="T35" fmla="*/ 0 h 817"/>
                <a:gd name="T36" fmla="*/ 0 w 1483"/>
                <a:gd name="T37" fmla="*/ 0 h 817"/>
                <a:gd name="T38" fmla="*/ 0 w 1483"/>
                <a:gd name="T39" fmla="*/ 0 h 817"/>
                <a:gd name="T40" fmla="*/ 0 w 1483"/>
                <a:gd name="T41" fmla="*/ 0 h 817"/>
                <a:gd name="T42" fmla="*/ 0 w 1483"/>
                <a:gd name="T43" fmla="*/ 0 h 817"/>
                <a:gd name="T44" fmla="*/ 0 w 1483"/>
                <a:gd name="T45" fmla="*/ 0 h 817"/>
                <a:gd name="T46" fmla="*/ 0 w 1483"/>
                <a:gd name="T47" fmla="*/ 0 h 817"/>
                <a:gd name="T48" fmla="*/ 0 w 1483"/>
                <a:gd name="T49" fmla="*/ 0 h 817"/>
                <a:gd name="T50" fmla="*/ 0 w 1483"/>
                <a:gd name="T51" fmla="*/ 0 h 817"/>
                <a:gd name="T52" fmla="*/ 0 w 1483"/>
                <a:gd name="T53" fmla="*/ 0 h 817"/>
                <a:gd name="T54" fmla="*/ 0 w 1483"/>
                <a:gd name="T55" fmla="*/ 0 h 817"/>
                <a:gd name="T56" fmla="*/ 0 w 1483"/>
                <a:gd name="T57" fmla="*/ 0 h 817"/>
                <a:gd name="T58" fmla="*/ 0 w 1483"/>
                <a:gd name="T59" fmla="*/ 0 h 817"/>
                <a:gd name="T60" fmla="*/ 0 w 1483"/>
                <a:gd name="T61" fmla="*/ 0 h 817"/>
                <a:gd name="T62" fmla="*/ 0 w 1483"/>
                <a:gd name="T63" fmla="*/ 0 h 817"/>
                <a:gd name="T64" fmla="*/ 0 w 1483"/>
                <a:gd name="T65" fmla="*/ 0 h 817"/>
                <a:gd name="T66" fmla="*/ 0 w 1483"/>
                <a:gd name="T67" fmla="*/ 0 h 817"/>
                <a:gd name="T68" fmla="*/ 0 w 1483"/>
                <a:gd name="T69" fmla="*/ 0 h 817"/>
                <a:gd name="T70" fmla="*/ 0 w 1483"/>
                <a:gd name="T71" fmla="*/ 0 h 817"/>
                <a:gd name="T72" fmla="*/ 0 w 1483"/>
                <a:gd name="T73" fmla="*/ 0 h 817"/>
                <a:gd name="T74" fmla="*/ 0 w 1483"/>
                <a:gd name="T75" fmla="*/ 0 h 817"/>
                <a:gd name="T76" fmla="*/ 0 w 1483"/>
                <a:gd name="T77" fmla="*/ 0 h 817"/>
                <a:gd name="T78" fmla="*/ 0 w 1483"/>
                <a:gd name="T79" fmla="*/ 0 h 817"/>
                <a:gd name="T80" fmla="*/ 0 w 1483"/>
                <a:gd name="T81" fmla="*/ 0 h 817"/>
                <a:gd name="T82" fmla="*/ 0 w 1483"/>
                <a:gd name="T83" fmla="*/ 0 h 817"/>
                <a:gd name="T84" fmla="*/ 0 w 1483"/>
                <a:gd name="T85" fmla="*/ 0 h 817"/>
                <a:gd name="T86" fmla="*/ 0 w 1483"/>
                <a:gd name="T87" fmla="*/ 0 h 817"/>
                <a:gd name="T88" fmla="*/ 0 w 1483"/>
                <a:gd name="T89" fmla="*/ 0 h 817"/>
                <a:gd name="T90" fmla="*/ 0 w 1483"/>
                <a:gd name="T91" fmla="*/ 0 h 817"/>
                <a:gd name="T92" fmla="*/ 0 w 1483"/>
                <a:gd name="T93" fmla="*/ 0 h 817"/>
                <a:gd name="T94" fmla="*/ 0 w 1483"/>
                <a:gd name="T95" fmla="*/ 0 h 817"/>
                <a:gd name="T96" fmla="*/ 0 w 1483"/>
                <a:gd name="T97" fmla="*/ 0 h 817"/>
                <a:gd name="T98" fmla="*/ 0 w 1483"/>
                <a:gd name="T99" fmla="*/ 0 h 817"/>
                <a:gd name="T100" fmla="*/ 0 w 1483"/>
                <a:gd name="T101" fmla="*/ 0 h 817"/>
                <a:gd name="T102" fmla="*/ 0 w 1483"/>
                <a:gd name="T103" fmla="*/ 0 h 817"/>
                <a:gd name="T104" fmla="*/ 0 w 1483"/>
                <a:gd name="T105" fmla="*/ 0 h 817"/>
                <a:gd name="T106" fmla="*/ 0 w 1483"/>
                <a:gd name="T107" fmla="*/ 0 h 817"/>
                <a:gd name="T108" fmla="*/ 0 w 1483"/>
                <a:gd name="T109" fmla="*/ 0 h 817"/>
                <a:gd name="T110" fmla="*/ 0 w 1483"/>
                <a:gd name="T111" fmla="*/ 0 h 817"/>
                <a:gd name="T112" fmla="*/ 0 w 1483"/>
                <a:gd name="T113" fmla="*/ 0 h 817"/>
                <a:gd name="T114" fmla="*/ 0 w 1483"/>
                <a:gd name="T115" fmla="*/ 0 h 817"/>
                <a:gd name="T116" fmla="*/ 0 w 1483"/>
                <a:gd name="T117" fmla="*/ 0 h 817"/>
                <a:gd name="T118" fmla="*/ 0 w 1483"/>
                <a:gd name="T119" fmla="*/ 0 h 8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83"/>
                <a:gd name="T181" fmla="*/ 0 h 817"/>
                <a:gd name="T182" fmla="*/ 1483 w 1483"/>
                <a:gd name="T183" fmla="*/ 817 h 8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83" h="817">
                  <a:moveTo>
                    <a:pt x="1413" y="0"/>
                  </a:moveTo>
                  <a:lnTo>
                    <a:pt x="1363" y="6"/>
                  </a:lnTo>
                  <a:lnTo>
                    <a:pt x="1312" y="11"/>
                  </a:lnTo>
                  <a:lnTo>
                    <a:pt x="1262" y="16"/>
                  </a:lnTo>
                  <a:lnTo>
                    <a:pt x="1210" y="22"/>
                  </a:lnTo>
                  <a:lnTo>
                    <a:pt x="1160" y="29"/>
                  </a:lnTo>
                  <a:lnTo>
                    <a:pt x="1109" y="38"/>
                  </a:lnTo>
                  <a:lnTo>
                    <a:pt x="1083" y="43"/>
                  </a:lnTo>
                  <a:lnTo>
                    <a:pt x="1059" y="48"/>
                  </a:lnTo>
                  <a:lnTo>
                    <a:pt x="1033" y="54"/>
                  </a:lnTo>
                  <a:lnTo>
                    <a:pt x="1008" y="61"/>
                  </a:lnTo>
                  <a:lnTo>
                    <a:pt x="984" y="68"/>
                  </a:lnTo>
                  <a:lnTo>
                    <a:pt x="959" y="74"/>
                  </a:lnTo>
                  <a:lnTo>
                    <a:pt x="935" y="78"/>
                  </a:lnTo>
                  <a:lnTo>
                    <a:pt x="910" y="80"/>
                  </a:lnTo>
                  <a:lnTo>
                    <a:pt x="885" y="82"/>
                  </a:lnTo>
                  <a:lnTo>
                    <a:pt x="860" y="82"/>
                  </a:lnTo>
                  <a:lnTo>
                    <a:pt x="835" y="81"/>
                  </a:lnTo>
                  <a:lnTo>
                    <a:pt x="810" y="80"/>
                  </a:lnTo>
                  <a:lnTo>
                    <a:pt x="785" y="77"/>
                  </a:lnTo>
                  <a:lnTo>
                    <a:pt x="759" y="74"/>
                  </a:lnTo>
                  <a:lnTo>
                    <a:pt x="734" y="69"/>
                  </a:lnTo>
                  <a:lnTo>
                    <a:pt x="708" y="65"/>
                  </a:lnTo>
                  <a:lnTo>
                    <a:pt x="658" y="56"/>
                  </a:lnTo>
                  <a:lnTo>
                    <a:pt x="607" y="45"/>
                  </a:lnTo>
                  <a:lnTo>
                    <a:pt x="556" y="35"/>
                  </a:lnTo>
                  <a:lnTo>
                    <a:pt x="505" y="25"/>
                  </a:lnTo>
                  <a:lnTo>
                    <a:pt x="480" y="21"/>
                  </a:lnTo>
                  <a:lnTo>
                    <a:pt x="455" y="17"/>
                  </a:lnTo>
                  <a:lnTo>
                    <a:pt x="429" y="14"/>
                  </a:lnTo>
                  <a:lnTo>
                    <a:pt x="404" y="12"/>
                  </a:lnTo>
                  <a:lnTo>
                    <a:pt x="379" y="11"/>
                  </a:lnTo>
                  <a:lnTo>
                    <a:pt x="353" y="10"/>
                  </a:lnTo>
                  <a:lnTo>
                    <a:pt x="329" y="11"/>
                  </a:lnTo>
                  <a:lnTo>
                    <a:pt x="304" y="12"/>
                  </a:lnTo>
                  <a:lnTo>
                    <a:pt x="279" y="15"/>
                  </a:lnTo>
                  <a:lnTo>
                    <a:pt x="254" y="20"/>
                  </a:lnTo>
                  <a:lnTo>
                    <a:pt x="229" y="26"/>
                  </a:lnTo>
                  <a:lnTo>
                    <a:pt x="205" y="34"/>
                  </a:lnTo>
                  <a:lnTo>
                    <a:pt x="177" y="44"/>
                  </a:lnTo>
                  <a:lnTo>
                    <a:pt x="151" y="56"/>
                  </a:lnTo>
                  <a:lnTo>
                    <a:pt x="127" y="70"/>
                  </a:lnTo>
                  <a:lnTo>
                    <a:pt x="105" y="85"/>
                  </a:lnTo>
                  <a:lnTo>
                    <a:pt x="87" y="101"/>
                  </a:lnTo>
                  <a:lnTo>
                    <a:pt x="70" y="119"/>
                  </a:lnTo>
                  <a:lnTo>
                    <a:pt x="54" y="137"/>
                  </a:lnTo>
                  <a:lnTo>
                    <a:pt x="42" y="157"/>
                  </a:lnTo>
                  <a:lnTo>
                    <a:pt x="31" y="177"/>
                  </a:lnTo>
                  <a:lnTo>
                    <a:pt x="21" y="199"/>
                  </a:lnTo>
                  <a:lnTo>
                    <a:pt x="13" y="221"/>
                  </a:lnTo>
                  <a:lnTo>
                    <a:pt x="7" y="244"/>
                  </a:lnTo>
                  <a:lnTo>
                    <a:pt x="3" y="266"/>
                  </a:lnTo>
                  <a:lnTo>
                    <a:pt x="1" y="290"/>
                  </a:lnTo>
                  <a:lnTo>
                    <a:pt x="0" y="313"/>
                  </a:lnTo>
                  <a:lnTo>
                    <a:pt x="0" y="337"/>
                  </a:lnTo>
                  <a:lnTo>
                    <a:pt x="1" y="361"/>
                  </a:lnTo>
                  <a:lnTo>
                    <a:pt x="4" y="385"/>
                  </a:lnTo>
                  <a:lnTo>
                    <a:pt x="8" y="410"/>
                  </a:lnTo>
                  <a:lnTo>
                    <a:pt x="13" y="433"/>
                  </a:lnTo>
                  <a:lnTo>
                    <a:pt x="19" y="457"/>
                  </a:lnTo>
                  <a:lnTo>
                    <a:pt x="26" y="480"/>
                  </a:lnTo>
                  <a:lnTo>
                    <a:pt x="35" y="503"/>
                  </a:lnTo>
                  <a:lnTo>
                    <a:pt x="44" y="524"/>
                  </a:lnTo>
                  <a:lnTo>
                    <a:pt x="54" y="546"/>
                  </a:lnTo>
                  <a:lnTo>
                    <a:pt x="64" y="567"/>
                  </a:lnTo>
                  <a:lnTo>
                    <a:pt x="76" y="587"/>
                  </a:lnTo>
                  <a:lnTo>
                    <a:pt x="87" y="605"/>
                  </a:lnTo>
                  <a:lnTo>
                    <a:pt x="99" y="624"/>
                  </a:lnTo>
                  <a:lnTo>
                    <a:pt x="113" y="640"/>
                  </a:lnTo>
                  <a:lnTo>
                    <a:pt x="125" y="655"/>
                  </a:lnTo>
                  <a:lnTo>
                    <a:pt x="139" y="670"/>
                  </a:lnTo>
                  <a:lnTo>
                    <a:pt x="176" y="706"/>
                  </a:lnTo>
                  <a:lnTo>
                    <a:pt x="215" y="735"/>
                  </a:lnTo>
                  <a:lnTo>
                    <a:pt x="255" y="761"/>
                  </a:lnTo>
                  <a:lnTo>
                    <a:pt x="297" y="780"/>
                  </a:lnTo>
                  <a:lnTo>
                    <a:pt x="339" y="797"/>
                  </a:lnTo>
                  <a:lnTo>
                    <a:pt x="382" y="808"/>
                  </a:lnTo>
                  <a:lnTo>
                    <a:pt x="426" y="814"/>
                  </a:lnTo>
                  <a:lnTo>
                    <a:pt x="471" y="817"/>
                  </a:lnTo>
                  <a:lnTo>
                    <a:pt x="516" y="816"/>
                  </a:lnTo>
                  <a:lnTo>
                    <a:pt x="563" y="812"/>
                  </a:lnTo>
                  <a:lnTo>
                    <a:pt x="609" y="804"/>
                  </a:lnTo>
                  <a:lnTo>
                    <a:pt x="655" y="793"/>
                  </a:lnTo>
                  <a:lnTo>
                    <a:pt x="701" y="777"/>
                  </a:lnTo>
                  <a:lnTo>
                    <a:pt x="748" y="760"/>
                  </a:lnTo>
                  <a:lnTo>
                    <a:pt x="794" y="739"/>
                  </a:lnTo>
                  <a:lnTo>
                    <a:pt x="841" y="717"/>
                  </a:lnTo>
                  <a:lnTo>
                    <a:pt x="886" y="691"/>
                  </a:lnTo>
                  <a:lnTo>
                    <a:pt x="933" y="664"/>
                  </a:lnTo>
                  <a:lnTo>
                    <a:pt x="978" y="634"/>
                  </a:lnTo>
                  <a:lnTo>
                    <a:pt x="1022" y="602"/>
                  </a:lnTo>
                  <a:lnTo>
                    <a:pt x="1066" y="568"/>
                  </a:lnTo>
                  <a:lnTo>
                    <a:pt x="1109" y="534"/>
                  </a:lnTo>
                  <a:lnTo>
                    <a:pt x="1151" y="498"/>
                  </a:lnTo>
                  <a:lnTo>
                    <a:pt x="1192" y="461"/>
                  </a:lnTo>
                  <a:lnTo>
                    <a:pt x="1232" y="423"/>
                  </a:lnTo>
                  <a:lnTo>
                    <a:pt x="1270" y="384"/>
                  </a:lnTo>
                  <a:lnTo>
                    <a:pt x="1308" y="344"/>
                  </a:lnTo>
                  <a:lnTo>
                    <a:pt x="1343" y="304"/>
                  </a:lnTo>
                  <a:lnTo>
                    <a:pt x="1376" y="264"/>
                  </a:lnTo>
                  <a:lnTo>
                    <a:pt x="1409" y="224"/>
                  </a:lnTo>
                  <a:lnTo>
                    <a:pt x="1440" y="184"/>
                  </a:lnTo>
                  <a:lnTo>
                    <a:pt x="1469" y="144"/>
                  </a:lnTo>
                  <a:lnTo>
                    <a:pt x="1472" y="138"/>
                  </a:lnTo>
                  <a:lnTo>
                    <a:pt x="1475" y="133"/>
                  </a:lnTo>
                  <a:lnTo>
                    <a:pt x="1478" y="127"/>
                  </a:lnTo>
                  <a:lnTo>
                    <a:pt x="1480" y="121"/>
                  </a:lnTo>
                  <a:lnTo>
                    <a:pt x="1482" y="108"/>
                  </a:lnTo>
                  <a:lnTo>
                    <a:pt x="1483" y="96"/>
                  </a:lnTo>
                  <a:lnTo>
                    <a:pt x="1482" y="84"/>
                  </a:lnTo>
                  <a:lnTo>
                    <a:pt x="1479" y="71"/>
                  </a:lnTo>
                  <a:lnTo>
                    <a:pt x="1475" y="60"/>
                  </a:lnTo>
                  <a:lnTo>
                    <a:pt x="1470" y="49"/>
                  </a:lnTo>
                  <a:lnTo>
                    <a:pt x="1464" y="39"/>
                  </a:lnTo>
                  <a:lnTo>
                    <a:pt x="1456" y="29"/>
                  </a:lnTo>
                  <a:lnTo>
                    <a:pt x="1449" y="21"/>
                  </a:lnTo>
                  <a:lnTo>
                    <a:pt x="1442" y="14"/>
                  </a:lnTo>
                  <a:lnTo>
                    <a:pt x="1434" y="8"/>
                  </a:lnTo>
                  <a:lnTo>
                    <a:pt x="1427" y="4"/>
                  </a:lnTo>
                  <a:lnTo>
                    <a:pt x="1419" y="1"/>
                  </a:lnTo>
                  <a:lnTo>
                    <a:pt x="1413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59" name="Freeform 187"/>
            <p:cNvSpPr>
              <a:spLocks/>
            </p:cNvSpPr>
            <p:nvPr/>
          </p:nvSpPr>
          <p:spPr bwMode="auto">
            <a:xfrm>
              <a:off x="2632" y="1820"/>
              <a:ext cx="26" cy="9"/>
            </a:xfrm>
            <a:custGeom>
              <a:avLst/>
              <a:gdLst>
                <a:gd name="T0" fmla="*/ 0 w 420"/>
                <a:gd name="T1" fmla="*/ 0 h 136"/>
                <a:gd name="T2" fmla="*/ 0 w 420"/>
                <a:gd name="T3" fmla="*/ 0 h 136"/>
                <a:gd name="T4" fmla="*/ 0 w 420"/>
                <a:gd name="T5" fmla="*/ 0 h 136"/>
                <a:gd name="T6" fmla="*/ 0 w 420"/>
                <a:gd name="T7" fmla="*/ 0 h 136"/>
                <a:gd name="T8" fmla="*/ 0 w 420"/>
                <a:gd name="T9" fmla="*/ 0 h 136"/>
                <a:gd name="T10" fmla="*/ 0 w 420"/>
                <a:gd name="T11" fmla="*/ 0 h 136"/>
                <a:gd name="T12" fmla="*/ 0 w 420"/>
                <a:gd name="T13" fmla="*/ 0 h 136"/>
                <a:gd name="T14" fmla="*/ 0 w 420"/>
                <a:gd name="T15" fmla="*/ 0 h 136"/>
                <a:gd name="T16" fmla="*/ 0 w 420"/>
                <a:gd name="T17" fmla="*/ 0 h 136"/>
                <a:gd name="T18" fmla="*/ 0 w 420"/>
                <a:gd name="T19" fmla="*/ 0 h 136"/>
                <a:gd name="T20" fmla="*/ 0 w 420"/>
                <a:gd name="T21" fmla="*/ 0 h 136"/>
                <a:gd name="T22" fmla="*/ 0 w 420"/>
                <a:gd name="T23" fmla="*/ 0 h 136"/>
                <a:gd name="T24" fmla="*/ 0 w 420"/>
                <a:gd name="T25" fmla="*/ 0 h 136"/>
                <a:gd name="T26" fmla="*/ 0 w 420"/>
                <a:gd name="T27" fmla="*/ 0 h 136"/>
                <a:gd name="T28" fmla="*/ 0 w 420"/>
                <a:gd name="T29" fmla="*/ 0 h 136"/>
                <a:gd name="T30" fmla="*/ 0 w 420"/>
                <a:gd name="T31" fmla="*/ 0 h 136"/>
                <a:gd name="T32" fmla="*/ 0 w 420"/>
                <a:gd name="T33" fmla="*/ 0 h 136"/>
                <a:gd name="T34" fmla="*/ 0 w 420"/>
                <a:gd name="T35" fmla="*/ 0 h 136"/>
                <a:gd name="T36" fmla="*/ 0 w 420"/>
                <a:gd name="T37" fmla="*/ 0 h 136"/>
                <a:gd name="T38" fmla="*/ 0 w 420"/>
                <a:gd name="T39" fmla="*/ 0 h 136"/>
                <a:gd name="T40" fmla="*/ 0 w 420"/>
                <a:gd name="T41" fmla="*/ 0 h 136"/>
                <a:gd name="T42" fmla="*/ 0 w 420"/>
                <a:gd name="T43" fmla="*/ 0 h 136"/>
                <a:gd name="T44" fmla="*/ 0 w 420"/>
                <a:gd name="T45" fmla="*/ 0 h 136"/>
                <a:gd name="T46" fmla="*/ 0 w 420"/>
                <a:gd name="T47" fmla="*/ 0 h 136"/>
                <a:gd name="T48" fmla="*/ 0 w 420"/>
                <a:gd name="T49" fmla="*/ 0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0"/>
                <a:gd name="T76" fmla="*/ 0 h 136"/>
                <a:gd name="T77" fmla="*/ 420 w 420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0" h="136">
                  <a:moveTo>
                    <a:pt x="23" y="136"/>
                  </a:moveTo>
                  <a:lnTo>
                    <a:pt x="23" y="136"/>
                  </a:lnTo>
                  <a:lnTo>
                    <a:pt x="46" y="130"/>
                  </a:lnTo>
                  <a:lnTo>
                    <a:pt x="70" y="124"/>
                  </a:lnTo>
                  <a:lnTo>
                    <a:pt x="94" y="119"/>
                  </a:lnTo>
                  <a:lnTo>
                    <a:pt x="119" y="114"/>
                  </a:lnTo>
                  <a:lnTo>
                    <a:pt x="168" y="105"/>
                  </a:lnTo>
                  <a:lnTo>
                    <a:pt x="218" y="99"/>
                  </a:lnTo>
                  <a:lnTo>
                    <a:pt x="269" y="93"/>
                  </a:lnTo>
                  <a:lnTo>
                    <a:pt x="319" y="88"/>
                  </a:lnTo>
                  <a:lnTo>
                    <a:pt x="370" y="83"/>
                  </a:lnTo>
                  <a:lnTo>
                    <a:pt x="420" y="77"/>
                  </a:lnTo>
                  <a:lnTo>
                    <a:pt x="411" y="0"/>
                  </a:lnTo>
                  <a:lnTo>
                    <a:pt x="362" y="6"/>
                  </a:lnTo>
                  <a:lnTo>
                    <a:pt x="312" y="11"/>
                  </a:lnTo>
                  <a:lnTo>
                    <a:pt x="261" y="16"/>
                  </a:lnTo>
                  <a:lnTo>
                    <a:pt x="209" y="21"/>
                  </a:lnTo>
                  <a:lnTo>
                    <a:pt x="157" y="29"/>
                  </a:lnTo>
                  <a:lnTo>
                    <a:pt x="106" y="38"/>
                  </a:lnTo>
                  <a:lnTo>
                    <a:pt x="79" y="43"/>
                  </a:lnTo>
                  <a:lnTo>
                    <a:pt x="52" y="48"/>
                  </a:lnTo>
                  <a:lnTo>
                    <a:pt x="27" y="55"/>
                  </a:lnTo>
                  <a:lnTo>
                    <a:pt x="1" y="62"/>
                  </a:lnTo>
                  <a:lnTo>
                    <a:pt x="0" y="62"/>
                  </a:lnTo>
                  <a:lnTo>
                    <a:pt x="23" y="13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0" name="Freeform 188"/>
            <p:cNvSpPr>
              <a:spLocks/>
            </p:cNvSpPr>
            <p:nvPr/>
          </p:nvSpPr>
          <p:spPr bwMode="auto">
            <a:xfrm>
              <a:off x="2581" y="1821"/>
              <a:ext cx="52" cy="9"/>
            </a:xfrm>
            <a:custGeom>
              <a:avLst/>
              <a:gdLst>
                <a:gd name="T0" fmla="*/ 0 w 827"/>
                <a:gd name="T1" fmla="*/ 0 h 150"/>
                <a:gd name="T2" fmla="*/ 0 w 827"/>
                <a:gd name="T3" fmla="*/ 0 h 150"/>
                <a:gd name="T4" fmla="*/ 0 w 827"/>
                <a:gd name="T5" fmla="*/ 0 h 150"/>
                <a:gd name="T6" fmla="*/ 0 w 827"/>
                <a:gd name="T7" fmla="*/ 0 h 150"/>
                <a:gd name="T8" fmla="*/ 0 w 827"/>
                <a:gd name="T9" fmla="*/ 0 h 150"/>
                <a:gd name="T10" fmla="*/ 0 w 827"/>
                <a:gd name="T11" fmla="*/ 0 h 150"/>
                <a:gd name="T12" fmla="*/ 0 w 827"/>
                <a:gd name="T13" fmla="*/ 0 h 150"/>
                <a:gd name="T14" fmla="*/ 0 w 827"/>
                <a:gd name="T15" fmla="*/ 0 h 150"/>
                <a:gd name="T16" fmla="*/ 0 w 827"/>
                <a:gd name="T17" fmla="*/ 0 h 150"/>
                <a:gd name="T18" fmla="*/ 0 w 827"/>
                <a:gd name="T19" fmla="*/ 0 h 150"/>
                <a:gd name="T20" fmla="*/ 0 w 827"/>
                <a:gd name="T21" fmla="*/ 0 h 150"/>
                <a:gd name="T22" fmla="*/ 0 w 827"/>
                <a:gd name="T23" fmla="*/ 0 h 150"/>
                <a:gd name="T24" fmla="*/ 0 w 827"/>
                <a:gd name="T25" fmla="*/ 0 h 150"/>
                <a:gd name="T26" fmla="*/ 0 w 827"/>
                <a:gd name="T27" fmla="*/ 0 h 150"/>
                <a:gd name="T28" fmla="*/ 0 w 827"/>
                <a:gd name="T29" fmla="*/ 0 h 150"/>
                <a:gd name="T30" fmla="*/ 0 w 827"/>
                <a:gd name="T31" fmla="*/ 0 h 150"/>
                <a:gd name="T32" fmla="*/ 0 w 827"/>
                <a:gd name="T33" fmla="*/ 0 h 150"/>
                <a:gd name="T34" fmla="*/ 0 w 827"/>
                <a:gd name="T35" fmla="*/ 0 h 150"/>
                <a:gd name="T36" fmla="*/ 0 w 827"/>
                <a:gd name="T37" fmla="*/ 0 h 150"/>
                <a:gd name="T38" fmla="*/ 0 w 827"/>
                <a:gd name="T39" fmla="*/ 0 h 150"/>
                <a:gd name="T40" fmla="*/ 0 w 827"/>
                <a:gd name="T41" fmla="*/ 0 h 150"/>
                <a:gd name="T42" fmla="*/ 0 w 827"/>
                <a:gd name="T43" fmla="*/ 0 h 150"/>
                <a:gd name="T44" fmla="*/ 0 w 827"/>
                <a:gd name="T45" fmla="*/ 0 h 150"/>
                <a:gd name="T46" fmla="*/ 0 w 827"/>
                <a:gd name="T47" fmla="*/ 0 h 150"/>
                <a:gd name="T48" fmla="*/ 0 w 827"/>
                <a:gd name="T49" fmla="*/ 0 h 150"/>
                <a:gd name="T50" fmla="*/ 0 w 827"/>
                <a:gd name="T51" fmla="*/ 0 h 150"/>
                <a:gd name="T52" fmla="*/ 0 w 827"/>
                <a:gd name="T53" fmla="*/ 0 h 150"/>
                <a:gd name="T54" fmla="*/ 0 w 827"/>
                <a:gd name="T55" fmla="*/ 0 h 150"/>
                <a:gd name="T56" fmla="*/ 0 w 827"/>
                <a:gd name="T57" fmla="*/ 0 h 150"/>
                <a:gd name="T58" fmla="*/ 0 w 827"/>
                <a:gd name="T59" fmla="*/ 0 h 150"/>
                <a:gd name="T60" fmla="*/ 0 w 827"/>
                <a:gd name="T61" fmla="*/ 0 h 150"/>
                <a:gd name="T62" fmla="*/ 0 w 827"/>
                <a:gd name="T63" fmla="*/ 0 h 150"/>
                <a:gd name="T64" fmla="*/ 0 w 827"/>
                <a:gd name="T65" fmla="*/ 0 h 150"/>
                <a:gd name="T66" fmla="*/ 0 w 827"/>
                <a:gd name="T67" fmla="*/ 0 h 150"/>
                <a:gd name="T68" fmla="*/ 0 w 827"/>
                <a:gd name="T69" fmla="*/ 0 h 150"/>
                <a:gd name="T70" fmla="*/ 0 w 827"/>
                <a:gd name="T71" fmla="*/ 0 h 150"/>
                <a:gd name="T72" fmla="*/ 0 w 827"/>
                <a:gd name="T73" fmla="*/ 0 h 150"/>
                <a:gd name="T74" fmla="*/ 0 w 827"/>
                <a:gd name="T75" fmla="*/ 0 h 150"/>
                <a:gd name="T76" fmla="*/ 0 w 827"/>
                <a:gd name="T77" fmla="*/ 0 h 150"/>
                <a:gd name="T78" fmla="*/ 0 w 827"/>
                <a:gd name="T79" fmla="*/ 0 h 150"/>
                <a:gd name="T80" fmla="*/ 0 w 827"/>
                <a:gd name="T81" fmla="*/ 0 h 150"/>
                <a:gd name="T82" fmla="*/ 0 w 827"/>
                <a:gd name="T83" fmla="*/ 0 h 150"/>
                <a:gd name="T84" fmla="*/ 0 w 827"/>
                <a:gd name="T85" fmla="*/ 0 h 150"/>
                <a:gd name="T86" fmla="*/ 0 w 827"/>
                <a:gd name="T87" fmla="*/ 0 h 150"/>
                <a:gd name="T88" fmla="*/ 0 w 827"/>
                <a:gd name="T89" fmla="*/ 0 h 150"/>
                <a:gd name="T90" fmla="*/ 0 w 827"/>
                <a:gd name="T91" fmla="*/ 0 h 150"/>
                <a:gd name="T92" fmla="*/ 0 w 827"/>
                <a:gd name="T93" fmla="*/ 0 h 150"/>
                <a:gd name="T94" fmla="*/ 0 w 827"/>
                <a:gd name="T95" fmla="*/ 0 h 150"/>
                <a:gd name="T96" fmla="*/ 0 w 827"/>
                <a:gd name="T97" fmla="*/ 0 h 150"/>
                <a:gd name="T98" fmla="*/ 0 w 827"/>
                <a:gd name="T99" fmla="*/ 0 h 150"/>
                <a:gd name="T100" fmla="*/ 0 w 827"/>
                <a:gd name="T101" fmla="*/ 0 h 150"/>
                <a:gd name="T102" fmla="*/ 0 w 827"/>
                <a:gd name="T103" fmla="*/ 0 h 150"/>
                <a:gd name="T104" fmla="*/ 0 w 827"/>
                <a:gd name="T105" fmla="*/ 0 h 150"/>
                <a:gd name="T106" fmla="*/ 0 w 827"/>
                <a:gd name="T107" fmla="*/ 0 h 150"/>
                <a:gd name="T108" fmla="*/ 0 w 827"/>
                <a:gd name="T109" fmla="*/ 0 h 150"/>
                <a:gd name="T110" fmla="*/ 0 w 827"/>
                <a:gd name="T111" fmla="*/ 0 h 150"/>
                <a:gd name="T112" fmla="*/ 0 w 827"/>
                <a:gd name="T113" fmla="*/ 0 h 150"/>
                <a:gd name="T114" fmla="*/ 0 w 827"/>
                <a:gd name="T115" fmla="*/ 0 h 150"/>
                <a:gd name="T116" fmla="*/ 0 w 827"/>
                <a:gd name="T117" fmla="*/ 0 h 150"/>
                <a:gd name="T118" fmla="*/ 0 w 827"/>
                <a:gd name="T119" fmla="*/ 0 h 150"/>
                <a:gd name="T120" fmla="*/ 0 w 827"/>
                <a:gd name="T121" fmla="*/ 0 h 1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27"/>
                <a:gd name="T184" fmla="*/ 0 h 150"/>
                <a:gd name="T185" fmla="*/ 827 w 827"/>
                <a:gd name="T186" fmla="*/ 150 h 15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27" h="150">
                  <a:moveTo>
                    <a:pt x="24" y="99"/>
                  </a:moveTo>
                  <a:lnTo>
                    <a:pt x="25" y="99"/>
                  </a:lnTo>
                  <a:lnTo>
                    <a:pt x="47" y="92"/>
                  </a:lnTo>
                  <a:lnTo>
                    <a:pt x="69" y="87"/>
                  </a:lnTo>
                  <a:lnTo>
                    <a:pt x="92" y="83"/>
                  </a:lnTo>
                  <a:lnTo>
                    <a:pt x="114" y="80"/>
                  </a:lnTo>
                  <a:lnTo>
                    <a:pt x="138" y="78"/>
                  </a:lnTo>
                  <a:lnTo>
                    <a:pt x="160" y="78"/>
                  </a:lnTo>
                  <a:lnTo>
                    <a:pt x="184" y="78"/>
                  </a:lnTo>
                  <a:lnTo>
                    <a:pt x="209" y="80"/>
                  </a:lnTo>
                  <a:lnTo>
                    <a:pt x="232" y="82"/>
                  </a:lnTo>
                  <a:lnTo>
                    <a:pt x="257" y="84"/>
                  </a:lnTo>
                  <a:lnTo>
                    <a:pt x="280" y="88"/>
                  </a:lnTo>
                  <a:lnTo>
                    <a:pt x="305" y="92"/>
                  </a:lnTo>
                  <a:lnTo>
                    <a:pt x="355" y="102"/>
                  </a:lnTo>
                  <a:lnTo>
                    <a:pt x="406" y="112"/>
                  </a:lnTo>
                  <a:lnTo>
                    <a:pt x="457" y="123"/>
                  </a:lnTo>
                  <a:lnTo>
                    <a:pt x="509" y="132"/>
                  </a:lnTo>
                  <a:lnTo>
                    <a:pt x="535" y="137"/>
                  </a:lnTo>
                  <a:lnTo>
                    <a:pt x="561" y="140"/>
                  </a:lnTo>
                  <a:lnTo>
                    <a:pt x="587" y="145"/>
                  </a:lnTo>
                  <a:lnTo>
                    <a:pt x="614" y="147"/>
                  </a:lnTo>
                  <a:lnTo>
                    <a:pt x="640" y="149"/>
                  </a:lnTo>
                  <a:lnTo>
                    <a:pt x="667" y="150"/>
                  </a:lnTo>
                  <a:lnTo>
                    <a:pt x="693" y="149"/>
                  </a:lnTo>
                  <a:lnTo>
                    <a:pt x="720" y="148"/>
                  </a:lnTo>
                  <a:lnTo>
                    <a:pt x="747" y="145"/>
                  </a:lnTo>
                  <a:lnTo>
                    <a:pt x="773" y="140"/>
                  </a:lnTo>
                  <a:lnTo>
                    <a:pt x="800" y="134"/>
                  </a:lnTo>
                  <a:lnTo>
                    <a:pt x="827" y="127"/>
                  </a:lnTo>
                  <a:lnTo>
                    <a:pt x="804" y="53"/>
                  </a:lnTo>
                  <a:lnTo>
                    <a:pt x="782" y="60"/>
                  </a:lnTo>
                  <a:lnTo>
                    <a:pt x="759" y="65"/>
                  </a:lnTo>
                  <a:lnTo>
                    <a:pt x="737" y="68"/>
                  </a:lnTo>
                  <a:lnTo>
                    <a:pt x="714" y="71"/>
                  </a:lnTo>
                  <a:lnTo>
                    <a:pt x="690" y="72"/>
                  </a:lnTo>
                  <a:lnTo>
                    <a:pt x="667" y="72"/>
                  </a:lnTo>
                  <a:lnTo>
                    <a:pt x="643" y="72"/>
                  </a:lnTo>
                  <a:lnTo>
                    <a:pt x="620" y="70"/>
                  </a:lnTo>
                  <a:lnTo>
                    <a:pt x="596" y="68"/>
                  </a:lnTo>
                  <a:lnTo>
                    <a:pt x="571" y="65"/>
                  </a:lnTo>
                  <a:lnTo>
                    <a:pt x="547" y="61"/>
                  </a:lnTo>
                  <a:lnTo>
                    <a:pt x="522" y="56"/>
                  </a:lnTo>
                  <a:lnTo>
                    <a:pt x="472" y="47"/>
                  </a:lnTo>
                  <a:lnTo>
                    <a:pt x="422" y="36"/>
                  </a:lnTo>
                  <a:lnTo>
                    <a:pt x="371" y="26"/>
                  </a:lnTo>
                  <a:lnTo>
                    <a:pt x="319" y="16"/>
                  </a:lnTo>
                  <a:lnTo>
                    <a:pt x="293" y="11"/>
                  </a:lnTo>
                  <a:lnTo>
                    <a:pt x="266" y="8"/>
                  </a:lnTo>
                  <a:lnTo>
                    <a:pt x="240" y="5"/>
                  </a:lnTo>
                  <a:lnTo>
                    <a:pt x="214" y="2"/>
                  </a:lnTo>
                  <a:lnTo>
                    <a:pt x="187" y="1"/>
                  </a:lnTo>
                  <a:lnTo>
                    <a:pt x="160" y="0"/>
                  </a:lnTo>
                  <a:lnTo>
                    <a:pt x="134" y="1"/>
                  </a:lnTo>
                  <a:lnTo>
                    <a:pt x="107" y="3"/>
                  </a:lnTo>
                  <a:lnTo>
                    <a:pt x="81" y="6"/>
                  </a:lnTo>
                  <a:lnTo>
                    <a:pt x="54" y="11"/>
                  </a:lnTo>
                  <a:lnTo>
                    <a:pt x="26" y="18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24" y="9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1" name="Freeform 189"/>
            <p:cNvSpPr>
              <a:spLocks/>
            </p:cNvSpPr>
            <p:nvPr/>
          </p:nvSpPr>
          <p:spPr bwMode="auto">
            <a:xfrm>
              <a:off x="2567" y="1823"/>
              <a:ext cx="16" cy="43"/>
            </a:xfrm>
            <a:custGeom>
              <a:avLst/>
              <a:gdLst>
                <a:gd name="T0" fmla="*/ 0 w 256"/>
                <a:gd name="T1" fmla="*/ 0 h 700"/>
                <a:gd name="T2" fmla="*/ 0 w 256"/>
                <a:gd name="T3" fmla="*/ 0 h 700"/>
                <a:gd name="T4" fmla="*/ 0 w 256"/>
                <a:gd name="T5" fmla="*/ 0 h 700"/>
                <a:gd name="T6" fmla="*/ 0 w 256"/>
                <a:gd name="T7" fmla="*/ 0 h 700"/>
                <a:gd name="T8" fmla="*/ 0 w 256"/>
                <a:gd name="T9" fmla="*/ 0 h 700"/>
                <a:gd name="T10" fmla="*/ 0 w 256"/>
                <a:gd name="T11" fmla="*/ 0 h 700"/>
                <a:gd name="T12" fmla="*/ 0 w 256"/>
                <a:gd name="T13" fmla="*/ 0 h 700"/>
                <a:gd name="T14" fmla="*/ 0 w 256"/>
                <a:gd name="T15" fmla="*/ 0 h 700"/>
                <a:gd name="T16" fmla="*/ 0 w 256"/>
                <a:gd name="T17" fmla="*/ 0 h 700"/>
                <a:gd name="T18" fmla="*/ 0 w 256"/>
                <a:gd name="T19" fmla="*/ 0 h 700"/>
                <a:gd name="T20" fmla="*/ 0 w 256"/>
                <a:gd name="T21" fmla="*/ 0 h 700"/>
                <a:gd name="T22" fmla="*/ 0 w 256"/>
                <a:gd name="T23" fmla="*/ 0 h 700"/>
                <a:gd name="T24" fmla="*/ 0 w 256"/>
                <a:gd name="T25" fmla="*/ 0 h 700"/>
                <a:gd name="T26" fmla="*/ 0 w 256"/>
                <a:gd name="T27" fmla="*/ 0 h 700"/>
                <a:gd name="T28" fmla="*/ 0 w 256"/>
                <a:gd name="T29" fmla="*/ 0 h 700"/>
                <a:gd name="T30" fmla="*/ 0 w 256"/>
                <a:gd name="T31" fmla="*/ 0 h 700"/>
                <a:gd name="T32" fmla="*/ 0 w 256"/>
                <a:gd name="T33" fmla="*/ 0 h 700"/>
                <a:gd name="T34" fmla="*/ 0 w 256"/>
                <a:gd name="T35" fmla="*/ 0 h 700"/>
                <a:gd name="T36" fmla="*/ 0 w 256"/>
                <a:gd name="T37" fmla="*/ 0 h 700"/>
                <a:gd name="T38" fmla="*/ 0 w 256"/>
                <a:gd name="T39" fmla="*/ 0 h 700"/>
                <a:gd name="T40" fmla="*/ 0 w 256"/>
                <a:gd name="T41" fmla="*/ 0 h 700"/>
                <a:gd name="T42" fmla="*/ 0 w 256"/>
                <a:gd name="T43" fmla="*/ 0 h 700"/>
                <a:gd name="T44" fmla="*/ 0 w 256"/>
                <a:gd name="T45" fmla="*/ 0 h 700"/>
                <a:gd name="T46" fmla="*/ 0 w 256"/>
                <a:gd name="T47" fmla="*/ 0 h 700"/>
                <a:gd name="T48" fmla="*/ 0 w 256"/>
                <a:gd name="T49" fmla="*/ 0 h 700"/>
                <a:gd name="T50" fmla="*/ 0 w 256"/>
                <a:gd name="T51" fmla="*/ 0 h 700"/>
                <a:gd name="T52" fmla="*/ 0 w 256"/>
                <a:gd name="T53" fmla="*/ 0 h 700"/>
                <a:gd name="T54" fmla="*/ 0 w 256"/>
                <a:gd name="T55" fmla="*/ 0 h 700"/>
                <a:gd name="T56" fmla="*/ 0 w 256"/>
                <a:gd name="T57" fmla="*/ 0 h 700"/>
                <a:gd name="T58" fmla="*/ 0 w 256"/>
                <a:gd name="T59" fmla="*/ 0 h 700"/>
                <a:gd name="T60" fmla="*/ 0 w 256"/>
                <a:gd name="T61" fmla="*/ 0 h 700"/>
                <a:gd name="T62" fmla="*/ 0 w 256"/>
                <a:gd name="T63" fmla="*/ 0 h 700"/>
                <a:gd name="T64" fmla="*/ 0 w 256"/>
                <a:gd name="T65" fmla="*/ 0 h 700"/>
                <a:gd name="T66" fmla="*/ 0 w 256"/>
                <a:gd name="T67" fmla="*/ 0 h 700"/>
                <a:gd name="T68" fmla="*/ 0 w 256"/>
                <a:gd name="T69" fmla="*/ 0 h 700"/>
                <a:gd name="T70" fmla="*/ 0 w 256"/>
                <a:gd name="T71" fmla="*/ 0 h 700"/>
                <a:gd name="T72" fmla="*/ 0 w 256"/>
                <a:gd name="T73" fmla="*/ 0 h 700"/>
                <a:gd name="T74" fmla="*/ 0 w 256"/>
                <a:gd name="T75" fmla="*/ 0 h 700"/>
                <a:gd name="T76" fmla="*/ 0 w 256"/>
                <a:gd name="T77" fmla="*/ 0 h 700"/>
                <a:gd name="T78" fmla="*/ 0 w 256"/>
                <a:gd name="T79" fmla="*/ 0 h 700"/>
                <a:gd name="T80" fmla="*/ 0 w 256"/>
                <a:gd name="T81" fmla="*/ 0 h 700"/>
                <a:gd name="T82" fmla="*/ 0 w 256"/>
                <a:gd name="T83" fmla="*/ 0 h 7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6"/>
                <a:gd name="T127" fmla="*/ 0 h 700"/>
                <a:gd name="T128" fmla="*/ 256 w 256"/>
                <a:gd name="T129" fmla="*/ 700 h 70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6" h="700">
                  <a:moveTo>
                    <a:pt x="206" y="646"/>
                  </a:moveTo>
                  <a:lnTo>
                    <a:pt x="205" y="646"/>
                  </a:lnTo>
                  <a:lnTo>
                    <a:pt x="194" y="633"/>
                  </a:lnTo>
                  <a:lnTo>
                    <a:pt x="181" y="620"/>
                  </a:lnTo>
                  <a:lnTo>
                    <a:pt x="170" y="604"/>
                  </a:lnTo>
                  <a:lnTo>
                    <a:pt x="159" y="588"/>
                  </a:lnTo>
                  <a:lnTo>
                    <a:pt x="147" y="570"/>
                  </a:lnTo>
                  <a:lnTo>
                    <a:pt x="137" y="552"/>
                  </a:lnTo>
                  <a:lnTo>
                    <a:pt x="128" y="532"/>
                  </a:lnTo>
                  <a:lnTo>
                    <a:pt x="119" y="512"/>
                  </a:lnTo>
                  <a:lnTo>
                    <a:pt x="111" y="491"/>
                  </a:lnTo>
                  <a:lnTo>
                    <a:pt x="102" y="471"/>
                  </a:lnTo>
                  <a:lnTo>
                    <a:pt x="96" y="448"/>
                  </a:lnTo>
                  <a:lnTo>
                    <a:pt x="90" y="427"/>
                  </a:lnTo>
                  <a:lnTo>
                    <a:pt x="85" y="405"/>
                  </a:lnTo>
                  <a:lnTo>
                    <a:pt x="81" y="383"/>
                  </a:lnTo>
                  <a:lnTo>
                    <a:pt x="79" y="360"/>
                  </a:lnTo>
                  <a:lnTo>
                    <a:pt x="77" y="339"/>
                  </a:lnTo>
                  <a:lnTo>
                    <a:pt x="77" y="317"/>
                  </a:lnTo>
                  <a:lnTo>
                    <a:pt x="78" y="296"/>
                  </a:lnTo>
                  <a:lnTo>
                    <a:pt x="81" y="275"/>
                  </a:lnTo>
                  <a:lnTo>
                    <a:pt x="84" y="255"/>
                  </a:lnTo>
                  <a:lnTo>
                    <a:pt x="89" y="234"/>
                  </a:lnTo>
                  <a:lnTo>
                    <a:pt x="96" y="216"/>
                  </a:lnTo>
                  <a:lnTo>
                    <a:pt x="103" y="197"/>
                  </a:lnTo>
                  <a:lnTo>
                    <a:pt x="114" y="179"/>
                  </a:lnTo>
                  <a:lnTo>
                    <a:pt x="119" y="172"/>
                  </a:lnTo>
                  <a:lnTo>
                    <a:pt x="125" y="164"/>
                  </a:lnTo>
                  <a:lnTo>
                    <a:pt x="131" y="155"/>
                  </a:lnTo>
                  <a:lnTo>
                    <a:pt x="137" y="147"/>
                  </a:lnTo>
                  <a:lnTo>
                    <a:pt x="144" y="140"/>
                  </a:lnTo>
                  <a:lnTo>
                    <a:pt x="152" y="133"/>
                  </a:lnTo>
                  <a:lnTo>
                    <a:pt x="160" y="126"/>
                  </a:lnTo>
                  <a:lnTo>
                    <a:pt x="168" y="119"/>
                  </a:lnTo>
                  <a:lnTo>
                    <a:pt x="177" y="112"/>
                  </a:lnTo>
                  <a:lnTo>
                    <a:pt x="187" y="105"/>
                  </a:lnTo>
                  <a:lnTo>
                    <a:pt x="197" y="99"/>
                  </a:lnTo>
                  <a:lnTo>
                    <a:pt x="208" y="94"/>
                  </a:lnTo>
                  <a:lnTo>
                    <a:pt x="219" y="88"/>
                  </a:lnTo>
                  <a:lnTo>
                    <a:pt x="231" y="83"/>
                  </a:lnTo>
                  <a:lnTo>
                    <a:pt x="244" y="78"/>
                  </a:lnTo>
                  <a:lnTo>
                    <a:pt x="256" y="73"/>
                  </a:lnTo>
                  <a:lnTo>
                    <a:pt x="233" y="0"/>
                  </a:lnTo>
                  <a:lnTo>
                    <a:pt x="216" y="6"/>
                  </a:lnTo>
                  <a:lnTo>
                    <a:pt x="201" y="12"/>
                  </a:lnTo>
                  <a:lnTo>
                    <a:pt x="186" y="18"/>
                  </a:lnTo>
                  <a:lnTo>
                    <a:pt x="172" y="25"/>
                  </a:lnTo>
                  <a:lnTo>
                    <a:pt x="159" y="32"/>
                  </a:lnTo>
                  <a:lnTo>
                    <a:pt x="145" y="41"/>
                  </a:lnTo>
                  <a:lnTo>
                    <a:pt x="133" y="49"/>
                  </a:lnTo>
                  <a:lnTo>
                    <a:pt x="121" y="57"/>
                  </a:lnTo>
                  <a:lnTo>
                    <a:pt x="110" y="66"/>
                  </a:lnTo>
                  <a:lnTo>
                    <a:pt x="99" y="77"/>
                  </a:lnTo>
                  <a:lnTo>
                    <a:pt x="89" y="86"/>
                  </a:lnTo>
                  <a:lnTo>
                    <a:pt x="80" y="96"/>
                  </a:lnTo>
                  <a:lnTo>
                    <a:pt x="71" y="106"/>
                  </a:lnTo>
                  <a:lnTo>
                    <a:pt x="62" y="118"/>
                  </a:lnTo>
                  <a:lnTo>
                    <a:pt x="54" y="129"/>
                  </a:lnTo>
                  <a:lnTo>
                    <a:pt x="47" y="141"/>
                  </a:lnTo>
                  <a:lnTo>
                    <a:pt x="35" y="164"/>
                  </a:lnTo>
                  <a:lnTo>
                    <a:pt x="23" y="187"/>
                  </a:lnTo>
                  <a:lnTo>
                    <a:pt x="15" y="213"/>
                  </a:lnTo>
                  <a:lnTo>
                    <a:pt x="9" y="237"/>
                  </a:lnTo>
                  <a:lnTo>
                    <a:pt x="4" y="264"/>
                  </a:lnTo>
                  <a:lnTo>
                    <a:pt x="1" y="290"/>
                  </a:lnTo>
                  <a:lnTo>
                    <a:pt x="0" y="315"/>
                  </a:lnTo>
                  <a:lnTo>
                    <a:pt x="0" y="342"/>
                  </a:lnTo>
                  <a:lnTo>
                    <a:pt x="2" y="367"/>
                  </a:lnTo>
                  <a:lnTo>
                    <a:pt x="5" y="394"/>
                  </a:lnTo>
                  <a:lnTo>
                    <a:pt x="9" y="420"/>
                  </a:lnTo>
                  <a:lnTo>
                    <a:pt x="14" y="445"/>
                  </a:lnTo>
                  <a:lnTo>
                    <a:pt x="21" y="470"/>
                  </a:lnTo>
                  <a:lnTo>
                    <a:pt x="29" y="496"/>
                  </a:lnTo>
                  <a:lnTo>
                    <a:pt x="38" y="519"/>
                  </a:lnTo>
                  <a:lnTo>
                    <a:pt x="47" y="543"/>
                  </a:lnTo>
                  <a:lnTo>
                    <a:pt x="58" y="566"/>
                  </a:lnTo>
                  <a:lnTo>
                    <a:pt x="70" y="588"/>
                  </a:lnTo>
                  <a:lnTo>
                    <a:pt x="81" y="609"/>
                  </a:lnTo>
                  <a:lnTo>
                    <a:pt x="94" y="630"/>
                  </a:lnTo>
                  <a:lnTo>
                    <a:pt x="108" y="649"/>
                  </a:lnTo>
                  <a:lnTo>
                    <a:pt x="121" y="668"/>
                  </a:lnTo>
                  <a:lnTo>
                    <a:pt x="135" y="685"/>
                  </a:lnTo>
                  <a:lnTo>
                    <a:pt x="151" y="700"/>
                  </a:lnTo>
                  <a:lnTo>
                    <a:pt x="206" y="64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2" name="Freeform 190"/>
            <p:cNvSpPr>
              <a:spLocks/>
            </p:cNvSpPr>
            <p:nvPr/>
          </p:nvSpPr>
          <p:spPr bwMode="auto">
            <a:xfrm>
              <a:off x="2576" y="1830"/>
              <a:ext cx="87" cy="46"/>
            </a:xfrm>
            <a:custGeom>
              <a:avLst/>
              <a:gdLst>
                <a:gd name="T0" fmla="*/ 0 w 1387"/>
                <a:gd name="T1" fmla="*/ 0 h 734"/>
                <a:gd name="T2" fmla="*/ 0 w 1387"/>
                <a:gd name="T3" fmla="*/ 0 h 734"/>
                <a:gd name="T4" fmla="*/ 0 w 1387"/>
                <a:gd name="T5" fmla="*/ 0 h 734"/>
                <a:gd name="T6" fmla="*/ 0 w 1387"/>
                <a:gd name="T7" fmla="*/ 0 h 734"/>
                <a:gd name="T8" fmla="*/ 0 w 1387"/>
                <a:gd name="T9" fmla="*/ 0 h 734"/>
                <a:gd name="T10" fmla="*/ 0 w 1387"/>
                <a:gd name="T11" fmla="*/ 0 h 734"/>
                <a:gd name="T12" fmla="*/ 0 w 1387"/>
                <a:gd name="T13" fmla="*/ 0 h 734"/>
                <a:gd name="T14" fmla="*/ 0 w 1387"/>
                <a:gd name="T15" fmla="*/ 0 h 734"/>
                <a:gd name="T16" fmla="*/ 0 w 1387"/>
                <a:gd name="T17" fmla="*/ 0 h 734"/>
                <a:gd name="T18" fmla="*/ 0 w 1387"/>
                <a:gd name="T19" fmla="*/ 0 h 734"/>
                <a:gd name="T20" fmla="*/ 0 w 1387"/>
                <a:gd name="T21" fmla="*/ 0 h 734"/>
                <a:gd name="T22" fmla="*/ 0 w 1387"/>
                <a:gd name="T23" fmla="*/ 0 h 734"/>
                <a:gd name="T24" fmla="*/ 0 w 1387"/>
                <a:gd name="T25" fmla="*/ 0 h 734"/>
                <a:gd name="T26" fmla="*/ 0 w 1387"/>
                <a:gd name="T27" fmla="*/ 0 h 734"/>
                <a:gd name="T28" fmla="*/ 0 w 1387"/>
                <a:gd name="T29" fmla="*/ 0 h 734"/>
                <a:gd name="T30" fmla="*/ 0 w 1387"/>
                <a:gd name="T31" fmla="*/ 0 h 734"/>
                <a:gd name="T32" fmla="*/ 0 w 1387"/>
                <a:gd name="T33" fmla="*/ 0 h 734"/>
                <a:gd name="T34" fmla="*/ 0 w 1387"/>
                <a:gd name="T35" fmla="*/ 0 h 734"/>
                <a:gd name="T36" fmla="*/ 0 w 1387"/>
                <a:gd name="T37" fmla="*/ 0 h 734"/>
                <a:gd name="T38" fmla="*/ 0 w 1387"/>
                <a:gd name="T39" fmla="*/ 0 h 734"/>
                <a:gd name="T40" fmla="*/ 0 w 1387"/>
                <a:gd name="T41" fmla="*/ 0 h 734"/>
                <a:gd name="T42" fmla="*/ 0 w 1387"/>
                <a:gd name="T43" fmla="*/ 0 h 734"/>
                <a:gd name="T44" fmla="*/ 0 w 1387"/>
                <a:gd name="T45" fmla="*/ 0 h 734"/>
                <a:gd name="T46" fmla="*/ 0 w 1387"/>
                <a:gd name="T47" fmla="*/ 0 h 734"/>
                <a:gd name="T48" fmla="*/ 0 w 1387"/>
                <a:gd name="T49" fmla="*/ 0 h 734"/>
                <a:gd name="T50" fmla="*/ 0 w 1387"/>
                <a:gd name="T51" fmla="*/ 0 h 734"/>
                <a:gd name="T52" fmla="*/ 0 w 1387"/>
                <a:gd name="T53" fmla="*/ 0 h 734"/>
                <a:gd name="T54" fmla="*/ 0 w 1387"/>
                <a:gd name="T55" fmla="*/ 0 h 734"/>
                <a:gd name="T56" fmla="*/ 0 w 1387"/>
                <a:gd name="T57" fmla="*/ 0 h 734"/>
                <a:gd name="T58" fmla="*/ 0 w 1387"/>
                <a:gd name="T59" fmla="*/ 0 h 734"/>
                <a:gd name="T60" fmla="*/ 0 w 1387"/>
                <a:gd name="T61" fmla="*/ 0 h 734"/>
                <a:gd name="T62" fmla="*/ 0 w 1387"/>
                <a:gd name="T63" fmla="*/ 0 h 734"/>
                <a:gd name="T64" fmla="*/ 0 w 1387"/>
                <a:gd name="T65" fmla="*/ 0 h 734"/>
                <a:gd name="T66" fmla="*/ 0 w 1387"/>
                <a:gd name="T67" fmla="*/ 0 h 734"/>
                <a:gd name="T68" fmla="*/ 0 w 1387"/>
                <a:gd name="T69" fmla="*/ 0 h 734"/>
                <a:gd name="T70" fmla="*/ 0 w 1387"/>
                <a:gd name="T71" fmla="*/ 0 h 734"/>
                <a:gd name="T72" fmla="*/ 0 w 1387"/>
                <a:gd name="T73" fmla="*/ 0 h 734"/>
                <a:gd name="T74" fmla="*/ 0 w 1387"/>
                <a:gd name="T75" fmla="*/ 0 h 734"/>
                <a:gd name="T76" fmla="*/ 0 w 1387"/>
                <a:gd name="T77" fmla="*/ 0 h 734"/>
                <a:gd name="T78" fmla="*/ 0 w 1387"/>
                <a:gd name="T79" fmla="*/ 0 h 734"/>
                <a:gd name="T80" fmla="*/ 0 w 1387"/>
                <a:gd name="T81" fmla="*/ 0 h 734"/>
                <a:gd name="T82" fmla="*/ 0 w 1387"/>
                <a:gd name="T83" fmla="*/ 0 h 734"/>
                <a:gd name="T84" fmla="*/ 0 w 1387"/>
                <a:gd name="T85" fmla="*/ 0 h 734"/>
                <a:gd name="T86" fmla="*/ 0 w 1387"/>
                <a:gd name="T87" fmla="*/ 0 h 734"/>
                <a:gd name="T88" fmla="*/ 0 w 1387"/>
                <a:gd name="T89" fmla="*/ 0 h 734"/>
                <a:gd name="T90" fmla="*/ 0 w 1387"/>
                <a:gd name="T91" fmla="*/ 0 h 734"/>
                <a:gd name="T92" fmla="*/ 0 w 1387"/>
                <a:gd name="T93" fmla="*/ 0 h 734"/>
                <a:gd name="T94" fmla="*/ 0 w 1387"/>
                <a:gd name="T95" fmla="*/ 0 h 734"/>
                <a:gd name="T96" fmla="*/ 0 w 1387"/>
                <a:gd name="T97" fmla="*/ 0 h 734"/>
                <a:gd name="T98" fmla="*/ 0 w 1387"/>
                <a:gd name="T99" fmla="*/ 0 h 734"/>
                <a:gd name="T100" fmla="*/ 0 w 1387"/>
                <a:gd name="T101" fmla="*/ 0 h 734"/>
                <a:gd name="T102" fmla="*/ 0 w 1387"/>
                <a:gd name="T103" fmla="*/ 0 h 73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387"/>
                <a:gd name="T157" fmla="*/ 0 h 734"/>
                <a:gd name="T158" fmla="*/ 1387 w 1387"/>
                <a:gd name="T159" fmla="*/ 734 h 73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387" h="734">
                  <a:moveTo>
                    <a:pt x="1325" y="0"/>
                  </a:moveTo>
                  <a:lnTo>
                    <a:pt x="1325" y="0"/>
                  </a:lnTo>
                  <a:lnTo>
                    <a:pt x="1296" y="39"/>
                  </a:lnTo>
                  <a:lnTo>
                    <a:pt x="1266" y="78"/>
                  </a:lnTo>
                  <a:lnTo>
                    <a:pt x="1235" y="118"/>
                  </a:lnTo>
                  <a:lnTo>
                    <a:pt x="1202" y="156"/>
                  </a:lnTo>
                  <a:lnTo>
                    <a:pt x="1167" y="196"/>
                  </a:lnTo>
                  <a:lnTo>
                    <a:pt x="1130" y="234"/>
                  </a:lnTo>
                  <a:lnTo>
                    <a:pt x="1092" y="273"/>
                  </a:lnTo>
                  <a:lnTo>
                    <a:pt x="1053" y="310"/>
                  </a:lnTo>
                  <a:lnTo>
                    <a:pt x="1013" y="347"/>
                  </a:lnTo>
                  <a:lnTo>
                    <a:pt x="972" y="382"/>
                  </a:lnTo>
                  <a:lnTo>
                    <a:pt x="930" y="417"/>
                  </a:lnTo>
                  <a:lnTo>
                    <a:pt x="887" y="448"/>
                  </a:lnTo>
                  <a:lnTo>
                    <a:pt x="844" y="480"/>
                  </a:lnTo>
                  <a:lnTo>
                    <a:pt x="800" y="509"/>
                  </a:lnTo>
                  <a:lnTo>
                    <a:pt x="778" y="522"/>
                  </a:lnTo>
                  <a:lnTo>
                    <a:pt x="756" y="535"/>
                  </a:lnTo>
                  <a:lnTo>
                    <a:pt x="733" y="548"/>
                  </a:lnTo>
                  <a:lnTo>
                    <a:pt x="711" y="560"/>
                  </a:lnTo>
                  <a:lnTo>
                    <a:pt x="688" y="571"/>
                  </a:lnTo>
                  <a:lnTo>
                    <a:pt x="666" y="583"/>
                  </a:lnTo>
                  <a:lnTo>
                    <a:pt x="644" y="593"/>
                  </a:lnTo>
                  <a:lnTo>
                    <a:pt x="622" y="602"/>
                  </a:lnTo>
                  <a:lnTo>
                    <a:pt x="599" y="611"/>
                  </a:lnTo>
                  <a:lnTo>
                    <a:pt x="577" y="619"/>
                  </a:lnTo>
                  <a:lnTo>
                    <a:pt x="554" y="627"/>
                  </a:lnTo>
                  <a:lnTo>
                    <a:pt x="533" y="633"/>
                  </a:lnTo>
                  <a:lnTo>
                    <a:pt x="510" y="639"/>
                  </a:lnTo>
                  <a:lnTo>
                    <a:pt x="488" y="644"/>
                  </a:lnTo>
                  <a:lnTo>
                    <a:pt x="467" y="648"/>
                  </a:lnTo>
                  <a:lnTo>
                    <a:pt x="445" y="651"/>
                  </a:lnTo>
                  <a:lnTo>
                    <a:pt x="423" y="654"/>
                  </a:lnTo>
                  <a:lnTo>
                    <a:pt x="402" y="656"/>
                  </a:lnTo>
                  <a:lnTo>
                    <a:pt x="381" y="656"/>
                  </a:lnTo>
                  <a:lnTo>
                    <a:pt x="360" y="656"/>
                  </a:lnTo>
                  <a:lnTo>
                    <a:pt x="339" y="656"/>
                  </a:lnTo>
                  <a:lnTo>
                    <a:pt x="318" y="654"/>
                  </a:lnTo>
                  <a:lnTo>
                    <a:pt x="298" y="651"/>
                  </a:lnTo>
                  <a:lnTo>
                    <a:pt x="278" y="648"/>
                  </a:lnTo>
                  <a:lnTo>
                    <a:pt x="258" y="643"/>
                  </a:lnTo>
                  <a:lnTo>
                    <a:pt x="238" y="638"/>
                  </a:lnTo>
                  <a:lnTo>
                    <a:pt x="219" y="631"/>
                  </a:lnTo>
                  <a:lnTo>
                    <a:pt x="200" y="624"/>
                  </a:lnTo>
                  <a:lnTo>
                    <a:pt x="181" y="614"/>
                  </a:lnTo>
                  <a:lnTo>
                    <a:pt x="163" y="605"/>
                  </a:lnTo>
                  <a:lnTo>
                    <a:pt x="144" y="594"/>
                  </a:lnTo>
                  <a:lnTo>
                    <a:pt x="126" y="582"/>
                  </a:lnTo>
                  <a:lnTo>
                    <a:pt x="107" y="568"/>
                  </a:lnTo>
                  <a:lnTo>
                    <a:pt x="90" y="554"/>
                  </a:lnTo>
                  <a:lnTo>
                    <a:pt x="72" y="539"/>
                  </a:lnTo>
                  <a:lnTo>
                    <a:pt x="55" y="521"/>
                  </a:lnTo>
                  <a:lnTo>
                    <a:pt x="0" y="575"/>
                  </a:lnTo>
                  <a:lnTo>
                    <a:pt x="19" y="595"/>
                  </a:lnTo>
                  <a:lnTo>
                    <a:pt x="40" y="612"/>
                  </a:lnTo>
                  <a:lnTo>
                    <a:pt x="60" y="630"/>
                  </a:lnTo>
                  <a:lnTo>
                    <a:pt x="82" y="645"/>
                  </a:lnTo>
                  <a:lnTo>
                    <a:pt x="103" y="659"/>
                  </a:lnTo>
                  <a:lnTo>
                    <a:pt x="125" y="673"/>
                  </a:lnTo>
                  <a:lnTo>
                    <a:pt x="147" y="684"/>
                  </a:lnTo>
                  <a:lnTo>
                    <a:pt x="170" y="694"/>
                  </a:lnTo>
                  <a:lnTo>
                    <a:pt x="192" y="703"/>
                  </a:lnTo>
                  <a:lnTo>
                    <a:pt x="216" y="712"/>
                  </a:lnTo>
                  <a:lnTo>
                    <a:pt x="238" y="718"/>
                  </a:lnTo>
                  <a:lnTo>
                    <a:pt x="262" y="724"/>
                  </a:lnTo>
                  <a:lnTo>
                    <a:pt x="287" y="728"/>
                  </a:lnTo>
                  <a:lnTo>
                    <a:pt x="310" y="731"/>
                  </a:lnTo>
                  <a:lnTo>
                    <a:pt x="335" y="733"/>
                  </a:lnTo>
                  <a:lnTo>
                    <a:pt x="358" y="734"/>
                  </a:lnTo>
                  <a:lnTo>
                    <a:pt x="383" y="734"/>
                  </a:lnTo>
                  <a:lnTo>
                    <a:pt x="406" y="733"/>
                  </a:lnTo>
                  <a:lnTo>
                    <a:pt x="431" y="731"/>
                  </a:lnTo>
                  <a:lnTo>
                    <a:pt x="456" y="728"/>
                  </a:lnTo>
                  <a:lnTo>
                    <a:pt x="480" y="724"/>
                  </a:lnTo>
                  <a:lnTo>
                    <a:pt x="505" y="720"/>
                  </a:lnTo>
                  <a:lnTo>
                    <a:pt x="528" y="714"/>
                  </a:lnTo>
                  <a:lnTo>
                    <a:pt x="553" y="708"/>
                  </a:lnTo>
                  <a:lnTo>
                    <a:pt x="578" y="700"/>
                  </a:lnTo>
                  <a:lnTo>
                    <a:pt x="602" y="692"/>
                  </a:lnTo>
                  <a:lnTo>
                    <a:pt x="626" y="683"/>
                  </a:lnTo>
                  <a:lnTo>
                    <a:pt x="650" y="674"/>
                  </a:lnTo>
                  <a:lnTo>
                    <a:pt x="675" y="664"/>
                  </a:lnTo>
                  <a:lnTo>
                    <a:pt x="699" y="652"/>
                  </a:lnTo>
                  <a:lnTo>
                    <a:pt x="723" y="641"/>
                  </a:lnTo>
                  <a:lnTo>
                    <a:pt x="747" y="629"/>
                  </a:lnTo>
                  <a:lnTo>
                    <a:pt x="770" y="616"/>
                  </a:lnTo>
                  <a:lnTo>
                    <a:pt x="794" y="602"/>
                  </a:lnTo>
                  <a:lnTo>
                    <a:pt x="818" y="589"/>
                  </a:lnTo>
                  <a:lnTo>
                    <a:pt x="841" y="573"/>
                  </a:lnTo>
                  <a:lnTo>
                    <a:pt x="887" y="544"/>
                  </a:lnTo>
                  <a:lnTo>
                    <a:pt x="933" y="511"/>
                  </a:lnTo>
                  <a:lnTo>
                    <a:pt x="977" y="477"/>
                  </a:lnTo>
                  <a:lnTo>
                    <a:pt x="1021" y="441"/>
                  </a:lnTo>
                  <a:lnTo>
                    <a:pt x="1065" y="404"/>
                  </a:lnTo>
                  <a:lnTo>
                    <a:pt x="1107" y="366"/>
                  </a:lnTo>
                  <a:lnTo>
                    <a:pt x="1147" y="328"/>
                  </a:lnTo>
                  <a:lnTo>
                    <a:pt x="1187" y="289"/>
                  </a:lnTo>
                  <a:lnTo>
                    <a:pt x="1223" y="248"/>
                  </a:lnTo>
                  <a:lnTo>
                    <a:pt x="1260" y="208"/>
                  </a:lnTo>
                  <a:lnTo>
                    <a:pt x="1295" y="167"/>
                  </a:lnTo>
                  <a:lnTo>
                    <a:pt x="1328" y="126"/>
                  </a:lnTo>
                  <a:lnTo>
                    <a:pt x="1359" y="85"/>
                  </a:lnTo>
                  <a:lnTo>
                    <a:pt x="1387" y="44"/>
                  </a:lnTo>
                  <a:lnTo>
                    <a:pt x="1387" y="45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3" name="Freeform 191"/>
            <p:cNvSpPr>
              <a:spLocks/>
            </p:cNvSpPr>
            <p:nvPr/>
          </p:nvSpPr>
          <p:spPr bwMode="auto">
            <a:xfrm>
              <a:off x="2657" y="1820"/>
              <a:ext cx="7" cy="13"/>
            </a:xfrm>
            <a:custGeom>
              <a:avLst/>
              <a:gdLst>
                <a:gd name="T0" fmla="*/ 0 w 114"/>
                <a:gd name="T1" fmla="*/ 0 h 205"/>
                <a:gd name="T2" fmla="*/ 0 w 114"/>
                <a:gd name="T3" fmla="*/ 0 h 205"/>
                <a:gd name="T4" fmla="*/ 0 w 114"/>
                <a:gd name="T5" fmla="*/ 0 h 205"/>
                <a:gd name="T6" fmla="*/ 0 w 114"/>
                <a:gd name="T7" fmla="*/ 0 h 205"/>
                <a:gd name="T8" fmla="*/ 0 w 114"/>
                <a:gd name="T9" fmla="*/ 0 h 205"/>
                <a:gd name="T10" fmla="*/ 0 w 114"/>
                <a:gd name="T11" fmla="*/ 0 h 205"/>
                <a:gd name="T12" fmla="*/ 0 w 114"/>
                <a:gd name="T13" fmla="*/ 0 h 205"/>
                <a:gd name="T14" fmla="*/ 0 w 114"/>
                <a:gd name="T15" fmla="*/ 0 h 205"/>
                <a:gd name="T16" fmla="*/ 0 w 114"/>
                <a:gd name="T17" fmla="*/ 0 h 205"/>
                <a:gd name="T18" fmla="*/ 0 w 114"/>
                <a:gd name="T19" fmla="*/ 0 h 205"/>
                <a:gd name="T20" fmla="*/ 0 w 114"/>
                <a:gd name="T21" fmla="*/ 0 h 205"/>
                <a:gd name="T22" fmla="*/ 0 w 114"/>
                <a:gd name="T23" fmla="*/ 0 h 205"/>
                <a:gd name="T24" fmla="*/ 0 w 114"/>
                <a:gd name="T25" fmla="*/ 0 h 205"/>
                <a:gd name="T26" fmla="*/ 0 w 114"/>
                <a:gd name="T27" fmla="*/ 0 h 205"/>
                <a:gd name="T28" fmla="*/ 0 w 114"/>
                <a:gd name="T29" fmla="*/ 0 h 205"/>
                <a:gd name="T30" fmla="*/ 0 w 114"/>
                <a:gd name="T31" fmla="*/ 0 h 205"/>
                <a:gd name="T32" fmla="*/ 0 w 114"/>
                <a:gd name="T33" fmla="*/ 0 h 205"/>
                <a:gd name="T34" fmla="*/ 0 w 114"/>
                <a:gd name="T35" fmla="*/ 0 h 205"/>
                <a:gd name="T36" fmla="*/ 0 w 114"/>
                <a:gd name="T37" fmla="*/ 0 h 205"/>
                <a:gd name="T38" fmla="*/ 0 w 114"/>
                <a:gd name="T39" fmla="*/ 0 h 205"/>
                <a:gd name="T40" fmla="*/ 0 w 114"/>
                <a:gd name="T41" fmla="*/ 0 h 205"/>
                <a:gd name="T42" fmla="*/ 0 w 114"/>
                <a:gd name="T43" fmla="*/ 0 h 205"/>
                <a:gd name="T44" fmla="*/ 0 w 114"/>
                <a:gd name="T45" fmla="*/ 0 h 205"/>
                <a:gd name="T46" fmla="*/ 0 w 114"/>
                <a:gd name="T47" fmla="*/ 0 h 205"/>
                <a:gd name="T48" fmla="*/ 0 w 114"/>
                <a:gd name="T49" fmla="*/ 0 h 205"/>
                <a:gd name="T50" fmla="*/ 0 w 114"/>
                <a:gd name="T51" fmla="*/ 0 h 205"/>
                <a:gd name="T52" fmla="*/ 0 w 114"/>
                <a:gd name="T53" fmla="*/ 0 h 205"/>
                <a:gd name="T54" fmla="*/ 0 w 114"/>
                <a:gd name="T55" fmla="*/ 0 h 205"/>
                <a:gd name="T56" fmla="*/ 0 w 114"/>
                <a:gd name="T57" fmla="*/ 0 h 205"/>
                <a:gd name="T58" fmla="*/ 0 w 114"/>
                <a:gd name="T59" fmla="*/ 0 h 205"/>
                <a:gd name="T60" fmla="*/ 0 w 114"/>
                <a:gd name="T61" fmla="*/ 0 h 205"/>
                <a:gd name="T62" fmla="*/ 0 w 114"/>
                <a:gd name="T63" fmla="*/ 0 h 205"/>
                <a:gd name="T64" fmla="*/ 0 w 114"/>
                <a:gd name="T65" fmla="*/ 0 h 205"/>
                <a:gd name="T66" fmla="*/ 0 w 114"/>
                <a:gd name="T67" fmla="*/ 0 h 205"/>
                <a:gd name="T68" fmla="*/ 0 w 114"/>
                <a:gd name="T69" fmla="*/ 0 h 205"/>
                <a:gd name="T70" fmla="*/ 0 w 114"/>
                <a:gd name="T71" fmla="*/ 0 h 205"/>
                <a:gd name="T72" fmla="*/ 0 w 114"/>
                <a:gd name="T73" fmla="*/ 0 h 205"/>
                <a:gd name="T74" fmla="*/ 0 w 114"/>
                <a:gd name="T75" fmla="*/ 0 h 205"/>
                <a:gd name="T76" fmla="*/ 0 w 114"/>
                <a:gd name="T77" fmla="*/ 0 h 205"/>
                <a:gd name="T78" fmla="*/ 0 w 114"/>
                <a:gd name="T79" fmla="*/ 0 h 205"/>
                <a:gd name="T80" fmla="*/ 0 w 114"/>
                <a:gd name="T81" fmla="*/ 0 h 2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4"/>
                <a:gd name="T124" fmla="*/ 0 h 205"/>
                <a:gd name="T125" fmla="*/ 114 w 114"/>
                <a:gd name="T126" fmla="*/ 205 h 2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4" h="205">
                  <a:moveTo>
                    <a:pt x="9" y="77"/>
                  </a:moveTo>
                  <a:lnTo>
                    <a:pt x="5" y="77"/>
                  </a:lnTo>
                  <a:lnTo>
                    <a:pt x="1" y="77"/>
                  </a:lnTo>
                  <a:lnTo>
                    <a:pt x="4" y="79"/>
                  </a:lnTo>
                  <a:lnTo>
                    <a:pt x="8" y="82"/>
                  </a:lnTo>
                  <a:lnTo>
                    <a:pt x="14" y="86"/>
                  </a:lnTo>
                  <a:lnTo>
                    <a:pt x="19" y="92"/>
                  </a:lnTo>
                  <a:lnTo>
                    <a:pt x="23" y="98"/>
                  </a:lnTo>
                  <a:lnTo>
                    <a:pt x="28" y="105"/>
                  </a:lnTo>
                  <a:lnTo>
                    <a:pt x="31" y="113"/>
                  </a:lnTo>
                  <a:lnTo>
                    <a:pt x="34" y="121"/>
                  </a:lnTo>
                  <a:lnTo>
                    <a:pt x="35" y="128"/>
                  </a:lnTo>
                  <a:lnTo>
                    <a:pt x="36" y="135"/>
                  </a:lnTo>
                  <a:lnTo>
                    <a:pt x="36" y="141"/>
                  </a:lnTo>
                  <a:lnTo>
                    <a:pt x="34" y="149"/>
                  </a:lnTo>
                  <a:lnTo>
                    <a:pt x="34" y="150"/>
                  </a:lnTo>
                  <a:lnTo>
                    <a:pt x="32" y="154"/>
                  </a:lnTo>
                  <a:lnTo>
                    <a:pt x="31" y="157"/>
                  </a:lnTo>
                  <a:lnTo>
                    <a:pt x="29" y="160"/>
                  </a:lnTo>
                  <a:lnTo>
                    <a:pt x="91" y="205"/>
                  </a:lnTo>
                  <a:lnTo>
                    <a:pt x="98" y="197"/>
                  </a:lnTo>
                  <a:lnTo>
                    <a:pt x="102" y="187"/>
                  </a:lnTo>
                  <a:lnTo>
                    <a:pt x="106" y="178"/>
                  </a:lnTo>
                  <a:lnTo>
                    <a:pt x="110" y="168"/>
                  </a:lnTo>
                  <a:lnTo>
                    <a:pt x="113" y="150"/>
                  </a:lnTo>
                  <a:lnTo>
                    <a:pt x="114" y="133"/>
                  </a:lnTo>
                  <a:lnTo>
                    <a:pt x="112" y="116"/>
                  </a:lnTo>
                  <a:lnTo>
                    <a:pt x="108" y="99"/>
                  </a:lnTo>
                  <a:lnTo>
                    <a:pt x="103" y="84"/>
                  </a:lnTo>
                  <a:lnTo>
                    <a:pt x="96" y="70"/>
                  </a:lnTo>
                  <a:lnTo>
                    <a:pt x="87" y="56"/>
                  </a:lnTo>
                  <a:lnTo>
                    <a:pt x="79" y="44"/>
                  </a:lnTo>
                  <a:lnTo>
                    <a:pt x="69" y="33"/>
                  </a:lnTo>
                  <a:lnTo>
                    <a:pt x="59" y="22"/>
                  </a:lnTo>
                  <a:lnTo>
                    <a:pt x="47" y="14"/>
                  </a:lnTo>
                  <a:lnTo>
                    <a:pt x="35" y="7"/>
                  </a:lnTo>
                  <a:lnTo>
                    <a:pt x="22" y="2"/>
                  </a:lnTo>
                  <a:lnTo>
                    <a:pt x="5" y="0"/>
                  </a:lnTo>
                  <a:lnTo>
                    <a:pt x="0" y="0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4" name="Freeform 192"/>
            <p:cNvSpPr>
              <a:spLocks/>
            </p:cNvSpPr>
            <p:nvPr/>
          </p:nvSpPr>
          <p:spPr bwMode="auto">
            <a:xfrm>
              <a:off x="2494" y="1814"/>
              <a:ext cx="77" cy="43"/>
            </a:xfrm>
            <a:custGeom>
              <a:avLst/>
              <a:gdLst>
                <a:gd name="T0" fmla="*/ 0 w 1222"/>
                <a:gd name="T1" fmla="*/ 0 h 695"/>
                <a:gd name="T2" fmla="*/ 0 w 1222"/>
                <a:gd name="T3" fmla="*/ 0 h 695"/>
                <a:gd name="T4" fmla="*/ 0 w 1222"/>
                <a:gd name="T5" fmla="*/ 0 h 695"/>
                <a:gd name="T6" fmla="*/ 0 w 1222"/>
                <a:gd name="T7" fmla="*/ 0 h 695"/>
                <a:gd name="T8" fmla="*/ 0 w 1222"/>
                <a:gd name="T9" fmla="*/ 0 h 695"/>
                <a:gd name="T10" fmla="*/ 0 w 1222"/>
                <a:gd name="T11" fmla="*/ 0 h 695"/>
                <a:gd name="T12" fmla="*/ 0 w 1222"/>
                <a:gd name="T13" fmla="*/ 0 h 695"/>
                <a:gd name="T14" fmla="*/ 0 w 1222"/>
                <a:gd name="T15" fmla="*/ 0 h 695"/>
                <a:gd name="T16" fmla="*/ 0 w 1222"/>
                <a:gd name="T17" fmla="*/ 0 h 695"/>
                <a:gd name="T18" fmla="*/ 0 w 1222"/>
                <a:gd name="T19" fmla="*/ 0 h 695"/>
                <a:gd name="T20" fmla="*/ 0 w 1222"/>
                <a:gd name="T21" fmla="*/ 0 h 695"/>
                <a:gd name="T22" fmla="*/ 0 w 1222"/>
                <a:gd name="T23" fmla="*/ 0 h 695"/>
                <a:gd name="T24" fmla="*/ 0 w 1222"/>
                <a:gd name="T25" fmla="*/ 0 h 695"/>
                <a:gd name="T26" fmla="*/ 0 w 1222"/>
                <a:gd name="T27" fmla="*/ 0 h 695"/>
                <a:gd name="T28" fmla="*/ 0 w 1222"/>
                <a:gd name="T29" fmla="*/ 0 h 695"/>
                <a:gd name="T30" fmla="*/ 0 w 1222"/>
                <a:gd name="T31" fmla="*/ 0 h 695"/>
                <a:gd name="T32" fmla="*/ 0 w 1222"/>
                <a:gd name="T33" fmla="*/ 0 h 695"/>
                <a:gd name="T34" fmla="*/ 0 w 1222"/>
                <a:gd name="T35" fmla="*/ 0 h 695"/>
                <a:gd name="T36" fmla="*/ 0 w 1222"/>
                <a:gd name="T37" fmla="*/ 0 h 695"/>
                <a:gd name="T38" fmla="*/ 0 w 1222"/>
                <a:gd name="T39" fmla="*/ 0 h 695"/>
                <a:gd name="T40" fmla="*/ 0 w 1222"/>
                <a:gd name="T41" fmla="*/ 0 h 695"/>
                <a:gd name="T42" fmla="*/ 0 w 1222"/>
                <a:gd name="T43" fmla="*/ 0 h 695"/>
                <a:gd name="T44" fmla="*/ 0 w 1222"/>
                <a:gd name="T45" fmla="*/ 0 h 695"/>
                <a:gd name="T46" fmla="*/ 0 w 1222"/>
                <a:gd name="T47" fmla="*/ 0 h 695"/>
                <a:gd name="T48" fmla="*/ 0 w 1222"/>
                <a:gd name="T49" fmla="*/ 0 h 695"/>
                <a:gd name="T50" fmla="*/ 0 w 1222"/>
                <a:gd name="T51" fmla="*/ 0 h 695"/>
                <a:gd name="T52" fmla="*/ 0 w 1222"/>
                <a:gd name="T53" fmla="*/ 0 h 695"/>
                <a:gd name="T54" fmla="*/ 0 w 1222"/>
                <a:gd name="T55" fmla="*/ 0 h 695"/>
                <a:gd name="T56" fmla="*/ 0 w 1222"/>
                <a:gd name="T57" fmla="*/ 0 h 695"/>
                <a:gd name="T58" fmla="*/ 0 w 1222"/>
                <a:gd name="T59" fmla="*/ 0 h 695"/>
                <a:gd name="T60" fmla="*/ 0 w 1222"/>
                <a:gd name="T61" fmla="*/ 0 h 695"/>
                <a:gd name="T62" fmla="*/ 0 w 1222"/>
                <a:gd name="T63" fmla="*/ 0 h 695"/>
                <a:gd name="T64" fmla="*/ 0 w 1222"/>
                <a:gd name="T65" fmla="*/ 0 h 695"/>
                <a:gd name="T66" fmla="*/ 0 w 1222"/>
                <a:gd name="T67" fmla="*/ 0 h 695"/>
                <a:gd name="T68" fmla="*/ 0 w 1222"/>
                <a:gd name="T69" fmla="*/ 0 h 695"/>
                <a:gd name="T70" fmla="*/ 0 w 1222"/>
                <a:gd name="T71" fmla="*/ 0 h 695"/>
                <a:gd name="T72" fmla="*/ 0 w 1222"/>
                <a:gd name="T73" fmla="*/ 0 h 695"/>
                <a:gd name="T74" fmla="*/ 0 w 1222"/>
                <a:gd name="T75" fmla="*/ 0 h 695"/>
                <a:gd name="T76" fmla="*/ 0 w 1222"/>
                <a:gd name="T77" fmla="*/ 0 h 695"/>
                <a:gd name="T78" fmla="*/ 0 w 1222"/>
                <a:gd name="T79" fmla="*/ 0 h 695"/>
                <a:gd name="T80" fmla="*/ 0 w 1222"/>
                <a:gd name="T81" fmla="*/ 0 h 695"/>
                <a:gd name="T82" fmla="*/ 0 w 1222"/>
                <a:gd name="T83" fmla="*/ 0 h 695"/>
                <a:gd name="T84" fmla="*/ 0 w 1222"/>
                <a:gd name="T85" fmla="*/ 0 h 6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22"/>
                <a:gd name="T130" fmla="*/ 0 h 695"/>
                <a:gd name="T131" fmla="*/ 1222 w 1222"/>
                <a:gd name="T132" fmla="*/ 695 h 6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22" h="695">
                  <a:moveTo>
                    <a:pt x="1171" y="126"/>
                  </a:moveTo>
                  <a:lnTo>
                    <a:pt x="1136" y="127"/>
                  </a:lnTo>
                  <a:lnTo>
                    <a:pt x="1101" y="126"/>
                  </a:lnTo>
                  <a:lnTo>
                    <a:pt x="1067" y="124"/>
                  </a:lnTo>
                  <a:lnTo>
                    <a:pt x="1032" y="121"/>
                  </a:lnTo>
                  <a:lnTo>
                    <a:pt x="997" y="117"/>
                  </a:lnTo>
                  <a:lnTo>
                    <a:pt x="963" y="113"/>
                  </a:lnTo>
                  <a:lnTo>
                    <a:pt x="929" y="108"/>
                  </a:lnTo>
                  <a:lnTo>
                    <a:pt x="896" y="102"/>
                  </a:lnTo>
                  <a:lnTo>
                    <a:pt x="830" y="88"/>
                  </a:lnTo>
                  <a:lnTo>
                    <a:pt x="765" y="73"/>
                  </a:lnTo>
                  <a:lnTo>
                    <a:pt x="703" y="59"/>
                  </a:lnTo>
                  <a:lnTo>
                    <a:pt x="641" y="43"/>
                  </a:lnTo>
                  <a:lnTo>
                    <a:pt x="582" y="30"/>
                  </a:lnTo>
                  <a:lnTo>
                    <a:pt x="524" y="18"/>
                  </a:lnTo>
                  <a:lnTo>
                    <a:pt x="497" y="13"/>
                  </a:lnTo>
                  <a:lnTo>
                    <a:pt x="470" y="9"/>
                  </a:lnTo>
                  <a:lnTo>
                    <a:pt x="443" y="4"/>
                  </a:lnTo>
                  <a:lnTo>
                    <a:pt x="418" y="2"/>
                  </a:lnTo>
                  <a:lnTo>
                    <a:pt x="392" y="0"/>
                  </a:lnTo>
                  <a:lnTo>
                    <a:pt x="368" y="0"/>
                  </a:lnTo>
                  <a:lnTo>
                    <a:pt x="344" y="0"/>
                  </a:lnTo>
                  <a:lnTo>
                    <a:pt x="320" y="3"/>
                  </a:lnTo>
                  <a:lnTo>
                    <a:pt x="298" y="7"/>
                  </a:lnTo>
                  <a:lnTo>
                    <a:pt x="276" y="12"/>
                  </a:lnTo>
                  <a:lnTo>
                    <a:pt x="256" y="19"/>
                  </a:lnTo>
                  <a:lnTo>
                    <a:pt x="235" y="27"/>
                  </a:lnTo>
                  <a:lnTo>
                    <a:pt x="215" y="37"/>
                  </a:lnTo>
                  <a:lnTo>
                    <a:pt x="193" y="51"/>
                  </a:lnTo>
                  <a:lnTo>
                    <a:pt x="170" y="66"/>
                  </a:lnTo>
                  <a:lnTo>
                    <a:pt x="147" y="83"/>
                  </a:lnTo>
                  <a:lnTo>
                    <a:pt x="124" y="103"/>
                  </a:lnTo>
                  <a:lnTo>
                    <a:pt x="101" y="124"/>
                  </a:lnTo>
                  <a:lnTo>
                    <a:pt x="81" y="147"/>
                  </a:lnTo>
                  <a:lnTo>
                    <a:pt x="60" y="170"/>
                  </a:lnTo>
                  <a:lnTo>
                    <a:pt x="51" y="183"/>
                  </a:lnTo>
                  <a:lnTo>
                    <a:pt x="43" y="195"/>
                  </a:lnTo>
                  <a:lnTo>
                    <a:pt x="34" y="207"/>
                  </a:lnTo>
                  <a:lnTo>
                    <a:pt x="27" y="220"/>
                  </a:lnTo>
                  <a:lnTo>
                    <a:pt x="20" y="233"/>
                  </a:lnTo>
                  <a:lnTo>
                    <a:pt x="15" y="246"/>
                  </a:lnTo>
                  <a:lnTo>
                    <a:pt x="10" y="260"/>
                  </a:lnTo>
                  <a:lnTo>
                    <a:pt x="6" y="272"/>
                  </a:lnTo>
                  <a:lnTo>
                    <a:pt x="3" y="285"/>
                  </a:lnTo>
                  <a:lnTo>
                    <a:pt x="1" y="298"/>
                  </a:lnTo>
                  <a:lnTo>
                    <a:pt x="0" y="312"/>
                  </a:lnTo>
                  <a:lnTo>
                    <a:pt x="0" y="324"/>
                  </a:lnTo>
                  <a:lnTo>
                    <a:pt x="2" y="337"/>
                  </a:lnTo>
                  <a:lnTo>
                    <a:pt x="5" y="351"/>
                  </a:lnTo>
                  <a:lnTo>
                    <a:pt x="9" y="363"/>
                  </a:lnTo>
                  <a:lnTo>
                    <a:pt x="14" y="375"/>
                  </a:lnTo>
                  <a:lnTo>
                    <a:pt x="29" y="406"/>
                  </a:lnTo>
                  <a:lnTo>
                    <a:pt x="48" y="437"/>
                  </a:lnTo>
                  <a:lnTo>
                    <a:pt x="68" y="468"/>
                  </a:lnTo>
                  <a:lnTo>
                    <a:pt x="91" y="497"/>
                  </a:lnTo>
                  <a:lnTo>
                    <a:pt x="102" y="513"/>
                  </a:lnTo>
                  <a:lnTo>
                    <a:pt x="114" y="527"/>
                  </a:lnTo>
                  <a:lnTo>
                    <a:pt x="128" y="541"/>
                  </a:lnTo>
                  <a:lnTo>
                    <a:pt x="141" y="555"/>
                  </a:lnTo>
                  <a:lnTo>
                    <a:pt x="154" y="568"/>
                  </a:lnTo>
                  <a:lnTo>
                    <a:pt x="169" y="581"/>
                  </a:lnTo>
                  <a:lnTo>
                    <a:pt x="183" y="595"/>
                  </a:lnTo>
                  <a:lnTo>
                    <a:pt x="198" y="606"/>
                  </a:lnTo>
                  <a:lnTo>
                    <a:pt x="213" y="618"/>
                  </a:lnTo>
                  <a:lnTo>
                    <a:pt x="229" y="628"/>
                  </a:lnTo>
                  <a:lnTo>
                    <a:pt x="245" y="639"/>
                  </a:lnTo>
                  <a:lnTo>
                    <a:pt x="261" y="649"/>
                  </a:lnTo>
                  <a:lnTo>
                    <a:pt x="277" y="657"/>
                  </a:lnTo>
                  <a:lnTo>
                    <a:pt x="294" y="665"/>
                  </a:lnTo>
                  <a:lnTo>
                    <a:pt x="311" y="672"/>
                  </a:lnTo>
                  <a:lnTo>
                    <a:pt x="329" y="679"/>
                  </a:lnTo>
                  <a:lnTo>
                    <a:pt x="346" y="684"/>
                  </a:lnTo>
                  <a:lnTo>
                    <a:pt x="363" y="688"/>
                  </a:lnTo>
                  <a:lnTo>
                    <a:pt x="382" y="692"/>
                  </a:lnTo>
                  <a:lnTo>
                    <a:pt x="399" y="694"/>
                  </a:lnTo>
                  <a:lnTo>
                    <a:pt x="418" y="695"/>
                  </a:lnTo>
                  <a:lnTo>
                    <a:pt x="436" y="695"/>
                  </a:lnTo>
                  <a:lnTo>
                    <a:pt x="455" y="694"/>
                  </a:lnTo>
                  <a:lnTo>
                    <a:pt x="473" y="691"/>
                  </a:lnTo>
                  <a:lnTo>
                    <a:pt x="501" y="687"/>
                  </a:lnTo>
                  <a:lnTo>
                    <a:pt x="527" y="682"/>
                  </a:lnTo>
                  <a:lnTo>
                    <a:pt x="555" y="675"/>
                  </a:lnTo>
                  <a:lnTo>
                    <a:pt x="582" y="668"/>
                  </a:lnTo>
                  <a:lnTo>
                    <a:pt x="609" y="661"/>
                  </a:lnTo>
                  <a:lnTo>
                    <a:pt x="636" y="653"/>
                  </a:lnTo>
                  <a:lnTo>
                    <a:pt x="664" y="645"/>
                  </a:lnTo>
                  <a:lnTo>
                    <a:pt x="690" y="635"/>
                  </a:lnTo>
                  <a:lnTo>
                    <a:pt x="717" y="624"/>
                  </a:lnTo>
                  <a:lnTo>
                    <a:pt x="744" y="614"/>
                  </a:lnTo>
                  <a:lnTo>
                    <a:pt x="769" y="603"/>
                  </a:lnTo>
                  <a:lnTo>
                    <a:pt x="796" y="590"/>
                  </a:lnTo>
                  <a:lnTo>
                    <a:pt x="822" y="577"/>
                  </a:lnTo>
                  <a:lnTo>
                    <a:pt x="847" y="564"/>
                  </a:lnTo>
                  <a:lnTo>
                    <a:pt x="873" y="549"/>
                  </a:lnTo>
                  <a:lnTo>
                    <a:pt x="897" y="535"/>
                  </a:lnTo>
                  <a:lnTo>
                    <a:pt x="922" y="520"/>
                  </a:lnTo>
                  <a:lnTo>
                    <a:pt x="946" y="503"/>
                  </a:lnTo>
                  <a:lnTo>
                    <a:pt x="969" y="487"/>
                  </a:lnTo>
                  <a:lnTo>
                    <a:pt x="993" y="470"/>
                  </a:lnTo>
                  <a:lnTo>
                    <a:pt x="1015" y="452"/>
                  </a:lnTo>
                  <a:lnTo>
                    <a:pt x="1037" y="434"/>
                  </a:lnTo>
                  <a:lnTo>
                    <a:pt x="1058" y="415"/>
                  </a:lnTo>
                  <a:lnTo>
                    <a:pt x="1080" y="396"/>
                  </a:lnTo>
                  <a:lnTo>
                    <a:pt x="1099" y="375"/>
                  </a:lnTo>
                  <a:lnTo>
                    <a:pt x="1120" y="355"/>
                  </a:lnTo>
                  <a:lnTo>
                    <a:pt x="1138" y="334"/>
                  </a:lnTo>
                  <a:lnTo>
                    <a:pt x="1157" y="312"/>
                  </a:lnTo>
                  <a:lnTo>
                    <a:pt x="1174" y="290"/>
                  </a:lnTo>
                  <a:lnTo>
                    <a:pt x="1191" y="268"/>
                  </a:lnTo>
                  <a:lnTo>
                    <a:pt x="1206" y="244"/>
                  </a:lnTo>
                  <a:lnTo>
                    <a:pt x="1221" y="221"/>
                  </a:lnTo>
                  <a:lnTo>
                    <a:pt x="1222" y="218"/>
                  </a:lnTo>
                  <a:lnTo>
                    <a:pt x="1222" y="212"/>
                  </a:lnTo>
                  <a:lnTo>
                    <a:pt x="1221" y="207"/>
                  </a:lnTo>
                  <a:lnTo>
                    <a:pt x="1220" y="201"/>
                  </a:lnTo>
                  <a:lnTo>
                    <a:pt x="1217" y="188"/>
                  </a:lnTo>
                  <a:lnTo>
                    <a:pt x="1211" y="174"/>
                  </a:lnTo>
                  <a:lnTo>
                    <a:pt x="1203" y="159"/>
                  </a:lnTo>
                  <a:lnTo>
                    <a:pt x="1194" y="146"/>
                  </a:lnTo>
                  <a:lnTo>
                    <a:pt x="1189" y="140"/>
                  </a:lnTo>
                  <a:lnTo>
                    <a:pt x="1183" y="135"/>
                  </a:lnTo>
                  <a:lnTo>
                    <a:pt x="1177" y="130"/>
                  </a:lnTo>
                  <a:lnTo>
                    <a:pt x="1171" y="126"/>
                  </a:lnTo>
                  <a:lnTo>
                    <a:pt x="1174" y="125"/>
                  </a:lnTo>
                  <a:lnTo>
                    <a:pt x="1172" y="127"/>
                  </a:lnTo>
                  <a:lnTo>
                    <a:pt x="1169" y="128"/>
                  </a:lnTo>
                  <a:lnTo>
                    <a:pt x="1167" y="130"/>
                  </a:lnTo>
                  <a:lnTo>
                    <a:pt x="1166" y="130"/>
                  </a:lnTo>
                  <a:lnTo>
                    <a:pt x="1167" y="129"/>
                  </a:lnTo>
                  <a:lnTo>
                    <a:pt x="1171" y="126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5" name="Freeform 193"/>
            <p:cNvSpPr>
              <a:spLocks/>
            </p:cNvSpPr>
            <p:nvPr/>
          </p:nvSpPr>
          <p:spPr bwMode="auto">
            <a:xfrm>
              <a:off x="2508" y="1811"/>
              <a:ext cx="60" cy="13"/>
            </a:xfrm>
            <a:custGeom>
              <a:avLst/>
              <a:gdLst>
                <a:gd name="T0" fmla="*/ 0 w 953"/>
                <a:gd name="T1" fmla="*/ 0 h 204"/>
                <a:gd name="T2" fmla="*/ 0 w 953"/>
                <a:gd name="T3" fmla="*/ 0 h 204"/>
                <a:gd name="T4" fmla="*/ 0 w 953"/>
                <a:gd name="T5" fmla="*/ 0 h 204"/>
                <a:gd name="T6" fmla="*/ 0 w 953"/>
                <a:gd name="T7" fmla="*/ 0 h 204"/>
                <a:gd name="T8" fmla="*/ 0 w 953"/>
                <a:gd name="T9" fmla="*/ 0 h 204"/>
                <a:gd name="T10" fmla="*/ 0 w 953"/>
                <a:gd name="T11" fmla="*/ 0 h 204"/>
                <a:gd name="T12" fmla="*/ 0 w 953"/>
                <a:gd name="T13" fmla="*/ 0 h 204"/>
                <a:gd name="T14" fmla="*/ 0 w 953"/>
                <a:gd name="T15" fmla="*/ 0 h 204"/>
                <a:gd name="T16" fmla="*/ 0 w 953"/>
                <a:gd name="T17" fmla="*/ 0 h 204"/>
                <a:gd name="T18" fmla="*/ 0 w 953"/>
                <a:gd name="T19" fmla="*/ 0 h 204"/>
                <a:gd name="T20" fmla="*/ 0 w 953"/>
                <a:gd name="T21" fmla="*/ 0 h 204"/>
                <a:gd name="T22" fmla="*/ 0 w 953"/>
                <a:gd name="T23" fmla="*/ 0 h 204"/>
                <a:gd name="T24" fmla="*/ 0 w 953"/>
                <a:gd name="T25" fmla="*/ 0 h 204"/>
                <a:gd name="T26" fmla="*/ 0 w 953"/>
                <a:gd name="T27" fmla="*/ 0 h 204"/>
                <a:gd name="T28" fmla="*/ 0 w 953"/>
                <a:gd name="T29" fmla="*/ 0 h 204"/>
                <a:gd name="T30" fmla="*/ 0 w 953"/>
                <a:gd name="T31" fmla="*/ 0 h 204"/>
                <a:gd name="T32" fmla="*/ 0 w 953"/>
                <a:gd name="T33" fmla="*/ 0 h 204"/>
                <a:gd name="T34" fmla="*/ 0 w 953"/>
                <a:gd name="T35" fmla="*/ 0 h 204"/>
                <a:gd name="T36" fmla="*/ 0 w 953"/>
                <a:gd name="T37" fmla="*/ 0 h 204"/>
                <a:gd name="T38" fmla="*/ 0 w 953"/>
                <a:gd name="T39" fmla="*/ 0 h 204"/>
                <a:gd name="T40" fmla="*/ 0 w 953"/>
                <a:gd name="T41" fmla="*/ 0 h 204"/>
                <a:gd name="T42" fmla="*/ 0 w 953"/>
                <a:gd name="T43" fmla="*/ 0 h 204"/>
                <a:gd name="T44" fmla="*/ 0 w 953"/>
                <a:gd name="T45" fmla="*/ 0 h 204"/>
                <a:gd name="T46" fmla="*/ 0 w 953"/>
                <a:gd name="T47" fmla="*/ 0 h 204"/>
                <a:gd name="T48" fmla="*/ 0 w 953"/>
                <a:gd name="T49" fmla="*/ 0 h 204"/>
                <a:gd name="T50" fmla="*/ 0 w 953"/>
                <a:gd name="T51" fmla="*/ 0 h 204"/>
                <a:gd name="T52" fmla="*/ 0 w 953"/>
                <a:gd name="T53" fmla="*/ 0 h 204"/>
                <a:gd name="T54" fmla="*/ 0 w 953"/>
                <a:gd name="T55" fmla="*/ 0 h 204"/>
                <a:gd name="T56" fmla="*/ 0 w 953"/>
                <a:gd name="T57" fmla="*/ 0 h 204"/>
                <a:gd name="T58" fmla="*/ 0 w 953"/>
                <a:gd name="T59" fmla="*/ 0 h 204"/>
                <a:gd name="T60" fmla="*/ 0 w 953"/>
                <a:gd name="T61" fmla="*/ 0 h 204"/>
                <a:gd name="T62" fmla="*/ 0 w 953"/>
                <a:gd name="T63" fmla="*/ 0 h 204"/>
                <a:gd name="T64" fmla="*/ 0 w 953"/>
                <a:gd name="T65" fmla="*/ 0 h 204"/>
                <a:gd name="T66" fmla="*/ 0 w 953"/>
                <a:gd name="T67" fmla="*/ 0 h 204"/>
                <a:gd name="T68" fmla="*/ 0 w 953"/>
                <a:gd name="T69" fmla="*/ 0 h 204"/>
                <a:gd name="T70" fmla="*/ 0 w 953"/>
                <a:gd name="T71" fmla="*/ 0 h 204"/>
                <a:gd name="T72" fmla="*/ 0 w 953"/>
                <a:gd name="T73" fmla="*/ 0 h 204"/>
                <a:gd name="T74" fmla="*/ 0 w 953"/>
                <a:gd name="T75" fmla="*/ 0 h 204"/>
                <a:gd name="T76" fmla="*/ 0 w 953"/>
                <a:gd name="T77" fmla="*/ 0 h 204"/>
                <a:gd name="T78" fmla="*/ 0 w 953"/>
                <a:gd name="T79" fmla="*/ 0 h 204"/>
                <a:gd name="T80" fmla="*/ 0 w 953"/>
                <a:gd name="T81" fmla="*/ 0 h 204"/>
                <a:gd name="T82" fmla="*/ 0 w 953"/>
                <a:gd name="T83" fmla="*/ 0 h 204"/>
                <a:gd name="T84" fmla="*/ 0 w 953"/>
                <a:gd name="T85" fmla="*/ 0 h 204"/>
                <a:gd name="T86" fmla="*/ 0 w 953"/>
                <a:gd name="T87" fmla="*/ 0 h 204"/>
                <a:gd name="T88" fmla="*/ 0 w 953"/>
                <a:gd name="T89" fmla="*/ 0 h 204"/>
                <a:gd name="T90" fmla="*/ 0 w 953"/>
                <a:gd name="T91" fmla="*/ 0 h 204"/>
                <a:gd name="T92" fmla="*/ 0 w 953"/>
                <a:gd name="T93" fmla="*/ 0 h 204"/>
                <a:gd name="T94" fmla="*/ 0 w 953"/>
                <a:gd name="T95" fmla="*/ 0 h 204"/>
                <a:gd name="T96" fmla="*/ 0 w 953"/>
                <a:gd name="T97" fmla="*/ 0 h 204"/>
                <a:gd name="T98" fmla="*/ 0 w 953"/>
                <a:gd name="T99" fmla="*/ 0 h 204"/>
                <a:gd name="T100" fmla="*/ 0 w 953"/>
                <a:gd name="T101" fmla="*/ 0 h 204"/>
                <a:gd name="T102" fmla="*/ 0 w 953"/>
                <a:gd name="T103" fmla="*/ 0 h 204"/>
                <a:gd name="T104" fmla="*/ 0 w 953"/>
                <a:gd name="T105" fmla="*/ 0 h 204"/>
                <a:gd name="T106" fmla="*/ 0 w 953"/>
                <a:gd name="T107" fmla="*/ 0 h 204"/>
                <a:gd name="T108" fmla="*/ 0 w 953"/>
                <a:gd name="T109" fmla="*/ 0 h 204"/>
                <a:gd name="T110" fmla="*/ 0 w 953"/>
                <a:gd name="T111" fmla="*/ 0 h 204"/>
                <a:gd name="T112" fmla="*/ 0 w 953"/>
                <a:gd name="T113" fmla="*/ 0 h 2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3"/>
                <a:gd name="T172" fmla="*/ 0 h 204"/>
                <a:gd name="T173" fmla="*/ 953 w 953"/>
                <a:gd name="T174" fmla="*/ 204 h 2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3" h="204">
                  <a:moveTo>
                    <a:pt x="33" y="101"/>
                  </a:moveTo>
                  <a:lnTo>
                    <a:pt x="33" y="101"/>
                  </a:lnTo>
                  <a:lnTo>
                    <a:pt x="50" y="94"/>
                  </a:lnTo>
                  <a:lnTo>
                    <a:pt x="68" y="88"/>
                  </a:lnTo>
                  <a:lnTo>
                    <a:pt x="87" y="83"/>
                  </a:lnTo>
                  <a:lnTo>
                    <a:pt x="107" y="80"/>
                  </a:lnTo>
                  <a:lnTo>
                    <a:pt x="127" y="78"/>
                  </a:lnTo>
                  <a:lnTo>
                    <a:pt x="149" y="77"/>
                  </a:lnTo>
                  <a:lnTo>
                    <a:pt x="172" y="78"/>
                  </a:lnTo>
                  <a:lnTo>
                    <a:pt x="196" y="79"/>
                  </a:lnTo>
                  <a:lnTo>
                    <a:pt x="220" y="82"/>
                  </a:lnTo>
                  <a:lnTo>
                    <a:pt x="245" y="85"/>
                  </a:lnTo>
                  <a:lnTo>
                    <a:pt x="272" y="90"/>
                  </a:lnTo>
                  <a:lnTo>
                    <a:pt x="298" y="95"/>
                  </a:lnTo>
                  <a:lnTo>
                    <a:pt x="355" y="106"/>
                  </a:lnTo>
                  <a:lnTo>
                    <a:pt x="413" y="120"/>
                  </a:lnTo>
                  <a:lnTo>
                    <a:pt x="475" y="135"/>
                  </a:lnTo>
                  <a:lnTo>
                    <a:pt x="537" y="150"/>
                  </a:lnTo>
                  <a:lnTo>
                    <a:pt x="603" y="165"/>
                  </a:lnTo>
                  <a:lnTo>
                    <a:pt x="669" y="179"/>
                  </a:lnTo>
                  <a:lnTo>
                    <a:pt x="704" y="185"/>
                  </a:lnTo>
                  <a:lnTo>
                    <a:pt x="739" y="190"/>
                  </a:lnTo>
                  <a:lnTo>
                    <a:pt x="774" y="195"/>
                  </a:lnTo>
                  <a:lnTo>
                    <a:pt x="810" y="199"/>
                  </a:lnTo>
                  <a:lnTo>
                    <a:pt x="845" y="202"/>
                  </a:lnTo>
                  <a:lnTo>
                    <a:pt x="880" y="203"/>
                  </a:lnTo>
                  <a:lnTo>
                    <a:pt x="917" y="204"/>
                  </a:lnTo>
                  <a:lnTo>
                    <a:pt x="953" y="204"/>
                  </a:lnTo>
                  <a:lnTo>
                    <a:pt x="951" y="126"/>
                  </a:lnTo>
                  <a:lnTo>
                    <a:pt x="917" y="127"/>
                  </a:lnTo>
                  <a:lnTo>
                    <a:pt x="883" y="126"/>
                  </a:lnTo>
                  <a:lnTo>
                    <a:pt x="850" y="124"/>
                  </a:lnTo>
                  <a:lnTo>
                    <a:pt x="817" y="122"/>
                  </a:lnTo>
                  <a:lnTo>
                    <a:pt x="783" y="118"/>
                  </a:lnTo>
                  <a:lnTo>
                    <a:pt x="750" y="113"/>
                  </a:lnTo>
                  <a:lnTo>
                    <a:pt x="716" y="108"/>
                  </a:lnTo>
                  <a:lnTo>
                    <a:pt x="685" y="103"/>
                  </a:lnTo>
                  <a:lnTo>
                    <a:pt x="619" y="90"/>
                  </a:lnTo>
                  <a:lnTo>
                    <a:pt x="555" y="75"/>
                  </a:lnTo>
                  <a:lnTo>
                    <a:pt x="492" y="60"/>
                  </a:lnTo>
                  <a:lnTo>
                    <a:pt x="431" y="44"/>
                  </a:lnTo>
                  <a:lnTo>
                    <a:pt x="371" y="31"/>
                  </a:lnTo>
                  <a:lnTo>
                    <a:pt x="314" y="19"/>
                  </a:lnTo>
                  <a:lnTo>
                    <a:pt x="285" y="14"/>
                  </a:lnTo>
                  <a:lnTo>
                    <a:pt x="256" y="9"/>
                  </a:lnTo>
                  <a:lnTo>
                    <a:pt x="229" y="6"/>
                  </a:lnTo>
                  <a:lnTo>
                    <a:pt x="202" y="2"/>
                  </a:lnTo>
                  <a:lnTo>
                    <a:pt x="174" y="0"/>
                  </a:lnTo>
                  <a:lnTo>
                    <a:pt x="149" y="0"/>
                  </a:lnTo>
                  <a:lnTo>
                    <a:pt x="122" y="1"/>
                  </a:lnTo>
                  <a:lnTo>
                    <a:pt x="96" y="4"/>
                  </a:lnTo>
                  <a:lnTo>
                    <a:pt x="72" y="8"/>
                  </a:lnTo>
                  <a:lnTo>
                    <a:pt x="47" y="14"/>
                  </a:lnTo>
                  <a:lnTo>
                    <a:pt x="24" y="21"/>
                  </a:lnTo>
                  <a:lnTo>
                    <a:pt x="0" y="31"/>
                  </a:lnTo>
                  <a:lnTo>
                    <a:pt x="33" y="10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6" name="Freeform 194"/>
            <p:cNvSpPr>
              <a:spLocks/>
            </p:cNvSpPr>
            <p:nvPr/>
          </p:nvSpPr>
          <p:spPr bwMode="auto">
            <a:xfrm>
              <a:off x="2492" y="1813"/>
              <a:ext cx="18" cy="25"/>
            </a:xfrm>
            <a:custGeom>
              <a:avLst/>
              <a:gdLst>
                <a:gd name="T0" fmla="*/ 0 w 291"/>
                <a:gd name="T1" fmla="*/ 0 h 401"/>
                <a:gd name="T2" fmla="*/ 0 w 291"/>
                <a:gd name="T3" fmla="*/ 0 h 401"/>
                <a:gd name="T4" fmla="*/ 0 w 291"/>
                <a:gd name="T5" fmla="*/ 0 h 401"/>
                <a:gd name="T6" fmla="*/ 0 w 291"/>
                <a:gd name="T7" fmla="*/ 0 h 401"/>
                <a:gd name="T8" fmla="*/ 0 w 291"/>
                <a:gd name="T9" fmla="*/ 0 h 401"/>
                <a:gd name="T10" fmla="*/ 0 w 291"/>
                <a:gd name="T11" fmla="*/ 0 h 401"/>
                <a:gd name="T12" fmla="*/ 0 w 291"/>
                <a:gd name="T13" fmla="*/ 0 h 401"/>
                <a:gd name="T14" fmla="*/ 0 w 291"/>
                <a:gd name="T15" fmla="*/ 0 h 401"/>
                <a:gd name="T16" fmla="*/ 0 w 291"/>
                <a:gd name="T17" fmla="*/ 0 h 401"/>
                <a:gd name="T18" fmla="*/ 0 w 291"/>
                <a:gd name="T19" fmla="*/ 0 h 401"/>
                <a:gd name="T20" fmla="*/ 0 w 291"/>
                <a:gd name="T21" fmla="*/ 0 h 401"/>
                <a:gd name="T22" fmla="*/ 0 w 291"/>
                <a:gd name="T23" fmla="*/ 0 h 401"/>
                <a:gd name="T24" fmla="*/ 0 w 291"/>
                <a:gd name="T25" fmla="*/ 0 h 401"/>
                <a:gd name="T26" fmla="*/ 0 w 291"/>
                <a:gd name="T27" fmla="*/ 0 h 401"/>
                <a:gd name="T28" fmla="*/ 0 w 291"/>
                <a:gd name="T29" fmla="*/ 0 h 401"/>
                <a:gd name="T30" fmla="*/ 0 w 291"/>
                <a:gd name="T31" fmla="*/ 0 h 401"/>
                <a:gd name="T32" fmla="*/ 0 w 291"/>
                <a:gd name="T33" fmla="*/ 0 h 401"/>
                <a:gd name="T34" fmla="*/ 0 w 291"/>
                <a:gd name="T35" fmla="*/ 0 h 401"/>
                <a:gd name="T36" fmla="*/ 0 w 291"/>
                <a:gd name="T37" fmla="*/ 0 h 401"/>
                <a:gd name="T38" fmla="*/ 0 w 291"/>
                <a:gd name="T39" fmla="*/ 0 h 401"/>
                <a:gd name="T40" fmla="*/ 0 w 291"/>
                <a:gd name="T41" fmla="*/ 0 h 401"/>
                <a:gd name="T42" fmla="*/ 0 w 291"/>
                <a:gd name="T43" fmla="*/ 0 h 401"/>
                <a:gd name="T44" fmla="*/ 0 w 291"/>
                <a:gd name="T45" fmla="*/ 0 h 401"/>
                <a:gd name="T46" fmla="*/ 0 w 291"/>
                <a:gd name="T47" fmla="*/ 0 h 401"/>
                <a:gd name="T48" fmla="*/ 0 w 291"/>
                <a:gd name="T49" fmla="*/ 0 h 401"/>
                <a:gd name="T50" fmla="*/ 0 w 291"/>
                <a:gd name="T51" fmla="*/ 0 h 401"/>
                <a:gd name="T52" fmla="*/ 0 w 291"/>
                <a:gd name="T53" fmla="*/ 0 h 401"/>
                <a:gd name="T54" fmla="*/ 0 w 291"/>
                <a:gd name="T55" fmla="*/ 0 h 401"/>
                <a:gd name="T56" fmla="*/ 0 w 291"/>
                <a:gd name="T57" fmla="*/ 0 h 401"/>
                <a:gd name="T58" fmla="*/ 0 w 291"/>
                <a:gd name="T59" fmla="*/ 0 h 401"/>
                <a:gd name="T60" fmla="*/ 0 w 291"/>
                <a:gd name="T61" fmla="*/ 0 h 401"/>
                <a:gd name="T62" fmla="*/ 0 w 291"/>
                <a:gd name="T63" fmla="*/ 0 h 401"/>
                <a:gd name="T64" fmla="*/ 0 w 291"/>
                <a:gd name="T65" fmla="*/ 0 h 401"/>
                <a:gd name="T66" fmla="*/ 0 w 291"/>
                <a:gd name="T67" fmla="*/ 0 h 401"/>
                <a:gd name="T68" fmla="*/ 0 w 291"/>
                <a:gd name="T69" fmla="*/ 0 h 401"/>
                <a:gd name="T70" fmla="*/ 0 w 291"/>
                <a:gd name="T71" fmla="*/ 0 h 401"/>
                <a:gd name="T72" fmla="*/ 0 w 291"/>
                <a:gd name="T73" fmla="*/ 0 h 401"/>
                <a:gd name="T74" fmla="*/ 0 w 291"/>
                <a:gd name="T75" fmla="*/ 0 h 401"/>
                <a:gd name="T76" fmla="*/ 0 w 291"/>
                <a:gd name="T77" fmla="*/ 0 h 401"/>
                <a:gd name="T78" fmla="*/ 0 w 291"/>
                <a:gd name="T79" fmla="*/ 0 h 401"/>
                <a:gd name="T80" fmla="*/ 0 w 291"/>
                <a:gd name="T81" fmla="*/ 0 h 401"/>
                <a:gd name="T82" fmla="*/ 0 w 291"/>
                <a:gd name="T83" fmla="*/ 0 h 401"/>
                <a:gd name="T84" fmla="*/ 0 w 291"/>
                <a:gd name="T85" fmla="*/ 0 h 401"/>
                <a:gd name="T86" fmla="*/ 0 w 291"/>
                <a:gd name="T87" fmla="*/ 0 h 401"/>
                <a:gd name="T88" fmla="*/ 0 w 291"/>
                <a:gd name="T89" fmla="*/ 0 h 401"/>
                <a:gd name="T90" fmla="*/ 0 w 291"/>
                <a:gd name="T91" fmla="*/ 0 h 401"/>
                <a:gd name="T92" fmla="*/ 0 w 291"/>
                <a:gd name="T93" fmla="*/ 0 h 401"/>
                <a:gd name="T94" fmla="*/ 0 w 291"/>
                <a:gd name="T95" fmla="*/ 0 h 401"/>
                <a:gd name="T96" fmla="*/ 0 w 291"/>
                <a:gd name="T97" fmla="*/ 0 h 401"/>
                <a:gd name="T98" fmla="*/ 0 w 291"/>
                <a:gd name="T99" fmla="*/ 0 h 401"/>
                <a:gd name="T100" fmla="*/ 0 w 291"/>
                <a:gd name="T101" fmla="*/ 0 h 401"/>
                <a:gd name="T102" fmla="*/ 0 w 291"/>
                <a:gd name="T103" fmla="*/ 0 h 401"/>
                <a:gd name="T104" fmla="*/ 0 w 291"/>
                <a:gd name="T105" fmla="*/ 0 h 4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401"/>
                <a:gd name="T161" fmla="*/ 291 w 291"/>
                <a:gd name="T162" fmla="*/ 401 h 4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401">
                  <a:moveTo>
                    <a:pt x="88" y="367"/>
                  </a:moveTo>
                  <a:lnTo>
                    <a:pt x="88" y="366"/>
                  </a:lnTo>
                  <a:lnTo>
                    <a:pt x="84" y="358"/>
                  </a:lnTo>
                  <a:lnTo>
                    <a:pt x="81" y="348"/>
                  </a:lnTo>
                  <a:lnTo>
                    <a:pt x="79" y="339"/>
                  </a:lnTo>
                  <a:lnTo>
                    <a:pt x="78" y="330"/>
                  </a:lnTo>
                  <a:lnTo>
                    <a:pt x="78" y="321"/>
                  </a:lnTo>
                  <a:lnTo>
                    <a:pt x="79" y="311"/>
                  </a:lnTo>
                  <a:lnTo>
                    <a:pt x="80" y="300"/>
                  </a:lnTo>
                  <a:lnTo>
                    <a:pt x="82" y="290"/>
                  </a:lnTo>
                  <a:lnTo>
                    <a:pt x="86" y="280"/>
                  </a:lnTo>
                  <a:lnTo>
                    <a:pt x="89" y="269"/>
                  </a:lnTo>
                  <a:lnTo>
                    <a:pt x="94" y="257"/>
                  </a:lnTo>
                  <a:lnTo>
                    <a:pt x="100" y="246"/>
                  </a:lnTo>
                  <a:lnTo>
                    <a:pt x="106" y="236"/>
                  </a:lnTo>
                  <a:lnTo>
                    <a:pt x="113" y="225"/>
                  </a:lnTo>
                  <a:lnTo>
                    <a:pt x="122" y="213"/>
                  </a:lnTo>
                  <a:lnTo>
                    <a:pt x="129" y="203"/>
                  </a:lnTo>
                  <a:lnTo>
                    <a:pt x="148" y="180"/>
                  </a:lnTo>
                  <a:lnTo>
                    <a:pt x="168" y="160"/>
                  </a:lnTo>
                  <a:lnTo>
                    <a:pt x="189" y="141"/>
                  </a:lnTo>
                  <a:lnTo>
                    <a:pt x="210" y="122"/>
                  </a:lnTo>
                  <a:lnTo>
                    <a:pt x="231" y="106"/>
                  </a:lnTo>
                  <a:lnTo>
                    <a:pt x="253" y="91"/>
                  </a:lnTo>
                  <a:lnTo>
                    <a:pt x="272" y="79"/>
                  </a:lnTo>
                  <a:lnTo>
                    <a:pt x="291" y="70"/>
                  </a:lnTo>
                  <a:lnTo>
                    <a:pt x="258" y="0"/>
                  </a:lnTo>
                  <a:lnTo>
                    <a:pt x="235" y="11"/>
                  </a:lnTo>
                  <a:lnTo>
                    <a:pt x="211" y="26"/>
                  </a:lnTo>
                  <a:lnTo>
                    <a:pt x="186" y="43"/>
                  </a:lnTo>
                  <a:lnTo>
                    <a:pt x="162" y="62"/>
                  </a:lnTo>
                  <a:lnTo>
                    <a:pt x="137" y="82"/>
                  </a:lnTo>
                  <a:lnTo>
                    <a:pt x="113" y="105"/>
                  </a:lnTo>
                  <a:lnTo>
                    <a:pt x="90" y="129"/>
                  </a:lnTo>
                  <a:lnTo>
                    <a:pt x="69" y="154"/>
                  </a:lnTo>
                  <a:lnTo>
                    <a:pt x="59" y="167"/>
                  </a:lnTo>
                  <a:lnTo>
                    <a:pt x="49" y="182"/>
                  </a:lnTo>
                  <a:lnTo>
                    <a:pt x="41" y="196"/>
                  </a:lnTo>
                  <a:lnTo>
                    <a:pt x="31" y="209"/>
                  </a:lnTo>
                  <a:lnTo>
                    <a:pt x="24" y="225"/>
                  </a:lnTo>
                  <a:lnTo>
                    <a:pt x="18" y="239"/>
                  </a:lnTo>
                  <a:lnTo>
                    <a:pt x="12" y="254"/>
                  </a:lnTo>
                  <a:lnTo>
                    <a:pt x="7" y="271"/>
                  </a:lnTo>
                  <a:lnTo>
                    <a:pt x="4" y="286"/>
                  </a:lnTo>
                  <a:lnTo>
                    <a:pt x="1" y="302"/>
                  </a:lnTo>
                  <a:lnTo>
                    <a:pt x="0" y="319"/>
                  </a:lnTo>
                  <a:lnTo>
                    <a:pt x="1" y="335"/>
                  </a:lnTo>
                  <a:lnTo>
                    <a:pt x="3" y="352"/>
                  </a:lnTo>
                  <a:lnTo>
                    <a:pt x="6" y="368"/>
                  </a:lnTo>
                  <a:lnTo>
                    <a:pt x="11" y="385"/>
                  </a:lnTo>
                  <a:lnTo>
                    <a:pt x="18" y="401"/>
                  </a:lnTo>
                  <a:lnTo>
                    <a:pt x="88" y="36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7" name="Freeform 195"/>
            <p:cNvSpPr>
              <a:spLocks/>
            </p:cNvSpPr>
            <p:nvPr/>
          </p:nvSpPr>
          <p:spPr bwMode="auto">
            <a:xfrm>
              <a:off x="2493" y="1836"/>
              <a:ext cx="31" cy="24"/>
            </a:xfrm>
            <a:custGeom>
              <a:avLst/>
              <a:gdLst>
                <a:gd name="T0" fmla="*/ 0 w 501"/>
                <a:gd name="T1" fmla="*/ 0 h 375"/>
                <a:gd name="T2" fmla="*/ 0 w 501"/>
                <a:gd name="T3" fmla="*/ 0 h 375"/>
                <a:gd name="T4" fmla="*/ 0 w 501"/>
                <a:gd name="T5" fmla="*/ 0 h 375"/>
                <a:gd name="T6" fmla="*/ 0 w 501"/>
                <a:gd name="T7" fmla="*/ 0 h 375"/>
                <a:gd name="T8" fmla="*/ 0 w 501"/>
                <a:gd name="T9" fmla="*/ 0 h 375"/>
                <a:gd name="T10" fmla="*/ 0 w 501"/>
                <a:gd name="T11" fmla="*/ 0 h 375"/>
                <a:gd name="T12" fmla="*/ 0 w 501"/>
                <a:gd name="T13" fmla="*/ 0 h 375"/>
                <a:gd name="T14" fmla="*/ 0 w 501"/>
                <a:gd name="T15" fmla="*/ 0 h 375"/>
                <a:gd name="T16" fmla="*/ 0 w 501"/>
                <a:gd name="T17" fmla="*/ 0 h 375"/>
                <a:gd name="T18" fmla="*/ 0 w 501"/>
                <a:gd name="T19" fmla="*/ 0 h 375"/>
                <a:gd name="T20" fmla="*/ 0 w 501"/>
                <a:gd name="T21" fmla="*/ 0 h 375"/>
                <a:gd name="T22" fmla="*/ 0 w 501"/>
                <a:gd name="T23" fmla="*/ 0 h 375"/>
                <a:gd name="T24" fmla="*/ 0 w 501"/>
                <a:gd name="T25" fmla="*/ 0 h 375"/>
                <a:gd name="T26" fmla="*/ 0 w 501"/>
                <a:gd name="T27" fmla="*/ 0 h 375"/>
                <a:gd name="T28" fmla="*/ 0 w 501"/>
                <a:gd name="T29" fmla="*/ 0 h 375"/>
                <a:gd name="T30" fmla="*/ 0 w 501"/>
                <a:gd name="T31" fmla="*/ 0 h 375"/>
                <a:gd name="T32" fmla="*/ 0 w 501"/>
                <a:gd name="T33" fmla="*/ 0 h 375"/>
                <a:gd name="T34" fmla="*/ 0 w 501"/>
                <a:gd name="T35" fmla="*/ 0 h 375"/>
                <a:gd name="T36" fmla="*/ 0 w 501"/>
                <a:gd name="T37" fmla="*/ 0 h 375"/>
                <a:gd name="T38" fmla="*/ 0 w 501"/>
                <a:gd name="T39" fmla="*/ 0 h 375"/>
                <a:gd name="T40" fmla="*/ 0 w 501"/>
                <a:gd name="T41" fmla="*/ 0 h 375"/>
                <a:gd name="T42" fmla="*/ 0 w 501"/>
                <a:gd name="T43" fmla="*/ 0 h 375"/>
                <a:gd name="T44" fmla="*/ 0 w 501"/>
                <a:gd name="T45" fmla="*/ 0 h 375"/>
                <a:gd name="T46" fmla="*/ 0 w 501"/>
                <a:gd name="T47" fmla="*/ 0 h 375"/>
                <a:gd name="T48" fmla="*/ 0 w 501"/>
                <a:gd name="T49" fmla="*/ 0 h 375"/>
                <a:gd name="T50" fmla="*/ 0 w 501"/>
                <a:gd name="T51" fmla="*/ 0 h 375"/>
                <a:gd name="T52" fmla="*/ 0 w 501"/>
                <a:gd name="T53" fmla="*/ 0 h 375"/>
                <a:gd name="T54" fmla="*/ 0 w 501"/>
                <a:gd name="T55" fmla="*/ 0 h 375"/>
                <a:gd name="T56" fmla="*/ 0 w 501"/>
                <a:gd name="T57" fmla="*/ 0 h 375"/>
                <a:gd name="T58" fmla="*/ 0 w 501"/>
                <a:gd name="T59" fmla="*/ 0 h 375"/>
                <a:gd name="T60" fmla="*/ 0 w 501"/>
                <a:gd name="T61" fmla="*/ 0 h 375"/>
                <a:gd name="T62" fmla="*/ 0 w 501"/>
                <a:gd name="T63" fmla="*/ 0 h 375"/>
                <a:gd name="T64" fmla="*/ 0 w 501"/>
                <a:gd name="T65" fmla="*/ 0 h 375"/>
                <a:gd name="T66" fmla="*/ 0 w 501"/>
                <a:gd name="T67" fmla="*/ 0 h 375"/>
                <a:gd name="T68" fmla="*/ 0 w 501"/>
                <a:gd name="T69" fmla="*/ 0 h 375"/>
                <a:gd name="T70" fmla="*/ 0 w 501"/>
                <a:gd name="T71" fmla="*/ 0 h 375"/>
                <a:gd name="T72" fmla="*/ 0 w 501"/>
                <a:gd name="T73" fmla="*/ 0 h 375"/>
                <a:gd name="T74" fmla="*/ 0 w 501"/>
                <a:gd name="T75" fmla="*/ 0 h 375"/>
                <a:gd name="T76" fmla="*/ 0 w 501"/>
                <a:gd name="T77" fmla="*/ 0 h 375"/>
                <a:gd name="T78" fmla="*/ 0 w 501"/>
                <a:gd name="T79" fmla="*/ 0 h 375"/>
                <a:gd name="T80" fmla="*/ 0 w 501"/>
                <a:gd name="T81" fmla="*/ 0 h 375"/>
                <a:gd name="T82" fmla="*/ 0 w 501"/>
                <a:gd name="T83" fmla="*/ 0 h 375"/>
                <a:gd name="T84" fmla="*/ 0 w 501"/>
                <a:gd name="T85" fmla="*/ 0 h 375"/>
                <a:gd name="T86" fmla="*/ 0 w 501"/>
                <a:gd name="T87" fmla="*/ 0 h 375"/>
                <a:gd name="T88" fmla="*/ 0 w 501"/>
                <a:gd name="T89" fmla="*/ 0 h 375"/>
                <a:gd name="T90" fmla="*/ 0 w 501"/>
                <a:gd name="T91" fmla="*/ 0 h 375"/>
                <a:gd name="T92" fmla="*/ 0 w 501"/>
                <a:gd name="T93" fmla="*/ 0 h 375"/>
                <a:gd name="T94" fmla="*/ 0 w 501"/>
                <a:gd name="T95" fmla="*/ 0 h 375"/>
                <a:gd name="T96" fmla="*/ 0 w 501"/>
                <a:gd name="T97" fmla="*/ 0 h 375"/>
                <a:gd name="T98" fmla="*/ 0 w 501"/>
                <a:gd name="T99" fmla="*/ 0 h 375"/>
                <a:gd name="T100" fmla="*/ 0 w 501"/>
                <a:gd name="T101" fmla="*/ 0 h 375"/>
                <a:gd name="T102" fmla="*/ 0 w 501"/>
                <a:gd name="T103" fmla="*/ 0 h 375"/>
                <a:gd name="T104" fmla="*/ 0 w 501"/>
                <a:gd name="T105" fmla="*/ 0 h 375"/>
                <a:gd name="T106" fmla="*/ 0 w 501"/>
                <a:gd name="T107" fmla="*/ 0 h 375"/>
                <a:gd name="T108" fmla="*/ 0 w 501"/>
                <a:gd name="T109" fmla="*/ 0 h 375"/>
                <a:gd name="T110" fmla="*/ 0 w 501"/>
                <a:gd name="T111" fmla="*/ 0 h 375"/>
                <a:gd name="T112" fmla="*/ 0 w 501"/>
                <a:gd name="T113" fmla="*/ 0 h 375"/>
                <a:gd name="T114" fmla="*/ 0 w 501"/>
                <a:gd name="T115" fmla="*/ 0 h 375"/>
                <a:gd name="T116" fmla="*/ 0 w 501"/>
                <a:gd name="T117" fmla="*/ 0 h 375"/>
                <a:gd name="T118" fmla="*/ 0 w 501"/>
                <a:gd name="T119" fmla="*/ 0 h 375"/>
                <a:gd name="T120" fmla="*/ 0 w 501"/>
                <a:gd name="T121" fmla="*/ 0 h 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01"/>
                <a:gd name="T184" fmla="*/ 0 h 375"/>
                <a:gd name="T185" fmla="*/ 501 w 501"/>
                <a:gd name="T186" fmla="*/ 375 h 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01" h="375">
                  <a:moveTo>
                    <a:pt x="489" y="294"/>
                  </a:moveTo>
                  <a:lnTo>
                    <a:pt x="488" y="294"/>
                  </a:lnTo>
                  <a:lnTo>
                    <a:pt x="473" y="296"/>
                  </a:lnTo>
                  <a:lnTo>
                    <a:pt x="456" y="297"/>
                  </a:lnTo>
                  <a:lnTo>
                    <a:pt x="440" y="297"/>
                  </a:lnTo>
                  <a:lnTo>
                    <a:pt x="424" y="296"/>
                  </a:lnTo>
                  <a:lnTo>
                    <a:pt x="409" y="294"/>
                  </a:lnTo>
                  <a:lnTo>
                    <a:pt x="393" y="292"/>
                  </a:lnTo>
                  <a:lnTo>
                    <a:pt x="377" y="288"/>
                  </a:lnTo>
                  <a:lnTo>
                    <a:pt x="362" y="283"/>
                  </a:lnTo>
                  <a:lnTo>
                    <a:pt x="347" y="278"/>
                  </a:lnTo>
                  <a:lnTo>
                    <a:pt x="331" y="270"/>
                  </a:lnTo>
                  <a:lnTo>
                    <a:pt x="316" y="263"/>
                  </a:lnTo>
                  <a:lnTo>
                    <a:pt x="300" y="256"/>
                  </a:lnTo>
                  <a:lnTo>
                    <a:pt x="286" y="247"/>
                  </a:lnTo>
                  <a:lnTo>
                    <a:pt x="272" y="238"/>
                  </a:lnTo>
                  <a:lnTo>
                    <a:pt x="257" y="227"/>
                  </a:lnTo>
                  <a:lnTo>
                    <a:pt x="243" y="217"/>
                  </a:lnTo>
                  <a:lnTo>
                    <a:pt x="229" y="206"/>
                  </a:lnTo>
                  <a:lnTo>
                    <a:pt x="215" y="194"/>
                  </a:lnTo>
                  <a:lnTo>
                    <a:pt x="202" y="181"/>
                  </a:lnTo>
                  <a:lnTo>
                    <a:pt x="190" y="169"/>
                  </a:lnTo>
                  <a:lnTo>
                    <a:pt x="176" y="156"/>
                  </a:lnTo>
                  <a:lnTo>
                    <a:pt x="165" y="142"/>
                  </a:lnTo>
                  <a:lnTo>
                    <a:pt x="153" y="129"/>
                  </a:lnTo>
                  <a:lnTo>
                    <a:pt x="143" y="115"/>
                  </a:lnTo>
                  <a:lnTo>
                    <a:pt x="121" y="86"/>
                  </a:lnTo>
                  <a:lnTo>
                    <a:pt x="102" y="57"/>
                  </a:lnTo>
                  <a:lnTo>
                    <a:pt x="84" y="29"/>
                  </a:lnTo>
                  <a:lnTo>
                    <a:pt x="70" y="0"/>
                  </a:lnTo>
                  <a:lnTo>
                    <a:pt x="0" y="34"/>
                  </a:lnTo>
                  <a:lnTo>
                    <a:pt x="16" y="66"/>
                  </a:lnTo>
                  <a:lnTo>
                    <a:pt x="36" y="98"/>
                  </a:lnTo>
                  <a:lnTo>
                    <a:pt x="57" y="131"/>
                  </a:lnTo>
                  <a:lnTo>
                    <a:pt x="81" y="162"/>
                  </a:lnTo>
                  <a:lnTo>
                    <a:pt x="93" y="178"/>
                  </a:lnTo>
                  <a:lnTo>
                    <a:pt x="107" y="194"/>
                  </a:lnTo>
                  <a:lnTo>
                    <a:pt x="120" y="208"/>
                  </a:lnTo>
                  <a:lnTo>
                    <a:pt x="134" y="223"/>
                  </a:lnTo>
                  <a:lnTo>
                    <a:pt x="149" y="238"/>
                  </a:lnTo>
                  <a:lnTo>
                    <a:pt x="164" y="251"/>
                  </a:lnTo>
                  <a:lnTo>
                    <a:pt x="179" y="264"/>
                  </a:lnTo>
                  <a:lnTo>
                    <a:pt x="195" y="278"/>
                  </a:lnTo>
                  <a:lnTo>
                    <a:pt x="211" y="290"/>
                  </a:lnTo>
                  <a:lnTo>
                    <a:pt x="229" y="302"/>
                  </a:lnTo>
                  <a:lnTo>
                    <a:pt x="245" y="312"/>
                  </a:lnTo>
                  <a:lnTo>
                    <a:pt x="264" y="323"/>
                  </a:lnTo>
                  <a:lnTo>
                    <a:pt x="281" y="333"/>
                  </a:lnTo>
                  <a:lnTo>
                    <a:pt x="299" y="341"/>
                  </a:lnTo>
                  <a:lnTo>
                    <a:pt x="318" y="349"/>
                  </a:lnTo>
                  <a:lnTo>
                    <a:pt x="337" y="356"/>
                  </a:lnTo>
                  <a:lnTo>
                    <a:pt x="357" y="363"/>
                  </a:lnTo>
                  <a:lnTo>
                    <a:pt x="376" y="367"/>
                  </a:lnTo>
                  <a:lnTo>
                    <a:pt x="397" y="371"/>
                  </a:lnTo>
                  <a:lnTo>
                    <a:pt x="417" y="373"/>
                  </a:lnTo>
                  <a:lnTo>
                    <a:pt x="438" y="375"/>
                  </a:lnTo>
                  <a:lnTo>
                    <a:pt x="458" y="375"/>
                  </a:lnTo>
                  <a:lnTo>
                    <a:pt x="480" y="373"/>
                  </a:lnTo>
                  <a:lnTo>
                    <a:pt x="501" y="371"/>
                  </a:lnTo>
                  <a:lnTo>
                    <a:pt x="500" y="371"/>
                  </a:lnTo>
                  <a:lnTo>
                    <a:pt x="489" y="2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8" name="Freeform 196"/>
            <p:cNvSpPr>
              <a:spLocks/>
            </p:cNvSpPr>
            <p:nvPr/>
          </p:nvSpPr>
          <p:spPr bwMode="auto">
            <a:xfrm>
              <a:off x="2524" y="1826"/>
              <a:ext cx="49" cy="33"/>
            </a:xfrm>
            <a:custGeom>
              <a:avLst/>
              <a:gdLst>
                <a:gd name="T0" fmla="*/ 0 w 790"/>
                <a:gd name="T1" fmla="*/ 0 h 530"/>
                <a:gd name="T2" fmla="*/ 0 w 790"/>
                <a:gd name="T3" fmla="*/ 0 h 530"/>
                <a:gd name="T4" fmla="*/ 0 w 790"/>
                <a:gd name="T5" fmla="*/ 0 h 530"/>
                <a:gd name="T6" fmla="*/ 0 w 790"/>
                <a:gd name="T7" fmla="*/ 0 h 530"/>
                <a:gd name="T8" fmla="*/ 0 w 790"/>
                <a:gd name="T9" fmla="*/ 0 h 530"/>
                <a:gd name="T10" fmla="*/ 0 w 790"/>
                <a:gd name="T11" fmla="*/ 0 h 530"/>
                <a:gd name="T12" fmla="*/ 0 w 790"/>
                <a:gd name="T13" fmla="*/ 0 h 530"/>
                <a:gd name="T14" fmla="*/ 0 w 790"/>
                <a:gd name="T15" fmla="*/ 0 h 530"/>
                <a:gd name="T16" fmla="*/ 0 w 790"/>
                <a:gd name="T17" fmla="*/ 0 h 530"/>
                <a:gd name="T18" fmla="*/ 0 w 790"/>
                <a:gd name="T19" fmla="*/ 0 h 530"/>
                <a:gd name="T20" fmla="*/ 0 w 790"/>
                <a:gd name="T21" fmla="*/ 0 h 530"/>
                <a:gd name="T22" fmla="*/ 0 w 790"/>
                <a:gd name="T23" fmla="*/ 0 h 530"/>
                <a:gd name="T24" fmla="*/ 0 w 790"/>
                <a:gd name="T25" fmla="*/ 0 h 530"/>
                <a:gd name="T26" fmla="*/ 0 w 790"/>
                <a:gd name="T27" fmla="*/ 0 h 530"/>
                <a:gd name="T28" fmla="*/ 0 w 790"/>
                <a:gd name="T29" fmla="*/ 0 h 530"/>
                <a:gd name="T30" fmla="*/ 0 w 790"/>
                <a:gd name="T31" fmla="*/ 0 h 530"/>
                <a:gd name="T32" fmla="*/ 0 w 790"/>
                <a:gd name="T33" fmla="*/ 0 h 530"/>
                <a:gd name="T34" fmla="*/ 0 w 790"/>
                <a:gd name="T35" fmla="*/ 0 h 530"/>
                <a:gd name="T36" fmla="*/ 0 w 790"/>
                <a:gd name="T37" fmla="*/ 0 h 530"/>
                <a:gd name="T38" fmla="*/ 0 w 790"/>
                <a:gd name="T39" fmla="*/ 0 h 530"/>
                <a:gd name="T40" fmla="*/ 0 w 790"/>
                <a:gd name="T41" fmla="*/ 0 h 530"/>
                <a:gd name="T42" fmla="*/ 0 w 790"/>
                <a:gd name="T43" fmla="*/ 0 h 530"/>
                <a:gd name="T44" fmla="*/ 0 w 790"/>
                <a:gd name="T45" fmla="*/ 0 h 530"/>
                <a:gd name="T46" fmla="*/ 0 w 790"/>
                <a:gd name="T47" fmla="*/ 0 h 530"/>
                <a:gd name="T48" fmla="*/ 0 w 790"/>
                <a:gd name="T49" fmla="*/ 0 h 530"/>
                <a:gd name="T50" fmla="*/ 0 w 790"/>
                <a:gd name="T51" fmla="*/ 0 h 530"/>
                <a:gd name="T52" fmla="*/ 0 w 790"/>
                <a:gd name="T53" fmla="*/ 0 h 530"/>
                <a:gd name="T54" fmla="*/ 0 w 790"/>
                <a:gd name="T55" fmla="*/ 0 h 530"/>
                <a:gd name="T56" fmla="*/ 0 w 790"/>
                <a:gd name="T57" fmla="*/ 0 h 530"/>
                <a:gd name="T58" fmla="*/ 0 w 790"/>
                <a:gd name="T59" fmla="*/ 0 h 530"/>
                <a:gd name="T60" fmla="*/ 0 w 790"/>
                <a:gd name="T61" fmla="*/ 0 h 530"/>
                <a:gd name="T62" fmla="*/ 0 w 790"/>
                <a:gd name="T63" fmla="*/ 0 h 530"/>
                <a:gd name="T64" fmla="*/ 0 w 790"/>
                <a:gd name="T65" fmla="*/ 0 h 530"/>
                <a:gd name="T66" fmla="*/ 0 w 790"/>
                <a:gd name="T67" fmla="*/ 0 h 5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0"/>
                <a:gd name="T103" fmla="*/ 0 h 530"/>
                <a:gd name="T104" fmla="*/ 790 w 790"/>
                <a:gd name="T105" fmla="*/ 530 h 53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0" h="530">
                  <a:moveTo>
                    <a:pt x="716" y="8"/>
                  </a:moveTo>
                  <a:lnTo>
                    <a:pt x="721" y="0"/>
                  </a:lnTo>
                  <a:lnTo>
                    <a:pt x="706" y="23"/>
                  </a:lnTo>
                  <a:lnTo>
                    <a:pt x="691" y="45"/>
                  </a:lnTo>
                  <a:lnTo>
                    <a:pt x="675" y="67"/>
                  </a:lnTo>
                  <a:lnTo>
                    <a:pt x="659" y="88"/>
                  </a:lnTo>
                  <a:lnTo>
                    <a:pt x="642" y="109"/>
                  </a:lnTo>
                  <a:lnTo>
                    <a:pt x="623" y="128"/>
                  </a:lnTo>
                  <a:lnTo>
                    <a:pt x="605" y="149"/>
                  </a:lnTo>
                  <a:lnTo>
                    <a:pt x="585" y="167"/>
                  </a:lnTo>
                  <a:lnTo>
                    <a:pt x="565" y="187"/>
                  </a:lnTo>
                  <a:lnTo>
                    <a:pt x="544" y="204"/>
                  </a:lnTo>
                  <a:lnTo>
                    <a:pt x="523" y="222"/>
                  </a:lnTo>
                  <a:lnTo>
                    <a:pt x="501" y="239"/>
                  </a:lnTo>
                  <a:lnTo>
                    <a:pt x="479" y="255"/>
                  </a:lnTo>
                  <a:lnTo>
                    <a:pt x="456" y="272"/>
                  </a:lnTo>
                  <a:lnTo>
                    <a:pt x="433" y="287"/>
                  </a:lnTo>
                  <a:lnTo>
                    <a:pt x="409" y="302"/>
                  </a:lnTo>
                  <a:lnTo>
                    <a:pt x="385" y="316"/>
                  </a:lnTo>
                  <a:lnTo>
                    <a:pt x="361" y="330"/>
                  </a:lnTo>
                  <a:lnTo>
                    <a:pt x="336" y="343"/>
                  </a:lnTo>
                  <a:lnTo>
                    <a:pt x="311" y="356"/>
                  </a:lnTo>
                  <a:lnTo>
                    <a:pt x="286" y="367"/>
                  </a:lnTo>
                  <a:lnTo>
                    <a:pt x="260" y="378"/>
                  </a:lnTo>
                  <a:lnTo>
                    <a:pt x="235" y="388"/>
                  </a:lnTo>
                  <a:lnTo>
                    <a:pt x="209" y="399"/>
                  </a:lnTo>
                  <a:lnTo>
                    <a:pt x="182" y="408"/>
                  </a:lnTo>
                  <a:lnTo>
                    <a:pt x="157" y="416"/>
                  </a:lnTo>
                  <a:lnTo>
                    <a:pt x="130" y="424"/>
                  </a:lnTo>
                  <a:lnTo>
                    <a:pt x="105" y="431"/>
                  </a:lnTo>
                  <a:lnTo>
                    <a:pt x="78" y="438"/>
                  </a:lnTo>
                  <a:lnTo>
                    <a:pt x="52" y="444"/>
                  </a:lnTo>
                  <a:lnTo>
                    <a:pt x="26" y="449"/>
                  </a:lnTo>
                  <a:lnTo>
                    <a:pt x="0" y="453"/>
                  </a:lnTo>
                  <a:lnTo>
                    <a:pt x="11" y="530"/>
                  </a:lnTo>
                  <a:lnTo>
                    <a:pt x="40" y="525"/>
                  </a:lnTo>
                  <a:lnTo>
                    <a:pt x="68" y="520"/>
                  </a:lnTo>
                  <a:lnTo>
                    <a:pt x="95" y="513"/>
                  </a:lnTo>
                  <a:lnTo>
                    <a:pt x="124" y="506"/>
                  </a:lnTo>
                  <a:lnTo>
                    <a:pt x="152" y="499"/>
                  </a:lnTo>
                  <a:lnTo>
                    <a:pt x="179" y="490"/>
                  </a:lnTo>
                  <a:lnTo>
                    <a:pt x="208" y="481"/>
                  </a:lnTo>
                  <a:lnTo>
                    <a:pt x="236" y="471"/>
                  </a:lnTo>
                  <a:lnTo>
                    <a:pt x="263" y="461"/>
                  </a:lnTo>
                  <a:lnTo>
                    <a:pt x="290" y="450"/>
                  </a:lnTo>
                  <a:lnTo>
                    <a:pt x="318" y="438"/>
                  </a:lnTo>
                  <a:lnTo>
                    <a:pt x="344" y="425"/>
                  </a:lnTo>
                  <a:lnTo>
                    <a:pt x="371" y="412"/>
                  </a:lnTo>
                  <a:lnTo>
                    <a:pt x="398" y="398"/>
                  </a:lnTo>
                  <a:lnTo>
                    <a:pt x="423" y="383"/>
                  </a:lnTo>
                  <a:lnTo>
                    <a:pt x="450" y="368"/>
                  </a:lnTo>
                  <a:lnTo>
                    <a:pt x="475" y="353"/>
                  </a:lnTo>
                  <a:lnTo>
                    <a:pt x="499" y="335"/>
                  </a:lnTo>
                  <a:lnTo>
                    <a:pt x="524" y="319"/>
                  </a:lnTo>
                  <a:lnTo>
                    <a:pt x="548" y="300"/>
                  </a:lnTo>
                  <a:lnTo>
                    <a:pt x="571" y="282"/>
                  </a:lnTo>
                  <a:lnTo>
                    <a:pt x="595" y="263"/>
                  </a:lnTo>
                  <a:lnTo>
                    <a:pt x="617" y="244"/>
                  </a:lnTo>
                  <a:lnTo>
                    <a:pt x="639" y="223"/>
                  </a:lnTo>
                  <a:lnTo>
                    <a:pt x="659" y="203"/>
                  </a:lnTo>
                  <a:lnTo>
                    <a:pt x="680" y="181"/>
                  </a:lnTo>
                  <a:lnTo>
                    <a:pt x="700" y="159"/>
                  </a:lnTo>
                  <a:lnTo>
                    <a:pt x="719" y="136"/>
                  </a:lnTo>
                  <a:lnTo>
                    <a:pt x="737" y="114"/>
                  </a:lnTo>
                  <a:lnTo>
                    <a:pt x="754" y="90"/>
                  </a:lnTo>
                  <a:lnTo>
                    <a:pt x="771" y="66"/>
                  </a:lnTo>
                  <a:lnTo>
                    <a:pt x="786" y="41"/>
                  </a:lnTo>
                  <a:lnTo>
                    <a:pt x="790" y="33"/>
                  </a:lnTo>
                  <a:lnTo>
                    <a:pt x="716" y="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69" name="Freeform 197"/>
            <p:cNvSpPr>
              <a:spLocks/>
            </p:cNvSpPr>
            <p:nvPr/>
          </p:nvSpPr>
          <p:spPr bwMode="auto">
            <a:xfrm>
              <a:off x="2562" y="1820"/>
              <a:ext cx="11" cy="8"/>
            </a:xfrm>
            <a:custGeom>
              <a:avLst/>
              <a:gdLst>
                <a:gd name="T0" fmla="*/ 0 w 176"/>
                <a:gd name="T1" fmla="*/ 0 h 141"/>
                <a:gd name="T2" fmla="*/ 0 w 176"/>
                <a:gd name="T3" fmla="*/ 0 h 141"/>
                <a:gd name="T4" fmla="*/ 0 w 176"/>
                <a:gd name="T5" fmla="*/ 0 h 141"/>
                <a:gd name="T6" fmla="*/ 0 w 176"/>
                <a:gd name="T7" fmla="*/ 0 h 141"/>
                <a:gd name="T8" fmla="*/ 0 w 176"/>
                <a:gd name="T9" fmla="*/ 0 h 141"/>
                <a:gd name="T10" fmla="*/ 0 w 176"/>
                <a:gd name="T11" fmla="*/ 0 h 141"/>
                <a:gd name="T12" fmla="*/ 0 w 176"/>
                <a:gd name="T13" fmla="*/ 0 h 141"/>
                <a:gd name="T14" fmla="*/ 0 w 176"/>
                <a:gd name="T15" fmla="*/ 0 h 141"/>
                <a:gd name="T16" fmla="*/ 0 w 176"/>
                <a:gd name="T17" fmla="*/ 0 h 141"/>
                <a:gd name="T18" fmla="*/ 0 w 176"/>
                <a:gd name="T19" fmla="*/ 0 h 141"/>
                <a:gd name="T20" fmla="*/ 0 w 176"/>
                <a:gd name="T21" fmla="*/ 0 h 141"/>
                <a:gd name="T22" fmla="*/ 0 w 176"/>
                <a:gd name="T23" fmla="*/ 0 h 141"/>
                <a:gd name="T24" fmla="*/ 0 w 176"/>
                <a:gd name="T25" fmla="*/ 0 h 141"/>
                <a:gd name="T26" fmla="*/ 0 w 176"/>
                <a:gd name="T27" fmla="*/ 0 h 141"/>
                <a:gd name="T28" fmla="*/ 0 w 176"/>
                <a:gd name="T29" fmla="*/ 0 h 141"/>
                <a:gd name="T30" fmla="*/ 0 w 176"/>
                <a:gd name="T31" fmla="*/ 0 h 141"/>
                <a:gd name="T32" fmla="*/ 0 w 176"/>
                <a:gd name="T33" fmla="*/ 0 h 141"/>
                <a:gd name="T34" fmla="*/ 0 w 176"/>
                <a:gd name="T35" fmla="*/ 0 h 141"/>
                <a:gd name="T36" fmla="*/ 0 w 176"/>
                <a:gd name="T37" fmla="*/ 0 h 141"/>
                <a:gd name="T38" fmla="*/ 0 w 176"/>
                <a:gd name="T39" fmla="*/ 0 h 141"/>
                <a:gd name="T40" fmla="*/ 0 w 176"/>
                <a:gd name="T41" fmla="*/ 0 h 141"/>
                <a:gd name="T42" fmla="*/ 0 w 176"/>
                <a:gd name="T43" fmla="*/ 0 h 141"/>
                <a:gd name="T44" fmla="*/ 0 w 176"/>
                <a:gd name="T45" fmla="*/ 0 h 141"/>
                <a:gd name="T46" fmla="*/ 0 w 176"/>
                <a:gd name="T47" fmla="*/ 0 h 141"/>
                <a:gd name="T48" fmla="*/ 0 w 176"/>
                <a:gd name="T49" fmla="*/ 0 h 141"/>
                <a:gd name="T50" fmla="*/ 0 w 176"/>
                <a:gd name="T51" fmla="*/ 0 h 141"/>
                <a:gd name="T52" fmla="*/ 0 w 176"/>
                <a:gd name="T53" fmla="*/ 0 h 141"/>
                <a:gd name="T54" fmla="*/ 0 w 176"/>
                <a:gd name="T55" fmla="*/ 0 h 141"/>
                <a:gd name="T56" fmla="*/ 0 w 176"/>
                <a:gd name="T57" fmla="*/ 0 h 141"/>
                <a:gd name="T58" fmla="*/ 0 w 176"/>
                <a:gd name="T59" fmla="*/ 0 h 141"/>
                <a:gd name="T60" fmla="*/ 0 w 176"/>
                <a:gd name="T61" fmla="*/ 0 h 141"/>
                <a:gd name="T62" fmla="*/ 0 w 176"/>
                <a:gd name="T63" fmla="*/ 0 h 1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6"/>
                <a:gd name="T97" fmla="*/ 0 h 141"/>
                <a:gd name="T98" fmla="*/ 176 w 176"/>
                <a:gd name="T99" fmla="*/ 141 h 1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6" h="141">
                  <a:moveTo>
                    <a:pt x="70" y="0"/>
                  </a:moveTo>
                  <a:lnTo>
                    <a:pt x="70" y="69"/>
                  </a:lnTo>
                  <a:lnTo>
                    <a:pt x="71" y="70"/>
                  </a:lnTo>
                  <a:lnTo>
                    <a:pt x="73" y="72"/>
                  </a:lnTo>
                  <a:lnTo>
                    <a:pt x="76" y="74"/>
                  </a:lnTo>
                  <a:lnTo>
                    <a:pt x="78" y="77"/>
                  </a:lnTo>
                  <a:lnTo>
                    <a:pt x="85" y="88"/>
                  </a:lnTo>
                  <a:lnTo>
                    <a:pt x="91" y="98"/>
                  </a:lnTo>
                  <a:lnTo>
                    <a:pt x="95" y="108"/>
                  </a:lnTo>
                  <a:lnTo>
                    <a:pt x="98" y="118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1"/>
                  </a:lnTo>
                  <a:lnTo>
                    <a:pt x="99" y="116"/>
                  </a:lnTo>
                  <a:lnTo>
                    <a:pt x="173" y="141"/>
                  </a:lnTo>
                  <a:lnTo>
                    <a:pt x="175" y="129"/>
                  </a:lnTo>
                  <a:lnTo>
                    <a:pt x="176" y="119"/>
                  </a:lnTo>
                  <a:lnTo>
                    <a:pt x="175" y="110"/>
                  </a:lnTo>
                  <a:lnTo>
                    <a:pt x="173" y="100"/>
                  </a:lnTo>
                  <a:lnTo>
                    <a:pt x="168" y="84"/>
                  </a:lnTo>
                  <a:lnTo>
                    <a:pt x="161" y="65"/>
                  </a:lnTo>
                  <a:lnTo>
                    <a:pt x="152" y="47"/>
                  </a:lnTo>
                  <a:lnTo>
                    <a:pt x="140" y="30"/>
                  </a:lnTo>
                  <a:lnTo>
                    <a:pt x="132" y="21"/>
                  </a:lnTo>
                  <a:lnTo>
                    <a:pt x="124" y="14"/>
                  </a:lnTo>
                  <a:lnTo>
                    <a:pt x="115" y="7"/>
                  </a:lnTo>
                  <a:lnTo>
                    <a:pt x="104" y="0"/>
                  </a:lnTo>
                  <a:lnTo>
                    <a:pt x="104" y="69"/>
                  </a:lnTo>
                  <a:lnTo>
                    <a:pt x="70" y="0"/>
                  </a:lnTo>
                  <a:lnTo>
                    <a:pt x="0" y="34"/>
                  </a:lnTo>
                  <a:lnTo>
                    <a:pt x="7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0" name="Freeform 198"/>
            <p:cNvSpPr>
              <a:spLocks/>
            </p:cNvSpPr>
            <p:nvPr/>
          </p:nvSpPr>
          <p:spPr bwMode="auto">
            <a:xfrm>
              <a:off x="2565" y="1819"/>
              <a:ext cx="11" cy="5"/>
            </a:xfrm>
            <a:custGeom>
              <a:avLst/>
              <a:gdLst>
                <a:gd name="T0" fmla="*/ 0 w 175"/>
                <a:gd name="T1" fmla="*/ 0 h 80"/>
                <a:gd name="T2" fmla="*/ 0 w 175"/>
                <a:gd name="T3" fmla="*/ 0 h 80"/>
                <a:gd name="T4" fmla="*/ 0 w 175"/>
                <a:gd name="T5" fmla="*/ 0 h 80"/>
                <a:gd name="T6" fmla="*/ 0 w 175"/>
                <a:gd name="T7" fmla="*/ 0 h 80"/>
                <a:gd name="T8" fmla="*/ 0 w 175"/>
                <a:gd name="T9" fmla="*/ 0 h 80"/>
                <a:gd name="T10" fmla="*/ 0 w 175"/>
                <a:gd name="T11" fmla="*/ 0 h 80"/>
                <a:gd name="T12" fmla="*/ 0 w 175"/>
                <a:gd name="T13" fmla="*/ 0 h 80"/>
                <a:gd name="T14" fmla="*/ 0 w 175"/>
                <a:gd name="T15" fmla="*/ 0 h 80"/>
                <a:gd name="T16" fmla="*/ 0 w 175"/>
                <a:gd name="T17" fmla="*/ 0 h 80"/>
                <a:gd name="T18" fmla="*/ 0 w 175"/>
                <a:gd name="T19" fmla="*/ 0 h 80"/>
                <a:gd name="T20" fmla="*/ 0 w 175"/>
                <a:gd name="T21" fmla="*/ 0 h 80"/>
                <a:gd name="T22" fmla="*/ 0 w 175"/>
                <a:gd name="T23" fmla="*/ 0 h 80"/>
                <a:gd name="T24" fmla="*/ 0 w 175"/>
                <a:gd name="T25" fmla="*/ 0 h 80"/>
                <a:gd name="T26" fmla="*/ 0 w 175"/>
                <a:gd name="T27" fmla="*/ 0 h 80"/>
                <a:gd name="T28" fmla="*/ 0 w 175"/>
                <a:gd name="T29" fmla="*/ 0 h 80"/>
                <a:gd name="T30" fmla="*/ 0 w 175"/>
                <a:gd name="T31" fmla="*/ 0 h 80"/>
                <a:gd name="T32" fmla="*/ 0 w 175"/>
                <a:gd name="T33" fmla="*/ 0 h 80"/>
                <a:gd name="T34" fmla="*/ 0 w 175"/>
                <a:gd name="T35" fmla="*/ 0 h 80"/>
                <a:gd name="T36" fmla="*/ 0 w 175"/>
                <a:gd name="T37" fmla="*/ 0 h 80"/>
                <a:gd name="T38" fmla="*/ 0 w 175"/>
                <a:gd name="T39" fmla="*/ 0 h 80"/>
                <a:gd name="T40" fmla="*/ 0 w 175"/>
                <a:gd name="T41" fmla="*/ 0 h 80"/>
                <a:gd name="T42" fmla="*/ 0 w 175"/>
                <a:gd name="T43" fmla="*/ 0 h 80"/>
                <a:gd name="T44" fmla="*/ 0 w 175"/>
                <a:gd name="T45" fmla="*/ 0 h 80"/>
                <a:gd name="T46" fmla="*/ 0 w 175"/>
                <a:gd name="T47" fmla="*/ 0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75"/>
                <a:gd name="T73" fmla="*/ 0 h 80"/>
                <a:gd name="T74" fmla="*/ 175 w 175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75" h="80">
                  <a:moveTo>
                    <a:pt x="45" y="80"/>
                  </a:moveTo>
                  <a:lnTo>
                    <a:pt x="23" y="10"/>
                  </a:lnTo>
                  <a:lnTo>
                    <a:pt x="18" y="13"/>
                  </a:lnTo>
                  <a:lnTo>
                    <a:pt x="0" y="40"/>
                  </a:lnTo>
                  <a:lnTo>
                    <a:pt x="59" y="79"/>
                  </a:lnTo>
                  <a:lnTo>
                    <a:pt x="63" y="77"/>
                  </a:lnTo>
                  <a:lnTo>
                    <a:pt x="66" y="74"/>
                  </a:lnTo>
                  <a:lnTo>
                    <a:pt x="71" y="71"/>
                  </a:lnTo>
                  <a:lnTo>
                    <a:pt x="35" y="3"/>
                  </a:lnTo>
                  <a:lnTo>
                    <a:pt x="28" y="7"/>
                  </a:lnTo>
                  <a:lnTo>
                    <a:pt x="62" y="76"/>
                  </a:lnTo>
                  <a:lnTo>
                    <a:pt x="60" y="77"/>
                  </a:lnTo>
                  <a:lnTo>
                    <a:pt x="23" y="11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22" y="11"/>
                  </a:lnTo>
                  <a:lnTo>
                    <a:pt x="78" y="51"/>
                  </a:lnTo>
                  <a:lnTo>
                    <a:pt x="63" y="76"/>
                  </a:lnTo>
                  <a:lnTo>
                    <a:pt x="66" y="74"/>
                  </a:lnTo>
                  <a:lnTo>
                    <a:pt x="43" y="2"/>
                  </a:lnTo>
                  <a:lnTo>
                    <a:pt x="66" y="74"/>
                  </a:lnTo>
                  <a:lnTo>
                    <a:pt x="175" y="0"/>
                  </a:lnTo>
                  <a:lnTo>
                    <a:pt x="43" y="2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1" name="Freeform 199"/>
            <p:cNvSpPr>
              <a:spLocks/>
            </p:cNvSpPr>
            <p:nvPr/>
          </p:nvSpPr>
          <p:spPr bwMode="auto">
            <a:xfrm>
              <a:off x="2503" y="1759"/>
              <a:ext cx="83" cy="53"/>
            </a:xfrm>
            <a:custGeom>
              <a:avLst/>
              <a:gdLst>
                <a:gd name="T0" fmla="*/ 0 w 1337"/>
                <a:gd name="T1" fmla="*/ 0 h 845"/>
                <a:gd name="T2" fmla="*/ 0 w 1337"/>
                <a:gd name="T3" fmla="*/ 0 h 845"/>
                <a:gd name="T4" fmla="*/ 0 w 1337"/>
                <a:gd name="T5" fmla="*/ 0 h 845"/>
                <a:gd name="T6" fmla="*/ 0 w 1337"/>
                <a:gd name="T7" fmla="*/ 0 h 845"/>
                <a:gd name="T8" fmla="*/ 0 w 1337"/>
                <a:gd name="T9" fmla="*/ 0 h 845"/>
                <a:gd name="T10" fmla="*/ 0 w 1337"/>
                <a:gd name="T11" fmla="*/ 0 h 845"/>
                <a:gd name="T12" fmla="*/ 0 w 1337"/>
                <a:gd name="T13" fmla="*/ 0 h 845"/>
                <a:gd name="T14" fmla="*/ 0 w 1337"/>
                <a:gd name="T15" fmla="*/ 0 h 845"/>
                <a:gd name="T16" fmla="*/ 0 w 1337"/>
                <a:gd name="T17" fmla="*/ 0 h 845"/>
                <a:gd name="T18" fmla="*/ 0 w 1337"/>
                <a:gd name="T19" fmla="*/ 0 h 845"/>
                <a:gd name="T20" fmla="*/ 0 w 1337"/>
                <a:gd name="T21" fmla="*/ 0 h 845"/>
                <a:gd name="T22" fmla="*/ 0 w 1337"/>
                <a:gd name="T23" fmla="*/ 0 h 845"/>
                <a:gd name="T24" fmla="*/ 0 w 1337"/>
                <a:gd name="T25" fmla="*/ 0 h 845"/>
                <a:gd name="T26" fmla="*/ 0 w 1337"/>
                <a:gd name="T27" fmla="*/ 0 h 845"/>
                <a:gd name="T28" fmla="*/ 0 w 1337"/>
                <a:gd name="T29" fmla="*/ 0 h 845"/>
                <a:gd name="T30" fmla="*/ 0 w 1337"/>
                <a:gd name="T31" fmla="*/ 0 h 845"/>
                <a:gd name="T32" fmla="*/ 0 w 1337"/>
                <a:gd name="T33" fmla="*/ 0 h 845"/>
                <a:gd name="T34" fmla="*/ 0 w 1337"/>
                <a:gd name="T35" fmla="*/ 0 h 845"/>
                <a:gd name="T36" fmla="*/ 0 w 1337"/>
                <a:gd name="T37" fmla="*/ 0 h 845"/>
                <a:gd name="T38" fmla="*/ 0 w 1337"/>
                <a:gd name="T39" fmla="*/ 0 h 845"/>
                <a:gd name="T40" fmla="*/ 0 w 1337"/>
                <a:gd name="T41" fmla="*/ 0 h 845"/>
                <a:gd name="T42" fmla="*/ 0 w 1337"/>
                <a:gd name="T43" fmla="*/ 0 h 845"/>
                <a:gd name="T44" fmla="*/ 0 w 1337"/>
                <a:gd name="T45" fmla="*/ 0 h 845"/>
                <a:gd name="T46" fmla="*/ 0 w 1337"/>
                <a:gd name="T47" fmla="*/ 0 h 845"/>
                <a:gd name="T48" fmla="*/ 0 w 1337"/>
                <a:gd name="T49" fmla="*/ 0 h 845"/>
                <a:gd name="T50" fmla="*/ 0 w 1337"/>
                <a:gd name="T51" fmla="*/ 0 h 845"/>
                <a:gd name="T52" fmla="*/ 0 w 1337"/>
                <a:gd name="T53" fmla="*/ 0 h 845"/>
                <a:gd name="T54" fmla="*/ 0 w 1337"/>
                <a:gd name="T55" fmla="*/ 0 h 845"/>
                <a:gd name="T56" fmla="*/ 0 w 1337"/>
                <a:gd name="T57" fmla="*/ 0 h 845"/>
                <a:gd name="T58" fmla="*/ 0 w 1337"/>
                <a:gd name="T59" fmla="*/ 0 h 845"/>
                <a:gd name="T60" fmla="*/ 0 w 1337"/>
                <a:gd name="T61" fmla="*/ 0 h 845"/>
                <a:gd name="T62" fmla="*/ 0 w 1337"/>
                <a:gd name="T63" fmla="*/ 0 h 845"/>
                <a:gd name="T64" fmla="*/ 0 w 1337"/>
                <a:gd name="T65" fmla="*/ 0 h 845"/>
                <a:gd name="T66" fmla="*/ 0 w 1337"/>
                <a:gd name="T67" fmla="*/ 0 h 845"/>
                <a:gd name="T68" fmla="*/ 0 w 1337"/>
                <a:gd name="T69" fmla="*/ 0 h 845"/>
                <a:gd name="T70" fmla="*/ 0 w 1337"/>
                <a:gd name="T71" fmla="*/ 0 h 845"/>
                <a:gd name="T72" fmla="*/ 0 w 1337"/>
                <a:gd name="T73" fmla="*/ 0 h 845"/>
                <a:gd name="T74" fmla="*/ 0 w 1337"/>
                <a:gd name="T75" fmla="*/ 0 h 845"/>
                <a:gd name="T76" fmla="*/ 0 w 1337"/>
                <a:gd name="T77" fmla="*/ 0 h 845"/>
                <a:gd name="T78" fmla="*/ 0 w 1337"/>
                <a:gd name="T79" fmla="*/ 0 h 845"/>
                <a:gd name="T80" fmla="*/ 0 w 1337"/>
                <a:gd name="T81" fmla="*/ 0 h 845"/>
                <a:gd name="T82" fmla="*/ 0 w 1337"/>
                <a:gd name="T83" fmla="*/ 0 h 845"/>
                <a:gd name="T84" fmla="*/ 0 w 1337"/>
                <a:gd name="T85" fmla="*/ 0 h 845"/>
                <a:gd name="T86" fmla="*/ 0 w 1337"/>
                <a:gd name="T87" fmla="*/ 0 h 845"/>
                <a:gd name="T88" fmla="*/ 0 w 1337"/>
                <a:gd name="T89" fmla="*/ 0 h 845"/>
                <a:gd name="T90" fmla="*/ 0 w 1337"/>
                <a:gd name="T91" fmla="*/ 0 h 845"/>
                <a:gd name="T92" fmla="*/ 0 w 1337"/>
                <a:gd name="T93" fmla="*/ 0 h 8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337"/>
                <a:gd name="T142" fmla="*/ 0 h 845"/>
                <a:gd name="T143" fmla="*/ 1337 w 1337"/>
                <a:gd name="T144" fmla="*/ 845 h 8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337" h="845">
                  <a:moveTo>
                    <a:pt x="1132" y="17"/>
                  </a:moveTo>
                  <a:lnTo>
                    <a:pt x="1118" y="22"/>
                  </a:lnTo>
                  <a:lnTo>
                    <a:pt x="1104" y="26"/>
                  </a:lnTo>
                  <a:lnTo>
                    <a:pt x="1089" y="29"/>
                  </a:lnTo>
                  <a:lnTo>
                    <a:pt x="1075" y="32"/>
                  </a:lnTo>
                  <a:lnTo>
                    <a:pt x="1060" y="34"/>
                  </a:lnTo>
                  <a:lnTo>
                    <a:pt x="1045" y="36"/>
                  </a:lnTo>
                  <a:lnTo>
                    <a:pt x="1031" y="37"/>
                  </a:lnTo>
                  <a:lnTo>
                    <a:pt x="1017" y="37"/>
                  </a:lnTo>
                  <a:lnTo>
                    <a:pt x="988" y="37"/>
                  </a:lnTo>
                  <a:lnTo>
                    <a:pt x="958" y="36"/>
                  </a:lnTo>
                  <a:lnTo>
                    <a:pt x="930" y="33"/>
                  </a:lnTo>
                  <a:lnTo>
                    <a:pt x="901" y="29"/>
                  </a:lnTo>
                  <a:lnTo>
                    <a:pt x="843" y="20"/>
                  </a:lnTo>
                  <a:lnTo>
                    <a:pt x="786" y="11"/>
                  </a:lnTo>
                  <a:lnTo>
                    <a:pt x="757" y="7"/>
                  </a:lnTo>
                  <a:lnTo>
                    <a:pt x="730" y="4"/>
                  </a:lnTo>
                  <a:lnTo>
                    <a:pt x="701" y="1"/>
                  </a:lnTo>
                  <a:lnTo>
                    <a:pt x="673" y="0"/>
                  </a:lnTo>
                  <a:lnTo>
                    <a:pt x="647" y="0"/>
                  </a:lnTo>
                  <a:lnTo>
                    <a:pt x="621" y="2"/>
                  </a:lnTo>
                  <a:lnTo>
                    <a:pt x="595" y="5"/>
                  </a:lnTo>
                  <a:lnTo>
                    <a:pt x="569" y="7"/>
                  </a:lnTo>
                  <a:lnTo>
                    <a:pt x="516" y="14"/>
                  </a:lnTo>
                  <a:lnTo>
                    <a:pt x="464" y="23"/>
                  </a:lnTo>
                  <a:lnTo>
                    <a:pt x="412" y="33"/>
                  </a:lnTo>
                  <a:lnTo>
                    <a:pt x="359" y="45"/>
                  </a:lnTo>
                  <a:lnTo>
                    <a:pt x="305" y="56"/>
                  </a:lnTo>
                  <a:lnTo>
                    <a:pt x="252" y="67"/>
                  </a:lnTo>
                  <a:lnTo>
                    <a:pt x="230" y="71"/>
                  </a:lnTo>
                  <a:lnTo>
                    <a:pt x="209" y="77"/>
                  </a:lnTo>
                  <a:lnTo>
                    <a:pt x="188" y="84"/>
                  </a:lnTo>
                  <a:lnTo>
                    <a:pt x="169" y="94"/>
                  </a:lnTo>
                  <a:lnTo>
                    <a:pt x="149" y="105"/>
                  </a:lnTo>
                  <a:lnTo>
                    <a:pt x="131" y="116"/>
                  </a:lnTo>
                  <a:lnTo>
                    <a:pt x="113" y="130"/>
                  </a:lnTo>
                  <a:lnTo>
                    <a:pt x="96" y="145"/>
                  </a:lnTo>
                  <a:lnTo>
                    <a:pt x="81" y="160"/>
                  </a:lnTo>
                  <a:lnTo>
                    <a:pt x="65" y="177"/>
                  </a:lnTo>
                  <a:lnTo>
                    <a:pt x="52" y="194"/>
                  </a:lnTo>
                  <a:lnTo>
                    <a:pt x="40" y="211"/>
                  </a:lnTo>
                  <a:lnTo>
                    <a:pt x="29" y="230"/>
                  </a:lnTo>
                  <a:lnTo>
                    <a:pt x="18" y="249"/>
                  </a:lnTo>
                  <a:lnTo>
                    <a:pt x="10" y="269"/>
                  </a:lnTo>
                  <a:lnTo>
                    <a:pt x="3" y="288"/>
                  </a:lnTo>
                  <a:lnTo>
                    <a:pt x="0" y="301"/>
                  </a:lnTo>
                  <a:lnTo>
                    <a:pt x="0" y="312"/>
                  </a:lnTo>
                  <a:lnTo>
                    <a:pt x="0" y="323"/>
                  </a:lnTo>
                  <a:lnTo>
                    <a:pt x="1" y="334"/>
                  </a:lnTo>
                  <a:lnTo>
                    <a:pt x="4" y="345"/>
                  </a:lnTo>
                  <a:lnTo>
                    <a:pt x="8" y="355"/>
                  </a:lnTo>
                  <a:lnTo>
                    <a:pt x="13" y="365"/>
                  </a:lnTo>
                  <a:lnTo>
                    <a:pt x="18" y="374"/>
                  </a:lnTo>
                  <a:lnTo>
                    <a:pt x="25" y="384"/>
                  </a:lnTo>
                  <a:lnTo>
                    <a:pt x="33" y="393"/>
                  </a:lnTo>
                  <a:lnTo>
                    <a:pt x="40" y="402"/>
                  </a:lnTo>
                  <a:lnTo>
                    <a:pt x="49" y="410"/>
                  </a:lnTo>
                  <a:lnTo>
                    <a:pt x="67" y="428"/>
                  </a:lnTo>
                  <a:lnTo>
                    <a:pt x="87" y="445"/>
                  </a:lnTo>
                  <a:lnTo>
                    <a:pt x="107" y="462"/>
                  </a:lnTo>
                  <a:lnTo>
                    <a:pt x="128" y="480"/>
                  </a:lnTo>
                  <a:lnTo>
                    <a:pt x="147" y="498"/>
                  </a:lnTo>
                  <a:lnTo>
                    <a:pt x="166" y="517"/>
                  </a:lnTo>
                  <a:lnTo>
                    <a:pt x="175" y="527"/>
                  </a:lnTo>
                  <a:lnTo>
                    <a:pt x="182" y="537"/>
                  </a:lnTo>
                  <a:lnTo>
                    <a:pt x="189" y="549"/>
                  </a:lnTo>
                  <a:lnTo>
                    <a:pt x="197" y="560"/>
                  </a:lnTo>
                  <a:lnTo>
                    <a:pt x="202" y="571"/>
                  </a:lnTo>
                  <a:lnTo>
                    <a:pt x="207" y="583"/>
                  </a:lnTo>
                  <a:lnTo>
                    <a:pt x="211" y="597"/>
                  </a:lnTo>
                  <a:lnTo>
                    <a:pt x="213" y="609"/>
                  </a:lnTo>
                  <a:lnTo>
                    <a:pt x="214" y="634"/>
                  </a:lnTo>
                  <a:lnTo>
                    <a:pt x="214" y="657"/>
                  </a:lnTo>
                  <a:lnTo>
                    <a:pt x="214" y="679"/>
                  </a:lnTo>
                  <a:lnTo>
                    <a:pt x="214" y="698"/>
                  </a:lnTo>
                  <a:lnTo>
                    <a:pt x="214" y="707"/>
                  </a:lnTo>
                  <a:lnTo>
                    <a:pt x="215" y="716"/>
                  </a:lnTo>
                  <a:lnTo>
                    <a:pt x="216" y="724"/>
                  </a:lnTo>
                  <a:lnTo>
                    <a:pt x="218" y="731"/>
                  </a:lnTo>
                  <a:lnTo>
                    <a:pt x="221" y="738"/>
                  </a:lnTo>
                  <a:lnTo>
                    <a:pt x="225" y="743"/>
                  </a:lnTo>
                  <a:lnTo>
                    <a:pt x="229" y="749"/>
                  </a:lnTo>
                  <a:lnTo>
                    <a:pt x="236" y="753"/>
                  </a:lnTo>
                  <a:lnTo>
                    <a:pt x="251" y="767"/>
                  </a:lnTo>
                  <a:lnTo>
                    <a:pt x="268" y="779"/>
                  </a:lnTo>
                  <a:lnTo>
                    <a:pt x="287" y="790"/>
                  </a:lnTo>
                  <a:lnTo>
                    <a:pt x="306" y="800"/>
                  </a:lnTo>
                  <a:lnTo>
                    <a:pt x="327" y="809"/>
                  </a:lnTo>
                  <a:lnTo>
                    <a:pt x="348" y="817"/>
                  </a:lnTo>
                  <a:lnTo>
                    <a:pt x="371" y="823"/>
                  </a:lnTo>
                  <a:lnTo>
                    <a:pt x="394" y="829"/>
                  </a:lnTo>
                  <a:lnTo>
                    <a:pt x="419" y="833"/>
                  </a:lnTo>
                  <a:lnTo>
                    <a:pt x="445" y="837"/>
                  </a:lnTo>
                  <a:lnTo>
                    <a:pt x="470" y="841"/>
                  </a:lnTo>
                  <a:lnTo>
                    <a:pt x="497" y="843"/>
                  </a:lnTo>
                  <a:lnTo>
                    <a:pt x="525" y="844"/>
                  </a:lnTo>
                  <a:lnTo>
                    <a:pt x="552" y="845"/>
                  </a:lnTo>
                  <a:lnTo>
                    <a:pt x="581" y="845"/>
                  </a:lnTo>
                  <a:lnTo>
                    <a:pt x="610" y="844"/>
                  </a:lnTo>
                  <a:lnTo>
                    <a:pt x="638" y="842"/>
                  </a:lnTo>
                  <a:lnTo>
                    <a:pt x="667" y="839"/>
                  </a:lnTo>
                  <a:lnTo>
                    <a:pt x="697" y="836"/>
                  </a:lnTo>
                  <a:lnTo>
                    <a:pt x="727" y="833"/>
                  </a:lnTo>
                  <a:lnTo>
                    <a:pt x="786" y="824"/>
                  </a:lnTo>
                  <a:lnTo>
                    <a:pt x="844" y="814"/>
                  </a:lnTo>
                  <a:lnTo>
                    <a:pt x="903" y="803"/>
                  </a:lnTo>
                  <a:lnTo>
                    <a:pt x="959" y="788"/>
                  </a:lnTo>
                  <a:lnTo>
                    <a:pt x="1014" y="774"/>
                  </a:lnTo>
                  <a:lnTo>
                    <a:pt x="1066" y="759"/>
                  </a:lnTo>
                  <a:lnTo>
                    <a:pt x="1083" y="753"/>
                  </a:lnTo>
                  <a:lnTo>
                    <a:pt x="1102" y="745"/>
                  </a:lnTo>
                  <a:lnTo>
                    <a:pt x="1119" y="736"/>
                  </a:lnTo>
                  <a:lnTo>
                    <a:pt x="1138" y="726"/>
                  </a:lnTo>
                  <a:lnTo>
                    <a:pt x="1155" y="713"/>
                  </a:lnTo>
                  <a:lnTo>
                    <a:pt x="1173" y="699"/>
                  </a:lnTo>
                  <a:lnTo>
                    <a:pt x="1191" y="685"/>
                  </a:lnTo>
                  <a:lnTo>
                    <a:pt x="1208" y="668"/>
                  </a:lnTo>
                  <a:lnTo>
                    <a:pt x="1225" y="651"/>
                  </a:lnTo>
                  <a:lnTo>
                    <a:pt x="1241" y="633"/>
                  </a:lnTo>
                  <a:lnTo>
                    <a:pt x="1256" y="613"/>
                  </a:lnTo>
                  <a:lnTo>
                    <a:pt x="1271" y="593"/>
                  </a:lnTo>
                  <a:lnTo>
                    <a:pt x="1284" y="570"/>
                  </a:lnTo>
                  <a:lnTo>
                    <a:pt x="1295" y="548"/>
                  </a:lnTo>
                  <a:lnTo>
                    <a:pt x="1307" y="524"/>
                  </a:lnTo>
                  <a:lnTo>
                    <a:pt x="1316" y="500"/>
                  </a:lnTo>
                  <a:lnTo>
                    <a:pt x="1324" y="475"/>
                  </a:lnTo>
                  <a:lnTo>
                    <a:pt x="1330" y="449"/>
                  </a:lnTo>
                  <a:lnTo>
                    <a:pt x="1334" y="424"/>
                  </a:lnTo>
                  <a:lnTo>
                    <a:pt x="1337" y="396"/>
                  </a:lnTo>
                  <a:lnTo>
                    <a:pt x="1337" y="369"/>
                  </a:lnTo>
                  <a:lnTo>
                    <a:pt x="1336" y="341"/>
                  </a:lnTo>
                  <a:lnTo>
                    <a:pt x="1332" y="313"/>
                  </a:lnTo>
                  <a:lnTo>
                    <a:pt x="1325" y="284"/>
                  </a:lnTo>
                  <a:lnTo>
                    <a:pt x="1317" y="256"/>
                  </a:lnTo>
                  <a:lnTo>
                    <a:pt x="1305" y="226"/>
                  </a:lnTo>
                  <a:lnTo>
                    <a:pt x="1290" y="197"/>
                  </a:lnTo>
                  <a:lnTo>
                    <a:pt x="1273" y="167"/>
                  </a:lnTo>
                  <a:lnTo>
                    <a:pt x="1252" y="138"/>
                  </a:lnTo>
                  <a:lnTo>
                    <a:pt x="1229" y="109"/>
                  </a:lnTo>
                  <a:lnTo>
                    <a:pt x="1202" y="79"/>
                  </a:lnTo>
                  <a:lnTo>
                    <a:pt x="1171" y="51"/>
                  </a:lnTo>
                  <a:lnTo>
                    <a:pt x="1132" y="1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2" name="Freeform 200"/>
            <p:cNvSpPr>
              <a:spLocks/>
            </p:cNvSpPr>
            <p:nvPr/>
          </p:nvSpPr>
          <p:spPr bwMode="auto">
            <a:xfrm>
              <a:off x="2545" y="1757"/>
              <a:ext cx="29" cy="7"/>
            </a:xfrm>
            <a:custGeom>
              <a:avLst/>
              <a:gdLst>
                <a:gd name="T0" fmla="*/ 0 w 473"/>
                <a:gd name="T1" fmla="*/ 0 h 114"/>
                <a:gd name="T2" fmla="*/ 0 w 473"/>
                <a:gd name="T3" fmla="*/ 0 h 114"/>
                <a:gd name="T4" fmla="*/ 0 w 473"/>
                <a:gd name="T5" fmla="*/ 0 h 114"/>
                <a:gd name="T6" fmla="*/ 0 w 473"/>
                <a:gd name="T7" fmla="*/ 0 h 114"/>
                <a:gd name="T8" fmla="*/ 0 w 473"/>
                <a:gd name="T9" fmla="*/ 0 h 114"/>
                <a:gd name="T10" fmla="*/ 0 w 473"/>
                <a:gd name="T11" fmla="*/ 0 h 114"/>
                <a:gd name="T12" fmla="*/ 0 w 473"/>
                <a:gd name="T13" fmla="*/ 0 h 114"/>
                <a:gd name="T14" fmla="*/ 0 w 473"/>
                <a:gd name="T15" fmla="*/ 0 h 114"/>
                <a:gd name="T16" fmla="*/ 0 w 473"/>
                <a:gd name="T17" fmla="*/ 0 h 114"/>
                <a:gd name="T18" fmla="*/ 0 w 473"/>
                <a:gd name="T19" fmla="*/ 0 h 114"/>
                <a:gd name="T20" fmla="*/ 0 w 473"/>
                <a:gd name="T21" fmla="*/ 0 h 114"/>
                <a:gd name="T22" fmla="*/ 0 w 473"/>
                <a:gd name="T23" fmla="*/ 0 h 114"/>
                <a:gd name="T24" fmla="*/ 0 w 473"/>
                <a:gd name="T25" fmla="*/ 0 h 114"/>
                <a:gd name="T26" fmla="*/ 0 w 473"/>
                <a:gd name="T27" fmla="*/ 0 h 114"/>
                <a:gd name="T28" fmla="*/ 0 w 473"/>
                <a:gd name="T29" fmla="*/ 0 h 114"/>
                <a:gd name="T30" fmla="*/ 0 w 473"/>
                <a:gd name="T31" fmla="*/ 0 h 114"/>
                <a:gd name="T32" fmla="*/ 0 w 473"/>
                <a:gd name="T33" fmla="*/ 0 h 114"/>
                <a:gd name="T34" fmla="*/ 0 w 473"/>
                <a:gd name="T35" fmla="*/ 0 h 114"/>
                <a:gd name="T36" fmla="*/ 0 w 473"/>
                <a:gd name="T37" fmla="*/ 0 h 114"/>
                <a:gd name="T38" fmla="*/ 0 w 473"/>
                <a:gd name="T39" fmla="*/ 0 h 114"/>
                <a:gd name="T40" fmla="*/ 0 w 473"/>
                <a:gd name="T41" fmla="*/ 0 h 114"/>
                <a:gd name="T42" fmla="*/ 0 w 473"/>
                <a:gd name="T43" fmla="*/ 0 h 114"/>
                <a:gd name="T44" fmla="*/ 0 w 473"/>
                <a:gd name="T45" fmla="*/ 0 h 114"/>
                <a:gd name="T46" fmla="*/ 0 w 473"/>
                <a:gd name="T47" fmla="*/ 0 h 114"/>
                <a:gd name="T48" fmla="*/ 0 w 473"/>
                <a:gd name="T49" fmla="*/ 0 h 114"/>
                <a:gd name="T50" fmla="*/ 0 w 473"/>
                <a:gd name="T51" fmla="*/ 0 h 114"/>
                <a:gd name="T52" fmla="*/ 0 w 473"/>
                <a:gd name="T53" fmla="*/ 0 h 114"/>
                <a:gd name="T54" fmla="*/ 0 w 473"/>
                <a:gd name="T55" fmla="*/ 0 h 114"/>
                <a:gd name="T56" fmla="*/ 0 w 473"/>
                <a:gd name="T57" fmla="*/ 0 h 114"/>
                <a:gd name="T58" fmla="*/ 0 w 473"/>
                <a:gd name="T59" fmla="*/ 0 h 114"/>
                <a:gd name="T60" fmla="*/ 0 w 473"/>
                <a:gd name="T61" fmla="*/ 0 h 114"/>
                <a:gd name="T62" fmla="*/ 0 w 473"/>
                <a:gd name="T63" fmla="*/ 0 h 114"/>
                <a:gd name="T64" fmla="*/ 0 w 473"/>
                <a:gd name="T65" fmla="*/ 0 h 114"/>
                <a:gd name="T66" fmla="*/ 0 w 473"/>
                <a:gd name="T67" fmla="*/ 0 h 114"/>
                <a:gd name="T68" fmla="*/ 0 w 473"/>
                <a:gd name="T69" fmla="*/ 0 h 114"/>
                <a:gd name="T70" fmla="*/ 0 w 473"/>
                <a:gd name="T71" fmla="*/ 0 h 114"/>
                <a:gd name="T72" fmla="*/ 0 w 473"/>
                <a:gd name="T73" fmla="*/ 0 h 114"/>
                <a:gd name="T74" fmla="*/ 0 w 473"/>
                <a:gd name="T75" fmla="*/ 0 h 114"/>
                <a:gd name="T76" fmla="*/ 0 w 473"/>
                <a:gd name="T77" fmla="*/ 0 h 114"/>
                <a:gd name="T78" fmla="*/ 0 w 473"/>
                <a:gd name="T79" fmla="*/ 0 h 114"/>
                <a:gd name="T80" fmla="*/ 0 w 473"/>
                <a:gd name="T81" fmla="*/ 0 h 1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73"/>
                <a:gd name="T124" fmla="*/ 0 h 114"/>
                <a:gd name="T125" fmla="*/ 473 w 473"/>
                <a:gd name="T126" fmla="*/ 114 h 11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73" h="114">
                  <a:moveTo>
                    <a:pt x="0" y="77"/>
                  </a:moveTo>
                  <a:lnTo>
                    <a:pt x="0" y="77"/>
                  </a:lnTo>
                  <a:lnTo>
                    <a:pt x="26" y="77"/>
                  </a:lnTo>
                  <a:lnTo>
                    <a:pt x="53" y="79"/>
                  </a:lnTo>
                  <a:lnTo>
                    <a:pt x="79" y="84"/>
                  </a:lnTo>
                  <a:lnTo>
                    <a:pt x="107" y="87"/>
                  </a:lnTo>
                  <a:lnTo>
                    <a:pt x="164" y="97"/>
                  </a:lnTo>
                  <a:lnTo>
                    <a:pt x="222" y="106"/>
                  </a:lnTo>
                  <a:lnTo>
                    <a:pt x="252" y="110"/>
                  </a:lnTo>
                  <a:lnTo>
                    <a:pt x="283" y="113"/>
                  </a:lnTo>
                  <a:lnTo>
                    <a:pt x="314" y="114"/>
                  </a:lnTo>
                  <a:lnTo>
                    <a:pt x="344" y="114"/>
                  </a:lnTo>
                  <a:lnTo>
                    <a:pt x="360" y="114"/>
                  </a:lnTo>
                  <a:lnTo>
                    <a:pt x="376" y="112"/>
                  </a:lnTo>
                  <a:lnTo>
                    <a:pt x="392" y="111"/>
                  </a:lnTo>
                  <a:lnTo>
                    <a:pt x="408" y="108"/>
                  </a:lnTo>
                  <a:lnTo>
                    <a:pt x="425" y="105"/>
                  </a:lnTo>
                  <a:lnTo>
                    <a:pt x="440" y="101"/>
                  </a:lnTo>
                  <a:lnTo>
                    <a:pt x="456" y="97"/>
                  </a:lnTo>
                  <a:lnTo>
                    <a:pt x="473" y="92"/>
                  </a:lnTo>
                  <a:lnTo>
                    <a:pt x="447" y="19"/>
                  </a:lnTo>
                  <a:lnTo>
                    <a:pt x="434" y="23"/>
                  </a:lnTo>
                  <a:lnTo>
                    <a:pt x="421" y="26"/>
                  </a:lnTo>
                  <a:lnTo>
                    <a:pt x="408" y="29"/>
                  </a:lnTo>
                  <a:lnTo>
                    <a:pt x="395" y="32"/>
                  </a:lnTo>
                  <a:lnTo>
                    <a:pt x="382" y="34"/>
                  </a:lnTo>
                  <a:lnTo>
                    <a:pt x="369" y="35"/>
                  </a:lnTo>
                  <a:lnTo>
                    <a:pt x="356" y="36"/>
                  </a:lnTo>
                  <a:lnTo>
                    <a:pt x="343" y="37"/>
                  </a:lnTo>
                  <a:lnTo>
                    <a:pt x="316" y="37"/>
                  </a:lnTo>
                  <a:lnTo>
                    <a:pt x="288" y="35"/>
                  </a:lnTo>
                  <a:lnTo>
                    <a:pt x="261" y="33"/>
                  </a:lnTo>
                  <a:lnTo>
                    <a:pt x="234" y="29"/>
                  </a:lnTo>
                  <a:lnTo>
                    <a:pt x="177" y="20"/>
                  </a:lnTo>
                  <a:lnTo>
                    <a:pt x="119" y="11"/>
                  </a:lnTo>
                  <a:lnTo>
                    <a:pt x="89" y="7"/>
                  </a:lnTo>
                  <a:lnTo>
                    <a:pt x="60" y="3"/>
                  </a:lnTo>
                  <a:lnTo>
                    <a:pt x="30" y="1"/>
                  </a:lnTo>
                  <a:lnTo>
                    <a:pt x="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3" name="Freeform 201"/>
            <p:cNvSpPr>
              <a:spLocks/>
            </p:cNvSpPr>
            <p:nvPr/>
          </p:nvSpPr>
          <p:spPr bwMode="auto">
            <a:xfrm>
              <a:off x="2518" y="1757"/>
              <a:ext cx="27" cy="9"/>
            </a:xfrm>
            <a:custGeom>
              <a:avLst/>
              <a:gdLst>
                <a:gd name="T0" fmla="*/ 0 w 428"/>
                <a:gd name="T1" fmla="*/ 0 h 143"/>
                <a:gd name="T2" fmla="*/ 0 w 428"/>
                <a:gd name="T3" fmla="*/ 0 h 143"/>
                <a:gd name="T4" fmla="*/ 0 w 428"/>
                <a:gd name="T5" fmla="*/ 0 h 143"/>
                <a:gd name="T6" fmla="*/ 0 w 428"/>
                <a:gd name="T7" fmla="*/ 0 h 143"/>
                <a:gd name="T8" fmla="*/ 0 w 428"/>
                <a:gd name="T9" fmla="*/ 0 h 143"/>
                <a:gd name="T10" fmla="*/ 0 w 428"/>
                <a:gd name="T11" fmla="*/ 0 h 143"/>
                <a:gd name="T12" fmla="*/ 0 w 428"/>
                <a:gd name="T13" fmla="*/ 0 h 143"/>
                <a:gd name="T14" fmla="*/ 0 w 428"/>
                <a:gd name="T15" fmla="*/ 0 h 143"/>
                <a:gd name="T16" fmla="*/ 0 w 428"/>
                <a:gd name="T17" fmla="*/ 0 h 143"/>
                <a:gd name="T18" fmla="*/ 0 w 428"/>
                <a:gd name="T19" fmla="*/ 0 h 143"/>
                <a:gd name="T20" fmla="*/ 0 w 428"/>
                <a:gd name="T21" fmla="*/ 0 h 143"/>
                <a:gd name="T22" fmla="*/ 0 w 428"/>
                <a:gd name="T23" fmla="*/ 0 h 143"/>
                <a:gd name="T24" fmla="*/ 0 w 428"/>
                <a:gd name="T25" fmla="*/ 0 h 143"/>
                <a:gd name="T26" fmla="*/ 0 w 428"/>
                <a:gd name="T27" fmla="*/ 0 h 143"/>
                <a:gd name="T28" fmla="*/ 0 w 428"/>
                <a:gd name="T29" fmla="*/ 0 h 143"/>
                <a:gd name="T30" fmla="*/ 0 w 428"/>
                <a:gd name="T31" fmla="*/ 0 h 143"/>
                <a:gd name="T32" fmla="*/ 0 w 428"/>
                <a:gd name="T33" fmla="*/ 0 h 143"/>
                <a:gd name="T34" fmla="*/ 0 w 428"/>
                <a:gd name="T35" fmla="*/ 0 h 143"/>
                <a:gd name="T36" fmla="*/ 0 w 428"/>
                <a:gd name="T37" fmla="*/ 0 h 143"/>
                <a:gd name="T38" fmla="*/ 0 w 428"/>
                <a:gd name="T39" fmla="*/ 0 h 143"/>
                <a:gd name="T40" fmla="*/ 0 w 428"/>
                <a:gd name="T41" fmla="*/ 0 h 143"/>
                <a:gd name="T42" fmla="*/ 0 w 428"/>
                <a:gd name="T43" fmla="*/ 0 h 143"/>
                <a:gd name="T44" fmla="*/ 0 w 428"/>
                <a:gd name="T45" fmla="*/ 0 h 143"/>
                <a:gd name="T46" fmla="*/ 0 w 428"/>
                <a:gd name="T47" fmla="*/ 0 h 143"/>
                <a:gd name="T48" fmla="*/ 0 w 428"/>
                <a:gd name="T49" fmla="*/ 0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8"/>
                <a:gd name="T76" fmla="*/ 0 h 143"/>
                <a:gd name="T77" fmla="*/ 428 w 428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8" h="143">
                  <a:moveTo>
                    <a:pt x="12" y="143"/>
                  </a:moveTo>
                  <a:lnTo>
                    <a:pt x="14" y="143"/>
                  </a:lnTo>
                  <a:lnTo>
                    <a:pt x="68" y="132"/>
                  </a:lnTo>
                  <a:lnTo>
                    <a:pt x="122" y="120"/>
                  </a:lnTo>
                  <a:lnTo>
                    <a:pt x="175" y="109"/>
                  </a:lnTo>
                  <a:lnTo>
                    <a:pt x="226" y="99"/>
                  </a:lnTo>
                  <a:lnTo>
                    <a:pt x="278" y="91"/>
                  </a:lnTo>
                  <a:lnTo>
                    <a:pt x="329" y="84"/>
                  </a:lnTo>
                  <a:lnTo>
                    <a:pt x="353" y="80"/>
                  </a:lnTo>
                  <a:lnTo>
                    <a:pt x="378" y="78"/>
                  </a:lnTo>
                  <a:lnTo>
                    <a:pt x="404" y="77"/>
                  </a:lnTo>
                  <a:lnTo>
                    <a:pt x="428" y="77"/>
                  </a:lnTo>
                  <a:lnTo>
                    <a:pt x="428" y="0"/>
                  </a:lnTo>
                  <a:lnTo>
                    <a:pt x="401" y="1"/>
                  </a:lnTo>
                  <a:lnTo>
                    <a:pt x="374" y="2"/>
                  </a:lnTo>
                  <a:lnTo>
                    <a:pt x="346" y="4"/>
                  </a:lnTo>
                  <a:lnTo>
                    <a:pt x="320" y="7"/>
                  </a:lnTo>
                  <a:lnTo>
                    <a:pt x="266" y="14"/>
                  </a:lnTo>
                  <a:lnTo>
                    <a:pt x="213" y="23"/>
                  </a:lnTo>
                  <a:lnTo>
                    <a:pt x="160" y="34"/>
                  </a:lnTo>
                  <a:lnTo>
                    <a:pt x="106" y="45"/>
                  </a:lnTo>
                  <a:lnTo>
                    <a:pt x="53" y="56"/>
                  </a:lnTo>
                  <a:lnTo>
                    <a:pt x="0" y="67"/>
                  </a:lnTo>
                  <a:lnTo>
                    <a:pt x="2" y="66"/>
                  </a:lnTo>
                  <a:lnTo>
                    <a:pt x="12" y="14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4" name="Freeform 202"/>
            <p:cNvSpPr>
              <a:spLocks/>
            </p:cNvSpPr>
            <p:nvPr/>
          </p:nvSpPr>
          <p:spPr bwMode="auto">
            <a:xfrm>
              <a:off x="2500" y="1761"/>
              <a:ext cx="19" cy="17"/>
            </a:xfrm>
            <a:custGeom>
              <a:avLst/>
              <a:gdLst>
                <a:gd name="T0" fmla="*/ 0 w 292"/>
                <a:gd name="T1" fmla="*/ 0 h 272"/>
                <a:gd name="T2" fmla="*/ 0 w 292"/>
                <a:gd name="T3" fmla="*/ 0 h 272"/>
                <a:gd name="T4" fmla="*/ 0 w 292"/>
                <a:gd name="T5" fmla="*/ 0 h 272"/>
                <a:gd name="T6" fmla="*/ 0 w 292"/>
                <a:gd name="T7" fmla="*/ 0 h 272"/>
                <a:gd name="T8" fmla="*/ 0 w 292"/>
                <a:gd name="T9" fmla="*/ 0 h 272"/>
                <a:gd name="T10" fmla="*/ 0 w 292"/>
                <a:gd name="T11" fmla="*/ 0 h 272"/>
                <a:gd name="T12" fmla="*/ 0 w 292"/>
                <a:gd name="T13" fmla="*/ 0 h 272"/>
                <a:gd name="T14" fmla="*/ 0 w 292"/>
                <a:gd name="T15" fmla="*/ 0 h 272"/>
                <a:gd name="T16" fmla="*/ 0 w 292"/>
                <a:gd name="T17" fmla="*/ 0 h 272"/>
                <a:gd name="T18" fmla="*/ 0 w 292"/>
                <a:gd name="T19" fmla="*/ 0 h 272"/>
                <a:gd name="T20" fmla="*/ 0 w 292"/>
                <a:gd name="T21" fmla="*/ 0 h 272"/>
                <a:gd name="T22" fmla="*/ 0 w 292"/>
                <a:gd name="T23" fmla="*/ 0 h 272"/>
                <a:gd name="T24" fmla="*/ 0 w 292"/>
                <a:gd name="T25" fmla="*/ 0 h 272"/>
                <a:gd name="T26" fmla="*/ 0 w 292"/>
                <a:gd name="T27" fmla="*/ 0 h 272"/>
                <a:gd name="T28" fmla="*/ 0 w 292"/>
                <a:gd name="T29" fmla="*/ 0 h 272"/>
                <a:gd name="T30" fmla="*/ 0 w 292"/>
                <a:gd name="T31" fmla="*/ 0 h 272"/>
                <a:gd name="T32" fmla="*/ 0 w 292"/>
                <a:gd name="T33" fmla="*/ 0 h 272"/>
                <a:gd name="T34" fmla="*/ 0 w 292"/>
                <a:gd name="T35" fmla="*/ 0 h 272"/>
                <a:gd name="T36" fmla="*/ 0 w 292"/>
                <a:gd name="T37" fmla="*/ 0 h 272"/>
                <a:gd name="T38" fmla="*/ 0 w 292"/>
                <a:gd name="T39" fmla="*/ 0 h 272"/>
                <a:gd name="T40" fmla="*/ 0 w 292"/>
                <a:gd name="T41" fmla="*/ 0 h 272"/>
                <a:gd name="T42" fmla="*/ 0 w 292"/>
                <a:gd name="T43" fmla="*/ 0 h 272"/>
                <a:gd name="T44" fmla="*/ 0 w 292"/>
                <a:gd name="T45" fmla="*/ 0 h 272"/>
                <a:gd name="T46" fmla="*/ 0 w 292"/>
                <a:gd name="T47" fmla="*/ 0 h 272"/>
                <a:gd name="T48" fmla="*/ 0 w 292"/>
                <a:gd name="T49" fmla="*/ 0 h 272"/>
                <a:gd name="T50" fmla="*/ 0 w 292"/>
                <a:gd name="T51" fmla="*/ 0 h 272"/>
                <a:gd name="T52" fmla="*/ 0 w 292"/>
                <a:gd name="T53" fmla="*/ 0 h 272"/>
                <a:gd name="T54" fmla="*/ 0 w 292"/>
                <a:gd name="T55" fmla="*/ 0 h 272"/>
                <a:gd name="T56" fmla="*/ 0 w 292"/>
                <a:gd name="T57" fmla="*/ 0 h 272"/>
                <a:gd name="T58" fmla="*/ 0 w 292"/>
                <a:gd name="T59" fmla="*/ 0 h 272"/>
                <a:gd name="T60" fmla="*/ 0 w 292"/>
                <a:gd name="T61" fmla="*/ 0 h 272"/>
                <a:gd name="T62" fmla="*/ 0 w 292"/>
                <a:gd name="T63" fmla="*/ 0 h 272"/>
                <a:gd name="T64" fmla="*/ 0 w 292"/>
                <a:gd name="T65" fmla="*/ 0 h 272"/>
                <a:gd name="T66" fmla="*/ 0 w 292"/>
                <a:gd name="T67" fmla="*/ 0 h 272"/>
                <a:gd name="T68" fmla="*/ 0 w 292"/>
                <a:gd name="T69" fmla="*/ 0 h 272"/>
                <a:gd name="T70" fmla="*/ 0 w 292"/>
                <a:gd name="T71" fmla="*/ 0 h 272"/>
                <a:gd name="T72" fmla="*/ 0 w 292"/>
                <a:gd name="T73" fmla="*/ 0 h 2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272"/>
                <a:gd name="T113" fmla="*/ 292 w 292"/>
                <a:gd name="T114" fmla="*/ 272 h 27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272">
                  <a:moveTo>
                    <a:pt x="75" y="270"/>
                  </a:moveTo>
                  <a:lnTo>
                    <a:pt x="75" y="272"/>
                  </a:lnTo>
                  <a:lnTo>
                    <a:pt x="81" y="255"/>
                  </a:lnTo>
                  <a:lnTo>
                    <a:pt x="88" y="238"/>
                  </a:lnTo>
                  <a:lnTo>
                    <a:pt x="97" y="221"/>
                  </a:lnTo>
                  <a:lnTo>
                    <a:pt x="107" y="205"/>
                  </a:lnTo>
                  <a:lnTo>
                    <a:pt x="118" y="189"/>
                  </a:lnTo>
                  <a:lnTo>
                    <a:pt x="130" y="173"/>
                  </a:lnTo>
                  <a:lnTo>
                    <a:pt x="143" y="159"/>
                  </a:lnTo>
                  <a:lnTo>
                    <a:pt x="158" y="145"/>
                  </a:lnTo>
                  <a:lnTo>
                    <a:pt x="172" y="132"/>
                  </a:lnTo>
                  <a:lnTo>
                    <a:pt x="188" y="120"/>
                  </a:lnTo>
                  <a:lnTo>
                    <a:pt x="204" y="110"/>
                  </a:lnTo>
                  <a:lnTo>
                    <a:pt x="221" y="101"/>
                  </a:lnTo>
                  <a:lnTo>
                    <a:pt x="239" y="92"/>
                  </a:lnTo>
                  <a:lnTo>
                    <a:pt x="256" y="86"/>
                  </a:lnTo>
                  <a:lnTo>
                    <a:pt x="274" y="81"/>
                  </a:lnTo>
                  <a:lnTo>
                    <a:pt x="292" y="77"/>
                  </a:lnTo>
                  <a:lnTo>
                    <a:pt x="282" y="0"/>
                  </a:lnTo>
                  <a:lnTo>
                    <a:pt x="256" y="5"/>
                  </a:lnTo>
                  <a:lnTo>
                    <a:pt x="233" y="12"/>
                  </a:lnTo>
                  <a:lnTo>
                    <a:pt x="209" y="21"/>
                  </a:lnTo>
                  <a:lnTo>
                    <a:pt x="187" y="31"/>
                  </a:lnTo>
                  <a:lnTo>
                    <a:pt x="164" y="43"/>
                  </a:lnTo>
                  <a:lnTo>
                    <a:pt x="143" y="56"/>
                  </a:lnTo>
                  <a:lnTo>
                    <a:pt x="124" y="72"/>
                  </a:lnTo>
                  <a:lnTo>
                    <a:pt x="105" y="88"/>
                  </a:lnTo>
                  <a:lnTo>
                    <a:pt x="87" y="106"/>
                  </a:lnTo>
                  <a:lnTo>
                    <a:pt x="71" y="123"/>
                  </a:lnTo>
                  <a:lnTo>
                    <a:pt x="55" y="143"/>
                  </a:lnTo>
                  <a:lnTo>
                    <a:pt x="42" y="163"/>
                  </a:lnTo>
                  <a:lnTo>
                    <a:pt x="30" y="183"/>
                  </a:lnTo>
                  <a:lnTo>
                    <a:pt x="18" y="205"/>
                  </a:lnTo>
                  <a:lnTo>
                    <a:pt x="8" y="227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75" y="27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5" name="Freeform 203"/>
            <p:cNvSpPr>
              <a:spLocks/>
            </p:cNvSpPr>
            <p:nvPr/>
          </p:nvSpPr>
          <p:spPr bwMode="auto">
            <a:xfrm>
              <a:off x="2500" y="1777"/>
              <a:ext cx="18" cy="21"/>
            </a:xfrm>
            <a:custGeom>
              <a:avLst/>
              <a:gdLst>
                <a:gd name="T0" fmla="*/ 0 w 291"/>
                <a:gd name="T1" fmla="*/ 0 h 336"/>
                <a:gd name="T2" fmla="*/ 0 w 291"/>
                <a:gd name="T3" fmla="*/ 0 h 336"/>
                <a:gd name="T4" fmla="*/ 0 w 291"/>
                <a:gd name="T5" fmla="*/ 0 h 336"/>
                <a:gd name="T6" fmla="*/ 0 w 291"/>
                <a:gd name="T7" fmla="*/ 0 h 336"/>
                <a:gd name="T8" fmla="*/ 0 w 291"/>
                <a:gd name="T9" fmla="*/ 0 h 336"/>
                <a:gd name="T10" fmla="*/ 0 w 291"/>
                <a:gd name="T11" fmla="*/ 0 h 336"/>
                <a:gd name="T12" fmla="*/ 0 w 291"/>
                <a:gd name="T13" fmla="*/ 0 h 336"/>
                <a:gd name="T14" fmla="*/ 0 w 291"/>
                <a:gd name="T15" fmla="*/ 0 h 336"/>
                <a:gd name="T16" fmla="*/ 0 w 291"/>
                <a:gd name="T17" fmla="*/ 0 h 336"/>
                <a:gd name="T18" fmla="*/ 0 w 291"/>
                <a:gd name="T19" fmla="*/ 0 h 336"/>
                <a:gd name="T20" fmla="*/ 0 w 291"/>
                <a:gd name="T21" fmla="*/ 0 h 336"/>
                <a:gd name="T22" fmla="*/ 0 w 291"/>
                <a:gd name="T23" fmla="*/ 0 h 336"/>
                <a:gd name="T24" fmla="*/ 0 w 291"/>
                <a:gd name="T25" fmla="*/ 0 h 336"/>
                <a:gd name="T26" fmla="*/ 0 w 291"/>
                <a:gd name="T27" fmla="*/ 0 h 336"/>
                <a:gd name="T28" fmla="*/ 0 w 291"/>
                <a:gd name="T29" fmla="*/ 0 h 336"/>
                <a:gd name="T30" fmla="*/ 0 w 291"/>
                <a:gd name="T31" fmla="*/ 0 h 336"/>
                <a:gd name="T32" fmla="*/ 0 w 291"/>
                <a:gd name="T33" fmla="*/ 0 h 336"/>
                <a:gd name="T34" fmla="*/ 0 w 291"/>
                <a:gd name="T35" fmla="*/ 0 h 336"/>
                <a:gd name="T36" fmla="*/ 0 w 291"/>
                <a:gd name="T37" fmla="*/ 0 h 336"/>
                <a:gd name="T38" fmla="*/ 0 w 291"/>
                <a:gd name="T39" fmla="*/ 0 h 336"/>
                <a:gd name="T40" fmla="*/ 0 w 291"/>
                <a:gd name="T41" fmla="*/ 0 h 336"/>
                <a:gd name="T42" fmla="*/ 0 w 291"/>
                <a:gd name="T43" fmla="*/ 0 h 336"/>
                <a:gd name="T44" fmla="*/ 0 w 291"/>
                <a:gd name="T45" fmla="*/ 0 h 336"/>
                <a:gd name="T46" fmla="*/ 0 w 291"/>
                <a:gd name="T47" fmla="*/ 0 h 336"/>
                <a:gd name="T48" fmla="*/ 0 w 291"/>
                <a:gd name="T49" fmla="*/ 0 h 336"/>
                <a:gd name="T50" fmla="*/ 0 w 291"/>
                <a:gd name="T51" fmla="*/ 0 h 336"/>
                <a:gd name="T52" fmla="*/ 0 w 291"/>
                <a:gd name="T53" fmla="*/ 0 h 336"/>
                <a:gd name="T54" fmla="*/ 0 w 291"/>
                <a:gd name="T55" fmla="*/ 0 h 336"/>
                <a:gd name="T56" fmla="*/ 0 w 291"/>
                <a:gd name="T57" fmla="*/ 0 h 336"/>
                <a:gd name="T58" fmla="*/ 0 w 291"/>
                <a:gd name="T59" fmla="*/ 0 h 336"/>
                <a:gd name="T60" fmla="*/ 0 w 291"/>
                <a:gd name="T61" fmla="*/ 0 h 336"/>
                <a:gd name="T62" fmla="*/ 0 w 291"/>
                <a:gd name="T63" fmla="*/ 0 h 336"/>
                <a:gd name="T64" fmla="*/ 0 w 291"/>
                <a:gd name="T65" fmla="*/ 0 h 336"/>
                <a:gd name="T66" fmla="*/ 0 w 291"/>
                <a:gd name="T67" fmla="*/ 0 h 336"/>
                <a:gd name="T68" fmla="*/ 0 w 291"/>
                <a:gd name="T69" fmla="*/ 0 h 336"/>
                <a:gd name="T70" fmla="*/ 0 w 291"/>
                <a:gd name="T71" fmla="*/ 0 h 336"/>
                <a:gd name="T72" fmla="*/ 0 w 291"/>
                <a:gd name="T73" fmla="*/ 0 h 336"/>
                <a:gd name="T74" fmla="*/ 0 w 291"/>
                <a:gd name="T75" fmla="*/ 0 h 336"/>
                <a:gd name="T76" fmla="*/ 0 w 291"/>
                <a:gd name="T77" fmla="*/ 0 h 336"/>
                <a:gd name="T78" fmla="*/ 0 w 291"/>
                <a:gd name="T79" fmla="*/ 0 h 336"/>
                <a:gd name="T80" fmla="*/ 0 w 291"/>
                <a:gd name="T81" fmla="*/ 0 h 336"/>
                <a:gd name="T82" fmla="*/ 0 w 291"/>
                <a:gd name="T83" fmla="*/ 0 h 336"/>
                <a:gd name="T84" fmla="*/ 0 w 291"/>
                <a:gd name="T85" fmla="*/ 0 h 336"/>
                <a:gd name="T86" fmla="*/ 0 w 291"/>
                <a:gd name="T87" fmla="*/ 0 h 336"/>
                <a:gd name="T88" fmla="*/ 0 w 291"/>
                <a:gd name="T89" fmla="*/ 0 h 336"/>
                <a:gd name="T90" fmla="*/ 0 w 291"/>
                <a:gd name="T91" fmla="*/ 0 h 336"/>
                <a:gd name="T92" fmla="*/ 0 w 291"/>
                <a:gd name="T93" fmla="*/ 0 h 336"/>
                <a:gd name="T94" fmla="*/ 0 w 291"/>
                <a:gd name="T95" fmla="*/ 0 h 336"/>
                <a:gd name="T96" fmla="*/ 0 w 291"/>
                <a:gd name="T97" fmla="*/ 0 h 336"/>
                <a:gd name="T98" fmla="*/ 0 w 291"/>
                <a:gd name="T99" fmla="*/ 0 h 336"/>
                <a:gd name="T100" fmla="*/ 0 w 291"/>
                <a:gd name="T101" fmla="*/ 0 h 336"/>
                <a:gd name="T102" fmla="*/ 0 w 291"/>
                <a:gd name="T103" fmla="*/ 0 h 336"/>
                <a:gd name="T104" fmla="*/ 0 w 291"/>
                <a:gd name="T105" fmla="*/ 0 h 336"/>
                <a:gd name="T106" fmla="*/ 0 w 291"/>
                <a:gd name="T107" fmla="*/ 0 h 336"/>
                <a:gd name="T108" fmla="*/ 0 w 291"/>
                <a:gd name="T109" fmla="*/ 0 h 336"/>
                <a:gd name="T110" fmla="*/ 0 w 291"/>
                <a:gd name="T111" fmla="*/ 0 h 336"/>
                <a:gd name="T112" fmla="*/ 0 w 291"/>
                <a:gd name="T113" fmla="*/ 0 h 3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1"/>
                <a:gd name="T172" fmla="*/ 0 h 336"/>
                <a:gd name="T173" fmla="*/ 291 w 291"/>
                <a:gd name="T174" fmla="*/ 336 h 3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1" h="336">
                  <a:moveTo>
                    <a:pt x="291" y="327"/>
                  </a:moveTo>
                  <a:lnTo>
                    <a:pt x="291" y="325"/>
                  </a:lnTo>
                  <a:lnTo>
                    <a:pt x="287" y="308"/>
                  </a:lnTo>
                  <a:lnTo>
                    <a:pt x="283" y="292"/>
                  </a:lnTo>
                  <a:lnTo>
                    <a:pt x="277" y="277"/>
                  </a:lnTo>
                  <a:lnTo>
                    <a:pt x="269" y="262"/>
                  </a:lnTo>
                  <a:lnTo>
                    <a:pt x="262" y="249"/>
                  </a:lnTo>
                  <a:lnTo>
                    <a:pt x="253" y="237"/>
                  </a:lnTo>
                  <a:lnTo>
                    <a:pt x="244" y="224"/>
                  </a:lnTo>
                  <a:lnTo>
                    <a:pt x="234" y="212"/>
                  </a:lnTo>
                  <a:lnTo>
                    <a:pt x="214" y="192"/>
                  </a:lnTo>
                  <a:lnTo>
                    <a:pt x="193" y="172"/>
                  </a:lnTo>
                  <a:lnTo>
                    <a:pt x="172" y="154"/>
                  </a:lnTo>
                  <a:lnTo>
                    <a:pt x="152" y="136"/>
                  </a:lnTo>
                  <a:lnTo>
                    <a:pt x="132" y="120"/>
                  </a:lnTo>
                  <a:lnTo>
                    <a:pt x="115" y="104"/>
                  </a:lnTo>
                  <a:lnTo>
                    <a:pt x="108" y="96"/>
                  </a:lnTo>
                  <a:lnTo>
                    <a:pt x="101" y="89"/>
                  </a:lnTo>
                  <a:lnTo>
                    <a:pt x="95" y="81"/>
                  </a:lnTo>
                  <a:lnTo>
                    <a:pt x="90" y="74"/>
                  </a:lnTo>
                  <a:lnTo>
                    <a:pt x="86" y="68"/>
                  </a:lnTo>
                  <a:lnTo>
                    <a:pt x="82" y="61"/>
                  </a:lnTo>
                  <a:lnTo>
                    <a:pt x="80" y="54"/>
                  </a:lnTo>
                  <a:lnTo>
                    <a:pt x="78" y="48"/>
                  </a:lnTo>
                  <a:lnTo>
                    <a:pt x="78" y="41"/>
                  </a:lnTo>
                  <a:lnTo>
                    <a:pt x="77" y="34"/>
                  </a:lnTo>
                  <a:lnTo>
                    <a:pt x="78" y="27"/>
                  </a:lnTo>
                  <a:lnTo>
                    <a:pt x="79" y="19"/>
                  </a:lnTo>
                  <a:lnTo>
                    <a:pt x="4" y="0"/>
                  </a:lnTo>
                  <a:lnTo>
                    <a:pt x="1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3" y="63"/>
                  </a:lnTo>
                  <a:lnTo>
                    <a:pt x="6" y="78"/>
                  </a:lnTo>
                  <a:lnTo>
                    <a:pt x="11" y="91"/>
                  </a:lnTo>
                  <a:lnTo>
                    <a:pt x="17" y="105"/>
                  </a:lnTo>
                  <a:lnTo>
                    <a:pt x="26" y="117"/>
                  </a:lnTo>
                  <a:lnTo>
                    <a:pt x="33" y="128"/>
                  </a:lnTo>
                  <a:lnTo>
                    <a:pt x="42" y="138"/>
                  </a:lnTo>
                  <a:lnTo>
                    <a:pt x="51" y="149"/>
                  </a:lnTo>
                  <a:lnTo>
                    <a:pt x="61" y="159"/>
                  </a:lnTo>
                  <a:lnTo>
                    <a:pt x="81" y="177"/>
                  </a:lnTo>
                  <a:lnTo>
                    <a:pt x="101" y="195"/>
                  </a:lnTo>
                  <a:lnTo>
                    <a:pt x="122" y="212"/>
                  </a:lnTo>
                  <a:lnTo>
                    <a:pt x="141" y="230"/>
                  </a:lnTo>
                  <a:lnTo>
                    <a:pt x="160" y="247"/>
                  </a:lnTo>
                  <a:lnTo>
                    <a:pt x="177" y="264"/>
                  </a:lnTo>
                  <a:lnTo>
                    <a:pt x="183" y="273"/>
                  </a:lnTo>
                  <a:lnTo>
                    <a:pt x="191" y="281"/>
                  </a:lnTo>
                  <a:lnTo>
                    <a:pt x="196" y="290"/>
                  </a:lnTo>
                  <a:lnTo>
                    <a:pt x="201" y="299"/>
                  </a:lnTo>
                  <a:lnTo>
                    <a:pt x="206" y="307"/>
                  </a:lnTo>
                  <a:lnTo>
                    <a:pt x="209" y="317"/>
                  </a:lnTo>
                  <a:lnTo>
                    <a:pt x="212" y="327"/>
                  </a:lnTo>
                  <a:lnTo>
                    <a:pt x="214" y="336"/>
                  </a:lnTo>
                  <a:lnTo>
                    <a:pt x="214" y="334"/>
                  </a:lnTo>
                  <a:lnTo>
                    <a:pt x="291" y="32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6" name="Freeform 204"/>
            <p:cNvSpPr>
              <a:spLocks/>
            </p:cNvSpPr>
            <p:nvPr/>
          </p:nvSpPr>
          <p:spPr bwMode="auto">
            <a:xfrm>
              <a:off x="2514" y="1797"/>
              <a:ext cx="5" cy="11"/>
            </a:xfrm>
            <a:custGeom>
              <a:avLst/>
              <a:gdLst>
                <a:gd name="T0" fmla="*/ 0 w 87"/>
                <a:gd name="T1" fmla="*/ 0 h 179"/>
                <a:gd name="T2" fmla="*/ 0 w 87"/>
                <a:gd name="T3" fmla="*/ 0 h 179"/>
                <a:gd name="T4" fmla="*/ 0 w 87"/>
                <a:gd name="T5" fmla="*/ 0 h 179"/>
                <a:gd name="T6" fmla="*/ 0 w 87"/>
                <a:gd name="T7" fmla="*/ 0 h 179"/>
                <a:gd name="T8" fmla="*/ 0 w 87"/>
                <a:gd name="T9" fmla="*/ 0 h 179"/>
                <a:gd name="T10" fmla="*/ 0 w 87"/>
                <a:gd name="T11" fmla="*/ 0 h 179"/>
                <a:gd name="T12" fmla="*/ 0 w 87"/>
                <a:gd name="T13" fmla="*/ 0 h 179"/>
                <a:gd name="T14" fmla="*/ 0 w 87"/>
                <a:gd name="T15" fmla="*/ 0 h 179"/>
                <a:gd name="T16" fmla="*/ 0 w 87"/>
                <a:gd name="T17" fmla="*/ 0 h 179"/>
                <a:gd name="T18" fmla="*/ 0 w 87"/>
                <a:gd name="T19" fmla="*/ 0 h 179"/>
                <a:gd name="T20" fmla="*/ 0 w 87"/>
                <a:gd name="T21" fmla="*/ 0 h 179"/>
                <a:gd name="T22" fmla="*/ 0 w 87"/>
                <a:gd name="T23" fmla="*/ 0 h 179"/>
                <a:gd name="T24" fmla="*/ 0 w 87"/>
                <a:gd name="T25" fmla="*/ 0 h 179"/>
                <a:gd name="T26" fmla="*/ 0 w 87"/>
                <a:gd name="T27" fmla="*/ 0 h 179"/>
                <a:gd name="T28" fmla="*/ 0 w 87"/>
                <a:gd name="T29" fmla="*/ 0 h 179"/>
                <a:gd name="T30" fmla="*/ 0 w 87"/>
                <a:gd name="T31" fmla="*/ 0 h 179"/>
                <a:gd name="T32" fmla="*/ 0 w 87"/>
                <a:gd name="T33" fmla="*/ 0 h 179"/>
                <a:gd name="T34" fmla="*/ 0 w 87"/>
                <a:gd name="T35" fmla="*/ 0 h 179"/>
                <a:gd name="T36" fmla="*/ 0 w 87"/>
                <a:gd name="T37" fmla="*/ 0 h 179"/>
                <a:gd name="T38" fmla="*/ 0 w 87"/>
                <a:gd name="T39" fmla="*/ 0 h 179"/>
                <a:gd name="T40" fmla="*/ 0 w 87"/>
                <a:gd name="T41" fmla="*/ 0 h 179"/>
                <a:gd name="T42" fmla="*/ 0 w 87"/>
                <a:gd name="T43" fmla="*/ 0 h 179"/>
                <a:gd name="T44" fmla="*/ 0 w 87"/>
                <a:gd name="T45" fmla="*/ 0 h 179"/>
                <a:gd name="T46" fmla="*/ 0 w 87"/>
                <a:gd name="T47" fmla="*/ 0 h 179"/>
                <a:gd name="T48" fmla="*/ 0 w 87"/>
                <a:gd name="T49" fmla="*/ 0 h 179"/>
                <a:gd name="T50" fmla="*/ 0 w 87"/>
                <a:gd name="T51" fmla="*/ 0 h 179"/>
                <a:gd name="T52" fmla="*/ 0 w 87"/>
                <a:gd name="T53" fmla="*/ 0 h 179"/>
                <a:gd name="T54" fmla="*/ 0 w 87"/>
                <a:gd name="T55" fmla="*/ 0 h 179"/>
                <a:gd name="T56" fmla="*/ 0 w 87"/>
                <a:gd name="T57" fmla="*/ 0 h 1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7"/>
                <a:gd name="T88" fmla="*/ 0 h 179"/>
                <a:gd name="T89" fmla="*/ 87 w 87"/>
                <a:gd name="T90" fmla="*/ 179 h 1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7" h="179">
                  <a:moveTo>
                    <a:pt x="87" y="119"/>
                  </a:moveTo>
                  <a:lnTo>
                    <a:pt x="82" y="115"/>
                  </a:lnTo>
                  <a:lnTo>
                    <a:pt x="81" y="115"/>
                  </a:lnTo>
                  <a:lnTo>
                    <a:pt x="80" y="113"/>
                  </a:lnTo>
                  <a:lnTo>
                    <a:pt x="79" y="110"/>
                  </a:lnTo>
                  <a:lnTo>
                    <a:pt x="78" y="104"/>
                  </a:lnTo>
                  <a:lnTo>
                    <a:pt x="78" y="98"/>
                  </a:lnTo>
                  <a:lnTo>
                    <a:pt x="78" y="91"/>
                  </a:lnTo>
                  <a:lnTo>
                    <a:pt x="78" y="73"/>
                  </a:lnTo>
                  <a:lnTo>
                    <a:pt x="78" y="51"/>
                  </a:lnTo>
                  <a:lnTo>
                    <a:pt x="78" y="27"/>
                  </a:lnTo>
                  <a:lnTo>
                    <a:pt x="77" y="0"/>
                  </a:lnTo>
                  <a:lnTo>
                    <a:pt x="0" y="7"/>
                  </a:lnTo>
                  <a:lnTo>
                    <a:pt x="0" y="29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0" y="92"/>
                  </a:lnTo>
                  <a:lnTo>
                    <a:pt x="1" y="103"/>
                  </a:lnTo>
                  <a:lnTo>
                    <a:pt x="2" y="115"/>
                  </a:lnTo>
                  <a:lnTo>
                    <a:pt x="4" y="126"/>
                  </a:lnTo>
                  <a:lnTo>
                    <a:pt x="7" y="137"/>
                  </a:lnTo>
                  <a:lnTo>
                    <a:pt x="11" y="149"/>
                  </a:lnTo>
                  <a:lnTo>
                    <a:pt x="19" y="161"/>
                  </a:lnTo>
                  <a:lnTo>
                    <a:pt x="28" y="171"/>
                  </a:lnTo>
                  <a:lnTo>
                    <a:pt x="39" y="179"/>
                  </a:lnTo>
                  <a:lnTo>
                    <a:pt x="34" y="176"/>
                  </a:lnTo>
                  <a:lnTo>
                    <a:pt x="87" y="11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7" name="Freeform 205"/>
            <p:cNvSpPr>
              <a:spLocks/>
            </p:cNvSpPr>
            <p:nvPr/>
          </p:nvSpPr>
          <p:spPr bwMode="auto">
            <a:xfrm>
              <a:off x="2516" y="1804"/>
              <a:ext cx="54" cy="10"/>
            </a:xfrm>
            <a:custGeom>
              <a:avLst/>
              <a:gdLst>
                <a:gd name="T0" fmla="*/ 0 w 868"/>
                <a:gd name="T1" fmla="*/ 0 h 162"/>
                <a:gd name="T2" fmla="*/ 0 w 868"/>
                <a:gd name="T3" fmla="*/ 0 h 162"/>
                <a:gd name="T4" fmla="*/ 0 w 868"/>
                <a:gd name="T5" fmla="*/ 0 h 162"/>
                <a:gd name="T6" fmla="*/ 0 w 868"/>
                <a:gd name="T7" fmla="*/ 0 h 162"/>
                <a:gd name="T8" fmla="*/ 0 w 868"/>
                <a:gd name="T9" fmla="*/ 0 h 162"/>
                <a:gd name="T10" fmla="*/ 0 w 868"/>
                <a:gd name="T11" fmla="*/ 0 h 162"/>
                <a:gd name="T12" fmla="*/ 0 w 868"/>
                <a:gd name="T13" fmla="*/ 0 h 162"/>
                <a:gd name="T14" fmla="*/ 0 w 868"/>
                <a:gd name="T15" fmla="*/ 0 h 162"/>
                <a:gd name="T16" fmla="*/ 0 w 868"/>
                <a:gd name="T17" fmla="*/ 0 h 162"/>
                <a:gd name="T18" fmla="*/ 0 w 868"/>
                <a:gd name="T19" fmla="*/ 0 h 162"/>
                <a:gd name="T20" fmla="*/ 0 w 868"/>
                <a:gd name="T21" fmla="*/ 0 h 162"/>
                <a:gd name="T22" fmla="*/ 0 w 868"/>
                <a:gd name="T23" fmla="*/ 0 h 162"/>
                <a:gd name="T24" fmla="*/ 0 w 868"/>
                <a:gd name="T25" fmla="*/ 0 h 162"/>
                <a:gd name="T26" fmla="*/ 0 w 868"/>
                <a:gd name="T27" fmla="*/ 0 h 162"/>
                <a:gd name="T28" fmla="*/ 0 w 868"/>
                <a:gd name="T29" fmla="*/ 0 h 162"/>
                <a:gd name="T30" fmla="*/ 0 w 868"/>
                <a:gd name="T31" fmla="*/ 0 h 162"/>
                <a:gd name="T32" fmla="*/ 0 w 868"/>
                <a:gd name="T33" fmla="*/ 0 h 162"/>
                <a:gd name="T34" fmla="*/ 0 w 868"/>
                <a:gd name="T35" fmla="*/ 0 h 162"/>
                <a:gd name="T36" fmla="*/ 0 w 868"/>
                <a:gd name="T37" fmla="*/ 0 h 162"/>
                <a:gd name="T38" fmla="*/ 0 w 868"/>
                <a:gd name="T39" fmla="*/ 0 h 162"/>
                <a:gd name="T40" fmla="*/ 0 w 868"/>
                <a:gd name="T41" fmla="*/ 0 h 162"/>
                <a:gd name="T42" fmla="*/ 0 w 868"/>
                <a:gd name="T43" fmla="*/ 0 h 162"/>
                <a:gd name="T44" fmla="*/ 0 w 868"/>
                <a:gd name="T45" fmla="*/ 0 h 162"/>
                <a:gd name="T46" fmla="*/ 0 w 868"/>
                <a:gd name="T47" fmla="*/ 0 h 162"/>
                <a:gd name="T48" fmla="*/ 0 w 868"/>
                <a:gd name="T49" fmla="*/ 0 h 162"/>
                <a:gd name="T50" fmla="*/ 0 w 868"/>
                <a:gd name="T51" fmla="*/ 0 h 162"/>
                <a:gd name="T52" fmla="*/ 0 w 868"/>
                <a:gd name="T53" fmla="*/ 0 h 162"/>
                <a:gd name="T54" fmla="*/ 0 w 868"/>
                <a:gd name="T55" fmla="*/ 0 h 162"/>
                <a:gd name="T56" fmla="*/ 0 w 868"/>
                <a:gd name="T57" fmla="*/ 0 h 162"/>
                <a:gd name="T58" fmla="*/ 0 w 868"/>
                <a:gd name="T59" fmla="*/ 0 h 162"/>
                <a:gd name="T60" fmla="*/ 0 w 868"/>
                <a:gd name="T61" fmla="*/ 0 h 162"/>
                <a:gd name="T62" fmla="*/ 0 w 868"/>
                <a:gd name="T63" fmla="*/ 0 h 162"/>
                <a:gd name="T64" fmla="*/ 0 w 868"/>
                <a:gd name="T65" fmla="*/ 0 h 162"/>
                <a:gd name="T66" fmla="*/ 0 w 868"/>
                <a:gd name="T67" fmla="*/ 0 h 162"/>
                <a:gd name="T68" fmla="*/ 0 w 868"/>
                <a:gd name="T69" fmla="*/ 0 h 162"/>
                <a:gd name="T70" fmla="*/ 0 w 868"/>
                <a:gd name="T71" fmla="*/ 0 h 162"/>
                <a:gd name="T72" fmla="*/ 0 w 868"/>
                <a:gd name="T73" fmla="*/ 0 h 162"/>
                <a:gd name="T74" fmla="*/ 0 w 868"/>
                <a:gd name="T75" fmla="*/ 0 h 162"/>
                <a:gd name="T76" fmla="*/ 0 w 868"/>
                <a:gd name="T77" fmla="*/ 0 h 162"/>
                <a:gd name="T78" fmla="*/ 0 w 868"/>
                <a:gd name="T79" fmla="*/ 0 h 162"/>
                <a:gd name="T80" fmla="*/ 0 w 868"/>
                <a:gd name="T81" fmla="*/ 0 h 162"/>
                <a:gd name="T82" fmla="*/ 0 w 868"/>
                <a:gd name="T83" fmla="*/ 0 h 162"/>
                <a:gd name="T84" fmla="*/ 0 w 868"/>
                <a:gd name="T85" fmla="*/ 0 h 162"/>
                <a:gd name="T86" fmla="*/ 0 w 868"/>
                <a:gd name="T87" fmla="*/ 0 h 162"/>
                <a:gd name="T88" fmla="*/ 0 w 868"/>
                <a:gd name="T89" fmla="*/ 0 h 162"/>
                <a:gd name="T90" fmla="*/ 0 w 868"/>
                <a:gd name="T91" fmla="*/ 0 h 162"/>
                <a:gd name="T92" fmla="*/ 0 w 868"/>
                <a:gd name="T93" fmla="*/ 0 h 162"/>
                <a:gd name="T94" fmla="*/ 0 w 868"/>
                <a:gd name="T95" fmla="*/ 0 h 162"/>
                <a:gd name="T96" fmla="*/ 0 w 868"/>
                <a:gd name="T97" fmla="*/ 0 h 162"/>
                <a:gd name="T98" fmla="*/ 0 w 868"/>
                <a:gd name="T99" fmla="*/ 0 h 162"/>
                <a:gd name="T100" fmla="*/ 0 w 868"/>
                <a:gd name="T101" fmla="*/ 0 h 162"/>
                <a:gd name="T102" fmla="*/ 0 w 868"/>
                <a:gd name="T103" fmla="*/ 0 h 162"/>
                <a:gd name="T104" fmla="*/ 0 w 868"/>
                <a:gd name="T105" fmla="*/ 0 h 162"/>
                <a:gd name="T106" fmla="*/ 0 w 868"/>
                <a:gd name="T107" fmla="*/ 0 h 162"/>
                <a:gd name="T108" fmla="*/ 0 w 868"/>
                <a:gd name="T109" fmla="*/ 0 h 162"/>
                <a:gd name="T110" fmla="*/ 0 w 868"/>
                <a:gd name="T111" fmla="*/ 0 h 162"/>
                <a:gd name="T112" fmla="*/ 0 w 868"/>
                <a:gd name="T113" fmla="*/ 0 h 1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68"/>
                <a:gd name="T172" fmla="*/ 0 h 162"/>
                <a:gd name="T173" fmla="*/ 868 w 868"/>
                <a:gd name="T174" fmla="*/ 162 h 16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68" h="162">
                  <a:moveTo>
                    <a:pt x="847" y="0"/>
                  </a:moveTo>
                  <a:lnTo>
                    <a:pt x="847" y="0"/>
                  </a:lnTo>
                  <a:lnTo>
                    <a:pt x="794" y="15"/>
                  </a:lnTo>
                  <a:lnTo>
                    <a:pt x="741" y="29"/>
                  </a:lnTo>
                  <a:lnTo>
                    <a:pt x="686" y="43"/>
                  </a:lnTo>
                  <a:lnTo>
                    <a:pt x="628" y="54"/>
                  </a:lnTo>
                  <a:lnTo>
                    <a:pt x="571" y="64"/>
                  </a:lnTo>
                  <a:lnTo>
                    <a:pt x="512" y="72"/>
                  </a:lnTo>
                  <a:lnTo>
                    <a:pt x="484" y="77"/>
                  </a:lnTo>
                  <a:lnTo>
                    <a:pt x="455" y="79"/>
                  </a:lnTo>
                  <a:lnTo>
                    <a:pt x="426" y="82"/>
                  </a:lnTo>
                  <a:lnTo>
                    <a:pt x="399" y="83"/>
                  </a:lnTo>
                  <a:lnTo>
                    <a:pt x="371" y="84"/>
                  </a:lnTo>
                  <a:lnTo>
                    <a:pt x="343" y="84"/>
                  </a:lnTo>
                  <a:lnTo>
                    <a:pt x="317" y="84"/>
                  </a:lnTo>
                  <a:lnTo>
                    <a:pt x="291" y="83"/>
                  </a:lnTo>
                  <a:lnTo>
                    <a:pt x="265" y="81"/>
                  </a:lnTo>
                  <a:lnTo>
                    <a:pt x="241" y="78"/>
                  </a:lnTo>
                  <a:lnTo>
                    <a:pt x="217" y="73"/>
                  </a:lnTo>
                  <a:lnTo>
                    <a:pt x="194" y="69"/>
                  </a:lnTo>
                  <a:lnTo>
                    <a:pt x="172" y="64"/>
                  </a:lnTo>
                  <a:lnTo>
                    <a:pt x="152" y="58"/>
                  </a:lnTo>
                  <a:lnTo>
                    <a:pt x="132" y="51"/>
                  </a:lnTo>
                  <a:lnTo>
                    <a:pt x="114" y="43"/>
                  </a:lnTo>
                  <a:lnTo>
                    <a:pt x="96" y="35"/>
                  </a:lnTo>
                  <a:lnTo>
                    <a:pt x="80" y="25"/>
                  </a:lnTo>
                  <a:lnTo>
                    <a:pt x="66" y="14"/>
                  </a:lnTo>
                  <a:lnTo>
                    <a:pt x="53" y="3"/>
                  </a:lnTo>
                  <a:lnTo>
                    <a:pt x="0" y="60"/>
                  </a:lnTo>
                  <a:lnTo>
                    <a:pt x="18" y="75"/>
                  </a:lnTo>
                  <a:lnTo>
                    <a:pt x="38" y="89"/>
                  </a:lnTo>
                  <a:lnTo>
                    <a:pt x="58" y="102"/>
                  </a:lnTo>
                  <a:lnTo>
                    <a:pt x="81" y="113"/>
                  </a:lnTo>
                  <a:lnTo>
                    <a:pt x="103" y="123"/>
                  </a:lnTo>
                  <a:lnTo>
                    <a:pt x="127" y="132"/>
                  </a:lnTo>
                  <a:lnTo>
                    <a:pt x="152" y="139"/>
                  </a:lnTo>
                  <a:lnTo>
                    <a:pt x="177" y="145"/>
                  </a:lnTo>
                  <a:lnTo>
                    <a:pt x="204" y="150"/>
                  </a:lnTo>
                  <a:lnTo>
                    <a:pt x="231" y="154"/>
                  </a:lnTo>
                  <a:lnTo>
                    <a:pt x="258" y="157"/>
                  </a:lnTo>
                  <a:lnTo>
                    <a:pt x="286" y="159"/>
                  </a:lnTo>
                  <a:lnTo>
                    <a:pt x="315" y="161"/>
                  </a:lnTo>
                  <a:lnTo>
                    <a:pt x="343" y="162"/>
                  </a:lnTo>
                  <a:lnTo>
                    <a:pt x="372" y="162"/>
                  </a:lnTo>
                  <a:lnTo>
                    <a:pt x="402" y="159"/>
                  </a:lnTo>
                  <a:lnTo>
                    <a:pt x="431" y="158"/>
                  </a:lnTo>
                  <a:lnTo>
                    <a:pt x="462" y="156"/>
                  </a:lnTo>
                  <a:lnTo>
                    <a:pt x="492" y="153"/>
                  </a:lnTo>
                  <a:lnTo>
                    <a:pt x="523" y="149"/>
                  </a:lnTo>
                  <a:lnTo>
                    <a:pt x="583" y="141"/>
                  </a:lnTo>
                  <a:lnTo>
                    <a:pt x="643" y="130"/>
                  </a:lnTo>
                  <a:lnTo>
                    <a:pt x="702" y="117"/>
                  </a:lnTo>
                  <a:lnTo>
                    <a:pt x="759" y="104"/>
                  </a:lnTo>
                  <a:lnTo>
                    <a:pt x="815" y="90"/>
                  </a:lnTo>
                  <a:lnTo>
                    <a:pt x="868" y="73"/>
                  </a:lnTo>
                  <a:lnTo>
                    <a:pt x="868" y="74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8" name="Freeform 206"/>
            <p:cNvSpPr>
              <a:spLocks/>
            </p:cNvSpPr>
            <p:nvPr/>
          </p:nvSpPr>
          <p:spPr bwMode="auto">
            <a:xfrm>
              <a:off x="2569" y="1760"/>
              <a:ext cx="20" cy="49"/>
            </a:xfrm>
            <a:custGeom>
              <a:avLst/>
              <a:gdLst>
                <a:gd name="T0" fmla="*/ 0 w 320"/>
                <a:gd name="T1" fmla="*/ 0 h 774"/>
                <a:gd name="T2" fmla="*/ 0 w 320"/>
                <a:gd name="T3" fmla="*/ 0 h 774"/>
                <a:gd name="T4" fmla="*/ 0 w 320"/>
                <a:gd name="T5" fmla="*/ 0 h 774"/>
                <a:gd name="T6" fmla="*/ 0 w 320"/>
                <a:gd name="T7" fmla="*/ 0 h 774"/>
                <a:gd name="T8" fmla="*/ 0 w 320"/>
                <a:gd name="T9" fmla="*/ 0 h 774"/>
                <a:gd name="T10" fmla="*/ 0 w 320"/>
                <a:gd name="T11" fmla="*/ 0 h 774"/>
                <a:gd name="T12" fmla="*/ 0 w 320"/>
                <a:gd name="T13" fmla="*/ 0 h 774"/>
                <a:gd name="T14" fmla="*/ 0 w 320"/>
                <a:gd name="T15" fmla="*/ 0 h 774"/>
                <a:gd name="T16" fmla="*/ 0 w 320"/>
                <a:gd name="T17" fmla="*/ 0 h 774"/>
                <a:gd name="T18" fmla="*/ 0 w 320"/>
                <a:gd name="T19" fmla="*/ 0 h 774"/>
                <a:gd name="T20" fmla="*/ 0 w 320"/>
                <a:gd name="T21" fmla="*/ 0 h 774"/>
                <a:gd name="T22" fmla="*/ 0 w 320"/>
                <a:gd name="T23" fmla="*/ 0 h 774"/>
                <a:gd name="T24" fmla="*/ 0 w 320"/>
                <a:gd name="T25" fmla="*/ 0 h 774"/>
                <a:gd name="T26" fmla="*/ 0 w 320"/>
                <a:gd name="T27" fmla="*/ 0 h 774"/>
                <a:gd name="T28" fmla="*/ 0 w 320"/>
                <a:gd name="T29" fmla="*/ 0 h 774"/>
                <a:gd name="T30" fmla="*/ 0 w 320"/>
                <a:gd name="T31" fmla="*/ 0 h 774"/>
                <a:gd name="T32" fmla="*/ 0 w 320"/>
                <a:gd name="T33" fmla="*/ 0 h 774"/>
                <a:gd name="T34" fmla="*/ 0 w 320"/>
                <a:gd name="T35" fmla="*/ 0 h 774"/>
                <a:gd name="T36" fmla="*/ 0 w 320"/>
                <a:gd name="T37" fmla="*/ 0 h 774"/>
                <a:gd name="T38" fmla="*/ 0 w 320"/>
                <a:gd name="T39" fmla="*/ 0 h 774"/>
                <a:gd name="T40" fmla="*/ 0 w 320"/>
                <a:gd name="T41" fmla="*/ 0 h 774"/>
                <a:gd name="T42" fmla="*/ 0 w 320"/>
                <a:gd name="T43" fmla="*/ 0 h 774"/>
                <a:gd name="T44" fmla="*/ 0 w 320"/>
                <a:gd name="T45" fmla="*/ 0 h 774"/>
                <a:gd name="T46" fmla="*/ 0 w 320"/>
                <a:gd name="T47" fmla="*/ 0 h 774"/>
                <a:gd name="T48" fmla="*/ 0 w 320"/>
                <a:gd name="T49" fmla="*/ 0 h 774"/>
                <a:gd name="T50" fmla="*/ 0 w 320"/>
                <a:gd name="T51" fmla="*/ 0 h 774"/>
                <a:gd name="T52" fmla="*/ 0 w 320"/>
                <a:gd name="T53" fmla="*/ 0 h 774"/>
                <a:gd name="T54" fmla="*/ 0 w 320"/>
                <a:gd name="T55" fmla="*/ 0 h 774"/>
                <a:gd name="T56" fmla="*/ 0 w 320"/>
                <a:gd name="T57" fmla="*/ 0 h 774"/>
                <a:gd name="T58" fmla="*/ 0 w 320"/>
                <a:gd name="T59" fmla="*/ 0 h 774"/>
                <a:gd name="T60" fmla="*/ 0 w 320"/>
                <a:gd name="T61" fmla="*/ 0 h 774"/>
                <a:gd name="T62" fmla="*/ 0 w 320"/>
                <a:gd name="T63" fmla="*/ 0 h 774"/>
                <a:gd name="T64" fmla="*/ 0 w 320"/>
                <a:gd name="T65" fmla="*/ 0 h 774"/>
                <a:gd name="T66" fmla="*/ 0 w 320"/>
                <a:gd name="T67" fmla="*/ 0 h 774"/>
                <a:gd name="T68" fmla="*/ 0 w 320"/>
                <a:gd name="T69" fmla="*/ 0 h 774"/>
                <a:gd name="T70" fmla="*/ 0 w 320"/>
                <a:gd name="T71" fmla="*/ 0 h 774"/>
                <a:gd name="T72" fmla="*/ 0 w 320"/>
                <a:gd name="T73" fmla="*/ 0 h 774"/>
                <a:gd name="T74" fmla="*/ 0 w 320"/>
                <a:gd name="T75" fmla="*/ 0 h 774"/>
                <a:gd name="T76" fmla="*/ 0 w 320"/>
                <a:gd name="T77" fmla="*/ 0 h 774"/>
                <a:gd name="T78" fmla="*/ 0 w 320"/>
                <a:gd name="T79" fmla="*/ 0 h 774"/>
                <a:gd name="T80" fmla="*/ 0 w 320"/>
                <a:gd name="T81" fmla="*/ 0 h 774"/>
                <a:gd name="T82" fmla="*/ 0 w 320"/>
                <a:gd name="T83" fmla="*/ 0 h 774"/>
                <a:gd name="T84" fmla="*/ 0 w 320"/>
                <a:gd name="T85" fmla="*/ 0 h 774"/>
                <a:gd name="T86" fmla="*/ 0 w 320"/>
                <a:gd name="T87" fmla="*/ 0 h 774"/>
                <a:gd name="T88" fmla="*/ 0 w 320"/>
                <a:gd name="T89" fmla="*/ 0 h 7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20"/>
                <a:gd name="T136" fmla="*/ 0 h 774"/>
                <a:gd name="T137" fmla="*/ 320 w 320"/>
                <a:gd name="T138" fmla="*/ 774 h 7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20" h="774">
                  <a:moveTo>
                    <a:pt x="90" y="57"/>
                  </a:moveTo>
                  <a:lnTo>
                    <a:pt x="104" y="71"/>
                  </a:lnTo>
                  <a:lnTo>
                    <a:pt x="118" y="85"/>
                  </a:lnTo>
                  <a:lnTo>
                    <a:pt x="132" y="98"/>
                  </a:lnTo>
                  <a:lnTo>
                    <a:pt x="143" y="112"/>
                  </a:lnTo>
                  <a:lnTo>
                    <a:pt x="155" y="126"/>
                  </a:lnTo>
                  <a:lnTo>
                    <a:pt x="166" y="139"/>
                  </a:lnTo>
                  <a:lnTo>
                    <a:pt x="176" y="153"/>
                  </a:lnTo>
                  <a:lnTo>
                    <a:pt x="184" y="166"/>
                  </a:lnTo>
                  <a:lnTo>
                    <a:pt x="193" y="180"/>
                  </a:lnTo>
                  <a:lnTo>
                    <a:pt x="200" y="194"/>
                  </a:lnTo>
                  <a:lnTo>
                    <a:pt x="208" y="207"/>
                  </a:lnTo>
                  <a:lnTo>
                    <a:pt x="214" y="220"/>
                  </a:lnTo>
                  <a:lnTo>
                    <a:pt x="219" y="234"/>
                  </a:lnTo>
                  <a:lnTo>
                    <a:pt x="224" y="246"/>
                  </a:lnTo>
                  <a:lnTo>
                    <a:pt x="228" y="259"/>
                  </a:lnTo>
                  <a:lnTo>
                    <a:pt x="232" y="272"/>
                  </a:lnTo>
                  <a:lnTo>
                    <a:pt x="235" y="285"/>
                  </a:lnTo>
                  <a:lnTo>
                    <a:pt x="238" y="297"/>
                  </a:lnTo>
                  <a:lnTo>
                    <a:pt x="240" y="310"/>
                  </a:lnTo>
                  <a:lnTo>
                    <a:pt x="241" y="323"/>
                  </a:lnTo>
                  <a:lnTo>
                    <a:pt x="243" y="335"/>
                  </a:lnTo>
                  <a:lnTo>
                    <a:pt x="243" y="347"/>
                  </a:lnTo>
                  <a:lnTo>
                    <a:pt x="243" y="360"/>
                  </a:lnTo>
                  <a:lnTo>
                    <a:pt x="243" y="372"/>
                  </a:lnTo>
                  <a:lnTo>
                    <a:pt x="240" y="396"/>
                  </a:lnTo>
                  <a:lnTo>
                    <a:pt x="236" y="420"/>
                  </a:lnTo>
                  <a:lnTo>
                    <a:pt x="231" y="443"/>
                  </a:lnTo>
                  <a:lnTo>
                    <a:pt x="224" y="465"/>
                  </a:lnTo>
                  <a:lnTo>
                    <a:pt x="215" y="488"/>
                  </a:lnTo>
                  <a:lnTo>
                    <a:pt x="206" y="508"/>
                  </a:lnTo>
                  <a:lnTo>
                    <a:pt x="194" y="530"/>
                  </a:lnTo>
                  <a:lnTo>
                    <a:pt x="182" y="549"/>
                  </a:lnTo>
                  <a:lnTo>
                    <a:pt x="169" y="568"/>
                  </a:lnTo>
                  <a:lnTo>
                    <a:pt x="154" y="586"/>
                  </a:lnTo>
                  <a:lnTo>
                    <a:pt x="140" y="603"/>
                  </a:lnTo>
                  <a:lnTo>
                    <a:pt x="125" y="619"/>
                  </a:lnTo>
                  <a:lnTo>
                    <a:pt x="109" y="634"/>
                  </a:lnTo>
                  <a:lnTo>
                    <a:pt x="93" y="647"/>
                  </a:lnTo>
                  <a:lnTo>
                    <a:pt x="76" y="660"/>
                  </a:lnTo>
                  <a:lnTo>
                    <a:pt x="61" y="671"/>
                  </a:lnTo>
                  <a:lnTo>
                    <a:pt x="45" y="680"/>
                  </a:lnTo>
                  <a:lnTo>
                    <a:pt x="29" y="688"/>
                  </a:lnTo>
                  <a:lnTo>
                    <a:pt x="14" y="695"/>
                  </a:lnTo>
                  <a:lnTo>
                    <a:pt x="0" y="700"/>
                  </a:lnTo>
                  <a:lnTo>
                    <a:pt x="21" y="774"/>
                  </a:lnTo>
                  <a:lnTo>
                    <a:pt x="42" y="767"/>
                  </a:lnTo>
                  <a:lnTo>
                    <a:pt x="62" y="758"/>
                  </a:lnTo>
                  <a:lnTo>
                    <a:pt x="82" y="748"/>
                  </a:lnTo>
                  <a:lnTo>
                    <a:pt x="102" y="736"/>
                  </a:lnTo>
                  <a:lnTo>
                    <a:pt x="122" y="722"/>
                  </a:lnTo>
                  <a:lnTo>
                    <a:pt x="141" y="708"/>
                  </a:lnTo>
                  <a:lnTo>
                    <a:pt x="161" y="691"/>
                  </a:lnTo>
                  <a:lnTo>
                    <a:pt x="179" y="674"/>
                  </a:lnTo>
                  <a:lnTo>
                    <a:pt x="197" y="655"/>
                  </a:lnTo>
                  <a:lnTo>
                    <a:pt x="215" y="635"/>
                  </a:lnTo>
                  <a:lnTo>
                    <a:pt x="231" y="614"/>
                  </a:lnTo>
                  <a:lnTo>
                    <a:pt x="247" y="591"/>
                  </a:lnTo>
                  <a:lnTo>
                    <a:pt x="261" y="568"/>
                  </a:lnTo>
                  <a:lnTo>
                    <a:pt x="274" y="543"/>
                  </a:lnTo>
                  <a:lnTo>
                    <a:pt x="287" y="517"/>
                  </a:lnTo>
                  <a:lnTo>
                    <a:pt x="297" y="491"/>
                  </a:lnTo>
                  <a:lnTo>
                    <a:pt x="305" y="463"/>
                  </a:lnTo>
                  <a:lnTo>
                    <a:pt x="312" y="435"/>
                  </a:lnTo>
                  <a:lnTo>
                    <a:pt x="317" y="406"/>
                  </a:lnTo>
                  <a:lnTo>
                    <a:pt x="320" y="377"/>
                  </a:lnTo>
                  <a:lnTo>
                    <a:pt x="320" y="362"/>
                  </a:lnTo>
                  <a:lnTo>
                    <a:pt x="320" y="346"/>
                  </a:lnTo>
                  <a:lnTo>
                    <a:pt x="319" y="331"/>
                  </a:lnTo>
                  <a:lnTo>
                    <a:pt x="318" y="316"/>
                  </a:lnTo>
                  <a:lnTo>
                    <a:pt x="316" y="299"/>
                  </a:lnTo>
                  <a:lnTo>
                    <a:pt x="314" y="284"/>
                  </a:lnTo>
                  <a:lnTo>
                    <a:pt x="311" y="268"/>
                  </a:lnTo>
                  <a:lnTo>
                    <a:pt x="307" y="252"/>
                  </a:lnTo>
                  <a:lnTo>
                    <a:pt x="302" y="237"/>
                  </a:lnTo>
                  <a:lnTo>
                    <a:pt x="297" y="220"/>
                  </a:lnTo>
                  <a:lnTo>
                    <a:pt x="291" y="204"/>
                  </a:lnTo>
                  <a:lnTo>
                    <a:pt x="285" y="188"/>
                  </a:lnTo>
                  <a:lnTo>
                    <a:pt x="276" y="172"/>
                  </a:lnTo>
                  <a:lnTo>
                    <a:pt x="268" y="157"/>
                  </a:lnTo>
                  <a:lnTo>
                    <a:pt x="260" y="140"/>
                  </a:lnTo>
                  <a:lnTo>
                    <a:pt x="250" y="125"/>
                  </a:lnTo>
                  <a:lnTo>
                    <a:pt x="239" y="109"/>
                  </a:lnTo>
                  <a:lnTo>
                    <a:pt x="227" y="93"/>
                  </a:lnTo>
                  <a:lnTo>
                    <a:pt x="215" y="77"/>
                  </a:lnTo>
                  <a:lnTo>
                    <a:pt x="203" y="61"/>
                  </a:lnTo>
                  <a:lnTo>
                    <a:pt x="188" y="46"/>
                  </a:lnTo>
                  <a:lnTo>
                    <a:pt x="174" y="31"/>
                  </a:lnTo>
                  <a:lnTo>
                    <a:pt x="158" y="15"/>
                  </a:lnTo>
                  <a:lnTo>
                    <a:pt x="141" y="0"/>
                  </a:lnTo>
                  <a:lnTo>
                    <a:pt x="90" y="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79" name="Freeform 207"/>
            <p:cNvSpPr>
              <a:spLocks/>
            </p:cNvSpPr>
            <p:nvPr/>
          </p:nvSpPr>
          <p:spPr bwMode="auto">
            <a:xfrm>
              <a:off x="2584" y="1762"/>
              <a:ext cx="59" cy="55"/>
            </a:xfrm>
            <a:custGeom>
              <a:avLst/>
              <a:gdLst>
                <a:gd name="T0" fmla="*/ 0 w 948"/>
                <a:gd name="T1" fmla="*/ 0 h 877"/>
                <a:gd name="T2" fmla="*/ 0 w 948"/>
                <a:gd name="T3" fmla="*/ 0 h 877"/>
                <a:gd name="T4" fmla="*/ 0 w 948"/>
                <a:gd name="T5" fmla="*/ 0 h 877"/>
                <a:gd name="T6" fmla="*/ 0 w 948"/>
                <a:gd name="T7" fmla="*/ 0 h 877"/>
                <a:gd name="T8" fmla="*/ 0 w 948"/>
                <a:gd name="T9" fmla="*/ 0 h 877"/>
                <a:gd name="T10" fmla="*/ 0 w 948"/>
                <a:gd name="T11" fmla="*/ 0 h 877"/>
                <a:gd name="T12" fmla="*/ 0 w 948"/>
                <a:gd name="T13" fmla="*/ 0 h 877"/>
                <a:gd name="T14" fmla="*/ 0 w 948"/>
                <a:gd name="T15" fmla="*/ 0 h 877"/>
                <a:gd name="T16" fmla="*/ 0 w 948"/>
                <a:gd name="T17" fmla="*/ 0 h 877"/>
                <a:gd name="T18" fmla="*/ 0 w 948"/>
                <a:gd name="T19" fmla="*/ 0 h 877"/>
                <a:gd name="T20" fmla="*/ 0 w 948"/>
                <a:gd name="T21" fmla="*/ 0 h 877"/>
                <a:gd name="T22" fmla="*/ 0 w 948"/>
                <a:gd name="T23" fmla="*/ 0 h 877"/>
                <a:gd name="T24" fmla="*/ 0 w 948"/>
                <a:gd name="T25" fmla="*/ 0 h 877"/>
                <a:gd name="T26" fmla="*/ 0 w 948"/>
                <a:gd name="T27" fmla="*/ 0 h 877"/>
                <a:gd name="T28" fmla="*/ 0 w 948"/>
                <a:gd name="T29" fmla="*/ 0 h 877"/>
                <a:gd name="T30" fmla="*/ 0 w 948"/>
                <a:gd name="T31" fmla="*/ 0 h 877"/>
                <a:gd name="T32" fmla="*/ 0 w 948"/>
                <a:gd name="T33" fmla="*/ 0 h 877"/>
                <a:gd name="T34" fmla="*/ 0 w 948"/>
                <a:gd name="T35" fmla="*/ 0 h 877"/>
                <a:gd name="T36" fmla="*/ 0 w 948"/>
                <a:gd name="T37" fmla="*/ 0 h 877"/>
                <a:gd name="T38" fmla="*/ 0 w 948"/>
                <a:gd name="T39" fmla="*/ 0 h 877"/>
                <a:gd name="T40" fmla="*/ 0 w 948"/>
                <a:gd name="T41" fmla="*/ 0 h 877"/>
                <a:gd name="T42" fmla="*/ 0 w 948"/>
                <a:gd name="T43" fmla="*/ 0 h 877"/>
                <a:gd name="T44" fmla="*/ 0 w 948"/>
                <a:gd name="T45" fmla="*/ 0 h 877"/>
                <a:gd name="T46" fmla="*/ 0 w 948"/>
                <a:gd name="T47" fmla="*/ 0 h 877"/>
                <a:gd name="T48" fmla="*/ 0 w 948"/>
                <a:gd name="T49" fmla="*/ 0 h 877"/>
                <a:gd name="T50" fmla="*/ 0 w 948"/>
                <a:gd name="T51" fmla="*/ 0 h 877"/>
                <a:gd name="T52" fmla="*/ 0 w 948"/>
                <a:gd name="T53" fmla="*/ 0 h 877"/>
                <a:gd name="T54" fmla="*/ 0 w 948"/>
                <a:gd name="T55" fmla="*/ 0 h 877"/>
                <a:gd name="T56" fmla="*/ 0 w 948"/>
                <a:gd name="T57" fmla="*/ 0 h 877"/>
                <a:gd name="T58" fmla="*/ 0 w 948"/>
                <a:gd name="T59" fmla="*/ 0 h 877"/>
                <a:gd name="T60" fmla="*/ 0 w 948"/>
                <a:gd name="T61" fmla="*/ 0 h 877"/>
                <a:gd name="T62" fmla="*/ 0 w 948"/>
                <a:gd name="T63" fmla="*/ 0 h 877"/>
                <a:gd name="T64" fmla="*/ 0 w 948"/>
                <a:gd name="T65" fmla="*/ 0 h 877"/>
                <a:gd name="T66" fmla="*/ 0 w 948"/>
                <a:gd name="T67" fmla="*/ 0 h 877"/>
                <a:gd name="T68" fmla="*/ 0 w 948"/>
                <a:gd name="T69" fmla="*/ 0 h 877"/>
                <a:gd name="T70" fmla="*/ 0 w 948"/>
                <a:gd name="T71" fmla="*/ 0 h 877"/>
                <a:gd name="T72" fmla="*/ 0 w 948"/>
                <a:gd name="T73" fmla="*/ 0 h 877"/>
                <a:gd name="T74" fmla="*/ 0 w 948"/>
                <a:gd name="T75" fmla="*/ 0 h 877"/>
                <a:gd name="T76" fmla="*/ 0 w 948"/>
                <a:gd name="T77" fmla="*/ 0 h 877"/>
                <a:gd name="T78" fmla="*/ 0 w 948"/>
                <a:gd name="T79" fmla="*/ 0 h 877"/>
                <a:gd name="T80" fmla="*/ 0 w 948"/>
                <a:gd name="T81" fmla="*/ 0 h 877"/>
                <a:gd name="T82" fmla="*/ 0 w 948"/>
                <a:gd name="T83" fmla="*/ 0 h 877"/>
                <a:gd name="T84" fmla="*/ 0 w 948"/>
                <a:gd name="T85" fmla="*/ 0 h 877"/>
                <a:gd name="T86" fmla="*/ 0 w 948"/>
                <a:gd name="T87" fmla="*/ 0 h 877"/>
                <a:gd name="T88" fmla="*/ 0 w 948"/>
                <a:gd name="T89" fmla="*/ 0 h 877"/>
                <a:gd name="T90" fmla="*/ 0 w 948"/>
                <a:gd name="T91" fmla="*/ 0 h 877"/>
                <a:gd name="T92" fmla="*/ 0 w 948"/>
                <a:gd name="T93" fmla="*/ 0 h 877"/>
                <a:gd name="T94" fmla="*/ 0 w 948"/>
                <a:gd name="T95" fmla="*/ 0 h 877"/>
                <a:gd name="T96" fmla="*/ 0 w 948"/>
                <a:gd name="T97" fmla="*/ 0 h 877"/>
                <a:gd name="T98" fmla="*/ 0 w 948"/>
                <a:gd name="T99" fmla="*/ 0 h 877"/>
                <a:gd name="T100" fmla="*/ 0 w 948"/>
                <a:gd name="T101" fmla="*/ 0 h 877"/>
                <a:gd name="T102" fmla="*/ 0 w 948"/>
                <a:gd name="T103" fmla="*/ 0 h 877"/>
                <a:gd name="T104" fmla="*/ 0 w 948"/>
                <a:gd name="T105" fmla="*/ 0 h 877"/>
                <a:gd name="T106" fmla="*/ 0 w 948"/>
                <a:gd name="T107" fmla="*/ 0 h 877"/>
                <a:gd name="T108" fmla="*/ 0 w 948"/>
                <a:gd name="T109" fmla="*/ 0 h 8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48"/>
                <a:gd name="T166" fmla="*/ 0 h 877"/>
                <a:gd name="T167" fmla="*/ 948 w 948"/>
                <a:gd name="T168" fmla="*/ 877 h 8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48" h="877">
                  <a:moveTo>
                    <a:pt x="121" y="0"/>
                  </a:moveTo>
                  <a:lnTo>
                    <a:pt x="148" y="7"/>
                  </a:lnTo>
                  <a:lnTo>
                    <a:pt x="175" y="14"/>
                  </a:lnTo>
                  <a:lnTo>
                    <a:pt x="201" y="20"/>
                  </a:lnTo>
                  <a:lnTo>
                    <a:pt x="227" y="24"/>
                  </a:lnTo>
                  <a:lnTo>
                    <a:pt x="254" y="28"/>
                  </a:lnTo>
                  <a:lnTo>
                    <a:pt x="279" y="31"/>
                  </a:lnTo>
                  <a:lnTo>
                    <a:pt x="306" y="34"/>
                  </a:lnTo>
                  <a:lnTo>
                    <a:pt x="332" y="36"/>
                  </a:lnTo>
                  <a:lnTo>
                    <a:pt x="358" y="37"/>
                  </a:lnTo>
                  <a:lnTo>
                    <a:pt x="384" y="38"/>
                  </a:lnTo>
                  <a:lnTo>
                    <a:pt x="410" y="38"/>
                  </a:lnTo>
                  <a:lnTo>
                    <a:pt x="435" y="37"/>
                  </a:lnTo>
                  <a:lnTo>
                    <a:pt x="487" y="34"/>
                  </a:lnTo>
                  <a:lnTo>
                    <a:pt x="539" y="30"/>
                  </a:lnTo>
                  <a:lnTo>
                    <a:pt x="641" y="20"/>
                  </a:lnTo>
                  <a:lnTo>
                    <a:pt x="744" y="10"/>
                  </a:lnTo>
                  <a:lnTo>
                    <a:pt x="794" y="5"/>
                  </a:lnTo>
                  <a:lnTo>
                    <a:pt x="845" y="2"/>
                  </a:lnTo>
                  <a:lnTo>
                    <a:pt x="896" y="0"/>
                  </a:lnTo>
                  <a:lnTo>
                    <a:pt x="948" y="0"/>
                  </a:lnTo>
                  <a:lnTo>
                    <a:pt x="944" y="23"/>
                  </a:lnTo>
                  <a:lnTo>
                    <a:pt x="941" y="47"/>
                  </a:lnTo>
                  <a:lnTo>
                    <a:pt x="938" y="70"/>
                  </a:lnTo>
                  <a:lnTo>
                    <a:pt x="936" y="95"/>
                  </a:lnTo>
                  <a:lnTo>
                    <a:pt x="934" y="144"/>
                  </a:lnTo>
                  <a:lnTo>
                    <a:pt x="932" y="193"/>
                  </a:lnTo>
                  <a:lnTo>
                    <a:pt x="931" y="242"/>
                  </a:lnTo>
                  <a:lnTo>
                    <a:pt x="929" y="292"/>
                  </a:lnTo>
                  <a:lnTo>
                    <a:pt x="927" y="342"/>
                  </a:lnTo>
                  <a:lnTo>
                    <a:pt x="924" y="390"/>
                  </a:lnTo>
                  <a:lnTo>
                    <a:pt x="921" y="415"/>
                  </a:lnTo>
                  <a:lnTo>
                    <a:pt x="919" y="438"/>
                  </a:lnTo>
                  <a:lnTo>
                    <a:pt x="915" y="462"/>
                  </a:lnTo>
                  <a:lnTo>
                    <a:pt x="911" y="485"/>
                  </a:lnTo>
                  <a:lnTo>
                    <a:pt x="907" y="509"/>
                  </a:lnTo>
                  <a:lnTo>
                    <a:pt x="902" y="531"/>
                  </a:lnTo>
                  <a:lnTo>
                    <a:pt x="895" y="554"/>
                  </a:lnTo>
                  <a:lnTo>
                    <a:pt x="888" y="576"/>
                  </a:lnTo>
                  <a:lnTo>
                    <a:pt x="880" y="598"/>
                  </a:lnTo>
                  <a:lnTo>
                    <a:pt x="871" y="619"/>
                  </a:lnTo>
                  <a:lnTo>
                    <a:pt x="861" y="640"/>
                  </a:lnTo>
                  <a:lnTo>
                    <a:pt x="849" y="660"/>
                  </a:lnTo>
                  <a:lnTo>
                    <a:pt x="837" y="680"/>
                  </a:lnTo>
                  <a:lnTo>
                    <a:pt x="824" y="699"/>
                  </a:lnTo>
                  <a:lnTo>
                    <a:pt x="808" y="718"/>
                  </a:lnTo>
                  <a:lnTo>
                    <a:pt x="792" y="735"/>
                  </a:lnTo>
                  <a:lnTo>
                    <a:pt x="774" y="754"/>
                  </a:lnTo>
                  <a:lnTo>
                    <a:pt x="756" y="770"/>
                  </a:lnTo>
                  <a:lnTo>
                    <a:pt x="736" y="785"/>
                  </a:lnTo>
                  <a:lnTo>
                    <a:pt x="716" y="799"/>
                  </a:lnTo>
                  <a:lnTo>
                    <a:pt x="693" y="812"/>
                  </a:lnTo>
                  <a:lnTo>
                    <a:pt x="671" y="823"/>
                  </a:lnTo>
                  <a:lnTo>
                    <a:pt x="647" y="835"/>
                  </a:lnTo>
                  <a:lnTo>
                    <a:pt x="623" y="844"/>
                  </a:lnTo>
                  <a:lnTo>
                    <a:pt x="598" y="852"/>
                  </a:lnTo>
                  <a:lnTo>
                    <a:pt x="572" y="859"/>
                  </a:lnTo>
                  <a:lnTo>
                    <a:pt x="546" y="865"/>
                  </a:lnTo>
                  <a:lnTo>
                    <a:pt x="519" y="869"/>
                  </a:lnTo>
                  <a:lnTo>
                    <a:pt x="492" y="874"/>
                  </a:lnTo>
                  <a:lnTo>
                    <a:pt x="464" y="876"/>
                  </a:lnTo>
                  <a:lnTo>
                    <a:pt x="436" y="877"/>
                  </a:lnTo>
                  <a:lnTo>
                    <a:pt x="408" y="877"/>
                  </a:lnTo>
                  <a:lnTo>
                    <a:pt x="381" y="876"/>
                  </a:lnTo>
                  <a:lnTo>
                    <a:pt x="352" y="874"/>
                  </a:lnTo>
                  <a:lnTo>
                    <a:pt x="324" y="870"/>
                  </a:lnTo>
                  <a:lnTo>
                    <a:pt x="297" y="865"/>
                  </a:lnTo>
                  <a:lnTo>
                    <a:pt x="269" y="859"/>
                  </a:lnTo>
                  <a:lnTo>
                    <a:pt x="241" y="853"/>
                  </a:lnTo>
                  <a:lnTo>
                    <a:pt x="214" y="845"/>
                  </a:lnTo>
                  <a:lnTo>
                    <a:pt x="187" y="836"/>
                  </a:lnTo>
                  <a:lnTo>
                    <a:pt x="161" y="825"/>
                  </a:lnTo>
                  <a:lnTo>
                    <a:pt x="136" y="813"/>
                  </a:lnTo>
                  <a:lnTo>
                    <a:pt x="111" y="801"/>
                  </a:lnTo>
                  <a:lnTo>
                    <a:pt x="87" y="786"/>
                  </a:lnTo>
                  <a:lnTo>
                    <a:pt x="64" y="771"/>
                  </a:lnTo>
                  <a:lnTo>
                    <a:pt x="42" y="755"/>
                  </a:lnTo>
                  <a:lnTo>
                    <a:pt x="20" y="737"/>
                  </a:lnTo>
                  <a:lnTo>
                    <a:pt x="0" y="719"/>
                  </a:lnTo>
                  <a:lnTo>
                    <a:pt x="13" y="708"/>
                  </a:lnTo>
                  <a:lnTo>
                    <a:pt x="24" y="695"/>
                  </a:lnTo>
                  <a:lnTo>
                    <a:pt x="36" y="683"/>
                  </a:lnTo>
                  <a:lnTo>
                    <a:pt x="47" y="671"/>
                  </a:lnTo>
                  <a:lnTo>
                    <a:pt x="57" y="658"/>
                  </a:lnTo>
                  <a:lnTo>
                    <a:pt x="67" y="645"/>
                  </a:lnTo>
                  <a:lnTo>
                    <a:pt x="75" y="632"/>
                  </a:lnTo>
                  <a:lnTo>
                    <a:pt x="85" y="618"/>
                  </a:lnTo>
                  <a:lnTo>
                    <a:pt x="93" y="605"/>
                  </a:lnTo>
                  <a:lnTo>
                    <a:pt x="100" y="591"/>
                  </a:lnTo>
                  <a:lnTo>
                    <a:pt x="107" y="576"/>
                  </a:lnTo>
                  <a:lnTo>
                    <a:pt x="113" y="562"/>
                  </a:lnTo>
                  <a:lnTo>
                    <a:pt x="126" y="533"/>
                  </a:lnTo>
                  <a:lnTo>
                    <a:pt x="136" y="504"/>
                  </a:lnTo>
                  <a:lnTo>
                    <a:pt x="144" y="474"/>
                  </a:lnTo>
                  <a:lnTo>
                    <a:pt x="151" y="443"/>
                  </a:lnTo>
                  <a:lnTo>
                    <a:pt x="157" y="413"/>
                  </a:lnTo>
                  <a:lnTo>
                    <a:pt x="161" y="382"/>
                  </a:lnTo>
                  <a:lnTo>
                    <a:pt x="166" y="351"/>
                  </a:lnTo>
                  <a:lnTo>
                    <a:pt x="169" y="320"/>
                  </a:lnTo>
                  <a:lnTo>
                    <a:pt x="171" y="290"/>
                  </a:lnTo>
                  <a:lnTo>
                    <a:pt x="172" y="260"/>
                  </a:lnTo>
                  <a:lnTo>
                    <a:pt x="171" y="243"/>
                  </a:lnTo>
                  <a:lnTo>
                    <a:pt x="169" y="223"/>
                  </a:lnTo>
                  <a:lnTo>
                    <a:pt x="166" y="199"/>
                  </a:lnTo>
                  <a:lnTo>
                    <a:pt x="161" y="173"/>
                  </a:lnTo>
                  <a:lnTo>
                    <a:pt x="156" y="143"/>
                  </a:lnTo>
                  <a:lnTo>
                    <a:pt x="150" y="109"/>
                  </a:lnTo>
                  <a:lnTo>
                    <a:pt x="145" y="72"/>
                  </a:lnTo>
                  <a:lnTo>
                    <a:pt x="139" y="3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0" name="Freeform 208"/>
            <p:cNvSpPr>
              <a:spLocks/>
            </p:cNvSpPr>
            <p:nvPr/>
          </p:nvSpPr>
          <p:spPr bwMode="auto">
            <a:xfrm>
              <a:off x="2591" y="1760"/>
              <a:ext cx="55" cy="7"/>
            </a:xfrm>
            <a:custGeom>
              <a:avLst/>
              <a:gdLst>
                <a:gd name="T0" fmla="*/ 0 w 882"/>
                <a:gd name="T1" fmla="*/ 0 h 115"/>
                <a:gd name="T2" fmla="*/ 0 w 882"/>
                <a:gd name="T3" fmla="*/ 0 h 115"/>
                <a:gd name="T4" fmla="*/ 0 w 882"/>
                <a:gd name="T5" fmla="*/ 0 h 115"/>
                <a:gd name="T6" fmla="*/ 0 w 882"/>
                <a:gd name="T7" fmla="*/ 0 h 115"/>
                <a:gd name="T8" fmla="*/ 0 w 882"/>
                <a:gd name="T9" fmla="*/ 0 h 115"/>
                <a:gd name="T10" fmla="*/ 0 w 882"/>
                <a:gd name="T11" fmla="*/ 0 h 115"/>
                <a:gd name="T12" fmla="*/ 0 w 882"/>
                <a:gd name="T13" fmla="*/ 0 h 115"/>
                <a:gd name="T14" fmla="*/ 0 w 882"/>
                <a:gd name="T15" fmla="*/ 0 h 115"/>
                <a:gd name="T16" fmla="*/ 0 w 882"/>
                <a:gd name="T17" fmla="*/ 0 h 115"/>
                <a:gd name="T18" fmla="*/ 0 w 882"/>
                <a:gd name="T19" fmla="*/ 0 h 115"/>
                <a:gd name="T20" fmla="*/ 0 w 882"/>
                <a:gd name="T21" fmla="*/ 0 h 115"/>
                <a:gd name="T22" fmla="*/ 0 w 882"/>
                <a:gd name="T23" fmla="*/ 0 h 115"/>
                <a:gd name="T24" fmla="*/ 0 w 882"/>
                <a:gd name="T25" fmla="*/ 0 h 115"/>
                <a:gd name="T26" fmla="*/ 0 w 882"/>
                <a:gd name="T27" fmla="*/ 0 h 115"/>
                <a:gd name="T28" fmla="*/ 0 w 882"/>
                <a:gd name="T29" fmla="*/ 0 h 115"/>
                <a:gd name="T30" fmla="*/ 0 w 882"/>
                <a:gd name="T31" fmla="*/ 0 h 115"/>
                <a:gd name="T32" fmla="*/ 0 w 882"/>
                <a:gd name="T33" fmla="*/ 0 h 115"/>
                <a:gd name="T34" fmla="*/ 0 w 882"/>
                <a:gd name="T35" fmla="*/ 0 h 115"/>
                <a:gd name="T36" fmla="*/ 0 w 882"/>
                <a:gd name="T37" fmla="*/ 0 h 115"/>
                <a:gd name="T38" fmla="*/ 0 w 882"/>
                <a:gd name="T39" fmla="*/ 0 h 115"/>
                <a:gd name="T40" fmla="*/ 0 w 882"/>
                <a:gd name="T41" fmla="*/ 0 h 115"/>
                <a:gd name="T42" fmla="*/ 0 w 882"/>
                <a:gd name="T43" fmla="*/ 0 h 115"/>
                <a:gd name="T44" fmla="*/ 0 w 882"/>
                <a:gd name="T45" fmla="*/ 0 h 115"/>
                <a:gd name="T46" fmla="*/ 0 w 882"/>
                <a:gd name="T47" fmla="*/ 0 h 115"/>
                <a:gd name="T48" fmla="*/ 0 w 882"/>
                <a:gd name="T49" fmla="*/ 0 h 115"/>
                <a:gd name="T50" fmla="*/ 0 w 882"/>
                <a:gd name="T51" fmla="*/ 0 h 115"/>
                <a:gd name="T52" fmla="*/ 0 w 882"/>
                <a:gd name="T53" fmla="*/ 0 h 115"/>
                <a:gd name="T54" fmla="*/ 0 w 882"/>
                <a:gd name="T55" fmla="*/ 0 h 115"/>
                <a:gd name="T56" fmla="*/ 0 w 882"/>
                <a:gd name="T57" fmla="*/ 0 h 115"/>
                <a:gd name="T58" fmla="*/ 0 w 882"/>
                <a:gd name="T59" fmla="*/ 0 h 115"/>
                <a:gd name="T60" fmla="*/ 0 w 882"/>
                <a:gd name="T61" fmla="*/ 0 h 115"/>
                <a:gd name="T62" fmla="*/ 0 w 882"/>
                <a:gd name="T63" fmla="*/ 0 h 115"/>
                <a:gd name="T64" fmla="*/ 0 w 882"/>
                <a:gd name="T65" fmla="*/ 0 h 115"/>
                <a:gd name="T66" fmla="*/ 0 w 882"/>
                <a:gd name="T67" fmla="*/ 0 h 115"/>
                <a:gd name="T68" fmla="*/ 0 w 882"/>
                <a:gd name="T69" fmla="*/ 0 h 115"/>
                <a:gd name="T70" fmla="*/ 0 w 882"/>
                <a:gd name="T71" fmla="*/ 0 h 115"/>
                <a:gd name="T72" fmla="*/ 0 w 882"/>
                <a:gd name="T73" fmla="*/ 0 h 115"/>
                <a:gd name="T74" fmla="*/ 0 w 882"/>
                <a:gd name="T75" fmla="*/ 0 h 115"/>
                <a:gd name="T76" fmla="*/ 0 w 882"/>
                <a:gd name="T77" fmla="*/ 0 h 115"/>
                <a:gd name="T78" fmla="*/ 0 w 882"/>
                <a:gd name="T79" fmla="*/ 0 h 115"/>
                <a:gd name="T80" fmla="*/ 0 w 882"/>
                <a:gd name="T81" fmla="*/ 0 h 115"/>
                <a:gd name="T82" fmla="*/ 0 w 882"/>
                <a:gd name="T83" fmla="*/ 0 h 115"/>
                <a:gd name="T84" fmla="*/ 0 w 882"/>
                <a:gd name="T85" fmla="*/ 0 h 115"/>
                <a:gd name="T86" fmla="*/ 0 w 882"/>
                <a:gd name="T87" fmla="*/ 0 h 115"/>
                <a:gd name="T88" fmla="*/ 0 w 882"/>
                <a:gd name="T89" fmla="*/ 0 h 115"/>
                <a:gd name="T90" fmla="*/ 0 w 882"/>
                <a:gd name="T91" fmla="*/ 0 h 115"/>
                <a:gd name="T92" fmla="*/ 0 w 882"/>
                <a:gd name="T93" fmla="*/ 0 h 115"/>
                <a:gd name="T94" fmla="*/ 0 w 882"/>
                <a:gd name="T95" fmla="*/ 0 h 11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2"/>
                <a:gd name="T145" fmla="*/ 0 h 115"/>
                <a:gd name="T146" fmla="*/ 882 w 882"/>
                <a:gd name="T147" fmla="*/ 115 h 11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2" h="115">
                  <a:moveTo>
                    <a:pt x="876" y="44"/>
                  </a:moveTo>
                  <a:lnTo>
                    <a:pt x="838" y="0"/>
                  </a:lnTo>
                  <a:lnTo>
                    <a:pt x="785" y="0"/>
                  </a:lnTo>
                  <a:lnTo>
                    <a:pt x="733" y="2"/>
                  </a:lnTo>
                  <a:lnTo>
                    <a:pt x="682" y="5"/>
                  </a:lnTo>
                  <a:lnTo>
                    <a:pt x="630" y="10"/>
                  </a:lnTo>
                  <a:lnTo>
                    <a:pt x="527" y="21"/>
                  </a:lnTo>
                  <a:lnTo>
                    <a:pt x="426" y="30"/>
                  </a:lnTo>
                  <a:lnTo>
                    <a:pt x="375" y="35"/>
                  </a:lnTo>
                  <a:lnTo>
                    <a:pt x="324" y="38"/>
                  </a:lnTo>
                  <a:lnTo>
                    <a:pt x="300" y="38"/>
                  </a:lnTo>
                  <a:lnTo>
                    <a:pt x="274" y="38"/>
                  </a:lnTo>
                  <a:lnTo>
                    <a:pt x="249" y="38"/>
                  </a:lnTo>
                  <a:lnTo>
                    <a:pt x="224" y="37"/>
                  </a:lnTo>
                  <a:lnTo>
                    <a:pt x="199" y="35"/>
                  </a:lnTo>
                  <a:lnTo>
                    <a:pt x="173" y="33"/>
                  </a:lnTo>
                  <a:lnTo>
                    <a:pt x="149" y="29"/>
                  </a:lnTo>
                  <a:lnTo>
                    <a:pt x="123" y="25"/>
                  </a:lnTo>
                  <a:lnTo>
                    <a:pt x="99" y="21"/>
                  </a:lnTo>
                  <a:lnTo>
                    <a:pt x="74" y="15"/>
                  </a:lnTo>
                  <a:lnTo>
                    <a:pt x="48" y="9"/>
                  </a:lnTo>
                  <a:lnTo>
                    <a:pt x="24" y="2"/>
                  </a:lnTo>
                  <a:lnTo>
                    <a:pt x="0" y="76"/>
                  </a:lnTo>
                  <a:lnTo>
                    <a:pt x="28" y="84"/>
                  </a:lnTo>
                  <a:lnTo>
                    <a:pt x="56" y="91"/>
                  </a:lnTo>
                  <a:lnTo>
                    <a:pt x="83" y="96"/>
                  </a:lnTo>
                  <a:lnTo>
                    <a:pt x="111" y="101"/>
                  </a:lnTo>
                  <a:lnTo>
                    <a:pt x="139" y="106"/>
                  </a:lnTo>
                  <a:lnTo>
                    <a:pt x="165" y="109"/>
                  </a:lnTo>
                  <a:lnTo>
                    <a:pt x="193" y="111"/>
                  </a:lnTo>
                  <a:lnTo>
                    <a:pt x="220" y="113"/>
                  </a:lnTo>
                  <a:lnTo>
                    <a:pt x="246" y="114"/>
                  </a:lnTo>
                  <a:lnTo>
                    <a:pt x="274" y="115"/>
                  </a:lnTo>
                  <a:lnTo>
                    <a:pt x="301" y="115"/>
                  </a:lnTo>
                  <a:lnTo>
                    <a:pt x="327" y="114"/>
                  </a:lnTo>
                  <a:lnTo>
                    <a:pt x="379" y="111"/>
                  </a:lnTo>
                  <a:lnTo>
                    <a:pt x="432" y="108"/>
                  </a:lnTo>
                  <a:lnTo>
                    <a:pt x="535" y="98"/>
                  </a:lnTo>
                  <a:lnTo>
                    <a:pt x="637" y="87"/>
                  </a:lnTo>
                  <a:lnTo>
                    <a:pt x="687" y="83"/>
                  </a:lnTo>
                  <a:lnTo>
                    <a:pt x="737" y="79"/>
                  </a:lnTo>
                  <a:lnTo>
                    <a:pt x="787" y="78"/>
                  </a:lnTo>
                  <a:lnTo>
                    <a:pt x="837" y="77"/>
                  </a:lnTo>
                  <a:lnTo>
                    <a:pt x="799" y="33"/>
                  </a:lnTo>
                  <a:lnTo>
                    <a:pt x="876" y="44"/>
                  </a:lnTo>
                  <a:lnTo>
                    <a:pt x="882" y="1"/>
                  </a:lnTo>
                  <a:lnTo>
                    <a:pt x="838" y="0"/>
                  </a:lnTo>
                  <a:lnTo>
                    <a:pt x="876" y="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1" name="Freeform 209"/>
            <p:cNvSpPr>
              <a:spLocks/>
            </p:cNvSpPr>
            <p:nvPr/>
          </p:nvSpPr>
          <p:spPr bwMode="auto">
            <a:xfrm>
              <a:off x="2632" y="1762"/>
              <a:ext cx="13" cy="48"/>
            </a:xfrm>
            <a:custGeom>
              <a:avLst/>
              <a:gdLst>
                <a:gd name="T0" fmla="*/ 0 w 223"/>
                <a:gd name="T1" fmla="*/ 0 h 769"/>
                <a:gd name="T2" fmla="*/ 0 w 223"/>
                <a:gd name="T3" fmla="*/ 0 h 769"/>
                <a:gd name="T4" fmla="*/ 0 w 223"/>
                <a:gd name="T5" fmla="*/ 0 h 769"/>
                <a:gd name="T6" fmla="*/ 0 w 223"/>
                <a:gd name="T7" fmla="*/ 0 h 769"/>
                <a:gd name="T8" fmla="*/ 0 w 223"/>
                <a:gd name="T9" fmla="*/ 0 h 769"/>
                <a:gd name="T10" fmla="*/ 0 w 223"/>
                <a:gd name="T11" fmla="*/ 0 h 769"/>
                <a:gd name="T12" fmla="*/ 0 w 223"/>
                <a:gd name="T13" fmla="*/ 0 h 769"/>
                <a:gd name="T14" fmla="*/ 0 w 223"/>
                <a:gd name="T15" fmla="*/ 0 h 769"/>
                <a:gd name="T16" fmla="*/ 0 w 223"/>
                <a:gd name="T17" fmla="*/ 0 h 769"/>
                <a:gd name="T18" fmla="*/ 0 w 223"/>
                <a:gd name="T19" fmla="*/ 0 h 769"/>
                <a:gd name="T20" fmla="*/ 0 w 223"/>
                <a:gd name="T21" fmla="*/ 0 h 769"/>
                <a:gd name="T22" fmla="*/ 0 w 223"/>
                <a:gd name="T23" fmla="*/ 0 h 769"/>
                <a:gd name="T24" fmla="*/ 0 w 223"/>
                <a:gd name="T25" fmla="*/ 0 h 769"/>
                <a:gd name="T26" fmla="*/ 0 w 223"/>
                <a:gd name="T27" fmla="*/ 0 h 769"/>
                <a:gd name="T28" fmla="*/ 0 w 223"/>
                <a:gd name="T29" fmla="*/ 0 h 769"/>
                <a:gd name="T30" fmla="*/ 0 w 223"/>
                <a:gd name="T31" fmla="*/ 0 h 769"/>
                <a:gd name="T32" fmla="*/ 0 w 223"/>
                <a:gd name="T33" fmla="*/ 0 h 769"/>
                <a:gd name="T34" fmla="*/ 0 w 223"/>
                <a:gd name="T35" fmla="*/ 0 h 769"/>
                <a:gd name="T36" fmla="*/ 0 w 223"/>
                <a:gd name="T37" fmla="*/ 0 h 769"/>
                <a:gd name="T38" fmla="*/ 0 w 223"/>
                <a:gd name="T39" fmla="*/ 0 h 769"/>
                <a:gd name="T40" fmla="*/ 0 w 223"/>
                <a:gd name="T41" fmla="*/ 0 h 769"/>
                <a:gd name="T42" fmla="*/ 0 w 223"/>
                <a:gd name="T43" fmla="*/ 0 h 769"/>
                <a:gd name="T44" fmla="*/ 0 w 223"/>
                <a:gd name="T45" fmla="*/ 0 h 769"/>
                <a:gd name="T46" fmla="*/ 0 w 223"/>
                <a:gd name="T47" fmla="*/ 0 h 769"/>
                <a:gd name="T48" fmla="*/ 0 w 223"/>
                <a:gd name="T49" fmla="*/ 0 h 769"/>
                <a:gd name="T50" fmla="*/ 0 w 223"/>
                <a:gd name="T51" fmla="*/ 0 h 769"/>
                <a:gd name="T52" fmla="*/ 0 w 223"/>
                <a:gd name="T53" fmla="*/ 0 h 769"/>
                <a:gd name="T54" fmla="*/ 0 w 223"/>
                <a:gd name="T55" fmla="*/ 0 h 769"/>
                <a:gd name="T56" fmla="*/ 0 w 223"/>
                <a:gd name="T57" fmla="*/ 0 h 769"/>
                <a:gd name="T58" fmla="*/ 0 w 223"/>
                <a:gd name="T59" fmla="*/ 0 h 769"/>
                <a:gd name="T60" fmla="*/ 0 w 223"/>
                <a:gd name="T61" fmla="*/ 0 h 769"/>
                <a:gd name="T62" fmla="*/ 0 w 223"/>
                <a:gd name="T63" fmla="*/ 0 h 769"/>
                <a:gd name="T64" fmla="*/ 0 w 223"/>
                <a:gd name="T65" fmla="*/ 0 h 769"/>
                <a:gd name="T66" fmla="*/ 0 w 223"/>
                <a:gd name="T67" fmla="*/ 0 h 769"/>
                <a:gd name="T68" fmla="*/ 0 w 223"/>
                <a:gd name="T69" fmla="*/ 0 h 769"/>
                <a:gd name="T70" fmla="*/ 0 w 223"/>
                <a:gd name="T71" fmla="*/ 0 h 769"/>
                <a:gd name="T72" fmla="*/ 0 w 223"/>
                <a:gd name="T73" fmla="*/ 0 h 769"/>
                <a:gd name="T74" fmla="*/ 0 w 223"/>
                <a:gd name="T75" fmla="*/ 0 h 769"/>
                <a:gd name="T76" fmla="*/ 0 w 223"/>
                <a:gd name="T77" fmla="*/ 0 h 769"/>
                <a:gd name="T78" fmla="*/ 0 w 223"/>
                <a:gd name="T79" fmla="*/ 0 h 769"/>
                <a:gd name="T80" fmla="*/ 0 w 223"/>
                <a:gd name="T81" fmla="*/ 0 h 769"/>
                <a:gd name="T82" fmla="*/ 0 w 223"/>
                <a:gd name="T83" fmla="*/ 0 h 769"/>
                <a:gd name="T84" fmla="*/ 0 w 223"/>
                <a:gd name="T85" fmla="*/ 0 h 769"/>
                <a:gd name="T86" fmla="*/ 0 w 223"/>
                <a:gd name="T87" fmla="*/ 0 h 769"/>
                <a:gd name="T88" fmla="*/ 0 w 223"/>
                <a:gd name="T89" fmla="*/ 0 h 769"/>
                <a:gd name="T90" fmla="*/ 0 w 223"/>
                <a:gd name="T91" fmla="*/ 0 h 769"/>
                <a:gd name="T92" fmla="*/ 0 w 223"/>
                <a:gd name="T93" fmla="*/ 0 h 769"/>
                <a:gd name="T94" fmla="*/ 0 w 223"/>
                <a:gd name="T95" fmla="*/ 0 h 769"/>
                <a:gd name="T96" fmla="*/ 0 w 223"/>
                <a:gd name="T97" fmla="*/ 0 h 769"/>
                <a:gd name="T98" fmla="*/ 0 w 223"/>
                <a:gd name="T99" fmla="*/ 0 h 769"/>
                <a:gd name="T100" fmla="*/ 0 w 223"/>
                <a:gd name="T101" fmla="*/ 0 h 769"/>
                <a:gd name="T102" fmla="*/ 0 w 223"/>
                <a:gd name="T103" fmla="*/ 0 h 769"/>
                <a:gd name="T104" fmla="*/ 0 w 223"/>
                <a:gd name="T105" fmla="*/ 0 h 769"/>
                <a:gd name="T106" fmla="*/ 0 w 223"/>
                <a:gd name="T107" fmla="*/ 0 h 769"/>
                <a:gd name="T108" fmla="*/ 0 w 223"/>
                <a:gd name="T109" fmla="*/ 0 h 769"/>
                <a:gd name="T110" fmla="*/ 0 w 223"/>
                <a:gd name="T111" fmla="*/ 0 h 769"/>
                <a:gd name="T112" fmla="*/ 0 w 223"/>
                <a:gd name="T113" fmla="*/ 0 h 7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3"/>
                <a:gd name="T172" fmla="*/ 0 h 769"/>
                <a:gd name="T173" fmla="*/ 223 w 223"/>
                <a:gd name="T174" fmla="*/ 769 h 76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3" h="769">
                  <a:moveTo>
                    <a:pt x="58" y="768"/>
                  </a:moveTo>
                  <a:lnTo>
                    <a:pt x="57" y="769"/>
                  </a:lnTo>
                  <a:lnTo>
                    <a:pt x="75" y="748"/>
                  </a:lnTo>
                  <a:lnTo>
                    <a:pt x="91" y="729"/>
                  </a:lnTo>
                  <a:lnTo>
                    <a:pt x="107" y="707"/>
                  </a:lnTo>
                  <a:lnTo>
                    <a:pt x="120" y="686"/>
                  </a:lnTo>
                  <a:lnTo>
                    <a:pt x="132" y="663"/>
                  </a:lnTo>
                  <a:lnTo>
                    <a:pt x="144" y="641"/>
                  </a:lnTo>
                  <a:lnTo>
                    <a:pt x="153" y="618"/>
                  </a:lnTo>
                  <a:lnTo>
                    <a:pt x="162" y="595"/>
                  </a:lnTo>
                  <a:lnTo>
                    <a:pt x="169" y="571"/>
                  </a:lnTo>
                  <a:lnTo>
                    <a:pt x="175" y="548"/>
                  </a:lnTo>
                  <a:lnTo>
                    <a:pt x="182" y="523"/>
                  </a:lnTo>
                  <a:lnTo>
                    <a:pt x="187" y="498"/>
                  </a:lnTo>
                  <a:lnTo>
                    <a:pt x="191" y="474"/>
                  </a:lnTo>
                  <a:lnTo>
                    <a:pt x="194" y="449"/>
                  </a:lnTo>
                  <a:lnTo>
                    <a:pt x="197" y="425"/>
                  </a:lnTo>
                  <a:lnTo>
                    <a:pt x="199" y="399"/>
                  </a:lnTo>
                  <a:lnTo>
                    <a:pt x="203" y="350"/>
                  </a:lnTo>
                  <a:lnTo>
                    <a:pt x="205" y="300"/>
                  </a:lnTo>
                  <a:lnTo>
                    <a:pt x="206" y="249"/>
                  </a:lnTo>
                  <a:lnTo>
                    <a:pt x="208" y="200"/>
                  </a:lnTo>
                  <a:lnTo>
                    <a:pt x="209" y="151"/>
                  </a:lnTo>
                  <a:lnTo>
                    <a:pt x="212" y="103"/>
                  </a:lnTo>
                  <a:lnTo>
                    <a:pt x="214" y="79"/>
                  </a:lnTo>
                  <a:lnTo>
                    <a:pt x="216" y="57"/>
                  </a:lnTo>
                  <a:lnTo>
                    <a:pt x="219" y="33"/>
                  </a:lnTo>
                  <a:lnTo>
                    <a:pt x="223" y="11"/>
                  </a:lnTo>
                  <a:lnTo>
                    <a:pt x="146" y="0"/>
                  </a:lnTo>
                  <a:lnTo>
                    <a:pt x="143" y="24"/>
                  </a:lnTo>
                  <a:lnTo>
                    <a:pt x="140" y="49"/>
                  </a:lnTo>
                  <a:lnTo>
                    <a:pt x="137" y="73"/>
                  </a:lnTo>
                  <a:lnTo>
                    <a:pt x="135" y="98"/>
                  </a:lnTo>
                  <a:lnTo>
                    <a:pt x="132" y="148"/>
                  </a:lnTo>
                  <a:lnTo>
                    <a:pt x="130" y="198"/>
                  </a:lnTo>
                  <a:lnTo>
                    <a:pt x="129" y="247"/>
                  </a:lnTo>
                  <a:lnTo>
                    <a:pt x="127" y="297"/>
                  </a:lnTo>
                  <a:lnTo>
                    <a:pt x="125" y="346"/>
                  </a:lnTo>
                  <a:lnTo>
                    <a:pt x="122" y="393"/>
                  </a:lnTo>
                  <a:lnTo>
                    <a:pt x="120" y="416"/>
                  </a:lnTo>
                  <a:lnTo>
                    <a:pt x="117" y="440"/>
                  </a:lnTo>
                  <a:lnTo>
                    <a:pt x="114" y="463"/>
                  </a:lnTo>
                  <a:lnTo>
                    <a:pt x="110" y="485"/>
                  </a:lnTo>
                  <a:lnTo>
                    <a:pt x="106" y="507"/>
                  </a:lnTo>
                  <a:lnTo>
                    <a:pt x="101" y="528"/>
                  </a:lnTo>
                  <a:lnTo>
                    <a:pt x="94" y="550"/>
                  </a:lnTo>
                  <a:lnTo>
                    <a:pt x="88" y="570"/>
                  </a:lnTo>
                  <a:lnTo>
                    <a:pt x="81" y="590"/>
                  </a:lnTo>
                  <a:lnTo>
                    <a:pt x="73" y="609"/>
                  </a:lnTo>
                  <a:lnTo>
                    <a:pt x="64" y="629"/>
                  </a:lnTo>
                  <a:lnTo>
                    <a:pt x="53" y="647"/>
                  </a:lnTo>
                  <a:lnTo>
                    <a:pt x="42" y="664"/>
                  </a:lnTo>
                  <a:lnTo>
                    <a:pt x="30" y="682"/>
                  </a:lnTo>
                  <a:lnTo>
                    <a:pt x="17" y="698"/>
                  </a:lnTo>
                  <a:lnTo>
                    <a:pt x="1" y="715"/>
                  </a:lnTo>
                  <a:lnTo>
                    <a:pt x="0" y="716"/>
                  </a:lnTo>
                  <a:lnTo>
                    <a:pt x="58" y="76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2" name="Freeform 210"/>
            <p:cNvSpPr>
              <a:spLocks/>
            </p:cNvSpPr>
            <p:nvPr/>
          </p:nvSpPr>
          <p:spPr bwMode="auto">
            <a:xfrm>
              <a:off x="2580" y="1805"/>
              <a:ext cx="55" cy="15"/>
            </a:xfrm>
            <a:custGeom>
              <a:avLst/>
              <a:gdLst>
                <a:gd name="T0" fmla="*/ 0 w 878"/>
                <a:gd name="T1" fmla="*/ 0 h 226"/>
                <a:gd name="T2" fmla="*/ 0 w 878"/>
                <a:gd name="T3" fmla="*/ 0 h 226"/>
                <a:gd name="T4" fmla="*/ 0 w 878"/>
                <a:gd name="T5" fmla="*/ 0 h 226"/>
                <a:gd name="T6" fmla="*/ 0 w 878"/>
                <a:gd name="T7" fmla="*/ 0 h 226"/>
                <a:gd name="T8" fmla="*/ 0 w 878"/>
                <a:gd name="T9" fmla="*/ 0 h 226"/>
                <a:gd name="T10" fmla="*/ 0 w 878"/>
                <a:gd name="T11" fmla="*/ 0 h 226"/>
                <a:gd name="T12" fmla="*/ 0 w 878"/>
                <a:gd name="T13" fmla="*/ 0 h 226"/>
                <a:gd name="T14" fmla="*/ 0 w 878"/>
                <a:gd name="T15" fmla="*/ 0 h 226"/>
                <a:gd name="T16" fmla="*/ 0 w 878"/>
                <a:gd name="T17" fmla="*/ 0 h 226"/>
                <a:gd name="T18" fmla="*/ 0 w 878"/>
                <a:gd name="T19" fmla="*/ 0 h 226"/>
                <a:gd name="T20" fmla="*/ 0 w 878"/>
                <a:gd name="T21" fmla="*/ 0 h 226"/>
                <a:gd name="T22" fmla="*/ 0 w 878"/>
                <a:gd name="T23" fmla="*/ 0 h 226"/>
                <a:gd name="T24" fmla="*/ 0 w 878"/>
                <a:gd name="T25" fmla="*/ 0 h 226"/>
                <a:gd name="T26" fmla="*/ 0 w 878"/>
                <a:gd name="T27" fmla="*/ 0 h 226"/>
                <a:gd name="T28" fmla="*/ 0 w 878"/>
                <a:gd name="T29" fmla="*/ 0 h 226"/>
                <a:gd name="T30" fmla="*/ 0 w 878"/>
                <a:gd name="T31" fmla="*/ 0 h 226"/>
                <a:gd name="T32" fmla="*/ 0 w 878"/>
                <a:gd name="T33" fmla="*/ 0 h 226"/>
                <a:gd name="T34" fmla="*/ 0 w 878"/>
                <a:gd name="T35" fmla="*/ 0 h 226"/>
                <a:gd name="T36" fmla="*/ 0 w 878"/>
                <a:gd name="T37" fmla="*/ 0 h 226"/>
                <a:gd name="T38" fmla="*/ 0 w 878"/>
                <a:gd name="T39" fmla="*/ 0 h 226"/>
                <a:gd name="T40" fmla="*/ 0 w 878"/>
                <a:gd name="T41" fmla="*/ 0 h 226"/>
                <a:gd name="T42" fmla="*/ 0 w 878"/>
                <a:gd name="T43" fmla="*/ 0 h 226"/>
                <a:gd name="T44" fmla="*/ 0 w 878"/>
                <a:gd name="T45" fmla="*/ 0 h 226"/>
                <a:gd name="T46" fmla="*/ 0 w 878"/>
                <a:gd name="T47" fmla="*/ 0 h 226"/>
                <a:gd name="T48" fmla="*/ 0 w 878"/>
                <a:gd name="T49" fmla="*/ 0 h 226"/>
                <a:gd name="T50" fmla="*/ 0 w 878"/>
                <a:gd name="T51" fmla="*/ 0 h 226"/>
                <a:gd name="T52" fmla="*/ 0 w 878"/>
                <a:gd name="T53" fmla="*/ 0 h 226"/>
                <a:gd name="T54" fmla="*/ 0 w 878"/>
                <a:gd name="T55" fmla="*/ 0 h 226"/>
                <a:gd name="T56" fmla="*/ 0 w 878"/>
                <a:gd name="T57" fmla="*/ 0 h 226"/>
                <a:gd name="T58" fmla="*/ 0 w 878"/>
                <a:gd name="T59" fmla="*/ 0 h 226"/>
                <a:gd name="T60" fmla="*/ 0 w 878"/>
                <a:gd name="T61" fmla="*/ 0 h 226"/>
                <a:gd name="T62" fmla="*/ 0 w 878"/>
                <a:gd name="T63" fmla="*/ 0 h 226"/>
                <a:gd name="T64" fmla="*/ 0 w 878"/>
                <a:gd name="T65" fmla="*/ 0 h 226"/>
                <a:gd name="T66" fmla="*/ 0 w 878"/>
                <a:gd name="T67" fmla="*/ 0 h 226"/>
                <a:gd name="T68" fmla="*/ 0 w 878"/>
                <a:gd name="T69" fmla="*/ 0 h 226"/>
                <a:gd name="T70" fmla="*/ 0 w 878"/>
                <a:gd name="T71" fmla="*/ 0 h 2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78"/>
                <a:gd name="T109" fmla="*/ 0 h 226"/>
                <a:gd name="T110" fmla="*/ 878 w 878"/>
                <a:gd name="T111" fmla="*/ 226 h 22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78" h="226">
                  <a:moveTo>
                    <a:pt x="31" y="0"/>
                  </a:moveTo>
                  <a:lnTo>
                    <a:pt x="30" y="56"/>
                  </a:lnTo>
                  <a:lnTo>
                    <a:pt x="52" y="77"/>
                  </a:lnTo>
                  <a:lnTo>
                    <a:pt x="75" y="95"/>
                  </a:lnTo>
                  <a:lnTo>
                    <a:pt x="99" y="113"/>
                  </a:lnTo>
                  <a:lnTo>
                    <a:pt x="124" y="129"/>
                  </a:lnTo>
                  <a:lnTo>
                    <a:pt x="150" y="145"/>
                  </a:lnTo>
                  <a:lnTo>
                    <a:pt x="176" y="158"/>
                  </a:lnTo>
                  <a:lnTo>
                    <a:pt x="203" y="170"/>
                  </a:lnTo>
                  <a:lnTo>
                    <a:pt x="231" y="181"/>
                  </a:lnTo>
                  <a:lnTo>
                    <a:pt x="259" y="192"/>
                  </a:lnTo>
                  <a:lnTo>
                    <a:pt x="288" y="200"/>
                  </a:lnTo>
                  <a:lnTo>
                    <a:pt x="317" y="207"/>
                  </a:lnTo>
                  <a:lnTo>
                    <a:pt x="347" y="213"/>
                  </a:lnTo>
                  <a:lnTo>
                    <a:pt x="375" y="218"/>
                  </a:lnTo>
                  <a:lnTo>
                    <a:pt x="405" y="221"/>
                  </a:lnTo>
                  <a:lnTo>
                    <a:pt x="435" y="225"/>
                  </a:lnTo>
                  <a:lnTo>
                    <a:pt x="464" y="226"/>
                  </a:lnTo>
                  <a:lnTo>
                    <a:pt x="494" y="226"/>
                  </a:lnTo>
                  <a:lnTo>
                    <a:pt x="524" y="225"/>
                  </a:lnTo>
                  <a:lnTo>
                    <a:pt x="553" y="221"/>
                  </a:lnTo>
                  <a:lnTo>
                    <a:pt x="581" y="218"/>
                  </a:lnTo>
                  <a:lnTo>
                    <a:pt x="610" y="213"/>
                  </a:lnTo>
                  <a:lnTo>
                    <a:pt x="639" y="206"/>
                  </a:lnTo>
                  <a:lnTo>
                    <a:pt x="666" y="199"/>
                  </a:lnTo>
                  <a:lnTo>
                    <a:pt x="693" y="190"/>
                  </a:lnTo>
                  <a:lnTo>
                    <a:pt x="720" y="180"/>
                  </a:lnTo>
                  <a:lnTo>
                    <a:pt x="745" y="168"/>
                  </a:lnTo>
                  <a:lnTo>
                    <a:pt x="770" y="156"/>
                  </a:lnTo>
                  <a:lnTo>
                    <a:pt x="793" y="142"/>
                  </a:lnTo>
                  <a:lnTo>
                    <a:pt x="816" y="126"/>
                  </a:lnTo>
                  <a:lnTo>
                    <a:pt x="838" y="110"/>
                  </a:lnTo>
                  <a:lnTo>
                    <a:pt x="858" y="91"/>
                  </a:lnTo>
                  <a:lnTo>
                    <a:pt x="878" y="72"/>
                  </a:lnTo>
                  <a:lnTo>
                    <a:pt x="820" y="20"/>
                  </a:lnTo>
                  <a:lnTo>
                    <a:pt x="805" y="35"/>
                  </a:lnTo>
                  <a:lnTo>
                    <a:pt x="788" y="50"/>
                  </a:lnTo>
                  <a:lnTo>
                    <a:pt x="771" y="64"/>
                  </a:lnTo>
                  <a:lnTo>
                    <a:pt x="752" y="76"/>
                  </a:lnTo>
                  <a:lnTo>
                    <a:pt x="732" y="88"/>
                  </a:lnTo>
                  <a:lnTo>
                    <a:pt x="711" y="98"/>
                  </a:lnTo>
                  <a:lnTo>
                    <a:pt x="690" y="109"/>
                  </a:lnTo>
                  <a:lnTo>
                    <a:pt x="667" y="117"/>
                  </a:lnTo>
                  <a:lnTo>
                    <a:pt x="644" y="125"/>
                  </a:lnTo>
                  <a:lnTo>
                    <a:pt x="620" y="131"/>
                  </a:lnTo>
                  <a:lnTo>
                    <a:pt x="596" y="136"/>
                  </a:lnTo>
                  <a:lnTo>
                    <a:pt x="570" y="142"/>
                  </a:lnTo>
                  <a:lnTo>
                    <a:pt x="544" y="145"/>
                  </a:lnTo>
                  <a:lnTo>
                    <a:pt x="519" y="147"/>
                  </a:lnTo>
                  <a:lnTo>
                    <a:pt x="493" y="148"/>
                  </a:lnTo>
                  <a:lnTo>
                    <a:pt x="467" y="148"/>
                  </a:lnTo>
                  <a:lnTo>
                    <a:pt x="440" y="147"/>
                  </a:lnTo>
                  <a:lnTo>
                    <a:pt x="413" y="145"/>
                  </a:lnTo>
                  <a:lnTo>
                    <a:pt x="387" y="142"/>
                  </a:lnTo>
                  <a:lnTo>
                    <a:pt x="360" y="137"/>
                  </a:lnTo>
                  <a:lnTo>
                    <a:pt x="334" y="132"/>
                  </a:lnTo>
                  <a:lnTo>
                    <a:pt x="309" y="125"/>
                  </a:lnTo>
                  <a:lnTo>
                    <a:pt x="283" y="118"/>
                  </a:lnTo>
                  <a:lnTo>
                    <a:pt x="258" y="109"/>
                  </a:lnTo>
                  <a:lnTo>
                    <a:pt x="234" y="100"/>
                  </a:lnTo>
                  <a:lnTo>
                    <a:pt x="210" y="88"/>
                  </a:lnTo>
                  <a:lnTo>
                    <a:pt x="187" y="77"/>
                  </a:lnTo>
                  <a:lnTo>
                    <a:pt x="164" y="64"/>
                  </a:lnTo>
                  <a:lnTo>
                    <a:pt x="143" y="49"/>
                  </a:lnTo>
                  <a:lnTo>
                    <a:pt x="122" y="35"/>
                  </a:lnTo>
                  <a:lnTo>
                    <a:pt x="103" y="19"/>
                  </a:lnTo>
                  <a:lnTo>
                    <a:pt x="84" y="1"/>
                  </a:lnTo>
                  <a:lnTo>
                    <a:pt x="82" y="59"/>
                  </a:lnTo>
                  <a:lnTo>
                    <a:pt x="31" y="0"/>
                  </a:lnTo>
                  <a:lnTo>
                    <a:pt x="0" y="28"/>
                  </a:lnTo>
                  <a:lnTo>
                    <a:pt x="30" y="5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3" name="Freeform 211"/>
            <p:cNvSpPr>
              <a:spLocks/>
            </p:cNvSpPr>
            <p:nvPr/>
          </p:nvSpPr>
          <p:spPr bwMode="auto">
            <a:xfrm>
              <a:off x="2582" y="1778"/>
              <a:ext cx="15" cy="31"/>
            </a:xfrm>
            <a:custGeom>
              <a:avLst/>
              <a:gdLst>
                <a:gd name="T0" fmla="*/ 0 w 237"/>
                <a:gd name="T1" fmla="*/ 0 h 491"/>
                <a:gd name="T2" fmla="*/ 0 w 237"/>
                <a:gd name="T3" fmla="*/ 0 h 491"/>
                <a:gd name="T4" fmla="*/ 0 w 237"/>
                <a:gd name="T5" fmla="*/ 0 h 491"/>
                <a:gd name="T6" fmla="*/ 0 w 237"/>
                <a:gd name="T7" fmla="*/ 0 h 491"/>
                <a:gd name="T8" fmla="*/ 0 w 237"/>
                <a:gd name="T9" fmla="*/ 0 h 491"/>
                <a:gd name="T10" fmla="*/ 0 w 237"/>
                <a:gd name="T11" fmla="*/ 0 h 491"/>
                <a:gd name="T12" fmla="*/ 0 w 237"/>
                <a:gd name="T13" fmla="*/ 0 h 491"/>
                <a:gd name="T14" fmla="*/ 0 w 237"/>
                <a:gd name="T15" fmla="*/ 0 h 491"/>
                <a:gd name="T16" fmla="*/ 0 w 237"/>
                <a:gd name="T17" fmla="*/ 0 h 491"/>
                <a:gd name="T18" fmla="*/ 0 w 237"/>
                <a:gd name="T19" fmla="*/ 0 h 491"/>
                <a:gd name="T20" fmla="*/ 0 w 237"/>
                <a:gd name="T21" fmla="*/ 0 h 491"/>
                <a:gd name="T22" fmla="*/ 0 w 237"/>
                <a:gd name="T23" fmla="*/ 0 h 491"/>
                <a:gd name="T24" fmla="*/ 0 w 237"/>
                <a:gd name="T25" fmla="*/ 0 h 491"/>
                <a:gd name="T26" fmla="*/ 0 w 237"/>
                <a:gd name="T27" fmla="*/ 0 h 491"/>
                <a:gd name="T28" fmla="*/ 0 w 237"/>
                <a:gd name="T29" fmla="*/ 0 h 491"/>
                <a:gd name="T30" fmla="*/ 0 w 237"/>
                <a:gd name="T31" fmla="*/ 0 h 491"/>
                <a:gd name="T32" fmla="*/ 0 w 237"/>
                <a:gd name="T33" fmla="*/ 0 h 491"/>
                <a:gd name="T34" fmla="*/ 0 w 237"/>
                <a:gd name="T35" fmla="*/ 0 h 491"/>
                <a:gd name="T36" fmla="*/ 0 w 237"/>
                <a:gd name="T37" fmla="*/ 0 h 491"/>
                <a:gd name="T38" fmla="*/ 0 w 237"/>
                <a:gd name="T39" fmla="*/ 0 h 491"/>
                <a:gd name="T40" fmla="*/ 0 w 237"/>
                <a:gd name="T41" fmla="*/ 0 h 491"/>
                <a:gd name="T42" fmla="*/ 0 w 237"/>
                <a:gd name="T43" fmla="*/ 0 h 491"/>
                <a:gd name="T44" fmla="*/ 0 w 237"/>
                <a:gd name="T45" fmla="*/ 0 h 491"/>
                <a:gd name="T46" fmla="*/ 0 w 237"/>
                <a:gd name="T47" fmla="*/ 0 h 491"/>
                <a:gd name="T48" fmla="*/ 0 w 237"/>
                <a:gd name="T49" fmla="*/ 0 h 491"/>
                <a:gd name="T50" fmla="*/ 0 w 237"/>
                <a:gd name="T51" fmla="*/ 0 h 491"/>
                <a:gd name="T52" fmla="*/ 0 w 237"/>
                <a:gd name="T53" fmla="*/ 0 h 491"/>
                <a:gd name="T54" fmla="*/ 0 w 237"/>
                <a:gd name="T55" fmla="*/ 0 h 491"/>
                <a:gd name="T56" fmla="*/ 0 w 237"/>
                <a:gd name="T57" fmla="*/ 0 h 491"/>
                <a:gd name="T58" fmla="*/ 0 w 237"/>
                <a:gd name="T59" fmla="*/ 0 h 491"/>
                <a:gd name="T60" fmla="*/ 0 w 237"/>
                <a:gd name="T61" fmla="*/ 0 h 491"/>
                <a:gd name="T62" fmla="*/ 0 w 237"/>
                <a:gd name="T63" fmla="*/ 0 h 491"/>
                <a:gd name="T64" fmla="*/ 0 w 237"/>
                <a:gd name="T65" fmla="*/ 0 h 491"/>
                <a:gd name="T66" fmla="*/ 0 w 237"/>
                <a:gd name="T67" fmla="*/ 0 h 491"/>
                <a:gd name="T68" fmla="*/ 0 w 237"/>
                <a:gd name="T69" fmla="*/ 0 h 491"/>
                <a:gd name="T70" fmla="*/ 0 w 237"/>
                <a:gd name="T71" fmla="*/ 0 h 491"/>
                <a:gd name="T72" fmla="*/ 0 w 237"/>
                <a:gd name="T73" fmla="*/ 0 h 491"/>
                <a:gd name="T74" fmla="*/ 0 w 237"/>
                <a:gd name="T75" fmla="*/ 0 h 491"/>
                <a:gd name="T76" fmla="*/ 0 w 237"/>
                <a:gd name="T77" fmla="*/ 0 h 491"/>
                <a:gd name="T78" fmla="*/ 0 w 237"/>
                <a:gd name="T79" fmla="*/ 0 h 491"/>
                <a:gd name="T80" fmla="*/ 0 w 237"/>
                <a:gd name="T81" fmla="*/ 0 h 491"/>
                <a:gd name="T82" fmla="*/ 0 w 237"/>
                <a:gd name="T83" fmla="*/ 0 h 491"/>
                <a:gd name="T84" fmla="*/ 0 w 237"/>
                <a:gd name="T85" fmla="*/ 0 h 491"/>
                <a:gd name="T86" fmla="*/ 0 w 237"/>
                <a:gd name="T87" fmla="*/ 0 h 491"/>
                <a:gd name="T88" fmla="*/ 0 w 237"/>
                <a:gd name="T89" fmla="*/ 0 h 491"/>
                <a:gd name="T90" fmla="*/ 0 w 237"/>
                <a:gd name="T91" fmla="*/ 0 h 491"/>
                <a:gd name="T92" fmla="*/ 0 w 237"/>
                <a:gd name="T93" fmla="*/ 0 h 491"/>
                <a:gd name="T94" fmla="*/ 0 w 237"/>
                <a:gd name="T95" fmla="*/ 0 h 491"/>
                <a:gd name="T96" fmla="*/ 0 w 237"/>
                <a:gd name="T97" fmla="*/ 0 h 49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37"/>
                <a:gd name="T148" fmla="*/ 0 h 491"/>
                <a:gd name="T149" fmla="*/ 237 w 237"/>
                <a:gd name="T150" fmla="*/ 491 h 49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37" h="491">
                  <a:moveTo>
                    <a:pt x="159" y="2"/>
                  </a:moveTo>
                  <a:lnTo>
                    <a:pt x="159" y="0"/>
                  </a:lnTo>
                  <a:lnTo>
                    <a:pt x="158" y="30"/>
                  </a:lnTo>
                  <a:lnTo>
                    <a:pt x="156" y="59"/>
                  </a:lnTo>
                  <a:lnTo>
                    <a:pt x="153" y="89"/>
                  </a:lnTo>
                  <a:lnTo>
                    <a:pt x="150" y="119"/>
                  </a:lnTo>
                  <a:lnTo>
                    <a:pt x="145" y="148"/>
                  </a:lnTo>
                  <a:lnTo>
                    <a:pt x="139" y="177"/>
                  </a:lnTo>
                  <a:lnTo>
                    <a:pt x="133" y="206"/>
                  </a:lnTo>
                  <a:lnTo>
                    <a:pt x="125" y="234"/>
                  </a:lnTo>
                  <a:lnTo>
                    <a:pt x="116" y="262"/>
                  </a:lnTo>
                  <a:lnTo>
                    <a:pt x="104" y="290"/>
                  </a:lnTo>
                  <a:lnTo>
                    <a:pt x="98" y="302"/>
                  </a:lnTo>
                  <a:lnTo>
                    <a:pt x="91" y="315"/>
                  </a:lnTo>
                  <a:lnTo>
                    <a:pt x="85" y="328"/>
                  </a:lnTo>
                  <a:lnTo>
                    <a:pt x="78" y="340"/>
                  </a:lnTo>
                  <a:lnTo>
                    <a:pt x="70" y="352"/>
                  </a:lnTo>
                  <a:lnTo>
                    <a:pt x="61" y="365"/>
                  </a:lnTo>
                  <a:lnTo>
                    <a:pt x="52" y="377"/>
                  </a:lnTo>
                  <a:lnTo>
                    <a:pt x="43" y="388"/>
                  </a:lnTo>
                  <a:lnTo>
                    <a:pt x="34" y="399"/>
                  </a:lnTo>
                  <a:lnTo>
                    <a:pt x="22" y="411"/>
                  </a:lnTo>
                  <a:lnTo>
                    <a:pt x="12" y="422"/>
                  </a:lnTo>
                  <a:lnTo>
                    <a:pt x="0" y="432"/>
                  </a:lnTo>
                  <a:lnTo>
                    <a:pt x="51" y="491"/>
                  </a:lnTo>
                  <a:lnTo>
                    <a:pt x="65" y="477"/>
                  </a:lnTo>
                  <a:lnTo>
                    <a:pt x="79" y="465"/>
                  </a:lnTo>
                  <a:lnTo>
                    <a:pt x="91" y="452"/>
                  </a:lnTo>
                  <a:lnTo>
                    <a:pt x="102" y="437"/>
                  </a:lnTo>
                  <a:lnTo>
                    <a:pt x="114" y="424"/>
                  </a:lnTo>
                  <a:lnTo>
                    <a:pt x="124" y="410"/>
                  </a:lnTo>
                  <a:lnTo>
                    <a:pt x="134" y="395"/>
                  </a:lnTo>
                  <a:lnTo>
                    <a:pt x="143" y="381"/>
                  </a:lnTo>
                  <a:lnTo>
                    <a:pt x="152" y="366"/>
                  </a:lnTo>
                  <a:lnTo>
                    <a:pt x="161" y="351"/>
                  </a:lnTo>
                  <a:lnTo>
                    <a:pt x="168" y="336"/>
                  </a:lnTo>
                  <a:lnTo>
                    <a:pt x="175" y="319"/>
                  </a:lnTo>
                  <a:lnTo>
                    <a:pt x="187" y="289"/>
                  </a:lnTo>
                  <a:lnTo>
                    <a:pt x="199" y="257"/>
                  </a:lnTo>
                  <a:lnTo>
                    <a:pt x="208" y="225"/>
                  </a:lnTo>
                  <a:lnTo>
                    <a:pt x="215" y="193"/>
                  </a:lnTo>
                  <a:lnTo>
                    <a:pt x="221" y="162"/>
                  </a:lnTo>
                  <a:lnTo>
                    <a:pt x="226" y="129"/>
                  </a:lnTo>
                  <a:lnTo>
                    <a:pt x="231" y="97"/>
                  </a:lnTo>
                  <a:lnTo>
                    <a:pt x="233" y="65"/>
                  </a:lnTo>
                  <a:lnTo>
                    <a:pt x="235" y="34"/>
                  </a:lnTo>
                  <a:lnTo>
                    <a:pt x="237" y="3"/>
                  </a:lnTo>
                  <a:lnTo>
                    <a:pt x="237" y="2"/>
                  </a:lnTo>
                  <a:lnTo>
                    <a:pt x="159" y="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4" name="Freeform 212"/>
            <p:cNvSpPr>
              <a:spLocks/>
            </p:cNvSpPr>
            <p:nvPr/>
          </p:nvSpPr>
          <p:spPr bwMode="auto">
            <a:xfrm>
              <a:off x="2590" y="1764"/>
              <a:ext cx="7" cy="15"/>
            </a:xfrm>
            <a:custGeom>
              <a:avLst/>
              <a:gdLst>
                <a:gd name="T0" fmla="*/ 0 w 111"/>
                <a:gd name="T1" fmla="*/ 0 h 233"/>
                <a:gd name="T2" fmla="*/ 0 w 111"/>
                <a:gd name="T3" fmla="*/ 0 h 233"/>
                <a:gd name="T4" fmla="*/ 0 w 111"/>
                <a:gd name="T5" fmla="*/ 0 h 233"/>
                <a:gd name="T6" fmla="*/ 0 w 111"/>
                <a:gd name="T7" fmla="*/ 0 h 233"/>
                <a:gd name="T8" fmla="*/ 0 w 111"/>
                <a:gd name="T9" fmla="*/ 0 h 233"/>
                <a:gd name="T10" fmla="*/ 0 w 111"/>
                <a:gd name="T11" fmla="*/ 0 h 233"/>
                <a:gd name="T12" fmla="*/ 0 w 111"/>
                <a:gd name="T13" fmla="*/ 0 h 233"/>
                <a:gd name="T14" fmla="*/ 0 w 111"/>
                <a:gd name="T15" fmla="*/ 0 h 233"/>
                <a:gd name="T16" fmla="*/ 0 w 111"/>
                <a:gd name="T17" fmla="*/ 0 h 233"/>
                <a:gd name="T18" fmla="*/ 0 w 111"/>
                <a:gd name="T19" fmla="*/ 0 h 233"/>
                <a:gd name="T20" fmla="*/ 0 w 111"/>
                <a:gd name="T21" fmla="*/ 0 h 233"/>
                <a:gd name="T22" fmla="*/ 0 w 111"/>
                <a:gd name="T23" fmla="*/ 0 h 233"/>
                <a:gd name="T24" fmla="*/ 0 w 111"/>
                <a:gd name="T25" fmla="*/ 0 h 233"/>
                <a:gd name="T26" fmla="*/ 0 w 111"/>
                <a:gd name="T27" fmla="*/ 0 h 233"/>
                <a:gd name="T28" fmla="*/ 0 w 111"/>
                <a:gd name="T29" fmla="*/ 0 h 233"/>
                <a:gd name="T30" fmla="*/ 0 w 111"/>
                <a:gd name="T31" fmla="*/ 0 h 233"/>
                <a:gd name="T32" fmla="*/ 0 w 111"/>
                <a:gd name="T33" fmla="*/ 0 h 233"/>
                <a:gd name="T34" fmla="*/ 0 w 111"/>
                <a:gd name="T35" fmla="*/ 0 h 233"/>
                <a:gd name="T36" fmla="*/ 0 w 111"/>
                <a:gd name="T37" fmla="*/ 0 h 23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1"/>
                <a:gd name="T58" fmla="*/ 0 h 233"/>
                <a:gd name="T59" fmla="*/ 111 w 111"/>
                <a:gd name="T60" fmla="*/ 233 h 23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1" h="233">
                  <a:moveTo>
                    <a:pt x="0" y="12"/>
                  </a:moveTo>
                  <a:lnTo>
                    <a:pt x="6" y="52"/>
                  </a:lnTo>
                  <a:lnTo>
                    <a:pt x="12" y="88"/>
                  </a:lnTo>
                  <a:lnTo>
                    <a:pt x="18" y="122"/>
                  </a:lnTo>
                  <a:lnTo>
                    <a:pt x="24" y="152"/>
                  </a:lnTo>
                  <a:lnTo>
                    <a:pt x="28" y="179"/>
                  </a:lnTo>
                  <a:lnTo>
                    <a:pt x="31" y="201"/>
                  </a:lnTo>
                  <a:lnTo>
                    <a:pt x="33" y="220"/>
                  </a:lnTo>
                  <a:lnTo>
                    <a:pt x="33" y="233"/>
                  </a:lnTo>
                  <a:lnTo>
                    <a:pt x="111" y="233"/>
                  </a:lnTo>
                  <a:lnTo>
                    <a:pt x="110" y="213"/>
                  </a:lnTo>
                  <a:lnTo>
                    <a:pt x="108" y="192"/>
                  </a:lnTo>
                  <a:lnTo>
                    <a:pt x="103" y="167"/>
                  </a:lnTo>
                  <a:lnTo>
                    <a:pt x="99" y="140"/>
                  </a:lnTo>
                  <a:lnTo>
                    <a:pt x="94" y="109"/>
                  </a:lnTo>
                  <a:lnTo>
                    <a:pt x="89" y="76"/>
                  </a:lnTo>
                  <a:lnTo>
                    <a:pt x="83" y="39"/>
                  </a:lnTo>
                  <a:lnTo>
                    <a:pt x="77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5" name="Freeform 213"/>
            <p:cNvSpPr>
              <a:spLocks/>
            </p:cNvSpPr>
            <p:nvPr/>
          </p:nvSpPr>
          <p:spPr bwMode="auto">
            <a:xfrm>
              <a:off x="2660" y="1751"/>
              <a:ext cx="47" cy="12"/>
            </a:xfrm>
            <a:custGeom>
              <a:avLst/>
              <a:gdLst>
                <a:gd name="T0" fmla="*/ 0 w 739"/>
                <a:gd name="T1" fmla="*/ 0 h 199"/>
                <a:gd name="T2" fmla="*/ 0 w 739"/>
                <a:gd name="T3" fmla="*/ 0 h 199"/>
                <a:gd name="T4" fmla="*/ 0 w 739"/>
                <a:gd name="T5" fmla="*/ 0 h 199"/>
                <a:gd name="T6" fmla="*/ 0 w 739"/>
                <a:gd name="T7" fmla="*/ 0 h 199"/>
                <a:gd name="T8" fmla="*/ 0 w 739"/>
                <a:gd name="T9" fmla="*/ 0 h 199"/>
                <a:gd name="T10" fmla="*/ 0 w 739"/>
                <a:gd name="T11" fmla="*/ 0 h 199"/>
                <a:gd name="T12" fmla="*/ 0 w 739"/>
                <a:gd name="T13" fmla="*/ 0 h 199"/>
                <a:gd name="T14" fmla="*/ 0 w 739"/>
                <a:gd name="T15" fmla="*/ 0 h 199"/>
                <a:gd name="T16" fmla="*/ 0 w 739"/>
                <a:gd name="T17" fmla="*/ 0 h 199"/>
                <a:gd name="T18" fmla="*/ 0 w 739"/>
                <a:gd name="T19" fmla="*/ 0 h 199"/>
                <a:gd name="T20" fmla="*/ 0 w 739"/>
                <a:gd name="T21" fmla="*/ 0 h 199"/>
                <a:gd name="T22" fmla="*/ 0 w 739"/>
                <a:gd name="T23" fmla="*/ 0 h 199"/>
                <a:gd name="T24" fmla="*/ 0 w 739"/>
                <a:gd name="T25" fmla="*/ 0 h 199"/>
                <a:gd name="T26" fmla="*/ 0 w 739"/>
                <a:gd name="T27" fmla="*/ 0 h 199"/>
                <a:gd name="T28" fmla="*/ 0 w 739"/>
                <a:gd name="T29" fmla="*/ 0 h 199"/>
                <a:gd name="T30" fmla="*/ 0 w 739"/>
                <a:gd name="T31" fmla="*/ 0 h 199"/>
                <a:gd name="T32" fmla="*/ 0 w 739"/>
                <a:gd name="T33" fmla="*/ 0 h 199"/>
                <a:gd name="T34" fmla="*/ 0 w 739"/>
                <a:gd name="T35" fmla="*/ 0 h 199"/>
                <a:gd name="T36" fmla="*/ 0 w 739"/>
                <a:gd name="T37" fmla="*/ 0 h 199"/>
                <a:gd name="T38" fmla="*/ 0 w 739"/>
                <a:gd name="T39" fmla="*/ 0 h 199"/>
                <a:gd name="T40" fmla="*/ 0 w 739"/>
                <a:gd name="T41" fmla="*/ 0 h 199"/>
                <a:gd name="T42" fmla="*/ 0 w 739"/>
                <a:gd name="T43" fmla="*/ 0 h 199"/>
                <a:gd name="T44" fmla="*/ 0 w 739"/>
                <a:gd name="T45" fmla="*/ 0 h 199"/>
                <a:gd name="T46" fmla="*/ 0 w 739"/>
                <a:gd name="T47" fmla="*/ 0 h 199"/>
                <a:gd name="T48" fmla="*/ 0 w 739"/>
                <a:gd name="T49" fmla="*/ 0 h 199"/>
                <a:gd name="T50" fmla="*/ 0 w 739"/>
                <a:gd name="T51" fmla="*/ 0 h 199"/>
                <a:gd name="T52" fmla="*/ 0 w 739"/>
                <a:gd name="T53" fmla="*/ 0 h 199"/>
                <a:gd name="T54" fmla="*/ 0 w 739"/>
                <a:gd name="T55" fmla="*/ 0 h 199"/>
                <a:gd name="T56" fmla="*/ 0 w 739"/>
                <a:gd name="T57" fmla="*/ 0 h 199"/>
                <a:gd name="T58" fmla="*/ 0 w 739"/>
                <a:gd name="T59" fmla="*/ 0 h 199"/>
                <a:gd name="T60" fmla="*/ 0 w 739"/>
                <a:gd name="T61" fmla="*/ 0 h 199"/>
                <a:gd name="T62" fmla="*/ 0 w 739"/>
                <a:gd name="T63" fmla="*/ 0 h 199"/>
                <a:gd name="T64" fmla="*/ 0 w 739"/>
                <a:gd name="T65" fmla="*/ 0 h 199"/>
                <a:gd name="T66" fmla="*/ 0 w 739"/>
                <a:gd name="T67" fmla="*/ 0 h 199"/>
                <a:gd name="T68" fmla="*/ 0 w 739"/>
                <a:gd name="T69" fmla="*/ 0 h 199"/>
                <a:gd name="T70" fmla="*/ 0 w 739"/>
                <a:gd name="T71" fmla="*/ 0 h 19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39"/>
                <a:gd name="T109" fmla="*/ 0 h 199"/>
                <a:gd name="T110" fmla="*/ 739 w 739"/>
                <a:gd name="T111" fmla="*/ 199 h 19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39" h="199">
                  <a:moveTo>
                    <a:pt x="54" y="166"/>
                  </a:moveTo>
                  <a:lnTo>
                    <a:pt x="54" y="166"/>
                  </a:lnTo>
                  <a:lnTo>
                    <a:pt x="69" y="154"/>
                  </a:lnTo>
                  <a:lnTo>
                    <a:pt x="85" y="142"/>
                  </a:lnTo>
                  <a:lnTo>
                    <a:pt x="104" y="130"/>
                  </a:lnTo>
                  <a:lnTo>
                    <a:pt x="123" y="120"/>
                  </a:lnTo>
                  <a:lnTo>
                    <a:pt x="144" y="111"/>
                  </a:lnTo>
                  <a:lnTo>
                    <a:pt x="165" y="104"/>
                  </a:lnTo>
                  <a:lnTo>
                    <a:pt x="188" y="96"/>
                  </a:lnTo>
                  <a:lnTo>
                    <a:pt x="212" y="90"/>
                  </a:lnTo>
                  <a:lnTo>
                    <a:pt x="236" y="86"/>
                  </a:lnTo>
                  <a:lnTo>
                    <a:pt x="261" y="82"/>
                  </a:lnTo>
                  <a:lnTo>
                    <a:pt x="285" y="80"/>
                  </a:lnTo>
                  <a:lnTo>
                    <a:pt x="311" y="78"/>
                  </a:lnTo>
                  <a:lnTo>
                    <a:pt x="337" y="78"/>
                  </a:lnTo>
                  <a:lnTo>
                    <a:pt x="362" y="78"/>
                  </a:lnTo>
                  <a:lnTo>
                    <a:pt x="388" y="79"/>
                  </a:lnTo>
                  <a:lnTo>
                    <a:pt x="412" y="81"/>
                  </a:lnTo>
                  <a:lnTo>
                    <a:pt x="437" y="84"/>
                  </a:lnTo>
                  <a:lnTo>
                    <a:pt x="462" y="88"/>
                  </a:lnTo>
                  <a:lnTo>
                    <a:pt x="485" y="93"/>
                  </a:lnTo>
                  <a:lnTo>
                    <a:pt x="508" y="98"/>
                  </a:lnTo>
                  <a:lnTo>
                    <a:pt x="529" y="106"/>
                  </a:lnTo>
                  <a:lnTo>
                    <a:pt x="550" y="112"/>
                  </a:lnTo>
                  <a:lnTo>
                    <a:pt x="569" y="120"/>
                  </a:lnTo>
                  <a:lnTo>
                    <a:pt x="587" y="128"/>
                  </a:lnTo>
                  <a:lnTo>
                    <a:pt x="603" y="136"/>
                  </a:lnTo>
                  <a:lnTo>
                    <a:pt x="618" y="146"/>
                  </a:lnTo>
                  <a:lnTo>
                    <a:pt x="631" y="155"/>
                  </a:lnTo>
                  <a:lnTo>
                    <a:pt x="642" y="164"/>
                  </a:lnTo>
                  <a:lnTo>
                    <a:pt x="650" y="173"/>
                  </a:lnTo>
                  <a:lnTo>
                    <a:pt x="658" y="184"/>
                  </a:lnTo>
                  <a:lnTo>
                    <a:pt x="661" y="187"/>
                  </a:lnTo>
                  <a:lnTo>
                    <a:pt x="663" y="191"/>
                  </a:lnTo>
                  <a:lnTo>
                    <a:pt x="665" y="195"/>
                  </a:lnTo>
                  <a:lnTo>
                    <a:pt x="666" y="199"/>
                  </a:lnTo>
                  <a:lnTo>
                    <a:pt x="739" y="177"/>
                  </a:lnTo>
                  <a:lnTo>
                    <a:pt x="736" y="167"/>
                  </a:lnTo>
                  <a:lnTo>
                    <a:pt x="732" y="158"/>
                  </a:lnTo>
                  <a:lnTo>
                    <a:pt x="727" y="149"/>
                  </a:lnTo>
                  <a:lnTo>
                    <a:pt x="721" y="138"/>
                  </a:lnTo>
                  <a:lnTo>
                    <a:pt x="710" y="123"/>
                  </a:lnTo>
                  <a:lnTo>
                    <a:pt x="695" y="108"/>
                  </a:lnTo>
                  <a:lnTo>
                    <a:pt x="679" y="94"/>
                  </a:lnTo>
                  <a:lnTo>
                    <a:pt x="661" y="81"/>
                  </a:lnTo>
                  <a:lnTo>
                    <a:pt x="642" y="70"/>
                  </a:lnTo>
                  <a:lnTo>
                    <a:pt x="621" y="59"/>
                  </a:lnTo>
                  <a:lnTo>
                    <a:pt x="599" y="48"/>
                  </a:lnTo>
                  <a:lnTo>
                    <a:pt x="576" y="40"/>
                  </a:lnTo>
                  <a:lnTo>
                    <a:pt x="553" y="32"/>
                  </a:lnTo>
                  <a:lnTo>
                    <a:pt x="527" y="24"/>
                  </a:lnTo>
                  <a:lnTo>
                    <a:pt x="502" y="18"/>
                  </a:lnTo>
                  <a:lnTo>
                    <a:pt x="475" y="12"/>
                  </a:lnTo>
                  <a:lnTo>
                    <a:pt x="448" y="8"/>
                  </a:lnTo>
                  <a:lnTo>
                    <a:pt x="421" y="4"/>
                  </a:lnTo>
                  <a:lnTo>
                    <a:pt x="393" y="2"/>
                  </a:lnTo>
                  <a:lnTo>
                    <a:pt x="364" y="0"/>
                  </a:lnTo>
                  <a:lnTo>
                    <a:pt x="337" y="0"/>
                  </a:lnTo>
                  <a:lnTo>
                    <a:pt x="308" y="1"/>
                  </a:lnTo>
                  <a:lnTo>
                    <a:pt x="279" y="2"/>
                  </a:lnTo>
                  <a:lnTo>
                    <a:pt x="251" y="5"/>
                  </a:lnTo>
                  <a:lnTo>
                    <a:pt x="223" y="9"/>
                  </a:lnTo>
                  <a:lnTo>
                    <a:pt x="195" y="14"/>
                  </a:lnTo>
                  <a:lnTo>
                    <a:pt x="167" y="22"/>
                  </a:lnTo>
                  <a:lnTo>
                    <a:pt x="141" y="30"/>
                  </a:lnTo>
                  <a:lnTo>
                    <a:pt x="115" y="39"/>
                  </a:lnTo>
                  <a:lnTo>
                    <a:pt x="90" y="50"/>
                  </a:lnTo>
                  <a:lnTo>
                    <a:pt x="66" y="63"/>
                  </a:lnTo>
                  <a:lnTo>
                    <a:pt x="42" y="77"/>
                  </a:lnTo>
                  <a:lnTo>
                    <a:pt x="21" y="92"/>
                  </a:lnTo>
                  <a:lnTo>
                    <a:pt x="0" y="110"/>
                  </a:lnTo>
                  <a:lnTo>
                    <a:pt x="0" y="111"/>
                  </a:lnTo>
                  <a:lnTo>
                    <a:pt x="54" y="16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6" name="Freeform 214"/>
            <p:cNvSpPr>
              <a:spLocks/>
            </p:cNvSpPr>
            <p:nvPr/>
          </p:nvSpPr>
          <p:spPr bwMode="auto">
            <a:xfrm>
              <a:off x="2640" y="1757"/>
              <a:ext cx="24" cy="57"/>
            </a:xfrm>
            <a:custGeom>
              <a:avLst/>
              <a:gdLst>
                <a:gd name="T0" fmla="*/ 0 w 376"/>
                <a:gd name="T1" fmla="*/ 0 h 905"/>
                <a:gd name="T2" fmla="*/ 0 w 376"/>
                <a:gd name="T3" fmla="*/ 0 h 905"/>
                <a:gd name="T4" fmla="*/ 0 w 376"/>
                <a:gd name="T5" fmla="*/ 0 h 905"/>
                <a:gd name="T6" fmla="*/ 0 w 376"/>
                <a:gd name="T7" fmla="*/ 0 h 905"/>
                <a:gd name="T8" fmla="*/ 0 w 376"/>
                <a:gd name="T9" fmla="*/ 0 h 905"/>
                <a:gd name="T10" fmla="*/ 0 w 376"/>
                <a:gd name="T11" fmla="*/ 0 h 905"/>
                <a:gd name="T12" fmla="*/ 0 w 376"/>
                <a:gd name="T13" fmla="*/ 0 h 905"/>
                <a:gd name="T14" fmla="*/ 0 w 376"/>
                <a:gd name="T15" fmla="*/ 0 h 905"/>
                <a:gd name="T16" fmla="*/ 0 w 376"/>
                <a:gd name="T17" fmla="*/ 0 h 905"/>
                <a:gd name="T18" fmla="*/ 0 w 376"/>
                <a:gd name="T19" fmla="*/ 0 h 905"/>
                <a:gd name="T20" fmla="*/ 0 w 376"/>
                <a:gd name="T21" fmla="*/ 0 h 905"/>
                <a:gd name="T22" fmla="*/ 0 w 376"/>
                <a:gd name="T23" fmla="*/ 0 h 905"/>
                <a:gd name="T24" fmla="*/ 0 w 376"/>
                <a:gd name="T25" fmla="*/ 0 h 905"/>
                <a:gd name="T26" fmla="*/ 0 w 376"/>
                <a:gd name="T27" fmla="*/ 0 h 905"/>
                <a:gd name="T28" fmla="*/ 0 w 376"/>
                <a:gd name="T29" fmla="*/ 0 h 905"/>
                <a:gd name="T30" fmla="*/ 0 w 376"/>
                <a:gd name="T31" fmla="*/ 0 h 905"/>
                <a:gd name="T32" fmla="*/ 0 w 376"/>
                <a:gd name="T33" fmla="*/ 0 h 905"/>
                <a:gd name="T34" fmla="*/ 0 w 376"/>
                <a:gd name="T35" fmla="*/ 0 h 905"/>
                <a:gd name="T36" fmla="*/ 0 w 376"/>
                <a:gd name="T37" fmla="*/ 0 h 905"/>
                <a:gd name="T38" fmla="*/ 0 w 376"/>
                <a:gd name="T39" fmla="*/ 0 h 905"/>
                <a:gd name="T40" fmla="*/ 0 w 376"/>
                <a:gd name="T41" fmla="*/ 0 h 905"/>
                <a:gd name="T42" fmla="*/ 0 w 376"/>
                <a:gd name="T43" fmla="*/ 0 h 905"/>
                <a:gd name="T44" fmla="*/ 0 w 376"/>
                <a:gd name="T45" fmla="*/ 0 h 905"/>
                <a:gd name="T46" fmla="*/ 0 w 376"/>
                <a:gd name="T47" fmla="*/ 0 h 905"/>
                <a:gd name="T48" fmla="*/ 0 w 376"/>
                <a:gd name="T49" fmla="*/ 0 h 905"/>
                <a:gd name="T50" fmla="*/ 0 w 376"/>
                <a:gd name="T51" fmla="*/ 0 h 905"/>
                <a:gd name="T52" fmla="*/ 0 w 376"/>
                <a:gd name="T53" fmla="*/ 0 h 905"/>
                <a:gd name="T54" fmla="*/ 0 w 376"/>
                <a:gd name="T55" fmla="*/ 0 h 905"/>
                <a:gd name="T56" fmla="*/ 0 w 376"/>
                <a:gd name="T57" fmla="*/ 0 h 905"/>
                <a:gd name="T58" fmla="*/ 0 w 376"/>
                <a:gd name="T59" fmla="*/ 0 h 905"/>
                <a:gd name="T60" fmla="*/ 0 w 376"/>
                <a:gd name="T61" fmla="*/ 0 h 905"/>
                <a:gd name="T62" fmla="*/ 0 w 376"/>
                <a:gd name="T63" fmla="*/ 0 h 905"/>
                <a:gd name="T64" fmla="*/ 0 w 376"/>
                <a:gd name="T65" fmla="*/ 0 h 905"/>
                <a:gd name="T66" fmla="*/ 0 w 376"/>
                <a:gd name="T67" fmla="*/ 0 h 905"/>
                <a:gd name="T68" fmla="*/ 0 w 376"/>
                <a:gd name="T69" fmla="*/ 0 h 905"/>
                <a:gd name="T70" fmla="*/ 0 w 376"/>
                <a:gd name="T71" fmla="*/ 0 h 905"/>
                <a:gd name="T72" fmla="*/ 0 w 376"/>
                <a:gd name="T73" fmla="*/ 0 h 905"/>
                <a:gd name="T74" fmla="*/ 0 w 376"/>
                <a:gd name="T75" fmla="*/ 0 h 905"/>
                <a:gd name="T76" fmla="*/ 0 w 376"/>
                <a:gd name="T77" fmla="*/ 0 h 905"/>
                <a:gd name="T78" fmla="*/ 0 w 376"/>
                <a:gd name="T79" fmla="*/ 0 h 905"/>
                <a:gd name="T80" fmla="*/ 0 w 376"/>
                <a:gd name="T81" fmla="*/ 0 h 905"/>
                <a:gd name="T82" fmla="*/ 0 w 376"/>
                <a:gd name="T83" fmla="*/ 0 h 905"/>
                <a:gd name="T84" fmla="*/ 0 w 376"/>
                <a:gd name="T85" fmla="*/ 0 h 905"/>
                <a:gd name="T86" fmla="*/ 0 w 376"/>
                <a:gd name="T87" fmla="*/ 0 h 905"/>
                <a:gd name="T88" fmla="*/ 0 w 376"/>
                <a:gd name="T89" fmla="*/ 0 h 905"/>
                <a:gd name="T90" fmla="*/ 0 w 376"/>
                <a:gd name="T91" fmla="*/ 0 h 905"/>
                <a:gd name="T92" fmla="*/ 0 w 376"/>
                <a:gd name="T93" fmla="*/ 0 h 905"/>
                <a:gd name="T94" fmla="*/ 0 w 376"/>
                <a:gd name="T95" fmla="*/ 0 h 905"/>
                <a:gd name="T96" fmla="*/ 0 w 376"/>
                <a:gd name="T97" fmla="*/ 0 h 905"/>
                <a:gd name="T98" fmla="*/ 0 w 376"/>
                <a:gd name="T99" fmla="*/ 0 h 905"/>
                <a:gd name="T100" fmla="*/ 0 w 376"/>
                <a:gd name="T101" fmla="*/ 0 h 905"/>
                <a:gd name="T102" fmla="*/ 0 w 376"/>
                <a:gd name="T103" fmla="*/ 0 h 905"/>
                <a:gd name="T104" fmla="*/ 0 w 376"/>
                <a:gd name="T105" fmla="*/ 0 h 905"/>
                <a:gd name="T106" fmla="*/ 0 w 376"/>
                <a:gd name="T107" fmla="*/ 0 h 905"/>
                <a:gd name="T108" fmla="*/ 0 w 376"/>
                <a:gd name="T109" fmla="*/ 0 h 905"/>
                <a:gd name="T110" fmla="*/ 0 w 376"/>
                <a:gd name="T111" fmla="*/ 0 h 905"/>
                <a:gd name="T112" fmla="*/ 0 w 376"/>
                <a:gd name="T113" fmla="*/ 0 h 905"/>
                <a:gd name="T114" fmla="*/ 0 w 376"/>
                <a:gd name="T115" fmla="*/ 0 h 905"/>
                <a:gd name="T116" fmla="*/ 0 w 376"/>
                <a:gd name="T117" fmla="*/ 0 h 905"/>
                <a:gd name="T118" fmla="*/ 0 w 376"/>
                <a:gd name="T119" fmla="*/ 0 h 905"/>
                <a:gd name="T120" fmla="*/ 0 w 376"/>
                <a:gd name="T121" fmla="*/ 0 h 9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76"/>
                <a:gd name="T184" fmla="*/ 0 h 905"/>
                <a:gd name="T185" fmla="*/ 376 w 376"/>
                <a:gd name="T186" fmla="*/ 905 h 9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76" h="905">
                  <a:moveTo>
                    <a:pt x="77" y="905"/>
                  </a:moveTo>
                  <a:lnTo>
                    <a:pt x="77" y="903"/>
                  </a:lnTo>
                  <a:lnTo>
                    <a:pt x="81" y="847"/>
                  </a:lnTo>
                  <a:lnTo>
                    <a:pt x="85" y="790"/>
                  </a:lnTo>
                  <a:lnTo>
                    <a:pt x="91" y="731"/>
                  </a:lnTo>
                  <a:lnTo>
                    <a:pt x="99" y="672"/>
                  </a:lnTo>
                  <a:lnTo>
                    <a:pt x="104" y="643"/>
                  </a:lnTo>
                  <a:lnTo>
                    <a:pt x="109" y="613"/>
                  </a:lnTo>
                  <a:lnTo>
                    <a:pt x="114" y="585"/>
                  </a:lnTo>
                  <a:lnTo>
                    <a:pt x="120" y="556"/>
                  </a:lnTo>
                  <a:lnTo>
                    <a:pt x="128" y="526"/>
                  </a:lnTo>
                  <a:lnTo>
                    <a:pt x="135" y="498"/>
                  </a:lnTo>
                  <a:lnTo>
                    <a:pt x="143" y="469"/>
                  </a:lnTo>
                  <a:lnTo>
                    <a:pt x="152" y="441"/>
                  </a:lnTo>
                  <a:lnTo>
                    <a:pt x="160" y="414"/>
                  </a:lnTo>
                  <a:lnTo>
                    <a:pt x="171" y="385"/>
                  </a:lnTo>
                  <a:lnTo>
                    <a:pt x="181" y="358"/>
                  </a:lnTo>
                  <a:lnTo>
                    <a:pt x="192" y="332"/>
                  </a:lnTo>
                  <a:lnTo>
                    <a:pt x="204" y="305"/>
                  </a:lnTo>
                  <a:lnTo>
                    <a:pt x="216" y="279"/>
                  </a:lnTo>
                  <a:lnTo>
                    <a:pt x="228" y="254"/>
                  </a:lnTo>
                  <a:lnTo>
                    <a:pt x="242" y="229"/>
                  </a:lnTo>
                  <a:lnTo>
                    <a:pt x="256" y="205"/>
                  </a:lnTo>
                  <a:lnTo>
                    <a:pt x="271" y="181"/>
                  </a:lnTo>
                  <a:lnTo>
                    <a:pt x="287" y="159"/>
                  </a:lnTo>
                  <a:lnTo>
                    <a:pt x="303" y="136"/>
                  </a:lnTo>
                  <a:lnTo>
                    <a:pt x="320" y="115"/>
                  </a:lnTo>
                  <a:lnTo>
                    <a:pt x="338" y="94"/>
                  </a:lnTo>
                  <a:lnTo>
                    <a:pt x="356" y="75"/>
                  </a:lnTo>
                  <a:lnTo>
                    <a:pt x="376" y="55"/>
                  </a:lnTo>
                  <a:lnTo>
                    <a:pt x="322" y="0"/>
                  </a:lnTo>
                  <a:lnTo>
                    <a:pt x="301" y="20"/>
                  </a:lnTo>
                  <a:lnTo>
                    <a:pt x="280" y="43"/>
                  </a:lnTo>
                  <a:lnTo>
                    <a:pt x="260" y="66"/>
                  </a:lnTo>
                  <a:lnTo>
                    <a:pt x="241" y="90"/>
                  </a:lnTo>
                  <a:lnTo>
                    <a:pt x="224" y="114"/>
                  </a:lnTo>
                  <a:lnTo>
                    <a:pt x="207" y="139"/>
                  </a:lnTo>
                  <a:lnTo>
                    <a:pt x="190" y="165"/>
                  </a:lnTo>
                  <a:lnTo>
                    <a:pt x="175" y="191"/>
                  </a:lnTo>
                  <a:lnTo>
                    <a:pt x="160" y="218"/>
                  </a:lnTo>
                  <a:lnTo>
                    <a:pt x="146" y="246"/>
                  </a:lnTo>
                  <a:lnTo>
                    <a:pt x="133" y="273"/>
                  </a:lnTo>
                  <a:lnTo>
                    <a:pt x="120" y="301"/>
                  </a:lnTo>
                  <a:lnTo>
                    <a:pt x="109" y="330"/>
                  </a:lnTo>
                  <a:lnTo>
                    <a:pt x="98" y="359"/>
                  </a:lnTo>
                  <a:lnTo>
                    <a:pt x="88" y="388"/>
                  </a:lnTo>
                  <a:lnTo>
                    <a:pt x="77" y="418"/>
                  </a:lnTo>
                  <a:lnTo>
                    <a:pt x="69" y="447"/>
                  </a:lnTo>
                  <a:lnTo>
                    <a:pt x="60" y="478"/>
                  </a:lnTo>
                  <a:lnTo>
                    <a:pt x="53" y="508"/>
                  </a:lnTo>
                  <a:lnTo>
                    <a:pt x="46" y="539"/>
                  </a:lnTo>
                  <a:lnTo>
                    <a:pt x="38" y="569"/>
                  </a:lnTo>
                  <a:lnTo>
                    <a:pt x="32" y="600"/>
                  </a:lnTo>
                  <a:lnTo>
                    <a:pt x="27" y="630"/>
                  </a:lnTo>
                  <a:lnTo>
                    <a:pt x="22" y="662"/>
                  </a:lnTo>
                  <a:lnTo>
                    <a:pt x="14" y="722"/>
                  </a:lnTo>
                  <a:lnTo>
                    <a:pt x="8" y="782"/>
                  </a:lnTo>
                  <a:lnTo>
                    <a:pt x="3" y="842"/>
                  </a:lnTo>
                  <a:lnTo>
                    <a:pt x="0" y="901"/>
                  </a:lnTo>
                  <a:lnTo>
                    <a:pt x="0" y="899"/>
                  </a:lnTo>
                  <a:lnTo>
                    <a:pt x="77" y="90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7" name="Freeform 215"/>
            <p:cNvSpPr>
              <a:spLocks/>
            </p:cNvSpPr>
            <p:nvPr/>
          </p:nvSpPr>
          <p:spPr bwMode="auto">
            <a:xfrm>
              <a:off x="2640" y="1812"/>
              <a:ext cx="22" cy="9"/>
            </a:xfrm>
            <a:custGeom>
              <a:avLst/>
              <a:gdLst>
                <a:gd name="T0" fmla="*/ 0 w 342"/>
                <a:gd name="T1" fmla="*/ 0 h 139"/>
                <a:gd name="T2" fmla="*/ 0 w 342"/>
                <a:gd name="T3" fmla="*/ 0 h 139"/>
                <a:gd name="T4" fmla="*/ 0 w 342"/>
                <a:gd name="T5" fmla="*/ 0 h 139"/>
                <a:gd name="T6" fmla="*/ 0 w 342"/>
                <a:gd name="T7" fmla="*/ 0 h 139"/>
                <a:gd name="T8" fmla="*/ 0 w 342"/>
                <a:gd name="T9" fmla="*/ 0 h 139"/>
                <a:gd name="T10" fmla="*/ 0 w 342"/>
                <a:gd name="T11" fmla="*/ 0 h 139"/>
                <a:gd name="T12" fmla="*/ 0 w 342"/>
                <a:gd name="T13" fmla="*/ 0 h 139"/>
                <a:gd name="T14" fmla="*/ 0 w 342"/>
                <a:gd name="T15" fmla="*/ 0 h 139"/>
                <a:gd name="T16" fmla="*/ 0 w 342"/>
                <a:gd name="T17" fmla="*/ 0 h 139"/>
                <a:gd name="T18" fmla="*/ 0 w 342"/>
                <a:gd name="T19" fmla="*/ 0 h 139"/>
                <a:gd name="T20" fmla="*/ 0 w 342"/>
                <a:gd name="T21" fmla="*/ 0 h 139"/>
                <a:gd name="T22" fmla="*/ 0 w 342"/>
                <a:gd name="T23" fmla="*/ 0 h 139"/>
                <a:gd name="T24" fmla="*/ 0 w 342"/>
                <a:gd name="T25" fmla="*/ 0 h 139"/>
                <a:gd name="T26" fmla="*/ 0 w 342"/>
                <a:gd name="T27" fmla="*/ 0 h 139"/>
                <a:gd name="T28" fmla="*/ 0 w 342"/>
                <a:gd name="T29" fmla="*/ 0 h 139"/>
                <a:gd name="T30" fmla="*/ 0 w 342"/>
                <a:gd name="T31" fmla="*/ 0 h 139"/>
                <a:gd name="T32" fmla="*/ 0 w 342"/>
                <a:gd name="T33" fmla="*/ 0 h 139"/>
                <a:gd name="T34" fmla="*/ 0 w 342"/>
                <a:gd name="T35" fmla="*/ 0 h 139"/>
                <a:gd name="T36" fmla="*/ 0 w 342"/>
                <a:gd name="T37" fmla="*/ 0 h 139"/>
                <a:gd name="T38" fmla="*/ 0 w 342"/>
                <a:gd name="T39" fmla="*/ 0 h 139"/>
                <a:gd name="T40" fmla="*/ 0 w 342"/>
                <a:gd name="T41" fmla="*/ 0 h 139"/>
                <a:gd name="T42" fmla="*/ 0 w 342"/>
                <a:gd name="T43" fmla="*/ 0 h 139"/>
                <a:gd name="T44" fmla="*/ 0 w 342"/>
                <a:gd name="T45" fmla="*/ 0 h 139"/>
                <a:gd name="T46" fmla="*/ 0 w 342"/>
                <a:gd name="T47" fmla="*/ 0 h 139"/>
                <a:gd name="T48" fmla="*/ 0 w 342"/>
                <a:gd name="T49" fmla="*/ 0 h 139"/>
                <a:gd name="T50" fmla="*/ 0 w 342"/>
                <a:gd name="T51" fmla="*/ 0 h 139"/>
                <a:gd name="T52" fmla="*/ 0 w 342"/>
                <a:gd name="T53" fmla="*/ 0 h 139"/>
                <a:gd name="T54" fmla="*/ 0 w 342"/>
                <a:gd name="T55" fmla="*/ 0 h 139"/>
                <a:gd name="T56" fmla="*/ 0 w 342"/>
                <a:gd name="T57" fmla="*/ 0 h 139"/>
                <a:gd name="T58" fmla="*/ 0 w 342"/>
                <a:gd name="T59" fmla="*/ 0 h 139"/>
                <a:gd name="T60" fmla="*/ 0 w 342"/>
                <a:gd name="T61" fmla="*/ 0 h 139"/>
                <a:gd name="T62" fmla="*/ 0 w 342"/>
                <a:gd name="T63" fmla="*/ 0 h 139"/>
                <a:gd name="T64" fmla="*/ 0 w 342"/>
                <a:gd name="T65" fmla="*/ 0 h 139"/>
                <a:gd name="T66" fmla="*/ 0 w 342"/>
                <a:gd name="T67" fmla="*/ 0 h 139"/>
                <a:gd name="T68" fmla="*/ 0 w 342"/>
                <a:gd name="T69" fmla="*/ 0 h 139"/>
                <a:gd name="T70" fmla="*/ 0 w 342"/>
                <a:gd name="T71" fmla="*/ 0 h 139"/>
                <a:gd name="T72" fmla="*/ 0 w 342"/>
                <a:gd name="T73" fmla="*/ 0 h 139"/>
                <a:gd name="T74" fmla="*/ 0 w 342"/>
                <a:gd name="T75" fmla="*/ 0 h 139"/>
                <a:gd name="T76" fmla="*/ 0 w 342"/>
                <a:gd name="T77" fmla="*/ 0 h 139"/>
                <a:gd name="T78" fmla="*/ 0 w 342"/>
                <a:gd name="T79" fmla="*/ 0 h 139"/>
                <a:gd name="T80" fmla="*/ 0 w 342"/>
                <a:gd name="T81" fmla="*/ 0 h 139"/>
                <a:gd name="T82" fmla="*/ 0 w 342"/>
                <a:gd name="T83" fmla="*/ 0 h 139"/>
                <a:gd name="T84" fmla="*/ 0 w 342"/>
                <a:gd name="T85" fmla="*/ 0 h 139"/>
                <a:gd name="T86" fmla="*/ 0 w 342"/>
                <a:gd name="T87" fmla="*/ 0 h 139"/>
                <a:gd name="T88" fmla="*/ 0 w 342"/>
                <a:gd name="T89" fmla="*/ 0 h 139"/>
                <a:gd name="T90" fmla="*/ 0 w 342"/>
                <a:gd name="T91" fmla="*/ 0 h 139"/>
                <a:gd name="T92" fmla="*/ 0 w 342"/>
                <a:gd name="T93" fmla="*/ 0 h 139"/>
                <a:gd name="T94" fmla="*/ 0 w 342"/>
                <a:gd name="T95" fmla="*/ 0 h 139"/>
                <a:gd name="T96" fmla="*/ 0 w 342"/>
                <a:gd name="T97" fmla="*/ 0 h 1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2"/>
                <a:gd name="T148" fmla="*/ 0 h 139"/>
                <a:gd name="T149" fmla="*/ 342 w 342"/>
                <a:gd name="T150" fmla="*/ 139 h 1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2" h="139">
                  <a:moveTo>
                    <a:pt x="311" y="0"/>
                  </a:moveTo>
                  <a:lnTo>
                    <a:pt x="311" y="0"/>
                  </a:lnTo>
                  <a:lnTo>
                    <a:pt x="277" y="14"/>
                  </a:lnTo>
                  <a:lnTo>
                    <a:pt x="233" y="31"/>
                  </a:lnTo>
                  <a:lnTo>
                    <a:pt x="211" y="40"/>
                  </a:lnTo>
                  <a:lnTo>
                    <a:pt x="187" y="47"/>
                  </a:lnTo>
                  <a:lnTo>
                    <a:pt x="165" y="54"/>
                  </a:lnTo>
                  <a:lnTo>
                    <a:pt x="142" y="58"/>
                  </a:lnTo>
                  <a:lnTo>
                    <a:pt x="132" y="60"/>
                  </a:lnTo>
                  <a:lnTo>
                    <a:pt x="123" y="61"/>
                  </a:lnTo>
                  <a:lnTo>
                    <a:pt x="113" y="62"/>
                  </a:lnTo>
                  <a:lnTo>
                    <a:pt x="105" y="62"/>
                  </a:lnTo>
                  <a:lnTo>
                    <a:pt x="98" y="61"/>
                  </a:lnTo>
                  <a:lnTo>
                    <a:pt x="93" y="60"/>
                  </a:lnTo>
                  <a:lnTo>
                    <a:pt x="88" y="59"/>
                  </a:lnTo>
                  <a:lnTo>
                    <a:pt x="85" y="58"/>
                  </a:lnTo>
                  <a:lnTo>
                    <a:pt x="83" y="57"/>
                  </a:lnTo>
                  <a:lnTo>
                    <a:pt x="82" y="56"/>
                  </a:lnTo>
                  <a:lnTo>
                    <a:pt x="81" y="55"/>
                  </a:lnTo>
                  <a:lnTo>
                    <a:pt x="79" y="54"/>
                  </a:lnTo>
                  <a:lnTo>
                    <a:pt x="78" y="51"/>
                  </a:lnTo>
                  <a:lnTo>
                    <a:pt x="77" y="47"/>
                  </a:lnTo>
                  <a:lnTo>
                    <a:pt x="77" y="41"/>
                  </a:lnTo>
                  <a:lnTo>
                    <a:pt x="77" y="32"/>
                  </a:lnTo>
                  <a:lnTo>
                    <a:pt x="0" y="26"/>
                  </a:lnTo>
                  <a:lnTo>
                    <a:pt x="0" y="43"/>
                  </a:lnTo>
                  <a:lnTo>
                    <a:pt x="1" y="58"/>
                  </a:lnTo>
                  <a:lnTo>
                    <a:pt x="5" y="73"/>
                  </a:lnTo>
                  <a:lnTo>
                    <a:pt x="10" y="88"/>
                  </a:lnTo>
                  <a:lnTo>
                    <a:pt x="18" y="101"/>
                  </a:lnTo>
                  <a:lnTo>
                    <a:pt x="27" y="112"/>
                  </a:lnTo>
                  <a:lnTo>
                    <a:pt x="40" y="122"/>
                  </a:lnTo>
                  <a:lnTo>
                    <a:pt x="52" y="128"/>
                  </a:lnTo>
                  <a:lnTo>
                    <a:pt x="64" y="133"/>
                  </a:lnTo>
                  <a:lnTo>
                    <a:pt x="77" y="137"/>
                  </a:lnTo>
                  <a:lnTo>
                    <a:pt x="91" y="138"/>
                  </a:lnTo>
                  <a:lnTo>
                    <a:pt x="103" y="139"/>
                  </a:lnTo>
                  <a:lnTo>
                    <a:pt x="116" y="139"/>
                  </a:lnTo>
                  <a:lnTo>
                    <a:pt x="130" y="138"/>
                  </a:lnTo>
                  <a:lnTo>
                    <a:pt x="143" y="137"/>
                  </a:lnTo>
                  <a:lnTo>
                    <a:pt x="157" y="134"/>
                  </a:lnTo>
                  <a:lnTo>
                    <a:pt x="183" y="129"/>
                  </a:lnTo>
                  <a:lnTo>
                    <a:pt x="210" y="122"/>
                  </a:lnTo>
                  <a:lnTo>
                    <a:pt x="236" y="112"/>
                  </a:lnTo>
                  <a:lnTo>
                    <a:pt x="261" y="103"/>
                  </a:lnTo>
                  <a:lnTo>
                    <a:pt x="306" y="86"/>
                  </a:lnTo>
                  <a:lnTo>
                    <a:pt x="342" y="70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8" name="Freeform 216"/>
            <p:cNvSpPr>
              <a:spLocks/>
            </p:cNvSpPr>
            <p:nvPr/>
          </p:nvSpPr>
          <p:spPr bwMode="auto">
            <a:xfrm>
              <a:off x="2660" y="1775"/>
              <a:ext cx="54" cy="41"/>
            </a:xfrm>
            <a:custGeom>
              <a:avLst/>
              <a:gdLst>
                <a:gd name="T0" fmla="*/ 0 w 870"/>
                <a:gd name="T1" fmla="*/ 0 h 656"/>
                <a:gd name="T2" fmla="*/ 0 w 870"/>
                <a:gd name="T3" fmla="*/ 0 h 656"/>
                <a:gd name="T4" fmla="*/ 0 w 870"/>
                <a:gd name="T5" fmla="*/ 0 h 656"/>
                <a:gd name="T6" fmla="*/ 0 w 870"/>
                <a:gd name="T7" fmla="*/ 0 h 656"/>
                <a:gd name="T8" fmla="*/ 0 w 870"/>
                <a:gd name="T9" fmla="*/ 0 h 656"/>
                <a:gd name="T10" fmla="*/ 0 w 870"/>
                <a:gd name="T11" fmla="*/ 0 h 656"/>
                <a:gd name="T12" fmla="*/ 0 w 870"/>
                <a:gd name="T13" fmla="*/ 0 h 656"/>
                <a:gd name="T14" fmla="*/ 0 w 870"/>
                <a:gd name="T15" fmla="*/ 0 h 656"/>
                <a:gd name="T16" fmla="*/ 0 w 870"/>
                <a:gd name="T17" fmla="*/ 0 h 656"/>
                <a:gd name="T18" fmla="*/ 0 w 870"/>
                <a:gd name="T19" fmla="*/ 0 h 656"/>
                <a:gd name="T20" fmla="*/ 0 w 870"/>
                <a:gd name="T21" fmla="*/ 0 h 656"/>
                <a:gd name="T22" fmla="*/ 0 w 870"/>
                <a:gd name="T23" fmla="*/ 0 h 656"/>
                <a:gd name="T24" fmla="*/ 0 w 870"/>
                <a:gd name="T25" fmla="*/ 0 h 656"/>
                <a:gd name="T26" fmla="*/ 0 w 870"/>
                <a:gd name="T27" fmla="*/ 0 h 656"/>
                <a:gd name="T28" fmla="*/ 0 w 870"/>
                <a:gd name="T29" fmla="*/ 0 h 656"/>
                <a:gd name="T30" fmla="*/ 0 w 870"/>
                <a:gd name="T31" fmla="*/ 0 h 656"/>
                <a:gd name="T32" fmla="*/ 0 w 870"/>
                <a:gd name="T33" fmla="*/ 0 h 656"/>
                <a:gd name="T34" fmla="*/ 0 w 870"/>
                <a:gd name="T35" fmla="*/ 0 h 656"/>
                <a:gd name="T36" fmla="*/ 0 w 870"/>
                <a:gd name="T37" fmla="*/ 0 h 656"/>
                <a:gd name="T38" fmla="*/ 0 w 870"/>
                <a:gd name="T39" fmla="*/ 0 h 656"/>
                <a:gd name="T40" fmla="*/ 0 w 870"/>
                <a:gd name="T41" fmla="*/ 0 h 656"/>
                <a:gd name="T42" fmla="*/ 0 w 870"/>
                <a:gd name="T43" fmla="*/ 0 h 656"/>
                <a:gd name="T44" fmla="*/ 0 w 870"/>
                <a:gd name="T45" fmla="*/ 0 h 656"/>
                <a:gd name="T46" fmla="*/ 0 w 870"/>
                <a:gd name="T47" fmla="*/ 0 h 656"/>
                <a:gd name="T48" fmla="*/ 0 w 870"/>
                <a:gd name="T49" fmla="*/ 0 h 656"/>
                <a:gd name="T50" fmla="*/ 0 w 870"/>
                <a:gd name="T51" fmla="*/ 0 h 656"/>
                <a:gd name="T52" fmla="*/ 0 w 870"/>
                <a:gd name="T53" fmla="*/ 0 h 656"/>
                <a:gd name="T54" fmla="*/ 0 w 870"/>
                <a:gd name="T55" fmla="*/ 0 h 656"/>
                <a:gd name="T56" fmla="*/ 0 w 870"/>
                <a:gd name="T57" fmla="*/ 0 h 656"/>
                <a:gd name="T58" fmla="*/ 0 w 870"/>
                <a:gd name="T59" fmla="*/ 0 h 656"/>
                <a:gd name="T60" fmla="*/ 0 w 870"/>
                <a:gd name="T61" fmla="*/ 0 h 656"/>
                <a:gd name="T62" fmla="*/ 0 w 870"/>
                <a:gd name="T63" fmla="*/ 0 h 656"/>
                <a:gd name="T64" fmla="*/ 0 w 870"/>
                <a:gd name="T65" fmla="*/ 0 h 656"/>
                <a:gd name="T66" fmla="*/ 0 w 870"/>
                <a:gd name="T67" fmla="*/ 0 h 656"/>
                <a:gd name="T68" fmla="*/ 0 w 870"/>
                <a:gd name="T69" fmla="*/ 0 h 656"/>
                <a:gd name="T70" fmla="*/ 0 w 870"/>
                <a:gd name="T71" fmla="*/ 0 h 656"/>
                <a:gd name="T72" fmla="*/ 0 w 870"/>
                <a:gd name="T73" fmla="*/ 0 h 656"/>
                <a:gd name="T74" fmla="*/ 0 w 870"/>
                <a:gd name="T75" fmla="*/ 0 h 656"/>
                <a:gd name="T76" fmla="*/ 0 w 870"/>
                <a:gd name="T77" fmla="*/ 0 h 656"/>
                <a:gd name="T78" fmla="*/ 0 w 870"/>
                <a:gd name="T79" fmla="*/ 0 h 656"/>
                <a:gd name="T80" fmla="*/ 0 w 870"/>
                <a:gd name="T81" fmla="*/ 0 h 656"/>
                <a:gd name="T82" fmla="*/ 0 w 870"/>
                <a:gd name="T83" fmla="*/ 0 h 656"/>
                <a:gd name="T84" fmla="*/ 0 w 870"/>
                <a:gd name="T85" fmla="*/ 0 h 656"/>
                <a:gd name="T86" fmla="*/ 0 w 870"/>
                <a:gd name="T87" fmla="*/ 0 h 656"/>
                <a:gd name="T88" fmla="*/ 0 w 870"/>
                <a:gd name="T89" fmla="*/ 0 h 656"/>
                <a:gd name="T90" fmla="*/ 0 w 870"/>
                <a:gd name="T91" fmla="*/ 0 h 656"/>
                <a:gd name="T92" fmla="*/ 0 w 870"/>
                <a:gd name="T93" fmla="*/ 0 h 656"/>
                <a:gd name="T94" fmla="*/ 0 w 870"/>
                <a:gd name="T95" fmla="*/ 0 h 656"/>
                <a:gd name="T96" fmla="*/ 0 w 870"/>
                <a:gd name="T97" fmla="*/ 0 h 656"/>
                <a:gd name="T98" fmla="*/ 0 w 870"/>
                <a:gd name="T99" fmla="*/ 0 h 656"/>
                <a:gd name="T100" fmla="*/ 0 w 870"/>
                <a:gd name="T101" fmla="*/ 0 h 656"/>
                <a:gd name="T102" fmla="*/ 0 w 870"/>
                <a:gd name="T103" fmla="*/ 0 h 656"/>
                <a:gd name="T104" fmla="*/ 0 w 870"/>
                <a:gd name="T105" fmla="*/ 0 h 656"/>
                <a:gd name="T106" fmla="*/ 0 w 870"/>
                <a:gd name="T107" fmla="*/ 0 h 656"/>
                <a:gd name="T108" fmla="*/ 0 w 870"/>
                <a:gd name="T109" fmla="*/ 0 h 656"/>
                <a:gd name="T110" fmla="*/ 0 w 870"/>
                <a:gd name="T111" fmla="*/ 0 h 656"/>
                <a:gd name="T112" fmla="*/ 0 w 870"/>
                <a:gd name="T113" fmla="*/ 0 h 6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70"/>
                <a:gd name="T172" fmla="*/ 0 h 656"/>
                <a:gd name="T173" fmla="*/ 870 w 870"/>
                <a:gd name="T174" fmla="*/ 656 h 6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70" h="656">
                  <a:moveTo>
                    <a:pt x="801" y="0"/>
                  </a:moveTo>
                  <a:lnTo>
                    <a:pt x="801" y="1"/>
                  </a:lnTo>
                  <a:lnTo>
                    <a:pt x="786" y="29"/>
                  </a:lnTo>
                  <a:lnTo>
                    <a:pt x="772" y="56"/>
                  </a:lnTo>
                  <a:lnTo>
                    <a:pt x="756" y="83"/>
                  </a:lnTo>
                  <a:lnTo>
                    <a:pt x="738" y="107"/>
                  </a:lnTo>
                  <a:lnTo>
                    <a:pt x="720" y="132"/>
                  </a:lnTo>
                  <a:lnTo>
                    <a:pt x="701" y="156"/>
                  </a:lnTo>
                  <a:lnTo>
                    <a:pt x="681" y="179"/>
                  </a:lnTo>
                  <a:lnTo>
                    <a:pt x="659" y="201"/>
                  </a:lnTo>
                  <a:lnTo>
                    <a:pt x="638" y="223"/>
                  </a:lnTo>
                  <a:lnTo>
                    <a:pt x="615" y="243"/>
                  </a:lnTo>
                  <a:lnTo>
                    <a:pt x="591" y="264"/>
                  </a:lnTo>
                  <a:lnTo>
                    <a:pt x="567" y="283"/>
                  </a:lnTo>
                  <a:lnTo>
                    <a:pt x="541" y="303"/>
                  </a:lnTo>
                  <a:lnTo>
                    <a:pt x="516" y="321"/>
                  </a:lnTo>
                  <a:lnTo>
                    <a:pt x="490" y="340"/>
                  </a:lnTo>
                  <a:lnTo>
                    <a:pt x="463" y="357"/>
                  </a:lnTo>
                  <a:lnTo>
                    <a:pt x="436" y="374"/>
                  </a:lnTo>
                  <a:lnTo>
                    <a:pt x="408" y="390"/>
                  </a:lnTo>
                  <a:lnTo>
                    <a:pt x="379" y="406"/>
                  </a:lnTo>
                  <a:lnTo>
                    <a:pt x="352" y="422"/>
                  </a:lnTo>
                  <a:lnTo>
                    <a:pt x="293" y="452"/>
                  </a:lnTo>
                  <a:lnTo>
                    <a:pt x="235" y="480"/>
                  </a:lnTo>
                  <a:lnTo>
                    <a:pt x="175" y="508"/>
                  </a:lnTo>
                  <a:lnTo>
                    <a:pt x="117" y="534"/>
                  </a:lnTo>
                  <a:lnTo>
                    <a:pt x="58" y="560"/>
                  </a:lnTo>
                  <a:lnTo>
                    <a:pt x="0" y="586"/>
                  </a:lnTo>
                  <a:lnTo>
                    <a:pt x="31" y="656"/>
                  </a:lnTo>
                  <a:lnTo>
                    <a:pt x="89" y="631"/>
                  </a:lnTo>
                  <a:lnTo>
                    <a:pt x="148" y="605"/>
                  </a:lnTo>
                  <a:lnTo>
                    <a:pt x="207" y="578"/>
                  </a:lnTo>
                  <a:lnTo>
                    <a:pt x="268" y="551"/>
                  </a:lnTo>
                  <a:lnTo>
                    <a:pt x="328" y="521"/>
                  </a:lnTo>
                  <a:lnTo>
                    <a:pt x="388" y="490"/>
                  </a:lnTo>
                  <a:lnTo>
                    <a:pt x="417" y="474"/>
                  </a:lnTo>
                  <a:lnTo>
                    <a:pt x="447" y="458"/>
                  </a:lnTo>
                  <a:lnTo>
                    <a:pt x="476" y="440"/>
                  </a:lnTo>
                  <a:lnTo>
                    <a:pt x="504" y="423"/>
                  </a:lnTo>
                  <a:lnTo>
                    <a:pt x="533" y="403"/>
                  </a:lnTo>
                  <a:lnTo>
                    <a:pt x="561" y="385"/>
                  </a:lnTo>
                  <a:lnTo>
                    <a:pt x="587" y="365"/>
                  </a:lnTo>
                  <a:lnTo>
                    <a:pt x="614" y="345"/>
                  </a:lnTo>
                  <a:lnTo>
                    <a:pt x="641" y="323"/>
                  </a:lnTo>
                  <a:lnTo>
                    <a:pt x="666" y="302"/>
                  </a:lnTo>
                  <a:lnTo>
                    <a:pt x="691" y="279"/>
                  </a:lnTo>
                  <a:lnTo>
                    <a:pt x="715" y="256"/>
                  </a:lnTo>
                  <a:lnTo>
                    <a:pt x="738" y="231"/>
                  </a:lnTo>
                  <a:lnTo>
                    <a:pt x="760" y="206"/>
                  </a:lnTo>
                  <a:lnTo>
                    <a:pt x="781" y="180"/>
                  </a:lnTo>
                  <a:lnTo>
                    <a:pt x="802" y="152"/>
                  </a:lnTo>
                  <a:lnTo>
                    <a:pt x="820" y="124"/>
                  </a:lnTo>
                  <a:lnTo>
                    <a:pt x="839" y="95"/>
                  </a:lnTo>
                  <a:lnTo>
                    <a:pt x="855" y="65"/>
                  </a:lnTo>
                  <a:lnTo>
                    <a:pt x="870" y="33"/>
                  </a:lnTo>
                  <a:lnTo>
                    <a:pt x="870" y="34"/>
                  </a:lnTo>
                  <a:lnTo>
                    <a:pt x="80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89" name="Freeform 217"/>
            <p:cNvSpPr>
              <a:spLocks/>
            </p:cNvSpPr>
            <p:nvPr/>
          </p:nvSpPr>
          <p:spPr bwMode="auto">
            <a:xfrm>
              <a:off x="2702" y="1762"/>
              <a:ext cx="13" cy="16"/>
            </a:xfrm>
            <a:custGeom>
              <a:avLst/>
              <a:gdLst>
                <a:gd name="T0" fmla="*/ 0 w 208"/>
                <a:gd name="T1" fmla="*/ 0 h 251"/>
                <a:gd name="T2" fmla="*/ 0 w 208"/>
                <a:gd name="T3" fmla="*/ 0 h 251"/>
                <a:gd name="T4" fmla="*/ 0 w 208"/>
                <a:gd name="T5" fmla="*/ 0 h 251"/>
                <a:gd name="T6" fmla="*/ 0 w 208"/>
                <a:gd name="T7" fmla="*/ 0 h 251"/>
                <a:gd name="T8" fmla="*/ 0 w 208"/>
                <a:gd name="T9" fmla="*/ 0 h 251"/>
                <a:gd name="T10" fmla="*/ 0 w 208"/>
                <a:gd name="T11" fmla="*/ 0 h 251"/>
                <a:gd name="T12" fmla="*/ 0 w 208"/>
                <a:gd name="T13" fmla="*/ 0 h 251"/>
                <a:gd name="T14" fmla="*/ 0 w 208"/>
                <a:gd name="T15" fmla="*/ 0 h 251"/>
                <a:gd name="T16" fmla="*/ 0 w 208"/>
                <a:gd name="T17" fmla="*/ 0 h 251"/>
                <a:gd name="T18" fmla="*/ 0 w 208"/>
                <a:gd name="T19" fmla="*/ 0 h 251"/>
                <a:gd name="T20" fmla="*/ 0 w 208"/>
                <a:gd name="T21" fmla="*/ 0 h 251"/>
                <a:gd name="T22" fmla="*/ 0 w 208"/>
                <a:gd name="T23" fmla="*/ 0 h 251"/>
                <a:gd name="T24" fmla="*/ 0 w 208"/>
                <a:gd name="T25" fmla="*/ 0 h 251"/>
                <a:gd name="T26" fmla="*/ 0 w 208"/>
                <a:gd name="T27" fmla="*/ 0 h 251"/>
                <a:gd name="T28" fmla="*/ 0 w 208"/>
                <a:gd name="T29" fmla="*/ 0 h 251"/>
                <a:gd name="T30" fmla="*/ 0 w 208"/>
                <a:gd name="T31" fmla="*/ 0 h 251"/>
                <a:gd name="T32" fmla="*/ 0 w 208"/>
                <a:gd name="T33" fmla="*/ 0 h 251"/>
                <a:gd name="T34" fmla="*/ 0 w 208"/>
                <a:gd name="T35" fmla="*/ 0 h 251"/>
                <a:gd name="T36" fmla="*/ 0 w 208"/>
                <a:gd name="T37" fmla="*/ 0 h 251"/>
                <a:gd name="T38" fmla="*/ 0 w 208"/>
                <a:gd name="T39" fmla="*/ 0 h 251"/>
                <a:gd name="T40" fmla="*/ 0 w 208"/>
                <a:gd name="T41" fmla="*/ 0 h 251"/>
                <a:gd name="T42" fmla="*/ 0 w 208"/>
                <a:gd name="T43" fmla="*/ 0 h 251"/>
                <a:gd name="T44" fmla="*/ 0 w 208"/>
                <a:gd name="T45" fmla="*/ 0 h 251"/>
                <a:gd name="T46" fmla="*/ 0 w 208"/>
                <a:gd name="T47" fmla="*/ 0 h 251"/>
                <a:gd name="T48" fmla="*/ 0 w 208"/>
                <a:gd name="T49" fmla="*/ 0 h 251"/>
                <a:gd name="T50" fmla="*/ 0 w 208"/>
                <a:gd name="T51" fmla="*/ 0 h 251"/>
                <a:gd name="T52" fmla="*/ 0 w 208"/>
                <a:gd name="T53" fmla="*/ 0 h 251"/>
                <a:gd name="T54" fmla="*/ 0 w 208"/>
                <a:gd name="T55" fmla="*/ 0 h 251"/>
                <a:gd name="T56" fmla="*/ 0 w 208"/>
                <a:gd name="T57" fmla="*/ 0 h 251"/>
                <a:gd name="T58" fmla="*/ 0 w 208"/>
                <a:gd name="T59" fmla="*/ 0 h 251"/>
                <a:gd name="T60" fmla="*/ 0 w 208"/>
                <a:gd name="T61" fmla="*/ 0 h 251"/>
                <a:gd name="T62" fmla="*/ 0 w 208"/>
                <a:gd name="T63" fmla="*/ 0 h 251"/>
                <a:gd name="T64" fmla="*/ 0 w 208"/>
                <a:gd name="T65" fmla="*/ 0 h 251"/>
                <a:gd name="T66" fmla="*/ 0 w 208"/>
                <a:gd name="T67" fmla="*/ 0 h 251"/>
                <a:gd name="T68" fmla="*/ 0 w 208"/>
                <a:gd name="T69" fmla="*/ 0 h 251"/>
                <a:gd name="T70" fmla="*/ 0 w 208"/>
                <a:gd name="T71" fmla="*/ 0 h 251"/>
                <a:gd name="T72" fmla="*/ 0 w 208"/>
                <a:gd name="T73" fmla="*/ 0 h 251"/>
                <a:gd name="T74" fmla="*/ 0 w 208"/>
                <a:gd name="T75" fmla="*/ 0 h 251"/>
                <a:gd name="T76" fmla="*/ 0 w 208"/>
                <a:gd name="T77" fmla="*/ 0 h 251"/>
                <a:gd name="T78" fmla="*/ 0 w 208"/>
                <a:gd name="T79" fmla="*/ 0 h 251"/>
                <a:gd name="T80" fmla="*/ 0 w 208"/>
                <a:gd name="T81" fmla="*/ 0 h 251"/>
                <a:gd name="T82" fmla="*/ 0 w 208"/>
                <a:gd name="T83" fmla="*/ 0 h 251"/>
                <a:gd name="T84" fmla="*/ 0 w 208"/>
                <a:gd name="T85" fmla="*/ 0 h 251"/>
                <a:gd name="T86" fmla="*/ 0 w 208"/>
                <a:gd name="T87" fmla="*/ 0 h 251"/>
                <a:gd name="T88" fmla="*/ 0 w 208"/>
                <a:gd name="T89" fmla="*/ 0 h 251"/>
                <a:gd name="T90" fmla="*/ 0 w 208"/>
                <a:gd name="T91" fmla="*/ 0 h 251"/>
                <a:gd name="T92" fmla="*/ 0 w 208"/>
                <a:gd name="T93" fmla="*/ 0 h 251"/>
                <a:gd name="T94" fmla="*/ 0 w 208"/>
                <a:gd name="T95" fmla="*/ 0 h 251"/>
                <a:gd name="T96" fmla="*/ 0 w 208"/>
                <a:gd name="T97" fmla="*/ 0 h 251"/>
                <a:gd name="T98" fmla="*/ 0 w 208"/>
                <a:gd name="T99" fmla="*/ 0 h 251"/>
                <a:gd name="T100" fmla="*/ 0 w 208"/>
                <a:gd name="T101" fmla="*/ 0 h 2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8"/>
                <a:gd name="T154" fmla="*/ 0 h 251"/>
                <a:gd name="T155" fmla="*/ 208 w 208"/>
                <a:gd name="T156" fmla="*/ 251 h 25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8" h="251">
                  <a:moveTo>
                    <a:pt x="0" y="14"/>
                  </a:moveTo>
                  <a:lnTo>
                    <a:pt x="2" y="26"/>
                  </a:lnTo>
                  <a:lnTo>
                    <a:pt x="6" y="38"/>
                  </a:lnTo>
                  <a:lnTo>
                    <a:pt x="10" y="50"/>
                  </a:lnTo>
                  <a:lnTo>
                    <a:pt x="16" y="60"/>
                  </a:lnTo>
                  <a:lnTo>
                    <a:pt x="21" y="70"/>
                  </a:lnTo>
                  <a:lnTo>
                    <a:pt x="28" y="79"/>
                  </a:lnTo>
                  <a:lnTo>
                    <a:pt x="34" y="89"/>
                  </a:lnTo>
                  <a:lnTo>
                    <a:pt x="43" y="98"/>
                  </a:lnTo>
                  <a:lnTo>
                    <a:pt x="70" y="124"/>
                  </a:lnTo>
                  <a:lnTo>
                    <a:pt x="97" y="149"/>
                  </a:lnTo>
                  <a:lnTo>
                    <a:pt x="108" y="160"/>
                  </a:lnTo>
                  <a:lnTo>
                    <a:pt x="119" y="171"/>
                  </a:lnTo>
                  <a:lnTo>
                    <a:pt x="122" y="175"/>
                  </a:lnTo>
                  <a:lnTo>
                    <a:pt x="125" y="179"/>
                  </a:lnTo>
                  <a:lnTo>
                    <a:pt x="127" y="183"/>
                  </a:lnTo>
                  <a:lnTo>
                    <a:pt x="128" y="186"/>
                  </a:lnTo>
                  <a:lnTo>
                    <a:pt x="129" y="189"/>
                  </a:lnTo>
                  <a:lnTo>
                    <a:pt x="130" y="192"/>
                  </a:lnTo>
                  <a:lnTo>
                    <a:pt x="131" y="195"/>
                  </a:lnTo>
                  <a:lnTo>
                    <a:pt x="131" y="198"/>
                  </a:lnTo>
                  <a:lnTo>
                    <a:pt x="130" y="202"/>
                  </a:lnTo>
                  <a:lnTo>
                    <a:pt x="129" y="206"/>
                  </a:lnTo>
                  <a:lnTo>
                    <a:pt x="128" y="212"/>
                  </a:lnTo>
                  <a:lnTo>
                    <a:pt x="125" y="217"/>
                  </a:lnTo>
                  <a:lnTo>
                    <a:pt x="194" y="251"/>
                  </a:lnTo>
                  <a:lnTo>
                    <a:pt x="199" y="239"/>
                  </a:lnTo>
                  <a:lnTo>
                    <a:pt x="204" y="227"/>
                  </a:lnTo>
                  <a:lnTo>
                    <a:pt x="207" y="215"/>
                  </a:lnTo>
                  <a:lnTo>
                    <a:pt x="208" y="202"/>
                  </a:lnTo>
                  <a:lnTo>
                    <a:pt x="208" y="190"/>
                  </a:lnTo>
                  <a:lnTo>
                    <a:pt x="207" y="178"/>
                  </a:lnTo>
                  <a:lnTo>
                    <a:pt x="204" y="166"/>
                  </a:lnTo>
                  <a:lnTo>
                    <a:pt x="199" y="155"/>
                  </a:lnTo>
                  <a:lnTo>
                    <a:pt x="194" y="146"/>
                  </a:lnTo>
                  <a:lnTo>
                    <a:pt x="189" y="137"/>
                  </a:lnTo>
                  <a:lnTo>
                    <a:pt x="183" y="129"/>
                  </a:lnTo>
                  <a:lnTo>
                    <a:pt x="176" y="119"/>
                  </a:lnTo>
                  <a:lnTo>
                    <a:pt x="164" y="106"/>
                  </a:lnTo>
                  <a:lnTo>
                    <a:pt x="149" y="93"/>
                  </a:lnTo>
                  <a:lnTo>
                    <a:pt x="124" y="69"/>
                  </a:lnTo>
                  <a:lnTo>
                    <a:pt x="98" y="44"/>
                  </a:lnTo>
                  <a:lnTo>
                    <a:pt x="95" y="39"/>
                  </a:lnTo>
                  <a:lnTo>
                    <a:pt x="91" y="34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9" y="13"/>
                  </a:lnTo>
                  <a:lnTo>
                    <a:pt x="78" y="7"/>
                  </a:lnTo>
                  <a:lnTo>
                    <a:pt x="75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0" name="Freeform 218"/>
            <p:cNvSpPr>
              <a:spLocks/>
            </p:cNvSpPr>
            <p:nvPr/>
          </p:nvSpPr>
          <p:spPr bwMode="auto">
            <a:xfrm>
              <a:off x="2714" y="1726"/>
              <a:ext cx="49" cy="37"/>
            </a:xfrm>
            <a:custGeom>
              <a:avLst/>
              <a:gdLst>
                <a:gd name="T0" fmla="*/ 0 w 785"/>
                <a:gd name="T1" fmla="*/ 0 h 586"/>
                <a:gd name="T2" fmla="*/ 0 w 785"/>
                <a:gd name="T3" fmla="*/ 0 h 586"/>
                <a:gd name="T4" fmla="*/ 0 w 785"/>
                <a:gd name="T5" fmla="*/ 0 h 586"/>
                <a:gd name="T6" fmla="*/ 0 w 785"/>
                <a:gd name="T7" fmla="*/ 0 h 586"/>
                <a:gd name="T8" fmla="*/ 0 w 785"/>
                <a:gd name="T9" fmla="*/ 0 h 586"/>
                <a:gd name="T10" fmla="*/ 0 w 785"/>
                <a:gd name="T11" fmla="*/ 0 h 586"/>
                <a:gd name="T12" fmla="*/ 0 w 785"/>
                <a:gd name="T13" fmla="*/ 0 h 586"/>
                <a:gd name="T14" fmla="*/ 0 w 785"/>
                <a:gd name="T15" fmla="*/ 0 h 586"/>
                <a:gd name="T16" fmla="*/ 0 w 785"/>
                <a:gd name="T17" fmla="*/ 0 h 586"/>
                <a:gd name="T18" fmla="*/ 0 w 785"/>
                <a:gd name="T19" fmla="*/ 0 h 586"/>
                <a:gd name="T20" fmla="*/ 0 w 785"/>
                <a:gd name="T21" fmla="*/ 0 h 586"/>
                <a:gd name="T22" fmla="*/ 0 w 785"/>
                <a:gd name="T23" fmla="*/ 0 h 586"/>
                <a:gd name="T24" fmla="*/ 0 w 785"/>
                <a:gd name="T25" fmla="*/ 0 h 586"/>
                <a:gd name="T26" fmla="*/ 0 w 785"/>
                <a:gd name="T27" fmla="*/ 0 h 586"/>
                <a:gd name="T28" fmla="*/ 0 w 785"/>
                <a:gd name="T29" fmla="*/ 0 h 586"/>
                <a:gd name="T30" fmla="*/ 0 w 785"/>
                <a:gd name="T31" fmla="*/ 0 h 586"/>
                <a:gd name="T32" fmla="*/ 0 w 785"/>
                <a:gd name="T33" fmla="*/ 0 h 586"/>
                <a:gd name="T34" fmla="*/ 0 w 785"/>
                <a:gd name="T35" fmla="*/ 0 h 586"/>
                <a:gd name="T36" fmla="*/ 0 w 785"/>
                <a:gd name="T37" fmla="*/ 0 h 586"/>
                <a:gd name="T38" fmla="*/ 0 w 785"/>
                <a:gd name="T39" fmla="*/ 0 h 586"/>
                <a:gd name="T40" fmla="*/ 0 w 785"/>
                <a:gd name="T41" fmla="*/ 0 h 586"/>
                <a:gd name="T42" fmla="*/ 0 w 785"/>
                <a:gd name="T43" fmla="*/ 0 h 586"/>
                <a:gd name="T44" fmla="*/ 0 w 785"/>
                <a:gd name="T45" fmla="*/ 0 h 586"/>
                <a:gd name="T46" fmla="*/ 0 w 785"/>
                <a:gd name="T47" fmla="*/ 0 h 586"/>
                <a:gd name="T48" fmla="*/ 0 w 785"/>
                <a:gd name="T49" fmla="*/ 0 h 586"/>
                <a:gd name="T50" fmla="*/ 0 w 785"/>
                <a:gd name="T51" fmla="*/ 0 h 586"/>
                <a:gd name="T52" fmla="*/ 0 w 785"/>
                <a:gd name="T53" fmla="*/ 0 h 586"/>
                <a:gd name="T54" fmla="*/ 0 w 785"/>
                <a:gd name="T55" fmla="*/ 0 h 586"/>
                <a:gd name="T56" fmla="*/ 0 w 785"/>
                <a:gd name="T57" fmla="*/ 0 h 586"/>
                <a:gd name="T58" fmla="*/ 0 w 785"/>
                <a:gd name="T59" fmla="*/ 0 h 586"/>
                <a:gd name="T60" fmla="*/ 0 w 785"/>
                <a:gd name="T61" fmla="*/ 0 h 586"/>
                <a:gd name="T62" fmla="*/ 0 w 785"/>
                <a:gd name="T63" fmla="*/ 0 h 586"/>
                <a:gd name="T64" fmla="*/ 0 w 785"/>
                <a:gd name="T65" fmla="*/ 0 h 586"/>
                <a:gd name="T66" fmla="*/ 0 w 785"/>
                <a:gd name="T67" fmla="*/ 0 h 586"/>
                <a:gd name="T68" fmla="*/ 0 w 785"/>
                <a:gd name="T69" fmla="*/ 0 h 586"/>
                <a:gd name="T70" fmla="*/ 0 w 785"/>
                <a:gd name="T71" fmla="*/ 0 h 586"/>
                <a:gd name="T72" fmla="*/ 0 w 785"/>
                <a:gd name="T73" fmla="*/ 0 h 586"/>
                <a:gd name="T74" fmla="*/ 0 w 785"/>
                <a:gd name="T75" fmla="*/ 0 h 586"/>
                <a:gd name="T76" fmla="*/ 0 w 785"/>
                <a:gd name="T77" fmla="*/ 0 h 586"/>
                <a:gd name="T78" fmla="*/ 0 w 785"/>
                <a:gd name="T79" fmla="*/ 0 h 586"/>
                <a:gd name="T80" fmla="*/ 0 w 785"/>
                <a:gd name="T81" fmla="*/ 0 h 586"/>
                <a:gd name="T82" fmla="*/ 0 w 785"/>
                <a:gd name="T83" fmla="*/ 0 h 586"/>
                <a:gd name="T84" fmla="*/ 0 w 785"/>
                <a:gd name="T85" fmla="*/ 0 h 586"/>
                <a:gd name="T86" fmla="*/ 0 w 785"/>
                <a:gd name="T87" fmla="*/ 0 h 586"/>
                <a:gd name="T88" fmla="*/ 0 w 785"/>
                <a:gd name="T89" fmla="*/ 0 h 586"/>
                <a:gd name="T90" fmla="*/ 0 w 785"/>
                <a:gd name="T91" fmla="*/ 0 h 586"/>
                <a:gd name="T92" fmla="*/ 0 w 785"/>
                <a:gd name="T93" fmla="*/ 0 h 586"/>
                <a:gd name="T94" fmla="*/ 0 w 785"/>
                <a:gd name="T95" fmla="*/ 0 h 586"/>
                <a:gd name="T96" fmla="*/ 0 w 785"/>
                <a:gd name="T97" fmla="*/ 0 h 586"/>
                <a:gd name="T98" fmla="*/ 0 w 785"/>
                <a:gd name="T99" fmla="*/ 0 h 5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85"/>
                <a:gd name="T151" fmla="*/ 0 h 586"/>
                <a:gd name="T152" fmla="*/ 785 w 785"/>
                <a:gd name="T153" fmla="*/ 586 h 5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85" h="586">
                  <a:moveTo>
                    <a:pt x="710" y="0"/>
                  </a:moveTo>
                  <a:lnTo>
                    <a:pt x="691" y="6"/>
                  </a:lnTo>
                  <a:lnTo>
                    <a:pt x="672" y="10"/>
                  </a:lnTo>
                  <a:lnTo>
                    <a:pt x="652" y="14"/>
                  </a:lnTo>
                  <a:lnTo>
                    <a:pt x="633" y="17"/>
                  </a:lnTo>
                  <a:lnTo>
                    <a:pt x="613" y="20"/>
                  </a:lnTo>
                  <a:lnTo>
                    <a:pt x="593" y="22"/>
                  </a:lnTo>
                  <a:lnTo>
                    <a:pt x="573" y="23"/>
                  </a:lnTo>
                  <a:lnTo>
                    <a:pt x="554" y="23"/>
                  </a:lnTo>
                  <a:lnTo>
                    <a:pt x="514" y="24"/>
                  </a:lnTo>
                  <a:lnTo>
                    <a:pt x="474" y="23"/>
                  </a:lnTo>
                  <a:lnTo>
                    <a:pt x="435" y="22"/>
                  </a:lnTo>
                  <a:lnTo>
                    <a:pt x="395" y="20"/>
                  </a:lnTo>
                  <a:lnTo>
                    <a:pt x="356" y="20"/>
                  </a:lnTo>
                  <a:lnTo>
                    <a:pt x="318" y="20"/>
                  </a:lnTo>
                  <a:lnTo>
                    <a:pt x="298" y="21"/>
                  </a:lnTo>
                  <a:lnTo>
                    <a:pt x="279" y="23"/>
                  </a:lnTo>
                  <a:lnTo>
                    <a:pt x="261" y="25"/>
                  </a:lnTo>
                  <a:lnTo>
                    <a:pt x="242" y="28"/>
                  </a:lnTo>
                  <a:lnTo>
                    <a:pt x="224" y="32"/>
                  </a:lnTo>
                  <a:lnTo>
                    <a:pt x="205" y="36"/>
                  </a:lnTo>
                  <a:lnTo>
                    <a:pt x="188" y="41"/>
                  </a:lnTo>
                  <a:lnTo>
                    <a:pt x="169" y="47"/>
                  </a:lnTo>
                  <a:lnTo>
                    <a:pt x="152" y="54"/>
                  </a:lnTo>
                  <a:lnTo>
                    <a:pt x="134" y="62"/>
                  </a:lnTo>
                  <a:lnTo>
                    <a:pt x="118" y="72"/>
                  </a:lnTo>
                  <a:lnTo>
                    <a:pt x="101" y="83"/>
                  </a:lnTo>
                  <a:lnTo>
                    <a:pt x="84" y="95"/>
                  </a:lnTo>
                  <a:lnTo>
                    <a:pt x="69" y="109"/>
                  </a:lnTo>
                  <a:lnTo>
                    <a:pt x="56" y="125"/>
                  </a:lnTo>
                  <a:lnTo>
                    <a:pt x="43" y="141"/>
                  </a:lnTo>
                  <a:lnTo>
                    <a:pt x="33" y="160"/>
                  </a:lnTo>
                  <a:lnTo>
                    <a:pt x="25" y="178"/>
                  </a:lnTo>
                  <a:lnTo>
                    <a:pt x="17" y="198"/>
                  </a:lnTo>
                  <a:lnTo>
                    <a:pt x="10" y="219"/>
                  </a:lnTo>
                  <a:lnTo>
                    <a:pt x="6" y="241"/>
                  </a:lnTo>
                  <a:lnTo>
                    <a:pt x="3" y="263"/>
                  </a:lnTo>
                  <a:lnTo>
                    <a:pt x="1" y="285"/>
                  </a:lnTo>
                  <a:lnTo>
                    <a:pt x="0" y="307"/>
                  </a:lnTo>
                  <a:lnTo>
                    <a:pt x="0" y="330"/>
                  </a:lnTo>
                  <a:lnTo>
                    <a:pt x="2" y="352"/>
                  </a:lnTo>
                  <a:lnTo>
                    <a:pt x="4" y="375"/>
                  </a:lnTo>
                  <a:lnTo>
                    <a:pt x="8" y="396"/>
                  </a:lnTo>
                  <a:lnTo>
                    <a:pt x="12" y="418"/>
                  </a:lnTo>
                  <a:lnTo>
                    <a:pt x="19" y="438"/>
                  </a:lnTo>
                  <a:lnTo>
                    <a:pt x="25" y="459"/>
                  </a:lnTo>
                  <a:lnTo>
                    <a:pt x="32" y="477"/>
                  </a:lnTo>
                  <a:lnTo>
                    <a:pt x="40" y="496"/>
                  </a:lnTo>
                  <a:lnTo>
                    <a:pt x="49" y="512"/>
                  </a:lnTo>
                  <a:lnTo>
                    <a:pt x="60" y="527"/>
                  </a:lnTo>
                  <a:lnTo>
                    <a:pt x="70" y="542"/>
                  </a:lnTo>
                  <a:lnTo>
                    <a:pt x="81" y="554"/>
                  </a:lnTo>
                  <a:lnTo>
                    <a:pt x="92" y="564"/>
                  </a:lnTo>
                  <a:lnTo>
                    <a:pt x="105" y="572"/>
                  </a:lnTo>
                  <a:lnTo>
                    <a:pt x="118" y="580"/>
                  </a:lnTo>
                  <a:lnTo>
                    <a:pt x="130" y="584"/>
                  </a:lnTo>
                  <a:lnTo>
                    <a:pt x="145" y="586"/>
                  </a:lnTo>
                  <a:lnTo>
                    <a:pt x="158" y="585"/>
                  </a:lnTo>
                  <a:lnTo>
                    <a:pt x="173" y="582"/>
                  </a:lnTo>
                  <a:lnTo>
                    <a:pt x="268" y="552"/>
                  </a:lnTo>
                  <a:lnTo>
                    <a:pt x="356" y="525"/>
                  </a:lnTo>
                  <a:lnTo>
                    <a:pt x="398" y="512"/>
                  </a:lnTo>
                  <a:lnTo>
                    <a:pt x="439" y="498"/>
                  </a:lnTo>
                  <a:lnTo>
                    <a:pt x="478" y="482"/>
                  </a:lnTo>
                  <a:lnTo>
                    <a:pt x="516" y="466"/>
                  </a:lnTo>
                  <a:lnTo>
                    <a:pt x="534" y="458"/>
                  </a:lnTo>
                  <a:lnTo>
                    <a:pt x="552" y="448"/>
                  </a:lnTo>
                  <a:lnTo>
                    <a:pt x="570" y="438"/>
                  </a:lnTo>
                  <a:lnTo>
                    <a:pt x="587" y="428"/>
                  </a:lnTo>
                  <a:lnTo>
                    <a:pt x="604" y="418"/>
                  </a:lnTo>
                  <a:lnTo>
                    <a:pt x="621" y="405"/>
                  </a:lnTo>
                  <a:lnTo>
                    <a:pt x="638" y="393"/>
                  </a:lnTo>
                  <a:lnTo>
                    <a:pt x="653" y="381"/>
                  </a:lnTo>
                  <a:lnTo>
                    <a:pt x="669" y="367"/>
                  </a:lnTo>
                  <a:lnTo>
                    <a:pt x="685" y="352"/>
                  </a:lnTo>
                  <a:lnTo>
                    <a:pt x="700" y="337"/>
                  </a:lnTo>
                  <a:lnTo>
                    <a:pt x="715" y="319"/>
                  </a:lnTo>
                  <a:lnTo>
                    <a:pt x="729" y="302"/>
                  </a:lnTo>
                  <a:lnTo>
                    <a:pt x="743" y="284"/>
                  </a:lnTo>
                  <a:lnTo>
                    <a:pt x="758" y="264"/>
                  </a:lnTo>
                  <a:lnTo>
                    <a:pt x="771" y="244"/>
                  </a:lnTo>
                  <a:lnTo>
                    <a:pt x="776" y="235"/>
                  </a:lnTo>
                  <a:lnTo>
                    <a:pt x="779" y="228"/>
                  </a:lnTo>
                  <a:lnTo>
                    <a:pt x="782" y="220"/>
                  </a:lnTo>
                  <a:lnTo>
                    <a:pt x="784" y="213"/>
                  </a:lnTo>
                  <a:lnTo>
                    <a:pt x="785" y="206"/>
                  </a:lnTo>
                  <a:lnTo>
                    <a:pt x="785" y="197"/>
                  </a:lnTo>
                  <a:lnTo>
                    <a:pt x="785" y="190"/>
                  </a:lnTo>
                  <a:lnTo>
                    <a:pt x="784" y="183"/>
                  </a:lnTo>
                  <a:lnTo>
                    <a:pt x="780" y="168"/>
                  </a:lnTo>
                  <a:lnTo>
                    <a:pt x="775" y="153"/>
                  </a:lnTo>
                  <a:lnTo>
                    <a:pt x="768" y="139"/>
                  </a:lnTo>
                  <a:lnTo>
                    <a:pt x="760" y="124"/>
                  </a:lnTo>
                  <a:lnTo>
                    <a:pt x="741" y="94"/>
                  </a:lnTo>
                  <a:lnTo>
                    <a:pt x="725" y="63"/>
                  </a:lnTo>
                  <a:lnTo>
                    <a:pt x="719" y="48"/>
                  </a:lnTo>
                  <a:lnTo>
                    <a:pt x="714" y="33"/>
                  </a:lnTo>
                  <a:lnTo>
                    <a:pt x="712" y="24"/>
                  </a:lnTo>
                  <a:lnTo>
                    <a:pt x="710" y="16"/>
                  </a:lnTo>
                  <a:lnTo>
                    <a:pt x="710" y="8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1" name="Freeform 219"/>
            <p:cNvSpPr>
              <a:spLocks/>
            </p:cNvSpPr>
            <p:nvPr/>
          </p:nvSpPr>
          <p:spPr bwMode="auto">
            <a:xfrm>
              <a:off x="2719" y="1724"/>
              <a:ext cx="40" cy="9"/>
            </a:xfrm>
            <a:custGeom>
              <a:avLst/>
              <a:gdLst>
                <a:gd name="T0" fmla="*/ 0 w 643"/>
                <a:gd name="T1" fmla="*/ 0 h 153"/>
                <a:gd name="T2" fmla="*/ 0 w 643"/>
                <a:gd name="T3" fmla="*/ 0 h 153"/>
                <a:gd name="T4" fmla="*/ 0 w 643"/>
                <a:gd name="T5" fmla="*/ 0 h 153"/>
                <a:gd name="T6" fmla="*/ 0 w 643"/>
                <a:gd name="T7" fmla="*/ 0 h 153"/>
                <a:gd name="T8" fmla="*/ 0 w 643"/>
                <a:gd name="T9" fmla="*/ 0 h 153"/>
                <a:gd name="T10" fmla="*/ 0 w 643"/>
                <a:gd name="T11" fmla="*/ 0 h 153"/>
                <a:gd name="T12" fmla="*/ 0 w 643"/>
                <a:gd name="T13" fmla="*/ 0 h 153"/>
                <a:gd name="T14" fmla="*/ 0 w 643"/>
                <a:gd name="T15" fmla="*/ 0 h 153"/>
                <a:gd name="T16" fmla="*/ 0 w 643"/>
                <a:gd name="T17" fmla="*/ 0 h 153"/>
                <a:gd name="T18" fmla="*/ 0 w 643"/>
                <a:gd name="T19" fmla="*/ 0 h 153"/>
                <a:gd name="T20" fmla="*/ 0 w 643"/>
                <a:gd name="T21" fmla="*/ 0 h 153"/>
                <a:gd name="T22" fmla="*/ 0 w 643"/>
                <a:gd name="T23" fmla="*/ 0 h 153"/>
                <a:gd name="T24" fmla="*/ 0 w 643"/>
                <a:gd name="T25" fmla="*/ 0 h 153"/>
                <a:gd name="T26" fmla="*/ 0 w 643"/>
                <a:gd name="T27" fmla="*/ 0 h 153"/>
                <a:gd name="T28" fmla="*/ 0 w 643"/>
                <a:gd name="T29" fmla="*/ 0 h 153"/>
                <a:gd name="T30" fmla="*/ 0 w 643"/>
                <a:gd name="T31" fmla="*/ 0 h 153"/>
                <a:gd name="T32" fmla="*/ 0 w 643"/>
                <a:gd name="T33" fmla="*/ 0 h 153"/>
                <a:gd name="T34" fmla="*/ 0 w 643"/>
                <a:gd name="T35" fmla="*/ 0 h 153"/>
                <a:gd name="T36" fmla="*/ 0 w 643"/>
                <a:gd name="T37" fmla="*/ 0 h 153"/>
                <a:gd name="T38" fmla="*/ 0 w 643"/>
                <a:gd name="T39" fmla="*/ 0 h 153"/>
                <a:gd name="T40" fmla="*/ 0 w 643"/>
                <a:gd name="T41" fmla="*/ 0 h 153"/>
                <a:gd name="T42" fmla="*/ 0 w 643"/>
                <a:gd name="T43" fmla="*/ 0 h 153"/>
                <a:gd name="T44" fmla="*/ 0 w 643"/>
                <a:gd name="T45" fmla="*/ 0 h 153"/>
                <a:gd name="T46" fmla="*/ 0 w 643"/>
                <a:gd name="T47" fmla="*/ 0 h 153"/>
                <a:gd name="T48" fmla="*/ 0 w 643"/>
                <a:gd name="T49" fmla="*/ 0 h 153"/>
                <a:gd name="T50" fmla="*/ 0 w 643"/>
                <a:gd name="T51" fmla="*/ 0 h 153"/>
                <a:gd name="T52" fmla="*/ 0 w 643"/>
                <a:gd name="T53" fmla="*/ 0 h 153"/>
                <a:gd name="T54" fmla="*/ 0 w 643"/>
                <a:gd name="T55" fmla="*/ 0 h 153"/>
                <a:gd name="T56" fmla="*/ 0 w 643"/>
                <a:gd name="T57" fmla="*/ 0 h 153"/>
                <a:gd name="T58" fmla="*/ 0 w 643"/>
                <a:gd name="T59" fmla="*/ 0 h 153"/>
                <a:gd name="T60" fmla="*/ 0 w 643"/>
                <a:gd name="T61" fmla="*/ 0 h 153"/>
                <a:gd name="T62" fmla="*/ 0 w 643"/>
                <a:gd name="T63" fmla="*/ 0 h 153"/>
                <a:gd name="T64" fmla="*/ 0 w 643"/>
                <a:gd name="T65" fmla="*/ 0 h 153"/>
                <a:gd name="T66" fmla="*/ 0 w 643"/>
                <a:gd name="T67" fmla="*/ 0 h 153"/>
                <a:gd name="T68" fmla="*/ 0 w 643"/>
                <a:gd name="T69" fmla="*/ 0 h 153"/>
                <a:gd name="T70" fmla="*/ 0 w 643"/>
                <a:gd name="T71" fmla="*/ 0 h 153"/>
                <a:gd name="T72" fmla="*/ 0 w 643"/>
                <a:gd name="T73" fmla="*/ 0 h 153"/>
                <a:gd name="T74" fmla="*/ 0 w 643"/>
                <a:gd name="T75" fmla="*/ 0 h 153"/>
                <a:gd name="T76" fmla="*/ 0 w 643"/>
                <a:gd name="T77" fmla="*/ 0 h 153"/>
                <a:gd name="T78" fmla="*/ 0 w 643"/>
                <a:gd name="T79" fmla="*/ 0 h 153"/>
                <a:gd name="T80" fmla="*/ 0 w 643"/>
                <a:gd name="T81" fmla="*/ 0 h 153"/>
                <a:gd name="T82" fmla="*/ 0 w 643"/>
                <a:gd name="T83" fmla="*/ 0 h 153"/>
                <a:gd name="T84" fmla="*/ 0 w 643"/>
                <a:gd name="T85" fmla="*/ 0 h 153"/>
                <a:gd name="T86" fmla="*/ 0 w 643"/>
                <a:gd name="T87" fmla="*/ 0 h 153"/>
                <a:gd name="T88" fmla="*/ 0 w 643"/>
                <a:gd name="T89" fmla="*/ 0 h 153"/>
                <a:gd name="T90" fmla="*/ 0 w 643"/>
                <a:gd name="T91" fmla="*/ 0 h 153"/>
                <a:gd name="T92" fmla="*/ 0 w 643"/>
                <a:gd name="T93" fmla="*/ 0 h 153"/>
                <a:gd name="T94" fmla="*/ 0 w 643"/>
                <a:gd name="T95" fmla="*/ 0 h 153"/>
                <a:gd name="T96" fmla="*/ 0 w 643"/>
                <a:gd name="T97" fmla="*/ 0 h 153"/>
                <a:gd name="T98" fmla="*/ 0 w 643"/>
                <a:gd name="T99" fmla="*/ 0 h 153"/>
                <a:gd name="T100" fmla="*/ 0 w 643"/>
                <a:gd name="T101" fmla="*/ 0 h 153"/>
                <a:gd name="T102" fmla="*/ 0 w 643"/>
                <a:gd name="T103" fmla="*/ 0 h 153"/>
                <a:gd name="T104" fmla="*/ 0 w 643"/>
                <a:gd name="T105" fmla="*/ 0 h 153"/>
                <a:gd name="T106" fmla="*/ 0 w 643"/>
                <a:gd name="T107" fmla="*/ 0 h 153"/>
                <a:gd name="T108" fmla="*/ 0 w 643"/>
                <a:gd name="T109" fmla="*/ 0 h 153"/>
                <a:gd name="T110" fmla="*/ 0 w 643"/>
                <a:gd name="T111" fmla="*/ 0 h 153"/>
                <a:gd name="T112" fmla="*/ 0 w 643"/>
                <a:gd name="T113" fmla="*/ 0 h 1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43"/>
                <a:gd name="T172" fmla="*/ 0 h 153"/>
                <a:gd name="T173" fmla="*/ 643 w 643"/>
                <a:gd name="T174" fmla="*/ 153 h 1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43" h="153">
                  <a:moveTo>
                    <a:pt x="43" y="153"/>
                  </a:moveTo>
                  <a:lnTo>
                    <a:pt x="44" y="151"/>
                  </a:lnTo>
                  <a:lnTo>
                    <a:pt x="59" y="142"/>
                  </a:lnTo>
                  <a:lnTo>
                    <a:pt x="74" y="134"/>
                  </a:lnTo>
                  <a:lnTo>
                    <a:pt x="88" y="127"/>
                  </a:lnTo>
                  <a:lnTo>
                    <a:pt x="105" y="121"/>
                  </a:lnTo>
                  <a:lnTo>
                    <a:pt x="120" y="115"/>
                  </a:lnTo>
                  <a:lnTo>
                    <a:pt x="136" y="111"/>
                  </a:lnTo>
                  <a:lnTo>
                    <a:pt x="153" y="106"/>
                  </a:lnTo>
                  <a:lnTo>
                    <a:pt x="169" y="103"/>
                  </a:lnTo>
                  <a:lnTo>
                    <a:pt x="187" y="100"/>
                  </a:lnTo>
                  <a:lnTo>
                    <a:pt x="204" y="98"/>
                  </a:lnTo>
                  <a:lnTo>
                    <a:pt x="221" y="97"/>
                  </a:lnTo>
                  <a:lnTo>
                    <a:pt x="240" y="96"/>
                  </a:lnTo>
                  <a:lnTo>
                    <a:pt x="277" y="96"/>
                  </a:lnTo>
                  <a:lnTo>
                    <a:pt x="315" y="96"/>
                  </a:lnTo>
                  <a:lnTo>
                    <a:pt x="355" y="97"/>
                  </a:lnTo>
                  <a:lnTo>
                    <a:pt x="394" y="99"/>
                  </a:lnTo>
                  <a:lnTo>
                    <a:pt x="435" y="100"/>
                  </a:lnTo>
                  <a:lnTo>
                    <a:pt x="475" y="99"/>
                  </a:lnTo>
                  <a:lnTo>
                    <a:pt x="496" y="98"/>
                  </a:lnTo>
                  <a:lnTo>
                    <a:pt x="517" y="97"/>
                  </a:lnTo>
                  <a:lnTo>
                    <a:pt x="538" y="95"/>
                  </a:lnTo>
                  <a:lnTo>
                    <a:pt x="559" y="93"/>
                  </a:lnTo>
                  <a:lnTo>
                    <a:pt x="580" y="89"/>
                  </a:lnTo>
                  <a:lnTo>
                    <a:pt x="601" y="85"/>
                  </a:lnTo>
                  <a:lnTo>
                    <a:pt x="622" y="80"/>
                  </a:lnTo>
                  <a:lnTo>
                    <a:pt x="643" y="74"/>
                  </a:lnTo>
                  <a:lnTo>
                    <a:pt x="619" y="0"/>
                  </a:lnTo>
                  <a:lnTo>
                    <a:pt x="602" y="5"/>
                  </a:lnTo>
                  <a:lnTo>
                    <a:pt x="584" y="10"/>
                  </a:lnTo>
                  <a:lnTo>
                    <a:pt x="566" y="13"/>
                  </a:lnTo>
                  <a:lnTo>
                    <a:pt x="548" y="16"/>
                  </a:lnTo>
                  <a:lnTo>
                    <a:pt x="530" y="18"/>
                  </a:lnTo>
                  <a:lnTo>
                    <a:pt x="512" y="20"/>
                  </a:lnTo>
                  <a:lnTo>
                    <a:pt x="492" y="21"/>
                  </a:lnTo>
                  <a:lnTo>
                    <a:pt x="474" y="22"/>
                  </a:lnTo>
                  <a:lnTo>
                    <a:pt x="435" y="22"/>
                  </a:lnTo>
                  <a:lnTo>
                    <a:pt x="396" y="21"/>
                  </a:lnTo>
                  <a:lnTo>
                    <a:pt x="357" y="20"/>
                  </a:lnTo>
                  <a:lnTo>
                    <a:pt x="317" y="19"/>
                  </a:lnTo>
                  <a:lnTo>
                    <a:pt x="277" y="18"/>
                  </a:lnTo>
                  <a:lnTo>
                    <a:pt x="238" y="19"/>
                  </a:lnTo>
                  <a:lnTo>
                    <a:pt x="217" y="20"/>
                  </a:lnTo>
                  <a:lnTo>
                    <a:pt x="197" y="21"/>
                  </a:lnTo>
                  <a:lnTo>
                    <a:pt x="176" y="24"/>
                  </a:lnTo>
                  <a:lnTo>
                    <a:pt x="157" y="27"/>
                  </a:lnTo>
                  <a:lnTo>
                    <a:pt x="136" y="31"/>
                  </a:lnTo>
                  <a:lnTo>
                    <a:pt x="117" y="36"/>
                  </a:lnTo>
                  <a:lnTo>
                    <a:pt x="96" y="41"/>
                  </a:lnTo>
                  <a:lnTo>
                    <a:pt x="77" y="48"/>
                  </a:lnTo>
                  <a:lnTo>
                    <a:pt x="57" y="56"/>
                  </a:lnTo>
                  <a:lnTo>
                    <a:pt x="38" y="65"/>
                  </a:lnTo>
                  <a:lnTo>
                    <a:pt x="19" y="76"/>
                  </a:lnTo>
                  <a:lnTo>
                    <a:pt x="0" y="88"/>
                  </a:lnTo>
                  <a:lnTo>
                    <a:pt x="1" y="88"/>
                  </a:lnTo>
                  <a:lnTo>
                    <a:pt x="43" y="15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2" name="Freeform 220"/>
            <p:cNvSpPr>
              <a:spLocks/>
            </p:cNvSpPr>
            <p:nvPr/>
          </p:nvSpPr>
          <p:spPr bwMode="auto">
            <a:xfrm>
              <a:off x="2711" y="1729"/>
              <a:ext cx="14" cy="36"/>
            </a:xfrm>
            <a:custGeom>
              <a:avLst/>
              <a:gdLst>
                <a:gd name="T0" fmla="*/ 0 w 224"/>
                <a:gd name="T1" fmla="*/ 0 h 573"/>
                <a:gd name="T2" fmla="*/ 0 w 224"/>
                <a:gd name="T3" fmla="*/ 0 h 573"/>
                <a:gd name="T4" fmla="*/ 0 w 224"/>
                <a:gd name="T5" fmla="*/ 0 h 573"/>
                <a:gd name="T6" fmla="*/ 0 w 224"/>
                <a:gd name="T7" fmla="*/ 0 h 573"/>
                <a:gd name="T8" fmla="*/ 0 w 224"/>
                <a:gd name="T9" fmla="*/ 0 h 573"/>
                <a:gd name="T10" fmla="*/ 0 w 224"/>
                <a:gd name="T11" fmla="*/ 0 h 573"/>
                <a:gd name="T12" fmla="*/ 0 w 224"/>
                <a:gd name="T13" fmla="*/ 0 h 573"/>
                <a:gd name="T14" fmla="*/ 0 w 224"/>
                <a:gd name="T15" fmla="*/ 0 h 573"/>
                <a:gd name="T16" fmla="*/ 0 w 224"/>
                <a:gd name="T17" fmla="*/ 0 h 573"/>
                <a:gd name="T18" fmla="*/ 0 w 224"/>
                <a:gd name="T19" fmla="*/ 0 h 573"/>
                <a:gd name="T20" fmla="*/ 0 w 224"/>
                <a:gd name="T21" fmla="*/ 0 h 573"/>
                <a:gd name="T22" fmla="*/ 0 w 224"/>
                <a:gd name="T23" fmla="*/ 0 h 573"/>
                <a:gd name="T24" fmla="*/ 0 w 224"/>
                <a:gd name="T25" fmla="*/ 0 h 573"/>
                <a:gd name="T26" fmla="*/ 0 w 224"/>
                <a:gd name="T27" fmla="*/ 0 h 573"/>
                <a:gd name="T28" fmla="*/ 0 w 224"/>
                <a:gd name="T29" fmla="*/ 0 h 573"/>
                <a:gd name="T30" fmla="*/ 0 w 224"/>
                <a:gd name="T31" fmla="*/ 0 h 573"/>
                <a:gd name="T32" fmla="*/ 0 w 224"/>
                <a:gd name="T33" fmla="*/ 0 h 573"/>
                <a:gd name="T34" fmla="*/ 0 w 224"/>
                <a:gd name="T35" fmla="*/ 0 h 573"/>
                <a:gd name="T36" fmla="*/ 0 w 224"/>
                <a:gd name="T37" fmla="*/ 0 h 573"/>
                <a:gd name="T38" fmla="*/ 0 w 224"/>
                <a:gd name="T39" fmla="*/ 0 h 573"/>
                <a:gd name="T40" fmla="*/ 0 w 224"/>
                <a:gd name="T41" fmla="*/ 0 h 573"/>
                <a:gd name="T42" fmla="*/ 0 w 224"/>
                <a:gd name="T43" fmla="*/ 0 h 573"/>
                <a:gd name="T44" fmla="*/ 0 w 224"/>
                <a:gd name="T45" fmla="*/ 0 h 573"/>
                <a:gd name="T46" fmla="*/ 0 w 224"/>
                <a:gd name="T47" fmla="*/ 0 h 573"/>
                <a:gd name="T48" fmla="*/ 0 w 224"/>
                <a:gd name="T49" fmla="*/ 0 h 573"/>
                <a:gd name="T50" fmla="*/ 0 w 224"/>
                <a:gd name="T51" fmla="*/ 0 h 573"/>
                <a:gd name="T52" fmla="*/ 0 w 224"/>
                <a:gd name="T53" fmla="*/ 0 h 573"/>
                <a:gd name="T54" fmla="*/ 0 w 224"/>
                <a:gd name="T55" fmla="*/ 0 h 573"/>
                <a:gd name="T56" fmla="*/ 0 w 224"/>
                <a:gd name="T57" fmla="*/ 0 h 573"/>
                <a:gd name="T58" fmla="*/ 0 w 224"/>
                <a:gd name="T59" fmla="*/ 0 h 573"/>
                <a:gd name="T60" fmla="*/ 0 w 224"/>
                <a:gd name="T61" fmla="*/ 0 h 573"/>
                <a:gd name="T62" fmla="*/ 0 w 224"/>
                <a:gd name="T63" fmla="*/ 0 h 573"/>
                <a:gd name="T64" fmla="*/ 0 w 224"/>
                <a:gd name="T65" fmla="*/ 0 h 573"/>
                <a:gd name="T66" fmla="*/ 0 w 224"/>
                <a:gd name="T67" fmla="*/ 0 h 573"/>
                <a:gd name="T68" fmla="*/ 0 w 224"/>
                <a:gd name="T69" fmla="*/ 0 h 573"/>
                <a:gd name="T70" fmla="*/ 0 w 224"/>
                <a:gd name="T71" fmla="*/ 0 h 573"/>
                <a:gd name="T72" fmla="*/ 0 w 224"/>
                <a:gd name="T73" fmla="*/ 0 h 573"/>
                <a:gd name="T74" fmla="*/ 0 w 224"/>
                <a:gd name="T75" fmla="*/ 0 h 573"/>
                <a:gd name="T76" fmla="*/ 0 w 224"/>
                <a:gd name="T77" fmla="*/ 0 h 573"/>
                <a:gd name="T78" fmla="*/ 0 w 224"/>
                <a:gd name="T79" fmla="*/ 0 h 573"/>
                <a:gd name="T80" fmla="*/ 0 w 224"/>
                <a:gd name="T81" fmla="*/ 0 h 573"/>
                <a:gd name="T82" fmla="*/ 0 w 224"/>
                <a:gd name="T83" fmla="*/ 0 h 573"/>
                <a:gd name="T84" fmla="*/ 0 w 224"/>
                <a:gd name="T85" fmla="*/ 0 h 573"/>
                <a:gd name="T86" fmla="*/ 0 w 224"/>
                <a:gd name="T87" fmla="*/ 0 h 5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24"/>
                <a:gd name="T133" fmla="*/ 0 h 573"/>
                <a:gd name="T134" fmla="*/ 224 w 224"/>
                <a:gd name="T135" fmla="*/ 573 h 5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24" h="573">
                  <a:moveTo>
                    <a:pt x="200" y="494"/>
                  </a:moveTo>
                  <a:lnTo>
                    <a:pt x="200" y="494"/>
                  </a:lnTo>
                  <a:lnTo>
                    <a:pt x="196" y="495"/>
                  </a:lnTo>
                  <a:lnTo>
                    <a:pt x="192" y="495"/>
                  </a:lnTo>
                  <a:lnTo>
                    <a:pt x="189" y="496"/>
                  </a:lnTo>
                  <a:lnTo>
                    <a:pt x="185" y="496"/>
                  </a:lnTo>
                  <a:lnTo>
                    <a:pt x="182" y="496"/>
                  </a:lnTo>
                  <a:lnTo>
                    <a:pt x="179" y="495"/>
                  </a:lnTo>
                  <a:lnTo>
                    <a:pt x="174" y="494"/>
                  </a:lnTo>
                  <a:lnTo>
                    <a:pt x="171" y="493"/>
                  </a:lnTo>
                  <a:lnTo>
                    <a:pt x="167" y="491"/>
                  </a:lnTo>
                  <a:lnTo>
                    <a:pt x="163" y="489"/>
                  </a:lnTo>
                  <a:lnTo>
                    <a:pt x="160" y="486"/>
                  </a:lnTo>
                  <a:lnTo>
                    <a:pt x="156" y="484"/>
                  </a:lnTo>
                  <a:lnTo>
                    <a:pt x="147" y="475"/>
                  </a:lnTo>
                  <a:lnTo>
                    <a:pt x="139" y="466"/>
                  </a:lnTo>
                  <a:lnTo>
                    <a:pt x="130" y="455"/>
                  </a:lnTo>
                  <a:lnTo>
                    <a:pt x="122" y="442"/>
                  </a:lnTo>
                  <a:lnTo>
                    <a:pt x="114" y="427"/>
                  </a:lnTo>
                  <a:lnTo>
                    <a:pt x="107" y="412"/>
                  </a:lnTo>
                  <a:lnTo>
                    <a:pt x="101" y="394"/>
                  </a:lnTo>
                  <a:lnTo>
                    <a:pt x="95" y="377"/>
                  </a:lnTo>
                  <a:lnTo>
                    <a:pt x="89" y="358"/>
                  </a:lnTo>
                  <a:lnTo>
                    <a:pt x="85" y="338"/>
                  </a:lnTo>
                  <a:lnTo>
                    <a:pt x="82" y="319"/>
                  </a:lnTo>
                  <a:lnTo>
                    <a:pt x="79" y="298"/>
                  </a:lnTo>
                  <a:lnTo>
                    <a:pt x="78" y="278"/>
                  </a:lnTo>
                  <a:lnTo>
                    <a:pt x="78" y="257"/>
                  </a:lnTo>
                  <a:lnTo>
                    <a:pt x="78" y="237"/>
                  </a:lnTo>
                  <a:lnTo>
                    <a:pt x="80" y="216"/>
                  </a:lnTo>
                  <a:lnTo>
                    <a:pt x="83" y="197"/>
                  </a:lnTo>
                  <a:lnTo>
                    <a:pt x="87" y="177"/>
                  </a:lnTo>
                  <a:lnTo>
                    <a:pt x="92" y="160"/>
                  </a:lnTo>
                  <a:lnTo>
                    <a:pt x="99" y="142"/>
                  </a:lnTo>
                  <a:lnTo>
                    <a:pt x="107" y="126"/>
                  </a:lnTo>
                  <a:lnTo>
                    <a:pt x="116" y="111"/>
                  </a:lnTo>
                  <a:lnTo>
                    <a:pt x="120" y="104"/>
                  </a:lnTo>
                  <a:lnTo>
                    <a:pt x="125" y="97"/>
                  </a:lnTo>
                  <a:lnTo>
                    <a:pt x="130" y="91"/>
                  </a:lnTo>
                  <a:lnTo>
                    <a:pt x="136" y="85"/>
                  </a:lnTo>
                  <a:lnTo>
                    <a:pt x="142" y="80"/>
                  </a:lnTo>
                  <a:lnTo>
                    <a:pt x="148" y="74"/>
                  </a:lnTo>
                  <a:lnTo>
                    <a:pt x="154" y="70"/>
                  </a:lnTo>
                  <a:lnTo>
                    <a:pt x="161" y="65"/>
                  </a:lnTo>
                  <a:lnTo>
                    <a:pt x="119" y="0"/>
                  </a:lnTo>
                  <a:lnTo>
                    <a:pt x="109" y="7"/>
                  </a:lnTo>
                  <a:lnTo>
                    <a:pt x="99" y="14"/>
                  </a:lnTo>
                  <a:lnTo>
                    <a:pt x="89" y="23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50"/>
                  </a:lnTo>
                  <a:lnTo>
                    <a:pt x="57" y="59"/>
                  </a:lnTo>
                  <a:lnTo>
                    <a:pt x="49" y="71"/>
                  </a:lnTo>
                  <a:lnTo>
                    <a:pt x="38" y="91"/>
                  </a:lnTo>
                  <a:lnTo>
                    <a:pt x="28" y="113"/>
                  </a:lnTo>
                  <a:lnTo>
                    <a:pt x="19" y="135"/>
                  </a:lnTo>
                  <a:lnTo>
                    <a:pt x="13" y="159"/>
                  </a:lnTo>
                  <a:lnTo>
                    <a:pt x="7" y="182"/>
                  </a:lnTo>
                  <a:lnTo>
                    <a:pt x="3" y="207"/>
                  </a:lnTo>
                  <a:lnTo>
                    <a:pt x="1" y="232"/>
                  </a:lnTo>
                  <a:lnTo>
                    <a:pt x="0" y="256"/>
                  </a:lnTo>
                  <a:lnTo>
                    <a:pt x="0" y="281"/>
                  </a:lnTo>
                  <a:lnTo>
                    <a:pt x="2" y="305"/>
                  </a:lnTo>
                  <a:lnTo>
                    <a:pt x="5" y="329"/>
                  </a:lnTo>
                  <a:lnTo>
                    <a:pt x="9" y="352"/>
                  </a:lnTo>
                  <a:lnTo>
                    <a:pt x="15" y="376"/>
                  </a:lnTo>
                  <a:lnTo>
                    <a:pt x="21" y="398"/>
                  </a:lnTo>
                  <a:lnTo>
                    <a:pt x="28" y="421"/>
                  </a:lnTo>
                  <a:lnTo>
                    <a:pt x="36" y="442"/>
                  </a:lnTo>
                  <a:lnTo>
                    <a:pt x="45" y="462"/>
                  </a:lnTo>
                  <a:lnTo>
                    <a:pt x="55" y="480"/>
                  </a:lnTo>
                  <a:lnTo>
                    <a:pt x="67" y="499"/>
                  </a:lnTo>
                  <a:lnTo>
                    <a:pt x="79" y="515"/>
                  </a:lnTo>
                  <a:lnTo>
                    <a:pt x="92" y="531"/>
                  </a:lnTo>
                  <a:lnTo>
                    <a:pt x="107" y="543"/>
                  </a:lnTo>
                  <a:lnTo>
                    <a:pt x="115" y="549"/>
                  </a:lnTo>
                  <a:lnTo>
                    <a:pt x="124" y="555"/>
                  </a:lnTo>
                  <a:lnTo>
                    <a:pt x="132" y="560"/>
                  </a:lnTo>
                  <a:lnTo>
                    <a:pt x="142" y="563"/>
                  </a:lnTo>
                  <a:lnTo>
                    <a:pt x="152" y="568"/>
                  </a:lnTo>
                  <a:lnTo>
                    <a:pt x="161" y="570"/>
                  </a:lnTo>
                  <a:lnTo>
                    <a:pt x="171" y="572"/>
                  </a:lnTo>
                  <a:lnTo>
                    <a:pt x="182" y="573"/>
                  </a:lnTo>
                  <a:lnTo>
                    <a:pt x="192" y="573"/>
                  </a:lnTo>
                  <a:lnTo>
                    <a:pt x="203" y="572"/>
                  </a:lnTo>
                  <a:lnTo>
                    <a:pt x="213" y="570"/>
                  </a:lnTo>
                  <a:lnTo>
                    <a:pt x="224" y="568"/>
                  </a:lnTo>
                  <a:lnTo>
                    <a:pt x="200" y="4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3" name="Freeform 221"/>
            <p:cNvSpPr>
              <a:spLocks/>
            </p:cNvSpPr>
            <p:nvPr/>
          </p:nvSpPr>
          <p:spPr bwMode="auto">
            <a:xfrm>
              <a:off x="2724" y="1740"/>
              <a:ext cx="40" cy="25"/>
            </a:xfrm>
            <a:custGeom>
              <a:avLst/>
              <a:gdLst>
                <a:gd name="T0" fmla="*/ 0 w 643"/>
                <a:gd name="T1" fmla="*/ 0 h 397"/>
                <a:gd name="T2" fmla="*/ 0 w 643"/>
                <a:gd name="T3" fmla="*/ 0 h 397"/>
                <a:gd name="T4" fmla="*/ 0 w 643"/>
                <a:gd name="T5" fmla="*/ 0 h 397"/>
                <a:gd name="T6" fmla="*/ 0 w 643"/>
                <a:gd name="T7" fmla="*/ 0 h 397"/>
                <a:gd name="T8" fmla="*/ 0 w 643"/>
                <a:gd name="T9" fmla="*/ 0 h 397"/>
                <a:gd name="T10" fmla="*/ 0 w 643"/>
                <a:gd name="T11" fmla="*/ 0 h 397"/>
                <a:gd name="T12" fmla="*/ 0 w 643"/>
                <a:gd name="T13" fmla="*/ 0 h 397"/>
                <a:gd name="T14" fmla="*/ 0 w 643"/>
                <a:gd name="T15" fmla="*/ 0 h 397"/>
                <a:gd name="T16" fmla="*/ 0 w 643"/>
                <a:gd name="T17" fmla="*/ 0 h 397"/>
                <a:gd name="T18" fmla="*/ 0 w 643"/>
                <a:gd name="T19" fmla="*/ 0 h 397"/>
                <a:gd name="T20" fmla="*/ 0 w 643"/>
                <a:gd name="T21" fmla="*/ 0 h 397"/>
                <a:gd name="T22" fmla="*/ 0 w 643"/>
                <a:gd name="T23" fmla="*/ 0 h 397"/>
                <a:gd name="T24" fmla="*/ 0 w 643"/>
                <a:gd name="T25" fmla="*/ 0 h 397"/>
                <a:gd name="T26" fmla="*/ 0 w 643"/>
                <a:gd name="T27" fmla="*/ 0 h 397"/>
                <a:gd name="T28" fmla="*/ 0 w 643"/>
                <a:gd name="T29" fmla="*/ 0 h 397"/>
                <a:gd name="T30" fmla="*/ 0 w 643"/>
                <a:gd name="T31" fmla="*/ 0 h 397"/>
                <a:gd name="T32" fmla="*/ 0 w 643"/>
                <a:gd name="T33" fmla="*/ 0 h 397"/>
                <a:gd name="T34" fmla="*/ 0 w 643"/>
                <a:gd name="T35" fmla="*/ 0 h 397"/>
                <a:gd name="T36" fmla="*/ 0 w 643"/>
                <a:gd name="T37" fmla="*/ 0 h 397"/>
                <a:gd name="T38" fmla="*/ 0 w 643"/>
                <a:gd name="T39" fmla="*/ 0 h 397"/>
                <a:gd name="T40" fmla="*/ 0 w 643"/>
                <a:gd name="T41" fmla="*/ 0 h 397"/>
                <a:gd name="T42" fmla="*/ 0 w 643"/>
                <a:gd name="T43" fmla="*/ 0 h 397"/>
                <a:gd name="T44" fmla="*/ 0 w 643"/>
                <a:gd name="T45" fmla="*/ 0 h 397"/>
                <a:gd name="T46" fmla="*/ 0 w 643"/>
                <a:gd name="T47" fmla="*/ 0 h 397"/>
                <a:gd name="T48" fmla="*/ 0 w 643"/>
                <a:gd name="T49" fmla="*/ 0 h 397"/>
                <a:gd name="T50" fmla="*/ 0 w 643"/>
                <a:gd name="T51" fmla="*/ 0 h 397"/>
                <a:gd name="T52" fmla="*/ 0 w 643"/>
                <a:gd name="T53" fmla="*/ 0 h 397"/>
                <a:gd name="T54" fmla="*/ 0 w 643"/>
                <a:gd name="T55" fmla="*/ 0 h 397"/>
                <a:gd name="T56" fmla="*/ 0 w 643"/>
                <a:gd name="T57" fmla="*/ 0 h 397"/>
                <a:gd name="T58" fmla="*/ 0 w 643"/>
                <a:gd name="T59" fmla="*/ 0 h 397"/>
                <a:gd name="T60" fmla="*/ 0 w 643"/>
                <a:gd name="T61" fmla="*/ 0 h 397"/>
                <a:gd name="T62" fmla="*/ 0 w 643"/>
                <a:gd name="T63" fmla="*/ 0 h 397"/>
                <a:gd name="T64" fmla="*/ 0 w 643"/>
                <a:gd name="T65" fmla="*/ 0 h 397"/>
                <a:gd name="T66" fmla="*/ 0 w 643"/>
                <a:gd name="T67" fmla="*/ 0 h 397"/>
                <a:gd name="T68" fmla="*/ 0 w 643"/>
                <a:gd name="T69" fmla="*/ 0 h 397"/>
                <a:gd name="T70" fmla="*/ 0 w 643"/>
                <a:gd name="T71" fmla="*/ 0 h 397"/>
                <a:gd name="T72" fmla="*/ 0 w 643"/>
                <a:gd name="T73" fmla="*/ 0 h 397"/>
                <a:gd name="T74" fmla="*/ 0 w 643"/>
                <a:gd name="T75" fmla="*/ 0 h 397"/>
                <a:gd name="T76" fmla="*/ 0 w 643"/>
                <a:gd name="T77" fmla="*/ 0 h 397"/>
                <a:gd name="T78" fmla="*/ 0 w 643"/>
                <a:gd name="T79" fmla="*/ 0 h 397"/>
                <a:gd name="T80" fmla="*/ 0 w 643"/>
                <a:gd name="T81" fmla="*/ 0 h 397"/>
                <a:gd name="T82" fmla="*/ 0 w 643"/>
                <a:gd name="T83" fmla="*/ 0 h 397"/>
                <a:gd name="T84" fmla="*/ 0 w 643"/>
                <a:gd name="T85" fmla="*/ 0 h 397"/>
                <a:gd name="T86" fmla="*/ 0 w 643"/>
                <a:gd name="T87" fmla="*/ 0 h 397"/>
                <a:gd name="T88" fmla="*/ 0 w 643"/>
                <a:gd name="T89" fmla="*/ 0 h 397"/>
                <a:gd name="T90" fmla="*/ 0 w 643"/>
                <a:gd name="T91" fmla="*/ 0 h 397"/>
                <a:gd name="T92" fmla="*/ 0 w 643"/>
                <a:gd name="T93" fmla="*/ 0 h 397"/>
                <a:gd name="T94" fmla="*/ 0 w 643"/>
                <a:gd name="T95" fmla="*/ 0 h 397"/>
                <a:gd name="T96" fmla="*/ 0 w 643"/>
                <a:gd name="T97" fmla="*/ 0 h 3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43"/>
                <a:gd name="T148" fmla="*/ 0 h 397"/>
                <a:gd name="T149" fmla="*/ 643 w 643"/>
                <a:gd name="T150" fmla="*/ 397 h 39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43" h="397">
                  <a:moveTo>
                    <a:pt x="578" y="0"/>
                  </a:moveTo>
                  <a:lnTo>
                    <a:pt x="577" y="1"/>
                  </a:lnTo>
                  <a:lnTo>
                    <a:pt x="565" y="21"/>
                  </a:lnTo>
                  <a:lnTo>
                    <a:pt x="552" y="39"/>
                  </a:lnTo>
                  <a:lnTo>
                    <a:pt x="538" y="56"/>
                  </a:lnTo>
                  <a:lnTo>
                    <a:pt x="525" y="73"/>
                  </a:lnTo>
                  <a:lnTo>
                    <a:pt x="511" y="88"/>
                  </a:lnTo>
                  <a:lnTo>
                    <a:pt x="496" y="103"/>
                  </a:lnTo>
                  <a:lnTo>
                    <a:pt x="482" y="116"/>
                  </a:lnTo>
                  <a:lnTo>
                    <a:pt x="467" y="129"/>
                  </a:lnTo>
                  <a:lnTo>
                    <a:pt x="453" y="141"/>
                  </a:lnTo>
                  <a:lnTo>
                    <a:pt x="438" y="153"/>
                  </a:lnTo>
                  <a:lnTo>
                    <a:pt x="421" y="163"/>
                  </a:lnTo>
                  <a:lnTo>
                    <a:pt x="406" y="173"/>
                  </a:lnTo>
                  <a:lnTo>
                    <a:pt x="390" y="183"/>
                  </a:lnTo>
                  <a:lnTo>
                    <a:pt x="373" y="193"/>
                  </a:lnTo>
                  <a:lnTo>
                    <a:pt x="356" y="201"/>
                  </a:lnTo>
                  <a:lnTo>
                    <a:pt x="339" y="209"/>
                  </a:lnTo>
                  <a:lnTo>
                    <a:pt x="302" y="224"/>
                  </a:lnTo>
                  <a:lnTo>
                    <a:pt x="265" y="240"/>
                  </a:lnTo>
                  <a:lnTo>
                    <a:pt x="225" y="253"/>
                  </a:lnTo>
                  <a:lnTo>
                    <a:pt x="184" y="266"/>
                  </a:lnTo>
                  <a:lnTo>
                    <a:pt x="95" y="293"/>
                  </a:lnTo>
                  <a:lnTo>
                    <a:pt x="0" y="323"/>
                  </a:lnTo>
                  <a:lnTo>
                    <a:pt x="24" y="397"/>
                  </a:lnTo>
                  <a:lnTo>
                    <a:pt x="118" y="367"/>
                  </a:lnTo>
                  <a:lnTo>
                    <a:pt x="206" y="340"/>
                  </a:lnTo>
                  <a:lnTo>
                    <a:pt x="249" y="327"/>
                  </a:lnTo>
                  <a:lnTo>
                    <a:pt x="291" y="313"/>
                  </a:lnTo>
                  <a:lnTo>
                    <a:pt x="331" y="296"/>
                  </a:lnTo>
                  <a:lnTo>
                    <a:pt x="370" y="280"/>
                  </a:lnTo>
                  <a:lnTo>
                    <a:pt x="391" y="271"/>
                  </a:lnTo>
                  <a:lnTo>
                    <a:pt x="409" y="260"/>
                  </a:lnTo>
                  <a:lnTo>
                    <a:pt x="429" y="250"/>
                  </a:lnTo>
                  <a:lnTo>
                    <a:pt x="447" y="239"/>
                  </a:lnTo>
                  <a:lnTo>
                    <a:pt x="464" y="227"/>
                  </a:lnTo>
                  <a:lnTo>
                    <a:pt x="483" y="215"/>
                  </a:lnTo>
                  <a:lnTo>
                    <a:pt x="500" y="202"/>
                  </a:lnTo>
                  <a:lnTo>
                    <a:pt x="518" y="188"/>
                  </a:lnTo>
                  <a:lnTo>
                    <a:pt x="534" y="173"/>
                  </a:lnTo>
                  <a:lnTo>
                    <a:pt x="552" y="158"/>
                  </a:lnTo>
                  <a:lnTo>
                    <a:pt x="567" y="140"/>
                  </a:lnTo>
                  <a:lnTo>
                    <a:pt x="583" y="123"/>
                  </a:lnTo>
                  <a:lnTo>
                    <a:pt x="599" y="105"/>
                  </a:lnTo>
                  <a:lnTo>
                    <a:pt x="614" y="85"/>
                  </a:lnTo>
                  <a:lnTo>
                    <a:pt x="628" y="64"/>
                  </a:lnTo>
                  <a:lnTo>
                    <a:pt x="643" y="42"/>
                  </a:lnTo>
                  <a:lnTo>
                    <a:pt x="643" y="43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4" name="Freeform 222"/>
            <p:cNvSpPr>
              <a:spLocks/>
            </p:cNvSpPr>
            <p:nvPr/>
          </p:nvSpPr>
          <p:spPr bwMode="auto">
            <a:xfrm>
              <a:off x="2756" y="1723"/>
              <a:ext cx="9" cy="20"/>
            </a:xfrm>
            <a:custGeom>
              <a:avLst/>
              <a:gdLst>
                <a:gd name="T0" fmla="*/ 0 w 152"/>
                <a:gd name="T1" fmla="*/ 0 h 319"/>
                <a:gd name="T2" fmla="*/ 0 w 152"/>
                <a:gd name="T3" fmla="*/ 0 h 319"/>
                <a:gd name="T4" fmla="*/ 0 w 152"/>
                <a:gd name="T5" fmla="*/ 0 h 319"/>
                <a:gd name="T6" fmla="*/ 0 w 152"/>
                <a:gd name="T7" fmla="*/ 0 h 319"/>
                <a:gd name="T8" fmla="*/ 0 w 152"/>
                <a:gd name="T9" fmla="*/ 0 h 319"/>
                <a:gd name="T10" fmla="*/ 0 w 152"/>
                <a:gd name="T11" fmla="*/ 0 h 319"/>
                <a:gd name="T12" fmla="*/ 0 w 152"/>
                <a:gd name="T13" fmla="*/ 0 h 319"/>
                <a:gd name="T14" fmla="*/ 0 w 152"/>
                <a:gd name="T15" fmla="*/ 0 h 319"/>
                <a:gd name="T16" fmla="*/ 0 w 152"/>
                <a:gd name="T17" fmla="*/ 0 h 319"/>
                <a:gd name="T18" fmla="*/ 0 w 152"/>
                <a:gd name="T19" fmla="*/ 0 h 319"/>
                <a:gd name="T20" fmla="*/ 0 w 152"/>
                <a:gd name="T21" fmla="*/ 0 h 319"/>
                <a:gd name="T22" fmla="*/ 0 w 152"/>
                <a:gd name="T23" fmla="*/ 0 h 319"/>
                <a:gd name="T24" fmla="*/ 0 w 152"/>
                <a:gd name="T25" fmla="*/ 0 h 319"/>
                <a:gd name="T26" fmla="*/ 0 w 152"/>
                <a:gd name="T27" fmla="*/ 0 h 319"/>
                <a:gd name="T28" fmla="*/ 0 w 152"/>
                <a:gd name="T29" fmla="*/ 0 h 319"/>
                <a:gd name="T30" fmla="*/ 0 w 152"/>
                <a:gd name="T31" fmla="*/ 0 h 319"/>
                <a:gd name="T32" fmla="*/ 0 w 152"/>
                <a:gd name="T33" fmla="*/ 0 h 319"/>
                <a:gd name="T34" fmla="*/ 0 w 152"/>
                <a:gd name="T35" fmla="*/ 0 h 319"/>
                <a:gd name="T36" fmla="*/ 0 w 152"/>
                <a:gd name="T37" fmla="*/ 0 h 319"/>
                <a:gd name="T38" fmla="*/ 0 w 152"/>
                <a:gd name="T39" fmla="*/ 0 h 319"/>
                <a:gd name="T40" fmla="*/ 0 w 152"/>
                <a:gd name="T41" fmla="*/ 0 h 319"/>
                <a:gd name="T42" fmla="*/ 0 w 152"/>
                <a:gd name="T43" fmla="*/ 0 h 319"/>
                <a:gd name="T44" fmla="*/ 0 w 152"/>
                <a:gd name="T45" fmla="*/ 0 h 319"/>
                <a:gd name="T46" fmla="*/ 0 w 152"/>
                <a:gd name="T47" fmla="*/ 0 h 319"/>
                <a:gd name="T48" fmla="*/ 0 w 152"/>
                <a:gd name="T49" fmla="*/ 0 h 319"/>
                <a:gd name="T50" fmla="*/ 0 w 152"/>
                <a:gd name="T51" fmla="*/ 0 h 319"/>
                <a:gd name="T52" fmla="*/ 0 w 152"/>
                <a:gd name="T53" fmla="*/ 0 h 319"/>
                <a:gd name="T54" fmla="*/ 0 w 152"/>
                <a:gd name="T55" fmla="*/ 0 h 319"/>
                <a:gd name="T56" fmla="*/ 0 w 152"/>
                <a:gd name="T57" fmla="*/ 0 h 319"/>
                <a:gd name="T58" fmla="*/ 0 w 152"/>
                <a:gd name="T59" fmla="*/ 0 h 319"/>
                <a:gd name="T60" fmla="*/ 0 w 152"/>
                <a:gd name="T61" fmla="*/ 0 h 319"/>
                <a:gd name="T62" fmla="*/ 0 w 152"/>
                <a:gd name="T63" fmla="*/ 0 h 319"/>
                <a:gd name="T64" fmla="*/ 0 w 152"/>
                <a:gd name="T65" fmla="*/ 0 h 319"/>
                <a:gd name="T66" fmla="*/ 0 w 152"/>
                <a:gd name="T67" fmla="*/ 0 h 319"/>
                <a:gd name="T68" fmla="*/ 0 w 152"/>
                <a:gd name="T69" fmla="*/ 0 h 319"/>
                <a:gd name="T70" fmla="*/ 0 w 152"/>
                <a:gd name="T71" fmla="*/ 0 h 319"/>
                <a:gd name="T72" fmla="*/ 0 w 152"/>
                <a:gd name="T73" fmla="*/ 0 h 319"/>
                <a:gd name="T74" fmla="*/ 0 w 152"/>
                <a:gd name="T75" fmla="*/ 0 h 319"/>
                <a:gd name="T76" fmla="*/ 0 w 152"/>
                <a:gd name="T77" fmla="*/ 0 h 319"/>
                <a:gd name="T78" fmla="*/ 0 w 152"/>
                <a:gd name="T79" fmla="*/ 0 h 319"/>
                <a:gd name="T80" fmla="*/ 0 w 152"/>
                <a:gd name="T81" fmla="*/ 0 h 319"/>
                <a:gd name="T82" fmla="*/ 0 w 152"/>
                <a:gd name="T83" fmla="*/ 0 h 319"/>
                <a:gd name="T84" fmla="*/ 0 w 152"/>
                <a:gd name="T85" fmla="*/ 0 h 319"/>
                <a:gd name="T86" fmla="*/ 0 w 152"/>
                <a:gd name="T87" fmla="*/ 0 h 319"/>
                <a:gd name="T88" fmla="*/ 0 w 152"/>
                <a:gd name="T89" fmla="*/ 0 h 319"/>
                <a:gd name="T90" fmla="*/ 0 w 152"/>
                <a:gd name="T91" fmla="*/ 0 h 319"/>
                <a:gd name="T92" fmla="*/ 0 w 152"/>
                <a:gd name="T93" fmla="*/ 0 h 319"/>
                <a:gd name="T94" fmla="*/ 0 w 152"/>
                <a:gd name="T95" fmla="*/ 0 h 3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2"/>
                <a:gd name="T145" fmla="*/ 0 h 319"/>
                <a:gd name="T146" fmla="*/ 152 w 152"/>
                <a:gd name="T147" fmla="*/ 319 h 3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2" h="319">
                  <a:moveTo>
                    <a:pt x="50" y="91"/>
                  </a:moveTo>
                  <a:lnTo>
                    <a:pt x="0" y="52"/>
                  </a:lnTo>
                  <a:lnTo>
                    <a:pt x="0" y="63"/>
                  </a:lnTo>
                  <a:lnTo>
                    <a:pt x="1" y="74"/>
                  </a:lnTo>
                  <a:lnTo>
                    <a:pt x="2" y="86"/>
                  </a:lnTo>
                  <a:lnTo>
                    <a:pt x="5" y="97"/>
                  </a:lnTo>
                  <a:lnTo>
                    <a:pt x="11" y="115"/>
                  </a:lnTo>
                  <a:lnTo>
                    <a:pt x="19" y="135"/>
                  </a:lnTo>
                  <a:lnTo>
                    <a:pt x="36" y="167"/>
                  </a:lnTo>
                  <a:lnTo>
                    <a:pt x="54" y="197"/>
                  </a:lnTo>
                  <a:lnTo>
                    <a:pt x="61" y="210"/>
                  </a:lnTo>
                  <a:lnTo>
                    <a:pt x="67" y="223"/>
                  </a:lnTo>
                  <a:lnTo>
                    <a:pt x="71" y="234"/>
                  </a:lnTo>
                  <a:lnTo>
                    <a:pt x="74" y="245"/>
                  </a:lnTo>
                  <a:lnTo>
                    <a:pt x="74" y="247"/>
                  </a:lnTo>
                  <a:lnTo>
                    <a:pt x="74" y="251"/>
                  </a:lnTo>
                  <a:lnTo>
                    <a:pt x="74" y="256"/>
                  </a:lnTo>
                  <a:lnTo>
                    <a:pt x="74" y="260"/>
                  </a:lnTo>
                  <a:lnTo>
                    <a:pt x="73" y="263"/>
                  </a:lnTo>
                  <a:lnTo>
                    <a:pt x="72" y="267"/>
                  </a:lnTo>
                  <a:lnTo>
                    <a:pt x="69" y="272"/>
                  </a:lnTo>
                  <a:lnTo>
                    <a:pt x="67" y="276"/>
                  </a:lnTo>
                  <a:lnTo>
                    <a:pt x="132" y="319"/>
                  </a:lnTo>
                  <a:lnTo>
                    <a:pt x="138" y="308"/>
                  </a:lnTo>
                  <a:lnTo>
                    <a:pt x="143" y="298"/>
                  </a:lnTo>
                  <a:lnTo>
                    <a:pt x="147" y="286"/>
                  </a:lnTo>
                  <a:lnTo>
                    <a:pt x="150" y="274"/>
                  </a:lnTo>
                  <a:lnTo>
                    <a:pt x="152" y="263"/>
                  </a:lnTo>
                  <a:lnTo>
                    <a:pt x="152" y="251"/>
                  </a:lnTo>
                  <a:lnTo>
                    <a:pt x="152" y="241"/>
                  </a:lnTo>
                  <a:lnTo>
                    <a:pt x="150" y="229"/>
                  </a:lnTo>
                  <a:lnTo>
                    <a:pt x="145" y="210"/>
                  </a:lnTo>
                  <a:lnTo>
                    <a:pt x="138" y="192"/>
                  </a:lnTo>
                  <a:lnTo>
                    <a:pt x="130" y="175"/>
                  </a:lnTo>
                  <a:lnTo>
                    <a:pt x="120" y="158"/>
                  </a:lnTo>
                  <a:lnTo>
                    <a:pt x="103" y="129"/>
                  </a:lnTo>
                  <a:lnTo>
                    <a:pt x="88" y="100"/>
                  </a:lnTo>
                  <a:lnTo>
                    <a:pt x="83" y="89"/>
                  </a:lnTo>
                  <a:lnTo>
                    <a:pt x="78" y="76"/>
                  </a:lnTo>
                  <a:lnTo>
                    <a:pt x="77" y="71"/>
                  </a:lnTo>
                  <a:lnTo>
                    <a:pt x="77" y="66"/>
                  </a:lnTo>
                  <a:lnTo>
                    <a:pt x="76" y="62"/>
                  </a:lnTo>
                  <a:lnTo>
                    <a:pt x="76" y="56"/>
                  </a:lnTo>
                  <a:lnTo>
                    <a:pt x="26" y="17"/>
                  </a:lnTo>
                  <a:lnTo>
                    <a:pt x="76" y="56"/>
                  </a:lnTo>
                  <a:lnTo>
                    <a:pt x="81" y="0"/>
                  </a:lnTo>
                  <a:lnTo>
                    <a:pt x="26" y="17"/>
                  </a:lnTo>
                  <a:lnTo>
                    <a:pt x="50" y="9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95" name="Freeform 223"/>
            <p:cNvSpPr>
              <a:spLocks/>
            </p:cNvSpPr>
            <p:nvPr/>
          </p:nvSpPr>
          <p:spPr bwMode="auto">
            <a:xfrm>
              <a:off x="2585" y="1683"/>
              <a:ext cx="43" cy="26"/>
            </a:xfrm>
            <a:custGeom>
              <a:avLst/>
              <a:gdLst>
                <a:gd name="T0" fmla="*/ 0 w 690"/>
                <a:gd name="T1" fmla="*/ 0 h 422"/>
                <a:gd name="T2" fmla="*/ 0 w 690"/>
                <a:gd name="T3" fmla="*/ 0 h 422"/>
                <a:gd name="T4" fmla="*/ 0 w 690"/>
                <a:gd name="T5" fmla="*/ 0 h 422"/>
                <a:gd name="T6" fmla="*/ 0 w 690"/>
                <a:gd name="T7" fmla="*/ 0 h 422"/>
                <a:gd name="T8" fmla="*/ 0 w 690"/>
                <a:gd name="T9" fmla="*/ 0 h 422"/>
                <a:gd name="T10" fmla="*/ 0 w 690"/>
                <a:gd name="T11" fmla="*/ 0 h 422"/>
                <a:gd name="T12" fmla="*/ 0 w 690"/>
                <a:gd name="T13" fmla="*/ 0 h 422"/>
                <a:gd name="T14" fmla="*/ 0 w 690"/>
                <a:gd name="T15" fmla="*/ 0 h 422"/>
                <a:gd name="T16" fmla="*/ 0 w 690"/>
                <a:gd name="T17" fmla="*/ 0 h 422"/>
                <a:gd name="T18" fmla="*/ 0 w 690"/>
                <a:gd name="T19" fmla="*/ 0 h 422"/>
                <a:gd name="T20" fmla="*/ 0 w 690"/>
                <a:gd name="T21" fmla="*/ 0 h 422"/>
                <a:gd name="T22" fmla="*/ 0 w 690"/>
                <a:gd name="T23" fmla="*/ 0 h 422"/>
                <a:gd name="T24" fmla="*/ 0 w 690"/>
                <a:gd name="T25" fmla="*/ 0 h 422"/>
                <a:gd name="T26" fmla="*/ 0 w 690"/>
                <a:gd name="T27" fmla="*/ 0 h 422"/>
                <a:gd name="T28" fmla="*/ 0 w 690"/>
                <a:gd name="T29" fmla="*/ 0 h 422"/>
                <a:gd name="T30" fmla="*/ 0 w 690"/>
                <a:gd name="T31" fmla="*/ 0 h 422"/>
                <a:gd name="T32" fmla="*/ 0 w 690"/>
                <a:gd name="T33" fmla="*/ 0 h 422"/>
                <a:gd name="T34" fmla="*/ 0 w 690"/>
                <a:gd name="T35" fmla="*/ 0 h 422"/>
                <a:gd name="T36" fmla="*/ 0 w 690"/>
                <a:gd name="T37" fmla="*/ 0 h 422"/>
                <a:gd name="T38" fmla="*/ 0 w 690"/>
                <a:gd name="T39" fmla="*/ 0 h 422"/>
                <a:gd name="T40" fmla="*/ 0 w 690"/>
                <a:gd name="T41" fmla="*/ 0 h 422"/>
                <a:gd name="T42" fmla="*/ 0 w 690"/>
                <a:gd name="T43" fmla="*/ 0 h 422"/>
                <a:gd name="T44" fmla="*/ 0 w 690"/>
                <a:gd name="T45" fmla="*/ 0 h 422"/>
                <a:gd name="T46" fmla="*/ 0 w 690"/>
                <a:gd name="T47" fmla="*/ 0 h 422"/>
                <a:gd name="T48" fmla="*/ 0 w 690"/>
                <a:gd name="T49" fmla="*/ 0 h 422"/>
                <a:gd name="T50" fmla="*/ 0 w 690"/>
                <a:gd name="T51" fmla="*/ 0 h 422"/>
                <a:gd name="T52" fmla="*/ 0 w 690"/>
                <a:gd name="T53" fmla="*/ 0 h 422"/>
                <a:gd name="T54" fmla="*/ 0 w 690"/>
                <a:gd name="T55" fmla="*/ 0 h 422"/>
                <a:gd name="T56" fmla="*/ 0 w 690"/>
                <a:gd name="T57" fmla="*/ 0 h 422"/>
                <a:gd name="T58" fmla="*/ 0 w 690"/>
                <a:gd name="T59" fmla="*/ 0 h 422"/>
                <a:gd name="T60" fmla="*/ 0 w 690"/>
                <a:gd name="T61" fmla="*/ 0 h 422"/>
                <a:gd name="T62" fmla="*/ 0 w 690"/>
                <a:gd name="T63" fmla="*/ 0 h 422"/>
                <a:gd name="T64" fmla="*/ 0 w 690"/>
                <a:gd name="T65" fmla="*/ 0 h 422"/>
                <a:gd name="T66" fmla="*/ 0 w 690"/>
                <a:gd name="T67" fmla="*/ 0 h 422"/>
                <a:gd name="T68" fmla="*/ 0 w 690"/>
                <a:gd name="T69" fmla="*/ 0 h 422"/>
                <a:gd name="T70" fmla="*/ 0 w 690"/>
                <a:gd name="T71" fmla="*/ 0 h 422"/>
                <a:gd name="T72" fmla="*/ 0 w 690"/>
                <a:gd name="T73" fmla="*/ 0 h 422"/>
                <a:gd name="T74" fmla="*/ 0 w 690"/>
                <a:gd name="T75" fmla="*/ 0 h 422"/>
                <a:gd name="T76" fmla="*/ 0 w 690"/>
                <a:gd name="T77" fmla="*/ 0 h 422"/>
                <a:gd name="T78" fmla="*/ 0 w 690"/>
                <a:gd name="T79" fmla="*/ 0 h 422"/>
                <a:gd name="T80" fmla="*/ 0 w 690"/>
                <a:gd name="T81" fmla="*/ 0 h 422"/>
                <a:gd name="T82" fmla="*/ 0 w 690"/>
                <a:gd name="T83" fmla="*/ 0 h 422"/>
                <a:gd name="T84" fmla="*/ 0 w 690"/>
                <a:gd name="T85" fmla="*/ 0 h 422"/>
                <a:gd name="T86" fmla="*/ 0 w 690"/>
                <a:gd name="T87" fmla="*/ 0 h 422"/>
                <a:gd name="T88" fmla="*/ 0 w 690"/>
                <a:gd name="T89" fmla="*/ 0 h 422"/>
                <a:gd name="T90" fmla="*/ 0 w 690"/>
                <a:gd name="T91" fmla="*/ 0 h 422"/>
                <a:gd name="T92" fmla="*/ 0 w 690"/>
                <a:gd name="T93" fmla="*/ 0 h 422"/>
                <a:gd name="T94" fmla="*/ 0 w 690"/>
                <a:gd name="T95" fmla="*/ 0 h 422"/>
                <a:gd name="T96" fmla="*/ 0 w 690"/>
                <a:gd name="T97" fmla="*/ 0 h 422"/>
                <a:gd name="T98" fmla="*/ 0 w 690"/>
                <a:gd name="T99" fmla="*/ 0 h 422"/>
                <a:gd name="T100" fmla="*/ 0 w 690"/>
                <a:gd name="T101" fmla="*/ 0 h 422"/>
                <a:gd name="T102" fmla="*/ 0 w 690"/>
                <a:gd name="T103" fmla="*/ 0 h 422"/>
                <a:gd name="T104" fmla="*/ 0 w 690"/>
                <a:gd name="T105" fmla="*/ 0 h 422"/>
                <a:gd name="T106" fmla="*/ 0 w 690"/>
                <a:gd name="T107" fmla="*/ 0 h 422"/>
                <a:gd name="T108" fmla="*/ 0 w 690"/>
                <a:gd name="T109" fmla="*/ 0 h 422"/>
                <a:gd name="T110" fmla="*/ 0 w 690"/>
                <a:gd name="T111" fmla="*/ 0 h 422"/>
                <a:gd name="T112" fmla="*/ 0 w 690"/>
                <a:gd name="T113" fmla="*/ 0 h 42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0"/>
                <a:gd name="T172" fmla="*/ 0 h 422"/>
                <a:gd name="T173" fmla="*/ 690 w 690"/>
                <a:gd name="T174" fmla="*/ 422 h 42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0" h="422">
                  <a:moveTo>
                    <a:pt x="41" y="422"/>
                  </a:moveTo>
                  <a:lnTo>
                    <a:pt x="40" y="422"/>
                  </a:lnTo>
                  <a:lnTo>
                    <a:pt x="57" y="412"/>
                  </a:lnTo>
                  <a:lnTo>
                    <a:pt x="76" y="401"/>
                  </a:lnTo>
                  <a:lnTo>
                    <a:pt x="94" y="389"/>
                  </a:lnTo>
                  <a:lnTo>
                    <a:pt x="114" y="375"/>
                  </a:lnTo>
                  <a:lnTo>
                    <a:pt x="153" y="347"/>
                  </a:lnTo>
                  <a:lnTo>
                    <a:pt x="193" y="316"/>
                  </a:lnTo>
                  <a:lnTo>
                    <a:pt x="235" y="285"/>
                  </a:lnTo>
                  <a:lnTo>
                    <a:pt x="277" y="253"/>
                  </a:lnTo>
                  <a:lnTo>
                    <a:pt x="319" y="222"/>
                  </a:lnTo>
                  <a:lnTo>
                    <a:pt x="362" y="191"/>
                  </a:lnTo>
                  <a:lnTo>
                    <a:pt x="383" y="177"/>
                  </a:lnTo>
                  <a:lnTo>
                    <a:pt x="405" y="163"/>
                  </a:lnTo>
                  <a:lnTo>
                    <a:pt x="425" y="150"/>
                  </a:lnTo>
                  <a:lnTo>
                    <a:pt x="447" y="138"/>
                  </a:lnTo>
                  <a:lnTo>
                    <a:pt x="467" y="126"/>
                  </a:lnTo>
                  <a:lnTo>
                    <a:pt x="489" y="115"/>
                  </a:lnTo>
                  <a:lnTo>
                    <a:pt x="509" y="106"/>
                  </a:lnTo>
                  <a:lnTo>
                    <a:pt x="529" y="98"/>
                  </a:lnTo>
                  <a:lnTo>
                    <a:pt x="548" y="92"/>
                  </a:lnTo>
                  <a:lnTo>
                    <a:pt x="568" y="85"/>
                  </a:lnTo>
                  <a:lnTo>
                    <a:pt x="586" y="81"/>
                  </a:lnTo>
                  <a:lnTo>
                    <a:pt x="605" y="79"/>
                  </a:lnTo>
                  <a:lnTo>
                    <a:pt x="621" y="78"/>
                  </a:lnTo>
                  <a:lnTo>
                    <a:pt x="639" y="78"/>
                  </a:lnTo>
                  <a:lnTo>
                    <a:pt x="654" y="79"/>
                  </a:lnTo>
                  <a:lnTo>
                    <a:pt x="670" y="83"/>
                  </a:lnTo>
                  <a:lnTo>
                    <a:pt x="690" y="9"/>
                  </a:lnTo>
                  <a:lnTo>
                    <a:pt x="666" y="3"/>
                  </a:lnTo>
                  <a:lnTo>
                    <a:pt x="643" y="0"/>
                  </a:lnTo>
                  <a:lnTo>
                    <a:pt x="619" y="0"/>
                  </a:lnTo>
                  <a:lnTo>
                    <a:pt x="595" y="2"/>
                  </a:lnTo>
                  <a:lnTo>
                    <a:pt x="572" y="5"/>
                  </a:lnTo>
                  <a:lnTo>
                    <a:pt x="548" y="11"/>
                  </a:lnTo>
                  <a:lnTo>
                    <a:pt x="525" y="18"/>
                  </a:lnTo>
                  <a:lnTo>
                    <a:pt x="502" y="26"/>
                  </a:lnTo>
                  <a:lnTo>
                    <a:pt x="479" y="35"/>
                  </a:lnTo>
                  <a:lnTo>
                    <a:pt x="455" y="46"/>
                  </a:lnTo>
                  <a:lnTo>
                    <a:pt x="433" y="58"/>
                  </a:lnTo>
                  <a:lnTo>
                    <a:pt x="409" y="70"/>
                  </a:lnTo>
                  <a:lnTo>
                    <a:pt x="386" y="83"/>
                  </a:lnTo>
                  <a:lnTo>
                    <a:pt x="363" y="98"/>
                  </a:lnTo>
                  <a:lnTo>
                    <a:pt x="340" y="112"/>
                  </a:lnTo>
                  <a:lnTo>
                    <a:pt x="318" y="127"/>
                  </a:lnTo>
                  <a:lnTo>
                    <a:pt x="274" y="159"/>
                  </a:lnTo>
                  <a:lnTo>
                    <a:pt x="230" y="191"/>
                  </a:lnTo>
                  <a:lnTo>
                    <a:pt x="188" y="224"/>
                  </a:lnTo>
                  <a:lnTo>
                    <a:pt x="147" y="254"/>
                  </a:lnTo>
                  <a:lnTo>
                    <a:pt x="107" y="284"/>
                  </a:lnTo>
                  <a:lnTo>
                    <a:pt x="69" y="312"/>
                  </a:lnTo>
                  <a:lnTo>
                    <a:pt x="51" y="324"/>
                  </a:lnTo>
                  <a:lnTo>
                    <a:pt x="34" y="335"/>
                  </a:lnTo>
                  <a:lnTo>
                    <a:pt x="17" y="346"/>
                  </a:lnTo>
                  <a:lnTo>
                    <a:pt x="2" y="355"/>
                  </a:lnTo>
                  <a:lnTo>
                    <a:pt x="0" y="356"/>
                  </a:lnTo>
                  <a:lnTo>
                    <a:pt x="41" y="42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496" name="Freeform 224"/>
            <p:cNvSpPr>
              <a:spLocks/>
            </p:cNvSpPr>
            <p:nvPr/>
          </p:nvSpPr>
          <p:spPr bwMode="auto">
            <a:xfrm>
              <a:off x="2532" y="1705"/>
              <a:ext cx="55" cy="45"/>
            </a:xfrm>
            <a:custGeom>
              <a:avLst/>
              <a:gdLst>
                <a:gd name="T0" fmla="*/ 0 w 885"/>
                <a:gd name="T1" fmla="*/ 0 h 717"/>
                <a:gd name="T2" fmla="*/ 0 w 885"/>
                <a:gd name="T3" fmla="*/ 0 h 717"/>
                <a:gd name="T4" fmla="*/ 0 w 885"/>
                <a:gd name="T5" fmla="*/ 0 h 717"/>
                <a:gd name="T6" fmla="*/ 0 w 885"/>
                <a:gd name="T7" fmla="*/ 0 h 717"/>
                <a:gd name="T8" fmla="*/ 0 w 885"/>
                <a:gd name="T9" fmla="*/ 0 h 717"/>
                <a:gd name="T10" fmla="*/ 0 w 885"/>
                <a:gd name="T11" fmla="*/ 0 h 717"/>
                <a:gd name="T12" fmla="*/ 0 w 885"/>
                <a:gd name="T13" fmla="*/ 0 h 717"/>
                <a:gd name="T14" fmla="*/ 0 w 885"/>
                <a:gd name="T15" fmla="*/ 0 h 717"/>
                <a:gd name="T16" fmla="*/ 0 w 885"/>
                <a:gd name="T17" fmla="*/ 0 h 717"/>
                <a:gd name="T18" fmla="*/ 0 w 885"/>
                <a:gd name="T19" fmla="*/ 0 h 717"/>
                <a:gd name="T20" fmla="*/ 0 w 885"/>
                <a:gd name="T21" fmla="*/ 0 h 717"/>
                <a:gd name="T22" fmla="*/ 0 w 885"/>
                <a:gd name="T23" fmla="*/ 0 h 717"/>
                <a:gd name="T24" fmla="*/ 0 w 885"/>
                <a:gd name="T25" fmla="*/ 0 h 717"/>
                <a:gd name="T26" fmla="*/ 0 w 885"/>
                <a:gd name="T27" fmla="*/ 0 h 717"/>
                <a:gd name="T28" fmla="*/ 0 w 885"/>
                <a:gd name="T29" fmla="*/ 0 h 717"/>
                <a:gd name="T30" fmla="*/ 0 w 885"/>
                <a:gd name="T31" fmla="*/ 0 h 717"/>
                <a:gd name="T32" fmla="*/ 0 w 885"/>
                <a:gd name="T33" fmla="*/ 0 h 717"/>
                <a:gd name="T34" fmla="*/ 0 w 885"/>
                <a:gd name="T35" fmla="*/ 0 h 717"/>
                <a:gd name="T36" fmla="*/ 0 w 885"/>
                <a:gd name="T37" fmla="*/ 0 h 717"/>
                <a:gd name="T38" fmla="*/ 0 w 885"/>
                <a:gd name="T39" fmla="*/ 0 h 717"/>
                <a:gd name="T40" fmla="*/ 0 w 885"/>
                <a:gd name="T41" fmla="*/ 0 h 717"/>
                <a:gd name="T42" fmla="*/ 0 w 885"/>
                <a:gd name="T43" fmla="*/ 0 h 717"/>
                <a:gd name="T44" fmla="*/ 0 w 885"/>
                <a:gd name="T45" fmla="*/ 0 h 717"/>
                <a:gd name="T46" fmla="*/ 0 w 885"/>
                <a:gd name="T47" fmla="*/ 0 h 717"/>
                <a:gd name="T48" fmla="*/ 0 w 885"/>
                <a:gd name="T49" fmla="*/ 0 h 717"/>
                <a:gd name="T50" fmla="*/ 0 w 885"/>
                <a:gd name="T51" fmla="*/ 0 h 717"/>
                <a:gd name="T52" fmla="*/ 0 w 885"/>
                <a:gd name="T53" fmla="*/ 0 h 717"/>
                <a:gd name="T54" fmla="*/ 0 w 885"/>
                <a:gd name="T55" fmla="*/ 0 h 717"/>
                <a:gd name="T56" fmla="*/ 0 w 885"/>
                <a:gd name="T57" fmla="*/ 0 h 717"/>
                <a:gd name="T58" fmla="*/ 0 w 885"/>
                <a:gd name="T59" fmla="*/ 0 h 717"/>
                <a:gd name="T60" fmla="*/ 0 w 885"/>
                <a:gd name="T61" fmla="*/ 0 h 717"/>
                <a:gd name="T62" fmla="*/ 0 w 885"/>
                <a:gd name="T63" fmla="*/ 0 h 717"/>
                <a:gd name="T64" fmla="*/ 0 w 885"/>
                <a:gd name="T65" fmla="*/ 0 h 717"/>
                <a:gd name="T66" fmla="*/ 0 w 885"/>
                <a:gd name="T67" fmla="*/ 0 h 717"/>
                <a:gd name="T68" fmla="*/ 0 w 885"/>
                <a:gd name="T69" fmla="*/ 0 h 717"/>
                <a:gd name="T70" fmla="*/ 0 w 885"/>
                <a:gd name="T71" fmla="*/ 0 h 717"/>
                <a:gd name="T72" fmla="*/ 0 w 885"/>
                <a:gd name="T73" fmla="*/ 0 h 717"/>
                <a:gd name="T74" fmla="*/ 0 w 885"/>
                <a:gd name="T75" fmla="*/ 0 h 717"/>
                <a:gd name="T76" fmla="*/ 0 w 885"/>
                <a:gd name="T77" fmla="*/ 0 h 717"/>
                <a:gd name="T78" fmla="*/ 0 w 885"/>
                <a:gd name="T79" fmla="*/ 0 h 717"/>
                <a:gd name="T80" fmla="*/ 0 w 885"/>
                <a:gd name="T81" fmla="*/ 0 h 717"/>
                <a:gd name="T82" fmla="*/ 0 w 885"/>
                <a:gd name="T83" fmla="*/ 0 h 7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85"/>
                <a:gd name="T127" fmla="*/ 0 h 717"/>
                <a:gd name="T128" fmla="*/ 885 w 885"/>
                <a:gd name="T129" fmla="*/ 717 h 7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85" h="717">
                  <a:moveTo>
                    <a:pt x="62" y="655"/>
                  </a:moveTo>
                  <a:lnTo>
                    <a:pt x="78" y="687"/>
                  </a:lnTo>
                  <a:lnTo>
                    <a:pt x="79" y="670"/>
                  </a:lnTo>
                  <a:lnTo>
                    <a:pt x="80" y="653"/>
                  </a:lnTo>
                  <a:lnTo>
                    <a:pt x="82" y="637"/>
                  </a:lnTo>
                  <a:lnTo>
                    <a:pt x="85" y="621"/>
                  </a:lnTo>
                  <a:lnTo>
                    <a:pt x="89" y="605"/>
                  </a:lnTo>
                  <a:lnTo>
                    <a:pt x="93" y="590"/>
                  </a:lnTo>
                  <a:lnTo>
                    <a:pt x="97" y="576"/>
                  </a:lnTo>
                  <a:lnTo>
                    <a:pt x="102" y="562"/>
                  </a:lnTo>
                  <a:lnTo>
                    <a:pt x="108" y="548"/>
                  </a:lnTo>
                  <a:lnTo>
                    <a:pt x="114" y="535"/>
                  </a:lnTo>
                  <a:lnTo>
                    <a:pt x="120" y="521"/>
                  </a:lnTo>
                  <a:lnTo>
                    <a:pt x="129" y="509"/>
                  </a:lnTo>
                  <a:lnTo>
                    <a:pt x="136" y="497"/>
                  </a:lnTo>
                  <a:lnTo>
                    <a:pt x="144" y="484"/>
                  </a:lnTo>
                  <a:lnTo>
                    <a:pt x="153" y="472"/>
                  </a:lnTo>
                  <a:lnTo>
                    <a:pt x="162" y="461"/>
                  </a:lnTo>
                  <a:lnTo>
                    <a:pt x="172" y="450"/>
                  </a:lnTo>
                  <a:lnTo>
                    <a:pt x="182" y="438"/>
                  </a:lnTo>
                  <a:lnTo>
                    <a:pt x="193" y="428"/>
                  </a:lnTo>
                  <a:lnTo>
                    <a:pt x="203" y="418"/>
                  </a:lnTo>
                  <a:lnTo>
                    <a:pt x="227" y="397"/>
                  </a:lnTo>
                  <a:lnTo>
                    <a:pt x="253" y="377"/>
                  </a:lnTo>
                  <a:lnTo>
                    <a:pt x="279" y="358"/>
                  </a:lnTo>
                  <a:lnTo>
                    <a:pt x="307" y="341"/>
                  </a:lnTo>
                  <a:lnTo>
                    <a:pt x="337" y="324"/>
                  </a:lnTo>
                  <a:lnTo>
                    <a:pt x="366" y="306"/>
                  </a:lnTo>
                  <a:lnTo>
                    <a:pt x="397" y="291"/>
                  </a:lnTo>
                  <a:lnTo>
                    <a:pt x="430" y="275"/>
                  </a:lnTo>
                  <a:lnTo>
                    <a:pt x="463" y="260"/>
                  </a:lnTo>
                  <a:lnTo>
                    <a:pt x="495" y="245"/>
                  </a:lnTo>
                  <a:lnTo>
                    <a:pt x="563" y="216"/>
                  </a:lnTo>
                  <a:lnTo>
                    <a:pt x="631" y="188"/>
                  </a:lnTo>
                  <a:lnTo>
                    <a:pt x="698" y="160"/>
                  </a:lnTo>
                  <a:lnTo>
                    <a:pt x="763" y="130"/>
                  </a:lnTo>
                  <a:lnTo>
                    <a:pt x="795" y="115"/>
                  </a:lnTo>
                  <a:lnTo>
                    <a:pt x="827" y="99"/>
                  </a:lnTo>
                  <a:lnTo>
                    <a:pt x="856" y="83"/>
                  </a:lnTo>
                  <a:lnTo>
                    <a:pt x="885" y="66"/>
                  </a:lnTo>
                  <a:lnTo>
                    <a:pt x="844" y="0"/>
                  </a:lnTo>
                  <a:lnTo>
                    <a:pt x="818" y="15"/>
                  </a:lnTo>
                  <a:lnTo>
                    <a:pt x="790" y="31"/>
                  </a:lnTo>
                  <a:lnTo>
                    <a:pt x="761" y="46"/>
                  </a:lnTo>
                  <a:lnTo>
                    <a:pt x="731" y="60"/>
                  </a:lnTo>
                  <a:lnTo>
                    <a:pt x="667" y="89"/>
                  </a:lnTo>
                  <a:lnTo>
                    <a:pt x="601" y="117"/>
                  </a:lnTo>
                  <a:lnTo>
                    <a:pt x="532" y="145"/>
                  </a:lnTo>
                  <a:lnTo>
                    <a:pt x="465" y="174"/>
                  </a:lnTo>
                  <a:lnTo>
                    <a:pt x="430" y="189"/>
                  </a:lnTo>
                  <a:lnTo>
                    <a:pt x="396" y="205"/>
                  </a:lnTo>
                  <a:lnTo>
                    <a:pt x="363" y="221"/>
                  </a:lnTo>
                  <a:lnTo>
                    <a:pt x="330" y="239"/>
                  </a:lnTo>
                  <a:lnTo>
                    <a:pt x="298" y="256"/>
                  </a:lnTo>
                  <a:lnTo>
                    <a:pt x="266" y="274"/>
                  </a:lnTo>
                  <a:lnTo>
                    <a:pt x="236" y="295"/>
                  </a:lnTo>
                  <a:lnTo>
                    <a:pt x="206" y="315"/>
                  </a:lnTo>
                  <a:lnTo>
                    <a:pt x="178" y="337"/>
                  </a:lnTo>
                  <a:lnTo>
                    <a:pt x="152" y="360"/>
                  </a:lnTo>
                  <a:lnTo>
                    <a:pt x="139" y="373"/>
                  </a:lnTo>
                  <a:lnTo>
                    <a:pt x="126" y="385"/>
                  </a:lnTo>
                  <a:lnTo>
                    <a:pt x="114" y="398"/>
                  </a:lnTo>
                  <a:lnTo>
                    <a:pt x="103" y="412"/>
                  </a:lnTo>
                  <a:lnTo>
                    <a:pt x="92" y="425"/>
                  </a:lnTo>
                  <a:lnTo>
                    <a:pt x="81" y="439"/>
                  </a:lnTo>
                  <a:lnTo>
                    <a:pt x="71" y="454"/>
                  </a:lnTo>
                  <a:lnTo>
                    <a:pt x="62" y="469"/>
                  </a:lnTo>
                  <a:lnTo>
                    <a:pt x="53" y="484"/>
                  </a:lnTo>
                  <a:lnTo>
                    <a:pt x="44" y="501"/>
                  </a:lnTo>
                  <a:lnTo>
                    <a:pt x="37" y="517"/>
                  </a:lnTo>
                  <a:lnTo>
                    <a:pt x="30" y="534"/>
                  </a:lnTo>
                  <a:lnTo>
                    <a:pt x="24" y="551"/>
                  </a:lnTo>
                  <a:lnTo>
                    <a:pt x="18" y="569"/>
                  </a:lnTo>
                  <a:lnTo>
                    <a:pt x="14" y="587"/>
                  </a:lnTo>
                  <a:lnTo>
                    <a:pt x="10" y="606"/>
                  </a:lnTo>
                  <a:lnTo>
                    <a:pt x="6" y="625"/>
                  </a:lnTo>
                  <a:lnTo>
                    <a:pt x="3" y="645"/>
                  </a:lnTo>
                  <a:lnTo>
                    <a:pt x="1" y="665"/>
                  </a:lnTo>
                  <a:lnTo>
                    <a:pt x="0" y="685"/>
                  </a:lnTo>
                  <a:lnTo>
                    <a:pt x="17" y="717"/>
                  </a:lnTo>
                  <a:lnTo>
                    <a:pt x="0" y="685"/>
                  </a:lnTo>
                  <a:lnTo>
                    <a:pt x="0" y="706"/>
                  </a:lnTo>
                  <a:lnTo>
                    <a:pt x="17" y="717"/>
                  </a:lnTo>
                  <a:lnTo>
                    <a:pt x="62" y="6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497" name="Freeform 225"/>
            <p:cNvSpPr>
              <a:spLocks/>
            </p:cNvSpPr>
            <p:nvPr/>
          </p:nvSpPr>
          <p:spPr bwMode="auto">
            <a:xfrm>
              <a:off x="2533" y="1746"/>
              <a:ext cx="73" cy="15"/>
            </a:xfrm>
            <a:custGeom>
              <a:avLst/>
              <a:gdLst>
                <a:gd name="T0" fmla="*/ 0 w 1167"/>
                <a:gd name="T1" fmla="*/ 0 h 236"/>
                <a:gd name="T2" fmla="*/ 0 w 1167"/>
                <a:gd name="T3" fmla="*/ 0 h 236"/>
                <a:gd name="T4" fmla="*/ 0 w 1167"/>
                <a:gd name="T5" fmla="*/ 0 h 236"/>
                <a:gd name="T6" fmla="*/ 0 w 1167"/>
                <a:gd name="T7" fmla="*/ 0 h 236"/>
                <a:gd name="T8" fmla="*/ 0 w 1167"/>
                <a:gd name="T9" fmla="*/ 0 h 236"/>
                <a:gd name="T10" fmla="*/ 0 w 1167"/>
                <a:gd name="T11" fmla="*/ 0 h 236"/>
                <a:gd name="T12" fmla="*/ 0 w 1167"/>
                <a:gd name="T13" fmla="*/ 0 h 236"/>
                <a:gd name="T14" fmla="*/ 0 w 1167"/>
                <a:gd name="T15" fmla="*/ 0 h 236"/>
                <a:gd name="T16" fmla="*/ 0 w 1167"/>
                <a:gd name="T17" fmla="*/ 0 h 236"/>
                <a:gd name="T18" fmla="*/ 0 w 1167"/>
                <a:gd name="T19" fmla="*/ 0 h 236"/>
                <a:gd name="T20" fmla="*/ 0 w 1167"/>
                <a:gd name="T21" fmla="*/ 0 h 236"/>
                <a:gd name="T22" fmla="*/ 0 w 1167"/>
                <a:gd name="T23" fmla="*/ 0 h 236"/>
                <a:gd name="T24" fmla="*/ 0 w 1167"/>
                <a:gd name="T25" fmla="*/ 0 h 236"/>
                <a:gd name="T26" fmla="*/ 0 w 1167"/>
                <a:gd name="T27" fmla="*/ 0 h 236"/>
                <a:gd name="T28" fmla="*/ 0 w 1167"/>
                <a:gd name="T29" fmla="*/ 0 h 236"/>
                <a:gd name="T30" fmla="*/ 0 w 1167"/>
                <a:gd name="T31" fmla="*/ 0 h 236"/>
                <a:gd name="T32" fmla="*/ 0 w 1167"/>
                <a:gd name="T33" fmla="*/ 0 h 236"/>
                <a:gd name="T34" fmla="*/ 0 w 1167"/>
                <a:gd name="T35" fmla="*/ 0 h 236"/>
                <a:gd name="T36" fmla="*/ 0 w 1167"/>
                <a:gd name="T37" fmla="*/ 0 h 236"/>
                <a:gd name="T38" fmla="*/ 0 w 1167"/>
                <a:gd name="T39" fmla="*/ 0 h 236"/>
                <a:gd name="T40" fmla="*/ 0 w 1167"/>
                <a:gd name="T41" fmla="*/ 0 h 236"/>
                <a:gd name="T42" fmla="*/ 0 w 1167"/>
                <a:gd name="T43" fmla="*/ 0 h 236"/>
                <a:gd name="T44" fmla="*/ 0 w 1167"/>
                <a:gd name="T45" fmla="*/ 0 h 236"/>
                <a:gd name="T46" fmla="*/ 0 w 1167"/>
                <a:gd name="T47" fmla="*/ 0 h 236"/>
                <a:gd name="T48" fmla="*/ 0 w 1167"/>
                <a:gd name="T49" fmla="*/ 0 h 236"/>
                <a:gd name="T50" fmla="*/ 0 w 1167"/>
                <a:gd name="T51" fmla="*/ 0 h 236"/>
                <a:gd name="T52" fmla="*/ 0 w 1167"/>
                <a:gd name="T53" fmla="*/ 0 h 236"/>
                <a:gd name="T54" fmla="*/ 0 w 1167"/>
                <a:gd name="T55" fmla="*/ 0 h 236"/>
                <a:gd name="T56" fmla="*/ 0 w 1167"/>
                <a:gd name="T57" fmla="*/ 0 h 236"/>
                <a:gd name="T58" fmla="*/ 0 w 1167"/>
                <a:gd name="T59" fmla="*/ 0 h 236"/>
                <a:gd name="T60" fmla="*/ 0 w 1167"/>
                <a:gd name="T61" fmla="*/ 0 h 236"/>
                <a:gd name="T62" fmla="*/ 0 w 1167"/>
                <a:gd name="T63" fmla="*/ 0 h 236"/>
                <a:gd name="T64" fmla="*/ 0 w 1167"/>
                <a:gd name="T65" fmla="*/ 0 h 236"/>
                <a:gd name="T66" fmla="*/ 0 w 1167"/>
                <a:gd name="T67" fmla="*/ 0 h 236"/>
                <a:gd name="T68" fmla="*/ 0 w 1167"/>
                <a:gd name="T69" fmla="*/ 0 h 236"/>
                <a:gd name="T70" fmla="*/ 0 w 1167"/>
                <a:gd name="T71" fmla="*/ 0 h 236"/>
                <a:gd name="T72" fmla="*/ 0 w 1167"/>
                <a:gd name="T73" fmla="*/ 0 h 236"/>
                <a:gd name="T74" fmla="*/ 0 w 1167"/>
                <a:gd name="T75" fmla="*/ 0 h 236"/>
                <a:gd name="T76" fmla="*/ 0 w 1167"/>
                <a:gd name="T77" fmla="*/ 0 h 236"/>
                <a:gd name="T78" fmla="*/ 0 w 1167"/>
                <a:gd name="T79" fmla="*/ 0 h 236"/>
                <a:gd name="T80" fmla="*/ 0 w 1167"/>
                <a:gd name="T81" fmla="*/ 0 h 236"/>
                <a:gd name="T82" fmla="*/ 0 w 1167"/>
                <a:gd name="T83" fmla="*/ 0 h 236"/>
                <a:gd name="T84" fmla="*/ 0 w 1167"/>
                <a:gd name="T85" fmla="*/ 0 h 236"/>
                <a:gd name="T86" fmla="*/ 0 w 1167"/>
                <a:gd name="T87" fmla="*/ 0 h 236"/>
                <a:gd name="T88" fmla="*/ 0 w 1167"/>
                <a:gd name="T89" fmla="*/ 0 h 236"/>
                <a:gd name="T90" fmla="*/ 0 w 1167"/>
                <a:gd name="T91" fmla="*/ 0 h 236"/>
                <a:gd name="T92" fmla="*/ 0 w 1167"/>
                <a:gd name="T93" fmla="*/ 0 h 236"/>
                <a:gd name="T94" fmla="*/ 0 w 1167"/>
                <a:gd name="T95" fmla="*/ 0 h 236"/>
                <a:gd name="T96" fmla="*/ 0 w 1167"/>
                <a:gd name="T97" fmla="*/ 0 h 236"/>
                <a:gd name="T98" fmla="*/ 0 w 1167"/>
                <a:gd name="T99" fmla="*/ 0 h 236"/>
                <a:gd name="T100" fmla="*/ 0 w 1167"/>
                <a:gd name="T101" fmla="*/ 0 h 236"/>
                <a:gd name="T102" fmla="*/ 0 w 1167"/>
                <a:gd name="T103" fmla="*/ 0 h 236"/>
                <a:gd name="T104" fmla="*/ 0 w 1167"/>
                <a:gd name="T105" fmla="*/ 0 h 236"/>
                <a:gd name="T106" fmla="*/ 0 w 1167"/>
                <a:gd name="T107" fmla="*/ 0 h 236"/>
                <a:gd name="T108" fmla="*/ 0 w 1167"/>
                <a:gd name="T109" fmla="*/ 0 h 236"/>
                <a:gd name="T110" fmla="*/ 0 w 1167"/>
                <a:gd name="T111" fmla="*/ 0 h 236"/>
                <a:gd name="T112" fmla="*/ 0 w 1167"/>
                <a:gd name="T113" fmla="*/ 0 h 236"/>
                <a:gd name="T114" fmla="*/ 0 w 1167"/>
                <a:gd name="T115" fmla="*/ 0 h 236"/>
                <a:gd name="T116" fmla="*/ 0 w 1167"/>
                <a:gd name="T117" fmla="*/ 0 h 236"/>
                <a:gd name="T118" fmla="*/ 0 w 1167"/>
                <a:gd name="T119" fmla="*/ 0 h 236"/>
                <a:gd name="T120" fmla="*/ 0 w 1167"/>
                <a:gd name="T121" fmla="*/ 0 h 2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67"/>
                <a:gd name="T184" fmla="*/ 0 h 236"/>
                <a:gd name="T185" fmla="*/ 1167 w 1167"/>
                <a:gd name="T186" fmla="*/ 236 h 2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67" h="236">
                  <a:moveTo>
                    <a:pt x="1150" y="76"/>
                  </a:moveTo>
                  <a:lnTo>
                    <a:pt x="1149" y="76"/>
                  </a:lnTo>
                  <a:lnTo>
                    <a:pt x="1080" y="93"/>
                  </a:lnTo>
                  <a:lnTo>
                    <a:pt x="1009" y="108"/>
                  </a:lnTo>
                  <a:lnTo>
                    <a:pt x="939" y="122"/>
                  </a:lnTo>
                  <a:lnTo>
                    <a:pt x="867" y="135"/>
                  </a:lnTo>
                  <a:lnTo>
                    <a:pt x="831" y="140"/>
                  </a:lnTo>
                  <a:lnTo>
                    <a:pt x="795" y="145"/>
                  </a:lnTo>
                  <a:lnTo>
                    <a:pt x="758" y="149"/>
                  </a:lnTo>
                  <a:lnTo>
                    <a:pt x="722" y="153"/>
                  </a:lnTo>
                  <a:lnTo>
                    <a:pt x="687" y="155"/>
                  </a:lnTo>
                  <a:lnTo>
                    <a:pt x="650" y="157"/>
                  </a:lnTo>
                  <a:lnTo>
                    <a:pt x="614" y="158"/>
                  </a:lnTo>
                  <a:lnTo>
                    <a:pt x="578" y="158"/>
                  </a:lnTo>
                  <a:lnTo>
                    <a:pt x="542" y="158"/>
                  </a:lnTo>
                  <a:lnTo>
                    <a:pt x="506" y="156"/>
                  </a:lnTo>
                  <a:lnTo>
                    <a:pt x="471" y="153"/>
                  </a:lnTo>
                  <a:lnTo>
                    <a:pt x="436" y="149"/>
                  </a:lnTo>
                  <a:lnTo>
                    <a:pt x="402" y="145"/>
                  </a:lnTo>
                  <a:lnTo>
                    <a:pt x="367" y="139"/>
                  </a:lnTo>
                  <a:lnTo>
                    <a:pt x="333" y="131"/>
                  </a:lnTo>
                  <a:lnTo>
                    <a:pt x="299" y="122"/>
                  </a:lnTo>
                  <a:lnTo>
                    <a:pt x="265" y="112"/>
                  </a:lnTo>
                  <a:lnTo>
                    <a:pt x="232" y="101"/>
                  </a:lnTo>
                  <a:lnTo>
                    <a:pt x="200" y="88"/>
                  </a:lnTo>
                  <a:lnTo>
                    <a:pt x="168" y="73"/>
                  </a:lnTo>
                  <a:lnTo>
                    <a:pt x="136" y="58"/>
                  </a:lnTo>
                  <a:lnTo>
                    <a:pt x="105" y="40"/>
                  </a:lnTo>
                  <a:lnTo>
                    <a:pt x="76" y="21"/>
                  </a:lnTo>
                  <a:lnTo>
                    <a:pt x="45" y="0"/>
                  </a:lnTo>
                  <a:lnTo>
                    <a:pt x="0" y="62"/>
                  </a:lnTo>
                  <a:lnTo>
                    <a:pt x="33" y="86"/>
                  </a:lnTo>
                  <a:lnTo>
                    <a:pt x="66" y="106"/>
                  </a:lnTo>
                  <a:lnTo>
                    <a:pt x="100" y="125"/>
                  </a:lnTo>
                  <a:lnTo>
                    <a:pt x="135" y="143"/>
                  </a:lnTo>
                  <a:lnTo>
                    <a:pt x="170" y="159"/>
                  </a:lnTo>
                  <a:lnTo>
                    <a:pt x="206" y="174"/>
                  </a:lnTo>
                  <a:lnTo>
                    <a:pt x="242" y="186"/>
                  </a:lnTo>
                  <a:lnTo>
                    <a:pt x="279" y="197"/>
                  </a:lnTo>
                  <a:lnTo>
                    <a:pt x="314" y="206"/>
                  </a:lnTo>
                  <a:lnTo>
                    <a:pt x="352" y="215"/>
                  </a:lnTo>
                  <a:lnTo>
                    <a:pt x="389" y="221"/>
                  </a:lnTo>
                  <a:lnTo>
                    <a:pt x="426" y="227"/>
                  </a:lnTo>
                  <a:lnTo>
                    <a:pt x="464" y="230"/>
                  </a:lnTo>
                  <a:lnTo>
                    <a:pt x="502" y="233"/>
                  </a:lnTo>
                  <a:lnTo>
                    <a:pt x="540" y="235"/>
                  </a:lnTo>
                  <a:lnTo>
                    <a:pt x="578" y="236"/>
                  </a:lnTo>
                  <a:lnTo>
                    <a:pt x="615" y="236"/>
                  </a:lnTo>
                  <a:lnTo>
                    <a:pt x="653" y="235"/>
                  </a:lnTo>
                  <a:lnTo>
                    <a:pt x="691" y="233"/>
                  </a:lnTo>
                  <a:lnTo>
                    <a:pt x="729" y="230"/>
                  </a:lnTo>
                  <a:lnTo>
                    <a:pt x="766" y="226"/>
                  </a:lnTo>
                  <a:lnTo>
                    <a:pt x="804" y="222"/>
                  </a:lnTo>
                  <a:lnTo>
                    <a:pt x="841" y="217"/>
                  </a:lnTo>
                  <a:lnTo>
                    <a:pt x="879" y="212"/>
                  </a:lnTo>
                  <a:lnTo>
                    <a:pt x="953" y="198"/>
                  </a:lnTo>
                  <a:lnTo>
                    <a:pt x="1026" y="184"/>
                  </a:lnTo>
                  <a:lnTo>
                    <a:pt x="1097" y="168"/>
                  </a:lnTo>
                  <a:lnTo>
                    <a:pt x="1167" y="152"/>
                  </a:lnTo>
                  <a:lnTo>
                    <a:pt x="1165" y="152"/>
                  </a:lnTo>
                  <a:lnTo>
                    <a:pt x="1150" y="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498" name="Freeform 226"/>
            <p:cNvSpPr>
              <a:spLocks/>
            </p:cNvSpPr>
            <p:nvPr/>
          </p:nvSpPr>
          <p:spPr bwMode="auto">
            <a:xfrm>
              <a:off x="2605" y="1708"/>
              <a:ext cx="46" cy="48"/>
            </a:xfrm>
            <a:custGeom>
              <a:avLst/>
              <a:gdLst>
                <a:gd name="T0" fmla="*/ 0 w 735"/>
                <a:gd name="T1" fmla="*/ 0 h 760"/>
                <a:gd name="T2" fmla="*/ 0 w 735"/>
                <a:gd name="T3" fmla="*/ 0 h 760"/>
                <a:gd name="T4" fmla="*/ 0 w 735"/>
                <a:gd name="T5" fmla="*/ 0 h 760"/>
                <a:gd name="T6" fmla="*/ 0 w 735"/>
                <a:gd name="T7" fmla="*/ 0 h 760"/>
                <a:gd name="T8" fmla="*/ 0 w 735"/>
                <a:gd name="T9" fmla="*/ 0 h 760"/>
                <a:gd name="T10" fmla="*/ 0 w 735"/>
                <a:gd name="T11" fmla="*/ 0 h 760"/>
                <a:gd name="T12" fmla="*/ 0 w 735"/>
                <a:gd name="T13" fmla="*/ 0 h 760"/>
                <a:gd name="T14" fmla="*/ 0 w 735"/>
                <a:gd name="T15" fmla="*/ 0 h 760"/>
                <a:gd name="T16" fmla="*/ 0 w 735"/>
                <a:gd name="T17" fmla="*/ 0 h 760"/>
                <a:gd name="T18" fmla="*/ 0 w 735"/>
                <a:gd name="T19" fmla="*/ 0 h 760"/>
                <a:gd name="T20" fmla="*/ 0 w 735"/>
                <a:gd name="T21" fmla="*/ 0 h 760"/>
                <a:gd name="T22" fmla="*/ 0 w 735"/>
                <a:gd name="T23" fmla="*/ 0 h 760"/>
                <a:gd name="T24" fmla="*/ 0 w 735"/>
                <a:gd name="T25" fmla="*/ 0 h 760"/>
                <a:gd name="T26" fmla="*/ 0 w 735"/>
                <a:gd name="T27" fmla="*/ 0 h 760"/>
                <a:gd name="T28" fmla="*/ 0 w 735"/>
                <a:gd name="T29" fmla="*/ 0 h 760"/>
                <a:gd name="T30" fmla="*/ 0 w 735"/>
                <a:gd name="T31" fmla="*/ 0 h 760"/>
                <a:gd name="T32" fmla="*/ 0 w 735"/>
                <a:gd name="T33" fmla="*/ 0 h 760"/>
                <a:gd name="T34" fmla="*/ 0 w 735"/>
                <a:gd name="T35" fmla="*/ 0 h 760"/>
                <a:gd name="T36" fmla="*/ 0 w 735"/>
                <a:gd name="T37" fmla="*/ 0 h 760"/>
                <a:gd name="T38" fmla="*/ 0 w 735"/>
                <a:gd name="T39" fmla="*/ 0 h 760"/>
                <a:gd name="T40" fmla="*/ 0 w 735"/>
                <a:gd name="T41" fmla="*/ 0 h 760"/>
                <a:gd name="T42" fmla="*/ 0 w 735"/>
                <a:gd name="T43" fmla="*/ 0 h 760"/>
                <a:gd name="T44" fmla="*/ 0 w 735"/>
                <a:gd name="T45" fmla="*/ 0 h 760"/>
                <a:gd name="T46" fmla="*/ 0 w 735"/>
                <a:gd name="T47" fmla="*/ 0 h 760"/>
                <a:gd name="T48" fmla="*/ 0 w 735"/>
                <a:gd name="T49" fmla="*/ 0 h 760"/>
                <a:gd name="T50" fmla="*/ 0 w 735"/>
                <a:gd name="T51" fmla="*/ 0 h 760"/>
                <a:gd name="T52" fmla="*/ 0 w 735"/>
                <a:gd name="T53" fmla="*/ 0 h 760"/>
                <a:gd name="T54" fmla="*/ 0 w 735"/>
                <a:gd name="T55" fmla="*/ 0 h 760"/>
                <a:gd name="T56" fmla="*/ 0 w 735"/>
                <a:gd name="T57" fmla="*/ 0 h 760"/>
                <a:gd name="T58" fmla="*/ 0 w 735"/>
                <a:gd name="T59" fmla="*/ 0 h 760"/>
                <a:gd name="T60" fmla="*/ 0 w 735"/>
                <a:gd name="T61" fmla="*/ 0 h 760"/>
                <a:gd name="T62" fmla="*/ 0 w 735"/>
                <a:gd name="T63" fmla="*/ 0 h 760"/>
                <a:gd name="T64" fmla="*/ 0 w 735"/>
                <a:gd name="T65" fmla="*/ 0 h 760"/>
                <a:gd name="T66" fmla="*/ 0 w 735"/>
                <a:gd name="T67" fmla="*/ 0 h 760"/>
                <a:gd name="T68" fmla="*/ 0 w 735"/>
                <a:gd name="T69" fmla="*/ 0 h 760"/>
                <a:gd name="T70" fmla="*/ 0 w 735"/>
                <a:gd name="T71" fmla="*/ 0 h 760"/>
                <a:gd name="T72" fmla="*/ 0 w 735"/>
                <a:gd name="T73" fmla="*/ 0 h 760"/>
                <a:gd name="T74" fmla="*/ 0 w 735"/>
                <a:gd name="T75" fmla="*/ 0 h 760"/>
                <a:gd name="T76" fmla="*/ 0 w 735"/>
                <a:gd name="T77" fmla="*/ 0 h 760"/>
                <a:gd name="T78" fmla="*/ 0 w 735"/>
                <a:gd name="T79" fmla="*/ 0 h 760"/>
                <a:gd name="T80" fmla="*/ 0 w 735"/>
                <a:gd name="T81" fmla="*/ 0 h 760"/>
                <a:gd name="T82" fmla="*/ 0 w 735"/>
                <a:gd name="T83" fmla="*/ 0 h 760"/>
                <a:gd name="T84" fmla="*/ 0 w 735"/>
                <a:gd name="T85" fmla="*/ 0 h 760"/>
                <a:gd name="T86" fmla="*/ 0 w 735"/>
                <a:gd name="T87" fmla="*/ 0 h 760"/>
                <a:gd name="T88" fmla="*/ 0 w 735"/>
                <a:gd name="T89" fmla="*/ 0 h 760"/>
                <a:gd name="T90" fmla="*/ 0 w 735"/>
                <a:gd name="T91" fmla="*/ 0 h 760"/>
                <a:gd name="T92" fmla="*/ 0 w 735"/>
                <a:gd name="T93" fmla="*/ 0 h 760"/>
                <a:gd name="T94" fmla="*/ 0 w 735"/>
                <a:gd name="T95" fmla="*/ 0 h 760"/>
                <a:gd name="T96" fmla="*/ 0 w 735"/>
                <a:gd name="T97" fmla="*/ 0 h 760"/>
                <a:gd name="T98" fmla="*/ 0 w 735"/>
                <a:gd name="T99" fmla="*/ 0 h 760"/>
                <a:gd name="T100" fmla="*/ 0 w 735"/>
                <a:gd name="T101" fmla="*/ 0 h 760"/>
                <a:gd name="T102" fmla="*/ 0 w 735"/>
                <a:gd name="T103" fmla="*/ 0 h 760"/>
                <a:gd name="T104" fmla="*/ 0 w 735"/>
                <a:gd name="T105" fmla="*/ 0 h 760"/>
                <a:gd name="T106" fmla="*/ 0 w 735"/>
                <a:gd name="T107" fmla="*/ 0 h 760"/>
                <a:gd name="T108" fmla="*/ 0 w 735"/>
                <a:gd name="T109" fmla="*/ 0 h 760"/>
                <a:gd name="T110" fmla="*/ 0 w 735"/>
                <a:gd name="T111" fmla="*/ 0 h 760"/>
                <a:gd name="T112" fmla="*/ 0 w 735"/>
                <a:gd name="T113" fmla="*/ 0 h 760"/>
                <a:gd name="T114" fmla="*/ 0 w 735"/>
                <a:gd name="T115" fmla="*/ 0 h 760"/>
                <a:gd name="T116" fmla="*/ 0 w 735"/>
                <a:gd name="T117" fmla="*/ 0 h 760"/>
                <a:gd name="T118" fmla="*/ 0 w 735"/>
                <a:gd name="T119" fmla="*/ 0 h 760"/>
                <a:gd name="T120" fmla="*/ 0 w 735"/>
                <a:gd name="T121" fmla="*/ 0 h 7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5"/>
                <a:gd name="T184" fmla="*/ 0 h 760"/>
                <a:gd name="T185" fmla="*/ 735 w 735"/>
                <a:gd name="T186" fmla="*/ 760 h 7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5" h="760">
                  <a:moveTo>
                    <a:pt x="666" y="0"/>
                  </a:moveTo>
                  <a:lnTo>
                    <a:pt x="666" y="1"/>
                  </a:lnTo>
                  <a:lnTo>
                    <a:pt x="635" y="58"/>
                  </a:lnTo>
                  <a:lnTo>
                    <a:pt x="605" y="115"/>
                  </a:lnTo>
                  <a:lnTo>
                    <a:pt x="572" y="172"/>
                  </a:lnTo>
                  <a:lnTo>
                    <a:pt x="538" y="227"/>
                  </a:lnTo>
                  <a:lnTo>
                    <a:pt x="520" y="255"/>
                  </a:lnTo>
                  <a:lnTo>
                    <a:pt x="502" y="283"/>
                  </a:lnTo>
                  <a:lnTo>
                    <a:pt x="484" y="309"/>
                  </a:lnTo>
                  <a:lnTo>
                    <a:pt x="465" y="335"/>
                  </a:lnTo>
                  <a:lnTo>
                    <a:pt x="447" y="362"/>
                  </a:lnTo>
                  <a:lnTo>
                    <a:pt x="427" y="386"/>
                  </a:lnTo>
                  <a:lnTo>
                    <a:pt x="408" y="411"/>
                  </a:lnTo>
                  <a:lnTo>
                    <a:pt x="387" y="434"/>
                  </a:lnTo>
                  <a:lnTo>
                    <a:pt x="367" y="458"/>
                  </a:lnTo>
                  <a:lnTo>
                    <a:pt x="345" y="480"/>
                  </a:lnTo>
                  <a:lnTo>
                    <a:pt x="324" y="502"/>
                  </a:lnTo>
                  <a:lnTo>
                    <a:pt x="302" y="522"/>
                  </a:lnTo>
                  <a:lnTo>
                    <a:pt x="280" y="542"/>
                  </a:lnTo>
                  <a:lnTo>
                    <a:pt x="257" y="561"/>
                  </a:lnTo>
                  <a:lnTo>
                    <a:pt x="234" y="579"/>
                  </a:lnTo>
                  <a:lnTo>
                    <a:pt x="210" y="595"/>
                  </a:lnTo>
                  <a:lnTo>
                    <a:pt x="185" y="611"/>
                  </a:lnTo>
                  <a:lnTo>
                    <a:pt x="161" y="625"/>
                  </a:lnTo>
                  <a:lnTo>
                    <a:pt x="135" y="638"/>
                  </a:lnTo>
                  <a:lnTo>
                    <a:pt x="110" y="649"/>
                  </a:lnTo>
                  <a:lnTo>
                    <a:pt x="83" y="661"/>
                  </a:lnTo>
                  <a:lnTo>
                    <a:pt x="56" y="670"/>
                  </a:lnTo>
                  <a:lnTo>
                    <a:pt x="29" y="678"/>
                  </a:lnTo>
                  <a:lnTo>
                    <a:pt x="0" y="684"/>
                  </a:lnTo>
                  <a:lnTo>
                    <a:pt x="15" y="760"/>
                  </a:lnTo>
                  <a:lnTo>
                    <a:pt x="48" y="753"/>
                  </a:lnTo>
                  <a:lnTo>
                    <a:pt x="80" y="744"/>
                  </a:lnTo>
                  <a:lnTo>
                    <a:pt x="111" y="733"/>
                  </a:lnTo>
                  <a:lnTo>
                    <a:pt x="140" y="721"/>
                  </a:lnTo>
                  <a:lnTo>
                    <a:pt x="169" y="708"/>
                  </a:lnTo>
                  <a:lnTo>
                    <a:pt x="198" y="692"/>
                  </a:lnTo>
                  <a:lnTo>
                    <a:pt x="225" y="677"/>
                  </a:lnTo>
                  <a:lnTo>
                    <a:pt x="253" y="660"/>
                  </a:lnTo>
                  <a:lnTo>
                    <a:pt x="280" y="641"/>
                  </a:lnTo>
                  <a:lnTo>
                    <a:pt x="305" y="622"/>
                  </a:lnTo>
                  <a:lnTo>
                    <a:pt x="330" y="601"/>
                  </a:lnTo>
                  <a:lnTo>
                    <a:pt x="354" y="580"/>
                  </a:lnTo>
                  <a:lnTo>
                    <a:pt x="378" y="557"/>
                  </a:lnTo>
                  <a:lnTo>
                    <a:pt x="401" y="534"/>
                  </a:lnTo>
                  <a:lnTo>
                    <a:pt x="424" y="510"/>
                  </a:lnTo>
                  <a:lnTo>
                    <a:pt x="446" y="486"/>
                  </a:lnTo>
                  <a:lnTo>
                    <a:pt x="467" y="460"/>
                  </a:lnTo>
                  <a:lnTo>
                    <a:pt x="488" y="434"/>
                  </a:lnTo>
                  <a:lnTo>
                    <a:pt x="508" y="408"/>
                  </a:lnTo>
                  <a:lnTo>
                    <a:pt x="528" y="381"/>
                  </a:lnTo>
                  <a:lnTo>
                    <a:pt x="547" y="353"/>
                  </a:lnTo>
                  <a:lnTo>
                    <a:pt x="567" y="326"/>
                  </a:lnTo>
                  <a:lnTo>
                    <a:pt x="585" y="297"/>
                  </a:lnTo>
                  <a:lnTo>
                    <a:pt x="604" y="268"/>
                  </a:lnTo>
                  <a:lnTo>
                    <a:pt x="638" y="211"/>
                  </a:lnTo>
                  <a:lnTo>
                    <a:pt x="671" y="153"/>
                  </a:lnTo>
                  <a:lnTo>
                    <a:pt x="704" y="95"/>
                  </a:lnTo>
                  <a:lnTo>
                    <a:pt x="735" y="37"/>
                  </a:lnTo>
                  <a:lnTo>
                    <a:pt x="734" y="38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499" name="Freeform 227"/>
            <p:cNvSpPr>
              <a:spLocks/>
            </p:cNvSpPr>
            <p:nvPr/>
          </p:nvSpPr>
          <p:spPr bwMode="auto">
            <a:xfrm>
              <a:off x="2627" y="1683"/>
              <a:ext cx="26" cy="27"/>
            </a:xfrm>
            <a:custGeom>
              <a:avLst/>
              <a:gdLst>
                <a:gd name="T0" fmla="*/ 0 w 420"/>
                <a:gd name="T1" fmla="*/ 0 h 432"/>
                <a:gd name="T2" fmla="*/ 0 w 420"/>
                <a:gd name="T3" fmla="*/ 0 h 432"/>
                <a:gd name="T4" fmla="*/ 0 w 420"/>
                <a:gd name="T5" fmla="*/ 0 h 432"/>
                <a:gd name="T6" fmla="*/ 0 w 420"/>
                <a:gd name="T7" fmla="*/ 0 h 432"/>
                <a:gd name="T8" fmla="*/ 0 w 420"/>
                <a:gd name="T9" fmla="*/ 0 h 432"/>
                <a:gd name="T10" fmla="*/ 0 w 420"/>
                <a:gd name="T11" fmla="*/ 0 h 432"/>
                <a:gd name="T12" fmla="*/ 0 w 420"/>
                <a:gd name="T13" fmla="*/ 0 h 432"/>
                <a:gd name="T14" fmla="*/ 0 w 420"/>
                <a:gd name="T15" fmla="*/ 0 h 432"/>
                <a:gd name="T16" fmla="*/ 0 w 420"/>
                <a:gd name="T17" fmla="*/ 0 h 432"/>
                <a:gd name="T18" fmla="*/ 0 w 420"/>
                <a:gd name="T19" fmla="*/ 0 h 432"/>
                <a:gd name="T20" fmla="*/ 0 w 420"/>
                <a:gd name="T21" fmla="*/ 0 h 432"/>
                <a:gd name="T22" fmla="*/ 0 w 420"/>
                <a:gd name="T23" fmla="*/ 0 h 432"/>
                <a:gd name="T24" fmla="*/ 0 w 420"/>
                <a:gd name="T25" fmla="*/ 0 h 432"/>
                <a:gd name="T26" fmla="*/ 0 w 420"/>
                <a:gd name="T27" fmla="*/ 0 h 432"/>
                <a:gd name="T28" fmla="*/ 0 w 420"/>
                <a:gd name="T29" fmla="*/ 0 h 432"/>
                <a:gd name="T30" fmla="*/ 0 w 420"/>
                <a:gd name="T31" fmla="*/ 0 h 432"/>
                <a:gd name="T32" fmla="*/ 0 w 420"/>
                <a:gd name="T33" fmla="*/ 0 h 432"/>
                <a:gd name="T34" fmla="*/ 0 w 420"/>
                <a:gd name="T35" fmla="*/ 0 h 432"/>
                <a:gd name="T36" fmla="*/ 0 w 420"/>
                <a:gd name="T37" fmla="*/ 0 h 432"/>
                <a:gd name="T38" fmla="*/ 0 w 420"/>
                <a:gd name="T39" fmla="*/ 0 h 432"/>
                <a:gd name="T40" fmla="*/ 0 w 420"/>
                <a:gd name="T41" fmla="*/ 0 h 432"/>
                <a:gd name="T42" fmla="*/ 0 w 420"/>
                <a:gd name="T43" fmla="*/ 0 h 432"/>
                <a:gd name="T44" fmla="*/ 0 w 420"/>
                <a:gd name="T45" fmla="*/ 0 h 432"/>
                <a:gd name="T46" fmla="*/ 0 w 420"/>
                <a:gd name="T47" fmla="*/ 0 h 432"/>
                <a:gd name="T48" fmla="*/ 0 w 420"/>
                <a:gd name="T49" fmla="*/ 0 h 432"/>
                <a:gd name="T50" fmla="*/ 0 w 420"/>
                <a:gd name="T51" fmla="*/ 0 h 432"/>
                <a:gd name="T52" fmla="*/ 0 w 420"/>
                <a:gd name="T53" fmla="*/ 0 h 432"/>
                <a:gd name="T54" fmla="*/ 0 w 420"/>
                <a:gd name="T55" fmla="*/ 0 h 432"/>
                <a:gd name="T56" fmla="*/ 0 w 420"/>
                <a:gd name="T57" fmla="*/ 0 h 432"/>
                <a:gd name="T58" fmla="*/ 0 w 420"/>
                <a:gd name="T59" fmla="*/ 0 h 432"/>
                <a:gd name="T60" fmla="*/ 0 w 420"/>
                <a:gd name="T61" fmla="*/ 0 h 432"/>
                <a:gd name="T62" fmla="*/ 0 w 420"/>
                <a:gd name="T63" fmla="*/ 0 h 432"/>
                <a:gd name="T64" fmla="*/ 0 w 420"/>
                <a:gd name="T65" fmla="*/ 0 h 432"/>
                <a:gd name="T66" fmla="*/ 0 w 420"/>
                <a:gd name="T67" fmla="*/ 0 h 432"/>
                <a:gd name="T68" fmla="*/ 0 w 420"/>
                <a:gd name="T69" fmla="*/ 0 h 432"/>
                <a:gd name="T70" fmla="*/ 0 w 420"/>
                <a:gd name="T71" fmla="*/ 0 h 432"/>
                <a:gd name="T72" fmla="*/ 0 w 420"/>
                <a:gd name="T73" fmla="*/ 0 h 432"/>
                <a:gd name="T74" fmla="*/ 0 w 420"/>
                <a:gd name="T75" fmla="*/ 0 h 432"/>
                <a:gd name="T76" fmla="*/ 0 w 420"/>
                <a:gd name="T77" fmla="*/ 0 h 432"/>
                <a:gd name="T78" fmla="*/ 0 w 420"/>
                <a:gd name="T79" fmla="*/ 0 h 432"/>
                <a:gd name="T80" fmla="*/ 0 w 420"/>
                <a:gd name="T81" fmla="*/ 0 h 432"/>
                <a:gd name="T82" fmla="*/ 0 w 420"/>
                <a:gd name="T83" fmla="*/ 0 h 432"/>
                <a:gd name="T84" fmla="*/ 0 w 420"/>
                <a:gd name="T85" fmla="*/ 0 h 432"/>
                <a:gd name="T86" fmla="*/ 0 w 420"/>
                <a:gd name="T87" fmla="*/ 0 h 432"/>
                <a:gd name="T88" fmla="*/ 0 w 420"/>
                <a:gd name="T89" fmla="*/ 0 h 432"/>
                <a:gd name="T90" fmla="*/ 0 w 420"/>
                <a:gd name="T91" fmla="*/ 0 h 432"/>
                <a:gd name="T92" fmla="*/ 0 w 420"/>
                <a:gd name="T93" fmla="*/ 0 h 432"/>
                <a:gd name="T94" fmla="*/ 0 w 420"/>
                <a:gd name="T95" fmla="*/ 0 h 432"/>
                <a:gd name="T96" fmla="*/ 0 w 420"/>
                <a:gd name="T97" fmla="*/ 0 h 432"/>
                <a:gd name="T98" fmla="*/ 0 w 420"/>
                <a:gd name="T99" fmla="*/ 0 h 432"/>
                <a:gd name="T100" fmla="*/ 0 w 420"/>
                <a:gd name="T101" fmla="*/ 0 h 432"/>
                <a:gd name="T102" fmla="*/ 0 w 420"/>
                <a:gd name="T103" fmla="*/ 0 h 432"/>
                <a:gd name="T104" fmla="*/ 0 w 420"/>
                <a:gd name="T105" fmla="*/ 0 h 432"/>
                <a:gd name="T106" fmla="*/ 0 w 420"/>
                <a:gd name="T107" fmla="*/ 0 h 432"/>
                <a:gd name="T108" fmla="*/ 0 w 420"/>
                <a:gd name="T109" fmla="*/ 0 h 432"/>
                <a:gd name="T110" fmla="*/ 0 w 420"/>
                <a:gd name="T111" fmla="*/ 0 h 432"/>
                <a:gd name="T112" fmla="*/ 0 w 420"/>
                <a:gd name="T113" fmla="*/ 0 h 432"/>
                <a:gd name="T114" fmla="*/ 0 w 420"/>
                <a:gd name="T115" fmla="*/ 0 h 432"/>
                <a:gd name="T116" fmla="*/ 0 w 420"/>
                <a:gd name="T117" fmla="*/ 0 h 4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20"/>
                <a:gd name="T178" fmla="*/ 0 h 432"/>
                <a:gd name="T179" fmla="*/ 420 w 420"/>
                <a:gd name="T180" fmla="*/ 432 h 4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20" h="432">
                  <a:moveTo>
                    <a:pt x="0" y="74"/>
                  </a:moveTo>
                  <a:lnTo>
                    <a:pt x="42" y="86"/>
                  </a:lnTo>
                  <a:lnTo>
                    <a:pt x="83" y="99"/>
                  </a:lnTo>
                  <a:lnTo>
                    <a:pt x="122" y="114"/>
                  </a:lnTo>
                  <a:lnTo>
                    <a:pt x="161" y="131"/>
                  </a:lnTo>
                  <a:lnTo>
                    <a:pt x="179" y="139"/>
                  </a:lnTo>
                  <a:lnTo>
                    <a:pt x="196" y="147"/>
                  </a:lnTo>
                  <a:lnTo>
                    <a:pt x="212" y="156"/>
                  </a:lnTo>
                  <a:lnTo>
                    <a:pt x="228" y="165"/>
                  </a:lnTo>
                  <a:lnTo>
                    <a:pt x="243" y="176"/>
                  </a:lnTo>
                  <a:lnTo>
                    <a:pt x="258" y="186"/>
                  </a:lnTo>
                  <a:lnTo>
                    <a:pt x="270" y="195"/>
                  </a:lnTo>
                  <a:lnTo>
                    <a:pt x="282" y="206"/>
                  </a:lnTo>
                  <a:lnTo>
                    <a:pt x="293" y="217"/>
                  </a:lnTo>
                  <a:lnTo>
                    <a:pt x="304" y="227"/>
                  </a:lnTo>
                  <a:lnTo>
                    <a:pt x="312" y="238"/>
                  </a:lnTo>
                  <a:lnTo>
                    <a:pt x="320" y="248"/>
                  </a:lnTo>
                  <a:lnTo>
                    <a:pt x="326" y="260"/>
                  </a:lnTo>
                  <a:lnTo>
                    <a:pt x="331" y="270"/>
                  </a:lnTo>
                  <a:lnTo>
                    <a:pt x="335" y="281"/>
                  </a:lnTo>
                  <a:lnTo>
                    <a:pt x="340" y="293"/>
                  </a:lnTo>
                  <a:lnTo>
                    <a:pt x="342" y="304"/>
                  </a:lnTo>
                  <a:lnTo>
                    <a:pt x="342" y="315"/>
                  </a:lnTo>
                  <a:lnTo>
                    <a:pt x="342" y="326"/>
                  </a:lnTo>
                  <a:lnTo>
                    <a:pt x="341" y="339"/>
                  </a:lnTo>
                  <a:lnTo>
                    <a:pt x="338" y="352"/>
                  </a:lnTo>
                  <a:lnTo>
                    <a:pt x="333" y="365"/>
                  </a:lnTo>
                  <a:lnTo>
                    <a:pt x="327" y="380"/>
                  </a:lnTo>
                  <a:lnTo>
                    <a:pt x="319" y="394"/>
                  </a:lnTo>
                  <a:lnTo>
                    <a:pt x="387" y="432"/>
                  </a:lnTo>
                  <a:lnTo>
                    <a:pt x="397" y="412"/>
                  </a:lnTo>
                  <a:lnTo>
                    <a:pt x="406" y="392"/>
                  </a:lnTo>
                  <a:lnTo>
                    <a:pt x="412" y="371"/>
                  </a:lnTo>
                  <a:lnTo>
                    <a:pt x="416" y="352"/>
                  </a:lnTo>
                  <a:lnTo>
                    <a:pt x="419" y="332"/>
                  </a:lnTo>
                  <a:lnTo>
                    <a:pt x="420" y="313"/>
                  </a:lnTo>
                  <a:lnTo>
                    <a:pt x="417" y="294"/>
                  </a:lnTo>
                  <a:lnTo>
                    <a:pt x="414" y="275"/>
                  </a:lnTo>
                  <a:lnTo>
                    <a:pt x="409" y="257"/>
                  </a:lnTo>
                  <a:lnTo>
                    <a:pt x="402" y="239"/>
                  </a:lnTo>
                  <a:lnTo>
                    <a:pt x="394" y="223"/>
                  </a:lnTo>
                  <a:lnTo>
                    <a:pt x="385" y="206"/>
                  </a:lnTo>
                  <a:lnTo>
                    <a:pt x="373" y="191"/>
                  </a:lnTo>
                  <a:lnTo>
                    <a:pt x="361" y="176"/>
                  </a:lnTo>
                  <a:lnTo>
                    <a:pt x="349" y="162"/>
                  </a:lnTo>
                  <a:lnTo>
                    <a:pt x="334" y="148"/>
                  </a:lnTo>
                  <a:lnTo>
                    <a:pt x="319" y="136"/>
                  </a:lnTo>
                  <a:lnTo>
                    <a:pt x="304" y="123"/>
                  </a:lnTo>
                  <a:lnTo>
                    <a:pt x="286" y="111"/>
                  </a:lnTo>
                  <a:lnTo>
                    <a:pt x="269" y="100"/>
                  </a:lnTo>
                  <a:lnTo>
                    <a:pt x="250" y="90"/>
                  </a:lnTo>
                  <a:lnTo>
                    <a:pt x="232" y="78"/>
                  </a:lnTo>
                  <a:lnTo>
                    <a:pt x="212" y="69"/>
                  </a:lnTo>
                  <a:lnTo>
                    <a:pt x="192" y="59"/>
                  </a:lnTo>
                  <a:lnTo>
                    <a:pt x="151" y="43"/>
                  </a:lnTo>
                  <a:lnTo>
                    <a:pt x="108" y="26"/>
                  </a:lnTo>
                  <a:lnTo>
                    <a:pt x="65" y="12"/>
                  </a:lnTo>
                  <a:lnTo>
                    <a:pt x="2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0" name="Freeform 228"/>
            <p:cNvSpPr>
              <a:spLocks/>
            </p:cNvSpPr>
            <p:nvPr/>
          </p:nvSpPr>
          <p:spPr bwMode="auto">
            <a:xfrm>
              <a:off x="2457" y="1573"/>
              <a:ext cx="65" cy="61"/>
            </a:xfrm>
            <a:custGeom>
              <a:avLst/>
              <a:gdLst>
                <a:gd name="T0" fmla="*/ 0 w 1029"/>
                <a:gd name="T1" fmla="*/ 0 h 971"/>
                <a:gd name="T2" fmla="*/ 0 w 1029"/>
                <a:gd name="T3" fmla="*/ 0 h 971"/>
                <a:gd name="T4" fmla="*/ 0 w 1029"/>
                <a:gd name="T5" fmla="*/ 0 h 971"/>
                <a:gd name="T6" fmla="*/ 0 w 1029"/>
                <a:gd name="T7" fmla="*/ 0 h 971"/>
                <a:gd name="T8" fmla="*/ 0 w 1029"/>
                <a:gd name="T9" fmla="*/ 0 h 971"/>
                <a:gd name="T10" fmla="*/ 0 w 1029"/>
                <a:gd name="T11" fmla="*/ 0 h 971"/>
                <a:gd name="T12" fmla="*/ 0 w 1029"/>
                <a:gd name="T13" fmla="*/ 0 h 971"/>
                <a:gd name="T14" fmla="*/ 0 w 1029"/>
                <a:gd name="T15" fmla="*/ 0 h 971"/>
                <a:gd name="T16" fmla="*/ 0 w 1029"/>
                <a:gd name="T17" fmla="*/ 0 h 971"/>
                <a:gd name="T18" fmla="*/ 0 w 1029"/>
                <a:gd name="T19" fmla="*/ 0 h 971"/>
                <a:gd name="T20" fmla="*/ 0 w 1029"/>
                <a:gd name="T21" fmla="*/ 0 h 971"/>
                <a:gd name="T22" fmla="*/ 0 w 1029"/>
                <a:gd name="T23" fmla="*/ 0 h 971"/>
                <a:gd name="T24" fmla="*/ 0 w 1029"/>
                <a:gd name="T25" fmla="*/ 0 h 971"/>
                <a:gd name="T26" fmla="*/ 0 w 1029"/>
                <a:gd name="T27" fmla="*/ 0 h 971"/>
                <a:gd name="T28" fmla="*/ 0 w 1029"/>
                <a:gd name="T29" fmla="*/ 0 h 971"/>
                <a:gd name="T30" fmla="*/ 0 w 1029"/>
                <a:gd name="T31" fmla="*/ 0 h 971"/>
                <a:gd name="T32" fmla="*/ 0 w 1029"/>
                <a:gd name="T33" fmla="*/ 0 h 971"/>
                <a:gd name="T34" fmla="*/ 0 w 1029"/>
                <a:gd name="T35" fmla="*/ 0 h 971"/>
                <a:gd name="T36" fmla="*/ 0 w 1029"/>
                <a:gd name="T37" fmla="*/ 0 h 971"/>
                <a:gd name="T38" fmla="*/ 0 w 1029"/>
                <a:gd name="T39" fmla="*/ 0 h 971"/>
                <a:gd name="T40" fmla="*/ 0 w 1029"/>
                <a:gd name="T41" fmla="*/ 0 h 971"/>
                <a:gd name="T42" fmla="*/ 0 w 1029"/>
                <a:gd name="T43" fmla="*/ 0 h 971"/>
                <a:gd name="T44" fmla="*/ 0 w 1029"/>
                <a:gd name="T45" fmla="*/ 0 h 971"/>
                <a:gd name="T46" fmla="*/ 0 w 1029"/>
                <a:gd name="T47" fmla="*/ 0 h 971"/>
                <a:gd name="T48" fmla="*/ 0 w 1029"/>
                <a:gd name="T49" fmla="*/ 0 h 971"/>
                <a:gd name="T50" fmla="*/ 0 w 1029"/>
                <a:gd name="T51" fmla="*/ 0 h 971"/>
                <a:gd name="T52" fmla="*/ 0 w 1029"/>
                <a:gd name="T53" fmla="*/ 0 h 971"/>
                <a:gd name="T54" fmla="*/ 0 w 1029"/>
                <a:gd name="T55" fmla="*/ 0 h 971"/>
                <a:gd name="T56" fmla="*/ 0 w 1029"/>
                <a:gd name="T57" fmla="*/ 0 h 971"/>
                <a:gd name="T58" fmla="*/ 0 w 1029"/>
                <a:gd name="T59" fmla="*/ 0 h 971"/>
                <a:gd name="T60" fmla="*/ 0 w 1029"/>
                <a:gd name="T61" fmla="*/ 0 h 971"/>
                <a:gd name="T62" fmla="*/ 0 w 1029"/>
                <a:gd name="T63" fmla="*/ 0 h 971"/>
                <a:gd name="T64" fmla="*/ 0 w 1029"/>
                <a:gd name="T65" fmla="*/ 0 h 971"/>
                <a:gd name="T66" fmla="*/ 0 w 1029"/>
                <a:gd name="T67" fmla="*/ 0 h 971"/>
                <a:gd name="T68" fmla="*/ 0 w 1029"/>
                <a:gd name="T69" fmla="*/ 0 h 971"/>
                <a:gd name="T70" fmla="*/ 0 w 1029"/>
                <a:gd name="T71" fmla="*/ 0 h 971"/>
                <a:gd name="T72" fmla="*/ 0 w 1029"/>
                <a:gd name="T73" fmla="*/ 0 h 971"/>
                <a:gd name="T74" fmla="*/ 0 w 1029"/>
                <a:gd name="T75" fmla="*/ 0 h 971"/>
                <a:gd name="T76" fmla="*/ 0 w 1029"/>
                <a:gd name="T77" fmla="*/ 0 h 971"/>
                <a:gd name="T78" fmla="*/ 0 w 1029"/>
                <a:gd name="T79" fmla="*/ 0 h 971"/>
                <a:gd name="T80" fmla="*/ 0 w 1029"/>
                <a:gd name="T81" fmla="*/ 0 h 971"/>
                <a:gd name="T82" fmla="*/ 0 w 1029"/>
                <a:gd name="T83" fmla="*/ 0 h 971"/>
                <a:gd name="T84" fmla="*/ 0 w 1029"/>
                <a:gd name="T85" fmla="*/ 0 h 971"/>
                <a:gd name="T86" fmla="*/ 0 w 1029"/>
                <a:gd name="T87" fmla="*/ 0 h 971"/>
                <a:gd name="T88" fmla="*/ 0 w 1029"/>
                <a:gd name="T89" fmla="*/ 0 h 97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9"/>
                <a:gd name="T136" fmla="*/ 0 h 971"/>
                <a:gd name="T137" fmla="*/ 1029 w 1029"/>
                <a:gd name="T138" fmla="*/ 971 h 97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9" h="971">
                  <a:moveTo>
                    <a:pt x="714" y="7"/>
                  </a:moveTo>
                  <a:lnTo>
                    <a:pt x="684" y="11"/>
                  </a:lnTo>
                  <a:lnTo>
                    <a:pt x="654" y="16"/>
                  </a:lnTo>
                  <a:lnTo>
                    <a:pt x="624" y="21"/>
                  </a:lnTo>
                  <a:lnTo>
                    <a:pt x="595" y="27"/>
                  </a:lnTo>
                  <a:lnTo>
                    <a:pt x="565" y="34"/>
                  </a:lnTo>
                  <a:lnTo>
                    <a:pt x="535" y="41"/>
                  </a:lnTo>
                  <a:lnTo>
                    <a:pt x="505" y="51"/>
                  </a:lnTo>
                  <a:lnTo>
                    <a:pt x="477" y="60"/>
                  </a:lnTo>
                  <a:lnTo>
                    <a:pt x="448" y="70"/>
                  </a:lnTo>
                  <a:lnTo>
                    <a:pt x="420" y="80"/>
                  </a:lnTo>
                  <a:lnTo>
                    <a:pt x="392" y="92"/>
                  </a:lnTo>
                  <a:lnTo>
                    <a:pt x="365" y="105"/>
                  </a:lnTo>
                  <a:lnTo>
                    <a:pt x="337" y="118"/>
                  </a:lnTo>
                  <a:lnTo>
                    <a:pt x="312" y="132"/>
                  </a:lnTo>
                  <a:lnTo>
                    <a:pt x="286" y="147"/>
                  </a:lnTo>
                  <a:lnTo>
                    <a:pt x="260" y="162"/>
                  </a:lnTo>
                  <a:lnTo>
                    <a:pt x="237" y="180"/>
                  </a:lnTo>
                  <a:lnTo>
                    <a:pt x="213" y="197"/>
                  </a:lnTo>
                  <a:lnTo>
                    <a:pt x="191" y="216"/>
                  </a:lnTo>
                  <a:lnTo>
                    <a:pt x="169" y="234"/>
                  </a:lnTo>
                  <a:lnTo>
                    <a:pt x="149" y="254"/>
                  </a:lnTo>
                  <a:lnTo>
                    <a:pt x="129" y="276"/>
                  </a:lnTo>
                  <a:lnTo>
                    <a:pt x="111" y="298"/>
                  </a:lnTo>
                  <a:lnTo>
                    <a:pt x="93" y="321"/>
                  </a:lnTo>
                  <a:lnTo>
                    <a:pt x="78" y="345"/>
                  </a:lnTo>
                  <a:lnTo>
                    <a:pt x="63" y="369"/>
                  </a:lnTo>
                  <a:lnTo>
                    <a:pt x="49" y="395"/>
                  </a:lnTo>
                  <a:lnTo>
                    <a:pt x="37" y="421"/>
                  </a:lnTo>
                  <a:lnTo>
                    <a:pt x="27" y="449"/>
                  </a:lnTo>
                  <a:lnTo>
                    <a:pt x="18" y="478"/>
                  </a:lnTo>
                  <a:lnTo>
                    <a:pt x="10" y="508"/>
                  </a:lnTo>
                  <a:lnTo>
                    <a:pt x="4" y="538"/>
                  </a:lnTo>
                  <a:lnTo>
                    <a:pt x="1" y="559"/>
                  </a:lnTo>
                  <a:lnTo>
                    <a:pt x="0" y="579"/>
                  </a:lnTo>
                  <a:lnTo>
                    <a:pt x="0" y="600"/>
                  </a:lnTo>
                  <a:lnTo>
                    <a:pt x="2" y="621"/>
                  </a:lnTo>
                  <a:lnTo>
                    <a:pt x="4" y="642"/>
                  </a:lnTo>
                  <a:lnTo>
                    <a:pt x="8" y="662"/>
                  </a:lnTo>
                  <a:lnTo>
                    <a:pt x="12" y="683"/>
                  </a:lnTo>
                  <a:lnTo>
                    <a:pt x="19" y="703"/>
                  </a:lnTo>
                  <a:lnTo>
                    <a:pt x="25" y="724"/>
                  </a:lnTo>
                  <a:lnTo>
                    <a:pt x="33" y="743"/>
                  </a:lnTo>
                  <a:lnTo>
                    <a:pt x="42" y="763"/>
                  </a:lnTo>
                  <a:lnTo>
                    <a:pt x="51" y="781"/>
                  </a:lnTo>
                  <a:lnTo>
                    <a:pt x="62" y="799"/>
                  </a:lnTo>
                  <a:lnTo>
                    <a:pt x="73" y="818"/>
                  </a:lnTo>
                  <a:lnTo>
                    <a:pt x="85" y="834"/>
                  </a:lnTo>
                  <a:lnTo>
                    <a:pt x="99" y="851"/>
                  </a:lnTo>
                  <a:lnTo>
                    <a:pt x="112" y="867"/>
                  </a:lnTo>
                  <a:lnTo>
                    <a:pt x="126" y="881"/>
                  </a:lnTo>
                  <a:lnTo>
                    <a:pt x="141" y="896"/>
                  </a:lnTo>
                  <a:lnTo>
                    <a:pt x="157" y="909"/>
                  </a:lnTo>
                  <a:lnTo>
                    <a:pt x="172" y="920"/>
                  </a:lnTo>
                  <a:lnTo>
                    <a:pt x="189" y="932"/>
                  </a:lnTo>
                  <a:lnTo>
                    <a:pt x="206" y="941"/>
                  </a:lnTo>
                  <a:lnTo>
                    <a:pt x="224" y="949"/>
                  </a:lnTo>
                  <a:lnTo>
                    <a:pt x="242" y="956"/>
                  </a:lnTo>
                  <a:lnTo>
                    <a:pt x="259" y="962"/>
                  </a:lnTo>
                  <a:lnTo>
                    <a:pt x="279" y="966"/>
                  </a:lnTo>
                  <a:lnTo>
                    <a:pt x="297" y="970"/>
                  </a:lnTo>
                  <a:lnTo>
                    <a:pt x="317" y="971"/>
                  </a:lnTo>
                  <a:lnTo>
                    <a:pt x="336" y="971"/>
                  </a:lnTo>
                  <a:lnTo>
                    <a:pt x="356" y="969"/>
                  </a:lnTo>
                  <a:lnTo>
                    <a:pt x="375" y="964"/>
                  </a:lnTo>
                  <a:lnTo>
                    <a:pt x="414" y="955"/>
                  </a:lnTo>
                  <a:lnTo>
                    <a:pt x="454" y="944"/>
                  </a:lnTo>
                  <a:lnTo>
                    <a:pt x="495" y="932"/>
                  </a:lnTo>
                  <a:lnTo>
                    <a:pt x="536" y="917"/>
                  </a:lnTo>
                  <a:lnTo>
                    <a:pt x="576" y="902"/>
                  </a:lnTo>
                  <a:lnTo>
                    <a:pt x="616" y="886"/>
                  </a:lnTo>
                  <a:lnTo>
                    <a:pt x="636" y="876"/>
                  </a:lnTo>
                  <a:lnTo>
                    <a:pt x="655" y="866"/>
                  </a:lnTo>
                  <a:lnTo>
                    <a:pt x="674" y="856"/>
                  </a:lnTo>
                  <a:lnTo>
                    <a:pt x="692" y="846"/>
                  </a:lnTo>
                  <a:lnTo>
                    <a:pt x="709" y="834"/>
                  </a:lnTo>
                  <a:lnTo>
                    <a:pt x="727" y="823"/>
                  </a:lnTo>
                  <a:lnTo>
                    <a:pt x="743" y="811"/>
                  </a:lnTo>
                  <a:lnTo>
                    <a:pt x="760" y="797"/>
                  </a:lnTo>
                  <a:lnTo>
                    <a:pt x="774" y="784"/>
                  </a:lnTo>
                  <a:lnTo>
                    <a:pt x="789" y="771"/>
                  </a:lnTo>
                  <a:lnTo>
                    <a:pt x="803" y="755"/>
                  </a:lnTo>
                  <a:lnTo>
                    <a:pt x="815" y="740"/>
                  </a:lnTo>
                  <a:lnTo>
                    <a:pt x="827" y="725"/>
                  </a:lnTo>
                  <a:lnTo>
                    <a:pt x="838" y="708"/>
                  </a:lnTo>
                  <a:lnTo>
                    <a:pt x="848" y="691"/>
                  </a:lnTo>
                  <a:lnTo>
                    <a:pt x="856" y="672"/>
                  </a:lnTo>
                  <a:lnTo>
                    <a:pt x="864" y="654"/>
                  </a:lnTo>
                  <a:lnTo>
                    <a:pt x="870" y="635"/>
                  </a:lnTo>
                  <a:lnTo>
                    <a:pt x="875" y="615"/>
                  </a:lnTo>
                  <a:lnTo>
                    <a:pt x="880" y="594"/>
                  </a:lnTo>
                  <a:lnTo>
                    <a:pt x="884" y="577"/>
                  </a:lnTo>
                  <a:lnTo>
                    <a:pt x="888" y="560"/>
                  </a:lnTo>
                  <a:lnTo>
                    <a:pt x="893" y="543"/>
                  </a:lnTo>
                  <a:lnTo>
                    <a:pt x="899" y="527"/>
                  </a:lnTo>
                  <a:lnTo>
                    <a:pt x="911" y="495"/>
                  </a:lnTo>
                  <a:lnTo>
                    <a:pt x="925" y="464"/>
                  </a:lnTo>
                  <a:lnTo>
                    <a:pt x="954" y="403"/>
                  </a:lnTo>
                  <a:lnTo>
                    <a:pt x="984" y="345"/>
                  </a:lnTo>
                  <a:lnTo>
                    <a:pt x="997" y="316"/>
                  </a:lnTo>
                  <a:lnTo>
                    <a:pt x="1009" y="287"/>
                  </a:lnTo>
                  <a:lnTo>
                    <a:pt x="1014" y="273"/>
                  </a:lnTo>
                  <a:lnTo>
                    <a:pt x="1018" y="259"/>
                  </a:lnTo>
                  <a:lnTo>
                    <a:pt x="1022" y="244"/>
                  </a:lnTo>
                  <a:lnTo>
                    <a:pt x="1025" y="229"/>
                  </a:lnTo>
                  <a:lnTo>
                    <a:pt x="1027" y="215"/>
                  </a:lnTo>
                  <a:lnTo>
                    <a:pt x="1029" y="200"/>
                  </a:lnTo>
                  <a:lnTo>
                    <a:pt x="1029" y="186"/>
                  </a:lnTo>
                  <a:lnTo>
                    <a:pt x="1029" y="171"/>
                  </a:lnTo>
                  <a:lnTo>
                    <a:pt x="1028" y="157"/>
                  </a:lnTo>
                  <a:lnTo>
                    <a:pt x="1026" y="142"/>
                  </a:lnTo>
                  <a:lnTo>
                    <a:pt x="1022" y="127"/>
                  </a:lnTo>
                  <a:lnTo>
                    <a:pt x="1018" y="112"/>
                  </a:lnTo>
                  <a:lnTo>
                    <a:pt x="1014" y="102"/>
                  </a:lnTo>
                  <a:lnTo>
                    <a:pt x="1011" y="93"/>
                  </a:lnTo>
                  <a:lnTo>
                    <a:pt x="1006" y="83"/>
                  </a:lnTo>
                  <a:lnTo>
                    <a:pt x="1001" y="75"/>
                  </a:lnTo>
                  <a:lnTo>
                    <a:pt x="994" y="67"/>
                  </a:lnTo>
                  <a:lnTo>
                    <a:pt x="988" y="60"/>
                  </a:lnTo>
                  <a:lnTo>
                    <a:pt x="981" y="53"/>
                  </a:lnTo>
                  <a:lnTo>
                    <a:pt x="974" y="47"/>
                  </a:lnTo>
                  <a:lnTo>
                    <a:pt x="967" y="40"/>
                  </a:lnTo>
                  <a:lnTo>
                    <a:pt x="958" y="35"/>
                  </a:lnTo>
                  <a:lnTo>
                    <a:pt x="949" y="30"/>
                  </a:lnTo>
                  <a:lnTo>
                    <a:pt x="940" y="26"/>
                  </a:lnTo>
                  <a:lnTo>
                    <a:pt x="922" y="18"/>
                  </a:lnTo>
                  <a:lnTo>
                    <a:pt x="901" y="12"/>
                  </a:lnTo>
                  <a:lnTo>
                    <a:pt x="880" y="7"/>
                  </a:lnTo>
                  <a:lnTo>
                    <a:pt x="857" y="3"/>
                  </a:lnTo>
                  <a:lnTo>
                    <a:pt x="833" y="1"/>
                  </a:lnTo>
                  <a:lnTo>
                    <a:pt x="810" y="0"/>
                  </a:lnTo>
                  <a:lnTo>
                    <a:pt x="785" y="1"/>
                  </a:lnTo>
                  <a:lnTo>
                    <a:pt x="762" y="2"/>
                  </a:lnTo>
                  <a:lnTo>
                    <a:pt x="737" y="5"/>
                  </a:lnTo>
                  <a:lnTo>
                    <a:pt x="714" y="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1" name="Freeform 229"/>
            <p:cNvSpPr>
              <a:spLocks/>
            </p:cNvSpPr>
            <p:nvPr/>
          </p:nvSpPr>
          <p:spPr bwMode="auto">
            <a:xfrm>
              <a:off x="2455" y="1571"/>
              <a:ext cx="47" cy="36"/>
            </a:xfrm>
            <a:custGeom>
              <a:avLst/>
              <a:gdLst>
                <a:gd name="T0" fmla="*/ 0 w 753"/>
                <a:gd name="T1" fmla="*/ 0 h 575"/>
                <a:gd name="T2" fmla="*/ 0 w 753"/>
                <a:gd name="T3" fmla="*/ 0 h 575"/>
                <a:gd name="T4" fmla="*/ 0 w 753"/>
                <a:gd name="T5" fmla="*/ 0 h 575"/>
                <a:gd name="T6" fmla="*/ 0 w 753"/>
                <a:gd name="T7" fmla="*/ 0 h 575"/>
                <a:gd name="T8" fmla="*/ 0 w 753"/>
                <a:gd name="T9" fmla="*/ 0 h 575"/>
                <a:gd name="T10" fmla="*/ 0 w 753"/>
                <a:gd name="T11" fmla="*/ 0 h 575"/>
                <a:gd name="T12" fmla="*/ 0 w 753"/>
                <a:gd name="T13" fmla="*/ 0 h 575"/>
                <a:gd name="T14" fmla="*/ 0 w 753"/>
                <a:gd name="T15" fmla="*/ 0 h 575"/>
                <a:gd name="T16" fmla="*/ 0 w 753"/>
                <a:gd name="T17" fmla="*/ 0 h 575"/>
                <a:gd name="T18" fmla="*/ 0 w 753"/>
                <a:gd name="T19" fmla="*/ 0 h 575"/>
                <a:gd name="T20" fmla="*/ 0 w 753"/>
                <a:gd name="T21" fmla="*/ 0 h 575"/>
                <a:gd name="T22" fmla="*/ 0 w 753"/>
                <a:gd name="T23" fmla="*/ 0 h 575"/>
                <a:gd name="T24" fmla="*/ 0 w 753"/>
                <a:gd name="T25" fmla="*/ 0 h 575"/>
                <a:gd name="T26" fmla="*/ 0 w 753"/>
                <a:gd name="T27" fmla="*/ 0 h 575"/>
                <a:gd name="T28" fmla="*/ 0 w 753"/>
                <a:gd name="T29" fmla="*/ 0 h 575"/>
                <a:gd name="T30" fmla="*/ 0 w 753"/>
                <a:gd name="T31" fmla="*/ 0 h 575"/>
                <a:gd name="T32" fmla="*/ 0 w 753"/>
                <a:gd name="T33" fmla="*/ 0 h 575"/>
                <a:gd name="T34" fmla="*/ 0 w 753"/>
                <a:gd name="T35" fmla="*/ 0 h 575"/>
                <a:gd name="T36" fmla="*/ 0 w 753"/>
                <a:gd name="T37" fmla="*/ 0 h 575"/>
                <a:gd name="T38" fmla="*/ 0 w 753"/>
                <a:gd name="T39" fmla="*/ 0 h 575"/>
                <a:gd name="T40" fmla="*/ 0 w 753"/>
                <a:gd name="T41" fmla="*/ 0 h 575"/>
                <a:gd name="T42" fmla="*/ 0 w 753"/>
                <a:gd name="T43" fmla="*/ 0 h 575"/>
                <a:gd name="T44" fmla="*/ 0 w 753"/>
                <a:gd name="T45" fmla="*/ 0 h 575"/>
                <a:gd name="T46" fmla="*/ 0 w 753"/>
                <a:gd name="T47" fmla="*/ 0 h 575"/>
                <a:gd name="T48" fmla="*/ 0 w 753"/>
                <a:gd name="T49" fmla="*/ 0 h 575"/>
                <a:gd name="T50" fmla="*/ 0 w 753"/>
                <a:gd name="T51" fmla="*/ 0 h 575"/>
                <a:gd name="T52" fmla="*/ 0 w 753"/>
                <a:gd name="T53" fmla="*/ 0 h 575"/>
                <a:gd name="T54" fmla="*/ 0 w 753"/>
                <a:gd name="T55" fmla="*/ 0 h 575"/>
                <a:gd name="T56" fmla="*/ 0 w 753"/>
                <a:gd name="T57" fmla="*/ 0 h 575"/>
                <a:gd name="T58" fmla="*/ 0 w 753"/>
                <a:gd name="T59" fmla="*/ 0 h 575"/>
                <a:gd name="T60" fmla="*/ 0 w 753"/>
                <a:gd name="T61" fmla="*/ 0 h 575"/>
                <a:gd name="T62" fmla="*/ 0 w 753"/>
                <a:gd name="T63" fmla="*/ 0 h 575"/>
                <a:gd name="T64" fmla="*/ 0 w 753"/>
                <a:gd name="T65" fmla="*/ 0 h 575"/>
                <a:gd name="T66" fmla="*/ 0 w 753"/>
                <a:gd name="T67" fmla="*/ 0 h 57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53"/>
                <a:gd name="T103" fmla="*/ 0 h 575"/>
                <a:gd name="T104" fmla="*/ 753 w 753"/>
                <a:gd name="T105" fmla="*/ 575 h 57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53" h="575">
                  <a:moveTo>
                    <a:pt x="77" y="575"/>
                  </a:moveTo>
                  <a:lnTo>
                    <a:pt x="77" y="575"/>
                  </a:lnTo>
                  <a:lnTo>
                    <a:pt x="82" y="548"/>
                  </a:lnTo>
                  <a:lnTo>
                    <a:pt x="89" y="520"/>
                  </a:lnTo>
                  <a:lnTo>
                    <a:pt x="99" y="493"/>
                  </a:lnTo>
                  <a:lnTo>
                    <a:pt x="108" y="468"/>
                  </a:lnTo>
                  <a:lnTo>
                    <a:pt x="119" y="443"/>
                  </a:lnTo>
                  <a:lnTo>
                    <a:pt x="131" y="419"/>
                  </a:lnTo>
                  <a:lnTo>
                    <a:pt x="146" y="396"/>
                  </a:lnTo>
                  <a:lnTo>
                    <a:pt x="160" y="374"/>
                  </a:lnTo>
                  <a:lnTo>
                    <a:pt x="177" y="353"/>
                  </a:lnTo>
                  <a:lnTo>
                    <a:pt x="194" y="333"/>
                  </a:lnTo>
                  <a:lnTo>
                    <a:pt x="211" y="312"/>
                  </a:lnTo>
                  <a:lnTo>
                    <a:pt x="231" y="294"/>
                  </a:lnTo>
                  <a:lnTo>
                    <a:pt x="251" y="275"/>
                  </a:lnTo>
                  <a:lnTo>
                    <a:pt x="272" y="258"/>
                  </a:lnTo>
                  <a:lnTo>
                    <a:pt x="294" y="241"/>
                  </a:lnTo>
                  <a:lnTo>
                    <a:pt x="317" y="226"/>
                  </a:lnTo>
                  <a:lnTo>
                    <a:pt x="341" y="211"/>
                  </a:lnTo>
                  <a:lnTo>
                    <a:pt x="365" y="196"/>
                  </a:lnTo>
                  <a:lnTo>
                    <a:pt x="391" y="183"/>
                  </a:lnTo>
                  <a:lnTo>
                    <a:pt x="416" y="171"/>
                  </a:lnTo>
                  <a:lnTo>
                    <a:pt x="442" y="158"/>
                  </a:lnTo>
                  <a:lnTo>
                    <a:pt x="469" y="147"/>
                  </a:lnTo>
                  <a:lnTo>
                    <a:pt x="496" y="137"/>
                  </a:lnTo>
                  <a:lnTo>
                    <a:pt x="524" y="128"/>
                  </a:lnTo>
                  <a:lnTo>
                    <a:pt x="552" y="118"/>
                  </a:lnTo>
                  <a:lnTo>
                    <a:pt x="580" y="110"/>
                  </a:lnTo>
                  <a:lnTo>
                    <a:pt x="609" y="103"/>
                  </a:lnTo>
                  <a:lnTo>
                    <a:pt x="638" y="96"/>
                  </a:lnTo>
                  <a:lnTo>
                    <a:pt x="667" y="90"/>
                  </a:lnTo>
                  <a:lnTo>
                    <a:pt x="695" y="85"/>
                  </a:lnTo>
                  <a:lnTo>
                    <a:pt x="724" y="81"/>
                  </a:lnTo>
                  <a:lnTo>
                    <a:pt x="753" y="76"/>
                  </a:lnTo>
                  <a:lnTo>
                    <a:pt x="743" y="0"/>
                  </a:lnTo>
                  <a:lnTo>
                    <a:pt x="713" y="4"/>
                  </a:lnTo>
                  <a:lnTo>
                    <a:pt x="682" y="9"/>
                  </a:lnTo>
                  <a:lnTo>
                    <a:pt x="651" y="14"/>
                  </a:lnTo>
                  <a:lnTo>
                    <a:pt x="621" y="20"/>
                  </a:lnTo>
                  <a:lnTo>
                    <a:pt x="591" y="27"/>
                  </a:lnTo>
                  <a:lnTo>
                    <a:pt x="560" y="36"/>
                  </a:lnTo>
                  <a:lnTo>
                    <a:pt x="529" y="45"/>
                  </a:lnTo>
                  <a:lnTo>
                    <a:pt x="499" y="54"/>
                  </a:lnTo>
                  <a:lnTo>
                    <a:pt x="470" y="64"/>
                  </a:lnTo>
                  <a:lnTo>
                    <a:pt x="441" y="75"/>
                  </a:lnTo>
                  <a:lnTo>
                    <a:pt x="411" y="88"/>
                  </a:lnTo>
                  <a:lnTo>
                    <a:pt x="383" y="100"/>
                  </a:lnTo>
                  <a:lnTo>
                    <a:pt x="355" y="114"/>
                  </a:lnTo>
                  <a:lnTo>
                    <a:pt x="327" y="129"/>
                  </a:lnTo>
                  <a:lnTo>
                    <a:pt x="301" y="145"/>
                  </a:lnTo>
                  <a:lnTo>
                    <a:pt x="275" y="162"/>
                  </a:lnTo>
                  <a:lnTo>
                    <a:pt x="249" y="179"/>
                  </a:lnTo>
                  <a:lnTo>
                    <a:pt x="225" y="197"/>
                  </a:lnTo>
                  <a:lnTo>
                    <a:pt x="201" y="217"/>
                  </a:lnTo>
                  <a:lnTo>
                    <a:pt x="178" y="237"/>
                  </a:lnTo>
                  <a:lnTo>
                    <a:pt x="156" y="259"/>
                  </a:lnTo>
                  <a:lnTo>
                    <a:pt x="136" y="281"/>
                  </a:lnTo>
                  <a:lnTo>
                    <a:pt x="116" y="305"/>
                  </a:lnTo>
                  <a:lnTo>
                    <a:pt x="98" y="330"/>
                  </a:lnTo>
                  <a:lnTo>
                    <a:pt x="80" y="355"/>
                  </a:lnTo>
                  <a:lnTo>
                    <a:pt x="64" y="382"/>
                  </a:lnTo>
                  <a:lnTo>
                    <a:pt x="49" y="409"/>
                  </a:lnTo>
                  <a:lnTo>
                    <a:pt x="37" y="438"/>
                  </a:lnTo>
                  <a:lnTo>
                    <a:pt x="25" y="468"/>
                  </a:lnTo>
                  <a:lnTo>
                    <a:pt x="16" y="499"/>
                  </a:lnTo>
                  <a:lnTo>
                    <a:pt x="7" y="530"/>
                  </a:lnTo>
                  <a:lnTo>
                    <a:pt x="1" y="563"/>
                  </a:lnTo>
                  <a:lnTo>
                    <a:pt x="0" y="563"/>
                  </a:lnTo>
                  <a:lnTo>
                    <a:pt x="77" y="57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2" name="Freeform 230"/>
            <p:cNvSpPr>
              <a:spLocks/>
            </p:cNvSpPr>
            <p:nvPr/>
          </p:nvSpPr>
          <p:spPr bwMode="auto">
            <a:xfrm>
              <a:off x="2455" y="1607"/>
              <a:ext cx="26" cy="29"/>
            </a:xfrm>
            <a:custGeom>
              <a:avLst/>
              <a:gdLst>
                <a:gd name="T0" fmla="*/ 0 w 423"/>
                <a:gd name="T1" fmla="*/ 0 h 478"/>
                <a:gd name="T2" fmla="*/ 0 w 423"/>
                <a:gd name="T3" fmla="*/ 0 h 478"/>
                <a:gd name="T4" fmla="*/ 0 w 423"/>
                <a:gd name="T5" fmla="*/ 0 h 478"/>
                <a:gd name="T6" fmla="*/ 0 w 423"/>
                <a:gd name="T7" fmla="*/ 0 h 478"/>
                <a:gd name="T8" fmla="*/ 0 w 423"/>
                <a:gd name="T9" fmla="*/ 0 h 478"/>
                <a:gd name="T10" fmla="*/ 0 w 423"/>
                <a:gd name="T11" fmla="*/ 0 h 478"/>
                <a:gd name="T12" fmla="*/ 0 w 423"/>
                <a:gd name="T13" fmla="*/ 0 h 478"/>
                <a:gd name="T14" fmla="*/ 0 w 423"/>
                <a:gd name="T15" fmla="*/ 0 h 478"/>
                <a:gd name="T16" fmla="*/ 0 w 423"/>
                <a:gd name="T17" fmla="*/ 0 h 478"/>
                <a:gd name="T18" fmla="*/ 0 w 423"/>
                <a:gd name="T19" fmla="*/ 0 h 478"/>
                <a:gd name="T20" fmla="*/ 0 w 423"/>
                <a:gd name="T21" fmla="*/ 0 h 478"/>
                <a:gd name="T22" fmla="*/ 0 w 423"/>
                <a:gd name="T23" fmla="*/ 0 h 478"/>
                <a:gd name="T24" fmla="*/ 0 w 423"/>
                <a:gd name="T25" fmla="*/ 0 h 478"/>
                <a:gd name="T26" fmla="*/ 0 w 423"/>
                <a:gd name="T27" fmla="*/ 0 h 478"/>
                <a:gd name="T28" fmla="*/ 0 w 423"/>
                <a:gd name="T29" fmla="*/ 0 h 478"/>
                <a:gd name="T30" fmla="*/ 0 w 423"/>
                <a:gd name="T31" fmla="*/ 0 h 478"/>
                <a:gd name="T32" fmla="*/ 0 w 423"/>
                <a:gd name="T33" fmla="*/ 0 h 478"/>
                <a:gd name="T34" fmla="*/ 0 w 423"/>
                <a:gd name="T35" fmla="*/ 0 h 478"/>
                <a:gd name="T36" fmla="*/ 0 w 423"/>
                <a:gd name="T37" fmla="*/ 0 h 478"/>
                <a:gd name="T38" fmla="*/ 0 w 423"/>
                <a:gd name="T39" fmla="*/ 0 h 478"/>
                <a:gd name="T40" fmla="*/ 0 w 423"/>
                <a:gd name="T41" fmla="*/ 0 h 478"/>
                <a:gd name="T42" fmla="*/ 0 w 423"/>
                <a:gd name="T43" fmla="*/ 0 h 478"/>
                <a:gd name="T44" fmla="*/ 0 w 423"/>
                <a:gd name="T45" fmla="*/ 0 h 478"/>
                <a:gd name="T46" fmla="*/ 0 w 423"/>
                <a:gd name="T47" fmla="*/ 0 h 478"/>
                <a:gd name="T48" fmla="*/ 0 w 423"/>
                <a:gd name="T49" fmla="*/ 0 h 478"/>
                <a:gd name="T50" fmla="*/ 0 w 423"/>
                <a:gd name="T51" fmla="*/ 0 h 478"/>
                <a:gd name="T52" fmla="*/ 0 w 423"/>
                <a:gd name="T53" fmla="*/ 0 h 478"/>
                <a:gd name="T54" fmla="*/ 0 w 423"/>
                <a:gd name="T55" fmla="*/ 0 h 478"/>
                <a:gd name="T56" fmla="*/ 0 w 423"/>
                <a:gd name="T57" fmla="*/ 0 h 478"/>
                <a:gd name="T58" fmla="*/ 0 w 423"/>
                <a:gd name="T59" fmla="*/ 0 h 478"/>
                <a:gd name="T60" fmla="*/ 0 w 423"/>
                <a:gd name="T61" fmla="*/ 0 h 478"/>
                <a:gd name="T62" fmla="*/ 0 w 423"/>
                <a:gd name="T63" fmla="*/ 0 h 478"/>
                <a:gd name="T64" fmla="*/ 0 w 423"/>
                <a:gd name="T65" fmla="*/ 0 h 478"/>
                <a:gd name="T66" fmla="*/ 0 w 423"/>
                <a:gd name="T67" fmla="*/ 0 h 4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23"/>
                <a:gd name="T103" fmla="*/ 0 h 478"/>
                <a:gd name="T104" fmla="*/ 423 w 423"/>
                <a:gd name="T105" fmla="*/ 478 h 4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23" h="478">
                  <a:moveTo>
                    <a:pt x="405" y="396"/>
                  </a:moveTo>
                  <a:lnTo>
                    <a:pt x="405" y="395"/>
                  </a:lnTo>
                  <a:lnTo>
                    <a:pt x="389" y="399"/>
                  </a:lnTo>
                  <a:lnTo>
                    <a:pt x="372" y="400"/>
                  </a:lnTo>
                  <a:lnTo>
                    <a:pt x="357" y="400"/>
                  </a:lnTo>
                  <a:lnTo>
                    <a:pt x="340" y="399"/>
                  </a:lnTo>
                  <a:lnTo>
                    <a:pt x="325" y="397"/>
                  </a:lnTo>
                  <a:lnTo>
                    <a:pt x="309" y="394"/>
                  </a:lnTo>
                  <a:lnTo>
                    <a:pt x="293" y="388"/>
                  </a:lnTo>
                  <a:lnTo>
                    <a:pt x="278" y="382"/>
                  </a:lnTo>
                  <a:lnTo>
                    <a:pt x="264" y="375"/>
                  </a:lnTo>
                  <a:lnTo>
                    <a:pt x="248" y="367"/>
                  </a:lnTo>
                  <a:lnTo>
                    <a:pt x="234" y="357"/>
                  </a:lnTo>
                  <a:lnTo>
                    <a:pt x="220" y="346"/>
                  </a:lnTo>
                  <a:lnTo>
                    <a:pt x="205" y="335"/>
                  </a:lnTo>
                  <a:lnTo>
                    <a:pt x="192" y="322"/>
                  </a:lnTo>
                  <a:lnTo>
                    <a:pt x="180" y="308"/>
                  </a:lnTo>
                  <a:lnTo>
                    <a:pt x="167" y="295"/>
                  </a:lnTo>
                  <a:lnTo>
                    <a:pt x="155" y="280"/>
                  </a:lnTo>
                  <a:lnTo>
                    <a:pt x="145" y="264"/>
                  </a:lnTo>
                  <a:lnTo>
                    <a:pt x="134" y="248"/>
                  </a:lnTo>
                  <a:lnTo>
                    <a:pt x="124" y="231"/>
                  </a:lnTo>
                  <a:lnTo>
                    <a:pt x="116" y="214"/>
                  </a:lnTo>
                  <a:lnTo>
                    <a:pt x="108" y="196"/>
                  </a:lnTo>
                  <a:lnTo>
                    <a:pt x="101" y="178"/>
                  </a:lnTo>
                  <a:lnTo>
                    <a:pt x="94" y="160"/>
                  </a:lnTo>
                  <a:lnTo>
                    <a:pt x="89" y="141"/>
                  </a:lnTo>
                  <a:lnTo>
                    <a:pt x="85" y="123"/>
                  </a:lnTo>
                  <a:lnTo>
                    <a:pt x="81" y="104"/>
                  </a:lnTo>
                  <a:lnTo>
                    <a:pt x="79" y="85"/>
                  </a:lnTo>
                  <a:lnTo>
                    <a:pt x="78" y="67"/>
                  </a:lnTo>
                  <a:lnTo>
                    <a:pt x="78" y="48"/>
                  </a:lnTo>
                  <a:lnTo>
                    <a:pt x="79" y="30"/>
                  </a:lnTo>
                  <a:lnTo>
                    <a:pt x="81" y="12"/>
                  </a:lnTo>
                  <a:lnTo>
                    <a:pt x="4" y="0"/>
                  </a:lnTo>
                  <a:lnTo>
                    <a:pt x="2" y="24"/>
                  </a:lnTo>
                  <a:lnTo>
                    <a:pt x="0" y="46"/>
                  </a:lnTo>
                  <a:lnTo>
                    <a:pt x="1" y="69"/>
                  </a:lnTo>
                  <a:lnTo>
                    <a:pt x="2" y="92"/>
                  </a:lnTo>
                  <a:lnTo>
                    <a:pt x="5" y="115"/>
                  </a:lnTo>
                  <a:lnTo>
                    <a:pt x="9" y="137"/>
                  </a:lnTo>
                  <a:lnTo>
                    <a:pt x="15" y="160"/>
                  </a:lnTo>
                  <a:lnTo>
                    <a:pt x="21" y="182"/>
                  </a:lnTo>
                  <a:lnTo>
                    <a:pt x="28" y="204"/>
                  </a:lnTo>
                  <a:lnTo>
                    <a:pt x="36" y="227"/>
                  </a:lnTo>
                  <a:lnTo>
                    <a:pt x="46" y="247"/>
                  </a:lnTo>
                  <a:lnTo>
                    <a:pt x="57" y="267"/>
                  </a:lnTo>
                  <a:lnTo>
                    <a:pt x="68" y="288"/>
                  </a:lnTo>
                  <a:lnTo>
                    <a:pt x="80" y="307"/>
                  </a:lnTo>
                  <a:lnTo>
                    <a:pt x="93" y="326"/>
                  </a:lnTo>
                  <a:lnTo>
                    <a:pt x="108" y="343"/>
                  </a:lnTo>
                  <a:lnTo>
                    <a:pt x="122" y="361"/>
                  </a:lnTo>
                  <a:lnTo>
                    <a:pt x="138" y="377"/>
                  </a:lnTo>
                  <a:lnTo>
                    <a:pt x="154" y="392"/>
                  </a:lnTo>
                  <a:lnTo>
                    <a:pt x="171" y="407"/>
                  </a:lnTo>
                  <a:lnTo>
                    <a:pt x="190" y="420"/>
                  </a:lnTo>
                  <a:lnTo>
                    <a:pt x="208" y="432"/>
                  </a:lnTo>
                  <a:lnTo>
                    <a:pt x="228" y="444"/>
                  </a:lnTo>
                  <a:lnTo>
                    <a:pt x="247" y="453"/>
                  </a:lnTo>
                  <a:lnTo>
                    <a:pt x="268" y="461"/>
                  </a:lnTo>
                  <a:lnTo>
                    <a:pt x="289" y="467"/>
                  </a:lnTo>
                  <a:lnTo>
                    <a:pt x="311" y="472"/>
                  </a:lnTo>
                  <a:lnTo>
                    <a:pt x="332" y="476"/>
                  </a:lnTo>
                  <a:lnTo>
                    <a:pt x="355" y="478"/>
                  </a:lnTo>
                  <a:lnTo>
                    <a:pt x="377" y="478"/>
                  </a:lnTo>
                  <a:lnTo>
                    <a:pt x="400" y="474"/>
                  </a:lnTo>
                  <a:lnTo>
                    <a:pt x="423" y="470"/>
                  </a:lnTo>
                  <a:lnTo>
                    <a:pt x="405" y="3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3" name="Freeform 231"/>
            <p:cNvSpPr>
              <a:spLocks/>
            </p:cNvSpPr>
            <p:nvPr/>
          </p:nvSpPr>
          <p:spPr bwMode="auto">
            <a:xfrm>
              <a:off x="2480" y="1610"/>
              <a:ext cx="35" cy="26"/>
            </a:xfrm>
            <a:custGeom>
              <a:avLst/>
              <a:gdLst>
                <a:gd name="T0" fmla="*/ 0 w 551"/>
                <a:gd name="T1" fmla="*/ 0 h 417"/>
                <a:gd name="T2" fmla="*/ 0 w 551"/>
                <a:gd name="T3" fmla="*/ 0 h 417"/>
                <a:gd name="T4" fmla="*/ 0 w 551"/>
                <a:gd name="T5" fmla="*/ 0 h 417"/>
                <a:gd name="T6" fmla="*/ 0 w 551"/>
                <a:gd name="T7" fmla="*/ 0 h 417"/>
                <a:gd name="T8" fmla="*/ 0 w 551"/>
                <a:gd name="T9" fmla="*/ 0 h 417"/>
                <a:gd name="T10" fmla="*/ 0 w 551"/>
                <a:gd name="T11" fmla="*/ 0 h 417"/>
                <a:gd name="T12" fmla="*/ 0 w 551"/>
                <a:gd name="T13" fmla="*/ 0 h 417"/>
                <a:gd name="T14" fmla="*/ 0 w 551"/>
                <a:gd name="T15" fmla="*/ 0 h 417"/>
                <a:gd name="T16" fmla="*/ 0 w 551"/>
                <a:gd name="T17" fmla="*/ 0 h 417"/>
                <a:gd name="T18" fmla="*/ 0 w 551"/>
                <a:gd name="T19" fmla="*/ 0 h 417"/>
                <a:gd name="T20" fmla="*/ 0 w 551"/>
                <a:gd name="T21" fmla="*/ 0 h 417"/>
                <a:gd name="T22" fmla="*/ 0 w 551"/>
                <a:gd name="T23" fmla="*/ 0 h 417"/>
                <a:gd name="T24" fmla="*/ 0 w 551"/>
                <a:gd name="T25" fmla="*/ 0 h 417"/>
                <a:gd name="T26" fmla="*/ 0 w 551"/>
                <a:gd name="T27" fmla="*/ 0 h 417"/>
                <a:gd name="T28" fmla="*/ 0 w 551"/>
                <a:gd name="T29" fmla="*/ 0 h 417"/>
                <a:gd name="T30" fmla="*/ 0 w 551"/>
                <a:gd name="T31" fmla="*/ 0 h 417"/>
                <a:gd name="T32" fmla="*/ 0 w 551"/>
                <a:gd name="T33" fmla="*/ 0 h 417"/>
                <a:gd name="T34" fmla="*/ 0 w 551"/>
                <a:gd name="T35" fmla="*/ 0 h 417"/>
                <a:gd name="T36" fmla="*/ 0 w 551"/>
                <a:gd name="T37" fmla="*/ 0 h 417"/>
                <a:gd name="T38" fmla="*/ 0 w 551"/>
                <a:gd name="T39" fmla="*/ 0 h 417"/>
                <a:gd name="T40" fmla="*/ 0 w 551"/>
                <a:gd name="T41" fmla="*/ 0 h 417"/>
                <a:gd name="T42" fmla="*/ 0 w 551"/>
                <a:gd name="T43" fmla="*/ 0 h 417"/>
                <a:gd name="T44" fmla="*/ 0 w 551"/>
                <a:gd name="T45" fmla="*/ 0 h 417"/>
                <a:gd name="T46" fmla="*/ 0 w 551"/>
                <a:gd name="T47" fmla="*/ 0 h 417"/>
                <a:gd name="T48" fmla="*/ 0 w 551"/>
                <a:gd name="T49" fmla="*/ 0 h 417"/>
                <a:gd name="T50" fmla="*/ 0 w 551"/>
                <a:gd name="T51" fmla="*/ 0 h 417"/>
                <a:gd name="T52" fmla="*/ 0 w 551"/>
                <a:gd name="T53" fmla="*/ 0 h 417"/>
                <a:gd name="T54" fmla="*/ 0 w 551"/>
                <a:gd name="T55" fmla="*/ 0 h 417"/>
                <a:gd name="T56" fmla="*/ 0 w 551"/>
                <a:gd name="T57" fmla="*/ 0 h 417"/>
                <a:gd name="T58" fmla="*/ 0 w 551"/>
                <a:gd name="T59" fmla="*/ 0 h 417"/>
                <a:gd name="T60" fmla="*/ 0 w 551"/>
                <a:gd name="T61" fmla="*/ 0 h 417"/>
                <a:gd name="T62" fmla="*/ 0 w 551"/>
                <a:gd name="T63" fmla="*/ 0 h 417"/>
                <a:gd name="T64" fmla="*/ 0 w 551"/>
                <a:gd name="T65" fmla="*/ 0 h 417"/>
                <a:gd name="T66" fmla="*/ 0 w 551"/>
                <a:gd name="T67" fmla="*/ 0 h 417"/>
                <a:gd name="T68" fmla="*/ 0 w 551"/>
                <a:gd name="T69" fmla="*/ 0 h 417"/>
                <a:gd name="T70" fmla="*/ 0 w 551"/>
                <a:gd name="T71" fmla="*/ 0 h 417"/>
                <a:gd name="T72" fmla="*/ 0 w 551"/>
                <a:gd name="T73" fmla="*/ 0 h 417"/>
                <a:gd name="T74" fmla="*/ 0 w 551"/>
                <a:gd name="T75" fmla="*/ 0 h 417"/>
                <a:gd name="T76" fmla="*/ 0 w 551"/>
                <a:gd name="T77" fmla="*/ 0 h 417"/>
                <a:gd name="T78" fmla="*/ 0 w 551"/>
                <a:gd name="T79" fmla="*/ 0 h 417"/>
                <a:gd name="T80" fmla="*/ 0 w 551"/>
                <a:gd name="T81" fmla="*/ 0 h 417"/>
                <a:gd name="T82" fmla="*/ 0 w 551"/>
                <a:gd name="T83" fmla="*/ 0 h 417"/>
                <a:gd name="T84" fmla="*/ 0 w 551"/>
                <a:gd name="T85" fmla="*/ 0 h 417"/>
                <a:gd name="T86" fmla="*/ 0 w 551"/>
                <a:gd name="T87" fmla="*/ 0 h 417"/>
                <a:gd name="T88" fmla="*/ 0 w 551"/>
                <a:gd name="T89" fmla="*/ 0 h 417"/>
                <a:gd name="T90" fmla="*/ 0 w 551"/>
                <a:gd name="T91" fmla="*/ 0 h 417"/>
                <a:gd name="T92" fmla="*/ 0 w 551"/>
                <a:gd name="T93" fmla="*/ 0 h 417"/>
                <a:gd name="T94" fmla="*/ 0 w 551"/>
                <a:gd name="T95" fmla="*/ 0 h 417"/>
                <a:gd name="T96" fmla="*/ 0 w 551"/>
                <a:gd name="T97" fmla="*/ 0 h 417"/>
                <a:gd name="T98" fmla="*/ 0 w 551"/>
                <a:gd name="T99" fmla="*/ 0 h 417"/>
                <a:gd name="T100" fmla="*/ 0 w 551"/>
                <a:gd name="T101" fmla="*/ 0 h 417"/>
                <a:gd name="T102" fmla="*/ 0 w 551"/>
                <a:gd name="T103" fmla="*/ 0 h 417"/>
                <a:gd name="T104" fmla="*/ 0 w 551"/>
                <a:gd name="T105" fmla="*/ 0 h 417"/>
                <a:gd name="T106" fmla="*/ 0 w 551"/>
                <a:gd name="T107" fmla="*/ 0 h 417"/>
                <a:gd name="T108" fmla="*/ 0 w 551"/>
                <a:gd name="T109" fmla="*/ 0 h 417"/>
                <a:gd name="T110" fmla="*/ 0 w 551"/>
                <a:gd name="T111" fmla="*/ 0 h 417"/>
                <a:gd name="T112" fmla="*/ 0 w 551"/>
                <a:gd name="T113" fmla="*/ 0 h 4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1"/>
                <a:gd name="T172" fmla="*/ 0 h 417"/>
                <a:gd name="T173" fmla="*/ 551 w 551"/>
                <a:gd name="T174" fmla="*/ 417 h 41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1" h="417">
                  <a:moveTo>
                    <a:pt x="476" y="0"/>
                  </a:moveTo>
                  <a:lnTo>
                    <a:pt x="475" y="3"/>
                  </a:lnTo>
                  <a:lnTo>
                    <a:pt x="472" y="22"/>
                  </a:lnTo>
                  <a:lnTo>
                    <a:pt x="467" y="39"/>
                  </a:lnTo>
                  <a:lnTo>
                    <a:pt x="461" y="56"/>
                  </a:lnTo>
                  <a:lnTo>
                    <a:pt x="455" y="72"/>
                  </a:lnTo>
                  <a:lnTo>
                    <a:pt x="448" y="87"/>
                  </a:lnTo>
                  <a:lnTo>
                    <a:pt x="439" y="103"/>
                  </a:lnTo>
                  <a:lnTo>
                    <a:pt x="430" y="117"/>
                  </a:lnTo>
                  <a:lnTo>
                    <a:pt x="419" y="132"/>
                  </a:lnTo>
                  <a:lnTo>
                    <a:pt x="408" y="145"/>
                  </a:lnTo>
                  <a:lnTo>
                    <a:pt x="396" y="158"/>
                  </a:lnTo>
                  <a:lnTo>
                    <a:pt x="382" y="170"/>
                  </a:lnTo>
                  <a:lnTo>
                    <a:pt x="368" y="183"/>
                  </a:lnTo>
                  <a:lnTo>
                    <a:pt x="354" y="195"/>
                  </a:lnTo>
                  <a:lnTo>
                    <a:pt x="338" y="206"/>
                  </a:lnTo>
                  <a:lnTo>
                    <a:pt x="322" y="218"/>
                  </a:lnTo>
                  <a:lnTo>
                    <a:pt x="305" y="228"/>
                  </a:lnTo>
                  <a:lnTo>
                    <a:pt x="288" y="238"/>
                  </a:lnTo>
                  <a:lnTo>
                    <a:pt x="271" y="247"/>
                  </a:lnTo>
                  <a:lnTo>
                    <a:pt x="252" y="257"/>
                  </a:lnTo>
                  <a:lnTo>
                    <a:pt x="235" y="265"/>
                  </a:lnTo>
                  <a:lnTo>
                    <a:pt x="196" y="281"/>
                  </a:lnTo>
                  <a:lnTo>
                    <a:pt x="157" y="296"/>
                  </a:lnTo>
                  <a:lnTo>
                    <a:pt x="117" y="310"/>
                  </a:lnTo>
                  <a:lnTo>
                    <a:pt x="78" y="322"/>
                  </a:lnTo>
                  <a:lnTo>
                    <a:pt x="38" y="332"/>
                  </a:lnTo>
                  <a:lnTo>
                    <a:pt x="0" y="343"/>
                  </a:lnTo>
                  <a:lnTo>
                    <a:pt x="18" y="417"/>
                  </a:lnTo>
                  <a:lnTo>
                    <a:pt x="58" y="407"/>
                  </a:lnTo>
                  <a:lnTo>
                    <a:pt x="99" y="396"/>
                  </a:lnTo>
                  <a:lnTo>
                    <a:pt x="140" y="384"/>
                  </a:lnTo>
                  <a:lnTo>
                    <a:pt x="182" y="369"/>
                  </a:lnTo>
                  <a:lnTo>
                    <a:pt x="225" y="353"/>
                  </a:lnTo>
                  <a:lnTo>
                    <a:pt x="266" y="335"/>
                  </a:lnTo>
                  <a:lnTo>
                    <a:pt x="286" y="326"/>
                  </a:lnTo>
                  <a:lnTo>
                    <a:pt x="307" y="316"/>
                  </a:lnTo>
                  <a:lnTo>
                    <a:pt x="326" y="305"/>
                  </a:lnTo>
                  <a:lnTo>
                    <a:pt x="345" y="293"/>
                  </a:lnTo>
                  <a:lnTo>
                    <a:pt x="365" y="282"/>
                  </a:lnTo>
                  <a:lnTo>
                    <a:pt x="383" y="270"/>
                  </a:lnTo>
                  <a:lnTo>
                    <a:pt x="401" y="257"/>
                  </a:lnTo>
                  <a:lnTo>
                    <a:pt x="418" y="242"/>
                  </a:lnTo>
                  <a:lnTo>
                    <a:pt x="435" y="228"/>
                  </a:lnTo>
                  <a:lnTo>
                    <a:pt x="450" y="212"/>
                  </a:lnTo>
                  <a:lnTo>
                    <a:pt x="465" y="196"/>
                  </a:lnTo>
                  <a:lnTo>
                    <a:pt x="480" y="180"/>
                  </a:lnTo>
                  <a:lnTo>
                    <a:pt x="493" y="161"/>
                  </a:lnTo>
                  <a:lnTo>
                    <a:pt x="505" y="143"/>
                  </a:lnTo>
                  <a:lnTo>
                    <a:pt x="516" y="123"/>
                  </a:lnTo>
                  <a:lnTo>
                    <a:pt x="526" y="104"/>
                  </a:lnTo>
                  <a:lnTo>
                    <a:pt x="534" y="82"/>
                  </a:lnTo>
                  <a:lnTo>
                    <a:pt x="541" y="61"/>
                  </a:lnTo>
                  <a:lnTo>
                    <a:pt x="547" y="38"/>
                  </a:lnTo>
                  <a:lnTo>
                    <a:pt x="551" y="15"/>
                  </a:lnTo>
                  <a:lnTo>
                    <a:pt x="551" y="17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4" name="Freeform 232"/>
            <p:cNvSpPr>
              <a:spLocks/>
            </p:cNvSpPr>
            <p:nvPr/>
          </p:nvSpPr>
          <p:spPr bwMode="auto">
            <a:xfrm>
              <a:off x="2510" y="1579"/>
              <a:ext cx="14" cy="32"/>
            </a:xfrm>
            <a:custGeom>
              <a:avLst/>
              <a:gdLst>
                <a:gd name="T0" fmla="*/ 0 w 226"/>
                <a:gd name="T1" fmla="*/ 0 h 502"/>
                <a:gd name="T2" fmla="*/ 0 w 226"/>
                <a:gd name="T3" fmla="*/ 0 h 502"/>
                <a:gd name="T4" fmla="*/ 0 w 226"/>
                <a:gd name="T5" fmla="*/ 0 h 502"/>
                <a:gd name="T6" fmla="*/ 0 w 226"/>
                <a:gd name="T7" fmla="*/ 0 h 502"/>
                <a:gd name="T8" fmla="*/ 0 w 226"/>
                <a:gd name="T9" fmla="*/ 0 h 502"/>
                <a:gd name="T10" fmla="*/ 0 w 226"/>
                <a:gd name="T11" fmla="*/ 0 h 502"/>
                <a:gd name="T12" fmla="*/ 0 w 226"/>
                <a:gd name="T13" fmla="*/ 0 h 502"/>
                <a:gd name="T14" fmla="*/ 0 w 226"/>
                <a:gd name="T15" fmla="*/ 0 h 502"/>
                <a:gd name="T16" fmla="*/ 0 w 226"/>
                <a:gd name="T17" fmla="*/ 0 h 502"/>
                <a:gd name="T18" fmla="*/ 0 w 226"/>
                <a:gd name="T19" fmla="*/ 0 h 502"/>
                <a:gd name="T20" fmla="*/ 0 w 226"/>
                <a:gd name="T21" fmla="*/ 0 h 502"/>
                <a:gd name="T22" fmla="*/ 0 w 226"/>
                <a:gd name="T23" fmla="*/ 0 h 502"/>
                <a:gd name="T24" fmla="*/ 0 w 226"/>
                <a:gd name="T25" fmla="*/ 0 h 502"/>
                <a:gd name="T26" fmla="*/ 0 w 226"/>
                <a:gd name="T27" fmla="*/ 0 h 502"/>
                <a:gd name="T28" fmla="*/ 0 w 226"/>
                <a:gd name="T29" fmla="*/ 0 h 502"/>
                <a:gd name="T30" fmla="*/ 0 w 226"/>
                <a:gd name="T31" fmla="*/ 0 h 502"/>
                <a:gd name="T32" fmla="*/ 0 w 226"/>
                <a:gd name="T33" fmla="*/ 0 h 502"/>
                <a:gd name="T34" fmla="*/ 0 w 226"/>
                <a:gd name="T35" fmla="*/ 0 h 502"/>
                <a:gd name="T36" fmla="*/ 0 w 226"/>
                <a:gd name="T37" fmla="*/ 0 h 502"/>
                <a:gd name="T38" fmla="*/ 0 w 226"/>
                <a:gd name="T39" fmla="*/ 0 h 502"/>
                <a:gd name="T40" fmla="*/ 0 w 226"/>
                <a:gd name="T41" fmla="*/ 0 h 502"/>
                <a:gd name="T42" fmla="*/ 0 w 226"/>
                <a:gd name="T43" fmla="*/ 0 h 502"/>
                <a:gd name="T44" fmla="*/ 0 w 226"/>
                <a:gd name="T45" fmla="*/ 0 h 502"/>
                <a:gd name="T46" fmla="*/ 0 w 226"/>
                <a:gd name="T47" fmla="*/ 0 h 502"/>
                <a:gd name="T48" fmla="*/ 0 w 226"/>
                <a:gd name="T49" fmla="*/ 0 h 502"/>
                <a:gd name="T50" fmla="*/ 0 w 226"/>
                <a:gd name="T51" fmla="*/ 0 h 502"/>
                <a:gd name="T52" fmla="*/ 0 w 226"/>
                <a:gd name="T53" fmla="*/ 0 h 502"/>
                <a:gd name="T54" fmla="*/ 0 w 226"/>
                <a:gd name="T55" fmla="*/ 0 h 502"/>
                <a:gd name="T56" fmla="*/ 0 w 226"/>
                <a:gd name="T57" fmla="*/ 0 h 502"/>
                <a:gd name="T58" fmla="*/ 0 w 226"/>
                <a:gd name="T59" fmla="*/ 0 h 502"/>
                <a:gd name="T60" fmla="*/ 0 w 226"/>
                <a:gd name="T61" fmla="*/ 0 h 502"/>
                <a:gd name="T62" fmla="*/ 0 w 226"/>
                <a:gd name="T63" fmla="*/ 0 h 502"/>
                <a:gd name="T64" fmla="*/ 0 w 226"/>
                <a:gd name="T65" fmla="*/ 0 h 502"/>
                <a:gd name="T66" fmla="*/ 0 w 226"/>
                <a:gd name="T67" fmla="*/ 0 h 502"/>
                <a:gd name="T68" fmla="*/ 0 w 226"/>
                <a:gd name="T69" fmla="*/ 0 h 502"/>
                <a:gd name="T70" fmla="*/ 0 w 226"/>
                <a:gd name="T71" fmla="*/ 0 h 502"/>
                <a:gd name="T72" fmla="*/ 0 w 226"/>
                <a:gd name="T73" fmla="*/ 0 h 502"/>
                <a:gd name="T74" fmla="*/ 0 w 226"/>
                <a:gd name="T75" fmla="*/ 0 h 502"/>
                <a:gd name="T76" fmla="*/ 0 w 226"/>
                <a:gd name="T77" fmla="*/ 0 h 502"/>
                <a:gd name="T78" fmla="*/ 0 w 226"/>
                <a:gd name="T79" fmla="*/ 0 h 502"/>
                <a:gd name="T80" fmla="*/ 0 w 226"/>
                <a:gd name="T81" fmla="*/ 0 h 502"/>
                <a:gd name="T82" fmla="*/ 0 w 226"/>
                <a:gd name="T83" fmla="*/ 0 h 502"/>
                <a:gd name="T84" fmla="*/ 0 w 226"/>
                <a:gd name="T85" fmla="*/ 0 h 502"/>
                <a:gd name="T86" fmla="*/ 0 w 226"/>
                <a:gd name="T87" fmla="*/ 0 h 502"/>
                <a:gd name="T88" fmla="*/ 0 w 226"/>
                <a:gd name="T89" fmla="*/ 0 h 502"/>
                <a:gd name="T90" fmla="*/ 0 w 226"/>
                <a:gd name="T91" fmla="*/ 0 h 502"/>
                <a:gd name="T92" fmla="*/ 0 w 226"/>
                <a:gd name="T93" fmla="*/ 0 h 502"/>
                <a:gd name="T94" fmla="*/ 0 w 226"/>
                <a:gd name="T95" fmla="*/ 0 h 502"/>
                <a:gd name="T96" fmla="*/ 0 w 226"/>
                <a:gd name="T97" fmla="*/ 0 h 50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26"/>
                <a:gd name="T148" fmla="*/ 0 h 502"/>
                <a:gd name="T149" fmla="*/ 226 w 226"/>
                <a:gd name="T150" fmla="*/ 502 h 50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26" h="502">
                  <a:moveTo>
                    <a:pt x="139" y="23"/>
                  </a:moveTo>
                  <a:lnTo>
                    <a:pt x="139" y="24"/>
                  </a:lnTo>
                  <a:lnTo>
                    <a:pt x="143" y="37"/>
                  </a:lnTo>
                  <a:lnTo>
                    <a:pt x="146" y="49"/>
                  </a:lnTo>
                  <a:lnTo>
                    <a:pt x="147" y="61"/>
                  </a:lnTo>
                  <a:lnTo>
                    <a:pt x="148" y="74"/>
                  </a:lnTo>
                  <a:lnTo>
                    <a:pt x="148" y="86"/>
                  </a:lnTo>
                  <a:lnTo>
                    <a:pt x="148" y="98"/>
                  </a:lnTo>
                  <a:lnTo>
                    <a:pt x="147" y="109"/>
                  </a:lnTo>
                  <a:lnTo>
                    <a:pt x="145" y="122"/>
                  </a:lnTo>
                  <a:lnTo>
                    <a:pt x="142" y="135"/>
                  </a:lnTo>
                  <a:lnTo>
                    <a:pt x="139" y="147"/>
                  </a:lnTo>
                  <a:lnTo>
                    <a:pt x="135" y="161"/>
                  </a:lnTo>
                  <a:lnTo>
                    <a:pt x="130" y="173"/>
                  </a:lnTo>
                  <a:lnTo>
                    <a:pt x="120" y="201"/>
                  </a:lnTo>
                  <a:lnTo>
                    <a:pt x="107" y="228"/>
                  </a:lnTo>
                  <a:lnTo>
                    <a:pt x="79" y="287"/>
                  </a:lnTo>
                  <a:lnTo>
                    <a:pt x="48" y="347"/>
                  </a:lnTo>
                  <a:lnTo>
                    <a:pt x="33" y="381"/>
                  </a:lnTo>
                  <a:lnTo>
                    <a:pt x="20" y="414"/>
                  </a:lnTo>
                  <a:lnTo>
                    <a:pt x="14" y="431"/>
                  </a:lnTo>
                  <a:lnTo>
                    <a:pt x="9" y="450"/>
                  </a:lnTo>
                  <a:lnTo>
                    <a:pt x="4" y="467"/>
                  </a:lnTo>
                  <a:lnTo>
                    <a:pt x="0" y="485"/>
                  </a:lnTo>
                  <a:lnTo>
                    <a:pt x="75" y="502"/>
                  </a:lnTo>
                  <a:lnTo>
                    <a:pt x="79" y="486"/>
                  </a:lnTo>
                  <a:lnTo>
                    <a:pt x="83" y="471"/>
                  </a:lnTo>
                  <a:lnTo>
                    <a:pt x="88" y="456"/>
                  </a:lnTo>
                  <a:lnTo>
                    <a:pt x="93" y="440"/>
                  </a:lnTo>
                  <a:lnTo>
                    <a:pt x="105" y="410"/>
                  </a:lnTo>
                  <a:lnTo>
                    <a:pt x="119" y="381"/>
                  </a:lnTo>
                  <a:lnTo>
                    <a:pt x="147" y="320"/>
                  </a:lnTo>
                  <a:lnTo>
                    <a:pt x="177" y="261"/>
                  </a:lnTo>
                  <a:lnTo>
                    <a:pt x="190" y="231"/>
                  </a:lnTo>
                  <a:lnTo>
                    <a:pt x="203" y="201"/>
                  </a:lnTo>
                  <a:lnTo>
                    <a:pt x="209" y="184"/>
                  </a:lnTo>
                  <a:lnTo>
                    <a:pt x="213" y="169"/>
                  </a:lnTo>
                  <a:lnTo>
                    <a:pt x="217" y="152"/>
                  </a:lnTo>
                  <a:lnTo>
                    <a:pt x="221" y="137"/>
                  </a:lnTo>
                  <a:lnTo>
                    <a:pt x="224" y="120"/>
                  </a:lnTo>
                  <a:lnTo>
                    <a:pt x="225" y="103"/>
                  </a:lnTo>
                  <a:lnTo>
                    <a:pt x="226" y="87"/>
                  </a:lnTo>
                  <a:lnTo>
                    <a:pt x="226" y="69"/>
                  </a:lnTo>
                  <a:lnTo>
                    <a:pt x="224" y="52"/>
                  </a:lnTo>
                  <a:lnTo>
                    <a:pt x="222" y="35"/>
                  </a:lnTo>
                  <a:lnTo>
                    <a:pt x="218" y="17"/>
                  </a:lnTo>
                  <a:lnTo>
                    <a:pt x="213" y="0"/>
                  </a:lnTo>
                  <a:lnTo>
                    <a:pt x="213" y="1"/>
                  </a:lnTo>
                  <a:lnTo>
                    <a:pt x="139" y="2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5" name="Freeform 233"/>
            <p:cNvSpPr>
              <a:spLocks/>
            </p:cNvSpPr>
            <p:nvPr/>
          </p:nvSpPr>
          <p:spPr bwMode="auto">
            <a:xfrm>
              <a:off x="2501" y="1571"/>
              <a:ext cx="22" cy="10"/>
            </a:xfrm>
            <a:custGeom>
              <a:avLst/>
              <a:gdLst>
                <a:gd name="T0" fmla="*/ 0 w 347"/>
                <a:gd name="T1" fmla="*/ 0 h 162"/>
                <a:gd name="T2" fmla="*/ 0 w 347"/>
                <a:gd name="T3" fmla="*/ 0 h 162"/>
                <a:gd name="T4" fmla="*/ 0 w 347"/>
                <a:gd name="T5" fmla="*/ 0 h 162"/>
                <a:gd name="T6" fmla="*/ 0 w 347"/>
                <a:gd name="T7" fmla="*/ 0 h 162"/>
                <a:gd name="T8" fmla="*/ 0 w 347"/>
                <a:gd name="T9" fmla="*/ 0 h 162"/>
                <a:gd name="T10" fmla="*/ 0 w 347"/>
                <a:gd name="T11" fmla="*/ 0 h 162"/>
                <a:gd name="T12" fmla="*/ 0 w 347"/>
                <a:gd name="T13" fmla="*/ 0 h 162"/>
                <a:gd name="T14" fmla="*/ 0 w 347"/>
                <a:gd name="T15" fmla="*/ 0 h 162"/>
                <a:gd name="T16" fmla="*/ 0 w 347"/>
                <a:gd name="T17" fmla="*/ 0 h 162"/>
                <a:gd name="T18" fmla="*/ 0 w 347"/>
                <a:gd name="T19" fmla="*/ 0 h 162"/>
                <a:gd name="T20" fmla="*/ 0 w 347"/>
                <a:gd name="T21" fmla="*/ 0 h 162"/>
                <a:gd name="T22" fmla="*/ 0 w 347"/>
                <a:gd name="T23" fmla="*/ 0 h 162"/>
                <a:gd name="T24" fmla="*/ 0 w 347"/>
                <a:gd name="T25" fmla="*/ 0 h 162"/>
                <a:gd name="T26" fmla="*/ 0 w 347"/>
                <a:gd name="T27" fmla="*/ 0 h 162"/>
                <a:gd name="T28" fmla="*/ 0 w 347"/>
                <a:gd name="T29" fmla="*/ 0 h 162"/>
                <a:gd name="T30" fmla="*/ 0 w 347"/>
                <a:gd name="T31" fmla="*/ 0 h 162"/>
                <a:gd name="T32" fmla="*/ 0 w 347"/>
                <a:gd name="T33" fmla="*/ 0 h 162"/>
                <a:gd name="T34" fmla="*/ 0 w 347"/>
                <a:gd name="T35" fmla="*/ 0 h 162"/>
                <a:gd name="T36" fmla="*/ 0 w 347"/>
                <a:gd name="T37" fmla="*/ 0 h 162"/>
                <a:gd name="T38" fmla="*/ 0 w 347"/>
                <a:gd name="T39" fmla="*/ 0 h 162"/>
                <a:gd name="T40" fmla="*/ 0 w 347"/>
                <a:gd name="T41" fmla="*/ 0 h 162"/>
                <a:gd name="T42" fmla="*/ 0 w 347"/>
                <a:gd name="T43" fmla="*/ 0 h 162"/>
                <a:gd name="T44" fmla="*/ 0 w 347"/>
                <a:gd name="T45" fmla="*/ 0 h 162"/>
                <a:gd name="T46" fmla="*/ 0 w 347"/>
                <a:gd name="T47" fmla="*/ 0 h 162"/>
                <a:gd name="T48" fmla="*/ 0 w 347"/>
                <a:gd name="T49" fmla="*/ 0 h 162"/>
                <a:gd name="T50" fmla="*/ 0 w 347"/>
                <a:gd name="T51" fmla="*/ 0 h 162"/>
                <a:gd name="T52" fmla="*/ 0 w 347"/>
                <a:gd name="T53" fmla="*/ 0 h 162"/>
                <a:gd name="T54" fmla="*/ 0 w 347"/>
                <a:gd name="T55" fmla="*/ 0 h 162"/>
                <a:gd name="T56" fmla="*/ 0 w 347"/>
                <a:gd name="T57" fmla="*/ 0 h 162"/>
                <a:gd name="T58" fmla="*/ 0 w 347"/>
                <a:gd name="T59" fmla="*/ 0 h 162"/>
                <a:gd name="T60" fmla="*/ 0 w 347"/>
                <a:gd name="T61" fmla="*/ 0 h 162"/>
                <a:gd name="T62" fmla="*/ 0 w 347"/>
                <a:gd name="T63" fmla="*/ 0 h 162"/>
                <a:gd name="T64" fmla="*/ 0 w 347"/>
                <a:gd name="T65" fmla="*/ 0 h 162"/>
                <a:gd name="T66" fmla="*/ 0 w 347"/>
                <a:gd name="T67" fmla="*/ 0 h 162"/>
                <a:gd name="T68" fmla="*/ 0 w 347"/>
                <a:gd name="T69" fmla="*/ 0 h 162"/>
                <a:gd name="T70" fmla="*/ 0 w 347"/>
                <a:gd name="T71" fmla="*/ 0 h 162"/>
                <a:gd name="T72" fmla="*/ 0 w 347"/>
                <a:gd name="T73" fmla="*/ 0 h 162"/>
                <a:gd name="T74" fmla="*/ 0 w 347"/>
                <a:gd name="T75" fmla="*/ 0 h 162"/>
                <a:gd name="T76" fmla="*/ 0 w 347"/>
                <a:gd name="T77" fmla="*/ 0 h 162"/>
                <a:gd name="T78" fmla="*/ 0 w 347"/>
                <a:gd name="T79" fmla="*/ 0 h 162"/>
                <a:gd name="T80" fmla="*/ 0 w 347"/>
                <a:gd name="T81" fmla="*/ 0 h 162"/>
                <a:gd name="T82" fmla="*/ 0 w 347"/>
                <a:gd name="T83" fmla="*/ 0 h 162"/>
                <a:gd name="T84" fmla="*/ 0 w 347"/>
                <a:gd name="T85" fmla="*/ 0 h 162"/>
                <a:gd name="T86" fmla="*/ 0 w 347"/>
                <a:gd name="T87" fmla="*/ 0 h 162"/>
                <a:gd name="T88" fmla="*/ 0 w 347"/>
                <a:gd name="T89" fmla="*/ 0 h 162"/>
                <a:gd name="T90" fmla="*/ 0 w 347"/>
                <a:gd name="T91" fmla="*/ 0 h 162"/>
                <a:gd name="T92" fmla="*/ 0 w 347"/>
                <a:gd name="T93" fmla="*/ 0 h 162"/>
                <a:gd name="T94" fmla="*/ 0 w 347"/>
                <a:gd name="T95" fmla="*/ 0 h 162"/>
                <a:gd name="T96" fmla="*/ 0 w 347"/>
                <a:gd name="T97" fmla="*/ 0 h 16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162"/>
                <a:gd name="T149" fmla="*/ 347 w 347"/>
                <a:gd name="T150" fmla="*/ 162 h 16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162">
                  <a:moveTo>
                    <a:pt x="10" y="84"/>
                  </a:moveTo>
                  <a:lnTo>
                    <a:pt x="10" y="84"/>
                  </a:lnTo>
                  <a:lnTo>
                    <a:pt x="33" y="81"/>
                  </a:lnTo>
                  <a:lnTo>
                    <a:pt x="56" y="79"/>
                  </a:lnTo>
                  <a:lnTo>
                    <a:pt x="78" y="78"/>
                  </a:lnTo>
                  <a:lnTo>
                    <a:pt x="101" y="78"/>
                  </a:lnTo>
                  <a:lnTo>
                    <a:pt x="123" y="79"/>
                  </a:lnTo>
                  <a:lnTo>
                    <a:pt x="144" y="81"/>
                  </a:lnTo>
                  <a:lnTo>
                    <a:pt x="164" y="84"/>
                  </a:lnTo>
                  <a:lnTo>
                    <a:pt x="183" y="89"/>
                  </a:lnTo>
                  <a:lnTo>
                    <a:pt x="200" y="94"/>
                  </a:lnTo>
                  <a:lnTo>
                    <a:pt x="217" y="100"/>
                  </a:lnTo>
                  <a:lnTo>
                    <a:pt x="223" y="103"/>
                  </a:lnTo>
                  <a:lnTo>
                    <a:pt x="230" y="107"/>
                  </a:lnTo>
                  <a:lnTo>
                    <a:pt x="236" y="111"/>
                  </a:lnTo>
                  <a:lnTo>
                    <a:pt x="241" y="115"/>
                  </a:lnTo>
                  <a:lnTo>
                    <a:pt x="246" y="120"/>
                  </a:lnTo>
                  <a:lnTo>
                    <a:pt x="252" y="125"/>
                  </a:lnTo>
                  <a:lnTo>
                    <a:pt x="257" y="131"/>
                  </a:lnTo>
                  <a:lnTo>
                    <a:pt x="261" y="136"/>
                  </a:lnTo>
                  <a:lnTo>
                    <a:pt x="264" y="142"/>
                  </a:lnTo>
                  <a:lnTo>
                    <a:pt x="267" y="148"/>
                  </a:lnTo>
                  <a:lnTo>
                    <a:pt x="270" y="155"/>
                  </a:lnTo>
                  <a:lnTo>
                    <a:pt x="273" y="162"/>
                  </a:lnTo>
                  <a:lnTo>
                    <a:pt x="347" y="140"/>
                  </a:lnTo>
                  <a:lnTo>
                    <a:pt x="343" y="128"/>
                  </a:lnTo>
                  <a:lnTo>
                    <a:pt x="338" y="115"/>
                  </a:lnTo>
                  <a:lnTo>
                    <a:pt x="331" y="104"/>
                  </a:lnTo>
                  <a:lnTo>
                    <a:pt x="324" y="93"/>
                  </a:lnTo>
                  <a:lnTo>
                    <a:pt x="317" y="82"/>
                  </a:lnTo>
                  <a:lnTo>
                    <a:pt x="309" y="72"/>
                  </a:lnTo>
                  <a:lnTo>
                    <a:pt x="300" y="64"/>
                  </a:lnTo>
                  <a:lnTo>
                    <a:pt x="290" y="56"/>
                  </a:lnTo>
                  <a:lnTo>
                    <a:pt x="280" y="48"/>
                  </a:lnTo>
                  <a:lnTo>
                    <a:pt x="270" y="41"/>
                  </a:lnTo>
                  <a:lnTo>
                    <a:pt x="260" y="35"/>
                  </a:lnTo>
                  <a:lnTo>
                    <a:pt x="247" y="29"/>
                  </a:lnTo>
                  <a:lnTo>
                    <a:pt x="226" y="21"/>
                  </a:lnTo>
                  <a:lnTo>
                    <a:pt x="202" y="14"/>
                  </a:lnTo>
                  <a:lnTo>
                    <a:pt x="178" y="8"/>
                  </a:lnTo>
                  <a:lnTo>
                    <a:pt x="153" y="5"/>
                  </a:lnTo>
                  <a:lnTo>
                    <a:pt x="127" y="3"/>
                  </a:lnTo>
                  <a:lnTo>
                    <a:pt x="102" y="0"/>
                  </a:lnTo>
                  <a:lnTo>
                    <a:pt x="76" y="2"/>
                  </a:lnTo>
                  <a:lnTo>
                    <a:pt x="51" y="3"/>
                  </a:lnTo>
                  <a:lnTo>
                    <a:pt x="25" y="5"/>
                  </a:lnTo>
                  <a:lnTo>
                    <a:pt x="0" y="8"/>
                  </a:lnTo>
                  <a:lnTo>
                    <a:pt x="10" y="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6" name="Freeform 234"/>
            <p:cNvSpPr>
              <a:spLocks/>
            </p:cNvSpPr>
            <p:nvPr/>
          </p:nvSpPr>
          <p:spPr bwMode="auto">
            <a:xfrm>
              <a:off x="2520" y="1564"/>
              <a:ext cx="64" cy="64"/>
            </a:xfrm>
            <a:custGeom>
              <a:avLst/>
              <a:gdLst>
                <a:gd name="T0" fmla="*/ 0 w 1031"/>
                <a:gd name="T1" fmla="*/ 0 h 1030"/>
                <a:gd name="T2" fmla="*/ 0 w 1031"/>
                <a:gd name="T3" fmla="*/ 0 h 1030"/>
                <a:gd name="T4" fmla="*/ 0 w 1031"/>
                <a:gd name="T5" fmla="*/ 0 h 1030"/>
                <a:gd name="T6" fmla="*/ 0 w 1031"/>
                <a:gd name="T7" fmla="*/ 0 h 1030"/>
                <a:gd name="T8" fmla="*/ 0 w 1031"/>
                <a:gd name="T9" fmla="*/ 0 h 1030"/>
                <a:gd name="T10" fmla="*/ 0 w 1031"/>
                <a:gd name="T11" fmla="*/ 0 h 1030"/>
                <a:gd name="T12" fmla="*/ 0 w 1031"/>
                <a:gd name="T13" fmla="*/ 0 h 1030"/>
                <a:gd name="T14" fmla="*/ 0 w 1031"/>
                <a:gd name="T15" fmla="*/ 0 h 1030"/>
                <a:gd name="T16" fmla="*/ 0 w 1031"/>
                <a:gd name="T17" fmla="*/ 0 h 1030"/>
                <a:gd name="T18" fmla="*/ 0 w 1031"/>
                <a:gd name="T19" fmla="*/ 0 h 1030"/>
                <a:gd name="T20" fmla="*/ 0 w 1031"/>
                <a:gd name="T21" fmla="*/ 0 h 1030"/>
                <a:gd name="T22" fmla="*/ 0 w 1031"/>
                <a:gd name="T23" fmla="*/ 0 h 1030"/>
                <a:gd name="T24" fmla="*/ 0 w 1031"/>
                <a:gd name="T25" fmla="*/ 0 h 1030"/>
                <a:gd name="T26" fmla="*/ 0 w 1031"/>
                <a:gd name="T27" fmla="*/ 0 h 1030"/>
                <a:gd name="T28" fmla="*/ 0 w 1031"/>
                <a:gd name="T29" fmla="*/ 0 h 1030"/>
                <a:gd name="T30" fmla="*/ 0 w 1031"/>
                <a:gd name="T31" fmla="*/ 0 h 1030"/>
                <a:gd name="T32" fmla="*/ 0 w 1031"/>
                <a:gd name="T33" fmla="*/ 0 h 1030"/>
                <a:gd name="T34" fmla="*/ 0 w 1031"/>
                <a:gd name="T35" fmla="*/ 0 h 1030"/>
                <a:gd name="T36" fmla="*/ 0 w 1031"/>
                <a:gd name="T37" fmla="*/ 0 h 1030"/>
                <a:gd name="T38" fmla="*/ 0 w 1031"/>
                <a:gd name="T39" fmla="*/ 0 h 1030"/>
                <a:gd name="T40" fmla="*/ 0 w 1031"/>
                <a:gd name="T41" fmla="*/ 0 h 1030"/>
                <a:gd name="T42" fmla="*/ 0 w 1031"/>
                <a:gd name="T43" fmla="*/ 0 h 1030"/>
                <a:gd name="T44" fmla="*/ 0 w 1031"/>
                <a:gd name="T45" fmla="*/ 0 h 1030"/>
                <a:gd name="T46" fmla="*/ 0 w 1031"/>
                <a:gd name="T47" fmla="*/ 0 h 1030"/>
                <a:gd name="T48" fmla="*/ 0 w 1031"/>
                <a:gd name="T49" fmla="*/ 0 h 1030"/>
                <a:gd name="T50" fmla="*/ 0 w 1031"/>
                <a:gd name="T51" fmla="*/ 0 h 1030"/>
                <a:gd name="T52" fmla="*/ 0 w 1031"/>
                <a:gd name="T53" fmla="*/ 0 h 1030"/>
                <a:gd name="T54" fmla="*/ 0 w 1031"/>
                <a:gd name="T55" fmla="*/ 0 h 1030"/>
                <a:gd name="T56" fmla="*/ 0 w 1031"/>
                <a:gd name="T57" fmla="*/ 0 h 1030"/>
                <a:gd name="T58" fmla="*/ 0 w 1031"/>
                <a:gd name="T59" fmla="*/ 0 h 1030"/>
                <a:gd name="T60" fmla="*/ 0 w 1031"/>
                <a:gd name="T61" fmla="*/ 0 h 1030"/>
                <a:gd name="T62" fmla="*/ 0 w 1031"/>
                <a:gd name="T63" fmla="*/ 0 h 1030"/>
                <a:gd name="T64" fmla="*/ 0 w 1031"/>
                <a:gd name="T65" fmla="*/ 0 h 1030"/>
                <a:gd name="T66" fmla="*/ 0 w 1031"/>
                <a:gd name="T67" fmla="*/ 0 h 1030"/>
                <a:gd name="T68" fmla="*/ 0 w 1031"/>
                <a:gd name="T69" fmla="*/ 0 h 1030"/>
                <a:gd name="T70" fmla="*/ 0 w 1031"/>
                <a:gd name="T71" fmla="*/ 0 h 1030"/>
                <a:gd name="T72" fmla="*/ 0 w 1031"/>
                <a:gd name="T73" fmla="*/ 0 h 1030"/>
                <a:gd name="T74" fmla="*/ 0 w 1031"/>
                <a:gd name="T75" fmla="*/ 0 h 1030"/>
                <a:gd name="T76" fmla="*/ 0 w 1031"/>
                <a:gd name="T77" fmla="*/ 0 h 1030"/>
                <a:gd name="T78" fmla="*/ 0 w 1031"/>
                <a:gd name="T79" fmla="*/ 0 h 1030"/>
                <a:gd name="T80" fmla="*/ 0 w 1031"/>
                <a:gd name="T81" fmla="*/ 0 h 1030"/>
                <a:gd name="T82" fmla="*/ 0 w 1031"/>
                <a:gd name="T83" fmla="*/ 0 h 1030"/>
                <a:gd name="T84" fmla="*/ 0 w 1031"/>
                <a:gd name="T85" fmla="*/ 0 h 1030"/>
                <a:gd name="T86" fmla="*/ 0 w 1031"/>
                <a:gd name="T87" fmla="*/ 0 h 1030"/>
                <a:gd name="T88" fmla="*/ 0 w 1031"/>
                <a:gd name="T89" fmla="*/ 0 h 10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31"/>
                <a:gd name="T136" fmla="*/ 0 h 1030"/>
                <a:gd name="T137" fmla="*/ 1031 w 1031"/>
                <a:gd name="T138" fmla="*/ 1030 h 103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31" h="1030">
                  <a:moveTo>
                    <a:pt x="995" y="48"/>
                  </a:moveTo>
                  <a:lnTo>
                    <a:pt x="950" y="44"/>
                  </a:lnTo>
                  <a:lnTo>
                    <a:pt x="902" y="38"/>
                  </a:lnTo>
                  <a:lnTo>
                    <a:pt x="854" y="32"/>
                  </a:lnTo>
                  <a:lnTo>
                    <a:pt x="805" y="23"/>
                  </a:lnTo>
                  <a:lnTo>
                    <a:pt x="757" y="16"/>
                  </a:lnTo>
                  <a:lnTo>
                    <a:pt x="708" y="9"/>
                  </a:lnTo>
                  <a:lnTo>
                    <a:pt x="659" y="4"/>
                  </a:lnTo>
                  <a:lnTo>
                    <a:pt x="611" y="1"/>
                  </a:lnTo>
                  <a:lnTo>
                    <a:pt x="588" y="0"/>
                  </a:lnTo>
                  <a:lnTo>
                    <a:pt x="564" y="0"/>
                  </a:lnTo>
                  <a:lnTo>
                    <a:pt x="542" y="0"/>
                  </a:lnTo>
                  <a:lnTo>
                    <a:pt x="519" y="2"/>
                  </a:lnTo>
                  <a:lnTo>
                    <a:pt x="498" y="4"/>
                  </a:lnTo>
                  <a:lnTo>
                    <a:pt x="476" y="8"/>
                  </a:lnTo>
                  <a:lnTo>
                    <a:pt x="456" y="12"/>
                  </a:lnTo>
                  <a:lnTo>
                    <a:pt x="435" y="18"/>
                  </a:lnTo>
                  <a:lnTo>
                    <a:pt x="416" y="24"/>
                  </a:lnTo>
                  <a:lnTo>
                    <a:pt x="397" y="33"/>
                  </a:lnTo>
                  <a:lnTo>
                    <a:pt x="379" y="43"/>
                  </a:lnTo>
                  <a:lnTo>
                    <a:pt x="362" y="54"/>
                  </a:lnTo>
                  <a:lnTo>
                    <a:pt x="346" y="66"/>
                  </a:lnTo>
                  <a:lnTo>
                    <a:pt x="331" y="81"/>
                  </a:lnTo>
                  <a:lnTo>
                    <a:pt x="316" y="97"/>
                  </a:lnTo>
                  <a:lnTo>
                    <a:pt x="302" y="115"/>
                  </a:lnTo>
                  <a:lnTo>
                    <a:pt x="270" y="160"/>
                  </a:lnTo>
                  <a:lnTo>
                    <a:pt x="239" y="206"/>
                  </a:lnTo>
                  <a:lnTo>
                    <a:pt x="209" y="252"/>
                  </a:lnTo>
                  <a:lnTo>
                    <a:pt x="179" y="299"/>
                  </a:lnTo>
                  <a:lnTo>
                    <a:pt x="151" y="347"/>
                  </a:lnTo>
                  <a:lnTo>
                    <a:pt x="124" y="396"/>
                  </a:lnTo>
                  <a:lnTo>
                    <a:pt x="112" y="421"/>
                  </a:lnTo>
                  <a:lnTo>
                    <a:pt x="100" y="445"/>
                  </a:lnTo>
                  <a:lnTo>
                    <a:pt x="89" y="470"/>
                  </a:lnTo>
                  <a:lnTo>
                    <a:pt x="78" y="496"/>
                  </a:lnTo>
                  <a:lnTo>
                    <a:pt x="67" y="520"/>
                  </a:lnTo>
                  <a:lnTo>
                    <a:pt x="58" y="546"/>
                  </a:lnTo>
                  <a:lnTo>
                    <a:pt x="49" y="571"/>
                  </a:lnTo>
                  <a:lnTo>
                    <a:pt x="40" y="597"/>
                  </a:lnTo>
                  <a:lnTo>
                    <a:pt x="32" y="623"/>
                  </a:lnTo>
                  <a:lnTo>
                    <a:pt x="26" y="649"/>
                  </a:lnTo>
                  <a:lnTo>
                    <a:pt x="19" y="675"/>
                  </a:lnTo>
                  <a:lnTo>
                    <a:pt x="14" y="702"/>
                  </a:lnTo>
                  <a:lnTo>
                    <a:pt x="10" y="728"/>
                  </a:lnTo>
                  <a:lnTo>
                    <a:pt x="6" y="755"/>
                  </a:lnTo>
                  <a:lnTo>
                    <a:pt x="3" y="781"/>
                  </a:lnTo>
                  <a:lnTo>
                    <a:pt x="1" y="808"/>
                  </a:lnTo>
                  <a:lnTo>
                    <a:pt x="0" y="836"/>
                  </a:lnTo>
                  <a:lnTo>
                    <a:pt x="0" y="862"/>
                  </a:lnTo>
                  <a:lnTo>
                    <a:pt x="1" y="890"/>
                  </a:lnTo>
                  <a:lnTo>
                    <a:pt x="4" y="918"/>
                  </a:lnTo>
                  <a:lnTo>
                    <a:pt x="6" y="930"/>
                  </a:lnTo>
                  <a:lnTo>
                    <a:pt x="9" y="942"/>
                  </a:lnTo>
                  <a:lnTo>
                    <a:pt x="14" y="954"/>
                  </a:lnTo>
                  <a:lnTo>
                    <a:pt x="20" y="965"/>
                  </a:lnTo>
                  <a:lnTo>
                    <a:pt x="26" y="974"/>
                  </a:lnTo>
                  <a:lnTo>
                    <a:pt x="34" y="983"/>
                  </a:lnTo>
                  <a:lnTo>
                    <a:pt x="44" y="991"/>
                  </a:lnTo>
                  <a:lnTo>
                    <a:pt x="54" y="999"/>
                  </a:lnTo>
                  <a:lnTo>
                    <a:pt x="64" y="1005"/>
                  </a:lnTo>
                  <a:lnTo>
                    <a:pt x="76" y="1011"/>
                  </a:lnTo>
                  <a:lnTo>
                    <a:pt x="89" y="1016"/>
                  </a:lnTo>
                  <a:lnTo>
                    <a:pt x="101" y="1020"/>
                  </a:lnTo>
                  <a:lnTo>
                    <a:pt x="115" y="1023"/>
                  </a:lnTo>
                  <a:lnTo>
                    <a:pt x="129" y="1026"/>
                  </a:lnTo>
                  <a:lnTo>
                    <a:pt x="143" y="1028"/>
                  </a:lnTo>
                  <a:lnTo>
                    <a:pt x="158" y="1029"/>
                  </a:lnTo>
                  <a:lnTo>
                    <a:pt x="174" y="1030"/>
                  </a:lnTo>
                  <a:lnTo>
                    <a:pt x="189" y="1030"/>
                  </a:lnTo>
                  <a:lnTo>
                    <a:pt x="204" y="1029"/>
                  </a:lnTo>
                  <a:lnTo>
                    <a:pt x="221" y="1028"/>
                  </a:lnTo>
                  <a:lnTo>
                    <a:pt x="236" y="1026"/>
                  </a:lnTo>
                  <a:lnTo>
                    <a:pt x="252" y="1024"/>
                  </a:lnTo>
                  <a:lnTo>
                    <a:pt x="268" y="1021"/>
                  </a:lnTo>
                  <a:lnTo>
                    <a:pt x="283" y="1017"/>
                  </a:lnTo>
                  <a:lnTo>
                    <a:pt x="299" y="1013"/>
                  </a:lnTo>
                  <a:lnTo>
                    <a:pt x="314" y="1008"/>
                  </a:lnTo>
                  <a:lnTo>
                    <a:pt x="329" y="1003"/>
                  </a:lnTo>
                  <a:lnTo>
                    <a:pt x="344" y="997"/>
                  </a:lnTo>
                  <a:lnTo>
                    <a:pt x="357" y="989"/>
                  </a:lnTo>
                  <a:lnTo>
                    <a:pt x="372" y="983"/>
                  </a:lnTo>
                  <a:lnTo>
                    <a:pt x="384" y="975"/>
                  </a:lnTo>
                  <a:lnTo>
                    <a:pt x="396" y="967"/>
                  </a:lnTo>
                  <a:lnTo>
                    <a:pt x="413" y="957"/>
                  </a:lnTo>
                  <a:lnTo>
                    <a:pt x="429" y="946"/>
                  </a:lnTo>
                  <a:lnTo>
                    <a:pt x="443" y="935"/>
                  </a:lnTo>
                  <a:lnTo>
                    <a:pt x="458" y="924"/>
                  </a:lnTo>
                  <a:lnTo>
                    <a:pt x="472" y="913"/>
                  </a:lnTo>
                  <a:lnTo>
                    <a:pt x="485" y="900"/>
                  </a:lnTo>
                  <a:lnTo>
                    <a:pt x="499" y="887"/>
                  </a:lnTo>
                  <a:lnTo>
                    <a:pt x="511" y="874"/>
                  </a:lnTo>
                  <a:lnTo>
                    <a:pt x="534" y="847"/>
                  </a:lnTo>
                  <a:lnTo>
                    <a:pt x="557" y="818"/>
                  </a:lnTo>
                  <a:lnTo>
                    <a:pt x="578" y="789"/>
                  </a:lnTo>
                  <a:lnTo>
                    <a:pt x="597" y="758"/>
                  </a:lnTo>
                  <a:lnTo>
                    <a:pt x="616" y="727"/>
                  </a:lnTo>
                  <a:lnTo>
                    <a:pt x="634" y="694"/>
                  </a:lnTo>
                  <a:lnTo>
                    <a:pt x="651" y="662"/>
                  </a:lnTo>
                  <a:lnTo>
                    <a:pt x="669" y="628"/>
                  </a:lnTo>
                  <a:lnTo>
                    <a:pt x="704" y="560"/>
                  </a:lnTo>
                  <a:lnTo>
                    <a:pt x="739" y="492"/>
                  </a:lnTo>
                  <a:lnTo>
                    <a:pt x="747" y="479"/>
                  </a:lnTo>
                  <a:lnTo>
                    <a:pt x="754" y="468"/>
                  </a:lnTo>
                  <a:lnTo>
                    <a:pt x="761" y="458"/>
                  </a:lnTo>
                  <a:lnTo>
                    <a:pt x="769" y="447"/>
                  </a:lnTo>
                  <a:lnTo>
                    <a:pt x="787" y="429"/>
                  </a:lnTo>
                  <a:lnTo>
                    <a:pt x="806" y="411"/>
                  </a:lnTo>
                  <a:lnTo>
                    <a:pt x="826" y="394"/>
                  </a:lnTo>
                  <a:lnTo>
                    <a:pt x="847" y="379"/>
                  </a:lnTo>
                  <a:lnTo>
                    <a:pt x="868" y="363"/>
                  </a:lnTo>
                  <a:lnTo>
                    <a:pt x="889" y="348"/>
                  </a:lnTo>
                  <a:lnTo>
                    <a:pt x="911" y="333"/>
                  </a:lnTo>
                  <a:lnTo>
                    <a:pt x="931" y="316"/>
                  </a:lnTo>
                  <a:lnTo>
                    <a:pt x="951" y="300"/>
                  </a:lnTo>
                  <a:lnTo>
                    <a:pt x="969" y="281"/>
                  </a:lnTo>
                  <a:lnTo>
                    <a:pt x="977" y="272"/>
                  </a:lnTo>
                  <a:lnTo>
                    <a:pt x="985" y="262"/>
                  </a:lnTo>
                  <a:lnTo>
                    <a:pt x="993" y="252"/>
                  </a:lnTo>
                  <a:lnTo>
                    <a:pt x="1000" y="242"/>
                  </a:lnTo>
                  <a:lnTo>
                    <a:pt x="1007" y="229"/>
                  </a:lnTo>
                  <a:lnTo>
                    <a:pt x="1012" y="218"/>
                  </a:lnTo>
                  <a:lnTo>
                    <a:pt x="1018" y="206"/>
                  </a:lnTo>
                  <a:lnTo>
                    <a:pt x="1022" y="192"/>
                  </a:lnTo>
                  <a:lnTo>
                    <a:pt x="1026" y="172"/>
                  </a:lnTo>
                  <a:lnTo>
                    <a:pt x="1029" y="148"/>
                  </a:lnTo>
                  <a:lnTo>
                    <a:pt x="1031" y="125"/>
                  </a:lnTo>
                  <a:lnTo>
                    <a:pt x="1030" y="101"/>
                  </a:lnTo>
                  <a:lnTo>
                    <a:pt x="1028" y="91"/>
                  </a:lnTo>
                  <a:lnTo>
                    <a:pt x="1025" y="81"/>
                  </a:lnTo>
                  <a:lnTo>
                    <a:pt x="1023" y="71"/>
                  </a:lnTo>
                  <a:lnTo>
                    <a:pt x="1019" y="63"/>
                  </a:lnTo>
                  <a:lnTo>
                    <a:pt x="1014" y="57"/>
                  </a:lnTo>
                  <a:lnTo>
                    <a:pt x="1009" y="52"/>
                  </a:lnTo>
                  <a:lnTo>
                    <a:pt x="1006" y="51"/>
                  </a:lnTo>
                  <a:lnTo>
                    <a:pt x="1003" y="49"/>
                  </a:lnTo>
                  <a:lnTo>
                    <a:pt x="999" y="49"/>
                  </a:lnTo>
                  <a:lnTo>
                    <a:pt x="995" y="4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7" name="Freeform 235"/>
            <p:cNvSpPr>
              <a:spLocks/>
            </p:cNvSpPr>
            <p:nvPr/>
          </p:nvSpPr>
          <p:spPr bwMode="auto">
            <a:xfrm>
              <a:off x="2536" y="1561"/>
              <a:ext cx="46" cy="11"/>
            </a:xfrm>
            <a:custGeom>
              <a:avLst/>
              <a:gdLst>
                <a:gd name="T0" fmla="*/ 0 w 728"/>
                <a:gd name="T1" fmla="*/ 0 h 176"/>
                <a:gd name="T2" fmla="*/ 0 w 728"/>
                <a:gd name="T3" fmla="*/ 0 h 176"/>
                <a:gd name="T4" fmla="*/ 0 w 728"/>
                <a:gd name="T5" fmla="*/ 0 h 176"/>
                <a:gd name="T6" fmla="*/ 0 w 728"/>
                <a:gd name="T7" fmla="*/ 0 h 176"/>
                <a:gd name="T8" fmla="*/ 0 w 728"/>
                <a:gd name="T9" fmla="*/ 0 h 176"/>
                <a:gd name="T10" fmla="*/ 0 w 728"/>
                <a:gd name="T11" fmla="*/ 0 h 176"/>
                <a:gd name="T12" fmla="*/ 0 w 728"/>
                <a:gd name="T13" fmla="*/ 0 h 176"/>
                <a:gd name="T14" fmla="*/ 0 w 728"/>
                <a:gd name="T15" fmla="*/ 0 h 176"/>
                <a:gd name="T16" fmla="*/ 0 w 728"/>
                <a:gd name="T17" fmla="*/ 0 h 176"/>
                <a:gd name="T18" fmla="*/ 0 w 728"/>
                <a:gd name="T19" fmla="*/ 0 h 176"/>
                <a:gd name="T20" fmla="*/ 0 w 728"/>
                <a:gd name="T21" fmla="*/ 0 h 176"/>
                <a:gd name="T22" fmla="*/ 0 w 728"/>
                <a:gd name="T23" fmla="*/ 0 h 176"/>
                <a:gd name="T24" fmla="*/ 0 w 728"/>
                <a:gd name="T25" fmla="*/ 0 h 176"/>
                <a:gd name="T26" fmla="*/ 0 w 728"/>
                <a:gd name="T27" fmla="*/ 0 h 176"/>
                <a:gd name="T28" fmla="*/ 0 w 728"/>
                <a:gd name="T29" fmla="*/ 0 h 176"/>
                <a:gd name="T30" fmla="*/ 0 w 728"/>
                <a:gd name="T31" fmla="*/ 0 h 176"/>
                <a:gd name="T32" fmla="*/ 0 w 728"/>
                <a:gd name="T33" fmla="*/ 0 h 176"/>
                <a:gd name="T34" fmla="*/ 0 w 728"/>
                <a:gd name="T35" fmla="*/ 0 h 176"/>
                <a:gd name="T36" fmla="*/ 0 w 728"/>
                <a:gd name="T37" fmla="*/ 0 h 176"/>
                <a:gd name="T38" fmla="*/ 0 w 728"/>
                <a:gd name="T39" fmla="*/ 0 h 176"/>
                <a:gd name="T40" fmla="*/ 0 w 728"/>
                <a:gd name="T41" fmla="*/ 0 h 176"/>
                <a:gd name="T42" fmla="*/ 0 w 728"/>
                <a:gd name="T43" fmla="*/ 0 h 176"/>
                <a:gd name="T44" fmla="*/ 0 w 728"/>
                <a:gd name="T45" fmla="*/ 0 h 176"/>
                <a:gd name="T46" fmla="*/ 0 w 728"/>
                <a:gd name="T47" fmla="*/ 0 h 176"/>
                <a:gd name="T48" fmla="*/ 0 w 728"/>
                <a:gd name="T49" fmla="*/ 0 h 176"/>
                <a:gd name="T50" fmla="*/ 0 w 728"/>
                <a:gd name="T51" fmla="*/ 0 h 176"/>
                <a:gd name="T52" fmla="*/ 0 w 728"/>
                <a:gd name="T53" fmla="*/ 0 h 176"/>
                <a:gd name="T54" fmla="*/ 0 w 728"/>
                <a:gd name="T55" fmla="*/ 0 h 176"/>
                <a:gd name="T56" fmla="*/ 0 w 728"/>
                <a:gd name="T57" fmla="*/ 0 h 176"/>
                <a:gd name="T58" fmla="*/ 0 w 728"/>
                <a:gd name="T59" fmla="*/ 0 h 176"/>
                <a:gd name="T60" fmla="*/ 0 w 728"/>
                <a:gd name="T61" fmla="*/ 0 h 176"/>
                <a:gd name="T62" fmla="*/ 0 w 728"/>
                <a:gd name="T63" fmla="*/ 0 h 176"/>
                <a:gd name="T64" fmla="*/ 0 w 728"/>
                <a:gd name="T65" fmla="*/ 0 h 176"/>
                <a:gd name="T66" fmla="*/ 0 w 728"/>
                <a:gd name="T67" fmla="*/ 0 h 176"/>
                <a:gd name="T68" fmla="*/ 0 w 728"/>
                <a:gd name="T69" fmla="*/ 0 h 176"/>
                <a:gd name="T70" fmla="*/ 0 w 728"/>
                <a:gd name="T71" fmla="*/ 0 h 176"/>
                <a:gd name="T72" fmla="*/ 0 w 728"/>
                <a:gd name="T73" fmla="*/ 0 h 176"/>
                <a:gd name="T74" fmla="*/ 0 w 728"/>
                <a:gd name="T75" fmla="*/ 0 h 176"/>
                <a:gd name="T76" fmla="*/ 0 w 728"/>
                <a:gd name="T77" fmla="*/ 0 h 176"/>
                <a:gd name="T78" fmla="*/ 0 w 728"/>
                <a:gd name="T79" fmla="*/ 0 h 176"/>
                <a:gd name="T80" fmla="*/ 0 w 728"/>
                <a:gd name="T81" fmla="*/ 0 h 176"/>
                <a:gd name="T82" fmla="*/ 0 w 728"/>
                <a:gd name="T83" fmla="*/ 0 h 176"/>
                <a:gd name="T84" fmla="*/ 0 w 728"/>
                <a:gd name="T85" fmla="*/ 0 h 176"/>
                <a:gd name="T86" fmla="*/ 0 w 728"/>
                <a:gd name="T87" fmla="*/ 0 h 176"/>
                <a:gd name="T88" fmla="*/ 0 w 728"/>
                <a:gd name="T89" fmla="*/ 0 h 176"/>
                <a:gd name="T90" fmla="*/ 0 w 728"/>
                <a:gd name="T91" fmla="*/ 0 h 176"/>
                <a:gd name="T92" fmla="*/ 0 w 728"/>
                <a:gd name="T93" fmla="*/ 0 h 176"/>
                <a:gd name="T94" fmla="*/ 0 w 728"/>
                <a:gd name="T95" fmla="*/ 0 h 176"/>
                <a:gd name="T96" fmla="*/ 0 w 728"/>
                <a:gd name="T97" fmla="*/ 0 h 176"/>
                <a:gd name="T98" fmla="*/ 0 w 728"/>
                <a:gd name="T99" fmla="*/ 0 h 176"/>
                <a:gd name="T100" fmla="*/ 0 w 728"/>
                <a:gd name="T101" fmla="*/ 0 h 176"/>
                <a:gd name="T102" fmla="*/ 0 w 728"/>
                <a:gd name="T103" fmla="*/ 0 h 176"/>
                <a:gd name="T104" fmla="*/ 0 w 728"/>
                <a:gd name="T105" fmla="*/ 0 h 1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28"/>
                <a:gd name="T160" fmla="*/ 0 h 176"/>
                <a:gd name="T161" fmla="*/ 728 w 728"/>
                <a:gd name="T162" fmla="*/ 176 h 17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28" h="176">
                  <a:moveTo>
                    <a:pt x="64" y="176"/>
                  </a:moveTo>
                  <a:lnTo>
                    <a:pt x="65" y="176"/>
                  </a:lnTo>
                  <a:lnTo>
                    <a:pt x="76" y="161"/>
                  </a:lnTo>
                  <a:lnTo>
                    <a:pt x="88" y="147"/>
                  </a:lnTo>
                  <a:lnTo>
                    <a:pt x="100" y="135"/>
                  </a:lnTo>
                  <a:lnTo>
                    <a:pt x="115" y="125"/>
                  </a:lnTo>
                  <a:lnTo>
                    <a:pt x="129" y="115"/>
                  </a:lnTo>
                  <a:lnTo>
                    <a:pt x="145" y="106"/>
                  </a:lnTo>
                  <a:lnTo>
                    <a:pt x="160" y="99"/>
                  </a:lnTo>
                  <a:lnTo>
                    <a:pt x="177" y="94"/>
                  </a:lnTo>
                  <a:lnTo>
                    <a:pt x="195" y="89"/>
                  </a:lnTo>
                  <a:lnTo>
                    <a:pt x="213" y="85"/>
                  </a:lnTo>
                  <a:lnTo>
                    <a:pt x="233" y="82"/>
                  </a:lnTo>
                  <a:lnTo>
                    <a:pt x="253" y="79"/>
                  </a:lnTo>
                  <a:lnTo>
                    <a:pt x="274" y="78"/>
                  </a:lnTo>
                  <a:lnTo>
                    <a:pt x="295" y="78"/>
                  </a:lnTo>
                  <a:lnTo>
                    <a:pt x="317" y="78"/>
                  </a:lnTo>
                  <a:lnTo>
                    <a:pt x="339" y="78"/>
                  </a:lnTo>
                  <a:lnTo>
                    <a:pt x="385" y="82"/>
                  </a:lnTo>
                  <a:lnTo>
                    <a:pt x="433" y="87"/>
                  </a:lnTo>
                  <a:lnTo>
                    <a:pt x="481" y="93"/>
                  </a:lnTo>
                  <a:lnTo>
                    <a:pt x="530" y="101"/>
                  </a:lnTo>
                  <a:lnTo>
                    <a:pt x="578" y="108"/>
                  </a:lnTo>
                  <a:lnTo>
                    <a:pt x="627" y="116"/>
                  </a:lnTo>
                  <a:lnTo>
                    <a:pt x="676" y="122"/>
                  </a:lnTo>
                  <a:lnTo>
                    <a:pt x="722" y="126"/>
                  </a:lnTo>
                  <a:lnTo>
                    <a:pt x="728" y="49"/>
                  </a:lnTo>
                  <a:lnTo>
                    <a:pt x="684" y="45"/>
                  </a:lnTo>
                  <a:lnTo>
                    <a:pt x="638" y="39"/>
                  </a:lnTo>
                  <a:lnTo>
                    <a:pt x="590" y="32"/>
                  </a:lnTo>
                  <a:lnTo>
                    <a:pt x="541" y="24"/>
                  </a:lnTo>
                  <a:lnTo>
                    <a:pt x="492" y="17"/>
                  </a:lnTo>
                  <a:lnTo>
                    <a:pt x="442" y="10"/>
                  </a:lnTo>
                  <a:lnTo>
                    <a:pt x="393" y="5"/>
                  </a:lnTo>
                  <a:lnTo>
                    <a:pt x="343" y="1"/>
                  </a:lnTo>
                  <a:lnTo>
                    <a:pt x="319" y="0"/>
                  </a:lnTo>
                  <a:lnTo>
                    <a:pt x="294" y="0"/>
                  </a:lnTo>
                  <a:lnTo>
                    <a:pt x="270" y="1"/>
                  </a:lnTo>
                  <a:lnTo>
                    <a:pt x="246" y="2"/>
                  </a:lnTo>
                  <a:lnTo>
                    <a:pt x="222" y="5"/>
                  </a:lnTo>
                  <a:lnTo>
                    <a:pt x="199" y="9"/>
                  </a:lnTo>
                  <a:lnTo>
                    <a:pt x="176" y="13"/>
                  </a:lnTo>
                  <a:lnTo>
                    <a:pt x="154" y="20"/>
                  </a:lnTo>
                  <a:lnTo>
                    <a:pt x="131" y="27"/>
                  </a:lnTo>
                  <a:lnTo>
                    <a:pt x="110" y="38"/>
                  </a:lnTo>
                  <a:lnTo>
                    <a:pt x="89" y="48"/>
                  </a:lnTo>
                  <a:lnTo>
                    <a:pt x="70" y="61"/>
                  </a:lnTo>
                  <a:lnTo>
                    <a:pt x="50" y="76"/>
                  </a:lnTo>
                  <a:lnTo>
                    <a:pt x="33" y="93"/>
                  </a:lnTo>
                  <a:lnTo>
                    <a:pt x="15" y="112"/>
                  </a:lnTo>
                  <a:lnTo>
                    <a:pt x="0" y="131"/>
                  </a:lnTo>
                  <a:lnTo>
                    <a:pt x="1" y="131"/>
                  </a:lnTo>
                  <a:lnTo>
                    <a:pt x="64" y="1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8" name="Freeform 236"/>
            <p:cNvSpPr>
              <a:spLocks/>
            </p:cNvSpPr>
            <p:nvPr/>
          </p:nvSpPr>
          <p:spPr bwMode="auto">
            <a:xfrm>
              <a:off x="2517" y="1569"/>
              <a:ext cx="23" cy="52"/>
            </a:xfrm>
            <a:custGeom>
              <a:avLst/>
              <a:gdLst>
                <a:gd name="T0" fmla="*/ 0 w 372"/>
                <a:gd name="T1" fmla="*/ 0 h 830"/>
                <a:gd name="T2" fmla="*/ 0 w 372"/>
                <a:gd name="T3" fmla="*/ 0 h 830"/>
                <a:gd name="T4" fmla="*/ 0 w 372"/>
                <a:gd name="T5" fmla="*/ 0 h 830"/>
                <a:gd name="T6" fmla="*/ 0 w 372"/>
                <a:gd name="T7" fmla="*/ 0 h 830"/>
                <a:gd name="T8" fmla="*/ 0 w 372"/>
                <a:gd name="T9" fmla="*/ 0 h 830"/>
                <a:gd name="T10" fmla="*/ 0 w 372"/>
                <a:gd name="T11" fmla="*/ 0 h 830"/>
                <a:gd name="T12" fmla="*/ 0 w 372"/>
                <a:gd name="T13" fmla="*/ 0 h 830"/>
                <a:gd name="T14" fmla="*/ 0 w 372"/>
                <a:gd name="T15" fmla="*/ 0 h 830"/>
                <a:gd name="T16" fmla="*/ 0 w 372"/>
                <a:gd name="T17" fmla="*/ 0 h 830"/>
                <a:gd name="T18" fmla="*/ 0 w 372"/>
                <a:gd name="T19" fmla="*/ 0 h 830"/>
                <a:gd name="T20" fmla="*/ 0 w 372"/>
                <a:gd name="T21" fmla="*/ 0 h 830"/>
                <a:gd name="T22" fmla="*/ 0 w 372"/>
                <a:gd name="T23" fmla="*/ 0 h 830"/>
                <a:gd name="T24" fmla="*/ 0 w 372"/>
                <a:gd name="T25" fmla="*/ 0 h 830"/>
                <a:gd name="T26" fmla="*/ 0 w 372"/>
                <a:gd name="T27" fmla="*/ 0 h 830"/>
                <a:gd name="T28" fmla="*/ 0 w 372"/>
                <a:gd name="T29" fmla="*/ 0 h 830"/>
                <a:gd name="T30" fmla="*/ 0 w 372"/>
                <a:gd name="T31" fmla="*/ 0 h 830"/>
                <a:gd name="T32" fmla="*/ 0 w 372"/>
                <a:gd name="T33" fmla="*/ 0 h 830"/>
                <a:gd name="T34" fmla="*/ 0 w 372"/>
                <a:gd name="T35" fmla="*/ 0 h 830"/>
                <a:gd name="T36" fmla="*/ 0 w 372"/>
                <a:gd name="T37" fmla="*/ 0 h 830"/>
                <a:gd name="T38" fmla="*/ 0 w 372"/>
                <a:gd name="T39" fmla="*/ 0 h 830"/>
                <a:gd name="T40" fmla="*/ 0 w 372"/>
                <a:gd name="T41" fmla="*/ 0 h 830"/>
                <a:gd name="T42" fmla="*/ 0 w 372"/>
                <a:gd name="T43" fmla="*/ 0 h 830"/>
                <a:gd name="T44" fmla="*/ 0 w 372"/>
                <a:gd name="T45" fmla="*/ 0 h 830"/>
                <a:gd name="T46" fmla="*/ 0 w 372"/>
                <a:gd name="T47" fmla="*/ 0 h 830"/>
                <a:gd name="T48" fmla="*/ 0 w 372"/>
                <a:gd name="T49" fmla="*/ 0 h 830"/>
                <a:gd name="T50" fmla="*/ 0 w 372"/>
                <a:gd name="T51" fmla="*/ 0 h 830"/>
                <a:gd name="T52" fmla="*/ 0 w 372"/>
                <a:gd name="T53" fmla="*/ 0 h 830"/>
                <a:gd name="T54" fmla="*/ 0 w 372"/>
                <a:gd name="T55" fmla="*/ 0 h 830"/>
                <a:gd name="T56" fmla="*/ 0 w 372"/>
                <a:gd name="T57" fmla="*/ 0 h 830"/>
                <a:gd name="T58" fmla="*/ 0 w 372"/>
                <a:gd name="T59" fmla="*/ 0 h 830"/>
                <a:gd name="T60" fmla="*/ 0 w 372"/>
                <a:gd name="T61" fmla="*/ 0 h 830"/>
                <a:gd name="T62" fmla="*/ 0 w 372"/>
                <a:gd name="T63" fmla="*/ 0 h 830"/>
                <a:gd name="T64" fmla="*/ 0 w 372"/>
                <a:gd name="T65" fmla="*/ 0 h 830"/>
                <a:gd name="T66" fmla="*/ 0 w 372"/>
                <a:gd name="T67" fmla="*/ 0 h 830"/>
                <a:gd name="T68" fmla="*/ 0 w 372"/>
                <a:gd name="T69" fmla="*/ 0 h 830"/>
                <a:gd name="T70" fmla="*/ 0 w 372"/>
                <a:gd name="T71" fmla="*/ 0 h 830"/>
                <a:gd name="T72" fmla="*/ 0 w 372"/>
                <a:gd name="T73" fmla="*/ 0 h 830"/>
                <a:gd name="T74" fmla="*/ 0 w 372"/>
                <a:gd name="T75" fmla="*/ 0 h 830"/>
                <a:gd name="T76" fmla="*/ 0 w 372"/>
                <a:gd name="T77" fmla="*/ 0 h 830"/>
                <a:gd name="T78" fmla="*/ 0 w 372"/>
                <a:gd name="T79" fmla="*/ 0 h 830"/>
                <a:gd name="T80" fmla="*/ 0 w 372"/>
                <a:gd name="T81" fmla="*/ 0 h 830"/>
                <a:gd name="T82" fmla="*/ 0 w 372"/>
                <a:gd name="T83" fmla="*/ 0 h 830"/>
                <a:gd name="T84" fmla="*/ 0 w 372"/>
                <a:gd name="T85" fmla="*/ 0 h 830"/>
                <a:gd name="T86" fmla="*/ 0 w 372"/>
                <a:gd name="T87" fmla="*/ 0 h 830"/>
                <a:gd name="T88" fmla="*/ 0 w 372"/>
                <a:gd name="T89" fmla="*/ 0 h 830"/>
                <a:gd name="T90" fmla="*/ 0 w 372"/>
                <a:gd name="T91" fmla="*/ 0 h 830"/>
                <a:gd name="T92" fmla="*/ 0 w 372"/>
                <a:gd name="T93" fmla="*/ 0 h 830"/>
                <a:gd name="T94" fmla="*/ 0 w 372"/>
                <a:gd name="T95" fmla="*/ 0 h 830"/>
                <a:gd name="T96" fmla="*/ 0 w 372"/>
                <a:gd name="T97" fmla="*/ 0 h 830"/>
                <a:gd name="T98" fmla="*/ 0 w 372"/>
                <a:gd name="T99" fmla="*/ 0 h 830"/>
                <a:gd name="T100" fmla="*/ 0 w 372"/>
                <a:gd name="T101" fmla="*/ 0 h 830"/>
                <a:gd name="T102" fmla="*/ 0 w 372"/>
                <a:gd name="T103" fmla="*/ 0 h 830"/>
                <a:gd name="T104" fmla="*/ 0 w 372"/>
                <a:gd name="T105" fmla="*/ 0 h 830"/>
                <a:gd name="T106" fmla="*/ 0 w 372"/>
                <a:gd name="T107" fmla="*/ 0 h 830"/>
                <a:gd name="T108" fmla="*/ 0 w 372"/>
                <a:gd name="T109" fmla="*/ 0 h 830"/>
                <a:gd name="T110" fmla="*/ 0 w 372"/>
                <a:gd name="T111" fmla="*/ 0 h 830"/>
                <a:gd name="T112" fmla="*/ 0 w 372"/>
                <a:gd name="T113" fmla="*/ 0 h 8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72"/>
                <a:gd name="T172" fmla="*/ 0 h 830"/>
                <a:gd name="T173" fmla="*/ 372 w 372"/>
                <a:gd name="T174" fmla="*/ 830 h 83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72" h="830">
                  <a:moveTo>
                    <a:pt x="79" y="821"/>
                  </a:moveTo>
                  <a:lnTo>
                    <a:pt x="79" y="822"/>
                  </a:lnTo>
                  <a:lnTo>
                    <a:pt x="77" y="796"/>
                  </a:lnTo>
                  <a:lnTo>
                    <a:pt x="76" y="770"/>
                  </a:lnTo>
                  <a:lnTo>
                    <a:pt x="76" y="744"/>
                  </a:lnTo>
                  <a:lnTo>
                    <a:pt x="77" y="718"/>
                  </a:lnTo>
                  <a:lnTo>
                    <a:pt x="79" y="693"/>
                  </a:lnTo>
                  <a:lnTo>
                    <a:pt x="83" y="668"/>
                  </a:lnTo>
                  <a:lnTo>
                    <a:pt x="86" y="642"/>
                  </a:lnTo>
                  <a:lnTo>
                    <a:pt x="90" y="617"/>
                  </a:lnTo>
                  <a:lnTo>
                    <a:pt x="95" y="592"/>
                  </a:lnTo>
                  <a:lnTo>
                    <a:pt x="101" y="567"/>
                  </a:lnTo>
                  <a:lnTo>
                    <a:pt x="108" y="542"/>
                  </a:lnTo>
                  <a:lnTo>
                    <a:pt x="115" y="516"/>
                  </a:lnTo>
                  <a:lnTo>
                    <a:pt x="124" y="492"/>
                  </a:lnTo>
                  <a:lnTo>
                    <a:pt x="132" y="467"/>
                  </a:lnTo>
                  <a:lnTo>
                    <a:pt x="141" y="443"/>
                  </a:lnTo>
                  <a:lnTo>
                    <a:pt x="151" y="418"/>
                  </a:lnTo>
                  <a:lnTo>
                    <a:pt x="162" y="394"/>
                  </a:lnTo>
                  <a:lnTo>
                    <a:pt x="174" y="370"/>
                  </a:lnTo>
                  <a:lnTo>
                    <a:pt x="185" y="345"/>
                  </a:lnTo>
                  <a:lnTo>
                    <a:pt x="197" y="322"/>
                  </a:lnTo>
                  <a:lnTo>
                    <a:pt x="223" y="275"/>
                  </a:lnTo>
                  <a:lnTo>
                    <a:pt x="251" y="227"/>
                  </a:lnTo>
                  <a:lnTo>
                    <a:pt x="279" y="180"/>
                  </a:lnTo>
                  <a:lnTo>
                    <a:pt x="309" y="135"/>
                  </a:lnTo>
                  <a:lnTo>
                    <a:pt x="340" y="90"/>
                  </a:lnTo>
                  <a:lnTo>
                    <a:pt x="372" y="45"/>
                  </a:lnTo>
                  <a:lnTo>
                    <a:pt x="309" y="0"/>
                  </a:lnTo>
                  <a:lnTo>
                    <a:pt x="276" y="45"/>
                  </a:lnTo>
                  <a:lnTo>
                    <a:pt x="244" y="92"/>
                  </a:lnTo>
                  <a:lnTo>
                    <a:pt x="214" y="139"/>
                  </a:lnTo>
                  <a:lnTo>
                    <a:pt x="184" y="187"/>
                  </a:lnTo>
                  <a:lnTo>
                    <a:pt x="155" y="237"/>
                  </a:lnTo>
                  <a:lnTo>
                    <a:pt x="129" y="286"/>
                  </a:lnTo>
                  <a:lnTo>
                    <a:pt x="115" y="311"/>
                  </a:lnTo>
                  <a:lnTo>
                    <a:pt x="103" y="337"/>
                  </a:lnTo>
                  <a:lnTo>
                    <a:pt x="92" y="363"/>
                  </a:lnTo>
                  <a:lnTo>
                    <a:pt x="80" y="388"/>
                  </a:lnTo>
                  <a:lnTo>
                    <a:pt x="69" y="414"/>
                  </a:lnTo>
                  <a:lnTo>
                    <a:pt x="59" y="440"/>
                  </a:lnTo>
                  <a:lnTo>
                    <a:pt x="50" y="467"/>
                  </a:lnTo>
                  <a:lnTo>
                    <a:pt x="42" y="494"/>
                  </a:lnTo>
                  <a:lnTo>
                    <a:pt x="33" y="520"/>
                  </a:lnTo>
                  <a:lnTo>
                    <a:pt x="26" y="548"/>
                  </a:lnTo>
                  <a:lnTo>
                    <a:pt x="20" y="575"/>
                  </a:lnTo>
                  <a:lnTo>
                    <a:pt x="14" y="602"/>
                  </a:lnTo>
                  <a:lnTo>
                    <a:pt x="10" y="630"/>
                  </a:lnTo>
                  <a:lnTo>
                    <a:pt x="6" y="658"/>
                  </a:lnTo>
                  <a:lnTo>
                    <a:pt x="3" y="686"/>
                  </a:lnTo>
                  <a:lnTo>
                    <a:pt x="1" y="714"/>
                  </a:lnTo>
                  <a:lnTo>
                    <a:pt x="0" y="743"/>
                  </a:lnTo>
                  <a:lnTo>
                    <a:pt x="0" y="771"/>
                  </a:lnTo>
                  <a:lnTo>
                    <a:pt x="1" y="800"/>
                  </a:lnTo>
                  <a:lnTo>
                    <a:pt x="3" y="829"/>
                  </a:lnTo>
                  <a:lnTo>
                    <a:pt x="3" y="830"/>
                  </a:lnTo>
                  <a:lnTo>
                    <a:pt x="79" y="8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09" name="Freeform 237"/>
            <p:cNvSpPr>
              <a:spLocks/>
            </p:cNvSpPr>
            <p:nvPr/>
          </p:nvSpPr>
          <p:spPr bwMode="auto">
            <a:xfrm>
              <a:off x="2517" y="1621"/>
              <a:ext cx="29" cy="10"/>
            </a:xfrm>
            <a:custGeom>
              <a:avLst/>
              <a:gdLst>
                <a:gd name="T0" fmla="*/ 0 w 454"/>
                <a:gd name="T1" fmla="*/ 0 h 156"/>
                <a:gd name="T2" fmla="*/ 0 w 454"/>
                <a:gd name="T3" fmla="*/ 0 h 156"/>
                <a:gd name="T4" fmla="*/ 0 w 454"/>
                <a:gd name="T5" fmla="*/ 0 h 156"/>
                <a:gd name="T6" fmla="*/ 0 w 454"/>
                <a:gd name="T7" fmla="*/ 0 h 156"/>
                <a:gd name="T8" fmla="*/ 0 w 454"/>
                <a:gd name="T9" fmla="*/ 0 h 156"/>
                <a:gd name="T10" fmla="*/ 0 w 454"/>
                <a:gd name="T11" fmla="*/ 0 h 156"/>
                <a:gd name="T12" fmla="*/ 0 w 454"/>
                <a:gd name="T13" fmla="*/ 0 h 156"/>
                <a:gd name="T14" fmla="*/ 0 w 454"/>
                <a:gd name="T15" fmla="*/ 0 h 156"/>
                <a:gd name="T16" fmla="*/ 0 w 454"/>
                <a:gd name="T17" fmla="*/ 0 h 156"/>
                <a:gd name="T18" fmla="*/ 0 w 454"/>
                <a:gd name="T19" fmla="*/ 0 h 156"/>
                <a:gd name="T20" fmla="*/ 0 w 454"/>
                <a:gd name="T21" fmla="*/ 0 h 156"/>
                <a:gd name="T22" fmla="*/ 0 w 454"/>
                <a:gd name="T23" fmla="*/ 0 h 156"/>
                <a:gd name="T24" fmla="*/ 0 w 454"/>
                <a:gd name="T25" fmla="*/ 0 h 156"/>
                <a:gd name="T26" fmla="*/ 0 w 454"/>
                <a:gd name="T27" fmla="*/ 0 h 156"/>
                <a:gd name="T28" fmla="*/ 0 w 454"/>
                <a:gd name="T29" fmla="*/ 0 h 156"/>
                <a:gd name="T30" fmla="*/ 0 w 454"/>
                <a:gd name="T31" fmla="*/ 0 h 156"/>
                <a:gd name="T32" fmla="*/ 0 w 454"/>
                <a:gd name="T33" fmla="*/ 0 h 156"/>
                <a:gd name="T34" fmla="*/ 0 w 454"/>
                <a:gd name="T35" fmla="*/ 0 h 156"/>
                <a:gd name="T36" fmla="*/ 0 w 454"/>
                <a:gd name="T37" fmla="*/ 0 h 156"/>
                <a:gd name="T38" fmla="*/ 0 w 454"/>
                <a:gd name="T39" fmla="*/ 0 h 156"/>
                <a:gd name="T40" fmla="*/ 0 w 454"/>
                <a:gd name="T41" fmla="*/ 0 h 156"/>
                <a:gd name="T42" fmla="*/ 0 w 454"/>
                <a:gd name="T43" fmla="*/ 0 h 156"/>
                <a:gd name="T44" fmla="*/ 0 w 454"/>
                <a:gd name="T45" fmla="*/ 0 h 156"/>
                <a:gd name="T46" fmla="*/ 0 w 454"/>
                <a:gd name="T47" fmla="*/ 0 h 156"/>
                <a:gd name="T48" fmla="*/ 0 w 454"/>
                <a:gd name="T49" fmla="*/ 0 h 156"/>
                <a:gd name="T50" fmla="*/ 0 w 454"/>
                <a:gd name="T51" fmla="*/ 0 h 156"/>
                <a:gd name="T52" fmla="*/ 0 w 454"/>
                <a:gd name="T53" fmla="*/ 0 h 156"/>
                <a:gd name="T54" fmla="*/ 0 w 454"/>
                <a:gd name="T55" fmla="*/ 0 h 156"/>
                <a:gd name="T56" fmla="*/ 0 w 454"/>
                <a:gd name="T57" fmla="*/ 0 h 156"/>
                <a:gd name="T58" fmla="*/ 0 w 454"/>
                <a:gd name="T59" fmla="*/ 0 h 156"/>
                <a:gd name="T60" fmla="*/ 0 w 454"/>
                <a:gd name="T61" fmla="*/ 0 h 156"/>
                <a:gd name="T62" fmla="*/ 0 w 454"/>
                <a:gd name="T63" fmla="*/ 0 h 156"/>
                <a:gd name="T64" fmla="*/ 0 w 454"/>
                <a:gd name="T65" fmla="*/ 0 h 156"/>
                <a:gd name="T66" fmla="*/ 0 w 454"/>
                <a:gd name="T67" fmla="*/ 0 h 1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54"/>
                <a:gd name="T103" fmla="*/ 0 h 156"/>
                <a:gd name="T104" fmla="*/ 454 w 454"/>
                <a:gd name="T105" fmla="*/ 156 h 1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54" h="156">
                  <a:moveTo>
                    <a:pt x="412" y="21"/>
                  </a:moveTo>
                  <a:lnTo>
                    <a:pt x="410" y="22"/>
                  </a:lnTo>
                  <a:lnTo>
                    <a:pt x="399" y="29"/>
                  </a:lnTo>
                  <a:lnTo>
                    <a:pt x="388" y="35"/>
                  </a:lnTo>
                  <a:lnTo>
                    <a:pt x="376" y="43"/>
                  </a:lnTo>
                  <a:lnTo>
                    <a:pt x="363" y="48"/>
                  </a:lnTo>
                  <a:lnTo>
                    <a:pt x="350" y="54"/>
                  </a:lnTo>
                  <a:lnTo>
                    <a:pt x="337" y="58"/>
                  </a:lnTo>
                  <a:lnTo>
                    <a:pt x="322" y="63"/>
                  </a:lnTo>
                  <a:lnTo>
                    <a:pt x="309" y="66"/>
                  </a:lnTo>
                  <a:lnTo>
                    <a:pt x="295" y="70"/>
                  </a:lnTo>
                  <a:lnTo>
                    <a:pt x="280" y="72"/>
                  </a:lnTo>
                  <a:lnTo>
                    <a:pt x="266" y="75"/>
                  </a:lnTo>
                  <a:lnTo>
                    <a:pt x="252" y="76"/>
                  </a:lnTo>
                  <a:lnTo>
                    <a:pt x="237" y="78"/>
                  </a:lnTo>
                  <a:lnTo>
                    <a:pt x="223" y="78"/>
                  </a:lnTo>
                  <a:lnTo>
                    <a:pt x="210" y="78"/>
                  </a:lnTo>
                  <a:lnTo>
                    <a:pt x="195" y="77"/>
                  </a:lnTo>
                  <a:lnTo>
                    <a:pt x="183" y="76"/>
                  </a:lnTo>
                  <a:lnTo>
                    <a:pt x="171" y="75"/>
                  </a:lnTo>
                  <a:lnTo>
                    <a:pt x="158" y="72"/>
                  </a:lnTo>
                  <a:lnTo>
                    <a:pt x="147" y="69"/>
                  </a:lnTo>
                  <a:lnTo>
                    <a:pt x="137" y="66"/>
                  </a:lnTo>
                  <a:lnTo>
                    <a:pt x="127" y="62"/>
                  </a:lnTo>
                  <a:lnTo>
                    <a:pt x="117" y="58"/>
                  </a:lnTo>
                  <a:lnTo>
                    <a:pt x="110" y="53"/>
                  </a:lnTo>
                  <a:lnTo>
                    <a:pt x="103" y="48"/>
                  </a:lnTo>
                  <a:lnTo>
                    <a:pt x="97" y="43"/>
                  </a:lnTo>
                  <a:lnTo>
                    <a:pt x="92" y="36"/>
                  </a:lnTo>
                  <a:lnTo>
                    <a:pt x="87" y="30"/>
                  </a:lnTo>
                  <a:lnTo>
                    <a:pt x="84" y="24"/>
                  </a:lnTo>
                  <a:lnTo>
                    <a:pt x="81" y="17"/>
                  </a:lnTo>
                  <a:lnTo>
                    <a:pt x="79" y="9"/>
                  </a:lnTo>
                  <a:lnTo>
                    <a:pt x="76" y="0"/>
                  </a:lnTo>
                  <a:lnTo>
                    <a:pt x="0" y="9"/>
                  </a:lnTo>
                  <a:lnTo>
                    <a:pt x="3" y="26"/>
                  </a:lnTo>
                  <a:lnTo>
                    <a:pt x="8" y="43"/>
                  </a:lnTo>
                  <a:lnTo>
                    <a:pt x="14" y="58"/>
                  </a:lnTo>
                  <a:lnTo>
                    <a:pt x="22" y="72"/>
                  </a:lnTo>
                  <a:lnTo>
                    <a:pt x="31" y="86"/>
                  </a:lnTo>
                  <a:lnTo>
                    <a:pt x="43" y="98"/>
                  </a:lnTo>
                  <a:lnTo>
                    <a:pt x="55" y="108"/>
                  </a:lnTo>
                  <a:lnTo>
                    <a:pt x="67" y="117"/>
                  </a:lnTo>
                  <a:lnTo>
                    <a:pt x="81" y="126"/>
                  </a:lnTo>
                  <a:lnTo>
                    <a:pt x="95" y="133"/>
                  </a:lnTo>
                  <a:lnTo>
                    <a:pt x="110" y="139"/>
                  </a:lnTo>
                  <a:lnTo>
                    <a:pt x="126" y="144"/>
                  </a:lnTo>
                  <a:lnTo>
                    <a:pt x="141" y="148"/>
                  </a:lnTo>
                  <a:lnTo>
                    <a:pt x="157" y="151"/>
                  </a:lnTo>
                  <a:lnTo>
                    <a:pt x="174" y="153"/>
                  </a:lnTo>
                  <a:lnTo>
                    <a:pt x="190" y="155"/>
                  </a:lnTo>
                  <a:lnTo>
                    <a:pt x="208" y="156"/>
                  </a:lnTo>
                  <a:lnTo>
                    <a:pt x="224" y="156"/>
                  </a:lnTo>
                  <a:lnTo>
                    <a:pt x="241" y="155"/>
                  </a:lnTo>
                  <a:lnTo>
                    <a:pt x="259" y="154"/>
                  </a:lnTo>
                  <a:lnTo>
                    <a:pt x="276" y="152"/>
                  </a:lnTo>
                  <a:lnTo>
                    <a:pt x="294" y="149"/>
                  </a:lnTo>
                  <a:lnTo>
                    <a:pt x="311" y="146"/>
                  </a:lnTo>
                  <a:lnTo>
                    <a:pt x="329" y="142"/>
                  </a:lnTo>
                  <a:lnTo>
                    <a:pt x="345" y="137"/>
                  </a:lnTo>
                  <a:lnTo>
                    <a:pt x="361" y="132"/>
                  </a:lnTo>
                  <a:lnTo>
                    <a:pt x="378" y="126"/>
                  </a:lnTo>
                  <a:lnTo>
                    <a:pt x="394" y="118"/>
                  </a:lnTo>
                  <a:lnTo>
                    <a:pt x="410" y="111"/>
                  </a:lnTo>
                  <a:lnTo>
                    <a:pt x="425" y="104"/>
                  </a:lnTo>
                  <a:lnTo>
                    <a:pt x="439" y="95"/>
                  </a:lnTo>
                  <a:lnTo>
                    <a:pt x="454" y="86"/>
                  </a:lnTo>
                  <a:lnTo>
                    <a:pt x="452" y="88"/>
                  </a:lnTo>
                  <a:lnTo>
                    <a:pt x="412" y="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0" name="Freeform 238"/>
            <p:cNvSpPr>
              <a:spLocks/>
            </p:cNvSpPr>
            <p:nvPr/>
          </p:nvSpPr>
          <p:spPr bwMode="auto">
            <a:xfrm>
              <a:off x="2543" y="1593"/>
              <a:ext cx="25" cy="33"/>
            </a:xfrm>
            <a:custGeom>
              <a:avLst/>
              <a:gdLst>
                <a:gd name="T0" fmla="*/ 0 w 397"/>
                <a:gd name="T1" fmla="*/ 0 h 528"/>
                <a:gd name="T2" fmla="*/ 0 w 397"/>
                <a:gd name="T3" fmla="*/ 0 h 528"/>
                <a:gd name="T4" fmla="*/ 0 w 397"/>
                <a:gd name="T5" fmla="*/ 0 h 528"/>
                <a:gd name="T6" fmla="*/ 0 w 397"/>
                <a:gd name="T7" fmla="*/ 0 h 528"/>
                <a:gd name="T8" fmla="*/ 0 w 397"/>
                <a:gd name="T9" fmla="*/ 0 h 528"/>
                <a:gd name="T10" fmla="*/ 0 w 397"/>
                <a:gd name="T11" fmla="*/ 0 h 528"/>
                <a:gd name="T12" fmla="*/ 0 w 397"/>
                <a:gd name="T13" fmla="*/ 0 h 528"/>
                <a:gd name="T14" fmla="*/ 0 w 397"/>
                <a:gd name="T15" fmla="*/ 0 h 528"/>
                <a:gd name="T16" fmla="*/ 0 w 397"/>
                <a:gd name="T17" fmla="*/ 0 h 528"/>
                <a:gd name="T18" fmla="*/ 0 w 397"/>
                <a:gd name="T19" fmla="*/ 0 h 528"/>
                <a:gd name="T20" fmla="*/ 0 w 397"/>
                <a:gd name="T21" fmla="*/ 0 h 528"/>
                <a:gd name="T22" fmla="*/ 0 w 397"/>
                <a:gd name="T23" fmla="*/ 0 h 528"/>
                <a:gd name="T24" fmla="*/ 0 w 397"/>
                <a:gd name="T25" fmla="*/ 0 h 528"/>
                <a:gd name="T26" fmla="*/ 0 w 397"/>
                <a:gd name="T27" fmla="*/ 0 h 528"/>
                <a:gd name="T28" fmla="*/ 0 w 397"/>
                <a:gd name="T29" fmla="*/ 0 h 528"/>
                <a:gd name="T30" fmla="*/ 0 w 397"/>
                <a:gd name="T31" fmla="*/ 0 h 528"/>
                <a:gd name="T32" fmla="*/ 0 w 397"/>
                <a:gd name="T33" fmla="*/ 0 h 528"/>
                <a:gd name="T34" fmla="*/ 0 w 397"/>
                <a:gd name="T35" fmla="*/ 0 h 528"/>
                <a:gd name="T36" fmla="*/ 0 w 397"/>
                <a:gd name="T37" fmla="*/ 0 h 528"/>
                <a:gd name="T38" fmla="*/ 0 w 397"/>
                <a:gd name="T39" fmla="*/ 0 h 528"/>
                <a:gd name="T40" fmla="*/ 0 w 397"/>
                <a:gd name="T41" fmla="*/ 0 h 528"/>
                <a:gd name="T42" fmla="*/ 0 w 397"/>
                <a:gd name="T43" fmla="*/ 0 h 528"/>
                <a:gd name="T44" fmla="*/ 0 w 397"/>
                <a:gd name="T45" fmla="*/ 0 h 528"/>
                <a:gd name="T46" fmla="*/ 0 w 397"/>
                <a:gd name="T47" fmla="*/ 0 h 528"/>
                <a:gd name="T48" fmla="*/ 0 w 397"/>
                <a:gd name="T49" fmla="*/ 0 h 528"/>
                <a:gd name="T50" fmla="*/ 0 w 397"/>
                <a:gd name="T51" fmla="*/ 0 h 528"/>
                <a:gd name="T52" fmla="*/ 0 w 397"/>
                <a:gd name="T53" fmla="*/ 0 h 528"/>
                <a:gd name="T54" fmla="*/ 0 w 397"/>
                <a:gd name="T55" fmla="*/ 0 h 528"/>
                <a:gd name="T56" fmla="*/ 0 w 397"/>
                <a:gd name="T57" fmla="*/ 0 h 528"/>
                <a:gd name="T58" fmla="*/ 0 w 397"/>
                <a:gd name="T59" fmla="*/ 0 h 528"/>
                <a:gd name="T60" fmla="*/ 0 w 397"/>
                <a:gd name="T61" fmla="*/ 0 h 528"/>
                <a:gd name="T62" fmla="*/ 0 w 397"/>
                <a:gd name="T63" fmla="*/ 0 h 528"/>
                <a:gd name="T64" fmla="*/ 0 w 397"/>
                <a:gd name="T65" fmla="*/ 0 h 528"/>
                <a:gd name="T66" fmla="*/ 0 w 397"/>
                <a:gd name="T67" fmla="*/ 0 h 528"/>
                <a:gd name="T68" fmla="*/ 0 w 397"/>
                <a:gd name="T69" fmla="*/ 0 h 528"/>
                <a:gd name="T70" fmla="*/ 0 w 397"/>
                <a:gd name="T71" fmla="*/ 0 h 528"/>
                <a:gd name="T72" fmla="*/ 0 w 397"/>
                <a:gd name="T73" fmla="*/ 0 h 528"/>
                <a:gd name="T74" fmla="*/ 0 w 397"/>
                <a:gd name="T75" fmla="*/ 0 h 528"/>
                <a:gd name="T76" fmla="*/ 0 w 397"/>
                <a:gd name="T77" fmla="*/ 0 h 528"/>
                <a:gd name="T78" fmla="*/ 0 w 397"/>
                <a:gd name="T79" fmla="*/ 0 h 528"/>
                <a:gd name="T80" fmla="*/ 0 w 397"/>
                <a:gd name="T81" fmla="*/ 0 h 5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97"/>
                <a:gd name="T124" fmla="*/ 0 h 528"/>
                <a:gd name="T125" fmla="*/ 397 w 397"/>
                <a:gd name="T126" fmla="*/ 528 h 5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97" h="528">
                  <a:moveTo>
                    <a:pt x="329" y="0"/>
                  </a:moveTo>
                  <a:lnTo>
                    <a:pt x="329" y="0"/>
                  </a:lnTo>
                  <a:lnTo>
                    <a:pt x="293" y="69"/>
                  </a:lnTo>
                  <a:lnTo>
                    <a:pt x="258" y="137"/>
                  </a:lnTo>
                  <a:lnTo>
                    <a:pt x="241" y="170"/>
                  </a:lnTo>
                  <a:lnTo>
                    <a:pt x="223" y="203"/>
                  </a:lnTo>
                  <a:lnTo>
                    <a:pt x="206" y="235"/>
                  </a:lnTo>
                  <a:lnTo>
                    <a:pt x="187" y="265"/>
                  </a:lnTo>
                  <a:lnTo>
                    <a:pt x="169" y="294"/>
                  </a:lnTo>
                  <a:lnTo>
                    <a:pt x="148" y="323"/>
                  </a:lnTo>
                  <a:lnTo>
                    <a:pt x="128" y="349"/>
                  </a:lnTo>
                  <a:lnTo>
                    <a:pt x="105" y="375"/>
                  </a:lnTo>
                  <a:lnTo>
                    <a:pt x="94" y="387"/>
                  </a:lnTo>
                  <a:lnTo>
                    <a:pt x="82" y="399"/>
                  </a:lnTo>
                  <a:lnTo>
                    <a:pt x="69" y="410"/>
                  </a:lnTo>
                  <a:lnTo>
                    <a:pt x="56" y="421"/>
                  </a:lnTo>
                  <a:lnTo>
                    <a:pt x="43" y="431"/>
                  </a:lnTo>
                  <a:lnTo>
                    <a:pt x="29" y="442"/>
                  </a:lnTo>
                  <a:lnTo>
                    <a:pt x="15" y="452"/>
                  </a:lnTo>
                  <a:lnTo>
                    <a:pt x="0" y="461"/>
                  </a:lnTo>
                  <a:lnTo>
                    <a:pt x="40" y="528"/>
                  </a:lnTo>
                  <a:lnTo>
                    <a:pt x="57" y="516"/>
                  </a:lnTo>
                  <a:lnTo>
                    <a:pt x="73" y="505"/>
                  </a:lnTo>
                  <a:lnTo>
                    <a:pt x="90" y="493"/>
                  </a:lnTo>
                  <a:lnTo>
                    <a:pt x="105" y="481"/>
                  </a:lnTo>
                  <a:lnTo>
                    <a:pt x="121" y="468"/>
                  </a:lnTo>
                  <a:lnTo>
                    <a:pt x="135" y="455"/>
                  </a:lnTo>
                  <a:lnTo>
                    <a:pt x="149" y="442"/>
                  </a:lnTo>
                  <a:lnTo>
                    <a:pt x="163" y="427"/>
                  </a:lnTo>
                  <a:lnTo>
                    <a:pt x="187" y="399"/>
                  </a:lnTo>
                  <a:lnTo>
                    <a:pt x="211" y="369"/>
                  </a:lnTo>
                  <a:lnTo>
                    <a:pt x="232" y="337"/>
                  </a:lnTo>
                  <a:lnTo>
                    <a:pt x="253" y="305"/>
                  </a:lnTo>
                  <a:lnTo>
                    <a:pt x="272" y="273"/>
                  </a:lnTo>
                  <a:lnTo>
                    <a:pt x="291" y="240"/>
                  </a:lnTo>
                  <a:lnTo>
                    <a:pt x="309" y="206"/>
                  </a:lnTo>
                  <a:lnTo>
                    <a:pt x="327" y="172"/>
                  </a:lnTo>
                  <a:lnTo>
                    <a:pt x="361" y="105"/>
                  </a:lnTo>
                  <a:lnTo>
                    <a:pt x="397" y="37"/>
                  </a:lnTo>
                  <a:lnTo>
                    <a:pt x="397" y="36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1" name="Freeform 239"/>
            <p:cNvSpPr>
              <a:spLocks/>
            </p:cNvSpPr>
            <p:nvPr/>
          </p:nvSpPr>
          <p:spPr bwMode="auto">
            <a:xfrm>
              <a:off x="2564" y="1575"/>
              <a:ext cx="22" cy="21"/>
            </a:xfrm>
            <a:custGeom>
              <a:avLst/>
              <a:gdLst>
                <a:gd name="T0" fmla="*/ 0 w 354"/>
                <a:gd name="T1" fmla="*/ 0 h 328"/>
                <a:gd name="T2" fmla="*/ 0 w 354"/>
                <a:gd name="T3" fmla="*/ 0 h 328"/>
                <a:gd name="T4" fmla="*/ 0 w 354"/>
                <a:gd name="T5" fmla="*/ 0 h 328"/>
                <a:gd name="T6" fmla="*/ 0 w 354"/>
                <a:gd name="T7" fmla="*/ 0 h 328"/>
                <a:gd name="T8" fmla="*/ 0 w 354"/>
                <a:gd name="T9" fmla="*/ 0 h 328"/>
                <a:gd name="T10" fmla="*/ 0 w 354"/>
                <a:gd name="T11" fmla="*/ 0 h 328"/>
                <a:gd name="T12" fmla="*/ 0 w 354"/>
                <a:gd name="T13" fmla="*/ 0 h 328"/>
                <a:gd name="T14" fmla="*/ 0 w 354"/>
                <a:gd name="T15" fmla="*/ 0 h 328"/>
                <a:gd name="T16" fmla="*/ 0 w 354"/>
                <a:gd name="T17" fmla="*/ 0 h 328"/>
                <a:gd name="T18" fmla="*/ 0 w 354"/>
                <a:gd name="T19" fmla="*/ 0 h 328"/>
                <a:gd name="T20" fmla="*/ 0 w 354"/>
                <a:gd name="T21" fmla="*/ 0 h 328"/>
                <a:gd name="T22" fmla="*/ 0 w 354"/>
                <a:gd name="T23" fmla="*/ 0 h 328"/>
                <a:gd name="T24" fmla="*/ 0 w 354"/>
                <a:gd name="T25" fmla="*/ 0 h 328"/>
                <a:gd name="T26" fmla="*/ 0 w 354"/>
                <a:gd name="T27" fmla="*/ 0 h 328"/>
                <a:gd name="T28" fmla="*/ 0 w 354"/>
                <a:gd name="T29" fmla="*/ 0 h 328"/>
                <a:gd name="T30" fmla="*/ 0 w 354"/>
                <a:gd name="T31" fmla="*/ 0 h 328"/>
                <a:gd name="T32" fmla="*/ 0 w 354"/>
                <a:gd name="T33" fmla="*/ 0 h 328"/>
                <a:gd name="T34" fmla="*/ 0 w 354"/>
                <a:gd name="T35" fmla="*/ 0 h 328"/>
                <a:gd name="T36" fmla="*/ 0 w 354"/>
                <a:gd name="T37" fmla="*/ 0 h 328"/>
                <a:gd name="T38" fmla="*/ 0 w 354"/>
                <a:gd name="T39" fmla="*/ 0 h 328"/>
                <a:gd name="T40" fmla="*/ 0 w 354"/>
                <a:gd name="T41" fmla="*/ 0 h 328"/>
                <a:gd name="T42" fmla="*/ 0 w 354"/>
                <a:gd name="T43" fmla="*/ 0 h 328"/>
                <a:gd name="T44" fmla="*/ 0 w 354"/>
                <a:gd name="T45" fmla="*/ 0 h 328"/>
                <a:gd name="T46" fmla="*/ 0 w 354"/>
                <a:gd name="T47" fmla="*/ 0 h 328"/>
                <a:gd name="T48" fmla="*/ 0 w 354"/>
                <a:gd name="T49" fmla="*/ 0 h 328"/>
                <a:gd name="T50" fmla="*/ 0 w 354"/>
                <a:gd name="T51" fmla="*/ 0 h 328"/>
                <a:gd name="T52" fmla="*/ 0 w 354"/>
                <a:gd name="T53" fmla="*/ 0 h 328"/>
                <a:gd name="T54" fmla="*/ 0 w 354"/>
                <a:gd name="T55" fmla="*/ 0 h 328"/>
                <a:gd name="T56" fmla="*/ 0 w 354"/>
                <a:gd name="T57" fmla="*/ 0 h 328"/>
                <a:gd name="T58" fmla="*/ 0 w 354"/>
                <a:gd name="T59" fmla="*/ 0 h 328"/>
                <a:gd name="T60" fmla="*/ 0 w 354"/>
                <a:gd name="T61" fmla="*/ 0 h 328"/>
                <a:gd name="T62" fmla="*/ 0 w 354"/>
                <a:gd name="T63" fmla="*/ 0 h 328"/>
                <a:gd name="T64" fmla="*/ 0 w 354"/>
                <a:gd name="T65" fmla="*/ 0 h 328"/>
                <a:gd name="T66" fmla="*/ 0 w 354"/>
                <a:gd name="T67" fmla="*/ 0 h 328"/>
                <a:gd name="T68" fmla="*/ 0 w 354"/>
                <a:gd name="T69" fmla="*/ 0 h 328"/>
                <a:gd name="T70" fmla="*/ 0 w 354"/>
                <a:gd name="T71" fmla="*/ 0 h 328"/>
                <a:gd name="T72" fmla="*/ 0 w 354"/>
                <a:gd name="T73" fmla="*/ 0 h 328"/>
                <a:gd name="T74" fmla="*/ 0 w 354"/>
                <a:gd name="T75" fmla="*/ 0 h 328"/>
                <a:gd name="T76" fmla="*/ 0 w 354"/>
                <a:gd name="T77" fmla="*/ 0 h 328"/>
                <a:gd name="T78" fmla="*/ 0 w 354"/>
                <a:gd name="T79" fmla="*/ 0 h 328"/>
                <a:gd name="T80" fmla="*/ 0 w 354"/>
                <a:gd name="T81" fmla="*/ 0 h 328"/>
                <a:gd name="T82" fmla="*/ 0 w 354"/>
                <a:gd name="T83" fmla="*/ 0 h 328"/>
                <a:gd name="T84" fmla="*/ 0 w 354"/>
                <a:gd name="T85" fmla="*/ 0 h 328"/>
                <a:gd name="T86" fmla="*/ 0 w 354"/>
                <a:gd name="T87" fmla="*/ 0 h 328"/>
                <a:gd name="T88" fmla="*/ 0 w 354"/>
                <a:gd name="T89" fmla="*/ 0 h 328"/>
                <a:gd name="T90" fmla="*/ 0 w 354"/>
                <a:gd name="T91" fmla="*/ 0 h 328"/>
                <a:gd name="T92" fmla="*/ 0 w 354"/>
                <a:gd name="T93" fmla="*/ 0 h 328"/>
                <a:gd name="T94" fmla="*/ 0 w 354"/>
                <a:gd name="T95" fmla="*/ 0 h 328"/>
                <a:gd name="T96" fmla="*/ 0 w 354"/>
                <a:gd name="T97" fmla="*/ 0 h 3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54"/>
                <a:gd name="T148" fmla="*/ 0 h 328"/>
                <a:gd name="T149" fmla="*/ 354 w 354"/>
                <a:gd name="T150" fmla="*/ 328 h 3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54" h="328">
                  <a:moveTo>
                    <a:pt x="278" y="3"/>
                  </a:moveTo>
                  <a:lnTo>
                    <a:pt x="279" y="0"/>
                  </a:lnTo>
                  <a:lnTo>
                    <a:pt x="275" y="10"/>
                  </a:lnTo>
                  <a:lnTo>
                    <a:pt x="271" y="21"/>
                  </a:lnTo>
                  <a:lnTo>
                    <a:pt x="266" y="31"/>
                  </a:lnTo>
                  <a:lnTo>
                    <a:pt x="261" y="40"/>
                  </a:lnTo>
                  <a:lnTo>
                    <a:pt x="255" y="49"/>
                  </a:lnTo>
                  <a:lnTo>
                    <a:pt x="249" y="57"/>
                  </a:lnTo>
                  <a:lnTo>
                    <a:pt x="242" y="66"/>
                  </a:lnTo>
                  <a:lnTo>
                    <a:pt x="235" y="74"/>
                  </a:lnTo>
                  <a:lnTo>
                    <a:pt x="218" y="90"/>
                  </a:lnTo>
                  <a:lnTo>
                    <a:pt x="201" y="106"/>
                  </a:lnTo>
                  <a:lnTo>
                    <a:pt x="181" y="121"/>
                  </a:lnTo>
                  <a:lnTo>
                    <a:pt x="161" y="135"/>
                  </a:lnTo>
                  <a:lnTo>
                    <a:pt x="139" y="151"/>
                  </a:lnTo>
                  <a:lnTo>
                    <a:pt x="118" y="166"/>
                  </a:lnTo>
                  <a:lnTo>
                    <a:pt x="96" y="183"/>
                  </a:lnTo>
                  <a:lnTo>
                    <a:pt x="74" y="201"/>
                  </a:lnTo>
                  <a:lnTo>
                    <a:pt x="53" y="220"/>
                  </a:lnTo>
                  <a:lnTo>
                    <a:pt x="35" y="241"/>
                  </a:lnTo>
                  <a:lnTo>
                    <a:pt x="24" y="253"/>
                  </a:lnTo>
                  <a:lnTo>
                    <a:pt x="16" y="265"/>
                  </a:lnTo>
                  <a:lnTo>
                    <a:pt x="7" y="279"/>
                  </a:lnTo>
                  <a:lnTo>
                    <a:pt x="0" y="292"/>
                  </a:lnTo>
                  <a:lnTo>
                    <a:pt x="68" y="328"/>
                  </a:lnTo>
                  <a:lnTo>
                    <a:pt x="73" y="319"/>
                  </a:lnTo>
                  <a:lnTo>
                    <a:pt x="80" y="308"/>
                  </a:lnTo>
                  <a:lnTo>
                    <a:pt x="86" y="300"/>
                  </a:lnTo>
                  <a:lnTo>
                    <a:pt x="92" y="292"/>
                  </a:lnTo>
                  <a:lnTo>
                    <a:pt x="108" y="275"/>
                  </a:lnTo>
                  <a:lnTo>
                    <a:pt x="126" y="259"/>
                  </a:lnTo>
                  <a:lnTo>
                    <a:pt x="144" y="244"/>
                  </a:lnTo>
                  <a:lnTo>
                    <a:pt x="164" y="229"/>
                  </a:lnTo>
                  <a:lnTo>
                    <a:pt x="184" y="213"/>
                  </a:lnTo>
                  <a:lnTo>
                    <a:pt x="206" y="198"/>
                  </a:lnTo>
                  <a:lnTo>
                    <a:pt x="228" y="182"/>
                  </a:lnTo>
                  <a:lnTo>
                    <a:pt x="250" y="165"/>
                  </a:lnTo>
                  <a:lnTo>
                    <a:pt x="271" y="147"/>
                  </a:lnTo>
                  <a:lnTo>
                    <a:pt x="291" y="127"/>
                  </a:lnTo>
                  <a:lnTo>
                    <a:pt x="301" y="116"/>
                  </a:lnTo>
                  <a:lnTo>
                    <a:pt x="310" y="105"/>
                  </a:lnTo>
                  <a:lnTo>
                    <a:pt x="319" y="93"/>
                  </a:lnTo>
                  <a:lnTo>
                    <a:pt x="328" y="80"/>
                  </a:lnTo>
                  <a:lnTo>
                    <a:pt x="335" y="67"/>
                  </a:lnTo>
                  <a:lnTo>
                    <a:pt x="342" y="52"/>
                  </a:lnTo>
                  <a:lnTo>
                    <a:pt x="348" y="38"/>
                  </a:lnTo>
                  <a:lnTo>
                    <a:pt x="353" y="23"/>
                  </a:lnTo>
                  <a:lnTo>
                    <a:pt x="354" y="20"/>
                  </a:lnTo>
                  <a:lnTo>
                    <a:pt x="278" y="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2" name="Freeform 240"/>
            <p:cNvSpPr>
              <a:spLocks/>
            </p:cNvSpPr>
            <p:nvPr/>
          </p:nvSpPr>
          <p:spPr bwMode="auto">
            <a:xfrm>
              <a:off x="2581" y="1564"/>
              <a:ext cx="5" cy="12"/>
            </a:xfrm>
            <a:custGeom>
              <a:avLst/>
              <a:gdLst>
                <a:gd name="T0" fmla="*/ 0 w 85"/>
                <a:gd name="T1" fmla="*/ 0 h 192"/>
                <a:gd name="T2" fmla="*/ 0 w 85"/>
                <a:gd name="T3" fmla="*/ 0 h 192"/>
                <a:gd name="T4" fmla="*/ 0 w 85"/>
                <a:gd name="T5" fmla="*/ 0 h 192"/>
                <a:gd name="T6" fmla="*/ 0 w 85"/>
                <a:gd name="T7" fmla="*/ 0 h 192"/>
                <a:gd name="T8" fmla="*/ 0 w 85"/>
                <a:gd name="T9" fmla="*/ 0 h 192"/>
                <a:gd name="T10" fmla="*/ 0 w 85"/>
                <a:gd name="T11" fmla="*/ 0 h 192"/>
                <a:gd name="T12" fmla="*/ 0 w 85"/>
                <a:gd name="T13" fmla="*/ 0 h 192"/>
                <a:gd name="T14" fmla="*/ 0 w 85"/>
                <a:gd name="T15" fmla="*/ 0 h 192"/>
                <a:gd name="T16" fmla="*/ 0 w 85"/>
                <a:gd name="T17" fmla="*/ 0 h 192"/>
                <a:gd name="T18" fmla="*/ 0 w 85"/>
                <a:gd name="T19" fmla="*/ 0 h 192"/>
                <a:gd name="T20" fmla="*/ 0 w 85"/>
                <a:gd name="T21" fmla="*/ 0 h 192"/>
                <a:gd name="T22" fmla="*/ 0 w 85"/>
                <a:gd name="T23" fmla="*/ 0 h 192"/>
                <a:gd name="T24" fmla="*/ 0 w 85"/>
                <a:gd name="T25" fmla="*/ 0 h 192"/>
                <a:gd name="T26" fmla="*/ 0 w 85"/>
                <a:gd name="T27" fmla="*/ 0 h 192"/>
                <a:gd name="T28" fmla="*/ 0 w 85"/>
                <a:gd name="T29" fmla="*/ 0 h 192"/>
                <a:gd name="T30" fmla="*/ 0 w 85"/>
                <a:gd name="T31" fmla="*/ 0 h 192"/>
                <a:gd name="T32" fmla="*/ 0 w 85"/>
                <a:gd name="T33" fmla="*/ 0 h 192"/>
                <a:gd name="T34" fmla="*/ 0 w 85"/>
                <a:gd name="T35" fmla="*/ 0 h 192"/>
                <a:gd name="T36" fmla="*/ 0 w 85"/>
                <a:gd name="T37" fmla="*/ 0 h 192"/>
                <a:gd name="T38" fmla="*/ 0 w 85"/>
                <a:gd name="T39" fmla="*/ 0 h 192"/>
                <a:gd name="T40" fmla="*/ 0 w 85"/>
                <a:gd name="T41" fmla="*/ 0 h 192"/>
                <a:gd name="T42" fmla="*/ 0 w 85"/>
                <a:gd name="T43" fmla="*/ 0 h 192"/>
                <a:gd name="T44" fmla="*/ 0 w 85"/>
                <a:gd name="T45" fmla="*/ 0 h 192"/>
                <a:gd name="T46" fmla="*/ 0 w 85"/>
                <a:gd name="T47" fmla="*/ 0 h 192"/>
                <a:gd name="T48" fmla="*/ 0 w 85"/>
                <a:gd name="T49" fmla="*/ 0 h 192"/>
                <a:gd name="T50" fmla="*/ 0 w 85"/>
                <a:gd name="T51" fmla="*/ 0 h 192"/>
                <a:gd name="T52" fmla="*/ 0 w 85"/>
                <a:gd name="T53" fmla="*/ 0 h 192"/>
                <a:gd name="T54" fmla="*/ 0 w 85"/>
                <a:gd name="T55" fmla="*/ 0 h 192"/>
                <a:gd name="T56" fmla="*/ 0 w 85"/>
                <a:gd name="T57" fmla="*/ 0 h 192"/>
                <a:gd name="T58" fmla="*/ 0 w 85"/>
                <a:gd name="T59" fmla="*/ 0 h 192"/>
                <a:gd name="T60" fmla="*/ 0 w 85"/>
                <a:gd name="T61" fmla="*/ 0 h 192"/>
                <a:gd name="T62" fmla="*/ 0 w 85"/>
                <a:gd name="T63" fmla="*/ 0 h 192"/>
                <a:gd name="T64" fmla="*/ 0 w 85"/>
                <a:gd name="T65" fmla="*/ 0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"/>
                <a:gd name="T100" fmla="*/ 0 h 192"/>
                <a:gd name="T101" fmla="*/ 85 w 85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" h="192">
                  <a:moveTo>
                    <a:pt x="8" y="78"/>
                  </a:moveTo>
                  <a:lnTo>
                    <a:pt x="11" y="78"/>
                  </a:lnTo>
                  <a:lnTo>
                    <a:pt x="10" y="78"/>
                  </a:lnTo>
                  <a:lnTo>
                    <a:pt x="8" y="78"/>
                  </a:lnTo>
                  <a:lnTo>
                    <a:pt x="6" y="77"/>
                  </a:lnTo>
                  <a:lnTo>
                    <a:pt x="1" y="74"/>
                  </a:lnTo>
                  <a:lnTo>
                    <a:pt x="3" y="77"/>
                  </a:lnTo>
                  <a:lnTo>
                    <a:pt x="5" y="81"/>
                  </a:lnTo>
                  <a:lnTo>
                    <a:pt x="6" y="88"/>
                  </a:lnTo>
                  <a:lnTo>
                    <a:pt x="7" y="95"/>
                  </a:lnTo>
                  <a:lnTo>
                    <a:pt x="8" y="116"/>
                  </a:lnTo>
                  <a:lnTo>
                    <a:pt x="7" y="136"/>
                  </a:lnTo>
                  <a:lnTo>
                    <a:pt x="4" y="157"/>
                  </a:lnTo>
                  <a:lnTo>
                    <a:pt x="0" y="175"/>
                  </a:lnTo>
                  <a:lnTo>
                    <a:pt x="76" y="192"/>
                  </a:lnTo>
                  <a:lnTo>
                    <a:pt x="80" y="168"/>
                  </a:lnTo>
                  <a:lnTo>
                    <a:pt x="83" y="142"/>
                  </a:lnTo>
                  <a:lnTo>
                    <a:pt x="85" y="116"/>
                  </a:lnTo>
                  <a:lnTo>
                    <a:pt x="83" y="90"/>
                  </a:lnTo>
                  <a:lnTo>
                    <a:pt x="82" y="75"/>
                  </a:lnTo>
                  <a:lnTo>
                    <a:pt x="79" y="61"/>
                  </a:lnTo>
                  <a:lnTo>
                    <a:pt x="75" y="48"/>
                  </a:lnTo>
                  <a:lnTo>
                    <a:pt x="69" y="35"/>
                  </a:lnTo>
                  <a:lnTo>
                    <a:pt x="60" y="23"/>
                  </a:lnTo>
                  <a:lnTo>
                    <a:pt x="49" y="12"/>
                  </a:lnTo>
                  <a:lnTo>
                    <a:pt x="38" y="6"/>
                  </a:lnTo>
                  <a:lnTo>
                    <a:pt x="29" y="3"/>
                  </a:lnTo>
                  <a:lnTo>
                    <a:pt x="20" y="1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8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3" name="Freeform 241"/>
            <p:cNvSpPr>
              <a:spLocks/>
            </p:cNvSpPr>
            <p:nvPr/>
          </p:nvSpPr>
          <p:spPr bwMode="auto">
            <a:xfrm>
              <a:off x="2484" y="1632"/>
              <a:ext cx="67" cy="10"/>
            </a:xfrm>
            <a:custGeom>
              <a:avLst/>
              <a:gdLst>
                <a:gd name="T0" fmla="*/ 0 w 1065"/>
                <a:gd name="T1" fmla="*/ 0 h 159"/>
                <a:gd name="T2" fmla="*/ 0 w 1065"/>
                <a:gd name="T3" fmla="*/ 0 h 159"/>
                <a:gd name="T4" fmla="*/ 0 w 1065"/>
                <a:gd name="T5" fmla="*/ 0 h 159"/>
                <a:gd name="T6" fmla="*/ 0 w 1065"/>
                <a:gd name="T7" fmla="*/ 0 h 159"/>
                <a:gd name="T8" fmla="*/ 0 w 1065"/>
                <a:gd name="T9" fmla="*/ 0 h 159"/>
                <a:gd name="T10" fmla="*/ 0 w 1065"/>
                <a:gd name="T11" fmla="*/ 0 h 159"/>
                <a:gd name="T12" fmla="*/ 0 w 1065"/>
                <a:gd name="T13" fmla="*/ 0 h 159"/>
                <a:gd name="T14" fmla="*/ 0 w 1065"/>
                <a:gd name="T15" fmla="*/ 0 h 159"/>
                <a:gd name="T16" fmla="*/ 0 w 1065"/>
                <a:gd name="T17" fmla="*/ 0 h 159"/>
                <a:gd name="T18" fmla="*/ 0 w 1065"/>
                <a:gd name="T19" fmla="*/ 0 h 159"/>
                <a:gd name="T20" fmla="*/ 0 w 1065"/>
                <a:gd name="T21" fmla="*/ 0 h 159"/>
                <a:gd name="T22" fmla="*/ 0 w 1065"/>
                <a:gd name="T23" fmla="*/ 0 h 159"/>
                <a:gd name="T24" fmla="*/ 0 w 1065"/>
                <a:gd name="T25" fmla="*/ 0 h 159"/>
                <a:gd name="T26" fmla="*/ 0 w 1065"/>
                <a:gd name="T27" fmla="*/ 0 h 159"/>
                <a:gd name="T28" fmla="*/ 0 w 1065"/>
                <a:gd name="T29" fmla="*/ 0 h 159"/>
                <a:gd name="T30" fmla="*/ 0 w 1065"/>
                <a:gd name="T31" fmla="*/ 0 h 159"/>
                <a:gd name="T32" fmla="*/ 0 w 1065"/>
                <a:gd name="T33" fmla="*/ 0 h 159"/>
                <a:gd name="T34" fmla="*/ 0 w 1065"/>
                <a:gd name="T35" fmla="*/ 0 h 159"/>
                <a:gd name="T36" fmla="*/ 0 w 1065"/>
                <a:gd name="T37" fmla="*/ 0 h 159"/>
                <a:gd name="T38" fmla="*/ 0 w 1065"/>
                <a:gd name="T39" fmla="*/ 0 h 159"/>
                <a:gd name="T40" fmla="*/ 0 w 1065"/>
                <a:gd name="T41" fmla="*/ 0 h 159"/>
                <a:gd name="T42" fmla="*/ 0 w 1065"/>
                <a:gd name="T43" fmla="*/ 0 h 159"/>
                <a:gd name="T44" fmla="*/ 0 w 1065"/>
                <a:gd name="T45" fmla="*/ 0 h 159"/>
                <a:gd name="T46" fmla="*/ 0 w 1065"/>
                <a:gd name="T47" fmla="*/ 0 h 159"/>
                <a:gd name="T48" fmla="*/ 0 w 1065"/>
                <a:gd name="T49" fmla="*/ 0 h 159"/>
                <a:gd name="T50" fmla="*/ 0 w 1065"/>
                <a:gd name="T51" fmla="*/ 0 h 159"/>
                <a:gd name="T52" fmla="*/ 0 w 1065"/>
                <a:gd name="T53" fmla="*/ 0 h 159"/>
                <a:gd name="T54" fmla="*/ 0 w 1065"/>
                <a:gd name="T55" fmla="*/ 0 h 159"/>
                <a:gd name="T56" fmla="*/ 0 w 1065"/>
                <a:gd name="T57" fmla="*/ 0 h 159"/>
                <a:gd name="T58" fmla="*/ 0 w 1065"/>
                <a:gd name="T59" fmla="*/ 0 h 159"/>
                <a:gd name="T60" fmla="*/ 0 w 1065"/>
                <a:gd name="T61" fmla="*/ 0 h 159"/>
                <a:gd name="T62" fmla="*/ 0 w 1065"/>
                <a:gd name="T63" fmla="*/ 0 h 159"/>
                <a:gd name="T64" fmla="*/ 0 w 1065"/>
                <a:gd name="T65" fmla="*/ 0 h 159"/>
                <a:gd name="T66" fmla="*/ 0 w 1065"/>
                <a:gd name="T67" fmla="*/ 0 h 159"/>
                <a:gd name="T68" fmla="*/ 0 w 1065"/>
                <a:gd name="T69" fmla="*/ 0 h 159"/>
                <a:gd name="T70" fmla="*/ 0 w 1065"/>
                <a:gd name="T71" fmla="*/ 0 h 159"/>
                <a:gd name="T72" fmla="*/ 0 w 1065"/>
                <a:gd name="T73" fmla="*/ 0 h 159"/>
                <a:gd name="T74" fmla="*/ 0 w 1065"/>
                <a:gd name="T75" fmla="*/ 0 h 159"/>
                <a:gd name="T76" fmla="*/ 0 w 1065"/>
                <a:gd name="T77" fmla="*/ 0 h 159"/>
                <a:gd name="T78" fmla="*/ 0 w 1065"/>
                <a:gd name="T79" fmla="*/ 0 h 159"/>
                <a:gd name="T80" fmla="*/ 0 w 1065"/>
                <a:gd name="T81" fmla="*/ 0 h 159"/>
                <a:gd name="T82" fmla="*/ 0 w 1065"/>
                <a:gd name="T83" fmla="*/ 0 h 159"/>
                <a:gd name="T84" fmla="*/ 0 w 1065"/>
                <a:gd name="T85" fmla="*/ 0 h 159"/>
                <a:gd name="T86" fmla="*/ 0 w 1065"/>
                <a:gd name="T87" fmla="*/ 0 h 159"/>
                <a:gd name="T88" fmla="*/ 0 w 1065"/>
                <a:gd name="T89" fmla="*/ 0 h 15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65"/>
                <a:gd name="T136" fmla="*/ 0 h 159"/>
                <a:gd name="T137" fmla="*/ 1065 w 1065"/>
                <a:gd name="T138" fmla="*/ 159 h 15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65" h="159">
                  <a:moveTo>
                    <a:pt x="34" y="158"/>
                  </a:moveTo>
                  <a:lnTo>
                    <a:pt x="32" y="159"/>
                  </a:lnTo>
                  <a:lnTo>
                    <a:pt x="53" y="150"/>
                  </a:lnTo>
                  <a:lnTo>
                    <a:pt x="76" y="142"/>
                  </a:lnTo>
                  <a:lnTo>
                    <a:pt x="99" y="135"/>
                  </a:lnTo>
                  <a:lnTo>
                    <a:pt x="124" y="128"/>
                  </a:lnTo>
                  <a:lnTo>
                    <a:pt x="150" y="122"/>
                  </a:lnTo>
                  <a:lnTo>
                    <a:pt x="177" y="116"/>
                  </a:lnTo>
                  <a:lnTo>
                    <a:pt x="206" y="111"/>
                  </a:lnTo>
                  <a:lnTo>
                    <a:pt x="235" y="106"/>
                  </a:lnTo>
                  <a:lnTo>
                    <a:pt x="265" y="100"/>
                  </a:lnTo>
                  <a:lnTo>
                    <a:pt x="297" y="97"/>
                  </a:lnTo>
                  <a:lnTo>
                    <a:pt x="329" y="93"/>
                  </a:lnTo>
                  <a:lnTo>
                    <a:pt x="362" y="90"/>
                  </a:lnTo>
                  <a:lnTo>
                    <a:pt x="429" y="85"/>
                  </a:lnTo>
                  <a:lnTo>
                    <a:pt x="498" y="81"/>
                  </a:lnTo>
                  <a:lnTo>
                    <a:pt x="569" y="79"/>
                  </a:lnTo>
                  <a:lnTo>
                    <a:pt x="640" y="78"/>
                  </a:lnTo>
                  <a:lnTo>
                    <a:pt x="713" y="77"/>
                  </a:lnTo>
                  <a:lnTo>
                    <a:pt x="785" y="78"/>
                  </a:lnTo>
                  <a:lnTo>
                    <a:pt x="927" y="80"/>
                  </a:lnTo>
                  <a:lnTo>
                    <a:pt x="1063" y="84"/>
                  </a:lnTo>
                  <a:lnTo>
                    <a:pt x="1065" y="7"/>
                  </a:lnTo>
                  <a:lnTo>
                    <a:pt x="929" y="3"/>
                  </a:lnTo>
                  <a:lnTo>
                    <a:pt x="786" y="0"/>
                  </a:lnTo>
                  <a:lnTo>
                    <a:pt x="713" y="0"/>
                  </a:lnTo>
                  <a:lnTo>
                    <a:pt x="640" y="0"/>
                  </a:lnTo>
                  <a:lnTo>
                    <a:pt x="568" y="1"/>
                  </a:lnTo>
                  <a:lnTo>
                    <a:pt x="495" y="4"/>
                  </a:lnTo>
                  <a:lnTo>
                    <a:pt x="424" y="8"/>
                  </a:lnTo>
                  <a:lnTo>
                    <a:pt x="355" y="13"/>
                  </a:lnTo>
                  <a:lnTo>
                    <a:pt x="321" y="16"/>
                  </a:lnTo>
                  <a:lnTo>
                    <a:pt x="288" y="21"/>
                  </a:lnTo>
                  <a:lnTo>
                    <a:pt x="255" y="25"/>
                  </a:lnTo>
                  <a:lnTo>
                    <a:pt x="223" y="29"/>
                  </a:lnTo>
                  <a:lnTo>
                    <a:pt x="192" y="34"/>
                  </a:lnTo>
                  <a:lnTo>
                    <a:pt x="163" y="40"/>
                  </a:lnTo>
                  <a:lnTo>
                    <a:pt x="133" y="46"/>
                  </a:lnTo>
                  <a:lnTo>
                    <a:pt x="104" y="53"/>
                  </a:lnTo>
                  <a:lnTo>
                    <a:pt x="78" y="60"/>
                  </a:lnTo>
                  <a:lnTo>
                    <a:pt x="51" y="69"/>
                  </a:lnTo>
                  <a:lnTo>
                    <a:pt x="25" y="78"/>
                  </a:lnTo>
                  <a:lnTo>
                    <a:pt x="2" y="87"/>
                  </a:lnTo>
                  <a:lnTo>
                    <a:pt x="0" y="88"/>
                  </a:lnTo>
                  <a:lnTo>
                    <a:pt x="34" y="1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4" name="Freeform 242"/>
            <p:cNvSpPr>
              <a:spLocks/>
            </p:cNvSpPr>
            <p:nvPr/>
          </p:nvSpPr>
          <p:spPr bwMode="auto">
            <a:xfrm>
              <a:off x="2471" y="1638"/>
              <a:ext cx="16" cy="22"/>
            </a:xfrm>
            <a:custGeom>
              <a:avLst/>
              <a:gdLst>
                <a:gd name="T0" fmla="*/ 0 w 244"/>
                <a:gd name="T1" fmla="*/ 0 h 358"/>
                <a:gd name="T2" fmla="*/ 0 w 244"/>
                <a:gd name="T3" fmla="*/ 0 h 358"/>
                <a:gd name="T4" fmla="*/ 0 w 244"/>
                <a:gd name="T5" fmla="*/ 0 h 358"/>
                <a:gd name="T6" fmla="*/ 0 w 244"/>
                <a:gd name="T7" fmla="*/ 0 h 358"/>
                <a:gd name="T8" fmla="*/ 0 w 244"/>
                <a:gd name="T9" fmla="*/ 0 h 358"/>
                <a:gd name="T10" fmla="*/ 0 w 244"/>
                <a:gd name="T11" fmla="*/ 0 h 358"/>
                <a:gd name="T12" fmla="*/ 0 w 244"/>
                <a:gd name="T13" fmla="*/ 0 h 358"/>
                <a:gd name="T14" fmla="*/ 0 w 244"/>
                <a:gd name="T15" fmla="*/ 0 h 358"/>
                <a:gd name="T16" fmla="*/ 0 w 244"/>
                <a:gd name="T17" fmla="*/ 0 h 358"/>
                <a:gd name="T18" fmla="*/ 0 w 244"/>
                <a:gd name="T19" fmla="*/ 0 h 358"/>
                <a:gd name="T20" fmla="*/ 0 w 244"/>
                <a:gd name="T21" fmla="*/ 0 h 358"/>
                <a:gd name="T22" fmla="*/ 0 w 244"/>
                <a:gd name="T23" fmla="*/ 0 h 358"/>
                <a:gd name="T24" fmla="*/ 0 w 244"/>
                <a:gd name="T25" fmla="*/ 0 h 358"/>
                <a:gd name="T26" fmla="*/ 0 w 244"/>
                <a:gd name="T27" fmla="*/ 0 h 358"/>
                <a:gd name="T28" fmla="*/ 0 w 244"/>
                <a:gd name="T29" fmla="*/ 0 h 358"/>
                <a:gd name="T30" fmla="*/ 0 w 244"/>
                <a:gd name="T31" fmla="*/ 0 h 358"/>
                <a:gd name="T32" fmla="*/ 0 w 244"/>
                <a:gd name="T33" fmla="*/ 0 h 358"/>
                <a:gd name="T34" fmla="*/ 0 w 244"/>
                <a:gd name="T35" fmla="*/ 0 h 358"/>
                <a:gd name="T36" fmla="*/ 0 w 244"/>
                <a:gd name="T37" fmla="*/ 0 h 358"/>
                <a:gd name="T38" fmla="*/ 0 w 244"/>
                <a:gd name="T39" fmla="*/ 0 h 358"/>
                <a:gd name="T40" fmla="*/ 0 w 244"/>
                <a:gd name="T41" fmla="*/ 0 h 358"/>
                <a:gd name="T42" fmla="*/ 0 w 244"/>
                <a:gd name="T43" fmla="*/ 0 h 358"/>
                <a:gd name="T44" fmla="*/ 0 w 244"/>
                <a:gd name="T45" fmla="*/ 0 h 358"/>
                <a:gd name="T46" fmla="*/ 0 w 244"/>
                <a:gd name="T47" fmla="*/ 0 h 358"/>
                <a:gd name="T48" fmla="*/ 0 w 244"/>
                <a:gd name="T49" fmla="*/ 0 h 358"/>
                <a:gd name="T50" fmla="*/ 0 w 244"/>
                <a:gd name="T51" fmla="*/ 0 h 358"/>
                <a:gd name="T52" fmla="*/ 0 w 244"/>
                <a:gd name="T53" fmla="*/ 0 h 358"/>
                <a:gd name="T54" fmla="*/ 0 w 244"/>
                <a:gd name="T55" fmla="*/ 0 h 358"/>
                <a:gd name="T56" fmla="*/ 0 w 244"/>
                <a:gd name="T57" fmla="*/ 0 h 358"/>
                <a:gd name="T58" fmla="*/ 0 w 244"/>
                <a:gd name="T59" fmla="*/ 0 h 358"/>
                <a:gd name="T60" fmla="*/ 0 w 244"/>
                <a:gd name="T61" fmla="*/ 0 h 358"/>
                <a:gd name="T62" fmla="*/ 0 w 244"/>
                <a:gd name="T63" fmla="*/ 0 h 358"/>
                <a:gd name="T64" fmla="*/ 0 w 244"/>
                <a:gd name="T65" fmla="*/ 0 h 358"/>
                <a:gd name="T66" fmla="*/ 0 w 244"/>
                <a:gd name="T67" fmla="*/ 0 h 358"/>
                <a:gd name="T68" fmla="*/ 0 w 244"/>
                <a:gd name="T69" fmla="*/ 0 h 358"/>
                <a:gd name="T70" fmla="*/ 0 w 244"/>
                <a:gd name="T71" fmla="*/ 0 h 358"/>
                <a:gd name="T72" fmla="*/ 0 w 244"/>
                <a:gd name="T73" fmla="*/ 0 h 358"/>
                <a:gd name="T74" fmla="*/ 0 w 244"/>
                <a:gd name="T75" fmla="*/ 0 h 358"/>
                <a:gd name="T76" fmla="*/ 0 w 244"/>
                <a:gd name="T77" fmla="*/ 0 h 358"/>
                <a:gd name="T78" fmla="*/ 0 w 244"/>
                <a:gd name="T79" fmla="*/ 0 h 358"/>
                <a:gd name="T80" fmla="*/ 0 w 244"/>
                <a:gd name="T81" fmla="*/ 0 h 3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358"/>
                <a:gd name="T125" fmla="*/ 244 w 244"/>
                <a:gd name="T126" fmla="*/ 358 h 3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358">
                  <a:moveTo>
                    <a:pt x="78" y="358"/>
                  </a:moveTo>
                  <a:lnTo>
                    <a:pt x="78" y="356"/>
                  </a:lnTo>
                  <a:lnTo>
                    <a:pt x="78" y="334"/>
                  </a:lnTo>
                  <a:lnTo>
                    <a:pt x="80" y="313"/>
                  </a:lnTo>
                  <a:lnTo>
                    <a:pt x="84" y="291"/>
                  </a:lnTo>
                  <a:lnTo>
                    <a:pt x="89" y="270"/>
                  </a:lnTo>
                  <a:lnTo>
                    <a:pt x="95" y="249"/>
                  </a:lnTo>
                  <a:lnTo>
                    <a:pt x="103" y="228"/>
                  </a:lnTo>
                  <a:lnTo>
                    <a:pt x="112" y="207"/>
                  </a:lnTo>
                  <a:lnTo>
                    <a:pt x="123" y="188"/>
                  </a:lnTo>
                  <a:lnTo>
                    <a:pt x="134" y="168"/>
                  </a:lnTo>
                  <a:lnTo>
                    <a:pt x="147" y="151"/>
                  </a:lnTo>
                  <a:lnTo>
                    <a:pt x="161" y="133"/>
                  </a:lnTo>
                  <a:lnTo>
                    <a:pt x="175" y="118"/>
                  </a:lnTo>
                  <a:lnTo>
                    <a:pt x="191" y="104"/>
                  </a:lnTo>
                  <a:lnTo>
                    <a:pt x="209" y="90"/>
                  </a:lnTo>
                  <a:lnTo>
                    <a:pt x="216" y="85"/>
                  </a:lnTo>
                  <a:lnTo>
                    <a:pt x="225" y="80"/>
                  </a:lnTo>
                  <a:lnTo>
                    <a:pt x="234" y="74"/>
                  </a:lnTo>
                  <a:lnTo>
                    <a:pt x="244" y="70"/>
                  </a:lnTo>
                  <a:lnTo>
                    <a:pt x="210" y="0"/>
                  </a:lnTo>
                  <a:lnTo>
                    <a:pt x="197" y="6"/>
                  </a:lnTo>
                  <a:lnTo>
                    <a:pt x="186" y="12"/>
                  </a:lnTo>
                  <a:lnTo>
                    <a:pt x="174" y="21"/>
                  </a:lnTo>
                  <a:lnTo>
                    <a:pt x="163" y="29"/>
                  </a:lnTo>
                  <a:lnTo>
                    <a:pt x="141" y="44"/>
                  </a:lnTo>
                  <a:lnTo>
                    <a:pt x="122" y="63"/>
                  </a:lnTo>
                  <a:lnTo>
                    <a:pt x="102" y="83"/>
                  </a:lnTo>
                  <a:lnTo>
                    <a:pt x="85" y="104"/>
                  </a:lnTo>
                  <a:lnTo>
                    <a:pt x="69" y="126"/>
                  </a:lnTo>
                  <a:lnTo>
                    <a:pt x="55" y="150"/>
                  </a:lnTo>
                  <a:lnTo>
                    <a:pt x="43" y="173"/>
                  </a:lnTo>
                  <a:lnTo>
                    <a:pt x="31" y="199"/>
                  </a:lnTo>
                  <a:lnTo>
                    <a:pt x="22" y="224"/>
                  </a:lnTo>
                  <a:lnTo>
                    <a:pt x="14" y="250"/>
                  </a:lnTo>
                  <a:lnTo>
                    <a:pt x="8" y="277"/>
                  </a:lnTo>
                  <a:lnTo>
                    <a:pt x="4" y="302"/>
                  </a:lnTo>
                  <a:lnTo>
                    <a:pt x="1" y="329"/>
                  </a:lnTo>
                  <a:lnTo>
                    <a:pt x="0" y="356"/>
                  </a:lnTo>
                  <a:lnTo>
                    <a:pt x="0" y="355"/>
                  </a:lnTo>
                  <a:lnTo>
                    <a:pt x="78" y="3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5" name="Freeform 243"/>
            <p:cNvSpPr>
              <a:spLocks/>
            </p:cNvSpPr>
            <p:nvPr/>
          </p:nvSpPr>
          <p:spPr bwMode="auto">
            <a:xfrm>
              <a:off x="2471" y="1660"/>
              <a:ext cx="17" cy="23"/>
            </a:xfrm>
            <a:custGeom>
              <a:avLst/>
              <a:gdLst>
                <a:gd name="T0" fmla="*/ 0 w 270"/>
                <a:gd name="T1" fmla="*/ 0 h 370"/>
                <a:gd name="T2" fmla="*/ 0 w 270"/>
                <a:gd name="T3" fmla="*/ 0 h 370"/>
                <a:gd name="T4" fmla="*/ 0 w 270"/>
                <a:gd name="T5" fmla="*/ 0 h 370"/>
                <a:gd name="T6" fmla="*/ 0 w 270"/>
                <a:gd name="T7" fmla="*/ 0 h 370"/>
                <a:gd name="T8" fmla="*/ 0 w 270"/>
                <a:gd name="T9" fmla="*/ 0 h 370"/>
                <a:gd name="T10" fmla="*/ 0 w 270"/>
                <a:gd name="T11" fmla="*/ 0 h 370"/>
                <a:gd name="T12" fmla="*/ 0 w 270"/>
                <a:gd name="T13" fmla="*/ 0 h 370"/>
                <a:gd name="T14" fmla="*/ 0 w 270"/>
                <a:gd name="T15" fmla="*/ 0 h 370"/>
                <a:gd name="T16" fmla="*/ 0 w 270"/>
                <a:gd name="T17" fmla="*/ 0 h 370"/>
                <a:gd name="T18" fmla="*/ 0 w 270"/>
                <a:gd name="T19" fmla="*/ 0 h 370"/>
                <a:gd name="T20" fmla="*/ 0 w 270"/>
                <a:gd name="T21" fmla="*/ 0 h 370"/>
                <a:gd name="T22" fmla="*/ 0 w 270"/>
                <a:gd name="T23" fmla="*/ 0 h 370"/>
                <a:gd name="T24" fmla="*/ 0 w 270"/>
                <a:gd name="T25" fmla="*/ 0 h 370"/>
                <a:gd name="T26" fmla="*/ 0 w 270"/>
                <a:gd name="T27" fmla="*/ 0 h 370"/>
                <a:gd name="T28" fmla="*/ 0 w 270"/>
                <a:gd name="T29" fmla="*/ 0 h 370"/>
                <a:gd name="T30" fmla="*/ 0 w 270"/>
                <a:gd name="T31" fmla="*/ 0 h 370"/>
                <a:gd name="T32" fmla="*/ 0 w 270"/>
                <a:gd name="T33" fmla="*/ 0 h 370"/>
                <a:gd name="T34" fmla="*/ 0 w 270"/>
                <a:gd name="T35" fmla="*/ 0 h 370"/>
                <a:gd name="T36" fmla="*/ 0 w 270"/>
                <a:gd name="T37" fmla="*/ 0 h 370"/>
                <a:gd name="T38" fmla="*/ 0 w 270"/>
                <a:gd name="T39" fmla="*/ 0 h 370"/>
                <a:gd name="T40" fmla="*/ 0 w 270"/>
                <a:gd name="T41" fmla="*/ 0 h 370"/>
                <a:gd name="T42" fmla="*/ 0 w 270"/>
                <a:gd name="T43" fmla="*/ 0 h 370"/>
                <a:gd name="T44" fmla="*/ 0 w 270"/>
                <a:gd name="T45" fmla="*/ 0 h 370"/>
                <a:gd name="T46" fmla="*/ 0 w 270"/>
                <a:gd name="T47" fmla="*/ 0 h 370"/>
                <a:gd name="T48" fmla="*/ 0 w 270"/>
                <a:gd name="T49" fmla="*/ 0 h 370"/>
                <a:gd name="T50" fmla="*/ 0 w 270"/>
                <a:gd name="T51" fmla="*/ 0 h 370"/>
                <a:gd name="T52" fmla="*/ 0 w 270"/>
                <a:gd name="T53" fmla="*/ 0 h 370"/>
                <a:gd name="T54" fmla="*/ 0 w 270"/>
                <a:gd name="T55" fmla="*/ 0 h 370"/>
                <a:gd name="T56" fmla="*/ 0 w 270"/>
                <a:gd name="T57" fmla="*/ 0 h 370"/>
                <a:gd name="T58" fmla="*/ 0 w 270"/>
                <a:gd name="T59" fmla="*/ 0 h 370"/>
                <a:gd name="T60" fmla="*/ 0 w 270"/>
                <a:gd name="T61" fmla="*/ 0 h 370"/>
                <a:gd name="T62" fmla="*/ 0 w 270"/>
                <a:gd name="T63" fmla="*/ 0 h 370"/>
                <a:gd name="T64" fmla="*/ 0 w 270"/>
                <a:gd name="T65" fmla="*/ 0 h 370"/>
                <a:gd name="T66" fmla="*/ 0 w 270"/>
                <a:gd name="T67" fmla="*/ 0 h 370"/>
                <a:gd name="T68" fmla="*/ 0 w 270"/>
                <a:gd name="T69" fmla="*/ 0 h 370"/>
                <a:gd name="T70" fmla="*/ 0 w 270"/>
                <a:gd name="T71" fmla="*/ 0 h 370"/>
                <a:gd name="T72" fmla="*/ 0 w 270"/>
                <a:gd name="T73" fmla="*/ 0 h 370"/>
                <a:gd name="T74" fmla="*/ 0 w 270"/>
                <a:gd name="T75" fmla="*/ 0 h 370"/>
                <a:gd name="T76" fmla="*/ 0 w 270"/>
                <a:gd name="T77" fmla="*/ 0 h 370"/>
                <a:gd name="T78" fmla="*/ 0 w 270"/>
                <a:gd name="T79" fmla="*/ 0 h 370"/>
                <a:gd name="T80" fmla="*/ 0 w 270"/>
                <a:gd name="T81" fmla="*/ 0 h 37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0"/>
                <a:gd name="T124" fmla="*/ 0 h 370"/>
                <a:gd name="T125" fmla="*/ 270 w 270"/>
                <a:gd name="T126" fmla="*/ 370 h 37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0" h="370">
                  <a:moveTo>
                    <a:pt x="270" y="329"/>
                  </a:moveTo>
                  <a:lnTo>
                    <a:pt x="270" y="329"/>
                  </a:lnTo>
                  <a:lnTo>
                    <a:pt x="255" y="305"/>
                  </a:lnTo>
                  <a:lnTo>
                    <a:pt x="237" y="282"/>
                  </a:lnTo>
                  <a:lnTo>
                    <a:pt x="221" y="260"/>
                  </a:lnTo>
                  <a:lnTo>
                    <a:pt x="204" y="238"/>
                  </a:lnTo>
                  <a:lnTo>
                    <a:pt x="170" y="197"/>
                  </a:lnTo>
                  <a:lnTo>
                    <a:pt x="138" y="156"/>
                  </a:lnTo>
                  <a:lnTo>
                    <a:pt x="125" y="137"/>
                  </a:lnTo>
                  <a:lnTo>
                    <a:pt x="111" y="117"/>
                  </a:lnTo>
                  <a:lnTo>
                    <a:pt x="101" y="99"/>
                  </a:lnTo>
                  <a:lnTo>
                    <a:pt x="92" y="78"/>
                  </a:lnTo>
                  <a:lnTo>
                    <a:pt x="88" y="70"/>
                  </a:lnTo>
                  <a:lnTo>
                    <a:pt x="85" y="61"/>
                  </a:lnTo>
                  <a:lnTo>
                    <a:pt x="83" y="51"/>
                  </a:lnTo>
                  <a:lnTo>
                    <a:pt x="81" y="42"/>
                  </a:lnTo>
                  <a:lnTo>
                    <a:pt x="79" y="32"/>
                  </a:lnTo>
                  <a:lnTo>
                    <a:pt x="78" y="22"/>
                  </a:lnTo>
                  <a:lnTo>
                    <a:pt x="78" y="13"/>
                  </a:lnTo>
                  <a:lnTo>
                    <a:pt x="78" y="3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2" y="43"/>
                  </a:lnTo>
                  <a:lnTo>
                    <a:pt x="4" y="57"/>
                  </a:lnTo>
                  <a:lnTo>
                    <a:pt x="7" y="70"/>
                  </a:lnTo>
                  <a:lnTo>
                    <a:pt x="11" y="84"/>
                  </a:lnTo>
                  <a:lnTo>
                    <a:pt x="16" y="97"/>
                  </a:lnTo>
                  <a:lnTo>
                    <a:pt x="21" y="110"/>
                  </a:lnTo>
                  <a:lnTo>
                    <a:pt x="32" y="134"/>
                  </a:lnTo>
                  <a:lnTo>
                    <a:pt x="46" y="157"/>
                  </a:lnTo>
                  <a:lnTo>
                    <a:pt x="60" y="180"/>
                  </a:lnTo>
                  <a:lnTo>
                    <a:pt x="76" y="202"/>
                  </a:lnTo>
                  <a:lnTo>
                    <a:pt x="109" y="245"/>
                  </a:lnTo>
                  <a:lnTo>
                    <a:pt x="143" y="287"/>
                  </a:lnTo>
                  <a:lnTo>
                    <a:pt x="160" y="308"/>
                  </a:lnTo>
                  <a:lnTo>
                    <a:pt x="176" y="328"/>
                  </a:lnTo>
                  <a:lnTo>
                    <a:pt x="191" y="349"/>
                  </a:lnTo>
                  <a:lnTo>
                    <a:pt x="206" y="370"/>
                  </a:lnTo>
                  <a:lnTo>
                    <a:pt x="205" y="370"/>
                  </a:lnTo>
                  <a:lnTo>
                    <a:pt x="270" y="32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6" name="Freeform 244"/>
            <p:cNvSpPr>
              <a:spLocks/>
            </p:cNvSpPr>
            <p:nvPr/>
          </p:nvSpPr>
          <p:spPr bwMode="auto">
            <a:xfrm>
              <a:off x="2484" y="1681"/>
              <a:ext cx="33" cy="19"/>
            </a:xfrm>
            <a:custGeom>
              <a:avLst/>
              <a:gdLst>
                <a:gd name="T0" fmla="*/ 0 w 519"/>
                <a:gd name="T1" fmla="*/ 0 h 304"/>
                <a:gd name="T2" fmla="*/ 0 w 519"/>
                <a:gd name="T3" fmla="*/ 0 h 304"/>
                <a:gd name="T4" fmla="*/ 0 w 519"/>
                <a:gd name="T5" fmla="*/ 0 h 304"/>
                <a:gd name="T6" fmla="*/ 0 w 519"/>
                <a:gd name="T7" fmla="*/ 0 h 304"/>
                <a:gd name="T8" fmla="*/ 0 w 519"/>
                <a:gd name="T9" fmla="*/ 0 h 304"/>
                <a:gd name="T10" fmla="*/ 0 w 519"/>
                <a:gd name="T11" fmla="*/ 0 h 304"/>
                <a:gd name="T12" fmla="*/ 0 w 519"/>
                <a:gd name="T13" fmla="*/ 0 h 304"/>
                <a:gd name="T14" fmla="*/ 0 w 519"/>
                <a:gd name="T15" fmla="*/ 0 h 304"/>
                <a:gd name="T16" fmla="*/ 0 w 519"/>
                <a:gd name="T17" fmla="*/ 0 h 304"/>
                <a:gd name="T18" fmla="*/ 0 w 519"/>
                <a:gd name="T19" fmla="*/ 0 h 304"/>
                <a:gd name="T20" fmla="*/ 0 w 519"/>
                <a:gd name="T21" fmla="*/ 0 h 304"/>
                <a:gd name="T22" fmla="*/ 0 w 519"/>
                <a:gd name="T23" fmla="*/ 0 h 304"/>
                <a:gd name="T24" fmla="*/ 0 w 519"/>
                <a:gd name="T25" fmla="*/ 0 h 304"/>
                <a:gd name="T26" fmla="*/ 0 w 519"/>
                <a:gd name="T27" fmla="*/ 0 h 304"/>
                <a:gd name="T28" fmla="*/ 0 w 519"/>
                <a:gd name="T29" fmla="*/ 0 h 304"/>
                <a:gd name="T30" fmla="*/ 0 w 519"/>
                <a:gd name="T31" fmla="*/ 0 h 304"/>
                <a:gd name="T32" fmla="*/ 0 w 519"/>
                <a:gd name="T33" fmla="*/ 0 h 304"/>
                <a:gd name="T34" fmla="*/ 0 w 519"/>
                <a:gd name="T35" fmla="*/ 0 h 304"/>
                <a:gd name="T36" fmla="*/ 0 w 519"/>
                <a:gd name="T37" fmla="*/ 0 h 304"/>
                <a:gd name="T38" fmla="*/ 0 w 519"/>
                <a:gd name="T39" fmla="*/ 0 h 304"/>
                <a:gd name="T40" fmla="*/ 0 w 519"/>
                <a:gd name="T41" fmla="*/ 0 h 304"/>
                <a:gd name="T42" fmla="*/ 0 w 519"/>
                <a:gd name="T43" fmla="*/ 0 h 304"/>
                <a:gd name="T44" fmla="*/ 0 w 519"/>
                <a:gd name="T45" fmla="*/ 0 h 304"/>
                <a:gd name="T46" fmla="*/ 0 w 519"/>
                <a:gd name="T47" fmla="*/ 0 h 304"/>
                <a:gd name="T48" fmla="*/ 0 w 519"/>
                <a:gd name="T49" fmla="*/ 0 h 304"/>
                <a:gd name="T50" fmla="*/ 0 w 519"/>
                <a:gd name="T51" fmla="*/ 0 h 304"/>
                <a:gd name="T52" fmla="*/ 0 w 519"/>
                <a:gd name="T53" fmla="*/ 0 h 304"/>
                <a:gd name="T54" fmla="*/ 0 w 519"/>
                <a:gd name="T55" fmla="*/ 0 h 304"/>
                <a:gd name="T56" fmla="*/ 0 w 519"/>
                <a:gd name="T57" fmla="*/ 0 h 304"/>
                <a:gd name="T58" fmla="*/ 0 w 519"/>
                <a:gd name="T59" fmla="*/ 0 h 304"/>
                <a:gd name="T60" fmla="*/ 0 w 519"/>
                <a:gd name="T61" fmla="*/ 0 h 304"/>
                <a:gd name="T62" fmla="*/ 0 w 519"/>
                <a:gd name="T63" fmla="*/ 0 h 304"/>
                <a:gd name="T64" fmla="*/ 0 w 519"/>
                <a:gd name="T65" fmla="*/ 0 h 304"/>
                <a:gd name="T66" fmla="*/ 0 w 519"/>
                <a:gd name="T67" fmla="*/ 0 h 304"/>
                <a:gd name="T68" fmla="*/ 0 w 519"/>
                <a:gd name="T69" fmla="*/ 0 h 304"/>
                <a:gd name="T70" fmla="*/ 0 w 519"/>
                <a:gd name="T71" fmla="*/ 0 h 304"/>
                <a:gd name="T72" fmla="*/ 0 w 519"/>
                <a:gd name="T73" fmla="*/ 0 h 304"/>
                <a:gd name="T74" fmla="*/ 0 w 519"/>
                <a:gd name="T75" fmla="*/ 0 h 304"/>
                <a:gd name="T76" fmla="*/ 0 w 519"/>
                <a:gd name="T77" fmla="*/ 0 h 304"/>
                <a:gd name="T78" fmla="*/ 0 w 519"/>
                <a:gd name="T79" fmla="*/ 0 h 304"/>
                <a:gd name="T80" fmla="*/ 0 w 519"/>
                <a:gd name="T81" fmla="*/ 0 h 304"/>
                <a:gd name="T82" fmla="*/ 0 w 519"/>
                <a:gd name="T83" fmla="*/ 0 h 304"/>
                <a:gd name="T84" fmla="*/ 0 w 519"/>
                <a:gd name="T85" fmla="*/ 0 h 304"/>
                <a:gd name="T86" fmla="*/ 0 w 519"/>
                <a:gd name="T87" fmla="*/ 0 h 304"/>
                <a:gd name="T88" fmla="*/ 0 w 519"/>
                <a:gd name="T89" fmla="*/ 0 h 304"/>
                <a:gd name="T90" fmla="*/ 0 w 519"/>
                <a:gd name="T91" fmla="*/ 0 h 304"/>
                <a:gd name="T92" fmla="*/ 0 w 519"/>
                <a:gd name="T93" fmla="*/ 0 h 304"/>
                <a:gd name="T94" fmla="*/ 0 w 519"/>
                <a:gd name="T95" fmla="*/ 0 h 304"/>
                <a:gd name="T96" fmla="*/ 0 w 519"/>
                <a:gd name="T97" fmla="*/ 0 h 304"/>
                <a:gd name="T98" fmla="*/ 0 w 519"/>
                <a:gd name="T99" fmla="*/ 0 h 304"/>
                <a:gd name="T100" fmla="*/ 0 w 519"/>
                <a:gd name="T101" fmla="*/ 0 h 304"/>
                <a:gd name="T102" fmla="*/ 0 w 519"/>
                <a:gd name="T103" fmla="*/ 0 h 304"/>
                <a:gd name="T104" fmla="*/ 0 w 519"/>
                <a:gd name="T105" fmla="*/ 0 h 304"/>
                <a:gd name="T106" fmla="*/ 0 w 519"/>
                <a:gd name="T107" fmla="*/ 0 h 304"/>
                <a:gd name="T108" fmla="*/ 0 w 519"/>
                <a:gd name="T109" fmla="*/ 0 h 304"/>
                <a:gd name="T110" fmla="*/ 0 w 519"/>
                <a:gd name="T111" fmla="*/ 0 h 304"/>
                <a:gd name="T112" fmla="*/ 0 w 519"/>
                <a:gd name="T113" fmla="*/ 0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19"/>
                <a:gd name="T172" fmla="*/ 0 h 304"/>
                <a:gd name="T173" fmla="*/ 519 w 51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19" h="304">
                  <a:moveTo>
                    <a:pt x="519" y="247"/>
                  </a:moveTo>
                  <a:lnTo>
                    <a:pt x="519" y="247"/>
                  </a:lnTo>
                  <a:lnTo>
                    <a:pt x="506" y="235"/>
                  </a:lnTo>
                  <a:lnTo>
                    <a:pt x="492" y="224"/>
                  </a:lnTo>
                  <a:lnTo>
                    <a:pt x="477" y="214"/>
                  </a:lnTo>
                  <a:lnTo>
                    <a:pt x="462" y="204"/>
                  </a:lnTo>
                  <a:lnTo>
                    <a:pt x="447" y="196"/>
                  </a:lnTo>
                  <a:lnTo>
                    <a:pt x="430" y="188"/>
                  </a:lnTo>
                  <a:lnTo>
                    <a:pt x="414" y="181"/>
                  </a:lnTo>
                  <a:lnTo>
                    <a:pt x="397" y="174"/>
                  </a:lnTo>
                  <a:lnTo>
                    <a:pt x="366" y="161"/>
                  </a:lnTo>
                  <a:lnTo>
                    <a:pt x="332" y="149"/>
                  </a:lnTo>
                  <a:lnTo>
                    <a:pt x="299" y="139"/>
                  </a:lnTo>
                  <a:lnTo>
                    <a:pt x="267" y="129"/>
                  </a:lnTo>
                  <a:lnTo>
                    <a:pt x="235" y="117"/>
                  </a:lnTo>
                  <a:lnTo>
                    <a:pt x="205" y="105"/>
                  </a:lnTo>
                  <a:lnTo>
                    <a:pt x="190" y="99"/>
                  </a:lnTo>
                  <a:lnTo>
                    <a:pt x="176" y="93"/>
                  </a:lnTo>
                  <a:lnTo>
                    <a:pt x="163" y="86"/>
                  </a:lnTo>
                  <a:lnTo>
                    <a:pt x="149" y="78"/>
                  </a:lnTo>
                  <a:lnTo>
                    <a:pt x="137" y="71"/>
                  </a:lnTo>
                  <a:lnTo>
                    <a:pt x="125" y="63"/>
                  </a:lnTo>
                  <a:lnTo>
                    <a:pt x="113" y="54"/>
                  </a:lnTo>
                  <a:lnTo>
                    <a:pt x="102" y="45"/>
                  </a:lnTo>
                  <a:lnTo>
                    <a:pt x="92" y="34"/>
                  </a:lnTo>
                  <a:lnTo>
                    <a:pt x="83" y="24"/>
                  </a:lnTo>
                  <a:lnTo>
                    <a:pt x="73" y="13"/>
                  </a:lnTo>
                  <a:lnTo>
                    <a:pt x="65" y="0"/>
                  </a:lnTo>
                  <a:lnTo>
                    <a:pt x="0" y="41"/>
                  </a:lnTo>
                  <a:lnTo>
                    <a:pt x="11" y="58"/>
                  </a:lnTo>
                  <a:lnTo>
                    <a:pt x="23" y="73"/>
                  </a:lnTo>
                  <a:lnTo>
                    <a:pt x="37" y="88"/>
                  </a:lnTo>
                  <a:lnTo>
                    <a:pt x="50" y="102"/>
                  </a:lnTo>
                  <a:lnTo>
                    <a:pt x="64" y="114"/>
                  </a:lnTo>
                  <a:lnTo>
                    <a:pt x="80" y="125"/>
                  </a:lnTo>
                  <a:lnTo>
                    <a:pt x="94" y="136"/>
                  </a:lnTo>
                  <a:lnTo>
                    <a:pt x="110" y="146"/>
                  </a:lnTo>
                  <a:lnTo>
                    <a:pt x="126" y="154"/>
                  </a:lnTo>
                  <a:lnTo>
                    <a:pt x="142" y="162"/>
                  </a:lnTo>
                  <a:lnTo>
                    <a:pt x="158" y="171"/>
                  </a:lnTo>
                  <a:lnTo>
                    <a:pt x="176" y="177"/>
                  </a:lnTo>
                  <a:lnTo>
                    <a:pt x="209" y="190"/>
                  </a:lnTo>
                  <a:lnTo>
                    <a:pt x="243" y="201"/>
                  </a:lnTo>
                  <a:lnTo>
                    <a:pt x="275" y="213"/>
                  </a:lnTo>
                  <a:lnTo>
                    <a:pt x="307" y="223"/>
                  </a:lnTo>
                  <a:lnTo>
                    <a:pt x="339" y="234"/>
                  </a:lnTo>
                  <a:lnTo>
                    <a:pt x="369" y="245"/>
                  </a:lnTo>
                  <a:lnTo>
                    <a:pt x="383" y="251"/>
                  </a:lnTo>
                  <a:lnTo>
                    <a:pt x="396" y="258"/>
                  </a:lnTo>
                  <a:lnTo>
                    <a:pt x="410" y="264"/>
                  </a:lnTo>
                  <a:lnTo>
                    <a:pt x="422" y="271"/>
                  </a:lnTo>
                  <a:lnTo>
                    <a:pt x="434" y="278"/>
                  </a:lnTo>
                  <a:lnTo>
                    <a:pt x="445" y="286"/>
                  </a:lnTo>
                  <a:lnTo>
                    <a:pt x="456" y="294"/>
                  </a:lnTo>
                  <a:lnTo>
                    <a:pt x="466" y="304"/>
                  </a:lnTo>
                  <a:lnTo>
                    <a:pt x="519" y="24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7" name="Freeform 245"/>
            <p:cNvSpPr>
              <a:spLocks/>
            </p:cNvSpPr>
            <p:nvPr/>
          </p:nvSpPr>
          <p:spPr bwMode="auto">
            <a:xfrm>
              <a:off x="2513" y="1696"/>
              <a:ext cx="59" cy="16"/>
            </a:xfrm>
            <a:custGeom>
              <a:avLst/>
              <a:gdLst>
                <a:gd name="T0" fmla="*/ 0 w 943"/>
                <a:gd name="T1" fmla="*/ 0 h 261"/>
                <a:gd name="T2" fmla="*/ 0 w 943"/>
                <a:gd name="T3" fmla="*/ 0 h 261"/>
                <a:gd name="T4" fmla="*/ 0 w 943"/>
                <a:gd name="T5" fmla="*/ 0 h 261"/>
                <a:gd name="T6" fmla="*/ 0 w 943"/>
                <a:gd name="T7" fmla="*/ 0 h 261"/>
                <a:gd name="T8" fmla="*/ 0 w 943"/>
                <a:gd name="T9" fmla="*/ 0 h 261"/>
                <a:gd name="T10" fmla="*/ 0 w 943"/>
                <a:gd name="T11" fmla="*/ 0 h 261"/>
                <a:gd name="T12" fmla="*/ 0 w 943"/>
                <a:gd name="T13" fmla="*/ 0 h 261"/>
                <a:gd name="T14" fmla="*/ 0 w 943"/>
                <a:gd name="T15" fmla="*/ 0 h 261"/>
                <a:gd name="T16" fmla="*/ 0 w 943"/>
                <a:gd name="T17" fmla="*/ 0 h 261"/>
                <a:gd name="T18" fmla="*/ 0 w 943"/>
                <a:gd name="T19" fmla="*/ 0 h 261"/>
                <a:gd name="T20" fmla="*/ 0 w 943"/>
                <a:gd name="T21" fmla="*/ 0 h 261"/>
                <a:gd name="T22" fmla="*/ 0 w 943"/>
                <a:gd name="T23" fmla="*/ 0 h 261"/>
                <a:gd name="T24" fmla="*/ 0 w 943"/>
                <a:gd name="T25" fmla="*/ 0 h 261"/>
                <a:gd name="T26" fmla="*/ 0 w 943"/>
                <a:gd name="T27" fmla="*/ 0 h 261"/>
                <a:gd name="T28" fmla="*/ 0 w 943"/>
                <a:gd name="T29" fmla="*/ 0 h 261"/>
                <a:gd name="T30" fmla="*/ 0 w 943"/>
                <a:gd name="T31" fmla="*/ 0 h 261"/>
                <a:gd name="T32" fmla="*/ 0 w 943"/>
                <a:gd name="T33" fmla="*/ 0 h 261"/>
                <a:gd name="T34" fmla="*/ 0 w 943"/>
                <a:gd name="T35" fmla="*/ 0 h 261"/>
                <a:gd name="T36" fmla="*/ 0 w 943"/>
                <a:gd name="T37" fmla="*/ 0 h 261"/>
                <a:gd name="T38" fmla="*/ 0 w 943"/>
                <a:gd name="T39" fmla="*/ 0 h 261"/>
                <a:gd name="T40" fmla="*/ 0 w 943"/>
                <a:gd name="T41" fmla="*/ 0 h 261"/>
                <a:gd name="T42" fmla="*/ 0 w 943"/>
                <a:gd name="T43" fmla="*/ 0 h 261"/>
                <a:gd name="T44" fmla="*/ 0 w 943"/>
                <a:gd name="T45" fmla="*/ 0 h 261"/>
                <a:gd name="T46" fmla="*/ 0 w 943"/>
                <a:gd name="T47" fmla="*/ 0 h 261"/>
                <a:gd name="T48" fmla="*/ 0 w 943"/>
                <a:gd name="T49" fmla="*/ 0 h 261"/>
                <a:gd name="T50" fmla="*/ 0 w 943"/>
                <a:gd name="T51" fmla="*/ 0 h 261"/>
                <a:gd name="T52" fmla="*/ 0 w 943"/>
                <a:gd name="T53" fmla="*/ 0 h 261"/>
                <a:gd name="T54" fmla="*/ 0 w 943"/>
                <a:gd name="T55" fmla="*/ 0 h 261"/>
                <a:gd name="T56" fmla="*/ 0 w 943"/>
                <a:gd name="T57" fmla="*/ 0 h 261"/>
                <a:gd name="T58" fmla="*/ 0 w 943"/>
                <a:gd name="T59" fmla="*/ 0 h 261"/>
                <a:gd name="T60" fmla="*/ 0 w 943"/>
                <a:gd name="T61" fmla="*/ 0 h 261"/>
                <a:gd name="T62" fmla="*/ 0 w 943"/>
                <a:gd name="T63" fmla="*/ 0 h 261"/>
                <a:gd name="T64" fmla="*/ 0 w 943"/>
                <a:gd name="T65" fmla="*/ 0 h 261"/>
                <a:gd name="T66" fmla="*/ 0 w 943"/>
                <a:gd name="T67" fmla="*/ 0 h 26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943"/>
                <a:gd name="T103" fmla="*/ 0 h 261"/>
                <a:gd name="T104" fmla="*/ 943 w 943"/>
                <a:gd name="T105" fmla="*/ 261 h 26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943" h="261">
                  <a:moveTo>
                    <a:pt x="894" y="32"/>
                  </a:moveTo>
                  <a:lnTo>
                    <a:pt x="894" y="32"/>
                  </a:lnTo>
                  <a:lnTo>
                    <a:pt x="871" y="51"/>
                  </a:lnTo>
                  <a:lnTo>
                    <a:pt x="848" y="67"/>
                  </a:lnTo>
                  <a:lnTo>
                    <a:pt x="824" y="83"/>
                  </a:lnTo>
                  <a:lnTo>
                    <a:pt x="801" y="98"/>
                  </a:lnTo>
                  <a:lnTo>
                    <a:pt x="776" y="112"/>
                  </a:lnTo>
                  <a:lnTo>
                    <a:pt x="750" y="124"/>
                  </a:lnTo>
                  <a:lnTo>
                    <a:pt x="725" y="136"/>
                  </a:lnTo>
                  <a:lnTo>
                    <a:pt x="699" y="146"/>
                  </a:lnTo>
                  <a:lnTo>
                    <a:pt x="672" y="154"/>
                  </a:lnTo>
                  <a:lnTo>
                    <a:pt x="646" y="162"/>
                  </a:lnTo>
                  <a:lnTo>
                    <a:pt x="619" y="168"/>
                  </a:lnTo>
                  <a:lnTo>
                    <a:pt x="591" y="175"/>
                  </a:lnTo>
                  <a:lnTo>
                    <a:pt x="565" y="179"/>
                  </a:lnTo>
                  <a:lnTo>
                    <a:pt x="537" y="181"/>
                  </a:lnTo>
                  <a:lnTo>
                    <a:pt x="509" y="183"/>
                  </a:lnTo>
                  <a:lnTo>
                    <a:pt x="482" y="183"/>
                  </a:lnTo>
                  <a:lnTo>
                    <a:pt x="453" y="182"/>
                  </a:lnTo>
                  <a:lnTo>
                    <a:pt x="425" y="180"/>
                  </a:lnTo>
                  <a:lnTo>
                    <a:pt x="398" y="176"/>
                  </a:lnTo>
                  <a:lnTo>
                    <a:pt x="370" y="171"/>
                  </a:lnTo>
                  <a:lnTo>
                    <a:pt x="342" y="164"/>
                  </a:lnTo>
                  <a:lnTo>
                    <a:pt x="315" y="157"/>
                  </a:lnTo>
                  <a:lnTo>
                    <a:pt x="287" y="148"/>
                  </a:lnTo>
                  <a:lnTo>
                    <a:pt x="260" y="138"/>
                  </a:lnTo>
                  <a:lnTo>
                    <a:pt x="233" y="125"/>
                  </a:lnTo>
                  <a:lnTo>
                    <a:pt x="206" y="112"/>
                  </a:lnTo>
                  <a:lnTo>
                    <a:pt x="180" y="98"/>
                  </a:lnTo>
                  <a:lnTo>
                    <a:pt x="154" y="81"/>
                  </a:lnTo>
                  <a:lnTo>
                    <a:pt x="128" y="63"/>
                  </a:lnTo>
                  <a:lnTo>
                    <a:pt x="102" y="44"/>
                  </a:lnTo>
                  <a:lnTo>
                    <a:pt x="78" y="23"/>
                  </a:lnTo>
                  <a:lnTo>
                    <a:pt x="53" y="0"/>
                  </a:lnTo>
                  <a:lnTo>
                    <a:pt x="0" y="57"/>
                  </a:lnTo>
                  <a:lnTo>
                    <a:pt x="27" y="81"/>
                  </a:lnTo>
                  <a:lnTo>
                    <a:pt x="54" y="104"/>
                  </a:lnTo>
                  <a:lnTo>
                    <a:pt x="83" y="125"/>
                  </a:lnTo>
                  <a:lnTo>
                    <a:pt x="112" y="146"/>
                  </a:lnTo>
                  <a:lnTo>
                    <a:pt x="140" y="164"/>
                  </a:lnTo>
                  <a:lnTo>
                    <a:pt x="170" y="181"/>
                  </a:lnTo>
                  <a:lnTo>
                    <a:pt x="200" y="195"/>
                  </a:lnTo>
                  <a:lnTo>
                    <a:pt x="231" y="208"/>
                  </a:lnTo>
                  <a:lnTo>
                    <a:pt x="261" y="221"/>
                  </a:lnTo>
                  <a:lnTo>
                    <a:pt x="292" y="231"/>
                  </a:lnTo>
                  <a:lnTo>
                    <a:pt x="323" y="240"/>
                  </a:lnTo>
                  <a:lnTo>
                    <a:pt x="355" y="246"/>
                  </a:lnTo>
                  <a:lnTo>
                    <a:pt x="386" y="252"/>
                  </a:lnTo>
                  <a:lnTo>
                    <a:pt x="417" y="256"/>
                  </a:lnTo>
                  <a:lnTo>
                    <a:pt x="449" y="260"/>
                  </a:lnTo>
                  <a:lnTo>
                    <a:pt x="481" y="261"/>
                  </a:lnTo>
                  <a:lnTo>
                    <a:pt x="511" y="260"/>
                  </a:lnTo>
                  <a:lnTo>
                    <a:pt x="543" y="259"/>
                  </a:lnTo>
                  <a:lnTo>
                    <a:pt x="574" y="255"/>
                  </a:lnTo>
                  <a:lnTo>
                    <a:pt x="605" y="250"/>
                  </a:lnTo>
                  <a:lnTo>
                    <a:pt x="635" y="244"/>
                  </a:lnTo>
                  <a:lnTo>
                    <a:pt x="666" y="237"/>
                  </a:lnTo>
                  <a:lnTo>
                    <a:pt x="696" y="229"/>
                  </a:lnTo>
                  <a:lnTo>
                    <a:pt x="726" y="219"/>
                  </a:lnTo>
                  <a:lnTo>
                    <a:pt x="754" y="207"/>
                  </a:lnTo>
                  <a:lnTo>
                    <a:pt x="783" y="194"/>
                  </a:lnTo>
                  <a:lnTo>
                    <a:pt x="812" y="180"/>
                  </a:lnTo>
                  <a:lnTo>
                    <a:pt x="839" y="165"/>
                  </a:lnTo>
                  <a:lnTo>
                    <a:pt x="866" y="148"/>
                  </a:lnTo>
                  <a:lnTo>
                    <a:pt x="893" y="130"/>
                  </a:lnTo>
                  <a:lnTo>
                    <a:pt x="918" y="111"/>
                  </a:lnTo>
                  <a:lnTo>
                    <a:pt x="943" y="92"/>
                  </a:lnTo>
                  <a:lnTo>
                    <a:pt x="894" y="3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8" name="Freeform 246"/>
            <p:cNvSpPr>
              <a:spLocks/>
            </p:cNvSpPr>
            <p:nvPr/>
          </p:nvSpPr>
          <p:spPr bwMode="auto">
            <a:xfrm>
              <a:off x="2569" y="1682"/>
              <a:ext cx="13" cy="20"/>
            </a:xfrm>
            <a:custGeom>
              <a:avLst/>
              <a:gdLst>
                <a:gd name="T0" fmla="*/ 0 w 205"/>
                <a:gd name="T1" fmla="*/ 0 h 320"/>
                <a:gd name="T2" fmla="*/ 0 w 205"/>
                <a:gd name="T3" fmla="*/ 0 h 320"/>
                <a:gd name="T4" fmla="*/ 0 w 205"/>
                <a:gd name="T5" fmla="*/ 0 h 320"/>
                <a:gd name="T6" fmla="*/ 0 w 205"/>
                <a:gd name="T7" fmla="*/ 0 h 320"/>
                <a:gd name="T8" fmla="*/ 0 w 205"/>
                <a:gd name="T9" fmla="*/ 0 h 320"/>
                <a:gd name="T10" fmla="*/ 0 w 205"/>
                <a:gd name="T11" fmla="*/ 0 h 320"/>
                <a:gd name="T12" fmla="*/ 0 w 205"/>
                <a:gd name="T13" fmla="*/ 0 h 320"/>
                <a:gd name="T14" fmla="*/ 0 w 205"/>
                <a:gd name="T15" fmla="*/ 0 h 320"/>
                <a:gd name="T16" fmla="*/ 0 w 205"/>
                <a:gd name="T17" fmla="*/ 0 h 320"/>
                <a:gd name="T18" fmla="*/ 0 w 205"/>
                <a:gd name="T19" fmla="*/ 0 h 320"/>
                <a:gd name="T20" fmla="*/ 0 w 205"/>
                <a:gd name="T21" fmla="*/ 0 h 320"/>
                <a:gd name="T22" fmla="*/ 0 w 205"/>
                <a:gd name="T23" fmla="*/ 0 h 320"/>
                <a:gd name="T24" fmla="*/ 0 w 205"/>
                <a:gd name="T25" fmla="*/ 0 h 320"/>
                <a:gd name="T26" fmla="*/ 0 w 205"/>
                <a:gd name="T27" fmla="*/ 0 h 320"/>
                <a:gd name="T28" fmla="*/ 0 w 205"/>
                <a:gd name="T29" fmla="*/ 0 h 320"/>
                <a:gd name="T30" fmla="*/ 0 w 205"/>
                <a:gd name="T31" fmla="*/ 0 h 320"/>
                <a:gd name="T32" fmla="*/ 0 w 205"/>
                <a:gd name="T33" fmla="*/ 0 h 320"/>
                <a:gd name="T34" fmla="*/ 0 w 205"/>
                <a:gd name="T35" fmla="*/ 0 h 320"/>
                <a:gd name="T36" fmla="*/ 0 w 205"/>
                <a:gd name="T37" fmla="*/ 0 h 320"/>
                <a:gd name="T38" fmla="*/ 0 w 205"/>
                <a:gd name="T39" fmla="*/ 0 h 320"/>
                <a:gd name="T40" fmla="*/ 0 w 205"/>
                <a:gd name="T41" fmla="*/ 0 h 320"/>
                <a:gd name="T42" fmla="*/ 0 w 205"/>
                <a:gd name="T43" fmla="*/ 0 h 320"/>
                <a:gd name="T44" fmla="*/ 0 w 205"/>
                <a:gd name="T45" fmla="*/ 0 h 320"/>
                <a:gd name="T46" fmla="*/ 0 w 205"/>
                <a:gd name="T47" fmla="*/ 0 h 320"/>
                <a:gd name="T48" fmla="*/ 0 w 205"/>
                <a:gd name="T49" fmla="*/ 0 h 320"/>
                <a:gd name="T50" fmla="*/ 0 w 205"/>
                <a:gd name="T51" fmla="*/ 0 h 320"/>
                <a:gd name="T52" fmla="*/ 0 w 205"/>
                <a:gd name="T53" fmla="*/ 0 h 320"/>
                <a:gd name="T54" fmla="*/ 0 w 205"/>
                <a:gd name="T55" fmla="*/ 0 h 320"/>
                <a:gd name="T56" fmla="*/ 0 w 205"/>
                <a:gd name="T57" fmla="*/ 0 h 320"/>
                <a:gd name="T58" fmla="*/ 0 w 205"/>
                <a:gd name="T59" fmla="*/ 0 h 320"/>
                <a:gd name="T60" fmla="*/ 0 w 205"/>
                <a:gd name="T61" fmla="*/ 0 h 320"/>
                <a:gd name="T62" fmla="*/ 0 w 205"/>
                <a:gd name="T63" fmla="*/ 0 h 320"/>
                <a:gd name="T64" fmla="*/ 0 w 205"/>
                <a:gd name="T65" fmla="*/ 0 h 320"/>
                <a:gd name="T66" fmla="*/ 0 w 205"/>
                <a:gd name="T67" fmla="*/ 0 h 320"/>
                <a:gd name="T68" fmla="*/ 0 w 205"/>
                <a:gd name="T69" fmla="*/ 0 h 320"/>
                <a:gd name="T70" fmla="*/ 0 w 205"/>
                <a:gd name="T71" fmla="*/ 0 h 320"/>
                <a:gd name="T72" fmla="*/ 0 w 205"/>
                <a:gd name="T73" fmla="*/ 0 h 320"/>
                <a:gd name="T74" fmla="*/ 0 w 205"/>
                <a:gd name="T75" fmla="*/ 0 h 320"/>
                <a:gd name="T76" fmla="*/ 0 w 205"/>
                <a:gd name="T77" fmla="*/ 0 h 320"/>
                <a:gd name="T78" fmla="*/ 0 w 205"/>
                <a:gd name="T79" fmla="*/ 0 h 320"/>
                <a:gd name="T80" fmla="*/ 0 w 205"/>
                <a:gd name="T81" fmla="*/ 0 h 320"/>
                <a:gd name="T82" fmla="*/ 0 w 205"/>
                <a:gd name="T83" fmla="*/ 0 h 320"/>
                <a:gd name="T84" fmla="*/ 0 w 205"/>
                <a:gd name="T85" fmla="*/ 0 h 320"/>
                <a:gd name="T86" fmla="*/ 0 w 205"/>
                <a:gd name="T87" fmla="*/ 0 h 320"/>
                <a:gd name="T88" fmla="*/ 0 w 205"/>
                <a:gd name="T89" fmla="*/ 0 h 320"/>
                <a:gd name="T90" fmla="*/ 0 w 205"/>
                <a:gd name="T91" fmla="*/ 0 h 320"/>
                <a:gd name="T92" fmla="*/ 0 w 205"/>
                <a:gd name="T93" fmla="*/ 0 h 320"/>
                <a:gd name="T94" fmla="*/ 0 w 205"/>
                <a:gd name="T95" fmla="*/ 0 h 320"/>
                <a:gd name="T96" fmla="*/ 0 w 205"/>
                <a:gd name="T97" fmla="*/ 0 h 3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5"/>
                <a:gd name="T148" fmla="*/ 0 h 320"/>
                <a:gd name="T149" fmla="*/ 205 w 205"/>
                <a:gd name="T150" fmla="*/ 320 h 3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5" h="320">
                  <a:moveTo>
                    <a:pt x="121" y="27"/>
                  </a:moveTo>
                  <a:lnTo>
                    <a:pt x="121" y="26"/>
                  </a:lnTo>
                  <a:lnTo>
                    <a:pt x="123" y="34"/>
                  </a:lnTo>
                  <a:lnTo>
                    <a:pt x="125" y="41"/>
                  </a:lnTo>
                  <a:lnTo>
                    <a:pt x="126" y="49"/>
                  </a:lnTo>
                  <a:lnTo>
                    <a:pt x="127" y="56"/>
                  </a:lnTo>
                  <a:lnTo>
                    <a:pt x="127" y="64"/>
                  </a:lnTo>
                  <a:lnTo>
                    <a:pt x="127" y="72"/>
                  </a:lnTo>
                  <a:lnTo>
                    <a:pt x="126" y="80"/>
                  </a:lnTo>
                  <a:lnTo>
                    <a:pt x="124" y="87"/>
                  </a:lnTo>
                  <a:lnTo>
                    <a:pt x="123" y="95"/>
                  </a:lnTo>
                  <a:lnTo>
                    <a:pt x="120" y="103"/>
                  </a:lnTo>
                  <a:lnTo>
                    <a:pt x="118" y="112"/>
                  </a:lnTo>
                  <a:lnTo>
                    <a:pt x="115" y="119"/>
                  </a:lnTo>
                  <a:lnTo>
                    <a:pt x="106" y="136"/>
                  </a:lnTo>
                  <a:lnTo>
                    <a:pt x="97" y="152"/>
                  </a:lnTo>
                  <a:lnTo>
                    <a:pt x="87" y="168"/>
                  </a:lnTo>
                  <a:lnTo>
                    <a:pt x="76" y="183"/>
                  </a:lnTo>
                  <a:lnTo>
                    <a:pt x="63" y="199"/>
                  </a:lnTo>
                  <a:lnTo>
                    <a:pt x="50" y="212"/>
                  </a:lnTo>
                  <a:lnTo>
                    <a:pt x="38" y="225"/>
                  </a:lnTo>
                  <a:lnTo>
                    <a:pt x="24" y="239"/>
                  </a:lnTo>
                  <a:lnTo>
                    <a:pt x="12" y="250"/>
                  </a:lnTo>
                  <a:lnTo>
                    <a:pt x="0" y="260"/>
                  </a:lnTo>
                  <a:lnTo>
                    <a:pt x="49" y="320"/>
                  </a:lnTo>
                  <a:lnTo>
                    <a:pt x="63" y="308"/>
                  </a:lnTo>
                  <a:lnTo>
                    <a:pt x="77" y="295"/>
                  </a:lnTo>
                  <a:lnTo>
                    <a:pt x="92" y="281"/>
                  </a:lnTo>
                  <a:lnTo>
                    <a:pt x="107" y="265"/>
                  </a:lnTo>
                  <a:lnTo>
                    <a:pt x="122" y="249"/>
                  </a:lnTo>
                  <a:lnTo>
                    <a:pt x="136" y="230"/>
                  </a:lnTo>
                  <a:lnTo>
                    <a:pt x="150" y="212"/>
                  </a:lnTo>
                  <a:lnTo>
                    <a:pt x="164" y="193"/>
                  </a:lnTo>
                  <a:lnTo>
                    <a:pt x="175" y="171"/>
                  </a:lnTo>
                  <a:lnTo>
                    <a:pt x="185" y="151"/>
                  </a:lnTo>
                  <a:lnTo>
                    <a:pt x="190" y="138"/>
                  </a:lnTo>
                  <a:lnTo>
                    <a:pt x="195" y="127"/>
                  </a:lnTo>
                  <a:lnTo>
                    <a:pt x="198" y="115"/>
                  </a:lnTo>
                  <a:lnTo>
                    <a:pt x="201" y="102"/>
                  </a:lnTo>
                  <a:lnTo>
                    <a:pt x="203" y="90"/>
                  </a:lnTo>
                  <a:lnTo>
                    <a:pt x="204" y="78"/>
                  </a:lnTo>
                  <a:lnTo>
                    <a:pt x="205" y="65"/>
                  </a:lnTo>
                  <a:lnTo>
                    <a:pt x="204" y="52"/>
                  </a:lnTo>
                  <a:lnTo>
                    <a:pt x="203" y="39"/>
                  </a:lnTo>
                  <a:lnTo>
                    <a:pt x="201" y="27"/>
                  </a:lnTo>
                  <a:lnTo>
                    <a:pt x="198" y="13"/>
                  </a:lnTo>
                  <a:lnTo>
                    <a:pt x="194" y="0"/>
                  </a:lnTo>
                  <a:lnTo>
                    <a:pt x="121" y="2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19" name="Freeform 247"/>
            <p:cNvSpPr>
              <a:spLocks/>
            </p:cNvSpPr>
            <p:nvPr/>
          </p:nvSpPr>
          <p:spPr bwMode="auto">
            <a:xfrm>
              <a:off x="2550" y="1633"/>
              <a:ext cx="31" cy="51"/>
            </a:xfrm>
            <a:custGeom>
              <a:avLst/>
              <a:gdLst>
                <a:gd name="T0" fmla="*/ 0 w 496"/>
                <a:gd name="T1" fmla="*/ 0 h 810"/>
                <a:gd name="T2" fmla="*/ 0 w 496"/>
                <a:gd name="T3" fmla="*/ 0 h 810"/>
                <a:gd name="T4" fmla="*/ 0 w 496"/>
                <a:gd name="T5" fmla="*/ 0 h 810"/>
                <a:gd name="T6" fmla="*/ 0 w 496"/>
                <a:gd name="T7" fmla="*/ 0 h 810"/>
                <a:gd name="T8" fmla="*/ 0 w 496"/>
                <a:gd name="T9" fmla="*/ 0 h 810"/>
                <a:gd name="T10" fmla="*/ 0 w 496"/>
                <a:gd name="T11" fmla="*/ 0 h 810"/>
                <a:gd name="T12" fmla="*/ 0 w 496"/>
                <a:gd name="T13" fmla="*/ 0 h 810"/>
                <a:gd name="T14" fmla="*/ 0 w 496"/>
                <a:gd name="T15" fmla="*/ 0 h 810"/>
                <a:gd name="T16" fmla="*/ 0 w 496"/>
                <a:gd name="T17" fmla="*/ 0 h 810"/>
                <a:gd name="T18" fmla="*/ 0 w 496"/>
                <a:gd name="T19" fmla="*/ 0 h 810"/>
                <a:gd name="T20" fmla="*/ 0 w 496"/>
                <a:gd name="T21" fmla="*/ 0 h 810"/>
                <a:gd name="T22" fmla="*/ 0 w 496"/>
                <a:gd name="T23" fmla="*/ 0 h 810"/>
                <a:gd name="T24" fmla="*/ 0 w 496"/>
                <a:gd name="T25" fmla="*/ 0 h 810"/>
                <a:gd name="T26" fmla="*/ 0 w 496"/>
                <a:gd name="T27" fmla="*/ 0 h 810"/>
                <a:gd name="T28" fmla="*/ 0 w 496"/>
                <a:gd name="T29" fmla="*/ 0 h 810"/>
                <a:gd name="T30" fmla="*/ 0 w 496"/>
                <a:gd name="T31" fmla="*/ 0 h 810"/>
                <a:gd name="T32" fmla="*/ 0 w 496"/>
                <a:gd name="T33" fmla="*/ 0 h 810"/>
                <a:gd name="T34" fmla="*/ 0 w 496"/>
                <a:gd name="T35" fmla="*/ 0 h 810"/>
                <a:gd name="T36" fmla="*/ 0 w 496"/>
                <a:gd name="T37" fmla="*/ 0 h 810"/>
                <a:gd name="T38" fmla="*/ 0 w 496"/>
                <a:gd name="T39" fmla="*/ 0 h 810"/>
                <a:gd name="T40" fmla="*/ 0 w 496"/>
                <a:gd name="T41" fmla="*/ 0 h 810"/>
                <a:gd name="T42" fmla="*/ 0 w 496"/>
                <a:gd name="T43" fmla="*/ 0 h 810"/>
                <a:gd name="T44" fmla="*/ 0 w 496"/>
                <a:gd name="T45" fmla="*/ 0 h 810"/>
                <a:gd name="T46" fmla="*/ 0 w 496"/>
                <a:gd name="T47" fmla="*/ 0 h 810"/>
                <a:gd name="T48" fmla="*/ 0 w 496"/>
                <a:gd name="T49" fmla="*/ 0 h 810"/>
                <a:gd name="T50" fmla="*/ 0 w 496"/>
                <a:gd name="T51" fmla="*/ 0 h 810"/>
                <a:gd name="T52" fmla="*/ 0 w 496"/>
                <a:gd name="T53" fmla="*/ 0 h 810"/>
                <a:gd name="T54" fmla="*/ 0 w 496"/>
                <a:gd name="T55" fmla="*/ 0 h 810"/>
                <a:gd name="T56" fmla="*/ 0 w 496"/>
                <a:gd name="T57" fmla="*/ 0 h 810"/>
                <a:gd name="T58" fmla="*/ 0 w 496"/>
                <a:gd name="T59" fmla="*/ 0 h 810"/>
                <a:gd name="T60" fmla="*/ 0 w 496"/>
                <a:gd name="T61" fmla="*/ 0 h 810"/>
                <a:gd name="T62" fmla="*/ 0 w 496"/>
                <a:gd name="T63" fmla="*/ 0 h 810"/>
                <a:gd name="T64" fmla="*/ 0 w 496"/>
                <a:gd name="T65" fmla="*/ 0 h 810"/>
                <a:gd name="T66" fmla="*/ 0 w 496"/>
                <a:gd name="T67" fmla="*/ 0 h 810"/>
                <a:gd name="T68" fmla="*/ 0 w 496"/>
                <a:gd name="T69" fmla="*/ 0 h 810"/>
                <a:gd name="T70" fmla="*/ 0 w 496"/>
                <a:gd name="T71" fmla="*/ 0 h 810"/>
                <a:gd name="T72" fmla="*/ 0 w 496"/>
                <a:gd name="T73" fmla="*/ 0 h 810"/>
                <a:gd name="T74" fmla="*/ 0 w 496"/>
                <a:gd name="T75" fmla="*/ 0 h 810"/>
                <a:gd name="T76" fmla="*/ 0 w 496"/>
                <a:gd name="T77" fmla="*/ 0 h 810"/>
                <a:gd name="T78" fmla="*/ 0 w 496"/>
                <a:gd name="T79" fmla="*/ 0 h 810"/>
                <a:gd name="T80" fmla="*/ 0 w 496"/>
                <a:gd name="T81" fmla="*/ 0 h 810"/>
                <a:gd name="T82" fmla="*/ 0 w 496"/>
                <a:gd name="T83" fmla="*/ 0 h 810"/>
                <a:gd name="T84" fmla="*/ 0 w 496"/>
                <a:gd name="T85" fmla="*/ 0 h 810"/>
                <a:gd name="T86" fmla="*/ 0 w 496"/>
                <a:gd name="T87" fmla="*/ 0 h 810"/>
                <a:gd name="T88" fmla="*/ 0 w 496"/>
                <a:gd name="T89" fmla="*/ 0 h 810"/>
                <a:gd name="T90" fmla="*/ 0 w 496"/>
                <a:gd name="T91" fmla="*/ 0 h 810"/>
                <a:gd name="T92" fmla="*/ 0 w 496"/>
                <a:gd name="T93" fmla="*/ 0 h 810"/>
                <a:gd name="T94" fmla="*/ 0 w 496"/>
                <a:gd name="T95" fmla="*/ 0 h 810"/>
                <a:gd name="T96" fmla="*/ 0 w 496"/>
                <a:gd name="T97" fmla="*/ 0 h 810"/>
                <a:gd name="T98" fmla="*/ 0 w 496"/>
                <a:gd name="T99" fmla="*/ 0 h 810"/>
                <a:gd name="T100" fmla="*/ 0 w 496"/>
                <a:gd name="T101" fmla="*/ 0 h 810"/>
                <a:gd name="T102" fmla="*/ 0 w 496"/>
                <a:gd name="T103" fmla="*/ 0 h 810"/>
                <a:gd name="T104" fmla="*/ 0 w 496"/>
                <a:gd name="T105" fmla="*/ 0 h 810"/>
                <a:gd name="T106" fmla="*/ 0 w 496"/>
                <a:gd name="T107" fmla="*/ 0 h 810"/>
                <a:gd name="T108" fmla="*/ 0 w 496"/>
                <a:gd name="T109" fmla="*/ 0 h 810"/>
                <a:gd name="T110" fmla="*/ 0 w 496"/>
                <a:gd name="T111" fmla="*/ 0 h 810"/>
                <a:gd name="T112" fmla="*/ 0 w 496"/>
                <a:gd name="T113" fmla="*/ 0 h 810"/>
                <a:gd name="T114" fmla="*/ 0 w 496"/>
                <a:gd name="T115" fmla="*/ 0 h 810"/>
                <a:gd name="T116" fmla="*/ 0 w 496"/>
                <a:gd name="T117" fmla="*/ 0 h 8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96"/>
                <a:gd name="T178" fmla="*/ 0 h 810"/>
                <a:gd name="T179" fmla="*/ 496 w 496"/>
                <a:gd name="T180" fmla="*/ 810 h 8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96" h="810">
                  <a:moveTo>
                    <a:pt x="0" y="75"/>
                  </a:moveTo>
                  <a:lnTo>
                    <a:pt x="14" y="79"/>
                  </a:lnTo>
                  <a:lnTo>
                    <a:pt x="28" y="83"/>
                  </a:lnTo>
                  <a:lnTo>
                    <a:pt x="41" y="88"/>
                  </a:lnTo>
                  <a:lnTo>
                    <a:pt x="53" y="93"/>
                  </a:lnTo>
                  <a:lnTo>
                    <a:pt x="78" y="106"/>
                  </a:lnTo>
                  <a:lnTo>
                    <a:pt x="101" y="119"/>
                  </a:lnTo>
                  <a:lnTo>
                    <a:pt x="122" y="133"/>
                  </a:lnTo>
                  <a:lnTo>
                    <a:pt x="142" y="149"/>
                  </a:lnTo>
                  <a:lnTo>
                    <a:pt x="160" y="165"/>
                  </a:lnTo>
                  <a:lnTo>
                    <a:pt x="179" y="184"/>
                  </a:lnTo>
                  <a:lnTo>
                    <a:pt x="195" y="203"/>
                  </a:lnTo>
                  <a:lnTo>
                    <a:pt x="211" y="224"/>
                  </a:lnTo>
                  <a:lnTo>
                    <a:pt x="225" y="244"/>
                  </a:lnTo>
                  <a:lnTo>
                    <a:pt x="239" y="267"/>
                  </a:lnTo>
                  <a:lnTo>
                    <a:pt x="252" y="290"/>
                  </a:lnTo>
                  <a:lnTo>
                    <a:pt x="264" y="314"/>
                  </a:lnTo>
                  <a:lnTo>
                    <a:pt x="275" y="339"/>
                  </a:lnTo>
                  <a:lnTo>
                    <a:pt x="286" y="365"/>
                  </a:lnTo>
                  <a:lnTo>
                    <a:pt x="297" y="391"/>
                  </a:lnTo>
                  <a:lnTo>
                    <a:pt x="306" y="418"/>
                  </a:lnTo>
                  <a:lnTo>
                    <a:pt x="315" y="445"/>
                  </a:lnTo>
                  <a:lnTo>
                    <a:pt x="324" y="473"/>
                  </a:lnTo>
                  <a:lnTo>
                    <a:pt x="341" y="529"/>
                  </a:lnTo>
                  <a:lnTo>
                    <a:pt x="357" y="586"/>
                  </a:lnTo>
                  <a:lnTo>
                    <a:pt x="373" y="644"/>
                  </a:lnTo>
                  <a:lnTo>
                    <a:pt x="388" y="700"/>
                  </a:lnTo>
                  <a:lnTo>
                    <a:pt x="404" y="755"/>
                  </a:lnTo>
                  <a:lnTo>
                    <a:pt x="423" y="810"/>
                  </a:lnTo>
                  <a:lnTo>
                    <a:pt x="496" y="783"/>
                  </a:lnTo>
                  <a:lnTo>
                    <a:pt x="478" y="732"/>
                  </a:lnTo>
                  <a:lnTo>
                    <a:pt x="463" y="678"/>
                  </a:lnTo>
                  <a:lnTo>
                    <a:pt x="446" y="623"/>
                  </a:lnTo>
                  <a:lnTo>
                    <a:pt x="431" y="566"/>
                  </a:lnTo>
                  <a:lnTo>
                    <a:pt x="416" y="508"/>
                  </a:lnTo>
                  <a:lnTo>
                    <a:pt x="398" y="450"/>
                  </a:lnTo>
                  <a:lnTo>
                    <a:pt x="389" y="421"/>
                  </a:lnTo>
                  <a:lnTo>
                    <a:pt x="380" y="393"/>
                  </a:lnTo>
                  <a:lnTo>
                    <a:pt x="369" y="364"/>
                  </a:lnTo>
                  <a:lnTo>
                    <a:pt x="358" y="335"/>
                  </a:lnTo>
                  <a:lnTo>
                    <a:pt x="347" y="308"/>
                  </a:lnTo>
                  <a:lnTo>
                    <a:pt x="334" y="281"/>
                  </a:lnTo>
                  <a:lnTo>
                    <a:pt x="320" y="254"/>
                  </a:lnTo>
                  <a:lnTo>
                    <a:pt x="306" y="228"/>
                  </a:lnTo>
                  <a:lnTo>
                    <a:pt x="291" y="202"/>
                  </a:lnTo>
                  <a:lnTo>
                    <a:pt x="273" y="177"/>
                  </a:lnTo>
                  <a:lnTo>
                    <a:pt x="255" y="154"/>
                  </a:lnTo>
                  <a:lnTo>
                    <a:pt x="235" y="131"/>
                  </a:lnTo>
                  <a:lnTo>
                    <a:pt x="215" y="110"/>
                  </a:lnTo>
                  <a:lnTo>
                    <a:pt x="192" y="89"/>
                  </a:lnTo>
                  <a:lnTo>
                    <a:pt x="168" y="71"/>
                  </a:lnTo>
                  <a:lnTo>
                    <a:pt x="142" y="53"/>
                  </a:lnTo>
                  <a:lnTo>
                    <a:pt x="114" y="37"/>
                  </a:lnTo>
                  <a:lnTo>
                    <a:pt x="86" y="24"/>
                  </a:lnTo>
                  <a:lnTo>
                    <a:pt x="69" y="17"/>
                  </a:lnTo>
                  <a:lnTo>
                    <a:pt x="54" y="10"/>
                  </a:lnTo>
                  <a:lnTo>
                    <a:pt x="38" y="5"/>
                  </a:lnTo>
                  <a:lnTo>
                    <a:pt x="21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0" name="Freeform 248"/>
            <p:cNvSpPr>
              <a:spLocks/>
            </p:cNvSpPr>
            <p:nvPr/>
          </p:nvSpPr>
          <p:spPr bwMode="auto">
            <a:xfrm>
              <a:off x="2556" y="1600"/>
              <a:ext cx="36" cy="26"/>
            </a:xfrm>
            <a:custGeom>
              <a:avLst/>
              <a:gdLst>
                <a:gd name="T0" fmla="*/ 0 w 579"/>
                <a:gd name="T1" fmla="*/ 0 h 416"/>
                <a:gd name="T2" fmla="*/ 0 w 579"/>
                <a:gd name="T3" fmla="*/ 0 h 416"/>
                <a:gd name="T4" fmla="*/ 0 w 579"/>
                <a:gd name="T5" fmla="*/ 0 h 416"/>
                <a:gd name="T6" fmla="*/ 0 w 579"/>
                <a:gd name="T7" fmla="*/ 0 h 416"/>
                <a:gd name="T8" fmla="*/ 0 w 579"/>
                <a:gd name="T9" fmla="*/ 0 h 416"/>
                <a:gd name="T10" fmla="*/ 0 w 579"/>
                <a:gd name="T11" fmla="*/ 0 h 416"/>
                <a:gd name="T12" fmla="*/ 0 w 579"/>
                <a:gd name="T13" fmla="*/ 0 h 416"/>
                <a:gd name="T14" fmla="*/ 0 w 579"/>
                <a:gd name="T15" fmla="*/ 0 h 416"/>
                <a:gd name="T16" fmla="*/ 0 w 579"/>
                <a:gd name="T17" fmla="*/ 0 h 416"/>
                <a:gd name="T18" fmla="*/ 0 w 579"/>
                <a:gd name="T19" fmla="*/ 0 h 416"/>
                <a:gd name="T20" fmla="*/ 0 w 579"/>
                <a:gd name="T21" fmla="*/ 0 h 416"/>
                <a:gd name="T22" fmla="*/ 0 w 579"/>
                <a:gd name="T23" fmla="*/ 0 h 416"/>
                <a:gd name="T24" fmla="*/ 0 w 579"/>
                <a:gd name="T25" fmla="*/ 0 h 416"/>
                <a:gd name="T26" fmla="*/ 0 w 579"/>
                <a:gd name="T27" fmla="*/ 0 h 416"/>
                <a:gd name="T28" fmla="*/ 0 w 579"/>
                <a:gd name="T29" fmla="*/ 0 h 416"/>
                <a:gd name="T30" fmla="*/ 0 w 579"/>
                <a:gd name="T31" fmla="*/ 0 h 416"/>
                <a:gd name="T32" fmla="*/ 0 w 579"/>
                <a:gd name="T33" fmla="*/ 0 h 416"/>
                <a:gd name="T34" fmla="*/ 0 w 579"/>
                <a:gd name="T35" fmla="*/ 0 h 416"/>
                <a:gd name="T36" fmla="*/ 0 w 579"/>
                <a:gd name="T37" fmla="*/ 0 h 416"/>
                <a:gd name="T38" fmla="*/ 0 w 579"/>
                <a:gd name="T39" fmla="*/ 0 h 416"/>
                <a:gd name="T40" fmla="*/ 0 w 579"/>
                <a:gd name="T41" fmla="*/ 0 h 416"/>
                <a:gd name="T42" fmla="*/ 0 w 579"/>
                <a:gd name="T43" fmla="*/ 0 h 416"/>
                <a:gd name="T44" fmla="*/ 0 w 579"/>
                <a:gd name="T45" fmla="*/ 0 h 416"/>
                <a:gd name="T46" fmla="*/ 0 w 579"/>
                <a:gd name="T47" fmla="*/ 0 h 416"/>
                <a:gd name="T48" fmla="*/ 0 w 579"/>
                <a:gd name="T49" fmla="*/ 0 h 416"/>
                <a:gd name="T50" fmla="*/ 0 w 579"/>
                <a:gd name="T51" fmla="*/ 0 h 416"/>
                <a:gd name="T52" fmla="*/ 0 w 579"/>
                <a:gd name="T53" fmla="*/ 0 h 416"/>
                <a:gd name="T54" fmla="*/ 0 w 579"/>
                <a:gd name="T55" fmla="*/ 0 h 416"/>
                <a:gd name="T56" fmla="*/ 0 w 579"/>
                <a:gd name="T57" fmla="*/ 0 h 416"/>
                <a:gd name="T58" fmla="*/ 0 w 579"/>
                <a:gd name="T59" fmla="*/ 0 h 416"/>
                <a:gd name="T60" fmla="*/ 0 w 579"/>
                <a:gd name="T61" fmla="*/ 0 h 416"/>
                <a:gd name="T62" fmla="*/ 0 w 579"/>
                <a:gd name="T63" fmla="*/ 0 h 416"/>
                <a:gd name="T64" fmla="*/ 0 w 579"/>
                <a:gd name="T65" fmla="*/ 0 h 416"/>
                <a:gd name="T66" fmla="*/ 0 w 579"/>
                <a:gd name="T67" fmla="*/ 0 h 416"/>
                <a:gd name="T68" fmla="*/ 0 w 579"/>
                <a:gd name="T69" fmla="*/ 0 h 416"/>
                <a:gd name="T70" fmla="*/ 0 w 579"/>
                <a:gd name="T71" fmla="*/ 0 h 416"/>
                <a:gd name="T72" fmla="*/ 0 w 579"/>
                <a:gd name="T73" fmla="*/ 0 h 416"/>
                <a:gd name="T74" fmla="*/ 0 w 579"/>
                <a:gd name="T75" fmla="*/ 0 h 41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79"/>
                <a:gd name="T115" fmla="*/ 0 h 416"/>
                <a:gd name="T116" fmla="*/ 579 w 579"/>
                <a:gd name="T117" fmla="*/ 416 h 41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79" h="416">
                  <a:moveTo>
                    <a:pt x="79" y="403"/>
                  </a:moveTo>
                  <a:lnTo>
                    <a:pt x="79" y="405"/>
                  </a:lnTo>
                  <a:lnTo>
                    <a:pt x="78" y="393"/>
                  </a:lnTo>
                  <a:lnTo>
                    <a:pt x="77" y="382"/>
                  </a:lnTo>
                  <a:lnTo>
                    <a:pt x="76" y="370"/>
                  </a:lnTo>
                  <a:lnTo>
                    <a:pt x="76" y="360"/>
                  </a:lnTo>
                  <a:lnTo>
                    <a:pt x="77" y="349"/>
                  </a:lnTo>
                  <a:lnTo>
                    <a:pt x="78" y="339"/>
                  </a:lnTo>
                  <a:lnTo>
                    <a:pt x="79" y="329"/>
                  </a:lnTo>
                  <a:lnTo>
                    <a:pt x="82" y="320"/>
                  </a:lnTo>
                  <a:lnTo>
                    <a:pt x="86" y="301"/>
                  </a:lnTo>
                  <a:lnTo>
                    <a:pt x="92" y="282"/>
                  </a:lnTo>
                  <a:lnTo>
                    <a:pt x="100" y="266"/>
                  </a:lnTo>
                  <a:lnTo>
                    <a:pt x="109" y="248"/>
                  </a:lnTo>
                  <a:lnTo>
                    <a:pt x="119" y="233"/>
                  </a:lnTo>
                  <a:lnTo>
                    <a:pt x="131" y="218"/>
                  </a:lnTo>
                  <a:lnTo>
                    <a:pt x="144" y="203"/>
                  </a:lnTo>
                  <a:lnTo>
                    <a:pt x="158" y="190"/>
                  </a:lnTo>
                  <a:lnTo>
                    <a:pt x="174" y="177"/>
                  </a:lnTo>
                  <a:lnTo>
                    <a:pt x="190" y="164"/>
                  </a:lnTo>
                  <a:lnTo>
                    <a:pt x="208" y="153"/>
                  </a:lnTo>
                  <a:lnTo>
                    <a:pt x="226" y="143"/>
                  </a:lnTo>
                  <a:lnTo>
                    <a:pt x="246" y="133"/>
                  </a:lnTo>
                  <a:lnTo>
                    <a:pt x="265" y="123"/>
                  </a:lnTo>
                  <a:lnTo>
                    <a:pt x="285" y="115"/>
                  </a:lnTo>
                  <a:lnTo>
                    <a:pt x="307" y="108"/>
                  </a:lnTo>
                  <a:lnTo>
                    <a:pt x="329" y="101"/>
                  </a:lnTo>
                  <a:lnTo>
                    <a:pt x="350" y="95"/>
                  </a:lnTo>
                  <a:lnTo>
                    <a:pt x="373" y="90"/>
                  </a:lnTo>
                  <a:lnTo>
                    <a:pt x="395" y="86"/>
                  </a:lnTo>
                  <a:lnTo>
                    <a:pt x="417" y="82"/>
                  </a:lnTo>
                  <a:lnTo>
                    <a:pt x="439" y="80"/>
                  </a:lnTo>
                  <a:lnTo>
                    <a:pt x="462" y="78"/>
                  </a:lnTo>
                  <a:lnTo>
                    <a:pt x="483" y="77"/>
                  </a:lnTo>
                  <a:lnTo>
                    <a:pt x="506" y="77"/>
                  </a:lnTo>
                  <a:lnTo>
                    <a:pt x="526" y="78"/>
                  </a:lnTo>
                  <a:lnTo>
                    <a:pt x="548" y="80"/>
                  </a:lnTo>
                  <a:lnTo>
                    <a:pt x="567" y="82"/>
                  </a:lnTo>
                  <a:lnTo>
                    <a:pt x="579" y="6"/>
                  </a:lnTo>
                  <a:lnTo>
                    <a:pt x="555" y="4"/>
                  </a:lnTo>
                  <a:lnTo>
                    <a:pt x="531" y="2"/>
                  </a:lnTo>
                  <a:lnTo>
                    <a:pt x="507" y="0"/>
                  </a:lnTo>
                  <a:lnTo>
                    <a:pt x="482" y="0"/>
                  </a:lnTo>
                  <a:lnTo>
                    <a:pt x="458" y="2"/>
                  </a:lnTo>
                  <a:lnTo>
                    <a:pt x="432" y="4"/>
                  </a:lnTo>
                  <a:lnTo>
                    <a:pt x="407" y="6"/>
                  </a:lnTo>
                  <a:lnTo>
                    <a:pt x="382" y="10"/>
                  </a:lnTo>
                  <a:lnTo>
                    <a:pt x="357" y="15"/>
                  </a:lnTo>
                  <a:lnTo>
                    <a:pt x="332" y="20"/>
                  </a:lnTo>
                  <a:lnTo>
                    <a:pt x="307" y="26"/>
                  </a:lnTo>
                  <a:lnTo>
                    <a:pt x="282" y="34"/>
                  </a:lnTo>
                  <a:lnTo>
                    <a:pt x="258" y="42"/>
                  </a:lnTo>
                  <a:lnTo>
                    <a:pt x="234" y="53"/>
                  </a:lnTo>
                  <a:lnTo>
                    <a:pt x="211" y="63"/>
                  </a:lnTo>
                  <a:lnTo>
                    <a:pt x="188" y="75"/>
                  </a:lnTo>
                  <a:lnTo>
                    <a:pt x="167" y="88"/>
                  </a:lnTo>
                  <a:lnTo>
                    <a:pt x="146" y="102"/>
                  </a:lnTo>
                  <a:lnTo>
                    <a:pt x="126" y="116"/>
                  </a:lnTo>
                  <a:lnTo>
                    <a:pt x="106" y="133"/>
                  </a:lnTo>
                  <a:lnTo>
                    <a:pt x="89" y="150"/>
                  </a:lnTo>
                  <a:lnTo>
                    <a:pt x="71" y="169"/>
                  </a:lnTo>
                  <a:lnTo>
                    <a:pt x="56" y="188"/>
                  </a:lnTo>
                  <a:lnTo>
                    <a:pt x="43" y="208"/>
                  </a:lnTo>
                  <a:lnTo>
                    <a:pt x="30" y="231"/>
                  </a:lnTo>
                  <a:lnTo>
                    <a:pt x="20" y="255"/>
                  </a:lnTo>
                  <a:lnTo>
                    <a:pt x="12" y="279"/>
                  </a:lnTo>
                  <a:lnTo>
                    <a:pt x="6" y="303"/>
                  </a:lnTo>
                  <a:lnTo>
                    <a:pt x="4" y="317"/>
                  </a:lnTo>
                  <a:lnTo>
                    <a:pt x="2" y="330"/>
                  </a:lnTo>
                  <a:lnTo>
                    <a:pt x="0" y="344"/>
                  </a:lnTo>
                  <a:lnTo>
                    <a:pt x="0" y="358"/>
                  </a:lnTo>
                  <a:lnTo>
                    <a:pt x="0" y="371"/>
                  </a:lnTo>
                  <a:lnTo>
                    <a:pt x="0" y="386"/>
                  </a:lnTo>
                  <a:lnTo>
                    <a:pt x="1" y="400"/>
                  </a:lnTo>
                  <a:lnTo>
                    <a:pt x="3" y="415"/>
                  </a:lnTo>
                  <a:lnTo>
                    <a:pt x="3" y="416"/>
                  </a:lnTo>
                  <a:lnTo>
                    <a:pt x="79" y="40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1" name="Freeform 249"/>
            <p:cNvSpPr>
              <a:spLocks/>
            </p:cNvSpPr>
            <p:nvPr/>
          </p:nvSpPr>
          <p:spPr bwMode="auto">
            <a:xfrm>
              <a:off x="2556" y="1625"/>
              <a:ext cx="21" cy="28"/>
            </a:xfrm>
            <a:custGeom>
              <a:avLst/>
              <a:gdLst>
                <a:gd name="T0" fmla="*/ 0 w 346"/>
                <a:gd name="T1" fmla="*/ 0 h 448"/>
                <a:gd name="T2" fmla="*/ 0 w 346"/>
                <a:gd name="T3" fmla="*/ 0 h 448"/>
                <a:gd name="T4" fmla="*/ 0 w 346"/>
                <a:gd name="T5" fmla="*/ 0 h 448"/>
                <a:gd name="T6" fmla="*/ 0 w 346"/>
                <a:gd name="T7" fmla="*/ 0 h 448"/>
                <a:gd name="T8" fmla="*/ 0 w 346"/>
                <a:gd name="T9" fmla="*/ 0 h 448"/>
                <a:gd name="T10" fmla="*/ 0 w 346"/>
                <a:gd name="T11" fmla="*/ 0 h 448"/>
                <a:gd name="T12" fmla="*/ 0 w 346"/>
                <a:gd name="T13" fmla="*/ 0 h 448"/>
                <a:gd name="T14" fmla="*/ 0 w 346"/>
                <a:gd name="T15" fmla="*/ 0 h 448"/>
                <a:gd name="T16" fmla="*/ 0 w 346"/>
                <a:gd name="T17" fmla="*/ 0 h 448"/>
                <a:gd name="T18" fmla="*/ 0 w 346"/>
                <a:gd name="T19" fmla="*/ 0 h 448"/>
                <a:gd name="T20" fmla="*/ 0 w 346"/>
                <a:gd name="T21" fmla="*/ 0 h 448"/>
                <a:gd name="T22" fmla="*/ 0 w 346"/>
                <a:gd name="T23" fmla="*/ 0 h 448"/>
                <a:gd name="T24" fmla="*/ 0 w 346"/>
                <a:gd name="T25" fmla="*/ 0 h 448"/>
                <a:gd name="T26" fmla="*/ 0 w 346"/>
                <a:gd name="T27" fmla="*/ 0 h 448"/>
                <a:gd name="T28" fmla="*/ 0 w 346"/>
                <a:gd name="T29" fmla="*/ 0 h 448"/>
                <a:gd name="T30" fmla="*/ 0 w 346"/>
                <a:gd name="T31" fmla="*/ 0 h 448"/>
                <a:gd name="T32" fmla="*/ 0 w 346"/>
                <a:gd name="T33" fmla="*/ 0 h 448"/>
                <a:gd name="T34" fmla="*/ 0 w 346"/>
                <a:gd name="T35" fmla="*/ 0 h 448"/>
                <a:gd name="T36" fmla="*/ 0 w 346"/>
                <a:gd name="T37" fmla="*/ 0 h 448"/>
                <a:gd name="T38" fmla="*/ 0 w 346"/>
                <a:gd name="T39" fmla="*/ 0 h 448"/>
                <a:gd name="T40" fmla="*/ 0 w 346"/>
                <a:gd name="T41" fmla="*/ 0 h 448"/>
                <a:gd name="T42" fmla="*/ 0 w 346"/>
                <a:gd name="T43" fmla="*/ 0 h 448"/>
                <a:gd name="T44" fmla="*/ 0 w 346"/>
                <a:gd name="T45" fmla="*/ 0 h 448"/>
                <a:gd name="T46" fmla="*/ 0 w 346"/>
                <a:gd name="T47" fmla="*/ 0 h 448"/>
                <a:gd name="T48" fmla="*/ 0 w 346"/>
                <a:gd name="T49" fmla="*/ 0 h 448"/>
                <a:gd name="T50" fmla="*/ 0 w 346"/>
                <a:gd name="T51" fmla="*/ 0 h 448"/>
                <a:gd name="T52" fmla="*/ 0 w 346"/>
                <a:gd name="T53" fmla="*/ 0 h 448"/>
                <a:gd name="T54" fmla="*/ 0 w 346"/>
                <a:gd name="T55" fmla="*/ 0 h 448"/>
                <a:gd name="T56" fmla="*/ 0 w 346"/>
                <a:gd name="T57" fmla="*/ 0 h 448"/>
                <a:gd name="T58" fmla="*/ 0 w 346"/>
                <a:gd name="T59" fmla="*/ 0 h 448"/>
                <a:gd name="T60" fmla="*/ 0 w 346"/>
                <a:gd name="T61" fmla="*/ 0 h 448"/>
                <a:gd name="T62" fmla="*/ 0 w 346"/>
                <a:gd name="T63" fmla="*/ 0 h 448"/>
                <a:gd name="T64" fmla="*/ 0 w 346"/>
                <a:gd name="T65" fmla="*/ 0 h 448"/>
                <a:gd name="T66" fmla="*/ 0 w 346"/>
                <a:gd name="T67" fmla="*/ 0 h 448"/>
                <a:gd name="T68" fmla="*/ 0 w 346"/>
                <a:gd name="T69" fmla="*/ 0 h 448"/>
                <a:gd name="T70" fmla="*/ 0 w 346"/>
                <a:gd name="T71" fmla="*/ 0 h 448"/>
                <a:gd name="T72" fmla="*/ 0 w 346"/>
                <a:gd name="T73" fmla="*/ 0 h 448"/>
                <a:gd name="T74" fmla="*/ 0 w 346"/>
                <a:gd name="T75" fmla="*/ 0 h 448"/>
                <a:gd name="T76" fmla="*/ 0 w 346"/>
                <a:gd name="T77" fmla="*/ 0 h 448"/>
                <a:gd name="T78" fmla="*/ 0 w 346"/>
                <a:gd name="T79" fmla="*/ 0 h 448"/>
                <a:gd name="T80" fmla="*/ 0 w 346"/>
                <a:gd name="T81" fmla="*/ 0 h 448"/>
                <a:gd name="T82" fmla="*/ 0 w 346"/>
                <a:gd name="T83" fmla="*/ 0 h 448"/>
                <a:gd name="T84" fmla="*/ 0 w 346"/>
                <a:gd name="T85" fmla="*/ 0 h 448"/>
                <a:gd name="T86" fmla="*/ 0 w 346"/>
                <a:gd name="T87" fmla="*/ 0 h 448"/>
                <a:gd name="T88" fmla="*/ 0 w 346"/>
                <a:gd name="T89" fmla="*/ 0 h 448"/>
                <a:gd name="T90" fmla="*/ 0 w 346"/>
                <a:gd name="T91" fmla="*/ 0 h 448"/>
                <a:gd name="T92" fmla="*/ 0 w 346"/>
                <a:gd name="T93" fmla="*/ 0 h 448"/>
                <a:gd name="T94" fmla="*/ 0 w 346"/>
                <a:gd name="T95" fmla="*/ 0 h 448"/>
                <a:gd name="T96" fmla="*/ 0 w 346"/>
                <a:gd name="T97" fmla="*/ 0 h 44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6"/>
                <a:gd name="T148" fmla="*/ 0 h 448"/>
                <a:gd name="T149" fmla="*/ 346 w 346"/>
                <a:gd name="T150" fmla="*/ 448 h 44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6" h="448">
                  <a:moveTo>
                    <a:pt x="345" y="419"/>
                  </a:moveTo>
                  <a:lnTo>
                    <a:pt x="346" y="420"/>
                  </a:lnTo>
                  <a:lnTo>
                    <a:pt x="340" y="404"/>
                  </a:lnTo>
                  <a:lnTo>
                    <a:pt x="333" y="387"/>
                  </a:lnTo>
                  <a:lnTo>
                    <a:pt x="325" y="372"/>
                  </a:lnTo>
                  <a:lnTo>
                    <a:pt x="316" y="356"/>
                  </a:lnTo>
                  <a:lnTo>
                    <a:pt x="299" y="327"/>
                  </a:lnTo>
                  <a:lnTo>
                    <a:pt x="278" y="298"/>
                  </a:lnTo>
                  <a:lnTo>
                    <a:pt x="258" y="272"/>
                  </a:lnTo>
                  <a:lnTo>
                    <a:pt x="236" y="245"/>
                  </a:lnTo>
                  <a:lnTo>
                    <a:pt x="214" y="219"/>
                  </a:lnTo>
                  <a:lnTo>
                    <a:pt x="192" y="195"/>
                  </a:lnTo>
                  <a:lnTo>
                    <a:pt x="172" y="170"/>
                  </a:lnTo>
                  <a:lnTo>
                    <a:pt x="151" y="146"/>
                  </a:lnTo>
                  <a:lnTo>
                    <a:pt x="134" y="122"/>
                  </a:lnTo>
                  <a:lnTo>
                    <a:pt x="116" y="97"/>
                  </a:lnTo>
                  <a:lnTo>
                    <a:pt x="109" y="86"/>
                  </a:lnTo>
                  <a:lnTo>
                    <a:pt x="103" y="74"/>
                  </a:lnTo>
                  <a:lnTo>
                    <a:pt x="96" y="62"/>
                  </a:lnTo>
                  <a:lnTo>
                    <a:pt x="91" y="49"/>
                  </a:lnTo>
                  <a:lnTo>
                    <a:pt x="86" y="37"/>
                  </a:lnTo>
                  <a:lnTo>
                    <a:pt x="83" y="26"/>
                  </a:lnTo>
                  <a:lnTo>
                    <a:pt x="79" y="13"/>
                  </a:lnTo>
                  <a:lnTo>
                    <a:pt x="76" y="0"/>
                  </a:lnTo>
                  <a:lnTo>
                    <a:pt x="0" y="13"/>
                  </a:lnTo>
                  <a:lnTo>
                    <a:pt x="4" y="31"/>
                  </a:lnTo>
                  <a:lnTo>
                    <a:pt x="8" y="47"/>
                  </a:lnTo>
                  <a:lnTo>
                    <a:pt x="14" y="64"/>
                  </a:lnTo>
                  <a:lnTo>
                    <a:pt x="20" y="80"/>
                  </a:lnTo>
                  <a:lnTo>
                    <a:pt x="27" y="95"/>
                  </a:lnTo>
                  <a:lnTo>
                    <a:pt x="34" y="111"/>
                  </a:lnTo>
                  <a:lnTo>
                    <a:pt x="43" y="125"/>
                  </a:lnTo>
                  <a:lnTo>
                    <a:pt x="52" y="139"/>
                  </a:lnTo>
                  <a:lnTo>
                    <a:pt x="70" y="167"/>
                  </a:lnTo>
                  <a:lnTo>
                    <a:pt x="91" y="194"/>
                  </a:lnTo>
                  <a:lnTo>
                    <a:pt x="112" y="219"/>
                  </a:lnTo>
                  <a:lnTo>
                    <a:pt x="134" y="245"/>
                  </a:lnTo>
                  <a:lnTo>
                    <a:pt x="155" y="271"/>
                  </a:lnTo>
                  <a:lnTo>
                    <a:pt x="177" y="295"/>
                  </a:lnTo>
                  <a:lnTo>
                    <a:pt x="197" y="320"/>
                  </a:lnTo>
                  <a:lnTo>
                    <a:pt x="216" y="344"/>
                  </a:lnTo>
                  <a:lnTo>
                    <a:pt x="233" y="369"/>
                  </a:lnTo>
                  <a:lnTo>
                    <a:pt x="250" y="395"/>
                  </a:lnTo>
                  <a:lnTo>
                    <a:pt x="256" y="407"/>
                  </a:lnTo>
                  <a:lnTo>
                    <a:pt x="262" y="420"/>
                  </a:lnTo>
                  <a:lnTo>
                    <a:pt x="268" y="432"/>
                  </a:lnTo>
                  <a:lnTo>
                    <a:pt x="273" y="446"/>
                  </a:lnTo>
                  <a:lnTo>
                    <a:pt x="273" y="448"/>
                  </a:lnTo>
                  <a:lnTo>
                    <a:pt x="345" y="41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2" name="Freeform 250"/>
            <p:cNvSpPr>
              <a:spLocks/>
            </p:cNvSpPr>
            <p:nvPr/>
          </p:nvSpPr>
          <p:spPr bwMode="auto">
            <a:xfrm>
              <a:off x="2573" y="1651"/>
              <a:ext cx="13" cy="28"/>
            </a:xfrm>
            <a:custGeom>
              <a:avLst/>
              <a:gdLst>
                <a:gd name="T0" fmla="*/ 0 w 212"/>
                <a:gd name="T1" fmla="*/ 0 h 454"/>
                <a:gd name="T2" fmla="*/ 0 w 212"/>
                <a:gd name="T3" fmla="*/ 0 h 454"/>
                <a:gd name="T4" fmla="*/ 0 w 212"/>
                <a:gd name="T5" fmla="*/ 0 h 454"/>
                <a:gd name="T6" fmla="*/ 0 w 212"/>
                <a:gd name="T7" fmla="*/ 0 h 454"/>
                <a:gd name="T8" fmla="*/ 0 w 212"/>
                <a:gd name="T9" fmla="*/ 0 h 454"/>
                <a:gd name="T10" fmla="*/ 0 w 212"/>
                <a:gd name="T11" fmla="*/ 0 h 454"/>
                <a:gd name="T12" fmla="*/ 0 w 212"/>
                <a:gd name="T13" fmla="*/ 0 h 454"/>
                <a:gd name="T14" fmla="*/ 0 w 212"/>
                <a:gd name="T15" fmla="*/ 0 h 454"/>
                <a:gd name="T16" fmla="*/ 0 w 212"/>
                <a:gd name="T17" fmla="*/ 0 h 454"/>
                <a:gd name="T18" fmla="*/ 0 w 212"/>
                <a:gd name="T19" fmla="*/ 0 h 454"/>
                <a:gd name="T20" fmla="*/ 0 w 212"/>
                <a:gd name="T21" fmla="*/ 0 h 454"/>
                <a:gd name="T22" fmla="*/ 0 w 212"/>
                <a:gd name="T23" fmla="*/ 0 h 454"/>
                <a:gd name="T24" fmla="*/ 0 w 212"/>
                <a:gd name="T25" fmla="*/ 0 h 454"/>
                <a:gd name="T26" fmla="*/ 0 w 212"/>
                <a:gd name="T27" fmla="*/ 0 h 454"/>
                <a:gd name="T28" fmla="*/ 0 w 212"/>
                <a:gd name="T29" fmla="*/ 0 h 454"/>
                <a:gd name="T30" fmla="*/ 0 w 212"/>
                <a:gd name="T31" fmla="*/ 0 h 454"/>
                <a:gd name="T32" fmla="*/ 0 w 212"/>
                <a:gd name="T33" fmla="*/ 0 h 454"/>
                <a:gd name="T34" fmla="*/ 0 w 212"/>
                <a:gd name="T35" fmla="*/ 0 h 454"/>
                <a:gd name="T36" fmla="*/ 0 w 212"/>
                <a:gd name="T37" fmla="*/ 0 h 454"/>
                <a:gd name="T38" fmla="*/ 0 w 212"/>
                <a:gd name="T39" fmla="*/ 0 h 454"/>
                <a:gd name="T40" fmla="*/ 0 w 212"/>
                <a:gd name="T41" fmla="*/ 0 h 454"/>
                <a:gd name="T42" fmla="*/ 0 w 212"/>
                <a:gd name="T43" fmla="*/ 0 h 454"/>
                <a:gd name="T44" fmla="*/ 0 w 212"/>
                <a:gd name="T45" fmla="*/ 0 h 454"/>
                <a:gd name="T46" fmla="*/ 0 w 212"/>
                <a:gd name="T47" fmla="*/ 0 h 454"/>
                <a:gd name="T48" fmla="*/ 0 w 212"/>
                <a:gd name="T49" fmla="*/ 0 h 454"/>
                <a:gd name="T50" fmla="*/ 0 w 212"/>
                <a:gd name="T51" fmla="*/ 0 h 454"/>
                <a:gd name="T52" fmla="*/ 0 w 212"/>
                <a:gd name="T53" fmla="*/ 0 h 454"/>
                <a:gd name="T54" fmla="*/ 0 w 212"/>
                <a:gd name="T55" fmla="*/ 0 h 454"/>
                <a:gd name="T56" fmla="*/ 0 w 212"/>
                <a:gd name="T57" fmla="*/ 0 h 454"/>
                <a:gd name="T58" fmla="*/ 0 w 212"/>
                <a:gd name="T59" fmla="*/ 0 h 454"/>
                <a:gd name="T60" fmla="*/ 0 w 212"/>
                <a:gd name="T61" fmla="*/ 0 h 454"/>
                <a:gd name="T62" fmla="*/ 0 w 212"/>
                <a:gd name="T63" fmla="*/ 0 h 454"/>
                <a:gd name="T64" fmla="*/ 0 w 212"/>
                <a:gd name="T65" fmla="*/ 0 h 454"/>
                <a:gd name="T66" fmla="*/ 0 w 212"/>
                <a:gd name="T67" fmla="*/ 0 h 454"/>
                <a:gd name="T68" fmla="*/ 0 w 212"/>
                <a:gd name="T69" fmla="*/ 0 h 454"/>
                <a:gd name="T70" fmla="*/ 0 w 212"/>
                <a:gd name="T71" fmla="*/ 0 h 454"/>
                <a:gd name="T72" fmla="*/ 0 w 212"/>
                <a:gd name="T73" fmla="*/ 0 h 45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2"/>
                <a:gd name="T112" fmla="*/ 0 h 454"/>
                <a:gd name="T113" fmla="*/ 212 w 212"/>
                <a:gd name="T114" fmla="*/ 454 h 45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2" h="454">
                  <a:moveTo>
                    <a:pt x="212" y="407"/>
                  </a:moveTo>
                  <a:lnTo>
                    <a:pt x="210" y="405"/>
                  </a:lnTo>
                  <a:lnTo>
                    <a:pt x="203" y="396"/>
                  </a:lnTo>
                  <a:lnTo>
                    <a:pt x="196" y="385"/>
                  </a:lnTo>
                  <a:lnTo>
                    <a:pt x="189" y="375"/>
                  </a:lnTo>
                  <a:lnTo>
                    <a:pt x="184" y="366"/>
                  </a:lnTo>
                  <a:lnTo>
                    <a:pt x="171" y="343"/>
                  </a:lnTo>
                  <a:lnTo>
                    <a:pt x="162" y="321"/>
                  </a:lnTo>
                  <a:lnTo>
                    <a:pt x="153" y="297"/>
                  </a:lnTo>
                  <a:lnTo>
                    <a:pt x="145" y="273"/>
                  </a:lnTo>
                  <a:lnTo>
                    <a:pt x="138" y="247"/>
                  </a:lnTo>
                  <a:lnTo>
                    <a:pt x="131" y="221"/>
                  </a:lnTo>
                  <a:lnTo>
                    <a:pt x="119" y="167"/>
                  </a:lnTo>
                  <a:lnTo>
                    <a:pt x="107" y="112"/>
                  </a:lnTo>
                  <a:lnTo>
                    <a:pt x="100" y="84"/>
                  </a:lnTo>
                  <a:lnTo>
                    <a:pt x="91" y="55"/>
                  </a:lnTo>
                  <a:lnTo>
                    <a:pt x="83" y="28"/>
                  </a:lnTo>
                  <a:lnTo>
                    <a:pt x="72" y="0"/>
                  </a:lnTo>
                  <a:lnTo>
                    <a:pt x="0" y="29"/>
                  </a:lnTo>
                  <a:lnTo>
                    <a:pt x="9" y="53"/>
                  </a:lnTo>
                  <a:lnTo>
                    <a:pt x="18" y="78"/>
                  </a:lnTo>
                  <a:lnTo>
                    <a:pt x="25" y="104"/>
                  </a:lnTo>
                  <a:lnTo>
                    <a:pt x="31" y="130"/>
                  </a:lnTo>
                  <a:lnTo>
                    <a:pt x="43" y="185"/>
                  </a:lnTo>
                  <a:lnTo>
                    <a:pt x="57" y="239"/>
                  </a:lnTo>
                  <a:lnTo>
                    <a:pt x="63" y="266"/>
                  </a:lnTo>
                  <a:lnTo>
                    <a:pt x="71" y="294"/>
                  </a:lnTo>
                  <a:lnTo>
                    <a:pt x="80" y="322"/>
                  </a:lnTo>
                  <a:lnTo>
                    <a:pt x="90" y="349"/>
                  </a:lnTo>
                  <a:lnTo>
                    <a:pt x="102" y="376"/>
                  </a:lnTo>
                  <a:lnTo>
                    <a:pt x="115" y="403"/>
                  </a:lnTo>
                  <a:lnTo>
                    <a:pt x="123" y="416"/>
                  </a:lnTo>
                  <a:lnTo>
                    <a:pt x="132" y="428"/>
                  </a:lnTo>
                  <a:lnTo>
                    <a:pt x="141" y="442"/>
                  </a:lnTo>
                  <a:lnTo>
                    <a:pt x="151" y="454"/>
                  </a:lnTo>
                  <a:lnTo>
                    <a:pt x="149" y="452"/>
                  </a:lnTo>
                  <a:lnTo>
                    <a:pt x="212" y="40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3" name="Freeform 251"/>
            <p:cNvSpPr>
              <a:spLocks/>
            </p:cNvSpPr>
            <p:nvPr/>
          </p:nvSpPr>
          <p:spPr bwMode="auto">
            <a:xfrm>
              <a:off x="2582" y="1676"/>
              <a:ext cx="14" cy="10"/>
            </a:xfrm>
            <a:custGeom>
              <a:avLst/>
              <a:gdLst>
                <a:gd name="T0" fmla="*/ 0 w 227"/>
                <a:gd name="T1" fmla="*/ 0 h 159"/>
                <a:gd name="T2" fmla="*/ 0 w 227"/>
                <a:gd name="T3" fmla="*/ 0 h 159"/>
                <a:gd name="T4" fmla="*/ 0 w 227"/>
                <a:gd name="T5" fmla="*/ 0 h 159"/>
                <a:gd name="T6" fmla="*/ 0 w 227"/>
                <a:gd name="T7" fmla="*/ 0 h 159"/>
                <a:gd name="T8" fmla="*/ 0 w 227"/>
                <a:gd name="T9" fmla="*/ 0 h 159"/>
                <a:gd name="T10" fmla="*/ 0 w 227"/>
                <a:gd name="T11" fmla="*/ 0 h 159"/>
                <a:gd name="T12" fmla="*/ 0 w 227"/>
                <a:gd name="T13" fmla="*/ 0 h 159"/>
                <a:gd name="T14" fmla="*/ 0 w 227"/>
                <a:gd name="T15" fmla="*/ 0 h 159"/>
                <a:gd name="T16" fmla="*/ 0 w 227"/>
                <a:gd name="T17" fmla="*/ 0 h 159"/>
                <a:gd name="T18" fmla="*/ 0 w 227"/>
                <a:gd name="T19" fmla="*/ 0 h 159"/>
                <a:gd name="T20" fmla="*/ 0 w 227"/>
                <a:gd name="T21" fmla="*/ 0 h 159"/>
                <a:gd name="T22" fmla="*/ 0 w 227"/>
                <a:gd name="T23" fmla="*/ 0 h 159"/>
                <a:gd name="T24" fmla="*/ 0 w 227"/>
                <a:gd name="T25" fmla="*/ 0 h 159"/>
                <a:gd name="T26" fmla="*/ 0 w 227"/>
                <a:gd name="T27" fmla="*/ 0 h 159"/>
                <a:gd name="T28" fmla="*/ 0 w 227"/>
                <a:gd name="T29" fmla="*/ 0 h 159"/>
                <a:gd name="T30" fmla="*/ 0 w 227"/>
                <a:gd name="T31" fmla="*/ 0 h 159"/>
                <a:gd name="T32" fmla="*/ 0 w 227"/>
                <a:gd name="T33" fmla="*/ 0 h 159"/>
                <a:gd name="T34" fmla="*/ 0 w 227"/>
                <a:gd name="T35" fmla="*/ 0 h 159"/>
                <a:gd name="T36" fmla="*/ 0 w 227"/>
                <a:gd name="T37" fmla="*/ 0 h 159"/>
                <a:gd name="T38" fmla="*/ 0 w 227"/>
                <a:gd name="T39" fmla="*/ 0 h 159"/>
                <a:gd name="T40" fmla="*/ 0 w 227"/>
                <a:gd name="T41" fmla="*/ 0 h 159"/>
                <a:gd name="T42" fmla="*/ 0 w 227"/>
                <a:gd name="T43" fmla="*/ 0 h 159"/>
                <a:gd name="T44" fmla="*/ 0 w 227"/>
                <a:gd name="T45" fmla="*/ 0 h 159"/>
                <a:gd name="T46" fmla="*/ 0 w 227"/>
                <a:gd name="T47" fmla="*/ 0 h 159"/>
                <a:gd name="T48" fmla="*/ 0 w 227"/>
                <a:gd name="T49" fmla="*/ 0 h 159"/>
                <a:gd name="T50" fmla="*/ 0 w 227"/>
                <a:gd name="T51" fmla="*/ 0 h 159"/>
                <a:gd name="T52" fmla="*/ 0 w 227"/>
                <a:gd name="T53" fmla="*/ 0 h 159"/>
                <a:gd name="T54" fmla="*/ 0 w 227"/>
                <a:gd name="T55" fmla="*/ 0 h 159"/>
                <a:gd name="T56" fmla="*/ 0 w 227"/>
                <a:gd name="T57" fmla="*/ 0 h 159"/>
                <a:gd name="T58" fmla="*/ 0 w 227"/>
                <a:gd name="T59" fmla="*/ 0 h 159"/>
                <a:gd name="T60" fmla="*/ 0 w 227"/>
                <a:gd name="T61" fmla="*/ 0 h 159"/>
                <a:gd name="T62" fmla="*/ 0 w 227"/>
                <a:gd name="T63" fmla="*/ 0 h 159"/>
                <a:gd name="T64" fmla="*/ 0 w 227"/>
                <a:gd name="T65" fmla="*/ 0 h 159"/>
                <a:gd name="T66" fmla="*/ 0 w 227"/>
                <a:gd name="T67" fmla="*/ 0 h 159"/>
                <a:gd name="T68" fmla="*/ 0 w 227"/>
                <a:gd name="T69" fmla="*/ 0 h 159"/>
                <a:gd name="T70" fmla="*/ 0 w 227"/>
                <a:gd name="T71" fmla="*/ 0 h 159"/>
                <a:gd name="T72" fmla="*/ 0 w 227"/>
                <a:gd name="T73" fmla="*/ 0 h 1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7"/>
                <a:gd name="T112" fmla="*/ 0 h 159"/>
                <a:gd name="T113" fmla="*/ 227 w 227"/>
                <a:gd name="T114" fmla="*/ 159 h 1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7" h="159">
                  <a:moveTo>
                    <a:pt x="191" y="83"/>
                  </a:moveTo>
                  <a:lnTo>
                    <a:pt x="194" y="81"/>
                  </a:lnTo>
                  <a:lnTo>
                    <a:pt x="192" y="81"/>
                  </a:lnTo>
                  <a:lnTo>
                    <a:pt x="186" y="81"/>
                  </a:lnTo>
                  <a:lnTo>
                    <a:pt x="179" y="79"/>
                  </a:lnTo>
                  <a:lnTo>
                    <a:pt x="170" y="77"/>
                  </a:lnTo>
                  <a:lnTo>
                    <a:pt x="160" y="73"/>
                  </a:lnTo>
                  <a:lnTo>
                    <a:pt x="150" y="68"/>
                  </a:lnTo>
                  <a:lnTo>
                    <a:pt x="138" y="62"/>
                  </a:lnTo>
                  <a:lnTo>
                    <a:pt x="127" y="56"/>
                  </a:lnTo>
                  <a:lnTo>
                    <a:pt x="116" y="49"/>
                  </a:lnTo>
                  <a:lnTo>
                    <a:pt x="105" y="41"/>
                  </a:lnTo>
                  <a:lnTo>
                    <a:pt x="95" y="33"/>
                  </a:lnTo>
                  <a:lnTo>
                    <a:pt x="85" y="24"/>
                  </a:lnTo>
                  <a:lnTo>
                    <a:pt x="77" y="16"/>
                  </a:lnTo>
                  <a:lnTo>
                    <a:pt x="70" y="8"/>
                  </a:lnTo>
                  <a:lnTo>
                    <a:pt x="63" y="0"/>
                  </a:lnTo>
                  <a:lnTo>
                    <a:pt x="0" y="45"/>
                  </a:lnTo>
                  <a:lnTo>
                    <a:pt x="9" y="57"/>
                  </a:lnTo>
                  <a:lnTo>
                    <a:pt x="20" y="69"/>
                  </a:lnTo>
                  <a:lnTo>
                    <a:pt x="33" y="82"/>
                  </a:lnTo>
                  <a:lnTo>
                    <a:pt x="45" y="93"/>
                  </a:lnTo>
                  <a:lnTo>
                    <a:pt x="58" y="103"/>
                  </a:lnTo>
                  <a:lnTo>
                    <a:pt x="73" y="113"/>
                  </a:lnTo>
                  <a:lnTo>
                    <a:pt x="87" y="122"/>
                  </a:lnTo>
                  <a:lnTo>
                    <a:pt x="101" y="131"/>
                  </a:lnTo>
                  <a:lnTo>
                    <a:pt x="117" y="138"/>
                  </a:lnTo>
                  <a:lnTo>
                    <a:pt x="131" y="144"/>
                  </a:lnTo>
                  <a:lnTo>
                    <a:pt x="146" y="150"/>
                  </a:lnTo>
                  <a:lnTo>
                    <a:pt x="161" y="155"/>
                  </a:lnTo>
                  <a:lnTo>
                    <a:pt x="176" y="157"/>
                  </a:lnTo>
                  <a:lnTo>
                    <a:pt x="192" y="159"/>
                  </a:lnTo>
                  <a:lnTo>
                    <a:pt x="207" y="157"/>
                  </a:lnTo>
                  <a:lnTo>
                    <a:pt x="224" y="152"/>
                  </a:lnTo>
                  <a:lnTo>
                    <a:pt x="227" y="150"/>
                  </a:lnTo>
                  <a:lnTo>
                    <a:pt x="191" y="8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4" name="Freeform 252"/>
            <p:cNvSpPr>
              <a:spLocks/>
            </p:cNvSpPr>
            <p:nvPr/>
          </p:nvSpPr>
          <p:spPr bwMode="auto">
            <a:xfrm>
              <a:off x="2590" y="1600"/>
              <a:ext cx="28" cy="86"/>
            </a:xfrm>
            <a:custGeom>
              <a:avLst/>
              <a:gdLst>
                <a:gd name="T0" fmla="*/ 0 w 441"/>
                <a:gd name="T1" fmla="*/ 0 h 1369"/>
                <a:gd name="T2" fmla="*/ 0 w 441"/>
                <a:gd name="T3" fmla="*/ 0 h 1369"/>
                <a:gd name="T4" fmla="*/ 0 w 441"/>
                <a:gd name="T5" fmla="*/ 0 h 1369"/>
                <a:gd name="T6" fmla="*/ 0 w 441"/>
                <a:gd name="T7" fmla="*/ 0 h 1369"/>
                <a:gd name="T8" fmla="*/ 0 w 441"/>
                <a:gd name="T9" fmla="*/ 0 h 1369"/>
                <a:gd name="T10" fmla="*/ 0 w 441"/>
                <a:gd name="T11" fmla="*/ 0 h 1369"/>
                <a:gd name="T12" fmla="*/ 0 w 441"/>
                <a:gd name="T13" fmla="*/ 0 h 1369"/>
                <a:gd name="T14" fmla="*/ 0 w 441"/>
                <a:gd name="T15" fmla="*/ 0 h 1369"/>
                <a:gd name="T16" fmla="*/ 0 w 441"/>
                <a:gd name="T17" fmla="*/ 0 h 1369"/>
                <a:gd name="T18" fmla="*/ 0 w 441"/>
                <a:gd name="T19" fmla="*/ 0 h 1369"/>
                <a:gd name="T20" fmla="*/ 0 w 441"/>
                <a:gd name="T21" fmla="*/ 0 h 1369"/>
                <a:gd name="T22" fmla="*/ 0 w 441"/>
                <a:gd name="T23" fmla="*/ 0 h 1369"/>
                <a:gd name="T24" fmla="*/ 0 w 441"/>
                <a:gd name="T25" fmla="*/ 0 h 1369"/>
                <a:gd name="T26" fmla="*/ 0 w 441"/>
                <a:gd name="T27" fmla="*/ 0 h 1369"/>
                <a:gd name="T28" fmla="*/ 0 w 441"/>
                <a:gd name="T29" fmla="*/ 0 h 1369"/>
                <a:gd name="T30" fmla="*/ 0 w 441"/>
                <a:gd name="T31" fmla="*/ 0 h 1369"/>
                <a:gd name="T32" fmla="*/ 0 w 441"/>
                <a:gd name="T33" fmla="*/ 0 h 1369"/>
                <a:gd name="T34" fmla="*/ 0 w 441"/>
                <a:gd name="T35" fmla="*/ 0 h 1369"/>
                <a:gd name="T36" fmla="*/ 0 w 441"/>
                <a:gd name="T37" fmla="*/ 0 h 1369"/>
                <a:gd name="T38" fmla="*/ 0 w 441"/>
                <a:gd name="T39" fmla="*/ 0 h 1369"/>
                <a:gd name="T40" fmla="*/ 0 w 441"/>
                <a:gd name="T41" fmla="*/ 0 h 1369"/>
                <a:gd name="T42" fmla="*/ 0 w 441"/>
                <a:gd name="T43" fmla="*/ 0 h 1369"/>
                <a:gd name="T44" fmla="*/ 0 w 441"/>
                <a:gd name="T45" fmla="*/ 0 h 1369"/>
                <a:gd name="T46" fmla="*/ 0 w 441"/>
                <a:gd name="T47" fmla="*/ 0 h 1369"/>
                <a:gd name="T48" fmla="*/ 0 w 441"/>
                <a:gd name="T49" fmla="*/ 0 h 1369"/>
                <a:gd name="T50" fmla="*/ 0 w 441"/>
                <a:gd name="T51" fmla="*/ 0 h 1369"/>
                <a:gd name="T52" fmla="*/ 0 w 441"/>
                <a:gd name="T53" fmla="*/ 0 h 1369"/>
                <a:gd name="T54" fmla="*/ 0 w 441"/>
                <a:gd name="T55" fmla="*/ 0 h 1369"/>
                <a:gd name="T56" fmla="*/ 0 w 441"/>
                <a:gd name="T57" fmla="*/ 0 h 1369"/>
                <a:gd name="T58" fmla="*/ 0 w 441"/>
                <a:gd name="T59" fmla="*/ 0 h 1369"/>
                <a:gd name="T60" fmla="*/ 0 w 441"/>
                <a:gd name="T61" fmla="*/ 0 h 1369"/>
                <a:gd name="T62" fmla="*/ 0 w 441"/>
                <a:gd name="T63" fmla="*/ 0 h 1369"/>
                <a:gd name="T64" fmla="*/ 0 w 441"/>
                <a:gd name="T65" fmla="*/ 0 h 1369"/>
                <a:gd name="T66" fmla="*/ 0 w 441"/>
                <a:gd name="T67" fmla="*/ 0 h 1369"/>
                <a:gd name="T68" fmla="*/ 0 w 441"/>
                <a:gd name="T69" fmla="*/ 0 h 1369"/>
                <a:gd name="T70" fmla="*/ 0 w 441"/>
                <a:gd name="T71" fmla="*/ 0 h 1369"/>
                <a:gd name="T72" fmla="*/ 0 w 441"/>
                <a:gd name="T73" fmla="*/ 0 h 1369"/>
                <a:gd name="T74" fmla="*/ 0 w 441"/>
                <a:gd name="T75" fmla="*/ 0 h 1369"/>
                <a:gd name="T76" fmla="*/ 0 w 441"/>
                <a:gd name="T77" fmla="*/ 0 h 1369"/>
                <a:gd name="T78" fmla="*/ 0 w 441"/>
                <a:gd name="T79" fmla="*/ 0 h 1369"/>
                <a:gd name="T80" fmla="*/ 0 w 441"/>
                <a:gd name="T81" fmla="*/ 0 h 1369"/>
                <a:gd name="T82" fmla="*/ 0 w 441"/>
                <a:gd name="T83" fmla="*/ 0 h 1369"/>
                <a:gd name="T84" fmla="*/ 0 w 441"/>
                <a:gd name="T85" fmla="*/ 0 h 13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41"/>
                <a:gd name="T130" fmla="*/ 0 h 1369"/>
                <a:gd name="T131" fmla="*/ 441 w 441"/>
                <a:gd name="T132" fmla="*/ 1369 h 136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41" h="1369">
                  <a:moveTo>
                    <a:pt x="0" y="69"/>
                  </a:moveTo>
                  <a:lnTo>
                    <a:pt x="23" y="81"/>
                  </a:lnTo>
                  <a:lnTo>
                    <a:pt x="45" y="93"/>
                  </a:lnTo>
                  <a:lnTo>
                    <a:pt x="66" y="105"/>
                  </a:lnTo>
                  <a:lnTo>
                    <a:pt x="86" y="119"/>
                  </a:lnTo>
                  <a:lnTo>
                    <a:pt x="106" y="133"/>
                  </a:lnTo>
                  <a:lnTo>
                    <a:pt x="124" y="147"/>
                  </a:lnTo>
                  <a:lnTo>
                    <a:pt x="143" y="163"/>
                  </a:lnTo>
                  <a:lnTo>
                    <a:pt x="160" y="179"/>
                  </a:lnTo>
                  <a:lnTo>
                    <a:pt x="176" y="195"/>
                  </a:lnTo>
                  <a:lnTo>
                    <a:pt x="192" y="213"/>
                  </a:lnTo>
                  <a:lnTo>
                    <a:pt x="207" y="230"/>
                  </a:lnTo>
                  <a:lnTo>
                    <a:pt x="221" y="249"/>
                  </a:lnTo>
                  <a:lnTo>
                    <a:pt x="235" y="267"/>
                  </a:lnTo>
                  <a:lnTo>
                    <a:pt x="248" y="287"/>
                  </a:lnTo>
                  <a:lnTo>
                    <a:pt x="260" y="306"/>
                  </a:lnTo>
                  <a:lnTo>
                    <a:pt x="272" y="327"/>
                  </a:lnTo>
                  <a:lnTo>
                    <a:pt x="283" y="347"/>
                  </a:lnTo>
                  <a:lnTo>
                    <a:pt x="293" y="367"/>
                  </a:lnTo>
                  <a:lnTo>
                    <a:pt x="302" y="389"/>
                  </a:lnTo>
                  <a:lnTo>
                    <a:pt x="312" y="412"/>
                  </a:lnTo>
                  <a:lnTo>
                    <a:pt x="320" y="433"/>
                  </a:lnTo>
                  <a:lnTo>
                    <a:pt x="327" y="456"/>
                  </a:lnTo>
                  <a:lnTo>
                    <a:pt x="333" y="478"/>
                  </a:lnTo>
                  <a:lnTo>
                    <a:pt x="339" y="501"/>
                  </a:lnTo>
                  <a:lnTo>
                    <a:pt x="346" y="524"/>
                  </a:lnTo>
                  <a:lnTo>
                    <a:pt x="350" y="548"/>
                  </a:lnTo>
                  <a:lnTo>
                    <a:pt x="354" y="571"/>
                  </a:lnTo>
                  <a:lnTo>
                    <a:pt x="357" y="595"/>
                  </a:lnTo>
                  <a:lnTo>
                    <a:pt x="360" y="618"/>
                  </a:lnTo>
                  <a:lnTo>
                    <a:pt x="362" y="642"/>
                  </a:lnTo>
                  <a:lnTo>
                    <a:pt x="363" y="666"/>
                  </a:lnTo>
                  <a:lnTo>
                    <a:pt x="364" y="689"/>
                  </a:lnTo>
                  <a:lnTo>
                    <a:pt x="364" y="714"/>
                  </a:lnTo>
                  <a:lnTo>
                    <a:pt x="363" y="737"/>
                  </a:lnTo>
                  <a:lnTo>
                    <a:pt x="362" y="761"/>
                  </a:lnTo>
                  <a:lnTo>
                    <a:pt x="360" y="784"/>
                  </a:lnTo>
                  <a:lnTo>
                    <a:pt x="357" y="808"/>
                  </a:lnTo>
                  <a:lnTo>
                    <a:pt x="354" y="832"/>
                  </a:lnTo>
                  <a:lnTo>
                    <a:pt x="350" y="855"/>
                  </a:lnTo>
                  <a:lnTo>
                    <a:pt x="346" y="878"/>
                  </a:lnTo>
                  <a:lnTo>
                    <a:pt x="340" y="900"/>
                  </a:lnTo>
                  <a:lnTo>
                    <a:pt x="334" y="923"/>
                  </a:lnTo>
                  <a:lnTo>
                    <a:pt x="328" y="945"/>
                  </a:lnTo>
                  <a:lnTo>
                    <a:pt x="321" y="968"/>
                  </a:lnTo>
                  <a:lnTo>
                    <a:pt x="313" y="989"/>
                  </a:lnTo>
                  <a:lnTo>
                    <a:pt x="305" y="1010"/>
                  </a:lnTo>
                  <a:lnTo>
                    <a:pt x="296" y="1031"/>
                  </a:lnTo>
                  <a:lnTo>
                    <a:pt x="286" y="1052"/>
                  </a:lnTo>
                  <a:lnTo>
                    <a:pt x="277" y="1071"/>
                  </a:lnTo>
                  <a:lnTo>
                    <a:pt x="266" y="1091"/>
                  </a:lnTo>
                  <a:lnTo>
                    <a:pt x="254" y="1110"/>
                  </a:lnTo>
                  <a:lnTo>
                    <a:pt x="243" y="1129"/>
                  </a:lnTo>
                  <a:lnTo>
                    <a:pt x="231" y="1147"/>
                  </a:lnTo>
                  <a:lnTo>
                    <a:pt x="217" y="1164"/>
                  </a:lnTo>
                  <a:lnTo>
                    <a:pt x="204" y="1181"/>
                  </a:lnTo>
                  <a:lnTo>
                    <a:pt x="190" y="1197"/>
                  </a:lnTo>
                  <a:lnTo>
                    <a:pt x="175" y="1213"/>
                  </a:lnTo>
                  <a:lnTo>
                    <a:pt x="161" y="1227"/>
                  </a:lnTo>
                  <a:lnTo>
                    <a:pt x="145" y="1241"/>
                  </a:lnTo>
                  <a:lnTo>
                    <a:pt x="129" y="1255"/>
                  </a:lnTo>
                  <a:lnTo>
                    <a:pt x="112" y="1268"/>
                  </a:lnTo>
                  <a:lnTo>
                    <a:pt x="95" y="1280"/>
                  </a:lnTo>
                  <a:lnTo>
                    <a:pt x="77" y="1291"/>
                  </a:lnTo>
                  <a:lnTo>
                    <a:pt x="60" y="1302"/>
                  </a:lnTo>
                  <a:lnTo>
                    <a:pt x="96" y="1369"/>
                  </a:lnTo>
                  <a:lnTo>
                    <a:pt x="117" y="1357"/>
                  </a:lnTo>
                  <a:lnTo>
                    <a:pt x="138" y="1344"/>
                  </a:lnTo>
                  <a:lnTo>
                    <a:pt x="158" y="1331"/>
                  </a:lnTo>
                  <a:lnTo>
                    <a:pt x="177" y="1315"/>
                  </a:lnTo>
                  <a:lnTo>
                    <a:pt x="196" y="1300"/>
                  </a:lnTo>
                  <a:lnTo>
                    <a:pt x="214" y="1283"/>
                  </a:lnTo>
                  <a:lnTo>
                    <a:pt x="231" y="1266"/>
                  </a:lnTo>
                  <a:lnTo>
                    <a:pt x="248" y="1249"/>
                  </a:lnTo>
                  <a:lnTo>
                    <a:pt x="264" y="1230"/>
                  </a:lnTo>
                  <a:lnTo>
                    <a:pt x="279" y="1212"/>
                  </a:lnTo>
                  <a:lnTo>
                    <a:pt x="293" y="1191"/>
                  </a:lnTo>
                  <a:lnTo>
                    <a:pt x="308" y="1172"/>
                  </a:lnTo>
                  <a:lnTo>
                    <a:pt x="321" y="1150"/>
                  </a:lnTo>
                  <a:lnTo>
                    <a:pt x="333" y="1130"/>
                  </a:lnTo>
                  <a:lnTo>
                    <a:pt x="344" y="1107"/>
                  </a:lnTo>
                  <a:lnTo>
                    <a:pt x="356" y="1086"/>
                  </a:lnTo>
                  <a:lnTo>
                    <a:pt x="367" y="1062"/>
                  </a:lnTo>
                  <a:lnTo>
                    <a:pt x="376" y="1040"/>
                  </a:lnTo>
                  <a:lnTo>
                    <a:pt x="385" y="1016"/>
                  </a:lnTo>
                  <a:lnTo>
                    <a:pt x="394" y="992"/>
                  </a:lnTo>
                  <a:lnTo>
                    <a:pt x="402" y="968"/>
                  </a:lnTo>
                  <a:lnTo>
                    <a:pt x="409" y="943"/>
                  </a:lnTo>
                  <a:lnTo>
                    <a:pt x="415" y="919"/>
                  </a:lnTo>
                  <a:lnTo>
                    <a:pt x="421" y="894"/>
                  </a:lnTo>
                  <a:lnTo>
                    <a:pt x="425" y="868"/>
                  </a:lnTo>
                  <a:lnTo>
                    <a:pt x="431" y="844"/>
                  </a:lnTo>
                  <a:lnTo>
                    <a:pt x="434" y="818"/>
                  </a:lnTo>
                  <a:lnTo>
                    <a:pt x="437" y="793"/>
                  </a:lnTo>
                  <a:lnTo>
                    <a:pt x="439" y="766"/>
                  </a:lnTo>
                  <a:lnTo>
                    <a:pt x="440" y="740"/>
                  </a:lnTo>
                  <a:lnTo>
                    <a:pt x="441" y="715"/>
                  </a:lnTo>
                  <a:lnTo>
                    <a:pt x="441" y="688"/>
                  </a:lnTo>
                  <a:lnTo>
                    <a:pt x="441" y="663"/>
                  </a:lnTo>
                  <a:lnTo>
                    <a:pt x="439" y="637"/>
                  </a:lnTo>
                  <a:lnTo>
                    <a:pt x="437" y="611"/>
                  </a:lnTo>
                  <a:lnTo>
                    <a:pt x="434" y="585"/>
                  </a:lnTo>
                  <a:lnTo>
                    <a:pt x="431" y="559"/>
                  </a:lnTo>
                  <a:lnTo>
                    <a:pt x="425" y="533"/>
                  </a:lnTo>
                  <a:lnTo>
                    <a:pt x="420" y="508"/>
                  </a:lnTo>
                  <a:lnTo>
                    <a:pt x="415" y="482"/>
                  </a:lnTo>
                  <a:lnTo>
                    <a:pt x="408" y="458"/>
                  </a:lnTo>
                  <a:lnTo>
                    <a:pt x="401" y="433"/>
                  </a:lnTo>
                  <a:lnTo>
                    <a:pt x="393" y="407"/>
                  </a:lnTo>
                  <a:lnTo>
                    <a:pt x="383" y="383"/>
                  </a:lnTo>
                  <a:lnTo>
                    <a:pt x="374" y="359"/>
                  </a:lnTo>
                  <a:lnTo>
                    <a:pt x="363" y="336"/>
                  </a:lnTo>
                  <a:lnTo>
                    <a:pt x="352" y="312"/>
                  </a:lnTo>
                  <a:lnTo>
                    <a:pt x="340" y="290"/>
                  </a:lnTo>
                  <a:lnTo>
                    <a:pt x="327" y="266"/>
                  </a:lnTo>
                  <a:lnTo>
                    <a:pt x="313" y="245"/>
                  </a:lnTo>
                  <a:lnTo>
                    <a:pt x="298" y="223"/>
                  </a:lnTo>
                  <a:lnTo>
                    <a:pt x="283" y="202"/>
                  </a:lnTo>
                  <a:lnTo>
                    <a:pt x="267" y="181"/>
                  </a:lnTo>
                  <a:lnTo>
                    <a:pt x="250" y="162"/>
                  </a:lnTo>
                  <a:lnTo>
                    <a:pt x="232" y="142"/>
                  </a:lnTo>
                  <a:lnTo>
                    <a:pt x="213" y="123"/>
                  </a:lnTo>
                  <a:lnTo>
                    <a:pt x="194" y="105"/>
                  </a:lnTo>
                  <a:lnTo>
                    <a:pt x="173" y="88"/>
                  </a:lnTo>
                  <a:lnTo>
                    <a:pt x="152" y="70"/>
                  </a:lnTo>
                  <a:lnTo>
                    <a:pt x="130" y="55"/>
                  </a:lnTo>
                  <a:lnTo>
                    <a:pt x="107" y="40"/>
                  </a:lnTo>
                  <a:lnTo>
                    <a:pt x="83" y="25"/>
                  </a:lnTo>
                  <a:lnTo>
                    <a:pt x="59" y="12"/>
                  </a:lnTo>
                  <a:lnTo>
                    <a:pt x="33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5" name="Freeform 253"/>
            <p:cNvSpPr>
              <a:spLocks/>
            </p:cNvSpPr>
            <p:nvPr/>
          </p:nvSpPr>
          <p:spPr bwMode="auto">
            <a:xfrm>
              <a:off x="2586" y="1521"/>
              <a:ext cx="97" cy="73"/>
            </a:xfrm>
            <a:custGeom>
              <a:avLst/>
              <a:gdLst>
                <a:gd name="T0" fmla="*/ 0 w 1550"/>
                <a:gd name="T1" fmla="*/ 0 h 1169"/>
                <a:gd name="T2" fmla="*/ 0 w 1550"/>
                <a:gd name="T3" fmla="*/ 0 h 1169"/>
                <a:gd name="T4" fmla="*/ 0 w 1550"/>
                <a:gd name="T5" fmla="*/ 0 h 1169"/>
                <a:gd name="T6" fmla="*/ 0 w 1550"/>
                <a:gd name="T7" fmla="*/ 0 h 1169"/>
                <a:gd name="T8" fmla="*/ 0 w 1550"/>
                <a:gd name="T9" fmla="*/ 0 h 1169"/>
                <a:gd name="T10" fmla="*/ 0 w 1550"/>
                <a:gd name="T11" fmla="*/ 0 h 1169"/>
                <a:gd name="T12" fmla="*/ 0 w 1550"/>
                <a:gd name="T13" fmla="*/ 0 h 1169"/>
                <a:gd name="T14" fmla="*/ 0 w 1550"/>
                <a:gd name="T15" fmla="*/ 0 h 1169"/>
                <a:gd name="T16" fmla="*/ 0 w 1550"/>
                <a:gd name="T17" fmla="*/ 0 h 1169"/>
                <a:gd name="T18" fmla="*/ 0 w 1550"/>
                <a:gd name="T19" fmla="*/ 0 h 1169"/>
                <a:gd name="T20" fmla="*/ 0 w 1550"/>
                <a:gd name="T21" fmla="*/ 0 h 1169"/>
                <a:gd name="T22" fmla="*/ 0 w 1550"/>
                <a:gd name="T23" fmla="*/ 0 h 1169"/>
                <a:gd name="T24" fmla="*/ 0 w 1550"/>
                <a:gd name="T25" fmla="*/ 0 h 1169"/>
                <a:gd name="T26" fmla="*/ 0 w 1550"/>
                <a:gd name="T27" fmla="*/ 0 h 1169"/>
                <a:gd name="T28" fmla="*/ 0 w 1550"/>
                <a:gd name="T29" fmla="*/ 0 h 1169"/>
                <a:gd name="T30" fmla="*/ 0 w 1550"/>
                <a:gd name="T31" fmla="*/ 0 h 1169"/>
                <a:gd name="T32" fmla="*/ 0 w 1550"/>
                <a:gd name="T33" fmla="*/ 0 h 1169"/>
                <a:gd name="T34" fmla="*/ 0 w 1550"/>
                <a:gd name="T35" fmla="*/ 0 h 1169"/>
                <a:gd name="T36" fmla="*/ 0 w 1550"/>
                <a:gd name="T37" fmla="*/ 0 h 1169"/>
                <a:gd name="T38" fmla="*/ 0 w 1550"/>
                <a:gd name="T39" fmla="*/ 0 h 1169"/>
                <a:gd name="T40" fmla="*/ 0 w 1550"/>
                <a:gd name="T41" fmla="*/ 0 h 1169"/>
                <a:gd name="T42" fmla="*/ 0 w 1550"/>
                <a:gd name="T43" fmla="*/ 0 h 1169"/>
                <a:gd name="T44" fmla="*/ 0 w 1550"/>
                <a:gd name="T45" fmla="*/ 0 h 1169"/>
                <a:gd name="T46" fmla="*/ 0 w 1550"/>
                <a:gd name="T47" fmla="*/ 0 h 1169"/>
                <a:gd name="T48" fmla="*/ 0 w 1550"/>
                <a:gd name="T49" fmla="*/ 0 h 1169"/>
                <a:gd name="T50" fmla="*/ 0 w 1550"/>
                <a:gd name="T51" fmla="*/ 0 h 1169"/>
                <a:gd name="T52" fmla="*/ 0 w 1550"/>
                <a:gd name="T53" fmla="*/ 0 h 1169"/>
                <a:gd name="T54" fmla="*/ 0 w 1550"/>
                <a:gd name="T55" fmla="*/ 0 h 1169"/>
                <a:gd name="T56" fmla="*/ 0 w 1550"/>
                <a:gd name="T57" fmla="*/ 0 h 1169"/>
                <a:gd name="T58" fmla="*/ 0 w 1550"/>
                <a:gd name="T59" fmla="*/ 0 h 1169"/>
                <a:gd name="T60" fmla="*/ 0 w 1550"/>
                <a:gd name="T61" fmla="*/ 0 h 1169"/>
                <a:gd name="T62" fmla="*/ 0 w 1550"/>
                <a:gd name="T63" fmla="*/ 0 h 1169"/>
                <a:gd name="T64" fmla="*/ 0 w 1550"/>
                <a:gd name="T65" fmla="*/ 0 h 1169"/>
                <a:gd name="T66" fmla="*/ 0 w 1550"/>
                <a:gd name="T67" fmla="*/ 0 h 1169"/>
                <a:gd name="T68" fmla="*/ 0 w 1550"/>
                <a:gd name="T69" fmla="*/ 0 h 1169"/>
                <a:gd name="T70" fmla="*/ 0 w 1550"/>
                <a:gd name="T71" fmla="*/ 0 h 1169"/>
                <a:gd name="T72" fmla="*/ 0 w 1550"/>
                <a:gd name="T73" fmla="*/ 0 h 1169"/>
                <a:gd name="T74" fmla="*/ 0 w 1550"/>
                <a:gd name="T75" fmla="*/ 0 h 1169"/>
                <a:gd name="T76" fmla="*/ 0 w 1550"/>
                <a:gd name="T77" fmla="*/ 0 h 1169"/>
                <a:gd name="T78" fmla="*/ 0 w 1550"/>
                <a:gd name="T79" fmla="*/ 0 h 1169"/>
                <a:gd name="T80" fmla="*/ 0 w 1550"/>
                <a:gd name="T81" fmla="*/ 0 h 1169"/>
                <a:gd name="T82" fmla="*/ 0 w 1550"/>
                <a:gd name="T83" fmla="*/ 0 h 1169"/>
                <a:gd name="T84" fmla="*/ 0 w 1550"/>
                <a:gd name="T85" fmla="*/ 0 h 1169"/>
                <a:gd name="T86" fmla="*/ 0 w 1550"/>
                <a:gd name="T87" fmla="*/ 0 h 1169"/>
                <a:gd name="T88" fmla="*/ 0 w 1550"/>
                <a:gd name="T89" fmla="*/ 0 h 11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50"/>
                <a:gd name="T136" fmla="*/ 0 h 1169"/>
                <a:gd name="T137" fmla="*/ 1550 w 1550"/>
                <a:gd name="T138" fmla="*/ 1169 h 11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50" h="1169">
                  <a:moveTo>
                    <a:pt x="1540" y="0"/>
                  </a:moveTo>
                  <a:lnTo>
                    <a:pt x="1502" y="14"/>
                  </a:lnTo>
                  <a:lnTo>
                    <a:pt x="1464" y="25"/>
                  </a:lnTo>
                  <a:lnTo>
                    <a:pt x="1426" y="37"/>
                  </a:lnTo>
                  <a:lnTo>
                    <a:pt x="1388" y="47"/>
                  </a:lnTo>
                  <a:lnTo>
                    <a:pt x="1311" y="68"/>
                  </a:lnTo>
                  <a:lnTo>
                    <a:pt x="1234" y="87"/>
                  </a:lnTo>
                  <a:lnTo>
                    <a:pt x="1159" y="107"/>
                  </a:lnTo>
                  <a:lnTo>
                    <a:pt x="1084" y="126"/>
                  </a:lnTo>
                  <a:lnTo>
                    <a:pt x="1009" y="146"/>
                  </a:lnTo>
                  <a:lnTo>
                    <a:pt x="935" y="167"/>
                  </a:lnTo>
                  <a:lnTo>
                    <a:pt x="898" y="180"/>
                  </a:lnTo>
                  <a:lnTo>
                    <a:pt x="862" y="191"/>
                  </a:lnTo>
                  <a:lnTo>
                    <a:pt x="826" y="204"/>
                  </a:lnTo>
                  <a:lnTo>
                    <a:pt x="791" y="218"/>
                  </a:lnTo>
                  <a:lnTo>
                    <a:pt x="756" y="233"/>
                  </a:lnTo>
                  <a:lnTo>
                    <a:pt x="722" y="248"/>
                  </a:lnTo>
                  <a:lnTo>
                    <a:pt x="687" y="265"/>
                  </a:lnTo>
                  <a:lnTo>
                    <a:pt x="653" y="282"/>
                  </a:lnTo>
                  <a:lnTo>
                    <a:pt x="620" y="300"/>
                  </a:lnTo>
                  <a:lnTo>
                    <a:pt x="588" y="321"/>
                  </a:lnTo>
                  <a:lnTo>
                    <a:pt x="556" y="341"/>
                  </a:lnTo>
                  <a:lnTo>
                    <a:pt x="524" y="365"/>
                  </a:lnTo>
                  <a:lnTo>
                    <a:pt x="493" y="389"/>
                  </a:lnTo>
                  <a:lnTo>
                    <a:pt x="463" y="415"/>
                  </a:lnTo>
                  <a:lnTo>
                    <a:pt x="434" y="442"/>
                  </a:lnTo>
                  <a:lnTo>
                    <a:pt x="404" y="472"/>
                  </a:lnTo>
                  <a:lnTo>
                    <a:pt x="342" y="540"/>
                  </a:lnTo>
                  <a:lnTo>
                    <a:pt x="278" y="612"/>
                  </a:lnTo>
                  <a:lnTo>
                    <a:pt x="247" y="648"/>
                  </a:lnTo>
                  <a:lnTo>
                    <a:pt x="217" y="685"/>
                  </a:lnTo>
                  <a:lnTo>
                    <a:pt x="187" y="723"/>
                  </a:lnTo>
                  <a:lnTo>
                    <a:pt x="159" y="762"/>
                  </a:lnTo>
                  <a:lnTo>
                    <a:pt x="132" y="801"/>
                  </a:lnTo>
                  <a:lnTo>
                    <a:pt x="106" y="841"/>
                  </a:lnTo>
                  <a:lnTo>
                    <a:pt x="94" y="863"/>
                  </a:lnTo>
                  <a:lnTo>
                    <a:pt x="82" y="883"/>
                  </a:lnTo>
                  <a:lnTo>
                    <a:pt x="71" y="905"/>
                  </a:lnTo>
                  <a:lnTo>
                    <a:pt x="61" y="926"/>
                  </a:lnTo>
                  <a:lnTo>
                    <a:pt x="51" y="949"/>
                  </a:lnTo>
                  <a:lnTo>
                    <a:pt x="41" y="972"/>
                  </a:lnTo>
                  <a:lnTo>
                    <a:pt x="33" y="994"/>
                  </a:lnTo>
                  <a:lnTo>
                    <a:pt x="25" y="1018"/>
                  </a:lnTo>
                  <a:lnTo>
                    <a:pt x="18" y="1041"/>
                  </a:lnTo>
                  <a:lnTo>
                    <a:pt x="11" y="1065"/>
                  </a:lnTo>
                  <a:lnTo>
                    <a:pt x="5" y="1089"/>
                  </a:lnTo>
                  <a:lnTo>
                    <a:pt x="0" y="1114"/>
                  </a:lnTo>
                  <a:lnTo>
                    <a:pt x="0" y="1118"/>
                  </a:lnTo>
                  <a:lnTo>
                    <a:pt x="1" y="1122"/>
                  </a:lnTo>
                  <a:lnTo>
                    <a:pt x="3" y="1127"/>
                  </a:lnTo>
                  <a:lnTo>
                    <a:pt x="6" y="1131"/>
                  </a:lnTo>
                  <a:lnTo>
                    <a:pt x="14" y="1141"/>
                  </a:lnTo>
                  <a:lnTo>
                    <a:pt x="22" y="1150"/>
                  </a:lnTo>
                  <a:lnTo>
                    <a:pt x="32" y="1157"/>
                  </a:lnTo>
                  <a:lnTo>
                    <a:pt x="42" y="1163"/>
                  </a:lnTo>
                  <a:lnTo>
                    <a:pt x="47" y="1166"/>
                  </a:lnTo>
                  <a:lnTo>
                    <a:pt x="53" y="1167"/>
                  </a:lnTo>
                  <a:lnTo>
                    <a:pt x="57" y="1168"/>
                  </a:lnTo>
                  <a:lnTo>
                    <a:pt x="61" y="1169"/>
                  </a:lnTo>
                  <a:lnTo>
                    <a:pt x="80" y="1167"/>
                  </a:lnTo>
                  <a:lnTo>
                    <a:pt x="101" y="1165"/>
                  </a:lnTo>
                  <a:lnTo>
                    <a:pt x="120" y="1162"/>
                  </a:lnTo>
                  <a:lnTo>
                    <a:pt x="140" y="1158"/>
                  </a:lnTo>
                  <a:lnTo>
                    <a:pt x="178" y="1149"/>
                  </a:lnTo>
                  <a:lnTo>
                    <a:pt x="217" y="1136"/>
                  </a:lnTo>
                  <a:lnTo>
                    <a:pt x="292" y="1110"/>
                  </a:lnTo>
                  <a:lnTo>
                    <a:pt x="369" y="1082"/>
                  </a:lnTo>
                  <a:lnTo>
                    <a:pt x="407" y="1070"/>
                  </a:lnTo>
                  <a:lnTo>
                    <a:pt x="446" y="1059"/>
                  </a:lnTo>
                  <a:lnTo>
                    <a:pt x="465" y="1055"/>
                  </a:lnTo>
                  <a:lnTo>
                    <a:pt x="484" y="1049"/>
                  </a:lnTo>
                  <a:lnTo>
                    <a:pt x="504" y="1046"/>
                  </a:lnTo>
                  <a:lnTo>
                    <a:pt x="523" y="1043"/>
                  </a:lnTo>
                  <a:lnTo>
                    <a:pt x="543" y="1042"/>
                  </a:lnTo>
                  <a:lnTo>
                    <a:pt x="562" y="1041"/>
                  </a:lnTo>
                  <a:lnTo>
                    <a:pt x="582" y="1041"/>
                  </a:lnTo>
                  <a:lnTo>
                    <a:pt x="601" y="1042"/>
                  </a:lnTo>
                  <a:lnTo>
                    <a:pt x="621" y="1044"/>
                  </a:lnTo>
                  <a:lnTo>
                    <a:pt x="641" y="1047"/>
                  </a:lnTo>
                  <a:lnTo>
                    <a:pt x="661" y="1052"/>
                  </a:lnTo>
                  <a:lnTo>
                    <a:pt x="682" y="1059"/>
                  </a:lnTo>
                  <a:lnTo>
                    <a:pt x="722" y="1071"/>
                  </a:lnTo>
                  <a:lnTo>
                    <a:pt x="764" y="1082"/>
                  </a:lnTo>
                  <a:lnTo>
                    <a:pt x="806" y="1091"/>
                  </a:lnTo>
                  <a:lnTo>
                    <a:pt x="850" y="1101"/>
                  </a:lnTo>
                  <a:lnTo>
                    <a:pt x="872" y="1104"/>
                  </a:lnTo>
                  <a:lnTo>
                    <a:pt x="893" y="1108"/>
                  </a:lnTo>
                  <a:lnTo>
                    <a:pt x="916" y="1110"/>
                  </a:lnTo>
                  <a:lnTo>
                    <a:pt x="937" y="1112"/>
                  </a:lnTo>
                  <a:lnTo>
                    <a:pt x="959" y="1114"/>
                  </a:lnTo>
                  <a:lnTo>
                    <a:pt x="980" y="1114"/>
                  </a:lnTo>
                  <a:lnTo>
                    <a:pt x="1002" y="1114"/>
                  </a:lnTo>
                  <a:lnTo>
                    <a:pt x="1023" y="1114"/>
                  </a:lnTo>
                  <a:lnTo>
                    <a:pt x="1044" y="1112"/>
                  </a:lnTo>
                  <a:lnTo>
                    <a:pt x="1064" y="1110"/>
                  </a:lnTo>
                  <a:lnTo>
                    <a:pt x="1084" y="1107"/>
                  </a:lnTo>
                  <a:lnTo>
                    <a:pt x="1103" y="1103"/>
                  </a:lnTo>
                  <a:lnTo>
                    <a:pt x="1123" y="1098"/>
                  </a:lnTo>
                  <a:lnTo>
                    <a:pt x="1141" y="1092"/>
                  </a:lnTo>
                  <a:lnTo>
                    <a:pt x="1159" y="1085"/>
                  </a:lnTo>
                  <a:lnTo>
                    <a:pt x="1176" y="1077"/>
                  </a:lnTo>
                  <a:lnTo>
                    <a:pt x="1192" y="1068"/>
                  </a:lnTo>
                  <a:lnTo>
                    <a:pt x="1209" y="1058"/>
                  </a:lnTo>
                  <a:lnTo>
                    <a:pt x="1223" y="1046"/>
                  </a:lnTo>
                  <a:lnTo>
                    <a:pt x="1238" y="1033"/>
                  </a:lnTo>
                  <a:lnTo>
                    <a:pt x="1251" y="1020"/>
                  </a:lnTo>
                  <a:lnTo>
                    <a:pt x="1263" y="1004"/>
                  </a:lnTo>
                  <a:lnTo>
                    <a:pt x="1274" y="988"/>
                  </a:lnTo>
                  <a:lnTo>
                    <a:pt x="1286" y="969"/>
                  </a:lnTo>
                  <a:lnTo>
                    <a:pt x="1317" y="915"/>
                  </a:lnTo>
                  <a:lnTo>
                    <a:pt x="1347" y="859"/>
                  </a:lnTo>
                  <a:lnTo>
                    <a:pt x="1377" y="800"/>
                  </a:lnTo>
                  <a:lnTo>
                    <a:pt x="1405" y="742"/>
                  </a:lnTo>
                  <a:lnTo>
                    <a:pt x="1418" y="712"/>
                  </a:lnTo>
                  <a:lnTo>
                    <a:pt x="1430" y="683"/>
                  </a:lnTo>
                  <a:lnTo>
                    <a:pt x="1443" y="652"/>
                  </a:lnTo>
                  <a:lnTo>
                    <a:pt x="1455" y="621"/>
                  </a:lnTo>
                  <a:lnTo>
                    <a:pt x="1466" y="590"/>
                  </a:lnTo>
                  <a:lnTo>
                    <a:pt x="1476" y="560"/>
                  </a:lnTo>
                  <a:lnTo>
                    <a:pt x="1487" y="529"/>
                  </a:lnTo>
                  <a:lnTo>
                    <a:pt x="1496" y="497"/>
                  </a:lnTo>
                  <a:lnTo>
                    <a:pt x="1504" y="466"/>
                  </a:lnTo>
                  <a:lnTo>
                    <a:pt x="1512" y="436"/>
                  </a:lnTo>
                  <a:lnTo>
                    <a:pt x="1520" y="404"/>
                  </a:lnTo>
                  <a:lnTo>
                    <a:pt x="1527" y="372"/>
                  </a:lnTo>
                  <a:lnTo>
                    <a:pt x="1533" y="341"/>
                  </a:lnTo>
                  <a:lnTo>
                    <a:pt x="1538" y="310"/>
                  </a:lnTo>
                  <a:lnTo>
                    <a:pt x="1542" y="279"/>
                  </a:lnTo>
                  <a:lnTo>
                    <a:pt x="1545" y="247"/>
                  </a:lnTo>
                  <a:lnTo>
                    <a:pt x="1548" y="215"/>
                  </a:lnTo>
                  <a:lnTo>
                    <a:pt x="1550" y="185"/>
                  </a:lnTo>
                  <a:lnTo>
                    <a:pt x="1550" y="154"/>
                  </a:lnTo>
                  <a:lnTo>
                    <a:pt x="1550" y="123"/>
                  </a:lnTo>
                  <a:lnTo>
                    <a:pt x="1549" y="93"/>
                  </a:lnTo>
                  <a:lnTo>
                    <a:pt x="1547" y="62"/>
                  </a:lnTo>
                  <a:lnTo>
                    <a:pt x="1544" y="31"/>
                  </a:lnTo>
                  <a:lnTo>
                    <a:pt x="1540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6" name="Freeform 254"/>
            <p:cNvSpPr>
              <a:spLocks/>
            </p:cNvSpPr>
            <p:nvPr/>
          </p:nvSpPr>
          <p:spPr bwMode="auto">
            <a:xfrm>
              <a:off x="2609" y="1518"/>
              <a:ext cx="74" cy="34"/>
            </a:xfrm>
            <a:custGeom>
              <a:avLst/>
              <a:gdLst>
                <a:gd name="T0" fmla="*/ 0 w 1177"/>
                <a:gd name="T1" fmla="*/ 0 h 534"/>
                <a:gd name="T2" fmla="*/ 0 w 1177"/>
                <a:gd name="T3" fmla="*/ 0 h 534"/>
                <a:gd name="T4" fmla="*/ 0 w 1177"/>
                <a:gd name="T5" fmla="*/ 0 h 534"/>
                <a:gd name="T6" fmla="*/ 0 w 1177"/>
                <a:gd name="T7" fmla="*/ 0 h 534"/>
                <a:gd name="T8" fmla="*/ 0 w 1177"/>
                <a:gd name="T9" fmla="*/ 0 h 534"/>
                <a:gd name="T10" fmla="*/ 0 w 1177"/>
                <a:gd name="T11" fmla="*/ 0 h 534"/>
                <a:gd name="T12" fmla="*/ 0 w 1177"/>
                <a:gd name="T13" fmla="*/ 0 h 534"/>
                <a:gd name="T14" fmla="*/ 0 w 1177"/>
                <a:gd name="T15" fmla="*/ 0 h 534"/>
                <a:gd name="T16" fmla="*/ 0 w 1177"/>
                <a:gd name="T17" fmla="*/ 0 h 534"/>
                <a:gd name="T18" fmla="*/ 0 w 1177"/>
                <a:gd name="T19" fmla="*/ 0 h 534"/>
                <a:gd name="T20" fmla="*/ 0 w 1177"/>
                <a:gd name="T21" fmla="*/ 0 h 534"/>
                <a:gd name="T22" fmla="*/ 0 w 1177"/>
                <a:gd name="T23" fmla="*/ 0 h 534"/>
                <a:gd name="T24" fmla="*/ 0 w 1177"/>
                <a:gd name="T25" fmla="*/ 0 h 534"/>
                <a:gd name="T26" fmla="*/ 0 w 1177"/>
                <a:gd name="T27" fmla="*/ 0 h 534"/>
                <a:gd name="T28" fmla="*/ 0 w 1177"/>
                <a:gd name="T29" fmla="*/ 0 h 534"/>
                <a:gd name="T30" fmla="*/ 0 w 1177"/>
                <a:gd name="T31" fmla="*/ 0 h 534"/>
                <a:gd name="T32" fmla="*/ 0 w 1177"/>
                <a:gd name="T33" fmla="*/ 0 h 534"/>
                <a:gd name="T34" fmla="*/ 0 w 1177"/>
                <a:gd name="T35" fmla="*/ 0 h 534"/>
                <a:gd name="T36" fmla="*/ 0 w 1177"/>
                <a:gd name="T37" fmla="*/ 0 h 534"/>
                <a:gd name="T38" fmla="*/ 0 w 1177"/>
                <a:gd name="T39" fmla="*/ 0 h 534"/>
                <a:gd name="T40" fmla="*/ 0 w 1177"/>
                <a:gd name="T41" fmla="*/ 0 h 534"/>
                <a:gd name="T42" fmla="*/ 0 w 1177"/>
                <a:gd name="T43" fmla="*/ 0 h 534"/>
                <a:gd name="T44" fmla="*/ 0 w 1177"/>
                <a:gd name="T45" fmla="*/ 0 h 534"/>
                <a:gd name="T46" fmla="*/ 0 w 1177"/>
                <a:gd name="T47" fmla="*/ 0 h 534"/>
                <a:gd name="T48" fmla="*/ 0 w 1177"/>
                <a:gd name="T49" fmla="*/ 0 h 534"/>
                <a:gd name="T50" fmla="*/ 0 w 1177"/>
                <a:gd name="T51" fmla="*/ 0 h 534"/>
                <a:gd name="T52" fmla="*/ 0 w 1177"/>
                <a:gd name="T53" fmla="*/ 0 h 534"/>
                <a:gd name="T54" fmla="*/ 0 w 1177"/>
                <a:gd name="T55" fmla="*/ 0 h 534"/>
                <a:gd name="T56" fmla="*/ 0 w 1177"/>
                <a:gd name="T57" fmla="*/ 0 h 534"/>
                <a:gd name="T58" fmla="*/ 0 w 1177"/>
                <a:gd name="T59" fmla="*/ 0 h 534"/>
                <a:gd name="T60" fmla="*/ 0 w 1177"/>
                <a:gd name="T61" fmla="*/ 0 h 534"/>
                <a:gd name="T62" fmla="*/ 0 w 1177"/>
                <a:gd name="T63" fmla="*/ 0 h 534"/>
                <a:gd name="T64" fmla="*/ 0 w 1177"/>
                <a:gd name="T65" fmla="*/ 0 h 534"/>
                <a:gd name="T66" fmla="*/ 0 w 1177"/>
                <a:gd name="T67" fmla="*/ 0 h 534"/>
                <a:gd name="T68" fmla="*/ 0 w 1177"/>
                <a:gd name="T69" fmla="*/ 0 h 534"/>
                <a:gd name="T70" fmla="*/ 0 w 1177"/>
                <a:gd name="T71" fmla="*/ 0 h 534"/>
                <a:gd name="T72" fmla="*/ 0 w 1177"/>
                <a:gd name="T73" fmla="*/ 0 h 534"/>
                <a:gd name="T74" fmla="*/ 0 w 1177"/>
                <a:gd name="T75" fmla="*/ 0 h 534"/>
                <a:gd name="T76" fmla="*/ 0 w 1177"/>
                <a:gd name="T77" fmla="*/ 0 h 534"/>
                <a:gd name="T78" fmla="*/ 0 w 1177"/>
                <a:gd name="T79" fmla="*/ 0 h 534"/>
                <a:gd name="T80" fmla="*/ 0 w 1177"/>
                <a:gd name="T81" fmla="*/ 0 h 534"/>
                <a:gd name="T82" fmla="*/ 0 w 1177"/>
                <a:gd name="T83" fmla="*/ 0 h 534"/>
                <a:gd name="T84" fmla="*/ 0 w 1177"/>
                <a:gd name="T85" fmla="*/ 0 h 534"/>
                <a:gd name="T86" fmla="*/ 0 w 1177"/>
                <a:gd name="T87" fmla="*/ 0 h 534"/>
                <a:gd name="T88" fmla="*/ 0 w 1177"/>
                <a:gd name="T89" fmla="*/ 0 h 534"/>
                <a:gd name="T90" fmla="*/ 0 w 1177"/>
                <a:gd name="T91" fmla="*/ 0 h 534"/>
                <a:gd name="T92" fmla="*/ 0 w 1177"/>
                <a:gd name="T93" fmla="*/ 0 h 534"/>
                <a:gd name="T94" fmla="*/ 0 w 1177"/>
                <a:gd name="T95" fmla="*/ 0 h 534"/>
                <a:gd name="T96" fmla="*/ 0 w 1177"/>
                <a:gd name="T97" fmla="*/ 0 h 534"/>
                <a:gd name="T98" fmla="*/ 0 w 1177"/>
                <a:gd name="T99" fmla="*/ 0 h 534"/>
                <a:gd name="T100" fmla="*/ 0 w 1177"/>
                <a:gd name="T101" fmla="*/ 0 h 534"/>
                <a:gd name="T102" fmla="*/ 0 w 1177"/>
                <a:gd name="T103" fmla="*/ 0 h 534"/>
                <a:gd name="T104" fmla="*/ 0 w 1177"/>
                <a:gd name="T105" fmla="*/ 0 h 534"/>
                <a:gd name="T106" fmla="*/ 0 w 1177"/>
                <a:gd name="T107" fmla="*/ 0 h 534"/>
                <a:gd name="T108" fmla="*/ 0 w 1177"/>
                <a:gd name="T109" fmla="*/ 0 h 534"/>
                <a:gd name="T110" fmla="*/ 0 w 1177"/>
                <a:gd name="T111" fmla="*/ 0 h 534"/>
                <a:gd name="T112" fmla="*/ 0 w 1177"/>
                <a:gd name="T113" fmla="*/ 0 h 5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77"/>
                <a:gd name="T172" fmla="*/ 0 h 534"/>
                <a:gd name="T173" fmla="*/ 1177 w 1177"/>
                <a:gd name="T174" fmla="*/ 534 h 5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77" h="534">
                  <a:moveTo>
                    <a:pt x="58" y="533"/>
                  </a:moveTo>
                  <a:lnTo>
                    <a:pt x="58" y="534"/>
                  </a:lnTo>
                  <a:lnTo>
                    <a:pt x="86" y="506"/>
                  </a:lnTo>
                  <a:lnTo>
                    <a:pt x="114" y="480"/>
                  </a:lnTo>
                  <a:lnTo>
                    <a:pt x="143" y="455"/>
                  </a:lnTo>
                  <a:lnTo>
                    <a:pt x="173" y="432"/>
                  </a:lnTo>
                  <a:lnTo>
                    <a:pt x="202" y="410"/>
                  </a:lnTo>
                  <a:lnTo>
                    <a:pt x="233" y="389"/>
                  </a:lnTo>
                  <a:lnTo>
                    <a:pt x="265" y="370"/>
                  </a:lnTo>
                  <a:lnTo>
                    <a:pt x="297" y="352"/>
                  </a:lnTo>
                  <a:lnTo>
                    <a:pt x="330" y="334"/>
                  </a:lnTo>
                  <a:lnTo>
                    <a:pt x="362" y="319"/>
                  </a:lnTo>
                  <a:lnTo>
                    <a:pt x="396" y="304"/>
                  </a:lnTo>
                  <a:lnTo>
                    <a:pt x="431" y="289"/>
                  </a:lnTo>
                  <a:lnTo>
                    <a:pt x="465" y="276"/>
                  </a:lnTo>
                  <a:lnTo>
                    <a:pt x="500" y="264"/>
                  </a:lnTo>
                  <a:lnTo>
                    <a:pt x="536" y="251"/>
                  </a:lnTo>
                  <a:lnTo>
                    <a:pt x="571" y="240"/>
                  </a:lnTo>
                  <a:lnTo>
                    <a:pt x="644" y="220"/>
                  </a:lnTo>
                  <a:lnTo>
                    <a:pt x="718" y="199"/>
                  </a:lnTo>
                  <a:lnTo>
                    <a:pt x="793" y="180"/>
                  </a:lnTo>
                  <a:lnTo>
                    <a:pt x="870" y="161"/>
                  </a:lnTo>
                  <a:lnTo>
                    <a:pt x="946" y="142"/>
                  </a:lnTo>
                  <a:lnTo>
                    <a:pt x="1022" y="121"/>
                  </a:lnTo>
                  <a:lnTo>
                    <a:pt x="1061" y="110"/>
                  </a:lnTo>
                  <a:lnTo>
                    <a:pt x="1100" y="99"/>
                  </a:lnTo>
                  <a:lnTo>
                    <a:pt x="1139" y="87"/>
                  </a:lnTo>
                  <a:lnTo>
                    <a:pt x="1177" y="73"/>
                  </a:lnTo>
                  <a:lnTo>
                    <a:pt x="1153" y="0"/>
                  </a:lnTo>
                  <a:lnTo>
                    <a:pt x="1116" y="13"/>
                  </a:lnTo>
                  <a:lnTo>
                    <a:pt x="1078" y="24"/>
                  </a:lnTo>
                  <a:lnTo>
                    <a:pt x="1040" y="35"/>
                  </a:lnTo>
                  <a:lnTo>
                    <a:pt x="1003" y="47"/>
                  </a:lnTo>
                  <a:lnTo>
                    <a:pt x="926" y="67"/>
                  </a:lnTo>
                  <a:lnTo>
                    <a:pt x="850" y="87"/>
                  </a:lnTo>
                  <a:lnTo>
                    <a:pt x="774" y="105"/>
                  </a:lnTo>
                  <a:lnTo>
                    <a:pt x="699" y="124"/>
                  </a:lnTo>
                  <a:lnTo>
                    <a:pt x="624" y="145"/>
                  </a:lnTo>
                  <a:lnTo>
                    <a:pt x="549" y="166"/>
                  </a:lnTo>
                  <a:lnTo>
                    <a:pt x="512" y="179"/>
                  </a:lnTo>
                  <a:lnTo>
                    <a:pt x="475" y="191"/>
                  </a:lnTo>
                  <a:lnTo>
                    <a:pt x="438" y="204"/>
                  </a:lnTo>
                  <a:lnTo>
                    <a:pt x="401" y="218"/>
                  </a:lnTo>
                  <a:lnTo>
                    <a:pt x="365" y="233"/>
                  </a:lnTo>
                  <a:lnTo>
                    <a:pt x="331" y="248"/>
                  </a:lnTo>
                  <a:lnTo>
                    <a:pt x="295" y="266"/>
                  </a:lnTo>
                  <a:lnTo>
                    <a:pt x="260" y="284"/>
                  </a:lnTo>
                  <a:lnTo>
                    <a:pt x="226" y="304"/>
                  </a:lnTo>
                  <a:lnTo>
                    <a:pt x="192" y="324"/>
                  </a:lnTo>
                  <a:lnTo>
                    <a:pt x="158" y="346"/>
                  </a:lnTo>
                  <a:lnTo>
                    <a:pt x="126" y="369"/>
                  </a:lnTo>
                  <a:lnTo>
                    <a:pt x="94" y="395"/>
                  </a:lnTo>
                  <a:lnTo>
                    <a:pt x="62" y="422"/>
                  </a:lnTo>
                  <a:lnTo>
                    <a:pt x="31" y="450"/>
                  </a:lnTo>
                  <a:lnTo>
                    <a:pt x="2" y="481"/>
                  </a:lnTo>
                  <a:lnTo>
                    <a:pt x="0" y="481"/>
                  </a:lnTo>
                  <a:lnTo>
                    <a:pt x="58" y="53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7" name="Freeform 255"/>
            <p:cNvSpPr>
              <a:spLocks/>
            </p:cNvSpPr>
            <p:nvPr/>
          </p:nvSpPr>
          <p:spPr bwMode="auto">
            <a:xfrm>
              <a:off x="2583" y="1548"/>
              <a:ext cx="30" cy="43"/>
            </a:xfrm>
            <a:custGeom>
              <a:avLst/>
              <a:gdLst>
                <a:gd name="T0" fmla="*/ 0 w 472"/>
                <a:gd name="T1" fmla="*/ 0 h 676"/>
                <a:gd name="T2" fmla="*/ 0 w 472"/>
                <a:gd name="T3" fmla="*/ 0 h 676"/>
                <a:gd name="T4" fmla="*/ 0 w 472"/>
                <a:gd name="T5" fmla="*/ 0 h 676"/>
                <a:gd name="T6" fmla="*/ 0 w 472"/>
                <a:gd name="T7" fmla="*/ 0 h 676"/>
                <a:gd name="T8" fmla="*/ 0 w 472"/>
                <a:gd name="T9" fmla="*/ 0 h 676"/>
                <a:gd name="T10" fmla="*/ 0 w 472"/>
                <a:gd name="T11" fmla="*/ 0 h 676"/>
                <a:gd name="T12" fmla="*/ 0 w 472"/>
                <a:gd name="T13" fmla="*/ 0 h 676"/>
                <a:gd name="T14" fmla="*/ 0 w 472"/>
                <a:gd name="T15" fmla="*/ 0 h 676"/>
                <a:gd name="T16" fmla="*/ 0 w 472"/>
                <a:gd name="T17" fmla="*/ 0 h 676"/>
                <a:gd name="T18" fmla="*/ 0 w 472"/>
                <a:gd name="T19" fmla="*/ 0 h 676"/>
                <a:gd name="T20" fmla="*/ 0 w 472"/>
                <a:gd name="T21" fmla="*/ 0 h 676"/>
                <a:gd name="T22" fmla="*/ 0 w 472"/>
                <a:gd name="T23" fmla="*/ 0 h 676"/>
                <a:gd name="T24" fmla="*/ 0 w 472"/>
                <a:gd name="T25" fmla="*/ 0 h 676"/>
                <a:gd name="T26" fmla="*/ 0 w 472"/>
                <a:gd name="T27" fmla="*/ 0 h 676"/>
                <a:gd name="T28" fmla="*/ 0 w 472"/>
                <a:gd name="T29" fmla="*/ 0 h 676"/>
                <a:gd name="T30" fmla="*/ 0 w 472"/>
                <a:gd name="T31" fmla="*/ 0 h 676"/>
                <a:gd name="T32" fmla="*/ 0 w 472"/>
                <a:gd name="T33" fmla="*/ 0 h 676"/>
                <a:gd name="T34" fmla="*/ 0 w 472"/>
                <a:gd name="T35" fmla="*/ 0 h 676"/>
                <a:gd name="T36" fmla="*/ 0 w 472"/>
                <a:gd name="T37" fmla="*/ 0 h 676"/>
                <a:gd name="T38" fmla="*/ 0 w 472"/>
                <a:gd name="T39" fmla="*/ 0 h 676"/>
                <a:gd name="T40" fmla="*/ 0 w 472"/>
                <a:gd name="T41" fmla="*/ 0 h 676"/>
                <a:gd name="T42" fmla="*/ 0 w 472"/>
                <a:gd name="T43" fmla="*/ 0 h 676"/>
                <a:gd name="T44" fmla="*/ 0 w 472"/>
                <a:gd name="T45" fmla="*/ 0 h 676"/>
                <a:gd name="T46" fmla="*/ 0 w 472"/>
                <a:gd name="T47" fmla="*/ 0 h 676"/>
                <a:gd name="T48" fmla="*/ 0 w 472"/>
                <a:gd name="T49" fmla="*/ 0 h 676"/>
                <a:gd name="T50" fmla="*/ 0 w 472"/>
                <a:gd name="T51" fmla="*/ 0 h 676"/>
                <a:gd name="T52" fmla="*/ 0 w 472"/>
                <a:gd name="T53" fmla="*/ 0 h 676"/>
                <a:gd name="T54" fmla="*/ 0 w 472"/>
                <a:gd name="T55" fmla="*/ 0 h 676"/>
                <a:gd name="T56" fmla="*/ 0 w 472"/>
                <a:gd name="T57" fmla="*/ 0 h 676"/>
                <a:gd name="T58" fmla="*/ 0 w 472"/>
                <a:gd name="T59" fmla="*/ 0 h 676"/>
                <a:gd name="T60" fmla="*/ 0 w 472"/>
                <a:gd name="T61" fmla="*/ 0 h 676"/>
                <a:gd name="T62" fmla="*/ 0 w 472"/>
                <a:gd name="T63" fmla="*/ 0 h 676"/>
                <a:gd name="T64" fmla="*/ 0 w 472"/>
                <a:gd name="T65" fmla="*/ 0 h 676"/>
                <a:gd name="T66" fmla="*/ 0 w 472"/>
                <a:gd name="T67" fmla="*/ 0 h 676"/>
                <a:gd name="T68" fmla="*/ 0 w 472"/>
                <a:gd name="T69" fmla="*/ 0 h 676"/>
                <a:gd name="T70" fmla="*/ 0 w 472"/>
                <a:gd name="T71" fmla="*/ 0 h 676"/>
                <a:gd name="T72" fmla="*/ 0 w 472"/>
                <a:gd name="T73" fmla="*/ 0 h 676"/>
                <a:gd name="T74" fmla="*/ 0 w 472"/>
                <a:gd name="T75" fmla="*/ 0 h 676"/>
                <a:gd name="T76" fmla="*/ 0 w 472"/>
                <a:gd name="T77" fmla="*/ 0 h 676"/>
                <a:gd name="T78" fmla="*/ 0 w 472"/>
                <a:gd name="T79" fmla="*/ 0 h 676"/>
                <a:gd name="T80" fmla="*/ 0 w 472"/>
                <a:gd name="T81" fmla="*/ 0 h 676"/>
                <a:gd name="T82" fmla="*/ 0 w 472"/>
                <a:gd name="T83" fmla="*/ 0 h 676"/>
                <a:gd name="T84" fmla="*/ 0 w 472"/>
                <a:gd name="T85" fmla="*/ 0 h 676"/>
                <a:gd name="T86" fmla="*/ 0 w 472"/>
                <a:gd name="T87" fmla="*/ 0 h 676"/>
                <a:gd name="T88" fmla="*/ 0 w 472"/>
                <a:gd name="T89" fmla="*/ 0 h 6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72"/>
                <a:gd name="T136" fmla="*/ 0 h 676"/>
                <a:gd name="T137" fmla="*/ 472 w 472"/>
                <a:gd name="T138" fmla="*/ 676 h 6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72" h="676">
                  <a:moveTo>
                    <a:pt x="78" y="669"/>
                  </a:moveTo>
                  <a:lnTo>
                    <a:pt x="77" y="676"/>
                  </a:lnTo>
                  <a:lnTo>
                    <a:pt x="82" y="653"/>
                  </a:lnTo>
                  <a:lnTo>
                    <a:pt x="88" y="629"/>
                  </a:lnTo>
                  <a:lnTo>
                    <a:pt x="94" y="606"/>
                  </a:lnTo>
                  <a:lnTo>
                    <a:pt x="101" y="584"/>
                  </a:lnTo>
                  <a:lnTo>
                    <a:pt x="108" y="562"/>
                  </a:lnTo>
                  <a:lnTo>
                    <a:pt x="116" y="541"/>
                  </a:lnTo>
                  <a:lnTo>
                    <a:pt x="125" y="519"/>
                  </a:lnTo>
                  <a:lnTo>
                    <a:pt x="135" y="498"/>
                  </a:lnTo>
                  <a:lnTo>
                    <a:pt x="145" y="477"/>
                  </a:lnTo>
                  <a:lnTo>
                    <a:pt x="156" y="457"/>
                  </a:lnTo>
                  <a:lnTo>
                    <a:pt x="166" y="436"/>
                  </a:lnTo>
                  <a:lnTo>
                    <a:pt x="178" y="417"/>
                  </a:lnTo>
                  <a:lnTo>
                    <a:pt x="203" y="377"/>
                  </a:lnTo>
                  <a:lnTo>
                    <a:pt x="229" y="339"/>
                  </a:lnTo>
                  <a:lnTo>
                    <a:pt x="257" y="301"/>
                  </a:lnTo>
                  <a:lnTo>
                    <a:pt x="285" y="264"/>
                  </a:lnTo>
                  <a:lnTo>
                    <a:pt x="316" y="227"/>
                  </a:lnTo>
                  <a:lnTo>
                    <a:pt x="347" y="193"/>
                  </a:lnTo>
                  <a:lnTo>
                    <a:pt x="409" y="122"/>
                  </a:lnTo>
                  <a:lnTo>
                    <a:pt x="472" y="52"/>
                  </a:lnTo>
                  <a:lnTo>
                    <a:pt x="414" y="0"/>
                  </a:lnTo>
                  <a:lnTo>
                    <a:pt x="352" y="70"/>
                  </a:lnTo>
                  <a:lnTo>
                    <a:pt x="288" y="141"/>
                  </a:lnTo>
                  <a:lnTo>
                    <a:pt x="257" y="178"/>
                  </a:lnTo>
                  <a:lnTo>
                    <a:pt x="226" y="216"/>
                  </a:lnTo>
                  <a:lnTo>
                    <a:pt x="195" y="254"/>
                  </a:lnTo>
                  <a:lnTo>
                    <a:pt x="166" y="294"/>
                  </a:lnTo>
                  <a:lnTo>
                    <a:pt x="138" y="335"/>
                  </a:lnTo>
                  <a:lnTo>
                    <a:pt x="112" y="377"/>
                  </a:lnTo>
                  <a:lnTo>
                    <a:pt x="100" y="398"/>
                  </a:lnTo>
                  <a:lnTo>
                    <a:pt x="88" y="421"/>
                  </a:lnTo>
                  <a:lnTo>
                    <a:pt x="76" y="443"/>
                  </a:lnTo>
                  <a:lnTo>
                    <a:pt x="65" y="465"/>
                  </a:lnTo>
                  <a:lnTo>
                    <a:pt x="55" y="489"/>
                  </a:lnTo>
                  <a:lnTo>
                    <a:pt x="44" y="512"/>
                  </a:lnTo>
                  <a:lnTo>
                    <a:pt x="35" y="536"/>
                  </a:lnTo>
                  <a:lnTo>
                    <a:pt x="27" y="560"/>
                  </a:lnTo>
                  <a:lnTo>
                    <a:pt x="20" y="585"/>
                  </a:lnTo>
                  <a:lnTo>
                    <a:pt x="13" y="610"/>
                  </a:lnTo>
                  <a:lnTo>
                    <a:pt x="7" y="635"/>
                  </a:lnTo>
                  <a:lnTo>
                    <a:pt x="1" y="662"/>
                  </a:lnTo>
                  <a:lnTo>
                    <a:pt x="0" y="669"/>
                  </a:lnTo>
                  <a:lnTo>
                    <a:pt x="78" y="6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8" name="Freeform 256"/>
            <p:cNvSpPr>
              <a:spLocks/>
            </p:cNvSpPr>
            <p:nvPr/>
          </p:nvSpPr>
          <p:spPr bwMode="auto">
            <a:xfrm>
              <a:off x="2583" y="1590"/>
              <a:ext cx="7" cy="6"/>
            </a:xfrm>
            <a:custGeom>
              <a:avLst/>
              <a:gdLst>
                <a:gd name="T0" fmla="*/ 0 w 102"/>
                <a:gd name="T1" fmla="*/ 0 h 98"/>
                <a:gd name="T2" fmla="*/ 0 w 102"/>
                <a:gd name="T3" fmla="*/ 0 h 98"/>
                <a:gd name="T4" fmla="*/ 0 w 102"/>
                <a:gd name="T5" fmla="*/ 0 h 98"/>
                <a:gd name="T6" fmla="*/ 0 w 102"/>
                <a:gd name="T7" fmla="*/ 0 h 98"/>
                <a:gd name="T8" fmla="*/ 0 w 102"/>
                <a:gd name="T9" fmla="*/ 0 h 98"/>
                <a:gd name="T10" fmla="*/ 0 w 102"/>
                <a:gd name="T11" fmla="*/ 0 h 98"/>
                <a:gd name="T12" fmla="*/ 0 w 102"/>
                <a:gd name="T13" fmla="*/ 0 h 98"/>
                <a:gd name="T14" fmla="*/ 0 w 102"/>
                <a:gd name="T15" fmla="*/ 0 h 98"/>
                <a:gd name="T16" fmla="*/ 0 w 102"/>
                <a:gd name="T17" fmla="*/ 0 h 98"/>
                <a:gd name="T18" fmla="*/ 0 w 102"/>
                <a:gd name="T19" fmla="*/ 0 h 98"/>
                <a:gd name="T20" fmla="*/ 0 w 102"/>
                <a:gd name="T21" fmla="*/ 0 h 98"/>
                <a:gd name="T22" fmla="*/ 0 w 102"/>
                <a:gd name="T23" fmla="*/ 0 h 98"/>
                <a:gd name="T24" fmla="*/ 0 w 102"/>
                <a:gd name="T25" fmla="*/ 0 h 98"/>
                <a:gd name="T26" fmla="*/ 0 w 102"/>
                <a:gd name="T27" fmla="*/ 0 h 98"/>
                <a:gd name="T28" fmla="*/ 0 w 102"/>
                <a:gd name="T29" fmla="*/ 0 h 98"/>
                <a:gd name="T30" fmla="*/ 0 w 102"/>
                <a:gd name="T31" fmla="*/ 0 h 98"/>
                <a:gd name="T32" fmla="*/ 0 w 102"/>
                <a:gd name="T33" fmla="*/ 0 h 98"/>
                <a:gd name="T34" fmla="*/ 0 w 102"/>
                <a:gd name="T35" fmla="*/ 0 h 98"/>
                <a:gd name="T36" fmla="*/ 0 w 102"/>
                <a:gd name="T37" fmla="*/ 0 h 98"/>
                <a:gd name="T38" fmla="*/ 0 w 102"/>
                <a:gd name="T39" fmla="*/ 0 h 98"/>
                <a:gd name="T40" fmla="*/ 0 w 102"/>
                <a:gd name="T41" fmla="*/ 0 h 98"/>
                <a:gd name="T42" fmla="*/ 0 w 102"/>
                <a:gd name="T43" fmla="*/ 0 h 98"/>
                <a:gd name="T44" fmla="*/ 0 w 102"/>
                <a:gd name="T45" fmla="*/ 0 h 98"/>
                <a:gd name="T46" fmla="*/ 0 w 102"/>
                <a:gd name="T47" fmla="*/ 0 h 98"/>
                <a:gd name="T48" fmla="*/ 0 w 102"/>
                <a:gd name="T49" fmla="*/ 0 h 98"/>
                <a:gd name="T50" fmla="*/ 0 w 102"/>
                <a:gd name="T51" fmla="*/ 0 h 98"/>
                <a:gd name="T52" fmla="*/ 0 w 102"/>
                <a:gd name="T53" fmla="*/ 0 h 98"/>
                <a:gd name="T54" fmla="*/ 0 w 102"/>
                <a:gd name="T55" fmla="*/ 0 h 98"/>
                <a:gd name="T56" fmla="*/ 0 w 102"/>
                <a:gd name="T57" fmla="*/ 0 h 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"/>
                <a:gd name="T88" fmla="*/ 0 h 98"/>
                <a:gd name="T89" fmla="*/ 102 w 102"/>
                <a:gd name="T90" fmla="*/ 98 h 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" h="98">
                  <a:moveTo>
                    <a:pt x="98" y="20"/>
                  </a:moveTo>
                  <a:lnTo>
                    <a:pt x="100" y="20"/>
                  </a:lnTo>
                  <a:lnTo>
                    <a:pt x="102" y="20"/>
                  </a:lnTo>
                  <a:lnTo>
                    <a:pt x="101" y="20"/>
                  </a:lnTo>
                  <a:lnTo>
                    <a:pt x="100" y="19"/>
                  </a:lnTo>
                  <a:lnTo>
                    <a:pt x="94" y="15"/>
                  </a:lnTo>
                  <a:lnTo>
                    <a:pt x="88" y="11"/>
                  </a:lnTo>
                  <a:lnTo>
                    <a:pt x="81" y="5"/>
                  </a:lnTo>
                  <a:lnTo>
                    <a:pt x="77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0" y="4"/>
                  </a:lnTo>
                  <a:lnTo>
                    <a:pt x="1" y="15"/>
                  </a:lnTo>
                  <a:lnTo>
                    <a:pt x="4" y="25"/>
                  </a:lnTo>
                  <a:lnTo>
                    <a:pt x="9" y="35"/>
                  </a:lnTo>
                  <a:lnTo>
                    <a:pt x="14" y="44"/>
                  </a:lnTo>
                  <a:lnTo>
                    <a:pt x="24" y="56"/>
                  </a:lnTo>
                  <a:lnTo>
                    <a:pt x="35" y="68"/>
                  </a:lnTo>
                  <a:lnTo>
                    <a:pt x="49" y="79"/>
                  </a:lnTo>
                  <a:lnTo>
                    <a:pt x="63" y="87"/>
                  </a:lnTo>
                  <a:lnTo>
                    <a:pt x="71" y="92"/>
                  </a:lnTo>
                  <a:lnTo>
                    <a:pt x="80" y="95"/>
                  </a:lnTo>
                  <a:lnTo>
                    <a:pt x="90" y="97"/>
                  </a:lnTo>
                  <a:lnTo>
                    <a:pt x="100" y="98"/>
                  </a:lnTo>
                  <a:lnTo>
                    <a:pt x="102" y="97"/>
                  </a:lnTo>
                  <a:lnTo>
                    <a:pt x="98" y="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29" name="Freeform 257"/>
            <p:cNvSpPr>
              <a:spLocks/>
            </p:cNvSpPr>
            <p:nvPr/>
          </p:nvSpPr>
          <p:spPr bwMode="auto">
            <a:xfrm>
              <a:off x="2590" y="1583"/>
              <a:ext cx="39" cy="13"/>
            </a:xfrm>
            <a:custGeom>
              <a:avLst/>
              <a:gdLst>
                <a:gd name="T0" fmla="*/ 0 w 634"/>
                <a:gd name="T1" fmla="*/ 0 h 205"/>
                <a:gd name="T2" fmla="*/ 0 w 634"/>
                <a:gd name="T3" fmla="*/ 0 h 205"/>
                <a:gd name="T4" fmla="*/ 0 w 634"/>
                <a:gd name="T5" fmla="*/ 0 h 205"/>
                <a:gd name="T6" fmla="*/ 0 w 634"/>
                <a:gd name="T7" fmla="*/ 0 h 205"/>
                <a:gd name="T8" fmla="*/ 0 w 634"/>
                <a:gd name="T9" fmla="*/ 0 h 205"/>
                <a:gd name="T10" fmla="*/ 0 w 634"/>
                <a:gd name="T11" fmla="*/ 0 h 205"/>
                <a:gd name="T12" fmla="*/ 0 w 634"/>
                <a:gd name="T13" fmla="*/ 0 h 205"/>
                <a:gd name="T14" fmla="*/ 0 w 634"/>
                <a:gd name="T15" fmla="*/ 0 h 205"/>
                <a:gd name="T16" fmla="*/ 0 w 634"/>
                <a:gd name="T17" fmla="*/ 0 h 205"/>
                <a:gd name="T18" fmla="*/ 0 w 634"/>
                <a:gd name="T19" fmla="*/ 0 h 205"/>
                <a:gd name="T20" fmla="*/ 0 w 634"/>
                <a:gd name="T21" fmla="*/ 0 h 205"/>
                <a:gd name="T22" fmla="*/ 0 w 634"/>
                <a:gd name="T23" fmla="*/ 0 h 205"/>
                <a:gd name="T24" fmla="*/ 0 w 634"/>
                <a:gd name="T25" fmla="*/ 0 h 205"/>
                <a:gd name="T26" fmla="*/ 0 w 634"/>
                <a:gd name="T27" fmla="*/ 0 h 205"/>
                <a:gd name="T28" fmla="*/ 0 w 634"/>
                <a:gd name="T29" fmla="*/ 0 h 205"/>
                <a:gd name="T30" fmla="*/ 0 w 634"/>
                <a:gd name="T31" fmla="*/ 0 h 205"/>
                <a:gd name="T32" fmla="*/ 0 w 634"/>
                <a:gd name="T33" fmla="*/ 0 h 205"/>
                <a:gd name="T34" fmla="*/ 0 w 634"/>
                <a:gd name="T35" fmla="*/ 0 h 205"/>
                <a:gd name="T36" fmla="*/ 0 w 634"/>
                <a:gd name="T37" fmla="*/ 0 h 205"/>
                <a:gd name="T38" fmla="*/ 0 w 634"/>
                <a:gd name="T39" fmla="*/ 0 h 205"/>
                <a:gd name="T40" fmla="*/ 0 w 634"/>
                <a:gd name="T41" fmla="*/ 0 h 205"/>
                <a:gd name="T42" fmla="*/ 0 w 634"/>
                <a:gd name="T43" fmla="*/ 0 h 205"/>
                <a:gd name="T44" fmla="*/ 0 w 634"/>
                <a:gd name="T45" fmla="*/ 0 h 205"/>
                <a:gd name="T46" fmla="*/ 0 w 634"/>
                <a:gd name="T47" fmla="*/ 0 h 205"/>
                <a:gd name="T48" fmla="*/ 0 w 634"/>
                <a:gd name="T49" fmla="*/ 0 h 205"/>
                <a:gd name="T50" fmla="*/ 0 w 634"/>
                <a:gd name="T51" fmla="*/ 0 h 205"/>
                <a:gd name="T52" fmla="*/ 0 w 634"/>
                <a:gd name="T53" fmla="*/ 0 h 205"/>
                <a:gd name="T54" fmla="*/ 0 w 634"/>
                <a:gd name="T55" fmla="*/ 0 h 205"/>
                <a:gd name="T56" fmla="*/ 0 w 634"/>
                <a:gd name="T57" fmla="*/ 0 h 205"/>
                <a:gd name="T58" fmla="*/ 0 w 634"/>
                <a:gd name="T59" fmla="*/ 0 h 205"/>
                <a:gd name="T60" fmla="*/ 0 w 634"/>
                <a:gd name="T61" fmla="*/ 0 h 205"/>
                <a:gd name="T62" fmla="*/ 0 w 634"/>
                <a:gd name="T63" fmla="*/ 0 h 205"/>
                <a:gd name="T64" fmla="*/ 0 w 634"/>
                <a:gd name="T65" fmla="*/ 0 h 205"/>
                <a:gd name="T66" fmla="*/ 0 w 634"/>
                <a:gd name="T67" fmla="*/ 0 h 205"/>
                <a:gd name="T68" fmla="*/ 0 w 634"/>
                <a:gd name="T69" fmla="*/ 0 h 205"/>
                <a:gd name="T70" fmla="*/ 0 w 634"/>
                <a:gd name="T71" fmla="*/ 0 h 205"/>
                <a:gd name="T72" fmla="*/ 0 w 634"/>
                <a:gd name="T73" fmla="*/ 0 h 205"/>
                <a:gd name="T74" fmla="*/ 0 w 634"/>
                <a:gd name="T75" fmla="*/ 0 h 205"/>
                <a:gd name="T76" fmla="*/ 0 w 634"/>
                <a:gd name="T77" fmla="*/ 0 h 205"/>
                <a:gd name="T78" fmla="*/ 0 w 634"/>
                <a:gd name="T79" fmla="*/ 0 h 205"/>
                <a:gd name="T80" fmla="*/ 0 w 634"/>
                <a:gd name="T81" fmla="*/ 0 h 205"/>
                <a:gd name="T82" fmla="*/ 0 w 634"/>
                <a:gd name="T83" fmla="*/ 0 h 205"/>
                <a:gd name="T84" fmla="*/ 0 w 634"/>
                <a:gd name="T85" fmla="*/ 0 h 205"/>
                <a:gd name="T86" fmla="*/ 0 w 634"/>
                <a:gd name="T87" fmla="*/ 0 h 205"/>
                <a:gd name="T88" fmla="*/ 0 w 634"/>
                <a:gd name="T89" fmla="*/ 0 h 205"/>
                <a:gd name="T90" fmla="*/ 0 w 634"/>
                <a:gd name="T91" fmla="*/ 0 h 205"/>
                <a:gd name="T92" fmla="*/ 0 w 634"/>
                <a:gd name="T93" fmla="*/ 0 h 205"/>
                <a:gd name="T94" fmla="*/ 0 w 634"/>
                <a:gd name="T95" fmla="*/ 0 h 205"/>
                <a:gd name="T96" fmla="*/ 0 w 634"/>
                <a:gd name="T97" fmla="*/ 0 h 2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34"/>
                <a:gd name="T148" fmla="*/ 0 h 205"/>
                <a:gd name="T149" fmla="*/ 634 w 634"/>
                <a:gd name="T150" fmla="*/ 205 h 2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34" h="205">
                  <a:moveTo>
                    <a:pt x="634" y="20"/>
                  </a:moveTo>
                  <a:lnTo>
                    <a:pt x="634" y="20"/>
                  </a:lnTo>
                  <a:lnTo>
                    <a:pt x="612" y="13"/>
                  </a:lnTo>
                  <a:lnTo>
                    <a:pt x="590" y="7"/>
                  </a:lnTo>
                  <a:lnTo>
                    <a:pt x="568" y="4"/>
                  </a:lnTo>
                  <a:lnTo>
                    <a:pt x="546" y="1"/>
                  </a:lnTo>
                  <a:lnTo>
                    <a:pt x="524" y="0"/>
                  </a:lnTo>
                  <a:lnTo>
                    <a:pt x="502" y="0"/>
                  </a:lnTo>
                  <a:lnTo>
                    <a:pt x="480" y="1"/>
                  </a:lnTo>
                  <a:lnTo>
                    <a:pt x="460" y="3"/>
                  </a:lnTo>
                  <a:lnTo>
                    <a:pt x="438" y="6"/>
                  </a:lnTo>
                  <a:lnTo>
                    <a:pt x="418" y="9"/>
                  </a:lnTo>
                  <a:lnTo>
                    <a:pt x="397" y="15"/>
                  </a:lnTo>
                  <a:lnTo>
                    <a:pt x="377" y="20"/>
                  </a:lnTo>
                  <a:lnTo>
                    <a:pt x="337" y="31"/>
                  </a:lnTo>
                  <a:lnTo>
                    <a:pt x="297" y="44"/>
                  </a:lnTo>
                  <a:lnTo>
                    <a:pt x="221" y="72"/>
                  </a:lnTo>
                  <a:lnTo>
                    <a:pt x="145" y="99"/>
                  </a:lnTo>
                  <a:lnTo>
                    <a:pt x="108" y="109"/>
                  </a:lnTo>
                  <a:lnTo>
                    <a:pt x="72" y="118"/>
                  </a:lnTo>
                  <a:lnTo>
                    <a:pt x="54" y="122"/>
                  </a:lnTo>
                  <a:lnTo>
                    <a:pt x="36" y="125"/>
                  </a:lnTo>
                  <a:lnTo>
                    <a:pt x="18" y="127"/>
                  </a:lnTo>
                  <a:lnTo>
                    <a:pt x="0" y="128"/>
                  </a:lnTo>
                  <a:lnTo>
                    <a:pt x="4" y="205"/>
                  </a:lnTo>
                  <a:lnTo>
                    <a:pt x="25" y="204"/>
                  </a:lnTo>
                  <a:lnTo>
                    <a:pt x="47" y="201"/>
                  </a:lnTo>
                  <a:lnTo>
                    <a:pt x="67" y="198"/>
                  </a:lnTo>
                  <a:lnTo>
                    <a:pt x="89" y="194"/>
                  </a:lnTo>
                  <a:lnTo>
                    <a:pt x="129" y="184"/>
                  </a:lnTo>
                  <a:lnTo>
                    <a:pt x="170" y="171"/>
                  </a:lnTo>
                  <a:lnTo>
                    <a:pt x="247" y="145"/>
                  </a:lnTo>
                  <a:lnTo>
                    <a:pt x="323" y="117"/>
                  </a:lnTo>
                  <a:lnTo>
                    <a:pt x="360" y="105"/>
                  </a:lnTo>
                  <a:lnTo>
                    <a:pt x="396" y="95"/>
                  </a:lnTo>
                  <a:lnTo>
                    <a:pt x="415" y="89"/>
                  </a:lnTo>
                  <a:lnTo>
                    <a:pt x="432" y="86"/>
                  </a:lnTo>
                  <a:lnTo>
                    <a:pt x="451" y="82"/>
                  </a:lnTo>
                  <a:lnTo>
                    <a:pt x="468" y="80"/>
                  </a:lnTo>
                  <a:lnTo>
                    <a:pt x="487" y="78"/>
                  </a:lnTo>
                  <a:lnTo>
                    <a:pt x="504" y="77"/>
                  </a:lnTo>
                  <a:lnTo>
                    <a:pt x="521" y="78"/>
                  </a:lnTo>
                  <a:lnTo>
                    <a:pt x="539" y="78"/>
                  </a:lnTo>
                  <a:lnTo>
                    <a:pt x="557" y="80"/>
                  </a:lnTo>
                  <a:lnTo>
                    <a:pt x="575" y="83"/>
                  </a:lnTo>
                  <a:lnTo>
                    <a:pt x="592" y="87"/>
                  </a:lnTo>
                  <a:lnTo>
                    <a:pt x="611" y="92"/>
                  </a:lnTo>
                  <a:lnTo>
                    <a:pt x="611" y="93"/>
                  </a:lnTo>
                  <a:lnTo>
                    <a:pt x="634" y="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0" name="Freeform 258"/>
            <p:cNvSpPr>
              <a:spLocks/>
            </p:cNvSpPr>
            <p:nvPr/>
          </p:nvSpPr>
          <p:spPr bwMode="auto">
            <a:xfrm>
              <a:off x="2628" y="1580"/>
              <a:ext cx="40" cy="13"/>
            </a:xfrm>
            <a:custGeom>
              <a:avLst/>
              <a:gdLst>
                <a:gd name="T0" fmla="*/ 0 w 650"/>
                <a:gd name="T1" fmla="*/ 0 h 203"/>
                <a:gd name="T2" fmla="*/ 0 w 650"/>
                <a:gd name="T3" fmla="*/ 0 h 203"/>
                <a:gd name="T4" fmla="*/ 0 w 650"/>
                <a:gd name="T5" fmla="*/ 0 h 203"/>
                <a:gd name="T6" fmla="*/ 0 w 650"/>
                <a:gd name="T7" fmla="*/ 0 h 203"/>
                <a:gd name="T8" fmla="*/ 0 w 650"/>
                <a:gd name="T9" fmla="*/ 0 h 203"/>
                <a:gd name="T10" fmla="*/ 0 w 650"/>
                <a:gd name="T11" fmla="*/ 0 h 203"/>
                <a:gd name="T12" fmla="*/ 0 w 650"/>
                <a:gd name="T13" fmla="*/ 0 h 203"/>
                <a:gd name="T14" fmla="*/ 0 w 650"/>
                <a:gd name="T15" fmla="*/ 0 h 203"/>
                <a:gd name="T16" fmla="*/ 0 w 650"/>
                <a:gd name="T17" fmla="*/ 0 h 203"/>
                <a:gd name="T18" fmla="*/ 0 w 650"/>
                <a:gd name="T19" fmla="*/ 0 h 203"/>
                <a:gd name="T20" fmla="*/ 0 w 650"/>
                <a:gd name="T21" fmla="*/ 0 h 203"/>
                <a:gd name="T22" fmla="*/ 0 w 650"/>
                <a:gd name="T23" fmla="*/ 0 h 203"/>
                <a:gd name="T24" fmla="*/ 0 w 650"/>
                <a:gd name="T25" fmla="*/ 0 h 203"/>
                <a:gd name="T26" fmla="*/ 0 w 650"/>
                <a:gd name="T27" fmla="*/ 0 h 203"/>
                <a:gd name="T28" fmla="*/ 0 w 650"/>
                <a:gd name="T29" fmla="*/ 0 h 203"/>
                <a:gd name="T30" fmla="*/ 0 w 650"/>
                <a:gd name="T31" fmla="*/ 0 h 203"/>
                <a:gd name="T32" fmla="*/ 0 w 650"/>
                <a:gd name="T33" fmla="*/ 0 h 203"/>
                <a:gd name="T34" fmla="*/ 0 w 650"/>
                <a:gd name="T35" fmla="*/ 0 h 203"/>
                <a:gd name="T36" fmla="*/ 0 w 650"/>
                <a:gd name="T37" fmla="*/ 0 h 203"/>
                <a:gd name="T38" fmla="*/ 0 w 650"/>
                <a:gd name="T39" fmla="*/ 0 h 203"/>
                <a:gd name="T40" fmla="*/ 0 w 650"/>
                <a:gd name="T41" fmla="*/ 0 h 203"/>
                <a:gd name="T42" fmla="*/ 0 w 650"/>
                <a:gd name="T43" fmla="*/ 0 h 203"/>
                <a:gd name="T44" fmla="*/ 0 w 650"/>
                <a:gd name="T45" fmla="*/ 0 h 203"/>
                <a:gd name="T46" fmla="*/ 0 w 650"/>
                <a:gd name="T47" fmla="*/ 0 h 203"/>
                <a:gd name="T48" fmla="*/ 0 w 650"/>
                <a:gd name="T49" fmla="*/ 0 h 203"/>
                <a:gd name="T50" fmla="*/ 0 w 650"/>
                <a:gd name="T51" fmla="*/ 0 h 203"/>
                <a:gd name="T52" fmla="*/ 0 w 650"/>
                <a:gd name="T53" fmla="*/ 0 h 203"/>
                <a:gd name="T54" fmla="*/ 0 w 650"/>
                <a:gd name="T55" fmla="*/ 0 h 203"/>
                <a:gd name="T56" fmla="*/ 0 w 650"/>
                <a:gd name="T57" fmla="*/ 0 h 203"/>
                <a:gd name="T58" fmla="*/ 0 w 650"/>
                <a:gd name="T59" fmla="*/ 0 h 203"/>
                <a:gd name="T60" fmla="*/ 0 w 650"/>
                <a:gd name="T61" fmla="*/ 0 h 203"/>
                <a:gd name="T62" fmla="*/ 0 w 650"/>
                <a:gd name="T63" fmla="*/ 0 h 203"/>
                <a:gd name="T64" fmla="*/ 0 w 650"/>
                <a:gd name="T65" fmla="*/ 0 h 203"/>
                <a:gd name="T66" fmla="*/ 0 w 650"/>
                <a:gd name="T67" fmla="*/ 0 h 203"/>
                <a:gd name="T68" fmla="*/ 0 w 650"/>
                <a:gd name="T69" fmla="*/ 0 h 203"/>
                <a:gd name="T70" fmla="*/ 0 w 650"/>
                <a:gd name="T71" fmla="*/ 0 h 203"/>
                <a:gd name="T72" fmla="*/ 0 w 650"/>
                <a:gd name="T73" fmla="*/ 0 h 203"/>
                <a:gd name="T74" fmla="*/ 0 w 650"/>
                <a:gd name="T75" fmla="*/ 0 h 203"/>
                <a:gd name="T76" fmla="*/ 0 w 650"/>
                <a:gd name="T77" fmla="*/ 0 h 203"/>
                <a:gd name="T78" fmla="*/ 0 w 650"/>
                <a:gd name="T79" fmla="*/ 0 h 203"/>
                <a:gd name="T80" fmla="*/ 0 w 650"/>
                <a:gd name="T81" fmla="*/ 0 h 203"/>
                <a:gd name="T82" fmla="*/ 0 w 650"/>
                <a:gd name="T83" fmla="*/ 0 h 203"/>
                <a:gd name="T84" fmla="*/ 0 w 650"/>
                <a:gd name="T85" fmla="*/ 0 h 203"/>
                <a:gd name="T86" fmla="*/ 0 w 650"/>
                <a:gd name="T87" fmla="*/ 0 h 203"/>
                <a:gd name="T88" fmla="*/ 0 w 650"/>
                <a:gd name="T89" fmla="*/ 0 h 203"/>
                <a:gd name="T90" fmla="*/ 0 w 650"/>
                <a:gd name="T91" fmla="*/ 0 h 203"/>
                <a:gd name="T92" fmla="*/ 0 w 650"/>
                <a:gd name="T93" fmla="*/ 0 h 203"/>
                <a:gd name="T94" fmla="*/ 0 w 650"/>
                <a:gd name="T95" fmla="*/ 0 h 203"/>
                <a:gd name="T96" fmla="*/ 0 w 650"/>
                <a:gd name="T97" fmla="*/ 0 h 203"/>
                <a:gd name="T98" fmla="*/ 0 w 650"/>
                <a:gd name="T99" fmla="*/ 0 h 203"/>
                <a:gd name="T100" fmla="*/ 0 w 650"/>
                <a:gd name="T101" fmla="*/ 0 h 203"/>
                <a:gd name="T102" fmla="*/ 0 w 650"/>
                <a:gd name="T103" fmla="*/ 0 h 203"/>
                <a:gd name="T104" fmla="*/ 0 w 650"/>
                <a:gd name="T105" fmla="*/ 0 h 203"/>
                <a:gd name="T106" fmla="*/ 0 w 650"/>
                <a:gd name="T107" fmla="*/ 0 h 203"/>
                <a:gd name="T108" fmla="*/ 0 w 650"/>
                <a:gd name="T109" fmla="*/ 0 h 203"/>
                <a:gd name="T110" fmla="*/ 0 w 650"/>
                <a:gd name="T111" fmla="*/ 0 h 203"/>
                <a:gd name="T112" fmla="*/ 0 w 650"/>
                <a:gd name="T113" fmla="*/ 0 h 203"/>
                <a:gd name="T114" fmla="*/ 0 w 650"/>
                <a:gd name="T115" fmla="*/ 0 h 203"/>
                <a:gd name="T116" fmla="*/ 0 w 650"/>
                <a:gd name="T117" fmla="*/ 0 h 203"/>
                <a:gd name="T118" fmla="*/ 0 w 650"/>
                <a:gd name="T119" fmla="*/ 0 h 203"/>
                <a:gd name="T120" fmla="*/ 0 w 650"/>
                <a:gd name="T121" fmla="*/ 0 h 20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50"/>
                <a:gd name="T184" fmla="*/ 0 h 203"/>
                <a:gd name="T185" fmla="*/ 650 w 650"/>
                <a:gd name="T186" fmla="*/ 203 h 20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50" h="203">
                  <a:moveTo>
                    <a:pt x="582" y="0"/>
                  </a:moveTo>
                  <a:lnTo>
                    <a:pt x="581" y="2"/>
                  </a:lnTo>
                  <a:lnTo>
                    <a:pt x="573" y="17"/>
                  </a:lnTo>
                  <a:lnTo>
                    <a:pt x="562" y="31"/>
                  </a:lnTo>
                  <a:lnTo>
                    <a:pt x="552" y="44"/>
                  </a:lnTo>
                  <a:lnTo>
                    <a:pt x="541" y="55"/>
                  </a:lnTo>
                  <a:lnTo>
                    <a:pt x="529" y="67"/>
                  </a:lnTo>
                  <a:lnTo>
                    <a:pt x="516" y="76"/>
                  </a:lnTo>
                  <a:lnTo>
                    <a:pt x="503" y="85"/>
                  </a:lnTo>
                  <a:lnTo>
                    <a:pt x="489" y="92"/>
                  </a:lnTo>
                  <a:lnTo>
                    <a:pt x="473" y="99"/>
                  </a:lnTo>
                  <a:lnTo>
                    <a:pt x="458" y="106"/>
                  </a:lnTo>
                  <a:lnTo>
                    <a:pt x="441" y="111"/>
                  </a:lnTo>
                  <a:lnTo>
                    <a:pt x="425" y="115"/>
                  </a:lnTo>
                  <a:lnTo>
                    <a:pt x="408" y="119"/>
                  </a:lnTo>
                  <a:lnTo>
                    <a:pt x="389" y="122"/>
                  </a:lnTo>
                  <a:lnTo>
                    <a:pt x="371" y="124"/>
                  </a:lnTo>
                  <a:lnTo>
                    <a:pt x="351" y="125"/>
                  </a:lnTo>
                  <a:lnTo>
                    <a:pt x="332" y="126"/>
                  </a:lnTo>
                  <a:lnTo>
                    <a:pt x="311" y="125"/>
                  </a:lnTo>
                  <a:lnTo>
                    <a:pt x="291" y="125"/>
                  </a:lnTo>
                  <a:lnTo>
                    <a:pt x="270" y="123"/>
                  </a:lnTo>
                  <a:lnTo>
                    <a:pt x="250" y="122"/>
                  </a:lnTo>
                  <a:lnTo>
                    <a:pt x="228" y="119"/>
                  </a:lnTo>
                  <a:lnTo>
                    <a:pt x="208" y="116"/>
                  </a:lnTo>
                  <a:lnTo>
                    <a:pt x="187" y="113"/>
                  </a:lnTo>
                  <a:lnTo>
                    <a:pt x="144" y="105"/>
                  </a:lnTo>
                  <a:lnTo>
                    <a:pt x="103" y="94"/>
                  </a:lnTo>
                  <a:lnTo>
                    <a:pt x="62" y="83"/>
                  </a:lnTo>
                  <a:lnTo>
                    <a:pt x="23" y="72"/>
                  </a:lnTo>
                  <a:lnTo>
                    <a:pt x="0" y="145"/>
                  </a:lnTo>
                  <a:lnTo>
                    <a:pt x="42" y="158"/>
                  </a:lnTo>
                  <a:lnTo>
                    <a:pt x="84" y="169"/>
                  </a:lnTo>
                  <a:lnTo>
                    <a:pt x="128" y="179"/>
                  </a:lnTo>
                  <a:lnTo>
                    <a:pt x="173" y="189"/>
                  </a:lnTo>
                  <a:lnTo>
                    <a:pt x="195" y="193"/>
                  </a:lnTo>
                  <a:lnTo>
                    <a:pt x="219" y="196"/>
                  </a:lnTo>
                  <a:lnTo>
                    <a:pt x="242" y="199"/>
                  </a:lnTo>
                  <a:lnTo>
                    <a:pt x="264" y="201"/>
                  </a:lnTo>
                  <a:lnTo>
                    <a:pt x="287" y="202"/>
                  </a:lnTo>
                  <a:lnTo>
                    <a:pt x="310" y="203"/>
                  </a:lnTo>
                  <a:lnTo>
                    <a:pt x="332" y="203"/>
                  </a:lnTo>
                  <a:lnTo>
                    <a:pt x="354" y="202"/>
                  </a:lnTo>
                  <a:lnTo>
                    <a:pt x="377" y="201"/>
                  </a:lnTo>
                  <a:lnTo>
                    <a:pt x="399" y="199"/>
                  </a:lnTo>
                  <a:lnTo>
                    <a:pt x="421" y="195"/>
                  </a:lnTo>
                  <a:lnTo>
                    <a:pt x="442" y="191"/>
                  </a:lnTo>
                  <a:lnTo>
                    <a:pt x="463" y="185"/>
                  </a:lnTo>
                  <a:lnTo>
                    <a:pt x="483" y="178"/>
                  </a:lnTo>
                  <a:lnTo>
                    <a:pt x="504" y="170"/>
                  </a:lnTo>
                  <a:lnTo>
                    <a:pt x="523" y="162"/>
                  </a:lnTo>
                  <a:lnTo>
                    <a:pt x="543" y="151"/>
                  </a:lnTo>
                  <a:lnTo>
                    <a:pt x="560" y="139"/>
                  </a:lnTo>
                  <a:lnTo>
                    <a:pt x="578" y="126"/>
                  </a:lnTo>
                  <a:lnTo>
                    <a:pt x="595" y="112"/>
                  </a:lnTo>
                  <a:lnTo>
                    <a:pt x="611" y="95"/>
                  </a:lnTo>
                  <a:lnTo>
                    <a:pt x="625" y="78"/>
                  </a:lnTo>
                  <a:lnTo>
                    <a:pt x="637" y="58"/>
                  </a:lnTo>
                  <a:lnTo>
                    <a:pt x="650" y="38"/>
                  </a:lnTo>
                  <a:lnTo>
                    <a:pt x="648" y="40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1" name="Freeform 259"/>
            <p:cNvSpPr>
              <a:spLocks/>
            </p:cNvSpPr>
            <p:nvPr/>
          </p:nvSpPr>
          <p:spPr bwMode="auto">
            <a:xfrm>
              <a:off x="2664" y="1518"/>
              <a:ext cx="21" cy="65"/>
            </a:xfrm>
            <a:custGeom>
              <a:avLst/>
              <a:gdLst>
                <a:gd name="T0" fmla="*/ 0 w 337"/>
                <a:gd name="T1" fmla="*/ 0 h 1041"/>
                <a:gd name="T2" fmla="*/ 0 w 337"/>
                <a:gd name="T3" fmla="*/ 0 h 1041"/>
                <a:gd name="T4" fmla="*/ 0 w 337"/>
                <a:gd name="T5" fmla="*/ 0 h 1041"/>
                <a:gd name="T6" fmla="*/ 0 w 337"/>
                <a:gd name="T7" fmla="*/ 0 h 1041"/>
                <a:gd name="T8" fmla="*/ 0 w 337"/>
                <a:gd name="T9" fmla="*/ 0 h 1041"/>
                <a:gd name="T10" fmla="*/ 0 w 337"/>
                <a:gd name="T11" fmla="*/ 0 h 1041"/>
                <a:gd name="T12" fmla="*/ 0 w 337"/>
                <a:gd name="T13" fmla="*/ 0 h 1041"/>
                <a:gd name="T14" fmla="*/ 0 w 337"/>
                <a:gd name="T15" fmla="*/ 0 h 1041"/>
                <a:gd name="T16" fmla="*/ 0 w 337"/>
                <a:gd name="T17" fmla="*/ 0 h 1041"/>
                <a:gd name="T18" fmla="*/ 0 w 337"/>
                <a:gd name="T19" fmla="*/ 0 h 1041"/>
                <a:gd name="T20" fmla="*/ 0 w 337"/>
                <a:gd name="T21" fmla="*/ 0 h 1041"/>
                <a:gd name="T22" fmla="*/ 0 w 337"/>
                <a:gd name="T23" fmla="*/ 0 h 1041"/>
                <a:gd name="T24" fmla="*/ 0 w 337"/>
                <a:gd name="T25" fmla="*/ 0 h 1041"/>
                <a:gd name="T26" fmla="*/ 0 w 337"/>
                <a:gd name="T27" fmla="*/ 0 h 1041"/>
                <a:gd name="T28" fmla="*/ 0 w 337"/>
                <a:gd name="T29" fmla="*/ 0 h 1041"/>
                <a:gd name="T30" fmla="*/ 0 w 337"/>
                <a:gd name="T31" fmla="*/ 0 h 1041"/>
                <a:gd name="T32" fmla="*/ 0 w 337"/>
                <a:gd name="T33" fmla="*/ 0 h 1041"/>
                <a:gd name="T34" fmla="*/ 0 w 337"/>
                <a:gd name="T35" fmla="*/ 0 h 1041"/>
                <a:gd name="T36" fmla="*/ 0 w 337"/>
                <a:gd name="T37" fmla="*/ 0 h 1041"/>
                <a:gd name="T38" fmla="*/ 0 w 337"/>
                <a:gd name="T39" fmla="*/ 0 h 1041"/>
                <a:gd name="T40" fmla="*/ 0 w 337"/>
                <a:gd name="T41" fmla="*/ 0 h 1041"/>
                <a:gd name="T42" fmla="*/ 0 w 337"/>
                <a:gd name="T43" fmla="*/ 0 h 1041"/>
                <a:gd name="T44" fmla="*/ 0 w 337"/>
                <a:gd name="T45" fmla="*/ 0 h 1041"/>
                <a:gd name="T46" fmla="*/ 0 w 337"/>
                <a:gd name="T47" fmla="*/ 0 h 1041"/>
                <a:gd name="T48" fmla="*/ 0 w 337"/>
                <a:gd name="T49" fmla="*/ 0 h 1041"/>
                <a:gd name="T50" fmla="*/ 0 w 337"/>
                <a:gd name="T51" fmla="*/ 0 h 1041"/>
                <a:gd name="T52" fmla="*/ 0 w 337"/>
                <a:gd name="T53" fmla="*/ 0 h 1041"/>
                <a:gd name="T54" fmla="*/ 0 w 337"/>
                <a:gd name="T55" fmla="*/ 0 h 1041"/>
                <a:gd name="T56" fmla="*/ 0 w 337"/>
                <a:gd name="T57" fmla="*/ 0 h 1041"/>
                <a:gd name="T58" fmla="*/ 0 w 337"/>
                <a:gd name="T59" fmla="*/ 0 h 1041"/>
                <a:gd name="T60" fmla="*/ 0 w 337"/>
                <a:gd name="T61" fmla="*/ 0 h 1041"/>
                <a:gd name="T62" fmla="*/ 0 w 337"/>
                <a:gd name="T63" fmla="*/ 0 h 10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37"/>
                <a:gd name="T97" fmla="*/ 0 h 1041"/>
                <a:gd name="T98" fmla="*/ 337 w 337"/>
                <a:gd name="T99" fmla="*/ 1041 h 10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37" h="1041">
                  <a:moveTo>
                    <a:pt x="300" y="88"/>
                  </a:moveTo>
                  <a:lnTo>
                    <a:pt x="250" y="57"/>
                  </a:lnTo>
                  <a:lnTo>
                    <a:pt x="254" y="86"/>
                  </a:lnTo>
                  <a:lnTo>
                    <a:pt x="257" y="116"/>
                  </a:lnTo>
                  <a:lnTo>
                    <a:pt x="259" y="145"/>
                  </a:lnTo>
                  <a:lnTo>
                    <a:pt x="260" y="174"/>
                  </a:lnTo>
                  <a:lnTo>
                    <a:pt x="260" y="204"/>
                  </a:lnTo>
                  <a:lnTo>
                    <a:pt x="259" y="235"/>
                  </a:lnTo>
                  <a:lnTo>
                    <a:pt x="257" y="264"/>
                  </a:lnTo>
                  <a:lnTo>
                    <a:pt x="255" y="294"/>
                  </a:lnTo>
                  <a:lnTo>
                    <a:pt x="251" y="325"/>
                  </a:lnTo>
                  <a:lnTo>
                    <a:pt x="247" y="356"/>
                  </a:lnTo>
                  <a:lnTo>
                    <a:pt x="243" y="385"/>
                  </a:lnTo>
                  <a:lnTo>
                    <a:pt x="237" y="416"/>
                  </a:lnTo>
                  <a:lnTo>
                    <a:pt x="230" y="447"/>
                  </a:lnTo>
                  <a:lnTo>
                    <a:pt x="223" y="478"/>
                  </a:lnTo>
                  <a:lnTo>
                    <a:pt x="215" y="507"/>
                  </a:lnTo>
                  <a:lnTo>
                    <a:pt x="207" y="538"/>
                  </a:lnTo>
                  <a:lnTo>
                    <a:pt x="198" y="569"/>
                  </a:lnTo>
                  <a:lnTo>
                    <a:pt x="187" y="598"/>
                  </a:lnTo>
                  <a:lnTo>
                    <a:pt x="177" y="629"/>
                  </a:lnTo>
                  <a:lnTo>
                    <a:pt x="166" y="659"/>
                  </a:lnTo>
                  <a:lnTo>
                    <a:pt x="155" y="689"/>
                  </a:lnTo>
                  <a:lnTo>
                    <a:pt x="142" y="718"/>
                  </a:lnTo>
                  <a:lnTo>
                    <a:pt x="130" y="748"/>
                  </a:lnTo>
                  <a:lnTo>
                    <a:pt x="118" y="777"/>
                  </a:lnTo>
                  <a:lnTo>
                    <a:pt x="90" y="835"/>
                  </a:lnTo>
                  <a:lnTo>
                    <a:pt x="61" y="891"/>
                  </a:lnTo>
                  <a:lnTo>
                    <a:pt x="32" y="947"/>
                  </a:lnTo>
                  <a:lnTo>
                    <a:pt x="0" y="1001"/>
                  </a:lnTo>
                  <a:lnTo>
                    <a:pt x="66" y="1041"/>
                  </a:lnTo>
                  <a:lnTo>
                    <a:pt x="99" y="985"/>
                  </a:lnTo>
                  <a:lnTo>
                    <a:pt x="130" y="927"/>
                  </a:lnTo>
                  <a:lnTo>
                    <a:pt x="160" y="869"/>
                  </a:lnTo>
                  <a:lnTo>
                    <a:pt x="187" y="809"/>
                  </a:lnTo>
                  <a:lnTo>
                    <a:pt x="201" y="779"/>
                  </a:lnTo>
                  <a:lnTo>
                    <a:pt x="214" y="748"/>
                  </a:lnTo>
                  <a:lnTo>
                    <a:pt x="226" y="717"/>
                  </a:lnTo>
                  <a:lnTo>
                    <a:pt x="239" y="685"/>
                  </a:lnTo>
                  <a:lnTo>
                    <a:pt x="250" y="655"/>
                  </a:lnTo>
                  <a:lnTo>
                    <a:pt x="261" y="623"/>
                  </a:lnTo>
                  <a:lnTo>
                    <a:pt x="271" y="591"/>
                  </a:lnTo>
                  <a:lnTo>
                    <a:pt x="281" y="559"/>
                  </a:lnTo>
                  <a:lnTo>
                    <a:pt x="290" y="528"/>
                  </a:lnTo>
                  <a:lnTo>
                    <a:pt x="298" y="496"/>
                  </a:lnTo>
                  <a:lnTo>
                    <a:pt x="305" y="463"/>
                  </a:lnTo>
                  <a:lnTo>
                    <a:pt x="312" y="431"/>
                  </a:lnTo>
                  <a:lnTo>
                    <a:pt x="319" y="399"/>
                  </a:lnTo>
                  <a:lnTo>
                    <a:pt x="324" y="367"/>
                  </a:lnTo>
                  <a:lnTo>
                    <a:pt x="329" y="334"/>
                  </a:lnTo>
                  <a:lnTo>
                    <a:pt x="332" y="302"/>
                  </a:lnTo>
                  <a:lnTo>
                    <a:pt x="335" y="270"/>
                  </a:lnTo>
                  <a:lnTo>
                    <a:pt x="336" y="238"/>
                  </a:lnTo>
                  <a:lnTo>
                    <a:pt x="337" y="205"/>
                  </a:lnTo>
                  <a:lnTo>
                    <a:pt x="337" y="173"/>
                  </a:lnTo>
                  <a:lnTo>
                    <a:pt x="336" y="141"/>
                  </a:lnTo>
                  <a:lnTo>
                    <a:pt x="334" y="110"/>
                  </a:lnTo>
                  <a:lnTo>
                    <a:pt x="331" y="78"/>
                  </a:lnTo>
                  <a:lnTo>
                    <a:pt x="326" y="46"/>
                  </a:lnTo>
                  <a:lnTo>
                    <a:pt x="276" y="15"/>
                  </a:lnTo>
                  <a:lnTo>
                    <a:pt x="326" y="46"/>
                  </a:lnTo>
                  <a:lnTo>
                    <a:pt x="320" y="0"/>
                  </a:lnTo>
                  <a:lnTo>
                    <a:pt x="276" y="15"/>
                  </a:lnTo>
                  <a:lnTo>
                    <a:pt x="300" y="8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2" name="Freeform 260"/>
            <p:cNvSpPr>
              <a:spLocks/>
            </p:cNvSpPr>
            <p:nvPr/>
          </p:nvSpPr>
          <p:spPr bwMode="auto">
            <a:xfrm>
              <a:off x="2616" y="1603"/>
              <a:ext cx="57" cy="82"/>
            </a:xfrm>
            <a:custGeom>
              <a:avLst/>
              <a:gdLst>
                <a:gd name="T0" fmla="*/ 0 w 910"/>
                <a:gd name="T1" fmla="*/ 0 h 1314"/>
                <a:gd name="T2" fmla="*/ 0 w 910"/>
                <a:gd name="T3" fmla="*/ 0 h 1314"/>
                <a:gd name="T4" fmla="*/ 0 w 910"/>
                <a:gd name="T5" fmla="*/ 0 h 1314"/>
                <a:gd name="T6" fmla="*/ 0 w 910"/>
                <a:gd name="T7" fmla="*/ 0 h 1314"/>
                <a:gd name="T8" fmla="*/ 0 w 910"/>
                <a:gd name="T9" fmla="*/ 0 h 1314"/>
                <a:gd name="T10" fmla="*/ 0 w 910"/>
                <a:gd name="T11" fmla="*/ 0 h 1314"/>
                <a:gd name="T12" fmla="*/ 0 w 910"/>
                <a:gd name="T13" fmla="*/ 0 h 1314"/>
                <a:gd name="T14" fmla="*/ 0 w 910"/>
                <a:gd name="T15" fmla="*/ 0 h 1314"/>
                <a:gd name="T16" fmla="*/ 0 w 910"/>
                <a:gd name="T17" fmla="*/ 0 h 1314"/>
                <a:gd name="T18" fmla="*/ 0 w 910"/>
                <a:gd name="T19" fmla="*/ 0 h 1314"/>
                <a:gd name="T20" fmla="*/ 0 w 910"/>
                <a:gd name="T21" fmla="*/ 0 h 1314"/>
                <a:gd name="T22" fmla="*/ 0 w 910"/>
                <a:gd name="T23" fmla="*/ 0 h 1314"/>
                <a:gd name="T24" fmla="*/ 0 w 910"/>
                <a:gd name="T25" fmla="*/ 0 h 1314"/>
                <a:gd name="T26" fmla="*/ 0 w 910"/>
                <a:gd name="T27" fmla="*/ 0 h 1314"/>
                <a:gd name="T28" fmla="*/ 0 w 910"/>
                <a:gd name="T29" fmla="*/ 0 h 1314"/>
                <a:gd name="T30" fmla="*/ 0 w 910"/>
                <a:gd name="T31" fmla="*/ 0 h 1314"/>
                <a:gd name="T32" fmla="*/ 0 w 910"/>
                <a:gd name="T33" fmla="*/ 0 h 1314"/>
                <a:gd name="T34" fmla="*/ 0 w 910"/>
                <a:gd name="T35" fmla="*/ 0 h 1314"/>
                <a:gd name="T36" fmla="*/ 0 w 910"/>
                <a:gd name="T37" fmla="*/ 0 h 1314"/>
                <a:gd name="T38" fmla="*/ 0 w 910"/>
                <a:gd name="T39" fmla="*/ 0 h 1314"/>
                <a:gd name="T40" fmla="*/ 0 w 910"/>
                <a:gd name="T41" fmla="*/ 0 h 1314"/>
                <a:gd name="T42" fmla="*/ 0 w 910"/>
                <a:gd name="T43" fmla="*/ 0 h 1314"/>
                <a:gd name="T44" fmla="*/ 0 w 910"/>
                <a:gd name="T45" fmla="*/ 0 h 1314"/>
                <a:gd name="T46" fmla="*/ 0 w 910"/>
                <a:gd name="T47" fmla="*/ 0 h 1314"/>
                <a:gd name="T48" fmla="*/ 0 w 910"/>
                <a:gd name="T49" fmla="*/ 0 h 1314"/>
                <a:gd name="T50" fmla="*/ 0 w 910"/>
                <a:gd name="T51" fmla="*/ 0 h 1314"/>
                <a:gd name="T52" fmla="*/ 0 w 910"/>
                <a:gd name="T53" fmla="*/ 0 h 1314"/>
                <a:gd name="T54" fmla="*/ 0 w 910"/>
                <a:gd name="T55" fmla="*/ 0 h 1314"/>
                <a:gd name="T56" fmla="*/ 0 w 910"/>
                <a:gd name="T57" fmla="*/ 0 h 1314"/>
                <a:gd name="T58" fmla="*/ 0 w 910"/>
                <a:gd name="T59" fmla="*/ 0 h 1314"/>
                <a:gd name="T60" fmla="*/ 0 w 910"/>
                <a:gd name="T61" fmla="*/ 0 h 1314"/>
                <a:gd name="T62" fmla="*/ 0 w 910"/>
                <a:gd name="T63" fmla="*/ 0 h 1314"/>
                <a:gd name="T64" fmla="*/ 0 w 910"/>
                <a:gd name="T65" fmla="*/ 0 h 1314"/>
                <a:gd name="T66" fmla="*/ 0 w 910"/>
                <a:gd name="T67" fmla="*/ 0 h 1314"/>
                <a:gd name="T68" fmla="*/ 0 w 910"/>
                <a:gd name="T69" fmla="*/ 0 h 1314"/>
                <a:gd name="T70" fmla="*/ 0 w 910"/>
                <a:gd name="T71" fmla="*/ 0 h 1314"/>
                <a:gd name="T72" fmla="*/ 0 w 910"/>
                <a:gd name="T73" fmla="*/ 0 h 1314"/>
                <a:gd name="T74" fmla="*/ 0 w 910"/>
                <a:gd name="T75" fmla="*/ 0 h 1314"/>
                <a:gd name="T76" fmla="*/ 0 w 910"/>
                <a:gd name="T77" fmla="*/ 0 h 1314"/>
                <a:gd name="T78" fmla="*/ 0 w 910"/>
                <a:gd name="T79" fmla="*/ 0 h 1314"/>
                <a:gd name="T80" fmla="*/ 0 w 910"/>
                <a:gd name="T81" fmla="*/ 0 h 1314"/>
                <a:gd name="T82" fmla="*/ 0 w 910"/>
                <a:gd name="T83" fmla="*/ 0 h 1314"/>
                <a:gd name="T84" fmla="*/ 0 w 910"/>
                <a:gd name="T85" fmla="*/ 0 h 1314"/>
                <a:gd name="T86" fmla="*/ 0 w 910"/>
                <a:gd name="T87" fmla="*/ 0 h 1314"/>
                <a:gd name="T88" fmla="*/ 0 w 910"/>
                <a:gd name="T89" fmla="*/ 0 h 1314"/>
                <a:gd name="T90" fmla="*/ 0 w 910"/>
                <a:gd name="T91" fmla="*/ 0 h 1314"/>
                <a:gd name="T92" fmla="*/ 0 w 910"/>
                <a:gd name="T93" fmla="*/ 0 h 1314"/>
                <a:gd name="T94" fmla="*/ 0 w 910"/>
                <a:gd name="T95" fmla="*/ 0 h 1314"/>
                <a:gd name="T96" fmla="*/ 0 w 910"/>
                <a:gd name="T97" fmla="*/ 0 h 1314"/>
                <a:gd name="T98" fmla="*/ 0 w 910"/>
                <a:gd name="T99" fmla="*/ 0 h 1314"/>
                <a:gd name="T100" fmla="*/ 0 w 910"/>
                <a:gd name="T101" fmla="*/ 0 h 1314"/>
                <a:gd name="T102" fmla="*/ 0 w 910"/>
                <a:gd name="T103" fmla="*/ 0 h 1314"/>
                <a:gd name="T104" fmla="*/ 0 w 910"/>
                <a:gd name="T105" fmla="*/ 0 h 1314"/>
                <a:gd name="T106" fmla="*/ 0 w 910"/>
                <a:gd name="T107" fmla="*/ 0 h 13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10"/>
                <a:gd name="T163" fmla="*/ 0 h 1314"/>
                <a:gd name="T164" fmla="*/ 910 w 910"/>
                <a:gd name="T165" fmla="*/ 1314 h 13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10" h="1314">
                  <a:moveTo>
                    <a:pt x="659" y="67"/>
                  </a:moveTo>
                  <a:lnTo>
                    <a:pt x="628" y="63"/>
                  </a:lnTo>
                  <a:lnTo>
                    <a:pt x="598" y="58"/>
                  </a:lnTo>
                  <a:lnTo>
                    <a:pt x="567" y="52"/>
                  </a:lnTo>
                  <a:lnTo>
                    <a:pt x="535" y="44"/>
                  </a:lnTo>
                  <a:lnTo>
                    <a:pt x="472" y="28"/>
                  </a:lnTo>
                  <a:lnTo>
                    <a:pt x="409" y="14"/>
                  </a:lnTo>
                  <a:lnTo>
                    <a:pt x="377" y="8"/>
                  </a:lnTo>
                  <a:lnTo>
                    <a:pt x="348" y="4"/>
                  </a:lnTo>
                  <a:lnTo>
                    <a:pt x="318" y="1"/>
                  </a:lnTo>
                  <a:lnTo>
                    <a:pt x="288" y="0"/>
                  </a:lnTo>
                  <a:lnTo>
                    <a:pt x="275" y="0"/>
                  </a:lnTo>
                  <a:lnTo>
                    <a:pt x="260" y="1"/>
                  </a:lnTo>
                  <a:lnTo>
                    <a:pt x="247" y="3"/>
                  </a:lnTo>
                  <a:lnTo>
                    <a:pt x="234" y="5"/>
                  </a:lnTo>
                  <a:lnTo>
                    <a:pt x="220" y="9"/>
                  </a:lnTo>
                  <a:lnTo>
                    <a:pt x="207" y="13"/>
                  </a:lnTo>
                  <a:lnTo>
                    <a:pt x="195" y="17"/>
                  </a:lnTo>
                  <a:lnTo>
                    <a:pt x="183" y="23"/>
                  </a:lnTo>
                  <a:lnTo>
                    <a:pt x="166" y="32"/>
                  </a:lnTo>
                  <a:lnTo>
                    <a:pt x="149" y="44"/>
                  </a:lnTo>
                  <a:lnTo>
                    <a:pt x="130" y="57"/>
                  </a:lnTo>
                  <a:lnTo>
                    <a:pt x="113" y="72"/>
                  </a:lnTo>
                  <a:lnTo>
                    <a:pt x="95" y="89"/>
                  </a:lnTo>
                  <a:lnTo>
                    <a:pt x="79" y="107"/>
                  </a:lnTo>
                  <a:lnTo>
                    <a:pt x="64" y="127"/>
                  </a:lnTo>
                  <a:lnTo>
                    <a:pt x="48" y="148"/>
                  </a:lnTo>
                  <a:lnTo>
                    <a:pt x="42" y="159"/>
                  </a:lnTo>
                  <a:lnTo>
                    <a:pt x="35" y="171"/>
                  </a:lnTo>
                  <a:lnTo>
                    <a:pt x="29" y="183"/>
                  </a:lnTo>
                  <a:lnTo>
                    <a:pt x="24" y="195"/>
                  </a:lnTo>
                  <a:lnTo>
                    <a:pt x="19" y="208"/>
                  </a:lnTo>
                  <a:lnTo>
                    <a:pt x="14" y="220"/>
                  </a:lnTo>
                  <a:lnTo>
                    <a:pt x="10" y="233"/>
                  </a:lnTo>
                  <a:lnTo>
                    <a:pt x="7" y="247"/>
                  </a:lnTo>
                  <a:lnTo>
                    <a:pt x="4" y="260"/>
                  </a:lnTo>
                  <a:lnTo>
                    <a:pt x="2" y="274"/>
                  </a:lnTo>
                  <a:lnTo>
                    <a:pt x="1" y="288"/>
                  </a:lnTo>
                  <a:lnTo>
                    <a:pt x="0" y="302"/>
                  </a:lnTo>
                  <a:lnTo>
                    <a:pt x="0" y="316"/>
                  </a:lnTo>
                  <a:lnTo>
                    <a:pt x="1" y="332"/>
                  </a:lnTo>
                  <a:lnTo>
                    <a:pt x="3" y="346"/>
                  </a:lnTo>
                  <a:lnTo>
                    <a:pt x="5" y="361"/>
                  </a:lnTo>
                  <a:lnTo>
                    <a:pt x="14" y="378"/>
                  </a:lnTo>
                  <a:lnTo>
                    <a:pt x="26" y="394"/>
                  </a:lnTo>
                  <a:lnTo>
                    <a:pt x="38" y="410"/>
                  </a:lnTo>
                  <a:lnTo>
                    <a:pt x="50" y="427"/>
                  </a:lnTo>
                  <a:lnTo>
                    <a:pt x="64" y="444"/>
                  </a:lnTo>
                  <a:lnTo>
                    <a:pt x="77" y="461"/>
                  </a:lnTo>
                  <a:lnTo>
                    <a:pt x="88" y="477"/>
                  </a:lnTo>
                  <a:lnTo>
                    <a:pt x="100" y="493"/>
                  </a:lnTo>
                  <a:lnTo>
                    <a:pt x="106" y="509"/>
                  </a:lnTo>
                  <a:lnTo>
                    <a:pt x="111" y="523"/>
                  </a:lnTo>
                  <a:lnTo>
                    <a:pt x="115" y="539"/>
                  </a:lnTo>
                  <a:lnTo>
                    <a:pt x="119" y="553"/>
                  </a:lnTo>
                  <a:lnTo>
                    <a:pt x="121" y="568"/>
                  </a:lnTo>
                  <a:lnTo>
                    <a:pt x="124" y="584"/>
                  </a:lnTo>
                  <a:lnTo>
                    <a:pt x="125" y="599"/>
                  </a:lnTo>
                  <a:lnTo>
                    <a:pt x="127" y="615"/>
                  </a:lnTo>
                  <a:lnTo>
                    <a:pt x="128" y="646"/>
                  </a:lnTo>
                  <a:lnTo>
                    <a:pt x="128" y="678"/>
                  </a:lnTo>
                  <a:lnTo>
                    <a:pt x="126" y="710"/>
                  </a:lnTo>
                  <a:lnTo>
                    <a:pt x="125" y="740"/>
                  </a:lnTo>
                  <a:lnTo>
                    <a:pt x="121" y="803"/>
                  </a:lnTo>
                  <a:lnTo>
                    <a:pt x="119" y="863"/>
                  </a:lnTo>
                  <a:lnTo>
                    <a:pt x="119" y="893"/>
                  </a:lnTo>
                  <a:lnTo>
                    <a:pt x="122" y="922"/>
                  </a:lnTo>
                  <a:lnTo>
                    <a:pt x="123" y="935"/>
                  </a:lnTo>
                  <a:lnTo>
                    <a:pt x="126" y="949"/>
                  </a:lnTo>
                  <a:lnTo>
                    <a:pt x="129" y="963"/>
                  </a:lnTo>
                  <a:lnTo>
                    <a:pt x="133" y="975"/>
                  </a:lnTo>
                  <a:lnTo>
                    <a:pt x="137" y="985"/>
                  </a:lnTo>
                  <a:lnTo>
                    <a:pt x="143" y="994"/>
                  </a:lnTo>
                  <a:lnTo>
                    <a:pt x="148" y="1003"/>
                  </a:lnTo>
                  <a:lnTo>
                    <a:pt x="155" y="1011"/>
                  </a:lnTo>
                  <a:lnTo>
                    <a:pt x="162" y="1019"/>
                  </a:lnTo>
                  <a:lnTo>
                    <a:pt x="170" y="1026"/>
                  </a:lnTo>
                  <a:lnTo>
                    <a:pt x="179" y="1033"/>
                  </a:lnTo>
                  <a:lnTo>
                    <a:pt x="190" y="1041"/>
                  </a:lnTo>
                  <a:lnTo>
                    <a:pt x="210" y="1053"/>
                  </a:lnTo>
                  <a:lnTo>
                    <a:pt x="234" y="1065"/>
                  </a:lnTo>
                  <a:lnTo>
                    <a:pt x="258" y="1076"/>
                  </a:lnTo>
                  <a:lnTo>
                    <a:pt x="284" y="1088"/>
                  </a:lnTo>
                  <a:lnTo>
                    <a:pt x="338" y="1109"/>
                  </a:lnTo>
                  <a:lnTo>
                    <a:pt x="394" y="1133"/>
                  </a:lnTo>
                  <a:lnTo>
                    <a:pt x="420" y="1145"/>
                  </a:lnTo>
                  <a:lnTo>
                    <a:pt x="446" y="1159"/>
                  </a:lnTo>
                  <a:lnTo>
                    <a:pt x="458" y="1167"/>
                  </a:lnTo>
                  <a:lnTo>
                    <a:pt x="471" y="1175"/>
                  </a:lnTo>
                  <a:lnTo>
                    <a:pt x="482" y="1183"/>
                  </a:lnTo>
                  <a:lnTo>
                    <a:pt x="493" y="1191"/>
                  </a:lnTo>
                  <a:lnTo>
                    <a:pt x="501" y="1199"/>
                  </a:lnTo>
                  <a:lnTo>
                    <a:pt x="508" y="1209"/>
                  </a:lnTo>
                  <a:lnTo>
                    <a:pt x="515" y="1220"/>
                  </a:lnTo>
                  <a:lnTo>
                    <a:pt x="521" y="1230"/>
                  </a:lnTo>
                  <a:lnTo>
                    <a:pt x="533" y="1254"/>
                  </a:lnTo>
                  <a:lnTo>
                    <a:pt x="545" y="1276"/>
                  </a:lnTo>
                  <a:lnTo>
                    <a:pt x="552" y="1286"/>
                  </a:lnTo>
                  <a:lnTo>
                    <a:pt x="559" y="1296"/>
                  </a:lnTo>
                  <a:lnTo>
                    <a:pt x="563" y="1300"/>
                  </a:lnTo>
                  <a:lnTo>
                    <a:pt x="567" y="1303"/>
                  </a:lnTo>
                  <a:lnTo>
                    <a:pt x="572" y="1306"/>
                  </a:lnTo>
                  <a:lnTo>
                    <a:pt x="576" y="1309"/>
                  </a:lnTo>
                  <a:lnTo>
                    <a:pt x="581" y="1311"/>
                  </a:lnTo>
                  <a:lnTo>
                    <a:pt x="586" y="1313"/>
                  </a:lnTo>
                  <a:lnTo>
                    <a:pt x="593" y="1313"/>
                  </a:lnTo>
                  <a:lnTo>
                    <a:pt x="599" y="1314"/>
                  </a:lnTo>
                  <a:lnTo>
                    <a:pt x="605" y="1313"/>
                  </a:lnTo>
                  <a:lnTo>
                    <a:pt x="611" y="1312"/>
                  </a:lnTo>
                  <a:lnTo>
                    <a:pt x="618" y="1310"/>
                  </a:lnTo>
                  <a:lnTo>
                    <a:pt x="626" y="1308"/>
                  </a:lnTo>
                  <a:lnTo>
                    <a:pt x="648" y="1297"/>
                  </a:lnTo>
                  <a:lnTo>
                    <a:pt x="668" y="1284"/>
                  </a:lnTo>
                  <a:lnTo>
                    <a:pt x="688" y="1272"/>
                  </a:lnTo>
                  <a:lnTo>
                    <a:pt x="706" y="1258"/>
                  </a:lnTo>
                  <a:lnTo>
                    <a:pt x="723" y="1243"/>
                  </a:lnTo>
                  <a:lnTo>
                    <a:pt x="739" y="1227"/>
                  </a:lnTo>
                  <a:lnTo>
                    <a:pt x="753" y="1211"/>
                  </a:lnTo>
                  <a:lnTo>
                    <a:pt x="767" y="1193"/>
                  </a:lnTo>
                  <a:lnTo>
                    <a:pt x="779" y="1175"/>
                  </a:lnTo>
                  <a:lnTo>
                    <a:pt x="790" y="1156"/>
                  </a:lnTo>
                  <a:lnTo>
                    <a:pt x="801" y="1137"/>
                  </a:lnTo>
                  <a:lnTo>
                    <a:pt x="810" y="1116"/>
                  </a:lnTo>
                  <a:lnTo>
                    <a:pt x="818" y="1096"/>
                  </a:lnTo>
                  <a:lnTo>
                    <a:pt x="826" y="1075"/>
                  </a:lnTo>
                  <a:lnTo>
                    <a:pt x="833" y="1054"/>
                  </a:lnTo>
                  <a:lnTo>
                    <a:pt x="840" y="1031"/>
                  </a:lnTo>
                  <a:lnTo>
                    <a:pt x="845" y="1009"/>
                  </a:lnTo>
                  <a:lnTo>
                    <a:pt x="850" y="986"/>
                  </a:lnTo>
                  <a:lnTo>
                    <a:pt x="855" y="964"/>
                  </a:lnTo>
                  <a:lnTo>
                    <a:pt x="858" y="940"/>
                  </a:lnTo>
                  <a:lnTo>
                    <a:pt x="865" y="893"/>
                  </a:lnTo>
                  <a:lnTo>
                    <a:pt x="870" y="846"/>
                  </a:lnTo>
                  <a:lnTo>
                    <a:pt x="879" y="752"/>
                  </a:lnTo>
                  <a:lnTo>
                    <a:pt x="887" y="659"/>
                  </a:lnTo>
                  <a:lnTo>
                    <a:pt x="892" y="615"/>
                  </a:lnTo>
                  <a:lnTo>
                    <a:pt x="898" y="569"/>
                  </a:lnTo>
                  <a:lnTo>
                    <a:pt x="903" y="522"/>
                  </a:lnTo>
                  <a:lnTo>
                    <a:pt x="907" y="474"/>
                  </a:lnTo>
                  <a:lnTo>
                    <a:pt x="908" y="450"/>
                  </a:lnTo>
                  <a:lnTo>
                    <a:pt x="909" y="426"/>
                  </a:lnTo>
                  <a:lnTo>
                    <a:pt x="910" y="402"/>
                  </a:lnTo>
                  <a:lnTo>
                    <a:pt x="910" y="379"/>
                  </a:lnTo>
                  <a:lnTo>
                    <a:pt x="909" y="356"/>
                  </a:lnTo>
                  <a:lnTo>
                    <a:pt x="907" y="333"/>
                  </a:lnTo>
                  <a:lnTo>
                    <a:pt x="905" y="311"/>
                  </a:lnTo>
                  <a:lnTo>
                    <a:pt x="902" y="289"/>
                  </a:lnTo>
                  <a:lnTo>
                    <a:pt x="897" y="268"/>
                  </a:lnTo>
                  <a:lnTo>
                    <a:pt x="892" y="248"/>
                  </a:lnTo>
                  <a:lnTo>
                    <a:pt x="885" y="227"/>
                  </a:lnTo>
                  <a:lnTo>
                    <a:pt x="877" y="209"/>
                  </a:lnTo>
                  <a:lnTo>
                    <a:pt x="868" y="190"/>
                  </a:lnTo>
                  <a:lnTo>
                    <a:pt x="857" y="173"/>
                  </a:lnTo>
                  <a:lnTo>
                    <a:pt x="846" y="156"/>
                  </a:lnTo>
                  <a:lnTo>
                    <a:pt x="831" y="141"/>
                  </a:lnTo>
                  <a:lnTo>
                    <a:pt x="817" y="128"/>
                  </a:lnTo>
                  <a:lnTo>
                    <a:pt x="800" y="114"/>
                  </a:lnTo>
                  <a:lnTo>
                    <a:pt x="781" y="103"/>
                  </a:lnTo>
                  <a:lnTo>
                    <a:pt x="761" y="93"/>
                  </a:lnTo>
                  <a:lnTo>
                    <a:pt x="738" y="85"/>
                  </a:lnTo>
                  <a:lnTo>
                    <a:pt x="715" y="76"/>
                  </a:lnTo>
                  <a:lnTo>
                    <a:pt x="688" y="71"/>
                  </a:lnTo>
                  <a:lnTo>
                    <a:pt x="659" y="6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3" name="Freeform 261"/>
            <p:cNvSpPr>
              <a:spLocks/>
            </p:cNvSpPr>
            <p:nvPr/>
          </p:nvSpPr>
          <p:spPr bwMode="auto">
            <a:xfrm>
              <a:off x="2626" y="1600"/>
              <a:ext cx="31" cy="9"/>
            </a:xfrm>
            <a:custGeom>
              <a:avLst/>
              <a:gdLst>
                <a:gd name="T0" fmla="*/ 0 w 498"/>
                <a:gd name="T1" fmla="*/ 0 h 145"/>
                <a:gd name="T2" fmla="*/ 0 w 498"/>
                <a:gd name="T3" fmla="*/ 0 h 145"/>
                <a:gd name="T4" fmla="*/ 0 w 498"/>
                <a:gd name="T5" fmla="*/ 0 h 145"/>
                <a:gd name="T6" fmla="*/ 0 w 498"/>
                <a:gd name="T7" fmla="*/ 0 h 145"/>
                <a:gd name="T8" fmla="*/ 0 w 498"/>
                <a:gd name="T9" fmla="*/ 0 h 145"/>
                <a:gd name="T10" fmla="*/ 0 w 498"/>
                <a:gd name="T11" fmla="*/ 0 h 145"/>
                <a:gd name="T12" fmla="*/ 0 w 498"/>
                <a:gd name="T13" fmla="*/ 0 h 145"/>
                <a:gd name="T14" fmla="*/ 0 w 498"/>
                <a:gd name="T15" fmla="*/ 0 h 145"/>
                <a:gd name="T16" fmla="*/ 0 w 498"/>
                <a:gd name="T17" fmla="*/ 0 h 145"/>
                <a:gd name="T18" fmla="*/ 0 w 498"/>
                <a:gd name="T19" fmla="*/ 0 h 145"/>
                <a:gd name="T20" fmla="*/ 0 w 498"/>
                <a:gd name="T21" fmla="*/ 0 h 145"/>
                <a:gd name="T22" fmla="*/ 0 w 498"/>
                <a:gd name="T23" fmla="*/ 0 h 145"/>
                <a:gd name="T24" fmla="*/ 0 w 498"/>
                <a:gd name="T25" fmla="*/ 0 h 145"/>
                <a:gd name="T26" fmla="*/ 0 w 498"/>
                <a:gd name="T27" fmla="*/ 0 h 145"/>
                <a:gd name="T28" fmla="*/ 0 w 498"/>
                <a:gd name="T29" fmla="*/ 0 h 145"/>
                <a:gd name="T30" fmla="*/ 0 w 498"/>
                <a:gd name="T31" fmla="*/ 0 h 145"/>
                <a:gd name="T32" fmla="*/ 0 w 498"/>
                <a:gd name="T33" fmla="*/ 0 h 145"/>
                <a:gd name="T34" fmla="*/ 0 w 498"/>
                <a:gd name="T35" fmla="*/ 0 h 145"/>
                <a:gd name="T36" fmla="*/ 0 w 498"/>
                <a:gd name="T37" fmla="*/ 0 h 145"/>
                <a:gd name="T38" fmla="*/ 0 w 498"/>
                <a:gd name="T39" fmla="*/ 0 h 145"/>
                <a:gd name="T40" fmla="*/ 0 w 498"/>
                <a:gd name="T41" fmla="*/ 0 h 145"/>
                <a:gd name="T42" fmla="*/ 0 w 498"/>
                <a:gd name="T43" fmla="*/ 0 h 145"/>
                <a:gd name="T44" fmla="*/ 0 w 498"/>
                <a:gd name="T45" fmla="*/ 0 h 145"/>
                <a:gd name="T46" fmla="*/ 0 w 498"/>
                <a:gd name="T47" fmla="*/ 0 h 145"/>
                <a:gd name="T48" fmla="*/ 0 w 498"/>
                <a:gd name="T49" fmla="*/ 0 h 145"/>
                <a:gd name="T50" fmla="*/ 0 w 498"/>
                <a:gd name="T51" fmla="*/ 0 h 145"/>
                <a:gd name="T52" fmla="*/ 0 w 498"/>
                <a:gd name="T53" fmla="*/ 0 h 145"/>
                <a:gd name="T54" fmla="*/ 0 w 498"/>
                <a:gd name="T55" fmla="*/ 0 h 145"/>
                <a:gd name="T56" fmla="*/ 0 w 498"/>
                <a:gd name="T57" fmla="*/ 0 h 145"/>
                <a:gd name="T58" fmla="*/ 0 w 498"/>
                <a:gd name="T59" fmla="*/ 0 h 145"/>
                <a:gd name="T60" fmla="*/ 0 w 498"/>
                <a:gd name="T61" fmla="*/ 0 h 145"/>
                <a:gd name="T62" fmla="*/ 0 w 498"/>
                <a:gd name="T63" fmla="*/ 0 h 145"/>
                <a:gd name="T64" fmla="*/ 0 w 498"/>
                <a:gd name="T65" fmla="*/ 0 h 145"/>
                <a:gd name="T66" fmla="*/ 0 w 498"/>
                <a:gd name="T67" fmla="*/ 0 h 145"/>
                <a:gd name="T68" fmla="*/ 0 w 498"/>
                <a:gd name="T69" fmla="*/ 0 h 145"/>
                <a:gd name="T70" fmla="*/ 0 w 498"/>
                <a:gd name="T71" fmla="*/ 0 h 145"/>
                <a:gd name="T72" fmla="*/ 0 w 498"/>
                <a:gd name="T73" fmla="*/ 0 h 145"/>
                <a:gd name="T74" fmla="*/ 0 w 498"/>
                <a:gd name="T75" fmla="*/ 0 h 145"/>
                <a:gd name="T76" fmla="*/ 0 w 498"/>
                <a:gd name="T77" fmla="*/ 0 h 145"/>
                <a:gd name="T78" fmla="*/ 0 w 498"/>
                <a:gd name="T79" fmla="*/ 0 h 145"/>
                <a:gd name="T80" fmla="*/ 0 w 498"/>
                <a:gd name="T81" fmla="*/ 0 h 1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145"/>
                <a:gd name="T125" fmla="*/ 498 w 498"/>
                <a:gd name="T126" fmla="*/ 145 h 1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145">
                  <a:moveTo>
                    <a:pt x="35" y="97"/>
                  </a:moveTo>
                  <a:lnTo>
                    <a:pt x="36" y="96"/>
                  </a:lnTo>
                  <a:lnTo>
                    <a:pt x="45" y="92"/>
                  </a:lnTo>
                  <a:lnTo>
                    <a:pt x="55" y="88"/>
                  </a:lnTo>
                  <a:lnTo>
                    <a:pt x="66" y="85"/>
                  </a:lnTo>
                  <a:lnTo>
                    <a:pt x="76" y="82"/>
                  </a:lnTo>
                  <a:lnTo>
                    <a:pt x="87" y="80"/>
                  </a:lnTo>
                  <a:lnTo>
                    <a:pt x="100" y="79"/>
                  </a:lnTo>
                  <a:lnTo>
                    <a:pt x="111" y="78"/>
                  </a:lnTo>
                  <a:lnTo>
                    <a:pt x="123" y="78"/>
                  </a:lnTo>
                  <a:lnTo>
                    <a:pt x="150" y="79"/>
                  </a:lnTo>
                  <a:lnTo>
                    <a:pt x="177" y="81"/>
                  </a:lnTo>
                  <a:lnTo>
                    <a:pt x="206" y="86"/>
                  </a:lnTo>
                  <a:lnTo>
                    <a:pt x="236" y="91"/>
                  </a:lnTo>
                  <a:lnTo>
                    <a:pt x="297" y="105"/>
                  </a:lnTo>
                  <a:lnTo>
                    <a:pt x="361" y="121"/>
                  </a:lnTo>
                  <a:lnTo>
                    <a:pt x="394" y="129"/>
                  </a:lnTo>
                  <a:lnTo>
                    <a:pt x="425" y="135"/>
                  </a:lnTo>
                  <a:lnTo>
                    <a:pt x="458" y="141"/>
                  </a:lnTo>
                  <a:lnTo>
                    <a:pt x="490" y="145"/>
                  </a:lnTo>
                  <a:lnTo>
                    <a:pt x="498" y="68"/>
                  </a:lnTo>
                  <a:lnTo>
                    <a:pt x="470" y="64"/>
                  </a:lnTo>
                  <a:lnTo>
                    <a:pt x="440" y="59"/>
                  </a:lnTo>
                  <a:lnTo>
                    <a:pt x="410" y="53"/>
                  </a:lnTo>
                  <a:lnTo>
                    <a:pt x="379" y="46"/>
                  </a:lnTo>
                  <a:lnTo>
                    <a:pt x="316" y="29"/>
                  </a:lnTo>
                  <a:lnTo>
                    <a:pt x="252" y="15"/>
                  </a:lnTo>
                  <a:lnTo>
                    <a:pt x="219" y="9"/>
                  </a:lnTo>
                  <a:lnTo>
                    <a:pt x="187" y="4"/>
                  </a:lnTo>
                  <a:lnTo>
                    <a:pt x="155" y="1"/>
                  </a:lnTo>
                  <a:lnTo>
                    <a:pt x="124" y="0"/>
                  </a:lnTo>
                  <a:lnTo>
                    <a:pt x="108" y="1"/>
                  </a:lnTo>
                  <a:lnTo>
                    <a:pt x="91" y="2"/>
                  </a:lnTo>
                  <a:lnTo>
                    <a:pt x="76" y="4"/>
                  </a:lnTo>
                  <a:lnTo>
                    <a:pt x="61" y="7"/>
                  </a:lnTo>
                  <a:lnTo>
                    <a:pt x="45" y="10"/>
                  </a:lnTo>
                  <a:lnTo>
                    <a:pt x="30" y="15"/>
                  </a:lnTo>
                  <a:lnTo>
                    <a:pt x="14" y="21"/>
                  </a:lnTo>
                  <a:lnTo>
                    <a:pt x="0" y="27"/>
                  </a:lnTo>
                  <a:lnTo>
                    <a:pt x="1" y="27"/>
                  </a:lnTo>
                  <a:lnTo>
                    <a:pt x="35" y="9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4" name="Freeform 262"/>
            <p:cNvSpPr>
              <a:spLocks/>
            </p:cNvSpPr>
            <p:nvPr/>
          </p:nvSpPr>
          <p:spPr bwMode="auto">
            <a:xfrm>
              <a:off x="2614" y="1602"/>
              <a:ext cx="14" cy="24"/>
            </a:xfrm>
            <a:custGeom>
              <a:avLst/>
              <a:gdLst>
                <a:gd name="T0" fmla="*/ 0 w 239"/>
                <a:gd name="T1" fmla="*/ 0 h 390"/>
                <a:gd name="T2" fmla="*/ 0 w 239"/>
                <a:gd name="T3" fmla="*/ 0 h 390"/>
                <a:gd name="T4" fmla="*/ 0 w 239"/>
                <a:gd name="T5" fmla="*/ 0 h 390"/>
                <a:gd name="T6" fmla="*/ 0 w 239"/>
                <a:gd name="T7" fmla="*/ 0 h 390"/>
                <a:gd name="T8" fmla="*/ 0 w 239"/>
                <a:gd name="T9" fmla="*/ 0 h 390"/>
                <a:gd name="T10" fmla="*/ 0 w 239"/>
                <a:gd name="T11" fmla="*/ 0 h 390"/>
                <a:gd name="T12" fmla="*/ 0 w 239"/>
                <a:gd name="T13" fmla="*/ 0 h 390"/>
                <a:gd name="T14" fmla="*/ 0 w 239"/>
                <a:gd name="T15" fmla="*/ 0 h 390"/>
                <a:gd name="T16" fmla="*/ 0 w 239"/>
                <a:gd name="T17" fmla="*/ 0 h 390"/>
                <a:gd name="T18" fmla="*/ 0 w 239"/>
                <a:gd name="T19" fmla="*/ 0 h 390"/>
                <a:gd name="T20" fmla="*/ 0 w 239"/>
                <a:gd name="T21" fmla="*/ 0 h 390"/>
                <a:gd name="T22" fmla="*/ 0 w 239"/>
                <a:gd name="T23" fmla="*/ 0 h 390"/>
                <a:gd name="T24" fmla="*/ 0 w 239"/>
                <a:gd name="T25" fmla="*/ 0 h 390"/>
                <a:gd name="T26" fmla="*/ 0 w 239"/>
                <a:gd name="T27" fmla="*/ 0 h 390"/>
                <a:gd name="T28" fmla="*/ 0 w 239"/>
                <a:gd name="T29" fmla="*/ 0 h 390"/>
                <a:gd name="T30" fmla="*/ 0 w 239"/>
                <a:gd name="T31" fmla="*/ 0 h 390"/>
                <a:gd name="T32" fmla="*/ 0 w 239"/>
                <a:gd name="T33" fmla="*/ 0 h 390"/>
                <a:gd name="T34" fmla="*/ 0 w 239"/>
                <a:gd name="T35" fmla="*/ 0 h 390"/>
                <a:gd name="T36" fmla="*/ 0 w 239"/>
                <a:gd name="T37" fmla="*/ 0 h 390"/>
                <a:gd name="T38" fmla="*/ 0 w 239"/>
                <a:gd name="T39" fmla="*/ 0 h 390"/>
                <a:gd name="T40" fmla="*/ 0 w 239"/>
                <a:gd name="T41" fmla="*/ 0 h 390"/>
                <a:gd name="T42" fmla="*/ 0 w 239"/>
                <a:gd name="T43" fmla="*/ 0 h 390"/>
                <a:gd name="T44" fmla="*/ 0 w 239"/>
                <a:gd name="T45" fmla="*/ 0 h 390"/>
                <a:gd name="T46" fmla="*/ 0 w 239"/>
                <a:gd name="T47" fmla="*/ 0 h 390"/>
                <a:gd name="T48" fmla="*/ 0 w 239"/>
                <a:gd name="T49" fmla="*/ 0 h 390"/>
                <a:gd name="T50" fmla="*/ 0 w 239"/>
                <a:gd name="T51" fmla="*/ 0 h 390"/>
                <a:gd name="T52" fmla="*/ 0 w 239"/>
                <a:gd name="T53" fmla="*/ 0 h 390"/>
                <a:gd name="T54" fmla="*/ 0 w 239"/>
                <a:gd name="T55" fmla="*/ 0 h 390"/>
                <a:gd name="T56" fmla="*/ 0 w 239"/>
                <a:gd name="T57" fmla="*/ 0 h 390"/>
                <a:gd name="T58" fmla="*/ 0 w 239"/>
                <a:gd name="T59" fmla="*/ 0 h 390"/>
                <a:gd name="T60" fmla="*/ 0 w 239"/>
                <a:gd name="T61" fmla="*/ 0 h 390"/>
                <a:gd name="T62" fmla="*/ 0 w 239"/>
                <a:gd name="T63" fmla="*/ 0 h 390"/>
                <a:gd name="T64" fmla="*/ 0 w 239"/>
                <a:gd name="T65" fmla="*/ 0 h 390"/>
                <a:gd name="T66" fmla="*/ 0 w 239"/>
                <a:gd name="T67" fmla="*/ 0 h 390"/>
                <a:gd name="T68" fmla="*/ 0 w 239"/>
                <a:gd name="T69" fmla="*/ 0 h 390"/>
                <a:gd name="T70" fmla="*/ 0 w 239"/>
                <a:gd name="T71" fmla="*/ 0 h 390"/>
                <a:gd name="T72" fmla="*/ 0 w 239"/>
                <a:gd name="T73" fmla="*/ 0 h 390"/>
                <a:gd name="T74" fmla="*/ 0 w 239"/>
                <a:gd name="T75" fmla="*/ 0 h 390"/>
                <a:gd name="T76" fmla="*/ 0 w 239"/>
                <a:gd name="T77" fmla="*/ 0 h 390"/>
                <a:gd name="T78" fmla="*/ 0 w 239"/>
                <a:gd name="T79" fmla="*/ 0 h 390"/>
                <a:gd name="T80" fmla="*/ 0 w 239"/>
                <a:gd name="T81" fmla="*/ 0 h 390"/>
                <a:gd name="T82" fmla="*/ 0 w 239"/>
                <a:gd name="T83" fmla="*/ 0 h 390"/>
                <a:gd name="T84" fmla="*/ 0 w 239"/>
                <a:gd name="T85" fmla="*/ 0 h 390"/>
                <a:gd name="T86" fmla="*/ 0 w 239"/>
                <a:gd name="T87" fmla="*/ 0 h 390"/>
                <a:gd name="T88" fmla="*/ 0 w 239"/>
                <a:gd name="T89" fmla="*/ 0 h 390"/>
                <a:gd name="T90" fmla="*/ 0 w 239"/>
                <a:gd name="T91" fmla="*/ 0 h 390"/>
                <a:gd name="T92" fmla="*/ 0 w 239"/>
                <a:gd name="T93" fmla="*/ 0 h 390"/>
                <a:gd name="T94" fmla="*/ 0 w 239"/>
                <a:gd name="T95" fmla="*/ 0 h 390"/>
                <a:gd name="T96" fmla="*/ 0 w 239"/>
                <a:gd name="T97" fmla="*/ 0 h 390"/>
                <a:gd name="T98" fmla="*/ 0 w 239"/>
                <a:gd name="T99" fmla="*/ 0 h 390"/>
                <a:gd name="T100" fmla="*/ 0 w 239"/>
                <a:gd name="T101" fmla="*/ 0 h 390"/>
                <a:gd name="T102" fmla="*/ 0 w 239"/>
                <a:gd name="T103" fmla="*/ 0 h 390"/>
                <a:gd name="T104" fmla="*/ 0 w 239"/>
                <a:gd name="T105" fmla="*/ 0 h 39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39"/>
                <a:gd name="T160" fmla="*/ 0 h 390"/>
                <a:gd name="T161" fmla="*/ 239 w 239"/>
                <a:gd name="T162" fmla="*/ 390 h 39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39" h="390">
                  <a:moveTo>
                    <a:pt x="79" y="356"/>
                  </a:moveTo>
                  <a:lnTo>
                    <a:pt x="82" y="365"/>
                  </a:lnTo>
                  <a:lnTo>
                    <a:pt x="80" y="352"/>
                  </a:lnTo>
                  <a:lnTo>
                    <a:pt x="79" y="339"/>
                  </a:lnTo>
                  <a:lnTo>
                    <a:pt x="78" y="327"/>
                  </a:lnTo>
                  <a:lnTo>
                    <a:pt x="78" y="315"/>
                  </a:lnTo>
                  <a:lnTo>
                    <a:pt x="78" y="303"/>
                  </a:lnTo>
                  <a:lnTo>
                    <a:pt x="79" y="290"/>
                  </a:lnTo>
                  <a:lnTo>
                    <a:pt x="81" y="279"/>
                  </a:lnTo>
                  <a:lnTo>
                    <a:pt x="83" y="267"/>
                  </a:lnTo>
                  <a:lnTo>
                    <a:pt x="86" y="255"/>
                  </a:lnTo>
                  <a:lnTo>
                    <a:pt x="90" y="244"/>
                  </a:lnTo>
                  <a:lnTo>
                    <a:pt x="93" y="233"/>
                  </a:lnTo>
                  <a:lnTo>
                    <a:pt x="99" y="223"/>
                  </a:lnTo>
                  <a:lnTo>
                    <a:pt x="103" y="211"/>
                  </a:lnTo>
                  <a:lnTo>
                    <a:pt x="109" y="201"/>
                  </a:lnTo>
                  <a:lnTo>
                    <a:pt x="114" y="191"/>
                  </a:lnTo>
                  <a:lnTo>
                    <a:pt x="120" y="182"/>
                  </a:lnTo>
                  <a:lnTo>
                    <a:pt x="133" y="162"/>
                  </a:lnTo>
                  <a:lnTo>
                    <a:pt x="148" y="144"/>
                  </a:lnTo>
                  <a:lnTo>
                    <a:pt x="162" y="127"/>
                  </a:lnTo>
                  <a:lnTo>
                    <a:pt x="178" y="113"/>
                  </a:lnTo>
                  <a:lnTo>
                    <a:pt x="194" y="99"/>
                  </a:lnTo>
                  <a:lnTo>
                    <a:pt x="209" y="87"/>
                  </a:lnTo>
                  <a:lnTo>
                    <a:pt x="225" y="77"/>
                  </a:lnTo>
                  <a:lnTo>
                    <a:pt x="239" y="70"/>
                  </a:lnTo>
                  <a:lnTo>
                    <a:pt x="205" y="0"/>
                  </a:lnTo>
                  <a:lnTo>
                    <a:pt x="185" y="12"/>
                  </a:lnTo>
                  <a:lnTo>
                    <a:pt x="165" y="24"/>
                  </a:lnTo>
                  <a:lnTo>
                    <a:pt x="146" y="38"/>
                  </a:lnTo>
                  <a:lnTo>
                    <a:pt x="126" y="56"/>
                  </a:lnTo>
                  <a:lnTo>
                    <a:pt x="107" y="74"/>
                  </a:lnTo>
                  <a:lnTo>
                    <a:pt x="88" y="94"/>
                  </a:lnTo>
                  <a:lnTo>
                    <a:pt x="71" y="116"/>
                  </a:lnTo>
                  <a:lnTo>
                    <a:pt x="55" y="139"/>
                  </a:lnTo>
                  <a:lnTo>
                    <a:pt x="47" y="152"/>
                  </a:lnTo>
                  <a:lnTo>
                    <a:pt x="40" y="165"/>
                  </a:lnTo>
                  <a:lnTo>
                    <a:pt x="33" y="179"/>
                  </a:lnTo>
                  <a:lnTo>
                    <a:pt x="27" y="192"/>
                  </a:lnTo>
                  <a:lnTo>
                    <a:pt x="22" y="206"/>
                  </a:lnTo>
                  <a:lnTo>
                    <a:pt x="17" y="221"/>
                  </a:lnTo>
                  <a:lnTo>
                    <a:pt x="11" y="235"/>
                  </a:lnTo>
                  <a:lnTo>
                    <a:pt x="8" y="250"/>
                  </a:lnTo>
                  <a:lnTo>
                    <a:pt x="5" y="266"/>
                  </a:lnTo>
                  <a:lnTo>
                    <a:pt x="2" y="281"/>
                  </a:lnTo>
                  <a:lnTo>
                    <a:pt x="1" y="297"/>
                  </a:lnTo>
                  <a:lnTo>
                    <a:pt x="0" y="314"/>
                  </a:lnTo>
                  <a:lnTo>
                    <a:pt x="0" y="330"/>
                  </a:lnTo>
                  <a:lnTo>
                    <a:pt x="1" y="347"/>
                  </a:lnTo>
                  <a:lnTo>
                    <a:pt x="3" y="364"/>
                  </a:lnTo>
                  <a:lnTo>
                    <a:pt x="6" y="380"/>
                  </a:lnTo>
                  <a:lnTo>
                    <a:pt x="10" y="390"/>
                  </a:lnTo>
                  <a:lnTo>
                    <a:pt x="79" y="35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5" name="Freeform 263"/>
            <p:cNvSpPr>
              <a:spLocks/>
            </p:cNvSpPr>
            <p:nvPr/>
          </p:nvSpPr>
          <p:spPr bwMode="auto">
            <a:xfrm>
              <a:off x="2614" y="1624"/>
              <a:ext cx="10" cy="11"/>
            </a:xfrm>
            <a:custGeom>
              <a:avLst/>
              <a:gdLst>
                <a:gd name="T0" fmla="*/ 0 w 164"/>
                <a:gd name="T1" fmla="*/ 0 h 170"/>
                <a:gd name="T2" fmla="*/ 0 w 164"/>
                <a:gd name="T3" fmla="*/ 0 h 170"/>
                <a:gd name="T4" fmla="*/ 0 w 164"/>
                <a:gd name="T5" fmla="*/ 0 h 170"/>
                <a:gd name="T6" fmla="*/ 0 w 164"/>
                <a:gd name="T7" fmla="*/ 0 h 170"/>
                <a:gd name="T8" fmla="*/ 0 w 164"/>
                <a:gd name="T9" fmla="*/ 0 h 170"/>
                <a:gd name="T10" fmla="*/ 0 w 164"/>
                <a:gd name="T11" fmla="*/ 0 h 170"/>
                <a:gd name="T12" fmla="*/ 0 w 164"/>
                <a:gd name="T13" fmla="*/ 0 h 170"/>
                <a:gd name="T14" fmla="*/ 0 w 164"/>
                <a:gd name="T15" fmla="*/ 0 h 170"/>
                <a:gd name="T16" fmla="*/ 0 w 164"/>
                <a:gd name="T17" fmla="*/ 0 h 170"/>
                <a:gd name="T18" fmla="*/ 0 w 164"/>
                <a:gd name="T19" fmla="*/ 0 h 170"/>
                <a:gd name="T20" fmla="*/ 0 w 164"/>
                <a:gd name="T21" fmla="*/ 0 h 170"/>
                <a:gd name="T22" fmla="*/ 0 w 164"/>
                <a:gd name="T23" fmla="*/ 0 h 170"/>
                <a:gd name="T24" fmla="*/ 0 w 164"/>
                <a:gd name="T25" fmla="*/ 0 h 170"/>
                <a:gd name="T26" fmla="*/ 0 w 164"/>
                <a:gd name="T27" fmla="*/ 0 h 170"/>
                <a:gd name="T28" fmla="*/ 0 w 164"/>
                <a:gd name="T29" fmla="*/ 0 h 170"/>
                <a:gd name="T30" fmla="*/ 0 w 164"/>
                <a:gd name="T31" fmla="*/ 0 h 170"/>
                <a:gd name="T32" fmla="*/ 0 w 164"/>
                <a:gd name="T33" fmla="*/ 0 h 170"/>
                <a:gd name="T34" fmla="*/ 0 w 164"/>
                <a:gd name="T35" fmla="*/ 0 h 170"/>
                <a:gd name="T36" fmla="*/ 0 w 164"/>
                <a:gd name="T37" fmla="*/ 0 h 170"/>
                <a:gd name="T38" fmla="*/ 0 w 164"/>
                <a:gd name="T39" fmla="*/ 0 h 170"/>
                <a:gd name="T40" fmla="*/ 0 w 164"/>
                <a:gd name="T41" fmla="*/ 0 h 1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4"/>
                <a:gd name="T64" fmla="*/ 0 h 170"/>
                <a:gd name="T65" fmla="*/ 164 w 164"/>
                <a:gd name="T66" fmla="*/ 170 h 1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4" h="170">
                  <a:moveTo>
                    <a:pt x="164" y="134"/>
                  </a:moveTo>
                  <a:lnTo>
                    <a:pt x="161" y="129"/>
                  </a:lnTo>
                  <a:lnTo>
                    <a:pt x="149" y="111"/>
                  </a:lnTo>
                  <a:lnTo>
                    <a:pt x="137" y="93"/>
                  </a:lnTo>
                  <a:lnTo>
                    <a:pt x="123" y="76"/>
                  </a:lnTo>
                  <a:lnTo>
                    <a:pt x="110" y="59"/>
                  </a:lnTo>
                  <a:lnTo>
                    <a:pt x="98" y="44"/>
                  </a:lnTo>
                  <a:lnTo>
                    <a:pt x="86" y="29"/>
                  </a:lnTo>
                  <a:lnTo>
                    <a:pt x="77" y="13"/>
                  </a:lnTo>
                  <a:lnTo>
                    <a:pt x="69" y="0"/>
                  </a:lnTo>
                  <a:lnTo>
                    <a:pt x="0" y="34"/>
                  </a:lnTo>
                  <a:lnTo>
                    <a:pt x="11" y="53"/>
                  </a:lnTo>
                  <a:lnTo>
                    <a:pt x="23" y="72"/>
                  </a:lnTo>
                  <a:lnTo>
                    <a:pt x="36" y="90"/>
                  </a:lnTo>
                  <a:lnTo>
                    <a:pt x="49" y="107"/>
                  </a:lnTo>
                  <a:lnTo>
                    <a:pt x="62" y="124"/>
                  </a:lnTo>
                  <a:lnTo>
                    <a:pt x="74" y="140"/>
                  </a:lnTo>
                  <a:lnTo>
                    <a:pt x="86" y="156"/>
                  </a:lnTo>
                  <a:lnTo>
                    <a:pt x="96" y="170"/>
                  </a:lnTo>
                  <a:lnTo>
                    <a:pt x="94" y="165"/>
                  </a:lnTo>
                  <a:lnTo>
                    <a:pt x="164" y="13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6" name="Freeform 264"/>
            <p:cNvSpPr>
              <a:spLocks/>
            </p:cNvSpPr>
            <p:nvPr/>
          </p:nvSpPr>
          <p:spPr bwMode="auto">
            <a:xfrm>
              <a:off x="2620" y="1633"/>
              <a:ext cx="7" cy="31"/>
            </a:xfrm>
            <a:custGeom>
              <a:avLst/>
              <a:gdLst>
                <a:gd name="T0" fmla="*/ 0 w 105"/>
                <a:gd name="T1" fmla="*/ 0 h 510"/>
                <a:gd name="T2" fmla="*/ 0 w 105"/>
                <a:gd name="T3" fmla="*/ 0 h 510"/>
                <a:gd name="T4" fmla="*/ 0 w 105"/>
                <a:gd name="T5" fmla="*/ 0 h 510"/>
                <a:gd name="T6" fmla="*/ 0 w 105"/>
                <a:gd name="T7" fmla="*/ 0 h 510"/>
                <a:gd name="T8" fmla="*/ 0 w 105"/>
                <a:gd name="T9" fmla="*/ 0 h 510"/>
                <a:gd name="T10" fmla="*/ 0 w 105"/>
                <a:gd name="T11" fmla="*/ 0 h 510"/>
                <a:gd name="T12" fmla="*/ 0 w 105"/>
                <a:gd name="T13" fmla="*/ 0 h 510"/>
                <a:gd name="T14" fmla="*/ 0 w 105"/>
                <a:gd name="T15" fmla="*/ 0 h 510"/>
                <a:gd name="T16" fmla="*/ 0 w 105"/>
                <a:gd name="T17" fmla="*/ 0 h 510"/>
                <a:gd name="T18" fmla="*/ 0 w 105"/>
                <a:gd name="T19" fmla="*/ 0 h 510"/>
                <a:gd name="T20" fmla="*/ 0 w 105"/>
                <a:gd name="T21" fmla="*/ 0 h 510"/>
                <a:gd name="T22" fmla="*/ 0 w 105"/>
                <a:gd name="T23" fmla="*/ 0 h 510"/>
                <a:gd name="T24" fmla="*/ 0 w 105"/>
                <a:gd name="T25" fmla="*/ 0 h 510"/>
                <a:gd name="T26" fmla="*/ 0 w 105"/>
                <a:gd name="T27" fmla="*/ 0 h 510"/>
                <a:gd name="T28" fmla="*/ 0 w 105"/>
                <a:gd name="T29" fmla="*/ 0 h 510"/>
                <a:gd name="T30" fmla="*/ 0 w 105"/>
                <a:gd name="T31" fmla="*/ 0 h 510"/>
                <a:gd name="T32" fmla="*/ 0 w 105"/>
                <a:gd name="T33" fmla="*/ 0 h 510"/>
                <a:gd name="T34" fmla="*/ 0 w 105"/>
                <a:gd name="T35" fmla="*/ 0 h 510"/>
                <a:gd name="T36" fmla="*/ 0 w 105"/>
                <a:gd name="T37" fmla="*/ 0 h 510"/>
                <a:gd name="T38" fmla="*/ 0 w 105"/>
                <a:gd name="T39" fmla="*/ 0 h 510"/>
                <a:gd name="T40" fmla="*/ 0 w 105"/>
                <a:gd name="T41" fmla="*/ 0 h 510"/>
                <a:gd name="T42" fmla="*/ 0 w 105"/>
                <a:gd name="T43" fmla="*/ 0 h 510"/>
                <a:gd name="T44" fmla="*/ 0 w 105"/>
                <a:gd name="T45" fmla="*/ 0 h 510"/>
                <a:gd name="T46" fmla="*/ 0 w 105"/>
                <a:gd name="T47" fmla="*/ 0 h 510"/>
                <a:gd name="T48" fmla="*/ 0 w 105"/>
                <a:gd name="T49" fmla="*/ 0 h 510"/>
                <a:gd name="T50" fmla="*/ 0 w 105"/>
                <a:gd name="T51" fmla="*/ 0 h 510"/>
                <a:gd name="T52" fmla="*/ 0 w 105"/>
                <a:gd name="T53" fmla="*/ 0 h 510"/>
                <a:gd name="T54" fmla="*/ 0 w 105"/>
                <a:gd name="T55" fmla="*/ 0 h 510"/>
                <a:gd name="T56" fmla="*/ 0 w 105"/>
                <a:gd name="T57" fmla="*/ 0 h 510"/>
                <a:gd name="T58" fmla="*/ 0 w 105"/>
                <a:gd name="T59" fmla="*/ 0 h 510"/>
                <a:gd name="T60" fmla="*/ 0 w 105"/>
                <a:gd name="T61" fmla="*/ 0 h 510"/>
                <a:gd name="T62" fmla="*/ 0 w 105"/>
                <a:gd name="T63" fmla="*/ 0 h 510"/>
                <a:gd name="T64" fmla="*/ 0 w 105"/>
                <a:gd name="T65" fmla="*/ 0 h 510"/>
                <a:gd name="T66" fmla="*/ 0 w 105"/>
                <a:gd name="T67" fmla="*/ 0 h 510"/>
                <a:gd name="T68" fmla="*/ 0 w 105"/>
                <a:gd name="T69" fmla="*/ 0 h 510"/>
                <a:gd name="T70" fmla="*/ 0 w 105"/>
                <a:gd name="T71" fmla="*/ 0 h 510"/>
                <a:gd name="T72" fmla="*/ 0 w 105"/>
                <a:gd name="T73" fmla="*/ 0 h 510"/>
                <a:gd name="T74" fmla="*/ 0 w 105"/>
                <a:gd name="T75" fmla="*/ 0 h 510"/>
                <a:gd name="T76" fmla="*/ 0 w 105"/>
                <a:gd name="T77" fmla="*/ 0 h 510"/>
                <a:gd name="T78" fmla="*/ 0 w 105"/>
                <a:gd name="T79" fmla="*/ 0 h 510"/>
                <a:gd name="T80" fmla="*/ 0 w 105"/>
                <a:gd name="T81" fmla="*/ 0 h 510"/>
                <a:gd name="T82" fmla="*/ 0 w 105"/>
                <a:gd name="T83" fmla="*/ 0 h 510"/>
                <a:gd name="T84" fmla="*/ 0 w 105"/>
                <a:gd name="T85" fmla="*/ 0 h 510"/>
                <a:gd name="T86" fmla="*/ 0 w 105"/>
                <a:gd name="T87" fmla="*/ 0 h 510"/>
                <a:gd name="T88" fmla="*/ 0 w 105"/>
                <a:gd name="T89" fmla="*/ 0 h 5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5"/>
                <a:gd name="T136" fmla="*/ 0 h 510"/>
                <a:gd name="T137" fmla="*/ 105 w 105"/>
                <a:gd name="T138" fmla="*/ 510 h 5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5" h="510">
                  <a:moveTo>
                    <a:pt x="104" y="484"/>
                  </a:moveTo>
                  <a:lnTo>
                    <a:pt x="105" y="486"/>
                  </a:lnTo>
                  <a:lnTo>
                    <a:pt x="101" y="474"/>
                  </a:lnTo>
                  <a:lnTo>
                    <a:pt x="99" y="463"/>
                  </a:lnTo>
                  <a:lnTo>
                    <a:pt x="97" y="451"/>
                  </a:lnTo>
                  <a:lnTo>
                    <a:pt x="95" y="440"/>
                  </a:lnTo>
                  <a:lnTo>
                    <a:pt x="93" y="413"/>
                  </a:lnTo>
                  <a:lnTo>
                    <a:pt x="92" y="386"/>
                  </a:lnTo>
                  <a:lnTo>
                    <a:pt x="94" y="327"/>
                  </a:lnTo>
                  <a:lnTo>
                    <a:pt x="98" y="265"/>
                  </a:lnTo>
                  <a:lnTo>
                    <a:pt x="100" y="233"/>
                  </a:lnTo>
                  <a:lnTo>
                    <a:pt x="101" y="201"/>
                  </a:lnTo>
                  <a:lnTo>
                    <a:pt x="102" y="168"/>
                  </a:lnTo>
                  <a:lnTo>
                    <a:pt x="100" y="135"/>
                  </a:lnTo>
                  <a:lnTo>
                    <a:pt x="99" y="118"/>
                  </a:lnTo>
                  <a:lnTo>
                    <a:pt x="97" y="100"/>
                  </a:lnTo>
                  <a:lnTo>
                    <a:pt x="95" y="84"/>
                  </a:lnTo>
                  <a:lnTo>
                    <a:pt x="91" y="68"/>
                  </a:lnTo>
                  <a:lnTo>
                    <a:pt x="87" y="50"/>
                  </a:lnTo>
                  <a:lnTo>
                    <a:pt x="83" y="34"/>
                  </a:lnTo>
                  <a:lnTo>
                    <a:pt x="77" y="17"/>
                  </a:lnTo>
                  <a:lnTo>
                    <a:pt x="70" y="0"/>
                  </a:lnTo>
                  <a:lnTo>
                    <a:pt x="0" y="31"/>
                  </a:lnTo>
                  <a:lnTo>
                    <a:pt x="4" y="44"/>
                  </a:lnTo>
                  <a:lnTo>
                    <a:pt x="9" y="56"/>
                  </a:lnTo>
                  <a:lnTo>
                    <a:pt x="13" y="70"/>
                  </a:lnTo>
                  <a:lnTo>
                    <a:pt x="16" y="83"/>
                  </a:lnTo>
                  <a:lnTo>
                    <a:pt x="18" y="97"/>
                  </a:lnTo>
                  <a:lnTo>
                    <a:pt x="20" y="111"/>
                  </a:lnTo>
                  <a:lnTo>
                    <a:pt x="22" y="125"/>
                  </a:lnTo>
                  <a:lnTo>
                    <a:pt x="23" y="138"/>
                  </a:lnTo>
                  <a:lnTo>
                    <a:pt x="24" y="169"/>
                  </a:lnTo>
                  <a:lnTo>
                    <a:pt x="24" y="199"/>
                  </a:lnTo>
                  <a:lnTo>
                    <a:pt x="23" y="230"/>
                  </a:lnTo>
                  <a:lnTo>
                    <a:pt x="21" y="260"/>
                  </a:lnTo>
                  <a:lnTo>
                    <a:pt x="17" y="323"/>
                  </a:lnTo>
                  <a:lnTo>
                    <a:pt x="15" y="385"/>
                  </a:lnTo>
                  <a:lnTo>
                    <a:pt x="16" y="417"/>
                  </a:lnTo>
                  <a:lnTo>
                    <a:pt x="18" y="447"/>
                  </a:lnTo>
                  <a:lnTo>
                    <a:pt x="20" y="463"/>
                  </a:lnTo>
                  <a:lnTo>
                    <a:pt x="23" y="479"/>
                  </a:lnTo>
                  <a:lnTo>
                    <a:pt x="26" y="494"/>
                  </a:lnTo>
                  <a:lnTo>
                    <a:pt x="31" y="509"/>
                  </a:lnTo>
                  <a:lnTo>
                    <a:pt x="31" y="510"/>
                  </a:lnTo>
                  <a:lnTo>
                    <a:pt x="104" y="4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7" name="Freeform 265"/>
            <p:cNvSpPr>
              <a:spLocks/>
            </p:cNvSpPr>
            <p:nvPr/>
          </p:nvSpPr>
          <p:spPr bwMode="auto">
            <a:xfrm>
              <a:off x="2622" y="1663"/>
              <a:ext cx="26" cy="16"/>
            </a:xfrm>
            <a:custGeom>
              <a:avLst/>
              <a:gdLst>
                <a:gd name="T0" fmla="*/ 0 w 423"/>
                <a:gd name="T1" fmla="*/ 0 h 259"/>
                <a:gd name="T2" fmla="*/ 0 w 423"/>
                <a:gd name="T3" fmla="*/ 0 h 259"/>
                <a:gd name="T4" fmla="*/ 0 w 423"/>
                <a:gd name="T5" fmla="*/ 0 h 259"/>
                <a:gd name="T6" fmla="*/ 0 w 423"/>
                <a:gd name="T7" fmla="*/ 0 h 259"/>
                <a:gd name="T8" fmla="*/ 0 w 423"/>
                <a:gd name="T9" fmla="*/ 0 h 259"/>
                <a:gd name="T10" fmla="*/ 0 w 423"/>
                <a:gd name="T11" fmla="*/ 0 h 259"/>
                <a:gd name="T12" fmla="*/ 0 w 423"/>
                <a:gd name="T13" fmla="*/ 0 h 259"/>
                <a:gd name="T14" fmla="*/ 0 w 423"/>
                <a:gd name="T15" fmla="*/ 0 h 259"/>
                <a:gd name="T16" fmla="*/ 0 w 423"/>
                <a:gd name="T17" fmla="*/ 0 h 259"/>
                <a:gd name="T18" fmla="*/ 0 w 423"/>
                <a:gd name="T19" fmla="*/ 0 h 259"/>
                <a:gd name="T20" fmla="*/ 0 w 423"/>
                <a:gd name="T21" fmla="*/ 0 h 259"/>
                <a:gd name="T22" fmla="*/ 0 w 423"/>
                <a:gd name="T23" fmla="*/ 0 h 259"/>
                <a:gd name="T24" fmla="*/ 0 w 423"/>
                <a:gd name="T25" fmla="*/ 0 h 259"/>
                <a:gd name="T26" fmla="*/ 0 w 423"/>
                <a:gd name="T27" fmla="*/ 0 h 259"/>
                <a:gd name="T28" fmla="*/ 0 w 423"/>
                <a:gd name="T29" fmla="*/ 0 h 259"/>
                <a:gd name="T30" fmla="*/ 0 w 423"/>
                <a:gd name="T31" fmla="*/ 0 h 259"/>
                <a:gd name="T32" fmla="*/ 0 w 423"/>
                <a:gd name="T33" fmla="*/ 0 h 259"/>
                <a:gd name="T34" fmla="*/ 0 w 423"/>
                <a:gd name="T35" fmla="*/ 0 h 259"/>
                <a:gd name="T36" fmla="*/ 0 w 423"/>
                <a:gd name="T37" fmla="*/ 0 h 259"/>
                <a:gd name="T38" fmla="*/ 0 w 423"/>
                <a:gd name="T39" fmla="*/ 0 h 259"/>
                <a:gd name="T40" fmla="*/ 0 w 423"/>
                <a:gd name="T41" fmla="*/ 0 h 259"/>
                <a:gd name="T42" fmla="*/ 0 w 423"/>
                <a:gd name="T43" fmla="*/ 0 h 259"/>
                <a:gd name="T44" fmla="*/ 0 w 423"/>
                <a:gd name="T45" fmla="*/ 0 h 259"/>
                <a:gd name="T46" fmla="*/ 0 w 423"/>
                <a:gd name="T47" fmla="*/ 0 h 259"/>
                <a:gd name="T48" fmla="*/ 0 w 423"/>
                <a:gd name="T49" fmla="*/ 0 h 259"/>
                <a:gd name="T50" fmla="*/ 0 w 423"/>
                <a:gd name="T51" fmla="*/ 0 h 259"/>
                <a:gd name="T52" fmla="*/ 0 w 423"/>
                <a:gd name="T53" fmla="*/ 0 h 259"/>
                <a:gd name="T54" fmla="*/ 0 w 423"/>
                <a:gd name="T55" fmla="*/ 0 h 259"/>
                <a:gd name="T56" fmla="*/ 0 w 423"/>
                <a:gd name="T57" fmla="*/ 0 h 259"/>
                <a:gd name="T58" fmla="*/ 0 w 423"/>
                <a:gd name="T59" fmla="*/ 0 h 259"/>
                <a:gd name="T60" fmla="*/ 0 w 423"/>
                <a:gd name="T61" fmla="*/ 0 h 259"/>
                <a:gd name="T62" fmla="*/ 0 w 423"/>
                <a:gd name="T63" fmla="*/ 0 h 259"/>
                <a:gd name="T64" fmla="*/ 0 w 423"/>
                <a:gd name="T65" fmla="*/ 0 h 259"/>
                <a:gd name="T66" fmla="*/ 0 w 423"/>
                <a:gd name="T67" fmla="*/ 0 h 259"/>
                <a:gd name="T68" fmla="*/ 0 w 423"/>
                <a:gd name="T69" fmla="*/ 0 h 259"/>
                <a:gd name="T70" fmla="*/ 0 w 423"/>
                <a:gd name="T71" fmla="*/ 0 h 259"/>
                <a:gd name="T72" fmla="*/ 0 w 423"/>
                <a:gd name="T73" fmla="*/ 0 h 259"/>
                <a:gd name="T74" fmla="*/ 0 w 423"/>
                <a:gd name="T75" fmla="*/ 0 h 259"/>
                <a:gd name="T76" fmla="*/ 0 w 423"/>
                <a:gd name="T77" fmla="*/ 0 h 259"/>
                <a:gd name="T78" fmla="*/ 0 w 423"/>
                <a:gd name="T79" fmla="*/ 0 h 259"/>
                <a:gd name="T80" fmla="*/ 0 w 423"/>
                <a:gd name="T81" fmla="*/ 0 h 259"/>
                <a:gd name="T82" fmla="*/ 0 w 423"/>
                <a:gd name="T83" fmla="*/ 0 h 259"/>
                <a:gd name="T84" fmla="*/ 0 w 423"/>
                <a:gd name="T85" fmla="*/ 0 h 259"/>
                <a:gd name="T86" fmla="*/ 0 w 423"/>
                <a:gd name="T87" fmla="*/ 0 h 259"/>
                <a:gd name="T88" fmla="*/ 0 w 423"/>
                <a:gd name="T89" fmla="*/ 0 h 25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3"/>
                <a:gd name="T136" fmla="*/ 0 h 259"/>
                <a:gd name="T137" fmla="*/ 423 w 423"/>
                <a:gd name="T138" fmla="*/ 259 h 25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3" h="259">
                  <a:moveTo>
                    <a:pt x="423" y="200"/>
                  </a:moveTo>
                  <a:lnTo>
                    <a:pt x="422" y="199"/>
                  </a:lnTo>
                  <a:lnTo>
                    <a:pt x="408" y="189"/>
                  </a:lnTo>
                  <a:lnTo>
                    <a:pt x="396" y="181"/>
                  </a:lnTo>
                  <a:lnTo>
                    <a:pt x="383" y="172"/>
                  </a:lnTo>
                  <a:lnTo>
                    <a:pt x="368" y="164"/>
                  </a:lnTo>
                  <a:lnTo>
                    <a:pt x="342" y="149"/>
                  </a:lnTo>
                  <a:lnTo>
                    <a:pt x="313" y="135"/>
                  </a:lnTo>
                  <a:lnTo>
                    <a:pt x="257" y="111"/>
                  </a:lnTo>
                  <a:lnTo>
                    <a:pt x="202" y="90"/>
                  </a:lnTo>
                  <a:lnTo>
                    <a:pt x="178" y="80"/>
                  </a:lnTo>
                  <a:lnTo>
                    <a:pt x="154" y="68"/>
                  </a:lnTo>
                  <a:lnTo>
                    <a:pt x="134" y="58"/>
                  </a:lnTo>
                  <a:lnTo>
                    <a:pt x="114" y="46"/>
                  </a:lnTo>
                  <a:lnTo>
                    <a:pt x="107" y="41"/>
                  </a:lnTo>
                  <a:lnTo>
                    <a:pt x="100" y="34"/>
                  </a:lnTo>
                  <a:lnTo>
                    <a:pt x="94" y="29"/>
                  </a:lnTo>
                  <a:lnTo>
                    <a:pt x="88" y="23"/>
                  </a:lnTo>
                  <a:lnTo>
                    <a:pt x="83" y="18"/>
                  </a:lnTo>
                  <a:lnTo>
                    <a:pt x="79" y="12"/>
                  </a:lnTo>
                  <a:lnTo>
                    <a:pt x="76" y="6"/>
                  </a:lnTo>
                  <a:lnTo>
                    <a:pt x="73" y="0"/>
                  </a:lnTo>
                  <a:lnTo>
                    <a:pt x="0" y="26"/>
                  </a:lnTo>
                  <a:lnTo>
                    <a:pt x="7" y="40"/>
                  </a:lnTo>
                  <a:lnTo>
                    <a:pt x="13" y="53"/>
                  </a:lnTo>
                  <a:lnTo>
                    <a:pt x="21" y="64"/>
                  </a:lnTo>
                  <a:lnTo>
                    <a:pt x="30" y="74"/>
                  </a:lnTo>
                  <a:lnTo>
                    <a:pt x="39" y="85"/>
                  </a:lnTo>
                  <a:lnTo>
                    <a:pt x="50" y="94"/>
                  </a:lnTo>
                  <a:lnTo>
                    <a:pt x="61" y="102"/>
                  </a:lnTo>
                  <a:lnTo>
                    <a:pt x="72" y="111"/>
                  </a:lnTo>
                  <a:lnTo>
                    <a:pt x="96" y="125"/>
                  </a:lnTo>
                  <a:lnTo>
                    <a:pt x="120" y="138"/>
                  </a:lnTo>
                  <a:lnTo>
                    <a:pt x="146" y="150"/>
                  </a:lnTo>
                  <a:lnTo>
                    <a:pt x="174" y="161"/>
                  </a:lnTo>
                  <a:lnTo>
                    <a:pt x="228" y="183"/>
                  </a:lnTo>
                  <a:lnTo>
                    <a:pt x="281" y="207"/>
                  </a:lnTo>
                  <a:lnTo>
                    <a:pt x="307" y="218"/>
                  </a:lnTo>
                  <a:lnTo>
                    <a:pt x="332" y="231"/>
                  </a:lnTo>
                  <a:lnTo>
                    <a:pt x="342" y="237"/>
                  </a:lnTo>
                  <a:lnTo>
                    <a:pt x="353" y="244"/>
                  </a:lnTo>
                  <a:lnTo>
                    <a:pt x="363" y="252"/>
                  </a:lnTo>
                  <a:lnTo>
                    <a:pt x="373" y="259"/>
                  </a:lnTo>
                  <a:lnTo>
                    <a:pt x="371" y="259"/>
                  </a:lnTo>
                  <a:lnTo>
                    <a:pt x="423" y="20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8" name="Freeform 266"/>
            <p:cNvSpPr>
              <a:spLocks/>
            </p:cNvSpPr>
            <p:nvPr/>
          </p:nvSpPr>
          <p:spPr bwMode="auto">
            <a:xfrm>
              <a:off x="2645" y="1675"/>
              <a:ext cx="11" cy="12"/>
            </a:xfrm>
            <a:custGeom>
              <a:avLst/>
              <a:gdLst>
                <a:gd name="T0" fmla="*/ 0 w 175"/>
                <a:gd name="T1" fmla="*/ 0 h 191"/>
                <a:gd name="T2" fmla="*/ 0 w 175"/>
                <a:gd name="T3" fmla="*/ 0 h 191"/>
                <a:gd name="T4" fmla="*/ 0 w 175"/>
                <a:gd name="T5" fmla="*/ 0 h 191"/>
                <a:gd name="T6" fmla="*/ 0 w 175"/>
                <a:gd name="T7" fmla="*/ 0 h 191"/>
                <a:gd name="T8" fmla="*/ 0 w 175"/>
                <a:gd name="T9" fmla="*/ 0 h 191"/>
                <a:gd name="T10" fmla="*/ 0 w 175"/>
                <a:gd name="T11" fmla="*/ 0 h 191"/>
                <a:gd name="T12" fmla="*/ 0 w 175"/>
                <a:gd name="T13" fmla="*/ 0 h 191"/>
                <a:gd name="T14" fmla="*/ 0 w 175"/>
                <a:gd name="T15" fmla="*/ 0 h 191"/>
                <a:gd name="T16" fmla="*/ 0 w 175"/>
                <a:gd name="T17" fmla="*/ 0 h 191"/>
                <a:gd name="T18" fmla="*/ 0 w 175"/>
                <a:gd name="T19" fmla="*/ 0 h 191"/>
                <a:gd name="T20" fmla="*/ 0 w 175"/>
                <a:gd name="T21" fmla="*/ 0 h 191"/>
                <a:gd name="T22" fmla="*/ 0 w 175"/>
                <a:gd name="T23" fmla="*/ 0 h 191"/>
                <a:gd name="T24" fmla="*/ 0 w 175"/>
                <a:gd name="T25" fmla="*/ 0 h 191"/>
                <a:gd name="T26" fmla="*/ 0 w 175"/>
                <a:gd name="T27" fmla="*/ 0 h 191"/>
                <a:gd name="T28" fmla="*/ 0 w 175"/>
                <a:gd name="T29" fmla="*/ 0 h 191"/>
                <a:gd name="T30" fmla="*/ 0 w 175"/>
                <a:gd name="T31" fmla="*/ 0 h 191"/>
                <a:gd name="T32" fmla="*/ 0 w 175"/>
                <a:gd name="T33" fmla="*/ 0 h 191"/>
                <a:gd name="T34" fmla="*/ 0 w 175"/>
                <a:gd name="T35" fmla="*/ 0 h 191"/>
                <a:gd name="T36" fmla="*/ 0 w 175"/>
                <a:gd name="T37" fmla="*/ 0 h 191"/>
                <a:gd name="T38" fmla="*/ 0 w 175"/>
                <a:gd name="T39" fmla="*/ 0 h 191"/>
                <a:gd name="T40" fmla="*/ 0 w 175"/>
                <a:gd name="T41" fmla="*/ 0 h 191"/>
                <a:gd name="T42" fmla="*/ 0 w 175"/>
                <a:gd name="T43" fmla="*/ 0 h 191"/>
                <a:gd name="T44" fmla="*/ 0 w 175"/>
                <a:gd name="T45" fmla="*/ 0 h 191"/>
                <a:gd name="T46" fmla="*/ 0 w 175"/>
                <a:gd name="T47" fmla="*/ 0 h 191"/>
                <a:gd name="T48" fmla="*/ 0 w 175"/>
                <a:gd name="T49" fmla="*/ 0 h 191"/>
                <a:gd name="T50" fmla="*/ 0 w 175"/>
                <a:gd name="T51" fmla="*/ 0 h 191"/>
                <a:gd name="T52" fmla="*/ 0 w 175"/>
                <a:gd name="T53" fmla="*/ 0 h 191"/>
                <a:gd name="T54" fmla="*/ 0 w 175"/>
                <a:gd name="T55" fmla="*/ 0 h 191"/>
                <a:gd name="T56" fmla="*/ 0 w 175"/>
                <a:gd name="T57" fmla="*/ 0 h 191"/>
                <a:gd name="T58" fmla="*/ 0 w 175"/>
                <a:gd name="T59" fmla="*/ 0 h 191"/>
                <a:gd name="T60" fmla="*/ 0 w 175"/>
                <a:gd name="T61" fmla="*/ 0 h 191"/>
                <a:gd name="T62" fmla="*/ 0 w 175"/>
                <a:gd name="T63" fmla="*/ 0 h 191"/>
                <a:gd name="T64" fmla="*/ 0 w 175"/>
                <a:gd name="T65" fmla="*/ 0 h 191"/>
                <a:gd name="T66" fmla="*/ 0 w 175"/>
                <a:gd name="T67" fmla="*/ 0 h 191"/>
                <a:gd name="T68" fmla="*/ 0 w 175"/>
                <a:gd name="T69" fmla="*/ 0 h 191"/>
                <a:gd name="T70" fmla="*/ 0 w 175"/>
                <a:gd name="T71" fmla="*/ 0 h 191"/>
                <a:gd name="T72" fmla="*/ 0 w 175"/>
                <a:gd name="T73" fmla="*/ 0 h 191"/>
                <a:gd name="T74" fmla="*/ 0 w 175"/>
                <a:gd name="T75" fmla="*/ 0 h 191"/>
                <a:gd name="T76" fmla="*/ 0 w 175"/>
                <a:gd name="T77" fmla="*/ 0 h 191"/>
                <a:gd name="T78" fmla="*/ 0 w 175"/>
                <a:gd name="T79" fmla="*/ 0 h 191"/>
                <a:gd name="T80" fmla="*/ 0 w 175"/>
                <a:gd name="T81" fmla="*/ 0 h 191"/>
                <a:gd name="T82" fmla="*/ 0 w 175"/>
                <a:gd name="T83" fmla="*/ 0 h 191"/>
                <a:gd name="T84" fmla="*/ 0 w 175"/>
                <a:gd name="T85" fmla="*/ 0 h 191"/>
                <a:gd name="T86" fmla="*/ 0 w 175"/>
                <a:gd name="T87" fmla="*/ 0 h 191"/>
                <a:gd name="T88" fmla="*/ 0 w 175"/>
                <a:gd name="T89" fmla="*/ 0 h 19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5"/>
                <a:gd name="T136" fmla="*/ 0 h 191"/>
                <a:gd name="T137" fmla="*/ 175 w 175"/>
                <a:gd name="T138" fmla="*/ 191 h 19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5" h="191">
                  <a:moveTo>
                    <a:pt x="143" y="110"/>
                  </a:moveTo>
                  <a:lnTo>
                    <a:pt x="145" y="110"/>
                  </a:lnTo>
                  <a:lnTo>
                    <a:pt x="140" y="111"/>
                  </a:lnTo>
                  <a:lnTo>
                    <a:pt x="136" y="112"/>
                  </a:lnTo>
                  <a:lnTo>
                    <a:pt x="133" y="113"/>
                  </a:lnTo>
                  <a:lnTo>
                    <a:pt x="131" y="113"/>
                  </a:lnTo>
                  <a:lnTo>
                    <a:pt x="130" y="113"/>
                  </a:lnTo>
                  <a:lnTo>
                    <a:pt x="129" y="113"/>
                  </a:lnTo>
                  <a:lnTo>
                    <a:pt x="128" y="112"/>
                  </a:lnTo>
                  <a:lnTo>
                    <a:pt x="127" y="112"/>
                  </a:lnTo>
                  <a:lnTo>
                    <a:pt x="126" y="111"/>
                  </a:lnTo>
                  <a:lnTo>
                    <a:pt x="123" y="111"/>
                  </a:lnTo>
                  <a:lnTo>
                    <a:pt x="122" y="109"/>
                  </a:lnTo>
                  <a:lnTo>
                    <a:pt x="121" y="108"/>
                  </a:lnTo>
                  <a:lnTo>
                    <a:pt x="116" y="102"/>
                  </a:lnTo>
                  <a:lnTo>
                    <a:pt x="111" y="95"/>
                  </a:lnTo>
                  <a:lnTo>
                    <a:pt x="100" y="74"/>
                  </a:lnTo>
                  <a:lnTo>
                    <a:pt x="89" y="51"/>
                  </a:lnTo>
                  <a:lnTo>
                    <a:pt x="81" y="37"/>
                  </a:lnTo>
                  <a:lnTo>
                    <a:pt x="73" y="25"/>
                  </a:lnTo>
                  <a:lnTo>
                    <a:pt x="63" y="13"/>
                  </a:lnTo>
                  <a:lnTo>
                    <a:pt x="52" y="0"/>
                  </a:lnTo>
                  <a:lnTo>
                    <a:pt x="0" y="59"/>
                  </a:lnTo>
                  <a:lnTo>
                    <a:pt x="5" y="63"/>
                  </a:lnTo>
                  <a:lnTo>
                    <a:pt x="9" y="69"/>
                  </a:lnTo>
                  <a:lnTo>
                    <a:pt x="15" y="77"/>
                  </a:lnTo>
                  <a:lnTo>
                    <a:pt x="20" y="86"/>
                  </a:lnTo>
                  <a:lnTo>
                    <a:pt x="31" y="110"/>
                  </a:lnTo>
                  <a:lnTo>
                    <a:pt x="45" y="134"/>
                  </a:lnTo>
                  <a:lnTo>
                    <a:pt x="54" y="148"/>
                  </a:lnTo>
                  <a:lnTo>
                    <a:pt x="63" y="159"/>
                  </a:lnTo>
                  <a:lnTo>
                    <a:pt x="70" y="166"/>
                  </a:lnTo>
                  <a:lnTo>
                    <a:pt x="76" y="172"/>
                  </a:lnTo>
                  <a:lnTo>
                    <a:pt x="85" y="177"/>
                  </a:lnTo>
                  <a:lnTo>
                    <a:pt x="93" y="182"/>
                  </a:lnTo>
                  <a:lnTo>
                    <a:pt x="102" y="186"/>
                  </a:lnTo>
                  <a:lnTo>
                    <a:pt x="111" y="188"/>
                  </a:lnTo>
                  <a:lnTo>
                    <a:pt x="121" y="190"/>
                  </a:lnTo>
                  <a:lnTo>
                    <a:pt x="132" y="191"/>
                  </a:lnTo>
                  <a:lnTo>
                    <a:pt x="142" y="190"/>
                  </a:lnTo>
                  <a:lnTo>
                    <a:pt x="152" y="188"/>
                  </a:lnTo>
                  <a:lnTo>
                    <a:pt x="163" y="185"/>
                  </a:lnTo>
                  <a:lnTo>
                    <a:pt x="174" y="182"/>
                  </a:lnTo>
                  <a:lnTo>
                    <a:pt x="175" y="181"/>
                  </a:lnTo>
                  <a:lnTo>
                    <a:pt x="143" y="1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39" name="Freeform 267"/>
            <p:cNvSpPr>
              <a:spLocks/>
            </p:cNvSpPr>
            <p:nvPr/>
          </p:nvSpPr>
          <p:spPr bwMode="auto">
            <a:xfrm>
              <a:off x="2654" y="1644"/>
              <a:ext cx="20" cy="43"/>
            </a:xfrm>
            <a:custGeom>
              <a:avLst/>
              <a:gdLst>
                <a:gd name="T0" fmla="*/ 0 w 315"/>
                <a:gd name="T1" fmla="*/ 0 h 688"/>
                <a:gd name="T2" fmla="*/ 0 w 315"/>
                <a:gd name="T3" fmla="*/ 0 h 688"/>
                <a:gd name="T4" fmla="*/ 0 w 315"/>
                <a:gd name="T5" fmla="*/ 0 h 688"/>
                <a:gd name="T6" fmla="*/ 0 w 315"/>
                <a:gd name="T7" fmla="*/ 0 h 688"/>
                <a:gd name="T8" fmla="*/ 0 w 315"/>
                <a:gd name="T9" fmla="*/ 0 h 688"/>
                <a:gd name="T10" fmla="*/ 0 w 315"/>
                <a:gd name="T11" fmla="*/ 0 h 688"/>
                <a:gd name="T12" fmla="*/ 0 w 315"/>
                <a:gd name="T13" fmla="*/ 0 h 688"/>
                <a:gd name="T14" fmla="*/ 0 w 315"/>
                <a:gd name="T15" fmla="*/ 0 h 688"/>
                <a:gd name="T16" fmla="*/ 0 w 315"/>
                <a:gd name="T17" fmla="*/ 0 h 688"/>
                <a:gd name="T18" fmla="*/ 0 w 315"/>
                <a:gd name="T19" fmla="*/ 0 h 688"/>
                <a:gd name="T20" fmla="*/ 0 w 315"/>
                <a:gd name="T21" fmla="*/ 0 h 688"/>
                <a:gd name="T22" fmla="*/ 0 w 315"/>
                <a:gd name="T23" fmla="*/ 0 h 688"/>
                <a:gd name="T24" fmla="*/ 0 w 315"/>
                <a:gd name="T25" fmla="*/ 0 h 688"/>
                <a:gd name="T26" fmla="*/ 0 w 315"/>
                <a:gd name="T27" fmla="*/ 0 h 688"/>
                <a:gd name="T28" fmla="*/ 0 w 315"/>
                <a:gd name="T29" fmla="*/ 0 h 688"/>
                <a:gd name="T30" fmla="*/ 0 w 315"/>
                <a:gd name="T31" fmla="*/ 0 h 688"/>
                <a:gd name="T32" fmla="*/ 0 w 315"/>
                <a:gd name="T33" fmla="*/ 0 h 688"/>
                <a:gd name="T34" fmla="*/ 0 w 315"/>
                <a:gd name="T35" fmla="*/ 0 h 688"/>
                <a:gd name="T36" fmla="*/ 0 w 315"/>
                <a:gd name="T37" fmla="*/ 0 h 688"/>
                <a:gd name="T38" fmla="*/ 0 w 315"/>
                <a:gd name="T39" fmla="*/ 0 h 688"/>
                <a:gd name="T40" fmla="*/ 0 w 315"/>
                <a:gd name="T41" fmla="*/ 0 h 688"/>
                <a:gd name="T42" fmla="*/ 0 w 315"/>
                <a:gd name="T43" fmla="*/ 0 h 688"/>
                <a:gd name="T44" fmla="*/ 0 w 315"/>
                <a:gd name="T45" fmla="*/ 0 h 688"/>
                <a:gd name="T46" fmla="*/ 0 w 315"/>
                <a:gd name="T47" fmla="*/ 0 h 688"/>
                <a:gd name="T48" fmla="*/ 0 w 315"/>
                <a:gd name="T49" fmla="*/ 0 h 688"/>
                <a:gd name="T50" fmla="*/ 0 w 315"/>
                <a:gd name="T51" fmla="*/ 0 h 688"/>
                <a:gd name="T52" fmla="*/ 0 w 315"/>
                <a:gd name="T53" fmla="*/ 0 h 688"/>
                <a:gd name="T54" fmla="*/ 0 w 315"/>
                <a:gd name="T55" fmla="*/ 0 h 688"/>
                <a:gd name="T56" fmla="*/ 0 w 315"/>
                <a:gd name="T57" fmla="*/ 0 h 688"/>
                <a:gd name="T58" fmla="*/ 0 w 315"/>
                <a:gd name="T59" fmla="*/ 0 h 688"/>
                <a:gd name="T60" fmla="*/ 0 w 315"/>
                <a:gd name="T61" fmla="*/ 0 h 688"/>
                <a:gd name="T62" fmla="*/ 0 w 315"/>
                <a:gd name="T63" fmla="*/ 0 h 688"/>
                <a:gd name="T64" fmla="*/ 0 w 315"/>
                <a:gd name="T65" fmla="*/ 0 h 688"/>
                <a:gd name="T66" fmla="*/ 0 w 315"/>
                <a:gd name="T67" fmla="*/ 0 h 688"/>
                <a:gd name="T68" fmla="*/ 0 w 315"/>
                <a:gd name="T69" fmla="*/ 0 h 688"/>
                <a:gd name="T70" fmla="*/ 0 w 315"/>
                <a:gd name="T71" fmla="*/ 0 h 688"/>
                <a:gd name="T72" fmla="*/ 0 w 315"/>
                <a:gd name="T73" fmla="*/ 0 h 688"/>
                <a:gd name="T74" fmla="*/ 0 w 315"/>
                <a:gd name="T75" fmla="*/ 0 h 688"/>
                <a:gd name="T76" fmla="*/ 0 w 315"/>
                <a:gd name="T77" fmla="*/ 0 h 688"/>
                <a:gd name="T78" fmla="*/ 0 w 315"/>
                <a:gd name="T79" fmla="*/ 0 h 688"/>
                <a:gd name="T80" fmla="*/ 0 w 315"/>
                <a:gd name="T81" fmla="*/ 0 h 688"/>
                <a:gd name="T82" fmla="*/ 0 w 315"/>
                <a:gd name="T83" fmla="*/ 0 h 688"/>
                <a:gd name="T84" fmla="*/ 0 w 315"/>
                <a:gd name="T85" fmla="*/ 0 h 688"/>
                <a:gd name="T86" fmla="*/ 0 w 315"/>
                <a:gd name="T87" fmla="*/ 0 h 688"/>
                <a:gd name="T88" fmla="*/ 0 w 315"/>
                <a:gd name="T89" fmla="*/ 0 h 688"/>
                <a:gd name="T90" fmla="*/ 0 w 315"/>
                <a:gd name="T91" fmla="*/ 0 h 688"/>
                <a:gd name="T92" fmla="*/ 0 w 315"/>
                <a:gd name="T93" fmla="*/ 0 h 688"/>
                <a:gd name="T94" fmla="*/ 0 w 315"/>
                <a:gd name="T95" fmla="*/ 0 h 688"/>
                <a:gd name="T96" fmla="*/ 0 w 315"/>
                <a:gd name="T97" fmla="*/ 0 h 688"/>
                <a:gd name="T98" fmla="*/ 0 w 315"/>
                <a:gd name="T99" fmla="*/ 0 h 688"/>
                <a:gd name="T100" fmla="*/ 0 w 315"/>
                <a:gd name="T101" fmla="*/ 0 h 688"/>
                <a:gd name="T102" fmla="*/ 0 w 315"/>
                <a:gd name="T103" fmla="*/ 0 h 688"/>
                <a:gd name="T104" fmla="*/ 0 w 315"/>
                <a:gd name="T105" fmla="*/ 0 h 68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5"/>
                <a:gd name="T160" fmla="*/ 0 h 688"/>
                <a:gd name="T161" fmla="*/ 315 w 315"/>
                <a:gd name="T162" fmla="*/ 688 h 68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5" h="688">
                  <a:moveTo>
                    <a:pt x="238" y="0"/>
                  </a:moveTo>
                  <a:lnTo>
                    <a:pt x="238" y="1"/>
                  </a:lnTo>
                  <a:lnTo>
                    <a:pt x="231" y="94"/>
                  </a:lnTo>
                  <a:lnTo>
                    <a:pt x="222" y="187"/>
                  </a:lnTo>
                  <a:lnTo>
                    <a:pt x="217" y="234"/>
                  </a:lnTo>
                  <a:lnTo>
                    <a:pt x="210" y="279"/>
                  </a:lnTo>
                  <a:lnTo>
                    <a:pt x="206" y="302"/>
                  </a:lnTo>
                  <a:lnTo>
                    <a:pt x="202" y="323"/>
                  </a:lnTo>
                  <a:lnTo>
                    <a:pt x="197" y="346"/>
                  </a:lnTo>
                  <a:lnTo>
                    <a:pt x="192" y="366"/>
                  </a:lnTo>
                  <a:lnTo>
                    <a:pt x="185" y="388"/>
                  </a:lnTo>
                  <a:lnTo>
                    <a:pt x="179" y="407"/>
                  </a:lnTo>
                  <a:lnTo>
                    <a:pt x="172" y="428"/>
                  </a:lnTo>
                  <a:lnTo>
                    <a:pt x="164" y="446"/>
                  </a:lnTo>
                  <a:lnTo>
                    <a:pt x="156" y="464"/>
                  </a:lnTo>
                  <a:lnTo>
                    <a:pt x="147" y="482"/>
                  </a:lnTo>
                  <a:lnTo>
                    <a:pt x="136" y="499"/>
                  </a:lnTo>
                  <a:lnTo>
                    <a:pt x="125" y="516"/>
                  </a:lnTo>
                  <a:lnTo>
                    <a:pt x="113" y="531"/>
                  </a:lnTo>
                  <a:lnTo>
                    <a:pt x="100" y="545"/>
                  </a:lnTo>
                  <a:lnTo>
                    <a:pt x="86" y="560"/>
                  </a:lnTo>
                  <a:lnTo>
                    <a:pt x="72" y="573"/>
                  </a:lnTo>
                  <a:lnTo>
                    <a:pt x="55" y="585"/>
                  </a:lnTo>
                  <a:lnTo>
                    <a:pt x="39" y="597"/>
                  </a:lnTo>
                  <a:lnTo>
                    <a:pt x="20" y="608"/>
                  </a:lnTo>
                  <a:lnTo>
                    <a:pt x="0" y="617"/>
                  </a:lnTo>
                  <a:lnTo>
                    <a:pt x="32" y="688"/>
                  </a:lnTo>
                  <a:lnTo>
                    <a:pt x="56" y="675"/>
                  </a:lnTo>
                  <a:lnTo>
                    <a:pt x="79" y="662"/>
                  </a:lnTo>
                  <a:lnTo>
                    <a:pt x="100" y="648"/>
                  </a:lnTo>
                  <a:lnTo>
                    <a:pt x="121" y="632"/>
                  </a:lnTo>
                  <a:lnTo>
                    <a:pt x="139" y="616"/>
                  </a:lnTo>
                  <a:lnTo>
                    <a:pt x="157" y="599"/>
                  </a:lnTo>
                  <a:lnTo>
                    <a:pt x="173" y="580"/>
                  </a:lnTo>
                  <a:lnTo>
                    <a:pt x="188" y="561"/>
                  </a:lnTo>
                  <a:lnTo>
                    <a:pt x="201" y="541"/>
                  </a:lnTo>
                  <a:lnTo>
                    <a:pt x="213" y="520"/>
                  </a:lnTo>
                  <a:lnTo>
                    <a:pt x="224" y="499"/>
                  </a:lnTo>
                  <a:lnTo>
                    <a:pt x="235" y="478"/>
                  </a:lnTo>
                  <a:lnTo>
                    <a:pt x="244" y="455"/>
                  </a:lnTo>
                  <a:lnTo>
                    <a:pt x="252" y="433"/>
                  </a:lnTo>
                  <a:lnTo>
                    <a:pt x="260" y="410"/>
                  </a:lnTo>
                  <a:lnTo>
                    <a:pt x="266" y="387"/>
                  </a:lnTo>
                  <a:lnTo>
                    <a:pt x="273" y="363"/>
                  </a:lnTo>
                  <a:lnTo>
                    <a:pt x="278" y="339"/>
                  </a:lnTo>
                  <a:lnTo>
                    <a:pt x="283" y="316"/>
                  </a:lnTo>
                  <a:lnTo>
                    <a:pt x="287" y="291"/>
                  </a:lnTo>
                  <a:lnTo>
                    <a:pt x="293" y="243"/>
                  </a:lnTo>
                  <a:lnTo>
                    <a:pt x="299" y="195"/>
                  </a:lnTo>
                  <a:lnTo>
                    <a:pt x="307" y="100"/>
                  </a:lnTo>
                  <a:lnTo>
                    <a:pt x="315" y="9"/>
                  </a:lnTo>
                  <a:lnTo>
                    <a:pt x="315" y="1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0" name="Freeform 268"/>
            <p:cNvSpPr>
              <a:spLocks/>
            </p:cNvSpPr>
            <p:nvPr/>
          </p:nvSpPr>
          <p:spPr bwMode="auto">
            <a:xfrm>
              <a:off x="2657" y="1605"/>
              <a:ext cx="18" cy="39"/>
            </a:xfrm>
            <a:custGeom>
              <a:avLst/>
              <a:gdLst>
                <a:gd name="T0" fmla="*/ 0 w 294"/>
                <a:gd name="T1" fmla="*/ 0 h 636"/>
                <a:gd name="T2" fmla="*/ 0 w 294"/>
                <a:gd name="T3" fmla="*/ 0 h 636"/>
                <a:gd name="T4" fmla="*/ 0 w 294"/>
                <a:gd name="T5" fmla="*/ 0 h 636"/>
                <a:gd name="T6" fmla="*/ 0 w 294"/>
                <a:gd name="T7" fmla="*/ 0 h 636"/>
                <a:gd name="T8" fmla="*/ 0 w 294"/>
                <a:gd name="T9" fmla="*/ 0 h 636"/>
                <a:gd name="T10" fmla="*/ 0 w 294"/>
                <a:gd name="T11" fmla="*/ 0 h 636"/>
                <a:gd name="T12" fmla="*/ 0 w 294"/>
                <a:gd name="T13" fmla="*/ 0 h 636"/>
                <a:gd name="T14" fmla="*/ 0 w 294"/>
                <a:gd name="T15" fmla="*/ 0 h 636"/>
                <a:gd name="T16" fmla="*/ 0 w 294"/>
                <a:gd name="T17" fmla="*/ 0 h 636"/>
                <a:gd name="T18" fmla="*/ 0 w 294"/>
                <a:gd name="T19" fmla="*/ 0 h 636"/>
                <a:gd name="T20" fmla="*/ 0 w 294"/>
                <a:gd name="T21" fmla="*/ 0 h 636"/>
                <a:gd name="T22" fmla="*/ 0 w 294"/>
                <a:gd name="T23" fmla="*/ 0 h 636"/>
                <a:gd name="T24" fmla="*/ 0 w 294"/>
                <a:gd name="T25" fmla="*/ 0 h 636"/>
                <a:gd name="T26" fmla="*/ 0 w 294"/>
                <a:gd name="T27" fmla="*/ 0 h 636"/>
                <a:gd name="T28" fmla="*/ 0 w 294"/>
                <a:gd name="T29" fmla="*/ 0 h 636"/>
                <a:gd name="T30" fmla="*/ 0 w 294"/>
                <a:gd name="T31" fmla="*/ 0 h 636"/>
                <a:gd name="T32" fmla="*/ 0 w 294"/>
                <a:gd name="T33" fmla="*/ 0 h 636"/>
                <a:gd name="T34" fmla="*/ 0 w 294"/>
                <a:gd name="T35" fmla="*/ 0 h 636"/>
                <a:gd name="T36" fmla="*/ 0 w 294"/>
                <a:gd name="T37" fmla="*/ 0 h 636"/>
                <a:gd name="T38" fmla="*/ 0 w 294"/>
                <a:gd name="T39" fmla="*/ 0 h 636"/>
                <a:gd name="T40" fmla="*/ 0 w 294"/>
                <a:gd name="T41" fmla="*/ 0 h 636"/>
                <a:gd name="T42" fmla="*/ 0 w 294"/>
                <a:gd name="T43" fmla="*/ 0 h 636"/>
                <a:gd name="T44" fmla="*/ 0 w 294"/>
                <a:gd name="T45" fmla="*/ 0 h 636"/>
                <a:gd name="T46" fmla="*/ 0 w 294"/>
                <a:gd name="T47" fmla="*/ 0 h 636"/>
                <a:gd name="T48" fmla="*/ 0 w 294"/>
                <a:gd name="T49" fmla="*/ 0 h 636"/>
                <a:gd name="T50" fmla="*/ 0 w 294"/>
                <a:gd name="T51" fmla="*/ 0 h 636"/>
                <a:gd name="T52" fmla="*/ 0 w 294"/>
                <a:gd name="T53" fmla="*/ 0 h 636"/>
                <a:gd name="T54" fmla="*/ 0 w 294"/>
                <a:gd name="T55" fmla="*/ 0 h 636"/>
                <a:gd name="T56" fmla="*/ 0 w 294"/>
                <a:gd name="T57" fmla="*/ 0 h 636"/>
                <a:gd name="T58" fmla="*/ 0 w 294"/>
                <a:gd name="T59" fmla="*/ 0 h 636"/>
                <a:gd name="T60" fmla="*/ 0 w 294"/>
                <a:gd name="T61" fmla="*/ 0 h 636"/>
                <a:gd name="T62" fmla="*/ 0 w 294"/>
                <a:gd name="T63" fmla="*/ 0 h 6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4"/>
                <a:gd name="T97" fmla="*/ 0 h 636"/>
                <a:gd name="T98" fmla="*/ 294 w 294"/>
                <a:gd name="T99" fmla="*/ 636 h 6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4" h="636">
                  <a:moveTo>
                    <a:pt x="0" y="77"/>
                  </a:moveTo>
                  <a:lnTo>
                    <a:pt x="0" y="77"/>
                  </a:lnTo>
                  <a:lnTo>
                    <a:pt x="26" y="80"/>
                  </a:lnTo>
                  <a:lnTo>
                    <a:pt x="49" y="85"/>
                  </a:lnTo>
                  <a:lnTo>
                    <a:pt x="71" y="92"/>
                  </a:lnTo>
                  <a:lnTo>
                    <a:pt x="91" y="100"/>
                  </a:lnTo>
                  <a:lnTo>
                    <a:pt x="99" y="104"/>
                  </a:lnTo>
                  <a:lnTo>
                    <a:pt x="108" y="108"/>
                  </a:lnTo>
                  <a:lnTo>
                    <a:pt x="116" y="112"/>
                  </a:lnTo>
                  <a:lnTo>
                    <a:pt x="122" y="117"/>
                  </a:lnTo>
                  <a:lnTo>
                    <a:pt x="136" y="128"/>
                  </a:lnTo>
                  <a:lnTo>
                    <a:pt x="150" y="140"/>
                  </a:lnTo>
                  <a:lnTo>
                    <a:pt x="160" y="152"/>
                  </a:lnTo>
                  <a:lnTo>
                    <a:pt x="170" y="165"/>
                  </a:lnTo>
                  <a:lnTo>
                    <a:pt x="179" y="180"/>
                  </a:lnTo>
                  <a:lnTo>
                    <a:pt x="187" y="195"/>
                  </a:lnTo>
                  <a:lnTo>
                    <a:pt x="194" y="211"/>
                  </a:lnTo>
                  <a:lnTo>
                    <a:pt x="200" y="229"/>
                  </a:lnTo>
                  <a:lnTo>
                    <a:pt x="204" y="247"/>
                  </a:lnTo>
                  <a:lnTo>
                    <a:pt x="208" y="267"/>
                  </a:lnTo>
                  <a:lnTo>
                    <a:pt x="211" y="286"/>
                  </a:lnTo>
                  <a:lnTo>
                    <a:pt x="214" y="308"/>
                  </a:lnTo>
                  <a:lnTo>
                    <a:pt x="215" y="329"/>
                  </a:lnTo>
                  <a:lnTo>
                    <a:pt x="216" y="351"/>
                  </a:lnTo>
                  <a:lnTo>
                    <a:pt x="216" y="373"/>
                  </a:lnTo>
                  <a:lnTo>
                    <a:pt x="216" y="396"/>
                  </a:lnTo>
                  <a:lnTo>
                    <a:pt x="215" y="419"/>
                  </a:lnTo>
                  <a:lnTo>
                    <a:pt x="213" y="442"/>
                  </a:lnTo>
                  <a:lnTo>
                    <a:pt x="209" y="489"/>
                  </a:lnTo>
                  <a:lnTo>
                    <a:pt x="204" y="535"/>
                  </a:lnTo>
                  <a:lnTo>
                    <a:pt x="198" y="581"/>
                  </a:lnTo>
                  <a:lnTo>
                    <a:pt x="193" y="626"/>
                  </a:lnTo>
                  <a:lnTo>
                    <a:pt x="270" y="636"/>
                  </a:lnTo>
                  <a:lnTo>
                    <a:pt x="276" y="590"/>
                  </a:lnTo>
                  <a:lnTo>
                    <a:pt x="281" y="544"/>
                  </a:lnTo>
                  <a:lnTo>
                    <a:pt x="286" y="496"/>
                  </a:lnTo>
                  <a:lnTo>
                    <a:pt x="290" y="448"/>
                  </a:lnTo>
                  <a:lnTo>
                    <a:pt x="292" y="422"/>
                  </a:lnTo>
                  <a:lnTo>
                    <a:pt x="293" y="398"/>
                  </a:lnTo>
                  <a:lnTo>
                    <a:pt x="294" y="373"/>
                  </a:lnTo>
                  <a:lnTo>
                    <a:pt x="293" y="349"/>
                  </a:lnTo>
                  <a:lnTo>
                    <a:pt x="293" y="325"/>
                  </a:lnTo>
                  <a:lnTo>
                    <a:pt x="291" y="301"/>
                  </a:lnTo>
                  <a:lnTo>
                    <a:pt x="288" y="277"/>
                  </a:lnTo>
                  <a:lnTo>
                    <a:pt x="285" y="253"/>
                  </a:lnTo>
                  <a:lnTo>
                    <a:pt x="280" y="230"/>
                  </a:lnTo>
                  <a:lnTo>
                    <a:pt x="274" y="207"/>
                  </a:lnTo>
                  <a:lnTo>
                    <a:pt x="267" y="185"/>
                  </a:lnTo>
                  <a:lnTo>
                    <a:pt x="257" y="163"/>
                  </a:lnTo>
                  <a:lnTo>
                    <a:pt x="247" y="142"/>
                  </a:lnTo>
                  <a:lnTo>
                    <a:pt x="235" y="122"/>
                  </a:lnTo>
                  <a:lnTo>
                    <a:pt x="220" y="103"/>
                  </a:lnTo>
                  <a:lnTo>
                    <a:pt x="204" y="85"/>
                  </a:lnTo>
                  <a:lnTo>
                    <a:pt x="187" y="69"/>
                  </a:lnTo>
                  <a:lnTo>
                    <a:pt x="167" y="54"/>
                  </a:lnTo>
                  <a:lnTo>
                    <a:pt x="156" y="46"/>
                  </a:lnTo>
                  <a:lnTo>
                    <a:pt x="145" y="40"/>
                  </a:lnTo>
                  <a:lnTo>
                    <a:pt x="133" y="34"/>
                  </a:lnTo>
                  <a:lnTo>
                    <a:pt x="121" y="28"/>
                  </a:lnTo>
                  <a:lnTo>
                    <a:pt x="95" y="19"/>
                  </a:lnTo>
                  <a:lnTo>
                    <a:pt x="69" y="11"/>
                  </a:lnTo>
                  <a:lnTo>
                    <a:pt x="39" y="4"/>
                  </a:lnTo>
                  <a:lnTo>
                    <a:pt x="8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1" name="Freeform 269"/>
            <p:cNvSpPr>
              <a:spLocks/>
            </p:cNvSpPr>
            <p:nvPr/>
          </p:nvSpPr>
          <p:spPr bwMode="auto">
            <a:xfrm>
              <a:off x="2645" y="1676"/>
              <a:ext cx="87" cy="71"/>
            </a:xfrm>
            <a:custGeom>
              <a:avLst/>
              <a:gdLst>
                <a:gd name="T0" fmla="*/ 0 w 1387"/>
                <a:gd name="T1" fmla="*/ 0 h 1143"/>
                <a:gd name="T2" fmla="*/ 0 w 1387"/>
                <a:gd name="T3" fmla="*/ 0 h 1143"/>
                <a:gd name="T4" fmla="*/ 0 w 1387"/>
                <a:gd name="T5" fmla="*/ 0 h 1143"/>
                <a:gd name="T6" fmla="*/ 0 w 1387"/>
                <a:gd name="T7" fmla="*/ 0 h 1143"/>
                <a:gd name="T8" fmla="*/ 0 w 1387"/>
                <a:gd name="T9" fmla="*/ 0 h 1143"/>
                <a:gd name="T10" fmla="*/ 0 w 1387"/>
                <a:gd name="T11" fmla="*/ 0 h 1143"/>
                <a:gd name="T12" fmla="*/ 0 w 1387"/>
                <a:gd name="T13" fmla="*/ 0 h 1143"/>
                <a:gd name="T14" fmla="*/ 0 w 1387"/>
                <a:gd name="T15" fmla="*/ 0 h 1143"/>
                <a:gd name="T16" fmla="*/ 0 w 1387"/>
                <a:gd name="T17" fmla="*/ 0 h 1143"/>
                <a:gd name="T18" fmla="*/ 0 w 1387"/>
                <a:gd name="T19" fmla="*/ 0 h 1143"/>
                <a:gd name="T20" fmla="*/ 0 w 1387"/>
                <a:gd name="T21" fmla="*/ 0 h 1143"/>
                <a:gd name="T22" fmla="*/ 0 w 1387"/>
                <a:gd name="T23" fmla="*/ 0 h 1143"/>
                <a:gd name="T24" fmla="*/ 0 w 1387"/>
                <a:gd name="T25" fmla="*/ 0 h 1143"/>
                <a:gd name="T26" fmla="*/ 0 w 1387"/>
                <a:gd name="T27" fmla="*/ 0 h 1143"/>
                <a:gd name="T28" fmla="*/ 0 w 1387"/>
                <a:gd name="T29" fmla="*/ 0 h 1143"/>
                <a:gd name="T30" fmla="*/ 0 w 1387"/>
                <a:gd name="T31" fmla="*/ 0 h 1143"/>
                <a:gd name="T32" fmla="*/ 0 w 1387"/>
                <a:gd name="T33" fmla="*/ 0 h 1143"/>
                <a:gd name="T34" fmla="*/ 0 w 1387"/>
                <a:gd name="T35" fmla="*/ 0 h 1143"/>
                <a:gd name="T36" fmla="*/ 0 w 1387"/>
                <a:gd name="T37" fmla="*/ 0 h 1143"/>
                <a:gd name="T38" fmla="*/ 0 w 1387"/>
                <a:gd name="T39" fmla="*/ 0 h 1143"/>
                <a:gd name="T40" fmla="*/ 0 w 1387"/>
                <a:gd name="T41" fmla="*/ 0 h 1143"/>
                <a:gd name="T42" fmla="*/ 0 w 1387"/>
                <a:gd name="T43" fmla="*/ 0 h 1143"/>
                <a:gd name="T44" fmla="*/ 0 w 1387"/>
                <a:gd name="T45" fmla="*/ 0 h 1143"/>
                <a:gd name="T46" fmla="*/ 0 w 1387"/>
                <a:gd name="T47" fmla="*/ 0 h 1143"/>
                <a:gd name="T48" fmla="*/ 0 w 1387"/>
                <a:gd name="T49" fmla="*/ 0 h 1143"/>
                <a:gd name="T50" fmla="*/ 0 w 1387"/>
                <a:gd name="T51" fmla="*/ 0 h 1143"/>
                <a:gd name="T52" fmla="*/ 0 w 1387"/>
                <a:gd name="T53" fmla="*/ 0 h 1143"/>
                <a:gd name="T54" fmla="*/ 0 w 1387"/>
                <a:gd name="T55" fmla="*/ 0 h 1143"/>
                <a:gd name="T56" fmla="*/ 0 w 1387"/>
                <a:gd name="T57" fmla="*/ 0 h 1143"/>
                <a:gd name="T58" fmla="*/ 0 w 1387"/>
                <a:gd name="T59" fmla="*/ 0 h 1143"/>
                <a:gd name="T60" fmla="*/ 0 w 1387"/>
                <a:gd name="T61" fmla="*/ 0 h 1143"/>
                <a:gd name="T62" fmla="*/ 0 w 1387"/>
                <a:gd name="T63" fmla="*/ 0 h 1143"/>
                <a:gd name="T64" fmla="*/ 0 w 1387"/>
                <a:gd name="T65" fmla="*/ 0 h 1143"/>
                <a:gd name="T66" fmla="*/ 0 w 1387"/>
                <a:gd name="T67" fmla="*/ 0 h 1143"/>
                <a:gd name="T68" fmla="*/ 0 w 1387"/>
                <a:gd name="T69" fmla="*/ 0 h 1143"/>
                <a:gd name="T70" fmla="*/ 0 w 1387"/>
                <a:gd name="T71" fmla="*/ 0 h 1143"/>
                <a:gd name="T72" fmla="*/ 0 w 1387"/>
                <a:gd name="T73" fmla="*/ 0 h 1143"/>
                <a:gd name="T74" fmla="*/ 0 w 1387"/>
                <a:gd name="T75" fmla="*/ 0 h 1143"/>
                <a:gd name="T76" fmla="*/ 0 w 1387"/>
                <a:gd name="T77" fmla="*/ 0 h 1143"/>
                <a:gd name="T78" fmla="*/ 0 w 1387"/>
                <a:gd name="T79" fmla="*/ 0 h 1143"/>
                <a:gd name="T80" fmla="*/ 0 w 1387"/>
                <a:gd name="T81" fmla="*/ 0 h 1143"/>
                <a:gd name="T82" fmla="*/ 0 w 1387"/>
                <a:gd name="T83" fmla="*/ 0 h 1143"/>
                <a:gd name="T84" fmla="*/ 0 w 1387"/>
                <a:gd name="T85" fmla="*/ 0 h 1143"/>
                <a:gd name="T86" fmla="*/ 0 w 1387"/>
                <a:gd name="T87" fmla="*/ 0 h 1143"/>
                <a:gd name="T88" fmla="*/ 0 w 1387"/>
                <a:gd name="T89" fmla="*/ 0 h 1143"/>
                <a:gd name="T90" fmla="*/ 0 w 1387"/>
                <a:gd name="T91" fmla="*/ 0 h 1143"/>
                <a:gd name="T92" fmla="*/ 0 w 1387"/>
                <a:gd name="T93" fmla="*/ 0 h 1143"/>
                <a:gd name="T94" fmla="*/ 0 w 1387"/>
                <a:gd name="T95" fmla="*/ 0 h 1143"/>
                <a:gd name="T96" fmla="*/ 0 w 1387"/>
                <a:gd name="T97" fmla="*/ 0 h 1143"/>
                <a:gd name="T98" fmla="*/ 0 w 1387"/>
                <a:gd name="T99" fmla="*/ 0 h 1143"/>
                <a:gd name="T100" fmla="*/ 0 w 1387"/>
                <a:gd name="T101" fmla="*/ 0 h 114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87"/>
                <a:gd name="T154" fmla="*/ 0 h 1143"/>
                <a:gd name="T155" fmla="*/ 1387 w 1387"/>
                <a:gd name="T156" fmla="*/ 1143 h 114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87" h="1143">
                  <a:moveTo>
                    <a:pt x="1180" y="88"/>
                  </a:moveTo>
                  <a:lnTo>
                    <a:pt x="1167" y="87"/>
                  </a:lnTo>
                  <a:lnTo>
                    <a:pt x="1154" y="85"/>
                  </a:lnTo>
                  <a:lnTo>
                    <a:pt x="1139" y="82"/>
                  </a:lnTo>
                  <a:lnTo>
                    <a:pt x="1126" y="78"/>
                  </a:lnTo>
                  <a:lnTo>
                    <a:pt x="1098" y="71"/>
                  </a:lnTo>
                  <a:lnTo>
                    <a:pt x="1071" y="62"/>
                  </a:lnTo>
                  <a:lnTo>
                    <a:pt x="1015" y="42"/>
                  </a:lnTo>
                  <a:lnTo>
                    <a:pt x="962" y="22"/>
                  </a:lnTo>
                  <a:lnTo>
                    <a:pt x="935" y="14"/>
                  </a:lnTo>
                  <a:lnTo>
                    <a:pt x="910" y="7"/>
                  </a:lnTo>
                  <a:lnTo>
                    <a:pt x="897" y="4"/>
                  </a:lnTo>
                  <a:lnTo>
                    <a:pt x="885" y="2"/>
                  </a:lnTo>
                  <a:lnTo>
                    <a:pt x="873" y="1"/>
                  </a:lnTo>
                  <a:lnTo>
                    <a:pt x="860" y="0"/>
                  </a:lnTo>
                  <a:lnTo>
                    <a:pt x="849" y="0"/>
                  </a:lnTo>
                  <a:lnTo>
                    <a:pt x="838" y="1"/>
                  </a:lnTo>
                  <a:lnTo>
                    <a:pt x="827" y="3"/>
                  </a:lnTo>
                  <a:lnTo>
                    <a:pt x="816" y="5"/>
                  </a:lnTo>
                  <a:lnTo>
                    <a:pt x="805" y="9"/>
                  </a:lnTo>
                  <a:lnTo>
                    <a:pt x="795" y="14"/>
                  </a:lnTo>
                  <a:lnTo>
                    <a:pt x="786" y="20"/>
                  </a:lnTo>
                  <a:lnTo>
                    <a:pt x="776" y="27"/>
                  </a:lnTo>
                  <a:lnTo>
                    <a:pt x="756" y="45"/>
                  </a:lnTo>
                  <a:lnTo>
                    <a:pt x="735" y="62"/>
                  </a:lnTo>
                  <a:lnTo>
                    <a:pt x="714" y="77"/>
                  </a:lnTo>
                  <a:lnTo>
                    <a:pt x="692" y="93"/>
                  </a:lnTo>
                  <a:lnTo>
                    <a:pt x="648" y="122"/>
                  </a:lnTo>
                  <a:lnTo>
                    <a:pt x="603" y="149"/>
                  </a:lnTo>
                  <a:lnTo>
                    <a:pt x="582" y="164"/>
                  </a:lnTo>
                  <a:lnTo>
                    <a:pt x="560" y="179"/>
                  </a:lnTo>
                  <a:lnTo>
                    <a:pt x="539" y="194"/>
                  </a:lnTo>
                  <a:lnTo>
                    <a:pt x="518" y="212"/>
                  </a:lnTo>
                  <a:lnTo>
                    <a:pt x="499" y="229"/>
                  </a:lnTo>
                  <a:lnTo>
                    <a:pt x="479" y="249"/>
                  </a:lnTo>
                  <a:lnTo>
                    <a:pt x="461" y="270"/>
                  </a:lnTo>
                  <a:lnTo>
                    <a:pt x="443" y="293"/>
                  </a:lnTo>
                  <a:lnTo>
                    <a:pt x="438" y="298"/>
                  </a:lnTo>
                  <a:lnTo>
                    <a:pt x="431" y="302"/>
                  </a:lnTo>
                  <a:lnTo>
                    <a:pt x="422" y="305"/>
                  </a:lnTo>
                  <a:lnTo>
                    <a:pt x="411" y="308"/>
                  </a:lnTo>
                  <a:lnTo>
                    <a:pt x="387" y="312"/>
                  </a:lnTo>
                  <a:lnTo>
                    <a:pt x="360" y="316"/>
                  </a:lnTo>
                  <a:lnTo>
                    <a:pt x="334" y="320"/>
                  </a:lnTo>
                  <a:lnTo>
                    <a:pt x="310" y="326"/>
                  </a:lnTo>
                  <a:lnTo>
                    <a:pt x="299" y="330"/>
                  </a:lnTo>
                  <a:lnTo>
                    <a:pt x="289" y="336"/>
                  </a:lnTo>
                  <a:lnTo>
                    <a:pt x="286" y="339"/>
                  </a:lnTo>
                  <a:lnTo>
                    <a:pt x="282" y="341"/>
                  </a:lnTo>
                  <a:lnTo>
                    <a:pt x="279" y="345"/>
                  </a:lnTo>
                  <a:lnTo>
                    <a:pt x="277" y="348"/>
                  </a:lnTo>
                  <a:lnTo>
                    <a:pt x="238" y="433"/>
                  </a:lnTo>
                  <a:lnTo>
                    <a:pt x="197" y="519"/>
                  </a:lnTo>
                  <a:lnTo>
                    <a:pt x="156" y="604"/>
                  </a:lnTo>
                  <a:lnTo>
                    <a:pt x="116" y="691"/>
                  </a:lnTo>
                  <a:lnTo>
                    <a:pt x="97" y="735"/>
                  </a:lnTo>
                  <a:lnTo>
                    <a:pt x="78" y="779"/>
                  </a:lnTo>
                  <a:lnTo>
                    <a:pt x="62" y="823"/>
                  </a:lnTo>
                  <a:lnTo>
                    <a:pt x="46" y="868"/>
                  </a:lnTo>
                  <a:lnTo>
                    <a:pt x="32" y="913"/>
                  </a:lnTo>
                  <a:lnTo>
                    <a:pt x="19" y="958"/>
                  </a:lnTo>
                  <a:lnTo>
                    <a:pt x="14" y="982"/>
                  </a:lnTo>
                  <a:lnTo>
                    <a:pt x="9" y="1005"/>
                  </a:lnTo>
                  <a:lnTo>
                    <a:pt x="5" y="1028"/>
                  </a:lnTo>
                  <a:lnTo>
                    <a:pt x="0" y="1051"/>
                  </a:lnTo>
                  <a:lnTo>
                    <a:pt x="6" y="1067"/>
                  </a:lnTo>
                  <a:lnTo>
                    <a:pt x="13" y="1081"/>
                  </a:lnTo>
                  <a:lnTo>
                    <a:pt x="22" y="1095"/>
                  </a:lnTo>
                  <a:lnTo>
                    <a:pt x="32" y="1106"/>
                  </a:lnTo>
                  <a:lnTo>
                    <a:pt x="45" y="1115"/>
                  </a:lnTo>
                  <a:lnTo>
                    <a:pt x="58" y="1123"/>
                  </a:lnTo>
                  <a:lnTo>
                    <a:pt x="73" y="1130"/>
                  </a:lnTo>
                  <a:lnTo>
                    <a:pt x="90" y="1135"/>
                  </a:lnTo>
                  <a:lnTo>
                    <a:pt x="107" y="1139"/>
                  </a:lnTo>
                  <a:lnTo>
                    <a:pt x="125" y="1142"/>
                  </a:lnTo>
                  <a:lnTo>
                    <a:pt x="146" y="1143"/>
                  </a:lnTo>
                  <a:lnTo>
                    <a:pt x="166" y="1143"/>
                  </a:lnTo>
                  <a:lnTo>
                    <a:pt x="188" y="1143"/>
                  </a:lnTo>
                  <a:lnTo>
                    <a:pt x="210" y="1141"/>
                  </a:lnTo>
                  <a:lnTo>
                    <a:pt x="232" y="1139"/>
                  </a:lnTo>
                  <a:lnTo>
                    <a:pt x="256" y="1136"/>
                  </a:lnTo>
                  <a:lnTo>
                    <a:pt x="279" y="1132"/>
                  </a:lnTo>
                  <a:lnTo>
                    <a:pt x="304" y="1127"/>
                  </a:lnTo>
                  <a:lnTo>
                    <a:pt x="327" y="1121"/>
                  </a:lnTo>
                  <a:lnTo>
                    <a:pt x="352" y="1116"/>
                  </a:lnTo>
                  <a:lnTo>
                    <a:pt x="400" y="1103"/>
                  </a:lnTo>
                  <a:lnTo>
                    <a:pt x="448" y="1089"/>
                  </a:lnTo>
                  <a:lnTo>
                    <a:pt x="494" y="1073"/>
                  </a:lnTo>
                  <a:lnTo>
                    <a:pt x="539" y="1058"/>
                  </a:lnTo>
                  <a:lnTo>
                    <a:pt x="579" y="1044"/>
                  </a:lnTo>
                  <a:lnTo>
                    <a:pt x="615" y="1029"/>
                  </a:lnTo>
                  <a:lnTo>
                    <a:pt x="645" y="1018"/>
                  </a:lnTo>
                  <a:lnTo>
                    <a:pt x="674" y="1006"/>
                  </a:lnTo>
                  <a:lnTo>
                    <a:pt x="704" y="993"/>
                  </a:lnTo>
                  <a:lnTo>
                    <a:pt x="732" y="980"/>
                  </a:lnTo>
                  <a:lnTo>
                    <a:pt x="760" y="967"/>
                  </a:lnTo>
                  <a:lnTo>
                    <a:pt x="789" y="952"/>
                  </a:lnTo>
                  <a:lnTo>
                    <a:pt x="816" y="937"/>
                  </a:lnTo>
                  <a:lnTo>
                    <a:pt x="844" y="922"/>
                  </a:lnTo>
                  <a:lnTo>
                    <a:pt x="872" y="905"/>
                  </a:lnTo>
                  <a:lnTo>
                    <a:pt x="898" y="888"/>
                  </a:lnTo>
                  <a:lnTo>
                    <a:pt x="925" y="870"/>
                  </a:lnTo>
                  <a:lnTo>
                    <a:pt x="952" y="852"/>
                  </a:lnTo>
                  <a:lnTo>
                    <a:pt x="977" y="834"/>
                  </a:lnTo>
                  <a:lnTo>
                    <a:pt x="1003" y="814"/>
                  </a:lnTo>
                  <a:lnTo>
                    <a:pt x="1027" y="795"/>
                  </a:lnTo>
                  <a:lnTo>
                    <a:pt x="1052" y="773"/>
                  </a:lnTo>
                  <a:lnTo>
                    <a:pt x="1077" y="753"/>
                  </a:lnTo>
                  <a:lnTo>
                    <a:pt x="1100" y="731"/>
                  </a:lnTo>
                  <a:lnTo>
                    <a:pt x="1123" y="709"/>
                  </a:lnTo>
                  <a:lnTo>
                    <a:pt x="1145" y="685"/>
                  </a:lnTo>
                  <a:lnTo>
                    <a:pt x="1167" y="661"/>
                  </a:lnTo>
                  <a:lnTo>
                    <a:pt x="1188" y="638"/>
                  </a:lnTo>
                  <a:lnTo>
                    <a:pt x="1210" y="613"/>
                  </a:lnTo>
                  <a:lnTo>
                    <a:pt x="1229" y="588"/>
                  </a:lnTo>
                  <a:lnTo>
                    <a:pt x="1250" y="562"/>
                  </a:lnTo>
                  <a:lnTo>
                    <a:pt x="1268" y="535"/>
                  </a:lnTo>
                  <a:lnTo>
                    <a:pt x="1287" y="508"/>
                  </a:lnTo>
                  <a:lnTo>
                    <a:pt x="1304" y="480"/>
                  </a:lnTo>
                  <a:lnTo>
                    <a:pt x="1322" y="452"/>
                  </a:lnTo>
                  <a:lnTo>
                    <a:pt x="1338" y="424"/>
                  </a:lnTo>
                  <a:lnTo>
                    <a:pt x="1353" y="394"/>
                  </a:lnTo>
                  <a:lnTo>
                    <a:pt x="1369" y="364"/>
                  </a:lnTo>
                  <a:lnTo>
                    <a:pt x="1374" y="352"/>
                  </a:lnTo>
                  <a:lnTo>
                    <a:pt x="1379" y="340"/>
                  </a:lnTo>
                  <a:lnTo>
                    <a:pt x="1382" y="327"/>
                  </a:lnTo>
                  <a:lnTo>
                    <a:pt x="1385" y="315"/>
                  </a:lnTo>
                  <a:lnTo>
                    <a:pt x="1386" y="303"/>
                  </a:lnTo>
                  <a:lnTo>
                    <a:pt x="1387" y="291"/>
                  </a:lnTo>
                  <a:lnTo>
                    <a:pt x="1386" y="278"/>
                  </a:lnTo>
                  <a:lnTo>
                    <a:pt x="1385" y="267"/>
                  </a:lnTo>
                  <a:lnTo>
                    <a:pt x="1383" y="255"/>
                  </a:lnTo>
                  <a:lnTo>
                    <a:pt x="1380" y="243"/>
                  </a:lnTo>
                  <a:lnTo>
                    <a:pt x="1376" y="232"/>
                  </a:lnTo>
                  <a:lnTo>
                    <a:pt x="1372" y="222"/>
                  </a:lnTo>
                  <a:lnTo>
                    <a:pt x="1367" y="211"/>
                  </a:lnTo>
                  <a:lnTo>
                    <a:pt x="1361" y="200"/>
                  </a:lnTo>
                  <a:lnTo>
                    <a:pt x="1354" y="190"/>
                  </a:lnTo>
                  <a:lnTo>
                    <a:pt x="1347" y="181"/>
                  </a:lnTo>
                  <a:lnTo>
                    <a:pt x="1339" y="171"/>
                  </a:lnTo>
                  <a:lnTo>
                    <a:pt x="1331" y="162"/>
                  </a:lnTo>
                  <a:lnTo>
                    <a:pt x="1323" y="153"/>
                  </a:lnTo>
                  <a:lnTo>
                    <a:pt x="1313" y="145"/>
                  </a:lnTo>
                  <a:lnTo>
                    <a:pt x="1304" y="138"/>
                  </a:lnTo>
                  <a:lnTo>
                    <a:pt x="1294" y="130"/>
                  </a:lnTo>
                  <a:lnTo>
                    <a:pt x="1284" y="124"/>
                  </a:lnTo>
                  <a:lnTo>
                    <a:pt x="1272" y="117"/>
                  </a:lnTo>
                  <a:lnTo>
                    <a:pt x="1262" y="111"/>
                  </a:lnTo>
                  <a:lnTo>
                    <a:pt x="1251" y="106"/>
                  </a:lnTo>
                  <a:lnTo>
                    <a:pt x="1240" y="101"/>
                  </a:lnTo>
                  <a:lnTo>
                    <a:pt x="1227" y="97"/>
                  </a:lnTo>
                  <a:lnTo>
                    <a:pt x="1216" y="94"/>
                  </a:lnTo>
                  <a:lnTo>
                    <a:pt x="1204" y="91"/>
                  </a:lnTo>
                  <a:lnTo>
                    <a:pt x="1193" y="89"/>
                  </a:lnTo>
                  <a:lnTo>
                    <a:pt x="1180" y="8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2" name="Freeform 270"/>
            <p:cNvSpPr>
              <a:spLocks/>
            </p:cNvSpPr>
            <p:nvPr/>
          </p:nvSpPr>
          <p:spPr bwMode="auto">
            <a:xfrm>
              <a:off x="2692" y="1673"/>
              <a:ext cx="27" cy="11"/>
            </a:xfrm>
            <a:custGeom>
              <a:avLst/>
              <a:gdLst>
                <a:gd name="T0" fmla="*/ 0 w 433"/>
                <a:gd name="T1" fmla="*/ 0 h 166"/>
                <a:gd name="T2" fmla="*/ 0 w 433"/>
                <a:gd name="T3" fmla="*/ 0 h 166"/>
                <a:gd name="T4" fmla="*/ 0 w 433"/>
                <a:gd name="T5" fmla="*/ 0 h 166"/>
                <a:gd name="T6" fmla="*/ 0 w 433"/>
                <a:gd name="T7" fmla="*/ 0 h 166"/>
                <a:gd name="T8" fmla="*/ 0 w 433"/>
                <a:gd name="T9" fmla="*/ 0 h 166"/>
                <a:gd name="T10" fmla="*/ 0 w 433"/>
                <a:gd name="T11" fmla="*/ 0 h 166"/>
                <a:gd name="T12" fmla="*/ 0 w 433"/>
                <a:gd name="T13" fmla="*/ 0 h 166"/>
                <a:gd name="T14" fmla="*/ 0 w 433"/>
                <a:gd name="T15" fmla="*/ 0 h 166"/>
                <a:gd name="T16" fmla="*/ 0 w 433"/>
                <a:gd name="T17" fmla="*/ 0 h 166"/>
                <a:gd name="T18" fmla="*/ 0 w 433"/>
                <a:gd name="T19" fmla="*/ 0 h 166"/>
                <a:gd name="T20" fmla="*/ 0 w 433"/>
                <a:gd name="T21" fmla="*/ 0 h 166"/>
                <a:gd name="T22" fmla="*/ 0 w 433"/>
                <a:gd name="T23" fmla="*/ 0 h 166"/>
                <a:gd name="T24" fmla="*/ 0 w 433"/>
                <a:gd name="T25" fmla="*/ 0 h 166"/>
                <a:gd name="T26" fmla="*/ 0 w 433"/>
                <a:gd name="T27" fmla="*/ 0 h 166"/>
                <a:gd name="T28" fmla="*/ 0 w 433"/>
                <a:gd name="T29" fmla="*/ 0 h 166"/>
                <a:gd name="T30" fmla="*/ 0 w 433"/>
                <a:gd name="T31" fmla="*/ 0 h 166"/>
                <a:gd name="T32" fmla="*/ 0 w 433"/>
                <a:gd name="T33" fmla="*/ 0 h 166"/>
                <a:gd name="T34" fmla="*/ 0 w 433"/>
                <a:gd name="T35" fmla="*/ 0 h 166"/>
                <a:gd name="T36" fmla="*/ 0 w 433"/>
                <a:gd name="T37" fmla="*/ 0 h 166"/>
                <a:gd name="T38" fmla="*/ 0 w 433"/>
                <a:gd name="T39" fmla="*/ 0 h 166"/>
                <a:gd name="T40" fmla="*/ 0 w 433"/>
                <a:gd name="T41" fmla="*/ 0 h 166"/>
                <a:gd name="T42" fmla="*/ 0 w 433"/>
                <a:gd name="T43" fmla="*/ 0 h 166"/>
                <a:gd name="T44" fmla="*/ 0 w 433"/>
                <a:gd name="T45" fmla="*/ 0 h 166"/>
                <a:gd name="T46" fmla="*/ 0 w 433"/>
                <a:gd name="T47" fmla="*/ 0 h 166"/>
                <a:gd name="T48" fmla="*/ 0 w 433"/>
                <a:gd name="T49" fmla="*/ 0 h 166"/>
                <a:gd name="T50" fmla="*/ 0 w 433"/>
                <a:gd name="T51" fmla="*/ 0 h 166"/>
                <a:gd name="T52" fmla="*/ 0 w 433"/>
                <a:gd name="T53" fmla="*/ 0 h 166"/>
                <a:gd name="T54" fmla="*/ 0 w 433"/>
                <a:gd name="T55" fmla="*/ 0 h 166"/>
                <a:gd name="T56" fmla="*/ 0 w 433"/>
                <a:gd name="T57" fmla="*/ 0 h 166"/>
                <a:gd name="T58" fmla="*/ 0 w 433"/>
                <a:gd name="T59" fmla="*/ 0 h 166"/>
                <a:gd name="T60" fmla="*/ 0 w 433"/>
                <a:gd name="T61" fmla="*/ 0 h 166"/>
                <a:gd name="T62" fmla="*/ 0 w 433"/>
                <a:gd name="T63" fmla="*/ 0 h 166"/>
                <a:gd name="T64" fmla="*/ 0 w 433"/>
                <a:gd name="T65" fmla="*/ 0 h 166"/>
                <a:gd name="T66" fmla="*/ 0 w 433"/>
                <a:gd name="T67" fmla="*/ 0 h 166"/>
                <a:gd name="T68" fmla="*/ 0 w 433"/>
                <a:gd name="T69" fmla="*/ 0 h 166"/>
                <a:gd name="T70" fmla="*/ 0 w 433"/>
                <a:gd name="T71" fmla="*/ 0 h 166"/>
                <a:gd name="T72" fmla="*/ 0 w 433"/>
                <a:gd name="T73" fmla="*/ 0 h 166"/>
                <a:gd name="T74" fmla="*/ 0 w 433"/>
                <a:gd name="T75" fmla="*/ 0 h 166"/>
                <a:gd name="T76" fmla="*/ 0 w 433"/>
                <a:gd name="T77" fmla="*/ 0 h 166"/>
                <a:gd name="T78" fmla="*/ 0 w 433"/>
                <a:gd name="T79" fmla="*/ 0 h 166"/>
                <a:gd name="T80" fmla="*/ 0 w 433"/>
                <a:gd name="T81" fmla="*/ 0 h 166"/>
                <a:gd name="T82" fmla="*/ 0 w 433"/>
                <a:gd name="T83" fmla="*/ 0 h 166"/>
                <a:gd name="T84" fmla="*/ 0 w 433"/>
                <a:gd name="T85" fmla="*/ 0 h 166"/>
                <a:gd name="T86" fmla="*/ 0 w 433"/>
                <a:gd name="T87" fmla="*/ 0 h 166"/>
                <a:gd name="T88" fmla="*/ 0 w 433"/>
                <a:gd name="T89" fmla="*/ 0 h 166"/>
                <a:gd name="T90" fmla="*/ 0 w 433"/>
                <a:gd name="T91" fmla="*/ 0 h 166"/>
                <a:gd name="T92" fmla="*/ 0 w 433"/>
                <a:gd name="T93" fmla="*/ 0 h 166"/>
                <a:gd name="T94" fmla="*/ 0 w 433"/>
                <a:gd name="T95" fmla="*/ 0 h 166"/>
                <a:gd name="T96" fmla="*/ 0 w 433"/>
                <a:gd name="T97" fmla="*/ 0 h 1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33"/>
                <a:gd name="T148" fmla="*/ 0 h 166"/>
                <a:gd name="T149" fmla="*/ 433 w 433"/>
                <a:gd name="T150" fmla="*/ 166 h 1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33" h="166">
                  <a:moveTo>
                    <a:pt x="53" y="94"/>
                  </a:moveTo>
                  <a:lnTo>
                    <a:pt x="51" y="96"/>
                  </a:lnTo>
                  <a:lnTo>
                    <a:pt x="57" y="91"/>
                  </a:lnTo>
                  <a:lnTo>
                    <a:pt x="63" y="87"/>
                  </a:lnTo>
                  <a:lnTo>
                    <a:pt x="70" y="84"/>
                  </a:lnTo>
                  <a:lnTo>
                    <a:pt x="78" y="82"/>
                  </a:lnTo>
                  <a:lnTo>
                    <a:pt x="85" y="80"/>
                  </a:lnTo>
                  <a:lnTo>
                    <a:pt x="92" y="79"/>
                  </a:lnTo>
                  <a:lnTo>
                    <a:pt x="101" y="78"/>
                  </a:lnTo>
                  <a:lnTo>
                    <a:pt x="109" y="78"/>
                  </a:lnTo>
                  <a:lnTo>
                    <a:pt x="120" y="79"/>
                  </a:lnTo>
                  <a:lnTo>
                    <a:pt x="130" y="80"/>
                  </a:lnTo>
                  <a:lnTo>
                    <a:pt x="140" y="81"/>
                  </a:lnTo>
                  <a:lnTo>
                    <a:pt x="150" y="84"/>
                  </a:lnTo>
                  <a:lnTo>
                    <a:pt x="174" y="90"/>
                  </a:lnTo>
                  <a:lnTo>
                    <a:pt x="199" y="97"/>
                  </a:lnTo>
                  <a:lnTo>
                    <a:pt x="252" y="117"/>
                  </a:lnTo>
                  <a:lnTo>
                    <a:pt x="307" y="137"/>
                  </a:lnTo>
                  <a:lnTo>
                    <a:pt x="337" y="147"/>
                  </a:lnTo>
                  <a:lnTo>
                    <a:pt x="366" y="155"/>
                  </a:lnTo>
                  <a:lnTo>
                    <a:pt x="381" y="158"/>
                  </a:lnTo>
                  <a:lnTo>
                    <a:pt x="396" y="162"/>
                  </a:lnTo>
                  <a:lnTo>
                    <a:pt x="412" y="164"/>
                  </a:lnTo>
                  <a:lnTo>
                    <a:pt x="427" y="166"/>
                  </a:lnTo>
                  <a:lnTo>
                    <a:pt x="433" y="88"/>
                  </a:lnTo>
                  <a:lnTo>
                    <a:pt x="421" y="87"/>
                  </a:lnTo>
                  <a:lnTo>
                    <a:pt x="410" y="85"/>
                  </a:lnTo>
                  <a:lnTo>
                    <a:pt x="397" y="83"/>
                  </a:lnTo>
                  <a:lnTo>
                    <a:pt x="385" y="81"/>
                  </a:lnTo>
                  <a:lnTo>
                    <a:pt x="359" y="72"/>
                  </a:lnTo>
                  <a:lnTo>
                    <a:pt x="333" y="64"/>
                  </a:lnTo>
                  <a:lnTo>
                    <a:pt x="279" y="45"/>
                  </a:lnTo>
                  <a:lnTo>
                    <a:pt x="224" y="24"/>
                  </a:lnTo>
                  <a:lnTo>
                    <a:pt x="197" y="15"/>
                  </a:lnTo>
                  <a:lnTo>
                    <a:pt x="169" y="8"/>
                  </a:lnTo>
                  <a:lnTo>
                    <a:pt x="154" y="5"/>
                  </a:lnTo>
                  <a:lnTo>
                    <a:pt x="140" y="3"/>
                  </a:lnTo>
                  <a:lnTo>
                    <a:pt x="126" y="1"/>
                  </a:lnTo>
                  <a:lnTo>
                    <a:pt x="112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69" y="4"/>
                  </a:lnTo>
                  <a:lnTo>
                    <a:pt x="55" y="7"/>
                  </a:lnTo>
                  <a:lnTo>
                    <a:pt x="41" y="12"/>
                  </a:lnTo>
                  <a:lnTo>
                    <a:pt x="27" y="19"/>
                  </a:lnTo>
                  <a:lnTo>
                    <a:pt x="14" y="26"/>
                  </a:lnTo>
                  <a:lnTo>
                    <a:pt x="1" y="37"/>
                  </a:lnTo>
                  <a:lnTo>
                    <a:pt x="0" y="38"/>
                  </a:lnTo>
                  <a:lnTo>
                    <a:pt x="53" y="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3" name="Freeform 271"/>
            <p:cNvSpPr>
              <a:spLocks/>
            </p:cNvSpPr>
            <p:nvPr/>
          </p:nvSpPr>
          <p:spPr bwMode="auto">
            <a:xfrm>
              <a:off x="2671" y="1676"/>
              <a:ext cx="24" cy="20"/>
            </a:xfrm>
            <a:custGeom>
              <a:avLst/>
              <a:gdLst>
                <a:gd name="T0" fmla="*/ 0 w 392"/>
                <a:gd name="T1" fmla="*/ 0 h 317"/>
                <a:gd name="T2" fmla="*/ 0 w 392"/>
                <a:gd name="T3" fmla="*/ 0 h 317"/>
                <a:gd name="T4" fmla="*/ 0 w 392"/>
                <a:gd name="T5" fmla="*/ 0 h 317"/>
                <a:gd name="T6" fmla="*/ 0 w 392"/>
                <a:gd name="T7" fmla="*/ 0 h 317"/>
                <a:gd name="T8" fmla="*/ 0 w 392"/>
                <a:gd name="T9" fmla="*/ 0 h 317"/>
                <a:gd name="T10" fmla="*/ 0 w 392"/>
                <a:gd name="T11" fmla="*/ 0 h 317"/>
                <a:gd name="T12" fmla="*/ 0 w 392"/>
                <a:gd name="T13" fmla="*/ 0 h 317"/>
                <a:gd name="T14" fmla="*/ 0 w 392"/>
                <a:gd name="T15" fmla="*/ 0 h 317"/>
                <a:gd name="T16" fmla="*/ 0 w 392"/>
                <a:gd name="T17" fmla="*/ 0 h 317"/>
                <a:gd name="T18" fmla="*/ 0 w 392"/>
                <a:gd name="T19" fmla="*/ 0 h 317"/>
                <a:gd name="T20" fmla="*/ 0 w 392"/>
                <a:gd name="T21" fmla="*/ 0 h 317"/>
                <a:gd name="T22" fmla="*/ 0 w 392"/>
                <a:gd name="T23" fmla="*/ 0 h 317"/>
                <a:gd name="T24" fmla="*/ 0 w 392"/>
                <a:gd name="T25" fmla="*/ 0 h 317"/>
                <a:gd name="T26" fmla="*/ 0 w 392"/>
                <a:gd name="T27" fmla="*/ 0 h 317"/>
                <a:gd name="T28" fmla="*/ 0 w 392"/>
                <a:gd name="T29" fmla="*/ 0 h 317"/>
                <a:gd name="T30" fmla="*/ 0 w 392"/>
                <a:gd name="T31" fmla="*/ 0 h 317"/>
                <a:gd name="T32" fmla="*/ 0 w 392"/>
                <a:gd name="T33" fmla="*/ 0 h 317"/>
                <a:gd name="T34" fmla="*/ 0 w 392"/>
                <a:gd name="T35" fmla="*/ 0 h 317"/>
                <a:gd name="T36" fmla="*/ 0 w 392"/>
                <a:gd name="T37" fmla="*/ 0 h 317"/>
                <a:gd name="T38" fmla="*/ 0 w 392"/>
                <a:gd name="T39" fmla="*/ 0 h 317"/>
                <a:gd name="T40" fmla="*/ 0 w 392"/>
                <a:gd name="T41" fmla="*/ 0 h 317"/>
                <a:gd name="T42" fmla="*/ 0 w 392"/>
                <a:gd name="T43" fmla="*/ 0 h 317"/>
                <a:gd name="T44" fmla="*/ 0 w 392"/>
                <a:gd name="T45" fmla="*/ 0 h 317"/>
                <a:gd name="T46" fmla="*/ 0 w 392"/>
                <a:gd name="T47" fmla="*/ 0 h 317"/>
                <a:gd name="T48" fmla="*/ 0 w 392"/>
                <a:gd name="T49" fmla="*/ 0 h 317"/>
                <a:gd name="T50" fmla="*/ 0 w 392"/>
                <a:gd name="T51" fmla="*/ 0 h 317"/>
                <a:gd name="T52" fmla="*/ 0 w 392"/>
                <a:gd name="T53" fmla="*/ 0 h 317"/>
                <a:gd name="T54" fmla="*/ 0 w 392"/>
                <a:gd name="T55" fmla="*/ 0 h 317"/>
                <a:gd name="T56" fmla="*/ 0 w 392"/>
                <a:gd name="T57" fmla="*/ 0 h 317"/>
                <a:gd name="T58" fmla="*/ 0 w 392"/>
                <a:gd name="T59" fmla="*/ 0 h 317"/>
                <a:gd name="T60" fmla="*/ 0 w 392"/>
                <a:gd name="T61" fmla="*/ 0 h 317"/>
                <a:gd name="T62" fmla="*/ 0 w 392"/>
                <a:gd name="T63" fmla="*/ 0 h 317"/>
                <a:gd name="T64" fmla="*/ 0 w 392"/>
                <a:gd name="T65" fmla="*/ 0 h 3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2"/>
                <a:gd name="T100" fmla="*/ 0 h 317"/>
                <a:gd name="T101" fmla="*/ 392 w 392"/>
                <a:gd name="T102" fmla="*/ 317 h 31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2" h="317">
                  <a:moveTo>
                    <a:pt x="63" y="317"/>
                  </a:moveTo>
                  <a:lnTo>
                    <a:pt x="64" y="316"/>
                  </a:lnTo>
                  <a:lnTo>
                    <a:pt x="79" y="295"/>
                  </a:lnTo>
                  <a:lnTo>
                    <a:pt x="96" y="276"/>
                  </a:lnTo>
                  <a:lnTo>
                    <a:pt x="114" y="259"/>
                  </a:lnTo>
                  <a:lnTo>
                    <a:pt x="133" y="241"/>
                  </a:lnTo>
                  <a:lnTo>
                    <a:pt x="151" y="226"/>
                  </a:lnTo>
                  <a:lnTo>
                    <a:pt x="172" y="212"/>
                  </a:lnTo>
                  <a:lnTo>
                    <a:pt x="192" y="197"/>
                  </a:lnTo>
                  <a:lnTo>
                    <a:pt x="214" y="183"/>
                  </a:lnTo>
                  <a:lnTo>
                    <a:pt x="258" y="154"/>
                  </a:lnTo>
                  <a:lnTo>
                    <a:pt x="303" y="126"/>
                  </a:lnTo>
                  <a:lnTo>
                    <a:pt x="325" y="110"/>
                  </a:lnTo>
                  <a:lnTo>
                    <a:pt x="348" y="93"/>
                  </a:lnTo>
                  <a:lnTo>
                    <a:pt x="369" y="75"/>
                  </a:lnTo>
                  <a:lnTo>
                    <a:pt x="392" y="56"/>
                  </a:lnTo>
                  <a:lnTo>
                    <a:pt x="339" y="0"/>
                  </a:lnTo>
                  <a:lnTo>
                    <a:pt x="319" y="17"/>
                  </a:lnTo>
                  <a:lnTo>
                    <a:pt x="301" y="32"/>
                  </a:lnTo>
                  <a:lnTo>
                    <a:pt x="280" y="47"/>
                  </a:lnTo>
                  <a:lnTo>
                    <a:pt x="260" y="61"/>
                  </a:lnTo>
                  <a:lnTo>
                    <a:pt x="216" y="90"/>
                  </a:lnTo>
                  <a:lnTo>
                    <a:pt x="172" y="117"/>
                  </a:lnTo>
                  <a:lnTo>
                    <a:pt x="149" y="133"/>
                  </a:lnTo>
                  <a:lnTo>
                    <a:pt x="127" y="148"/>
                  </a:lnTo>
                  <a:lnTo>
                    <a:pt x="104" y="166"/>
                  </a:lnTo>
                  <a:lnTo>
                    <a:pt x="81" y="183"/>
                  </a:lnTo>
                  <a:lnTo>
                    <a:pt x="61" y="202"/>
                  </a:lnTo>
                  <a:lnTo>
                    <a:pt x="39" y="224"/>
                  </a:lnTo>
                  <a:lnTo>
                    <a:pt x="20" y="246"/>
                  </a:lnTo>
                  <a:lnTo>
                    <a:pt x="0" y="271"/>
                  </a:lnTo>
                  <a:lnTo>
                    <a:pt x="3" y="269"/>
                  </a:lnTo>
                  <a:lnTo>
                    <a:pt x="63" y="31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4" name="Freeform 272"/>
            <p:cNvSpPr>
              <a:spLocks/>
            </p:cNvSpPr>
            <p:nvPr/>
          </p:nvSpPr>
          <p:spPr bwMode="auto">
            <a:xfrm>
              <a:off x="2660" y="1692"/>
              <a:ext cx="15" cy="7"/>
            </a:xfrm>
            <a:custGeom>
              <a:avLst/>
              <a:gdLst>
                <a:gd name="T0" fmla="*/ 0 w 232"/>
                <a:gd name="T1" fmla="*/ 0 h 103"/>
                <a:gd name="T2" fmla="*/ 0 w 232"/>
                <a:gd name="T3" fmla="*/ 0 h 103"/>
                <a:gd name="T4" fmla="*/ 0 w 232"/>
                <a:gd name="T5" fmla="*/ 0 h 103"/>
                <a:gd name="T6" fmla="*/ 0 w 232"/>
                <a:gd name="T7" fmla="*/ 0 h 103"/>
                <a:gd name="T8" fmla="*/ 0 w 232"/>
                <a:gd name="T9" fmla="*/ 0 h 103"/>
                <a:gd name="T10" fmla="*/ 0 w 232"/>
                <a:gd name="T11" fmla="*/ 0 h 103"/>
                <a:gd name="T12" fmla="*/ 0 w 232"/>
                <a:gd name="T13" fmla="*/ 0 h 103"/>
                <a:gd name="T14" fmla="*/ 0 w 232"/>
                <a:gd name="T15" fmla="*/ 0 h 103"/>
                <a:gd name="T16" fmla="*/ 0 w 232"/>
                <a:gd name="T17" fmla="*/ 0 h 103"/>
                <a:gd name="T18" fmla="*/ 0 w 232"/>
                <a:gd name="T19" fmla="*/ 0 h 103"/>
                <a:gd name="T20" fmla="*/ 0 w 232"/>
                <a:gd name="T21" fmla="*/ 0 h 103"/>
                <a:gd name="T22" fmla="*/ 0 w 232"/>
                <a:gd name="T23" fmla="*/ 0 h 103"/>
                <a:gd name="T24" fmla="*/ 0 w 232"/>
                <a:gd name="T25" fmla="*/ 0 h 103"/>
                <a:gd name="T26" fmla="*/ 0 w 232"/>
                <a:gd name="T27" fmla="*/ 0 h 103"/>
                <a:gd name="T28" fmla="*/ 0 w 232"/>
                <a:gd name="T29" fmla="*/ 0 h 103"/>
                <a:gd name="T30" fmla="*/ 0 w 232"/>
                <a:gd name="T31" fmla="*/ 0 h 103"/>
                <a:gd name="T32" fmla="*/ 0 w 232"/>
                <a:gd name="T33" fmla="*/ 0 h 103"/>
                <a:gd name="T34" fmla="*/ 0 w 232"/>
                <a:gd name="T35" fmla="*/ 0 h 103"/>
                <a:gd name="T36" fmla="*/ 0 w 232"/>
                <a:gd name="T37" fmla="*/ 0 h 103"/>
                <a:gd name="T38" fmla="*/ 0 w 232"/>
                <a:gd name="T39" fmla="*/ 0 h 103"/>
                <a:gd name="T40" fmla="*/ 0 w 232"/>
                <a:gd name="T41" fmla="*/ 0 h 103"/>
                <a:gd name="T42" fmla="*/ 0 w 232"/>
                <a:gd name="T43" fmla="*/ 0 h 103"/>
                <a:gd name="T44" fmla="*/ 0 w 232"/>
                <a:gd name="T45" fmla="*/ 0 h 103"/>
                <a:gd name="T46" fmla="*/ 0 w 232"/>
                <a:gd name="T47" fmla="*/ 0 h 103"/>
                <a:gd name="T48" fmla="*/ 0 w 232"/>
                <a:gd name="T49" fmla="*/ 0 h 103"/>
                <a:gd name="T50" fmla="*/ 0 w 232"/>
                <a:gd name="T51" fmla="*/ 0 h 103"/>
                <a:gd name="T52" fmla="*/ 0 w 232"/>
                <a:gd name="T53" fmla="*/ 0 h 103"/>
                <a:gd name="T54" fmla="*/ 0 w 232"/>
                <a:gd name="T55" fmla="*/ 0 h 103"/>
                <a:gd name="T56" fmla="*/ 0 w 232"/>
                <a:gd name="T57" fmla="*/ 0 h 103"/>
                <a:gd name="T58" fmla="*/ 0 w 232"/>
                <a:gd name="T59" fmla="*/ 0 h 103"/>
                <a:gd name="T60" fmla="*/ 0 w 232"/>
                <a:gd name="T61" fmla="*/ 0 h 103"/>
                <a:gd name="T62" fmla="*/ 0 w 232"/>
                <a:gd name="T63" fmla="*/ 0 h 103"/>
                <a:gd name="T64" fmla="*/ 0 w 232"/>
                <a:gd name="T65" fmla="*/ 0 h 1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03"/>
                <a:gd name="T101" fmla="*/ 232 w 232"/>
                <a:gd name="T102" fmla="*/ 103 h 1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03">
                  <a:moveTo>
                    <a:pt x="71" y="97"/>
                  </a:moveTo>
                  <a:lnTo>
                    <a:pt x="69" y="101"/>
                  </a:lnTo>
                  <a:lnTo>
                    <a:pt x="68" y="102"/>
                  </a:lnTo>
                  <a:lnTo>
                    <a:pt x="68" y="103"/>
                  </a:lnTo>
                  <a:lnTo>
                    <a:pt x="68" y="102"/>
                  </a:lnTo>
                  <a:lnTo>
                    <a:pt x="67" y="103"/>
                  </a:lnTo>
                  <a:lnTo>
                    <a:pt x="73" y="100"/>
                  </a:lnTo>
                  <a:lnTo>
                    <a:pt x="78" y="98"/>
                  </a:lnTo>
                  <a:lnTo>
                    <a:pt x="100" y="92"/>
                  </a:lnTo>
                  <a:lnTo>
                    <a:pt x="124" y="88"/>
                  </a:lnTo>
                  <a:lnTo>
                    <a:pt x="151" y="84"/>
                  </a:lnTo>
                  <a:lnTo>
                    <a:pt x="178" y="79"/>
                  </a:lnTo>
                  <a:lnTo>
                    <a:pt x="191" y="76"/>
                  </a:lnTo>
                  <a:lnTo>
                    <a:pt x="204" y="71"/>
                  </a:lnTo>
                  <a:lnTo>
                    <a:pt x="219" y="63"/>
                  </a:lnTo>
                  <a:lnTo>
                    <a:pt x="232" y="50"/>
                  </a:lnTo>
                  <a:lnTo>
                    <a:pt x="172" y="2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8" y="2"/>
                  </a:lnTo>
                  <a:lnTo>
                    <a:pt x="161" y="4"/>
                  </a:lnTo>
                  <a:lnTo>
                    <a:pt x="139" y="8"/>
                  </a:lnTo>
                  <a:lnTo>
                    <a:pt x="112" y="12"/>
                  </a:lnTo>
                  <a:lnTo>
                    <a:pt x="84" y="17"/>
                  </a:lnTo>
                  <a:lnTo>
                    <a:pt x="57" y="24"/>
                  </a:lnTo>
                  <a:lnTo>
                    <a:pt x="41" y="30"/>
                  </a:lnTo>
                  <a:lnTo>
                    <a:pt x="29" y="36"/>
                  </a:lnTo>
                  <a:lnTo>
                    <a:pt x="21" y="42"/>
                  </a:lnTo>
                  <a:lnTo>
                    <a:pt x="14" y="47"/>
                  </a:lnTo>
                  <a:lnTo>
                    <a:pt x="8" y="54"/>
                  </a:lnTo>
                  <a:lnTo>
                    <a:pt x="1" y="62"/>
                  </a:lnTo>
                  <a:lnTo>
                    <a:pt x="0" y="67"/>
                  </a:lnTo>
                  <a:lnTo>
                    <a:pt x="71" y="9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5" name="Freeform 273"/>
            <p:cNvSpPr>
              <a:spLocks/>
            </p:cNvSpPr>
            <p:nvPr/>
          </p:nvSpPr>
          <p:spPr bwMode="auto">
            <a:xfrm>
              <a:off x="2643" y="1697"/>
              <a:ext cx="22" cy="45"/>
            </a:xfrm>
            <a:custGeom>
              <a:avLst/>
              <a:gdLst>
                <a:gd name="T0" fmla="*/ 0 w 352"/>
                <a:gd name="T1" fmla="*/ 0 h 727"/>
                <a:gd name="T2" fmla="*/ 0 w 352"/>
                <a:gd name="T3" fmla="*/ 0 h 727"/>
                <a:gd name="T4" fmla="*/ 0 w 352"/>
                <a:gd name="T5" fmla="*/ 0 h 727"/>
                <a:gd name="T6" fmla="*/ 0 w 352"/>
                <a:gd name="T7" fmla="*/ 0 h 727"/>
                <a:gd name="T8" fmla="*/ 0 w 352"/>
                <a:gd name="T9" fmla="*/ 0 h 727"/>
                <a:gd name="T10" fmla="*/ 0 w 352"/>
                <a:gd name="T11" fmla="*/ 0 h 727"/>
                <a:gd name="T12" fmla="*/ 0 w 352"/>
                <a:gd name="T13" fmla="*/ 0 h 727"/>
                <a:gd name="T14" fmla="*/ 0 w 352"/>
                <a:gd name="T15" fmla="*/ 0 h 727"/>
                <a:gd name="T16" fmla="*/ 0 w 352"/>
                <a:gd name="T17" fmla="*/ 0 h 727"/>
                <a:gd name="T18" fmla="*/ 0 w 352"/>
                <a:gd name="T19" fmla="*/ 0 h 727"/>
                <a:gd name="T20" fmla="*/ 0 w 352"/>
                <a:gd name="T21" fmla="*/ 0 h 727"/>
                <a:gd name="T22" fmla="*/ 0 w 352"/>
                <a:gd name="T23" fmla="*/ 0 h 727"/>
                <a:gd name="T24" fmla="*/ 0 w 352"/>
                <a:gd name="T25" fmla="*/ 0 h 727"/>
                <a:gd name="T26" fmla="*/ 0 w 352"/>
                <a:gd name="T27" fmla="*/ 0 h 727"/>
                <a:gd name="T28" fmla="*/ 0 w 352"/>
                <a:gd name="T29" fmla="*/ 0 h 727"/>
                <a:gd name="T30" fmla="*/ 0 w 352"/>
                <a:gd name="T31" fmla="*/ 0 h 727"/>
                <a:gd name="T32" fmla="*/ 0 w 352"/>
                <a:gd name="T33" fmla="*/ 0 h 727"/>
                <a:gd name="T34" fmla="*/ 0 w 352"/>
                <a:gd name="T35" fmla="*/ 0 h 727"/>
                <a:gd name="T36" fmla="*/ 0 w 352"/>
                <a:gd name="T37" fmla="*/ 0 h 727"/>
                <a:gd name="T38" fmla="*/ 0 w 352"/>
                <a:gd name="T39" fmla="*/ 0 h 727"/>
                <a:gd name="T40" fmla="*/ 0 w 352"/>
                <a:gd name="T41" fmla="*/ 0 h 727"/>
                <a:gd name="T42" fmla="*/ 0 w 352"/>
                <a:gd name="T43" fmla="*/ 0 h 727"/>
                <a:gd name="T44" fmla="*/ 0 w 352"/>
                <a:gd name="T45" fmla="*/ 0 h 727"/>
                <a:gd name="T46" fmla="*/ 0 w 352"/>
                <a:gd name="T47" fmla="*/ 0 h 727"/>
                <a:gd name="T48" fmla="*/ 0 w 352"/>
                <a:gd name="T49" fmla="*/ 0 h 727"/>
                <a:gd name="T50" fmla="*/ 0 w 352"/>
                <a:gd name="T51" fmla="*/ 0 h 727"/>
                <a:gd name="T52" fmla="*/ 0 w 352"/>
                <a:gd name="T53" fmla="*/ 0 h 727"/>
                <a:gd name="T54" fmla="*/ 0 w 352"/>
                <a:gd name="T55" fmla="*/ 0 h 727"/>
                <a:gd name="T56" fmla="*/ 0 w 352"/>
                <a:gd name="T57" fmla="*/ 0 h 727"/>
                <a:gd name="T58" fmla="*/ 0 w 352"/>
                <a:gd name="T59" fmla="*/ 0 h 727"/>
                <a:gd name="T60" fmla="*/ 0 w 352"/>
                <a:gd name="T61" fmla="*/ 0 h 727"/>
                <a:gd name="T62" fmla="*/ 0 w 352"/>
                <a:gd name="T63" fmla="*/ 0 h 727"/>
                <a:gd name="T64" fmla="*/ 0 w 352"/>
                <a:gd name="T65" fmla="*/ 0 h 727"/>
                <a:gd name="T66" fmla="*/ 0 w 352"/>
                <a:gd name="T67" fmla="*/ 0 h 727"/>
                <a:gd name="T68" fmla="*/ 0 w 352"/>
                <a:gd name="T69" fmla="*/ 0 h 727"/>
                <a:gd name="T70" fmla="*/ 0 w 352"/>
                <a:gd name="T71" fmla="*/ 0 h 72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52"/>
                <a:gd name="T109" fmla="*/ 0 h 727"/>
                <a:gd name="T110" fmla="*/ 352 w 352"/>
                <a:gd name="T111" fmla="*/ 727 h 72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52" h="727">
                  <a:moveTo>
                    <a:pt x="77" y="708"/>
                  </a:moveTo>
                  <a:lnTo>
                    <a:pt x="77" y="724"/>
                  </a:lnTo>
                  <a:lnTo>
                    <a:pt x="81" y="701"/>
                  </a:lnTo>
                  <a:lnTo>
                    <a:pt x="86" y="680"/>
                  </a:lnTo>
                  <a:lnTo>
                    <a:pt x="91" y="657"/>
                  </a:lnTo>
                  <a:lnTo>
                    <a:pt x="96" y="636"/>
                  </a:lnTo>
                  <a:lnTo>
                    <a:pt x="108" y="591"/>
                  </a:lnTo>
                  <a:lnTo>
                    <a:pt x="121" y="548"/>
                  </a:lnTo>
                  <a:lnTo>
                    <a:pt x="137" y="504"/>
                  </a:lnTo>
                  <a:lnTo>
                    <a:pt x="153" y="461"/>
                  </a:lnTo>
                  <a:lnTo>
                    <a:pt x="172" y="418"/>
                  </a:lnTo>
                  <a:lnTo>
                    <a:pt x="190" y="374"/>
                  </a:lnTo>
                  <a:lnTo>
                    <a:pt x="230" y="288"/>
                  </a:lnTo>
                  <a:lnTo>
                    <a:pt x="271" y="202"/>
                  </a:lnTo>
                  <a:lnTo>
                    <a:pt x="312" y="116"/>
                  </a:lnTo>
                  <a:lnTo>
                    <a:pt x="352" y="30"/>
                  </a:lnTo>
                  <a:lnTo>
                    <a:pt x="281" y="0"/>
                  </a:lnTo>
                  <a:lnTo>
                    <a:pt x="242" y="84"/>
                  </a:lnTo>
                  <a:lnTo>
                    <a:pt x="201" y="169"/>
                  </a:lnTo>
                  <a:lnTo>
                    <a:pt x="160" y="255"/>
                  </a:lnTo>
                  <a:lnTo>
                    <a:pt x="119" y="343"/>
                  </a:lnTo>
                  <a:lnTo>
                    <a:pt x="100" y="387"/>
                  </a:lnTo>
                  <a:lnTo>
                    <a:pt x="81" y="432"/>
                  </a:lnTo>
                  <a:lnTo>
                    <a:pt x="64" y="477"/>
                  </a:lnTo>
                  <a:lnTo>
                    <a:pt x="49" y="523"/>
                  </a:lnTo>
                  <a:lnTo>
                    <a:pt x="33" y="569"/>
                  </a:lnTo>
                  <a:lnTo>
                    <a:pt x="21" y="616"/>
                  </a:lnTo>
                  <a:lnTo>
                    <a:pt x="15" y="640"/>
                  </a:lnTo>
                  <a:lnTo>
                    <a:pt x="10" y="664"/>
                  </a:lnTo>
                  <a:lnTo>
                    <a:pt x="6" y="688"/>
                  </a:lnTo>
                  <a:lnTo>
                    <a:pt x="2" y="713"/>
                  </a:lnTo>
                  <a:lnTo>
                    <a:pt x="2" y="727"/>
                  </a:lnTo>
                  <a:lnTo>
                    <a:pt x="2" y="713"/>
                  </a:lnTo>
                  <a:lnTo>
                    <a:pt x="0" y="720"/>
                  </a:lnTo>
                  <a:lnTo>
                    <a:pt x="2" y="727"/>
                  </a:lnTo>
                  <a:lnTo>
                    <a:pt x="77" y="70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6" name="Freeform 274"/>
            <p:cNvSpPr>
              <a:spLocks/>
            </p:cNvSpPr>
            <p:nvPr/>
          </p:nvSpPr>
          <p:spPr bwMode="auto">
            <a:xfrm>
              <a:off x="2643" y="1738"/>
              <a:ext cx="41" cy="12"/>
            </a:xfrm>
            <a:custGeom>
              <a:avLst/>
              <a:gdLst>
                <a:gd name="T0" fmla="*/ 0 w 667"/>
                <a:gd name="T1" fmla="*/ 0 h 190"/>
                <a:gd name="T2" fmla="*/ 0 w 667"/>
                <a:gd name="T3" fmla="*/ 0 h 190"/>
                <a:gd name="T4" fmla="*/ 0 w 667"/>
                <a:gd name="T5" fmla="*/ 0 h 190"/>
                <a:gd name="T6" fmla="*/ 0 w 667"/>
                <a:gd name="T7" fmla="*/ 0 h 190"/>
                <a:gd name="T8" fmla="*/ 0 w 667"/>
                <a:gd name="T9" fmla="*/ 0 h 190"/>
                <a:gd name="T10" fmla="*/ 0 w 667"/>
                <a:gd name="T11" fmla="*/ 0 h 190"/>
                <a:gd name="T12" fmla="*/ 0 w 667"/>
                <a:gd name="T13" fmla="*/ 0 h 190"/>
                <a:gd name="T14" fmla="*/ 0 w 667"/>
                <a:gd name="T15" fmla="*/ 0 h 190"/>
                <a:gd name="T16" fmla="*/ 0 w 667"/>
                <a:gd name="T17" fmla="*/ 0 h 190"/>
                <a:gd name="T18" fmla="*/ 0 w 667"/>
                <a:gd name="T19" fmla="*/ 0 h 190"/>
                <a:gd name="T20" fmla="*/ 0 w 667"/>
                <a:gd name="T21" fmla="*/ 0 h 190"/>
                <a:gd name="T22" fmla="*/ 0 w 667"/>
                <a:gd name="T23" fmla="*/ 0 h 190"/>
                <a:gd name="T24" fmla="*/ 0 w 667"/>
                <a:gd name="T25" fmla="*/ 0 h 190"/>
                <a:gd name="T26" fmla="*/ 0 w 667"/>
                <a:gd name="T27" fmla="*/ 0 h 190"/>
                <a:gd name="T28" fmla="*/ 0 w 667"/>
                <a:gd name="T29" fmla="*/ 0 h 190"/>
                <a:gd name="T30" fmla="*/ 0 w 667"/>
                <a:gd name="T31" fmla="*/ 0 h 190"/>
                <a:gd name="T32" fmla="*/ 0 w 667"/>
                <a:gd name="T33" fmla="*/ 0 h 190"/>
                <a:gd name="T34" fmla="*/ 0 w 667"/>
                <a:gd name="T35" fmla="*/ 0 h 190"/>
                <a:gd name="T36" fmla="*/ 0 w 667"/>
                <a:gd name="T37" fmla="*/ 0 h 190"/>
                <a:gd name="T38" fmla="*/ 0 w 667"/>
                <a:gd name="T39" fmla="*/ 0 h 190"/>
                <a:gd name="T40" fmla="*/ 0 w 667"/>
                <a:gd name="T41" fmla="*/ 0 h 190"/>
                <a:gd name="T42" fmla="*/ 0 w 667"/>
                <a:gd name="T43" fmla="*/ 0 h 190"/>
                <a:gd name="T44" fmla="*/ 0 w 667"/>
                <a:gd name="T45" fmla="*/ 0 h 190"/>
                <a:gd name="T46" fmla="*/ 0 w 667"/>
                <a:gd name="T47" fmla="*/ 0 h 190"/>
                <a:gd name="T48" fmla="*/ 0 w 667"/>
                <a:gd name="T49" fmla="*/ 0 h 190"/>
                <a:gd name="T50" fmla="*/ 0 w 667"/>
                <a:gd name="T51" fmla="*/ 0 h 190"/>
                <a:gd name="T52" fmla="*/ 0 w 667"/>
                <a:gd name="T53" fmla="*/ 0 h 190"/>
                <a:gd name="T54" fmla="*/ 0 w 667"/>
                <a:gd name="T55" fmla="*/ 0 h 190"/>
                <a:gd name="T56" fmla="*/ 0 w 667"/>
                <a:gd name="T57" fmla="*/ 0 h 190"/>
                <a:gd name="T58" fmla="*/ 0 w 667"/>
                <a:gd name="T59" fmla="*/ 0 h 190"/>
                <a:gd name="T60" fmla="*/ 0 w 667"/>
                <a:gd name="T61" fmla="*/ 0 h 190"/>
                <a:gd name="T62" fmla="*/ 0 w 667"/>
                <a:gd name="T63" fmla="*/ 0 h 190"/>
                <a:gd name="T64" fmla="*/ 0 w 667"/>
                <a:gd name="T65" fmla="*/ 0 h 190"/>
                <a:gd name="T66" fmla="*/ 0 w 667"/>
                <a:gd name="T67" fmla="*/ 0 h 19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67"/>
                <a:gd name="T103" fmla="*/ 0 h 190"/>
                <a:gd name="T104" fmla="*/ 667 w 667"/>
                <a:gd name="T105" fmla="*/ 190 h 19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67" h="190">
                  <a:moveTo>
                    <a:pt x="639" y="0"/>
                  </a:moveTo>
                  <a:lnTo>
                    <a:pt x="638" y="1"/>
                  </a:lnTo>
                  <a:lnTo>
                    <a:pt x="602" y="15"/>
                  </a:lnTo>
                  <a:lnTo>
                    <a:pt x="562" y="30"/>
                  </a:lnTo>
                  <a:lnTo>
                    <a:pt x="519" y="44"/>
                  </a:lnTo>
                  <a:lnTo>
                    <a:pt x="474" y="60"/>
                  </a:lnTo>
                  <a:lnTo>
                    <a:pt x="427" y="73"/>
                  </a:lnTo>
                  <a:lnTo>
                    <a:pt x="380" y="86"/>
                  </a:lnTo>
                  <a:lnTo>
                    <a:pt x="356" y="91"/>
                  </a:lnTo>
                  <a:lnTo>
                    <a:pt x="333" y="97"/>
                  </a:lnTo>
                  <a:lnTo>
                    <a:pt x="310" y="102"/>
                  </a:lnTo>
                  <a:lnTo>
                    <a:pt x="287" y="105"/>
                  </a:lnTo>
                  <a:lnTo>
                    <a:pt x="265" y="108"/>
                  </a:lnTo>
                  <a:lnTo>
                    <a:pt x="243" y="111"/>
                  </a:lnTo>
                  <a:lnTo>
                    <a:pt x="223" y="112"/>
                  </a:lnTo>
                  <a:lnTo>
                    <a:pt x="203" y="113"/>
                  </a:lnTo>
                  <a:lnTo>
                    <a:pt x="184" y="112"/>
                  </a:lnTo>
                  <a:lnTo>
                    <a:pt x="167" y="111"/>
                  </a:lnTo>
                  <a:lnTo>
                    <a:pt x="151" y="109"/>
                  </a:lnTo>
                  <a:lnTo>
                    <a:pt x="137" y="106"/>
                  </a:lnTo>
                  <a:lnTo>
                    <a:pt x="124" y="102"/>
                  </a:lnTo>
                  <a:lnTo>
                    <a:pt x="111" y="96"/>
                  </a:lnTo>
                  <a:lnTo>
                    <a:pt x="107" y="94"/>
                  </a:lnTo>
                  <a:lnTo>
                    <a:pt x="103" y="91"/>
                  </a:lnTo>
                  <a:lnTo>
                    <a:pt x="99" y="88"/>
                  </a:lnTo>
                  <a:lnTo>
                    <a:pt x="95" y="84"/>
                  </a:lnTo>
                  <a:lnTo>
                    <a:pt x="92" y="81"/>
                  </a:lnTo>
                  <a:lnTo>
                    <a:pt x="89" y="78"/>
                  </a:lnTo>
                  <a:lnTo>
                    <a:pt x="86" y="74"/>
                  </a:lnTo>
                  <a:lnTo>
                    <a:pt x="83" y="70"/>
                  </a:lnTo>
                  <a:lnTo>
                    <a:pt x="80" y="66"/>
                  </a:lnTo>
                  <a:lnTo>
                    <a:pt x="78" y="61"/>
                  </a:lnTo>
                  <a:lnTo>
                    <a:pt x="76" y="56"/>
                  </a:lnTo>
                  <a:lnTo>
                    <a:pt x="75" y="49"/>
                  </a:lnTo>
                  <a:lnTo>
                    <a:pt x="0" y="68"/>
                  </a:lnTo>
                  <a:lnTo>
                    <a:pt x="3" y="79"/>
                  </a:lnTo>
                  <a:lnTo>
                    <a:pt x="7" y="89"/>
                  </a:lnTo>
                  <a:lnTo>
                    <a:pt x="11" y="100"/>
                  </a:lnTo>
                  <a:lnTo>
                    <a:pt x="16" y="109"/>
                  </a:lnTo>
                  <a:lnTo>
                    <a:pt x="22" y="118"/>
                  </a:lnTo>
                  <a:lnTo>
                    <a:pt x="28" y="127"/>
                  </a:lnTo>
                  <a:lnTo>
                    <a:pt x="35" y="135"/>
                  </a:lnTo>
                  <a:lnTo>
                    <a:pt x="44" y="143"/>
                  </a:lnTo>
                  <a:lnTo>
                    <a:pt x="51" y="149"/>
                  </a:lnTo>
                  <a:lnTo>
                    <a:pt x="60" y="155"/>
                  </a:lnTo>
                  <a:lnTo>
                    <a:pt x="68" y="161"/>
                  </a:lnTo>
                  <a:lnTo>
                    <a:pt x="78" y="166"/>
                  </a:lnTo>
                  <a:lnTo>
                    <a:pt x="97" y="173"/>
                  </a:lnTo>
                  <a:lnTo>
                    <a:pt x="116" y="181"/>
                  </a:lnTo>
                  <a:lnTo>
                    <a:pt x="137" y="185"/>
                  </a:lnTo>
                  <a:lnTo>
                    <a:pt x="158" y="188"/>
                  </a:lnTo>
                  <a:lnTo>
                    <a:pt x="181" y="190"/>
                  </a:lnTo>
                  <a:lnTo>
                    <a:pt x="203" y="190"/>
                  </a:lnTo>
                  <a:lnTo>
                    <a:pt x="226" y="190"/>
                  </a:lnTo>
                  <a:lnTo>
                    <a:pt x="251" y="188"/>
                  </a:lnTo>
                  <a:lnTo>
                    <a:pt x="274" y="186"/>
                  </a:lnTo>
                  <a:lnTo>
                    <a:pt x="299" y="182"/>
                  </a:lnTo>
                  <a:lnTo>
                    <a:pt x="323" y="178"/>
                  </a:lnTo>
                  <a:lnTo>
                    <a:pt x="348" y="172"/>
                  </a:lnTo>
                  <a:lnTo>
                    <a:pt x="374" y="167"/>
                  </a:lnTo>
                  <a:lnTo>
                    <a:pt x="399" y="161"/>
                  </a:lnTo>
                  <a:lnTo>
                    <a:pt x="448" y="148"/>
                  </a:lnTo>
                  <a:lnTo>
                    <a:pt x="497" y="133"/>
                  </a:lnTo>
                  <a:lnTo>
                    <a:pt x="544" y="118"/>
                  </a:lnTo>
                  <a:lnTo>
                    <a:pt x="588" y="103"/>
                  </a:lnTo>
                  <a:lnTo>
                    <a:pt x="629" y="87"/>
                  </a:lnTo>
                  <a:lnTo>
                    <a:pt x="667" y="73"/>
                  </a:lnTo>
                  <a:lnTo>
                    <a:pt x="666" y="73"/>
                  </a:lnTo>
                  <a:lnTo>
                    <a:pt x="639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7" name="Freeform 275"/>
            <p:cNvSpPr>
              <a:spLocks/>
            </p:cNvSpPr>
            <p:nvPr/>
          </p:nvSpPr>
          <p:spPr bwMode="auto">
            <a:xfrm>
              <a:off x="2683" y="1697"/>
              <a:ext cx="50" cy="45"/>
            </a:xfrm>
            <a:custGeom>
              <a:avLst/>
              <a:gdLst>
                <a:gd name="T0" fmla="*/ 0 w 802"/>
                <a:gd name="T1" fmla="*/ 0 h 718"/>
                <a:gd name="T2" fmla="*/ 0 w 802"/>
                <a:gd name="T3" fmla="*/ 0 h 718"/>
                <a:gd name="T4" fmla="*/ 0 w 802"/>
                <a:gd name="T5" fmla="*/ 0 h 718"/>
                <a:gd name="T6" fmla="*/ 0 w 802"/>
                <a:gd name="T7" fmla="*/ 0 h 718"/>
                <a:gd name="T8" fmla="*/ 0 w 802"/>
                <a:gd name="T9" fmla="*/ 0 h 718"/>
                <a:gd name="T10" fmla="*/ 0 w 802"/>
                <a:gd name="T11" fmla="*/ 0 h 718"/>
                <a:gd name="T12" fmla="*/ 0 w 802"/>
                <a:gd name="T13" fmla="*/ 0 h 718"/>
                <a:gd name="T14" fmla="*/ 0 w 802"/>
                <a:gd name="T15" fmla="*/ 0 h 718"/>
                <a:gd name="T16" fmla="*/ 0 w 802"/>
                <a:gd name="T17" fmla="*/ 0 h 718"/>
                <a:gd name="T18" fmla="*/ 0 w 802"/>
                <a:gd name="T19" fmla="*/ 0 h 718"/>
                <a:gd name="T20" fmla="*/ 0 w 802"/>
                <a:gd name="T21" fmla="*/ 0 h 718"/>
                <a:gd name="T22" fmla="*/ 0 w 802"/>
                <a:gd name="T23" fmla="*/ 0 h 718"/>
                <a:gd name="T24" fmla="*/ 0 w 802"/>
                <a:gd name="T25" fmla="*/ 0 h 718"/>
                <a:gd name="T26" fmla="*/ 0 w 802"/>
                <a:gd name="T27" fmla="*/ 0 h 718"/>
                <a:gd name="T28" fmla="*/ 0 w 802"/>
                <a:gd name="T29" fmla="*/ 0 h 718"/>
                <a:gd name="T30" fmla="*/ 0 w 802"/>
                <a:gd name="T31" fmla="*/ 0 h 718"/>
                <a:gd name="T32" fmla="*/ 0 w 802"/>
                <a:gd name="T33" fmla="*/ 0 h 718"/>
                <a:gd name="T34" fmla="*/ 0 w 802"/>
                <a:gd name="T35" fmla="*/ 0 h 718"/>
                <a:gd name="T36" fmla="*/ 0 w 802"/>
                <a:gd name="T37" fmla="*/ 0 h 718"/>
                <a:gd name="T38" fmla="*/ 0 w 802"/>
                <a:gd name="T39" fmla="*/ 0 h 718"/>
                <a:gd name="T40" fmla="*/ 0 w 802"/>
                <a:gd name="T41" fmla="*/ 0 h 718"/>
                <a:gd name="T42" fmla="*/ 0 w 802"/>
                <a:gd name="T43" fmla="*/ 0 h 718"/>
                <a:gd name="T44" fmla="*/ 0 w 802"/>
                <a:gd name="T45" fmla="*/ 0 h 718"/>
                <a:gd name="T46" fmla="*/ 0 w 802"/>
                <a:gd name="T47" fmla="*/ 0 h 718"/>
                <a:gd name="T48" fmla="*/ 0 w 802"/>
                <a:gd name="T49" fmla="*/ 0 h 718"/>
                <a:gd name="T50" fmla="*/ 0 w 802"/>
                <a:gd name="T51" fmla="*/ 0 h 718"/>
                <a:gd name="T52" fmla="*/ 0 w 802"/>
                <a:gd name="T53" fmla="*/ 0 h 718"/>
                <a:gd name="T54" fmla="*/ 0 w 802"/>
                <a:gd name="T55" fmla="*/ 0 h 718"/>
                <a:gd name="T56" fmla="*/ 0 w 802"/>
                <a:gd name="T57" fmla="*/ 0 h 718"/>
                <a:gd name="T58" fmla="*/ 0 w 802"/>
                <a:gd name="T59" fmla="*/ 0 h 718"/>
                <a:gd name="T60" fmla="*/ 0 w 802"/>
                <a:gd name="T61" fmla="*/ 0 h 718"/>
                <a:gd name="T62" fmla="*/ 0 w 802"/>
                <a:gd name="T63" fmla="*/ 0 h 718"/>
                <a:gd name="T64" fmla="*/ 0 w 802"/>
                <a:gd name="T65" fmla="*/ 0 h 718"/>
                <a:gd name="T66" fmla="*/ 0 w 802"/>
                <a:gd name="T67" fmla="*/ 0 h 71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2"/>
                <a:gd name="T103" fmla="*/ 0 h 718"/>
                <a:gd name="T104" fmla="*/ 802 w 802"/>
                <a:gd name="T105" fmla="*/ 718 h 71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2" h="718">
                  <a:moveTo>
                    <a:pt x="732" y="0"/>
                  </a:moveTo>
                  <a:lnTo>
                    <a:pt x="732" y="1"/>
                  </a:lnTo>
                  <a:lnTo>
                    <a:pt x="718" y="30"/>
                  </a:lnTo>
                  <a:lnTo>
                    <a:pt x="702" y="58"/>
                  </a:lnTo>
                  <a:lnTo>
                    <a:pt x="687" y="86"/>
                  </a:lnTo>
                  <a:lnTo>
                    <a:pt x="669" y="114"/>
                  </a:lnTo>
                  <a:lnTo>
                    <a:pt x="653" y="140"/>
                  </a:lnTo>
                  <a:lnTo>
                    <a:pt x="635" y="166"/>
                  </a:lnTo>
                  <a:lnTo>
                    <a:pt x="616" y="191"/>
                  </a:lnTo>
                  <a:lnTo>
                    <a:pt x="598" y="217"/>
                  </a:lnTo>
                  <a:lnTo>
                    <a:pt x="578" y="242"/>
                  </a:lnTo>
                  <a:lnTo>
                    <a:pt x="558" y="265"/>
                  </a:lnTo>
                  <a:lnTo>
                    <a:pt x="536" y="289"/>
                  </a:lnTo>
                  <a:lnTo>
                    <a:pt x="516" y="311"/>
                  </a:lnTo>
                  <a:lnTo>
                    <a:pt x="493" y="334"/>
                  </a:lnTo>
                  <a:lnTo>
                    <a:pt x="472" y="355"/>
                  </a:lnTo>
                  <a:lnTo>
                    <a:pt x="448" y="377"/>
                  </a:lnTo>
                  <a:lnTo>
                    <a:pt x="424" y="397"/>
                  </a:lnTo>
                  <a:lnTo>
                    <a:pt x="401" y="418"/>
                  </a:lnTo>
                  <a:lnTo>
                    <a:pt x="377" y="436"/>
                  </a:lnTo>
                  <a:lnTo>
                    <a:pt x="352" y="456"/>
                  </a:lnTo>
                  <a:lnTo>
                    <a:pt x="327" y="474"/>
                  </a:lnTo>
                  <a:lnTo>
                    <a:pt x="301" y="492"/>
                  </a:lnTo>
                  <a:lnTo>
                    <a:pt x="276" y="508"/>
                  </a:lnTo>
                  <a:lnTo>
                    <a:pt x="249" y="525"/>
                  </a:lnTo>
                  <a:lnTo>
                    <a:pt x="223" y="541"/>
                  </a:lnTo>
                  <a:lnTo>
                    <a:pt x="196" y="556"/>
                  </a:lnTo>
                  <a:lnTo>
                    <a:pt x="169" y="571"/>
                  </a:lnTo>
                  <a:lnTo>
                    <a:pt x="142" y="585"/>
                  </a:lnTo>
                  <a:lnTo>
                    <a:pt x="114" y="598"/>
                  </a:lnTo>
                  <a:lnTo>
                    <a:pt x="85" y="610"/>
                  </a:lnTo>
                  <a:lnTo>
                    <a:pt x="58" y="623"/>
                  </a:lnTo>
                  <a:lnTo>
                    <a:pt x="29" y="635"/>
                  </a:lnTo>
                  <a:lnTo>
                    <a:pt x="0" y="645"/>
                  </a:lnTo>
                  <a:lnTo>
                    <a:pt x="27" y="718"/>
                  </a:lnTo>
                  <a:lnTo>
                    <a:pt x="56" y="707"/>
                  </a:lnTo>
                  <a:lnTo>
                    <a:pt x="87" y="694"/>
                  </a:lnTo>
                  <a:lnTo>
                    <a:pt x="117" y="682"/>
                  </a:lnTo>
                  <a:lnTo>
                    <a:pt x="147" y="668"/>
                  </a:lnTo>
                  <a:lnTo>
                    <a:pt x="175" y="655"/>
                  </a:lnTo>
                  <a:lnTo>
                    <a:pt x="204" y="639"/>
                  </a:lnTo>
                  <a:lnTo>
                    <a:pt x="233" y="624"/>
                  </a:lnTo>
                  <a:lnTo>
                    <a:pt x="261" y="607"/>
                  </a:lnTo>
                  <a:lnTo>
                    <a:pt x="290" y="591"/>
                  </a:lnTo>
                  <a:lnTo>
                    <a:pt x="318" y="574"/>
                  </a:lnTo>
                  <a:lnTo>
                    <a:pt x="345" y="555"/>
                  </a:lnTo>
                  <a:lnTo>
                    <a:pt x="372" y="537"/>
                  </a:lnTo>
                  <a:lnTo>
                    <a:pt x="399" y="517"/>
                  </a:lnTo>
                  <a:lnTo>
                    <a:pt x="424" y="498"/>
                  </a:lnTo>
                  <a:lnTo>
                    <a:pt x="450" y="477"/>
                  </a:lnTo>
                  <a:lnTo>
                    <a:pt x="476" y="456"/>
                  </a:lnTo>
                  <a:lnTo>
                    <a:pt x="500" y="434"/>
                  </a:lnTo>
                  <a:lnTo>
                    <a:pt x="525" y="412"/>
                  </a:lnTo>
                  <a:lnTo>
                    <a:pt x="548" y="388"/>
                  </a:lnTo>
                  <a:lnTo>
                    <a:pt x="571" y="365"/>
                  </a:lnTo>
                  <a:lnTo>
                    <a:pt x="594" y="341"/>
                  </a:lnTo>
                  <a:lnTo>
                    <a:pt x="616" y="315"/>
                  </a:lnTo>
                  <a:lnTo>
                    <a:pt x="638" y="291"/>
                  </a:lnTo>
                  <a:lnTo>
                    <a:pt x="658" y="264"/>
                  </a:lnTo>
                  <a:lnTo>
                    <a:pt x="679" y="238"/>
                  </a:lnTo>
                  <a:lnTo>
                    <a:pt x="698" y="210"/>
                  </a:lnTo>
                  <a:lnTo>
                    <a:pt x="718" y="182"/>
                  </a:lnTo>
                  <a:lnTo>
                    <a:pt x="735" y="154"/>
                  </a:lnTo>
                  <a:lnTo>
                    <a:pt x="753" y="125"/>
                  </a:lnTo>
                  <a:lnTo>
                    <a:pt x="770" y="95"/>
                  </a:lnTo>
                  <a:lnTo>
                    <a:pt x="786" y="65"/>
                  </a:lnTo>
                  <a:lnTo>
                    <a:pt x="802" y="35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8" name="Freeform 276"/>
            <p:cNvSpPr>
              <a:spLocks/>
            </p:cNvSpPr>
            <p:nvPr/>
          </p:nvSpPr>
          <p:spPr bwMode="auto">
            <a:xfrm>
              <a:off x="2719" y="1679"/>
              <a:ext cx="15" cy="21"/>
            </a:xfrm>
            <a:custGeom>
              <a:avLst/>
              <a:gdLst>
                <a:gd name="T0" fmla="*/ 0 w 248"/>
                <a:gd name="T1" fmla="*/ 0 h 333"/>
                <a:gd name="T2" fmla="*/ 0 w 248"/>
                <a:gd name="T3" fmla="*/ 0 h 333"/>
                <a:gd name="T4" fmla="*/ 0 w 248"/>
                <a:gd name="T5" fmla="*/ 0 h 333"/>
                <a:gd name="T6" fmla="*/ 0 w 248"/>
                <a:gd name="T7" fmla="*/ 0 h 333"/>
                <a:gd name="T8" fmla="*/ 0 w 248"/>
                <a:gd name="T9" fmla="*/ 0 h 333"/>
                <a:gd name="T10" fmla="*/ 0 w 248"/>
                <a:gd name="T11" fmla="*/ 0 h 333"/>
                <a:gd name="T12" fmla="*/ 0 w 248"/>
                <a:gd name="T13" fmla="*/ 0 h 333"/>
                <a:gd name="T14" fmla="*/ 0 w 248"/>
                <a:gd name="T15" fmla="*/ 0 h 333"/>
                <a:gd name="T16" fmla="*/ 0 w 248"/>
                <a:gd name="T17" fmla="*/ 0 h 333"/>
                <a:gd name="T18" fmla="*/ 0 w 248"/>
                <a:gd name="T19" fmla="*/ 0 h 333"/>
                <a:gd name="T20" fmla="*/ 0 w 248"/>
                <a:gd name="T21" fmla="*/ 0 h 333"/>
                <a:gd name="T22" fmla="*/ 0 w 248"/>
                <a:gd name="T23" fmla="*/ 0 h 333"/>
                <a:gd name="T24" fmla="*/ 0 w 248"/>
                <a:gd name="T25" fmla="*/ 0 h 333"/>
                <a:gd name="T26" fmla="*/ 0 w 248"/>
                <a:gd name="T27" fmla="*/ 0 h 333"/>
                <a:gd name="T28" fmla="*/ 0 w 248"/>
                <a:gd name="T29" fmla="*/ 0 h 333"/>
                <a:gd name="T30" fmla="*/ 0 w 248"/>
                <a:gd name="T31" fmla="*/ 0 h 333"/>
                <a:gd name="T32" fmla="*/ 0 w 248"/>
                <a:gd name="T33" fmla="*/ 0 h 333"/>
                <a:gd name="T34" fmla="*/ 0 w 248"/>
                <a:gd name="T35" fmla="*/ 0 h 333"/>
                <a:gd name="T36" fmla="*/ 0 w 248"/>
                <a:gd name="T37" fmla="*/ 0 h 333"/>
                <a:gd name="T38" fmla="*/ 0 w 248"/>
                <a:gd name="T39" fmla="*/ 0 h 333"/>
                <a:gd name="T40" fmla="*/ 0 w 248"/>
                <a:gd name="T41" fmla="*/ 0 h 333"/>
                <a:gd name="T42" fmla="*/ 0 w 248"/>
                <a:gd name="T43" fmla="*/ 0 h 333"/>
                <a:gd name="T44" fmla="*/ 0 w 248"/>
                <a:gd name="T45" fmla="*/ 0 h 333"/>
                <a:gd name="T46" fmla="*/ 0 w 248"/>
                <a:gd name="T47" fmla="*/ 0 h 333"/>
                <a:gd name="T48" fmla="*/ 0 w 248"/>
                <a:gd name="T49" fmla="*/ 0 h 333"/>
                <a:gd name="T50" fmla="*/ 0 w 248"/>
                <a:gd name="T51" fmla="*/ 0 h 333"/>
                <a:gd name="T52" fmla="*/ 0 w 248"/>
                <a:gd name="T53" fmla="*/ 0 h 333"/>
                <a:gd name="T54" fmla="*/ 0 w 248"/>
                <a:gd name="T55" fmla="*/ 0 h 333"/>
                <a:gd name="T56" fmla="*/ 0 w 248"/>
                <a:gd name="T57" fmla="*/ 0 h 333"/>
                <a:gd name="T58" fmla="*/ 0 w 248"/>
                <a:gd name="T59" fmla="*/ 0 h 333"/>
                <a:gd name="T60" fmla="*/ 0 w 248"/>
                <a:gd name="T61" fmla="*/ 0 h 333"/>
                <a:gd name="T62" fmla="*/ 0 w 248"/>
                <a:gd name="T63" fmla="*/ 0 h 333"/>
                <a:gd name="T64" fmla="*/ 0 w 248"/>
                <a:gd name="T65" fmla="*/ 0 h 333"/>
                <a:gd name="T66" fmla="*/ 0 w 248"/>
                <a:gd name="T67" fmla="*/ 0 h 33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8"/>
                <a:gd name="T103" fmla="*/ 0 h 333"/>
                <a:gd name="T104" fmla="*/ 248 w 248"/>
                <a:gd name="T105" fmla="*/ 333 h 33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8" h="333">
                  <a:moveTo>
                    <a:pt x="0" y="78"/>
                  </a:moveTo>
                  <a:lnTo>
                    <a:pt x="0" y="78"/>
                  </a:lnTo>
                  <a:lnTo>
                    <a:pt x="9" y="79"/>
                  </a:lnTo>
                  <a:lnTo>
                    <a:pt x="20" y="80"/>
                  </a:lnTo>
                  <a:lnTo>
                    <a:pt x="29" y="83"/>
                  </a:lnTo>
                  <a:lnTo>
                    <a:pt x="39" y="85"/>
                  </a:lnTo>
                  <a:lnTo>
                    <a:pt x="48" y="89"/>
                  </a:lnTo>
                  <a:lnTo>
                    <a:pt x="59" y="92"/>
                  </a:lnTo>
                  <a:lnTo>
                    <a:pt x="68" y="97"/>
                  </a:lnTo>
                  <a:lnTo>
                    <a:pt x="77" y="102"/>
                  </a:lnTo>
                  <a:lnTo>
                    <a:pt x="86" y="107"/>
                  </a:lnTo>
                  <a:lnTo>
                    <a:pt x="94" y="112"/>
                  </a:lnTo>
                  <a:lnTo>
                    <a:pt x="103" y="119"/>
                  </a:lnTo>
                  <a:lnTo>
                    <a:pt x="111" y="126"/>
                  </a:lnTo>
                  <a:lnTo>
                    <a:pt x="119" y="133"/>
                  </a:lnTo>
                  <a:lnTo>
                    <a:pt x="126" y="140"/>
                  </a:lnTo>
                  <a:lnTo>
                    <a:pt x="133" y="147"/>
                  </a:lnTo>
                  <a:lnTo>
                    <a:pt x="140" y="155"/>
                  </a:lnTo>
                  <a:lnTo>
                    <a:pt x="146" y="163"/>
                  </a:lnTo>
                  <a:lnTo>
                    <a:pt x="151" y="171"/>
                  </a:lnTo>
                  <a:lnTo>
                    <a:pt x="155" y="180"/>
                  </a:lnTo>
                  <a:lnTo>
                    <a:pt x="160" y="188"/>
                  </a:lnTo>
                  <a:lnTo>
                    <a:pt x="163" y="196"/>
                  </a:lnTo>
                  <a:lnTo>
                    <a:pt x="166" y="206"/>
                  </a:lnTo>
                  <a:lnTo>
                    <a:pt x="168" y="215"/>
                  </a:lnTo>
                  <a:lnTo>
                    <a:pt x="170" y="223"/>
                  </a:lnTo>
                  <a:lnTo>
                    <a:pt x="170" y="232"/>
                  </a:lnTo>
                  <a:lnTo>
                    <a:pt x="171" y="242"/>
                  </a:lnTo>
                  <a:lnTo>
                    <a:pt x="170" y="251"/>
                  </a:lnTo>
                  <a:lnTo>
                    <a:pt x="169" y="260"/>
                  </a:lnTo>
                  <a:lnTo>
                    <a:pt x="168" y="269"/>
                  </a:lnTo>
                  <a:lnTo>
                    <a:pt x="165" y="278"/>
                  </a:lnTo>
                  <a:lnTo>
                    <a:pt x="161" y="289"/>
                  </a:lnTo>
                  <a:lnTo>
                    <a:pt x="157" y="298"/>
                  </a:lnTo>
                  <a:lnTo>
                    <a:pt x="227" y="333"/>
                  </a:lnTo>
                  <a:lnTo>
                    <a:pt x="233" y="317"/>
                  </a:lnTo>
                  <a:lnTo>
                    <a:pt x="239" y="303"/>
                  </a:lnTo>
                  <a:lnTo>
                    <a:pt x="243" y="288"/>
                  </a:lnTo>
                  <a:lnTo>
                    <a:pt x="246" y="272"/>
                  </a:lnTo>
                  <a:lnTo>
                    <a:pt x="248" y="257"/>
                  </a:lnTo>
                  <a:lnTo>
                    <a:pt x="248" y="242"/>
                  </a:lnTo>
                  <a:lnTo>
                    <a:pt x="248" y="227"/>
                  </a:lnTo>
                  <a:lnTo>
                    <a:pt x="246" y="212"/>
                  </a:lnTo>
                  <a:lnTo>
                    <a:pt x="244" y="197"/>
                  </a:lnTo>
                  <a:lnTo>
                    <a:pt x="240" y="184"/>
                  </a:lnTo>
                  <a:lnTo>
                    <a:pt x="236" y="170"/>
                  </a:lnTo>
                  <a:lnTo>
                    <a:pt x="230" y="157"/>
                  </a:lnTo>
                  <a:lnTo>
                    <a:pt x="224" y="144"/>
                  </a:lnTo>
                  <a:lnTo>
                    <a:pt x="216" y="132"/>
                  </a:lnTo>
                  <a:lnTo>
                    <a:pt x="209" y="120"/>
                  </a:lnTo>
                  <a:lnTo>
                    <a:pt x="201" y="108"/>
                  </a:lnTo>
                  <a:lnTo>
                    <a:pt x="192" y="97"/>
                  </a:lnTo>
                  <a:lnTo>
                    <a:pt x="183" y="87"/>
                  </a:lnTo>
                  <a:lnTo>
                    <a:pt x="172" y="77"/>
                  </a:lnTo>
                  <a:lnTo>
                    <a:pt x="161" y="66"/>
                  </a:lnTo>
                  <a:lnTo>
                    <a:pt x="151" y="58"/>
                  </a:lnTo>
                  <a:lnTo>
                    <a:pt x="139" y="49"/>
                  </a:lnTo>
                  <a:lnTo>
                    <a:pt x="127" y="42"/>
                  </a:lnTo>
                  <a:lnTo>
                    <a:pt x="115" y="35"/>
                  </a:lnTo>
                  <a:lnTo>
                    <a:pt x="102" y="27"/>
                  </a:lnTo>
                  <a:lnTo>
                    <a:pt x="89" y="21"/>
                  </a:lnTo>
                  <a:lnTo>
                    <a:pt x="76" y="16"/>
                  </a:lnTo>
                  <a:lnTo>
                    <a:pt x="63" y="12"/>
                  </a:lnTo>
                  <a:lnTo>
                    <a:pt x="48" y="8"/>
                  </a:lnTo>
                  <a:lnTo>
                    <a:pt x="35" y="5"/>
                  </a:lnTo>
                  <a:lnTo>
                    <a:pt x="21" y="2"/>
                  </a:lnTo>
                  <a:lnTo>
                    <a:pt x="6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49" name="Freeform 277"/>
            <p:cNvSpPr>
              <a:spLocks/>
            </p:cNvSpPr>
            <p:nvPr/>
          </p:nvSpPr>
          <p:spPr bwMode="auto">
            <a:xfrm>
              <a:off x="2736" y="1658"/>
              <a:ext cx="55" cy="58"/>
            </a:xfrm>
            <a:custGeom>
              <a:avLst/>
              <a:gdLst>
                <a:gd name="T0" fmla="*/ 0 w 883"/>
                <a:gd name="T1" fmla="*/ 0 h 935"/>
                <a:gd name="T2" fmla="*/ 0 w 883"/>
                <a:gd name="T3" fmla="*/ 0 h 935"/>
                <a:gd name="T4" fmla="*/ 0 w 883"/>
                <a:gd name="T5" fmla="*/ 0 h 935"/>
                <a:gd name="T6" fmla="*/ 0 w 883"/>
                <a:gd name="T7" fmla="*/ 0 h 935"/>
                <a:gd name="T8" fmla="*/ 0 w 883"/>
                <a:gd name="T9" fmla="*/ 0 h 935"/>
                <a:gd name="T10" fmla="*/ 0 w 883"/>
                <a:gd name="T11" fmla="*/ 0 h 935"/>
                <a:gd name="T12" fmla="*/ 0 w 883"/>
                <a:gd name="T13" fmla="*/ 0 h 935"/>
                <a:gd name="T14" fmla="*/ 0 w 883"/>
                <a:gd name="T15" fmla="*/ 0 h 935"/>
                <a:gd name="T16" fmla="*/ 0 w 883"/>
                <a:gd name="T17" fmla="*/ 0 h 935"/>
                <a:gd name="T18" fmla="*/ 0 w 883"/>
                <a:gd name="T19" fmla="*/ 0 h 935"/>
                <a:gd name="T20" fmla="*/ 0 w 883"/>
                <a:gd name="T21" fmla="*/ 0 h 935"/>
                <a:gd name="T22" fmla="*/ 0 w 883"/>
                <a:gd name="T23" fmla="*/ 0 h 935"/>
                <a:gd name="T24" fmla="*/ 0 w 883"/>
                <a:gd name="T25" fmla="*/ 0 h 935"/>
                <a:gd name="T26" fmla="*/ 0 w 883"/>
                <a:gd name="T27" fmla="*/ 0 h 935"/>
                <a:gd name="T28" fmla="*/ 0 w 883"/>
                <a:gd name="T29" fmla="*/ 0 h 935"/>
                <a:gd name="T30" fmla="*/ 0 w 883"/>
                <a:gd name="T31" fmla="*/ 0 h 935"/>
                <a:gd name="T32" fmla="*/ 0 w 883"/>
                <a:gd name="T33" fmla="*/ 0 h 935"/>
                <a:gd name="T34" fmla="*/ 0 w 883"/>
                <a:gd name="T35" fmla="*/ 0 h 935"/>
                <a:gd name="T36" fmla="*/ 0 w 883"/>
                <a:gd name="T37" fmla="*/ 0 h 935"/>
                <a:gd name="T38" fmla="*/ 0 w 883"/>
                <a:gd name="T39" fmla="*/ 0 h 935"/>
                <a:gd name="T40" fmla="*/ 0 w 883"/>
                <a:gd name="T41" fmla="*/ 0 h 935"/>
                <a:gd name="T42" fmla="*/ 0 w 883"/>
                <a:gd name="T43" fmla="*/ 0 h 935"/>
                <a:gd name="T44" fmla="*/ 0 w 883"/>
                <a:gd name="T45" fmla="*/ 0 h 935"/>
                <a:gd name="T46" fmla="*/ 0 w 883"/>
                <a:gd name="T47" fmla="*/ 0 h 935"/>
                <a:gd name="T48" fmla="*/ 0 w 883"/>
                <a:gd name="T49" fmla="*/ 0 h 935"/>
                <a:gd name="T50" fmla="*/ 0 w 883"/>
                <a:gd name="T51" fmla="*/ 0 h 935"/>
                <a:gd name="T52" fmla="*/ 0 w 883"/>
                <a:gd name="T53" fmla="*/ 0 h 935"/>
                <a:gd name="T54" fmla="*/ 0 w 883"/>
                <a:gd name="T55" fmla="*/ 0 h 935"/>
                <a:gd name="T56" fmla="*/ 0 w 883"/>
                <a:gd name="T57" fmla="*/ 0 h 935"/>
                <a:gd name="T58" fmla="*/ 0 w 883"/>
                <a:gd name="T59" fmla="*/ 0 h 935"/>
                <a:gd name="T60" fmla="*/ 0 w 883"/>
                <a:gd name="T61" fmla="*/ 0 h 935"/>
                <a:gd name="T62" fmla="*/ 0 w 883"/>
                <a:gd name="T63" fmla="*/ 0 h 935"/>
                <a:gd name="T64" fmla="*/ 0 w 883"/>
                <a:gd name="T65" fmla="*/ 0 h 935"/>
                <a:gd name="T66" fmla="*/ 0 w 883"/>
                <a:gd name="T67" fmla="*/ 0 h 935"/>
                <a:gd name="T68" fmla="*/ 0 w 883"/>
                <a:gd name="T69" fmla="*/ 0 h 935"/>
                <a:gd name="T70" fmla="*/ 0 w 883"/>
                <a:gd name="T71" fmla="*/ 0 h 935"/>
                <a:gd name="T72" fmla="*/ 0 w 883"/>
                <a:gd name="T73" fmla="*/ 0 h 935"/>
                <a:gd name="T74" fmla="*/ 0 w 883"/>
                <a:gd name="T75" fmla="*/ 0 h 935"/>
                <a:gd name="T76" fmla="*/ 0 w 883"/>
                <a:gd name="T77" fmla="*/ 0 h 935"/>
                <a:gd name="T78" fmla="*/ 0 w 883"/>
                <a:gd name="T79" fmla="*/ 0 h 935"/>
                <a:gd name="T80" fmla="*/ 0 w 883"/>
                <a:gd name="T81" fmla="*/ 0 h 935"/>
                <a:gd name="T82" fmla="*/ 0 w 883"/>
                <a:gd name="T83" fmla="*/ 0 h 935"/>
                <a:gd name="T84" fmla="*/ 0 w 883"/>
                <a:gd name="T85" fmla="*/ 0 h 935"/>
                <a:gd name="T86" fmla="*/ 0 w 883"/>
                <a:gd name="T87" fmla="*/ 0 h 935"/>
                <a:gd name="T88" fmla="*/ 0 w 883"/>
                <a:gd name="T89" fmla="*/ 0 h 935"/>
                <a:gd name="T90" fmla="*/ 0 w 883"/>
                <a:gd name="T91" fmla="*/ 0 h 935"/>
                <a:gd name="T92" fmla="*/ 0 w 883"/>
                <a:gd name="T93" fmla="*/ 0 h 935"/>
                <a:gd name="T94" fmla="*/ 0 w 883"/>
                <a:gd name="T95" fmla="*/ 0 h 935"/>
                <a:gd name="T96" fmla="*/ 0 w 883"/>
                <a:gd name="T97" fmla="*/ 0 h 935"/>
                <a:gd name="T98" fmla="*/ 0 w 883"/>
                <a:gd name="T99" fmla="*/ 0 h 935"/>
                <a:gd name="T100" fmla="*/ 0 w 883"/>
                <a:gd name="T101" fmla="*/ 0 h 935"/>
                <a:gd name="T102" fmla="*/ 0 w 883"/>
                <a:gd name="T103" fmla="*/ 0 h 9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83"/>
                <a:gd name="T157" fmla="*/ 0 h 935"/>
                <a:gd name="T158" fmla="*/ 883 w 883"/>
                <a:gd name="T159" fmla="*/ 935 h 93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83" h="935">
                  <a:moveTo>
                    <a:pt x="881" y="0"/>
                  </a:moveTo>
                  <a:lnTo>
                    <a:pt x="883" y="28"/>
                  </a:lnTo>
                  <a:lnTo>
                    <a:pt x="883" y="57"/>
                  </a:lnTo>
                  <a:lnTo>
                    <a:pt x="883" y="86"/>
                  </a:lnTo>
                  <a:lnTo>
                    <a:pt x="881" y="113"/>
                  </a:lnTo>
                  <a:lnTo>
                    <a:pt x="877" y="140"/>
                  </a:lnTo>
                  <a:lnTo>
                    <a:pt x="873" y="167"/>
                  </a:lnTo>
                  <a:lnTo>
                    <a:pt x="867" y="193"/>
                  </a:lnTo>
                  <a:lnTo>
                    <a:pt x="861" y="219"/>
                  </a:lnTo>
                  <a:lnTo>
                    <a:pt x="854" y="244"/>
                  </a:lnTo>
                  <a:lnTo>
                    <a:pt x="844" y="269"/>
                  </a:lnTo>
                  <a:lnTo>
                    <a:pt x="835" y="294"/>
                  </a:lnTo>
                  <a:lnTo>
                    <a:pt x="826" y="317"/>
                  </a:lnTo>
                  <a:lnTo>
                    <a:pt x="815" y="342"/>
                  </a:lnTo>
                  <a:lnTo>
                    <a:pt x="803" y="365"/>
                  </a:lnTo>
                  <a:lnTo>
                    <a:pt x="791" y="389"/>
                  </a:lnTo>
                  <a:lnTo>
                    <a:pt x="779" y="413"/>
                  </a:lnTo>
                  <a:lnTo>
                    <a:pt x="753" y="459"/>
                  </a:lnTo>
                  <a:lnTo>
                    <a:pt x="726" y="504"/>
                  </a:lnTo>
                  <a:lnTo>
                    <a:pt x="697" y="550"/>
                  </a:lnTo>
                  <a:lnTo>
                    <a:pt x="668" y="595"/>
                  </a:lnTo>
                  <a:lnTo>
                    <a:pt x="639" y="640"/>
                  </a:lnTo>
                  <a:lnTo>
                    <a:pt x="612" y="686"/>
                  </a:lnTo>
                  <a:lnTo>
                    <a:pt x="585" y="732"/>
                  </a:lnTo>
                  <a:lnTo>
                    <a:pt x="560" y="780"/>
                  </a:lnTo>
                  <a:lnTo>
                    <a:pt x="553" y="795"/>
                  </a:lnTo>
                  <a:lnTo>
                    <a:pt x="544" y="808"/>
                  </a:lnTo>
                  <a:lnTo>
                    <a:pt x="535" y="821"/>
                  </a:lnTo>
                  <a:lnTo>
                    <a:pt x="524" y="835"/>
                  </a:lnTo>
                  <a:lnTo>
                    <a:pt x="512" y="846"/>
                  </a:lnTo>
                  <a:lnTo>
                    <a:pt x="500" y="857"/>
                  </a:lnTo>
                  <a:lnTo>
                    <a:pt x="487" y="867"/>
                  </a:lnTo>
                  <a:lnTo>
                    <a:pt x="472" y="877"/>
                  </a:lnTo>
                  <a:lnTo>
                    <a:pt x="458" y="886"/>
                  </a:lnTo>
                  <a:lnTo>
                    <a:pt x="443" y="893"/>
                  </a:lnTo>
                  <a:lnTo>
                    <a:pt x="426" y="901"/>
                  </a:lnTo>
                  <a:lnTo>
                    <a:pt x="410" y="907"/>
                  </a:lnTo>
                  <a:lnTo>
                    <a:pt x="392" y="914"/>
                  </a:lnTo>
                  <a:lnTo>
                    <a:pt x="375" y="919"/>
                  </a:lnTo>
                  <a:lnTo>
                    <a:pt x="358" y="923"/>
                  </a:lnTo>
                  <a:lnTo>
                    <a:pt x="340" y="927"/>
                  </a:lnTo>
                  <a:lnTo>
                    <a:pt x="322" y="930"/>
                  </a:lnTo>
                  <a:lnTo>
                    <a:pt x="304" y="932"/>
                  </a:lnTo>
                  <a:lnTo>
                    <a:pt x="286" y="934"/>
                  </a:lnTo>
                  <a:lnTo>
                    <a:pt x="267" y="934"/>
                  </a:lnTo>
                  <a:lnTo>
                    <a:pt x="250" y="935"/>
                  </a:lnTo>
                  <a:lnTo>
                    <a:pt x="231" y="934"/>
                  </a:lnTo>
                  <a:lnTo>
                    <a:pt x="214" y="933"/>
                  </a:lnTo>
                  <a:lnTo>
                    <a:pt x="198" y="931"/>
                  </a:lnTo>
                  <a:lnTo>
                    <a:pt x="180" y="928"/>
                  </a:lnTo>
                  <a:lnTo>
                    <a:pt x="164" y="925"/>
                  </a:lnTo>
                  <a:lnTo>
                    <a:pt x="147" y="921"/>
                  </a:lnTo>
                  <a:lnTo>
                    <a:pt x="133" y="917"/>
                  </a:lnTo>
                  <a:lnTo>
                    <a:pt x="118" y="910"/>
                  </a:lnTo>
                  <a:lnTo>
                    <a:pt x="104" y="905"/>
                  </a:lnTo>
                  <a:lnTo>
                    <a:pt x="91" y="898"/>
                  </a:lnTo>
                  <a:lnTo>
                    <a:pt x="79" y="891"/>
                  </a:lnTo>
                  <a:lnTo>
                    <a:pt x="67" y="883"/>
                  </a:lnTo>
                  <a:lnTo>
                    <a:pt x="57" y="874"/>
                  </a:lnTo>
                  <a:lnTo>
                    <a:pt x="48" y="863"/>
                  </a:lnTo>
                  <a:lnTo>
                    <a:pt x="40" y="852"/>
                  </a:lnTo>
                  <a:lnTo>
                    <a:pt x="32" y="841"/>
                  </a:lnTo>
                  <a:lnTo>
                    <a:pt x="25" y="827"/>
                  </a:lnTo>
                  <a:lnTo>
                    <a:pt x="19" y="815"/>
                  </a:lnTo>
                  <a:lnTo>
                    <a:pt x="14" y="801"/>
                  </a:lnTo>
                  <a:lnTo>
                    <a:pt x="10" y="788"/>
                  </a:lnTo>
                  <a:lnTo>
                    <a:pt x="6" y="772"/>
                  </a:lnTo>
                  <a:lnTo>
                    <a:pt x="3" y="757"/>
                  </a:lnTo>
                  <a:lnTo>
                    <a:pt x="1" y="741"/>
                  </a:lnTo>
                  <a:lnTo>
                    <a:pt x="0" y="726"/>
                  </a:lnTo>
                  <a:lnTo>
                    <a:pt x="0" y="710"/>
                  </a:lnTo>
                  <a:lnTo>
                    <a:pt x="0" y="694"/>
                  </a:lnTo>
                  <a:lnTo>
                    <a:pt x="1" y="678"/>
                  </a:lnTo>
                  <a:lnTo>
                    <a:pt x="2" y="662"/>
                  </a:lnTo>
                  <a:lnTo>
                    <a:pt x="5" y="645"/>
                  </a:lnTo>
                  <a:lnTo>
                    <a:pt x="8" y="629"/>
                  </a:lnTo>
                  <a:lnTo>
                    <a:pt x="11" y="612"/>
                  </a:lnTo>
                  <a:lnTo>
                    <a:pt x="16" y="596"/>
                  </a:lnTo>
                  <a:lnTo>
                    <a:pt x="21" y="581"/>
                  </a:lnTo>
                  <a:lnTo>
                    <a:pt x="26" y="565"/>
                  </a:lnTo>
                  <a:lnTo>
                    <a:pt x="33" y="550"/>
                  </a:lnTo>
                  <a:lnTo>
                    <a:pt x="40" y="534"/>
                  </a:lnTo>
                  <a:lnTo>
                    <a:pt x="48" y="520"/>
                  </a:lnTo>
                  <a:lnTo>
                    <a:pt x="56" y="507"/>
                  </a:lnTo>
                  <a:lnTo>
                    <a:pt x="64" y="494"/>
                  </a:lnTo>
                  <a:lnTo>
                    <a:pt x="75" y="481"/>
                  </a:lnTo>
                  <a:lnTo>
                    <a:pt x="84" y="469"/>
                  </a:lnTo>
                  <a:lnTo>
                    <a:pt x="95" y="458"/>
                  </a:lnTo>
                  <a:lnTo>
                    <a:pt x="106" y="447"/>
                  </a:lnTo>
                  <a:lnTo>
                    <a:pt x="129" y="430"/>
                  </a:lnTo>
                  <a:lnTo>
                    <a:pt x="152" y="413"/>
                  </a:lnTo>
                  <a:lnTo>
                    <a:pt x="175" y="396"/>
                  </a:lnTo>
                  <a:lnTo>
                    <a:pt x="199" y="380"/>
                  </a:lnTo>
                  <a:lnTo>
                    <a:pt x="246" y="349"/>
                  </a:lnTo>
                  <a:lnTo>
                    <a:pt x="294" y="320"/>
                  </a:lnTo>
                  <a:lnTo>
                    <a:pt x="342" y="294"/>
                  </a:lnTo>
                  <a:lnTo>
                    <a:pt x="391" y="267"/>
                  </a:lnTo>
                  <a:lnTo>
                    <a:pt x="441" y="243"/>
                  </a:lnTo>
                  <a:lnTo>
                    <a:pt x="490" y="217"/>
                  </a:lnTo>
                  <a:lnTo>
                    <a:pt x="588" y="168"/>
                  </a:lnTo>
                  <a:lnTo>
                    <a:pt x="687" y="117"/>
                  </a:lnTo>
                  <a:lnTo>
                    <a:pt x="736" y="90"/>
                  </a:lnTo>
                  <a:lnTo>
                    <a:pt x="785" y="61"/>
                  </a:lnTo>
                  <a:lnTo>
                    <a:pt x="833" y="31"/>
                  </a:lnTo>
                  <a:lnTo>
                    <a:pt x="881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0" name="Freeform 278"/>
            <p:cNvSpPr>
              <a:spLocks/>
            </p:cNvSpPr>
            <p:nvPr/>
          </p:nvSpPr>
          <p:spPr bwMode="auto">
            <a:xfrm>
              <a:off x="2769" y="1658"/>
              <a:ext cx="24" cy="50"/>
            </a:xfrm>
            <a:custGeom>
              <a:avLst/>
              <a:gdLst>
                <a:gd name="T0" fmla="*/ 0 w 397"/>
                <a:gd name="T1" fmla="*/ 0 h 801"/>
                <a:gd name="T2" fmla="*/ 0 w 397"/>
                <a:gd name="T3" fmla="*/ 0 h 801"/>
                <a:gd name="T4" fmla="*/ 0 w 397"/>
                <a:gd name="T5" fmla="*/ 0 h 801"/>
                <a:gd name="T6" fmla="*/ 0 w 397"/>
                <a:gd name="T7" fmla="*/ 0 h 801"/>
                <a:gd name="T8" fmla="*/ 0 w 397"/>
                <a:gd name="T9" fmla="*/ 0 h 801"/>
                <a:gd name="T10" fmla="*/ 0 w 397"/>
                <a:gd name="T11" fmla="*/ 0 h 801"/>
                <a:gd name="T12" fmla="*/ 0 w 397"/>
                <a:gd name="T13" fmla="*/ 0 h 801"/>
                <a:gd name="T14" fmla="*/ 0 w 397"/>
                <a:gd name="T15" fmla="*/ 0 h 801"/>
                <a:gd name="T16" fmla="*/ 0 w 397"/>
                <a:gd name="T17" fmla="*/ 0 h 801"/>
                <a:gd name="T18" fmla="*/ 0 w 397"/>
                <a:gd name="T19" fmla="*/ 0 h 801"/>
                <a:gd name="T20" fmla="*/ 0 w 397"/>
                <a:gd name="T21" fmla="*/ 0 h 801"/>
                <a:gd name="T22" fmla="*/ 0 w 397"/>
                <a:gd name="T23" fmla="*/ 0 h 801"/>
                <a:gd name="T24" fmla="*/ 0 w 397"/>
                <a:gd name="T25" fmla="*/ 0 h 801"/>
                <a:gd name="T26" fmla="*/ 0 w 397"/>
                <a:gd name="T27" fmla="*/ 0 h 801"/>
                <a:gd name="T28" fmla="*/ 0 w 397"/>
                <a:gd name="T29" fmla="*/ 0 h 801"/>
                <a:gd name="T30" fmla="*/ 0 w 397"/>
                <a:gd name="T31" fmla="*/ 0 h 801"/>
                <a:gd name="T32" fmla="*/ 0 w 397"/>
                <a:gd name="T33" fmla="*/ 0 h 801"/>
                <a:gd name="T34" fmla="*/ 0 w 397"/>
                <a:gd name="T35" fmla="*/ 0 h 801"/>
                <a:gd name="T36" fmla="*/ 0 w 397"/>
                <a:gd name="T37" fmla="*/ 0 h 801"/>
                <a:gd name="T38" fmla="*/ 0 w 397"/>
                <a:gd name="T39" fmla="*/ 0 h 801"/>
                <a:gd name="T40" fmla="*/ 0 w 397"/>
                <a:gd name="T41" fmla="*/ 0 h 801"/>
                <a:gd name="T42" fmla="*/ 0 w 397"/>
                <a:gd name="T43" fmla="*/ 0 h 801"/>
                <a:gd name="T44" fmla="*/ 0 w 397"/>
                <a:gd name="T45" fmla="*/ 0 h 801"/>
                <a:gd name="T46" fmla="*/ 0 w 397"/>
                <a:gd name="T47" fmla="*/ 0 h 801"/>
                <a:gd name="T48" fmla="*/ 0 w 397"/>
                <a:gd name="T49" fmla="*/ 0 h 801"/>
                <a:gd name="T50" fmla="*/ 0 w 397"/>
                <a:gd name="T51" fmla="*/ 0 h 801"/>
                <a:gd name="T52" fmla="*/ 0 w 397"/>
                <a:gd name="T53" fmla="*/ 0 h 801"/>
                <a:gd name="T54" fmla="*/ 0 w 397"/>
                <a:gd name="T55" fmla="*/ 0 h 801"/>
                <a:gd name="T56" fmla="*/ 0 w 397"/>
                <a:gd name="T57" fmla="*/ 0 h 801"/>
                <a:gd name="T58" fmla="*/ 0 w 397"/>
                <a:gd name="T59" fmla="*/ 0 h 801"/>
                <a:gd name="T60" fmla="*/ 0 w 397"/>
                <a:gd name="T61" fmla="*/ 0 h 801"/>
                <a:gd name="T62" fmla="*/ 0 w 397"/>
                <a:gd name="T63" fmla="*/ 0 h 801"/>
                <a:gd name="T64" fmla="*/ 0 w 397"/>
                <a:gd name="T65" fmla="*/ 0 h 801"/>
                <a:gd name="T66" fmla="*/ 0 w 397"/>
                <a:gd name="T67" fmla="*/ 0 h 801"/>
                <a:gd name="T68" fmla="*/ 0 w 397"/>
                <a:gd name="T69" fmla="*/ 0 h 801"/>
                <a:gd name="T70" fmla="*/ 0 w 397"/>
                <a:gd name="T71" fmla="*/ 0 h 801"/>
                <a:gd name="T72" fmla="*/ 0 w 397"/>
                <a:gd name="T73" fmla="*/ 0 h 801"/>
                <a:gd name="T74" fmla="*/ 0 w 397"/>
                <a:gd name="T75" fmla="*/ 0 h 801"/>
                <a:gd name="T76" fmla="*/ 0 w 397"/>
                <a:gd name="T77" fmla="*/ 0 h 801"/>
                <a:gd name="T78" fmla="*/ 0 w 397"/>
                <a:gd name="T79" fmla="*/ 0 h 801"/>
                <a:gd name="T80" fmla="*/ 0 w 397"/>
                <a:gd name="T81" fmla="*/ 0 h 801"/>
                <a:gd name="T82" fmla="*/ 0 w 397"/>
                <a:gd name="T83" fmla="*/ 0 h 801"/>
                <a:gd name="T84" fmla="*/ 0 w 397"/>
                <a:gd name="T85" fmla="*/ 0 h 801"/>
                <a:gd name="T86" fmla="*/ 0 w 397"/>
                <a:gd name="T87" fmla="*/ 0 h 801"/>
                <a:gd name="T88" fmla="*/ 0 w 397"/>
                <a:gd name="T89" fmla="*/ 0 h 801"/>
                <a:gd name="T90" fmla="*/ 0 w 397"/>
                <a:gd name="T91" fmla="*/ 0 h 801"/>
                <a:gd name="T92" fmla="*/ 0 w 397"/>
                <a:gd name="T93" fmla="*/ 0 h 801"/>
                <a:gd name="T94" fmla="*/ 0 w 397"/>
                <a:gd name="T95" fmla="*/ 0 h 801"/>
                <a:gd name="T96" fmla="*/ 0 w 397"/>
                <a:gd name="T97" fmla="*/ 0 h 801"/>
                <a:gd name="T98" fmla="*/ 0 w 397"/>
                <a:gd name="T99" fmla="*/ 0 h 801"/>
                <a:gd name="T100" fmla="*/ 0 w 397"/>
                <a:gd name="T101" fmla="*/ 0 h 801"/>
                <a:gd name="T102" fmla="*/ 0 w 397"/>
                <a:gd name="T103" fmla="*/ 0 h 801"/>
                <a:gd name="T104" fmla="*/ 0 w 397"/>
                <a:gd name="T105" fmla="*/ 0 h 8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97"/>
                <a:gd name="T160" fmla="*/ 0 h 801"/>
                <a:gd name="T161" fmla="*/ 397 w 397"/>
                <a:gd name="T162" fmla="*/ 801 h 80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97" h="801">
                  <a:moveTo>
                    <a:pt x="70" y="800"/>
                  </a:moveTo>
                  <a:lnTo>
                    <a:pt x="69" y="801"/>
                  </a:lnTo>
                  <a:lnTo>
                    <a:pt x="94" y="756"/>
                  </a:lnTo>
                  <a:lnTo>
                    <a:pt x="120" y="710"/>
                  </a:lnTo>
                  <a:lnTo>
                    <a:pt x="147" y="664"/>
                  </a:lnTo>
                  <a:lnTo>
                    <a:pt x="176" y="619"/>
                  </a:lnTo>
                  <a:lnTo>
                    <a:pt x="205" y="574"/>
                  </a:lnTo>
                  <a:lnTo>
                    <a:pt x="233" y="528"/>
                  </a:lnTo>
                  <a:lnTo>
                    <a:pt x="261" y="482"/>
                  </a:lnTo>
                  <a:lnTo>
                    <a:pt x="288" y="435"/>
                  </a:lnTo>
                  <a:lnTo>
                    <a:pt x="301" y="411"/>
                  </a:lnTo>
                  <a:lnTo>
                    <a:pt x="313" y="387"/>
                  </a:lnTo>
                  <a:lnTo>
                    <a:pt x="325" y="362"/>
                  </a:lnTo>
                  <a:lnTo>
                    <a:pt x="336" y="337"/>
                  </a:lnTo>
                  <a:lnTo>
                    <a:pt x="347" y="312"/>
                  </a:lnTo>
                  <a:lnTo>
                    <a:pt x="356" y="285"/>
                  </a:lnTo>
                  <a:lnTo>
                    <a:pt x="366" y="260"/>
                  </a:lnTo>
                  <a:lnTo>
                    <a:pt x="373" y="233"/>
                  </a:lnTo>
                  <a:lnTo>
                    <a:pt x="380" y="206"/>
                  </a:lnTo>
                  <a:lnTo>
                    <a:pt x="386" y="178"/>
                  </a:lnTo>
                  <a:lnTo>
                    <a:pt x="391" y="149"/>
                  </a:lnTo>
                  <a:lnTo>
                    <a:pt x="394" y="121"/>
                  </a:lnTo>
                  <a:lnTo>
                    <a:pt x="396" y="92"/>
                  </a:lnTo>
                  <a:lnTo>
                    <a:pt x="397" y="61"/>
                  </a:lnTo>
                  <a:lnTo>
                    <a:pt x="397" y="31"/>
                  </a:lnTo>
                  <a:lnTo>
                    <a:pt x="395" y="0"/>
                  </a:lnTo>
                  <a:lnTo>
                    <a:pt x="317" y="7"/>
                  </a:lnTo>
                  <a:lnTo>
                    <a:pt x="319" y="34"/>
                  </a:lnTo>
                  <a:lnTo>
                    <a:pt x="320" y="61"/>
                  </a:lnTo>
                  <a:lnTo>
                    <a:pt x="319" y="88"/>
                  </a:lnTo>
                  <a:lnTo>
                    <a:pt x="317" y="113"/>
                  </a:lnTo>
                  <a:lnTo>
                    <a:pt x="314" y="139"/>
                  </a:lnTo>
                  <a:lnTo>
                    <a:pt x="310" y="164"/>
                  </a:lnTo>
                  <a:lnTo>
                    <a:pt x="305" y="188"/>
                  </a:lnTo>
                  <a:lnTo>
                    <a:pt x="299" y="213"/>
                  </a:lnTo>
                  <a:lnTo>
                    <a:pt x="292" y="236"/>
                  </a:lnTo>
                  <a:lnTo>
                    <a:pt x="284" y="260"/>
                  </a:lnTo>
                  <a:lnTo>
                    <a:pt x="274" y="283"/>
                  </a:lnTo>
                  <a:lnTo>
                    <a:pt x="265" y="307"/>
                  </a:lnTo>
                  <a:lnTo>
                    <a:pt x="255" y="329"/>
                  </a:lnTo>
                  <a:lnTo>
                    <a:pt x="244" y="352"/>
                  </a:lnTo>
                  <a:lnTo>
                    <a:pt x="232" y="376"/>
                  </a:lnTo>
                  <a:lnTo>
                    <a:pt x="220" y="398"/>
                  </a:lnTo>
                  <a:lnTo>
                    <a:pt x="194" y="443"/>
                  </a:lnTo>
                  <a:lnTo>
                    <a:pt x="167" y="488"/>
                  </a:lnTo>
                  <a:lnTo>
                    <a:pt x="139" y="533"/>
                  </a:lnTo>
                  <a:lnTo>
                    <a:pt x="110" y="578"/>
                  </a:lnTo>
                  <a:lnTo>
                    <a:pt x="82" y="625"/>
                  </a:lnTo>
                  <a:lnTo>
                    <a:pt x="53" y="671"/>
                  </a:lnTo>
                  <a:lnTo>
                    <a:pt x="26" y="718"/>
                  </a:lnTo>
                  <a:lnTo>
                    <a:pt x="1" y="767"/>
                  </a:lnTo>
                  <a:lnTo>
                    <a:pt x="0" y="768"/>
                  </a:lnTo>
                  <a:lnTo>
                    <a:pt x="70" y="80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1" name="Freeform 279"/>
            <p:cNvSpPr>
              <a:spLocks/>
            </p:cNvSpPr>
            <p:nvPr/>
          </p:nvSpPr>
          <p:spPr bwMode="auto">
            <a:xfrm>
              <a:off x="2739" y="1706"/>
              <a:ext cx="34" cy="13"/>
            </a:xfrm>
            <a:custGeom>
              <a:avLst/>
              <a:gdLst>
                <a:gd name="T0" fmla="*/ 0 w 539"/>
                <a:gd name="T1" fmla="*/ 0 h 209"/>
                <a:gd name="T2" fmla="*/ 0 w 539"/>
                <a:gd name="T3" fmla="*/ 0 h 209"/>
                <a:gd name="T4" fmla="*/ 0 w 539"/>
                <a:gd name="T5" fmla="*/ 0 h 209"/>
                <a:gd name="T6" fmla="*/ 0 w 539"/>
                <a:gd name="T7" fmla="*/ 0 h 209"/>
                <a:gd name="T8" fmla="*/ 0 w 539"/>
                <a:gd name="T9" fmla="*/ 0 h 209"/>
                <a:gd name="T10" fmla="*/ 0 w 539"/>
                <a:gd name="T11" fmla="*/ 0 h 209"/>
                <a:gd name="T12" fmla="*/ 0 w 539"/>
                <a:gd name="T13" fmla="*/ 0 h 209"/>
                <a:gd name="T14" fmla="*/ 0 w 539"/>
                <a:gd name="T15" fmla="*/ 0 h 209"/>
                <a:gd name="T16" fmla="*/ 0 w 539"/>
                <a:gd name="T17" fmla="*/ 0 h 209"/>
                <a:gd name="T18" fmla="*/ 0 w 539"/>
                <a:gd name="T19" fmla="*/ 0 h 209"/>
                <a:gd name="T20" fmla="*/ 0 w 539"/>
                <a:gd name="T21" fmla="*/ 0 h 209"/>
                <a:gd name="T22" fmla="*/ 0 w 539"/>
                <a:gd name="T23" fmla="*/ 0 h 209"/>
                <a:gd name="T24" fmla="*/ 0 w 539"/>
                <a:gd name="T25" fmla="*/ 0 h 209"/>
                <a:gd name="T26" fmla="*/ 0 w 539"/>
                <a:gd name="T27" fmla="*/ 0 h 209"/>
                <a:gd name="T28" fmla="*/ 0 w 539"/>
                <a:gd name="T29" fmla="*/ 0 h 209"/>
                <a:gd name="T30" fmla="*/ 0 w 539"/>
                <a:gd name="T31" fmla="*/ 0 h 209"/>
                <a:gd name="T32" fmla="*/ 0 w 539"/>
                <a:gd name="T33" fmla="*/ 0 h 209"/>
                <a:gd name="T34" fmla="*/ 0 w 539"/>
                <a:gd name="T35" fmla="*/ 0 h 209"/>
                <a:gd name="T36" fmla="*/ 0 w 539"/>
                <a:gd name="T37" fmla="*/ 0 h 209"/>
                <a:gd name="T38" fmla="*/ 0 w 539"/>
                <a:gd name="T39" fmla="*/ 0 h 209"/>
                <a:gd name="T40" fmla="*/ 0 w 539"/>
                <a:gd name="T41" fmla="*/ 0 h 209"/>
                <a:gd name="T42" fmla="*/ 0 w 539"/>
                <a:gd name="T43" fmla="*/ 0 h 209"/>
                <a:gd name="T44" fmla="*/ 0 w 539"/>
                <a:gd name="T45" fmla="*/ 0 h 209"/>
                <a:gd name="T46" fmla="*/ 0 w 539"/>
                <a:gd name="T47" fmla="*/ 0 h 209"/>
                <a:gd name="T48" fmla="*/ 0 w 539"/>
                <a:gd name="T49" fmla="*/ 0 h 209"/>
                <a:gd name="T50" fmla="*/ 0 w 539"/>
                <a:gd name="T51" fmla="*/ 0 h 209"/>
                <a:gd name="T52" fmla="*/ 0 w 539"/>
                <a:gd name="T53" fmla="*/ 0 h 209"/>
                <a:gd name="T54" fmla="*/ 0 w 539"/>
                <a:gd name="T55" fmla="*/ 0 h 209"/>
                <a:gd name="T56" fmla="*/ 0 w 539"/>
                <a:gd name="T57" fmla="*/ 0 h 209"/>
                <a:gd name="T58" fmla="*/ 0 w 539"/>
                <a:gd name="T59" fmla="*/ 0 h 209"/>
                <a:gd name="T60" fmla="*/ 0 w 539"/>
                <a:gd name="T61" fmla="*/ 0 h 209"/>
                <a:gd name="T62" fmla="*/ 0 w 539"/>
                <a:gd name="T63" fmla="*/ 0 h 209"/>
                <a:gd name="T64" fmla="*/ 0 w 539"/>
                <a:gd name="T65" fmla="*/ 0 h 209"/>
                <a:gd name="T66" fmla="*/ 0 w 539"/>
                <a:gd name="T67" fmla="*/ 0 h 20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9"/>
                <a:gd name="T103" fmla="*/ 0 h 209"/>
                <a:gd name="T104" fmla="*/ 539 w 539"/>
                <a:gd name="T105" fmla="*/ 209 h 20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9" h="209">
                  <a:moveTo>
                    <a:pt x="0" y="159"/>
                  </a:moveTo>
                  <a:lnTo>
                    <a:pt x="1" y="159"/>
                  </a:lnTo>
                  <a:lnTo>
                    <a:pt x="16" y="168"/>
                  </a:lnTo>
                  <a:lnTo>
                    <a:pt x="31" y="176"/>
                  </a:lnTo>
                  <a:lnTo>
                    <a:pt x="47" y="182"/>
                  </a:lnTo>
                  <a:lnTo>
                    <a:pt x="65" y="188"/>
                  </a:lnTo>
                  <a:lnTo>
                    <a:pt x="81" y="195"/>
                  </a:lnTo>
                  <a:lnTo>
                    <a:pt x="100" y="199"/>
                  </a:lnTo>
                  <a:lnTo>
                    <a:pt x="118" y="203"/>
                  </a:lnTo>
                  <a:lnTo>
                    <a:pt x="137" y="205"/>
                  </a:lnTo>
                  <a:lnTo>
                    <a:pt x="155" y="208"/>
                  </a:lnTo>
                  <a:lnTo>
                    <a:pt x="174" y="209"/>
                  </a:lnTo>
                  <a:lnTo>
                    <a:pt x="194" y="209"/>
                  </a:lnTo>
                  <a:lnTo>
                    <a:pt x="212" y="209"/>
                  </a:lnTo>
                  <a:lnTo>
                    <a:pt x="233" y="208"/>
                  </a:lnTo>
                  <a:lnTo>
                    <a:pt x="252" y="207"/>
                  </a:lnTo>
                  <a:lnTo>
                    <a:pt x="272" y="204"/>
                  </a:lnTo>
                  <a:lnTo>
                    <a:pt x="291" y="201"/>
                  </a:lnTo>
                  <a:lnTo>
                    <a:pt x="311" y="197"/>
                  </a:lnTo>
                  <a:lnTo>
                    <a:pt x="329" y="192"/>
                  </a:lnTo>
                  <a:lnTo>
                    <a:pt x="349" y="186"/>
                  </a:lnTo>
                  <a:lnTo>
                    <a:pt x="367" y="179"/>
                  </a:lnTo>
                  <a:lnTo>
                    <a:pt x="386" y="172"/>
                  </a:lnTo>
                  <a:lnTo>
                    <a:pt x="403" y="164"/>
                  </a:lnTo>
                  <a:lnTo>
                    <a:pt x="420" y="156"/>
                  </a:lnTo>
                  <a:lnTo>
                    <a:pt x="437" y="145"/>
                  </a:lnTo>
                  <a:lnTo>
                    <a:pt x="453" y="134"/>
                  </a:lnTo>
                  <a:lnTo>
                    <a:pt x="469" y="123"/>
                  </a:lnTo>
                  <a:lnTo>
                    <a:pt x="483" y="110"/>
                  </a:lnTo>
                  <a:lnTo>
                    <a:pt x="496" y="96"/>
                  </a:lnTo>
                  <a:lnTo>
                    <a:pt x="509" y="82"/>
                  </a:lnTo>
                  <a:lnTo>
                    <a:pt x="521" y="66"/>
                  </a:lnTo>
                  <a:lnTo>
                    <a:pt x="530" y="49"/>
                  </a:lnTo>
                  <a:lnTo>
                    <a:pt x="539" y="32"/>
                  </a:lnTo>
                  <a:lnTo>
                    <a:pt x="469" y="0"/>
                  </a:lnTo>
                  <a:lnTo>
                    <a:pt x="463" y="12"/>
                  </a:lnTo>
                  <a:lnTo>
                    <a:pt x="456" y="24"/>
                  </a:lnTo>
                  <a:lnTo>
                    <a:pt x="448" y="34"/>
                  </a:lnTo>
                  <a:lnTo>
                    <a:pt x="440" y="44"/>
                  </a:lnTo>
                  <a:lnTo>
                    <a:pt x="430" y="54"/>
                  </a:lnTo>
                  <a:lnTo>
                    <a:pt x="419" y="63"/>
                  </a:lnTo>
                  <a:lnTo>
                    <a:pt x="408" y="72"/>
                  </a:lnTo>
                  <a:lnTo>
                    <a:pt x="396" y="80"/>
                  </a:lnTo>
                  <a:lnTo>
                    <a:pt x="383" y="88"/>
                  </a:lnTo>
                  <a:lnTo>
                    <a:pt x="369" y="94"/>
                  </a:lnTo>
                  <a:lnTo>
                    <a:pt x="355" y="101"/>
                  </a:lnTo>
                  <a:lnTo>
                    <a:pt x="340" y="108"/>
                  </a:lnTo>
                  <a:lnTo>
                    <a:pt x="325" y="113"/>
                  </a:lnTo>
                  <a:lnTo>
                    <a:pt x="309" y="117"/>
                  </a:lnTo>
                  <a:lnTo>
                    <a:pt x="293" y="121"/>
                  </a:lnTo>
                  <a:lnTo>
                    <a:pt x="277" y="125"/>
                  </a:lnTo>
                  <a:lnTo>
                    <a:pt x="261" y="127"/>
                  </a:lnTo>
                  <a:lnTo>
                    <a:pt x="244" y="129"/>
                  </a:lnTo>
                  <a:lnTo>
                    <a:pt x="227" y="131"/>
                  </a:lnTo>
                  <a:lnTo>
                    <a:pt x="210" y="132"/>
                  </a:lnTo>
                  <a:lnTo>
                    <a:pt x="194" y="132"/>
                  </a:lnTo>
                  <a:lnTo>
                    <a:pt x="178" y="131"/>
                  </a:lnTo>
                  <a:lnTo>
                    <a:pt x="162" y="130"/>
                  </a:lnTo>
                  <a:lnTo>
                    <a:pt x="146" y="129"/>
                  </a:lnTo>
                  <a:lnTo>
                    <a:pt x="131" y="126"/>
                  </a:lnTo>
                  <a:lnTo>
                    <a:pt x="116" y="123"/>
                  </a:lnTo>
                  <a:lnTo>
                    <a:pt x="103" y="120"/>
                  </a:lnTo>
                  <a:lnTo>
                    <a:pt x="89" y="116"/>
                  </a:lnTo>
                  <a:lnTo>
                    <a:pt x="76" y="111"/>
                  </a:lnTo>
                  <a:lnTo>
                    <a:pt x="65" y="105"/>
                  </a:lnTo>
                  <a:lnTo>
                    <a:pt x="53" y="100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2" name="Freeform 280"/>
            <p:cNvSpPr>
              <a:spLocks/>
            </p:cNvSpPr>
            <p:nvPr/>
          </p:nvSpPr>
          <p:spPr bwMode="auto">
            <a:xfrm>
              <a:off x="2733" y="1684"/>
              <a:ext cx="11" cy="31"/>
            </a:xfrm>
            <a:custGeom>
              <a:avLst/>
              <a:gdLst>
                <a:gd name="T0" fmla="*/ 0 w 170"/>
                <a:gd name="T1" fmla="*/ 0 h 505"/>
                <a:gd name="T2" fmla="*/ 0 w 170"/>
                <a:gd name="T3" fmla="*/ 0 h 505"/>
                <a:gd name="T4" fmla="*/ 0 w 170"/>
                <a:gd name="T5" fmla="*/ 0 h 505"/>
                <a:gd name="T6" fmla="*/ 0 w 170"/>
                <a:gd name="T7" fmla="*/ 0 h 505"/>
                <a:gd name="T8" fmla="*/ 0 w 170"/>
                <a:gd name="T9" fmla="*/ 0 h 505"/>
                <a:gd name="T10" fmla="*/ 0 w 170"/>
                <a:gd name="T11" fmla="*/ 0 h 505"/>
                <a:gd name="T12" fmla="*/ 0 w 170"/>
                <a:gd name="T13" fmla="*/ 0 h 505"/>
                <a:gd name="T14" fmla="*/ 0 w 170"/>
                <a:gd name="T15" fmla="*/ 0 h 505"/>
                <a:gd name="T16" fmla="*/ 0 w 170"/>
                <a:gd name="T17" fmla="*/ 0 h 505"/>
                <a:gd name="T18" fmla="*/ 0 w 170"/>
                <a:gd name="T19" fmla="*/ 0 h 505"/>
                <a:gd name="T20" fmla="*/ 0 w 170"/>
                <a:gd name="T21" fmla="*/ 0 h 505"/>
                <a:gd name="T22" fmla="*/ 0 w 170"/>
                <a:gd name="T23" fmla="*/ 0 h 505"/>
                <a:gd name="T24" fmla="*/ 0 w 170"/>
                <a:gd name="T25" fmla="*/ 0 h 505"/>
                <a:gd name="T26" fmla="*/ 0 w 170"/>
                <a:gd name="T27" fmla="*/ 0 h 505"/>
                <a:gd name="T28" fmla="*/ 0 w 170"/>
                <a:gd name="T29" fmla="*/ 0 h 505"/>
                <a:gd name="T30" fmla="*/ 0 w 170"/>
                <a:gd name="T31" fmla="*/ 0 h 505"/>
                <a:gd name="T32" fmla="*/ 0 w 170"/>
                <a:gd name="T33" fmla="*/ 0 h 505"/>
                <a:gd name="T34" fmla="*/ 0 w 170"/>
                <a:gd name="T35" fmla="*/ 0 h 505"/>
                <a:gd name="T36" fmla="*/ 0 w 170"/>
                <a:gd name="T37" fmla="*/ 0 h 505"/>
                <a:gd name="T38" fmla="*/ 0 w 170"/>
                <a:gd name="T39" fmla="*/ 0 h 505"/>
                <a:gd name="T40" fmla="*/ 0 w 170"/>
                <a:gd name="T41" fmla="*/ 0 h 505"/>
                <a:gd name="T42" fmla="*/ 0 w 170"/>
                <a:gd name="T43" fmla="*/ 0 h 505"/>
                <a:gd name="T44" fmla="*/ 0 w 170"/>
                <a:gd name="T45" fmla="*/ 0 h 505"/>
                <a:gd name="T46" fmla="*/ 0 w 170"/>
                <a:gd name="T47" fmla="*/ 0 h 505"/>
                <a:gd name="T48" fmla="*/ 0 w 170"/>
                <a:gd name="T49" fmla="*/ 0 h 505"/>
                <a:gd name="T50" fmla="*/ 0 w 170"/>
                <a:gd name="T51" fmla="*/ 0 h 505"/>
                <a:gd name="T52" fmla="*/ 0 w 170"/>
                <a:gd name="T53" fmla="*/ 0 h 505"/>
                <a:gd name="T54" fmla="*/ 0 w 170"/>
                <a:gd name="T55" fmla="*/ 0 h 505"/>
                <a:gd name="T56" fmla="*/ 0 w 170"/>
                <a:gd name="T57" fmla="*/ 0 h 505"/>
                <a:gd name="T58" fmla="*/ 0 w 170"/>
                <a:gd name="T59" fmla="*/ 0 h 505"/>
                <a:gd name="T60" fmla="*/ 0 w 170"/>
                <a:gd name="T61" fmla="*/ 0 h 505"/>
                <a:gd name="T62" fmla="*/ 0 w 170"/>
                <a:gd name="T63" fmla="*/ 0 h 505"/>
                <a:gd name="T64" fmla="*/ 0 w 170"/>
                <a:gd name="T65" fmla="*/ 0 h 505"/>
                <a:gd name="T66" fmla="*/ 0 w 170"/>
                <a:gd name="T67" fmla="*/ 0 h 50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0"/>
                <a:gd name="T103" fmla="*/ 0 h 505"/>
                <a:gd name="T104" fmla="*/ 170 w 170"/>
                <a:gd name="T105" fmla="*/ 505 h 50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0" h="505">
                  <a:moveTo>
                    <a:pt x="121" y="0"/>
                  </a:moveTo>
                  <a:lnTo>
                    <a:pt x="120" y="1"/>
                  </a:lnTo>
                  <a:lnTo>
                    <a:pt x="106" y="12"/>
                  </a:lnTo>
                  <a:lnTo>
                    <a:pt x="94" y="25"/>
                  </a:lnTo>
                  <a:lnTo>
                    <a:pt x="83" y="39"/>
                  </a:lnTo>
                  <a:lnTo>
                    <a:pt x="73" y="53"/>
                  </a:lnTo>
                  <a:lnTo>
                    <a:pt x="62" y="68"/>
                  </a:lnTo>
                  <a:lnTo>
                    <a:pt x="53" y="84"/>
                  </a:lnTo>
                  <a:lnTo>
                    <a:pt x="45" y="100"/>
                  </a:lnTo>
                  <a:lnTo>
                    <a:pt x="37" y="115"/>
                  </a:lnTo>
                  <a:lnTo>
                    <a:pt x="30" y="133"/>
                  </a:lnTo>
                  <a:lnTo>
                    <a:pt x="23" y="150"/>
                  </a:lnTo>
                  <a:lnTo>
                    <a:pt x="17" y="168"/>
                  </a:lnTo>
                  <a:lnTo>
                    <a:pt x="13" y="185"/>
                  </a:lnTo>
                  <a:lnTo>
                    <a:pt x="9" y="203"/>
                  </a:lnTo>
                  <a:lnTo>
                    <a:pt x="6" y="221"/>
                  </a:lnTo>
                  <a:lnTo>
                    <a:pt x="3" y="238"/>
                  </a:lnTo>
                  <a:lnTo>
                    <a:pt x="1" y="257"/>
                  </a:lnTo>
                  <a:lnTo>
                    <a:pt x="0" y="274"/>
                  </a:lnTo>
                  <a:lnTo>
                    <a:pt x="0" y="293"/>
                  </a:lnTo>
                  <a:lnTo>
                    <a:pt x="1" y="310"/>
                  </a:lnTo>
                  <a:lnTo>
                    <a:pt x="2" y="328"/>
                  </a:lnTo>
                  <a:lnTo>
                    <a:pt x="4" y="345"/>
                  </a:lnTo>
                  <a:lnTo>
                    <a:pt x="7" y="362"/>
                  </a:lnTo>
                  <a:lnTo>
                    <a:pt x="11" y="379"/>
                  </a:lnTo>
                  <a:lnTo>
                    <a:pt x="16" y="395"/>
                  </a:lnTo>
                  <a:lnTo>
                    <a:pt x="22" y="412"/>
                  </a:lnTo>
                  <a:lnTo>
                    <a:pt x="30" y="427"/>
                  </a:lnTo>
                  <a:lnTo>
                    <a:pt x="38" y="442"/>
                  </a:lnTo>
                  <a:lnTo>
                    <a:pt x="47" y="457"/>
                  </a:lnTo>
                  <a:lnTo>
                    <a:pt x="57" y="470"/>
                  </a:lnTo>
                  <a:lnTo>
                    <a:pt x="69" y="482"/>
                  </a:lnTo>
                  <a:lnTo>
                    <a:pt x="82" y="495"/>
                  </a:lnTo>
                  <a:lnTo>
                    <a:pt x="95" y="505"/>
                  </a:lnTo>
                  <a:lnTo>
                    <a:pt x="139" y="440"/>
                  </a:lnTo>
                  <a:lnTo>
                    <a:pt x="131" y="434"/>
                  </a:lnTo>
                  <a:lnTo>
                    <a:pt x="124" y="428"/>
                  </a:lnTo>
                  <a:lnTo>
                    <a:pt x="117" y="420"/>
                  </a:lnTo>
                  <a:lnTo>
                    <a:pt x="111" y="412"/>
                  </a:lnTo>
                  <a:lnTo>
                    <a:pt x="104" y="402"/>
                  </a:lnTo>
                  <a:lnTo>
                    <a:pt x="99" y="393"/>
                  </a:lnTo>
                  <a:lnTo>
                    <a:pt x="94" y="382"/>
                  </a:lnTo>
                  <a:lnTo>
                    <a:pt x="90" y="371"/>
                  </a:lnTo>
                  <a:lnTo>
                    <a:pt x="86" y="359"/>
                  </a:lnTo>
                  <a:lnTo>
                    <a:pt x="83" y="346"/>
                  </a:lnTo>
                  <a:lnTo>
                    <a:pt x="81" y="334"/>
                  </a:lnTo>
                  <a:lnTo>
                    <a:pt x="79" y="319"/>
                  </a:lnTo>
                  <a:lnTo>
                    <a:pt x="78" y="306"/>
                  </a:lnTo>
                  <a:lnTo>
                    <a:pt x="78" y="292"/>
                  </a:lnTo>
                  <a:lnTo>
                    <a:pt x="78" y="277"/>
                  </a:lnTo>
                  <a:lnTo>
                    <a:pt x="79" y="263"/>
                  </a:lnTo>
                  <a:lnTo>
                    <a:pt x="80" y="248"/>
                  </a:lnTo>
                  <a:lnTo>
                    <a:pt x="82" y="233"/>
                  </a:lnTo>
                  <a:lnTo>
                    <a:pt x="85" y="218"/>
                  </a:lnTo>
                  <a:lnTo>
                    <a:pt x="88" y="204"/>
                  </a:lnTo>
                  <a:lnTo>
                    <a:pt x="92" y="189"/>
                  </a:lnTo>
                  <a:lnTo>
                    <a:pt x="96" y="175"/>
                  </a:lnTo>
                  <a:lnTo>
                    <a:pt x="101" y="161"/>
                  </a:lnTo>
                  <a:lnTo>
                    <a:pt x="107" y="147"/>
                  </a:lnTo>
                  <a:lnTo>
                    <a:pt x="114" y="134"/>
                  </a:lnTo>
                  <a:lnTo>
                    <a:pt x="121" y="122"/>
                  </a:lnTo>
                  <a:lnTo>
                    <a:pt x="128" y="109"/>
                  </a:lnTo>
                  <a:lnTo>
                    <a:pt x="135" y="98"/>
                  </a:lnTo>
                  <a:lnTo>
                    <a:pt x="143" y="87"/>
                  </a:lnTo>
                  <a:lnTo>
                    <a:pt x="152" y="77"/>
                  </a:lnTo>
                  <a:lnTo>
                    <a:pt x="161" y="67"/>
                  </a:lnTo>
                  <a:lnTo>
                    <a:pt x="170" y="59"/>
                  </a:lnTo>
                  <a:lnTo>
                    <a:pt x="169" y="6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3" name="Freeform 281"/>
            <p:cNvSpPr>
              <a:spLocks/>
            </p:cNvSpPr>
            <p:nvPr/>
          </p:nvSpPr>
          <p:spPr bwMode="auto">
            <a:xfrm>
              <a:off x="2741" y="1653"/>
              <a:ext cx="52" cy="35"/>
            </a:xfrm>
            <a:custGeom>
              <a:avLst/>
              <a:gdLst>
                <a:gd name="T0" fmla="*/ 0 w 838"/>
                <a:gd name="T1" fmla="*/ 0 h 549"/>
                <a:gd name="T2" fmla="*/ 0 w 838"/>
                <a:gd name="T3" fmla="*/ 0 h 549"/>
                <a:gd name="T4" fmla="*/ 0 w 838"/>
                <a:gd name="T5" fmla="*/ 0 h 549"/>
                <a:gd name="T6" fmla="*/ 0 w 838"/>
                <a:gd name="T7" fmla="*/ 0 h 549"/>
                <a:gd name="T8" fmla="*/ 0 w 838"/>
                <a:gd name="T9" fmla="*/ 0 h 549"/>
                <a:gd name="T10" fmla="*/ 0 w 838"/>
                <a:gd name="T11" fmla="*/ 0 h 549"/>
                <a:gd name="T12" fmla="*/ 0 w 838"/>
                <a:gd name="T13" fmla="*/ 0 h 549"/>
                <a:gd name="T14" fmla="*/ 0 w 838"/>
                <a:gd name="T15" fmla="*/ 0 h 549"/>
                <a:gd name="T16" fmla="*/ 0 w 838"/>
                <a:gd name="T17" fmla="*/ 0 h 549"/>
                <a:gd name="T18" fmla="*/ 0 w 838"/>
                <a:gd name="T19" fmla="*/ 0 h 549"/>
                <a:gd name="T20" fmla="*/ 0 w 838"/>
                <a:gd name="T21" fmla="*/ 0 h 549"/>
                <a:gd name="T22" fmla="*/ 0 w 838"/>
                <a:gd name="T23" fmla="*/ 0 h 549"/>
                <a:gd name="T24" fmla="*/ 0 w 838"/>
                <a:gd name="T25" fmla="*/ 0 h 549"/>
                <a:gd name="T26" fmla="*/ 0 w 838"/>
                <a:gd name="T27" fmla="*/ 0 h 549"/>
                <a:gd name="T28" fmla="*/ 0 w 838"/>
                <a:gd name="T29" fmla="*/ 0 h 549"/>
                <a:gd name="T30" fmla="*/ 0 w 838"/>
                <a:gd name="T31" fmla="*/ 0 h 549"/>
                <a:gd name="T32" fmla="*/ 0 w 838"/>
                <a:gd name="T33" fmla="*/ 0 h 549"/>
                <a:gd name="T34" fmla="*/ 0 w 838"/>
                <a:gd name="T35" fmla="*/ 0 h 549"/>
                <a:gd name="T36" fmla="*/ 0 w 838"/>
                <a:gd name="T37" fmla="*/ 0 h 549"/>
                <a:gd name="T38" fmla="*/ 0 w 838"/>
                <a:gd name="T39" fmla="*/ 0 h 549"/>
                <a:gd name="T40" fmla="*/ 0 w 838"/>
                <a:gd name="T41" fmla="*/ 0 h 549"/>
                <a:gd name="T42" fmla="*/ 0 w 838"/>
                <a:gd name="T43" fmla="*/ 0 h 549"/>
                <a:gd name="T44" fmla="*/ 0 w 838"/>
                <a:gd name="T45" fmla="*/ 0 h 549"/>
                <a:gd name="T46" fmla="*/ 0 w 838"/>
                <a:gd name="T47" fmla="*/ 0 h 549"/>
                <a:gd name="T48" fmla="*/ 0 w 838"/>
                <a:gd name="T49" fmla="*/ 0 h 549"/>
                <a:gd name="T50" fmla="*/ 0 w 838"/>
                <a:gd name="T51" fmla="*/ 0 h 549"/>
                <a:gd name="T52" fmla="*/ 0 w 838"/>
                <a:gd name="T53" fmla="*/ 0 h 549"/>
                <a:gd name="T54" fmla="*/ 0 w 838"/>
                <a:gd name="T55" fmla="*/ 0 h 549"/>
                <a:gd name="T56" fmla="*/ 0 w 838"/>
                <a:gd name="T57" fmla="*/ 0 h 549"/>
                <a:gd name="T58" fmla="*/ 0 w 838"/>
                <a:gd name="T59" fmla="*/ 0 h 549"/>
                <a:gd name="T60" fmla="*/ 0 w 838"/>
                <a:gd name="T61" fmla="*/ 0 h 549"/>
                <a:gd name="T62" fmla="*/ 0 w 838"/>
                <a:gd name="T63" fmla="*/ 0 h 549"/>
                <a:gd name="T64" fmla="*/ 0 w 838"/>
                <a:gd name="T65" fmla="*/ 0 h 549"/>
                <a:gd name="T66" fmla="*/ 0 w 838"/>
                <a:gd name="T67" fmla="*/ 0 h 549"/>
                <a:gd name="T68" fmla="*/ 0 w 838"/>
                <a:gd name="T69" fmla="*/ 0 h 549"/>
                <a:gd name="T70" fmla="*/ 0 w 838"/>
                <a:gd name="T71" fmla="*/ 0 h 549"/>
                <a:gd name="T72" fmla="*/ 0 w 838"/>
                <a:gd name="T73" fmla="*/ 0 h 549"/>
                <a:gd name="T74" fmla="*/ 0 w 838"/>
                <a:gd name="T75" fmla="*/ 0 h 549"/>
                <a:gd name="T76" fmla="*/ 0 w 838"/>
                <a:gd name="T77" fmla="*/ 0 h 549"/>
                <a:gd name="T78" fmla="*/ 0 w 838"/>
                <a:gd name="T79" fmla="*/ 0 h 5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38"/>
                <a:gd name="T121" fmla="*/ 0 h 549"/>
                <a:gd name="T122" fmla="*/ 838 w 838"/>
                <a:gd name="T123" fmla="*/ 549 h 5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38" h="549">
                  <a:moveTo>
                    <a:pt x="838" y="67"/>
                  </a:moveTo>
                  <a:lnTo>
                    <a:pt x="778" y="38"/>
                  </a:lnTo>
                  <a:lnTo>
                    <a:pt x="731" y="70"/>
                  </a:lnTo>
                  <a:lnTo>
                    <a:pt x="683" y="99"/>
                  </a:lnTo>
                  <a:lnTo>
                    <a:pt x="635" y="127"/>
                  </a:lnTo>
                  <a:lnTo>
                    <a:pt x="587" y="154"/>
                  </a:lnTo>
                  <a:lnTo>
                    <a:pt x="489" y="204"/>
                  </a:lnTo>
                  <a:lnTo>
                    <a:pt x="390" y="254"/>
                  </a:lnTo>
                  <a:lnTo>
                    <a:pt x="341" y="279"/>
                  </a:lnTo>
                  <a:lnTo>
                    <a:pt x="291" y="304"/>
                  </a:lnTo>
                  <a:lnTo>
                    <a:pt x="242" y="331"/>
                  </a:lnTo>
                  <a:lnTo>
                    <a:pt x="193" y="359"/>
                  </a:lnTo>
                  <a:lnTo>
                    <a:pt x="143" y="387"/>
                  </a:lnTo>
                  <a:lnTo>
                    <a:pt x="95" y="419"/>
                  </a:lnTo>
                  <a:lnTo>
                    <a:pt x="72" y="435"/>
                  </a:lnTo>
                  <a:lnTo>
                    <a:pt x="47" y="453"/>
                  </a:lnTo>
                  <a:lnTo>
                    <a:pt x="23" y="470"/>
                  </a:lnTo>
                  <a:lnTo>
                    <a:pt x="0" y="489"/>
                  </a:lnTo>
                  <a:lnTo>
                    <a:pt x="48" y="549"/>
                  </a:lnTo>
                  <a:lnTo>
                    <a:pt x="71" y="532"/>
                  </a:lnTo>
                  <a:lnTo>
                    <a:pt x="93" y="515"/>
                  </a:lnTo>
                  <a:lnTo>
                    <a:pt x="116" y="499"/>
                  </a:lnTo>
                  <a:lnTo>
                    <a:pt x="138" y="484"/>
                  </a:lnTo>
                  <a:lnTo>
                    <a:pt x="184" y="454"/>
                  </a:lnTo>
                  <a:lnTo>
                    <a:pt x="231" y="425"/>
                  </a:lnTo>
                  <a:lnTo>
                    <a:pt x="279" y="399"/>
                  </a:lnTo>
                  <a:lnTo>
                    <a:pt x="327" y="373"/>
                  </a:lnTo>
                  <a:lnTo>
                    <a:pt x="376" y="347"/>
                  </a:lnTo>
                  <a:lnTo>
                    <a:pt x="425" y="323"/>
                  </a:lnTo>
                  <a:lnTo>
                    <a:pt x="524" y="274"/>
                  </a:lnTo>
                  <a:lnTo>
                    <a:pt x="623" y="222"/>
                  </a:lnTo>
                  <a:lnTo>
                    <a:pt x="673" y="195"/>
                  </a:lnTo>
                  <a:lnTo>
                    <a:pt x="722" y="166"/>
                  </a:lnTo>
                  <a:lnTo>
                    <a:pt x="773" y="135"/>
                  </a:lnTo>
                  <a:lnTo>
                    <a:pt x="822" y="102"/>
                  </a:lnTo>
                  <a:lnTo>
                    <a:pt x="760" y="74"/>
                  </a:lnTo>
                  <a:lnTo>
                    <a:pt x="838" y="67"/>
                  </a:lnTo>
                  <a:lnTo>
                    <a:pt x="832" y="0"/>
                  </a:lnTo>
                  <a:lnTo>
                    <a:pt x="778" y="38"/>
                  </a:lnTo>
                  <a:lnTo>
                    <a:pt x="838" y="6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4" name="Freeform 282"/>
            <p:cNvSpPr>
              <a:spLocks/>
            </p:cNvSpPr>
            <p:nvPr/>
          </p:nvSpPr>
          <p:spPr bwMode="auto">
            <a:xfrm>
              <a:off x="2789" y="1642"/>
              <a:ext cx="68" cy="71"/>
            </a:xfrm>
            <a:custGeom>
              <a:avLst/>
              <a:gdLst>
                <a:gd name="T0" fmla="*/ 0 w 1083"/>
                <a:gd name="T1" fmla="*/ 0 h 1137"/>
                <a:gd name="T2" fmla="*/ 0 w 1083"/>
                <a:gd name="T3" fmla="*/ 0 h 1137"/>
                <a:gd name="T4" fmla="*/ 0 w 1083"/>
                <a:gd name="T5" fmla="*/ 0 h 1137"/>
                <a:gd name="T6" fmla="*/ 0 w 1083"/>
                <a:gd name="T7" fmla="*/ 0 h 1137"/>
                <a:gd name="T8" fmla="*/ 0 w 1083"/>
                <a:gd name="T9" fmla="*/ 0 h 1137"/>
                <a:gd name="T10" fmla="*/ 0 w 1083"/>
                <a:gd name="T11" fmla="*/ 0 h 1137"/>
                <a:gd name="T12" fmla="*/ 0 w 1083"/>
                <a:gd name="T13" fmla="*/ 0 h 1137"/>
                <a:gd name="T14" fmla="*/ 0 w 1083"/>
                <a:gd name="T15" fmla="*/ 0 h 1137"/>
                <a:gd name="T16" fmla="*/ 0 w 1083"/>
                <a:gd name="T17" fmla="*/ 0 h 1137"/>
                <a:gd name="T18" fmla="*/ 0 w 1083"/>
                <a:gd name="T19" fmla="*/ 0 h 1137"/>
                <a:gd name="T20" fmla="*/ 0 w 1083"/>
                <a:gd name="T21" fmla="*/ 0 h 1137"/>
                <a:gd name="T22" fmla="*/ 0 w 1083"/>
                <a:gd name="T23" fmla="*/ 0 h 1137"/>
                <a:gd name="T24" fmla="*/ 0 w 1083"/>
                <a:gd name="T25" fmla="*/ 0 h 1137"/>
                <a:gd name="T26" fmla="*/ 0 w 1083"/>
                <a:gd name="T27" fmla="*/ 0 h 1137"/>
                <a:gd name="T28" fmla="*/ 0 w 1083"/>
                <a:gd name="T29" fmla="*/ 0 h 1137"/>
                <a:gd name="T30" fmla="*/ 0 w 1083"/>
                <a:gd name="T31" fmla="*/ 0 h 1137"/>
                <a:gd name="T32" fmla="*/ 0 w 1083"/>
                <a:gd name="T33" fmla="*/ 0 h 1137"/>
                <a:gd name="T34" fmla="*/ 0 w 1083"/>
                <a:gd name="T35" fmla="*/ 0 h 1137"/>
                <a:gd name="T36" fmla="*/ 0 w 1083"/>
                <a:gd name="T37" fmla="*/ 0 h 1137"/>
                <a:gd name="T38" fmla="*/ 0 w 1083"/>
                <a:gd name="T39" fmla="*/ 0 h 1137"/>
                <a:gd name="T40" fmla="*/ 0 w 1083"/>
                <a:gd name="T41" fmla="*/ 0 h 1137"/>
                <a:gd name="T42" fmla="*/ 0 w 1083"/>
                <a:gd name="T43" fmla="*/ 0 h 1137"/>
                <a:gd name="T44" fmla="*/ 0 w 1083"/>
                <a:gd name="T45" fmla="*/ 0 h 1137"/>
                <a:gd name="T46" fmla="*/ 0 w 1083"/>
                <a:gd name="T47" fmla="*/ 0 h 1137"/>
                <a:gd name="T48" fmla="*/ 0 w 1083"/>
                <a:gd name="T49" fmla="*/ 0 h 1137"/>
                <a:gd name="T50" fmla="*/ 0 w 1083"/>
                <a:gd name="T51" fmla="*/ 0 h 1137"/>
                <a:gd name="T52" fmla="*/ 0 w 1083"/>
                <a:gd name="T53" fmla="*/ 0 h 1137"/>
                <a:gd name="T54" fmla="*/ 0 w 1083"/>
                <a:gd name="T55" fmla="*/ 0 h 1137"/>
                <a:gd name="T56" fmla="*/ 0 w 1083"/>
                <a:gd name="T57" fmla="*/ 0 h 1137"/>
                <a:gd name="T58" fmla="*/ 0 w 1083"/>
                <a:gd name="T59" fmla="*/ 0 h 1137"/>
                <a:gd name="T60" fmla="*/ 0 w 1083"/>
                <a:gd name="T61" fmla="*/ 0 h 1137"/>
                <a:gd name="T62" fmla="*/ 0 w 1083"/>
                <a:gd name="T63" fmla="*/ 0 h 1137"/>
                <a:gd name="T64" fmla="*/ 0 w 1083"/>
                <a:gd name="T65" fmla="*/ 0 h 1137"/>
                <a:gd name="T66" fmla="*/ 0 w 1083"/>
                <a:gd name="T67" fmla="*/ 0 h 1137"/>
                <a:gd name="T68" fmla="*/ 0 w 1083"/>
                <a:gd name="T69" fmla="*/ 0 h 1137"/>
                <a:gd name="T70" fmla="*/ 0 w 1083"/>
                <a:gd name="T71" fmla="*/ 0 h 1137"/>
                <a:gd name="T72" fmla="*/ 0 w 1083"/>
                <a:gd name="T73" fmla="*/ 0 h 1137"/>
                <a:gd name="T74" fmla="*/ 0 w 1083"/>
                <a:gd name="T75" fmla="*/ 0 h 1137"/>
                <a:gd name="T76" fmla="*/ 0 w 1083"/>
                <a:gd name="T77" fmla="*/ 0 h 1137"/>
                <a:gd name="T78" fmla="*/ 0 w 1083"/>
                <a:gd name="T79" fmla="*/ 0 h 1137"/>
                <a:gd name="T80" fmla="*/ 0 w 1083"/>
                <a:gd name="T81" fmla="*/ 0 h 1137"/>
                <a:gd name="T82" fmla="*/ 0 w 1083"/>
                <a:gd name="T83" fmla="*/ 0 h 113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83"/>
                <a:gd name="T127" fmla="*/ 0 h 1137"/>
                <a:gd name="T128" fmla="*/ 1083 w 1083"/>
                <a:gd name="T129" fmla="*/ 1137 h 113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83" h="1137">
                  <a:moveTo>
                    <a:pt x="41" y="1137"/>
                  </a:moveTo>
                  <a:lnTo>
                    <a:pt x="39" y="1137"/>
                  </a:lnTo>
                  <a:lnTo>
                    <a:pt x="125" y="1089"/>
                  </a:lnTo>
                  <a:lnTo>
                    <a:pt x="212" y="1039"/>
                  </a:lnTo>
                  <a:lnTo>
                    <a:pt x="300" y="989"/>
                  </a:lnTo>
                  <a:lnTo>
                    <a:pt x="387" y="936"/>
                  </a:lnTo>
                  <a:lnTo>
                    <a:pt x="430" y="908"/>
                  </a:lnTo>
                  <a:lnTo>
                    <a:pt x="473" y="881"/>
                  </a:lnTo>
                  <a:lnTo>
                    <a:pt x="516" y="852"/>
                  </a:lnTo>
                  <a:lnTo>
                    <a:pt x="557" y="823"/>
                  </a:lnTo>
                  <a:lnTo>
                    <a:pt x="598" y="794"/>
                  </a:lnTo>
                  <a:lnTo>
                    <a:pt x="638" y="762"/>
                  </a:lnTo>
                  <a:lnTo>
                    <a:pt x="678" y="730"/>
                  </a:lnTo>
                  <a:lnTo>
                    <a:pt x="716" y="697"/>
                  </a:lnTo>
                  <a:lnTo>
                    <a:pt x="753" y="664"/>
                  </a:lnTo>
                  <a:lnTo>
                    <a:pt x="788" y="629"/>
                  </a:lnTo>
                  <a:lnTo>
                    <a:pt x="823" y="593"/>
                  </a:lnTo>
                  <a:lnTo>
                    <a:pt x="855" y="557"/>
                  </a:lnTo>
                  <a:lnTo>
                    <a:pt x="871" y="537"/>
                  </a:lnTo>
                  <a:lnTo>
                    <a:pt x="886" y="518"/>
                  </a:lnTo>
                  <a:lnTo>
                    <a:pt x="901" y="498"/>
                  </a:lnTo>
                  <a:lnTo>
                    <a:pt x="915" y="478"/>
                  </a:lnTo>
                  <a:lnTo>
                    <a:pt x="929" y="459"/>
                  </a:lnTo>
                  <a:lnTo>
                    <a:pt x="943" y="437"/>
                  </a:lnTo>
                  <a:lnTo>
                    <a:pt x="956" y="417"/>
                  </a:lnTo>
                  <a:lnTo>
                    <a:pt x="968" y="395"/>
                  </a:lnTo>
                  <a:lnTo>
                    <a:pt x="980" y="374"/>
                  </a:lnTo>
                  <a:lnTo>
                    <a:pt x="991" y="351"/>
                  </a:lnTo>
                  <a:lnTo>
                    <a:pt x="1002" y="329"/>
                  </a:lnTo>
                  <a:lnTo>
                    <a:pt x="1012" y="307"/>
                  </a:lnTo>
                  <a:lnTo>
                    <a:pt x="1022" y="283"/>
                  </a:lnTo>
                  <a:lnTo>
                    <a:pt x="1031" y="260"/>
                  </a:lnTo>
                  <a:lnTo>
                    <a:pt x="1039" y="236"/>
                  </a:lnTo>
                  <a:lnTo>
                    <a:pt x="1047" y="212"/>
                  </a:lnTo>
                  <a:lnTo>
                    <a:pt x="1053" y="187"/>
                  </a:lnTo>
                  <a:lnTo>
                    <a:pt x="1061" y="162"/>
                  </a:lnTo>
                  <a:lnTo>
                    <a:pt x="1066" y="137"/>
                  </a:lnTo>
                  <a:lnTo>
                    <a:pt x="1071" y="111"/>
                  </a:lnTo>
                  <a:lnTo>
                    <a:pt x="1075" y="85"/>
                  </a:lnTo>
                  <a:lnTo>
                    <a:pt x="1079" y="58"/>
                  </a:lnTo>
                  <a:lnTo>
                    <a:pt x="1081" y="31"/>
                  </a:lnTo>
                  <a:lnTo>
                    <a:pt x="1083" y="4"/>
                  </a:lnTo>
                  <a:lnTo>
                    <a:pt x="1006" y="0"/>
                  </a:lnTo>
                  <a:lnTo>
                    <a:pt x="1004" y="24"/>
                  </a:lnTo>
                  <a:lnTo>
                    <a:pt x="1002" y="50"/>
                  </a:lnTo>
                  <a:lnTo>
                    <a:pt x="998" y="73"/>
                  </a:lnTo>
                  <a:lnTo>
                    <a:pt x="995" y="98"/>
                  </a:lnTo>
                  <a:lnTo>
                    <a:pt x="990" y="121"/>
                  </a:lnTo>
                  <a:lnTo>
                    <a:pt x="985" y="144"/>
                  </a:lnTo>
                  <a:lnTo>
                    <a:pt x="979" y="168"/>
                  </a:lnTo>
                  <a:lnTo>
                    <a:pt x="972" y="189"/>
                  </a:lnTo>
                  <a:lnTo>
                    <a:pt x="965" y="212"/>
                  </a:lnTo>
                  <a:lnTo>
                    <a:pt x="958" y="233"/>
                  </a:lnTo>
                  <a:lnTo>
                    <a:pt x="950" y="255"/>
                  </a:lnTo>
                  <a:lnTo>
                    <a:pt x="941" y="276"/>
                  </a:lnTo>
                  <a:lnTo>
                    <a:pt x="931" y="297"/>
                  </a:lnTo>
                  <a:lnTo>
                    <a:pt x="922" y="317"/>
                  </a:lnTo>
                  <a:lnTo>
                    <a:pt x="912" y="338"/>
                  </a:lnTo>
                  <a:lnTo>
                    <a:pt x="901" y="357"/>
                  </a:lnTo>
                  <a:lnTo>
                    <a:pt x="889" y="377"/>
                  </a:lnTo>
                  <a:lnTo>
                    <a:pt x="877" y="396"/>
                  </a:lnTo>
                  <a:lnTo>
                    <a:pt x="865" y="416"/>
                  </a:lnTo>
                  <a:lnTo>
                    <a:pt x="852" y="434"/>
                  </a:lnTo>
                  <a:lnTo>
                    <a:pt x="839" y="452"/>
                  </a:lnTo>
                  <a:lnTo>
                    <a:pt x="825" y="471"/>
                  </a:lnTo>
                  <a:lnTo>
                    <a:pt x="810" y="488"/>
                  </a:lnTo>
                  <a:lnTo>
                    <a:pt x="796" y="506"/>
                  </a:lnTo>
                  <a:lnTo>
                    <a:pt x="765" y="542"/>
                  </a:lnTo>
                  <a:lnTo>
                    <a:pt x="734" y="575"/>
                  </a:lnTo>
                  <a:lnTo>
                    <a:pt x="700" y="608"/>
                  </a:lnTo>
                  <a:lnTo>
                    <a:pt x="665" y="640"/>
                  </a:lnTo>
                  <a:lnTo>
                    <a:pt x="628" y="671"/>
                  </a:lnTo>
                  <a:lnTo>
                    <a:pt x="591" y="701"/>
                  </a:lnTo>
                  <a:lnTo>
                    <a:pt x="552" y="731"/>
                  </a:lnTo>
                  <a:lnTo>
                    <a:pt x="512" y="761"/>
                  </a:lnTo>
                  <a:lnTo>
                    <a:pt x="472" y="788"/>
                  </a:lnTo>
                  <a:lnTo>
                    <a:pt x="431" y="816"/>
                  </a:lnTo>
                  <a:lnTo>
                    <a:pt x="389" y="844"/>
                  </a:lnTo>
                  <a:lnTo>
                    <a:pt x="347" y="870"/>
                  </a:lnTo>
                  <a:lnTo>
                    <a:pt x="261" y="923"/>
                  </a:lnTo>
                  <a:lnTo>
                    <a:pt x="174" y="973"/>
                  </a:lnTo>
                  <a:lnTo>
                    <a:pt x="87" y="1021"/>
                  </a:lnTo>
                  <a:lnTo>
                    <a:pt x="1" y="1069"/>
                  </a:lnTo>
                  <a:lnTo>
                    <a:pt x="0" y="1070"/>
                  </a:lnTo>
                  <a:lnTo>
                    <a:pt x="41" y="113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5" name="Freeform 283"/>
            <p:cNvSpPr>
              <a:spLocks/>
            </p:cNvSpPr>
            <p:nvPr/>
          </p:nvSpPr>
          <p:spPr bwMode="auto">
            <a:xfrm>
              <a:off x="2779" y="1703"/>
              <a:ext cx="13" cy="11"/>
            </a:xfrm>
            <a:custGeom>
              <a:avLst/>
              <a:gdLst>
                <a:gd name="T0" fmla="*/ 0 w 199"/>
                <a:gd name="T1" fmla="*/ 0 h 176"/>
                <a:gd name="T2" fmla="*/ 0 w 199"/>
                <a:gd name="T3" fmla="*/ 0 h 176"/>
                <a:gd name="T4" fmla="*/ 0 w 199"/>
                <a:gd name="T5" fmla="*/ 0 h 176"/>
                <a:gd name="T6" fmla="*/ 0 w 199"/>
                <a:gd name="T7" fmla="*/ 0 h 176"/>
                <a:gd name="T8" fmla="*/ 0 w 199"/>
                <a:gd name="T9" fmla="*/ 0 h 176"/>
                <a:gd name="T10" fmla="*/ 0 w 199"/>
                <a:gd name="T11" fmla="*/ 0 h 176"/>
                <a:gd name="T12" fmla="*/ 0 w 199"/>
                <a:gd name="T13" fmla="*/ 0 h 176"/>
                <a:gd name="T14" fmla="*/ 0 w 199"/>
                <a:gd name="T15" fmla="*/ 0 h 176"/>
                <a:gd name="T16" fmla="*/ 0 w 199"/>
                <a:gd name="T17" fmla="*/ 0 h 176"/>
                <a:gd name="T18" fmla="*/ 0 w 199"/>
                <a:gd name="T19" fmla="*/ 0 h 176"/>
                <a:gd name="T20" fmla="*/ 0 w 199"/>
                <a:gd name="T21" fmla="*/ 0 h 176"/>
                <a:gd name="T22" fmla="*/ 0 w 199"/>
                <a:gd name="T23" fmla="*/ 0 h 176"/>
                <a:gd name="T24" fmla="*/ 0 w 199"/>
                <a:gd name="T25" fmla="*/ 0 h 176"/>
                <a:gd name="T26" fmla="*/ 0 w 199"/>
                <a:gd name="T27" fmla="*/ 0 h 176"/>
                <a:gd name="T28" fmla="*/ 0 w 199"/>
                <a:gd name="T29" fmla="*/ 0 h 176"/>
                <a:gd name="T30" fmla="*/ 0 w 199"/>
                <a:gd name="T31" fmla="*/ 0 h 176"/>
                <a:gd name="T32" fmla="*/ 0 w 199"/>
                <a:gd name="T33" fmla="*/ 0 h 176"/>
                <a:gd name="T34" fmla="*/ 0 w 199"/>
                <a:gd name="T35" fmla="*/ 0 h 176"/>
                <a:gd name="T36" fmla="*/ 0 w 199"/>
                <a:gd name="T37" fmla="*/ 0 h 176"/>
                <a:gd name="T38" fmla="*/ 0 w 199"/>
                <a:gd name="T39" fmla="*/ 0 h 176"/>
                <a:gd name="T40" fmla="*/ 0 w 199"/>
                <a:gd name="T41" fmla="*/ 0 h 176"/>
                <a:gd name="T42" fmla="*/ 0 w 199"/>
                <a:gd name="T43" fmla="*/ 0 h 176"/>
                <a:gd name="T44" fmla="*/ 0 w 199"/>
                <a:gd name="T45" fmla="*/ 0 h 176"/>
                <a:gd name="T46" fmla="*/ 0 w 199"/>
                <a:gd name="T47" fmla="*/ 0 h 176"/>
                <a:gd name="T48" fmla="*/ 0 w 199"/>
                <a:gd name="T49" fmla="*/ 0 h 176"/>
                <a:gd name="T50" fmla="*/ 0 w 199"/>
                <a:gd name="T51" fmla="*/ 0 h 176"/>
                <a:gd name="T52" fmla="*/ 0 w 199"/>
                <a:gd name="T53" fmla="*/ 0 h 176"/>
                <a:gd name="T54" fmla="*/ 0 w 199"/>
                <a:gd name="T55" fmla="*/ 0 h 176"/>
                <a:gd name="T56" fmla="*/ 0 w 199"/>
                <a:gd name="T57" fmla="*/ 0 h 176"/>
                <a:gd name="T58" fmla="*/ 0 w 199"/>
                <a:gd name="T59" fmla="*/ 0 h 176"/>
                <a:gd name="T60" fmla="*/ 0 w 199"/>
                <a:gd name="T61" fmla="*/ 0 h 176"/>
                <a:gd name="T62" fmla="*/ 0 w 199"/>
                <a:gd name="T63" fmla="*/ 0 h 176"/>
                <a:gd name="T64" fmla="*/ 0 w 199"/>
                <a:gd name="T65" fmla="*/ 0 h 176"/>
                <a:gd name="T66" fmla="*/ 0 w 199"/>
                <a:gd name="T67" fmla="*/ 0 h 176"/>
                <a:gd name="T68" fmla="*/ 0 w 199"/>
                <a:gd name="T69" fmla="*/ 0 h 176"/>
                <a:gd name="T70" fmla="*/ 0 w 199"/>
                <a:gd name="T71" fmla="*/ 0 h 176"/>
                <a:gd name="T72" fmla="*/ 0 w 199"/>
                <a:gd name="T73" fmla="*/ 0 h 176"/>
                <a:gd name="T74" fmla="*/ 0 w 199"/>
                <a:gd name="T75" fmla="*/ 0 h 176"/>
                <a:gd name="T76" fmla="*/ 0 w 199"/>
                <a:gd name="T77" fmla="*/ 0 h 176"/>
                <a:gd name="T78" fmla="*/ 0 w 199"/>
                <a:gd name="T79" fmla="*/ 0 h 176"/>
                <a:gd name="T80" fmla="*/ 0 w 199"/>
                <a:gd name="T81" fmla="*/ 0 h 176"/>
                <a:gd name="T82" fmla="*/ 0 w 199"/>
                <a:gd name="T83" fmla="*/ 0 h 176"/>
                <a:gd name="T84" fmla="*/ 0 w 199"/>
                <a:gd name="T85" fmla="*/ 0 h 176"/>
                <a:gd name="T86" fmla="*/ 0 w 199"/>
                <a:gd name="T87" fmla="*/ 0 h 176"/>
                <a:gd name="T88" fmla="*/ 0 w 199"/>
                <a:gd name="T89" fmla="*/ 0 h 176"/>
                <a:gd name="T90" fmla="*/ 0 w 199"/>
                <a:gd name="T91" fmla="*/ 0 h 176"/>
                <a:gd name="T92" fmla="*/ 0 w 199"/>
                <a:gd name="T93" fmla="*/ 0 h 176"/>
                <a:gd name="T94" fmla="*/ 0 w 199"/>
                <a:gd name="T95" fmla="*/ 0 h 176"/>
                <a:gd name="T96" fmla="*/ 0 w 199"/>
                <a:gd name="T97" fmla="*/ 0 h 176"/>
                <a:gd name="T98" fmla="*/ 0 w 199"/>
                <a:gd name="T99" fmla="*/ 0 h 176"/>
                <a:gd name="T100" fmla="*/ 0 w 199"/>
                <a:gd name="T101" fmla="*/ 0 h 176"/>
                <a:gd name="T102" fmla="*/ 0 w 199"/>
                <a:gd name="T103" fmla="*/ 0 h 176"/>
                <a:gd name="T104" fmla="*/ 0 w 199"/>
                <a:gd name="T105" fmla="*/ 0 h 176"/>
                <a:gd name="T106" fmla="*/ 0 w 199"/>
                <a:gd name="T107" fmla="*/ 0 h 176"/>
                <a:gd name="T108" fmla="*/ 0 w 199"/>
                <a:gd name="T109" fmla="*/ 0 h 176"/>
                <a:gd name="T110" fmla="*/ 0 w 199"/>
                <a:gd name="T111" fmla="*/ 0 h 1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176"/>
                <a:gd name="T170" fmla="*/ 199 w 199"/>
                <a:gd name="T171" fmla="*/ 176 h 1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176">
                  <a:moveTo>
                    <a:pt x="13" y="33"/>
                  </a:moveTo>
                  <a:lnTo>
                    <a:pt x="60" y="78"/>
                  </a:lnTo>
                  <a:lnTo>
                    <a:pt x="63" y="78"/>
                  </a:lnTo>
                  <a:lnTo>
                    <a:pt x="65" y="78"/>
                  </a:lnTo>
                  <a:lnTo>
                    <a:pt x="66" y="78"/>
                  </a:lnTo>
                  <a:lnTo>
                    <a:pt x="66" y="77"/>
                  </a:lnTo>
                  <a:lnTo>
                    <a:pt x="71" y="82"/>
                  </a:lnTo>
                  <a:lnTo>
                    <a:pt x="74" y="89"/>
                  </a:lnTo>
                  <a:lnTo>
                    <a:pt x="78" y="97"/>
                  </a:lnTo>
                  <a:lnTo>
                    <a:pt x="83" y="108"/>
                  </a:lnTo>
                  <a:lnTo>
                    <a:pt x="88" y="120"/>
                  </a:lnTo>
                  <a:lnTo>
                    <a:pt x="94" y="133"/>
                  </a:lnTo>
                  <a:lnTo>
                    <a:pt x="101" y="146"/>
                  </a:lnTo>
                  <a:lnTo>
                    <a:pt x="112" y="158"/>
                  </a:lnTo>
                  <a:lnTo>
                    <a:pt x="122" y="166"/>
                  </a:lnTo>
                  <a:lnTo>
                    <a:pt x="132" y="172"/>
                  </a:lnTo>
                  <a:lnTo>
                    <a:pt x="143" y="175"/>
                  </a:lnTo>
                  <a:lnTo>
                    <a:pt x="156" y="176"/>
                  </a:lnTo>
                  <a:lnTo>
                    <a:pt x="167" y="175"/>
                  </a:lnTo>
                  <a:lnTo>
                    <a:pt x="178" y="172"/>
                  </a:lnTo>
                  <a:lnTo>
                    <a:pt x="188" y="168"/>
                  </a:lnTo>
                  <a:lnTo>
                    <a:pt x="199" y="163"/>
                  </a:lnTo>
                  <a:lnTo>
                    <a:pt x="158" y="96"/>
                  </a:lnTo>
                  <a:lnTo>
                    <a:pt x="155" y="98"/>
                  </a:lnTo>
                  <a:lnTo>
                    <a:pt x="153" y="99"/>
                  </a:lnTo>
                  <a:lnTo>
                    <a:pt x="155" y="98"/>
                  </a:lnTo>
                  <a:lnTo>
                    <a:pt x="158" y="99"/>
                  </a:lnTo>
                  <a:lnTo>
                    <a:pt x="161" y="100"/>
                  </a:lnTo>
                  <a:lnTo>
                    <a:pt x="164" y="101"/>
                  </a:lnTo>
                  <a:lnTo>
                    <a:pt x="167" y="104"/>
                  </a:lnTo>
                  <a:lnTo>
                    <a:pt x="165" y="101"/>
                  </a:lnTo>
                  <a:lnTo>
                    <a:pt x="162" y="97"/>
                  </a:lnTo>
                  <a:lnTo>
                    <a:pt x="159" y="89"/>
                  </a:lnTo>
                  <a:lnTo>
                    <a:pt x="155" y="79"/>
                  </a:lnTo>
                  <a:lnTo>
                    <a:pt x="149" y="66"/>
                  </a:lnTo>
                  <a:lnTo>
                    <a:pt x="142" y="53"/>
                  </a:lnTo>
                  <a:lnTo>
                    <a:pt x="134" y="39"/>
                  </a:lnTo>
                  <a:lnTo>
                    <a:pt x="125" y="26"/>
                  </a:lnTo>
                  <a:lnTo>
                    <a:pt x="116" y="18"/>
                  </a:lnTo>
                  <a:lnTo>
                    <a:pt x="107" y="12"/>
                  </a:lnTo>
                  <a:lnTo>
                    <a:pt x="98" y="7"/>
                  </a:lnTo>
                  <a:lnTo>
                    <a:pt x="87" y="3"/>
                  </a:lnTo>
                  <a:lnTo>
                    <a:pt x="76" y="1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1" y="3"/>
                  </a:lnTo>
                  <a:lnTo>
                    <a:pt x="88" y="49"/>
                  </a:lnTo>
                  <a:lnTo>
                    <a:pt x="13" y="33"/>
                  </a:lnTo>
                  <a:lnTo>
                    <a:pt x="0" y="94"/>
                  </a:lnTo>
                  <a:lnTo>
                    <a:pt x="60" y="78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6" name="Freeform 284"/>
            <p:cNvSpPr>
              <a:spLocks/>
            </p:cNvSpPr>
            <p:nvPr/>
          </p:nvSpPr>
          <p:spPr bwMode="auto">
            <a:xfrm>
              <a:off x="2780" y="1651"/>
              <a:ext cx="36" cy="55"/>
            </a:xfrm>
            <a:custGeom>
              <a:avLst/>
              <a:gdLst>
                <a:gd name="T0" fmla="*/ 0 w 576"/>
                <a:gd name="T1" fmla="*/ 0 h 870"/>
                <a:gd name="T2" fmla="*/ 0 w 576"/>
                <a:gd name="T3" fmla="*/ 0 h 870"/>
                <a:gd name="T4" fmla="*/ 0 w 576"/>
                <a:gd name="T5" fmla="*/ 0 h 870"/>
                <a:gd name="T6" fmla="*/ 0 w 576"/>
                <a:gd name="T7" fmla="*/ 0 h 870"/>
                <a:gd name="T8" fmla="*/ 0 w 576"/>
                <a:gd name="T9" fmla="*/ 0 h 870"/>
                <a:gd name="T10" fmla="*/ 0 w 576"/>
                <a:gd name="T11" fmla="*/ 0 h 870"/>
                <a:gd name="T12" fmla="*/ 0 w 576"/>
                <a:gd name="T13" fmla="*/ 0 h 870"/>
                <a:gd name="T14" fmla="*/ 0 w 576"/>
                <a:gd name="T15" fmla="*/ 0 h 870"/>
                <a:gd name="T16" fmla="*/ 0 w 576"/>
                <a:gd name="T17" fmla="*/ 0 h 870"/>
                <a:gd name="T18" fmla="*/ 0 w 576"/>
                <a:gd name="T19" fmla="*/ 0 h 870"/>
                <a:gd name="T20" fmla="*/ 0 w 576"/>
                <a:gd name="T21" fmla="*/ 0 h 870"/>
                <a:gd name="T22" fmla="*/ 0 w 576"/>
                <a:gd name="T23" fmla="*/ 0 h 870"/>
                <a:gd name="T24" fmla="*/ 0 w 576"/>
                <a:gd name="T25" fmla="*/ 0 h 870"/>
                <a:gd name="T26" fmla="*/ 0 w 576"/>
                <a:gd name="T27" fmla="*/ 0 h 870"/>
                <a:gd name="T28" fmla="*/ 0 w 576"/>
                <a:gd name="T29" fmla="*/ 0 h 870"/>
                <a:gd name="T30" fmla="*/ 0 w 576"/>
                <a:gd name="T31" fmla="*/ 0 h 870"/>
                <a:gd name="T32" fmla="*/ 0 w 576"/>
                <a:gd name="T33" fmla="*/ 0 h 870"/>
                <a:gd name="T34" fmla="*/ 0 w 576"/>
                <a:gd name="T35" fmla="*/ 0 h 870"/>
                <a:gd name="T36" fmla="*/ 0 w 576"/>
                <a:gd name="T37" fmla="*/ 0 h 870"/>
                <a:gd name="T38" fmla="*/ 0 w 576"/>
                <a:gd name="T39" fmla="*/ 0 h 870"/>
                <a:gd name="T40" fmla="*/ 0 w 576"/>
                <a:gd name="T41" fmla="*/ 0 h 870"/>
                <a:gd name="T42" fmla="*/ 0 w 576"/>
                <a:gd name="T43" fmla="*/ 0 h 870"/>
                <a:gd name="T44" fmla="*/ 0 w 576"/>
                <a:gd name="T45" fmla="*/ 0 h 870"/>
                <a:gd name="T46" fmla="*/ 0 w 576"/>
                <a:gd name="T47" fmla="*/ 0 h 870"/>
                <a:gd name="T48" fmla="*/ 0 w 576"/>
                <a:gd name="T49" fmla="*/ 0 h 870"/>
                <a:gd name="T50" fmla="*/ 0 w 576"/>
                <a:gd name="T51" fmla="*/ 0 h 870"/>
                <a:gd name="T52" fmla="*/ 0 w 576"/>
                <a:gd name="T53" fmla="*/ 0 h 870"/>
                <a:gd name="T54" fmla="*/ 0 w 576"/>
                <a:gd name="T55" fmla="*/ 0 h 870"/>
                <a:gd name="T56" fmla="*/ 0 w 576"/>
                <a:gd name="T57" fmla="*/ 0 h 870"/>
                <a:gd name="T58" fmla="*/ 0 w 576"/>
                <a:gd name="T59" fmla="*/ 0 h 870"/>
                <a:gd name="T60" fmla="*/ 0 w 576"/>
                <a:gd name="T61" fmla="*/ 0 h 870"/>
                <a:gd name="T62" fmla="*/ 0 w 576"/>
                <a:gd name="T63" fmla="*/ 0 h 870"/>
                <a:gd name="T64" fmla="*/ 0 w 576"/>
                <a:gd name="T65" fmla="*/ 0 h 870"/>
                <a:gd name="T66" fmla="*/ 0 w 576"/>
                <a:gd name="T67" fmla="*/ 0 h 8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76"/>
                <a:gd name="T103" fmla="*/ 0 h 870"/>
                <a:gd name="T104" fmla="*/ 576 w 576"/>
                <a:gd name="T105" fmla="*/ 870 h 8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76" h="870">
                  <a:moveTo>
                    <a:pt x="529" y="0"/>
                  </a:moveTo>
                  <a:lnTo>
                    <a:pt x="529" y="0"/>
                  </a:lnTo>
                  <a:lnTo>
                    <a:pt x="504" y="20"/>
                  </a:lnTo>
                  <a:lnTo>
                    <a:pt x="479" y="40"/>
                  </a:lnTo>
                  <a:lnTo>
                    <a:pt x="455" y="61"/>
                  </a:lnTo>
                  <a:lnTo>
                    <a:pt x="431" y="82"/>
                  </a:lnTo>
                  <a:lnTo>
                    <a:pt x="408" y="104"/>
                  </a:lnTo>
                  <a:lnTo>
                    <a:pt x="386" y="126"/>
                  </a:lnTo>
                  <a:lnTo>
                    <a:pt x="363" y="149"/>
                  </a:lnTo>
                  <a:lnTo>
                    <a:pt x="341" y="172"/>
                  </a:lnTo>
                  <a:lnTo>
                    <a:pt x="320" y="197"/>
                  </a:lnTo>
                  <a:lnTo>
                    <a:pt x="299" y="221"/>
                  </a:lnTo>
                  <a:lnTo>
                    <a:pt x="280" y="246"/>
                  </a:lnTo>
                  <a:lnTo>
                    <a:pt x="261" y="271"/>
                  </a:lnTo>
                  <a:lnTo>
                    <a:pt x="242" y="296"/>
                  </a:lnTo>
                  <a:lnTo>
                    <a:pt x="224" y="323"/>
                  </a:lnTo>
                  <a:lnTo>
                    <a:pt x="206" y="350"/>
                  </a:lnTo>
                  <a:lnTo>
                    <a:pt x="190" y="376"/>
                  </a:lnTo>
                  <a:lnTo>
                    <a:pt x="173" y="404"/>
                  </a:lnTo>
                  <a:lnTo>
                    <a:pt x="157" y="432"/>
                  </a:lnTo>
                  <a:lnTo>
                    <a:pt x="142" y="460"/>
                  </a:lnTo>
                  <a:lnTo>
                    <a:pt x="127" y="488"/>
                  </a:lnTo>
                  <a:lnTo>
                    <a:pt x="113" y="518"/>
                  </a:lnTo>
                  <a:lnTo>
                    <a:pt x="100" y="546"/>
                  </a:lnTo>
                  <a:lnTo>
                    <a:pt x="87" y="576"/>
                  </a:lnTo>
                  <a:lnTo>
                    <a:pt x="75" y="606"/>
                  </a:lnTo>
                  <a:lnTo>
                    <a:pt x="64" y="635"/>
                  </a:lnTo>
                  <a:lnTo>
                    <a:pt x="52" y="666"/>
                  </a:lnTo>
                  <a:lnTo>
                    <a:pt x="42" y="697"/>
                  </a:lnTo>
                  <a:lnTo>
                    <a:pt x="33" y="728"/>
                  </a:lnTo>
                  <a:lnTo>
                    <a:pt x="24" y="758"/>
                  </a:lnTo>
                  <a:lnTo>
                    <a:pt x="15" y="790"/>
                  </a:lnTo>
                  <a:lnTo>
                    <a:pt x="7" y="822"/>
                  </a:lnTo>
                  <a:lnTo>
                    <a:pt x="0" y="854"/>
                  </a:lnTo>
                  <a:lnTo>
                    <a:pt x="75" y="870"/>
                  </a:lnTo>
                  <a:lnTo>
                    <a:pt x="82" y="839"/>
                  </a:lnTo>
                  <a:lnTo>
                    <a:pt x="89" y="810"/>
                  </a:lnTo>
                  <a:lnTo>
                    <a:pt x="98" y="780"/>
                  </a:lnTo>
                  <a:lnTo>
                    <a:pt x="107" y="750"/>
                  </a:lnTo>
                  <a:lnTo>
                    <a:pt x="116" y="720"/>
                  </a:lnTo>
                  <a:lnTo>
                    <a:pt x="125" y="692"/>
                  </a:lnTo>
                  <a:lnTo>
                    <a:pt x="135" y="663"/>
                  </a:lnTo>
                  <a:lnTo>
                    <a:pt x="147" y="634"/>
                  </a:lnTo>
                  <a:lnTo>
                    <a:pt x="158" y="606"/>
                  </a:lnTo>
                  <a:lnTo>
                    <a:pt x="170" y="578"/>
                  </a:lnTo>
                  <a:lnTo>
                    <a:pt x="184" y="550"/>
                  </a:lnTo>
                  <a:lnTo>
                    <a:pt x="197" y="523"/>
                  </a:lnTo>
                  <a:lnTo>
                    <a:pt x="210" y="496"/>
                  </a:lnTo>
                  <a:lnTo>
                    <a:pt x="225" y="469"/>
                  </a:lnTo>
                  <a:lnTo>
                    <a:pt x="240" y="443"/>
                  </a:lnTo>
                  <a:lnTo>
                    <a:pt x="255" y="417"/>
                  </a:lnTo>
                  <a:lnTo>
                    <a:pt x="272" y="392"/>
                  </a:lnTo>
                  <a:lnTo>
                    <a:pt x="288" y="366"/>
                  </a:lnTo>
                  <a:lnTo>
                    <a:pt x="306" y="341"/>
                  </a:lnTo>
                  <a:lnTo>
                    <a:pt x="323" y="317"/>
                  </a:lnTo>
                  <a:lnTo>
                    <a:pt x="341" y="293"/>
                  </a:lnTo>
                  <a:lnTo>
                    <a:pt x="360" y="270"/>
                  </a:lnTo>
                  <a:lnTo>
                    <a:pt x="379" y="247"/>
                  </a:lnTo>
                  <a:lnTo>
                    <a:pt x="399" y="225"/>
                  </a:lnTo>
                  <a:lnTo>
                    <a:pt x="419" y="202"/>
                  </a:lnTo>
                  <a:lnTo>
                    <a:pt x="440" y="181"/>
                  </a:lnTo>
                  <a:lnTo>
                    <a:pt x="461" y="160"/>
                  </a:lnTo>
                  <a:lnTo>
                    <a:pt x="483" y="139"/>
                  </a:lnTo>
                  <a:lnTo>
                    <a:pt x="505" y="119"/>
                  </a:lnTo>
                  <a:lnTo>
                    <a:pt x="529" y="100"/>
                  </a:lnTo>
                  <a:lnTo>
                    <a:pt x="552" y="80"/>
                  </a:lnTo>
                  <a:lnTo>
                    <a:pt x="576" y="62"/>
                  </a:lnTo>
                  <a:lnTo>
                    <a:pt x="529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7" name="Freeform 285"/>
            <p:cNvSpPr>
              <a:spLocks/>
            </p:cNvSpPr>
            <p:nvPr/>
          </p:nvSpPr>
          <p:spPr bwMode="auto">
            <a:xfrm>
              <a:off x="2813" y="1638"/>
              <a:ext cx="44" cy="17"/>
            </a:xfrm>
            <a:custGeom>
              <a:avLst/>
              <a:gdLst>
                <a:gd name="T0" fmla="*/ 0 w 693"/>
                <a:gd name="T1" fmla="*/ 0 h 276"/>
                <a:gd name="T2" fmla="*/ 0 w 693"/>
                <a:gd name="T3" fmla="*/ 0 h 276"/>
                <a:gd name="T4" fmla="*/ 0 w 693"/>
                <a:gd name="T5" fmla="*/ 0 h 276"/>
                <a:gd name="T6" fmla="*/ 0 w 693"/>
                <a:gd name="T7" fmla="*/ 0 h 276"/>
                <a:gd name="T8" fmla="*/ 0 w 693"/>
                <a:gd name="T9" fmla="*/ 0 h 276"/>
                <a:gd name="T10" fmla="*/ 0 w 693"/>
                <a:gd name="T11" fmla="*/ 0 h 276"/>
                <a:gd name="T12" fmla="*/ 0 w 693"/>
                <a:gd name="T13" fmla="*/ 0 h 276"/>
                <a:gd name="T14" fmla="*/ 0 w 693"/>
                <a:gd name="T15" fmla="*/ 0 h 276"/>
                <a:gd name="T16" fmla="*/ 0 w 693"/>
                <a:gd name="T17" fmla="*/ 0 h 276"/>
                <a:gd name="T18" fmla="*/ 0 w 693"/>
                <a:gd name="T19" fmla="*/ 0 h 276"/>
                <a:gd name="T20" fmla="*/ 0 w 693"/>
                <a:gd name="T21" fmla="*/ 0 h 276"/>
                <a:gd name="T22" fmla="*/ 0 w 693"/>
                <a:gd name="T23" fmla="*/ 0 h 276"/>
                <a:gd name="T24" fmla="*/ 0 w 693"/>
                <a:gd name="T25" fmla="*/ 0 h 276"/>
                <a:gd name="T26" fmla="*/ 0 w 693"/>
                <a:gd name="T27" fmla="*/ 0 h 276"/>
                <a:gd name="T28" fmla="*/ 0 w 693"/>
                <a:gd name="T29" fmla="*/ 0 h 276"/>
                <a:gd name="T30" fmla="*/ 0 w 693"/>
                <a:gd name="T31" fmla="*/ 0 h 276"/>
                <a:gd name="T32" fmla="*/ 0 w 693"/>
                <a:gd name="T33" fmla="*/ 0 h 276"/>
                <a:gd name="T34" fmla="*/ 0 w 693"/>
                <a:gd name="T35" fmla="*/ 0 h 276"/>
                <a:gd name="T36" fmla="*/ 0 w 693"/>
                <a:gd name="T37" fmla="*/ 0 h 276"/>
                <a:gd name="T38" fmla="*/ 0 w 693"/>
                <a:gd name="T39" fmla="*/ 0 h 276"/>
                <a:gd name="T40" fmla="*/ 0 w 693"/>
                <a:gd name="T41" fmla="*/ 0 h 276"/>
                <a:gd name="T42" fmla="*/ 0 w 693"/>
                <a:gd name="T43" fmla="*/ 0 h 276"/>
                <a:gd name="T44" fmla="*/ 0 w 693"/>
                <a:gd name="T45" fmla="*/ 0 h 276"/>
                <a:gd name="T46" fmla="*/ 0 w 693"/>
                <a:gd name="T47" fmla="*/ 0 h 276"/>
                <a:gd name="T48" fmla="*/ 0 w 693"/>
                <a:gd name="T49" fmla="*/ 0 h 276"/>
                <a:gd name="T50" fmla="*/ 0 w 693"/>
                <a:gd name="T51" fmla="*/ 0 h 276"/>
                <a:gd name="T52" fmla="*/ 0 w 693"/>
                <a:gd name="T53" fmla="*/ 0 h 276"/>
                <a:gd name="T54" fmla="*/ 0 w 693"/>
                <a:gd name="T55" fmla="*/ 0 h 276"/>
                <a:gd name="T56" fmla="*/ 0 w 693"/>
                <a:gd name="T57" fmla="*/ 0 h 276"/>
                <a:gd name="T58" fmla="*/ 0 w 693"/>
                <a:gd name="T59" fmla="*/ 0 h 276"/>
                <a:gd name="T60" fmla="*/ 0 w 693"/>
                <a:gd name="T61" fmla="*/ 0 h 276"/>
                <a:gd name="T62" fmla="*/ 0 w 693"/>
                <a:gd name="T63" fmla="*/ 0 h 276"/>
                <a:gd name="T64" fmla="*/ 0 w 693"/>
                <a:gd name="T65" fmla="*/ 0 h 276"/>
                <a:gd name="T66" fmla="*/ 0 w 693"/>
                <a:gd name="T67" fmla="*/ 0 h 276"/>
                <a:gd name="T68" fmla="*/ 0 w 693"/>
                <a:gd name="T69" fmla="*/ 0 h 276"/>
                <a:gd name="T70" fmla="*/ 0 w 693"/>
                <a:gd name="T71" fmla="*/ 0 h 276"/>
                <a:gd name="T72" fmla="*/ 0 w 693"/>
                <a:gd name="T73" fmla="*/ 0 h 276"/>
                <a:gd name="T74" fmla="*/ 0 w 693"/>
                <a:gd name="T75" fmla="*/ 0 h 276"/>
                <a:gd name="T76" fmla="*/ 0 w 693"/>
                <a:gd name="T77" fmla="*/ 0 h 276"/>
                <a:gd name="T78" fmla="*/ 0 w 693"/>
                <a:gd name="T79" fmla="*/ 0 h 276"/>
                <a:gd name="T80" fmla="*/ 0 w 693"/>
                <a:gd name="T81" fmla="*/ 0 h 276"/>
                <a:gd name="T82" fmla="*/ 0 w 693"/>
                <a:gd name="T83" fmla="*/ 0 h 276"/>
                <a:gd name="T84" fmla="*/ 0 w 693"/>
                <a:gd name="T85" fmla="*/ 0 h 276"/>
                <a:gd name="T86" fmla="*/ 0 w 693"/>
                <a:gd name="T87" fmla="*/ 0 h 276"/>
                <a:gd name="T88" fmla="*/ 0 w 693"/>
                <a:gd name="T89" fmla="*/ 0 h 276"/>
                <a:gd name="T90" fmla="*/ 0 w 693"/>
                <a:gd name="T91" fmla="*/ 0 h 276"/>
                <a:gd name="T92" fmla="*/ 0 w 693"/>
                <a:gd name="T93" fmla="*/ 0 h 276"/>
                <a:gd name="T94" fmla="*/ 0 w 693"/>
                <a:gd name="T95" fmla="*/ 0 h 276"/>
                <a:gd name="T96" fmla="*/ 0 w 693"/>
                <a:gd name="T97" fmla="*/ 0 h 276"/>
                <a:gd name="T98" fmla="*/ 0 w 693"/>
                <a:gd name="T99" fmla="*/ 0 h 276"/>
                <a:gd name="T100" fmla="*/ 0 w 693"/>
                <a:gd name="T101" fmla="*/ 0 h 276"/>
                <a:gd name="T102" fmla="*/ 0 w 693"/>
                <a:gd name="T103" fmla="*/ 0 h 276"/>
                <a:gd name="T104" fmla="*/ 0 w 693"/>
                <a:gd name="T105" fmla="*/ 0 h 276"/>
                <a:gd name="T106" fmla="*/ 0 w 693"/>
                <a:gd name="T107" fmla="*/ 0 h 276"/>
                <a:gd name="T108" fmla="*/ 0 w 693"/>
                <a:gd name="T109" fmla="*/ 0 h 276"/>
                <a:gd name="T110" fmla="*/ 0 w 693"/>
                <a:gd name="T111" fmla="*/ 0 h 276"/>
                <a:gd name="T112" fmla="*/ 0 w 693"/>
                <a:gd name="T113" fmla="*/ 0 h 276"/>
                <a:gd name="T114" fmla="*/ 0 w 693"/>
                <a:gd name="T115" fmla="*/ 0 h 276"/>
                <a:gd name="T116" fmla="*/ 0 w 693"/>
                <a:gd name="T117" fmla="*/ 0 h 27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93"/>
                <a:gd name="T178" fmla="*/ 0 h 276"/>
                <a:gd name="T179" fmla="*/ 693 w 693"/>
                <a:gd name="T180" fmla="*/ 276 h 27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93" h="276">
                  <a:moveTo>
                    <a:pt x="693" y="41"/>
                  </a:moveTo>
                  <a:lnTo>
                    <a:pt x="687" y="33"/>
                  </a:lnTo>
                  <a:lnTo>
                    <a:pt x="680" y="27"/>
                  </a:lnTo>
                  <a:lnTo>
                    <a:pt x="672" y="21"/>
                  </a:lnTo>
                  <a:lnTo>
                    <a:pt x="663" y="15"/>
                  </a:lnTo>
                  <a:lnTo>
                    <a:pt x="649" y="8"/>
                  </a:lnTo>
                  <a:lnTo>
                    <a:pt x="631" y="4"/>
                  </a:lnTo>
                  <a:lnTo>
                    <a:pt x="614" y="1"/>
                  </a:lnTo>
                  <a:lnTo>
                    <a:pt x="596" y="0"/>
                  </a:lnTo>
                  <a:lnTo>
                    <a:pt x="576" y="0"/>
                  </a:lnTo>
                  <a:lnTo>
                    <a:pt x="556" y="1"/>
                  </a:lnTo>
                  <a:lnTo>
                    <a:pt x="534" y="3"/>
                  </a:lnTo>
                  <a:lnTo>
                    <a:pt x="513" y="6"/>
                  </a:lnTo>
                  <a:lnTo>
                    <a:pt x="490" y="10"/>
                  </a:lnTo>
                  <a:lnTo>
                    <a:pt x="465" y="15"/>
                  </a:lnTo>
                  <a:lnTo>
                    <a:pt x="442" y="22"/>
                  </a:lnTo>
                  <a:lnTo>
                    <a:pt x="417" y="28"/>
                  </a:lnTo>
                  <a:lnTo>
                    <a:pt x="392" y="35"/>
                  </a:lnTo>
                  <a:lnTo>
                    <a:pt x="366" y="42"/>
                  </a:lnTo>
                  <a:lnTo>
                    <a:pt x="315" y="60"/>
                  </a:lnTo>
                  <a:lnTo>
                    <a:pt x="262" y="78"/>
                  </a:lnTo>
                  <a:lnTo>
                    <a:pt x="211" y="100"/>
                  </a:lnTo>
                  <a:lnTo>
                    <a:pt x="162" y="121"/>
                  </a:lnTo>
                  <a:lnTo>
                    <a:pt x="116" y="144"/>
                  </a:lnTo>
                  <a:lnTo>
                    <a:pt x="73" y="167"/>
                  </a:lnTo>
                  <a:lnTo>
                    <a:pt x="52" y="179"/>
                  </a:lnTo>
                  <a:lnTo>
                    <a:pt x="34" y="191"/>
                  </a:lnTo>
                  <a:lnTo>
                    <a:pt x="16" y="203"/>
                  </a:lnTo>
                  <a:lnTo>
                    <a:pt x="0" y="214"/>
                  </a:lnTo>
                  <a:lnTo>
                    <a:pt x="47" y="276"/>
                  </a:lnTo>
                  <a:lnTo>
                    <a:pt x="61" y="265"/>
                  </a:lnTo>
                  <a:lnTo>
                    <a:pt x="76" y="255"/>
                  </a:lnTo>
                  <a:lnTo>
                    <a:pt x="92" y="245"/>
                  </a:lnTo>
                  <a:lnTo>
                    <a:pt x="111" y="235"/>
                  </a:lnTo>
                  <a:lnTo>
                    <a:pt x="151" y="212"/>
                  </a:lnTo>
                  <a:lnTo>
                    <a:pt x="195" y="191"/>
                  </a:lnTo>
                  <a:lnTo>
                    <a:pt x="242" y="170"/>
                  </a:lnTo>
                  <a:lnTo>
                    <a:pt x="290" y="151"/>
                  </a:lnTo>
                  <a:lnTo>
                    <a:pt x="339" y="132"/>
                  </a:lnTo>
                  <a:lnTo>
                    <a:pt x="390" y="116"/>
                  </a:lnTo>
                  <a:lnTo>
                    <a:pt x="413" y="109"/>
                  </a:lnTo>
                  <a:lnTo>
                    <a:pt x="437" y="103"/>
                  </a:lnTo>
                  <a:lnTo>
                    <a:pt x="460" y="96"/>
                  </a:lnTo>
                  <a:lnTo>
                    <a:pt x="483" y="91"/>
                  </a:lnTo>
                  <a:lnTo>
                    <a:pt x="504" y="86"/>
                  </a:lnTo>
                  <a:lnTo>
                    <a:pt x="525" y="83"/>
                  </a:lnTo>
                  <a:lnTo>
                    <a:pt x="544" y="80"/>
                  </a:lnTo>
                  <a:lnTo>
                    <a:pt x="562" y="78"/>
                  </a:lnTo>
                  <a:lnTo>
                    <a:pt x="578" y="77"/>
                  </a:lnTo>
                  <a:lnTo>
                    <a:pt x="594" y="77"/>
                  </a:lnTo>
                  <a:lnTo>
                    <a:pt x="606" y="78"/>
                  </a:lnTo>
                  <a:lnTo>
                    <a:pt x="616" y="80"/>
                  </a:lnTo>
                  <a:lnTo>
                    <a:pt x="623" y="82"/>
                  </a:lnTo>
                  <a:lnTo>
                    <a:pt x="629" y="84"/>
                  </a:lnTo>
                  <a:lnTo>
                    <a:pt x="628" y="84"/>
                  </a:lnTo>
                  <a:lnTo>
                    <a:pt x="629" y="84"/>
                  </a:lnTo>
                  <a:lnTo>
                    <a:pt x="628" y="84"/>
                  </a:lnTo>
                  <a:lnTo>
                    <a:pt x="693" y="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8" name="Freeform 286"/>
            <p:cNvSpPr>
              <a:spLocks/>
            </p:cNvSpPr>
            <p:nvPr/>
          </p:nvSpPr>
          <p:spPr bwMode="auto">
            <a:xfrm>
              <a:off x="2859" y="1622"/>
              <a:ext cx="63" cy="39"/>
            </a:xfrm>
            <a:custGeom>
              <a:avLst/>
              <a:gdLst>
                <a:gd name="T0" fmla="*/ 0 w 1014"/>
                <a:gd name="T1" fmla="*/ 0 h 615"/>
                <a:gd name="T2" fmla="*/ 0 w 1014"/>
                <a:gd name="T3" fmla="*/ 0 h 615"/>
                <a:gd name="T4" fmla="*/ 0 w 1014"/>
                <a:gd name="T5" fmla="*/ 0 h 615"/>
                <a:gd name="T6" fmla="*/ 0 w 1014"/>
                <a:gd name="T7" fmla="*/ 0 h 615"/>
                <a:gd name="T8" fmla="*/ 0 w 1014"/>
                <a:gd name="T9" fmla="*/ 0 h 615"/>
                <a:gd name="T10" fmla="*/ 0 w 1014"/>
                <a:gd name="T11" fmla="*/ 0 h 615"/>
                <a:gd name="T12" fmla="*/ 0 w 1014"/>
                <a:gd name="T13" fmla="*/ 0 h 615"/>
                <a:gd name="T14" fmla="*/ 0 w 1014"/>
                <a:gd name="T15" fmla="*/ 0 h 615"/>
                <a:gd name="T16" fmla="*/ 0 w 1014"/>
                <a:gd name="T17" fmla="*/ 0 h 615"/>
                <a:gd name="T18" fmla="*/ 0 w 1014"/>
                <a:gd name="T19" fmla="*/ 0 h 615"/>
                <a:gd name="T20" fmla="*/ 0 w 1014"/>
                <a:gd name="T21" fmla="*/ 0 h 615"/>
                <a:gd name="T22" fmla="*/ 0 w 1014"/>
                <a:gd name="T23" fmla="*/ 0 h 615"/>
                <a:gd name="T24" fmla="*/ 0 w 1014"/>
                <a:gd name="T25" fmla="*/ 0 h 615"/>
                <a:gd name="T26" fmla="*/ 0 w 1014"/>
                <a:gd name="T27" fmla="*/ 0 h 615"/>
                <a:gd name="T28" fmla="*/ 0 w 1014"/>
                <a:gd name="T29" fmla="*/ 0 h 615"/>
                <a:gd name="T30" fmla="*/ 0 w 1014"/>
                <a:gd name="T31" fmla="*/ 0 h 615"/>
                <a:gd name="T32" fmla="*/ 0 w 1014"/>
                <a:gd name="T33" fmla="*/ 0 h 615"/>
                <a:gd name="T34" fmla="*/ 0 w 1014"/>
                <a:gd name="T35" fmla="*/ 0 h 615"/>
                <a:gd name="T36" fmla="*/ 0 w 1014"/>
                <a:gd name="T37" fmla="*/ 0 h 615"/>
                <a:gd name="T38" fmla="*/ 0 w 1014"/>
                <a:gd name="T39" fmla="*/ 0 h 615"/>
                <a:gd name="T40" fmla="*/ 0 w 1014"/>
                <a:gd name="T41" fmla="*/ 0 h 615"/>
                <a:gd name="T42" fmla="*/ 0 w 1014"/>
                <a:gd name="T43" fmla="*/ 0 h 615"/>
                <a:gd name="T44" fmla="*/ 0 w 1014"/>
                <a:gd name="T45" fmla="*/ 0 h 615"/>
                <a:gd name="T46" fmla="*/ 0 w 1014"/>
                <a:gd name="T47" fmla="*/ 0 h 615"/>
                <a:gd name="T48" fmla="*/ 0 w 1014"/>
                <a:gd name="T49" fmla="*/ 0 h 615"/>
                <a:gd name="T50" fmla="*/ 0 w 1014"/>
                <a:gd name="T51" fmla="*/ 0 h 615"/>
                <a:gd name="T52" fmla="*/ 0 w 1014"/>
                <a:gd name="T53" fmla="*/ 0 h 615"/>
                <a:gd name="T54" fmla="*/ 0 w 1014"/>
                <a:gd name="T55" fmla="*/ 0 h 615"/>
                <a:gd name="T56" fmla="*/ 0 w 1014"/>
                <a:gd name="T57" fmla="*/ 0 h 615"/>
                <a:gd name="T58" fmla="*/ 0 w 1014"/>
                <a:gd name="T59" fmla="*/ 0 h 615"/>
                <a:gd name="T60" fmla="*/ 0 w 1014"/>
                <a:gd name="T61" fmla="*/ 0 h 615"/>
                <a:gd name="T62" fmla="*/ 0 w 1014"/>
                <a:gd name="T63" fmla="*/ 0 h 615"/>
                <a:gd name="T64" fmla="*/ 0 w 1014"/>
                <a:gd name="T65" fmla="*/ 0 h 615"/>
                <a:gd name="T66" fmla="*/ 0 w 1014"/>
                <a:gd name="T67" fmla="*/ 0 h 615"/>
                <a:gd name="T68" fmla="*/ 0 w 1014"/>
                <a:gd name="T69" fmla="*/ 0 h 615"/>
                <a:gd name="T70" fmla="*/ 0 w 1014"/>
                <a:gd name="T71" fmla="*/ 0 h 615"/>
                <a:gd name="T72" fmla="*/ 0 w 1014"/>
                <a:gd name="T73" fmla="*/ 0 h 615"/>
                <a:gd name="T74" fmla="*/ 0 w 1014"/>
                <a:gd name="T75" fmla="*/ 0 h 615"/>
                <a:gd name="T76" fmla="*/ 0 w 1014"/>
                <a:gd name="T77" fmla="*/ 0 h 615"/>
                <a:gd name="T78" fmla="*/ 0 w 1014"/>
                <a:gd name="T79" fmla="*/ 0 h 615"/>
                <a:gd name="T80" fmla="*/ 0 w 1014"/>
                <a:gd name="T81" fmla="*/ 0 h 615"/>
                <a:gd name="T82" fmla="*/ 0 w 1014"/>
                <a:gd name="T83" fmla="*/ 0 h 615"/>
                <a:gd name="T84" fmla="*/ 0 w 1014"/>
                <a:gd name="T85" fmla="*/ 0 h 615"/>
                <a:gd name="T86" fmla="*/ 0 w 1014"/>
                <a:gd name="T87" fmla="*/ 0 h 615"/>
                <a:gd name="T88" fmla="*/ 0 w 1014"/>
                <a:gd name="T89" fmla="*/ 0 h 615"/>
                <a:gd name="T90" fmla="*/ 0 w 1014"/>
                <a:gd name="T91" fmla="*/ 0 h 615"/>
                <a:gd name="T92" fmla="*/ 0 w 1014"/>
                <a:gd name="T93" fmla="*/ 0 h 615"/>
                <a:gd name="T94" fmla="*/ 0 w 1014"/>
                <a:gd name="T95" fmla="*/ 0 h 615"/>
                <a:gd name="T96" fmla="*/ 0 w 1014"/>
                <a:gd name="T97" fmla="*/ 0 h 615"/>
                <a:gd name="T98" fmla="*/ 0 w 1014"/>
                <a:gd name="T99" fmla="*/ 0 h 615"/>
                <a:gd name="T100" fmla="*/ 0 w 1014"/>
                <a:gd name="T101" fmla="*/ 0 h 615"/>
                <a:gd name="T102" fmla="*/ 0 w 1014"/>
                <a:gd name="T103" fmla="*/ 0 h 615"/>
                <a:gd name="T104" fmla="*/ 0 w 1014"/>
                <a:gd name="T105" fmla="*/ 0 h 615"/>
                <a:gd name="T106" fmla="*/ 0 w 1014"/>
                <a:gd name="T107" fmla="*/ 0 h 615"/>
                <a:gd name="T108" fmla="*/ 0 w 1014"/>
                <a:gd name="T109" fmla="*/ 0 h 615"/>
                <a:gd name="T110" fmla="*/ 0 w 1014"/>
                <a:gd name="T111" fmla="*/ 0 h 615"/>
                <a:gd name="T112" fmla="*/ 0 w 1014"/>
                <a:gd name="T113" fmla="*/ 0 h 615"/>
                <a:gd name="T114" fmla="*/ 0 w 1014"/>
                <a:gd name="T115" fmla="*/ 0 h 615"/>
                <a:gd name="T116" fmla="*/ 0 w 1014"/>
                <a:gd name="T117" fmla="*/ 0 h 61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14"/>
                <a:gd name="T178" fmla="*/ 0 h 615"/>
                <a:gd name="T179" fmla="*/ 1014 w 1014"/>
                <a:gd name="T180" fmla="*/ 615 h 61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14" h="615">
                  <a:moveTo>
                    <a:pt x="997" y="0"/>
                  </a:moveTo>
                  <a:lnTo>
                    <a:pt x="979" y="11"/>
                  </a:lnTo>
                  <a:lnTo>
                    <a:pt x="958" y="23"/>
                  </a:lnTo>
                  <a:lnTo>
                    <a:pt x="935" y="34"/>
                  </a:lnTo>
                  <a:lnTo>
                    <a:pt x="910" y="45"/>
                  </a:lnTo>
                  <a:lnTo>
                    <a:pt x="854" y="67"/>
                  </a:lnTo>
                  <a:lnTo>
                    <a:pt x="791" y="89"/>
                  </a:lnTo>
                  <a:lnTo>
                    <a:pt x="724" y="113"/>
                  </a:lnTo>
                  <a:lnTo>
                    <a:pt x="653" y="139"/>
                  </a:lnTo>
                  <a:lnTo>
                    <a:pt x="578" y="166"/>
                  </a:lnTo>
                  <a:lnTo>
                    <a:pt x="503" y="196"/>
                  </a:lnTo>
                  <a:lnTo>
                    <a:pt x="465" y="213"/>
                  </a:lnTo>
                  <a:lnTo>
                    <a:pt x="427" y="230"/>
                  </a:lnTo>
                  <a:lnTo>
                    <a:pt x="389" y="248"/>
                  </a:lnTo>
                  <a:lnTo>
                    <a:pt x="352" y="268"/>
                  </a:lnTo>
                  <a:lnTo>
                    <a:pt x="317" y="288"/>
                  </a:lnTo>
                  <a:lnTo>
                    <a:pt x="281" y="310"/>
                  </a:lnTo>
                  <a:lnTo>
                    <a:pt x="246" y="332"/>
                  </a:lnTo>
                  <a:lnTo>
                    <a:pt x="212" y="357"/>
                  </a:lnTo>
                  <a:lnTo>
                    <a:pt x="179" y="381"/>
                  </a:lnTo>
                  <a:lnTo>
                    <a:pt x="148" y="409"/>
                  </a:lnTo>
                  <a:lnTo>
                    <a:pt x="119" y="437"/>
                  </a:lnTo>
                  <a:lnTo>
                    <a:pt x="91" y="467"/>
                  </a:lnTo>
                  <a:lnTo>
                    <a:pt x="65" y="499"/>
                  </a:lnTo>
                  <a:lnTo>
                    <a:pt x="41" y="532"/>
                  </a:lnTo>
                  <a:lnTo>
                    <a:pt x="19" y="567"/>
                  </a:lnTo>
                  <a:lnTo>
                    <a:pt x="0" y="604"/>
                  </a:lnTo>
                  <a:lnTo>
                    <a:pt x="40" y="608"/>
                  </a:lnTo>
                  <a:lnTo>
                    <a:pt x="81" y="612"/>
                  </a:lnTo>
                  <a:lnTo>
                    <a:pt x="123" y="614"/>
                  </a:lnTo>
                  <a:lnTo>
                    <a:pt x="166" y="615"/>
                  </a:lnTo>
                  <a:lnTo>
                    <a:pt x="211" y="614"/>
                  </a:lnTo>
                  <a:lnTo>
                    <a:pt x="256" y="613"/>
                  </a:lnTo>
                  <a:lnTo>
                    <a:pt x="301" y="610"/>
                  </a:lnTo>
                  <a:lnTo>
                    <a:pt x="347" y="607"/>
                  </a:lnTo>
                  <a:lnTo>
                    <a:pt x="393" y="601"/>
                  </a:lnTo>
                  <a:lnTo>
                    <a:pt x="440" y="594"/>
                  </a:lnTo>
                  <a:lnTo>
                    <a:pt x="486" y="586"/>
                  </a:lnTo>
                  <a:lnTo>
                    <a:pt x="531" y="577"/>
                  </a:lnTo>
                  <a:lnTo>
                    <a:pt x="575" y="566"/>
                  </a:lnTo>
                  <a:lnTo>
                    <a:pt x="619" y="552"/>
                  </a:lnTo>
                  <a:lnTo>
                    <a:pt x="661" y="538"/>
                  </a:lnTo>
                  <a:lnTo>
                    <a:pt x="702" y="523"/>
                  </a:lnTo>
                  <a:lnTo>
                    <a:pt x="742" y="504"/>
                  </a:lnTo>
                  <a:lnTo>
                    <a:pt x="779" y="485"/>
                  </a:lnTo>
                  <a:lnTo>
                    <a:pt x="815" y="464"/>
                  </a:lnTo>
                  <a:lnTo>
                    <a:pt x="848" y="441"/>
                  </a:lnTo>
                  <a:lnTo>
                    <a:pt x="879" y="415"/>
                  </a:lnTo>
                  <a:lnTo>
                    <a:pt x="908" y="388"/>
                  </a:lnTo>
                  <a:lnTo>
                    <a:pt x="933" y="360"/>
                  </a:lnTo>
                  <a:lnTo>
                    <a:pt x="955" y="328"/>
                  </a:lnTo>
                  <a:lnTo>
                    <a:pt x="975" y="295"/>
                  </a:lnTo>
                  <a:lnTo>
                    <a:pt x="990" y="260"/>
                  </a:lnTo>
                  <a:lnTo>
                    <a:pt x="1001" y="223"/>
                  </a:lnTo>
                  <a:lnTo>
                    <a:pt x="1009" y="183"/>
                  </a:lnTo>
                  <a:lnTo>
                    <a:pt x="1014" y="141"/>
                  </a:lnTo>
                  <a:lnTo>
                    <a:pt x="1012" y="97"/>
                  </a:lnTo>
                  <a:lnTo>
                    <a:pt x="1007" y="49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59" name="Freeform 287"/>
            <p:cNvSpPr>
              <a:spLocks/>
            </p:cNvSpPr>
            <p:nvPr/>
          </p:nvSpPr>
          <p:spPr bwMode="auto">
            <a:xfrm>
              <a:off x="2855" y="1620"/>
              <a:ext cx="67" cy="43"/>
            </a:xfrm>
            <a:custGeom>
              <a:avLst/>
              <a:gdLst>
                <a:gd name="T0" fmla="*/ 0 w 1077"/>
                <a:gd name="T1" fmla="*/ 0 h 675"/>
                <a:gd name="T2" fmla="*/ 0 w 1077"/>
                <a:gd name="T3" fmla="*/ 0 h 675"/>
                <a:gd name="T4" fmla="*/ 0 w 1077"/>
                <a:gd name="T5" fmla="*/ 0 h 675"/>
                <a:gd name="T6" fmla="*/ 0 w 1077"/>
                <a:gd name="T7" fmla="*/ 0 h 675"/>
                <a:gd name="T8" fmla="*/ 0 w 1077"/>
                <a:gd name="T9" fmla="*/ 0 h 675"/>
                <a:gd name="T10" fmla="*/ 0 w 1077"/>
                <a:gd name="T11" fmla="*/ 0 h 675"/>
                <a:gd name="T12" fmla="*/ 0 w 1077"/>
                <a:gd name="T13" fmla="*/ 0 h 675"/>
                <a:gd name="T14" fmla="*/ 0 w 1077"/>
                <a:gd name="T15" fmla="*/ 0 h 675"/>
                <a:gd name="T16" fmla="*/ 0 w 1077"/>
                <a:gd name="T17" fmla="*/ 0 h 675"/>
                <a:gd name="T18" fmla="*/ 0 w 1077"/>
                <a:gd name="T19" fmla="*/ 0 h 675"/>
                <a:gd name="T20" fmla="*/ 0 w 1077"/>
                <a:gd name="T21" fmla="*/ 0 h 675"/>
                <a:gd name="T22" fmla="*/ 0 w 1077"/>
                <a:gd name="T23" fmla="*/ 0 h 675"/>
                <a:gd name="T24" fmla="*/ 0 w 1077"/>
                <a:gd name="T25" fmla="*/ 0 h 675"/>
                <a:gd name="T26" fmla="*/ 0 w 1077"/>
                <a:gd name="T27" fmla="*/ 0 h 675"/>
                <a:gd name="T28" fmla="*/ 0 w 1077"/>
                <a:gd name="T29" fmla="*/ 0 h 675"/>
                <a:gd name="T30" fmla="*/ 0 w 1077"/>
                <a:gd name="T31" fmla="*/ 0 h 675"/>
                <a:gd name="T32" fmla="*/ 0 w 1077"/>
                <a:gd name="T33" fmla="*/ 0 h 675"/>
                <a:gd name="T34" fmla="*/ 0 w 1077"/>
                <a:gd name="T35" fmla="*/ 0 h 675"/>
                <a:gd name="T36" fmla="*/ 0 w 1077"/>
                <a:gd name="T37" fmla="*/ 0 h 675"/>
                <a:gd name="T38" fmla="*/ 0 w 1077"/>
                <a:gd name="T39" fmla="*/ 0 h 675"/>
                <a:gd name="T40" fmla="*/ 0 w 1077"/>
                <a:gd name="T41" fmla="*/ 0 h 675"/>
                <a:gd name="T42" fmla="*/ 0 w 1077"/>
                <a:gd name="T43" fmla="*/ 0 h 675"/>
                <a:gd name="T44" fmla="*/ 0 w 1077"/>
                <a:gd name="T45" fmla="*/ 0 h 675"/>
                <a:gd name="T46" fmla="*/ 0 w 1077"/>
                <a:gd name="T47" fmla="*/ 0 h 675"/>
                <a:gd name="T48" fmla="*/ 0 w 1077"/>
                <a:gd name="T49" fmla="*/ 0 h 675"/>
                <a:gd name="T50" fmla="*/ 0 w 1077"/>
                <a:gd name="T51" fmla="*/ 0 h 675"/>
                <a:gd name="T52" fmla="*/ 0 w 1077"/>
                <a:gd name="T53" fmla="*/ 0 h 675"/>
                <a:gd name="T54" fmla="*/ 0 w 1077"/>
                <a:gd name="T55" fmla="*/ 0 h 675"/>
                <a:gd name="T56" fmla="*/ 0 w 1077"/>
                <a:gd name="T57" fmla="*/ 0 h 675"/>
                <a:gd name="T58" fmla="*/ 0 w 1077"/>
                <a:gd name="T59" fmla="*/ 0 h 675"/>
                <a:gd name="T60" fmla="*/ 0 w 1077"/>
                <a:gd name="T61" fmla="*/ 0 h 675"/>
                <a:gd name="T62" fmla="*/ 0 w 1077"/>
                <a:gd name="T63" fmla="*/ 0 h 675"/>
                <a:gd name="T64" fmla="*/ 0 w 1077"/>
                <a:gd name="T65" fmla="*/ 0 h 675"/>
                <a:gd name="T66" fmla="*/ 0 w 1077"/>
                <a:gd name="T67" fmla="*/ 0 h 675"/>
                <a:gd name="T68" fmla="*/ 0 w 1077"/>
                <a:gd name="T69" fmla="*/ 0 h 675"/>
                <a:gd name="T70" fmla="*/ 0 w 1077"/>
                <a:gd name="T71" fmla="*/ 0 h 67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77"/>
                <a:gd name="T109" fmla="*/ 0 h 675"/>
                <a:gd name="T110" fmla="*/ 1077 w 1077"/>
                <a:gd name="T111" fmla="*/ 675 h 67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77" h="675">
                  <a:moveTo>
                    <a:pt x="63" y="598"/>
                  </a:moveTo>
                  <a:lnTo>
                    <a:pt x="93" y="653"/>
                  </a:lnTo>
                  <a:lnTo>
                    <a:pt x="102" y="636"/>
                  </a:lnTo>
                  <a:lnTo>
                    <a:pt x="111" y="618"/>
                  </a:lnTo>
                  <a:lnTo>
                    <a:pt x="121" y="602"/>
                  </a:lnTo>
                  <a:lnTo>
                    <a:pt x="132" y="585"/>
                  </a:lnTo>
                  <a:lnTo>
                    <a:pt x="143" y="570"/>
                  </a:lnTo>
                  <a:lnTo>
                    <a:pt x="154" y="554"/>
                  </a:lnTo>
                  <a:lnTo>
                    <a:pt x="165" y="539"/>
                  </a:lnTo>
                  <a:lnTo>
                    <a:pt x="179" y="525"/>
                  </a:lnTo>
                  <a:lnTo>
                    <a:pt x="191" y="511"/>
                  </a:lnTo>
                  <a:lnTo>
                    <a:pt x="204" y="496"/>
                  </a:lnTo>
                  <a:lnTo>
                    <a:pt x="219" y="483"/>
                  </a:lnTo>
                  <a:lnTo>
                    <a:pt x="232" y="470"/>
                  </a:lnTo>
                  <a:lnTo>
                    <a:pt x="262" y="444"/>
                  </a:lnTo>
                  <a:lnTo>
                    <a:pt x="294" y="419"/>
                  </a:lnTo>
                  <a:lnTo>
                    <a:pt x="325" y="396"/>
                  </a:lnTo>
                  <a:lnTo>
                    <a:pt x="359" y="374"/>
                  </a:lnTo>
                  <a:lnTo>
                    <a:pt x="394" y="354"/>
                  </a:lnTo>
                  <a:lnTo>
                    <a:pt x="429" y="333"/>
                  </a:lnTo>
                  <a:lnTo>
                    <a:pt x="465" y="315"/>
                  </a:lnTo>
                  <a:lnTo>
                    <a:pt x="502" y="298"/>
                  </a:lnTo>
                  <a:lnTo>
                    <a:pt x="539" y="280"/>
                  </a:lnTo>
                  <a:lnTo>
                    <a:pt x="575" y="264"/>
                  </a:lnTo>
                  <a:lnTo>
                    <a:pt x="650" y="234"/>
                  </a:lnTo>
                  <a:lnTo>
                    <a:pt x="724" y="206"/>
                  </a:lnTo>
                  <a:lnTo>
                    <a:pt x="795" y="182"/>
                  </a:lnTo>
                  <a:lnTo>
                    <a:pt x="862" y="158"/>
                  </a:lnTo>
                  <a:lnTo>
                    <a:pt x="926" y="135"/>
                  </a:lnTo>
                  <a:lnTo>
                    <a:pt x="982" y="113"/>
                  </a:lnTo>
                  <a:lnTo>
                    <a:pt x="1009" y="101"/>
                  </a:lnTo>
                  <a:lnTo>
                    <a:pt x="1034" y="90"/>
                  </a:lnTo>
                  <a:lnTo>
                    <a:pt x="1056" y="77"/>
                  </a:lnTo>
                  <a:lnTo>
                    <a:pt x="1077" y="65"/>
                  </a:lnTo>
                  <a:lnTo>
                    <a:pt x="1034" y="0"/>
                  </a:lnTo>
                  <a:lnTo>
                    <a:pt x="1017" y="11"/>
                  </a:lnTo>
                  <a:lnTo>
                    <a:pt x="999" y="21"/>
                  </a:lnTo>
                  <a:lnTo>
                    <a:pt x="977" y="31"/>
                  </a:lnTo>
                  <a:lnTo>
                    <a:pt x="954" y="41"/>
                  </a:lnTo>
                  <a:lnTo>
                    <a:pt x="898" y="63"/>
                  </a:lnTo>
                  <a:lnTo>
                    <a:pt x="837" y="84"/>
                  </a:lnTo>
                  <a:lnTo>
                    <a:pt x="769" y="109"/>
                  </a:lnTo>
                  <a:lnTo>
                    <a:pt x="697" y="134"/>
                  </a:lnTo>
                  <a:lnTo>
                    <a:pt x="623" y="162"/>
                  </a:lnTo>
                  <a:lnTo>
                    <a:pt x="546" y="193"/>
                  </a:lnTo>
                  <a:lnTo>
                    <a:pt x="507" y="209"/>
                  </a:lnTo>
                  <a:lnTo>
                    <a:pt x="469" y="227"/>
                  </a:lnTo>
                  <a:lnTo>
                    <a:pt x="430" y="246"/>
                  </a:lnTo>
                  <a:lnTo>
                    <a:pt x="392" y="266"/>
                  </a:lnTo>
                  <a:lnTo>
                    <a:pt x="355" y="286"/>
                  </a:lnTo>
                  <a:lnTo>
                    <a:pt x="318" y="309"/>
                  </a:lnTo>
                  <a:lnTo>
                    <a:pt x="282" y="332"/>
                  </a:lnTo>
                  <a:lnTo>
                    <a:pt x="246" y="357"/>
                  </a:lnTo>
                  <a:lnTo>
                    <a:pt x="213" y="384"/>
                  </a:lnTo>
                  <a:lnTo>
                    <a:pt x="181" y="411"/>
                  </a:lnTo>
                  <a:lnTo>
                    <a:pt x="164" y="427"/>
                  </a:lnTo>
                  <a:lnTo>
                    <a:pt x="149" y="442"/>
                  </a:lnTo>
                  <a:lnTo>
                    <a:pt x="135" y="457"/>
                  </a:lnTo>
                  <a:lnTo>
                    <a:pt x="120" y="474"/>
                  </a:lnTo>
                  <a:lnTo>
                    <a:pt x="106" y="490"/>
                  </a:lnTo>
                  <a:lnTo>
                    <a:pt x="93" y="508"/>
                  </a:lnTo>
                  <a:lnTo>
                    <a:pt x="79" y="525"/>
                  </a:lnTo>
                  <a:lnTo>
                    <a:pt x="67" y="542"/>
                  </a:lnTo>
                  <a:lnTo>
                    <a:pt x="56" y="561"/>
                  </a:lnTo>
                  <a:lnTo>
                    <a:pt x="43" y="580"/>
                  </a:lnTo>
                  <a:lnTo>
                    <a:pt x="33" y="600"/>
                  </a:lnTo>
                  <a:lnTo>
                    <a:pt x="23" y="619"/>
                  </a:lnTo>
                  <a:lnTo>
                    <a:pt x="54" y="675"/>
                  </a:lnTo>
                  <a:lnTo>
                    <a:pt x="23" y="619"/>
                  </a:lnTo>
                  <a:lnTo>
                    <a:pt x="0" y="668"/>
                  </a:lnTo>
                  <a:lnTo>
                    <a:pt x="54" y="675"/>
                  </a:lnTo>
                  <a:lnTo>
                    <a:pt x="63" y="59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0" name="Freeform 288"/>
            <p:cNvSpPr>
              <a:spLocks/>
            </p:cNvSpPr>
            <p:nvPr/>
          </p:nvSpPr>
          <p:spPr bwMode="auto">
            <a:xfrm>
              <a:off x="2858" y="1619"/>
              <a:ext cx="66" cy="44"/>
            </a:xfrm>
            <a:custGeom>
              <a:avLst/>
              <a:gdLst>
                <a:gd name="T0" fmla="*/ 0 w 1056"/>
                <a:gd name="T1" fmla="*/ 0 h 715"/>
                <a:gd name="T2" fmla="*/ 0 w 1056"/>
                <a:gd name="T3" fmla="*/ 0 h 715"/>
                <a:gd name="T4" fmla="*/ 0 w 1056"/>
                <a:gd name="T5" fmla="*/ 0 h 715"/>
                <a:gd name="T6" fmla="*/ 0 w 1056"/>
                <a:gd name="T7" fmla="*/ 0 h 715"/>
                <a:gd name="T8" fmla="*/ 0 w 1056"/>
                <a:gd name="T9" fmla="*/ 0 h 715"/>
                <a:gd name="T10" fmla="*/ 0 w 1056"/>
                <a:gd name="T11" fmla="*/ 0 h 715"/>
                <a:gd name="T12" fmla="*/ 0 w 1056"/>
                <a:gd name="T13" fmla="*/ 0 h 715"/>
                <a:gd name="T14" fmla="*/ 0 w 1056"/>
                <a:gd name="T15" fmla="*/ 0 h 715"/>
                <a:gd name="T16" fmla="*/ 0 w 1056"/>
                <a:gd name="T17" fmla="*/ 0 h 715"/>
                <a:gd name="T18" fmla="*/ 0 w 1056"/>
                <a:gd name="T19" fmla="*/ 0 h 715"/>
                <a:gd name="T20" fmla="*/ 0 w 1056"/>
                <a:gd name="T21" fmla="*/ 0 h 715"/>
                <a:gd name="T22" fmla="*/ 0 w 1056"/>
                <a:gd name="T23" fmla="*/ 0 h 715"/>
                <a:gd name="T24" fmla="*/ 0 w 1056"/>
                <a:gd name="T25" fmla="*/ 0 h 715"/>
                <a:gd name="T26" fmla="*/ 0 w 1056"/>
                <a:gd name="T27" fmla="*/ 0 h 715"/>
                <a:gd name="T28" fmla="*/ 0 w 1056"/>
                <a:gd name="T29" fmla="*/ 0 h 715"/>
                <a:gd name="T30" fmla="*/ 0 w 1056"/>
                <a:gd name="T31" fmla="*/ 0 h 715"/>
                <a:gd name="T32" fmla="*/ 0 w 1056"/>
                <a:gd name="T33" fmla="*/ 0 h 715"/>
                <a:gd name="T34" fmla="*/ 0 w 1056"/>
                <a:gd name="T35" fmla="*/ 0 h 715"/>
                <a:gd name="T36" fmla="*/ 0 w 1056"/>
                <a:gd name="T37" fmla="*/ 0 h 715"/>
                <a:gd name="T38" fmla="*/ 0 w 1056"/>
                <a:gd name="T39" fmla="*/ 0 h 715"/>
                <a:gd name="T40" fmla="*/ 0 w 1056"/>
                <a:gd name="T41" fmla="*/ 0 h 715"/>
                <a:gd name="T42" fmla="*/ 0 w 1056"/>
                <a:gd name="T43" fmla="*/ 0 h 715"/>
                <a:gd name="T44" fmla="*/ 0 w 1056"/>
                <a:gd name="T45" fmla="*/ 0 h 715"/>
                <a:gd name="T46" fmla="*/ 0 w 1056"/>
                <a:gd name="T47" fmla="*/ 0 h 715"/>
                <a:gd name="T48" fmla="*/ 0 w 1056"/>
                <a:gd name="T49" fmla="*/ 0 h 715"/>
                <a:gd name="T50" fmla="*/ 0 w 1056"/>
                <a:gd name="T51" fmla="*/ 0 h 715"/>
                <a:gd name="T52" fmla="*/ 0 w 1056"/>
                <a:gd name="T53" fmla="*/ 0 h 715"/>
                <a:gd name="T54" fmla="*/ 0 w 1056"/>
                <a:gd name="T55" fmla="*/ 0 h 715"/>
                <a:gd name="T56" fmla="*/ 0 w 1056"/>
                <a:gd name="T57" fmla="*/ 0 h 715"/>
                <a:gd name="T58" fmla="*/ 0 w 1056"/>
                <a:gd name="T59" fmla="*/ 0 h 715"/>
                <a:gd name="T60" fmla="*/ 0 w 1056"/>
                <a:gd name="T61" fmla="*/ 0 h 715"/>
                <a:gd name="T62" fmla="*/ 0 w 1056"/>
                <a:gd name="T63" fmla="*/ 0 h 715"/>
                <a:gd name="T64" fmla="*/ 0 w 1056"/>
                <a:gd name="T65" fmla="*/ 0 h 715"/>
                <a:gd name="T66" fmla="*/ 0 w 1056"/>
                <a:gd name="T67" fmla="*/ 0 h 715"/>
                <a:gd name="T68" fmla="*/ 0 w 1056"/>
                <a:gd name="T69" fmla="*/ 0 h 715"/>
                <a:gd name="T70" fmla="*/ 0 w 1056"/>
                <a:gd name="T71" fmla="*/ 0 h 715"/>
                <a:gd name="T72" fmla="*/ 0 w 1056"/>
                <a:gd name="T73" fmla="*/ 0 h 715"/>
                <a:gd name="T74" fmla="*/ 0 w 1056"/>
                <a:gd name="T75" fmla="*/ 0 h 715"/>
                <a:gd name="T76" fmla="*/ 0 w 1056"/>
                <a:gd name="T77" fmla="*/ 0 h 715"/>
                <a:gd name="T78" fmla="*/ 0 w 1056"/>
                <a:gd name="T79" fmla="*/ 0 h 715"/>
                <a:gd name="T80" fmla="*/ 0 w 1056"/>
                <a:gd name="T81" fmla="*/ 0 h 715"/>
                <a:gd name="T82" fmla="*/ 0 w 1056"/>
                <a:gd name="T83" fmla="*/ 0 h 715"/>
                <a:gd name="T84" fmla="*/ 0 w 1056"/>
                <a:gd name="T85" fmla="*/ 0 h 715"/>
                <a:gd name="T86" fmla="*/ 0 w 1056"/>
                <a:gd name="T87" fmla="*/ 0 h 715"/>
                <a:gd name="T88" fmla="*/ 0 w 1056"/>
                <a:gd name="T89" fmla="*/ 0 h 715"/>
                <a:gd name="T90" fmla="*/ 0 w 1056"/>
                <a:gd name="T91" fmla="*/ 0 h 715"/>
                <a:gd name="T92" fmla="*/ 0 w 1056"/>
                <a:gd name="T93" fmla="*/ 0 h 715"/>
                <a:gd name="T94" fmla="*/ 0 w 1056"/>
                <a:gd name="T95" fmla="*/ 0 h 715"/>
                <a:gd name="T96" fmla="*/ 0 w 1056"/>
                <a:gd name="T97" fmla="*/ 0 h 715"/>
                <a:gd name="T98" fmla="*/ 0 w 1056"/>
                <a:gd name="T99" fmla="*/ 0 h 715"/>
                <a:gd name="T100" fmla="*/ 0 w 1056"/>
                <a:gd name="T101" fmla="*/ 0 h 715"/>
                <a:gd name="T102" fmla="*/ 0 w 1056"/>
                <a:gd name="T103" fmla="*/ 0 h 715"/>
                <a:gd name="T104" fmla="*/ 0 w 1056"/>
                <a:gd name="T105" fmla="*/ 0 h 715"/>
                <a:gd name="T106" fmla="*/ 0 w 1056"/>
                <a:gd name="T107" fmla="*/ 0 h 71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56"/>
                <a:gd name="T163" fmla="*/ 0 h 715"/>
                <a:gd name="T164" fmla="*/ 1056 w 1056"/>
                <a:gd name="T165" fmla="*/ 715 h 71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56" h="715">
                  <a:moveTo>
                    <a:pt x="1023" y="95"/>
                  </a:moveTo>
                  <a:lnTo>
                    <a:pt x="964" y="71"/>
                  </a:lnTo>
                  <a:lnTo>
                    <a:pt x="969" y="95"/>
                  </a:lnTo>
                  <a:lnTo>
                    <a:pt x="973" y="118"/>
                  </a:lnTo>
                  <a:lnTo>
                    <a:pt x="975" y="140"/>
                  </a:lnTo>
                  <a:lnTo>
                    <a:pt x="978" y="161"/>
                  </a:lnTo>
                  <a:lnTo>
                    <a:pt x="979" y="181"/>
                  </a:lnTo>
                  <a:lnTo>
                    <a:pt x="979" y="202"/>
                  </a:lnTo>
                  <a:lnTo>
                    <a:pt x="978" y="221"/>
                  </a:lnTo>
                  <a:lnTo>
                    <a:pt x="975" y="239"/>
                  </a:lnTo>
                  <a:lnTo>
                    <a:pt x="972" y="258"/>
                  </a:lnTo>
                  <a:lnTo>
                    <a:pt x="968" y="275"/>
                  </a:lnTo>
                  <a:lnTo>
                    <a:pt x="963" y="292"/>
                  </a:lnTo>
                  <a:lnTo>
                    <a:pt x="957" y="308"/>
                  </a:lnTo>
                  <a:lnTo>
                    <a:pt x="951" y="324"/>
                  </a:lnTo>
                  <a:lnTo>
                    <a:pt x="944" y="340"/>
                  </a:lnTo>
                  <a:lnTo>
                    <a:pt x="936" y="355"/>
                  </a:lnTo>
                  <a:lnTo>
                    <a:pt x="926" y="370"/>
                  </a:lnTo>
                  <a:lnTo>
                    <a:pt x="917" y="384"/>
                  </a:lnTo>
                  <a:lnTo>
                    <a:pt x="907" y="397"/>
                  </a:lnTo>
                  <a:lnTo>
                    <a:pt x="896" y="411"/>
                  </a:lnTo>
                  <a:lnTo>
                    <a:pt x="883" y="424"/>
                  </a:lnTo>
                  <a:lnTo>
                    <a:pt x="871" y="436"/>
                  </a:lnTo>
                  <a:lnTo>
                    <a:pt x="858" y="448"/>
                  </a:lnTo>
                  <a:lnTo>
                    <a:pt x="843" y="461"/>
                  </a:lnTo>
                  <a:lnTo>
                    <a:pt x="829" y="472"/>
                  </a:lnTo>
                  <a:lnTo>
                    <a:pt x="814" y="482"/>
                  </a:lnTo>
                  <a:lnTo>
                    <a:pt x="798" y="494"/>
                  </a:lnTo>
                  <a:lnTo>
                    <a:pt x="782" y="504"/>
                  </a:lnTo>
                  <a:lnTo>
                    <a:pt x="764" y="513"/>
                  </a:lnTo>
                  <a:lnTo>
                    <a:pt x="747" y="523"/>
                  </a:lnTo>
                  <a:lnTo>
                    <a:pt x="728" y="531"/>
                  </a:lnTo>
                  <a:lnTo>
                    <a:pt x="710" y="541"/>
                  </a:lnTo>
                  <a:lnTo>
                    <a:pt x="692" y="549"/>
                  </a:lnTo>
                  <a:lnTo>
                    <a:pt x="672" y="557"/>
                  </a:lnTo>
                  <a:lnTo>
                    <a:pt x="652" y="564"/>
                  </a:lnTo>
                  <a:lnTo>
                    <a:pt x="632" y="571"/>
                  </a:lnTo>
                  <a:lnTo>
                    <a:pt x="612" y="578"/>
                  </a:lnTo>
                  <a:lnTo>
                    <a:pt x="570" y="590"/>
                  </a:lnTo>
                  <a:lnTo>
                    <a:pt x="527" y="601"/>
                  </a:lnTo>
                  <a:lnTo>
                    <a:pt x="482" y="610"/>
                  </a:lnTo>
                  <a:lnTo>
                    <a:pt x="437" y="618"/>
                  </a:lnTo>
                  <a:lnTo>
                    <a:pt x="393" y="625"/>
                  </a:lnTo>
                  <a:lnTo>
                    <a:pt x="348" y="630"/>
                  </a:lnTo>
                  <a:lnTo>
                    <a:pt x="303" y="634"/>
                  </a:lnTo>
                  <a:lnTo>
                    <a:pt x="258" y="636"/>
                  </a:lnTo>
                  <a:lnTo>
                    <a:pt x="214" y="638"/>
                  </a:lnTo>
                  <a:lnTo>
                    <a:pt x="171" y="638"/>
                  </a:lnTo>
                  <a:lnTo>
                    <a:pt x="128" y="637"/>
                  </a:lnTo>
                  <a:lnTo>
                    <a:pt x="87" y="635"/>
                  </a:lnTo>
                  <a:lnTo>
                    <a:pt x="47" y="632"/>
                  </a:lnTo>
                  <a:lnTo>
                    <a:pt x="9" y="628"/>
                  </a:lnTo>
                  <a:lnTo>
                    <a:pt x="0" y="705"/>
                  </a:lnTo>
                  <a:lnTo>
                    <a:pt x="40" y="709"/>
                  </a:lnTo>
                  <a:lnTo>
                    <a:pt x="82" y="712"/>
                  </a:lnTo>
                  <a:lnTo>
                    <a:pt x="126" y="714"/>
                  </a:lnTo>
                  <a:lnTo>
                    <a:pt x="170" y="715"/>
                  </a:lnTo>
                  <a:lnTo>
                    <a:pt x="215" y="715"/>
                  </a:lnTo>
                  <a:lnTo>
                    <a:pt x="261" y="714"/>
                  </a:lnTo>
                  <a:lnTo>
                    <a:pt x="308" y="711"/>
                  </a:lnTo>
                  <a:lnTo>
                    <a:pt x="355" y="707"/>
                  </a:lnTo>
                  <a:lnTo>
                    <a:pt x="403" y="701"/>
                  </a:lnTo>
                  <a:lnTo>
                    <a:pt x="450" y="694"/>
                  </a:lnTo>
                  <a:lnTo>
                    <a:pt x="497" y="686"/>
                  </a:lnTo>
                  <a:lnTo>
                    <a:pt x="544" y="676"/>
                  </a:lnTo>
                  <a:lnTo>
                    <a:pt x="589" y="665"/>
                  </a:lnTo>
                  <a:lnTo>
                    <a:pt x="634" y="651"/>
                  </a:lnTo>
                  <a:lnTo>
                    <a:pt x="657" y="644"/>
                  </a:lnTo>
                  <a:lnTo>
                    <a:pt x="678" y="637"/>
                  </a:lnTo>
                  <a:lnTo>
                    <a:pt x="700" y="629"/>
                  </a:lnTo>
                  <a:lnTo>
                    <a:pt x="721" y="621"/>
                  </a:lnTo>
                  <a:lnTo>
                    <a:pt x="742" y="611"/>
                  </a:lnTo>
                  <a:lnTo>
                    <a:pt x="762" y="601"/>
                  </a:lnTo>
                  <a:lnTo>
                    <a:pt x="783" y="592"/>
                  </a:lnTo>
                  <a:lnTo>
                    <a:pt x="802" y="581"/>
                  </a:lnTo>
                  <a:lnTo>
                    <a:pt x="821" y="570"/>
                  </a:lnTo>
                  <a:lnTo>
                    <a:pt x="840" y="558"/>
                  </a:lnTo>
                  <a:lnTo>
                    <a:pt x="858" y="547"/>
                  </a:lnTo>
                  <a:lnTo>
                    <a:pt x="875" y="533"/>
                  </a:lnTo>
                  <a:lnTo>
                    <a:pt x="892" y="520"/>
                  </a:lnTo>
                  <a:lnTo>
                    <a:pt x="909" y="507"/>
                  </a:lnTo>
                  <a:lnTo>
                    <a:pt x="924" y="492"/>
                  </a:lnTo>
                  <a:lnTo>
                    <a:pt x="940" y="477"/>
                  </a:lnTo>
                  <a:lnTo>
                    <a:pt x="954" y="462"/>
                  </a:lnTo>
                  <a:lnTo>
                    <a:pt x="967" y="445"/>
                  </a:lnTo>
                  <a:lnTo>
                    <a:pt x="980" y="429"/>
                  </a:lnTo>
                  <a:lnTo>
                    <a:pt x="992" y="412"/>
                  </a:lnTo>
                  <a:lnTo>
                    <a:pt x="1003" y="393"/>
                  </a:lnTo>
                  <a:lnTo>
                    <a:pt x="1012" y="375"/>
                  </a:lnTo>
                  <a:lnTo>
                    <a:pt x="1022" y="355"/>
                  </a:lnTo>
                  <a:lnTo>
                    <a:pt x="1030" y="336"/>
                  </a:lnTo>
                  <a:lnTo>
                    <a:pt x="1037" y="315"/>
                  </a:lnTo>
                  <a:lnTo>
                    <a:pt x="1043" y="294"/>
                  </a:lnTo>
                  <a:lnTo>
                    <a:pt x="1048" y="272"/>
                  </a:lnTo>
                  <a:lnTo>
                    <a:pt x="1051" y="250"/>
                  </a:lnTo>
                  <a:lnTo>
                    <a:pt x="1054" y="227"/>
                  </a:lnTo>
                  <a:lnTo>
                    <a:pt x="1055" y="204"/>
                  </a:lnTo>
                  <a:lnTo>
                    <a:pt x="1056" y="180"/>
                  </a:lnTo>
                  <a:lnTo>
                    <a:pt x="1055" y="156"/>
                  </a:lnTo>
                  <a:lnTo>
                    <a:pt x="1053" y="131"/>
                  </a:lnTo>
                  <a:lnTo>
                    <a:pt x="1049" y="105"/>
                  </a:lnTo>
                  <a:lnTo>
                    <a:pt x="1045" y="80"/>
                  </a:lnTo>
                  <a:lnTo>
                    <a:pt x="1039" y="53"/>
                  </a:lnTo>
                  <a:lnTo>
                    <a:pt x="980" y="30"/>
                  </a:lnTo>
                  <a:lnTo>
                    <a:pt x="1039" y="53"/>
                  </a:lnTo>
                  <a:lnTo>
                    <a:pt x="1026" y="0"/>
                  </a:lnTo>
                  <a:lnTo>
                    <a:pt x="980" y="30"/>
                  </a:lnTo>
                  <a:lnTo>
                    <a:pt x="1023" y="9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1" name="Freeform 289"/>
            <p:cNvSpPr>
              <a:spLocks/>
            </p:cNvSpPr>
            <p:nvPr/>
          </p:nvSpPr>
          <p:spPr bwMode="auto">
            <a:xfrm>
              <a:off x="2688" y="1600"/>
              <a:ext cx="103" cy="76"/>
            </a:xfrm>
            <a:custGeom>
              <a:avLst/>
              <a:gdLst>
                <a:gd name="T0" fmla="*/ 0 w 1653"/>
                <a:gd name="T1" fmla="*/ 0 h 1211"/>
                <a:gd name="T2" fmla="*/ 0 w 1653"/>
                <a:gd name="T3" fmla="*/ 0 h 1211"/>
                <a:gd name="T4" fmla="*/ 0 w 1653"/>
                <a:gd name="T5" fmla="*/ 0 h 1211"/>
                <a:gd name="T6" fmla="*/ 0 w 1653"/>
                <a:gd name="T7" fmla="*/ 0 h 1211"/>
                <a:gd name="T8" fmla="*/ 0 w 1653"/>
                <a:gd name="T9" fmla="*/ 0 h 1211"/>
                <a:gd name="T10" fmla="*/ 0 w 1653"/>
                <a:gd name="T11" fmla="*/ 0 h 1211"/>
                <a:gd name="T12" fmla="*/ 0 w 1653"/>
                <a:gd name="T13" fmla="*/ 0 h 1211"/>
                <a:gd name="T14" fmla="*/ 0 w 1653"/>
                <a:gd name="T15" fmla="*/ 0 h 1211"/>
                <a:gd name="T16" fmla="*/ 0 w 1653"/>
                <a:gd name="T17" fmla="*/ 0 h 1211"/>
                <a:gd name="T18" fmla="*/ 0 w 1653"/>
                <a:gd name="T19" fmla="*/ 0 h 1211"/>
                <a:gd name="T20" fmla="*/ 0 w 1653"/>
                <a:gd name="T21" fmla="*/ 0 h 1211"/>
                <a:gd name="T22" fmla="*/ 0 w 1653"/>
                <a:gd name="T23" fmla="*/ 0 h 1211"/>
                <a:gd name="T24" fmla="*/ 0 w 1653"/>
                <a:gd name="T25" fmla="*/ 0 h 1211"/>
                <a:gd name="T26" fmla="*/ 0 w 1653"/>
                <a:gd name="T27" fmla="*/ 0 h 1211"/>
                <a:gd name="T28" fmla="*/ 0 w 1653"/>
                <a:gd name="T29" fmla="*/ 0 h 1211"/>
                <a:gd name="T30" fmla="*/ 0 w 1653"/>
                <a:gd name="T31" fmla="*/ 0 h 1211"/>
                <a:gd name="T32" fmla="*/ 0 w 1653"/>
                <a:gd name="T33" fmla="*/ 0 h 1211"/>
                <a:gd name="T34" fmla="*/ 0 w 1653"/>
                <a:gd name="T35" fmla="*/ 0 h 1211"/>
                <a:gd name="T36" fmla="*/ 0 w 1653"/>
                <a:gd name="T37" fmla="*/ 0 h 1211"/>
                <a:gd name="T38" fmla="*/ 0 w 1653"/>
                <a:gd name="T39" fmla="*/ 0 h 1211"/>
                <a:gd name="T40" fmla="*/ 0 w 1653"/>
                <a:gd name="T41" fmla="*/ 0 h 1211"/>
                <a:gd name="T42" fmla="*/ 0 w 1653"/>
                <a:gd name="T43" fmla="*/ 0 h 1211"/>
                <a:gd name="T44" fmla="*/ 0 w 1653"/>
                <a:gd name="T45" fmla="*/ 0 h 1211"/>
                <a:gd name="T46" fmla="*/ 0 w 1653"/>
                <a:gd name="T47" fmla="*/ 0 h 1211"/>
                <a:gd name="T48" fmla="*/ 0 w 1653"/>
                <a:gd name="T49" fmla="*/ 0 h 1211"/>
                <a:gd name="T50" fmla="*/ 0 w 1653"/>
                <a:gd name="T51" fmla="*/ 0 h 1211"/>
                <a:gd name="T52" fmla="*/ 0 w 1653"/>
                <a:gd name="T53" fmla="*/ 0 h 1211"/>
                <a:gd name="T54" fmla="*/ 0 w 1653"/>
                <a:gd name="T55" fmla="*/ 0 h 1211"/>
                <a:gd name="T56" fmla="*/ 0 w 1653"/>
                <a:gd name="T57" fmla="*/ 0 h 1211"/>
                <a:gd name="T58" fmla="*/ 0 w 1653"/>
                <a:gd name="T59" fmla="*/ 0 h 1211"/>
                <a:gd name="T60" fmla="*/ 0 w 1653"/>
                <a:gd name="T61" fmla="*/ 0 h 1211"/>
                <a:gd name="T62" fmla="*/ 0 w 1653"/>
                <a:gd name="T63" fmla="*/ 0 h 1211"/>
                <a:gd name="T64" fmla="*/ 0 w 1653"/>
                <a:gd name="T65" fmla="*/ 0 h 1211"/>
                <a:gd name="T66" fmla="*/ 0 w 1653"/>
                <a:gd name="T67" fmla="*/ 0 h 1211"/>
                <a:gd name="T68" fmla="*/ 0 w 1653"/>
                <a:gd name="T69" fmla="*/ 0 h 1211"/>
                <a:gd name="T70" fmla="*/ 0 w 1653"/>
                <a:gd name="T71" fmla="*/ 0 h 1211"/>
                <a:gd name="T72" fmla="*/ 0 w 1653"/>
                <a:gd name="T73" fmla="*/ 0 h 1211"/>
                <a:gd name="T74" fmla="*/ 0 w 1653"/>
                <a:gd name="T75" fmla="*/ 0 h 1211"/>
                <a:gd name="T76" fmla="*/ 0 w 1653"/>
                <a:gd name="T77" fmla="*/ 0 h 1211"/>
                <a:gd name="T78" fmla="*/ 0 w 1653"/>
                <a:gd name="T79" fmla="*/ 0 h 1211"/>
                <a:gd name="T80" fmla="*/ 0 w 1653"/>
                <a:gd name="T81" fmla="*/ 0 h 1211"/>
                <a:gd name="T82" fmla="*/ 0 w 1653"/>
                <a:gd name="T83" fmla="*/ 0 h 1211"/>
                <a:gd name="T84" fmla="*/ 0 w 1653"/>
                <a:gd name="T85" fmla="*/ 0 h 1211"/>
                <a:gd name="T86" fmla="*/ 0 w 1653"/>
                <a:gd name="T87" fmla="*/ 0 h 1211"/>
                <a:gd name="T88" fmla="*/ 0 w 1653"/>
                <a:gd name="T89" fmla="*/ 0 h 1211"/>
                <a:gd name="T90" fmla="*/ 0 w 1653"/>
                <a:gd name="T91" fmla="*/ 0 h 1211"/>
                <a:gd name="T92" fmla="*/ 0 w 1653"/>
                <a:gd name="T93" fmla="*/ 0 h 1211"/>
                <a:gd name="T94" fmla="*/ 0 w 1653"/>
                <a:gd name="T95" fmla="*/ 0 h 1211"/>
                <a:gd name="T96" fmla="*/ 0 w 1653"/>
                <a:gd name="T97" fmla="*/ 0 h 1211"/>
                <a:gd name="T98" fmla="*/ 0 w 1653"/>
                <a:gd name="T99" fmla="*/ 0 h 1211"/>
                <a:gd name="T100" fmla="*/ 0 w 1653"/>
                <a:gd name="T101" fmla="*/ 0 h 1211"/>
                <a:gd name="T102" fmla="*/ 0 w 1653"/>
                <a:gd name="T103" fmla="*/ 0 h 1211"/>
                <a:gd name="T104" fmla="*/ 0 w 1653"/>
                <a:gd name="T105" fmla="*/ 0 h 1211"/>
                <a:gd name="T106" fmla="*/ 0 w 1653"/>
                <a:gd name="T107" fmla="*/ 0 h 1211"/>
                <a:gd name="T108" fmla="*/ 0 w 1653"/>
                <a:gd name="T109" fmla="*/ 0 h 1211"/>
                <a:gd name="T110" fmla="*/ 0 w 1653"/>
                <a:gd name="T111" fmla="*/ 0 h 1211"/>
                <a:gd name="T112" fmla="*/ 0 w 1653"/>
                <a:gd name="T113" fmla="*/ 0 h 1211"/>
                <a:gd name="T114" fmla="*/ 0 w 1653"/>
                <a:gd name="T115" fmla="*/ 0 h 121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53"/>
                <a:gd name="T175" fmla="*/ 0 h 1211"/>
                <a:gd name="T176" fmla="*/ 1653 w 1653"/>
                <a:gd name="T177" fmla="*/ 1211 h 121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53" h="1211">
                  <a:moveTo>
                    <a:pt x="1252" y="97"/>
                  </a:moveTo>
                  <a:lnTo>
                    <a:pt x="1230" y="128"/>
                  </a:lnTo>
                  <a:lnTo>
                    <a:pt x="1206" y="158"/>
                  </a:lnTo>
                  <a:lnTo>
                    <a:pt x="1182" y="185"/>
                  </a:lnTo>
                  <a:lnTo>
                    <a:pt x="1157" y="212"/>
                  </a:lnTo>
                  <a:lnTo>
                    <a:pt x="1131" y="235"/>
                  </a:lnTo>
                  <a:lnTo>
                    <a:pt x="1103" y="259"/>
                  </a:lnTo>
                  <a:lnTo>
                    <a:pt x="1074" y="279"/>
                  </a:lnTo>
                  <a:lnTo>
                    <a:pt x="1046" y="300"/>
                  </a:lnTo>
                  <a:lnTo>
                    <a:pt x="1015" y="318"/>
                  </a:lnTo>
                  <a:lnTo>
                    <a:pt x="984" y="336"/>
                  </a:lnTo>
                  <a:lnTo>
                    <a:pt x="952" y="351"/>
                  </a:lnTo>
                  <a:lnTo>
                    <a:pt x="919" y="366"/>
                  </a:lnTo>
                  <a:lnTo>
                    <a:pt x="887" y="379"/>
                  </a:lnTo>
                  <a:lnTo>
                    <a:pt x="853" y="391"/>
                  </a:lnTo>
                  <a:lnTo>
                    <a:pt x="819" y="402"/>
                  </a:lnTo>
                  <a:lnTo>
                    <a:pt x="784" y="413"/>
                  </a:lnTo>
                  <a:lnTo>
                    <a:pt x="749" y="422"/>
                  </a:lnTo>
                  <a:lnTo>
                    <a:pt x="713" y="430"/>
                  </a:lnTo>
                  <a:lnTo>
                    <a:pt x="678" y="437"/>
                  </a:lnTo>
                  <a:lnTo>
                    <a:pt x="642" y="443"/>
                  </a:lnTo>
                  <a:lnTo>
                    <a:pt x="605" y="450"/>
                  </a:lnTo>
                  <a:lnTo>
                    <a:pt x="569" y="455"/>
                  </a:lnTo>
                  <a:lnTo>
                    <a:pt x="532" y="459"/>
                  </a:lnTo>
                  <a:lnTo>
                    <a:pt x="495" y="463"/>
                  </a:lnTo>
                  <a:lnTo>
                    <a:pt x="421" y="469"/>
                  </a:lnTo>
                  <a:lnTo>
                    <a:pt x="349" y="473"/>
                  </a:lnTo>
                  <a:lnTo>
                    <a:pt x="276" y="476"/>
                  </a:lnTo>
                  <a:lnTo>
                    <a:pt x="205" y="479"/>
                  </a:lnTo>
                  <a:lnTo>
                    <a:pt x="181" y="480"/>
                  </a:lnTo>
                  <a:lnTo>
                    <a:pt x="160" y="483"/>
                  </a:lnTo>
                  <a:lnTo>
                    <a:pt x="139" y="488"/>
                  </a:lnTo>
                  <a:lnTo>
                    <a:pt x="121" y="495"/>
                  </a:lnTo>
                  <a:lnTo>
                    <a:pt x="105" y="503"/>
                  </a:lnTo>
                  <a:lnTo>
                    <a:pt x="88" y="513"/>
                  </a:lnTo>
                  <a:lnTo>
                    <a:pt x="74" y="523"/>
                  </a:lnTo>
                  <a:lnTo>
                    <a:pt x="62" y="536"/>
                  </a:lnTo>
                  <a:lnTo>
                    <a:pt x="49" y="549"/>
                  </a:lnTo>
                  <a:lnTo>
                    <a:pt x="39" y="563"/>
                  </a:lnTo>
                  <a:lnTo>
                    <a:pt x="30" y="579"/>
                  </a:lnTo>
                  <a:lnTo>
                    <a:pt x="23" y="595"/>
                  </a:lnTo>
                  <a:lnTo>
                    <a:pt x="15" y="612"/>
                  </a:lnTo>
                  <a:lnTo>
                    <a:pt x="10" y="630"/>
                  </a:lnTo>
                  <a:lnTo>
                    <a:pt x="6" y="648"/>
                  </a:lnTo>
                  <a:lnTo>
                    <a:pt x="3" y="668"/>
                  </a:lnTo>
                  <a:lnTo>
                    <a:pt x="1" y="687"/>
                  </a:lnTo>
                  <a:lnTo>
                    <a:pt x="0" y="708"/>
                  </a:lnTo>
                  <a:lnTo>
                    <a:pt x="1" y="727"/>
                  </a:lnTo>
                  <a:lnTo>
                    <a:pt x="2" y="748"/>
                  </a:lnTo>
                  <a:lnTo>
                    <a:pt x="4" y="768"/>
                  </a:lnTo>
                  <a:lnTo>
                    <a:pt x="7" y="789"/>
                  </a:lnTo>
                  <a:lnTo>
                    <a:pt x="11" y="809"/>
                  </a:lnTo>
                  <a:lnTo>
                    <a:pt x="16" y="830"/>
                  </a:lnTo>
                  <a:lnTo>
                    <a:pt x="23" y="850"/>
                  </a:lnTo>
                  <a:lnTo>
                    <a:pt x="30" y="870"/>
                  </a:lnTo>
                  <a:lnTo>
                    <a:pt x="38" y="889"/>
                  </a:lnTo>
                  <a:lnTo>
                    <a:pt x="46" y="909"/>
                  </a:lnTo>
                  <a:lnTo>
                    <a:pt x="55" y="927"/>
                  </a:lnTo>
                  <a:lnTo>
                    <a:pt x="66" y="944"/>
                  </a:lnTo>
                  <a:lnTo>
                    <a:pt x="77" y="961"/>
                  </a:lnTo>
                  <a:lnTo>
                    <a:pt x="88" y="977"/>
                  </a:lnTo>
                  <a:lnTo>
                    <a:pt x="103" y="996"/>
                  </a:lnTo>
                  <a:lnTo>
                    <a:pt x="118" y="1014"/>
                  </a:lnTo>
                  <a:lnTo>
                    <a:pt x="133" y="1031"/>
                  </a:lnTo>
                  <a:lnTo>
                    <a:pt x="151" y="1048"/>
                  </a:lnTo>
                  <a:lnTo>
                    <a:pt x="169" y="1064"/>
                  </a:lnTo>
                  <a:lnTo>
                    <a:pt x="188" y="1079"/>
                  </a:lnTo>
                  <a:lnTo>
                    <a:pt x="207" y="1093"/>
                  </a:lnTo>
                  <a:lnTo>
                    <a:pt x="227" y="1106"/>
                  </a:lnTo>
                  <a:lnTo>
                    <a:pt x="247" y="1119"/>
                  </a:lnTo>
                  <a:lnTo>
                    <a:pt x="269" y="1130"/>
                  </a:lnTo>
                  <a:lnTo>
                    <a:pt x="289" y="1139"/>
                  </a:lnTo>
                  <a:lnTo>
                    <a:pt x="311" y="1147"/>
                  </a:lnTo>
                  <a:lnTo>
                    <a:pt x="333" y="1154"/>
                  </a:lnTo>
                  <a:lnTo>
                    <a:pt x="355" y="1160"/>
                  </a:lnTo>
                  <a:lnTo>
                    <a:pt x="376" y="1164"/>
                  </a:lnTo>
                  <a:lnTo>
                    <a:pt x="399" y="1166"/>
                  </a:lnTo>
                  <a:lnTo>
                    <a:pt x="445" y="1170"/>
                  </a:lnTo>
                  <a:lnTo>
                    <a:pt x="491" y="1175"/>
                  </a:lnTo>
                  <a:lnTo>
                    <a:pt x="538" y="1181"/>
                  </a:lnTo>
                  <a:lnTo>
                    <a:pt x="585" y="1188"/>
                  </a:lnTo>
                  <a:lnTo>
                    <a:pt x="631" y="1194"/>
                  </a:lnTo>
                  <a:lnTo>
                    <a:pt x="679" y="1202"/>
                  </a:lnTo>
                  <a:lnTo>
                    <a:pt x="726" y="1207"/>
                  </a:lnTo>
                  <a:lnTo>
                    <a:pt x="772" y="1210"/>
                  </a:lnTo>
                  <a:lnTo>
                    <a:pt x="794" y="1211"/>
                  </a:lnTo>
                  <a:lnTo>
                    <a:pt x="817" y="1211"/>
                  </a:lnTo>
                  <a:lnTo>
                    <a:pt x="840" y="1211"/>
                  </a:lnTo>
                  <a:lnTo>
                    <a:pt x="862" y="1210"/>
                  </a:lnTo>
                  <a:lnTo>
                    <a:pt x="885" y="1209"/>
                  </a:lnTo>
                  <a:lnTo>
                    <a:pt x="906" y="1206"/>
                  </a:lnTo>
                  <a:lnTo>
                    <a:pt x="928" y="1203"/>
                  </a:lnTo>
                  <a:lnTo>
                    <a:pt x="949" y="1198"/>
                  </a:lnTo>
                  <a:lnTo>
                    <a:pt x="971" y="1192"/>
                  </a:lnTo>
                  <a:lnTo>
                    <a:pt x="991" y="1186"/>
                  </a:lnTo>
                  <a:lnTo>
                    <a:pt x="1012" y="1179"/>
                  </a:lnTo>
                  <a:lnTo>
                    <a:pt x="1031" y="1170"/>
                  </a:lnTo>
                  <a:lnTo>
                    <a:pt x="1051" y="1160"/>
                  </a:lnTo>
                  <a:lnTo>
                    <a:pt x="1070" y="1148"/>
                  </a:lnTo>
                  <a:lnTo>
                    <a:pt x="1090" y="1135"/>
                  </a:lnTo>
                  <a:lnTo>
                    <a:pt x="1108" y="1121"/>
                  </a:lnTo>
                  <a:lnTo>
                    <a:pt x="1143" y="1095"/>
                  </a:lnTo>
                  <a:lnTo>
                    <a:pt x="1179" y="1069"/>
                  </a:lnTo>
                  <a:lnTo>
                    <a:pt x="1216" y="1045"/>
                  </a:lnTo>
                  <a:lnTo>
                    <a:pt x="1254" y="1021"/>
                  </a:lnTo>
                  <a:lnTo>
                    <a:pt x="1329" y="973"/>
                  </a:lnTo>
                  <a:lnTo>
                    <a:pt x="1404" y="925"/>
                  </a:lnTo>
                  <a:lnTo>
                    <a:pt x="1440" y="900"/>
                  </a:lnTo>
                  <a:lnTo>
                    <a:pt x="1474" y="874"/>
                  </a:lnTo>
                  <a:lnTo>
                    <a:pt x="1490" y="860"/>
                  </a:lnTo>
                  <a:lnTo>
                    <a:pt x="1507" y="847"/>
                  </a:lnTo>
                  <a:lnTo>
                    <a:pt x="1522" y="833"/>
                  </a:lnTo>
                  <a:lnTo>
                    <a:pt x="1538" y="818"/>
                  </a:lnTo>
                  <a:lnTo>
                    <a:pt x="1552" y="803"/>
                  </a:lnTo>
                  <a:lnTo>
                    <a:pt x="1566" y="788"/>
                  </a:lnTo>
                  <a:lnTo>
                    <a:pt x="1580" y="772"/>
                  </a:lnTo>
                  <a:lnTo>
                    <a:pt x="1592" y="756"/>
                  </a:lnTo>
                  <a:lnTo>
                    <a:pt x="1603" y="738"/>
                  </a:lnTo>
                  <a:lnTo>
                    <a:pt x="1614" y="721"/>
                  </a:lnTo>
                  <a:lnTo>
                    <a:pt x="1625" y="703"/>
                  </a:lnTo>
                  <a:lnTo>
                    <a:pt x="1634" y="684"/>
                  </a:lnTo>
                  <a:lnTo>
                    <a:pt x="1639" y="670"/>
                  </a:lnTo>
                  <a:lnTo>
                    <a:pt x="1643" y="656"/>
                  </a:lnTo>
                  <a:lnTo>
                    <a:pt x="1647" y="642"/>
                  </a:lnTo>
                  <a:lnTo>
                    <a:pt x="1649" y="628"/>
                  </a:lnTo>
                  <a:lnTo>
                    <a:pt x="1651" y="614"/>
                  </a:lnTo>
                  <a:lnTo>
                    <a:pt x="1652" y="599"/>
                  </a:lnTo>
                  <a:lnTo>
                    <a:pt x="1653" y="585"/>
                  </a:lnTo>
                  <a:lnTo>
                    <a:pt x="1653" y="570"/>
                  </a:lnTo>
                  <a:lnTo>
                    <a:pt x="1650" y="541"/>
                  </a:lnTo>
                  <a:lnTo>
                    <a:pt x="1646" y="510"/>
                  </a:lnTo>
                  <a:lnTo>
                    <a:pt x="1641" y="480"/>
                  </a:lnTo>
                  <a:lnTo>
                    <a:pt x="1633" y="450"/>
                  </a:lnTo>
                  <a:lnTo>
                    <a:pt x="1615" y="387"/>
                  </a:lnTo>
                  <a:lnTo>
                    <a:pt x="1596" y="325"/>
                  </a:lnTo>
                  <a:lnTo>
                    <a:pt x="1586" y="294"/>
                  </a:lnTo>
                  <a:lnTo>
                    <a:pt x="1577" y="263"/>
                  </a:lnTo>
                  <a:lnTo>
                    <a:pt x="1568" y="232"/>
                  </a:lnTo>
                  <a:lnTo>
                    <a:pt x="1562" y="202"/>
                  </a:lnTo>
                  <a:lnTo>
                    <a:pt x="1557" y="185"/>
                  </a:lnTo>
                  <a:lnTo>
                    <a:pt x="1551" y="167"/>
                  </a:lnTo>
                  <a:lnTo>
                    <a:pt x="1544" y="147"/>
                  </a:lnTo>
                  <a:lnTo>
                    <a:pt x="1536" y="128"/>
                  </a:lnTo>
                  <a:lnTo>
                    <a:pt x="1525" y="109"/>
                  </a:lnTo>
                  <a:lnTo>
                    <a:pt x="1515" y="90"/>
                  </a:lnTo>
                  <a:lnTo>
                    <a:pt x="1503" y="73"/>
                  </a:lnTo>
                  <a:lnTo>
                    <a:pt x="1488" y="55"/>
                  </a:lnTo>
                  <a:lnTo>
                    <a:pt x="1481" y="48"/>
                  </a:lnTo>
                  <a:lnTo>
                    <a:pt x="1473" y="40"/>
                  </a:lnTo>
                  <a:lnTo>
                    <a:pt x="1465" y="34"/>
                  </a:lnTo>
                  <a:lnTo>
                    <a:pt x="1457" y="26"/>
                  </a:lnTo>
                  <a:lnTo>
                    <a:pt x="1447" y="21"/>
                  </a:lnTo>
                  <a:lnTo>
                    <a:pt x="1438" y="16"/>
                  </a:lnTo>
                  <a:lnTo>
                    <a:pt x="1429" y="11"/>
                  </a:lnTo>
                  <a:lnTo>
                    <a:pt x="1419" y="7"/>
                  </a:lnTo>
                  <a:lnTo>
                    <a:pt x="1408" y="4"/>
                  </a:lnTo>
                  <a:lnTo>
                    <a:pt x="1397" y="2"/>
                  </a:lnTo>
                  <a:lnTo>
                    <a:pt x="1386" y="1"/>
                  </a:lnTo>
                  <a:lnTo>
                    <a:pt x="1375" y="0"/>
                  </a:lnTo>
                  <a:lnTo>
                    <a:pt x="1362" y="1"/>
                  </a:lnTo>
                  <a:lnTo>
                    <a:pt x="1350" y="2"/>
                  </a:lnTo>
                  <a:lnTo>
                    <a:pt x="1337" y="5"/>
                  </a:lnTo>
                  <a:lnTo>
                    <a:pt x="1323" y="8"/>
                  </a:lnTo>
                  <a:lnTo>
                    <a:pt x="1316" y="10"/>
                  </a:lnTo>
                  <a:lnTo>
                    <a:pt x="1309" y="12"/>
                  </a:lnTo>
                  <a:lnTo>
                    <a:pt x="1303" y="15"/>
                  </a:lnTo>
                  <a:lnTo>
                    <a:pt x="1297" y="19"/>
                  </a:lnTo>
                  <a:lnTo>
                    <a:pt x="1292" y="24"/>
                  </a:lnTo>
                  <a:lnTo>
                    <a:pt x="1287" y="30"/>
                  </a:lnTo>
                  <a:lnTo>
                    <a:pt x="1283" y="36"/>
                  </a:lnTo>
                  <a:lnTo>
                    <a:pt x="1279" y="42"/>
                  </a:lnTo>
                  <a:lnTo>
                    <a:pt x="1272" y="56"/>
                  </a:lnTo>
                  <a:lnTo>
                    <a:pt x="1266" y="69"/>
                  </a:lnTo>
                  <a:lnTo>
                    <a:pt x="1260" y="84"/>
                  </a:lnTo>
                  <a:lnTo>
                    <a:pt x="1252" y="9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2" name="Freeform 290"/>
            <p:cNvSpPr>
              <a:spLocks/>
            </p:cNvSpPr>
            <p:nvPr/>
          </p:nvSpPr>
          <p:spPr bwMode="auto">
            <a:xfrm>
              <a:off x="2700" y="1605"/>
              <a:ext cx="68" cy="28"/>
            </a:xfrm>
            <a:custGeom>
              <a:avLst/>
              <a:gdLst>
                <a:gd name="T0" fmla="*/ 0 w 1080"/>
                <a:gd name="T1" fmla="*/ 0 h 441"/>
                <a:gd name="T2" fmla="*/ 0 w 1080"/>
                <a:gd name="T3" fmla="*/ 0 h 441"/>
                <a:gd name="T4" fmla="*/ 0 w 1080"/>
                <a:gd name="T5" fmla="*/ 0 h 441"/>
                <a:gd name="T6" fmla="*/ 0 w 1080"/>
                <a:gd name="T7" fmla="*/ 0 h 441"/>
                <a:gd name="T8" fmla="*/ 0 w 1080"/>
                <a:gd name="T9" fmla="*/ 0 h 441"/>
                <a:gd name="T10" fmla="*/ 0 w 1080"/>
                <a:gd name="T11" fmla="*/ 0 h 441"/>
                <a:gd name="T12" fmla="*/ 0 w 1080"/>
                <a:gd name="T13" fmla="*/ 0 h 441"/>
                <a:gd name="T14" fmla="*/ 0 w 1080"/>
                <a:gd name="T15" fmla="*/ 0 h 441"/>
                <a:gd name="T16" fmla="*/ 0 w 1080"/>
                <a:gd name="T17" fmla="*/ 0 h 441"/>
                <a:gd name="T18" fmla="*/ 0 w 1080"/>
                <a:gd name="T19" fmla="*/ 0 h 441"/>
                <a:gd name="T20" fmla="*/ 0 w 1080"/>
                <a:gd name="T21" fmla="*/ 0 h 441"/>
                <a:gd name="T22" fmla="*/ 0 w 1080"/>
                <a:gd name="T23" fmla="*/ 0 h 441"/>
                <a:gd name="T24" fmla="*/ 0 w 1080"/>
                <a:gd name="T25" fmla="*/ 0 h 441"/>
                <a:gd name="T26" fmla="*/ 0 w 1080"/>
                <a:gd name="T27" fmla="*/ 0 h 441"/>
                <a:gd name="T28" fmla="*/ 0 w 1080"/>
                <a:gd name="T29" fmla="*/ 0 h 441"/>
                <a:gd name="T30" fmla="*/ 0 w 1080"/>
                <a:gd name="T31" fmla="*/ 0 h 441"/>
                <a:gd name="T32" fmla="*/ 0 w 1080"/>
                <a:gd name="T33" fmla="*/ 0 h 441"/>
                <a:gd name="T34" fmla="*/ 0 w 1080"/>
                <a:gd name="T35" fmla="*/ 0 h 441"/>
                <a:gd name="T36" fmla="*/ 0 w 1080"/>
                <a:gd name="T37" fmla="*/ 0 h 441"/>
                <a:gd name="T38" fmla="*/ 0 w 1080"/>
                <a:gd name="T39" fmla="*/ 0 h 441"/>
                <a:gd name="T40" fmla="*/ 0 w 1080"/>
                <a:gd name="T41" fmla="*/ 0 h 441"/>
                <a:gd name="T42" fmla="*/ 0 w 1080"/>
                <a:gd name="T43" fmla="*/ 0 h 441"/>
                <a:gd name="T44" fmla="*/ 0 w 1080"/>
                <a:gd name="T45" fmla="*/ 0 h 441"/>
                <a:gd name="T46" fmla="*/ 0 w 1080"/>
                <a:gd name="T47" fmla="*/ 0 h 441"/>
                <a:gd name="T48" fmla="*/ 0 w 1080"/>
                <a:gd name="T49" fmla="*/ 0 h 441"/>
                <a:gd name="T50" fmla="*/ 0 w 1080"/>
                <a:gd name="T51" fmla="*/ 0 h 441"/>
                <a:gd name="T52" fmla="*/ 0 w 1080"/>
                <a:gd name="T53" fmla="*/ 0 h 441"/>
                <a:gd name="T54" fmla="*/ 0 w 1080"/>
                <a:gd name="T55" fmla="*/ 0 h 441"/>
                <a:gd name="T56" fmla="*/ 0 w 1080"/>
                <a:gd name="T57" fmla="*/ 0 h 441"/>
                <a:gd name="T58" fmla="*/ 0 w 1080"/>
                <a:gd name="T59" fmla="*/ 0 h 441"/>
                <a:gd name="T60" fmla="*/ 0 w 1080"/>
                <a:gd name="T61" fmla="*/ 0 h 441"/>
                <a:gd name="T62" fmla="*/ 0 w 1080"/>
                <a:gd name="T63" fmla="*/ 0 h 4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80"/>
                <a:gd name="T97" fmla="*/ 0 h 441"/>
                <a:gd name="T98" fmla="*/ 1080 w 1080"/>
                <a:gd name="T99" fmla="*/ 441 h 4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80" h="441">
                  <a:moveTo>
                    <a:pt x="1" y="441"/>
                  </a:moveTo>
                  <a:lnTo>
                    <a:pt x="2" y="441"/>
                  </a:lnTo>
                  <a:lnTo>
                    <a:pt x="74" y="439"/>
                  </a:lnTo>
                  <a:lnTo>
                    <a:pt x="147" y="436"/>
                  </a:lnTo>
                  <a:lnTo>
                    <a:pt x="220" y="432"/>
                  </a:lnTo>
                  <a:lnTo>
                    <a:pt x="295" y="425"/>
                  </a:lnTo>
                  <a:lnTo>
                    <a:pt x="332" y="422"/>
                  </a:lnTo>
                  <a:lnTo>
                    <a:pt x="370" y="417"/>
                  </a:lnTo>
                  <a:lnTo>
                    <a:pt x="407" y="411"/>
                  </a:lnTo>
                  <a:lnTo>
                    <a:pt x="444" y="405"/>
                  </a:lnTo>
                  <a:lnTo>
                    <a:pt x="481" y="399"/>
                  </a:lnTo>
                  <a:lnTo>
                    <a:pt x="518" y="392"/>
                  </a:lnTo>
                  <a:lnTo>
                    <a:pt x="555" y="383"/>
                  </a:lnTo>
                  <a:lnTo>
                    <a:pt x="590" y="374"/>
                  </a:lnTo>
                  <a:lnTo>
                    <a:pt x="626" y="363"/>
                  </a:lnTo>
                  <a:lnTo>
                    <a:pt x="662" y="352"/>
                  </a:lnTo>
                  <a:lnTo>
                    <a:pt x="697" y="339"/>
                  </a:lnTo>
                  <a:lnTo>
                    <a:pt x="731" y="325"/>
                  </a:lnTo>
                  <a:lnTo>
                    <a:pt x="765" y="310"/>
                  </a:lnTo>
                  <a:lnTo>
                    <a:pt x="797" y="294"/>
                  </a:lnTo>
                  <a:lnTo>
                    <a:pt x="830" y="276"/>
                  </a:lnTo>
                  <a:lnTo>
                    <a:pt x="862" y="257"/>
                  </a:lnTo>
                  <a:lnTo>
                    <a:pt x="893" y="235"/>
                  </a:lnTo>
                  <a:lnTo>
                    <a:pt x="923" y="213"/>
                  </a:lnTo>
                  <a:lnTo>
                    <a:pt x="952" y="189"/>
                  </a:lnTo>
                  <a:lnTo>
                    <a:pt x="980" y="164"/>
                  </a:lnTo>
                  <a:lnTo>
                    <a:pt x="1007" y="136"/>
                  </a:lnTo>
                  <a:lnTo>
                    <a:pt x="1032" y="107"/>
                  </a:lnTo>
                  <a:lnTo>
                    <a:pt x="1045" y="91"/>
                  </a:lnTo>
                  <a:lnTo>
                    <a:pt x="1057" y="75"/>
                  </a:lnTo>
                  <a:lnTo>
                    <a:pt x="1068" y="59"/>
                  </a:lnTo>
                  <a:lnTo>
                    <a:pt x="1080" y="43"/>
                  </a:lnTo>
                  <a:lnTo>
                    <a:pt x="1016" y="0"/>
                  </a:lnTo>
                  <a:lnTo>
                    <a:pt x="1006" y="15"/>
                  </a:lnTo>
                  <a:lnTo>
                    <a:pt x="994" y="29"/>
                  </a:lnTo>
                  <a:lnTo>
                    <a:pt x="984" y="44"/>
                  </a:lnTo>
                  <a:lnTo>
                    <a:pt x="973" y="56"/>
                  </a:lnTo>
                  <a:lnTo>
                    <a:pt x="950" y="84"/>
                  </a:lnTo>
                  <a:lnTo>
                    <a:pt x="926" y="107"/>
                  </a:lnTo>
                  <a:lnTo>
                    <a:pt x="901" y="131"/>
                  </a:lnTo>
                  <a:lnTo>
                    <a:pt x="875" y="152"/>
                  </a:lnTo>
                  <a:lnTo>
                    <a:pt x="848" y="173"/>
                  </a:lnTo>
                  <a:lnTo>
                    <a:pt x="820" y="191"/>
                  </a:lnTo>
                  <a:lnTo>
                    <a:pt x="791" y="209"/>
                  </a:lnTo>
                  <a:lnTo>
                    <a:pt x="763" y="225"/>
                  </a:lnTo>
                  <a:lnTo>
                    <a:pt x="732" y="240"/>
                  </a:lnTo>
                  <a:lnTo>
                    <a:pt x="701" y="254"/>
                  </a:lnTo>
                  <a:lnTo>
                    <a:pt x="669" y="267"/>
                  </a:lnTo>
                  <a:lnTo>
                    <a:pt x="637" y="278"/>
                  </a:lnTo>
                  <a:lnTo>
                    <a:pt x="604" y="290"/>
                  </a:lnTo>
                  <a:lnTo>
                    <a:pt x="570" y="299"/>
                  </a:lnTo>
                  <a:lnTo>
                    <a:pt x="536" y="308"/>
                  </a:lnTo>
                  <a:lnTo>
                    <a:pt x="501" y="316"/>
                  </a:lnTo>
                  <a:lnTo>
                    <a:pt x="466" y="323"/>
                  </a:lnTo>
                  <a:lnTo>
                    <a:pt x="432" y="330"/>
                  </a:lnTo>
                  <a:lnTo>
                    <a:pt x="396" y="336"/>
                  </a:lnTo>
                  <a:lnTo>
                    <a:pt x="360" y="340"/>
                  </a:lnTo>
                  <a:lnTo>
                    <a:pt x="324" y="345"/>
                  </a:lnTo>
                  <a:lnTo>
                    <a:pt x="288" y="348"/>
                  </a:lnTo>
                  <a:lnTo>
                    <a:pt x="215" y="354"/>
                  </a:lnTo>
                  <a:lnTo>
                    <a:pt x="143" y="359"/>
                  </a:lnTo>
                  <a:lnTo>
                    <a:pt x="71" y="362"/>
                  </a:lnTo>
                  <a:lnTo>
                    <a:pt x="0" y="364"/>
                  </a:lnTo>
                  <a:lnTo>
                    <a:pt x="1" y="4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3" name="Freeform 291"/>
            <p:cNvSpPr>
              <a:spLocks/>
            </p:cNvSpPr>
            <p:nvPr/>
          </p:nvSpPr>
          <p:spPr bwMode="auto">
            <a:xfrm>
              <a:off x="2685" y="1628"/>
              <a:ext cx="16" cy="35"/>
            </a:xfrm>
            <a:custGeom>
              <a:avLst/>
              <a:gdLst>
                <a:gd name="T0" fmla="*/ 0 w 243"/>
                <a:gd name="T1" fmla="*/ 0 h 561"/>
                <a:gd name="T2" fmla="*/ 0 w 243"/>
                <a:gd name="T3" fmla="*/ 0 h 561"/>
                <a:gd name="T4" fmla="*/ 0 w 243"/>
                <a:gd name="T5" fmla="*/ 0 h 561"/>
                <a:gd name="T6" fmla="*/ 0 w 243"/>
                <a:gd name="T7" fmla="*/ 0 h 561"/>
                <a:gd name="T8" fmla="*/ 0 w 243"/>
                <a:gd name="T9" fmla="*/ 0 h 561"/>
                <a:gd name="T10" fmla="*/ 0 w 243"/>
                <a:gd name="T11" fmla="*/ 0 h 561"/>
                <a:gd name="T12" fmla="*/ 0 w 243"/>
                <a:gd name="T13" fmla="*/ 0 h 561"/>
                <a:gd name="T14" fmla="*/ 0 w 243"/>
                <a:gd name="T15" fmla="*/ 0 h 561"/>
                <a:gd name="T16" fmla="*/ 0 w 243"/>
                <a:gd name="T17" fmla="*/ 0 h 561"/>
                <a:gd name="T18" fmla="*/ 0 w 243"/>
                <a:gd name="T19" fmla="*/ 0 h 561"/>
                <a:gd name="T20" fmla="*/ 0 w 243"/>
                <a:gd name="T21" fmla="*/ 0 h 561"/>
                <a:gd name="T22" fmla="*/ 0 w 243"/>
                <a:gd name="T23" fmla="*/ 0 h 561"/>
                <a:gd name="T24" fmla="*/ 0 w 243"/>
                <a:gd name="T25" fmla="*/ 0 h 561"/>
                <a:gd name="T26" fmla="*/ 0 w 243"/>
                <a:gd name="T27" fmla="*/ 0 h 561"/>
                <a:gd name="T28" fmla="*/ 0 w 243"/>
                <a:gd name="T29" fmla="*/ 0 h 561"/>
                <a:gd name="T30" fmla="*/ 0 w 243"/>
                <a:gd name="T31" fmla="*/ 0 h 561"/>
                <a:gd name="T32" fmla="*/ 0 w 243"/>
                <a:gd name="T33" fmla="*/ 0 h 561"/>
                <a:gd name="T34" fmla="*/ 0 w 243"/>
                <a:gd name="T35" fmla="*/ 0 h 561"/>
                <a:gd name="T36" fmla="*/ 0 w 243"/>
                <a:gd name="T37" fmla="*/ 0 h 561"/>
                <a:gd name="T38" fmla="*/ 0 w 243"/>
                <a:gd name="T39" fmla="*/ 0 h 561"/>
                <a:gd name="T40" fmla="*/ 0 w 243"/>
                <a:gd name="T41" fmla="*/ 0 h 561"/>
                <a:gd name="T42" fmla="*/ 0 w 243"/>
                <a:gd name="T43" fmla="*/ 0 h 561"/>
                <a:gd name="T44" fmla="*/ 0 w 243"/>
                <a:gd name="T45" fmla="*/ 0 h 561"/>
                <a:gd name="T46" fmla="*/ 0 w 243"/>
                <a:gd name="T47" fmla="*/ 0 h 561"/>
                <a:gd name="T48" fmla="*/ 0 w 243"/>
                <a:gd name="T49" fmla="*/ 0 h 561"/>
                <a:gd name="T50" fmla="*/ 0 w 243"/>
                <a:gd name="T51" fmla="*/ 0 h 561"/>
                <a:gd name="T52" fmla="*/ 0 w 243"/>
                <a:gd name="T53" fmla="*/ 0 h 561"/>
                <a:gd name="T54" fmla="*/ 0 w 243"/>
                <a:gd name="T55" fmla="*/ 0 h 561"/>
                <a:gd name="T56" fmla="*/ 0 w 243"/>
                <a:gd name="T57" fmla="*/ 0 h 561"/>
                <a:gd name="T58" fmla="*/ 0 w 243"/>
                <a:gd name="T59" fmla="*/ 0 h 561"/>
                <a:gd name="T60" fmla="*/ 0 w 243"/>
                <a:gd name="T61" fmla="*/ 0 h 561"/>
                <a:gd name="T62" fmla="*/ 0 w 243"/>
                <a:gd name="T63" fmla="*/ 0 h 561"/>
                <a:gd name="T64" fmla="*/ 0 w 243"/>
                <a:gd name="T65" fmla="*/ 0 h 561"/>
                <a:gd name="T66" fmla="*/ 0 w 243"/>
                <a:gd name="T67" fmla="*/ 0 h 56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3"/>
                <a:gd name="T103" fmla="*/ 0 h 561"/>
                <a:gd name="T104" fmla="*/ 243 w 243"/>
                <a:gd name="T105" fmla="*/ 561 h 56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3" h="561">
                  <a:moveTo>
                    <a:pt x="158" y="515"/>
                  </a:moveTo>
                  <a:lnTo>
                    <a:pt x="157" y="514"/>
                  </a:lnTo>
                  <a:lnTo>
                    <a:pt x="147" y="499"/>
                  </a:lnTo>
                  <a:lnTo>
                    <a:pt x="136" y="484"/>
                  </a:lnTo>
                  <a:lnTo>
                    <a:pt x="128" y="469"/>
                  </a:lnTo>
                  <a:lnTo>
                    <a:pt x="119" y="451"/>
                  </a:lnTo>
                  <a:lnTo>
                    <a:pt x="111" y="435"/>
                  </a:lnTo>
                  <a:lnTo>
                    <a:pt x="104" y="416"/>
                  </a:lnTo>
                  <a:lnTo>
                    <a:pt x="98" y="398"/>
                  </a:lnTo>
                  <a:lnTo>
                    <a:pt x="92" y="379"/>
                  </a:lnTo>
                  <a:lnTo>
                    <a:pt x="87" y="361"/>
                  </a:lnTo>
                  <a:lnTo>
                    <a:pt x="83" y="343"/>
                  </a:lnTo>
                  <a:lnTo>
                    <a:pt x="80" y="323"/>
                  </a:lnTo>
                  <a:lnTo>
                    <a:pt x="79" y="305"/>
                  </a:lnTo>
                  <a:lnTo>
                    <a:pt x="77" y="286"/>
                  </a:lnTo>
                  <a:lnTo>
                    <a:pt x="77" y="268"/>
                  </a:lnTo>
                  <a:lnTo>
                    <a:pt x="78" y="250"/>
                  </a:lnTo>
                  <a:lnTo>
                    <a:pt x="79" y="233"/>
                  </a:lnTo>
                  <a:lnTo>
                    <a:pt x="82" y="215"/>
                  </a:lnTo>
                  <a:lnTo>
                    <a:pt x="86" y="200"/>
                  </a:lnTo>
                  <a:lnTo>
                    <a:pt x="90" y="185"/>
                  </a:lnTo>
                  <a:lnTo>
                    <a:pt x="95" y="170"/>
                  </a:lnTo>
                  <a:lnTo>
                    <a:pt x="103" y="157"/>
                  </a:lnTo>
                  <a:lnTo>
                    <a:pt x="110" y="145"/>
                  </a:lnTo>
                  <a:lnTo>
                    <a:pt x="118" y="132"/>
                  </a:lnTo>
                  <a:lnTo>
                    <a:pt x="127" y="122"/>
                  </a:lnTo>
                  <a:lnTo>
                    <a:pt x="137" y="113"/>
                  </a:lnTo>
                  <a:lnTo>
                    <a:pt x="148" y="105"/>
                  </a:lnTo>
                  <a:lnTo>
                    <a:pt x="160" y="98"/>
                  </a:lnTo>
                  <a:lnTo>
                    <a:pt x="174" y="90"/>
                  </a:lnTo>
                  <a:lnTo>
                    <a:pt x="189" y="85"/>
                  </a:lnTo>
                  <a:lnTo>
                    <a:pt x="205" y="81"/>
                  </a:lnTo>
                  <a:lnTo>
                    <a:pt x="224" y="79"/>
                  </a:lnTo>
                  <a:lnTo>
                    <a:pt x="243" y="77"/>
                  </a:lnTo>
                  <a:lnTo>
                    <a:pt x="242" y="0"/>
                  </a:lnTo>
                  <a:lnTo>
                    <a:pt x="215" y="1"/>
                  </a:lnTo>
                  <a:lnTo>
                    <a:pt x="191" y="5"/>
                  </a:lnTo>
                  <a:lnTo>
                    <a:pt x="167" y="12"/>
                  </a:lnTo>
                  <a:lnTo>
                    <a:pt x="145" y="20"/>
                  </a:lnTo>
                  <a:lnTo>
                    <a:pt x="124" y="29"/>
                  </a:lnTo>
                  <a:lnTo>
                    <a:pt x="105" y="40"/>
                  </a:lnTo>
                  <a:lnTo>
                    <a:pt x="87" y="54"/>
                  </a:lnTo>
                  <a:lnTo>
                    <a:pt x="71" y="69"/>
                  </a:lnTo>
                  <a:lnTo>
                    <a:pt x="58" y="85"/>
                  </a:lnTo>
                  <a:lnTo>
                    <a:pt x="44" y="103"/>
                  </a:lnTo>
                  <a:lnTo>
                    <a:pt x="34" y="121"/>
                  </a:lnTo>
                  <a:lnTo>
                    <a:pt x="25" y="140"/>
                  </a:lnTo>
                  <a:lnTo>
                    <a:pt x="18" y="160"/>
                  </a:lnTo>
                  <a:lnTo>
                    <a:pt x="11" y="181"/>
                  </a:lnTo>
                  <a:lnTo>
                    <a:pt x="6" y="201"/>
                  </a:lnTo>
                  <a:lnTo>
                    <a:pt x="3" y="223"/>
                  </a:lnTo>
                  <a:lnTo>
                    <a:pt x="0" y="245"/>
                  </a:lnTo>
                  <a:lnTo>
                    <a:pt x="0" y="267"/>
                  </a:lnTo>
                  <a:lnTo>
                    <a:pt x="0" y="289"/>
                  </a:lnTo>
                  <a:lnTo>
                    <a:pt x="1" y="312"/>
                  </a:lnTo>
                  <a:lnTo>
                    <a:pt x="4" y="333"/>
                  </a:lnTo>
                  <a:lnTo>
                    <a:pt x="7" y="356"/>
                  </a:lnTo>
                  <a:lnTo>
                    <a:pt x="12" y="378"/>
                  </a:lnTo>
                  <a:lnTo>
                    <a:pt x="18" y="400"/>
                  </a:lnTo>
                  <a:lnTo>
                    <a:pt x="24" y="422"/>
                  </a:lnTo>
                  <a:lnTo>
                    <a:pt x="32" y="444"/>
                  </a:lnTo>
                  <a:lnTo>
                    <a:pt x="40" y="464"/>
                  </a:lnTo>
                  <a:lnTo>
                    <a:pt x="49" y="485"/>
                  </a:lnTo>
                  <a:lnTo>
                    <a:pt x="60" y="505"/>
                  </a:lnTo>
                  <a:lnTo>
                    <a:pt x="71" y="525"/>
                  </a:lnTo>
                  <a:lnTo>
                    <a:pt x="83" y="543"/>
                  </a:lnTo>
                  <a:lnTo>
                    <a:pt x="95" y="561"/>
                  </a:lnTo>
                  <a:lnTo>
                    <a:pt x="95" y="560"/>
                  </a:lnTo>
                  <a:lnTo>
                    <a:pt x="158" y="51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4" name="Freeform 292"/>
            <p:cNvSpPr>
              <a:spLocks/>
            </p:cNvSpPr>
            <p:nvPr/>
          </p:nvSpPr>
          <p:spPr bwMode="auto">
            <a:xfrm>
              <a:off x="2691" y="1660"/>
              <a:ext cx="22" cy="16"/>
            </a:xfrm>
            <a:custGeom>
              <a:avLst/>
              <a:gdLst>
                <a:gd name="T0" fmla="*/ 0 w 344"/>
                <a:gd name="T1" fmla="*/ 0 h 249"/>
                <a:gd name="T2" fmla="*/ 0 w 344"/>
                <a:gd name="T3" fmla="*/ 0 h 249"/>
                <a:gd name="T4" fmla="*/ 0 w 344"/>
                <a:gd name="T5" fmla="*/ 0 h 249"/>
                <a:gd name="T6" fmla="*/ 0 w 344"/>
                <a:gd name="T7" fmla="*/ 0 h 249"/>
                <a:gd name="T8" fmla="*/ 0 w 344"/>
                <a:gd name="T9" fmla="*/ 0 h 249"/>
                <a:gd name="T10" fmla="*/ 0 w 344"/>
                <a:gd name="T11" fmla="*/ 0 h 249"/>
                <a:gd name="T12" fmla="*/ 0 w 344"/>
                <a:gd name="T13" fmla="*/ 0 h 249"/>
                <a:gd name="T14" fmla="*/ 0 w 344"/>
                <a:gd name="T15" fmla="*/ 0 h 249"/>
                <a:gd name="T16" fmla="*/ 0 w 344"/>
                <a:gd name="T17" fmla="*/ 0 h 249"/>
                <a:gd name="T18" fmla="*/ 0 w 344"/>
                <a:gd name="T19" fmla="*/ 0 h 249"/>
                <a:gd name="T20" fmla="*/ 0 w 344"/>
                <a:gd name="T21" fmla="*/ 0 h 249"/>
                <a:gd name="T22" fmla="*/ 0 w 344"/>
                <a:gd name="T23" fmla="*/ 0 h 249"/>
                <a:gd name="T24" fmla="*/ 0 w 344"/>
                <a:gd name="T25" fmla="*/ 0 h 249"/>
                <a:gd name="T26" fmla="*/ 0 w 344"/>
                <a:gd name="T27" fmla="*/ 0 h 249"/>
                <a:gd name="T28" fmla="*/ 0 w 344"/>
                <a:gd name="T29" fmla="*/ 0 h 249"/>
                <a:gd name="T30" fmla="*/ 0 w 344"/>
                <a:gd name="T31" fmla="*/ 0 h 249"/>
                <a:gd name="T32" fmla="*/ 0 w 344"/>
                <a:gd name="T33" fmla="*/ 0 h 249"/>
                <a:gd name="T34" fmla="*/ 0 w 344"/>
                <a:gd name="T35" fmla="*/ 0 h 249"/>
                <a:gd name="T36" fmla="*/ 0 w 344"/>
                <a:gd name="T37" fmla="*/ 0 h 249"/>
                <a:gd name="T38" fmla="*/ 0 w 344"/>
                <a:gd name="T39" fmla="*/ 0 h 249"/>
                <a:gd name="T40" fmla="*/ 0 w 344"/>
                <a:gd name="T41" fmla="*/ 0 h 249"/>
                <a:gd name="T42" fmla="*/ 0 w 344"/>
                <a:gd name="T43" fmla="*/ 0 h 249"/>
                <a:gd name="T44" fmla="*/ 0 w 344"/>
                <a:gd name="T45" fmla="*/ 0 h 249"/>
                <a:gd name="T46" fmla="*/ 0 w 344"/>
                <a:gd name="T47" fmla="*/ 0 h 249"/>
                <a:gd name="T48" fmla="*/ 0 w 344"/>
                <a:gd name="T49" fmla="*/ 0 h 249"/>
                <a:gd name="T50" fmla="*/ 0 w 344"/>
                <a:gd name="T51" fmla="*/ 0 h 249"/>
                <a:gd name="T52" fmla="*/ 0 w 344"/>
                <a:gd name="T53" fmla="*/ 0 h 249"/>
                <a:gd name="T54" fmla="*/ 0 w 344"/>
                <a:gd name="T55" fmla="*/ 0 h 249"/>
                <a:gd name="T56" fmla="*/ 0 w 344"/>
                <a:gd name="T57" fmla="*/ 0 h 249"/>
                <a:gd name="T58" fmla="*/ 0 w 344"/>
                <a:gd name="T59" fmla="*/ 0 h 249"/>
                <a:gd name="T60" fmla="*/ 0 w 344"/>
                <a:gd name="T61" fmla="*/ 0 h 249"/>
                <a:gd name="T62" fmla="*/ 0 w 344"/>
                <a:gd name="T63" fmla="*/ 0 h 249"/>
                <a:gd name="T64" fmla="*/ 0 w 344"/>
                <a:gd name="T65" fmla="*/ 0 h 249"/>
                <a:gd name="T66" fmla="*/ 0 w 344"/>
                <a:gd name="T67" fmla="*/ 0 h 249"/>
                <a:gd name="T68" fmla="*/ 0 w 344"/>
                <a:gd name="T69" fmla="*/ 0 h 249"/>
                <a:gd name="T70" fmla="*/ 0 w 344"/>
                <a:gd name="T71" fmla="*/ 0 h 249"/>
                <a:gd name="T72" fmla="*/ 0 w 344"/>
                <a:gd name="T73" fmla="*/ 0 h 24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44"/>
                <a:gd name="T112" fmla="*/ 0 h 249"/>
                <a:gd name="T113" fmla="*/ 344 w 344"/>
                <a:gd name="T114" fmla="*/ 249 h 24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44" h="249">
                  <a:moveTo>
                    <a:pt x="344" y="172"/>
                  </a:moveTo>
                  <a:lnTo>
                    <a:pt x="344" y="172"/>
                  </a:lnTo>
                  <a:lnTo>
                    <a:pt x="324" y="170"/>
                  </a:lnTo>
                  <a:lnTo>
                    <a:pt x="306" y="167"/>
                  </a:lnTo>
                  <a:lnTo>
                    <a:pt x="286" y="163"/>
                  </a:lnTo>
                  <a:lnTo>
                    <a:pt x="267" y="156"/>
                  </a:lnTo>
                  <a:lnTo>
                    <a:pt x="247" y="148"/>
                  </a:lnTo>
                  <a:lnTo>
                    <a:pt x="228" y="140"/>
                  </a:lnTo>
                  <a:lnTo>
                    <a:pt x="210" y="130"/>
                  </a:lnTo>
                  <a:lnTo>
                    <a:pt x="190" y="118"/>
                  </a:lnTo>
                  <a:lnTo>
                    <a:pt x="172" y="107"/>
                  </a:lnTo>
                  <a:lnTo>
                    <a:pt x="154" y="94"/>
                  </a:lnTo>
                  <a:lnTo>
                    <a:pt x="137" y="80"/>
                  </a:lnTo>
                  <a:lnTo>
                    <a:pt x="120" y="64"/>
                  </a:lnTo>
                  <a:lnTo>
                    <a:pt x="104" y="49"/>
                  </a:lnTo>
                  <a:lnTo>
                    <a:pt x="90" y="33"/>
                  </a:lnTo>
                  <a:lnTo>
                    <a:pt x="75" y="17"/>
                  </a:lnTo>
                  <a:lnTo>
                    <a:pt x="63" y="0"/>
                  </a:lnTo>
                  <a:lnTo>
                    <a:pt x="0" y="45"/>
                  </a:lnTo>
                  <a:lnTo>
                    <a:pt x="15" y="65"/>
                  </a:lnTo>
                  <a:lnTo>
                    <a:pt x="31" y="85"/>
                  </a:lnTo>
                  <a:lnTo>
                    <a:pt x="49" y="103"/>
                  </a:lnTo>
                  <a:lnTo>
                    <a:pt x="67" y="121"/>
                  </a:lnTo>
                  <a:lnTo>
                    <a:pt x="87" y="138"/>
                  </a:lnTo>
                  <a:lnTo>
                    <a:pt x="107" y="154"/>
                  </a:lnTo>
                  <a:lnTo>
                    <a:pt x="128" y="170"/>
                  </a:lnTo>
                  <a:lnTo>
                    <a:pt x="149" y="184"/>
                  </a:lnTo>
                  <a:lnTo>
                    <a:pt x="172" y="197"/>
                  </a:lnTo>
                  <a:lnTo>
                    <a:pt x="194" y="210"/>
                  </a:lnTo>
                  <a:lnTo>
                    <a:pt x="218" y="220"/>
                  </a:lnTo>
                  <a:lnTo>
                    <a:pt x="241" y="229"/>
                  </a:lnTo>
                  <a:lnTo>
                    <a:pt x="266" y="236"/>
                  </a:lnTo>
                  <a:lnTo>
                    <a:pt x="291" y="242"/>
                  </a:lnTo>
                  <a:lnTo>
                    <a:pt x="315" y="247"/>
                  </a:lnTo>
                  <a:lnTo>
                    <a:pt x="340" y="249"/>
                  </a:lnTo>
                  <a:lnTo>
                    <a:pt x="339" y="249"/>
                  </a:lnTo>
                  <a:lnTo>
                    <a:pt x="344" y="17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5" name="Freeform 293"/>
            <p:cNvSpPr>
              <a:spLocks/>
            </p:cNvSpPr>
            <p:nvPr/>
          </p:nvSpPr>
          <p:spPr bwMode="auto">
            <a:xfrm>
              <a:off x="2712" y="1669"/>
              <a:ext cx="46" cy="10"/>
            </a:xfrm>
            <a:custGeom>
              <a:avLst/>
              <a:gdLst>
                <a:gd name="T0" fmla="*/ 0 w 737"/>
                <a:gd name="T1" fmla="*/ 0 h 159"/>
                <a:gd name="T2" fmla="*/ 0 w 737"/>
                <a:gd name="T3" fmla="*/ 0 h 159"/>
                <a:gd name="T4" fmla="*/ 0 w 737"/>
                <a:gd name="T5" fmla="*/ 0 h 159"/>
                <a:gd name="T6" fmla="*/ 0 w 737"/>
                <a:gd name="T7" fmla="*/ 0 h 159"/>
                <a:gd name="T8" fmla="*/ 0 w 737"/>
                <a:gd name="T9" fmla="*/ 0 h 159"/>
                <a:gd name="T10" fmla="*/ 0 w 737"/>
                <a:gd name="T11" fmla="*/ 0 h 159"/>
                <a:gd name="T12" fmla="*/ 0 w 737"/>
                <a:gd name="T13" fmla="*/ 0 h 159"/>
                <a:gd name="T14" fmla="*/ 0 w 737"/>
                <a:gd name="T15" fmla="*/ 0 h 159"/>
                <a:gd name="T16" fmla="*/ 0 w 737"/>
                <a:gd name="T17" fmla="*/ 0 h 159"/>
                <a:gd name="T18" fmla="*/ 0 w 737"/>
                <a:gd name="T19" fmla="*/ 0 h 159"/>
                <a:gd name="T20" fmla="*/ 0 w 737"/>
                <a:gd name="T21" fmla="*/ 0 h 159"/>
                <a:gd name="T22" fmla="*/ 0 w 737"/>
                <a:gd name="T23" fmla="*/ 0 h 159"/>
                <a:gd name="T24" fmla="*/ 0 w 737"/>
                <a:gd name="T25" fmla="*/ 0 h 159"/>
                <a:gd name="T26" fmla="*/ 0 w 737"/>
                <a:gd name="T27" fmla="*/ 0 h 159"/>
                <a:gd name="T28" fmla="*/ 0 w 737"/>
                <a:gd name="T29" fmla="*/ 0 h 159"/>
                <a:gd name="T30" fmla="*/ 0 w 737"/>
                <a:gd name="T31" fmla="*/ 0 h 159"/>
                <a:gd name="T32" fmla="*/ 0 w 737"/>
                <a:gd name="T33" fmla="*/ 0 h 159"/>
                <a:gd name="T34" fmla="*/ 0 w 737"/>
                <a:gd name="T35" fmla="*/ 0 h 159"/>
                <a:gd name="T36" fmla="*/ 0 w 737"/>
                <a:gd name="T37" fmla="*/ 0 h 159"/>
                <a:gd name="T38" fmla="*/ 0 w 737"/>
                <a:gd name="T39" fmla="*/ 0 h 159"/>
                <a:gd name="T40" fmla="*/ 0 w 737"/>
                <a:gd name="T41" fmla="*/ 0 h 159"/>
                <a:gd name="T42" fmla="*/ 0 w 737"/>
                <a:gd name="T43" fmla="*/ 0 h 159"/>
                <a:gd name="T44" fmla="*/ 0 w 737"/>
                <a:gd name="T45" fmla="*/ 0 h 159"/>
                <a:gd name="T46" fmla="*/ 0 w 737"/>
                <a:gd name="T47" fmla="*/ 0 h 159"/>
                <a:gd name="T48" fmla="*/ 0 w 737"/>
                <a:gd name="T49" fmla="*/ 0 h 159"/>
                <a:gd name="T50" fmla="*/ 0 w 737"/>
                <a:gd name="T51" fmla="*/ 0 h 159"/>
                <a:gd name="T52" fmla="*/ 0 w 737"/>
                <a:gd name="T53" fmla="*/ 0 h 159"/>
                <a:gd name="T54" fmla="*/ 0 w 737"/>
                <a:gd name="T55" fmla="*/ 0 h 159"/>
                <a:gd name="T56" fmla="*/ 0 w 737"/>
                <a:gd name="T57" fmla="*/ 0 h 159"/>
                <a:gd name="T58" fmla="*/ 0 w 737"/>
                <a:gd name="T59" fmla="*/ 0 h 159"/>
                <a:gd name="T60" fmla="*/ 0 w 737"/>
                <a:gd name="T61" fmla="*/ 0 h 159"/>
                <a:gd name="T62" fmla="*/ 0 w 737"/>
                <a:gd name="T63" fmla="*/ 0 h 159"/>
                <a:gd name="T64" fmla="*/ 0 w 737"/>
                <a:gd name="T65" fmla="*/ 0 h 159"/>
                <a:gd name="T66" fmla="*/ 0 w 737"/>
                <a:gd name="T67" fmla="*/ 0 h 159"/>
                <a:gd name="T68" fmla="*/ 0 w 737"/>
                <a:gd name="T69" fmla="*/ 0 h 159"/>
                <a:gd name="T70" fmla="*/ 0 w 737"/>
                <a:gd name="T71" fmla="*/ 0 h 159"/>
                <a:gd name="T72" fmla="*/ 0 w 737"/>
                <a:gd name="T73" fmla="*/ 0 h 159"/>
                <a:gd name="T74" fmla="*/ 0 w 737"/>
                <a:gd name="T75" fmla="*/ 0 h 159"/>
                <a:gd name="T76" fmla="*/ 0 w 737"/>
                <a:gd name="T77" fmla="*/ 0 h 159"/>
                <a:gd name="T78" fmla="*/ 0 w 737"/>
                <a:gd name="T79" fmla="*/ 0 h 159"/>
                <a:gd name="T80" fmla="*/ 0 w 737"/>
                <a:gd name="T81" fmla="*/ 0 h 159"/>
                <a:gd name="T82" fmla="*/ 0 w 737"/>
                <a:gd name="T83" fmla="*/ 0 h 159"/>
                <a:gd name="T84" fmla="*/ 0 w 737"/>
                <a:gd name="T85" fmla="*/ 0 h 159"/>
                <a:gd name="T86" fmla="*/ 0 w 737"/>
                <a:gd name="T87" fmla="*/ 0 h 159"/>
                <a:gd name="T88" fmla="*/ 0 w 737"/>
                <a:gd name="T89" fmla="*/ 0 h 159"/>
                <a:gd name="T90" fmla="*/ 0 w 737"/>
                <a:gd name="T91" fmla="*/ 0 h 159"/>
                <a:gd name="T92" fmla="*/ 0 w 737"/>
                <a:gd name="T93" fmla="*/ 0 h 159"/>
                <a:gd name="T94" fmla="*/ 0 w 737"/>
                <a:gd name="T95" fmla="*/ 0 h 159"/>
                <a:gd name="T96" fmla="*/ 0 w 737"/>
                <a:gd name="T97" fmla="*/ 0 h 159"/>
                <a:gd name="T98" fmla="*/ 0 w 737"/>
                <a:gd name="T99" fmla="*/ 0 h 159"/>
                <a:gd name="T100" fmla="*/ 0 w 737"/>
                <a:gd name="T101" fmla="*/ 0 h 159"/>
                <a:gd name="T102" fmla="*/ 0 w 737"/>
                <a:gd name="T103" fmla="*/ 0 h 159"/>
                <a:gd name="T104" fmla="*/ 0 w 737"/>
                <a:gd name="T105" fmla="*/ 0 h 15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37"/>
                <a:gd name="T160" fmla="*/ 0 h 159"/>
                <a:gd name="T161" fmla="*/ 737 w 737"/>
                <a:gd name="T162" fmla="*/ 159 h 15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37" h="159">
                  <a:moveTo>
                    <a:pt x="687" y="0"/>
                  </a:moveTo>
                  <a:lnTo>
                    <a:pt x="686" y="0"/>
                  </a:lnTo>
                  <a:lnTo>
                    <a:pt x="670" y="13"/>
                  </a:lnTo>
                  <a:lnTo>
                    <a:pt x="654" y="24"/>
                  </a:lnTo>
                  <a:lnTo>
                    <a:pt x="636" y="35"/>
                  </a:lnTo>
                  <a:lnTo>
                    <a:pt x="619" y="44"/>
                  </a:lnTo>
                  <a:lnTo>
                    <a:pt x="601" y="52"/>
                  </a:lnTo>
                  <a:lnTo>
                    <a:pt x="583" y="58"/>
                  </a:lnTo>
                  <a:lnTo>
                    <a:pt x="563" y="64"/>
                  </a:lnTo>
                  <a:lnTo>
                    <a:pt x="545" y="70"/>
                  </a:lnTo>
                  <a:lnTo>
                    <a:pt x="526" y="74"/>
                  </a:lnTo>
                  <a:lnTo>
                    <a:pt x="505" y="77"/>
                  </a:lnTo>
                  <a:lnTo>
                    <a:pt x="485" y="79"/>
                  </a:lnTo>
                  <a:lnTo>
                    <a:pt x="464" y="81"/>
                  </a:lnTo>
                  <a:lnTo>
                    <a:pt x="444" y="81"/>
                  </a:lnTo>
                  <a:lnTo>
                    <a:pt x="422" y="82"/>
                  </a:lnTo>
                  <a:lnTo>
                    <a:pt x="399" y="81"/>
                  </a:lnTo>
                  <a:lnTo>
                    <a:pt x="378" y="80"/>
                  </a:lnTo>
                  <a:lnTo>
                    <a:pt x="333" y="77"/>
                  </a:lnTo>
                  <a:lnTo>
                    <a:pt x="288" y="72"/>
                  </a:lnTo>
                  <a:lnTo>
                    <a:pt x="242" y="65"/>
                  </a:lnTo>
                  <a:lnTo>
                    <a:pt x="194" y="58"/>
                  </a:lnTo>
                  <a:lnTo>
                    <a:pt x="147" y="52"/>
                  </a:lnTo>
                  <a:lnTo>
                    <a:pt x="100" y="46"/>
                  </a:lnTo>
                  <a:lnTo>
                    <a:pt x="53" y="40"/>
                  </a:lnTo>
                  <a:lnTo>
                    <a:pt x="5" y="36"/>
                  </a:lnTo>
                  <a:lnTo>
                    <a:pt x="0" y="113"/>
                  </a:lnTo>
                  <a:lnTo>
                    <a:pt x="45" y="117"/>
                  </a:lnTo>
                  <a:lnTo>
                    <a:pt x="90" y="122"/>
                  </a:lnTo>
                  <a:lnTo>
                    <a:pt x="137" y="129"/>
                  </a:lnTo>
                  <a:lnTo>
                    <a:pt x="183" y="135"/>
                  </a:lnTo>
                  <a:lnTo>
                    <a:pt x="230" y="142"/>
                  </a:lnTo>
                  <a:lnTo>
                    <a:pt x="279" y="148"/>
                  </a:lnTo>
                  <a:lnTo>
                    <a:pt x="326" y="154"/>
                  </a:lnTo>
                  <a:lnTo>
                    <a:pt x="374" y="158"/>
                  </a:lnTo>
                  <a:lnTo>
                    <a:pt x="397" y="159"/>
                  </a:lnTo>
                  <a:lnTo>
                    <a:pt x="421" y="159"/>
                  </a:lnTo>
                  <a:lnTo>
                    <a:pt x="445" y="159"/>
                  </a:lnTo>
                  <a:lnTo>
                    <a:pt x="468" y="158"/>
                  </a:lnTo>
                  <a:lnTo>
                    <a:pt x="492" y="156"/>
                  </a:lnTo>
                  <a:lnTo>
                    <a:pt x="515" y="154"/>
                  </a:lnTo>
                  <a:lnTo>
                    <a:pt x="539" y="149"/>
                  </a:lnTo>
                  <a:lnTo>
                    <a:pt x="562" y="144"/>
                  </a:lnTo>
                  <a:lnTo>
                    <a:pt x="585" y="139"/>
                  </a:lnTo>
                  <a:lnTo>
                    <a:pt x="608" y="132"/>
                  </a:lnTo>
                  <a:lnTo>
                    <a:pt x="630" y="124"/>
                  </a:lnTo>
                  <a:lnTo>
                    <a:pt x="653" y="114"/>
                  </a:lnTo>
                  <a:lnTo>
                    <a:pt x="674" y="102"/>
                  </a:lnTo>
                  <a:lnTo>
                    <a:pt x="695" y="90"/>
                  </a:lnTo>
                  <a:lnTo>
                    <a:pt x="716" y="76"/>
                  </a:lnTo>
                  <a:lnTo>
                    <a:pt x="737" y="60"/>
                  </a:lnTo>
                  <a:lnTo>
                    <a:pt x="736" y="60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6" name="Freeform 294"/>
            <p:cNvSpPr>
              <a:spLocks/>
            </p:cNvSpPr>
            <p:nvPr/>
          </p:nvSpPr>
          <p:spPr bwMode="auto">
            <a:xfrm>
              <a:off x="2755" y="1642"/>
              <a:ext cx="37" cy="30"/>
            </a:xfrm>
            <a:custGeom>
              <a:avLst/>
              <a:gdLst>
                <a:gd name="T0" fmla="*/ 0 w 587"/>
                <a:gd name="T1" fmla="*/ 0 h 483"/>
                <a:gd name="T2" fmla="*/ 0 w 587"/>
                <a:gd name="T3" fmla="*/ 0 h 483"/>
                <a:gd name="T4" fmla="*/ 0 w 587"/>
                <a:gd name="T5" fmla="*/ 0 h 483"/>
                <a:gd name="T6" fmla="*/ 0 w 587"/>
                <a:gd name="T7" fmla="*/ 0 h 483"/>
                <a:gd name="T8" fmla="*/ 0 w 587"/>
                <a:gd name="T9" fmla="*/ 0 h 483"/>
                <a:gd name="T10" fmla="*/ 0 w 587"/>
                <a:gd name="T11" fmla="*/ 0 h 483"/>
                <a:gd name="T12" fmla="*/ 0 w 587"/>
                <a:gd name="T13" fmla="*/ 0 h 483"/>
                <a:gd name="T14" fmla="*/ 0 w 587"/>
                <a:gd name="T15" fmla="*/ 0 h 483"/>
                <a:gd name="T16" fmla="*/ 0 w 587"/>
                <a:gd name="T17" fmla="*/ 0 h 483"/>
                <a:gd name="T18" fmla="*/ 0 w 587"/>
                <a:gd name="T19" fmla="*/ 0 h 483"/>
                <a:gd name="T20" fmla="*/ 0 w 587"/>
                <a:gd name="T21" fmla="*/ 0 h 483"/>
                <a:gd name="T22" fmla="*/ 0 w 587"/>
                <a:gd name="T23" fmla="*/ 0 h 483"/>
                <a:gd name="T24" fmla="*/ 0 w 587"/>
                <a:gd name="T25" fmla="*/ 0 h 483"/>
                <a:gd name="T26" fmla="*/ 0 w 587"/>
                <a:gd name="T27" fmla="*/ 0 h 483"/>
                <a:gd name="T28" fmla="*/ 0 w 587"/>
                <a:gd name="T29" fmla="*/ 0 h 483"/>
                <a:gd name="T30" fmla="*/ 0 w 587"/>
                <a:gd name="T31" fmla="*/ 0 h 483"/>
                <a:gd name="T32" fmla="*/ 0 w 587"/>
                <a:gd name="T33" fmla="*/ 0 h 483"/>
                <a:gd name="T34" fmla="*/ 0 w 587"/>
                <a:gd name="T35" fmla="*/ 0 h 483"/>
                <a:gd name="T36" fmla="*/ 0 w 587"/>
                <a:gd name="T37" fmla="*/ 0 h 483"/>
                <a:gd name="T38" fmla="*/ 0 w 587"/>
                <a:gd name="T39" fmla="*/ 0 h 483"/>
                <a:gd name="T40" fmla="*/ 0 w 587"/>
                <a:gd name="T41" fmla="*/ 0 h 483"/>
                <a:gd name="T42" fmla="*/ 0 w 587"/>
                <a:gd name="T43" fmla="*/ 0 h 483"/>
                <a:gd name="T44" fmla="*/ 0 w 587"/>
                <a:gd name="T45" fmla="*/ 0 h 483"/>
                <a:gd name="T46" fmla="*/ 0 w 587"/>
                <a:gd name="T47" fmla="*/ 0 h 483"/>
                <a:gd name="T48" fmla="*/ 0 w 587"/>
                <a:gd name="T49" fmla="*/ 0 h 483"/>
                <a:gd name="T50" fmla="*/ 0 w 587"/>
                <a:gd name="T51" fmla="*/ 0 h 483"/>
                <a:gd name="T52" fmla="*/ 0 w 587"/>
                <a:gd name="T53" fmla="*/ 0 h 483"/>
                <a:gd name="T54" fmla="*/ 0 w 587"/>
                <a:gd name="T55" fmla="*/ 0 h 483"/>
                <a:gd name="T56" fmla="*/ 0 w 587"/>
                <a:gd name="T57" fmla="*/ 0 h 483"/>
                <a:gd name="T58" fmla="*/ 0 w 587"/>
                <a:gd name="T59" fmla="*/ 0 h 483"/>
                <a:gd name="T60" fmla="*/ 0 w 587"/>
                <a:gd name="T61" fmla="*/ 0 h 483"/>
                <a:gd name="T62" fmla="*/ 0 w 587"/>
                <a:gd name="T63" fmla="*/ 0 h 483"/>
                <a:gd name="T64" fmla="*/ 0 w 587"/>
                <a:gd name="T65" fmla="*/ 0 h 483"/>
                <a:gd name="T66" fmla="*/ 0 w 587"/>
                <a:gd name="T67" fmla="*/ 0 h 483"/>
                <a:gd name="T68" fmla="*/ 0 w 587"/>
                <a:gd name="T69" fmla="*/ 0 h 483"/>
                <a:gd name="T70" fmla="*/ 0 w 587"/>
                <a:gd name="T71" fmla="*/ 0 h 483"/>
                <a:gd name="T72" fmla="*/ 0 w 587"/>
                <a:gd name="T73" fmla="*/ 0 h 483"/>
                <a:gd name="T74" fmla="*/ 0 w 587"/>
                <a:gd name="T75" fmla="*/ 0 h 483"/>
                <a:gd name="T76" fmla="*/ 0 w 587"/>
                <a:gd name="T77" fmla="*/ 0 h 483"/>
                <a:gd name="T78" fmla="*/ 0 w 587"/>
                <a:gd name="T79" fmla="*/ 0 h 483"/>
                <a:gd name="T80" fmla="*/ 0 w 587"/>
                <a:gd name="T81" fmla="*/ 0 h 483"/>
                <a:gd name="T82" fmla="*/ 0 w 587"/>
                <a:gd name="T83" fmla="*/ 0 h 483"/>
                <a:gd name="T84" fmla="*/ 0 w 587"/>
                <a:gd name="T85" fmla="*/ 0 h 483"/>
                <a:gd name="T86" fmla="*/ 0 w 587"/>
                <a:gd name="T87" fmla="*/ 0 h 483"/>
                <a:gd name="T88" fmla="*/ 0 w 587"/>
                <a:gd name="T89" fmla="*/ 0 h 48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7"/>
                <a:gd name="T136" fmla="*/ 0 h 483"/>
                <a:gd name="T137" fmla="*/ 587 w 587"/>
                <a:gd name="T138" fmla="*/ 483 h 48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7" h="483">
                  <a:moveTo>
                    <a:pt x="515" y="1"/>
                  </a:moveTo>
                  <a:lnTo>
                    <a:pt x="516" y="0"/>
                  </a:lnTo>
                  <a:lnTo>
                    <a:pt x="507" y="17"/>
                  </a:lnTo>
                  <a:lnTo>
                    <a:pt x="498" y="34"/>
                  </a:lnTo>
                  <a:lnTo>
                    <a:pt x="488" y="49"/>
                  </a:lnTo>
                  <a:lnTo>
                    <a:pt x="477" y="64"/>
                  </a:lnTo>
                  <a:lnTo>
                    <a:pt x="466" y="80"/>
                  </a:lnTo>
                  <a:lnTo>
                    <a:pt x="454" y="95"/>
                  </a:lnTo>
                  <a:lnTo>
                    <a:pt x="441" y="109"/>
                  </a:lnTo>
                  <a:lnTo>
                    <a:pt x="427" y="123"/>
                  </a:lnTo>
                  <a:lnTo>
                    <a:pt x="414" y="136"/>
                  </a:lnTo>
                  <a:lnTo>
                    <a:pt x="398" y="150"/>
                  </a:lnTo>
                  <a:lnTo>
                    <a:pt x="383" y="163"/>
                  </a:lnTo>
                  <a:lnTo>
                    <a:pt x="367" y="176"/>
                  </a:lnTo>
                  <a:lnTo>
                    <a:pt x="334" y="201"/>
                  </a:lnTo>
                  <a:lnTo>
                    <a:pt x="300" y="225"/>
                  </a:lnTo>
                  <a:lnTo>
                    <a:pt x="226" y="273"/>
                  </a:lnTo>
                  <a:lnTo>
                    <a:pt x="150" y="320"/>
                  </a:lnTo>
                  <a:lnTo>
                    <a:pt x="112" y="344"/>
                  </a:lnTo>
                  <a:lnTo>
                    <a:pt x="74" y="370"/>
                  </a:lnTo>
                  <a:lnTo>
                    <a:pt x="36" y="395"/>
                  </a:lnTo>
                  <a:lnTo>
                    <a:pt x="0" y="423"/>
                  </a:lnTo>
                  <a:lnTo>
                    <a:pt x="49" y="483"/>
                  </a:lnTo>
                  <a:lnTo>
                    <a:pt x="82" y="458"/>
                  </a:lnTo>
                  <a:lnTo>
                    <a:pt x="117" y="433"/>
                  </a:lnTo>
                  <a:lnTo>
                    <a:pt x="154" y="410"/>
                  </a:lnTo>
                  <a:lnTo>
                    <a:pt x="191" y="386"/>
                  </a:lnTo>
                  <a:lnTo>
                    <a:pt x="267" y="338"/>
                  </a:lnTo>
                  <a:lnTo>
                    <a:pt x="343" y="290"/>
                  </a:lnTo>
                  <a:lnTo>
                    <a:pt x="380" y="263"/>
                  </a:lnTo>
                  <a:lnTo>
                    <a:pt x="415" y="236"/>
                  </a:lnTo>
                  <a:lnTo>
                    <a:pt x="432" y="222"/>
                  </a:lnTo>
                  <a:lnTo>
                    <a:pt x="449" y="208"/>
                  </a:lnTo>
                  <a:lnTo>
                    <a:pt x="466" y="193"/>
                  </a:lnTo>
                  <a:lnTo>
                    <a:pt x="482" y="178"/>
                  </a:lnTo>
                  <a:lnTo>
                    <a:pt x="498" y="162"/>
                  </a:lnTo>
                  <a:lnTo>
                    <a:pt x="512" y="145"/>
                  </a:lnTo>
                  <a:lnTo>
                    <a:pt x="526" y="128"/>
                  </a:lnTo>
                  <a:lnTo>
                    <a:pt x="540" y="110"/>
                  </a:lnTo>
                  <a:lnTo>
                    <a:pt x="553" y="92"/>
                  </a:lnTo>
                  <a:lnTo>
                    <a:pt x="564" y="73"/>
                  </a:lnTo>
                  <a:lnTo>
                    <a:pt x="576" y="52"/>
                  </a:lnTo>
                  <a:lnTo>
                    <a:pt x="586" y="32"/>
                  </a:lnTo>
                  <a:lnTo>
                    <a:pt x="587" y="31"/>
                  </a:lnTo>
                  <a:lnTo>
                    <a:pt x="515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7" name="Freeform 295"/>
            <p:cNvSpPr>
              <a:spLocks/>
            </p:cNvSpPr>
            <p:nvPr/>
          </p:nvSpPr>
          <p:spPr bwMode="auto">
            <a:xfrm>
              <a:off x="2783" y="1613"/>
              <a:ext cx="10" cy="31"/>
            </a:xfrm>
            <a:custGeom>
              <a:avLst/>
              <a:gdLst>
                <a:gd name="T0" fmla="*/ 0 w 168"/>
                <a:gd name="T1" fmla="*/ 0 h 507"/>
                <a:gd name="T2" fmla="*/ 0 w 168"/>
                <a:gd name="T3" fmla="*/ 0 h 507"/>
                <a:gd name="T4" fmla="*/ 0 w 168"/>
                <a:gd name="T5" fmla="*/ 0 h 507"/>
                <a:gd name="T6" fmla="*/ 0 w 168"/>
                <a:gd name="T7" fmla="*/ 0 h 507"/>
                <a:gd name="T8" fmla="*/ 0 w 168"/>
                <a:gd name="T9" fmla="*/ 0 h 507"/>
                <a:gd name="T10" fmla="*/ 0 w 168"/>
                <a:gd name="T11" fmla="*/ 0 h 507"/>
                <a:gd name="T12" fmla="*/ 0 w 168"/>
                <a:gd name="T13" fmla="*/ 0 h 507"/>
                <a:gd name="T14" fmla="*/ 0 w 168"/>
                <a:gd name="T15" fmla="*/ 0 h 507"/>
                <a:gd name="T16" fmla="*/ 0 w 168"/>
                <a:gd name="T17" fmla="*/ 0 h 507"/>
                <a:gd name="T18" fmla="*/ 0 w 168"/>
                <a:gd name="T19" fmla="*/ 0 h 507"/>
                <a:gd name="T20" fmla="*/ 0 w 168"/>
                <a:gd name="T21" fmla="*/ 0 h 507"/>
                <a:gd name="T22" fmla="*/ 0 w 168"/>
                <a:gd name="T23" fmla="*/ 0 h 507"/>
                <a:gd name="T24" fmla="*/ 0 w 168"/>
                <a:gd name="T25" fmla="*/ 0 h 507"/>
                <a:gd name="T26" fmla="*/ 0 w 168"/>
                <a:gd name="T27" fmla="*/ 0 h 507"/>
                <a:gd name="T28" fmla="*/ 0 w 168"/>
                <a:gd name="T29" fmla="*/ 0 h 507"/>
                <a:gd name="T30" fmla="*/ 0 w 168"/>
                <a:gd name="T31" fmla="*/ 0 h 507"/>
                <a:gd name="T32" fmla="*/ 0 w 168"/>
                <a:gd name="T33" fmla="*/ 0 h 507"/>
                <a:gd name="T34" fmla="*/ 0 w 168"/>
                <a:gd name="T35" fmla="*/ 0 h 507"/>
                <a:gd name="T36" fmla="*/ 0 w 168"/>
                <a:gd name="T37" fmla="*/ 0 h 507"/>
                <a:gd name="T38" fmla="*/ 0 w 168"/>
                <a:gd name="T39" fmla="*/ 0 h 507"/>
                <a:gd name="T40" fmla="*/ 0 w 168"/>
                <a:gd name="T41" fmla="*/ 0 h 507"/>
                <a:gd name="T42" fmla="*/ 0 w 168"/>
                <a:gd name="T43" fmla="*/ 0 h 507"/>
                <a:gd name="T44" fmla="*/ 0 w 168"/>
                <a:gd name="T45" fmla="*/ 0 h 507"/>
                <a:gd name="T46" fmla="*/ 0 w 168"/>
                <a:gd name="T47" fmla="*/ 0 h 507"/>
                <a:gd name="T48" fmla="*/ 0 w 168"/>
                <a:gd name="T49" fmla="*/ 0 h 507"/>
                <a:gd name="T50" fmla="*/ 0 w 168"/>
                <a:gd name="T51" fmla="*/ 0 h 507"/>
                <a:gd name="T52" fmla="*/ 0 w 168"/>
                <a:gd name="T53" fmla="*/ 0 h 507"/>
                <a:gd name="T54" fmla="*/ 0 w 168"/>
                <a:gd name="T55" fmla="*/ 0 h 507"/>
                <a:gd name="T56" fmla="*/ 0 w 168"/>
                <a:gd name="T57" fmla="*/ 0 h 507"/>
                <a:gd name="T58" fmla="*/ 0 w 168"/>
                <a:gd name="T59" fmla="*/ 0 h 507"/>
                <a:gd name="T60" fmla="*/ 0 w 168"/>
                <a:gd name="T61" fmla="*/ 0 h 507"/>
                <a:gd name="T62" fmla="*/ 0 w 168"/>
                <a:gd name="T63" fmla="*/ 0 h 507"/>
                <a:gd name="T64" fmla="*/ 0 w 168"/>
                <a:gd name="T65" fmla="*/ 0 h 507"/>
                <a:gd name="T66" fmla="*/ 0 w 168"/>
                <a:gd name="T67" fmla="*/ 0 h 507"/>
                <a:gd name="T68" fmla="*/ 0 w 168"/>
                <a:gd name="T69" fmla="*/ 0 h 507"/>
                <a:gd name="T70" fmla="*/ 0 w 168"/>
                <a:gd name="T71" fmla="*/ 0 h 507"/>
                <a:gd name="T72" fmla="*/ 0 w 168"/>
                <a:gd name="T73" fmla="*/ 0 h 507"/>
                <a:gd name="T74" fmla="*/ 0 w 168"/>
                <a:gd name="T75" fmla="*/ 0 h 507"/>
                <a:gd name="T76" fmla="*/ 0 w 168"/>
                <a:gd name="T77" fmla="*/ 0 h 507"/>
                <a:gd name="T78" fmla="*/ 0 w 168"/>
                <a:gd name="T79" fmla="*/ 0 h 507"/>
                <a:gd name="T80" fmla="*/ 0 w 168"/>
                <a:gd name="T81" fmla="*/ 0 h 5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8"/>
                <a:gd name="T124" fmla="*/ 0 h 507"/>
                <a:gd name="T125" fmla="*/ 168 w 168"/>
                <a:gd name="T126" fmla="*/ 507 h 50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8" h="507">
                  <a:moveTo>
                    <a:pt x="0" y="20"/>
                  </a:moveTo>
                  <a:lnTo>
                    <a:pt x="0" y="18"/>
                  </a:lnTo>
                  <a:lnTo>
                    <a:pt x="7" y="50"/>
                  </a:lnTo>
                  <a:lnTo>
                    <a:pt x="16" y="81"/>
                  </a:lnTo>
                  <a:lnTo>
                    <a:pt x="25" y="113"/>
                  </a:lnTo>
                  <a:lnTo>
                    <a:pt x="35" y="144"/>
                  </a:lnTo>
                  <a:lnTo>
                    <a:pt x="55" y="206"/>
                  </a:lnTo>
                  <a:lnTo>
                    <a:pt x="72" y="267"/>
                  </a:lnTo>
                  <a:lnTo>
                    <a:pt x="79" y="296"/>
                  </a:lnTo>
                  <a:lnTo>
                    <a:pt x="84" y="325"/>
                  </a:lnTo>
                  <a:lnTo>
                    <a:pt x="88" y="353"/>
                  </a:lnTo>
                  <a:lnTo>
                    <a:pt x="90" y="380"/>
                  </a:lnTo>
                  <a:lnTo>
                    <a:pt x="90" y="393"/>
                  </a:lnTo>
                  <a:lnTo>
                    <a:pt x="90" y="405"/>
                  </a:lnTo>
                  <a:lnTo>
                    <a:pt x="89" y="418"/>
                  </a:lnTo>
                  <a:lnTo>
                    <a:pt x="87" y="431"/>
                  </a:lnTo>
                  <a:lnTo>
                    <a:pt x="85" y="442"/>
                  </a:lnTo>
                  <a:lnTo>
                    <a:pt x="82" y="454"/>
                  </a:lnTo>
                  <a:lnTo>
                    <a:pt x="78" y="466"/>
                  </a:lnTo>
                  <a:lnTo>
                    <a:pt x="74" y="477"/>
                  </a:lnTo>
                  <a:lnTo>
                    <a:pt x="146" y="507"/>
                  </a:lnTo>
                  <a:lnTo>
                    <a:pt x="152" y="491"/>
                  </a:lnTo>
                  <a:lnTo>
                    <a:pt x="157" y="475"/>
                  </a:lnTo>
                  <a:lnTo>
                    <a:pt x="161" y="458"/>
                  </a:lnTo>
                  <a:lnTo>
                    <a:pt x="164" y="442"/>
                  </a:lnTo>
                  <a:lnTo>
                    <a:pt x="166" y="427"/>
                  </a:lnTo>
                  <a:lnTo>
                    <a:pt x="167" y="410"/>
                  </a:lnTo>
                  <a:lnTo>
                    <a:pt x="168" y="394"/>
                  </a:lnTo>
                  <a:lnTo>
                    <a:pt x="167" y="376"/>
                  </a:lnTo>
                  <a:lnTo>
                    <a:pt x="165" y="345"/>
                  </a:lnTo>
                  <a:lnTo>
                    <a:pt x="161" y="312"/>
                  </a:lnTo>
                  <a:lnTo>
                    <a:pt x="154" y="280"/>
                  </a:lnTo>
                  <a:lnTo>
                    <a:pt x="147" y="247"/>
                  </a:lnTo>
                  <a:lnTo>
                    <a:pt x="128" y="184"/>
                  </a:lnTo>
                  <a:lnTo>
                    <a:pt x="109" y="121"/>
                  </a:lnTo>
                  <a:lnTo>
                    <a:pt x="99" y="91"/>
                  </a:lnTo>
                  <a:lnTo>
                    <a:pt x="90" y="61"/>
                  </a:lnTo>
                  <a:lnTo>
                    <a:pt x="82" y="31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8" name="Freeform 296"/>
            <p:cNvSpPr>
              <a:spLocks/>
            </p:cNvSpPr>
            <p:nvPr/>
          </p:nvSpPr>
          <p:spPr bwMode="auto">
            <a:xfrm>
              <a:off x="2770" y="1598"/>
              <a:ext cx="18" cy="16"/>
            </a:xfrm>
            <a:custGeom>
              <a:avLst/>
              <a:gdLst>
                <a:gd name="T0" fmla="*/ 0 w 287"/>
                <a:gd name="T1" fmla="*/ 0 h 250"/>
                <a:gd name="T2" fmla="*/ 0 w 287"/>
                <a:gd name="T3" fmla="*/ 0 h 250"/>
                <a:gd name="T4" fmla="*/ 0 w 287"/>
                <a:gd name="T5" fmla="*/ 0 h 250"/>
                <a:gd name="T6" fmla="*/ 0 w 287"/>
                <a:gd name="T7" fmla="*/ 0 h 250"/>
                <a:gd name="T8" fmla="*/ 0 w 287"/>
                <a:gd name="T9" fmla="*/ 0 h 250"/>
                <a:gd name="T10" fmla="*/ 0 w 287"/>
                <a:gd name="T11" fmla="*/ 0 h 250"/>
                <a:gd name="T12" fmla="*/ 0 w 287"/>
                <a:gd name="T13" fmla="*/ 0 h 250"/>
                <a:gd name="T14" fmla="*/ 0 w 287"/>
                <a:gd name="T15" fmla="*/ 0 h 250"/>
                <a:gd name="T16" fmla="*/ 0 w 287"/>
                <a:gd name="T17" fmla="*/ 0 h 250"/>
                <a:gd name="T18" fmla="*/ 0 w 287"/>
                <a:gd name="T19" fmla="*/ 0 h 250"/>
                <a:gd name="T20" fmla="*/ 0 w 287"/>
                <a:gd name="T21" fmla="*/ 0 h 250"/>
                <a:gd name="T22" fmla="*/ 0 w 287"/>
                <a:gd name="T23" fmla="*/ 0 h 250"/>
                <a:gd name="T24" fmla="*/ 0 w 287"/>
                <a:gd name="T25" fmla="*/ 0 h 250"/>
                <a:gd name="T26" fmla="*/ 0 w 287"/>
                <a:gd name="T27" fmla="*/ 0 h 250"/>
                <a:gd name="T28" fmla="*/ 0 w 287"/>
                <a:gd name="T29" fmla="*/ 0 h 250"/>
                <a:gd name="T30" fmla="*/ 0 w 287"/>
                <a:gd name="T31" fmla="*/ 0 h 250"/>
                <a:gd name="T32" fmla="*/ 0 w 287"/>
                <a:gd name="T33" fmla="*/ 0 h 250"/>
                <a:gd name="T34" fmla="*/ 0 w 287"/>
                <a:gd name="T35" fmla="*/ 0 h 250"/>
                <a:gd name="T36" fmla="*/ 0 w 287"/>
                <a:gd name="T37" fmla="*/ 0 h 250"/>
                <a:gd name="T38" fmla="*/ 0 w 287"/>
                <a:gd name="T39" fmla="*/ 0 h 250"/>
                <a:gd name="T40" fmla="*/ 0 w 287"/>
                <a:gd name="T41" fmla="*/ 0 h 250"/>
                <a:gd name="T42" fmla="*/ 0 w 287"/>
                <a:gd name="T43" fmla="*/ 0 h 250"/>
                <a:gd name="T44" fmla="*/ 0 w 287"/>
                <a:gd name="T45" fmla="*/ 0 h 250"/>
                <a:gd name="T46" fmla="*/ 0 w 287"/>
                <a:gd name="T47" fmla="*/ 0 h 250"/>
                <a:gd name="T48" fmla="*/ 0 w 287"/>
                <a:gd name="T49" fmla="*/ 0 h 250"/>
                <a:gd name="T50" fmla="*/ 0 w 287"/>
                <a:gd name="T51" fmla="*/ 0 h 250"/>
                <a:gd name="T52" fmla="*/ 0 w 287"/>
                <a:gd name="T53" fmla="*/ 0 h 250"/>
                <a:gd name="T54" fmla="*/ 0 w 287"/>
                <a:gd name="T55" fmla="*/ 0 h 250"/>
                <a:gd name="T56" fmla="*/ 0 w 287"/>
                <a:gd name="T57" fmla="*/ 0 h 250"/>
                <a:gd name="T58" fmla="*/ 0 w 287"/>
                <a:gd name="T59" fmla="*/ 0 h 250"/>
                <a:gd name="T60" fmla="*/ 0 w 287"/>
                <a:gd name="T61" fmla="*/ 0 h 250"/>
                <a:gd name="T62" fmla="*/ 0 w 287"/>
                <a:gd name="T63" fmla="*/ 0 h 250"/>
                <a:gd name="T64" fmla="*/ 0 w 287"/>
                <a:gd name="T65" fmla="*/ 0 h 250"/>
                <a:gd name="T66" fmla="*/ 0 w 287"/>
                <a:gd name="T67" fmla="*/ 0 h 250"/>
                <a:gd name="T68" fmla="*/ 0 w 287"/>
                <a:gd name="T69" fmla="*/ 0 h 250"/>
                <a:gd name="T70" fmla="*/ 0 w 287"/>
                <a:gd name="T71" fmla="*/ 0 h 250"/>
                <a:gd name="T72" fmla="*/ 0 w 287"/>
                <a:gd name="T73" fmla="*/ 0 h 250"/>
                <a:gd name="T74" fmla="*/ 0 w 287"/>
                <a:gd name="T75" fmla="*/ 0 h 250"/>
                <a:gd name="T76" fmla="*/ 0 w 287"/>
                <a:gd name="T77" fmla="*/ 0 h 250"/>
                <a:gd name="T78" fmla="*/ 0 w 287"/>
                <a:gd name="T79" fmla="*/ 0 h 250"/>
                <a:gd name="T80" fmla="*/ 0 w 287"/>
                <a:gd name="T81" fmla="*/ 0 h 250"/>
                <a:gd name="T82" fmla="*/ 0 w 287"/>
                <a:gd name="T83" fmla="*/ 0 h 250"/>
                <a:gd name="T84" fmla="*/ 0 w 287"/>
                <a:gd name="T85" fmla="*/ 0 h 250"/>
                <a:gd name="T86" fmla="*/ 0 w 287"/>
                <a:gd name="T87" fmla="*/ 0 h 250"/>
                <a:gd name="T88" fmla="*/ 0 w 287"/>
                <a:gd name="T89" fmla="*/ 0 h 250"/>
                <a:gd name="T90" fmla="*/ 0 w 287"/>
                <a:gd name="T91" fmla="*/ 0 h 250"/>
                <a:gd name="T92" fmla="*/ 0 w 287"/>
                <a:gd name="T93" fmla="*/ 0 h 250"/>
                <a:gd name="T94" fmla="*/ 0 w 287"/>
                <a:gd name="T95" fmla="*/ 0 h 250"/>
                <a:gd name="T96" fmla="*/ 0 w 287"/>
                <a:gd name="T97" fmla="*/ 0 h 250"/>
                <a:gd name="T98" fmla="*/ 0 w 287"/>
                <a:gd name="T99" fmla="*/ 0 h 250"/>
                <a:gd name="T100" fmla="*/ 0 w 287"/>
                <a:gd name="T101" fmla="*/ 0 h 250"/>
                <a:gd name="T102" fmla="*/ 0 w 287"/>
                <a:gd name="T103" fmla="*/ 0 h 250"/>
                <a:gd name="T104" fmla="*/ 0 w 287"/>
                <a:gd name="T105" fmla="*/ 0 h 2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7"/>
                <a:gd name="T160" fmla="*/ 0 h 250"/>
                <a:gd name="T161" fmla="*/ 287 w 287"/>
                <a:gd name="T162" fmla="*/ 250 h 2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7" h="250">
                  <a:moveTo>
                    <a:pt x="16" y="85"/>
                  </a:moveTo>
                  <a:lnTo>
                    <a:pt x="23" y="83"/>
                  </a:lnTo>
                  <a:lnTo>
                    <a:pt x="34" y="81"/>
                  </a:lnTo>
                  <a:lnTo>
                    <a:pt x="44" y="79"/>
                  </a:lnTo>
                  <a:lnTo>
                    <a:pt x="53" y="78"/>
                  </a:lnTo>
                  <a:lnTo>
                    <a:pt x="63" y="77"/>
                  </a:lnTo>
                  <a:lnTo>
                    <a:pt x="71" y="78"/>
                  </a:lnTo>
                  <a:lnTo>
                    <a:pt x="79" y="79"/>
                  </a:lnTo>
                  <a:lnTo>
                    <a:pt x="87" y="80"/>
                  </a:lnTo>
                  <a:lnTo>
                    <a:pt x="94" y="82"/>
                  </a:lnTo>
                  <a:lnTo>
                    <a:pt x="102" y="85"/>
                  </a:lnTo>
                  <a:lnTo>
                    <a:pt x="109" y="88"/>
                  </a:lnTo>
                  <a:lnTo>
                    <a:pt x="116" y="92"/>
                  </a:lnTo>
                  <a:lnTo>
                    <a:pt x="122" y="96"/>
                  </a:lnTo>
                  <a:lnTo>
                    <a:pt x="129" y="101"/>
                  </a:lnTo>
                  <a:lnTo>
                    <a:pt x="135" y="106"/>
                  </a:lnTo>
                  <a:lnTo>
                    <a:pt x="142" y="113"/>
                  </a:lnTo>
                  <a:lnTo>
                    <a:pt x="148" y="119"/>
                  </a:lnTo>
                  <a:lnTo>
                    <a:pt x="159" y="133"/>
                  </a:lnTo>
                  <a:lnTo>
                    <a:pt x="170" y="148"/>
                  </a:lnTo>
                  <a:lnTo>
                    <a:pt x="179" y="166"/>
                  </a:lnTo>
                  <a:lnTo>
                    <a:pt x="189" y="182"/>
                  </a:lnTo>
                  <a:lnTo>
                    <a:pt x="196" y="200"/>
                  </a:lnTo>
                  <a:lnTo>
                    <a:pt x="203" y="217"/>
                  </a:lnTo>
                  <a:lnTo>
                    <a:pt x="208" y="233"/>
                  </a:lnTo>
                  <a:lnTo>
                    <a:pt x="212" y="250"/>
                  </a:lnTo>
                  <a:lnTo>
                    <a:pt x="287" y="230"/>
                  </a:lnTo>
                  <a:lnTo>
                    <a:pt x="282" y="212"/>
                  </a:lnTo>
                  <a:lnTo>
                    <a:pt x="276" y="191"/>
                  </a:lnTo>
                  <a:lnTo>
                    <a:pt x="268" y="171"/>
                  </a:lnTo>
                  <a:lnTo>
                    <a:pt x="258" y="149"/>
                  </a:lnTo>
                  <a:lnTo>
                    <a:pt x="248" y="129"/>
                  </a:lnTo>
                  <a:lnTo>
                    <a:pt x="235" y="107"/>
                  </a:lnTo>
                  <a:lnTo>
                    <a:pt x="221" y="87"/>
                  </a:lnTo>
                  <a:lnTo>
                    <a:pt x="206" y="69"/>
                  </a:lnTo>
                  <a:lnTo>
                    <a:pt x="196" y="58"/>
                  </a:lnTo>
                  <a:lnTo>
                    <a:pt x="187" y="49"/>
                  </a:lnTo>
                  <a:lnTo>
                    <a:pt x="177" y="41"/>
                  </a:lnTo>
                  <a:lnTo>
                    <a:pt x="166" y="33"/>
                  </a:lnTo>
                  <a:lnTo>
                    <a:pt x="156" y="26"/>
                  </a:lnTo>
                  <a:lnTo>
                    <a:pt x="144" y="19"/>
                  </a:lnTo>
                  <a:lnTo>
                    <a:pt x="131" y="13"/>
                  </a:lnTo>
                  <a:lnTo>
                    <a:pt x="119" y="9"/>
                  </a:lnTo>
                  <a:lnTo>
                    <a:pt x="106" y="5"/>
                  </a:lnTo>
                  <a:lnTo>
                    <a:pt x="91" y="2"/>
                  </a:lnTo>
                  <a:lnTo>
                    <a:pt x="77" y="0"/>
                  </a:lnTo>
                  <a:lnTo>
                    <a:pt x="63" y="0"/>
                  </a:lnTo>
                  <a:lnTo>
                    <a:pt x="47" y="0"/>
                  </a:lnTo>
                  <a:lnTo>
                    <a:pt x="32" y="2"/>
                  </a:lnTo>
                  <a:lnTo>
                    <a:pt x="16" y="5"/>
                  </a:lnTo>
                  <a:lnTo>
                    <a:pt x="0" y="9"/>
                  </a:lnTo>
                  <a:lnTo>
                    <a:pt x="7" y="8"/>
                  </a:lnTo>
                  <a:lnTo>
                    <a:pt x="16" y="8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69" name="Freeform 297"/>
            <p:cNvSpPr>
              <a:spLocks/>
            </p:cNvSpPr>
            <p:nvPr/>
          </p:nvSpPr>
          <p:spPr bwMode="auto">
            <a:xfrm>
              <a:off x="2764" y="1599"/>
              <a:ext cx="7" cy="9"/>
            </a:xfrm>
            <a:custGeom>
              <a:avLst/>
              <a:gdLst>
                <a:gd name="T0" fmla="*/ 0 w 108"/>
                <a:gd name="T1" fmla="*/ 0 h 149"/>
                <a:gd name="T2" fmla="*/ 0 w 108"/>
                <a:gd name="T3" fmla="*/ 0 h 149"/>
                <a:gd name="T4" fmla="*/ 0 w 108"/>
                <a:gd name="T5" fmla="*/ 0 h 149"/>
                <a:gd name="T6" fmla="*/ 0 w 108"/>
                <a:gd name="T7" fmla="*/ 0 h 149"/>
                <a:gd name="T8" fmla="*/ 0 w 108"/>
                <a:gd name="T9" fmla="*/ 0 h 149"/>
                <a:gd name="T10" fmla="*/ 0 w 108"/>
                <a:gd name="T11" fmla="*/ 0 h 149"/>
                <a:gd name="T12" fmla="*/ 0 w 108"/>
                <a:gd name="T13" fmla="*/ 0 h 149"/>
                <a:gd name="T14" fmla="*/ 0 w 108"/>
                <a:gd name="T15" fmla="*/ 0 h 149"/>
                <a:gd name="T16" fmla="*/ 0 w 108"/>
                <a:gd name="T17" fmla="*/ 0 h 149"/>
                <a:gd name="T18" fmla="*/ 0 w 108"/>
                <a:gd name="T19" fmla="*/ 0 h 149"/>
                <a:gd name="T20" fmla="*/ 0 w 108"/>
                <a:gd name="T21" fmla="*/ 0 h 149"/>
                <a:gd name="T22" fmla="*/ 0 w 108"/>
                <a:gd name="T23" fmla="*/ 0 h 149"/>
                <a:gd name="T24" fmla="*/ 0 w 108"/>
                <a:gd name="T25" fmla="*/ 0 h 149"/>
                <a:gd name="T26" fmla="*/ 0 w 108"/>
                <a:gd name="T27" fmla="*/ 0 h 149"/>
                <a:gd name="T28" fmla="*/ 0 w 108"/>
                <a:gd name="T29" fmla="*/ 0 h 149"/>
                <a:gd name="T30" fmla="*/ 0 w 108"/>
                <a:gd name="T31" fmla="*/ 0 h 149"/>
                <a:gd name="T32" fmla="*/ 0 w 108"/>
                <a:gd name="T33" fmla="*/ 0 h 149"/>
                <a:gd name="T34" fmla="*/ 0 w 108"/>
                <a:gd name="T35" fmla="*/ 0 h 149"/>
                <a:gd name="T36" fmla="*/ 0 w 108"/>
                <a:gd name="T37" fmla="*/ 0 h 149"/>
                <a:gd name="T38" fmla="*/ 0 w 108"/>
                <a:gd name="T39" fmla="*/ 0 h 149"/>
                <a:gd name="T40" fmla="*/ 0 w 108"/>
                <a:gd name="T41" fmla="*/ 0 h 149"/>
                <a:gd name="T42" fmla="*/ 0 w 108"/>
                <a:gd name="T43" fmla="*/ 0 h 149"/>
                <a:gd name="T44" fmla="*/ 0 w 108"/>
                <a:gd name="T45" fmla="*/ 0 h 149"/>
                <a:gd name="T46" fmla="*/ 0 w 108"/>
                <a:gd name="T47" fmla="*/ 0 h 149"/>
                <a:gd name="T48" fmla="*/ 0 w 108"/>
                <a:gd name="T49" fmla="*/ 0 h 149"/>
                <a:gd name="T50" fmla="*/ 0 w 108"/>
                <a:gd name="T51" fmla="*/ 0 h 149"/>
                <a:gd name="T52" fmla="*/ 0 w 108"/>
                <a:gd name="T53" fmla="*/ 0 h 149"/>
                <a:gd name="T54" fmla="*/ 0 w 108"/>
                <a:gd name="T55" fmla="*/ 0 h 149"/>
                <a:gd name="T56" fmla="*/ 0 w 108"/>
                <a:gd name="T57" fmla="*/ 0 h 1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8"/>
                <a:gd name="T88" fmla="*/ 0 h 149"/>
                <a:gd name="T89" fmla="*/ 108 w 108"/>
                <a:gd name="T90" fmla="*/ 149 h 1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8" h="149">
                  <a:moveTo>
                    <a:pt x="64" y="149"/>
                  </a:moveTo>
                  <a:lnTo>
                    <a:pt x="64" y="149"/>
                  </a:lnTo>
                  <a:lnTo>
                    <a:pt x="74" y="131"/>
                  </a:lnTo>
                  <a:lnTo>
                    <a:pt x="81" y="116"/>
                  </a:lnTo>
                  <a:lnTo>
                    <a:pt x="87" y="103"/>
                  </a:lnTo>
                  <a:lnTo>
                    <a:pt x="93" y="90"/>
                  </a:lnTo>
                  <a:lnTo>
                    <a:pt x="95" y="87"/>
                  </a:lnTo>
                  <a:lnTo>
                    <a:pt x="98" y="83"/>
                  </a:lnTo>
                  <a:lnTo>
                    <a:pt x="100" y="81"/>
                  </a:lnTo>
                  <a:lnTo>
                    <a:pt x="101" y="79"/>
                  </a:lnTo>
                  <a:lnTo>
                    <a:pt x="103" y="79"/>
                  </a:lnTo>
                  <a:lnTo>
                    <a:pt x="104" y="78"/>
                  </a:lnTo>
                  <a:lnTo>
                    <a:pt x="106" y="77"/>
                  </a:lnTo>
                  <a:lnTo>
                    <a:pt x="108" y="77"/>
                  </a:lnTo>
                  <a:lnTo>
                    <a:pt x="99" y="0"/>
                  </a:lnTo>
                  <a:lnTo>
                    <a:pt x="86" y="2"/>
                  </a:lnTo>
                  <a:lnTo>
                    <a:pt x="74" y="7"/>
                  </a:lnTo>
                  <a:lnTo>
                    <a:pt x="61" y="12"/>
                  </a:lnTo>
                  <a:lnTo>
                    <a:pt x="52" y="21"/>
                  </a:lnTo>
                  <a:lnTo>
                    <a:pt x="44" y="28"/>
                  </a:lnTo>
                  <a:lnTo>
                    <a:pt x="37" y="36"/>
                  </a:lnTo>
                  <a:lnTo>
                    <a:pt x="31" y="45"/>
                  </a:lnTo>
                  <a:lnTo>
                    <a:pt x="25" y="54"/>
                  </a:lnTo>
                  <a:lnTo>
                    <a:pt x="17" y="69"/>
                  </a:lnTo>
                  <a:lnTo>
                    <a:pt x="11" y="83"/>
                  </a:lnTo>
                  <a:lnTo>
                    <a:pt x="5" y="95"/>
                  </a:lnTo>
                  <a:lnTo>
                    <a:pt x="0" y="106"/>
                  </a:lnTo>
                  <a:lnTo>
                    <a:pt x="64" y="14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0" name="Freeform 298"/>
            <p:cNvSpPr>
              <a:spLocks/>
            </p:cNvSpPr>
            <p:nvPr/>
          </p:nvSpPr>
          <p:spPr bwMode="auto">
            <a:xfrm>
              <a:off x="2678" y="1561"/>
              <a:ext cx="73" cy="59"/>
            </a:xfrm>
            <a:custGeom>
              <a:avLst/>
              <a:gdLst>
                <a:gd name="T0" fmla="*/ 0 w 1170"/>
                <a:gd name="T1" fmla="*/ 0 h 937"/>
                <a:gd name="T2" fmla="*/ 0 w 1170"/>
                <a:gd name="T3" fmla="*/ 0 h 937"/>
                <a:gd name="T4" fmla="*/ 0 w 1170"/>
                <a:gd name="T5" fmla="*/ 0 h 937"/>
                <a:gd name="T6" fmla="*/ 0 w 1170"/>
                <a:gd name="T7" fmla="*/ 0 h 937"/>
                <a:gd name="T8" fmla="*/ 0 w 1170"/>
                <a:gd name="T9" fmla="*/ 0 h 937"/>
                <a:gd name="T10" fmla="*/ 0 w 1170"/>
                <a:gd name="T11" fmla="*/ 0 h 937"/>
                <a:gd name="T12" fmla="*/ 0 w 1170"/>
                <a:gd name="T13" fmla="*/ 0 h 937"/>
                <a:gd name="T14" fmla="*/ 0 w 1170"/>
                <a:gd name="T15" fmla="*/ 0 h 937"/>
                <a:gd name="T16" fmla="*/ 0 w 1170"/>
                <a:gd name="T17" fmla="*/ 0 h 937"/>
                <a:gd name="T18" fmla="*/ 0 w 1170"/>
                <a:gd name="T19" fmla="*/ 0 h 937"/>
                <a:gd name="T20" fmla="*/ 0 w 1170"/>
                <a:gd name="T21" fmla="*/ 0 h 937"/>
                <a:gd name="T22" fmla="*/ 0 w 1170"/>
                <a:gd name="T23" fmla="*/ 0 h 937"/>
                <a:gd name="T24" fmla="*/ 0 w 1170"/>
                <a:gd name="T25" fmla="*/ 0 h 937"/>
                <a:gd name="T26" fmla="*/ 0 w 1170"/>
                <a:gd name="T27" fmla="*/ 0 h 937"/>
                <a:gd name="T28" fmla="*/ 0 w 1170"/>
                <a:gd name="T29" fmla="*/ 0 h 937"/>
                <a:gd name="T30" fmla="*/ 0 w 1170"/>
                <a:gd name="T31" fmla="*/ 0 h 937"/>
                <a:gd name="T32" fmla="*/ 0 w 1170"/>
                <a:gd name="T33" fmla="*/ 0 h 937"/>
                <a:gd name="T34" fmla="*/ 0 w 1170"/>
                <a:gd name="T35" fmla="*/ 0 h 937"/>
                <a:gd name="T36" fmla="*/ 0 w 1170"/>
                <a:gd name="T37" fmla="*/ 0 h 937"/>
                <a:gd name="T38" fmla="*/ 0 w 1170"/>
                <a:gd name="T39" fmla="*/ 0 h 937"/>
                <a:gd name="T40" fmla="*/ 0 w 1170"/>
                <a:gd name="T41" fmla="*/ 0 h 937"/>
                <a:gd name="T42" fmla="*/ 0 w 1170"/>
                <a:gd name="T43" fmla="*/ 0 h 937"/>
                <a:gd name="T44" fmla="*/ 0 w 1170"/>
                <a:gd name="T45" fmla="*/ 0 h 937"/>
                <a:gd name="T46" fmla="*/ 0 w 1170"/>
                <a:gd name="T47" fmla="*/ 0 h 937"/>
                <a:gd name="T48" fmla="*/ 0 w 1170"/>
                <a:gd name="T49" fmla="*/ 0 h 937"/>
                <a:gd name="T50" fmla="*/ 0 w 1170"/>
                <a:gd name="T51" fmla="*/ 0 h 937"/>
                <a:gd name="T52" fmla="*/ 0 w 1170"/>
                <a:gd name="T53" fmla="*/ 0 h 937"/>
                <a:gd name="T54" fmla="*/ 0 w 1170"/>
                <a:gd name="T55" fmla="*/ 0 h 937"/>
                <a:gd name="T56" fmla="*/ 0 w 1170"/>
                <a:gd name="T57" fmla="*/ 0 h 937"/>
                <a:gd name="T58" fmla="*/ 0 w 1170"/>
                <a:gd name="T59" fmla="*/ 0 h 937"/>
                <a:gd name="T60" fmla="*/ 0 w 1170"/>
                <a:gd name="T61" fmla="*/ 0 h 937"/>
                <a:gd name="T62" fmla="*/ 0 w 1170"/>
                <a:gd name="T63" fmla="*/ 0 h 937"/>
                <a:gd name="T64" fmla="*/ 0 w 1170"/>
                <a:gd name="T65" fmla="*/ 0 h 937"/>
                <a:gd name="T66" fmla="*/ 0 w 1170"/>
                <a:gd name="T67" fmla="*/ 0 h 937"/>
                <a:gd name="T68" fmla="*/ 0 w 1170"/>
                <a:gd name="T69" fmla="*/ 0 h 937"/>
                <a:gd name="T70" fmla="*/ 0 w 1170"/>
                <a:gd name="T71" fmla="*/ 0 h 937"/>
                <a:gd name="T72" fmla="*/ 0 w 1170"/>
                <a:gd name="T73" fmla="*/ 0 h 937"/>
                <a:gd name="T74" fmla="*/ 0 w 1170"/>
                <a:gd name="T75" fmla="*/ 0 h 937"/>
                <a:gd name="T76" fmla="*/ 0 w 1170"/>
                <a:gd name="T77" fmla="*/ 0 h 937"/>
                <a:gd name="T78" fmla="*/ 0 w 1170"/>
                <a:gd name="T79" fmla="*/ 0 h 937"/>
                <a:gd name="T80" fmla="*/ 0 w 1170"/>
                <a:gd name="T81" fmla="*/ 0 h 937"/>
                <a:gd name="T82" fmla="*/ 0 w 1170"/>
                <a:gd name="T83" fmla="*/ 0 h 937"/>
                <a:gd name="T84" fmla="*/ 0 w 1170"/>
                <a:gd name="T85" fmla="*/ 0 h 937"/>
                <a:gd name="T86" fmla="*/ 0 w 1170"/>
                <a:gd name="T87" fmla="*/ 0 h 937"/>
                <a:gd name="T88" fmla="*/ 0 w 1170"/>
                <a:gd name="T89" fmla="*/ 0 h 937"/>
                <a:gd name="T90" fmla="*/ 0 w 1170"/>
                <a:gd name="T91" fmla="*/ 0 h 937"/>
                <a:gd name="T92" fmla="*/ 0 w 1170"/>
                <a:gd name="T93" fmla="*/ 0 h 937"/>
                <a:gd name="T94" fmla="*/ 0 w 1170"/>
                <a:gd name="T95" fmla="*/ 0 h 937"/>
                <a:gd name="T96" fmla="*/ 0 w 1170"/>
                <a:gd name="T97" fmla="*/ 0 h 93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70"/>
                <a:gd name="T148" fmla="*/ 0 h 937"/>
                <a:gd name="T149" fmla="*/ 1170 w 1170"/>
                <a:gd name="T150" fmla="*/ 937 h 93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70" h="937">
                  <a:moveTo>
                    <a:pt x="492" y="70"/>
                  </a:moveTo>
                  <a:lnTo>
                    <a:pt x="450" y="87"/>
                  </a:lnTo>
                  <a:lnTo>
                    <a:pt x="412" y="104"/>
                  </a:lnTo>
                  <a:lnTo>
                    <a:pt x="378" y="121"/>
                  </a:lnTo>
                  <a:lnTo>
                    <a:pt x="347" y="139"/>
                  </a:lnTo>
                  <a:lnTo>
                    <a:pt x="318" y="156"/>
                  </a:lnTo>
                  <a:lnTo>
                    <a:pt x="292" y="175"/>
                  </a:lnTo>
                  <a:lnTo>
                    <a:pt x="268" y="193"/>
                  </a:lnTo>
                  <a:lnTo>
                    <a:pt x="245" y="213"/>
                  </a:lnTo>
                  <a:lnTo>
                    <a:pt x="224" y="232"/>
                  </a:lnTo>
                  <a:lnTo>
                    <a:pt x="203" y="252"/>
                  </a:lnTo>
                  <a:lnTo>
                    <a:pt x="183" y="272"/>
                  </a:lnTo>
                  <a:lnTo>
                    <a:pt x="162" y="293"/>
                  </a:lnTo>
                  <a:lnTo>
                    <a:pt x="121" y="336"/>
                  </a:lnTo>
                  <a:lnTo>
                    <a:pt x="77" y="380"/>
                  </a:lnTo>
                  <a:lnTo>
                    <a:pt x="65" y="393"/>
                  </a:lnTo>
                  <a:lnTo>
                    <a:pt x="53" y="407"/>
                  </a:lnTo>
                  <a:lnTo>
                    <a:pt x="43" y="422"/>
                  </a:lnTo>
                  <a:lnTo>
                    <a:pt x="34" y="437"/>
                  </a:lnTo>
                  <a:lnTo>
                    <a:pt x="26" y="453"/>
                  </a:lnTo>
                  <a:lnTo>
                    <a:pt x="20" y="468"/>
                  </a:lnTo>
                  <a:lnTo>
                    <a:pt x="13" y="484"/>
                  </a:lnTo>
                  <a:lnTo>
                    <a:pt x="9" y="501"/>
                  </a:lnTo>
                  <a:lnTo>
                    <a:pt x="5" y="518"/>
                  </a:lnTo>
                  <a:lnTo>
                    <a:pt x="2" y="534"/>
                  </a:lnTo>
                  <a:lnTo>
                    <a:pt x="1" y="552"/>
                  </a:lnTo>
                  <a:lnTo>
                    <a:pt x="0" y="569"/>
                  </a:lnTo>
                  <a:lnTo>
                    <a:pt x="1" y="587"/>
                  </a:lnTo>
                  <a:lnTo>
                    <a:pt x="2" y="604"/>
                  </a:lnTo>
                  <a:lnTo>
                    <a:pt x="5" y="622"/>
                  </a:lnTo>
                  <a:lnTo>
                    <a:pt x="8" y="638"/>
                  </a:lnTo>
                  <a:lnTo>
                    <a:pt x="12" y="655"/>
                  </a:lnTo>
                  <a:lnTo>
                    <a:pt x="18" y="672"/>
                  </a:lnTo>
                  <a:lnTo>
                    <a:pt x="24" y="688"/>
                  </a:lnTo>
                  <a:lnTo>
                    <a:pt x="30" y="705"/>
                  </a:lnTo>
                  <a:lnTo>
                    <a:pt x="38" y="720"/>
                  </a:lnTo>
                  <a:lnTo>
                    <a:pt x="46" y="735"/>
                  </a:lnTo>
                  <a:lnTo>
                    <a:pt x="57" y="750"/>
                  </a:lnTo>
                  <a:lnTo>
                    <a:pt x="67" y="764"/>
                  </a:lnTo>
                  <a:lnTo>
                    <a:pt x="78" y="777"/>
                  </a:lnTo>
                  <a:lnTo>
                    <a:pt x="89" y="791"/>
                  </a:lnTo>
                  <a:lnTo>
                    <a:pt x="102" y="803"/>
                  </a:lnTo>
                  <a:lnTo>
                    <a:pt x="116" y="814"/>
                  </a:lnTo>
                  <a:lnTo>
                    <a:pt x="129" y="824"/>
                  </a:lnTo>
                  <a:lnTo>
                    <a:pt x="145" y="834"/>
                  </a:lnTo>
                  <a:lnTo>
                    <a:pt x="160" y="843"/>
                  </a:lnTo>
                  <a:lnTo>
                    <a:pt x="176" y="851"/>
                  </a:lnTo>
                  <a:lnTo>
                    <a:pt x="203" y="862"/>
                  </a:lnTo>
                  <a:lnTo>
                    <a:pt x="231" y="874"/>
                  </a:lnTo>
                  <a:lnTo>
                    <a:pt x="257" y="884"/>
                  </a:lnTo>
                  <a:lnTo>
                    <a:pt x="285" y="892"/>
                  </a:lnTo>
                  <a:lnTo>
                    <a:pt x="313" y="900"/>
                  </a:lnTo>
                  <a:lnTo>
                    <a:pt x="340" y="907"/>
                  </a:lnTo>
                  <a:lnTo>
                    <a:pt x="368" y="915"/>
                  </a:lnTo>
                  <a:lnTo>
                    <a:pt x="396" y="920"/>
                  </a:lnTo>
                  <a:lnTo>
                    <a:pt x="423" y="924"/>
                  </a:lnTo>
                  <a:lnTo>
                    <a:pt x="451" y="928"/>
                  </a:lnTo>
                  <a:lnTo>
                    <a:pt x="479" y="931"/>
                  </a:lnTo>
                  <a:lnTo>
                    <a:pt x="508" y="934"/>
                  </a:lnTo>
                  <a:lnTo>
                    <a:pt x="535" y="935"/>
                  </a:lnTo>
                  <a:lnTo>
                    <a:pt x="564" y="936"/>
                  </a:lnTo>
                  <a:lnTo>
                    <a:pt x="592" y="937"/>
                  </a:lnTo>
                  <a:lnTo>
                    <a:pt x="620" y="936"/>
                  </a:lnTo>
                  <a:lnTo>
                    <a:pt x="649" y="936"/>
                  </a:lnTo>
                  <a:lnTo>
                    <a:pt x="678" y="934"/>
                  </a:lnTo>
                  <a:lnTo>
                    <a:pt x="705" y="932"/>
                  </a:lnTo>
                  <a:lnTo>
                    <a:pt x="734" y="930"/>
                  </a:lnTo>
                  <a:lnTo>
                    <a:pt x="792" y="924"/>
                  </a:lnTo>
                  <a:lnTo>
                    <a:pt x="850" y="916"/>
                  </a:lnTo>
                  <a:lnTo>
                    <a:pt x="908" y="906"/>
                  </a:lnTo>
                  <a:lnTo>
                    <a:pt x="967" y="896"/>
                  </a:lnTo>
                  <a:lnTo>
                    <a:pt x="1026" y="885"/>
                  </a:lnTo>
                  <a:lnTo>
                    <a:pt x="1085" y="873"/>
                  </a:lnTo>
                  <a:lnTo>
                    <a:pt x="1095" y="871"/>
                  </a:lnTo>
                  <a:lnTo>
                    <a:pt x="1104" y="867"/>
                  </a:lnTo>
                  <a:lnTo>
                    <a:pt x="1112" y="863"/>
                  </a:lnTo>
                  <a:lnTo>
                    <a:pt x="1120" y="859"/>
                  </a:lnTo>
                  <a:lnTo>
                    <a:pt x="1128" y="854"/>
                  </a:lnTo>
                  <a:lnTo>
                    <a:pt x="1135" y="848"/>
                  </a:lnTo>
                  <a:lnTo>
                    <a:pt x="1140" y="842"/>
                  </a:lnTo>
                  <a:lnTo>
                    <a:pt x="1146" y="835"/>
                  </a:lnTo>
                  <a:lnTo>
                    <a:pt x="1150" y="827"/>
                  </a:lnTo>
                  <a:lnTo>
                    <a:pt x="1154" y="820"/>
                  </a:lnTo>
                  <a:lnTo>
                    <a:pt x="1158" y="812"/>
                  </a:lnTo>
                  <a:lnTo>
                    <a:pt x="1161" y="804"/>
                  </a:lnTo>
                  <a:lnTo>
                    <a:pt x="1164" y="795"/>
                  </a:lnTo>
                  <a:lnTo>
                    <a:pt x="1166" y="785"/>
                  </a:lnTo>
                  <a:lnTo>
                    <a:pt x="1168" y="776"/>
                  </a:lnTo>
                  <a:lnTo>
                    <a:pt x="1169" y="766"/>
                  </a:lnTo>
                  <a:lnTo>
                    <a:pt x="1170" y="747"/>
                  </a:lnTo>
                  <a:lnTo>
                    <a:pt x="1169" y="725"/>
                  </a:lnTo>
                  <a:lnTo>
                    <a:pt x="1167" y="705"/>
                  </a:lnTo>
                  <a:lnTo>
                    <a:pt x="1164" y="683"/>
                  </a:lnTo>
                  <a:lnTo>
                    <a:pt x="1159" y="662"/>
                  </a:lnTo>
                  <a:lnTo>
                    <a:pt x="1153" y="641"/>
                  </a:lnTo>
                  <a:lnTo>
                    <a:pt x="1147" y="621"/>
                  </a:lnTo>
                  <a:lnTo>
                    <a:pt x="1140" y="601"/>
                  </a:lnTo>
                  <a:lnTo>
                    <a:pt x="1136" y="589"/>
                  </a:lnTo>
                  <a:lnTo>
                    <a:pt x="1131" y="576"/>
                  </a:lnTo>
                  <a:lnTo>
                    <a:pt x="1126" y="564"/>
                  </a:lnTo>
                  <a:lnTo>
                    <a:pt x="1119" y="553"/>
                  </a:lnTo>
                  <a:lnTo>
                    <a:pt x="1106" y="530"/>
                  </a:lnTo>
                  <a:lnTo>
                    <a:pt x="1091" y="510"/>
                  </a:lnTo>
                  <a:lnTo>
                    <a:pt x="1074" y="489"/>
                  </a:lnTo>
                  <a:lnTo>
                    <a:pt x="1058" y="470"/>
                  </a:lnTo>
                  <a:lnTo>
                    <a:pt x="1040" y="452"/>
                  </a:lnTo>
                  <a:lnTo>
                    <a:pt x="1021" y="434"/>
                  </a:lnTo>
                  <a:lnTo>
                    <a:pt x="983" y="399"/>
                  </a:lnTo>
                  <a:lnTo>
                    <a:pt x="947" y="364"/>
                  </a:lnTo>
                  <a:lnTo>
                    <a:pt x="930" y="347"/>
                  </a:lnTo>
                  <a:lnTo>
                    <a:pt x="913" y="330"/>
                  </a:lnTo>
                  <a:lnTo>
                    <a:pt x="899" y="311"/>
                  </a:lnTo>
                  <a:lnTo>
                    <a:pt x="886" y="292"/>
                  </a:lnTo>
                  <a:lnTo>
                    <a:pt x="865" y="257"/>
                  </a:lnTo>
                  <a:lnTo>
                    <a:pt x="846" y="222"/>
                  </a:lnTo>
                  <a:lnTo>
                    <a:pt x="827" y="186"/>
                  </a:lnTo>
                  <a:lnTo>
                    <a:pt x="809" y="149"/>
                  </a:lnTo>
                  <a:lnTo>
                    <a:pt x="788" y="114"/>
                  </a:lnTo>
                  <a:lnTo>
                    <a:pt x="768" y="81"/>
                  </a:lnTo>
                  <a:lnTo>
                    <a:pt x="757" y="64"/>
                  </a:lnTo>
                  <a:lnTo>
                    <a:pt x="744" y="49"/>
                  </a:lnTo>
                  <a:lnTo>
                    <a:pt x="732" y="35"/>
                  </a:lnTo>
                  <a:lnTo>
                    <a:pt x="720" y="20"/>
                  </a:lnTo>
                  <a:lnTo>
                    <a:pt x="714" y="15"/>
                  </a:lnTo>
                  <a:lnTo>
                    <a:pt x="707" y="11"/>
                  </a:lnTo>
                  <a:lnTo>
                    <a:pt x="701" y="8"/>
                  </a:lnTo>
                  <a:lnTo>
                    <a:pt x="695" y="5"/>
                  </a:lnTo>
                  <a:lnTo>
                    <a:pt x="688" y="3"/>
                  </a:lnTo>
                  <a:lnTo>
                    <a:pt x="682" y="2"/>
                  </a:lnTo>
                  <a:lnTo>
                    <a:pt x="675" y="1"/>
                  </a:lnTo>
                  <a:lnTo>
                    <a:pt x="668" y="0"/>
                  </a:lnTo>
                  <a:lnTo>
                    <a:pt x="654" y="1"/>
                  </a:lnTo>
                  <a:lnTo>
                    <a:pt x="640" y="3"/>
                  </a:lnTo>
                  <a:lnTo>
                    <a:pt x="624" y="7"/>
                  </a:lnTo>
                  <a:lnTo>
                    <a:pt x="610" y="12"/>
                  </a:lnTo>
                  <a:lnTo>
                    <a:pt x="595" y="18"/>
                  </a:lnTo>
                  <a:lnTo>
                    <a:pt x="579" y="25"/>
                  </a:lnTo>
                  <a:lnTo>
                    <a:pt x="564" y="32"/>
                  </a:lnTo>
                  <a:lnTo>
                    <a:pt x="550" y="41"/>
                  </a:lnTo>
                  <a:lnTo>
                    <a:pt x="520" y="56"/>
                  </a:lnTo>
                  <a:lnTo>
                    <a:pt x="492" y="70"/>
                  </a:lnTo>
                  <a:lnTo>
                    <a:pt x="496" y="73"/>
                  </a:lnTo>
                  <a:lnTo>
                    <a:pt x="498" y="73"/>
                  </a:lnTo>
                  <a:lnTo>
                    <a:pt x="496" y="72"/>
                  </a:lnTo>
                  <a:lnTo>
                    <a:pt x="494" y="70"/>
                  </a:lnTo>
                  <a:lnTo>
                    <a:pt x="492" y="69"/>
                  </a:lnTo>
                  <a:lnTo>
                    <a:pt x="491" y="69"/>
                  </a:lnTo>
                  <a:lnTo>
                    <a:pt x="492" y="7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1" name="Freeform 299"/>
            <p:cNvSpPr>
              <a:spLocks/>
            </p:cNvSpPr>
            <p:nvPr/>
          </p:nvSpPr>
          <p:spPr bwMode="auto">
            <a:xfrm>
              <a:off x="2681" y="1563"/>
              <a:ext cx="28" cy="24"/>
            </a:xfrm>
            <a:custGeom>
              <a:avLst/>
              <a:gdLst>
                <a:gd name="T0" fmla="*/ 0 w 456"/>
                <a:gd name="T1" fmla="*/ 0 h 374"/>
                <a:gd name="T2" fmla="*/ 0 w 456"/>
                <a:gd name="T3" fmla="*/ 0 h 374"/>
                <a:gd name="T4" fmla="*/ 0 w 456"/>
                <a:gd name="T5" fmla="*/ 0 h 374"/>
                <a:gd name="T6" fmla="*/ 0 w 456"/>
                <a:gd name="T7" fmla="*/ 0 h 374"/>
                <a:gd name="T8" fmla="*/ 0 w 456"/>
                <a:gd name="T9" fmla="*/ 0 h 374"/>
                <a:gd name="T10" fmla="*/ 0 w 456"/>
                <a:gd name="T11" fmla="*/ 0 h 374"/>
                <a:gd name="T12" fmla="*/ 0 w 456"/>
                <a:gd name="T13" fmla="*/ 0 h 374"/>
                <a:gd name="T14" fmla="*/ 0 w 456"/>
                <a:gd name="T15" fmla="*/ 0 h 374"/>
                <a:gd name="T16" fmla="*/ 0 w 456"/>
                <a:gd name="T17" fmla="*/ 0 h 374"/>
                <a:gd name="T18" fmla="*/ 0 w 456"/>
                <a:gd name="T19" fmla="*/ 0 h 374"/>
                <a:gd name="T20" fmla="*/ 0 w 456"/>
                <a:gd name="T21" fmla="*/ 0 h 374"/>
                <a:gd name="T22" fmla="*/ 0 w 456"/>
                <a:gd name="T23" fmla="*/ 0 h 374"/>
                <a:gd name="T24" fmla="*/ 0 w 456"/>
                <a:gd name="T25" fmla="*/ 0 h 374"/>
                <a:gd name="T26" fmla="*/ 0 w 456"/>
                <a:gd name="T27" fmla="*/ 0 h 374"/>
                <a:gd name="T28" fmla="*/ 0 w 456"/>
                <a:gd name="T29" fmla="*/ 0 h 374"/>
                <a:gd name="T30" fmla="*/ 0 w 456"/>
                <a:gd name="T31" fmla="*/ 0 h 374"/>
                <a:gd name="T32" fmla="*/ 0 w 456"/>
                <a:gd name="T33" fmla="*/ 0 h 374"/>
                <a:gd name="T34" fmla="*/ 0 w 456"/>
                <a:gd name="T35" fmla="*/ 0 h 374"/>
                <a:gd name="T36" fmla="*/ 0 w 456"/>
                <a:gd name="T37" fmla="*/ 0 h 374"/>
                <a:gd name="T38" fmla="*/ 0 w 456"/>
                <a:gd name="T39" fmla="*/ 0 h 374"/>
                <a:gd name="T40" fmla="*/ 0 w 456"/>
                <a:gd name="T41" fmla="*/ 0 h 374"/>
                <a:gd name="T42" fmla="*/ 0 w 456"/>
                <a:gd name="T43" fmla="*/ 0 h 374"/>
                <a:gd name="T44" fmla="*/ 0 w 456"/>
                <a:gd name="T45" fmla="*/ 0 h 374"/>
                <a:gd name="T46" fmla="*/ 0 w 456"/>
                <a:gd name="T47" fmla="*/ 0 h 374"/>
                <a:gd name="T48" fmla="*/ 0 w 456"/>
                <a:gd name="T49" fmla="*/ 0 h 374"/>
                <a:gd name="T50" fmla="*/ 0 w 456"/>
                <a:gd name="T51" fmla="*/ 0 h 374"/>
                <a:gd name="T52" fmla="*/ 0 w 456"/>
                <a:gd name="T53" fmla="*/ 0 h 374"/>
                <a:gd name="T54" fmla="*/ 0 w 456"/>
                <a:gd name="T55" fmla="*/ 0 h 374"/>
                <a:gd name="T56" fmla="*/ 0 w 456"/>
                <a:gd name="T57" fmla="*/ 0 h 374"/>
                <a:gd name="T58" fmla="*/ 0 w 456"/>
                <a:gd name="T59" fmla="*/ 0 h 374"/>
                <a:gd name="T60" fmla="*/ 0 w 456"/>
                <a:gd name="T61" fmla="*/ 0 h 374"/>
                <a:gd name="T62" fmla="*/ 0 w 456"/>
                <a:gd name="T63" fmla="*/ 0 h 374"/>
                <a:gd name="T64" fmla="*/ 0 w 456"/>
                <a:gd name="T65" fmla="*/ 0 h 3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6"/>
                <a:gd name="T100" fmla="*/ 0 h 374"/>
                <a:gd name="T101" fmla="*/ 456 w 456"/>
                <a:gd name="T102" fmla="*/ 374 h 37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6" h="374">
                  <a:moveTo>
                    <a:pt x="55" y="373"/>
                  </a:moveTo>
                  <a:lnTo>
                    <a:pt x="55" y="374"/>
                  </a:lnTo>
                  <a:lnTo>
                    <a:pt x="100" y="328"/>
                  </a:lnTo>
                  <a:lnTo>
                    <a:pt x="142" y="285"/>
                  </a:lnTo>
                  <a:lnTo>
                    <a:pt x="161" y="265"/>
                  </a:lnTo>
                  <a:lnTo>
                    <a:pt x="181" y="245"/>
                  </a:lnTo>
                  <a:lnTo>
                    <a:pt x="200" y="226"/>
                  </a:lnTo>
                  <a:lnTo>
                    <a:pt x="221" y="207"/>
                  </a:lnTo>
                  <a:lnTo>
                    <a:pt x="242" y="190"/>
                  </a:lnTo>
                  <a:lnTo>
                    <a:pt x="266" y="172"/>
                  </a:lnTo>
                  <a:lnTo>
                    <a:pt x="290" y="155"/>
                  </a:lnTo>
                  <a:lnTo>
                    <a:pt x="318" y="138"/>
                  </a:lnTo>
                  <a:lnTo>
                    <a:pt x="348" y="121"/>
                  </a:lnTo>
                  <a:lnTo>
                    <a:pt x="381" y="105"/>
                  </a:lnTo>
                  <a:lnTo>
                    <a:pt x="417" y="89"/>
                  </a:lnTo>
                  <a:lnTo>
                    <a:pt x="456" y="72"/>
                  </a:lnTo>
                  <a:lnTo>
                    <a:pt x="430" y="0"/>
                  </a:lnTo>
                  <a:lnTo>
                    <a:pt x="387" y="17"/>
                  </a:lnTo>
                  <a:lnTo>
                    <a:pt x="347" y="34"/>
                  </a:lnTo>
                  <a:lnTo>
                    <a:pt x="311" y="53"/>
                  </a:lnTo>
                  <a:lnTo>
                    <a:pt x="278" y="71"/>
                  </a:lnTo>
                  <a:lnTo>
                    <a:pt x="248" y="91"/>
                  </a:lnTo>
                  <a:lnTo>
                    <a:pt x="221" y="110"/>
                  </a:lnTo>
                  <a:lnTo>
                    <a:pt x="194" y="130"/>
                  </a:lnTo>
                  <a:lnTo>
                    <a:pt x="171" y="149"/>
                  </a:lnTo>
                  <a:lnTo>
                    <a:pt x="148" y="170"/>
                  </a:lnTo>
                  <a:lnTo>
                    <a:pt x="126" y="190"/>
                  </a:lnTo>
                  <a:lnTo>
                    <a:pt x="106" y="211"/>
                  </a:lnTo>
                  <a:lnTo>
                    <a:pt x="85" y="232"/>
                  </a:lnTo>
                  <a:lnTo>
                    <a:pt x="45" y="274"/>
                  </a:lnTo>
                  <a:lnTo>
                    <a:pt x="1" y="318"/>
                  </a:lnTo>
                  <a:lnTo>
                    <a:pt x="0" y="318"/>
                  </a:lnTo>
                  <a:lnTo>
                    <a:pt x="55" y="3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2" name="Freeform 300"/>
            <p:cNvSpPr>
              <a:spLocks/>
            </p:cNvSpPr>
            <p:nvPr/>
          </p:nvSpPr>
          <p:spPr bwMode="auto">
            <a:xfrm>
              <a:off x="2675" y="1583"/>
              <a:ext cx="15" cy="33"/>
            </a:xfrm>
            <a:custGeom>
              <a:avLst/>
              <a:gdLst>
                <a:gd name="T0" fmla="*/ 0 w 231"/>
                <a:gd name="T1" fmla="*/ 0 h 534"/>
                <a:gd name="T2" fmla="*/ 0 w 231"/>
                <a:gd name="T3" fmla="*/ 0 h 534"/>
                <a:gd name="T4" fmla="*/ 0 w 231"/>
                <a:gd name="T5" fmla="*/ 0 h 534"/>
                <a:gd name="T6" fmla="*/ 0 w 231"/>
                <a:gd name="T7" fmla="*/ 0 h 534"/>
                <a:gd name="T8" fmla="*/ 0 w 231"/>
                <a:gd name="T9" fmla="*/ 0 h 534"/>
                <a:gd name="T10" fmla="*/ 0 w 231"/>
                <a:gd name="T11" fmla="*/ 0 h 534"/>
                <a:gd name="T12" fmla="*/ 0 w 231"/>
                <a:gd name="T13" fmla="*/ 0 h 534"/>
                <a:gd name="T14" fmla="*/ 0 w 231"/>
                <a:gd name="T15" fmla="*/ 0 h 534"/>
                <a:gd name="T16" fmla="*/ 0 w 231"/>
                <a:gd name="T17" fmla="*/ 0 h 534"/>
                <a:gd name="T18" fmla="*/ 0 w 231"/>
                <a:gd name="T19" fmla="*/ 0 h 534"/>
                <a:gd name="T20" fmla="*/ 0 w 231"/>
                <a:gd name="T21" fmla="*/ 0 h 534"/>
                <a:gd name="T22" fmla="*/ 0 w 231"/>
                <a:gd name="T23" fmla="*/ 0 h 534"/>
                <a:gd name="T24" fmla="*/ 0 w 231"/>
                <a:gd name="T25" fmla="*/ 0 h 534"/>
                <a:gd name="T26" fmla="*/ 0 w 231"/>
                <a:gd name="T27" fmla="*/ 0 h 534"/>
                <a:gd name="T28" fmla="*/ 0 w 231"/>
                <a:gd name="T29" fmla="*/ 0 h 534"/>
                <a:gd name="T30" fmla="*/ 0 w 231"/>
                <a:gd name="T31" fmla="*/ 0 h 534"/>
                <a:gd name="T32" fmla="*/ 0 w 231"/>
                <a:gd name="T33" fmla="*/ 0 h 534"/>
                <a:gd name="T34" fmla="*/ 0 w 231"/>
                <a:gd name="T35" fmla="*/ 0 h 534"/>
                <a:gd name="T36" fmla="*/ 0 w 231"/>
                <a:gd name="T37" fmla="*/ 0 h 534"/>
                <a:gd name="T38" fmla="*/ 0 w 231"/>
                <a:gd name="T39" fmla="*/ 0 h 534"/>
                <a:gd name="T40" fmla="*/ 0 w 231"/>
                <a:gd name="T41" fmla="*/ 0 h 534"/>
                <a:gd name="T42" fmla="*/ 0 w 231"/>
                <a:gd name="T43" fmla="*/ 0 h 534"/>
                <a:gd name="T44" fmla="*/ 0 w 231"/>
                <a:gd name="T45" fmla="*/ 0 h 534"/>
                <a:gd name="T46" fmla="*/ 0 w 231"/>
                <a:gd name="T47" fmla="*/ 0 h 534"/>
                <a:gd name="T48" fmla="*/ 0 w 231"/>
                <a:gd name="T49" fmla="*/ 0 h 534"/>
                <a:gd name="T50" fmla="*/ 0 w 231"/>
                <a:gd name="T51" fmla="*/ 0 h 534"/>
                <a:gd name="T52" fmla="*/ 0 w 231"/>
                <a:gd name="T53" fmla="*/ 0 h 534"/>
                <a:gd name="T54" fmla="*/ 0 w 231"/>
                <a:gd name="T55" fmla="*/ 0 h 534"/>
                <a:gd name="T56" fmla="*/ 0 w 231"/>
                <a:gd name="T57" fmla="*/ 0 h 534"/>
                <a:gd name="T58" fmla="*/ 0 w 231"/>
                <a:gd name="T59" fmla="*/ 0 h 534"/>
                <a:gd name="T60" fmla="*/ 0 w 231"/>
                <a:gd name="T61" fmla="*/ 0 h 534"/>
                <a:gd name="T62" fmla="*/ 0 w 231"/>
                <a:gd name="T63" fmla="*/ 0 h 534"/>
                <a:gd name="T64" fmla="*/ 0 w 231"/>
                <a:gd name="T65" fmla="*/ 0 h 534"/>
                <a:gd name="T66" fmla="*/ 0 w 231"/>
                <a:gd name="T67" fmla="*/ 0 h 53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1"/>
                <a:gd name="T103" fmla="*/ 0 h 534"/>
                <a:gd name="T104" fmla="*/ 231 w 231"/>
                <a:gd name="T105" fmla="*/ 534 h 53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1" h="534">
                  <a:moveTo>
                    <a:pt x="231" y="463"/>
                  </a:moveTo>
                  <a:lnTo>
                    <a:pt x="230" y="463"/>
                  </a:lnTo>
                  <a:lnTo>
                    <a:pt x="215" y="456"/>
                  </a:lnTo>
                  <a:lnTo>
                    <a:pt x="202" y="449"/>
                  </a:lnTo>
                  <a:lnTo>
                    <a:pt x="190" y="441"/>
                  </a:lnTo>
                  <a:lnTo>
                    <a:pt x="178" y="431"/>
                  </a:lnTo>
                  <a:lnTo>
                    <a:pt x="166" y="422"/>
                  </a:lnTo>
                  <a:lnTo>
                    <a:pt x="155" y="411"/>
                  </a:lnTo>
                  <a:lnTo>
                    <a:pt x="145" y="400"/>
                  </a:lnTo>
                  <a:lnTo>
                    <a:pt x="136" y="388"/>
                  </a:lnTo>
                  <a:lnTo>
                    <a:pt x="126" y="376"/>
                  </a:lnTo>
                  <a:lnTo>
                    <a:pt x="118" y="363"/>
                  </a:lnTo>
                  <a:lnTo>
                    <a:pt x="110" y="349"/>
                  </a:lnTo>
                  <a:lnTo>
                    <a:pt x="104" y="336"/>
                  </a:lnTo>
                  <a:lnTo>
                    <a:pt x="98" y="322"/>
                  </a:lnTo>
                  <a:lnTo>
                    <a:pt x="92" y="307"/>
                  </a:lnTo>
                  <a:lnTo>
                    <a:pt x="87" y="293"/>
                  </a:lnTo>
                  <a:lnTo>
                    <a:pt x="84" y="278"/>
                  </a:lnTo>
                  <a:lnTo>
                    <a:pt x="81" y="263"/>
                  </a:lnTo>
                  <a:lnTo>
                    <a:pt x="79" y="248"/>
                  </a:lnTo>
                  <a:lnTo>
                    <a:pt x="78" y="233"/>
                  </a:lnTo>
                  <a:lnTo>
                    <a:pt x="77" y="217"/>
                  </a:lnTo>
                  <a:lnTo>
                    <a:pt x="78" y="202"/>
                  </a:lnTo>
                  <a:lnTo>
                    <a:pt x="79" y="188"/>
                  </a:lnTo>
                  <a:lnTo>
                    <a:pt x="81" y="172"/>
                  </a:lnTo>
                  <a:lnTo>
                    <a:pt x="84" y="158"/>
                  </a:lnTo>
                  <a:lnTo>
                    <a:pt x="88" y="144"/>
                  </a:lnTo>
                  <a:lnTo>
                    <a:pt x="94" y="130"/>
                  </a:lnTo>
                  <a:lnTo>
                    <a:pt x="99" y="117"/>
                  </a:lnTo>
                  <a:lnTo>
                    <a:pt x="106" y="104"/>
                  </a:lnTo>
                  <a:lnTo>
                    <a:pt x="113" y="90"/>
                  </a:lnTo>
                  <a:lnTo>
                    <a:pt x="122" y="78"/>
                  </a:lnTo>
                  <a:lnTo>
                    <a:pt x="131" y="67"/>
                  </a:lnTo>
                  <a:lnTo>
                    <a:pt x="142" y="55"/>
                  </a:lnTo>
                  <a:lnTo>
                    <a:pt x="87" y="0"/>
                  </a:lnTo>
                  <a:lnTo>
                    <a:pt x="73" y="17"/>
                  </a:lnTo>
                  <a:lnTo>
                    <a:pt x="60" y="32"/>
                  </a:lnTo>
                  <a:lnTo>
                    <a:pt x="48" y="49"/>
                  </a:lnTo>
                  <a:lnTo>
                    <a:pt x="38" y="67"/>
                  </a:lnTo>
                  <a:lnTo>
                    <a:pt x="29" y="84"/>
                  </a:lnTo>
                  <a:lnTo>
                    <a:pt x="21" y="103"/>
                  </a:lnTo>
                  <a:lnTo>
                    <a:pt x="15" y="121"/>
                  </a:lnTo>
                  <a:lnTo>
                    <a:pt x="9" y="139"/>
                  </a:lnTo>
                  <a:lnTo>
                    <a:pt x="5" y="159"/>
                  </a:lnTo>
                  <a:lnTo>
                    <a:pt x="2" y="178"/>
                  </a:lnTo>
                  <a:lnTo>
                    <a:pt x="0" y="198"/>
                  </a:lnTo>
                  <a:lnTo>
                    <a:pt x="0" y="217"/>
                  </a:lnTo>
                  <a:lnTo>
                    <a:pt x="0" y="237"/>
                  </a:lnTo>
                  <a:lnTo>
                    <a:pt x="2" y="256"/>
                  </a:lnTo>
                  <a:lnTo>
                    <a:pt x="4" y="276"/>
                  </a:lnTo>
                  <a:lnTo>
                    <a:pt x="8" y="294"/>
                  </a:lnTo>
                  <a:lnTo>
                    <a:pt x="13" y="314"/>
                  </a:lnTo>
                  <a:lnTo>
                    <a:pt x="19" y="332"/>
                  </a:lnTo>
                  <a:lnTo>
                    <a:pt x="26" y="351"/>
                  </a:lnTo>
                  <a:lnTo>
                    <a:pt x="33" y="368"/>
                  </a:lnTo>
                  <a:lnTo>
                    <a:pt x="42" y="386"/>
                  </a:lnTo>
                  <a:lnTo>
                    <a:pt x="51" y="403"/>
                  </a:lnTo>
                  <a:lnTo>
                    <a:pt x="63" y="419"/>
                  </a:lnTo>
                  <a:lnTo>
                    <a:pt x="74" y="436"/>
                  </a:lnTo>
                  <a:lnTo>
                    <a:pt x="86" y="451"/>
                  </a:lnTo>
                  <a:lnTo>
                    <a:pt x="100" y="465"/>
                  </a:lnTo>
                  <a:lnTo>
                    <a:pt x="114" y="480"/>
                  </a:lnTo>
                  <a:lnTo>
                    <a:pt x="129" y="492"/>
                  </a:lnTo>
                  <a:lnTo>
                    <a:pt x="146" y="504"/>
                  </a:lnTo>
                  <a:lnTo>
                    <a:pt x="162" y="515"/>
                  </a:lnTo>
                  <a:lnTo>
                    <a:pt x="181" y="526"/>
                  </a:lnTo>
                  <a:lnTo>
                    <a:pt x="199" y="534"/>
                  </a:lnTo>
                  <a:lnTo>
                    <a:pt x="198" y="534"/>
                  </a:lnTo>
                  <a:lnTo>
                    <a:pt x="231" y="46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3" name="Freeform 301"/>
            <p:cNvSpPr>
              <a:spLocks/>
            </p:cNvSpPr>
            <p:nvPr/>
          </p:nvSpPr>
          <p:spPr bwMode="auto">
            <a:xfrm>
              <a:off x="2688" y="1612"/>
              <a:ext cx="58" cy="10"/>
            </a:xfrm>
            <a:custGeom>
              <a:avLst/>
              <a:gdLst>
                <a:gd name="T0" fmla="*/ 0 w 933"/>
                <a:gd name="T1" fmla="*/ 0 h 160"/>
                <a:gd name="T2" fmla="*/ 0 w 933"/>
                <a:gd name="T3" fmla="*/ 0 h 160"/>
                <a:gd name="T4" fmla="*/ 0 w 933"/>
                <a:gd name="T5" fmla="*/ 0 h 160"/>
                <a:gd name="T6" fmla="*/ 0 w 933"/>
                <a:gd name="T7" fmla="*/ 0 h 160"/>
                <a:gd name="T8" fmla="*/ 0 w 933"/>
                <a:gd name="T9" fmla="*/ 0 h 160"/>
                <a:gd name="T10" fmla="*/ 0 w 933"/>
                <a:gd name="T11" fmla="*/ 0 h 160"/>
                <a:gd name="T12" fmla="*/ 0 w 933"/>
                <a:gd name="T13" fmla="*/ 0 h 160"/>
                <a:gd name="T14" fmla="*/ 0 w 933"/>
                <a:gd name="T15" fmla="*/ 0 h 160"/>
                <a:gd name="T16" fmla="*/ 0 w 933"/>
                <a:gd name="T17" fmla="*/ 0 h 160"/>
                <a:gd name="T18" fmla="*/ 0 w 933"/>
                <a:gd name="T19" fmla="*/ 0 h 160"/>
                <a:gd name="T20" fmla="*/ 0 w 933"/>
                <a:gd name="T21" fmla="*/ 0 h 160"/>
                <a:gd name="T22" fmla="*/ 0 w 933"/>
                <a:gd name="T23" fmla="*/ 0 h 160"/>
                <a:gd name="T24" fmla="*/ 0 w 933"/>
                <a:gd name="T25" fmla="*/ 0 h 160"/>
                <a:gd name="T26" fmla="*/ 0 w 933"/>
                <a:gd name="T27" fmla="*/ 0 h 160"/>
                <a:gd name="T28" fmla="*/ 0 w 933"/>
                <a:gd name="T29" fmla="*/ 0 h 160"/>
                <a:gd name="T30" fmla="*/ 0 w 933"/>
                <a:gd name="T31" fmla="*/ 0 h 160"/>
                <a:gd name="T32" fmla="*/ 0 w 933"/>
                <a:gd name="T33" fmla="*/ 0 h 160"/>
                <a:gd name="T34" fmla="*/ 0 w 933"/>
                <a:gd name="T35" fmla="*/ 0 h 160"/>
                <a:gd name="T36" fmla="*/ 0 w 933"/>
                <a:gd name="T37" fmla="*/ 0 h 160"/>
                <a:gd name="T38" fmla="*/ 0 w 933"/>
                <a:gd name="T39" fmla="*/ 0 h 160"/>
                <a:gd name="T40" fmla="*/ 0 w 933"/>
                <a:gd name="T41" fmla="*/ 0 h 160"/>
                <a:gd name="T42" fmla="*/ 0 w 933"/>
                <a:gd name="T43" fmla="*/ 0 h 160"/>
                <a:gd name="T44" fmla="*/ 0 w 933"/>
                <a:gd name="T45" fmla="*/ 0 h 160"/>
                <a:gd name="T46" fmla="*/ 0 w 933"/>
                <a:gd name="T47" fmla="*/ 0 h 160"/>
                <a:gd name="T48" fmla="*/ 0 w 933"/>
                <a:gd name="T49" fmla="*/ 0 h 160"/>
                <a:gd name="T50" fmla="*/ 0 w 933"/>
                <a:gd name="T51" fmla="*/ 0 h 160"/>
                <a:gd name="T52" fmla="*/ 0 w 933"/>
                <a:gd name="T53" fmla="*/ 0 h 160"/>
                <a:gd name="T54" fmla="*/ 0 w 933"/>
                <a:gd name="T55" fmla="*/ 0 h 160"/>
                <a:gd name="T56" fmla="*/ 0 w 933"/>
                <a:gd name="T57" fmla="*/ 0 h 160"/>
                <a:gd name="T58" fmla="*/ 0 w 933"/>
                <a:gd name="T59" fmla="*/ 0 h 160"/>
                <a:gd name="T60" fmla="*/ 0 w 933"/>
                <a:gd name="T61" fmla="*/ 0 h 160"/>
                <a:gd name="T62" fmla="*/ 0 w 933"/>
                <a:gd name="T63" fmla="*/ 0 h 160"/>
                <a:gd name="T64" fmla="*/ 0 w 933"/>
                <a:gd name="T65" fmla="*/ 0 h 160"/>
                <a:gd name="T66" fmla="*/ 0 w 933"/>
                <a:gd name="T67" fmla="*/ 0 h 160"/>
                <a:gd name="T68" fmla="*/ 0 w 933"/>
                <a:gd name="T69" fmla="*/ 0 h 160"/>
                <a:gd name="T70" fmla="*/ 0 w 933"/>
                <a:gd name="T71" fmla="*/ 0 h 160"/>
                <a:gd name="T72" fmla="*/ 0 w 933"/>
                <a:gd name="T73" fmla="*/ 0 h 160"/>
                <a:gd name="T74" fmla="*/ 0 w 933"/>
                <a:gd name="T75" fmla="*/ 0 h 160"/>
                <a:gd name="T76" fmla="*/ 0 w 933"/>
                <a:gd name="T77" fmla="*/ 0 h 160"/>
                <a:gd name="T78" fmla="*/ 0 w 933"/>
                <a:gd name="T79" fmla="*/ 0 h 160"/>
                <a:gd name="T80" fmla="*/ 0 w 933"/>
                <a:gd name="T81" fmla="*/ 0 h 160"/>
                <a:gd name="T82" fmla="*/ 0 w 933"/>
                <a:gd name="T83" fmla="*/ 0 h 160"/>
                <a:gd name="T84" fmla="*/ 0 w 933"/>
                <a:gd name="T85" fmla="*/ 0 h 160"/>
                <a:gd name="T86" fmla="*/ 0 w 933"/>
                <a:gd name="T87" fmla="*/ 0 h 160"/>
                <a:gd name="T88" fmla="*/ 0 w 933"/>
                <a:gd name="T89" fmla="*/ 0 h 160"/>
                <a:gd name="T90" fmla="*/ 0 w 933"/>
                <a:gd name="T91" fmla="*/ 0 h 160"/>
                <a:gd name="T92" fmla="*/ 0 w 933"/>
                <a:gd name="T93" fmla="*/ 0 h 160"/>
                <a:gd name="T94" fmla="*/ 0 w 933"/>
                <a:gd name="T95" fmla="*/ 0 h 160"/>
                <a:gd name="T96" fmla="*/ 0 w 933"/>
                <a:gd name="T97" fmla="*/ 0 h 160"/>
                <a:gd name="T98" fmla="*/ 0 w 933"/>
                <a:gd name="T99" fmla="*/ 0 h 160"/>
                <a:gd name="T100" fmla="*/ 0 w 933"/>
                <a:gd name="T101" fmla="*/ 0 h 160"/>
                <a:gd name="T102" fmla="*/ 0 w 933"/>
                <a:gd name="T103" fmla="*/ 0 h 160"/>
                <a:gd name="T104" fmla="*/ 0 w 933"/>
                <a:gd name="T105" fmla="*/ 0 h 160"/>
                <a:gd name="T106" fmla="*/ 0 w 933"/>
                <a:gd name="T107" fmla="*/ 0 h 160"/>
                <a:gd name="T108" fmla="*/ 0 w 933"/>
                <a:gd name="T109" fmla="*/ 0 h 160"/>
                <a:gd name="T110" fmla="*/ 0 w 933"/>
                <a:gd name="T111" fmla="*/ 0 h 160"/>
                <a:gd name="T112" fmla="*/ 0 w 933"/>
                <a:gd name="T113" fmla="*/ 0 h 1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33"/>
                <a:gd name="T172" fmla="*/ 0 h 160"/>
                <a:gd name="T173" fmla="*/ 933 w 933"/>
                <a:gd name="T174" fmla="*/ 160 h 16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33" h="160">
                  <a:moveTo>
                    <a:pt x="917" y="20"/>
                  </a:moveTo>
                  <a:lnTo>
                    <a:pt x="917" y="20"/>
                  </a:lnTo>
                  <a:lnTo>
                    <a:pt x="858" y="32"/>
                  </a:lnTo>
                  <a:lnTo>
                    <a:pt x="800" y="43"/>
                  </a:lnTo>
                  <a:lnTo>
                    <a:pt x="742" y="53"/>
                  </a:lnTo>
                  <a:lnTo>
                    <a:pt x="685" y="63"/>
                  </a:lnTo>
                  <a:lnTo>
                    <a:pt x="627" y="71"/>
                  </a:lnTo>
                  <a:lnTo>
                    <a:pt x="571" y="77"/>
                  </a:lnTo>
                  <a:lnTo>
                    <a:pt x="543" y="79"/>
                  </a:lnTo>
                  <a:lnTo>
                    <a:pt x="515" y="81"/>
                  </a:lnTo>
                  <a:lnTo>
                    <a:pt x="487" y="82"/>
                  </a:lnTo>
                  <a:lnTo>
                    <a:pt x="459" y="83"/>
                  </a:lnTo>
                  <a:lnTo>
                    <a:pt x="432" y="83"/>
                  </a:lnTo>
                  <a:lnTo>
                    <a:pt x="404" y="82"/>
                  </a:lnTo>
                  <a:lnTo>
                    <a:pt x="377" y="82"/>
                  </a:lnTo>
                  <a:lnTo>
                    <a:pt x="350" y="80"/>
                  </a:lnTo>
                  <a:lnTo>
                    <a:pt x="323" y="78"/>
                  </a:lnTo>
                  <a:lnTo>
                    <a:pt x="295" y="75"/>
                  </a:lnTo>
                  <a:lnTo>
                    <a:pt x="269" y="71"/>
                  </a:lnTo>
                  <a:lnTo>
                    <a:pt x="242" y="67"/>
                  </a:lnTo>
                  <a:lnTo>
                    <a:pt x="215" y="62"/>
                  </a:lnTo>
                  <a:lnTo>
                    <a:pt x="189" y="56"/>
                  </a:lnTo>
                  <a:lnTo>
                    <a:pt x="163" y="48"/>
                  </a:lnTo>
                  <a:lnTo>
                    <a:pt x="136" y="40"/>
                  </a:lnTo>
                  <a:lnTo>
                    <a:pt x="111" y="32"/>
                  </a:lnTo>
                  <a:lnTo>
                    <a:pt x="84" y="23"/>
                  </a:lnTo>
                  <a:lnTo>
                    <a:pt x="58" y="12"/>
                  </a:lnTo>
                  <a:lnTo>
                    <a:pt x="33" y="0"/>
                  </a:lnTo>
                  <a:lnTo>
                    <a:pt x="0" y="71"/>
                  </a:lnTo>
                  <a:lnTo>
                    <a:pt x="29" y="83"/>
                  </a:lnTo>
                  <a:lnTo>
                    <a:pt x="56" y="94"/>
                  </a:lnTo>
                  <a:lnTo>
                    <a:pt x="85" y="105"/>
                  </a:lnTo>
                  <a:lnTo>
                    <a:pt x="114" y="114"/>
                  </a:lnTo>
                  <a:lnTo>
                    <a:pt x="143" y="123"/>
                  </a:lnTo>
                  <a:lnTo>
                    <a:pt x="171" y="130"/>
                  </a:lnTo>
                  <a:lnTo>
                    <a:pt x="200" y="136"/>
                  </a:lnTo>
                  <a:lnTo>
                    <a:pt x="229" y="143"/>
                  </a:lnTo>
                  <a:lnTo>
                    <a:pt x="257" y="148"/>
                  </a:lnTo>
                  <a:lnTo>
                    <a:pt x="286" y="152"/>
                  </a:lnTo>
                  <a:lnTo>
                    <a:pt x="315" y="155"/>
                  </a:lnTo>
                  <a:lnTo>
                    <a:pt x="344" y="157"/>
                  </a:lnTo>
                  <a:lnTo>
                    <a:pt x="373" y="159"/>
                  </a:lnTo>
                  <a:lnTo>
                    <a:pt x="403" y="160"/>
                  </a:lnTo>
                  <a:lnTo>
                    <a:pt x="432" y="160"/>
                  </a:lnTo>
                  <a:lnTo>
                    <a:pt x="461" y="160"/>
                  </a:lnTo>
                  <a:lnTo>
                    <a:pt x="490" y="159"/>
                  </a:lnTo>
                  <a:lnTo>
                    <a:pt x="520" y="158"/>
                  </a:lnTo>
                  <a:lnTo>
                    <a:pt x="548" y="156"/>
                  </a:lnTo>
                  <a:lnTo>
                    <a:pt x="578" y="154"/>
                  </a:lnTo>
                  <a:lnTo>
                    <a:pt x="637" y="148"/>
                  </a:lnTo>
                  <a:lnTo>
                    <a:pt x="696" y="140"/>
                  </a:lnTo>
                  <a:lnTo>
                    <a:pt x="754" y="130"/>
                  </a:lnTo>
                  <a:lnTo>
                    <a:pt x="814" y="119"/>
                  </a:lnTo>
                  <a:lnTo>
                    <a:pt x="873" y="108"/>
                  </a:lnTo>
                  <a:lnTo>
                    <a:pt x="933" y="95"/>
                  </a:lnTo>
                  <a:lnTo>
                    <a:pt x="917" y="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4" name="Freeform 302"/>
            <p:cNvSpPr>
              <a:spLocks/>
            </p:cNvSpPr>
            <p:nvPr/>
          </p:nvSpPr>
          <p:spPr bwMode="auto">
            <a:xfrm>
              <a:off x="2745" y="1598"/>
              <a:ext cx="8" cy="20"/>
            </a:xfrm>
            <a:custGeom>
              <a:avLst/>
              <a:gdLst>
                <a:gd name="T0" fmla="*/ 0 w 132"/>
                <a:gd name="T1" fmla="*/ 0 h 322"/>
                <a:gd name="T2" fmla="*/ 0 w 132"/>
                <a:gd name="T3" fmla="*/ 0 h 322"/>
                <a:gd name="T4" fmla="*/ 0 w 132"/>
                <a:gd name="T5" fmla="*/ 0 h 322"/>
                <a:gd name="T6" fmla="*/ 0 w 132"/>
                <a:gd name="T7" fmla="*/ 0 h 322"/>
                <a:gd name="T8" fmla="*/ 0 w 132"/>
                <a:gd name="T9" fmla="*/ 0 h 322"/>
                <a:gd name="T10" fmla="*/ 0 w 132"/>
                <a:gd name="T11" fmla="*/ 0 h 322"/>
                <a:gd name="T12" fmla="*/ 0 w 132"/>
                <a:gd name="T13" fmla="*/ 0 h 322"/>
                <a:gd name="T14" fmla="*/ 0 w 132"/>
                <a:gd name="T15" fmla="*/ 0 h 322"/>
                <a:gd name="T16" fmla="*/ 0 w 132"/>
                <a:gd name="T17" fmla="*/ 0 h 322"/>
                <a:gd name="T18" fmla="*/ 0 w 132"/>
                <a:gd name="T19" fmla="*/ 0 h 322"/>
                <a:gd name="T20" fmla="*/ 0 w 132"/>
                <a:gd name="T21" fmla="*/ 0 h 322"/>
                <a:gd name="T22" fmla="*/ 0 w 132"/>
                <a:gd name="T23" fmla="*/ 0 h 322"/>
                <a:gd name="T24" fmla="*/ 0 w 132"/>
                <a:gd name="T25" fmla="*/ 0 h 322"/>
                <a:gd name="T26" fmla="*/ 0 w 132"/>
                <a:gd name="T27" fmla="*/ 0 h 322"/>
                <a:gd name="T28" fmla="*/ 0 w 132"/>
                <a:gd name="T29" fmla="*/ 0 h 322"/>
                <a:gd name="T30" fmla="*/ 0 w 132"/>
                <a:gd name="T31" fmla="*/ 0 h 322"/>
                <a:gd name="T32" fmla="*/ 0 w 132"/>
                <a:gd name="T33" fmla="*/ 0 h 322"/>
                <a:gd name="T34" fmla="*/ 0 w 132"/>
                <a:gd name="T35" fmla="*/ 0 h 322"/>
                <a:gd name="T36" fmla="*/ 0 w 132"/>
                <a:gd name="T37" fmla="*/ 0 h 322"/>
                <a:gd name="T38" fmla="*/ 0 w 132"/>
                <a:gd name="T39" fmla="*/ 0 h 322"/>
                <a:gd name="T40" fmla="*/ 0 w 132"/>
                <a:gd name="T41" fmla="*/ 0 h 322"/>
                <a:gd name="T42" fmla="*/ 0 w 132"/>
                <a:gd name="T43" fmla="*/ 0 h 322"/>
                <a:gd name="T44" fmla="*/ 0 w 132"/>
                <a:gd name="T45" fmla="*/ 0 h 322"/>
                <a:gd name="T46" fmla="*/ 0 w 132"/>
                <a:gd name="T47" fmla="*/ 0 h 322"/>
                <a:gd name="T48" fmla="*/ 0 w 132"/>
                <a:gd name="T49" fmla="*/ 0 h 322"/>
                <a:gd name="T50" fmla="*/ 0 w 132"/>
                <a:gd name="T51" fmla="*/ 0 h 322"/>
                <a:gd name="T52" fmla="*/ 0 w 132"/>
                <a:gd name="T53" fmla="*/ 0 h 322"/>
                <a:gd name="T54" fmla="*/ 0 w 132"/>
                <a:gd name="T55" fmla="*/ 0 h 322"/>
                <a:gd name="T56" fmla="*/ 0 w 132"/>
                <a:gd name="T57" fmla="*/ 0 h 322"/>
                <a:gd name="T58" fmla="*/ 0 w 132"/>
                <a:gd name="T59" fmla="*/ 0 h 322"/>
                <a:gd name="T60" fmla="*/ 0 w 132"/>
                <a:gd name="T61" fmla="*/ 0 h 322"/>
                <a:gd name="T62" fmla="*/ 0 w 132"/>
                <a:gd name="T63" fmla="*/ 0 h 322"/>
                <a:gd name="T64" fmla="*/ 0 w 132"/>
                <a:gd name="T65" fmla="*/ 0 h 322"/>
                <a:gd name="T66" fmla="*/ 0 w 132"/>
                <a:gd name="T67" fmla="*/ 0 h 322"/>
                <a:gd name="T68" fmla="*/ 0 w 132"/>
                <a:gd name="T69" fmla="*/ 0 h 322"/>
                <a:gd name="T70" fmla="*/ 0 w 132"/>
                <a:gd name="T71" fmla="*/ 0 h 322"/>
                <a:gd name="T72" fmla="*/ 0 w 132"/>
                <a:gd name="T73" fmla="*/ 0 h 322"/>
                <a:gd name="T74" fmla="*/ 0 w 132"/>
                <a:gd name="T75" fmla="*/ 0 h 322"/>
                <a:gd name="T76" fmla="*/ 0 w 132"/>
                <a:gd name="T77" fmla="*/ 0 h 322"/>
                <a:gd name="T78" fmla="*/ 0 w 132"/>
                <a:gd name="T79" fmla="*/ 0 h 322"/>
                <a:gd name="T80" fmla="*/ 0 w 132"/>
                <a:gd name="T81" fmla="*/ 0 h 322"/>
                <a:gd name="T82" fmla="*/ 0 w 132"/>
                <a:gd name="T83" fmla="*/ 0 h 322"/>
                <a:gd name="T84" fmla="*/ 0 w 132"/>
                <a:gd name="T85" fmla="*/ 0 h 322"/>
                <a:gd name="T86" fmla="*/ 0 w 132"/>
                <a:gd name="T87" fmla="*/ 0 h 322"/>
                <a:gd name="T88" fmla="*/ 0 w 132"/>
                <a:gd name="T89" fmla="*/ 0 h 322"/>
                <a:gd name="T90" fmla="*/ 0 w 132"/>
                <a:gd name="T91" fmla="*/ 0 h 322"/>
                <a:gd name="T92" fmla="*/ 0 w 132"/>
                <a:gd name="T93" fmla="*/ 0 h 322"/>
                <a:gd name="T94" fmla="*/ 0 w 132"/>
                <a:gd name="T95" fmla="*/ 0 h 322"/>
                <a:gd name="T96" fmla="*/ 0 w 132"/>
                <a:gd name="T97" fmla="*/ 0 h 322"/>
                <a:gd name="T98" fmla="*/ 0 w 132"/>
                <a:gd name="T99" fmla="*/ 0 h 322"/>
                <a:gd name="T100" fmla="*/ 0 w 132"/>
                <a:gd name="T101" fmla="*/ 0 h 322"/>
                <a:gd name="T102" fmla="*/ 0 w 132"/>
                <a:gd name="T103" fmla="*/ 0 h 322"/>
                <a:gd name="T104" fmla="*/ 0 w 132"/>
                <a:gd name="T105" fmla="*/ 0 h 32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"/>
                <a:gd name="T160" fmla="*/ 0 h 322"/>
                <a:gd name="T161" fmla="*/ 132 w 132"/>
                <a:gd name="T162" fmla="*/ 322 h 32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" h="322">
                  <a:moveTo>
                    <a:pt x="26" y="25"/>
                  </a:moveTo>
                  <a:lnTo>
                    <a:pt x="27" y="27"/>
                  </a:lnTo>
                  <a:lnTo>
                    <a:pt x="33" y="45"/>
                  </a:lnTo>
                  <a:lnTo>
                    <a:pt x="39" y="63"/>
                  </a:lnTo>
                  <a:lnTo>
                    <a:pt x="45" y="83"/>
                  </a:lnTo>
                  <a:lnTo>
                    <a:pt x="49" y="102"/>
                  </a:lnTo>
                  <a:lnTo>
                    <a:pt x="52" y="121"/>
                  </a:lnTo>
                  <a:lnTo>
                    <a:pt x="54" y="140"/>
                  </a:lnTo>
                  <a:lnTo>
                    <a:pt x="54" y="158"/>
                  </a:lnTo>
                  <a:lnTo>
                    <a:pt x="53" y="176"/>
                  </a:lnTo>
                  <a:lnTo>
                    <a:pt x="52" y="182"/>
                  </a:lnTo>
                  <a:lnTo>
                    <a:pt x="51" y="190"/>
                  </a:lnTo>
                  <a:lnTo>
                    <a:pt x="50" y="197"/>
                  </a:lnTo>
                  <a:lnTo>
                    <a:pt x="48" y="204"/>
                  </a:lnTo>
                  <a:lnTo>
                    <a:pt x="46" y="210"/>
                  </a:lnTo>
                  <a:lnTo>
                    <a:pt x="42" y="215"/>
                  </a:lnTo>
                  <a:lnTo>
                    <a:pt x="40" y="220"/>
                  </a:lnTo>
                  <a:lnTo>
                    <a:pt x="37" y="224"/>
                  </a:lnTo>
                  <a:lnTo>
                    <a:pt x="34" y="228"/>
                  </a:lnTo>
                  <a:lnTo>
                    <a:pt x="31" y="232"/>
                  </a:lnTo>
                  <a:lnTo>
                    <a:pt x="27" y="235"/>
                  </a:lnTo>
                  <a:lnTo>
                    <a:pt x="23" y="238"/>
                  </a:lnTo>
                  <a:lnTo>
                    <a:pt x="18" y="241"/>
                  </a:lnTo>
                  <a:lnTo>
                    <a:pt x="13" y="244"/>
                  </a:lnTo>
                  <a:lnTo>
                    <a:pt x="7" y="246"/>
                  </a:lnTo>
                  <a:lnTo>
                    <a:pt x="0" y="247"/>
                  </a:lnTo>
                  <a:lnTo>
                    <a:pt x="16" y="322"/>
                  </a:lnTo>
                  <a:lnTo>
                    <a:pt x="28" y="319"/>
                  </a:lnTo>
                  <a:lnTo>
                    <a:pt x="41" y="315"/>
                  </a:lnTo>
                  <a:lnTo>
                    <a:pt x="53" y="310"/>
                  </a:lnTo>
                  <a:lnTo>
                    <a:pt x="64" y="304"/>
                  </a:lnTo>
                  <a:lnTo>
                    <a:pt x="74" y="296"/>
                  </a:lnTo>
                  <a:lnTo>
                    <a:pt x="84" y="288"/>
                  </a:lnTo>
                  <a:lnTo>
                    <a:pt x="93" y="279"/>
                  </a:lnTo>
                  <a:lnTo>
                    <a:pt x="100" y="269"/>
                  </a:lnTo>
                  <a:lnTo>
                    <a:pt x="107" y="260"/>
                  </a:lnTo>
                  <a:lnTo>
                    <a:pt x="112" y="250"/>
                  </a:lnTo>
                  <a:lnTo>
                    <a:pt x="117" y="238"/>
                  </a:lnTo>
                  <a:lnTo>
                    <a:pt x="121" y="227"/>
                  </a:lnTo>
                  <a:lnTo>
                    <a:pt x="124" y="216"/>
                  </a:lnTo>
                  <a:lnTo>
                    <a:pt x="127" y="205"/>
                  </a:lnTo>
                  <a:lnTo>
                    <a:pt x="129" y="193"/>
                  </a:lnTo>
                  <a:lnTo>
                    <a:pt x="131" y="181"/>
                  </a:lnTo>
                  <a:lnTo>
                    <a:pt x="132" y="159"/>
                  </a:lnTo>
                  <a:lnTo>
                    <a:pt x="131" y="135"/>
                  </a:lnTo>
                  <a:lnTo>
                    <a:pt x="129" y="111"/>
                  </a:lnTo>
                  <a:lnTo>
                    <a:pt x="124" y="88"/>
                  </a:lnTo>
                  <a:lnTo>
                    <a:pt x="119" y="64"/>
                  </a:lnTo>
                  <a:lnTo>
                    <a:pt x="114" y="42"/>
                  </a:lnTo>
                  <a:lnTo>
                    <a:pt x="107" y="20"/>
                  </a:lnTo>
                  <a:lnTo>
                    <a:pt x="99" y="0"/>
                  </a:lnTo>
                  <a:lnTo>
                    <a:pt x="100" y="2"/>
                  </a:lnTo>
                  <a:lnTo>
                    <a:pt x="26" y="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5" name="Freeform 303"/>
            <p:cNvSpPr>
              <a:spLocks/>
            </p:cNvSpPr>
            <p:nvPr/>
          </p:nvSpPr>
          <p:spPr bwMode="auto">
            <a:xfrm>
              <a:off x="2731" y="1578"/>
              <a:ext cx="20" cy="21"/>
            </a:xfrm>
            <a:custGeom>
              <a:avLst/>
              <a:gdLst>
                <a:gd name="T0" fmla="*/ 0 w 324"/>
                <a:gd name="T1" fmla="*/ 0 h 342"/>
                <a:gd name="T2" fmla="*/ 0 w 324"/>
                <a:gd name="T3" fmla="*/ 0 h 342"/>
                <a:gd name="T4" fmla="*/ 0 w 324"/>
                <a:gd name="T5" fmla="*/ 0 h 342"/>
                <a:gd name="T6" fmla="*/ 0 w 324"/>
                <a:gd name="T7" fmla="*/ 0 h 342"/>
                <a:gd name="T8" fmla="*/ 0 w 324"/>
                <a:gd name="T9" fmla="*/ 0 h 342"/>
                <a:gd name="T10" fmla="*/ 0 w 324"/>
                <a:gd name="T11" fmla="*/ 0 h 342"/>
                <a:gd name="T12" fmla="*/ 0 w 324"/>
                <a:gd name="T13" fmla="*/ 0 h 342"/>
                <a:gd name="T14" fmla="*/ 0 w 324"/>
                <a:gd name="T15" fmla="*/ 0 h 342"/>
                <a:gd name="T16" fmla="*/ 0 w 324"/>
                <a:gd name="T17" fmla="*/ 0 h 342"/>
                <a:gd name="T18" fmla="*/ 0 w 324"/>
                <a:gd name="T19" fmla="*/ 0 h 342"/>
                <a:gd name="T20" fmla="*/ 0 w 324"/>
                <a:gd name="T21" fmla="*/ 0 h 342"/>
                <a:gd name="T22" fmla="*/ 0 w 324"/>
                <a:gd name="T23" fmla="*/ 0 h 342"/>
                <a:gd name="T24" fmla="*/ 0 w 324"/>
                <a:gd name="T25" fmla="*/ 0 h 342"/>
                <a:gd name="T26" fmla="*/ 0 w 324"/>
                <a:gd name="T27" fmla="*/ 0 h 342"/>
                <a:gd name="T28" fmla="*/ 0 w 324"/>
                <a:gd name="T29" fmla="*/ 0 h 342"/>
                <a:gd name="T30" fmla="*/ 0 w 324"/>
                <a:gd name="T31" fmla="*/ 0 h 342"/>
                <a:gd name="T32" fmla="*/ 0 w 324"/>
                <a:gd name="T33" fmla="*/ 0 h 342"/>
                <a:gd name="T34" fmla="*/ 0 w 324"/>
                <a:gd name="T35" fmla="*/ 0 h 342"/>
                <a:gd name="T36" fmla="*/ 0 w 324"/>
                <a:gd name="T37" fmla="*/ 0 h 342"/>
                <a:gd name="T38" fmla="*/ 0 w 324"/>
                <a:gd name="T39" fmla="*/ 0 h 342"/>
                <a:gd name="T40" fmla="*/ 0 w 324"/>
                <a:gd name="T41" fmla="*/ 0 h 342"/>
                <a:gd name="T42" fmla="*/ 0 w 324"/>
                <a:gd name="T43" fmla="*/ 0 h 342"/>
                <a:gd name="T44" fmla="*/ 0 w 324"/>
                <a:gd name="T45" fmla="*/ 0 h 342"/>
                <a:gd name="T46" fmla="*/ 0 w 324"/>
                <a:gd name="T47" fmla="*/ 0 h 342"/>
                <a:gd name="T48" fmla="*/ 0 w 324"/>
                <a:gd name="T49" fmla="*/ 0 h 342"/>
                <a:gd name="T50" fmla="*/ 0 w 324"/>
                <a:gd name="T51" fmla="*/ 0 h 342"/>
                <a:gd name="T52" fmla="*/ 0 w 324"/>
                <a:gd name="T53" fmla="*/ 0 h 342"/>
                <a:gd name="T54" fmla="*/ 0 w 324"/>
                <a:gd name="T55" fmla="*/ 0 h 342"/>
                <a:gd name="T56" fmla="*/ 0 w 324"/>
                <a:gd name="T57" fmla="*/ 0 h 342"/>
                <a:gd name="T58" fmla="*/ 0 w 324"/>
                <a:gd name="T59" fmla="*/ 0 h 342"/>
                <a:gd name="T60" fmla="*/ 0 w 324"/>
                <a:gd name="T61" fmla="*/ 0 h 342"/>
                <a:gd name="T62" fmla="*/ 0 w 324"/>
                <a:gd name="T63" fmla="*/ 0 h 342"/>
                <a:gd name="T64" fmla="*/ 0 w 324"/>
                <a:gd name="T65" fmla="*/ 0 h 342"/>
                <a:gd name="T66" fmla="*/ 0 w 324"/>
                <a:gd name="T67" fmla="*/ 0 h 342"/>
                <a:gd name="T68" fmla="*/ 0 w 324"/>
                <a:gd name="T69" fmla="*/ 0 h 342"/>
                <a:gd name="T70" fmla="*/ 0 w 324"/>
                <a:gd name="T71" fmla="*/ 0 h 342"/>
                <a:gd name="T72" fmla="*/ 0 w 324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4"/>
                <a:gd name="T112" fmla="*/ 0 h 342"/>
                <a:gd name="T113" fmla="*/ 324 w 324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4" h="342">
                  <a:moveTo>
                    <a:pt x="0" y="41"/>
                  </a:moveTo>
                  <a:lnTo>
                    <a:pt x="0" y="41"/>
                  </a:lnTo>
                  <a:lnTo>
                    <a:pt x="14" y="63"/>
                  </a:lnTo>
                  <a:lnTo>
                    <a:pt x="32" y="83"/>
                  </a:lnTo>
                  <a:lnTo>
                    <a:pt x="48" y="103"/>
                  </a:lnTo>
                  <a:lnTo>
                    <a:pt x="67" y="121"/>
                  </a:lnTo>
                  <a:lnTo>
                    <a:pt x="105" y="157"/>
                  </a:lnTo>
                  <a:lnTo>
                    <a:pt x="141" y="191"/>
                  </a:lnTo>
                  <a:lnTo>
                    <a:pt x="160" y="208"/>
                  </a:lnTo>
                  <a:lnTo>
                    <a:pt x="176" y="226"/>
                  </a:lnTo>
                  <a:lnTo>
                    <a:pt x="193" y="244"/>
                  </a:lnTo>
                  <a:lnTo>
                    <a:pt x="207" y="261"/>
                  </a:lnTo>
                  <a:lnTo>
                    <a:pt x="220" y="281"/>
                  </a:lnTo>
                  <a:lnTo>
                    <a:pt x="233" y="300"/>
                  </a:lnTo>
                  <a:lnTo>
                    <a:pt x="238" y="311"/>
                  </a:lnTo>
                  <a:lnTo>
                    <a:pt x="242" y="321"/>
                  </a:lnTo>
                  <a:lnTo>
                    <a:pt x="247" y="331"/>
                  </a:lnTo>
                  <a:lnTo>
                    <a:pt x="250" y="342"/>
                  </a:lnTo>
                  <a:lnTo>
                    <a:pt x="324" y="319"/>
                  </a:lnTo>
                  <a:lnTo>
                    <a:pt x="319" y="304"/>
                  </a:lnTo>
                  <a:lnTo>
                    <a:pt x="314" y="290"/>
                  </a:lnTo>
                  <a:lnTo>
                    <a:pt x="307" y="277"/>
                  </a:lnTo>
                  <a:lnTo>
                    <a:pt x="300" y="262"/>
                  </a:lnTo>
                  <a:lnTo>
                    <a:pt x="285" y="239"/>
                  </a:lnTo>
                  <a:lnTo>
                    <a:pt x="269" y="215"/>
                  </a:lnTo>
                  <a:lnTo>
                    <a:pt x="251" y="194"/>
                  </a:lnTo>
                  <a:lnTo>
                    <a:pt x="233" y="173"/>
                  </a:lnTo>
                  <a:lnTo>
                    <a:pt x="214" y="154"/>
                  </a:lnTo>
                  <a:lnTo>
                    <a:pt x="195" y="134"/>
                  </a:lnTo>
                  <a:lnTo>
                    <a:pt x="157" y="100"/>
                  </a:lnTo>
                  <a:lnTo>
                    <a:pt x="121" y="66"/>
                  </a:lnTo>
                  <a:lnTo>
                    <a:pt x="105" y="49"/>
                  </a:lnTo>
                  <a:lnTo>
                    <a:pt x="90" y="33"/>
                  </a:lnTo>
                  <a:lnTo>
                    <a:pt x="77" y="17"/>
                  </a:lnTo>
                  <a:lnTo>
                    <a:pt x="66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6" name="Freeform 304"/>
            <p:cNvSpPr>
              <a:spLocks/>
            </p:cNvSpPr>
            <p:nvPr/>
          </p:nvSpPr>
          <p:spPr bwMode="auto">
            <a:xfrm>
              <a:off x="2721" y="1560"/>
              <a:ext cx="14" cy="21"/>
            </a:xfrm>
            <a:custGeom>
              <a:avLst/>
              <a:gdLst>
                <a:gd name="T0" fmla="*/ 0 w 227"/>
                <a:gd name="T1" fmla="*/ 0 h 320"/>
                <a:gd name="T2" fmla="*/ 0 w 227"/>
                <a:gd name="T3" fmla="*/ 0 h 320"/>
                <a:gd name="T4" fmla="*/ 0 w 227"/>
                <a:gd name="T5" fmla="*/ 0 h 320"/>
                <a:gd name="T6" fmla="*/ 0 w 227"/>
                <a:gd name="T7" fmla="*/ 0 h 320"/>
                <a:gd name="T8" fmla="*/ 0 w 227"/>
                <a:gd name="T9" fmla="*/ 0 h 320"/>
                <a:gd name="T10" fmla="*/ 0 w 227"/>
                <a:gd name="T11" fmla="*/ 0 h 320"/>
                <a:gd name="T12" fmla="*/ 0 w 227"/>
                <a:gd name="T13" fmla="*/ 0 h 320"/>
                <a:gd name="T14" fmla="*/ 0 w 227"/>
                <a:gd name="T15" fmla="*/ 0 h 320"/>
                <a:gd name="T16" fmla="*/ 0 w 227"/>
                <a:gd name="T17" fmla="*/ 0 h 320"/>
                <a:gd name="T18" fmla="*/ 0 w 227"/>
                <a:gd name="T19" fmla="*/ 0 h 320"/>
                <a:gd name="T20" fmla="*/ 0 w 227"/>
                <a:gd name="T21" fmla="*/ 0 h 320"/>
                <a:gd name="T22" fmla="*/ 0 w 227"/>
                <a:gd name="T23" fmla="*/ 0 h 320"/>
                <a:gd name="T24" fmla="*/ 0 w 227"/>
                <a:gd name="T25" fmla="*/ 0 h 320"/>
                <a:gd name="T26" fmla="*/ 0 w 227"/>
                <a:gd name="T27" fmla="*/ 0 h 320"/>
                <a:gd name="T28" fmla="*/ 0 w 227"/>
                <a:gd name="T29" fmla="*/ 0 h 320"/>
                <a:gd name="T30" fmla="*/ 0 w 227"/>
                <a:gd name="T31" fmla="*/ 0 h 320"/>
                <a:gd name="T32" fmla="*/ 0 w 227"/>
                <a:gd name="T33" fmla="*/ 0 h 320"/>
                <a:gd name="T34" fmla="*/ 0 w 227"/>
                <a:gd name="T35" fmla="*/ 0 h 320"/>
                <a:gd name="T36" fmla="*/ 0 w 227"/>
                <a:gd name="T37" fmla="*/ 0 h 320"/>
                <a:gd name="T38" fmla="*/ 0 w 227"/>
                <a:gd name="T39" fmla="*/ 0 h 320"/>
                <a:gd name="T40" fmla="*/ 0 w 227"/>
                <a:gd name="T41" fmla="*/ 0 h 320"/>
                <a:gd name="T42" fmla="*/ 0 w 227"/>
                <a:gd name="T43" fmla="*/ 0 h 320"/>
                <a:gd name="T44" fmla="*/ 0 w 227"/>
                <a:gd name="T45" fmla="*/ 0 h 320"/>
                <a:gd name="T46" fmla="*/ 0 w 227"/>
                <a:gd name="T47" fmla="*/ 0 h 320"/>
                <a:gd name="T48" fmla="*/ 0 w 227"/>
                <a:gd name="T49" fmla="*/ 0 h 32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7"/>
                <a:gd name="T76" fmla="*/ 0 h 320"/>
                <a:gd name="T77" fmla="*/ 227 w 227"/>
                <a:gd name="T78" fmla="*/ 320 h 32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7" h="320">
                  <a:moveTo>
                    <a:pt x="1" y="57"/>
                  </a:moveTo>
                  <a:lnTo>
                    <a:pt x="0" y="56"/>
                  </a:lnTo>
                  <a:lnTo>
                    <a:pt x="11" y="68"/>
                  </a:lnTo>
                  <a:lnTo>
                    <a:pt x="23" y="81"/>
                  </a:lnTo>
                  <a:lnTo>
                    <a:pt x="33" y="95"/>
                  </a:lnTo>
                  <a:lnTo>
                    <a:pt x="43" y="109"/>
                  </a:lnTo>
                  <a:lnTo>
                    <a:pt x="64" y="142"/>
                  </a:lnTo>
                  <a:lnTo>
                    <a:pt x="82" y="176"/>
                  </a:lnTo>
                  <a:lnTo>
                    <a:pt x="102" y="212"/>
                  </a:lnTo>
                  <a:lnTo>
                    <a:pt x="120" y="247"/>
                  </a:lnTo>
                  <a:lnTo>
                    <a:pt x="139" y="284"/>
                  </a:lnTo>
                  <a:lnTo>
                    <a:pt x="161" y="320"/>
                  </a:lnTo>
                  <a:lnTo>
                    <a:pt x="227" y="279"/>
                  </a:lnTo>
                  <a:lnTo>
                    <a:pt x="207" y="246"/>
                  </a:lnTo>
                  <a:lnTo>
                    <a:pt x="189" y="212"/>
                  </a:lnTo>
                  <a:lnTo>
                    <a:pt x="170" y="176"/>
                  </a:lnTo>
                  <a:lnTo>
                    <a:pt x="151" y="139"/>
                  </a:lnTo>
                  <a:lnTo>
                    <a:pt x="130" y="103"/>
                  </a:lnTo>
                  <a:lnTo>
                    <a:pt x="109" y="67"/>
                  </a:lnTo>
                  <a:lnTo>
                    <a:pt x="96" y="50"/>
                  </a:lnTo>
                  <a:lnTo>
                    <a:pt x="83" y="32"/>
                  </a:lnTo>
                  <a:lnTo>
                    <a:pt x="70" y="16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1" y="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7" name="Freeform 305"/>
            <p:cNvSpPr>
              <a:spLocks/>
            </p:cNvSpPr>
            <p:nvPr/>
          </p:nvSpPr>
          <p:spPr bwMode="auto">
            <a:xfrm>
              <a:off x="2704" y="1559"/>
              <a:ext cx="20" cy="9"/>
            </a:xfrm>
            <a:custGeom>
              <a:avLst/>
              <a:gdLst>
                <a:gd name="T0" fmla="*/ 0 w 332"/>
                <a:gd name="T1" fmla="*/ 0 h 144"/>
                <a:gd name="T2" fmla="*/ 0 w 332"/>
                <a:gd name="T3" fmla="*/ 0 h 144"/>
                <a:gd name="T4" fmla="*/ 0 w 332"/>
                <a:gd name="T5" fmla="*/ 0 h 144"/>
                <a:gd name="T6" fmla="*/ 0 w 332"/>
                <a:gd name="T7" fmla="*/ 0 h 144"/>
                <a:gd name="T8" fmla="*/ 0 w 332"/>
                <a:gd name="T9" fmla="*/ 0 h 144"/>
                <a:gd name="T10" fmla="*/ 0 w 332"/>
                <a:gd name="T11" fmla="*/ 0 h 144"/>
                <a:gd name="T12" fmla="*/ 0 w 332"/>
                <a:gd name="T13" fmla="*/ 0 h 144"/>
                <a:gd name="T14" fmla="*/ 0 w 332"/>
                <a:gd name="T15" fmla="*/ 0 h 144"/>
                <a:gd name="T16" fmla="*/ 0 w 332"/>
                <a:gd name="T17" fmla="*/ 0 h 144"/>
                <a:gd name="T18" fmla="*/ 0 w 332"/>
                <a:gd name="T19" fmla="*/ 0 h 144"/>
                <a:gd name="T20" fmla="*/ 0 w 332"/>
                <a:gd name="T21" fmla="*/ 0 h 144"/>
                <a:gd name="T22" fmla="*/ 0 w 332"/>
                <a:gd name="T23" fmla="*/ 0 h 144"/>
                <a:gd name="T24" fmla="*/ 0 w 332"/>
                <a:gd name="T25" fmla="*/ 0 h 144"/>
                <a:gd name="T26" fmla="*/ 0 w 332"/>
                <a:gd name="T27" fmla="*/ 0 h 144"/>
                <a:gd name="T28" fmla="*/ 0 w 332"/>
                <a:gd name="T29" fmla="*/ 0 h 144"/>
                <a:gd name="T30" fmla="*/ 0 w 332"/>
                <a:gd name="T31" fmla="*/ 0 h 144"/>
                <a:gd name="T32" fmla="*/ 0 w 332"/>
                <a:gd name="T33" fmla="*/ 0 h 144"/>
                <a:gd name="T34" fmla="*/ 0 w 332"/>
                <a:gd name="T35" fmla="*/ 0 h 144"/>
                <a:gd name="T36" fmla="*/ 0 w 332"/>
                <a:gd name="T37" fmla="*/ 0 h 144"/>
                <a:gd name="T38" fmla="*/ 0 w 332"/>
                <a:gd name="T39" fmla="*/ 0 h 144"/>
                <a:gd name="T40" fmla="*/ 0 w 332"/>
                <a:gd name="T41" fmla="*/ 0 h 144"/>
                <a:gd name="T42" fmla="*/ 0 w 332"/>
                <a:gd name="T43" fmla="*/ 0 h 144"/>
                <a:gd name="T44" fmla="*/ 0 w 332"/>
                <a:gd name="T45" fmla="*/ 0 h 144"/>
                <a:gd name="T46" fmla="*/ 0 w 332"/>
                <a:gd name="T47" fmla="*/ 0 h 144"/>
                <a:gd name="T48" fmla="*/ 0 w 332"/>
                <a:gd name="T49" fmla="*/ 0 h 144"/>
                <a:gd name="T50" fmla="*/ 0 w 332"/>
                <a:gd name="T51" fmla="*/ 0 h 144"/>
                <a:gd name="T52" fmla="*/ 0 w 332"/>
                <a:gd name="T53" fmla="*/ 0 h 144"/>
                <a:gd name="T54" fmla="*/ 0 w 332"/>
                <a:gd name="T55" fmla="*/ 0 h 144"/>
                <a:gd name="T56" fmla="*/ 0 w 332"/>
                <a:gd name="T57" fmla="*/ 0 h 144"/>
                <a:gd name="T58" fmla="*/ 0 w 332"/>
                <a:gd name="T59" fmla="*/ 0 h 144"/>
                <a:gd name="T60" fmla="*/ 0 w 332"/>
                <a:gd name="T61" fmla="*/ 0 h 144"/>
                <a:gd name="T62" fmla="*/ 0 w 332"/>
                <a:gd name="T63" fmla="*/ 0 h 144"/>
                <a:gd name="T64" fmla="*/ 0 w 332"/>
                <a:gd name="T65" fmla="*/ 0 h 144"/>
                <a:gd name="T66" fmla="*/ 0 w 332"/>
                <a:gd name="T67" fmla="*/ 0 h 144"/>
                <a:gd name="T68" fmla="*/ 0 w 332"/>
                <a:gd name="T69" fmla="*/ 0 h 144"/>
                <a:gd name="T70" fmla="*/ 0 w 332"/>
                <a:gd name="T71" fmla="*/ 0 h 144"/>
                <a:gd name="T72" fmla="*/ 0 w 332"/>
                <a:gd name="T73" fmla="*/ 0 h 144"/>
                <a:gd name="T74" fmla="*/ 0 w 332"/>
                <a:gd name="T75" fmla="*/ 0 h 144"/>
                <a:gd name="T76" fmla="*/ 0 w 332"/>
                <a:gd name="T77" fmla="*/ 0 h 144"/>
                <a:gd name="T78" fmla="*/ 0 w 332"/>
                <a:gd name="T79" fmla="*/ 0 h 144"/>
                <a:gd name="T80" fmla="*/ 0 w 332"/>
                <a:gd name="T81" fmla="*/ 0 h 144"/>
                <a:gd name="T82" fmla="*/ 0 w 332"/>
                <a:gd name="T83" fmla="*/ 0 h 144"/>
                <a:gd name="T84" fmla="*/ 0 w 332"/>
                <a:gd name="T85" fmla="*/ 0 h 144"/>
                <a:gd name="T86" fmla="*/ 0 w 332"/>
                <a:gd name="T87" fmla="*/ 0 h 14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2"/>
                <a:gd name="T133" fmla="*/ 0 h 144"/>
                <a:gd name="T134" fmla="*/ 332 w 332"/>
                <a:gd name="T135" fmla="*/ 144 h 14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2" h="144">
                  <a:moveTo>
                    <a:pt x="101" y="77"/>
                  </a:moveTo>
                  <a:lnTo>
                    <a:pt x="96" y="144"/>
                  </a:lnTo>
                  <a:lnTo>
                    <a:pt x="124" y="130"/>
                  </a:lnTo>
                  <a:lnTo>
                    <a:pt x="154" y="114"/>
                  </a:lnTo>
                  <a:lnTo>
                    <a:pt x="169" y="106"/>
                  </a:lnTo>
                  <a:lnTo>
                    <a:pt x="183" y="99"/>
                  </a:lnTo>
                  <a:lnTo>
                    <a:pt x="197" y="93"/>
                  </a:lnTo>
                  <a:lnTo>
                    <a:pt x="210" y="87"/>
                  </a:lnTo>
                  <a:lnTo>
                    <a:pt x="223" y="83"/>
                  </a:lnTo>
                  <a:lnTo>
                    <a:pt x="235" y="80"/>
                  </a:lnTo>
                  <a:lnTo>
                    <a:pt x="245" y="78"/>
                  </a:lnTo>
                  <a:lnTo>
                    <a:pt x="255" y="78"/>
                  </a:lnTo>
                  <a:lnTo>
                    <a:pt x="258" y="78"/>
                  </a:lnTo>
                  <a:lnTo>
                    <a:pt x="262" y="79"/>
                  </a:lnTo>
                  <a:lnTo>
                    <a:pt x="265" y="80"/>
                  </a:lnTo>
                  <a:lnTo>
                    <a:pt x="268" y="81"/>
                  </a:lnTo>
                  <a:lnTo>
                    <a:pt x="271" y="82"/>
                  </a:lnTo>
                  <a:lnTo>
                    <a:pt x="274" y="83"/>
                  </a:lnTo>
                  <a:lnTo>
                    <a:pt x="277" y="85"/>
                  </a:lnTo>
                  <a:lnTo>
                    <a:pt x="280" y="88"/>
                  </a:lnTo>
                  <a:lnTo>
                    <a:pt x="332" y="31"/>
                  </a:lnTo>
                  <a:lnTo>
                    <a:pt x="324" y="23"/>
                  </a:lnTo>
                  <a:lnTo>
                    <a:pt x="315" y="17"/>
                  </a:lnTo>
                  <a:lnTo>
                    <a:pt x="306" y="12"/>
                  </a:lnTo>
                  <a:lnTo>
                    <a:pt x="295" y="8"/>
                  </a:lnTo>
                  <a:lnTo>
                    <a:pt x="285" y="5"/>
                  </a:lnTo>
                  <a:lnTo>
                    <a:pt x="276" y="3"/>
                  </a:lnTo>
                  <a:lnTo>
                    <a:pt x="266" y="1"/>
                  </a:lnTo>
                  <a:lnTo>
                    <a:pt x="255" y="0"/>
                  </a:lnTo>
                  <a:lnTo>
                    <a:pt x="237" y="1"/>
                  </a:lnTo>
                  <a:lnTo>
                    <a:pt x="219" y="4"/>
                  </a:lnTo>
                  <a:lnTo>
                    <a:pt x="200" y="9"/>
                  </a:lnTo>
                  <a:lnTo>
                    <a:pt x="183" y="15"/>
                  </a:lnTo>
                  <a:lnTo>
                    <a:pt x="166" y="21"/>
                  </a:lnTo>
                  <a:lnTo>
                    <a:pt x="150" y="29"/>
                  </a:lnTo>
                  <a:lnTo>
                    <a:pt x="133" y="37"/>
                  </a:lnTo>
                  <a:lnTo>
                    <a:pt x="118" y="45"/>
                  </a:lnTo>
                  <a:lnTo>
                    <a:pt x="89" y="60"/>
                  </a:lnTo>
                  <a:lnTo>
                    <a:pt x="63" y="74"/>
                  </a:lnTo>
                  <a:lnTo>
                    <a:pt x="58" y="141"/>
                  </a:lnTo>
                  <a:lnTo>
                    <a:pt x="63" y="74"/>
                  </a:lnTo>
                  <a:lnTo>
                    <a:pt x="0" y="103"/>
                  </a:lnTo>
                  <a:lnTo>
                    <a:pt x="58" y="141"/>
                  </a:lnTo>
                  <a:lnTo>
                    <a:pt x="101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8" name="Freeform 306"/>
            <p:cNvSpPr>
              <a:spLocks/>
            </p:cNvSpPr>
            <p:nvPr/>
          </p:nvSpPr>
          <p:spPr bwMode="auto">
            <a:xfrm>
              <a:off x="2706" y="1563"/>
              <a:ext cx="7" cy="5"/>
            </a:xfrm>
            <a:custGeom>
              <a:avLst/>
              <a:gdLst>
                <a:gd name="T0" fmla="*/ 0 w 110"/>
                <a:gd name="T1" fmla="*/ 0 h 76"/>
                <a:gd name="T2" fmla="*/ 0 w 110"/>
                <a:gd name="T3" fmla="*/ 0 h 76"/>
                <a:gd name="T4" fmla="*/ 0 w 110"/>
                <a:gd name="T5" fmla="*/ 0 h 76"/>
                <a:gd name="T6" fmla="*/ 0 w 110"/>
                <a:gd name="T7" fmla="*/ 0 h 76"/>
                <a:gd name="T8" fmla="*/ 0 w 110"/>
                <a:gd name="T9" fmla="*/ 0 h 76"/>
                <a:gd name="T10" fmla="*/ 0 w 110"/>
                <a:gd name="T11" fmla="*/ 0 h 76"/>
                <a:gd name="T12" fmla="*/ 0 w 110"/>
                <a:gd name="T13" fmla="*/ 0 h 76"/>
                <a:gd name="T14" fmla="*/ 0 w 110"/>
                <a:gd name="T15" fmla="*/ 0 h 76"/>
                <a:gd name="T16" fmla="*/ 0 w 110"/>
                <a:gd name="T17" fmla="*/ 0 h 76"/>
                <a:gd name="T18" fmla="*/ 0 w 110"/>
                <a:gd name="T19" fmla="*/ 0 h 76"/>
                <a:gd name="T20" fmla="*/ 0 w 110"/>
                <a:gd name="T21" fmla="*/ 0 h 76"/>
                <a:gd name="T22" fmla="*/ 0 w 110"/>
                <a:gd name="T23" fmla="*/ 0 h 76"/>
                <a:gd name="T24" fmla="*/ 0 w 110"/>
                <a:gd name="T25" fmla="*/ 0 h 76"/>
                <a:gd name="T26" fmla="*/ 0 w 110"/>
                <a:gd name="T27" fmla="*/ 0 h 76"/>
                <a:gd name="T28" fmla="*/ 0 w 110"/>
                <a:gd name="T29" fmla="*/ 0 h 76"/>
                <a:gd name="T30" fmla="*/ 0 w 110"/>
                <a:gd name="T31" fmla="*/ 0 h 76"/>
                <a:gd name="T32" fmla="*/ 0 w 110"/>
                <a:gd name="T33" fmla="*/ 0 h 76"/>
                <a:gd name="T34" fmla="*/ 0 w 110"/>
                <a:gd name="T35" fmla="*/ 0 h 76"/>
                <a:gd name="T36" fmla="*/ 0 w 110"/>
                <a:gd name="T37" fmla="*/ 0 h 76"/>
                <a:gd name="T38" fmla="*/ 0 w 110"/>
                <a:gd name="T39" fmla="*/ 0 h 76"/>
                <a:gd name="T40" fmla="*/ 0 w 110"/>
                <a:gd name="T41" fmla="*/ 0 h 76"/>
                <a:gd name="T42" fmla="*/ 0 w 110"/>
                <a:gd name="T43" fmla="*/ 0 h 76"/>
                <a:gd name="T44" fmla="*/ 0 w 110"/>
                <a:gd name="T45" fmla="*/ 0 h 76"/>
                <a:gd name="T46" fmla="*/ 0 w 110"/>
                <a:gd name="T47" fmla="*/ 0 h 7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0"/>
                <a:gd name="T73" fmla="*/ 0 h 76"/>
                <a:gd name="T74" fmla="*/ 110 w 110"/>
                <a:gd name="T75" fmla="*/ 76 h 7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0" h="76">
                  <a:moveTo>
                    <a:pt x="53" y="72"/>
                  </a:moveTo>
                  <a:lnTo>
                    <a:pt x="68" y="9"/>
                  </a:lnTo>
                  <a:lnTo>
                    <a:pt x="78" y="33"/>
                  </a:lnTo>
                  <a:lnTo>
                    <a:pt x="21" y="69"/>
                  </a:lnTo>
                  <a:lnTo>
                    <a:pt x="20" y="68"/>
                  </a:lnTo>
                  <a:lnTo>
                    <a:pt x="21" y="69"/>
                  </a:lnTo>
                  <a:lnTo>
                    <a:pt x="21" y="68"/>
                  </a:lnTo>
                  <a:lnTo>
                    <a:pt x="60" y="4"/>
                  </a:lnTo>
                  <a:lnTo>
                    <a:pt x="65" y="7"/>
                  </a:lnTo>
                  <a:lnTo>
                    <a:pt x="62" y="4"/>
                  </a:lnTo>
                  <a:lnTo>
                    <a:pt x="19" y="68"/>
                  </a:lnTo>
                  <a:lnTo>
                    <a:pt x="24" y="71"/>
                  </a:lnTo>
                  <a:lnTo>
                    <a:pt x="33" y="76"/>
                  </a:lnTo>
                  <a:lnTo>
                    <a:pt x="72" y="10"/>
                  </a:lnTo>
                  <a:lnTo>
                    <a:pt x="68" y="7"/>
                  </a:lnTo>
                  <a:lnTo>
                    <a:pt x="64" y="5"/>
                  </a:lnTo>
                  <a:lnTo>
                    <a:pt x="60" y="2"/>
                  </a:lnTo>
                  <a:lnTo>
                    <a:pt x="0" y="36"/>
                  </a:lnTo>
                  <a:lnTo>
                    <a:pt x="12" y="63"/>
                  </a:lnTo>
                  <a:lnTo>
                    <a:pt x="27" y="0"/>
                  </a:lnTo>
                  <a:lnTo>
                    <a:pt x="53" y="72"/>
                  </a:lnTo>
                  <a:lnTo>
                    <a:pt x="110" y="51"/>
                  </a:lnTo>
                  <a:lnTo>
                    <a:pt x="68" y="9"/>
                  </a:lnTo>
                  <a:lnTo>
                    <a:pt x="53" y="7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79" name="Freeform 307"/>
            <p:cNvSpPr>
              <a:spLocks/>
            </p:cNvSpPr>
            <p:nvPr/>
          </p:nvSpPr>
          <p:spPr bwMode="auto">
            <a:xfrm>
              <a:off x="2700" y="1502"/>
              <a:ext cx="48" cy="22"/>
            </a:xfrm>
            <a:custGeom>
              <a:avLst/>
              <a:gdLst>
                <a:gd name="T0" fmla="*/ 0 w 771"/>
                <a:gd name="T1" fmla="*/ 0 h 362"/>
                <a:gd name="T2" fmla="*/ 0 w 771"/>
                <a:gd name="T3" fmla="*/ 0 h 362"/>
                <a:gd name="T4" fmla="*/ 0 w 771"/>
                <a:gd name="T5" fmla="*/ 0 h 362"/>
                <a:gd name="T6" fmla="*/ 0 w 771"/>
                <a:gd name="T7" fmla="*/ 0 h 362"/>
                <a:gd name="T8" fmla="*/ 0 w 771"/>
                <a:gd name="T9" fmla="*/ 0 h 362"/>
                <a:gd name="T10" fmla="*/ 0 w 771"/>
                <a:gd name="T11" fmla="*/ 0 h 362"/>
                <a:gd name="T12" fmla="*/ 0 w 771"/>
                <a:gd name="T13" fmla="*/ 0 h 362"/>
                <a:gd name="T14" fmla="*/ 0 w 771"/>
                <a:gd name="T15" fmla="*/ 0 h 362"/>
                <a:gd name="T16" fmla="*/ 0 w 771"/>
                <a:gd name="T17" fmla="*/ 0 h 362"/>
                <a:gd name="T18" fmla="*/ 0 w 771"/>
                <a:gd name="T19" fmla="*/ 0 h 362"/>
                <a:gd name="T20" fmla="*/ 0 w 771"/>
                <a:gd name="T21" fmla="*/ 0 h 362"/>
                <a:gd name="T22" fmla="*/ 0 w 771"/>
                <a:gd name="T23" fmla="*/ 0 h 362"/>
                <a:gd name="T24" fmla="*/ 0 w 771"/>
                <a:gd name="T25" fmla="*/ 0 h 362"/>
                <a:gd name="T26" fmla="*/ 0 w 771"/>
                <a:gd name="T27" fmla="*/ 0 h 362"/>
                <a:gd name="T28" fmla="*/ 0 w 771"/>
                <a:gd name="T29" fmla="*/ 0 h 362"/>
                <a:gd name="T30" fmla="*/ 0 w 771"/>
                <a:gd name="T31" fmla="*/ 0 h 362"/>
                <a:gd name="T32" fmla="*/ 0 w 771"/>
                <a:gd name="T33" fmla="*/ 0 h 362"/>
                <a:gd name="T34" fmla="*/ 0 w 771"/>
                <a:gd name="T35" fmla="*/ 0 h 362"/>
                <a:gd name="T36" fmla="*/ 0 w 771"/>
                <a:gd name="T37" fmla="*/ 0 h 362"/>
                <a:gd name="T38" fmla="*/ 0 w 771"/>
                <a:gd name="T39" fmla="*/ 0 h 362"/>
                <a:gd name="T40" fmla="*/ 0 w 771"/>
                <a:gd name="T41" fmla="*/ 0 h 362"/>
                <a:gd name="T42" fmla="*/ 0 w 771"/>
                <a:gd name="T43" fmla="*/ 0 h 362"/>
                <a:gd name="T44" fmla="*/ 0 w 771"/>
                <a:gd name="T45" fmla="*/ 0 h 362"/>
                <a:gd name="T46" fmla="*/ 0 w 771"/>
                <a:gd name="T47" fmla="*/ 0 h 362"/>
                <a:gd name="T48" fmla="*/ 0 w 771"/>
                <a:gd name="T49" fmla="*/ 0 h 362"/>
                <a:gd name="T50" fmla="*/ 0 w 771"/>
                <a:gd name="T51" fmla="*/ 0 h 362"/>
                <a:gd name="T52" fmla="*/ 0 w 771"/>
                <a:gd name="T53" fmla="*/ 0 h 362"/>
                <a:gd name="T54" fmla="*/ 0 w 771"/>
                <a:gd name="T55" fmla="*/ 0 h 362"/>
                <a:gd name="T56" fmla="*/ 0 w 771"/>
                <a:gd name="T57" fmla="*/ 0 h 362"/>
                <a:gd name="T58" fmla="*/ 0 w 771"/>
                <a:gd name="T59" fmla="*/ 0 h 362"/>
                <a:gd name="T60" fmla="*/ 0 w 771"/>
                <a:gd name="T61" fmla="*/ 0 h 362"/>
                <a:gd name="T62" fmla="*/ 0 w 771"/>
                <a:gd name="T63" fmla="*/ 0 h 362"/>
                <a:gd name="T64" fmla="*/ 0 w 771"/>
                <a:gd name="T65" fmla="*/ 0 h 362"/>
                <a:gd name="T66" fmla="*/ 0 w 771"/>
                <a:gd name="T67" fmla="*/ 0 h 3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71"/>
                <a:gd name="T103" fmla="*/ 0 h 362"/>
                <a:gd name="T104" fmla="*/ 771 w 771"/>
                <a:gd name="T105" fmla="*/ 362 h 3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71" h="362">
                  <a:moveTo>
                    <a:pt x="68" y="362"/>
                  </a:moveTo>
                  <a:lnTo>
                    <a:pt x="68" y="362"/>
                  </a:lnTo>
                  <a:lnTo>
                    <a:pt x="77" y="346"/>
                  </a:lnTo>
                  <a:lnTo>
                    <a:pt x="88" y="331"/>
                  </a:lnTo>
                  <a:lnTo>
                    <a:pt x="100" y="316"/>
                  </a:lnTo>
                  <a:lnTo>
                    <a:pt x="115" y="300"/>
                  </a:lnTo>
                  <a:lnTo>
                    <a:pt x="130" y="286"/>
                  </a:lnTo>
                  <a:lnTo>
                    <a:pt x="146" y="272"/>
                  </a:lnTo>
                  <a:lnTo>
                    <a:pt x="165" y="257"/>
                  </a:lnTo>
                  <a:lnTo>
                    <a:pt x="183" y="244"/>
                  </a:lnTo>
                  <a:lnTo>
                    <a:pt x="204" y="231"/>
                  </a:lnTo>
                  <a:lnTo>
                    <a:pt x="225" y="218"/>
                  </a:lnTo>
                  <a:lnTo>
                    <a:pt x="248" y="206"/>
                  </a:lnTo>
                  <a:lnTo>
                    <a:pt x="271" y="195"/>
                  </a:lnTo>
                  <a:lnTo>
                    <a:pt x="296" y="183"/>
                  </a:lnTo>
                  <a:lnTo>
                    <a:pt x="321" y="172"/>
                  </a:lnTo>
                  <a:lnTo>
                    <a:pt x="346" y="163"/>
                  </a:lnTo>
                  <a:lnTo>
                    <a:pt x="372" y="153"/>
                  </a:lnTo>
                  <a:lnTo>
                    <a:pt x="397" y="145"/>
                  </a:lnTo>
                  <a:lnTo>
                    <a:pt x="424" y="135"/>
                  </a:lnTo>
                  <a:lnTo>
                    <a:pt x="451" y="128"/>
                  </a:lnTo>
                  <a:lnTo>
                    <a:pt x="477" y="120"/>
                  </a:lnTo>
                  <a:lnTo>
                    <a:pt x="504" y="114"/>
                  </a:lnTo>
                  <a:lnTo>
                    <a:pt x="531" y="108"/>
                  </a:lnTo>
                  <a:lnTo>
                    <a:pt x="557" y="101"/>
                  </a:lnTo>
                  <a:lnTo>
                    <a:pt x="584" y="96"/>
                  </a:lnTo>
                  <a:lnTo>
                    <a:pt x="610" y="92"/>
                  </a:lnTo>
                  <a:lnTo>
                    <a:pt x="635" y="88"/>
                  </a:lnTo>
                  <a:lnTo>
                    <a:pt x="659" y="85"/>
                  </a:lnTo>
                  <a:lnTo>
                    <a:pt x="683" y="82"/>
                  </a:lnTo>
                  <a:lnTo>
                    <a:pt x="707" y="80"/>
                  </a:lnTo>
                  <a:lnTo>
                    <a:pt x="729" y="79"/>
                  </a:lnTo>
                  <a:lnTo>
                    <a:pt x="750" y="78"/>
                  </a:lnTo>
                  <a:lnTo>
                    <a:pt x="771" y="78"/>
                  </a:lnTo>
                  <a:lnTo>
                    <a:pt x="771" y="0"/>
                  </a:lnTo>
                  <a:lnTo>
                    <a:pt x="748" y="1"/>
                  </a:lnTo>
                  <a:lnTo>
                    <a:pt x="725" y="2"/>
                  </a:lnTo>
                  <a:lnTo>
                    <a:pt x="701" y="3"/>
                  </a:lnTo>
                  <a:lnTo>
                    <a:pt x="676" y="5"/>
                  </a:lnTo>
                  <a:lnTo>
                    <a:pt x="651" y="8"/>
                  </a:lnTo>
                  <a:lnTo>
                    <a:pt x="624" y="11"/>
                  </a:lnTo>
                  <a:lnTo>
                    <a:pt x="597" y="15"/>
                  </a:lnTo>
                  <a:lnTo>
                    <a:pt x="570" y="21"/>
                  </a:lnTo>
                  <a:lnTo>
                    <a:pt x="542" y="26"/>
                  </a:lnTo>
                  <a:lnTo>
                    <a:pt x="514" y="32"/>
                  </a:lnTo>
                  <a:lnTo>
                    <a:pt x="487" y="38"/>
                  </a:lnTo>
                  <a:lnTo>
                    <a:pt x="458" y="45"/>
                  </a:lnTo>
                  <a:lnTo>
                    <a:pt x="429" y="53"/>
                  </a:lnTo>
                  <a:lnTo>
                    <a:pt x="402" y="62"/>
                  </a:lnTo>
                  <a:lnTo>
                    <a:pt x="374" y="71"/>
                  </a:lnTo>
                  <a:lnTo>
                    <a:pt x="345" y="80"/>
                  </a:lnTo>
                  <a:lnTo>
                    <a:pt x="318" y="90"/>
                  </a:lnTo>
                  <a:lnTo>
                    <a:pt x="291" y="101"/>
                  </a:lnTo>
                  <a:lnTo>
                    <a:pt x="264" y="113"/>
                  </a:lnTo>
                  <a:lnTo>
                    <a:pt x="239" y="125"/>
                  </a:lnTo>
                  <a:lnTo>
                    <a:pt x="212" y="137"/>
                  </a:lnTo>
                  <a:lnTo>
                    <a:pt x="187" y="151"/>
                  </a:lnTo>
                  <a:lnTo>
                    <a:pt x="164" y="165"/>
                  </a:lnTo>
                  <a:lnTo>
                    <a:pt x="140" y="179"/>
                  </a:lnTo>
                  <a:lnTo>
                    <a:pt x="119" y="195"/>
                  </a:lnTo>
                  <a:lnTo>
                    <a:pt x="97" y="211"/>
                  </a:lnTo>
                  <a:lnTo>
                    <a:pt x="78" y="229"/>
                  </a:lnTo>
                  <a:lnTo>
                    <a:pt x="59" y="246"/>
                  </a:lnTo>
                  <a:lnTo>
                    <a:pt x="42" y="264"/>
                  </a:lnTo>
                  <a:lnTo>
                    <a:pt x="26" y="284"/>
                  </a:lnTo>
                  <a:lnTo>
                    <a:pt x="12" y="304"/>
                  </a:lnTo>
                  <a:lnTo>
                    <a:pt x="0" y="326"/>
                  </a:lnTo>
                  <a:lnTo>
                    <a:pt x="68" y="36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0" name="Freeform 308"/>
            <p:cNvSpPr>
              <a:spLocks/>
            </p:cNvSpPr>
            <p:nvPr/>
          </p:nvSpPr>
          <p:spPr bwMode="auto">
            <a:xfrm>
              <a:off x="2686" y="1522"/>
              <a:ext cx="18" cy="35"/>
            </a:xfrm>
            <a:custGeom>
              <a:avLst/>
              <a:gdLst>
                <a:gd name="T0" fmla="*/ 0 w 290"/>
                <a:gd name="T1" fmla="*/ 0 h 553"/>
                <a:gd name="T2" fmla="*/ 0 w 290"/>
                <a:gd name="T3" fmla="*/ 0 h 553"/>
                <a:gd name="T4" fmla="*/ 0 w 290"/>
                <a:gd name="T5" fmla="*/ 0 h 553"/>
                <a:gd name="T6" fmla="*/ 0 w 290"/>
                <a:gd name="T7" fmla="*/ 0 h 553"/>
                <a:gd name="T8" fmla="*/ 0 w 290"/>
                <a:gd name="T9" fmla="*/ 0 h 553"/>
                <a:gd name="T10" fmla="*/ 0 w 290"/>
                <a:gd name="T11" fmla="*/ 0 h 553"/>
                <a:gd name="T12" fmla="*/ 0 w 290"/>
                <a:gd name="T13" fmla="*/ 0 h 553"/>
                <a:gd name="T14" fmla="*/ 0 w 290"/>
                <a:gd name="T15" fmla="*/ 0 h 553"/>
                <a:gd name="T16" fmla="*/ 0 w 290"/>
                <a:gd name="T17" fmla="*/ 0 h 553"/>
                <a:gd name="T18" fmla="*/ 0 w 290"/>
                <a:gd name="T19" fmla="*/ 0 h 553"/>
                <a:gd name="T20" fmla="*/ 0 w 290"/>
                <a:gd name="T21" fmla="*/ 0 h 553"/>
                <a:gd name="T22" fmla="*/ 0 w 290"/>
                <a:gd name="T23" fmla="*/ 0 h 553"/>
                <a:gd name="T24" fmla="*/ 0 w 290"/>
                <a:gd name="T25" fmla="*/ 0 h 553"/>
                <a:gd name="T26" fmla="*/ 0 w 290"/>
                <a:gd name="T27" fmla="*/ 0 h 553"/>
                <a:gd name="T28" fmla="*/ 0 w 290"/>
                <a:gd name="T29" fmla="*/ 0 h 553"/>
                <a:gd name="T30" fmla="*/ 0 w 290"/>
                <a:gd name="T31" fmla="*/ 0 h 553"/>
                <a:gd name="T32" fmla="*/ 0 w 290"/>
                <a:gd name="T33" fmla="*/ 0 h 553"/>
                <a:gd name="T34" fmla="*/ 0 w 290"/>
                <a:gd name="T35" fmla="*/ 0 h 553"/>
                <a:gd name="T36" fmla="*/ 0 w 290"/>
                <a:gd name="T37" fmla="*/ 0 h 553"/>
                <a:gd name="T38" fmla="*/ 0 w 290"/>
                <a:gd name="T39" fmla="*/ 0 h 553"/>
                <a:gd name="T40" fmla="*/ 0 w 290"/>
                <a:gd name="T41" fmla="*/ 0 h 553"/>
                <a:gd name="T42" fmla="*/ 0 w 290"/>
                <a:gd name="T43" fmla="*/ 0 h 553"/>
                <a:gd name="T44" fmla="*/ 0 w 290"/>
                <a:gd name="T45" fmla="*/ 0 h 553"/>
                <a:gd name="T46" fmla="*/ 0 w 290"/>
                <a:gd name="T47" fmla="*/ 0 h 553"/>
                <a:gd name="T48" fmla="*/ 0 w 290"/>
                <a:gd name="T49" fmla="*/ 0 h 553"/>
                <a:gd name="T50" fmla="*/ 0 w 290"/>
                <a:gd name="T51" fmla="*/ 0 h 553"/>
                <a:gd name="T52" fmla="*/ 0 w 290"/>
                <a:gd name="T53" fmla="*/ 0 h 553"/>
                <a:gd name="T54" fmla="*/ 0 w 290"/>
                <a:gd name="T55" fmla="*/ 0 h 553"/>
                <a:gd name="T56" fmla="*/ 0 w 290"/>
                <a:gd name="T57" fmla="*/ 0 h 553"/>
                <a:gd name="T58" fmla="*/ 0 w 290"/>
                <a:gd name="T59" fmla="*/ 0 h 553"/>
                <a:gd name="T60" fmla="*/ 0 w 290"/>
                <a:gd name="T61" fmla="*/ 0 h 553"/>
                <a:gd name="T62" fmla="*/ 0 w 290"/>
                <a:gd name="T63" fmla="*/ 0 h 5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0"/>
                <a:gd name="T97" fmla="*/ 0 h 553"/>
                <a:gd name="T98" fmla="*/ 290 w 290"/>
                <a:gd name="T99" fmla="*/ 553 h 55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0" h="553">
                  <a:moveTo>
                    <a:pt x="135" y="490"/>
                  </a:moveTo>
                  <a:lnTo>
                    <a:pt x="134" y="490"/>
                  </a:lnTo>
                  <a:lnTo>
                    <a:pt x="119" y="478"/>
                  </a:lnTo>
                  <a:lnTo>
                    <a:pt x="107" y="467"/>
                  </a:lnTo>
                  <a:lnTo>
                    <a:pt x="103" y="462"/>
                  </a:lnTo>
                  <a:lnTo>
                    <a:pt x="98" y="457"/>
                  </a:lnTo>
                  <a:lnTo>
                    <a:pt x="95" y="452"/>
                  </a:lnTo>
                  <a:lnTo>
                    <a:pt x="91" y="447"/>
                  </a:lnTo>
                  <a:lnTo>
                    <a:pt x="87" y="441"/>
                  </a:lnTo>
                  <a:lnTo>
                    <a:pt x="85" y="436"/>
                  </a:lnTo>
                  <a:lnTo>
                    <a:pt x="83" y="431"/>
                  </a:lnTo>
                  <a:lnTo>
                    <a:pt x="81" y="427"/>
                  </a:lnTo>
                  <a:lnTo>
                    <a:pt x="79" y="415"/>
                  </a:lnTo>
                  <a:lnTo>
                    <a:pt x="78" y="403"/>
                  </a:lnTo>
                  <a:lnTo>
                    <a:pt x="78" y="392"/>
                  </a:lnTo>
                  <a:lnTo>
                    <a:pt x="79" y="379"/>
                  </a:lnTo>
                  <a:lnTo>
                    <a:pt x="82" y="367"/>
                  </a:lnTo>
                  <a:lnTo>
                    <a:pt x="86" y="352"/>
                  </a:lnTo>
                  <a:lnTo>
                    <a:pt x="92" y="338"/>
                  </a:lnTo>
                  <a:lnTo>
                    <a:pt x="98" y="324"/>
                  </a:lnTo>
                  <a:lnTo>
                    <a:pt x="105" y="308"/>
                  </a:lnTo>
                  <a:lnTo>
                    <a:pt x="113" y="293"/>
                  </a:lnTo>
                  <a:lnTo>
                    <a:pt x="134" y="261"/>
                  </a:lnTo>
                  <a:lnTo>
                    <a:pt x="155" y="228"/>
                  </a:lnTo>
                  <a:lnTo>
                    <a:pt x="179" y="196"/>
                  </a:lnTo>
                  <a:lnTo>
                    <a:pt x="203" y="163"/>
                  </a:lnTo>
                  <a:lnTo>
                    <a:pt x="228" y="131"/>
                  </a:lnTo>
                  <a:lnTo>
                    <a:pt x="250" y="99"/>
                  </a:lnTo>
                  <a:lnTo>
                    <a:pt x="262" y="83"/>
                  </a:lnTo>
                  <a:lnTo>
                    <a:pt x="272" y="66"/>
                  </a:lnTo>
                  <a:lnTo>
                    <a:pt x="281" y="51"/>
                  </a:lnTo>
                  <a:lnTo>
                    <a:pt x="290" y="36"/>
                  </a:lnTo>
                  <a:lnTo>
                    <a:pt x="222" y="0"/>
                  </a:lnTo>
                  <a:lnTo>
                    <a:pt x="215" y="12"/>
                  </a:lnTo>
                  <a:lnTo>
                    <a:pt x="206" y="25"/>
                  </a:lnTo>
                  <a:lnTo>
                    <a:pt x="197" y="40"/>
                  </a:lnTo>
                  <a:lnTo>
                    <a:pt x="188" y="54"/>
                  </a:lnTo>
                  <a:lnTo>
                    <a:pt x="165" y="85"/>
                  </a:lnTo>
                  <a:lnTo>
                    <a:pt x="142" y="117"/>
                  </a:lnTo>
                  <a:lnTo>
                    <a:pt x="117" y="149"/>
                  </a:lnTo>
                  <a:lnTo>
                    <a:pt x="92" y="184"/>
                  </a:lnTo>
                  <a:lnTo>
                    <a:pt x="68" y="219"/>
                  </a:lnTo>
                  <a:lnTo>
                    <a:pt x="46" y="254"/>
                  </a:lnTo>
                  <a:lnTo>
                    <a:pt x="36" y="272"/>
                  </a:lnTo>
                  <a:lnTo>
                    <a:pt x="27" y="291"/>
                  </a:lnTo>
                  <a:lnTo>
                    <a:pt x="20" y="310"/>
                  </a:lnTo>
                  <a:lnTo>
                    <a:pt x="13" y="329"/>
                  </a:lnTo>
                  <a:lnTo>
                    <a:pt x="7" y="348"/>
                  </a:lnTo>
                  <a:lnTo>
                    <a:pt x="3" y="368"/>
                  </a:lnTo>
                  <a:lnTo>
                    <a:pt x="0" y="387"/>
                  </a:lnTo>
                  <a:lnTo>
                    <a:pt x="0" y="408"/>
                  </a:lnTo>
                  <a:lnTo>
                    <a:pt x="2" y="427"/>
                  </a:lnTo>
                  <a:lnTo>
                    <a:pt x="7" y="447"/>
                  </a:lnTo>
                  <a:lnTo>
                    <a:pt x="11" y="457"/>
                  </a:lnTo>
                  <a:lnTo>
                    <a:pt x="15" y="467"/>
                  </a:lnTo>
                  <a:lnTo>
                    <a:pt x="19" y="476"/>
                  </a:lnTo>
                  <a:lnTo>
                    <a:pt x="24" y="486"/>
                  </a:lnTo>
                  <a:lnTo>
                    <a:pt x="30" y="496"/>
                  </a:lnTo>
                  <a:lnTo>
                    <a:pt x="37" y="504"/>
                  </a:lnTo>
                  <a:lnTo>
                    <a:pt x="44" y="513"/>
                  </a:lnTo>
                  <a:lnTo>
                    <a:pt x="53" y="522"/>
                  </a:lnTo>
                  <a:lnTo>
                    <a:pt x="70" y="538"/>
                  </a:lnTo>
                  <a:lnTo>
                    <a:pt x="90" y="553"/>
                  </a:lnTo>
                  <a:lnTo>
                    <a:pt x="135" y="49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1" name="Freeform 309"/>
            <p:cNvSpPr>
              <a:spLocks/>
            </p:cNvSpPr>
            <p:nvPr/>
          </p:nvSpPr>
          <p:spPr bwMode="auto">
            <a:xfrm>
              <a:off x="2691" y="1548"/>
              <a:ext cx="18" cy="10"/>
            </a:xfrm>
            <a:custGeom>
              <a:avLst/>
              <a:gdLst>
                <a:gd name="T0" fmla="*/ 0 w 286"/>
                <a:gd name="T1" fmla="*/ 0 h 158"/>
                <a:gd name="T2" fmla="*/ 0 w 286"/>
                <a:gd name="T3" fmla="*/ 0 h 158"/>
                <a:gd name="T4" fmla="*/ 0 w 286"/>
                <a:gd name="T5" fmla="*/ 0 h 158"/>
                <a:gd name="T6" fmla="*/ 0 w 286"/>
                <a:gd name="T7" fmla="*/ 0 h 158"/>
                <a:gd name="T8" fmla="*/ 0 w 286"/>
                <a:gd name="T9" fmla="*/ 0 h 158"/>
                <a:gd name="T10" fmla="*/ 0 w 286"/>
                <a:gd name="T11" fmla="*/ 0 h 158"/>
                <a:gd name="T12" fmla="*/ 0 w 286"/>
                <a:gd name="T13" fmla="*/ 0 h 158"/>
                <a:gd name="T14" fmla="*/ 0 w 286"/>
                <a:gd name="T15" fmla="*/ 0 h 158"/>
                <a:gd name="T16" fmla="*/ 0 w 286"/>
                <a:gd name="T17" fmla="*/ 0 h 158"/>
                <a:gd name="T18" fmla="*/ 0 w 286"/>
                <a:gd name="T19" fmla="*/ 0 h 158"/>
                <a:gd name="T20" fmla="*/ 0 w 286"/>
                <a:gd name="T21" fmla="*/ 0 h 158"/>
                <a:gd name="T22" fmla="*/ 0 w 286"/>
                <a:gd name="T23" fmla="*/ 0 h 158"/>
                <a:gd name="T24" fmla="*/ 0 w 286"/>
                <a:gd name="T25" fmla="*/ 0 h 158"/>
                <a:gd name="T26" fmla="*/ 0 w 286"/>
                <a:gd name="T27" fmla="*/ 0 h 158"/>
                <a:gd name="T28" fmla="*/ 0 w 286"/>
                <a:gd name="T29" fmla="*/ 0 h 158"/>
                <a:gd name="T30" fmla="*/ 0 w 286"/>
                <a:gd name="T31" fmla="*/ 0 h 158"/>
                <a:gd name="T32" fmla="*/ 0 w 286"/>
                <a:gd name="T33" fmla="*/ 0 h 158"/>
                <a:gd name="T34" fmla="*/ 0 w 286"/>
                <a:gd name="T35" fmla="*/ 0 h 158"/>
                <a:gd name="T36" fmla="*/ 0 w 286"/>
                <a:gd name="T37" fmla="*/ 0 h 158"/>
                <a:gd name="T38" fmla="*/ 0 w 286"/>
                <a:gd name="T39" fmla="*/ 0 h 158"/>
                <a:gd name="T40" fmla="*/ 0 w 286"/>
                <a:gd name="T41" fmla="*/ 0 h 158"/>
                <a:gd name="T42" fmla="*/ 0 w 286"/>
                <a:gd name="T43" fmla="*/ 0 h 158"/>
                <a:gd name="T44" fmla="*/ 0 w 286"/>
                <a:gd name="T45" fmla="*/ 0 h 158"/>
                <a:gd name="T46" fmla="*/ 0 w 286"/>
                <a:gd name="T47" fmla="*/ 0 h 158"/>
                <a:gd name="T48" fmla="*/ 0 w 286"/>
                <a:gd name="T49" fmla="*/ 0 h 158"/>
                <a:gd name="T50" fmla="*/ 0 w 286"/>
                <a:gd name="T51" fmla="*/ 0 h 158"/>
                <a:gd name="T52" fmla="*/ 0 w 286"/>
                <a:gd name="T53" fmla="*/ 0 h 158"/>
                <a:gd name="T54" fmla="*/ 0 w 286"/>
                <a:gd name="T55" fmla="*/ 0 h 158"/>
                <a:gd name="T56" fmla="*/ 0 w 286"/>
                <a:gd name="T57" fmla="*/ 0 h 158"/>
                <a:gd name="T58" fmla="*/ 0 w 286"/>
                <a:gd name="T59" fmla="*/ 0 h 158"/>
                <a:gd name="T60" fmla="*/ 0 w 286"/>
                <a:gd name="T61" fmla="*/ 0 h 158"/>
                <a:gd name="T62" fmla="*/ 0 w 286"/>
                <a:gd name="T63" fmla="*/ 0 h 158"/>
                <a:gd name="T64" fmla="*/ 0 w 286"/>
                <a:gd name="T65" fmla="*/ 0 h 158"/>
                <a:gd name="T66" fmla="*/ 0 w 286"/>
                <a:gd name="T67" fmla="*/ 0 h 158"/>
                <a:gd name="T68" fmla="*/ 0 w 286"/>
                <a:gd name="T69" fmla="*/ 0 h 158"/>
                <a:gd name="T70" fmla="*/ 0 w 286"/>
                <a:gd name="T71" fmla="*/ 0 h 158"/>
                <a:gd name="T72" fmla="*/ 0 w 286"/>
                <a:gd name="T73" fmla="*/ 0 h 1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86"/>
                <a:gd name="T112" fmla="*/ 0 h 158"/>
                <a:gd name="T113" fmla="*/ 286 w 286"/>
                <a:gd name="T114" fmla="*/ 158 h 1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86" h="158">
                  <a:moveTo>
                    <a:pt x="246" y="2"/>
                  </a:moveTo>
                  <a:lnTo>
                    <a:pt x="250" y="0"/>
                  </a:lnTo>
                  <a:lnTo>
                    <a:pt x="219" y="16"/>
                  </a:lnTo>
                  <a:lnTo>
                    <a:pt x="188" y="34"/>
                  </a:lnTo>
                  <a:lnTo>
                    <a:pt x="158" y="51"/>
                  </a:lnTo>
                  <a:lnTo>
                    <a:pt x="129" y="66"/>
                  </a:lnTo>
                  <a:lnTo>
                    <a:pt x="116" y="72"/>
                  </a:lnTo>
                  <a:lnTo>
                    <a:pt x="103" y="77"/>
                  </a:lnTo>
                  <a:lnTo>
                    <a:pt x="92" y="79"/>
                  </a:lnTo>
                  <a:lnTo>
                    <a:pt x="79" y="81"/>
                  </a:lnTo>
                  <a:lnTo>
                    <a:pt x="75" y="81"/>
                  </a:lnTo>
                  <a:lnTo>
                    <a:pt x="71" y="80"/>
                  </a:lnTo>
                  <a:lnTo>
                    <a:pt x="66" y="80"/>
                  </a:lnTo>
                  <a:lnTo>
                    <a:pt x="62" y="79"/>
                  </a:lnTo>
                  <a:lnTo>
                    <a:pt x="58" y="77"/>
                  </a:lnTo>
                  <a:lnTo>
                    <a:pt x="54" y="76"/>
                  </a:lnTo>
                  <a:lnTo>
                    <a:pt x="49" y="73"/>
                  </a:lnTo>
                  <a:lnTo>
                    <a:pt x="45" y="70"/>
                  </a:lnTo>
                  <a:lnTo>
                    <a:pt x="0" y="133"/>
                  </a:lnTo>
                  <a:lnTo>
                    <a:pt x="10" y="139"/>
                  </a:lnTo>
                  <a:lnTo>
                    <a:pt x="20" y="145"/>
                  </a:lnTo>
                  <a:lnTo>
                    <a:pt x="30" y="149"/>
                  </a:lnTo>
                  <a:lnTo>
                    <a:pt x="42" y="154"/>
                  </a:lnTo>
                  <a:lnTo>
                    <a:pt x="52" y="156"/>
                  </a:lnTo>
                  <a:lnTo>
                    <a:pt x="63" y="157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105" y="156"/>
                  </a:lnTo>
                  <a:lnTo>
                    <a:pt x="125" y="150"/>
                  </a:lnTo>
                  <a:lnTo>
                    <a:pt x="144" y="144"/>
                  </a:lnTo>
                  <a:lnTo>
                    <a:pt x="163" y="136"/>
                  </a:lnTo>
                  <a:lnTo>
                    <a:pt x="196" y="119"/>
                  </a:lnTo>
                  <a:lnTo>
                    <a:pt x="228" y="100"/>
                  </a:lnTo>
                  <a:lnTo>
                    <a:pt x="257" y="83"/>
                  </a:lnTo>
                  <a:lnTo>
                    <a:pt x="281" y="70"/>
                  </a:lnTo>
                  <a:lnTo>
                    <a:pt x="286" y="67"/>
                  </a:lnTo>
                  <a:lnTo>
                    <a:pt x="246" y="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2" name="Freeform 310"/>
            <p:cNvSpPr>
              <a:spLocks/>
            </p:cNvSpPr>
            <p:nvPr/>
          </p:nvSpPr>
          <p:spPr bwMode="auto">
            <a:xfrm>
              <a:off x="2707" y="1516"/>
              <a:ext cx="54" cy="37"/>
            </a:xfrm>
            <a:custGeom>
              <a:avLst/>
              <a:gdLst>
                <a:gd name="T0" fmla="*/ 0 w 861"/>
                <a:gd name="T1" fmla="*/ 0 h 581"/>
                <a:gd name="T2" fmla="*/ 0 w 861"/>
                <a:gd name="T3" fmla="*/ 0 h 581"/>
                <a:gd name="T4" fmla="*/ 0 w 861"/>
                <a:gd name="T5" fmla="*/ 0 h 581"/>
                <a:gd name="T6" fmla="*/ 0 w 861"/>
                <a:gd name="T7" fmla="*/ 0 h 581"/>
                <a:gd name="T8" fmla="*/ 0 w 861"/>
                <a:gd name="T9" fmla="*/ 0 h 581"/>
                <a:gd name="T10" fmla="*/ 0 w 861"/>
                <a:gd name="T11" fmla="*/ 0 h 581"/>
                <a:gd name="T12" fmla="*/ 0 w 861"/>
                <a:gd name="T13" fmla="*/ 0 h 581"/>
                <a:gd name="T14" fmla="*/ 0 w 861"/>
                <a:gd name="T15" fmla="*/ 0 h 581"/>
                <a:gd name="T16" fmla="*/ 0 w 861"/>
                <a:gd name="T17" fmla="*/ 0 h 581"/>
                <a:gd name="T18" fmla="*/ 0 w 861"/>
                <a:gd name="T19" fmla="*/ 0 h 581"/>
                <a:gd name="T20" fmla="*/ 0 w 861"/>
                <a:gd name="T21" fmla="*/ 0 h 581"/>
                <a:gd name="T22" fmla="*/ 0 w 861"/>
                <a:gd name="T23" fmla="*/ 0 h 581"/>
                <a:gd name="T24" fmla="*/ 0 w 861"/>
                <a:gd name="T25" fmla="*/ 0 h 581"/>
                <a:gd name="T26" fmla="*/ 0 w 861"/>
                <a:gd name="T27" fmla="*/ 0 h 581"/>
                <a:gd name="T28" fmla="*/ 0 w 861"/>
                <a:gd name="T29" fmla="*/ 0 h 581"/>
                <a:gd name="T30" fmla="*/ 0 w 861"/>
                <a:gd name="T31" fmla="*/ 0 h 581"/>
                <a:gd name="T32" fmla="*/ 0 w 861"/>
                <a:gd name="T33" fmla="*/ 0 h 581"/>
                <a:gd name="T34" fmla="*/ 0 w 861"/>
                <a:gd name="T35" fmla="*/ 0 h 581"/>
                <a:gd name="T36" fmla="*/ 0 w 861"/>
                <a:gd name="T37" fmla="*/ 0 h 581"/>
                <a:gd name="T38" fmla="*/ 0 w 861"/>
                <a:gd name="T39" fmla="*/ 0 h 581"/>
                <a:gd name="T40" fmla="*/ 0 w 861"/>
                <a:gd name="T41" fmla="*/ 0 h 581"/>
                <a:gd name="T42" fmla="*/ 0 w 861"/>
                <a:gd name="T43" fmla="*/ 0 h 581"/>
                <a:gd name="T44" fmla="*/ 0 w 861"/>
                <a:gd name="T45" fmla="*/ 0 h 581"/>
                <a:gd name="T46" fmla="*/ 0 w 861"/>
                <a:gd name="T47" fmla="*/ 0 h 581"/>
                <a:gd name="T48" fmla="*/ 0 w 861"/>
                <a:gd name="T49" fmla="*/ 0 h 581"/>
                <a:gd name="T50" fmla="*/ 0 w 861"/>
                <a:gd name="T51" fmla="*/ 0 h 581"/>
                <a:gd name="T52" fmla="*/ 0 w 861"/>
                <a:gd name="T53" fmla="*/ 0 h 581"/>
                <a:gd name="T54" fmla="*/ 0 w 861"/>
                <a:gd name="T55" fmla="*/ 0 h 581"/>
                <a:gd name="T56" fmla="*/ 0 w 861"/>
                <a:gd name="T57" fmla="*/ 0 h 581"/>
                <a:gd name="T58" fmla="*/ 0 w 861"/>
                <a:gd name="T59" fmla="*/ 0 h 581"/>
                <a:gd name="T60" fmla="*/ 0 w 861"/>
                <a:gd name="T61" fmla="*/ 0 h 581"/>
                <a:gd name="T62" fmla="*/ 0 w 861"/>
                <a:gd name="T63" fmla="*/ 0 h 581"/>
                <a:gd name="T64" fmla="*/ 0 w 861"/>
                <a:gd name="T65" fmla="*/ 0 h 581"/>
                <a:gd name="T66" fmla="*/ 0 w 861"/>
                <a:gd name="T67" fmla="*/ 0 h 581"/>
                <a:gd name="T68" fmla="*/ 0 w 861"/>
                <a:gd name="T69" fmla="*/ 0 h 581"/>
                <a:gd name="T70" fmla="*/ 0 w 861"/>
                <a:gd name="T71" fmla="*/ 0 h 581"/>
                <a:gd name="T72" fmla="*/ 0 w 861"/>
                <a:gd name="T73" fmla="*/ 0 h 581"/>
                <a:gd name="T74" fmla="*/ 0 w 861"/>
                <a:gd name="T75" fmla="*/ 0 h 581"/>
                <a:gd name="T76" fmla="*/ 0 w 861"/>
                <a:gd name="T77" fmla="*/ 0 h 581"/>
                <a:gd name="T78" fmla="*/ 0 w 861"/>
                <a:gd name="T79" fmla="*/ 0 h 581"/>
                <a:gd name="T80" fmla="*/ 0 w 861"/>
                <a:gd name="T81" fmla="*/ 0 h 581"/>
                <a:gd name="T82" fmla="*/ 0 w 861"/>
                <a:gd name="T83" fmla="*/ 0 h 581"/>
                <a:gd name="T84" fmla="*/ 0 w 861"/>
                <a:gd name="T85" fmla="*/ 0 h 581"/>
                <a:gd name="T86" fmla="*/ 0 w 861"/>
                <a:gd name="T87" fmla="*/ 0 h 581"/>
                <a:gd name="T88" fmla="*/ 0 w 861"/>
                <a:gd name="T89" fmla="*/ 0 h 581"/>
                <a:gd name="T90" fmla="*/ 0 w 861"/>
                <a:gd name="T91" fmla="*/ 0 h 581"/>
                <a:gd name="T92" fmla="*/ 0 w 861"/>
                <a:gd name="T93" fmla="*/ 0 h 581"/>
                <a:gd name="T94" fmla="*/ 0 w 861"/>
                <a:gd name="T95" fmla="*/ 0 h 581"/>
                <a:gd name="T96" fmla="*/ 0 w 861"/>
                <a:gd name="T97" fmla="*/ 0 h 581"/>
                <a:gd name="T98" fmla="*/ 0 w 861"/>
                <a:gd name="T99" fmla="*/ 0 h 581"/>
                <a:gd name="T100" fmla="*/ 0 w 861"/>
                <a:gd name="T101" fmla="*/ 0 h 581"/>
                <a:gd name="T102" fmla="*/ 0 w 861"/>
                <a:gd name="T103" fmla="*/ 0 h 581"/>
                <a:gd name="T104" fmla="*/ 0 w 861"/>
                <a:gd name="T105" fmla="*/ 0 h 581"/>
                <a:gd name="T106" fmla="*/ 0 w 861"/>
                <a:gd name="T107" fmla="*/ 0 h 581"/>
                <a:gd name="T108" fmla="*/ 0 w 861"/>
                <a:gd name="T109" fmla="*/ 0 h 581"/>
                <a:gd name="T110" fmla="*/ 0 w 861"/>
                <a:gd name="T111" fmla="*/ 0 h 581"/>
                <a:gd name="T112" fmla="*/ 0 w 861"/>
                <a:gd name="T113" fmla="*/ 0 h 58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61"/>
                <a:gd name="T172" fmla="*/ 0 h 581"/>
                <a:gd name="T173" fmla="*/ 861 w 861"/>
                <a:gd name="T174" fmla="*/ 581 h 58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61" h="581">
                  <a:moveTo>
                    <a:pt x="797" y="0"/>
                  </a:moveTo>
                  <a:lnTo>
                    <a:pt x="796" y="3"/>
                  </a:lnTo>
                  <a:lnTo>
                    <a:pt x="779" y="27"/>
                  </a:lnTo>
                  <a:lnTo>
                    <a:pt x="761" y="51"/>
                  </a:lnTo>
                  <a:lnTo>
                    <a:pt x="744" y="73"/>
                  </a:lnTo>
                  <a:lnTo>
                    <a:pt x="724" y="95"/>
                  </a:lnTo>
                  <a:lnTo>
                    <a:pt x="705" y="115"/>
                  </a:lnTo>
                  <a:lnTo>
                    <a:pt x="684" y="135"/>
                  </a:lnTo>
                  <a:lnTo>
                    <a:pt x="663" y="154"/>
                  </a:lnTo>
                  <a:lnTo>
                    <a:pt x="640" y="172"/>
                  </a:lnTo>
                  <a:lnTo>
                    <a:pt x="618" y="189"/>
                  </a:lnTo>
                  <a:lnTo>
                    <a:pt x="594" y="207"/>
                  </a:lnTo>
                  <a:lnTo>
                    <a:pt x="570" y="222"/>
                  </a:lnTo>
                  <a:lnTo>
                    <a:pt x="546" y="238"/>
                  </a:lnTo>
                  <a:lnTo>
                    <a:pt x="521" y="253"/>
                  </a:lnTo>
                  <a:lnTo>
                    <a:pt x="496" y="267"/>
                  </a:lnTo>
                  <a:lnTo>
                    <a:pt x="470" y="281"/>
                  </a:lnTo>
                  <a:lnTo>
                    <a:pt x="444" y="295"/>
                  </a:lnTo>
                  <a:lnTo>
                    <a:pt x="390" y="322"/>
                  </a:lnTo>
                  <a:lnTo>
                    <a:pt x="335" y="348"/>
                  </a:lnTo>
                  <a:lnTo>
                    <a:pt x="279" y="374"/>
                  </a:lnTo>
                  <a:lnTo>
                    <a:pt x="223" y="400"/>
                  </a:lnTo>
                  <a:lnTo>
                    <a:pt x="167" y="427"/>
                  </a:lnTo>
                  <a:lnTo>
                    <a:pt x="110" y="454"/>
                  </a:lnTo>
                  <a:lnTo>
                    <a:pt x="83" y="469"/>
                  </a:lnTo>
                  <a:lnTo>
                    <a:pt x="55" y="484"/>
                  </a:lnTo>
                  <a:lnTo>
                    <a:pt x="27" y="500"/>
                  </a:lnTo>
                  <a:lnTo>
                    <a:pt x="0" y="516"/>
                  </a:lnTo>
                  <a:lnTo>
                    <a:pt x="40" y="581"/>
                  </a:lnTo>
                  <a:lnTo>
                    <a:pt x="65" y="566"/>
                  </a:lnTo>
                  <a:lnTo>
                    <a:pt x="92" y="552"/>
                  </a:lnTo>
                  <a:lnTo>
                    <a:pt x="118" y="537"/>
                  </a:lnTo>
                  <a:lnTo>
                    <a:pt x="145" y="523"/>
                  </a:lnTo>
                  <a:lnTo>
                    <a:pt x="200" y="496"/>
                  </a:lnTo>
                  <a:lnTo>
                    <a:pt x="256" y="470"/>
                  </a:lnTo>
                  <a:lnTo>
                    <a:pt x="312" y="444"/>
                  </a:lnTo>
                  <a:lnTo>
                    <a:pt x="368" y="418"/>
                  </a:lnTo>
                  <a:lnTo>
                    <a:pt x="424" y="392"/>
                  </a:lnTo>
                  <a:lnTo>
                    <a:pt x="479" y="364"/>
                  </a:lnTo>
                  <a:lnTo>
                    <a:pt x="506" y="350"/>
                  </a:lnTo>
                  <a:lnTo>
                    <a:pt x="534" y="335"/>
                  </a:lnTo>
                  <a:lnTo>
                    <a:pt x="560" y="319"/>
                  </a:lnTo>
                  <a:lnTo>
                    <a:pt x="587" y="304"/>
                  </a:lnTo>
                  <a:lnTo>
                    <a:pt x="614" y="287"/>
                  </a:lnTo>
                  <a:lnTo>
                    <a:pt x="639" y="270"/>
                  </a:lnTo>
                  <a:lnTo>
                    <a:pt x="664" y="252"/>
                  </a:lnTo>
                  <a:lnTo>
                    <a:pt x="688" y="233"/>
                  </a:lnTo>
                  <a:lnTo>
                    <a:pt x="713" y="213"/>
                  </a:lnTo>
                  <a:lnTo>
                    <a:pt x="737" y="192"/>
                  </a:lnTo>
                  <a:lnTo>
                    <a:pt x="759" y="171"/>
                  </a:lnTo>
                  <a:lnTo>
                    <a:pt x="782" y="147"/>
                  </a:lnTo>
                  <a:lnTo>
                    <a:pt x="802" y="124"/>
                  </a:lnTo>
                  <a:lnTo>
                    <a:pt x="823" y="98"/>
                  </a:lnTo>
                  <a:lnTo>
                    <a:pt x="842" y="71"/>
                  </a:lnTo>
                  <a:lnTo>
                    <a:pt x="861" y="44"/>
                  </a:lnTo>
                  <a:lnTo>
                    <a:pt x="860" y="46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3" name="Freeform 311"/>
            <p:cNvSpPr>
              <a:spLocks/>
            </p:cNvSpPr>
            <p:nvPr/>
          </p:nvSpPr>
          <p:spPr bwMode="auto">
            <a:xfrm>
              <a:off x="2746" y="1503"/>
              <a:ext cx="17" cy="16"/>
            </a:xfrm>
            <a:custGeom>
              <a:avLst/>
              <a:gdLst>
                <a:gd name="T0" fmla="*/ 0 w 266"/>
                <a:gd name="T1" fmla="*/ 0 h 263"/>
                <a:gd name="T2" fmla="*/ 0 w 266"/>
                <a:gd name="T3" fmla="*/ 0 h 263"/>
                <a:gd name="T4" fmla="*/ 0 w 266"/>
                <a:gd name="T5" fmla="*/ 0 h 263"/>
                <a:gd name="T6" fmla="*/ 0 w 266"/>
                <a:gd name="T7" fmla="*/ 0 h 263"/>
                <a:gd name="T8" fmla="*/ 0 w 266"/>
                <a:gd name="T9" fmla="*/ 0 h 263"/>
                <a:gd name="T10" fmla="*/ 0 w 266"/>
                <a:gd name="T11" fmla="*/ 0 h 263"/>
                <a:gd name="T12" fmla="*/ 0 w 266"/>
                <a:gd name="T13" fmla="*/ 0 h 263"/>
                <a:gd name="T14" fmla="*/ 0 w 266"/>
                <a:gd name="T15" fmla="*/ 0 h 263"/>
                <a:gd name="T16" fmla="*/ 0 w 266"/>
                <a:gd name="T17" fmla="*/ 0 h 263"/>
                <a:gd name="T18" fmla="*/ 0 w 266"/>
                <a:gd name="T19" fmla="*/ 0 h 263"/>
                <a:gd name="T20" fmla="*/ 0 w 266"/>
                <a:gd name="T21" fmla="*/ 0 h 263"/>
                <a:gd name="T22" fmla="*/ 0 w 266"/>
                <a:gd name="T23" fmla="*/ 0 h 263"/>
                <a:gd name="T24" fmla="*/ 0 w 266"/>
                <a:gd name="T25" fmla="*/ 0 h 263"/>
                <a:gd name="T26" fmla="*/ 0 w 266"/>
                <a:gd name="T27" fmla="*/ 0 h 263"/>
                <a:gd name="T28" fmla="*/ 0 w 266"/>
                <a:gd name="T29" fmla="*/ 0 h 263"/>
                <a:gd name="T30" fmla="*/ 0 w 266"/>
                <a:gd name="T31" fmla="*/ 0 h 263"/>
                <a:gd name="T32" fmla="*/ 0 w 266"/>
                <a:gd name="T33" fmla="*/ 0 h 263"/>
                <a:gd name="T34" fmla="*/ 0 w 266"/>
                <a:gd name="T35" fmla="*/ 0 h 263"/>
                <a:gd name="T36" fmla="*/ 0 w 266"/>
                <a:gd name="T37" fmla="*/ 0 h 263"/>
                <a:gd name="T38" fmla="*/ 0 w 266"/>
                <a:gd name="T39" fmla="*/ 0 h 263"/>
                <a:gd name="T40" fmla="*/ 0 w 266"/>
                <a:gd name="T41" fmla="*/ 0 h 263"/>
                <a:gd name="T42" fmla="*/ 0 w 266"/>
                <a:gd name="T43" fmla="*/ 0 h 263"/>
                <a:gd name="T44" fmla="*/ 0 w 266"/>
                <a:gd name="T45" fmla="*/ 0 h 263"/>
                <a:gd name="T46" fmla="*/ 0 w 266"/>
                <a:gd name="T47" fmla="*/ 0 h 263"/>
                <a:gd name="T48" fmla="*/ 0 w 266"/>
                <a:gd name="T49" fmla="*/ 0 h 263"/>
                <a:gd name="T50" fmla="*/ 0 w 266"/>
                <a:gd name="T51" fmla="*/ 0 h 263"/>
                <a:gd name="T52" fmla="*/ 0 w 266"/>
                <a:gd name="T53" fmla="*/ 0 h 263"/>
                <a:gd name="T54" fmla="*/ 0 w 266"/>
                <a:gd name="T55" fmla="*/ 0 h 263"/>
                <a:gd name="T56" fmla="*/ 0 w 266"/>
                <a:gd name="T57" fmla="*/ 0 h 263"/>
                <a:gd name="T58" fmla="*/ 0 w 266"/>
                <a:gd name="T59" fmla="*/ 0 h 263"/>
                <a:gd name="T60" fmla="*/ 0 w 266"/>
                <a:gd name="T61" fmla="*/ 0 h 263"/>
                <a:gd name="T62" fmla="*/ 0 w 266"/>
                <a:gd name="T63" fmla="*/ 0 h 263"/>
                <a:gd name="T64" fmla="*/ 0 w 266"/>
                <a:gd name="T65" fmla="*/ 0 h 263"/>
                <a:gd name="T66" fmla="*/ 0 w 266"/>
                <a:gd name="T67" fmla="*/ 0 h 263"/>
                <a:gd name="T68" fmla="*/ 0 w 266"/>
                <a:gd name="T69" fmla="*/ 0 h 263"/>
                <a:gd name="T70" fmla="*/ 0 w 266"/>
                <a:gd name="T71" fmla="*/ 0 h 263"/>
                <a:gd name="T72" fmla="*/ 0 w 266"/>
                <a:gd name="T73" fmla="*/ 0 h 263"/>
                <a:gd name="T74" fmla="*/ 0 w 266"/>
                <a:gd name="T75" fmla="*/ 0 h 263"/>
                <a:gd name="T76" fmla="*/ 0 w 266"/>
                <a:gd name="T77" fmla="*/ 0 h 263"/>
                <a:gd name="T78" fmla="*/ 0 w 266"/>
                <a:gd name="T79" fmla="*/ 0 h 263"/>
                <a:gd name="T80" fmla="*/ 0 w 266"/>
                <a:gd name="T81" fmla="*/ 0 h 263"/>
                <a:gd name="T82" fmla="*/ 0 w 266"/>
                <a:gd name="T83" fmla="*/ 0 h 263"/>
                <a:gd name="T84" fmla="*/ 0 w 266"/>
                <a:gd name="T85" fmla="*/ 0 h 263"/>
                <a:gd name="T86" fmla="*/ 0 w 266"/>
                <a:gd name="T87" fmla="*/ 0 h 263"/>
                <a:gd name="T88" fmla="*/ 0 w 266"/>
                <a:gd name="T89" fmla="*/ 0 h 263"/>
                <a:gd name="T90" fmla="*/ 0 w 266"/>
                <a:gd name="T91" fmla="*/ 0 h 263"/>
                <a:gd name="T92" fmla="*/ 0 w 266"/>
                <a:gd name="T93" fmla="*/ 0 h 26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6"/>
                <a:gd name="T142" fmla="*/ 0 h 263"/>
                <a:gd name="T143" fmla="*/ 266 w 266"/>
                <a:gd name="T144" fmla="*/ 263 h 26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6" h="263">
                  <a:moveTo>
                    <a:pt x="0" y="48"/>
                  </a:moveTo>
                  <a:lnTo>
                    <a:pt x="8" y="58"/>
                  </a:lnTo>
                  <a:lnTo>
                    <a:pt x="17" y="67"/>
                  </a:lnTo>
                  <a:lnTo>
                    <a:pt x="27" y="76"/>
                  </a:lnTo>
                  <a:lnTo>
                    <a:pt x="39" y="85"/>
                  </a:lnTo>
                  <a:lnTo>
                    <a:pt x="58" y="99"/>
                  </a:lnTo>
                  <a:lnTo>
                    <a:pt x="81" y="111"/>
                  </a:lnTo>
                  <a:lnTo>
                    <a:pt x="121" y="133"/>
                  </a:lnTo>
                  <a:lnTo>
                    <a:pt x="158" y="151"/>
                  </a:lnTo>
                  <a:lnTo>
                    <a:pt x="170" y="159"/>
                  </a:lnTo>
                  <a:lnTo>
                    <a:pt x="181" y="168"/>
                  </a:lnTo>
                  <a:lnTo>
                    <a:pt x="183" y="170"/>
                  </a:lnTo>
                  <a:lnTo>
                    <a:pt x="185" y="174"/>
                  </a:lnTo>
                  <a:lnTo>
                    <a:pt x="187" y="176"/>
                  </a:lnTo>
                  <a:lnTo>
                    <a:pt x="187" y="178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4"/>
                  </a:lnTo>
                  <a:lnTo>
                    <a:pt x="187" y="188"/>
                  </a:lnTo>
                  <a:lnTo>
                    <a:pt x="185" y="193"/>
                  </a:lnTo>
                  <a:lnTo>
                    <a:pt x="182" y="199"/>
                  </a:lnTo>
                  <a:lnTo>
                    <a:pt x="177" y="207"/>
                  </a:lnTo>
                  <a:lnTo>
                    <a:pt x="171" y="217"/>
                  </a:lnTo>
                  <a:lnTo>
                    <a:pt x="234" y="263"/>
                  </a:lnTo>
                  <a:lnTo>
                    <a:pt x="243" y="249"/>
                  </a:lnTo>
                  <a:lnTo>
                    <a:pt x="251" y="235"/>
                  </a:lnTo>
                  <a:lnTo>
                    <a:pt x="257" y="222"/>
                  </a:lnTo>
                  <a:lnTo>
                    <a:pt x="262" y="208"/>
                  </a:lnTo>
                  <a:lnTo>
                    <a:pt x="265" y="194"/>
                  </a:lnTo>
                  <a:lnTo>
                    <a:pt x="266" y="180"/>
                  </a:lnTo>
                  <a:lnTo>
                    <a:pt x="264" y="166"/>
                  </a:lnTo>
                  <a:lnTo>
                    <a:pt x="261" y="153"/>
                  </a:lnTo>
                  <a:lnTo>
                    <a:pt x="256" y="141"/>
                  </a:lnTo>
                  <a:lnTo>
                    <a:pt x="249" y="130"/>
                  </a:lnTo>
                  <a:lnTo>
                    <a:pt x="242" y="119"/>
                  </a:lnTo>
                  <a:lnTo>
                    <a:pt x="232" y="110"/>
                  </a:lnTo>
                  <a:lnTo>
                    <a:pt x="216" y="97"/>
                  </a:lnTo>
                  <a:lnTo>
                    <a:pt x="196" y="83"/>
                  </a:lnTo>
                  <a:lnTo>
                    <a:pt x="157" y="63"/>
                  </a:lnTo>
                  <a:lnTo>
                    <a:pt x="117" y="43"/>
                  </a:lnTo>
                  <a:lnTo>
                    <a:pt x="100" y="33"/>
                  </a:lnTo>
                  <a:lnTo>
                    <a:pt x="84" y="22"/>
                  </a:lnTo>
                  <a:lnTo>
                    <a:pt x="78" y="17"/>
                  </a:lnTo>
                  <a:lnTo>
                    <a:pt x="72" y="12"/>
                  </a:lnTo>
                  <a:lnTo>
                    <a:pt x="66" y="7"/>
                  </a:lnTo>
                  <a:lnTo>
                    <a:pt x="61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4" name="Freeform 312"/>
            <p:cNvSpPr>
              <a:spLocks/>
            </p:cNvSpPr>
            <p:nvPr/>
          </p:nvSpPr>
          <p:spPr bwMode="auto">
            <a:xfrm>
              <a:off x="2776" y="1456"/>
              <a:ext cx="32" cy="11"/>
            </a:xfrm>
            <a:custGeom>
              <a:avLst/>
              <a:gdLst>
                <a:gd name="T0" fmla="*/ 0 w 507"/>
                <a:gd name="T1" fmla="*/ 0 h 163"/>
                <a:gd name="T2" fmla="*/ 0 w 507"/>
                <a:gd name="T3" fmla="*/ 0 h 163"/>
                <a:gd name="T4" fmla="*/ 0 w 507"/>
                <a:gd name="T5" fmla="*/ 0 h 163"/>
                <a:gd name="T6" fmla="*/ 0 w 507"/>
                <a:gd name="T7" fmla="*/ 0 h 163"/>
                <a:gd name="T8" fmla="*/ 0 w 507"/>
                <a:gd name="T9" fmla="*/ 0 h 163"/>
                <a:gd name="T10" fmla="*/ 0 w 507"/>
                <a:gd name="T11" fmla="*/ 0 h 163"/>
                <a:gd name="T12" fmla="*/ 0 w 507"/>
                <a:gd name="T13" fmla="*/ 0 h 163"/>
                <a:gd name="T14" fmla="*/ 0 w 507"/>
                <a:gd name="T15" fmla="*/ 0 h 163"/>
                <a:gd name="T16" fmla="*/ 0 w 507"/>
                <a:gd name="T17" fmla="*/ 0 h 163"/>
                <a:gd name="T18" fmla="*/ 0 w 507"/>
                <a:gd name="T19" fmla="*/ 0 h 163"/>
                <a:gd name="T20" fmla="*/ 0 w 507"/>
                <a:gd name="T21" fmla="*/ 0 h 163"/>
                <a:gd name="T22" fmla="*/ 0 w 507"/>
                <a:gd name="T23" fmla="*/ 0 h 163"/>
                <a:gd name="T24" fmla="*/ 0 w 507"/>
                <a:gd name="T25" fmla="*/ 0 h 163"/>
                <a:gd name="T26" fmla="*/ 0 w 507"/>
                <a:gd name="T27" fmla="*/ 0 h 163"/>
                <a:gd name="T28" fmla="*/ 0 w 507"/>
                <a:gd name="T29" fmla="*/ 0 h 163"/>
                <a:gd name="T30" fmla="*/ 0 w 507"/>
                <a:gd name="T31" fmla="*/ 0 h 163"/>
                <a:gd name="T32" fmla="*/ 0 w 507"/>
                <a:gd name="T33" fmla="*/ 0 h 163"/>
                <a:gd name="T34" fmla="*/ 0 w 507"/>
                <a:gd name="T35" fmla="*/ 0 h 163"/>
                <a:gd name="T36" fmla="*/ 0 w 507"/>
                <a:gd name="T37" fmla="*/ 0 h 163"/>
                <a:gd name="T38" fmla="*/ 0 w 507"/>
                <a:gd name="T39" fmla="*/ 0 h 163"/>
                <a:gd name="T40" fmla="*/ 0 w 507"/>
                <a:gd name="T41" fmla="*/ 0 h 163"/>
                <a:gd name="T42" fmla="*/ 0 w 507"/>
                <a:gd name="T43" fmla="*/ 0 h 163"/>
                <a:gd name="T44" fmla="*/ 0 w 507"/>
                <a:gd name="T45" fmla="*/ 0 h 163"/>
                <a:gd name="T46" fmla="*/ 0 w 507"/>
                <a:gd name="T47" fmla="*/ 0 h 163"/>
                <a:gd name="T48" fmla="*/ 0 w 507"/>
                <a:gd name="T49" fmla="*/ 0 h 163"/>
                <a:gd name="T50" fmla="*/ 0 w 507"/>
                <a:gd name="T51" fmla="*/ 0 h 163"/>
                <a:gd name="T52" fmla="*/ 0 w 507"/>
                <a:gd name="T53" fmla="*/ 0 h 163"/>
                <a:gd name="T54" fmla="*/ 0 w 507"/>
                <a:gd name="T55" fmla="*/ 0 h 163"/>
                <a:gd name="T56" fmla="*/ 0 w 507"/>
                <a:gd name="T57" fmla="*/ 0 h 16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7"/>
                <a:gd name="T88" fmla="*/ 0 h 163"/>
                <a:gd name="T89" fmla="*/ 507 w 507"/>
                <a:gd name="T90" fmla="*/ 163 h 16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7" h="163">
                  <a:moveTo>
                    <a:pt x="29" y="163"/>
                  </a:moveTo>
                  <a:lnTo>
                    <a:pt x="30" y="162"/>
                  </a:lnTo>
                  <a:lnTo>
                    <a:pt x="56" y="152"/>
                  </a:lnTo>
                  <a:lnTo>
                    <a:pt x="82" y="143"/>
                  </a:lnTo>
                  <a:lnTo>
                    <a:pt x="109" y="135"/>
                  </a:lnTo>
                  <a:lnTo>
                    <a:pt x="137" y="128"/>
                  </a:lnTo>
                  <a:lnTo>
                    <a:pt x="165" y="121"/>
                  </a:lnTo>
                  <a:lnTo>
                    <a:pt x="194" y="116"/>
                  </a:lnTo>
                  <a:lnTo>
                    <a:pt x="224" y="110"/>
                  </a:lnTo>
                  <a:lnTo>
                    <a:pt x="254" y="106"/>
                  </a:lnTo>
                  <a:lnTo>
                    <a:pt x="315" y="98"/>
                  </a:lnTo>
                  <a:lnTo>
                    <a:pt x="378" y="91"/>
                  </a:lnTo>
                  <a:lnTo>
                    <a:pt x="442" y="84"/>
                  </a:lnTo>
                  <a:lnTo>
                    <a:pt x="507" y="76"/>
                  </a:lnTo>
                  <a:lnTo>
                    <a:pt x="498" y="0"/>
                  </a:lnTo>
                  <a:lnTo>
                    <a:pt x="433" y="7"/>
                  </a:lnTo>
                  <a:lnTo>
                    <a:pt x="370" y="14"/>
                  </a:lnTo>
                  <a:lnTo>
                    <a:pt x="306" y="21"/>
                  </a:lnTo>
                  <a:lnTo>
                    <a:pt x="243" y="29"/>
                  </a:lnTo>
                  <a:lnTo>
                    <a:pt x="212" y="34"/>
                  </a:lnTo>
                  <a:lnTo>
                    <a:pt x="180" y="40"/>
                  </a:lnTo>
                  <a:lnTo>
                    <a:pt x="149" y="46"/>
                  </a:lnTo>
                  <a:lnTo>
                    <a:pt x="118" y="52"/>
                  </a:lnTo>
                  <a:lnTo>
                    <a:pt x="89" y="60"/>
                  </a:lnTo>
                  <a:lnTo>
                    <a:pt x="58" y="69"/>
                  </a:lnTo>
                  <a:lnTo>
                    <a:pt x="29" y="80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29" y="16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5" name="Freeform 313"/>
            <p:cNvSpPr>
              <a:spLocks/>
            </p:cNvSpPr>
            <p:nvPr/>
          </p:nvSpPr>
          <p:spPr bwMode="auto">
            <a:xfrm>
              <a:off x="2752" y="1462"/>
              <a:ext cx="26" cy="31"/>
            </a:xfrm>
            <a:custGeom>
              <a:avLst/>
              <a:gdLst>
                <a:gd name="T0" fmla="*/ 0 w 413"/>
                <a:gd name="T1" fmla="*/ 0 h 498"/>
                <a:gd name="T2" fmla="*/ 0 w 413"/>
                <a:gd name="T3" fmla="*/ 0 h 498"/>
                <a:gd name="T4" fmla="*/ 0 w 413"/>
                <a:gd name="T5" fmla="*/ 0 h 498"/>
                <a:gd name="T6" fmla="*/ 0 w 413"/>
                <a:gd name="T7" fmla="*/ 0 h 498"/>
                <a:gd name="T8" fmla="*/ 0 w 413"/>
                <a:gd name="T9" fmla="*/ 0 h 498"/>
                <a:gd name="T10" fmla="*/ 0 w 413"/>
                <a:gd name="T11" fmla="*/ 0 h 498"/>
                <a:gd name="T12" fmla="*/ 0 w 413"/>
                <a:gd name="T13" fmla="*/ 0 h 498"/>
                <a:gd name="T14" fmla="*/ 0 w 413"/>
                <a:gd name="T15" fmla="*/ 0 h 498"/>
                <a:gd name="T16" fmla="*/ 0 w 413"/>
                <a:gd name="T17" fmla="*/ 0 h 498"/>
                <a:gd name="T18" fmla="*/ 0 w 413"/>
                <a:gd name="T19" fmla="*/ 0 h 498"/>
                <a:gd name="T20" fmla="*/ 0 w 413"/>
                <a:gd name="T21" fmla="*/ 0 h 498"/>
                <a:gd name="T22" fmla="*/ 0 w 413"/>
                <a:gd name="T23" fmla="*/ 0 h 498"/>
                <a:gd name="T24" fmla="*/ 0 w 413"/>
                <a:gd name="T25" fmla="*/ 0 h 498"/>
                <a:gd name="T26" fmla="*/ 0 w 413"/>
                <a:gd name="T27" fmla="*/ 0 h 498"/>
                <a:gd name="T28" fmla="*/ 0 w 413"/>
                <a:gd name="T29" fmla="*/ 0 h 498"/>
                <a:gd name="T30" fmla="*/ 0 w 413"/>
                <a:gd name="T31" fmla="*/ 0 h 498"/>
                <a:gd name="T32" fmla="*/ 0 w 413"/>
                <a:gd name="T33" fmla="*/ 0 h 498"/>
                <a:gd name="T34" fmla="*/ 0 w 413"/>
                <a:gd name="T35" fmla="*/ 0 h 498"/>
                <a:gd name="T36" fmla="*/ 0 w 413"/>
                <a:gd name="T37" fmla="*/ 0 h 498"/>
                <a:gd name="T38" fmla="*/ 0 w 413"/>
                <a:gd name="T39" fmla="*/ 0 h 498"/>
                <a:gd name="T40" fmla="*/ 0 w 413"/>
                <a:gd name="T41" fmla="*/ 0 h 498"/>
                <a:gd name="T42" fmla="*/ 0 w 413"/>
                <a:gd name="T43" fmla="*/ 0 h 498"/>
                <a:gd name="T44" fmla="*/ 0 w 413"/>
                <a:gd name="T45" fmla="*/ 0 h 498"/>
                <a:gd name="T46" fmla="*/ 0 w 413"/>
                <a:gd name="T47" fmla="*/ 0 h 498"/>
                <a:gd name="T48" fmla="*/ 0 w 413"/>
                <a:gd name="T49" fmla="*/ 0 h 498"/>
                <a:gd name="T50" fmla="*/ 0 w 413"/>
                <a:gd name="T51" fmla="*/ 0 h 498"/>
                <a:gd name="T52" fmla="*/ 0 w 413"/>
                <a:gd name="T53" fmla="*/ 0 h 498"/>
                <a:gd name="T54" fmla="*/ 0 w 413"/>
                <a:gd name="T55" fmla="*/ 0 h 498"/>
                <a:gd name="T56" fmla="*/ 0 w 413"/>
                <a:gd name="T57" fmla="*/ 0 h 498"/>
                <a:gd name="T58" fmla="*/ 0 w 413"/>
                <a:gd name="T59" fmla="*/ 0 h 498"/>
                <a:gd name="T60" fmla="*/ 0 w 413"/>
                <a:gd name="T61" fmla="*/ 0 h 498"/>
                <a:gd name="T62" fmla="*/ 0 w 413"/>
                <a:gd name="T63" fmla="*/ 0 h 498"/>
                <a:gd name="T64" fmla="*/ 0 w 413"/>
                <a:gd name="T65" fmla="*/ 0 h 498"/>
                <a:gd name="T66" fmla="*/ 0 w 413"/>
                <a:gd name="T67" fmla="*/ 0 h 498"/>
                <a:gd name="T68" fmla="*/ 0 w 413"/>
                <a:gd name="T69" fmla="*/ 0 h 498"/>
                <a:gd name="T70" fmla="*/ 0 w 413"/>
                <a:gd name="T71" fmla="*/ 0 h 498"/>
                <a:gd name="T72" fmla="*/ 0 w 413"/>
                <a:gd name="T73" fmla="*/ 0 h 498"/>
                <a:gd name="T74" fmla="*/ 0 w 413"/>
                <a:gd name="T75" fmla="*/ 0 h 4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13"/>
                <a:gd name="T115" fmla="*/ 0 h 498"/>
                <a:gd name="T116" fmla="*/ 413 w 413"/>
                <a:gd name="T117" fmla="*/ 498 h 4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13" h="498">
                  <a:moveTo>
                    <a:pt x="103" y="450"/>
                  </a:moveTo>
                  <a:lnTo>
                    <a:pt x="102" y="450"/>
                  </a:lnTo>
                  <a:lnTo>
                    <a:pt x="98" y="444"/>
                  </a:lnTo>
                  <a:lnTo>
                    <a:pt x="93" y="438"/>
                  </a:lnTo>
                  <a:lnTo>
                    <a:pt x="90" y="432"/>
                  </a:lnTo>
                  <a:lnTo>
                    <a:pt x="87" y="427"/>
                  </a:lnTo>
                  <a:lnTo>
                    <a:pt x="85" y="422"/>
                  </a:lnTo>
                  <a:lnTo>
                    <a:pt x="83" y="416"/>
                  </a:lnTo>
                  <a:lnTo>
                    <a:pt x="81" y="411"/>
                  </a:lnTo>
                  <a:lnTo>
                    <a:pt x="80" y="407"/>
                  </a:lnTo>
                  <a:lnTo>
                    <a:pt x="78" y="394"/>
                  </a:lnTo>
                  <a:lnTo>
                    <a:pt x="78" y="383"/>
                  </a:lnTo>
                  <a:lnTo>
                    <a:pt x="79" y="372"/>
                  </a:lnTo>
                  <a:lnTo>
                    <a:pt x="81" y="359"/>
                  </a:lnTo>
                  <a:lnTo>
                    <a:pt x="85" y="346"/>
                  </a:lnTo>
                  <a:lnTo>
                    <a:pt x="90" y="334"/>
                  </a:lnTo>
                  <a:lnTo>
                    <a:pt x="97" y="320"/>
                  </a:lnTo>
                  <a:lnTo>
                    <a:pt x="105" y="306"/>
                  </a:lnTo>
                  <a:lnTo>
                    <a:pt x="113" y="292"/>
                  </a:lnTo>
                  <a:lnTo>
                    <a:pt x="123" y="279"/>
                  </a:lnTo>
                  <a:lnTo>
                    <a:pt x="135" y="264"/>
                  </a:lnTo>
                  <a:lnTo>
                    <a:pt x="148" y="250"/>
                  </a:lnTo>
                  <a:lnTo>
                    <a:pt x="161" y="237"/>
                  </a:lnTo>
                  <a:lnTo>
                    <a:pt x="175" y="222"/>
                  </a:lnTo>
                  <a:lnTo>
                    <a:pt x="191" y="209"/>
                  </a:lnTo>
                  <a:lnTo>
                    <a:pt x="206" y="196"/>
                  </a:lnTo>
                  <a:lnTo>
                    <a:pt x="223" y="182"/>
                  </a:lnTo>
                  <a:lnTo>
                    <a:pt x="239" y="170"/>
                  </a:lnTo>
                  <a:lnTo>
                    <a:pt x="256" y="158"/>
                  </a:lnTo>
                  <a:lnTo>
                    <a:pt x="274" y="145"/>
                  </a:lnTo>
                  <a:lnTo>
                    <a:pt x="291" y="134"/>
                  </a:lnTo>
                  <a:lnTo>
                    <a:pt x="310" y="124"/>
                  </a:lnTo>
                  <a:lnTo>
                    <a:pt x="327" y="114"/>
                  </a:lnTo>
                  <a:lnTo>
                    <a:pt x="346" y="103"/>
                  </a:lnTo>
                  <a:lnTo>
                    <a:pt x="363" y="95"/>
                  </a:lnTo>
                  <a:lnTo>
                    <a:pt x="379" y="87"/>
                  </a:lnTo>
                  <a:lnTo>
                    <a:pt x="397" y="79"/>
                  </a:lnTo>
                  <a:lnTo>
                    <a:pt x="413" y="73"/>
                  </a:lnTo>
                  <a:lnTo>
                    <a:pt x="385" y="0"/>
                  </a:lnTo>
                  <a:lnTo>
                    <a:pt x="366" y="8"/>
                  </a:lnTo>
                  <a:lnTo>
                    <a:pt x="348" y="16"/>
                  </a:lnTo>
                  <a:lnTo>
                    <a:pt x="328" y="26"/>
                  </a:lnTo>
                  <a:lnTo>
                    <a:pt x="309" y="35"/>
                  </a:lnTo>
                  <a:lnTo>
                    <a:pt x="290" y="46"/>
                  </a:lnTo>
                  <a:lnTo>
                    <a:pt x="271" y="57"/>
                  </a:lnTo>
                  <a:lnTo>
                    <a:pt x="251" y="69"/>
                  </a:lnTo>
                  <a:lnTo>
                    <a:pt x="232" y="81"/>
                  </a:lnTo>
                  <a:lnTo>
                    <a:pt x="212" y="94"/>
                  </a:lnTo>
                  <a:lnTo>
                    <a:pt x="194" y="107"/>
                  </a:lnTo>
                  <a:lnTo>
                    <a:pt x="175" y="121"/>
                  </a:lnTo>
                  <a:lnTo>
                    <a:pt x="157" y="136"/>
                  </a:lnTo>
                  <a:lnTo>
                    <a:pt x="140" y="151"/>
                  </a:lnTo>
                  <a:lnTo>
                    <a:pt x="122" y="166"/>
                  </a:lnTo>
                  <a:lnTo>
                    <a:pt x="106" y="181"/>
                  </a:lnTo>
                  <a:lnTo>
                    <a:pt x="90" y="198"/>
                  </a:lnTo>
                  <a:lnTo>
                    <a:pt x="76" y="214"/>
                  </a:lnTo>
                  <a:lnTo>
                    <a:pt x="63" y="231"/>
                  </a:lnTo>
                  <a:lnTo>
                    <a:pt x="49" y="249"/>
                  </a:lnTo>
                  <a:lnTo>
                    <a:pt x="38" y="266"/>
                  </a:lnTo>
                  <a:lnTo>
                    <a:pt x="28" y="285"/>
                  </a:lnTo>
                  <a:lnTo>
                    <a:pt x="19" y="303"/>
                  </a:lnTo>
                  <a:lnTo>
                    <a:pt x="11" y="322"/>
                  </a:lnTo>
                  <a:lnTo>
                    <a:pt x="6" y="341"/>
                  </a:lnTo>
                  <a:lnTo>
                    <a:pt x="2" y="361"/>
                  </a:lnTo>
                  <a:lnTo>
                    <a:pt x="0" y="381"/>
                  </a:lnTo>
                  <a:lnTo>
                    <a:pt x="1" y="402"/>
                  </a:lnTo>
                  <a:lnTo>
                    <a:pt x="4" y="420"/>
                  </a:lnTo>
                  <a:lnTo>
                    <a:pt x="6" y="431"/>
                  </a:lnTo>
                  <a:lnTo>
                    <a:pt x="9" y="441"/>
                  </a:lnTo>
                  <a:lnTo>
                    <a:pt x="14" y="452"/>
                  </a:lnTo>
                  <a:lnTo>
                    <a:pt x="18" y="461"/>
                  </a:lnTo>
                  <a:lnTo>
                    <a:pt x="23" y="471"/>
                  </a:lnTo>
                  <a:lnTo>
                    <a:pt x="29" y="480"/>
                  </a:lnTo>
                  <a:lnTo>
                    <a:pt x="35" y="490"/>
                  </a:lnTo>
                  <a:lnTo>
                    <a:pt x="42" y="498"/>
                  </a:lnTo>
                  <a:lnTo>
                    <a:pt x="41" y="498"/>
                  </a:lnTo>
                  <a:lnTo>
                    <a:pt x="103" y="45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6" name="Freeform 314"/>
            <p:cNvSpPr>
              <a:spLocks/>
            </p:cNvSpPr>
            <p:nvPr/>
          </p:nvSpPr>
          <p:spPr bwMode="auto">
            <a:xfrm>
              <a:off x="2755" y="1482"/>
              <a:ext cx="67" cy="21"/>
            </a:xfrm>
            <a:custGeom>
              <a:avLst/>
              <a:gdLst>
                <a:gd name="T0" fmla="*/ 0 w 1082"/>
                <a:gd name="T1" fmla="*/ 0 h 336"/>
                <a:gd name="T2" fmla="*/ 0 w 1082"/>
                <a:gd name="T3" fmla="*/ 0 h 336"/>
                <a:gd name="T4" fmla="*/ 0 w 1082"/>
                <a:gd name="T5" fmla="*/ 0 h 336"/>
                <a:gd name="T6" fmla="*/ 0 w 1082"/>
                <a:gd name="T7" fmla="*/ 0 h 336"/>
                <a:gd name="T8" fmla="*/ 0 w 1082"/>
                <a:gd name="T9" fmla="*/ 0 h 336"/>
                <a:gd name="T10" fmla="*/ 0 w 1082"/>
                <a:gd name="T11" fmla="*/ 0 h 336"/>
                <a:gd name="T12" fmla="*/ 0 w 1082"/>
                <a:gd name="T13" fmla="*/ 0 h 336"/>
                <a:gd name="T14" fmla="*/ 0 w 1082"/>
                <a:gd name="T15" fmla="*/ 0 h 336"/>
                <a:gd name="T16" fmla="*/ 0 w 1082"/>
                <a:gd name="T17" fmla="*/ 0 h 336"/>
                <a:gd name="T18" fmla="*/ 0 w 1082"/>
                <a:gd name="T19" fmla="*/ 0 h 336"/>
                <a:gd name="T20" fmla="*/ 0 w 1082"/>
                <a:gd name="T21" fmla="*/ 0 h 336"/>
                <a:gd name="T22" fmla="*/ 0 w 1082"/>
                <a:gd name="T23" fmla="*/ 0 h 336"/>
                <a:gd name="T24" fmla="*/ 0 w 1082"/>
                <a:gd name="T25" fmla="*/ 0 h 336"/>
                <a:gd name="T26" fmla="*/ 0 w 1082"/>
                <a:gd name="T27" fmla="*/ 0 h 336"/>
                <a:gd name="T28" fmla="*/ 0 w 1082"/>
                <a:gd name="T29" fmla="*/ 0 h 336"/>
                <a:gd name="T30" fmla="*/ 0 w 1082"/>
                <a:gd name="T31" fmla="*/ 0 h 336"/>
                <a:gd name="T32" fmla="*/ 0 w 1082"/>
                <a:gd name="T33" fmla="*/ 0 h 336"/>
                <a:gd name="T34" fmla="*/ 0 w 1082"/>
                <a:gd name="T35" fmla="*/ 0 h 336"/>
                <a:gd name="T36" fmla="*/ 0 w 1082"/>
                <a:gd name="T37" fmla="*/ 0 h 336"/>
                <a:gd name="T38" fmla="*/ 0 w 1082"/>
                <a:gd name="T39" fmla="*/ 0 h 336"/>
                <a:gd name="T40" fmla="*/ 0 w 1082"/>
                <a:gd name="T41" fmla="*/ 0 h 336"/>
                <a:gd name="T42" fmla="*/ 0 w 1082"/>
                <a:gd name="T43" fmla="*/ 0 h 336"/>
                <a:gd name="T44" fmla="*/ 0 w 1082"/>
                <a:gd name="T45" fmla="*/ 0 h 336"/>
                <a:gd name="T46" fmla="*/ 0 w 1082"/>
                <a:gd name="T47" fmla="*/ 0 h 336"/>
                <a:gd name="T48" fmla="*/ 0 w 1082"/>
                <a:gd name="T49" fmla="*/ 0 h 336"/>
                <a:gd name="T50" fmla="*/ 0 w 1082"/>
                <a:gd name="T51" fmla="*/ 0 h 336"/>
                <a:gd name="T52" fmla="*/ 0 w 1082"/>
                <a:gd name="T53" fmla="*/ 0 h 336"/>
                <a:gd name="T54" fmla="*/ 0 w 1082"/>
                <a:gd name="T55" fmla="*/ 0 h 336"/>
                <a:gd name="T56" fmla="*/ 0 w 1082"/>
                <a:gd name="T57" fmla="*/ 0 h 336"/>
                <a:gd name="T58" fmla="*/ 0 w 1082"/>
                <a:gd name="T59" fmla="*/ 0 h 336"/>
                <a:gd name="T60" fmla="*/ 0 w 1082"/>
                <a:gd name="T61" fmla="*/ 0 h 336"/>
                <a:gd name="T62" fmla="*/ 0 w 1082"/>
                <a:gd name="T63" fmla="*/ 0 h 336"/>
                <a:gd name="T64" fmla="*/ 0 w 1082"/>
                <a:gd name="T65" fmla="*/ 0 h 336"/>
                <a:gd name="T66" fmla="*/ 0 w 1082"/>
                <a:gd name="T67" fmla="*/ 0 h 336"/>
                <a:gd name="T68" fmla="*/ 0 w 1082"/>
                <a:gd name="T69" fmla="*/ 0 h 336"/>
                <a:gd name="T70" fmla="*/ 0 w 1082"/>
                <a:gd name="T71" fmla="*/ 0 h 336"/>
                <a:gd name="T72" fmla="*/ 0 w 1082"/>
                <a:gd name="T73" fmla="*/ 0 h 336"/>
                <a:gd name="T74" fmla="*/ 0 w 1082"/>
                <a:gd name="T75" fmla="*/ 0 h 336"/>
                <a:gd name="T76" fmla="*/ 0 w 1082"/>
                <a:gd name="T77" fmla="*/ 0 h 336"/>
                <a:gd name="T78" fmla="*/ 0 w 1082"/>
                <a:gd name="T79" fmla="*/ 0 h 336"/>
                <a:gd name="T80" fmla="*/ 0 w 1082"/>
                <a:gd name="T81" fmla="*/ 0 h 336"/>
                <a:gd name="T82" fmla="*/ 0 w 1082"/>
                <a:gd name="T83" fmla="*/ 0 h 336"/>
                <a:gd name="T84" fmla="*/ 0 w 1082"/>
                <a:gd name="T85" fmla="*/ 0 h 336"/>
                <a:gd name="T86" fmla="*/ 0 w 1082"/>
                <a:gd name="T87" fmla="*/ 0 h 3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82"/>
                <a:gd name="T133" fmla="*/ 0 h 336"/>
                <a:gd name="T134" fmla="*/ 1082 w 1082"/>
                <a:gd name="T135" fmla="*/ 336 h 3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82" h="336">
                  <a:moveTo>
                    <a:pt x="1064" y="0"/>
                  </a:moveTo>
                  <a:lnTo>
                    <a:pt x="1064" y="0"/>
                  </a:lnTo>
                  <a:lnTo>
                    <a:pt x="1027" y="10"/>
                  </a:lnTo>
                  <a:lnTo>
                    <a:pt x="989" y="20"/>
                  </a:lnTo>
                  <a:lnTo>
                    <a:pt x="952" y="31"/>
                  </a:lnTo>
                  <a:lnTo>
                    <a:pt x="916" y="44"/>
                  </a:lnTo>
                  <a:lnTo>
                    <a:pt x="879" y="59"/>
                  </a:lnTo>
                  <a:lnTo>
                    <a:pt x="843" y="73"/>
                  </a:lnTo>
                  <a:lnTo>
                    <a:pt x="806" y="89"/>
                  </a:lnTo>
                  <a:lnTo>
                    <a:pt x="770" y="104"/>
                  </a:lnTo>
                  <a:lnTo>
                    <a:pt x="699" y="136"/>
                  </a:lnTo>
                  <a:lnTo>
                    <a:pt x="630" y="166"/>
                  </a:lnTo>
                  <a:lnTo>
                    <a:pt x="596" y="182"/>
                  </a:lnTo>
                  <a:lnTo>
                    <a:pt x="562" y="195"/>
                  </a:lnTo>
                  <a:lnTo>
                    <a:pt x="528" y="208"/>
                  </a:lnTo>
                  <a:lnTo>
                    <a:pt x="495" y="220"/>
                  </a:lnTo>
                  <a:lnTo>
                    <a:pt x="463" y="231"/>
                  </a:lnTo>
                  <a:lnTo>
                    <a:pt x="432" y="240"/>
                  </a:lnTo>
                  <a:lnTo>
                    <a:pt x="401" y="247"/>
                  </a:lnTo>
                  <a:lnTo>
                    <a:pt x="370" y="253"/>
                  </a:lnTo>
                  <a:lnTo>
                    <a:pt x="356" y="256"/>
                  </a:lnTo>
                  <a:lnTo>
                    <a:pt x="340" y="258"/>
                  </a:lnTo>
                  <a:lnTo>
                    <a:pt x="326" y="259"/>
                  </a:lnTo>
                  <a:lnTo>
                    <a:pt x="312" y="260"/>
                  </a:lnTo>
                  <a:lnTo>
                    <a:pt x="298" y="260"/>
                  </a:lnTo>
                  <a:lnTo>
                    <a:pt x="284" y="259"/>
                  </a:lnTo>
                  <a:lnTo>
                    <a:pt x="271" y="258"/>
                  </a:lnTo>
                  <a:lnTo>
                    <a:pt x="257" y="257"/>
                  </a:lnTo>
                  <a:lnTo>
                    <a:pt x="244" y="254"/>
                  </a:lnTo>
                  <a:lnTo>
                    <a:pt x="231" y="251"/>
                  </a:lnTo>
                  <a:lnTo>
                    <a:pt x="219" y="248"/>
                  </a:lnTo>
                  <a:lnTo>
                    <a:pt x="205" y="244"/>
                  </a:lnTo>
                  <a:lnTo>
                    <a:pt x="193" y="240"/>
                  </a:lnTo>
                  <a:lnTo>
                    <a:pt x="181" y="234"/>
                  </a:lnTo>
                  <a:lnTo>
                    <a:pt x="168" y="229"/>
                  </a:lnTo>
                  <a:lnTo>
                    <a:pt x="156" y="222"/>
                  </a:lnTo>
                  <a:lnTo>
                    <a:pt x="144" y="214"/>
                  </a:lnTo>
                  <a:lnTo>
                    <a:pt x="132" y="205"/>
                  </a:lnTo>
                  <a:lnTo>
                    <a:pt x="120" y="196"/>
                  </a:lnTo>
                  <a:lnTo>
                    <a:pt x="108" y="186"/>
                  </a:lnTo>
                  <a:lnTo>
                    <a:pt x="97" y="175"/>
                  </a:lnTo>
                  <a:lnTo>
                    <a:pt x="84" y="163"/>
                  </a:lnTo>
                  <a:lnTo>
                    <a:pt x="73" y="150"/>
                  </a:lnTo>
                  <a:lnTo>
                    <a:pt x="62" y="136"/>
                  </a:lnTo>
                  <a:lnTo>
                    <a:pt x="0" y="184"/>
                  </a:lnTo>
                  <a:lnTo>
                    <a:pt x="15" y="200"/>
                  </a:lnTo>
                  <a:lnTo>
                    <a:pt x="28" y="216"/>
                  </a:lnTo>
                  <a:lnTo>
                    <a:pt x="42" y="230"/>
                  </a:lnTo>
                  <a:lnTo>
                    <a:pt x="57" y="243"/>
                  </a:lnTo>
                  <a:lnTo>
                    <a:pt x="71" y="257"/>
                  </a:lnTo>
                  <a:lnTo>
                    <a:pt x="86" y="268"/>
                  </a:lnTo>
                  <a:lnTo>
                    <a:pt x="102" y="278"/>
                  </a:lnTo>
                  <a:lnTo>
                    <a:pt x="117" y="288"/>
                  </a:lnTo>
                  <a:lnTo>
                    <a:pt x="132" y="296"/>
                  </a:lnTo>
                  <a:lnTo>
                    <a:pt x="148" y="305"/>
                  </a:lnTo>
                  <a:lnTo>
                    <a:pt x="164" y="312"/>
                  </a:lnTo>
                  <a:lnTo>
                    <a:pt x="181" y="318"/>
                  </a:lnTo>
                  <a:lnTo>
                    <a:pt x="197" y="323"/>
                  </a:lnTo>
                  <a:lnTo>
                    <a:pt x="213" y="327"/>
                  </a:lnTo>
                  <a:lnTo>
                    <a:pt x="230" y="330"/>
                  </a:lnTo>
                  <a:lnTo>
                    <a:pt x="247" y="333"/>
                  </a:lnTo>
                  <a:lnTo>
                    <a:pt x="264" y="335"/>
                  </a:lnTo>
                  <a:lnTo>
                    <a:pt x="281" y="336"/>
                  </a:lnTo>
                  <a:lnTo>
                    <a:pt x="297" y="336"/>
                  </a:lnTo>
                  <a:lnTo>
                    <a:pt x="315" y="336"/>
                  </a:lnTo>
                  <a:lnTo>
                    <a:pt x="331" y="335"/>
                  </a:lnTo>
                  <a:lnTo>
                    <a:pt x="349" y="334"/>
                  </a:lnTo>
                  <a:lnTo>
                    <a:pt x="366" y="332"/>
                  </a:lnTo>
                  <a:lnTo>
                    <a:pt x="384" y="329"/>
                  </a:lnTo>
                  <a:lnTo>
                    <a:pt x="417" y="323"/>
                  </a:lnTo>
                  <a:lnTo>
                    <a:pt x="451" y="315"/>
                  </a:lnTo>
                  <a:lnTo>
                    <a:pt x="486" y="305"/>
                  </a:lnTo>
                  <a:lnTo>
                    <a:pt x="521" y="293"/>
                  </a:lnTo>
                  <a:lnTo>
                    <a:pt x="556" y="280"/>
                  </a:lnTo>
                  <a:lnTo>
                    <a:pt x="591" y="267"/>
                  </a:lnTo>
                  <a:lnTo>
                    <a:pt x="625" y="252"/>
                  </a:lnTo>
                  <a:lnTo>
                    <a:pt x="660" y="237"/>
                  </a:lnTo>
                  <a:lnTo>
                    <a:pt x="731" y="206"/>
                  </a:lnTo>
                  <a:lnTo>
                    <a:pt x="802" y="175"/>
                  </a:lnTo>
                  <a:lnTo>
                    <a:pt x="837" y="159"/>
                  </a:lnTo>
                  <a:lnTo>
                    <a:pt x="871" y="145"/>
                  </a:lnTo>
                  <a:lnTo>
                    <a:pt x="907" y="131"/>
                  </a:lnTo>
                  <a:lnTo>
                    <a:pt x="942" y="117"/>
                  </a:lnTo>
                  <a:lnTo>
                    <a:pt x="977" y="105"/>
                  </a:lnTo>
                  <a:lnTo>
                    <a:pt x="1012" y="94"/>
                  </a:lnTo>
                  <a:lnTo>
                    <a:pt x="1047" y="84"/>
                  </a:lnTo>
                  <a:lnTo>
                    <a:pt x="1081" y="76"/>
                  </a:lnTo>
                  <a:lnTo>
                    <a:pt x="1082" y="75"/>
                  </a:lnTo>
                  <a:lnTo>
                    <a:pt x="1064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7" name="Freeform 315"/>
            <p:cNvSpPr>
              <a:spLocks/>
            </p:cNvSpPr>
            <p:nvPr/>
          </p:nvSpPr>
          <p:spPr bwMode="auto">
            <a:xfrm>
              <a:off x="2821" y="1481"/>
              <a:ext cx="19" cy="5"/>
            </a:xfrm>
            <a:custGeom>
              <a:avLst/>
              <a:gdLst>
                <a:gd name="T0" fmla="*/ 0 w 297"/>
                <a:gd name="T1" fmla="*/ 0 h 85"/>
                <a:gd name="T2" fmla="*/ 0 w 297"/>
                <a:gd name="T3" fmla="*/ 0 h 85"/>
                <a:gd name="T4" fmla="*/ 0 w 297"/>
                <a:gd name="T5" fmla="*/ 0 h 85"/>
                <a:gd name="T6" fmla="*/ 0 w 297"/>
                <a:gd name="T7" fmla="*/ 0 h 85"/>
                <a:gd name="T8" fmla="*/ 0 w 297"/>
                <a:gd name="T9" fmla="*/ 0 h 85"/>
                <a:gd name="T10" fmla="*/ 0 w 297"/>
                <a:gd name="T11" fmla="*/ 0 h 85"/>
                <a:gd name="T12" fmla="*/ 0 w 297"/>
                <a:gd name="T13" fmla="*/ 0 h 85"/>
                <a:gd name="T14" fmla="*/ 0 w 297"/>
                <a:gd name="T15" fmla="*/ 0 h 85"/>
                <a:gd name="T16" fmla="*/ 0 w 297"/>
                <a:gd name="T17" fmla="*/ 0 h 85"/>
                <a:gd name="T18" fmla="*/ 0 w 297"/>
                <a:gd name="T19" fmla="*/ 0 h 85"/>
                <a:gd name="T20" fmla="*/ 0 w 297"/>
                <a:gd name="T21" fmla="*/ 0 h 85"/>
                <a:gd name="T22" fmla="*/ 0 w 297"/>
                <a:gd name="T23" fmla="*/ 0 h 85"/>
                <a:gd name="T24" fmla="*/ 0 w 297"/>
                <a:gd name="T25" fmla="*/ 0 h 85"/>
                <a:gd name="T26" fmla="*/ 0 w 297"/>
                <a:gd name="T27" fmla="*/ 0 h 85"/>
                <a:gd name="T28" fmla="*/ 0 w 297"/>
                <a:gd name="T29" fmla="*/ 0 h 85"/>
                <a:gd name="T30" fmla="*/ 0 w 297"/>
                <a:gd name="T31" fmla="*/ 0 h 85"/>
                <a:gd name="T32" fmla="*/ 0 w 297"/>
                <a:gd name="T33" fmla="*/ 0 h 85"/>
                <a:gd name="T34" fmla="*/ 0 w 297"/>
                <a:gd name="T35" fmla="*/ 0 h 85"/>
                <a:gd name="T36" fmla="*/ 0 w 297"/>
                <a:gd name="T37" fmla="*/ 0 h 85"/>
                <a:gd name="T38" fmla="*/ 0 w 297"/>
                <a:gd name="T39" fmla="*/ 0 h 85"/>
                <a:gd name="T40" fmla="*/ 0 w 297"/>
                <a:gd name="T41" fmla="*/ 0 h 85"/>
                <a:gd name="T42" fmla="*/ 0 w 297"/>
                <a:gd name="T43" fmla="*/ 0 h 85"/>
                <a:gd name="T44" fmla="*/ 0 w 297"/>
                <a:gd name="T45" fmla="*/ 0 h 85"/>
                <a:gd name="T46" fmla="*/ 0 w 297"/>
                <a:gd name="T47" fmla="*/ 0 h 85"/>
                <a:gd name="T48" fmla="*/ 0 w 297"/>
                <a:gd name="T49" fmla="*/ 0 h 85"/>
                <a:gd name="T50" fmla="*/ 0 w 297"/>
                <a:gd name="T51" fmla="*/ 0 h 85"/>
                <a:gd name="T52" fmla="*/ 0 w 297"/>
                <a:gd name="T53" fmla="*/ 0 h 85"/>
                <a:gd name="T54" fmla="*/ 0 w 297"/>
                <a:gd name="T55" fmla="*/ 0 h 8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97"/>
                <a:gd name="T85" fmla="*/ 0 h 85"/>
                <a:gd name="T86" fmla="*/ 297 w 297"/>
                <a:gd name="T87" fmla="*/ 85 h 8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97" h="85">
                  <a:moveTo>
                    <a:pt x="205" y="57"/>
                  </a:moveTo>
                  <a:lnTo>
                    <a:pt x="241" y="3"/>
                  </a:lnTo>
                  <a:lnTo>
                    <a:pt x="212" y="3"/>
                  </a:lnTo>
                  <a:lnTo>
                    <a:pt x="184" y="2"/>
                  </a:lnTo>
                  <a:lnTo>
                    <a:pt x="154" y="1"/>
                  </a:lnTo>
                  <a:lnTo>
                    <a:pt x="123" y="0"/>
                  </a:lnTo>
                  <a:lnTo>
                    <a:pt x="92" y="0"/>
                  </a:lnTo>
                  <a:lnTo>
                    <a:pt x="63" y="1"/>
                  </a:lnTo>
                  <a:lnTo>
                    <a:pt x="46" y="3"/>
                  </a:lnTo>
                  <a:lnTo>
                    <a:pt x="31" y="4"/>
                  </a:lnTo>
                  <a:lnTo>
                    <a:pt x="16" y="7"/>
                  </a:lnTo>
                  <a:lnTo>
                    <a:pt x="0" y="10"/>
                  </a:lnTo>
                  <a:lnTo>
                    <a:pt x="18" y="85"/>
                  </a:lnTo>
                  <a:lnTo>
                    <a:pt x="29" y="83"/>
                  </a:lnTo>
                  <a:lnTo>
                    <a:pt x="41" y="81"/>
                  </a:lnTo>
                  <a:lnTo>
                    <a:pt x="53" y="80"/>
                  </a:lnTo>
                  <a:lnTo>
                    <a:pt x="67" y="79"/>
                  </a:lnTo>
                  <a:lnTo>
                    <a:pt x="93" y="78"/>
                  </a:lnTo>
                  <a:lnTo>
                    <a:pt x="122" y="78"/>
                  </a:lnTo>
                  <a:lnTo>
                    <a:pt x="151" y="78"/>
                  </a:lnTo>
                  <a:lnTo>
                    <a:pt x="181" y="79"/>
                  </a:lnTo>
                  <a:lnTo>
                    <a:pt x="211" y="81"/>
                  </a:lnTo>
                  <a:lnTo>
                    <a:pt x="241" y="81"/>
                  </a:lnTo>
                  <a:lnTo>
                    <a:pt x="277" y="29"/>
                  </a:lnTo>
                  <a:lnTo>
                    <a:pt x="241" y="81"/>
                  </a:lnTo>
                  <a:lnTo>
                    <a:pt x="297" y="81"/>
                  </a:lnTo>
                  <a:lnTo>
                    <a:pt x="277" y="29"/>
                  </a:lnTo>
                  <a:lnTo>
                    <a:pt x="205" y="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8" name="Freeform 316"/>
            <p:cNvSpPr>
              <a:spLocks/>
            </p:cNvSpPr>
            <p:nvPr/>
          </p:nvSpPr>
          <p:spPr bwMode="auto">
            <a:xfrm>
              <a:off x="2806" y="1455"/>
              <a:ext cx="32" cy="30"/>
            </a:xfrm>
            <a:custGeom>
              <a:avLst/>
              <a:gdLst>
                <a:gd name="T0" fmla="*/ 0 w 514"/>
                <a:gd name="T1" fmla="*/ 0 h 471"/>
                <a:gd name="T2" fmla="*/ 0 w 514"/>
                <a:gd name="T3" fmla="*/ 0 h 471"/>
                <a:gd name="T4" fmla="*/ 0 w 514"/>
                <a:gd name="T5" fmla="*/ 0 h 471"/>
                <a:gd name="T6" fmla="*/ 0 w 514"/>
                <a:gd name="T7" fmla="*/ 0 h 471"/>
                <a:gd name="T8" fmla="*/ 0 w 514"/>
                <a:gd name="T9" fmla="*/ 0 h 471"/>
                <a:gd name="T10" fmla="*/ 0 w 514"/>
                <a:gd name="T11" fmla="*/ 0 h 471"/>
                <a:gd name="T12" fmla="*/ 0 w 514"/>
                <a:gd name="T13" fmla="*/ 0 h 471"/>
                <a:gd name="T14" fmla="*/ 0 w 514"/>
                <a:gd name="T15" fmla="*/ 0 h 471"/>
                <a:gd name="T16" fmla="*/ 0 w 514"/>
                <a:gd name="T17" fmla="*/ 0 h 471"/>
                <a:gd name="T18" fmla="*/ 0 w 514"/>
                <a:gd name="T19" fmla="*/ 0 h 471"/>
                <a:gd name="T20" fmla="*/ 0 w 514"/>
                <a:gd name="T21" fmla="*/ 0 h 471"/>
                <a:gd name="T22" fmla="*/ 0 w 514"/>
                <a:gd name="T23" fmla="*/ 0 h 471"/>
                <a:gd name="T24" fmla="*/ 0 w 514"/>
                <a:gd name="T25" fmla="*/ 0 h 471"/>
                <a:gd name="T26" fmla="*/ 0 w 514"/>
                <a:gd name="T27" fmla="*/ 0 h 471"/>
                <a:gd name="T28" fmla="*/ 0 w 514"/>
                <a:gd name="T29" fmla="*/ 0 h 471"/>
                <a:gd name="T30" fmla="*/ 0 w 514"/>
                <a:gd name="T31" fmla="*/ 0 h 471"/>
                <a:gd name="T32" fmla="*/ 0 w 514"/>
                <a:gd name="T33" fmla="*/ 0 h 471"/>
                <a:gd name="T34" fmla="*/ 0 w 514"/>
                <a:gd name="T35" fmla="*/ 0 h 471"/>
                <a:gd name="T36" fmla="*/ 0 w 514"/>
                <a:gd name="T37" fmla="*/ 0 h 471"/>
                <a:gd name="T38" fmla="*/ 0 w 514"/>
                <a:gd name="T39" fmla="*/ 0 h 471"/>
                <a:gd name="T40" fmla="*/ 0 w 514"/>
                <a:gd name="T41" fmla="*/ 0 h 471"/>
                <a:gd name="T42" fmla="*/ 0 w 514"/>
                <a:gd name="T43" fmla="*/ 0 h 471"/>
                <a:gd name="T44" fmla="*/ 0 w 514"/>
                <a:gd name="T45" fmla="*/ 0 h 471"/>
                <a:gd name="T46" fmla="*/ 0 w 514"/>
                <a:gd name="T47" fmla="*/ 0 h 471"/>
                <a:gd name="T48" fmla="*/ 0 w 514"/>
                <a:gd name="T49" fmla="*/ 0 h 471"/>
                <a:gd name="T50" fmla="*/ 0 w 514"/>
                <a:gd name="T51" fmla="*/ 0 h 471"/>
                <a:gd name="T52" fmla="*/ 0 w 514"/>
                <a:gd name="T53" fmla="*/ 0 h 471"/>
                <a:gd name="T54" fmla="*/ 0 w 514"/>
                <a:gd name="T55" fmla="*/ 0 h 471"/>
                <a:gd name="T56" fmla="*/ 0 w 514"/>
                <a:gd name="T57" fmla="*/ 0 h 471"/>
                <a:gd name="T58" fmla="*/ 0 w 514"/>
                <a:gd name="T59" fmla="*/ 0 h 471"/>
                <a:gd name="T60" fmla="*/ 0 w 514"/>
                <a:gd name="T61" fmla="*/ 0 h 471"/>
                <a:gd name="T62" fmla="*/ 0 w 514"/>
                <a:gd name="T63" fmla="*/ 0 h 471"/>
                <a:gd name="T64" fmla="*/ 0 w 514"/>
                <a:gd name="T65" fmla="*/ 0 h 47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14"/>
                <a:gd name="T100" fmla="*/ 0 h 471"/>
                <a:gd name="T101" fmla="*/ 514 w 514"/>
                <a:gd name="T102" fmla="*/ 471 h 47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14" h="471">
                  <a:moveTo>
                    <a:pt x="36" y="91"/>
                  </a:moveTo>
                  <a:lnTo>
                    <a:pt x="43" y="88"/>
                  </a:lnTo>
                  <a:lnTo>
                    <a:pt x="51" y="85"/>
                  </a:lnTo>
                  <a:lnTo>
                    <a:pt x="58" y="83"/>
                  </a:lnTo>
                  <a:lnTo>
                    <a:pt x="65" y="81"/>
                  </a:lnTo>
                  <a:lnTo>
                    <a:pt x="72" y="79"/>
                  </a:lnTo>
                  <a:lnTo>
                    <a:pt x="79" y="78"/>
                  </a:lnTo>
                  <a:lnTo>
                    <a:pt x="86" y="78"/>
                  </a:lnTo>
                  <a:lnTo>
                    <a:pt x="93" y="77"/>
                  </a:lnTo>
                  <a:lnTo>
                    <a:pt x="100" y="78"/>
                  </a:lnTo>
                  <a:lnTo>
                    <a:pt x="107" y="78"/>
                  </a:lnTo>
                  <a:lnTo>
                    <a:pt x="114" y="79"/>
                  </a:lnTo>
                  <a:lnTo>
                    <a:pt x="120" y="80"/>
                  </a:lnTo>
                  <a:lnTo>
                    <a:pt x="136" y="85"/>
                  </a:lnTo>
                  <a:lnTo>
                    <a:pt x="151" y="90"/>
                  </a:lnTo>
                  <a:lnTo>
                    <a:pt x="166" y="99"/>
                  </a:lnTo>
                  <a:lnTo>
                    <a:pt x="182" y="107"/>
                  </a:lnTo>
                  <a:lnTo>
                    <a:pt x="197" y="118"/>
                  </a:lnTo>
                  <a:lnTo>
                    <a:pt x="213" y="129"/>
                  </a:lnTo>
                  <a:lnTo>
                    <a:pt x="228" y="143"/>
                  </a:lnTo>
                  <a:lnTo>
                    <a:pt x="243" y="157"/>
                  </a:lnTo>
                  <a:lnTo>
                    <a:pt x="259" y="172"/>
                  </a:lnTo>
                  <a:lnTo>
                    <a:pt x="273" y="189"/>
                  </a:lnTo>
                  <a:lnTo>
                    <a:pt x="287" y="206"/>
                  </a:lnTo>
                  <a:lnTo>
                    <a:pt x="302" y="224"/>
                  </a:lnTo>
                  <a:lnTo>
                    <a:pt x="316" y="243"/>
                  </a:lnTo>
                  <a:lnTo>
                    <a:pt x="328" y="261"/>
                  </a:lnTo>
                  <a:lnTo>
                    <a:pt x="354" y="299"/>
                  </a:lnTo>
                  <a:lnTo>
                    <a:pt x="378" y="337"/>
                  </a:lnTo>
                  <a:lnTo>
                    <a:pt x="398" y="375"/>
                  </a:lnTo>
                  <a:lnTo>
                    <a:pt x="415" y="410"/>
                  </a:lnTo>
                  <a:lnTo>
                    <a:pt x="431" y="443"/>
                  </a:lnTo>
                  <a:lnTo>
                    <a:pt x="442" y="471"/>
                  </a:lnTo>
                  <a:lnTo>
                    <a:pt x="514" y="443"/>
                  </a:lnTo>
                  <a:lnTo>
                    <a:pt x="502" y="411"/>
                  </a:lnTo>
                  <a:lnTo>
                    <a:pt x="485" y="377"/>
                  </a:lnTo>
                  <a:lnTo>
                    <a:pt x="467" y="339"/>
                  </a:lnTo>
                  <a:lnTo>
                    <a:pt x="444" y="299"/>
                  </a:lnTo>
                  <a:lnTo>
                    <a:pt x="420" y="258"/>
                  </a:lnTo>
                  <a:lnTo>
                    <a:pt x="393" y="217"/>
                  </a:lnTo>
                  <a:lnTo>
                    <a:pt x="379" y="197"/>
                  </a:lnTo>
                  <a:lnTo>
                    <a:pt x="363" y="176"/>
                  </a:lnTo>
                  <a:lnTo>
                    <a:pt x="348" y="157"/>
                  </a:lnTo>
                  <a:lnTo>
                    <a:pt x="331" y="139"/>
                  </a:lnTo>
                  <a:lnTo>
                    <a:pt x="315" y="120"/>
                  </a:lnTo>
                  <a:lnTo>
                    <a:pt x="298" y="102"/>
                  </a:lnTo>
                  <a:lnTo>
                    <a:pt x="279" y="85"/>
                  </a:lnTo>
                  <a:lnTo>
                    <a:pt x="262" y="70"/>
                  </a:lnTo>
                  <a:lnTo>
                    <a:pt x="242" y="56"/>
                  </a:lnTo>
                  <a:lnTo>
                    <a:pt x="223" y="42"/>
                  </a:lnTo>
                  <a:lnTo>
                    <a:pt x="202" y="30"/>
                  </a:lnTo>
                  <a:lnTo>
                    <a:pt x="182" y="20"/>
                  </a:lnTo>
                  <a:lnTo>
                    <a:pt x="160" y="12"/>
                  </a:lnTo>
                  <a:lnTo>
                    <a:pt x="140" y="5"/>
                  </a:lnTo>
                  <a:lnTo>
                    <a:pt x="127" y="3"/>
                  </a:lnTo>
                  <a:lnTo>
                    <a:pt x="116" y="1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1" y="0"/>
                  </a:lnTo>
                  <a:lnTo>
                    <a:pt x="70" y="1"/>
                  </a:lnTo>
                  <a:lnTo>
                    <a:pt x="58" y="3"/>
                  </a:lnTo>
                  <a:lnTo>
                    <a:pt x="46" y="5"/>
                  </a:lnTo>
                  <a:lnTo>
                    <a:pt x="35" y="10"/>
                  </a:lnTo>
                  <a:lnTo>
                    <a:pt x="23" y="13"/>
                  </a:lnTo>
                  <a:lnTo>
                    <a:pt x="12" y="18"/>
                  </a:lnTo>
                  <a:lnTo>
                    <a:pt x="0" y="24"/>
                  </a:lnTo>
                  <a:lnTo>
                    <a:pt x="36" y="9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89" name="Freeform 317"/>
            <p:cNvSpPr>
              <a:spLocks/>
            </p:cNvSpPr>
            <p:nvPr/>
          </p:nvSpPr>
          <p:spPr bwMode="auto">
            <a:xfrm>
              <a:off x="2839" y="1452"/>
              <a:ext cx="69" cy="28"/>
            </a:xfrm>
            <a:custGeom>
              <a:avLst/>
              <a:gdLst>
                <a:gd name="T0" fmla="*/ 0 w 1101"/>
                <a:gd name="T1" fmla="*/ 0 h 455"/>
                <a:gd name="T2" fmla="*/ 0 w 1101"/>
                <a:gd name="T3" fmla="*/ 0 h 455"/>
                <a:gd name="T4" fmla="*/ 0 w 1101"/>
                <a:gd name="T5" fmla="*/ 0 h 455"/>
                <a:gd name="T6" fmla="*/ 0 w 1101"/>
                <a:gd name="T7" fmla="*/ 0 h 455"/>
                <a:gd name="T8" fmla="*/ 0 w 1101"/>
                <a:gd name="T9" fmla="*/ 0 h 455"/>
                <a:gd name="T10" fmla="*/ 0 w 1101"/>
                <a:gd name="T11" fmla="*/ 0 h 455"/>
                <a:gd name="T12" fmla="*/ 0 w 1101"/>
                <a:gd name="T13" fmla="*/ 0 h 455"/>
                <a:gd name="T14" fmla="*/ 0 w 1101"/>
                <a:gd name="T15" fmla="*/ 0 h 455"/>
                <a:gd name="T16" fmla="*/ 0 w 1101"/>
                <a:gd name="T17" fmla="*/ 0 h 455"/>
                <a:gd name="T18" fmla="*/ 0 w 1101"/>
                <a:gd name="T19" fmla="*/ 0 h 455"/>
                <a:gd name="T20" fmla="*/ 0 w 1101"/>
                <a:gd name="T21" fmla="*/ 0 h 455"/>
                <a:gd name="T22" fmla="*/ 0 w 1101"/>
                <a:gd name="T23" fmla="*/ 0 h 455"/>
                <a:gd name="T24" fmla="*/ 0 w 1101"/>
                <a:gd name="T25" fmla="*/ 0 h 455"/>
                <a:gd name="T26" fmla="*/ 0 w 1101"/>
                <a:gd name="T27" fmla="*/ 0 h 455"/>
                <a:gd name="T28" fmla="*/ 0 w 1101"/>
                <a:gd name="T29" fmla="*/ 0 h 455"/>
                <a:gd name="T30" fmla="*/ 0 w 1101"/>
                <a:gd name="T31" fmla="*/ 0 h 455"/>
                <a:gd name="T32" fmla="*/ 0 w 1101"/>
                <a:gd name="T33" fmla="*/ 0 h 455"/>
                <a:gd name="T34" fmla="*/ 0 w 1101"/>
                <a:gd name="T35" fmla="*/ 0 h 455"/>
                <a:gd name="T36" fmla="*/ 0 w 1101"/>
                <a:gd name="T37" fmla="*/ 0 h 455"/>
                <a:gd name="T38" fmla="*/ 0 w 1101"/>
                <a:gd name="T39" fmla="*/ 0 h 455"/>
                <a:gd name="T40" fmla="*/ 0 w 1101"/>
                <a:gd name="T41" fmla="*/ 0 h 455"/>
                <a:gd name="T42" fmla="*/ 0 w 1101"/>
                <a:gd name="T43" fmla="*/ 0 h 455"/>
                <a:gd name="T44" fmla="*/ 0 w 1101"/>
                <a:gd name="T45" fmla="*/ 0 h 455"/>
                <a:gd name="T46" fmla="*/ 0 w 1101"/>
                <a:gd name="T47" fmla="*/ 0 h 455"/>
                <a:gd name="T48" fmla="*/ 0 w 1101"/>
                <a:gd name="T49" fmla="*/ 0 h 455"/>
                <a:gd name="T50" fmla="*/ 0 w 1101"/>
                <a:gd name="T51" fmla="*/ 0 h 455"/>
                <a:gd name="T52" fmla="*/ 0 w 1101"/>
                <a:gd name="T53" fmla="*/ 0 h 455"/>
                <a:gd name="T54" fmla="*/ 0 w 1101"/>
                <a:gd name="T55" fmla="*/ 0 h 455"/>
                <a:gd name="T56" fmla="*/ 0 w 1101"/>
                <a:gd name="T57" fmla="*/ 0 h 455"/>
                <a:gd name="T58" fmla="*/ 0 w 1101"/>
                <a:gd name="T59" fmla="*/ 0 h 455"/>
                <a:gd name="T60" fmla="*/ 0 w 1101"/>
                <a:gd name="T61" fmla="*/ 0 h 455"/>
                <a:gd name="T62" fmla="*/ 0 w 1101"/>
                <a:gd name="T63" fmla="*/ 0 h 455"/>
                <a:gd name="T64" fmla="*/ 0 w 1101"/>
                <a:gd name="T65" fmla="*/ 0 h 455"/>
                <a:gd name="T66" fmla="*/ 0 w 1101"/>
                <a:gd name="T67" fmla="*/ 0 h 455"/>
                <a:gd name="T68" fmla="*/ 0 w 1101"/>
                <a:gd name="T69" fmla="*/ 0 h 455"/>
                <a:gd name="T70" fmla="*/ 0 w 1101"/>
                <a:gd name="T71" fmla="*/ 0 h 455"/>
                <a:gd name="T72" fmla="*/ 0 w 1101"/>
                <a:gd name="T73" fmla="*/ 0 h 455"/>
                <a:gd name="T74" fmla="*/ 0 w 1101"/>
                <a:gd name="T75" fmla="*/ 0 h 455"/>
                <a:gd name="T76" fmla="*/ 0 w 1101"/>
                <a:gd name="T77" fmla="*/ 0 h 455"/>
                <a:gd name="T78" fmla="*/ 0 w 1101"/>
                <a:gd name="T79" fmla="*/ 0 h 455"/>
                <a:gd name="T80" fmla="*/ 0 w 1101"/>
                <a:gd name="T81" fmla="*/ 0 h 455"/>
                <a:gd name="T82" fmla="*/ 0 w 1101"/>
                <a:gd name="T83" fmla="*/ 0 h 455"/>
                <a:gd name="T84" fmla="*/ 0 w 1101"/>
                <a:gd name="T85" fmla="*/ 0 h 455"/>
                <a:gd name="T86" fmla="*/ 0 w 1101"/>
                <a:gd name="T87" fmla="*/ 0 h 455"/>
                <a:gd name="T88" fmla="*/ 0 w 1101"/>
                <a:gd name="T89" fmla="*/ 0 h 4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01"/>
                <a:gd name="T136" fmla="*/ 0 h 455"/>
                <a:gd name="T137" fmla="*/ 1101 w 1101"/>
                <a:gd name="T138" fmla="*/ 455 h 4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01" h="455">
                  <a:moveTo>
                    <a:pt x="901" y="126"/>
                  </a:moveTo>
                  <a:lnTo>
                    <a:pt x="850" y="103"/>
                  </a:lnTo>
                  <a:lnTo>
                    <a:pt x="798" y="83"/>
                  </a:lnTo>
                  <a:lnTo>
                    <a:pt x="744" y="64"/>
                  </a:lnTo>
                  <a:lnTo>
                    <a:pt x="691" y="47"/>
                  </a:lnTo>
                  <a:lnTo>
                    <a:pt x="663" y="40"/>
                  </a:lnTo>
                  <a:lnTo>
                    <a:pt x="637" y="33"/>
                  </a:lnTo>
                  <a:lnTo>
                    <a:pt x="609" y="27"/>
                  </a:lnTo>
                  <a:lnTo>
                    <a:pt x="582" y="20"/>
                  </a:lnTo>
                  <a:lnTo>
                    <a:pt x="555" y="15"/>
                  </a:lnTo>
                  <a:lnTo>
                    <a:pt x="528" y="11"/>
                  </a:lnTo>
                  <a:lnTo>
                    <a:pt x="500" y="7"/>
                  </a:lnTo>
                  <a:lnTo>
                    <a:pt x="474" y="4"/>
                  </a:lnTo>
                  <a:lnTo>
                    <a:pt x="446" y="2"/>
                  </a:lnTo>
                  <a:lnTo>
                    <a:pt x="419" y="1"/>
                  </a:lnTo>
                  <a:lnTo>
                    <a:pt x="393" y="0"/>
                  </a:lnTo>
                  <a:lnTo>
                    <a:pt x="366" y="0"/>
                  </a:lnTo>
                  <a:lnTo>
                    <a:pt x="340" y="1"/>
                  </a:lnTo>
                  <a:lnTo>
                    <a:pt x="314" y="3"/>
                  </a:lnTo>
                  <a:lnTo>
                    <a:pt x="288" y="6"/>
                  </a:lnTo>
                  <a:lnTo>
                    <a:pt x="263" y="10"/>
                  </a:lnTo>
                  <a:lnTo>
                    <a:pt x="237" y="15"/>
                  </a:lnTo>
                  <a:lnTo>
                    <a:pt x="212" y="21"/>
                  </a:lnTo>
                  <a:lnTo>
                    <a:pt x="188" y="29"/>
                  </a:lnTo>
                  <a:lnTo>
                    <a:pt x="163" y="37"/>
                  </a:lnTo>
                  <a:lnTo>
                    <a:pt x="140" y="46"/>
                  </a:lnTo>
                  <a:lnTo>
                    <a:pt x="116" y="57"/>
                  </a:lnTo>
                  <a:lnTo>
                    <a:pt x="93" y="69"/>
                  </a:lnTo>
                  <a:lnTo>
                    <a:pt x="71" y="82"/>
                  </a:lnTo>
                  <a:lnTo>
                    <a:pt x="55" y="92"/>
                  </a:lnTo>
                  <a:lnTo>
                    <a:pt x="43" y="103"/>
                  </a:lnTo>
                  <a:lnTo>
                    <a:pt x="32" y="116"/>
                  </a:lnTo>
                  <a:lnTo>
                    <a:pt x="23" y="130"/>
                  </a:lnTo>
                  <a:lnTo>
                    <a:pt x="14" y="144"/>
                  </a:lnTo>
                  <a:lnTo>
                    <a:pt x="8" y="161"/>
                  </a:lnTo>
                  <a:lnTo>
                    <a:pt x="4" y="177"/>
                  </a:lnTo>
                  <a:lnTo>
                    <a:pt x="2" y="194"/>
                  </a:lnTo>
                  <a:lnTo>
                    <a:pt x="0" y="211"/>
                  </a:lnTo>
                  <a:lnTo>
                    <a:pt x="1" y="229"/>
                  </a:lnTo>
                  <a:lnTo>
                    <a:pt x="2" y="247"/>
                  </a:lnTo>
                  <a:lnTo>
                    <a:pt x="5" y="265"/>
                  </a:lnTo>
                  <a:lnTo>
                    <a:pt x="10" y="284"/>
                  </a:lnTo>
                  <a:lnTo>
                    <a:pt x="16" y="301"/>
                  </a:lnTo>
                  <a:lnTo>
                    <a:pt x="23" y="319"/>
                  </a:lnTo>
                  <a:lnTo>
                    <a:pt x="32" y="336"/>
                  </a:lnTo>
                  <a:lnTo>
                    <a:pt x="41" y="352"/>
                  </a:lnTo>
                  <a:lnTo>
                    <a:pt x="52" y="368"/>
                  </a:lnTo>
                  <a:lnTo>
                    <a:pt x="65" y="382"/>
                  </a:lnTo>
                  <a:lnTo>
                    <a:pt x="77" y="396"/>
                  </a:lnTo>
                  <a:lnTo>
                    <a:pt x="91" y="409"/>
                  </a:lnTo>
                  <a:lnTo>
                    <a:pt x="107" y="420"/>
                  </a:lnTo>
                  <a:lnTo>
                    <a:pt x="123" y="430"/>
                  </a:lnTo>
                  <a:lnTo>
                    <a:pt x="141" y="438"/>
                  </a:lnTo>
                  <a:lnTo>
                    <a:pt x="159" y="446"/>
                  </a:lnTo>
                  <a:lnTo>
                    <a:pt x="177" y="451"/>
                  </a:lnTo>
                  <a:lnTo>
                    <a:pt x="198" y="454"/>
                  </a:lnTo>
                  <a:lnTo>
                    <a:pt x="218" y="455"/>
                  </a:lnTo>
                  <a:lnTo>
                    <a:pt x="240" y="454"/>
                  </a:lnTo>
                  <a:lnTo>
                    <a:pt x="263" y="451"/>
                  </a:lnTo>
                  <a:lnTo>
                    <a:pt x="285" y="445"/>
                  </a:lnTo>
                  <a:lnTo>
                    <a:pt x="309" y="436"/>
                  </a:lnTo>
                  <a:lnTo>
                    <a:pt x="333" y="425"/>
                  </a:lnTo>
                  <a:lnTo>
                    <a:pt x="358" y="415"/>
                  </a:lnTo>
                  <a:lnTo>
                    <a:pt x="383" y="406"/>
                  </a:lnTo>
                  <a:lnTo>
                    <a:pt x="408" y="397"/>
                  </a:lnTo>
                  <a:lnTo>
                    <a:pt x="433" y="389"/>
                  </a:lnTo>
                  <a:lnTo>
                    <a:pt x="457" y="382"/>
                  </a:lnTo>
                  <a:lnTo>
                    <a:pt x="482" y="376"/>
                  </a:lnTo>
                  <a:lnTo>
                    <a:pt x="506" y="370"/>
                  </a:lnTo>
                  <a:lnTo>
                    <a:pt x="556" y="360"/>
                  </a:lnTo>
                  <a:lnTo>
                    <a:pt x="605" y="351"/>
                  </a:lnTo>
                  <a:lnTo>
                    <a:pt x="653" y="344"/>
                  </a:lnTo>
                  <a:lnTo>
                    <a:pt x="702" y="338"/>
                  </a:lnTo>
                  <a:lnTo>
                    <a:pt x="801" y="327"/>
                  </a:lnTo>
                  <a:lnTo>
                    <a:pt x="900" y="315"/>
                  </a:lnTo>
                  <a:lnTo>
                    <a:pt x="949" y="309"/>
                  </a:lnTo>
                  <a:lnTo>
                    <a:pt x="1000" y="301"/>
                  </a:lnTo>
                  <a:lnTo>
                    <a:pt x="1050" y="292"/>
                  </a:lnTo>
                  <a:lnTo>
                    <a:pt x="1101" y="281"/>
                  </a:lnTo>
                  <a:lnTo>
                    <a:pt x="1092" y="264"/>
                  </a:lnTo>
                  <a:lnTo>
                    <a:pt x="1083" y="249"/>
                  </a:lnTo>
                  <a:lnTo>
                    <a:pt x="1073" y="236"/>
                  </a:lnTo>
                  <a:lnTo>
                    <a:pt x="1063" y="223"/>
                  </a:lnTo>
                  <a:lnTo>
                    <a:pt x="1052" y="212"/>
                  </a:lnTo>
                  <a:lnTo>
                    <a:pt x="1041" y="202"/>
                  </a:lnTo>
                  <a:lnTo>
                    <a:pt x="1028" y="193"/>
                  </a:lnTo>
                  <a:lnTo>
                    <a:pt x="1016" y="184"/>
                  </a:lnTo>
                  <a:lnTo>
                    <a:pt x="989" y="170"/>
                  </a:lnTo>
                  <a:lnTo>
                    <a:pt x="962" y="156"/>
                  </a:lnTo>
                  <a:lnTo>
                    <a:pt x="932" y="141"/>
                  </a:lnTo>
                  <a:lnTo>
                    <a:pt x="901" y="126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0" name="Freeform 318"/>
            <p:cNvSpPr>
              <a:spLocks/>
            </p:cNvSpPr>
            <p:nvPr/>
          </p:nvSpPr>
          <p:spPr bwMode="auto">
            <a:xfrm>
              <a:off x="2842" y="1449"/>
              <a:ext cx="54" cy="13"/>
            </a:xfrm>
            <a:custGeom>
              <a:avLst/>
              <a:gdLst>
                <a:gd name="T0" fmla="*/ 0 w 868"/>
                <a:gd name="T1" fmla="*/ 0 h 200"/>
                <a:gd name="T2" fmla="*/ 0 w 868"/>
                <a:gd name="T3" fmla="*/ 0 h 200"/>
                <a:gd name="T4" fmla="*/ 0 w 868"/>
                <a:gd name="T5" fmla="*/ 0 h 200"/>
                <a:gd name="T6" fmla="*/ 0 w 868"/>
                <a:gd name="T7" fmla="*/ 0 h 200"/>
                <a:gd name="T8" fmla="*/ 0 w 868"/>
                <a:gd name="T9" fmla="*/ 0 h 200"/>
                <a:gd name="T10" fmla="*/ 0 w 868"/>
                <a:gd name="T11" fmla="*/ 0 h 200"/>
                <a:gd name="T12" fmla="*/ 0 w 868"/>
                <a:gd name="T13" fmla="*/ 0 h 200"/>
                <a:gd name="T14" fmla="*/ 0 w 868"/>
                <a:gd name="T15" fmla="*/ 0 h 200"/>
                <a:gd name="T16" fmla="*/ 0 w 868"/>
                <a:gd name="T17" fmla="*/ 0 h 200"/>
                <a:gd name="T18" fmla="*/ 0 w 868"/>
                <a:gd name="T19" fmla="*/ 0 h 200"/>
                <a:gd name="T20" fmla="*/ 0 w 868"/>
                <a:gd name="T21" fmla="*/ 0 h 200"/>
                <a:gd name="T22" fmla="*/ 0 w 868"/>
                <a:gd name="T23" fmla="*/ 0 h 200"/>
                <a:gd name="T24" fmla="*/ 0 w 868"/>
                <a:gd name="T25" fmla="*/ 0 h 200"/>
                <a:gd name="T26" fmla="*/ 0 w 868"/>
                <a:gd name="T27" fmla="*/ 0 h 200"/>
                <a:gd name="T28" fmla="*/ 0 w 868"/>
                <a:gd name="T29" fmla="*/ 0 h 200"/>
                <a:gd name="T30" fmla="*/ 0 w 868"/>
                <a:gd name="T31" fmla="*/ 0 h 200"/>
                <a:gd name="T32" fmla="*/ 0 w 868"/>
                <a:gd name="T33" fmla="*/ 0 h 200"/>
                <a:gd name="T34" fmla="*/ 0 w 868"/>
                <a:gd name="T35" fmla="*/ 0 h 200"/>
                <a:gd name="T36" fmla="*/ 0 w 868"/>
                <a:gd name="T37" fmla="*/ 0 h 200"/>
                <a:gd name="T38" fmla="*/ 0 w 868"/>
                <a:gd name="T39" fmla="*/ 0 h 200"/>
                <a:gd name="T40" fmla="*/ 0 w 868"/>
                <a:gd name="T41" fmla="*/ 0 h 200"/>
                <a:gd name="T42" fmla="*/ 0 w 868"/>
                <a:gd name="T43" fmla="*/ 0 h 200"/>
                <a:gd name="T44" fmla="*/ 0 w 868"/>
                <a:gd name="T45" fmla="*/ 0 h 200"/>
                <a:gd name="T46" fmla="*/ 0 w 868"/>
                <a:gd name="T47" fmla="*/ 0 h 200"/>
                <a:gd name="T48" fmla="*/ 0 w 868"/>
                <a:gd name="T49" fmla="*/ 0 h 200"/>
                <a:gd name="T50" fmla="*/ 0 w 868"/>
                <a:gd name="T51" fmla="*/ 0 h 200"/>
                <a:gd name="T52" fmla="*/ 0 w 868"/>
                <a:gd name="T53" fmla="*/ 0 h 200"/>
                <a:gd name="T54" fmla="*/ 0 w 868"/>
                <a:gd name="T55" fmla="*/ 0 h 200"/>
                <a:gd name="T56" fmla="*/ 0 w 868"/>
                <a:gd name="T57" fmla="*/ 0 h 200"/>
                <a:gd name="T58" fmla="*/ 0 w 868"/>
                <a:gd name="T59" fmla="*/ 0 h 200"/>
                <a:gd name="T60" fmla="*/ 0 w 868"/>
                <a:gd name="T61" fmla="*/ 0 h 200"/>
                <a:gd name="T62" fmla="*/ 0 w 868"/>
                <a:gd name="T63" fmla="*/ 0 h 200"/>
                <a:gd name="T64" fmla="*/ 0 w 868"/>
                <a:gd name="T65" fmla="*/ 0 h 200"/>
                <a:gd name="T66" fmla="*/ 0 w 868"/>
                <a:gd name="T67" fmla="*/ 0 h 200"/>
                <a:gd name="T68" fmla="*/ 0 w 868"/>
                <a:gd name="T69" fmla="*/ 0 h 200"/>
                <a:gd name="T70" fmla="*/ 0 w 868"/>
                <a:gd name="T71" fmla="*/ 0 h 200"/>
                <a:gd name="T72" fmla="*/ 0 w 868"/>
                <a:gd name="T73" fmla="*/ 0 h 200"/>
                <a:gd name="T74" fmla="*/ 0 w 868"/>
                <a:gd name="T75" fmla="*/ 0 h 200"/>
                <a:gd name="T76" fmla="*/ 0 w 868"/>
                <a:gd name="T77" fmla="*/ 0 h 200"/>
                <a:gd name="T78" fmla="*/ 0 w 868"/>
                <a:gd name="T79" fmla="*/ 0 h 200"/>
                <a:gd name="T80" fmla="*/ 0 w 868"/>
                <a:gd name="T81" fmla="*/ 0 h 200"/>
                <a:gd name="T82" fmla="*/ 0 w 868"/>
                <a:gd name="T83" fmla="*/ 0 h 200"/>
                <a:gd name="T84" fmla="*/ 0 w 868"/>
                <a:gd name="T85" fmla="*/ 0 h 200"/>
                <a:gd name="T86" fmla="*/ 0 w 868"/>
                <a:gd name="T87" fmla="*/ 0 h 200"/>
                <a:gd name="T88" fmla="*/ 0 w 868"/>
                <a:gd name="T89" fmla="*/ 0 h 200"/>
                <a:gd name="T90" fmla="*/ 0 w 868"/>
                <a:gd name="T91" fmla="*/ 0 h 200"/>
                <a:gd name="T92" fmla="*/ 0 w 868"/>
                <a:gd name="T93" fmla="*/ 0 h 200"/>
                <a:gd name="T94" fmla="*/ 0 w 868"/>
                <a:gd name="T95" fmla="*/ 0 h 200"/>
                <a:gd name="T96" fmla="*/ 0 w 868"/>
                <a:gd name="T97" fmla="*/ 0 h 200"/>
                <a:gd name="T98" fmla="*/ 0 w 868"/>
                <a:gd name="T99" fmla="*/ 0 h 200"/>
                <a:gd name="T100" fmla="*/ 0 w 868"/>
                <a:gd name="T101" fmla="*/ 0 h 200"/>
                <a:gd name="T102" fmla="*/ 0 w 868"/>
                <a:gd name="T103" fmla="*/ 0 h 200"/>
                <a:gd name="T104" fmla="*/ 0 w 868"/>
                <a:gd name="T105" fmla="*/ 0 h 200"/>
                <a:gd name="T106" fmla="*/ 0 w 868"/>
                <a:gd name="T107" fmla="*/ 0 h 200"/>
                <a:gd name="T108" fmla="*/ 0 w 868"/>
                <a:gd name="T109" fmla="*/ 0 h 200"/>
                <a:gd name="T110" fmla="*/ 0 w 868"/>
                <a:gd name="T111" fmla="*/ 0 h 200"/>
                <a:gd name="T112" fmla="*/ 0 w 868"/>
                <a:gd name="T113" fmla="*/ 0 h 200"/>
                <a:gd name="T114" fmla="*/ 0 w 868"/>
                <a:gd name="T115" fmla="*/ 0 h 200"/>
                <a:gd name="T116" fmla="*/ 0 w 868"/>
                <a:gd name="T117" fmla="*/ 0 h 200"/>
                <a:gd name="T118" fmla="*/ 0 w 868"/>
                <a:gd name="T119" fmla="*/ 0 h 200"/>
                <a:gd name="T120" fmla="*/ 0 w 868"/>
                <a:gd name="T121" fmla="*/ 0 h 2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68"/>
                <a:gd name="T184" fmla="*/ 0 h 200"/>
                <a:gd name="T185" fmla="*/ 868 w 868"/>
                <a:gd name="T186" fmla="*/ 200 h 2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68" h="200">
                  <a:moveTo>
                    <a:pt x="40" y="154"/>
                  </a:moveTo>
                  <a:lnTo>
                    <a:pt x="40" y="154"/>
                  </a:lnTo>
                  <a:lnTo>
                    <a:pt x="61" y="141"/>
                  </a:lnTo>
                  <a:lnTo>
                    <a:pt x="82" y="131"/>
                  </a:lnTo>
                  <a:lnTo>
                    <a:pt x="105" y="121"/>
                  </a:lnTo>
                  <a:lnTo>
                    <a:pt x="126" y="113"/>
                  </a:lnTo>
                  <a:lnTo>
                    <a:pt x="149" y="104"/>
                  </a:lnTo>
                  <a:lnTo>
                    <a:pt x="173" y="98"/>
                  </a:lnTo>
                  <a:lnTo>
                    <a:pt x="195" y="92"/>
                  </a:lnTo>
                  <a:lnTo>
                    <a:pt x="220" y="88"/>
                  </a:lnTo>
                  <a:lnTo>
                    <a:pt x="243" y="84"/>
                  </a:lnTo>
                  <a:lnTo>
                    <a:pt x="268" y="81"/>
                  </a:lnTo>
                  <a:lnTo>
                    <a:pt x="292" y="79"/>
                  </a:lnTo>
                  <a:lnTo>
                    <a:pt x="317" y="78"/>
                  </a:lnTo>
                  <a:lnTo>
                    <a:pt x="343" y="78"/>
                  </a:lnTo>
                  <a:lnTo>
                    <a:pt x="368" y="78"/>
                  </a:lnTo>
                  <a:lnTo>
                    <a:pt x="394" y="80"/>
                  </a:lnTo>
                  <a:lnTo>
                    <a:pt x="420" y="82"/>
                  </a:lnTo>
                  <a:lnTo>
                    <a:pt x="446" y="84"/>
                  </a:lnTo>
                  <a:lnTo>
                    <a:pt x="472" y="88"/>
                  </a:lnTo>
                  <a:lnTo>
                    <a:pt x="499" y="92"/>
                  </a:lnTo>
                  <a:lnTo>
                    <a:pt x="524" y="97"/>
                  </a:lnTo>
                  <a:lnTo>
                    <a:pt x="551" y="102"/>
                  </a:lnTo>
                  <a:lnTo>
                    <a:pt x="577" y="110"/>
                  </a:lnTo>
                  <a:lnTo>
                    <a:pt x="603" y="116"/>
                  </a:lnTo>
                  <a:lnTo>
                    <a:pt x="630" y="123"/>
                  </a:lnTo>
                  <a:lnTo>
                    <a:pt x="682" y="139"/>
                  </a:lnTo>
                  <a:lnTo>
                    <a:pt x="734" y="158"/>
                  </a:lnTo>
                  <a:lnTo>
                    <a:pt x="786" y="178"/>
                  </a:lnTo>
                  <a:lnTo>
                    <a:pt x="836" y="200"/>
                  </a:lnTo>
                  <a:lnTo>
                    <a:pt x="868" y="129"/>
                  </a:lnTo>
                  <a:lnTo>
                    <a:pt x="814" y="107"/>
                  </a:lnTo>
                  <a:lnTo>
                    <a:pt x="761" y="86"/>
                  </a:lnTo>
                  <a:lnTo>
                    <a:pt x="707" y="67"/>
                  </a:lnTo>
                  <a:lnTo>
                    <a:pt x="651" y="49"/>
                  </a:lnTo>
                  <a:lnTo>
                    <a:pt x="624" y="41"/>
                  </a:lnTo>
                  <a:lnTo>
                    <a:pt x="596" y="34"/>
                  </a:lnTo>
                  <a:lnTo>
                    <a:pt x="567" y="28"/>
                  </a:lnTo>
                  <a:lnTo>
                    <a:pt x="540" y="22"/>
                  </a:lnTo>
                  <a:lnTo>
                    <a:pt x="512" y="16"/>
                  </a:lnTo>
                  <a:lnTo>
                    <a:pt x="483" y="11"/>
                  </a:lnTo>
                  <a:lnTo>
                    <a:pt x="455" y="7"/>
                  </a:lnTo>
                  <a:lnTo>
                    <a:pt x="427" y="4"/>
                  </a:lnTo>
                  <a:lnTo>
                    <a:pt x="399" y="2"/>
                  </a:lnTo>
                  <a:lnTo>
                    <a:pt x="371" y="1"/>
                  </a:lnTo>
                  <a:lnTo>
                    <a:pt x="343" y="0"/>
                  </a:lnTo>
                  <a:lnTo>
                    <a:pt x="315" y="0"/>
                  </a:lnTo>
                  <a:lnTo>
                    <a:pt x="287" y="2"/>
                  </a:lnTo>
                  <a:lnTo>
                    <a:pt x="260" y="4"/>
                  </a:lnTo>
                  <a:lnTo>
                    <a:pt x="233" y="7"/>
                  </a:lnTo>
                  <a:lnTo>
                    <a:pt x="205" y="11"/>
                  </a:lnTo>
                  <a:lnTo>
                    <a:pt x="179" y="17"/>
                  </a:lnTo>
                  <a:lnTo>
                    <a:pt x="152" y="24"/>
                  </a:lnTo>
                  <a:lnTo>
                    <a:pt x="126" y="31"/>
                  </a:lnTo>
                  <a:lnTo>
                    <a:pt x="100" y="40"/>
                  </a:lnTo>
                  <a:lnTo>
                    <a:pt x="74" y="50"/>
                  </a:lnTo>
                  <a:lnTo>
                    <a:pt x="50" y="61"/>
                  </a:lnTo>
                  <a:lnTo>
                    <a:pt x="25" y="74"/>
                  </a:lnTo>
                  <a:lnTo>
                    <a:pt x="0" y="87"/>
                  </a:lnTo>
                  <a:lnTo>
                    <a:pt x="40" y="1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1" name="Freeform 319"/>
            <p:cNvSpPr>
              <a:spLocks/>
            </p:cNvSpPr>
            <p:nvPr/>
          </p:nvSpPr>
          <p:spPr bwMode="auto">
            <a:xfrm>
              <a:off x="2837" y="1455"/>
              <a:ext cx="22" cy="27"/>
            </a:xfrm>
            <a:custGeom>
              <a:avLst/>
              <a:gdLst>
                <a:gd name="T0" fmla="*/ 0 w 364"/>
                <a:gd name="T1" fmla="*/ 0 h 446"/>
                <a:gd name="T2" fmla="*/ 0 w 364"/>
                <a:gd name="T3" fmla="*/ 0 h 446"/>
                <a:gd name="T4" fmla="*/ 0 w 364"/>
                <a:gd name="T5" fmla="*/ 0 h 446"/>
                <a:gd name="T6" fmla="*/ 0 w 364"/>
                <a:gd name="T7" fmla="*/ 0 h 446"/>
                <a:gd name="T8" fmla="*/ 0 w 364"/>
                <a:gd name="T9" fmla="*/ 0 h 446"/>
                <a:gd name="T10" fmla="*/ 0 w 364"/>
                <a:gd name="T11" fmla="*/ 0 h 446"/>
                <a:gd name="T12" fmla="*/ 0 w 364"/>
                <a:gd name="T13" fmla="*/ 0 h 446"/>
                <a:gd name="T14" fmla="*/ 0 w 364"/>
                <a:gd name="T15" fmla="*/ 0 h 446"/>
                <a:gd name="T16" fmla="*/ 0 w 364"/>
                <a:gd name="T17" fmla="*/ 0 h 446"/>
                <a:gd name="T18" fmla="*/ 0 w 364"/>
                <a:gd name="T19" fmla="*/ 0 h 446"/>
                <a:gd name="T20" fmla="*/ 0 w 364"/>
                <a:gd name="T21" fmla="*/ 0 h 446"/>
                <a:gd name="T22" fmla="*/ 0 w 364"/>
                <a:gd name="T23" fmla="*/ 0 h 446"/>
                <a:gd name="T24" fmla="*/ 0 w 364"/>
                <a:gd name="T25" fmla="*/ 0 h 446"/>
                <a:gd name="T26" fmla="*/ 0 w 364"/>
                <a:gd name="T27" fmla="*/ 0 h 446"/>
                <a:gd name="T28" fmla="*/ 0 w 364"/>
                <a:gd name="T29" fmla="*/ 0 h 446"/>
                <a:gd name="T30" fmla="*/ 0 w 364"/>
                <a:gd name="T31" fmla="*/ 0 h 446"/>
                <a:gd name="T32" fmla="*/ 0 w 364"/>
                <a:gd name="T33" fmla="*/ 0 h 446"/>
                <a:gd name="T34" fmla="*/ 0 w 364"/>
                <a:gd name="T35" fmla="*/ 0 h 446"/>
                <a:gd name="T36" fmla="*/ 0 w 364"/>
                <a:gd name="T37" fmla="*/ 0 h 446"/>
                <a:gd name="T38" fmla="*/ 0 w 364"/>
                <a:gd name="T39" fmla="*/ 0 h 446"/>
                <a:gd name="T40" fmla="*/ 0 w 364"/>
                <a:gd name="T41" fmla="*/ 0 h 446"/>
                <a:gd name="T42" fmla="*/ 0 w 364"/>
                <a:gd name="T43" fmla="*/ 0 h 446"/>
                <a:gd name="T44" fmla="*/ 0 w 364"/>
                <a:gd name="T45" fmla="*/ 0 h 446"/>
                <a:gd name="T46" fmla="*/ 0 w 364"/>
                <a:gd name="T47" fmla="*/ 0 h 446"/>
                <a:gd name="T48" fmla="*/ 0 w 364"/>
                <a:gd name="T49" fmla="*/ 0 h 446"/>
                <a:gd name="T50" fmla="*/ 0 w 364"/>
                <a:gd name="T51" fmla="*/ 0 h 446"/>
                <a:gd name="T52" fmla="*/ 0 w 364"/>
                <a:gd name="T53" fmla="*/ 0 h 446"/>
                <a:gd name="T54" fmla="*/ 0 w 364"/>
                <a:gd name="T55" fmla="*/ 0 h 446"/>
                <a:gd name="T56" fmla="*/ 0 w 364"/>
                <a:gd name="T57" fmla="*/ 0 h 446"/>
                <a:gd name="T58" fmla="*/ 0 w 364"/>
                <a:gd name="T59" fmla="*/ 0 h 446"/>
                <a:gd name="T60" fmla="*/ 0 w 364"/>
                <a:gd name="T61" fmla="*/ 0 h 446"/>
                <a:gd name="T62" fmla="*/ 0 w 364"/>
                <a:gd name="T63" fmla="*/ 0 h 446"/>
                <a:gd name="T64" fmla="*/ 0 w 364"/>
                <a:gd name="T65" fmla="*/ 0 h 446"/>
                <a:gd name="T66" fmla="*/ 0 w 364"/>
                <a:gd name="T67" fmla="*/ 0 h 446"/>
                <a:gd name="T68" fmla="*/ 0 w 364"/>
                <a:gd name="T69" fmla="*/ 0 h 446"/>
                <a:gd name="T70" fmla="*/ 0 w 364"/>
                <a:gd name="T71" fmla="*/ 0 h 446"/>
                <a:gd name="T72" fmla="*/ 0 w 364"/>
                <a:gd name="T73" fmla="*/ 0 h 446"/>
                <a:gd name="T74" fmla="*/ 0 w 364"/>
                <a:gd name="T75" fmla="*/ 0 h 446"/>
                <a:gd name="T76" fmla="*/ 0 w 364"/>
                <a:gd name="T77" fmla="*/ 0 h 446"/>
                <a:gd name="T78" fmla="*/ 0 w 364"/>
                <a:gd name="T79" fmla="*/ 0 h 446"/>
                <a:gd name="T80" fmla="*/ 0 w 364"/>
                <a:gd name="T81" fmla="*/ 0 h 446"/>
                <a:gd name="T82" fmla="*/ 0 w 364"/>
                <a:gd name="T83" fmla="*/ 0 h 446"/>
                <a:gd name="T84" fmla="*/ 0 w 364"/>
                <a:gd name="T85" fmla="*/ 0 h 446"/>
                <a:gd name="T86" fmla="*/ 0 w 364"/>
                <a:gd name="T87" fmla="*/ 0 h 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4"/>
                <a:gd name="T133" fmla="*/ 0 h 446"/>
                <a:gd name="T134" fmla="*/ 364 w 364"/>
                <a:gd name="T135" fmla="*/ 446 h 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4" h="446">
                  <a:moveTo>
                    <a:pt x="331" y="352"/>
                  </a:moveTo>
                  <a:lnTo>
                    <a:pt x="333" y="352"/>
                  </a:lnTo>
                  <a:lnTo>
                    <a:pt x="323" y="357"/>
                  </a:lnTo>
                  <a:lnTo>
                    <a:pt x="313" y="360"/>
                  </a:lnTo>
                  <a:lnTo>
                    <a:pt x="303" y="363"/>
                  </a:lnTo>
                  <a:lnTo>
                    <a:pt x="293" y="365"/>
                  </a:lnTo>
                  <a:lnTo>
                    <a:pt x="284" y="366"/>
                  </a:lnTo>
                  <a:lnTo>
                    <a:pt x="275" y="368"/>
                  </a:lnTo>
                  <a:lnTo>
                    <a:pt x="266" y="368"/>
                  </a:lnTo>
                  <a:lnTo>
                    <a:pt x="257" y="368"/>
                  </a:lnTo>
                  <a:lnTo>
                    <a:pt x="248" y="368"/>
                  </a:lnTo>
                  <a:lnTo>
                    <a:pt x="240" y="368"/>
                  </a:lnTo>
                  <a:lnTo>
                    <a:pt x="233" y="367"/>
                  </a:lnTo>
                  <a:lnTo>
                    <a:pt x="226" y="365"/>
                  </a:lnTo>
                  <a:lnTo>
                    <a:pt x="209" y="361"/>
                  </a:lnTo>
                  <a:lnTo>
                    <a:pt x="195" y="356"/>
                  </a:lnTo>
                  <a:lnTo>
                    <a:pt x="181" y="348"/>
                  </a:lnTo>
                  <a:lnTo>
                    <a:pt x="167" y="340"/>
                  </a:lnTo>
                  <a:lnTo>
                    <a:pt x="155" y="331"/>
                  </a:lnTo>
                  <a:lnTo>
                    <a:pt x="144" y="321"/>
                  </a:lnTo>
                  <a:lnTo>
                    <a:pt x="132" y="308"/>
                  </a:lnTo>
                  <a:lnTo>
                    <a:pt x="122" y="296"/>
                  </a:lnTo>
                  <a:lnTo>
                    <a:pt x="113" y="283"/>
                  </a:lnTo>
                  <a:lnTo>
                    <a:pt x="105" y="270"/>
                  </a:lnTo>
                  <a:lnTo>
                    <a:pt x="98" y="254"/>
                  </a:lnTo>
                  <a:lnTo>
                    <a:pt x="91" y="240"/>
                  </a:lnTo>
                  <a:lnTo>
                    <a:pt x="86" y="224"/>
                  </a:lnTo>
                  <a:lnTo>
                    <a:pt x="82" y="209"/>
                  </a:lnTo>
                  <a:lnTo>
                    <a:pt x="80" y="194"/>
                  </a:lnTo>
                  <a:lnTo>
                    <a:pt x="78" y="179"/>
                  </a:lnTo>
                  <a:lnTo>
                    <a:pt x="78" y="164"/>
                  </a:lnTo>
                  <a:lnTo>
                    <a:pt x="79" y="150"/>
                  </a:lnTo>
                  <a:lnTo>
                    <a:pt x="81" y="136"/>
                  </a:lnTo>
                  <a:lnTo>
                    <a:pt x="84" y="124"/>
                  </a:lnTo>
                  <a:lnTo>
                    <a:pt x="89" y="113"/>
                  </a:lnTo>
                  <a:lnTo>
                    <a:pt x="96" y="100"/>
                  </a:lnTo>
                  <a:lnTo>
                    <a:pt x="98" y="96"/>
                  </a:lnTo>
                  <a:lnTo>
                    <a:pt x="102" y="91"/>
                  </a:lnTo>
                  <a:lnTo>
                    <a:pt x="106" y="87"/>
                  </a:lnTo>
                  <a:lnTo>
                    <a:pt x="110" y="82"/>
                  </a:lnTo>
                  <a:lnTo>
                    <a:pt x="114" y="78"/>
                  </a:lnTo>
                  <a:lnTo>
                    <a:pt x="119" y="74"/>
                  </a:lnTo>
                  <a:lnTo>
                    <a:pt x="124" y="70"/>
                  </a:lnTo>
                  <a:lnTo>
                    <a:pt x="129" y="67"/>
                  </a:lnTo>
                  <a:lnTo>
                    <a:pt x="89" y="0"/>
                  </a:lnTo>
                  <a:lnTo>
                    <a:pt x="80" y="6"/>
                  </a:lnTo>
                  <a:lnTo>
                    <a:pt x="71" y="13"/>
                  </a:lnTo>
                  <a:lnTo>
                    <a:pt x="63" y="21"/>
                  </a:lnTo>
                  <a:lnTo>
                    <a:pt x="55" y="28"/>
                  </a:lnTo>
                  <a:lnTo>
                    <a:pt x="47" y="36"/>
                  </a:lnTo>
                  <a:lnTo>
                    <a:pt x="40" y="44"/>
                  </a:lnTo>
                  <a:lnTo>
                    <a:pt x="34" y="53"/>
                  </a:lnTo>
                  <a:lnTo>
                    <a:pt x="28" y="63"/>
                  </a:lnTo>
                  <a:lnTo>
                    <a:pt x="19" y="81"/>
                  </a:lnTo>
                  <a:lnTo>
                    <a:pt x="11" y="100"/>
                  </a:lnTo>
                  <a:lnTo>
                    <a:pt x="5" y="121"/>
                  </a:lnTo>
                  <a:lnTo>
                    <a:pt x="2" y="141"/>
                  </a:lnTo>
                  <a:lnTo>
                    <a:pt x="0" y="162"/>
                  </a:lnTo>
                  <a:lnTo>
                    <a:pt x="1" y="183"/>
                  </a:lnTo>
                  <a:lnTo>
                    <a:pt x="3" y="204"/>
                  </a:lnTo>
                  <a:lnTo>
                    <a:pt x="6" y="225"/>
                  </a:lnTo>
                  <a:lnTo>
                    <a:pt x="12" y="246"/>
                  </a:lnTo>
                  <a:lnTo>
                    <a:pt x="19" y="266"/>
                  </a:lnTo>
                  <a:lnTo>
                    <a:pt x="27" y="286"/>
                  </a:lnTo>
                  <a:lnTo>
                    <a:pt x="36" y="306"/>
                  </a:lnTo>
                  <a:lnTo>
                    <a:pt x="47" y="325"/>
                  </a:lnTo>
                  <a:lnTo>
                    <a:pt x="61" y="343"/>
                  </a:lnTo>
                  <a:lnTo>
                    <a:pt x="74" y="360"/>
                  </a:lnTo>
                  <a:lnTo>
                    <a:pt x="89" y="376"/>
                  </a:lnTo>
                  <a:lnTo>
                    <a:pt x="106" y="391"/>
                  </a:lnTo>
                  <a:lnTo>
                    <a:pt x="124" y="405"/>
                  </a:lnTo>
                  <a:lnTo>
                    <a:pt x="144" y="416"/>
                  </a:lnTo>
                  <a:lnTo>
                    <a:pt x="164" y="426"/>
                  </a:lnTo>
                  <a:lnTo>
                    <a:pt x="186" y="434"/>
                  </a:lnTo>
                  <a:lnTo>
                    <a:pt x="208" y="441"/>
                  </a:lnTo>
                  <a:lnTo>
                    <a:pt x="221" y="443"/>
                  </a:lnTo>
                  <a:lnTo>
                    <a:pt x="233" y="445"/>
                  </a:lnTo>
                  <a:lnTo>
                    <a:pt x="245" y="446"/>
                  </a:lnTo>
                  <a:lnTo>
                    <a:pt x="257" y="446"/>
                  </a:lnTo>
                  <a:lnTo>
                    <a:pt x="270" y="446"/>
                  </a:lnTo>
                  <a:lnTo>
                    <a:pt x="283" y="445"/>
                  </a:lnTo>
                  <a:lnTo>
                    <a:pt x="295" y="443"/>
                  </a:lnTo>
                  <a:lnTo>
                    <a:pt x="309" y="441"/>
                  </a:lnTo>
                  <a:lnTo>
                    <a:pt x="322" y="438"/>
                  </a:lnTo>
                  <a:lnTo>
                    <a:pt x="335" y="433"/>
                  </a:lnTo>
                  <a:lnTo>
                    <a:pt x="349" y="429"/>
                  </a:lnTo>
                  <a:lnTo>
                    <a:pt x="362" y="423"/>
                  </a:lnTo>
                  <a:lnTo>
                    <a:pt x="364" y="423"/>
                  </a:lnTo>
                  <a:lnTo>
                    <a:pt x="331" y="35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2" name="Freeform 320"/>
            <p:cNvSpPr>
              <a:spLocks/>
            </p:cNvSpPr>
            <p:nvPr/>
          </p:nvSpPr>
          <p:spPr bwMode="auto">
            <a:xfrm>
              <a:off x="2857" y="1467"/>
              <a:ext cx="54" cy="14"/>
            </a:xfrm>
            <a:custGeom>
              <a:avLst/>
              <a:gdLst>
                <a:gd name="T0" fmla="*/ 0 w 864"/>
                <a:gd name="T1" fmla="*/ 0 h 227"/>
                <a:gd name="T2" fmla="*/ 0 w 864"/>
                <a:gd name="T3" fmla="*/ 0 h 227"/>
                <a:gd name="T4" fmla="*/ 0 w 864"/>
                <a:gd name="T5" fmla="*/ 0 h 227"/>
                <a:gd name="T6" fmla="*/ 0 w 864"/>
                <a:gd name="T7" fmla="*/ 0 h 227"/>
                <a:gd name="T8" fmla="*/ 0 w 864"/>
                <a:gd name="T9" fmla="*/ 0 h 227"/>
                <a:gd name="T10" fmla="*/ 0 w 864"/>
                <a:gd name="T11" fmla="*/ 0 h 227"/>
                <a:gd name="T12" fmla="*/ 0 w 864"/>
                <a:gd name="T13" fmla="*/ 0 h 227"/>
                <a:gd name="T14" fmla="*/ 0 w 864"/>
                <a:gd name="T15" fmla="*/ 0 h 227"/>
                <a:gd name="T16" fmla="*/ 0 w 864"/>
                <a:gd name="T17" fmla="*/ 0 h 227"/>
                <a:gd name="T18" fmla="*/ 0 w 864"/>
                <a:gd name="T19" fmla="*/ 0 h 227"/>
                <a:gd name="T20" fmla="*/ 0 w 864"/>
                <a:gd name="T21" fmla="*/ 0 h 227"/>
                <a:gd name="T22" fmla="*/ 0 w 864"/>
                <a:gd name="T23" fmla="*/ 0 h 227"/>
                <a:gd name="T24" fmla="*/ 0 w 864"/>
                <a:gd name="T25" fmla="*/ 0 h 227"/>
                <a:gd name="T26" fmla="*/ 0 w 864"/>
                <a:gd name="T27" fmla="*/ 0 h 227"/>
                <a:gd name="T28" fmla="*/ 0 w 864"/>
                <a:gd name="T29" fmla="*/ 0 h 227"/>
                <a:gd name="T30" fmla="*/ 0 w 864"/>
                <a:gd name="T31" fmla="*/ 0 h 227"/>
                <a:gd name="T32" fmla="*/ 0 w 864"/>
                <a:gd name="T33" fmla="*/ 0 h 227"/>
                <a:gd name="T34" fmla="*/ 0 w 864"/>
                <a:gd name="T35" fmla="*/ 0 h 227"/>
                <a:gd name="T36" fmla="*/ 0 w 864"/>
                <a:gd name="T37" fmla="*/ 0 h 227"/>
                <a:gd name="T38" fmla="*/ 0 w 864"/>
                <a:gd name="T39" fmla="*/ 0 h 227"/>
                <a:gd name="T40" fmla="*/ 0 w 864"/>
                <a:gd name="T41" fmla="*/ 0 h 227"/>
                <a:gd name="T42" fmla="*/ 0 w 864"/>
                <a:gd name="T43" fmla="*/ 0 h 227"/>
                <a:gd name="T44" fmla="*/ 0 w 864"/>
                <a:gd name="T45" fmla="*/ 0 h 227"/>
                <a:gd name="T46" fmla="*/ 0 w 864"/>
                <a:gd name="T47" fmla="*/ 0 h 227"/>
                <a:gd name="T48" fmla="*/ 0 w 864"/>
                <a:gd name="T49" fmla="*/ 0 h 227"/>
                <a:gd name="T50" fmla="*/ 0 w 864"/>
                <a:gd name="T51" fmla="*/ 0 h 227"/>
                <a:gd name="T52" fmla="*/ 0 w 864"/>
                <a:gd name="T53" fmla="*/ 0 h 227"/>
                <a:gd name="T54" fmla="*/ 0 w 864"/>
                <a:gd name="T55" fmla="*/ 0 h 227"/>
                <a:gd name="T56" fmla="*/ 0 w 864"/>
                <a:gd name="T57" fmla="*/ 0 h 227"/>
                <a:gd name="T58" fmla="*/ 0 w 864"/>
                <a:gd name="T59" fmla="*/ 0 h 227"/>
                <a:gd name="T60" fmla="*/ 0 w 864"/>
                <a:gd name="T61" fmla="*/ 0 h 227"/>
                <a:gd name="T62" fmla="*/ 0 w 864"/>
                <a:gd name="T63" fmla="*/ 0 h 227"/>
                <a:gd name="T64" fmla="*/ 0 w 864"/>
                <a:gd name="T65" fmla="*/ 0 h 227"/>
                <a:gd name="T66" fmla="*/ 0 w 864"/>
                <a:gd name="T67" fmla="*/ 0 h 227"/>
                <a:gd name="T68" fmla="*/ 0 w 864"/>
                <a:gd name="T69" fmla="*/ 0 h 227"/>
                <a:gd name="T70" fmla="*/ 0 w 864"/>
                <a:gd name="T71" fmla="*/ 0 h 227"/>
                <a:gd name="T72" fmla="*/ 0 w 864"/>
                <a:gd name="T73" fmla="*/ 0 h 227"/>
                <a:gd name="T74" fmla="*/ 0 w 864"/>
                <a:gd name="T75" fmla="*/ 0 h 227"/>
                <a:gd name="T76" fmla="*/ 0 w 864"/>
                <a:gd name="T77" fmla="*/ 0 h 227"/>
                <a:gd name="T78" fmla="*/ 0 w 864"/>
                <a:gd name="T79" fmla="*/ 0 h 227"/>
                <a:gd name="T80" fmla="*/ 0 w 864"/>
                <a:gd name="T81" fmla="*/ 0 h 227"/>
                <a:gd name="T82" fmla="*/ 0 w 864"/>
                <a:gd name="T83" fmla="*/ 0 h 227"/>
                <a:gd name="T84" fmla="*/ 0 w 864"/>
                <a:gd name="T85" fmla="*/ 0 h 227"/>
                <a:gd name="T86" fmla="*/ 0 w 864"/>
                <a:gd name="T87" fmla="*/ 0 h 2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64"/>
                <a:gd name="T133" fmla="*/ 0 h 227"/>
                <a:gd name="T134" fmla="*/ 864 w 864"/>
                <a:gd name="T135" fmla="*/ 227 h 2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64" h="227">
                  <a:moveTo>
                    <a:pt x="774" y="53"/>
                  </a:moveTo>
                  <a:lnTo>
                    <a:pt x="800" y="0"/>
                  </a:lnTo>
                  <a:lnTo>
                    <a:pt x="751" y="10"/>
                  </a:lnTo>
                  <a:lnTo>
                    <a:pt x="701" y="19"/>
                  </a:lnTo>
                  <a:lnTo>
                    <a:pt x="652" y="27"/>
                  </a:lnTo>
                  <a:lnTo>
                    <a:pt x="603" y="34"/>
                  </a:lnTo>
                  <a:lnTo>
                    <a:pt x="505" y="45"/>
                  </a:lnTo>
                  <a:lnTo>
                    <a:pt x="406" y="55"/>
                  </a:lnTo>
                  <a:lnTo>
                    <a:pt x="356" y="61"/>
                  </a:lnTo>
                  <a:lnTo>
                    <a:pt x="307" y="68"/>
                  </a:lnTo>
                  <a:lnTo>
                    <a:pt x="257" y="78"/>
                  </a:lnTo>
                  <a:lnTo>
                    <a:pt x="206" y="88"/>
                  </a:lnTo>
                  <a:lnTo>
                    <a:pt x="181" y="94"/>
                  </a:lnTo>
                  <a:lnTo>
                    <a:pt x="155" y="101"/>
                  </a:lnTo>
                  <a:lnTo>
                    <a:pt x="129" y="108"/>
                  </a:lnTo>
                  <a:lnTo>
                    <a:pt x="104" y="117"/>
                  </a:lnTo>
                  <a:lnTo>
                    <a:pt x="78" y="125"/>
                  </a:lnTo>
                  <a:lnTo>
                    <a:pt x="53" y="135"/>
                  </a:lnTo>
                  <a:lnTo>
                    <a:pt x="27" y="145"/>
                  </a:lnTo>
                  <a:lnTo>
                    <a:pt x="0" y="156"/>
                  </a:lnTo>
                  <a:lnTo>
                    <a:pt x="33" y="227"/>
                  </a:lnTo>
                  <a:lnTo>
                    <a:pt x="57" y="217"/>
                  </a:lnTo>
                  <a:lnTo>
                    <a:pt x="80" y="207"/>
                  </a:lnTo>
                  <a:lnTo>
                    <a:pt x="104" y="197"/>
                  </a:lnTo>
                  <a:lnTo>
                    <a:pt x="128" y="189"/>
                  </a:lnTo>
                  <a:lnTo>
                    <a:pt x="152" y="182"/>
                  </a:lnTo>
                  <a:lnTo>
                    <a:pt x="176" y="175"/>
                  </a:lnTo>
                  <a:lnTo>
                    <a:pt x="199" y="169"/>
                  </a:lnTo>
                  <a:lnTo>
                    <a:pt x="223" y="164"/>
                  </a:lnTo>
                  <a:lnTo>
                    <a:pt x="271" y="153"/>
                  </a:lnTo>
                  <a:lnTo>
                    <a:pt x="319" y="145"/>
                  </a:lnTo>
                  <a:lnTo>
                    <a:pt x="366" y="138"/>
                  </a:lnTo>
                  <a:lnTo>
                    <a:pt x="414" y="132"/>
                  </a:lnTo>
                  <a:lnTo>
                    <a:pt x="513" y="122"/>
                  </a:lnTo>
                  <a:lnTo>
                    <a:pt x="612" y="110"/>
                  </a:lnTo>
                  <a:lnTo>
                    <a:pt x="663" y="103"/>
                  </a:lnTo>
                  <a:lnTo>
                    <a:pt x="715" y="96"/>
                  </a:lnTo>
                  <a:lnTo>
                    <a:pt x="766" y="86"/>
                  </a:lnTo>
                  <a:lnTo>
                    <a:pt x="818" y="75"/>
                  </a:lnTo>
                  <a:lnTo>
                    <a:pt x="844" y="20"/>
                  </a:lnTo>
                  <a:lnTo>
                    <a:pt x="818" y="75"/>
                  </a:lnTo>
                  <a:lnTo>
                    <a:pt x="864" y="63"/>
                  </a:lnTo>
                  <a:lnTo>
                    <a:pt x="844" y="20"/>
                  </a:lnTo>
                  <a:lnTo>
                    <a:pt x="774" y="5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3" name="Freeform 321"/>
            <p:cNvSpPr>
              <a:spLocks/>
            </p:cNvSpPr>
            <p:nvPr/>
          </p:nvSpPr>
          <p:spPr bwMode="auto">
            <a:xfrm>
              <a:off x="2894" y="1457"/>
              <a:ext cx="16" cy="13"/>
            </a:xfrm>
            <a:custGeom>
              <a:avLst/>
              <a:gdLst>
                <a:gd name="T0" fmla="*/ 0 w 252"/>
                <a:gd name="T1" fmla="*/ 0 h 207"/>
                <a:gd name="T2" fmla="*/ 0 w 252"/>
                <a:gd name="T3" fmla="*/ 0 h 207"/>
                <a:gd name="T4" fmla="*/ 0 w 252"/>
                <a:gd name="T5" fmla="*/ 0 h 207"/>
                <a:gd name="T6" fmla="*/ 0 w 252"/>
                <a:gd name="T7" fmla="*/ 0 h 207"/>
                <a:gd name="T8" fmla="*/ 0 w 252"/>
                <a:gd name="T9" fmla="*/ 0 h 207"/>
                <a:gd name="T10" fmla="*/ 0 w 252"/>
                <a:gd name="T11" fmla="*/ 0 h 207"/>
                <a:gd name="T12" fmla="*/ 0 w 252"/>
                <a:gd name="T13" fmla="*/ 0 h 207"/>
                <a:gd name="T14" fmla="*/ 0 w 252"/>
                <a:gd name="T15" fmla="*/ 0 h 207"/>
                <a:gd name="T16" fmla="*/ 0 w 252"/>
                <a:gd name="T17" fmla="*/ 0 h 207"/>
                <a:gd name="T18" fmla="*/ 0 w 252"/>
                <a:gd name="T19" fmla="*/ 0 h 207"/>
                <a:gd name="T20" fmla="*/ 0 w 252"/>
                <a:gd name="T21" fmla="*/ 0 h 207"/>
                <a:gd name="T22" fmla="*/ 0 w 252"/>
                <a:gd name="T23" fmla="*/ 0 h 207"/>
                <a:gd name="T24" fmla="*/ 0 w 252"/>
                <a:gd name="T25" fmla="*/ 0 h 207"/>
                <a:gd name="T26" fmla="*/ 0 w 252"/>
                <a:gd name="T27" fmla="*/ 0 h 207"/>
                <a:gd name="T28" fmla="*/ 0 w 252"/>
                <a:gd name="T29" fmla="*/ 0 h 207"/>
                <a:gd name="T30" fmla="*/ 0 w 252"/>
                <a:gd name="T31" fmla="*/ 0 h 207"/>
                <a:gd name="T32" fmla="*/ 0 w 252"/>
                <a:gd name="T33" fmla="*/ 0 h 207"/>
                <a:gd name="T34" fmla="*/ 0 w 252"/>
                <a:gd name="T35" fmla="*/ 0 h 207"/>
                <a:gd name="T36" fmla="*/ 0 w 252"/>
                <a:gd name="T37" fmla="*/ 0 h 207"/>
                <a:gd name="T38" fmla="*/ 0 w 252"/>
                <a:gd name="T39" fmla="*/ 0 h 207"/>
                <a:gd name="T40" fmla="*/ 0 w 252"/>
                <a:gd name="T41" fmla="*/ 0 h 207"/>
                <a:gd name="T42" fmla="*/ 0 w 252"/>
                <a:gd name="T43" fmla="*/ 0 h 207"/>
                <a:gd name="T44" fmla="*/ 0 w 252"/>
                <a:gd name="T45" fmla="*/ 0 h 207"/>
                <a:gd name="T46" fmla="*/ 0 w 252"/>
                <a:gd name="T47" fmla="*/ 0 h 207"/>
                <a:gd name="T48" fmla="*/ 0 w 252"/>
                <a:gd name="T49" fmla="*/ 0 h 207"/>
                <a:gd name="T50" fmla="*/ 0 w 252"/>
                <a:gd name="T51" fmla="*/ 0 h 207"/>
                <a:gd name="T52" fmla="*/ 0 w 252"/>
                <a:gd name="T53" fmla="*/ 0 h 207"/>
                <a:gd name="T54" fmla="*/ 0 w 252"/>
                <a:gd name="T55" fmla="*/ 0 h 207"/>
                <a:gd name="T56" fmla="*/ 0 w 252"/>
                <a:gd name="T57" fmla="*/ 0 h 2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2"/>
                <a:gd name="T88" fmla="*/ 0 h 207"/>
                <a:gd name="T89" fmla="*/ 252 w 252"/>
                <a:gd name="T90" fmla="*/ 207 h 2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2" h="207">
                  <a:moveTo>
                    <a:pt x="2" y="71"/>
                  </a:moveTo>
                  <a:lnTo>
                    <a:pt x="0" y="70"/>
                  </a:lnTo>
                  <a:lnTo>
                    <a:pt x="30" y="86"/>
                  </a:lnTo>
                  <a:lnTo>
                    <a:pt x="60" y="100"/>
                  </a:lnTo>
                  <a:lnTo>
                    <a:pt x="87" y="114"/>
                  </a:lnTo>
                  <a:lnTo>
                    <a:pt x="111" y="128"/>
                  </a:lnTo>
                  <a:lnTo>
                    <a:pt x="122" y="134"/>
                  </a:lnTo>
                  <a:lnTo>
                    <a:pt x="132" y="142"/>
                  </a:lnTo>
                  <a:lnTo>
                    <a:pt x="141" y="151"/>
                  </a:lnTo>
                  <a:lnTo>
                    <a:pt x="150" y="159"/>
                  </a:lnTo>
                  <a:lnTo>
                    <a:pt x="159" y="169"/>
                  </a:lnTo>
                  <a:lnTo>
                    <a:pt x="167" y="180"/>
                  </a:lnTo>
                  <a:lnTo>
                    <a:pt x="174" y="193"/>
                  </a:lnTo>
                  <a:lnTo>
                    <a:pt x="182" y="207"/>
                  </a:lnTo>
                  <a:lnTo>
                    <a:pt x="252" y="174"/>
                  </a:lnTo>
                  <a:lnTo>
                    <a:pt x="242" y="155"/>
                  </a:lnTo>
                  <a:lnTo>
                    <a:pt x="231" y="137"/>
                  </a:lnTo>
                  <a:lnTo>
                    <a:pt x="219" y="122"/>
                  </a:lnTo>
                  <a:lnTo>
                    <a:pt x="207" y="107"/>
                  </a:lnTo>
                  <a:lnTo>
                    <a:pt x="194" y="94"/>
                  </a:lnTo>
                  <a:lnTo>
                    <a:pt x="180" y="82"/>
                  </a:lnTo>
                  <a:lnTo>
                    <a:pt x="167" y="72"/>
                  </a:lnTo>
                  <a:lnTo>
                    <a:pt x="151" y="62"/>
                  </a:lnTo>
                  <a:lnTo>
                    <a:pt x="124" y="45"/>
                  </a:lnTo>
                  <a:lnTo>
                    <a:pt x="94" y="31"/>
                  </a:lnTo>
                  <a:lnTo>
                    <a:pt x="65" y="16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2" y="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4" name="Freeform 322"/>
            <p:cNvSpPr>
              <a:spLocks/>
            </p:cNvSpPr>
            <p:nvPr/>
          </p:nvSpPr>
          <p:spPr bwMode="auto">
            <a:xfrm>
              <a:off x="2744" y="1500"/>
              <a:ext cx="73" cy="99"/>
            </a:xfrm>
            <a:custGeom>
              <a:avLst/>
              <a:gdLst>
                <a:gd name="T0" fmla="*/ 0 w 1170"/>
                <a:gd name="T1" fmla="*/ 0 h 1584"/>
                <a:gd name="T2" fmla="*/ 0 w 1170"/>
                <a:gd name="T3" fmla="*/ 0 h 1584"/>
                <a:gd name="T4" fmla="*/ 0 w 1170"/>
                <a:gd name="T5" fmla="*/ 0 h 1584"/>
                <a:gd name="T6" fmla="*/ 0 w 1170"/>
                <a:gd name="T7" fmla="*/ 0 h 1584"/>
                <a:gd name="T8" fmla="*/ 0 w 1170"/>
                <a:gd name="T9" fmla="*/ 0 h 1584"/>
                <a:gd name="T10" fmla="*/ 0 w 1170"/>
                <a:gd name="T11" fmla="*/ 0 h 1584"/>
                <a:gd name="T12" fmla="*/ 0 w 1170"/>
                <a:gd name="T13" fmla="*/ 0 h 1584"/>
                <a:gd name="T14" fmla="*/ 0 w 1170"/>
                <a:gd name="T15" fmla="*/ 0 h 1584"/>
                <a:gd name="T16" fmla="*/ 0 w 1170"/>
                <a:gd name="T17" fmla="*/ 0 h 1584"/>
                <a:gd name="T18" fmla="*/ 0 w 1170"/>
                <a:gd name="T19" fmla="*/ 0 h 1584"/>
                <a:gd name="T20" fmla="*/ 0 w 1170"/>
                <a:gd name="T21" fmla="*/ 0 h 1584"/>
                <a:gd name="T22" fmla="*/ 0 w 1170"/>
                <a:gd name="T23" fmla="*/ 0 h 1584"/>
                <a:gd name="T24" fmla="*/ 0 w 1170"/>
                <a:gd name="T25" fmla="*/ 0 h 1584"/>
                <a:gd name="T26" fmla="*/ 0 w 1170"/>
                <a:gd name="T27" fmla="*/ 0 h 1584"/>
                <a:gd name="T28" fmla="*/ 0 w 1170"/>
                <a:gd name="T29" fmla="*/ 0 h 1584"/>
                <a:gd name="T30" fmla="*/ 0 w 1170"/>
                <a:gd name="T31" fmla="*/ 0 h 1584"/>
                <a:gd name="T32" fmla="*/ 0 w 1170"/>
                <a:gd name="T33" fmla="*/ 0 h 1584"/>
                <a:gd name="T34" fmla="*/ 0 w 1170"/>
                <a:gd name="T35" fmla="*/ 0 h 1584"/>
                <a:gd name="T36" fmla="*/ 0 w 1170"/>
                <a:gd name="T37" fmla="*/ 0 h 1584"/>
                <a:gd name="T38" fmla="*/ 0 w 1170"/>
                <a:gd name="T39" fmla="*/ 0 h 1584"/>
                <a:gd name="T40" fmla="*/ 0 w 1170"/>
                <a:gd name="T41" fmla="*/ 0 h 1584"/>
                <a:gd name="T42" fmla="*/ 0 w 1170"/>
                <a:gd name="T43" fmla="*/ 0 h 1584"/>
                <a:gd name="T44" fmla="*/ 0 w 1170"/>
                <a:gd name="T45" fmla="*/ 0 h 1584"/>
                <a:gd name="T46" fmla="*/ 0 w 1170"/>
                <a:gd name="T47" fmla="*/ 0 h 1584"/>
                <a:gd name="T48" fmla="*/ 0 w 1170"/>
                <a:gd name="T49" fmla="*/ 0 h 1584"/>
                <a:gd name="T50" fmla="*/ 0 w 1170"/>
                <a:gd name="T51" fmla="*/ 0 h 1584"/>
                <a:gd name="T52" fmla="*/ 0 w 1170"/>
                <a:gd name="T53" fmla="*/ 0 h 1584"/>
                <a:gd name="T54" fmla="*/ 0 w 1170"/>
                <a:gd name="T55" fmla="*/ 0 h 1584"/>
                <a:gd name="T56" fmla="*/ 0 w 1170"/>
                <a:gd name="T57" fmla="*/ 0 h 1584"/>
                <a:gd name="T58" fmla="*/ 0 w 1170"/>
                <a:gd name="T59" fmla="*/ 0 h 1584"/>
                <a:gd name="T60" fmla="*/ 0 w 1170"/>
                <a:gd name="T61" fmla="*/ 0 h 1584"/>
                <a:gd name="T62" fmla="*/ 0 w 1170"/>
                <a:gd name="T63" fmla="*/ 0 h 1584"/>
                <a:gd name="T64" fmla="*/ 0 w 1170"/>
                <a:gd name="T65" fmla="*/ 0 h 1584"/>
                <a:gd name="T66" fmla="*/ 0 w 1170"/>
                <a:gd name="T67" fmla="*/ 0 h 1584"/>
                <a:gd name="T68" fmla="*/ 0 w 1170"/>
                <a:gd name="T69" fmla="*/ 0 h 1584"/>
                <a:gd name="T70" fmla="*/ 0 w 1170"/>
                <a:gd name="T71" fmla="*/ 0 h 1584"/>
                <a:gd name="T72" fmla="*/ 0 w 1170"/>
                <a:gd name="T73" fmla="*/ 0 h 1584"/>
                <a:gd name="T74" fmla="*/ 0 w 1170"/>
                <a:gd name="T75" fmla="*/ 0 h 1584"/>
                <a:gd name="T76" fmla="*/ 0 w 1170"/>
                <a:gd name="T77" fmla="*/ 0 h 1584"/>
                <a:gd name="T78" fmla="*/ 0 w 1170"/>
                <a:gd name="T79" fmla="*/ 0 h 1584"/>
                <a:gd name="T80" fmla="*/ 0 w 1170"/>
                <a:gd name="T81" fmla="*/ 0 h 1584"/>
                <a:gd name="T82" fmla="*/ 0 w 1170"/>
                <a:gd name="T83" fmla="*/ 0 h 1584"/>
                <a:gd name="T84" fmla="*/ 0 w 1170"/>
                <a:gd name="T85" fmla="*/ 0 h 1584"/>
                <a:gd name="T86" fmla="*/ 0 w 1170"/>
                <a:gd name="T87" fmla="*/ 0 h 1584"/>
                <a:gd name="T88" fmla="*/ 0 w 1170"/>
                <a:gd name="T89" fmla="*/ 0 h 1584"/>
                <a:gd name="T90" fmla="*/ 0 w 1170"/>
                <a:gd name="T91" fmla="*/ 0 h 1584"/>
                <a:gd name="T92" fmla="*/ 0 w 1170"/>
                <a:gd name="T93" fmla="*/ 0 h 158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70"/>
                <a:gd name="T142" fmla="*/ 0 h 1584"/>
                <a:gd name="T143" fmla="*/ 1170 w 1170"/>
                <a:gd name="T144" fmla="*/ 1584 h 158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70" h="1584">
                  <a:moveTo>
                    <a:pt x="428" y="369"/>
                  </a:moveTo>
                  <a:lnTo>
                    <a:pt x="402" y="390"/>
                  </a:lnTo>
                  <a:lnTo>
                    <a:pt x="375" y="409"/>
                  </a:lnTo>
                  <a:lnTo>
                    <a:pt x="348" y="428"/>
                  </a:lnTo>
                  <a:lnTo>
                    <a:pt x="321" y="446"/>
                  </a:lnTo>
                  <a:lnTo>
                    <a:pt x="268" y="483"/>
                  </a:lnTo>
                  <a:lnTo>
                    <a:pt x="215" y="519"/>
                  </a:lnTo>
                  <a:lnTo>
                    <a:pt x="191" y="537"/>
                  </a:lnTo>
                  <a:lnTo>
                    <a:pt x="166" y="557"/>
                  </a:lnTo>
                  <a:lnTo>
                    <a:pt x="143" y="576"/>
                  </a:lnTo>
                  <a:lnTo>
                    <a:pt x="121" y="597"/>
                  </a:lnTo>
                  <a:lnTo>
                    <a:pt x="100" y="618"/>
                  </a:lnTo>
                  <a:lnTo>
                    <a:pt x="80" y="641"/>
                  </a:lnTo>
                  <a:lnTo>
                    <a:pt x="71" y="653"/>
                  </a:lnTo>
                  <a:lnTo>
                    <a:pt x="62" y="665"/>
                  </a:lnTo>
                  <a:lnTo>
                    <a:pt x="53" y="678"/>
                  </a:lnTo>
                  <a:lnTo>
                    <a:pt x="45" y="690"/>
                  </a:lnTo>
                  <a:lnTo>
                    <a:pt x="35" y="711"/>
                  </a:lnTo>
                  <a:lnTo>
                    <a:pt x="26" y="732"/>
                  </a:lnTo>
                  <a:lnTo>
                    <a:pt x="18" y="755"/>
                  </a:lnTo>
                  <a:lnTo>
                    <a:pt x="11" y="778"/>
                  </a:lnTo>
                  <a:lnTo>
                    <a:pt x="7" y="802"/>
                  </a:lnTo>
                  <a:lnTo>
                    <a:pt x="3" y="826"/>
                  </a:lnTo>
                  <a:lnTo>
                    <a:pt x="1" y="851"/>
                  </a:lnTo>
                  <a:lnTo>
                    <a:pt x="0" y="877"/>
                  </a:lnTo>
                  <a:lnTo>
                    <a:pt x="1" y="901"/>
                  </a:lnTo>
                  <a:lnTo>
                    <a:pt x="2" y="927"/>
                  </a:lnTo>
                  <a:lnTo>
                    <a:pt x="5" y="951"/>
                  </a:lnTo>
                  <a:lnTo>
                    <a:pt x="9" y="976"/>
                  </a:lnTo>
                  <a:lnTo>
                    <a:pt x="14" y="999"/>
                  </a:lnTo>
                  <a:lnTo>
                    <a:pt x="20" y="1023"/>
                  </a:lnTo>
                  <a:lnTo>
                    <a:pt x="27" y="1046"/>
                  </a:lnTo>
                  <a:lnTo>
                    <a:pt x="34" y="1067"/>
                  </a:lnTo>
                  <a:lnTo>
                    <a:pt x="46" y="1092"/>
                  </a:lnTo>
                  <a:lnTo>
                    <a:pt x="59" y="1116"/>
                  </a:lnTo>
                  <a:lnTo>
                    <a:pt x="73" y="1141"/>
                  </a:lnTo>
                  <a:lnTo>
                    <a:pt x="86" y="1164"/>
                  </a:lnTo>
                  <a:lnTo>
                    <a:pt x="102" y="1189"/>
                  </a:lnTo>
                  <a:lnTo>
                    <a:pt x="117" y="1213"/>
                  </a:lnTo>
                  <a:lnTo>
                    <a:pt x="133" y="1236"/>
                  </a:lnTo>
                  <a:lnTo>
                    <a:pt x="150" y="1259"/>
                  </a:lnTo>
                  <a:lnTo>
                    <a:pt x="167" y="1281"/>
                  </a:lnTo>
                  <a:lnTo>
                    <a:pt x="185" y="1303"/>
                  </a:lnTo>
                  <a:lnTo>
                    <a:pt x="202" y="1324"/>
                  </a:lnTo>
                  <a:lnTo>
                    <a:pt x="221" y="1345"/>
                  </a:lnTo>
                  <a:lnTo>
                    <a:pt x="239" y="1365"/>
                  </a:lnTo>
                  <a:lnTo>
                    <a:pt x="257" y="1385"/>
                  </a:lnTo>
                  <a:lnTo>
                    <a:pt x="276" y="1403"/>
                  </a:lnTo>
                  <a:lnTo>
                    <a:pt x="294" y="1421"/>
                  </a:lnTo>
                  <a:lnTo>
                    <a:pt x="306" y="1432"/>
                  </a:lnTo>
                  <a:lnTo>
                    <a:pt x="317" y="1442"/>
                  </a:lnTo>
                  <a:lnTo>
                    <a:pt x="329" y="1451"/>
                  </a:lnTo>
                  <a:lnTo>
                    <a:pt x="342" y="1459"/>
                  </a:lnTo>
                  <a:lnTo>
                    <a:pt x="354" y="1468"/>
                  </a:lnTo>
                  <a:lnTo>
                    <a:pt x="366" y="1475"/>
                  </a:lnTo>
                  <a:lnTo>
                    <a:pt x="379" y="1482"/>
                  </a:lnTo>
                  <a:lnTo>
                    <a:pt x="393" y="1489"/>
                  </a:lnTo>
                  <a:lnTo>
                    <a:pt x="420" y="1500"/>
                  </a:lnTo>
                  <a:lnTo>
                    <a:pt x="449" y="1511"/>
                  </a:lnTo>
                  <a:lnTo>
                    <a:pt x="478" y="1520"/>
                  </a:lnTo>
                  <a:lnTo>
                    <a:pt x="508" y="1528"/>
                  </a:lnTo>
                  <a:lnTo>
                    <a:pt x="568" y="1540"/>
                  </a:lnTo>
                  <a:lnTo>
                    <a:pt x="629" y="1552"/>
                  </a:lnTo>
                  <a:lnTo>
                    <a:pt x="690" y="1563"/>
                  </a:lnTo>
                  <a:lnTo>
                    <a:pt x="749" y="1576"/>
                  </a:lnTo>
                  <a:lnTo>
                    <a:pt x="769" y="1580"/>
                  </a:lnTo>
                  <a:lnTo>
                    <a:pt x="788" y="1583"/>
                  </a:lnTo>
                  <a:lnTo>
                    <a:pt x="806" y="1584"/>
                  </a:lnTo>
                  <a:lnTo>
                    <a:pt x="822" y="1583"/>
                  </a:lnTo>
                  <a:lnTo>
                    <a:pt x="838" y="1581"/>
                  </a:lnTo>
                  <a:lnTo>
                    <a:pt x="852" y="1577"/>
                  </a:lnTo>
                  <a:lnTo>
                    <a:pt x="865" y="1571"/>
                  </a:lnTo>
                  <a:lnTo>
                    <a:pt x="878" y="1564"/>
                  </a:lnTo>
                  <a:lnTo>
                    <a:pt x="889" y="1556"/>
                  </a:lnTo>
                  <a:lnTo>
                    <a:pt x="899" y="1547"/>
                  </a:lnTo>
                  <a:lnTo>
                    <a:pt x="908" y="1535"/>
                  </a:lnTo>
                  <a:lnTo>
                    <a:pt x="918" y="1523"/>
                  </a:lnTo>
                  <a:lnTo>
                    <a:pt x="926" y="1511"/>
                  </a:lnTo>
                  <a:lnTo>
                    <a:pt x="933" y="1497"/>
                  </a:lnTo>
                  <a:lnTo>
                    <a:pt x="940" y="1483"/>
                  </a:lnTo>
                  <a:lnTo>
                    <a:pt x="945" y="1468"/>
                  </a:lnTo>
                  <a:lnTo>
                    <a:pt x="951" y="1451"/>
                  </a:lnTo>
                  <a:lnTo>
                    <a:pt x="955" y="1436"/>
                  </a:lnTo>
                  <a:lnTo>
                    <a:pt x="961" y="1418"/>
                  </a:lnTo>
                  <a:lnTo>
                    <a:pt x="965" y="1402"/>
                  </a:lnTo>
                  <a:lnTo>
                    <a:pt x="971" y="1367"/>
                  </a:lnTo>
                  <a:lnTo>
                    <a:pt x="976" y="1332"/>
                  </a:lnTo>
                  <a:lnTo>
                    <a:pt x="985" y="1265"/>
                  </a:lnTo>
                  <a:lnTo>
                    <a:pt x="992" y="1205"/>
                  </a:lnTo>
                  <a:lnTo>
                    <a:pt x="995" y="1168"/>
                  </a:lnTo>
                  <a:lnTo>
                    <a:pt x="998" y="1133"/>
                  </a:lnTo>
                  <a:lnTo>
                    <a:pt x="999" y="1096"/>
                  </a:lnTo>
                  <a:lnTo>
                    <a:pt x="1000" y="1060"/>
                  </a:lnTo>
                  <a:lnTo>
                    <a:pt x="1001" y="987"/>
                  </a:lnTo>
                  <a:lnTo>
                    <a:pt x="1001" y="914"/>
                  </a:lnTo>
                  <a:lnTo>
                    <a:pt x="1000" y="843"/>
                  </a:lnTo>
                  <a:lnTo>
                    <a:pt x="1000" y="770"/>
                  </a:lnTo>
                  <a:lnTo>
                    <a:pt x="1000" y="699"/>
                  </a:lnTo>
                  <a:lnTo>
                    <a:pt x="1003" y="628"/>
                  </a:lnTo>
                  <a:lnTo>
                    <a:pt x="1005" y="593"/>
                  </a:lnTo>
                  <a:lnTo>
                    <a:pt x="1008" y="558"/>
                  </a:lnTo>
                  <a:lnTo>
                    <a:pt x="1011" y="523"/>
                  </a:lnTo>
                  <a:lnTo>
                    <a:pt x="1016" y="488"/>
                  </a:lnTo>
                  <a:lnTo>
                    <a:pt x="1021" y="453"/>
                  </a:lnTo>
                  <a:lnTo>
                    <a:pt x="1027" y="420"/>
                  </a:lnTo>
                  <a:lnTo>
                    <a:pt x="1035" y="386"/>
                  </a:lnTo>
                  <a:lnTo>
                    <a:pt x="1045" y="352"/>
                  </a:lnTo>
                  <a:lnTo>
                    <a:pt x="1054" y="318"/>
                  </a:lnTo>
                  <a:lnTo>
                    <a:pt x="1066" y="285"/>
                  </a:lnTo>
                  <a:lnTo>
                    <a:pt x="1080" y="253"/>
                  </a:lnTo>
                  <a:lnTo>
                    <a:pt x="1094" y="220"/>
                  </a:lnTo>
                  <a:lnTo>
                    <a:pt x="1110" y="187"/>
                  </a:lnTo>
                  <a:lnTo>
                    <a:pt x="1129" y="155"/>
                  </a:lnTo>
                  <a:lnTo>
                    <a:pt x="1148" y="124"/>
                  </a:lnTo>
                  <a:lnTo>
                    <a:pt x="1170" y="92"/>
                  </a:lnTo>
                  <a:lnTo>
                    <a:pt x="1143" y="69"/>
                  </a:lnTo>
                  <a:lnTo>
                    <a:pt x="1115" y="50"/>
                  </a:lnTo>
                  <a:lnTo>
                    <a:pt x="1089" y="33"/>
                  </a:lnTo>
                  <a:lnTo>
                    <a:pt x="1063" y="21"/>
                  </a:lnTo>
                  <a:lnTo>
                    <a:pt x="1037" y="11"/>
                  </a:lnTo>
                  <a:lnTo>
                    <a:pt x="1012" y="5"/>
                  </a:lnTo>
                  <a:lnTo>
                    <a:pt x="986" y="1"/>
                  </a:lnTo>
                  <a:lnTo>
                    <a:pt x="962" y="0"/>
                  </a:lnTo>
                  <a:lnTo>
                    <a:pt x="937" y="1"/>
                  </a:lnTo>
                  <a:lnTo>
                    <a:pt x="912" y="4"/>
                  </a:lnTo>
                  <a:lnTo>
                    <a:pt x="888" y="10"/>
                  </a:lnTo>
                  <a:lnTo>
                    <a:pt x="864" y="18"/>
                  </a:lnTo>
                  <a:lnTo>
                    <a:pt x="841" y="27"/>
                  </a:lnTo>
                  <a:lnTo>
                    <a:pt x="818" y="40"/>
                  </a:lnTo>
                  <a:lnTo>
                    <a:pt x="795" y="52"/>
                  </a:lnTo>
                  <a:lnTo>
                    <a:pt x="772" y="66"/>
                  </a:lnTo>
                  <a:lnTo>
                    <a:pt x="749" y="83"/>
                  </a:lnTo>
                  <a:lnTo>
                    <a:pt x="727" y="99"/>
                  </a:lnTo>
                  <a:lnTo>
                    <a:pt x="704" y="117"/>
                  </a:lnTo>
                  <a:lnTo>
                    <a:pt x="683" y="136"/>
                  </a:lnTo>
                  <a:lnTo>
                    <a:pt x="639" y="176"/>
                  </a:lnTo>
                  <a:lnTo>
                    <a:pt x="596" y="216"/>
                  </a:lnTo>
                  <a:lnTo>
                    <a:pt x="554" y="257"/>
                  </a:lnTo>
                  <a:lnTo>
                    <a:pt x="512" y="297"/>
                  </a:lnTo>
                  <a:lnTo>
                    <a:pt x="490" y="316"/>
                  </a:lnTo>
                  <a:lnTo>
                    <a:pt x="470" y="335"/>
                  </a:lnTo>
                  <a:lnTo>
                    <a:pt x="448" y="352"/>
                  </a:lnTo>
                  <a:lnTo>
                    <a:pt x="428" y="369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5" name="Freeform 323"/>
            <p:cNvSpPr>
              <a:spLocks/>
            </p:cNvSpPr>
            <p:nvPr/>
          </p:nvSpPr>
          <p:spPr bwMode="auto">
            <a:xfrm>
              <a:off x="2745" y="1522"/>
              <a:ext cx="28" cy="23"/>
            </a:xfrm>
            <a:custGeom>
              <a:avLst/>
              <a:gdLst>
                <a:gd name="T0" fmla="*/ 0 w 440"/>
                <a:gd name="T1" fmla="*/ 0 h 371"/>
                <a:gd name="T2" fmla="*/ 0 w 440"/>
                <a:gd name="T3" fmla="*/ 0 h 371"/>
                <a:gd name="T4" fmla="*/ 0 w 440"/>
                <a:gd name="T5" fmla="*/ 0 h 371"/>
                <a:gd name="T6" fmla="*/ 0 w 440"/>
                <a:gd name="T7" fmla="*/ 0 h 371"/>
                <a:gd name="T8" fmla="*/ 0 w 440"/>
                <a:gd name="T9" fmla="*/ 0 h 371"/>
                <a:gd name="T10" fmla="*/ 0 w 440"/>
                <a:gd name="T11" fmla="*/ 0 h 371"/>
                <a:gd name="T12" fmla="*/ 0 w 440"/>
                <a:gd name="T13" fmla="*/ 0 h 371"/>
                <a:gd name="T14" fmla="*/ 0 w 440"/>
                <a:gd name="T15" fmla="*/ 0 h 371"/>
                <a:gd name="T16" fmla="*/ 0 w 440"/>
                <a:gd name="T17" fmla="*/ 0 h 371"/>
                <a:gd name="T18" fmla="*/ 0 w 440"/>
                <a:gd name="T19" fmla="*/ 0 h 371"/>
                <a:gd name="T20" fmla="*/ 0 w 440"/>
                <a:gd name="T21" fmla="*/ 0 h 371"/>
                <a:gd name="T22" fmla="*/ 0 w 440"/>
                <a:gd name="T23" fmla="*/ 0 h 371"/>
                <a:gd name="T24" fmla="*/ 0 w 440"/>
                <a:gd name="T25" fmla="*/ 0 h 371"/>
                <a:gd name="T26" fmla="*/ 0 w 440"/>
                <a:gd name="T27" fmla="*/ 0 h 371"/>
                <a:gd name="T28" fmla="*/ 0 w 440"/>
                <a:gd name="T29" fmla="*/ 0 h 371"/>
                <a:gd name="T30" fmla="*/ 0 w 440"/>
                <a:gd name="T31" fmla="*/ 0 h 371"/>
                <a:gd name="T32" fmla="*/ 0 w 440"/>
                <a:gd name="T33" fmla="*/ 0 h 371"/>
                <a:gd name="T34" fmla="*/ 0 w 440"/>
                <a:gd name="T35" fmla="*/ 0 h 371"/>
                <a:gd name="T36" fmla="*/ 0 w 440"/>
                <a:gd name="T37" fmla="*/ 0 h 371"/>
                <a:gd name="T38" fmla="*/ 0 w 440"/>
                <a:gd name="T39" fmla="*/ 0 h 371"/>
                <a:gd name="T40" fmla="*/ 0 w 440"/>
                <a:gd name="T41" fmla="*/ 0 h 371"/>
                <a:gd name="T42" fmla="*/ 0 w 440"/>
                <a:gd name="T43" fmla="*/ 0 h 371"/>
                <a:gd name="T44" fmla="*/ 0 w 440"/>
                <a:gd name="T45" fmla="*/ 0 h 371"/>
                <a:gd name="T46" fmla="*/ 0 w 440"/>
                <a:gd name="T47" fmla="*/ 0 h 371"/>
                <a:gd name="T48" fmla="*/ 0 w 440"/>
                <a:gd name="T49" fmla="*/ 0 h 371"/>
                <a:gd name="T50" fmla="*/ 0 w 440"/>
                <a:gd name="T51" fmla="*/ 0 h 371"/>
                <a:gd name="T52" fmla="*/ 0 w 440"/>
                <a:gd name="T53" fmla="*/ 0 h 371"/>
                <a:gd name="T54" fmla="*/ 0 w 440"/>
                <a:gd name="T55" fmla="*/ 0 h 371"/>
                <a:gd name="T56" fmla="*/ 0 w 440"/>
                <a:gd name="T57" fmla="*/ 0 h 371"/>
                <a:gd name="T58" fmla="*/ 0 w 440"/>
                <a:gd name="T59" fmla="*/ 0 h 371"/>
                <a:gd name="T60" fmla="*/ 0 w 440"/>
                <a:gd name="T61" fmla="*/ 0 h 371"/>
                <a:gd name="T62" fmla="*/ 0 w 440"/>
                <a:gd name="T63" fmla="*/ 0 h 371"/>
                <a:gd name="T64" fmla="*/ 0 w 440"/>
                <a:gd name="T65" fmla="*/ 0 h 371"/>
                <a:gd name="T66" fmla="*/ 0 w 440"/>
                <a:gd name="T67" fmla="*/ 0 h 371"/>
                <a:gd name="T68" fmla="*/ 0 w 440"/>
                <a:gd name="T69" fmla="*/ 0 h 371"/>
                <a:gd name="T70" fmla="*/ 0 w 440"/>
                <a:gd name="T71" fmla="*/ 0 h 371"/>
                <a:gd name="T72" fmla="*/ 0 w 440"/>
                <a:gd name="T73" fmla="*/ 0 h 37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371"/>
                <a:gd name="T113" fmla="*/ 440 w 440"/>
                <a:gd name="T114" fmla="*/ 371 h 37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371">
                  <a:moveTo>
                    <a:pt x="67" y="371"/>
                  </a:moveTo>
                  <a:lnTo>
                    <a:pt x="67" y="371"/>
                  </a:lnTo>
                  <a:lnTo>
                    <a:pt x="74" y="359"/>
                  </a:lnTo>
                  <a:lnTo>
                    <a:pt x="81" y="348"/>
                  </a:lnTo>
                  <a:lnTo>
                    <a:pt x="90" y="338"/>
                  </a:lnTo>
                  <a:lnTo>
                    <a:pt x="98" y="327"/>
                  </a:lnTo>
                  <a:lnTo>
                    <a:pt x="116" y="306"/>
                  </a:lnTo>
                  <a:lnTo>
                    <a:pt x="136" y="285"/>
                  </a:lnTo>
                  <a:lnTo>
                    <a:pt x="156" y="267"/>
                  </a:lnTo>
                  <a:lnTo>
                    <a:pt x="179" y="248"/>
                  </a:lnTo>
                  <a:lnTo>
                    <a:pt x="202" y="229"/>
                  </a:lnTo>
                  <a:lnTo>
                    <a:pt x="226" y="212"/>
                  </a:lnTo>
                  <a:lnTo>
                    <a:pt x="278" y="176"/>
                  </a:lnTo>
                  <a:lnTo>
                    <a:pt x="332" y="139"/>
                  </a:lnTo>
                  <a:lnTo>
                    <a:pt x="358" y="121"/>
                  </a:lnTo>
                  <a:lnTo>
                    <a:pt x="386" y="101"/>
                  </a:lnTo>
                  <a:lnTo>
                    <a:pt x="413" y="82"/>
                  </a:lnTo>
                  <a:lnTo>
                    <a:pt x="440" y="60"/>
                  </a:lnTo>
                  <a:lnTo>
                    <a:pt x="392" y="0"/>
                  </a:lnTo>
                  <a:lnTo>
                    <a:pt x="366" y="19"/>
                  </a:lnTo>
                  <a:lnTo>
                    <a:pt x="341" y="39"/>
                  </a:lnTo>
                  <a:lnTo>
                    <a:pt x="314" y="57"/>
                  </a:lnTo>
                  <a:lnTo>
                    <a:pt x="287" y="75"/>
                  </a:lnTo>
                  <a:lnTo>
                    <a:pt x="234" y="112"/>
                  </a:lnTo>
                  <a:lnTo>
                    <a:pt x="182" y="149"/>
                  </a:lnTo>
                  <a:lnTo>
                    <a:pt x="155" y="168"/>
                  </a:lnTo>
                  <a:lnTo>
                    <a:pt x="130" y="188"/>
                  </a:lnTo>
                  <a:lnTo>
                    <a:pt x="105" y="209"/>
                  </a:lnTo>
                  <a:lnTo>
                    <a:pt x="81" y="230"/>
                  </a:lnTo>
                  <a:lnTo>
                    <a:pt x="59" y="254"/>
                  </a:lnTo>
                  <a:lnTo>
                    <a:pt x="38" y="277"/>
                  </a:lnTo>
                  <a:lnTo>
                    <a:pt x="28" y="291"/>
                  </a:lnTo>
                  <a:lnTo>
                    <a:pt x="18" y="304"/>
                  </a:lnTo>
                  <a:lnTo>
                    <a:pt x="9" y="317"/>
                  </a:lnTo>
                  <a:lnTo>
                    <a:pt x="0" y="332"/>
                  </a:lnTo>
                  <a:lnTo>
                    <a:pt x="67" y="3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6" name="Freeform 324"/>
            <p:cNvSpPr>
              <a:spLocks/>
            </p:cNvSpPr>
            <p:nvPr/>
          </p:nvSpPr>
          <p:spPr bwMode="auto">
            <a:xfrm>
              <a:off x="2742" y="1542"/>
              <a:ext cx="7" cy="26"/>
            </a:xfrm>
            <a:custGeom>
              <a:avLst/>
              <a:gdLst>
                <a:gd name="T0" fmla="*/ 0 w 118"/>
                <a:gd name="T1" fmla="*/ 0 h 411"/>
                <a:gd name="T2" fmla="*/ 0 w 118"/>
                <a:gd name="T3" fmla="*/ 0 h 411"/>
                <a:gd name="T4" fmla="*/ 0 w 118"/>
                <a:gd name="T5" fmla="*/ 0 h 411"/>
                <a:gd name="T6" fmla="*/ 0 w 118"/>
                <a:gd name="T7" fmla="*/ 0 h 411"/>
                <a:gd name="T8" fmla="*/ 0 w 118"/>
                <a:gd name="T9" fmla="*/ 0 h 411"/>
                <a:gd name="T10" fmla="*/ 0 w 118"/>
                <a:gd name="T11" fmla="*/ 0 h 411"/>
                <a:gd name="T12" fmla="*/ 0 w 118"/>
                <a:gd name="T13" fmla="*/ 0 h 411"/>
                <a:gd name="T14" fmla="*/ 0 w 118"/>
                <a:gd name="T15" fmla="*/ 0 h 411"/>
                <a:gd name="T16" fmla="*/ 0 w 118"/>
                <a:gd name="T17" fmla="*/ 0 h 411"/>
                <a:gd name="T18" fmla="*/ 0 w 118"/>
                <a:gd name="T19" fmla="*/ 0 h 411"/>
                <a:gd name="T20" fmla="*/ 0 w 118"/>
                <a:gd name="T21" fmla="*/ 0 h 411"/>
                <a:gd name="T22" fmla="*/ 0 w 118"/>
                <a:gd name="T23" fmla="*/ 0 h 411"/>
                <a:gd name="T24" fmla="*/ 0 w 118"/>
                <a:gd name="T25" fmla="*/ 0 h 411"/>
                <a:gd name="T26" fmla="*/ 0 w 118"/>
                <a:gd name="T27" fmla="*/ 0 h 411"/>
                <a:gd name="T28" fmla="*/ 0 w 118"/>
                <a:gd name="T29" fmla="*/ 0 h 411"/>
                <a:gd name="T30" fmla="*/ 0 w 118"/>
                <a:gd name="T31" fmla="*/ 0 h 411"/>
                <a:gd name="T32" fmla="*/ 0 w 118"/>
                <a:gd name="T33" fmla="*/ 0 h 411"/>
                <a:gd name="T34" fmla="*/ 0 w 118"/>
                <a:gd name="T35" fmla="*/ 0 h 411"/>
                <a:gd name="T36" fmla="*/ 0 w 118"/>
                <a:gd name="T37" fmla="*/ 0 h 411"/>
                <a:gd name="T38" fmla="*/ 0 w 118"/>
                <a:gd name="T39" fmla="*/ 0 h 411"/>
                <a:gd name="T40" fmla="*/ 0 w 118"/>
                <a:gd name="T41" fmla="*/ 0 h 411"/>
                <a:gd name="T42" fmla="*/ 0 w 118"/>
                <a:gd name="T43" fmla="*/ 0 h 411"/>
                <a:gd name="T44" fmla="*/ 0 w 118"/>
                <a:gd name="T45" fmla="*/ 0 h 411"/>
                <a:gd name="T46" fmla="*/ 0 w 118"/>
                <a:gd name="T47" fmla="*/ 0 h 411"/>
                <a:gd name="T48" fmla="*/ 0 w 118"/>
                <a:gd name="T49" fmla="*/ 0 h 411"/>
                <a:gd name="T50" fmla="*/ 0 w 118"/>
                <a:gd name="T51" fmla="*/ 0 h 411"/>
                <a:gd name="T52" fmla="*/ 0 w 118"/>
                <a:gd name="T53" fmla="*/ 0 h 411"/>
                <a:gd name="T54" fmla="*/ 0 w 118"/>
                <a:gd name="T55" fmla="*/ 0 h 411"/>
                <a:gd name="T56" fmla="*/ 0 w 118"/>
                <a:gd name="T57" fmla="*/ 0 h 411"/>
                <a:gd name="T58" fmla="*/ 0 w 118"/>
                <a:gd name="T59" fmla="*/ 0 h 411"/>
                <a:gd name="T60" fmla="*/ 0 w 118"/>
                <a:gd name="T61" fmla="*/ 0 h 411"/>
                <a:gd name="T62" fmla="*/ 0 w 118"/>
                <a:gd name="T63" fmla="*/ 0 h 411"/>
                <a:gd name="T64" fmla="*/ 0 w 118"/>
                <a:gd name="T65" fmla="*/ 0 h 411"/>
                <a:gd name="T66" fmla="*/ 0 w 118"/>
                <a:gd name="T67" fmla="*/ 0 h 411"/>
                <a:gd name="T68" fmla="*/ 0 w 118"/>
                <a:gd name="T69" fmla="*/ 0 h 411"/>
                <a:gd name="T70" fmla="*/ 0 w 118"/>
                <a:gd name="T71" fmla="*/ 0 h 411"/>
                <a:gd name="T72" fmla="*/ 0 w 118"/>
                <a:gd name="T73" fmla="*/ 0 h 4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8"/>
                <a:gd name="T112" fmla="*/ 0 h 411"/>
                <a:gd name="T113" fmla="*/ 118 w 118"/>
                <a:gd name="T114" fmla="*/ 411 h 4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8" h="411">
                  <a:moveTo>
                    <a:pt x="109" y="380"/>
                  </a:moveTo>
                  <a:lnTo>
                    <a:pt x="109" y="382"/>
                  </a:lnTo>
                  <a:lnTo>
                    <a:pt x="103" y="362"/>
                  </a:lnTo>
                  <a:lnTo>
                    <a:pt x="96" y="342"/>
                  </a:lnTo>
                  <a:lnTo>
                    <a:pt x="90" y="320"/>
                  </a:lnTo>
                  <a:lnTo>
                    <a:pt x="86" y="298"/>
                  </a:lnTo>
                  <a:lnTo>
                    <a:pt x="82" y="275"/>
                  </a:lnTo>
                  <a:lnTo>
                    <a:pt x="80" y="253"/>
                  </a:lnTo>
                  <a:lnTo>
                    <a:pt x="78" y="229"/>
                  </a:lnTo>
                  <a:lnTo>
                    <a:pt x="78" y="206"/>
                  </a:lnTo>
                  <a:lnTo>
                    <a:pt x="79" y="183"/>
                  </a:lnTo>
                  <a:lnTo>
                    <a:pt x="81" y="159"/>
                  </a:lnTo>
                  <a:lnTo>
                    <a:pt x="84" y="137"/>
                  </a:lnTo>
                  <a:lnTo>
                    <a:pt x="88" y="115"/>
                  </a:lnTo>
                  <a:lnTo>
                    <a:pt x="95" y="95"/>
                  </a:lnTo>
                  <a:lnTo>
                    <a:pt x="101" y="74"/>
                  </a:lnTo>
                  <a:lnTo>
                    <a:pt x="109" y="56"/>
                  </a:lnTo>
                  <a:lnTo>
                    <a:pt x="118" y="39"/>
                  </a:lnTo>
                  <a:lnTo>
                    <a:pt x="51" y="0"/>
                  </a:lnTo>
                  <a:lnTo>
                    <a:pt x="39" y="23"/>
                  </a:lnTo>
                  <a:lnTo>
                    <a:pt x="29" y="48"/>
                  </a:lnTo>
                  <a:lnTo>
                    <a:pt x="20" y="72"/>
                  </a:lnTo>
                  <a:lnTo>
                    <a:pt x="14" y="98"/>
                  </a:lnTo>
                  <a:lnTo>
                    <a:pt x="7" y="125"/>
                  </a:lnTo>
                  <a:lnTo>
                    <a:pt x="4" y="151"/>
                  </a:lnTo>
                  <a:lnTo>
                    <a:pt x="1" y="178"/>
                  </a:lnTo>
                  <a:lnTo>
                    <a:pt x="0" y="206"/>
                  </a:lnTo>
                  <a:lnTo>
                    <a:pt x="1" y="232"/>
                  </a:lnTo>
                  <a:lnTo>
                    <a:pt x="2" y="259"/>
                  </a:lnTo>
                  <a:lnTo>
                    <a:pt x="5" y="285"/>
                  </a:lnTo>
                  <a:lnTo>
                    <a:pt x="9" y="312"/>
                  </a:lnTo>
                  <a:lnTo>
                    <a:pt x="15" y="338"/>
                  </a:lnTo>
                  <a:lnTo>
                    <a:pt x="22" y="362"/>
                  </a:lnTo>
                  <a:lnTo>
                    <a:pt x="29" y="387"/>
                  </a:lnTo>
                  <a:lnTo>
                    <a:pt x="37" y="410"/>
                  </a:lnTo>
                  <a:lnTo>
                    <a:pt x="38" y="411"/>
                  </a:lnTo>
                  <a:lnTo>
                    <a:pt x="109" y="38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7" name="Freeform 325"/>
            <p:cNvSpPr>
              <a:spLocks/>
            </p:cNvSpPr>
            <p:nvPr/>
          </p:nvSpPr>
          <p:spPr bwMode="auto">
            <a:xfrm>
              <a:off x="2744" y="1566"/>
              <a:ext cx="21" cy="25"/>
            </a:xfrm>
            <a:custGeom>
              <a:avLst/>
              <a:gdLst>
                <a:gd name="T0" fmla="*/ 0 w 323"/>
                <a:gd name="T1" fmla="*/ 0 h 398"/>
                <a:gd name="T2" fmla="*/ 0 w 323"/>
                <a:gd name="T3" fmla="*/ 0 h 398"/>
                <a:gd name="T4" fmla="*/ 0 w 323"/>
                <a:gd name="T5" fmla="*/ 0 h 398"/>
                <a:gd name="T6" fmla="*/ 0 w 323"/>
                <a:gd name="T7" fmla="*/ 0 h 398"/>
                <a:gd name="T8" fmla="*/ 0 w 323"/>
                <a:gd name="T9" fmla="*/ 0 h 398"/>
                <a:gd name="T10" fmla="*/ 0 w 323"/>
                <a:gd name="T11" fmla="*/ 0 h 398"/>
                <a:gd name="T12" fmla="*/ 0 w 323"/>
                <a:gd name="T13" fmla="*/ 0 h 398"/>
                <a:gd name="T14" fmla="*/ 0 w 323"/>
                <a:gd name="T15" fmla="*/ 0 h 398"/>
                <a:gd name="T16" fmla="*/ 0 w 323"/>
                <a:gd name="T17" fmla="*/ 0 h 398"/>
                <a:gd name="T18" fmla="*/ 0 w 323"/>
                <a:gd name="T19" fmla="*/ 0 h 398"/>
                <a:gd name="T20" fmla="*/ 0 w 323"/>
                <a:gd name="T21" fmla="*/ 0 h 398"/>
                <a:gd name="T22" fmla="*/ 0 w 323"/>
                <a:gd name="T23" fmla="*/ 0 h 398"/>
                <a:gd name="T24" fmla="*/ 0 w 323"/>
                <a:gd name="T25" fmla="*/ 0 h 398"/>
                <a:gd name="T26" fmla="*/ 0 w 323"/>
                <a:gd name="T27" fmla="*/ 0 h 398"/>
                <a:gd name="T28" fmla="*/ 0 w 323"/>
                <a:gd name="T29" fmla="*/ 0 h 398"/>
                <a:gd name="T30" fmla="*/ 0 w 323"/>
                <a:gd name="T31" fmla="*/ 0 h 398"/>
                <a:gd name="T32" fmla="*/ 0 w 323"/>
                <a:gd name="T33" fmla="*/ 0 h 398"/>
                <a:gd name="T34" fmla="*/ 0 w 323"/>
                <a:gd name="T35" fmla="*/ 0 h 398"/>
                <a:gd name="T36" fmla="*/ 0 w 323"/>
                <a:gd name="T37" fmla="*/ 0 h 398"/>
                <a:gd name="T38" fmla="*/ 0 w 323"/>
                <a:gd name="T39" fmla="*/ 0 h 398"/>
                <a:gd name="T40" fmla="*/ 0 w 323"/>
                <a:gd name="T41" fmla="*/ 0 h 398"/>
                <a:gd name="T42" fmla="*/ 0 w 323"/>
                <a:gd name="T43" fmla="*/ 0 h 398"/>
                <a:gd name="T44" fmla="*/ 0 w 323"/>
                <a:gd name="T45" fmla="*/ 0 h 398"/>
                <a:gd name="T46" fmla="*/ 0 w 323"/>
                <a:gd name="T47" fmla="*/ 0 h 398"/>
                <a:gd name="T48" fmla="*/ 0 w 323"/>
                <a:gd name="T49" fmla="*/ 0 h 398"/>
                <a:gd name="T50" fmla="*/ 0 w 323"/>
                <a:gd name="T51" fmla="*/ 0 h 398"/>
                <a:gd name="T52" fmla="*/ 0 w 323"/>
                <a:gd name="T53" fmla="*/ 0 h 398"/>
                <a:gd name="T54" fmla="*/ 0 w 323"/>
                <a:gd name="T55" fmla="*/ 0 h 398"/>
                <a:gd name="T56" fmla="*/ 0 w 323"/>
                <a:gd name="T57" fmla="*/ 0 h 398"/>
                <a:gd name="T58" fmla="*/ 0 w 323"/>
                <a:gd name="T59" fmla="*/ 0 h 398"/>
                <a:gd name="T60" fmla="*/ 0 w 323"/>
                <a:gd name="T61" fmla="*/ 0 h 398"/>
                <a:gd name="T62" fmla="*/ 0 w 323"/>
                <a:gd name="T63" fmla="*/ 0 h 398"/>
                <a:gd name="T64" fmla="*/ 0 w 323"/>
                <a:gd name="T65" fmla="*/ 0 h 398"/>
                <a:gd name="T66" fmla="*/ 0 w 323"/>
                <a:gd name="T67" fmla="*/ 0 h 398"/>
                <a:gd name="T68" fmla="*/ 0 w 323"/>
                <a:gd name="T69" fmla="*/ 0 h 398"/>
                <a:gd name="T70" fmla="*/ 0 w 323"/>
                <a:gd name="T71" fmla="*/ 0 h 398"/>
                <a:gd name="T72" fmla="*/ 0 w 323"/>
                <a:gd name="T73" fmla="*/ 0 h 39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3"/>
                <a:gd name="T112" fmla="*/ 0 h 398"/>
                <a:gd name="T113" fmla="*/ 323 w 323"/>
                <a:gd name="T114" fmla="*/ 398 h 39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3" h="398">
                  <a:moveTo>
                    <a:pt x="323" y="343"/>
                  </a:moveTo>
                  <a:lnTo>
                    <a:pt x="322" y="342"/>
                  </a:lnTo>
                  <a:lnTo>
                    <a:pt x="305" y="324"/>
                  </a:lnTo>
                  <a:lnTo>
                    <a:pt x="286" y="306"/>
                  </a:lnTo>
                  <a:lnTo>
                    <a:pt x="269" y="288"/>
                  </a:lnTo>
                  <a:lnTo>
                    <a:pt x="250" y="268"/>
                  </a:lnTo>
                  <a:lnTo>
                    <a:pt x="233" y="248"/>
                  </a:lnTo>
                  <a:lnTo>
                    <a:pt x="215" y="227"/>
                  </a:lnTo>
                  <a:lnTo>
                    <a:pt x="199" y="206"/>
                  </a:lnTo>
                  <a:lnTo>
                    <a:pt x="183" y="184"/>
                  </a:lnTo>
                  <a:lnTo>
                    <a:pt x="166" y="163"/>
                  </a:lnTo>
                  <a:lnTo>
                    <a:pt x="150" y="140"/>
                  </a:lnTo>
                  <a:lnTo>
                    <a:pt x="135" y="116"/>
                  </a:lnTo>
                  <a:lnTo>
                    <a:pt x="121" y="94"/>
                  </a:lnTo>
                  <a:lnTo>
                    <a:pt x="107" y="70"/>
                  </a:lnTo>
                  <a:lnTo>
                    <a:pt x="94" y="47"/>
                  </a:lnTo>
                  <a:lnTo>
                    <a:pt x="82" y="23"/>
                  </a:lnTo>
                  <a:lnTo>
                    <a:pt x="71" y="0"/>
                  </a:lnTo>
                  <a:lnTo>
                    <a:pt x="0" y="31"/>
                  </a:lnTo>
                  <a:lnTo>
                    <a:pt x="12" y="58"/>
                  </a:lnTo>
                  <a:lnTo>
                    <a:pt x="26" y="84"/>
                  </a:lnTo>
                  <a:lnTo>
                    <a:pt x="40" y="108"/>
                  </a:lnTo>
                  <a:lnTo>
                    <a:pt x="54" y="134"/>
                  </a:lnTo>
                  <a:lnTo>
                    <a:pt x="70" y="158"/>
                  </a:lnTo>
                  <a:lnTo>
                    <a:pt x="86" y="183"/>
                  </a:lnTo>
                  <a:lnTo>
                    <a:pt x="103" y="207"/>
                  </a:lnTo>
                  <a:lnTo>
                    <a:pt x="120" y="230"/>
                  </a:lnTo>
                  <a:lnTo>
                    <a:pt x="138" y="254"/>
                  </a:lnTo>
                  <a:lnTo>
                    <a:pt x="156" y="276"/>
                  </a:lnTo>
                  <a:lnTo>
                    <a:pt x="174" y="298"/>
                  </a:lnTo>
                  <a:lnTo>
                    <a:pt x="193" y="319"/>
                  </a:lnTo>
                  <a:lnTo>
                    <a:pt x="211" y="340"/>
                  </a:lnTo>
                  <a:lnTo>
                    <a:pt x="231" y="360"/>
                  </a:lnTo>
                  <a:lnTo>
                    <a:pt x="250" y="380"/>
                  </a:lnTo>
                  <a:lnTo>
                    <a:pt x="270" y="398"/>
                  </a:lnTo>
                  <a:lnTo>
                    <a:pt x="269" y="397"/>
                  </a:lnTo>
                  <a:lnTo>
                    <a:pt x="323" y="34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8" name="Freeform 326"/>
            <p:cNvSpPr>
              <a:spLocks/>
            </p:cNvSpPr>
            <p:nvPr/>
          </p:nvSpPr>
          <p:spPr bwMode="auto">
            <a:xfrm>
              <a:off x="2761" y="1588"/>
              <a:ext cx="31" cy="13"/>
            </a:xfrm>
            <a:custGeom>
              <a:avLst/>
              <a:gdLst>
                <a:gd name="T0" fmla="*/ 0 w 491"/>
                <a:gd name="T1" fmla="*/ 0 h 219"/>
                <a:gd name="T2" fmla="*/ 0 w 491"/>
                <a:gd name="T3" fmla="*/ 0 h 219"/>
                <a:gd name="T4" fmla="*/ 0 w 491"/>
                <a:gd name="T5" fmla="*/ 0 h 219"/>
                <a:gd name="T6" fmla="*/ 0 w 491"/>
                <a:gd name="T7" fmla="*/ 0 h 219"/>
                <a:gd name="T8" fmla="*/ 0 w 491"/>
                <a:gd name="T9" fmla="*/ 0 h 219"/>
                <a:gd name="T10" fmla="*/ 0 w 491"/>
                <a:gd name="T11" fmla="*/ 0 h 219"/>
                <a:gd name="T12" fmla="*/ 0 w 491"/>
                <a:gd name="T13" fmla="*/ 0 h 219"/>
                <a:gd name="T14" fmla="*/ 0 w 491"/>
                <a:gd name="T15" fmla="*/ 0 h 219"/>
                <a:gd name="T16" fmla="*/ 0 w 491"/>
                <a:gd name="T17" fmla="*/ 0 h 219"/>
                <a:gd name="T18" fmla="*/ 0 w 491"/>
                <a:gd name="T19" fmla="*/ 0 h 219"/>
                <a:gd name="T20" fmla="*/ 0 w 491"/>
                <a:gd name="T21" fmla="*/ 0 h 219"/>
                <a:gd name="T22" fmla="*/ 0 w 491"/>
                <a:gd name="T23" fmla="*/ 0 h 219"/>
                <a:gd name="T24" fmla="*/ 0 w 491"/>
                <a:gd name="T25" fmla="*/ 0 h 219"/>
                <a:gd name="T26" fmla="*/ 0 w 491"/>
                <a:gd name="T27" fmla="*/ 0 h 219"/>
                <a:gd name="T28" fmla="*/ 0 w 491"/>
                <a:gd name="T29" fmla="*/ 0 h 219"/>
                <a:gd name="T30" fmla="*/ 0 w 491"/>
                <a:gd name="T31" fmla="*/ 0 h 219"/>
                <a:gd name="T32" fmla="*/ 0 w 491"/>
                <a:gd name="T33" fmla="*/ 0 h 219"/>
                <a:gd name="T34" fmla="*/ 0 w 491"/>
                <a:gd name="T35" fmla="*/ 0 h 219"/>
                <a:gd name="T36" fmla="*/ 0 w 491"/>
                <a:gd name="T37" fmla="*/ 0 h 219"/>
                <a:gd name="T38" fmla="*/ 0 w 491"/>
                <a:gd name="T39" fmla="*/ 0 h 219"/>
                <a:gd name="T40" fmla="*/ 0 w 491"/>
                <a:gd name="T41" fmla="*/ 0 h 219"/>
                <a:gd name="T42" fmla="*/ 0 w 491"/>
                <a:gd name="T43" fmla="*/ 0 h 219"/>
                <a:gd name="T44" fmla="*/ 0 w 491"/>
                <a:gd name="T45" fmla="*/ 0 h 219"/>
                <a:gd name="T46" fmla="*/ 0 w 491"/>
                <a:gd name="T47" fmla="*/ 0 h 219"/>
                <a:gd name="T48" fmla="*/ 0 w 491"/>
                <a:gd name="T49" fmla="*/ 0 h 219"/>
                <a:gd name="T50" fmla="*/ 0 w 491"/>
                <a:gd name="T51" fmla="*/ 0 h 219"/>
                <a:gd name="T52" fmla="*/ 0 w 491"/>
                <a:gd name="T53" fmla="*/ 0 h 219"/>
                <a:gd name="T54" fmla="*/ 0 w 491"/>
                <a:gd name="T55" fmla="*/ 0 h 219"/>
                <a:gd name="T56" fmla="*/ 0 w 491"/>
                <a:gd name="T57" fmla="*/ 0 h 219"/>
                <a:gd name="T58" fmla="*/ 0 w 491"/>
                <a:gd name="T59" fmla="*/ 0 h 219"/>
                <a:gd name="T60" fmla="*/ 0 w 491"/>
                <a:gd name="T61" fmla="*/ 0 h 219"/>
                <a:gd name="T62" fmla="*/ 0 w 491"/>
                <a:gd name="T63" fmla="*/ 0 h 219"/>
                <a:gd name="T64" fmla="*/ 0 w 491"/>
                <a:gd name="T65" fmla="*/ 0 h 219"/>
                <a:gd name="T66" fmla="*/ 0 w 491"/>
                <a:gd name="T67" fmla="*/ 0 h 219"/>
                <a:gd name="T68" fmla="*/ 0 w 491"/>
                <a:gd name="T69" fmla="*/ 0 h 219"/>
                <a:gd name="T70" fmla="*/ 0 w 491"/>
                <a:gd name="T71" fmla="*/ 0 h 219"/>
                <a:gd name="T72" fmla="*/ 0 w 491"/>
                <a:gd name="T73" fmla="*/ 0 h 2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91"/>
                <a:gd name="T112" fmla="*/ 0 h 219"/>
                <a:gd name="T113" fmla="*/ 491 w 491"/>
                <a:gd name="T114" fmla="*/ 219 h 21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91" h="219">
                  <a:moveTo>
                    <a:pt x="491" y="144"/>
                  </a:moveTo>
                  <a:lnTo>
                    <a:pt x="491" y="144"/>
                  </a:lnTo>
                  <a:lnTo>
                    <a:pt x="429" y="131"/>
                  </a:lnTo>
                  <a:lnTo>
                    <a:pt x="368" y="120"/>
                  </a:lnTo>
                  <a:lnTo>
                    <a:pt x="307" y="108"/>
                  </a:lnTo>
                  <a:lnTo>
                    <a:pt x="248" y="96"/>
                  </a:lnTo>
                  <a:lnTo>
                    <a:pt x="220" y="89"/>
                  </a:lnTo>
                  <a:lnTo>
                    <a:pt x="193" y="81"/>
                  </a:lnTo>
                  <a:lnTo>
                    <a:pt x="167" y="71"/>
                  </a:lnTo>
                  <a:lnTo>
                    <a:pt x="141" y="59"/>
                  </a:lnTo>
                  <a:lnTo>
                    <a:pt x="130" y="54"/>
                  </a:lnTo>
                  <a:lnTo>
                    <a:pt x="118" y="48"/>
                  </a:lnTo>
                  <a:lnTo>
                    <a:pt x="106" y="41"/>
                  </a:lnTo>
                  <a:lnTo>
                    <a:pt x="95" y="34"/>
                  </a:lnTo>
                  <a:lnTo>
                    <a:pt x="85" y="25"/>
                  </a:lnTo>
                  <a:lnTo>
                    <a:pt x="74" y="17"/>
                  </a:lnTo>
                  <a:lnTo>
                    <a:pt x="64" y="9"/>
                  </a:lnTo>
                  <a:lnTo>
                    <a:pt x="54" y="0"/>
                  </a:lnTo>
                  <a:lnTo>
                    <a:pt x="0" y="54"/>
                  </a:lnTo>
                  <a:lnTo>
                    <a:pt x="12" y="66"/>
                  </a:lnTo>
                  <a:lnTo>
                    <a:pt x="24" y="78"/>
                  </a:lnTo>
                  <a:lnTo>
                    <a:pt x="38" y="88"/>
                  </a:lnTo>
                  <a:lnTo>
                    <a:pt x="52" y="97"/>
                  </a:lnTo>
                  <a:lnTo>
                    <a:pt x="65" y="106"/>
                  </a:lnTo>
                  <a:lnTo>
                    <a:pt x="80" y="115"/>
                  </a:lnTo>
                  <a:lnTo>
                    <a:pt x="94" y="123"/>
                  </a:lnTo>
                  <a:lnTo>
                    <a:pt x="109" y="130"/>
                  </a:lnTo>
                  <a:lnTo>
                    <a:pt x="138" y="142"/>
                  </a:lnTo>
                  <a:lnTo>
                    <a:pt x="169" y="154"/>
                  </a:lnTo>
                  <a:lnTo>
                    <a:pt x="200" y="163"/>
                  </a:lnTo>
                  <a:lnTo>
                    <a:pt x="230" y="171"/>
                  </a:lnTo>
                  <a:lnTo>
                    <a:pt x="292" y="184"/>
                  </a:lnTo>
                  <a:lnTo>
                    <a:pt x="354" y="196"/>
                  </a:lnTo>
                  <a:lnTo>
                    <a:pt x="414" y="207"/>
                  </a:lnTo>
                  <a:lnTo>
                    <a:pt x="471" y="219"/>
                  </a:lnTo>
                  <a:lnTo>
                    <a:pt x="491" y="1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599" name="Freeform 327"/>
            <p:cNvSpPr>
              <a:spLocks/>
            </p:cNvSpPr>
            <p:nvPr/>
          </p:nvSpPr>
          <p:spPr bwMode="auto">
            <a:xfrm>
              <a:off x="2791" y="1575"/>
              <a:ext cx="18" cy="27"/>
            </a:xfrm>
            <a:custGeom>
              <a:avLst/>
              <a:gdLst>
                <a:gd name="T0" fmla="*/ 0 w 292"/>
                <a:gd name="T1" fmla="*/ 0 h 424"/>
                <a:gd name="T2" fmla="*/ 0 w 292"/>
                <a:gd name="T3" fmla="*/ 0 h 424"/>
                <a:gd name="T4" fmla="*/ 0 w 292"/>
                <a:gd name="T5" fmla="*/ 0 h 424"/>
                <a:gd name="T6" fmla="*/ 0 w 292"/>
                <a:gd name="T7" fmla="*/ 0 h 424"/>
                <a:gd name="T8" fmla="*/ 0 w 292"/>
                <a:gd name="T9" fmla="*/ 0 h 424"/>
                <a:gd name="T10" fmla="*/ 0 w 292"/>
                <a:gd name="T11" fmla="*/ 0 h 424"/>
                <a:gd name="T12" fmla="*/ 0 w 292"/>
                <a:gd name="T13" fmla="*/ 0 h 424"/>
                <a:gd name="T14" fmla="*/ 0 w 292"/>
                <a:gd name="T15" fmla="*/ 0 h 424"/>
                <a:gd name="T16" fmla="*/ 0 w 292"/>
                <a:gd name="T17" fmla="*/ 0 h 424"/>
                <a:gd name="T18" fmla="*/ 0 w 292"/>
                <a:gd name="T19" fmla="*/ 0 h 424"/>
                <a:gd name="T20" fmla="*/ 0 w 292"/>
                <a:gd name="T21" fmla="*/ 0 h 424"/>
                <a:gd name="T22" fmla="*/ 0 w 292"/>
                <a:gd name="T23" fmla="*/ 0 h 424"/>
                <a:gd name="T24" fmla="*/ 0 w 292"/>
                <a:gd name="T25" fmla="*/ 0 h 424"/>
                <a:gd name="T26" fmla="*/ 0 w 292"/>
                <a:gd name="T27" fmla="*/ 0 h 424"/>
                <a:gd name="T28" fmla="*/ 0 w 292"/>
                <a:gd name="T29" fmla="*/ 0 h 424"/>
                <a:gd name="T30" fmla="*/ 0 w 292"/>
                <a:gd name="T31" fmla="*/ 0 h 424"/>
                <a:gd name="T32" fmla="*/ 0 w 292"/>
                <a:gd name="T33" fmla="*/ 0 h 424"/>
                <a:gd name="T34" fmla="*/ 0 w 292"/>
                <a:gd name="T35" fmla="*/ 0 h 424"/>
                <a:gd name="T36" fmla="*/ 0 w 292"/>
                <a:gd name="T37" fmla="*/ 0 h 424"/>
                <a:gd name="T38" fmla="*/ 0 w 292"/>
                <a:gd name="T39" fmla="*/ 0 h 424"/>
                <a:gd name="T40" fmla="*/ 0 w 292"/>
                <a:gd name="T41" fmla="*/ 0 h 424"/>
                <a:gd name="T42" fmla="*/ 0 w 292"/>
                <a:gd name="T43" fmla="*/ 0 h 424"/>
                <a:gd name="T44" fmla="*/ 0 w 292"/>
                <a:gd name="T45" fmla="*/ 0 h 424"/>
                <a:gd name="T46" fmla="*/ 0 w 292"/>
                <a:gd name="T47" fmla="*/ 0 h 424"/>
                <a:gd name="T48" fmla="*/ 0 w 292"/>
                <a:gd name="T49" fmla="*/ 0 h 424"/>
                <a:gd name="T50" fmla="*/ 0 w 292"/>
                <a:gd name="T51" fmla="*/ 0 h 424"/>
                <a:gd name="T52" fmla="*/ 0 w 292"/>
                <a:gd name="T53" fmla="*/ 0 h 424"/>
                <a:gd name="T54" fmla="*/ 0 w 292"/>
                <a:gd name="T55" fmla="*/ 0 h 424"/>
                <a:gd name="T56" fmla="*/ 0 w 292"/>
                <a:gd name="T57" fmla="*/ 0 h 424"/>
                <a:gd name="T58" fmla="*/ 0 w 292"/>
                <a:gd name="T59" fmla="*/ 0 h 424"/>
                <a:gd name="T60" fmla="*/ 0 w 292"/>
                <a:gd name="T61" fmla="*/ 0 h 424"/>
                <a:gd name="T62" fmla="*/ 0 w 292"/>
                <a:gd name="T63" fmla="*/ 0 h 424"/>
                <a:gd name="T64" fmla="*/ 0 w 292"/>
                <a:gd name="T65" fmla="*/ 0 h 424"/>
                <a:gd name="T66" fmla="*/ 0 w 292"/>
                <a:gd name="T67" fmla="*/ 0 h 424"/>
                <a:gd name="T68" fmla="*/ 0 w 292"/>
                <a:gd name="T69" fmla="*/ 0 h 424"/>
                <a:gd name="T70" fmla="*/ 0 w 292"/>
                <a:gd name="T71" fmla="*/ 0 h 424"/>
                <a:gd name="T72" fmla="*/ 0 w 292"/>
                <a:gd name="T73" fmla="*/ 0 h 424"/>
                <a:gd name="T74" fmla="*/ 0 w 292"/>
                <a:gd name="T75" fmla="*/ 0 h 424"/>
                <a:gd name="T76" fmla="*/ 0 w 292"/>
                <a:gd name="T77" fmla="*/ 0 h 424"/>
                <a:gd name="T78" fmla="*/ 0 w 292"/>
                <a:gd name="T79" fmla="*/ 0 h 424"/>
                <a:gd name="T80" fmla="*/ 0 w 292"/>
                <a:gd name="T81" fmla="*/ 0 h 424"/>
                <a:gd name="T82" fmla="*/ 0 w 292"/>
                <a:gd name="T83" fmla="*/ 0 h 424"/>
                <a:gd name="T84" fmla="*/ 0 w 292"/>
                <a:gd name="T85" fmla="*/ 0 h 424"/>
                <a:gd name="T86" fmla="*/ 0 w 292"/>
                <a:gd name="T87" fmla="*/ 0 h 424"/>
                <a:gd name="T88" fmla="*/ 0 w 292"/>
                <a:gd name="T89" fmla="*/ 0 h 424"/>
                <a:gd name="T90" fmla="*/ 0 w 292"/>
                <a:gd name="T91" fmla="*/ 0 h 424"/>
                <a:gd name="T92" fmla="*/ 0 w 292"/>
                <a:gd name="T93" fmla="*/ 0 h 424"/>
                <a:gd name="T94" fmla="*/ 0 w 292"/>
                <a:gd name="T95" fmla="*/ 0 h 424"/>
                <a:gd name="T96" fmla="*/ 0 w 292"/>
                <a:gd name="T97" fmla="*/ 0 h 424"/>
                <a:gd name="T98" fmla="*/ 0 w 292"/>
                <a:gd name="T99" fmla="*/ 0 h 424"/>
                <a:gd name="T100" fmla="*/ 0 w 292"/>
                <a:gd name="T101" fmla="*/ 0 h 424"/>
                <a:gd name="T102" fmla="*/ 0 w 292"/>
                <a:gd name="T103" fmla="*/ 0 h 424"/>
                <a:gd name="T104" fmla="*/ 0 w 292"/>
                <a:gd name="T105" fmla="*/ 0 h 42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2"/>
                <a:gd name="T160" fmla="*/ 0 h 424"/>
                <a:gd name="T161" fmla="*/ 292 w 292"/>
                <a:gd name="T162" fmla="*/ 424 h 42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2" h="424">
                  <a:moveTo>
                    <a:pt x="215" y="3"/>
                  </a:moveTo>
                  <a:lnTo>
                    <a:pt x="215" y="0"/>
                  </a:lnTo>
                  <a:lnTo>
                    <a:pt x="207" y="61"/>
                  </a:lnTo>
                  <a:lnTo>
                    <a:pt x="199" y="128"/>
                  </a:lnTo>
                  <a:lnTo>
                    <a:pt x="194" y="161"/>
                  </a:lnTo>
                  <a:lnTo>
                    <a:pt x="188" y="195"/>
                  </a:lnTo>
                  <a:lnTo>
                    <a:pt x="184" y="210"/>
                  </a:lnTo>
                  <a:lnTo>
                    <a:pt x="180" y="226"/>
                  </a:lnTo>
                  <a:lnTo>
                    <a:pt x="175" y="241"/>
                  </a:lnTo>
                  <a:lnTo>
                    <a:pt x="170" y="255"/>
                  </a:lnTo>
                  <a:lnTo>
                    <a:pt x="165" y="269"/>
                  </a:lnTo>
                  <a:lnTo>
                    <a:pt x="159" y="281"/>
                  </a:lnTo>
                  <a:lnTo>
                    <a:pt x="153" y="292"/>
                  </a:lnTo>
                  <a:lnTo>
                    <a:pt x="147" y="302"/>
                  </a:lnTo>
                  <a:lnTo>
                    <a:pt x="140" y="312"/>
                  </a:lnTo>
                  <a:lnTo>
                    <a:pt x="132" y="320"/>
                  </a:lnTo>
                  <a:lnTo>
                    <a:pt x="125" y="327"/>
                  </a:lnTo>
                  <a:lnTo>
                    <a:pt x="117" y="332"/>
                  </a:lnTo>
                  <a:lnTo>
                    <a:pt x="109" y="337"/>
                  </a:lnTo>
                  <a:lnTo>
                    <a:pt x="100" y="341"/>
                  </a:lnTo>
                  <a:lnTo>
                    <a:pt x="90" y="344"/>
                  </a:lnTo>
                  <a:lnTo>
                    <a:pt x="79" y="346"/>
                  </a:lnTo>
                  <a:lnTo>
                    <a:pt x="67" y="346"/>
                  </a:lnTo>
                  <a:lnTo>
                    <a:pt x="52" y="346"/>
                  </a:lnTo>
                  <a:lnTo>
                    <a:pt x="37" y="343"/>
                  </a:lnTo>
                  <a:lnTo>
                    <a:pt x="20" y="339"/>
                  </a:lnTo>
                  <a:lnTo>
                    <a:pt x="0" y="414"/>
                  </a:lnTo>
                  <a:lnTo>
                    <a:pt x="23" y="420"/>
                  </a:lnTo>
                  <a:lnTo>
                    <a:pt x="45" y="423"/>
                  </a:lnTo>
                  <a:lnTo>
                    <a:pt x="67" y="424"/>
                  </a:lnTo>
                  <a:lnTo>
                    <a:pt x="87" y="423"/>
                  </a:lnTo>
                  <a:lnTo>
                    <a:pt x="107" y="419"/>
                  </a:lnTo>
                  <a:lnTo>
                    <a:pt x="125" y="414"/>
                  </a:lnTo>
                  <a:lnTo>
                    <a:pt x="144" y="407"/>
                  </a:lnTo>
                  <a:lnTo>
                    <a:pt x="160" y="398"/>
                  </a:lnTo>
                  <a:lnTo>
                    <a:pt x="174" y="386"/>
                  </a:lnTo>
                  <a:lnTo>
                    <a:pt x="188" y="374"/>
                  </a:lnTo>
                  <a:lnTo>
                    <a:pt x="200" y="361"/>
                  </a:lnTo>
                  <a:lnTo>
                    <a:pt x="210" y="346"/>
                  </a:lnTo>
                  <a:lnTo>
                    <a:pt x="221" y="331"/>
                  </a:lnTo>
                  <a:lnTo>
                    <a:pt x="229" y="315"/>
                  </a:lnTo>
                  <a:lnTo>
                    <a:pt x="236" y="298"/>
                  </a:lnTo>
                  <a:lnTo>
                    <a:pt x="243" y="282"/>
                  </a:lnTo>
                  <a:lnTo>
                    <a:pt x="249" y="265"/>
                  </a:lnTo>
                  <a:lnTo>
                    <a:pt x="254" y="247"/>
                  </a:lnTo>
                  <a:lnTo>
                    <a:pt x="259" y="229"/>
                  </a:lnTo>
                  <a:lnTo>
                    <a:pt x="264" y="210"/>
                  </a:lnTo>
                  <a:lnTo>
                    <a:pt x="270" y="174"/>
                  </a:lnTo>
                  <a:lnTo>
                    <a:pt x="276" y="139"/>
                  </a:lnTo>
                  <a:lnTo>
                    <a:pt x="284" y="71"/>
                  </a:lnTo>
                  <a:lnTo>
                    <a:pt x="292" y="11"/>
                  </a:lnTo>
                  <a:lnTo>
                    <a:pt x="292" y="9"/>
                  </a:lnTo>
                  <a:lnTo>
                    <a:pt x="215" y="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0" name="Freeform 328"/>
            <p:cNvSpPr>
              <a:spLocks/>
            </p:cNvSpPr>
            <p:nvPr/>
          </p:nvSpPr>
          <p:spPr bwMode="auto">
            <a:xfrm>
              <a:off x="2804" y="1504"/>
              <a:ext cx="17" cy="72"/>
            </a:xfrm>
            <a:custGeom>
              <a:avLst/>
              <a:gdLst>
                <a:gd name="T0" fmla="*/ 0 w 268"/>
                <a:gd name="T1" fmla="*/ 0 h 1144"/>
                <a:gd name="T2" fmla="*/ 0 w 268"/>
                <a:gd name="T3" fmla="*/ 0 h 1144"/>
                <a:gd name="T4" fmla="*/ 0 w 268"/>
                <a:gd name="T5" fmla="*/ 0 h 1144"/>
                <a:gd name="T6" fmla="*/ 0 w 268"/>
                <a:gd name="T7" fmla="*/ 0 h 1144"/>
                <a:gd name="T8" fmla="*/ 0 w 268"/>
                <a:gd name="T9" fmla="*/ 0 h 1144"/>
                <a:gd name="T10" fmla="*/ 0 w 268"/>
                <a:gd name="T11" fmla="*/ 0 h 1144"/>
                <a:gd name="T12" fmla="*/ 0 w 268"/>
                <a:gd name="T13" fmla="*/ 0 h 1144"/>
                <a:gd name="T14" fmla="*/ 0 w 268"/>
                <a:gd name="T15" fmla="*/ 0 h 1144"/>
                <a:gd name="T16" fmla="*/ 0 w 268"/>
                <a:gd name="T17" fmla="*/ 0 h 1144"/>
                <a:gd name="T18" fmla="*/ 0 w 268"/>
                <a:gd name="T19" fmla="*/ 0 h 1144"/>
                <a:gd name="T20" fmla="*/ 0 w 268"/>
                <a:gd name="T21" fmla="*/ 0 h 1144"/>
                <a:gd name="T22" fmla="*/ 0 w 268"/>
                <a:gd name="T23" fmla="*/ 0 h 1144"/>
                <a:gd name="T24" fmla="*/ 0 w 268"/>
                <a:gd name="T25" fmla="*/ 0 h 1144"/>
                <a:gd name="T26" fmla="*/ 0 w 268"/>
                <a:gd name="T27" fmla="*/ 0 h 1144"/>
                <a:gd name="T28" fmla="*/ 0 w 268"/>
                <a:gd name="T29" fmla="*/ 0 h 1144"/>
                <a:gd name="T30" fmla="*/ 0 w 268"/>
                <a:gd name="T31" fmla="*/ 0 h 1144"/>
                <a:gd name="T32" fmla="*/ 0 w 268"/>
                <a:gd name="T33" fmla="*/ 0 h 1144"/>
                <a:gd name="T34" fmla="*/ 0 w 268"/>
                <a:gd name="T35" fmla="*/ 0 h 1144"/>
                <a:gd name="T36" fmla="*/ 0 w 268"/>
                <a:gd name="T37" fmla="*/ 0 h 1144"/>
                <a:gd name="T38" fmla="*/ 0 w 268"/>
                <a:gd name="T39" fmla="*/ 0 h 1144"/>
                <a:gd name="T40" fmla="*/ 0 w 268"/>
                <a:gd name="T41" fmla="*/ 0 h 1144"/>
                <a:gd name="T42" fmla="*/ 0 w 268"/>
                <a:gd name="T43" fmla="*/ 0 h 1144"/>
                <a:gd name="T44" fmla="*/ 0 w 268"/>
                <a:gd name="T45" fmla="*/ 0 h 1144"/>
                <a:gd name="T46" fmla="*/ 0 w 268"/>
                <a:gd name="T47" fmla="*/ 0 h 1144"/>
                <a:gd name="T48" fmla="*/ 0 w 268"/>
                <a:gd name="T49" fmla="*/ 0 h 1144"/>
                <a:gd name="T50" fmla="*/ 0 w 268"/>
                <a:gd name="T51" fmla="*/ 0 h 1144"/>
                <a:gd name="T52" fmla="*/ 0 w 268"/>
                <a:gd name="T53" fmla="*/ 0 h 1144"/>
                <a:gd name="T54" fmla="*/ 0 w 268"/>
                <a:gd name="T55" fmla="*/ 0 h 1144"/>
                <a:gd name="T56" fmla="*/ 0 w 268"/>
                <a:gd name="T57" fmla="*/ 0 h 1144"/>
                <a:gd name="T58" fmla="*/ 0 w 268"/>
                <a:gd name="T59" fmla="*/ 0 h 1144"/>
                <a:gd name="T60" fmla="*/ 0 w 268"/>
                <a:gd name="T61" fmla="*/ 0 h 1144"/>
                <a:gd name="T62" fmla="*/ 0 w 268"/>
                <a:gd name="T63" fmla="*/ 0 h 1144"/>
                <a:gd name="T64" fmla="*/ 0 w 268"/>
                <a:gd name="T65" fmla="*/ 0 h 1144"/>
                <a:gd name="T66" fmla="*/ 0 w 268"/>
                <a:gd name="T67" fmla="*/ 0 h 1144"/>
                <a:gd name="T68" fmla="*/ 0 w 268"/>
                <a:gd name="T69" fmla="*/ 0 h 1144"/>
                <a:gd name="T70" fmla="*/ 0 w 268"/>
                <a:gd name="T71" fmla="*/ 0 h 1144"/>
                <a:gd name="T72" fmla="*/ 0 w 268"/>
                <a:gd name="T73" fmla="*/ 0 h 1144"/>
                <a:gd name="T74" fmla="*/ 0 w 268"/>
                <a:gd name="T75" fmla="*/ 0 h 1144"/>
                <a:gd name="T76" fmla="*/ 0 w 268"/>
                <a:gd name="T77" fmla="*/ 0 h 1144"/>
                <a:gd name="T78" fmla="*/ 0 w 268"/>
                <a:gd name="T79" fmla="*/ 0 h 1144"/>
                <a:gd name="T80" fmla="*/ 0 w 268"/>
                <a:gd name="T81" fmla="*/ 0 h 1144"/>
                <a:gd name="T82" fmla="*/ 0 w 268"/>
                <a:gd name="T83" fmla="*/ 0 h 1144"/>
                <a:gd name="T84" fmla="*/ 0 w 268"/>
                <a:gd name="T85" fmla="*/ 0 h 1144"/>
                <a:gd name="T86" fmla="*/ 0 w 268"/>
                <a:gd name="T87" fmla="*/ 0 h 1144"/>
                <a:gd name="T88" fmla="*/ 0 w 268"/>
                <a:gd name="T89" fmla="*/ 0 h 1144"/>
                <a:gd name="T90" fmla="*/ 0 w 268"/>
                <a:gd name="T91" fmla="*/ 0 h 1144"/>
                <a:gd name="T92" fmla="*/ 0 w 268"/>
                <a:gd name="T93" fmla="*/ 0 h 1144"/>
                <a:gd name="T94" fmla="*/ 0 w 268"/>
                <a:gd name="T95" fmla="*/ 0 h 1144"/>
                <a:gd name="T96" fmla="*/ 0 w 268"/>
                <a:gd name="T97" fmla="*/ 0 h 1144"/>
                <a:gd name="T98" fmla="*/ 0 w 268"/>
                <a:gd name="T99" fmla="*/ 0 h 1144"/>
                <a:gd name="T100" fmla="*/ 0 w 268"/>
                <a:gd name="T101" fmla="*/ 0 h 1144"/>
                <a:gd name="T102" fmla="*/ 0 w 268"/>
                <a:gd name="T103" fmla="*/ 0 h 1144"/>
                <a:gd name="T104" fmla="*/ 0 w 268"/>
                <a:gd name="T105" fmla="*/ 0 h 1144"/>
                <a:gd name="T106" fmla="*/ 0 w 268"/>
                <a:gd name="T107" fmla="*/ 0 h 1144"/>
                <a:gd name="T108" fmla="*/ 0 w 268"/>
                <a:gd name="T109" fmla="*/ 0 h 1144"/>
                <a:gd name="T110" fmla="*/ 0 w 268"/>
                <a:gd name="T111" fmla="*/ 0 h 1144"/>
                <a:gd name="T112" fmla="*/ 0 w 268"/>
                <a:gd name="T113" fmla="*/ 0 h 1144"/>
                <a:gd name="T114" fmla="*/ 0 w 268"/>
                <a:gd name="T115" fmla="*/ 0 h 1144"/>
                <a:gd name="T116" fmla="*/ 0 w 268"/>
                <a:gd name="T117" fmla="*/ 0 h 1144"/>
                <a:gd name="T118" fmla="*/ 0 w 268"/>
                <a:gd name="T119" fmla="*/ 0 h 114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68"/>
                <a:gd name="T181" fmla="*/ 0 h 1144"/>
                <a:gd name="T182" fmla="*/ 268 w 268"/>
                <a:gd name="T183" fmla="*/ 1144 h 114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68" h="1144">
                  <a:moveTo>
                    <a:pt x="190" y="56"/>
                  </a:moveTo>
                  <a:lnTo>
                    <a:pt x="185" y="5"/>
                  </a:lnTo>
                  <a:lnTo>
                    <a:pt x="161" y="38"/>
                  </a:lnTo>
                  <a:lnTo>
                    <a:pt x="141" y="72"/>
                  </a:lnTo>
                  <a:lnTo>
                    <a:pt x="122" y="105"/>
                  </a:lnTo>
                  <a:lnTo>
                    <a:pt x="105" y="138"/>
                  </a:lnTo>
                  <a:lnTo>
                    <a:pt x="90" y="173"/>
                  </a:lnTo>
                  <a:lnTo>
                    <a:pt x="75" y="208"/>
                  </a:lnTo>
                  <a:lnTo>
                    <a:pt x="64" y="242"/>
                  </a:lnTo>
                  <a:lnTo>
                    <a:pt x="53" y="278"/>
                  </a:lnTo>
                  <a:lnTo>
                    <a:pt x="44" y="313"/>
                  </a:lnTo>
                  <a:lnTo>
                    <a:pt x="35" y="347"/>
                  </a:lnTo>
                  <a:lnTo>
                    <a:pt x="29" y="383"/>
                  </a:lnTo>
                  <a:lnTo>
                    <a:pt x="23" y="419"/>
                  </a:lnTo>
                  <a:lnTo>
                    <a:pt x="19" y="455"/>
                  </a:lnTo>
                  <a:lnTo>
                    <a:pt x="15" y="490"/>
                  </a:lnTo>
                  <a:lnTo>
                    <a:pt x="12" y="526"/>
                  </a:lnTo>
                  <a:lnTo>
                    <a:pt x="10" y="563"/>
                  </a:lnTo>
                  <a:lnTo>
                    <a:pt x="8" y="634"/>
                  </a:lnTo>
                  <a:lnTo>
                    <a:pt x="7" y="706"/>
                  </a:lnTo>
                  <a:lnTo>
                    <a:pt x="7" y="779"/>
                  </a:lnTo>
                  <a:lnTo>
                    <a:pt x="8" y="850"/>
                  </a:lnTo>
                  <a:lnTo>
                    <a:pt x="8" y="923"/>
                  </a:lnTo>
                  <a:lnTo>
                    <a:pt x="8" y="995"/>
                  </a:lnTo>
                  <a:lnTo>
                    <a:pt x="7" y="1031"/>
                  </a:lnTo>
                  <a:lnTo>
                    <a:pt x="5" y="1067"/>
                  </a:lnTo>
                  <a:lnTo>
                    <a:pt x="3" y="1102"/>
                  </a:lnTo>
                  <a:lnTo>
                    <a:pt x="0" y="1138"/>
                  </a:lnTo>
                  <a:lnTo>
                    <a:pt x="77" y="1144"/>
                  </a:lnTo>
                  <a:lnTo>
                    <a:pt x="80" y="1108"/>
                  </a:lnTo>
                  <a:lnTo>
                    <a:pt x="82" y="1071"/>
                  </a:lnTo>
                  <a:lnTo>
                    <a:pt x="83" y="1033"/>
                  </a:lnTo>
                  <a:lnTo>
                    <a:pt x="85" y="996"/>
                  </a:lnTo>
                  <a:lnTo>
                    <a:pt x="86" y="923"/>
                  </a:lnTo>
                  <a:lnTo>
                    <a:pt x="85" y="850"/>
                  </a:lnTo>
                  <a:lnTo>
                    <a:pt x="85" y="778"/>
                  </a:lnTo>
                  <a:lnTo>
                    <a:pt x="83" y="706"/>
                  </a:lnTo>
                  <a:lnTo>
                    <a:pt x="85" y="635"/>
                  </a:lnTo>
                  <a:lnTo>
                    <a:pt x="87" y="566"/>
                  </a:lnTo>
                  <a:lnTo>
                    <a:pt x="90" y="532"/>
                  </a:lnTo>
                  <a:lnTo>
                    <a:pt x="92" y="497"/>
                  </a:lnTo>
                  <a:lnTo>
                    <a:pt x="96" y="463"/>
                  </a:lnTo>
                  <a:lnTo>
                    <a:pt x="100" y="429"/>
                  </a:lnTo>
                  <a:lnTo>
                    <a:pt x="105" y="397"/>
                  </a:lnTo>
                  <a:lnTo>
                    <a:pt x="111" y="364"/>
                  </a:lnTo>
                  <a:lnTo>
                    <a:pt x="118" y="331"/>
                  </a:lnTo>
                  <a:lnTo>
                    <a:pt x="128" y="298"/>
                  </a:lnTo>
                  <a:lnTo>
                    <a:pt x="137" y="266"/>
                  </a:lnTo>
                  <a:lnTo>
                    <a:pt x="148" y="235"/>
                  </a:lnTo>
                  <a:lnTo>
                    <a:pt x="160" y="203"/>
                  </a:lnTo>
                  <a:lnTo>
                    <a:pt x="175" y="172"/>
                  </a:lnTo>
                  <a:lnTo>
                    <a:pt x="190" y="141"/>
                  </a:lnTo>
                  <a:lnTo>
                    <a:pt x="208" y="111"/>
                  </a:lnTo>
                  <a:lnTo>
                    <a:pt x="226" y="81"/>
                  </a:lnTo>
                  <a:lnTo>
                    <a:pt x="247" y="51"/>
                  </a:lnTo>
                  <a:lnTo>
                    <a:pt x="242" y="0"/>
                  </a:lnTo>
                  <a:lnTo>
                    <a:pt x="247" y="51"/>
                  </a:lnTo>
                  <a:lnTo>
                    <a:pt x="268" y="23"/>
                  </a:lnTo>
                  <a:lnTo>
                    <a:pt x="242" y="0"/>
                  </a:lnTo>
                  <a:lnTo>
                    <a:pt x="190" y="5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74601" name="Freeform 329"/>
            <p:cNvSpPr>
              <a:spLocks/>
            </p:cNvSpPr>
            <p:nvPr/>
          </p:nvSpPr>
          <p:spPr bwMode="auto">
            <a:xfrm>
              <a:off x="2770" y="1498"/>
              <a:ext cx="49" cy="27"/>
            </a:xfrm>
            <a:custGeom>
              <a:avLst/>
              <a:gdLst>
                <a:gd name="T0" fmla="*/ 0 w 792"/>
                <a:gd name="T1" fmla="*/ 0 h 439"/>
                <a:gd name="T2" fmla="*/ 0 w 792"/>
                <a:gd name="T3" fmla="*/ 0 h 439"/>
                <a:gd name="T4" fmla="*/ 0 w 792"/>
                <a:gd name="T5" fmla="*/ 0 h 439"/>
                <a:gd name="T6" fmla="*/ 0 w 792"/>
                <a:gd name="T7" fmla="*/ 0 h 439"/>
                <a:gd name="T8" fmla="*/ 0 w 792"/>
                <a:gd name="T9" fmla="*/ 0 h 439"/>
                <a:gd name="T10" fmla="*/ 0 w 792"/>
                <a:gd name="T11" fmla="*/ 0 h 439"/>
                <a:gd name="T12" fmla="*/ 0 w 792"/>
                <a:gd name="T13" fmla="*/ 0 h 439"/>
                <a:gd name="T14" fmla="*/ 0 w 792"/>
                <a:gd name="T15" fmla="*/ 0 h 439"/>
                <a:gd name="T16" fmla="*/ 0 w 792"/>
                <a:gd name="T17" fmla="*/ 0 h 439"/>
                <a:gd name="T18" fmla="*/ 0 w 792"/>
                <a:gd name="T19" fmla="*/ 0 h 439"/>
                <a:gd name="T20" fmla="*/ 0 w 792"/>
                <a:gd name="T21" fmla="*/ 0 h 439"/>
                <a:gd name="T22" fmla="*/ 0 w 792"/>
                <a:gd name="T23" fmla="*/ 0 h 439"/>
                <a:gd name="T24" fmla="*/ 0 w 792"/>
                <a:gd name="T25" fmla="*/ 0 h 439"/>
                <a:gd name="T26" fmla="*/ 0 w 792"/>
                <a:gd name="T27" fmla="*/ 0 h 439"/>
                <a:gd name="T28" fmla="*/ 0 w 792"/>
                <a:gd name="T29" fmla="*/ 0 h 439"/>
                <a:gd name="T30" fmla="*/ 0 w 792"/>
                <a:gd name="T31" fmla="*/ 0 h 439"/>
                <a:gd name="T32" fmla="*/ 0 w 792"/>
                <a:gd name="T33" fmla="*/ 0 h 439"/>
                <a:gd name="T34" fmla="*/ 0 w 792"/>
                <a:gd name="T35" fmla="*/ 0 h 439"/>
                <a:gd name="T36" fmla="*/ 0 w 792"/>
                <a:gd name="T37" fmla="*/ 0 h 439"/>
                <a:gd name="T38" fmla="*/ 0 w 792"/>
                <a:gd name="T39" fmla="*/ 0 h 439"/>
                <a:gd name="T40" fmla="*/ 0 w 792"/>
                <a:gd name="T41" fmla="*/ 0 h 439"/>
                <a:gd name="T42" fmla="*/ 0 w 792"/>
                <a:gd name="T43" fmla="*/ 0 h 439"/>
                <a:gd name="T44" fmla="*/ 0 w 792"/>
                <a:gd name="T45" fmla="*/ 0 h 439"/>
                <a:gd name="T46" fmla="*/ 0 w 792"/>
                <a:gd name="T47" fmla="*/ 0 h 439"/>
                <a:gd name="T48" fmla="*/ 0 w 792"/>
                <a:gd name="T49" fmla="*/ 0 h 439"/>
                <a:gd name="T50" fmla="*/ 0 w 792"/>
                <a:gd name="T51" fmla="*/ 0 h 439"/>
                <a:gd name="T52" fmla="*/ 0 w 792"/>
                <a:gd name="T53" fmla="*/ 0 h 439"/>
                <a:gd name="T54" fmla="*/ 0 w 792"/>
                <a:gd name="T55" fmla="*/ 0 h 439"/>
                <a:gd name="T56" fmla="*/ 0 w 792"/>
                <a:gd name="T57" fmla="*/ 0 h 439"/>
                <a:gd name="T58" fmla="*/ 0 w 792"/>
                <a:gd name="T59" fmla="*/ 0 h 439"/>
                <a:gd name="T60" fmla="*/ 0 w 792"/>
                <a:gd name="T61" fmla="*/ 0 h 439"/>
                <a:gd name="T62" fmla="*/ 0 w 792"/>
                <a:gd name="T63" fmla="*/ 0 h 439"/>
                <a:gd name="T64" fmla="*/ 0 w 792"/>
                <a:gd name="T65" fmla="*/ 0 h 439"/>
                <a:gd name="T66" fmla="*/ 0 w 792"/>
                <a:gd name="T67" fmla="*/ 0 h 439"/>
                <a:gd name="T68" fmla="*/ 0 w 792"/>
                <a:gd name="T69" fmla="*/ 0 h 439"/>
                <a:gd name="T70" fmla="*/ 0 w 792"/>
                <a:gd name="T71" fmla="*/ 0 h 439"/>
                <a:gd name="T72" fmla="*/ 0 w 792"/>
                <a:gd name="T73" fmla="*/ 0 h 439"/>
                <a:gd name="T74" fmla="*/ 0 w 792"/>
                <a:gd name="T75" fmla="*/ 0 h 439"/>
                <a:gd name="T76" fmla="*/ 0 w 792"/>
                <a:gd name="T77" fmla="*/ 0 h 439"/>
                <a:gd name="T78" fmla="*/ 0 w 792"/>
                <a:gd name="T79" fmla="*/ 0 h 4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92"/>
                <a:gd name="T121" fmla="*/ 0 h 439"/>
                <a:gd name="T122" fmla="*/ 792 w 792"/>
                <a:gd name="T123" fmla="*/ 439 h 4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92" h="439">
                  <a:moveTo>
                    <a:pt x="48" y="438"/>
                  </a:moveTo>
                  <a:lnTo>
                    <a:pt x="47" y="439"/>
                  </a:lnTo>
                  <a:lnTo>
                    <a:pt x="69" y="422"/>
                  </a:lnTo>
                  <a:lnTo>
                    <a:pt x="90" y="403"/>
                  </a:lnTo>
                  <a:lnTo>
                    <a:pt x="112" y="384"/>
                  </a:lnTo>
                  <a:lnTo>
                    <a:pt x="133" y="364"/>
                  </a:lnTo>
                  <a:lnTo>
                    <a:pt x="176" y="324"/>
                  </a:lnTo>
                  <a:lnTo>
                    <a:pt x="218" y="283"/>
                  </a:lnTo>
                  <a:lnTo>
                    <a:pt x="261" y="242"/>
                  </a:lnTo>
                  <a:lnTo>
                    <a:pt x="304" y="204"/>
                  </a:lnTo>
                  <a:lnTo>
                    <a:pt x="325" y="186"/>
                  </a:lnTo>
                  <a:lnTo>
                    <a:pt x="346" y="169"/>
                  </a:lnTo>
                  <a:lnTo>
                    <a:pt x="368" y="153"/>
                  </a:lnTo>
                  <a:lnTo>
                    <a:pt x="390" y="138"/>
                  </a:lnTo>
                  <a:lnTo>
                    <a:pt x="410" y="125"/>
                  </a:lnTo>
                  <a:lnTo>
                    <a:pt x="432" y="112"/>
                  </a:lnTo>
                  <a:lnTo>
                    <a:pt x="453" y="102"/>
                  </a:lnTo>
                  <a:lnTo>
                    <a:pt x="474" y="93"/>
                  </a:lnTo>
                  <a:lnTo>
                    <a:pt x="495" y="87"/>
                  </a:lnTo>
                  <a:lnTo>
                    <a:pt x="517" y="81"/>
                  </a:lnTo>
                  <a:lnTo>
                    <a:pt x="526" y="80"/>
                  </a:lnTo>
                  <a:lnTo>
                    <a:pt x="536" y="77"/>
                  </a:lnTo>
                  <a:lnTo>
                    <a:pt x="547" y="77"/>
                  </a:lnTo>
                  <a:lnTo>
                    <a:pt x="558" y="77"/>
                  </a:lnTo>
                  <a:lnTo>
                    <a:pt x="568" y="77"/>
                  </a:lnTo>
                  <a:lnTo>
                    <a:pt x="578" y="77"/>
                  </a:lnTo>
                  <a:lnTo>
                    <a:pt x="588" y="80"/>
                  </a:lnTo>
                  <a:lnTo>
                    <a:pt x="600" y="82"/>
                  </a:lnTo>
                  <a:lnTo>
                    <a:pt x="610" y="84"/>
                  </a:lnTo>
                  <a:lnTo>
                    <a:pt x="621" y="87"/>
                  </a:lnTo>
                  <a:lnTo>
                    <a:pt x="632" y="91"/>
                  </a:lnTo>
                  <a:lnTo>
                    <a:pt x="644" y="95"/>
                  </a:lnTo>
                  <a:lnTo>
                    <a:pt x="655" y="100"/>
                  </a:lnTo>
                  <a:lnTo>
                    <a:pt x="666" y="106"/>
                  </a:lnTo>
                  <a:lnTo>
                    <a:pt x="679" y="113"/>
                  </a:lnTo>
                  <a:lnTo>
                    <a:pt x="690" y="121"/>
                  </a:lnTo>
                  <a:lnTo>
                    <a:pt x="702" y="130"/>
                  </a:lnTo>
                  <a:lnTo>
                    <a:pt x="714" y="139"/>
                  </a:lnTo>
                  <a:lnTo>
                    <a:pt x="728" y="149"/>
                  </a:lnTo>
                  <a:lnTo>
                    <a:pt x="740" y="159"/>
                  </a:lnTo>
                  <a:lnTo>
                    <a:pt x="792" y="103"/>
                  </a:lnTo>
                  <a:lnTo>
                    <a:pt x="777" y="90"/>
                  </a:lnTo>
                  <a:lnTo>
                    <a:pt x="763" y="77"/>
                  </a:lnTo>
                  <a:lnTo>
                    <a:pt x="748" y="66"/>
                  </a:lnTo>
                  <a:lnTo>
                    <a:pt x="733" y="56"/>
                  </a:lnTo>
                  <a:lnTo>
                    <a:pt x="719" y="47"/>
                  </a:lnTo>
                  <a:lnTo>
                    <a:pt x="703" y="39"/>
                  </a:lnTo>
                  <a:lnTo>
                    <a:pt x="689" y="31"/>
                  </a:lnTo>
                  <a:lnTo>
                    <a:pt x="674" y="24"/>
                  </a:lnTo>
                  <a:lnTo>
                    <a:pt x="659" y="18"/>
                  </a:lnTo>
                  <a:lnTo>
                    <a:pt x="645" y="13"/>
                  </a:lnTo>
                  <a:lnTo>
                    <a:pt x="630" y="9"/>
                  </a:lnTo>
                  <a:lnTo>
                    <a:pt x="615" y="6"/>
                  </a:lnTo>
                  <a:lnTo>
                    <a:pt x="601" y="3"/>
                  </a:lnTo>
                  <a:lnTo>
                    <a:pt x="586" y="1"/>
                  </a:lnTo>
                  <a:lnTo>
                    <a:pt x="572" y="0"/>
                  </a:lnTo>
                  <a:lnTo>
                    <a:pt x="558" y="0"/>
                  </a:lnTo>
                  <a:lnTo>
                    <a:pt x="543" y="0"/>
                  </a:lnTo>
                  <a:lnTo>
                    <a:pt x="529" y="1"/>
                  </a:lnTo>
                  <a:lnTo>
                    <a:pt x="515" y="3"/>
                  </a:lnTo>
                  <a:lnTo>
                    <a:pt x="500" y="6"/>
                  </a:lnTo>
                  <a:lnTo>
                    <a:pt x="474" y="12"/>
                  </a:lnTo>
                  <a:lnTo>
                    <a:pt x="447" y="20"/>
                  </a:lnTo>
                  <a:lnTo>
                    <a:pt x="421" y="31"/>
                  </a:lnTo>
                  <a:lnTo>
                    <a:pt x="396" y="44"/>
                  </a:lnTo>
                  <a:lnTo>
                    <a:pt x="371" y="58"/>
                  </a:lnTo>
                  <a:lnTo>
                    <a:pt x="346" y="73"/>
                  </a:lnTo>
                  <a:lnTo>
                    <a:pt x="323" y="90"/>
                  </a:lnTo>
                  <a:lnTo>
                    <a:pt x="299" y="108"/>
                  </a:lnTo>
                  <a:lnTo>
                    <a:pt x="276" y="127"/>
                  </a:lnTo>
                  <a:lnTo>
                    <a:pt x="253" y="146"/>
                  </a:lnTo>
                  <a:lnTo>
                    <a:pt x="209" y="186"/>
                  </a:lnTo>
                  <a:lnTo>
                    <a:pt x="165" y="227"/>
                  </a:lnTo>
                  <a:lnTo>
                    <a:pt x="123" y="268"/>
                  </a:lnTo>
                  <a:lnTo>
                    <a:pt x="81" y="308"/>
                  </a:lnTo>
                  <a:lnTo>
                    <a:pt x="61" y="326"/>
                  </a:lnTo>
                  <a:lnTo>
                    <a:pt x="40" y="345"/>
                  </a:lnTo>
                  <a:lnTo>
                    <a:pt x="20" y="361"/>
                  </a:lnTo>
                  <a:lnTo>
                    <a:pt x="0" y="378"/>
                  </a:lnTo>
                  <a:lnTo>
                    <a:pt x="48" y="43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87086" name="Freeform 330"/>
          <p:cNvSpPr>
            <a:spLocks/>
          </p:cNvSpPr>
          <p:nvPr/>
        </p:nvSpPr>
        <p:spPr bwMode="auto">
          <a:xfrm rot="1800000">
            <a:off x="4465638" y="2176463"/>
            <a:ext cx="6350" cy="17462"/>
          </a:xfrm>
          <a:custGeom>
            <a:avLst/>
            <a:gdLst>
              <a:gd name="T0" fmla="*/ 2147483647 w 83"/>
              <a:gd name="T1" fmla="*/ 0 h 177"/>
              <a:gd name="T2" fmla="*/ 2147483647 w 83"/>
              <a:gd name="T3" fmla="*/ 2147483647 h 177"/>
              <a:gd name="T4" fmla="*/ 2147483647 w 83"/>
              <a:gd name="T5" fmla="*/ 2147483647 h 177"/>
              <a:gd name="T6" fmla="*/ 2147483647 w 83"/>
              <a:gd name="T7" fmla="*/ 2147483647 h 177"/>
              <a:gd name="T8" fmla="*/ 2147483647 w 83"/>
              <a:gd name="T9" fmla="*/ 2147483647 h 177"/>
              <a:gd name="T10" fmla="*/ 2147483647 w 83"/>
              <a:gd name="T11" fmla="*/ 2147483647 h 177"/>
              <a:gd name="T12" fmla="*/ 2147483647 w 83"/>
              <a:gd name="T13" fmla="*/ 2147483647 h 177"/>
              <a:gd name="T14" fmla="*/ 2147483647 w 83"/>
              <a:gd name="T15" fmla="*/ 2147483647 h 177"/>
              <a:gd name="T16" fmla="*/ 0 w 83"/>
              <a:gd name="T17" fmla="*/ 2147483647 h 177"/>
              <a:gd name="T18" fmla="*/ 2147483647 w 83"/>
              <a:gd name="T19" fmla="*/ 2147483647 h 177"/>
              <a:gd name="T20" fmla="*/ 2147483647 w 83"/>
              <a:gd name="T21" fmla="*/ 2147483647 h 177"/>
              <a:gd name="T22" fmla="*/ 2147483647 w 83"/>
              <a:gd name="T23" fmla="*/ 2147483647 h 177"/>
              <a:gd name="T24" fmla="*/ 2147483647 w 83"/>
              <a:gd name="T25" fmla="*/ 2147483647 h 177"/>
              <a:gd name="T26" fmla="*/ 2147483647 w 83"/>
              <a:gd name="T27" fmla="*/ 2147483647 h 177"/>
              <a:gd name="T28" fmla="*/ 2147483647 w 83"/>
              <a:gd name="T29" fmla="*/ 2147483647 h 177"/>
              <a:gd name="T30" fmla="*/ 2147483647 w 83"/>
              <a:gd name="T31" fmla="*/ 2147483647 h 177"/>
              <a:gd name="T32" fmla="*/ 2147483647 w 83"/>
              <a:gd name="T33" fmla="*/ 0 h 17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3"/>
              <a:gd name="T52" fmla="*/ 0 h 177"/>
              <a:gd name="T53" fmla="*/ 83 w 83"/>
              <a:gd name="T54" fmla="*/ 177 h 17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3" h="177">
                <a:moveTo>
                  <a:pt x="83" y="0"/>
                </a:moveTo>
                <a:lnTo>
                  <a:pt x="67" y="20"/>
                </a:lnTo>
                <a:lnTo>
                  <a:pt x="53" y="42"/>
                </a:lnTo>
                <a:lnTo>
                  <a:pt x="40" y="62"/>
                </a:lnTo>
                <a:lnTo>
                  <a:pt x="28" y="84"/>
                </a:lnTo>
                <a:lnTo>
                  <a:pt x="19" y="106"/>
                </a:lnTo>
                <a:lnTo>
                  <a:pt x="11" y="129"/>
                </a:lnTo>
                <a:lnTo>
                  <a:pt x="5" y="152"/>
                </a:lnTo>
                <a:lnTo>
                  <a:pt x="0" y="177"/>
                </a:lnTo>
                <a:lnTo>
                  <a:pt x="7" y="152"/>
                </a:lnTo>
                <a:lnTo>
                  <a:pt x="15" y="129"/>
                </a:lnTo>
                <a:lnTo>
                  <a:pt x="24" y="106"/>
                </a:lnTo>
                <a:lnTo>
                  <a:pt x="34" y="84"/>
                </a:lnTo>
                <a:lnTo>
                  <a:pt x="46" y="62"/>
                </a:lnTo>
                <a:lnTo>
                  <a:pt x="58" y="42"/>
                </a:lnTo>
                <a:lnTo>
                  <a:pt x="70" y="20"/>
                </a:lnTo>
                <a:lnTo>
                  <a:pt x="8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87" name="Freeform 331"/>
          <p:cNvSpPr>
            <a:spLocks/>
          </p:cNvSpPr>
          <p:nvPr/>
        </p:nvSpPr>
        <p:spPr bwMode="auto">
          <a:xfrm rot="1800000">
            <a:off x="4405313" y="2155825"/>
            <a:ext cx="38100" cy="20638"/>
          </a:xfrm>
          <a:custGeom>
            <a:avLst/>
            <a:gdLst>
              <a:gd name="T0" fmla="*/ 2147483647 w 454"/>
              <a:gd name="T1" fmla="*/ 2147483647 h 214"/>
              <a:gd name="T2" fmla="*/ 2147483647 w 454"/>
              <a:gd name="T3" fmla="*/ 2147483647 h 214"/>
              <a:gd name="T4" fmla="*/ 2147483647 w 454"/>
              <a:gd name="T5" fmla="*/ 2147483647 h 214"/>
              <a:gd name="T6" fmla="*/ 2147483647 w 454"/>
              <a:gd name="T7" fmla="*/ 2147483647 h 214"/>
              <a:gd name="T8" fmla="*/ 2147483647 w 454"/>
              <a:gd name="T9" fmla="*/ 2147483647 h 214"/>
              <a:gd name="T10" fmla="*/ 2147483647 w 454"/>
              <a:gd name="T11" fmla="*/ 2147483647 h 214"/>
              <a:gd name="T12" fmla="*/ 2147483647 w 454"/>
              <a:gd name="T13" fmla="*/ 2147483647 h 214"/>
              <a:gd name="T14" fmla="*/ 2147483647 w 454"/>
              <a:gd name="T15" fmla="*/ 2147483647 h 214"/>
              <a:gd name="T16" fmla="*/ 2147483647 w 454"/>
              <a:gd name="T17" fmla="*/ 2147483647 h 214"/>
              <a:gd name="T18" fmla="*/ 2147483647 w 454"/>
              <a:gd name="T19" fmla="*/ 2147483647 h 214"/>
              <a:gd name="T20" fmla="*/ 2147483647 w 454"/>
              <a:gd name="T21" fmla="*/ 2147483647 h 214"/>
              <a:gd name="T22" fmla="*/ 2147483647 w 454"/>
              <a:gd name="T23" fmla="*/ 2147483647 h 214"/>
              <a:gd name="T24" fmla="*/ 2147483647 w 454"/>
              <a:gd name="T25" fmla="*/ 2147483647 h 214"/>
              <a:gd name="T26" fmla="*/ 2147483647 w 454"/>
              <a:gd name="T27" fmla="*/ 2147483647 h 214"/>
              <a:gd name="T28" fmla="*/ 2147483647 w 454"/>
              <a:gd name="T29" fmla="*/ 2147483647 h 214"/>
              <a:gd name="T30" fmla="*/ 2147483647 w 454"/>
              <a:gd name="T31" fmla="*/ 2147483647 h 214"/>
              <a:gd name="T32" fmla="*/ 2147483647 w 454"/>
              <a:gd name="T33" fmla="*/ 2147483647 h 214"/>
              <a:gd name="T34" fmla="*/ 2147483647 w 454"/>
              <a:gd name="T35" fmla="*/ 2147483647 h 214"/>
              <a:gd name="T36" fmla="*/ 2147483647 w 454"/>
              <a:gd name="T37" fmla="*/ 2147483647 h 214"/>
              <a:gd name="T38" fmla="*/ 2147483647 w 454"/>
              <a:gd name="T39" fmla="*/ 2147483647 h 214"/>
              <a:gd name="T40" fmla="*/ 2147483647 w 454"/>
              <a:gd name="T41" fmla="*/ 2147483647 h 214"/>
              <a:gd name="T42" fmla="*/ 2147483647 w 454"/>
              <a:gd name="T43" fmla="*/ 2147483647 h 214"/>
              <a:gd name="T44" fmla="*/ 2147483647 w 454"/>
              <a:gd name="T45" fmla="*/ 2147483647 h 214"/>
              <a:gd name="T46" fmla="*/ 2147483647 w 454"/>
              <a:gd name="T47" fmla="*/ 2147483647 h 214"/>
              <a:gd name="T48" fmla="*/ 2147483647 w 454"/>
              <a:gd name="T49" fmla="*/ 2147483647 h 214"/>
              <a:gd name="T50" fmla="*/ 2147483647 w 454"/>
              <a:gd name="T51" fmla="*/ 2147483647 h 214"/>
              <a:gd name="T52" fmla="*/ 2147483647 w 454"/>
              <a:gd name="T53" fmla="*/ 2147483647 h 214"/>
              <a:gd name="T54" fmla="*/ 2147483647 w 454"/>
              <a:gd name="T55" fmla="*/ 2147483647 h 214"/>
              <a:gd name="T56" fmla="*/ 2147483647 w 454"/>
              <a:gd name="T57" fmla="*/ 2147483647 h 214"/>
              <a:gd name="T58" fmla="*/ 2147483647 w 454"/>
              <a:gd name="T59" fmla="*/ 2147483647 h 214"/>
              <a:gd name="T60" fmla="*/ 2147483647 w 454"/>
              <a:gd name="T61" fmla="*/ 2147483647 h 214"/>
              <a:gd name="T62" fmla="*/ 2147483647 w 454"/>
              <a:gd name="T63" fmla="*/ 2147483647 h 214"/>
              <a:gd name="T64" fmla="*/ 2147483647 w 454"/>
              <a:gd name="T65" fmla="*/ 2147483647 h 214"/>
              <a:gd name="T66" fmla="*/ 2147483647 w 454"/>
              <a:gd name="T67" fmla="*/ 2147483647 h 214"/>
              <a:gd name="T68" fmla="*/ 2147483647 w 454"/>
              <a:gd name="T69" fmla="*/ 2147483647 h 214"/>
              <a:gd name="T70" fmla="*/ 2147483647 w 454"/>
              <a:gd name="T71" fmla="*/ 0 h 214"/>
              <a:gd name="T72" fmla="*/ 2147483647 w 454"/>
              <a:gd name="T73" fmla="*/ 0 h 214"/>
              <a:gd name="T74" fmla="*/ 2147483647 w 454"/>
              <a:gd name="T75" fmla="*/ 0 h 214"/>
              <a:gd name="T76" fmla="*/ 2147483647 w 454"/>
              <a:gd name="T77" fmla="*/ 2147483647 h 214"/>
              <a:gd name="T78" fmla="*/ 2147483647 w 454"/>
              <a:gd name="T79" fmla="*/ 2147483647 h 214"/>
              <a:gd name="T80" fmla="*/ 2147483647 w 454"/>
              <a:gd name="T81" fmla="*/ 2147483647 h 214"/>
              <a:gd name="T82" fmla="*/ 2147483647 w 454"/>
              <a:gd name="T83" fmla="*/ 2147483647 h 214"/>
              <a:gd name="T84" fmla="*/ 2147483647 w 454"/>
              <a:gd name="T85" fmla="*/ 2147483647 h 214"/>
              <a:gd name="T86" fmla="*/ 2147483647 w 454"/>
              <a:gd name="T87" fmla="*/ 2147483647 h 214"/>
              <a:gd name="T88" fmla="*/ 2147483647 w 454"/>
              <a:gd name="T89" fmla="*/ 2147483647 h 214"/>
              <a:gd name="T90" fmla="*/ 2147483647 w 454"/>
              <a:gd name="T91" fmla="*/ 2147483647 h 214"/>
              <a:gd name="T92" fmla="*/ 2147483647 w 454"/>
              <a:gd name="T93" fmla="*/ 2147483647 h 214"/>
              <a:gd name="T94" fmla="*/ 2147483647 w 454"/>
              <a:gd name="T95" fmla="*/ 2147483647 h 214"/>
              <a:gd name="T96" fmla="*/ 2147483647 w 454"/>
              <a:gd name="T97" fmla="*/ 2147483647 h 214"/>
              <a:gd name="T98" fmla="*/ 2147483647 w 454"/>
              <a:gd name="T99" fmla="*/ 2147483647 h 214"/>
              <a:gd name="T100" fmla="*/ 2147483647 w 454"/>
              <a:gd name="T101" fmla="*/ 2147483647 h 214"/>
              <a:gd name="T102" fmla="*/ 2147483647 w 454"/>
              <a:gd name="T103" fmla="*/ 2147483647 h 214"/>
              <a:gd name="T104" fmla="*/ 2147483647 w 454"/>
              <a:gd name="T105" fmla="*/ 2147483647 h 214"/>
              <a:gd name="T106" fmla="*/ 2147483647 w 454"/>
              <a:gd name="T107" fmla="*/ 2147483647 h 214"/>
              <a:gd name="T108" fmla="*/ 2147483647 w 454"/>
              <a:gd name="T109" fmla="*/ 2147483647 h 214"/>
              <a:gd name="T110" fmla="*/ 2147483647 w 454"/>
              <a:gd name="T111" fmla="*/ 2147483647 h 214"/>
              <a:gd name="T112" fmla="*/ 2147483647 w 454"/>
              <a:gd name="T113" fmla="*/ 2147483647 h 214"/>
              <a:gd name="T114" fmla="*/ 2147483647 w 454"/>
              <a:gd name="T115" fmla="*/ 2147483647 h 214"/>
              <a:gd name="T116" fmla="*/ 0 w 454"/>
              <a:gd name="T117" fmla="*/ 2147483647 h 214"/>
              <a:gd name="T118" fmla="*/ 0 w 454"/>
              <a:gd name="T119" fmla="*/ 2147483647 h 214"/>
              <a:gd name="T120" fmla="*/ 2147483647 w 454"/>
              <a:gd name="T121" fmla="*/ 2147483647 h 21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54"/>
              <a:gd name="T184" fmla="*/ 0 h 214"/>
              <a:gd name="T185" fmla="*/ 454 w 454"/>
              <a:gd name="T186" fmla="*/ 214 h 21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54" h="214">
                <a:moveTo>
                  <a:pt x="75" y="212"/>
                </a:moveTo>
                <a:lnTo>
                  <a:pt x="75" y="214"/>
                </a:lnTo>
                <a:lnTo>
                  <a:pt x="76" y="209"/>
                </a:lnTo>
                <a:lnTo>
                  <a:pt x="79" y="204"/>
                </a:lnTo>
                <a:lnTo>
                  <a:pt x="83" y="198"/>
                </a:lnTo>
                <a:lnTo>
                  <a:pt x="88" y="191"/>
                </a:lnTo>
                <a:lnTo>
                  <a:pt x="94" y="184"/>
                </a:lnTo>
                <a:lnTo>
                  <a:pt x="102" y="177"/>
                </a:lnTo>
                <a:lnTo>
                  <a:pt x="110" y="169"/>
                </a:lnTo>
                <a:lnTo>
                  <a:pt x="120" y="161"/>
                </a:lnTo>
                <a:lnTo>
                  <a:pt x="130" y="154"/>
                </a:lnTo>
                <a:lnTo>
                  <a:pt x="142" y="147"/>
                </a:lnTo>
                <a:lnTo>
                  <a:pt x="154" y="140"/>
                </a:lnTo>
                <a:lnTo>
                  <a:pt x="165" y="133"/>
                </a:lnTo>
                <a:lnTo>
                  <a:pt x="193" y="119"/>
                </a:lnTo>
                <a:lnTo>
                  <a:pt x="222" y="107"/>
                </a:lnTo>
                <a:lnTo>
                  <a:pt x="250" y="97"/>
                </a:lnTo>
                <a:lnTo>
                  <a:pt x="281" y="89"/>
                </a:lnTo>
                <a:lnTo>
                  <a:pt x="294" y="85"/>
                </a:lnTo>
                <a:lnTo>
                  <a:pt x="309" y="82"/>
                </a:lnTo>
                <a:lnTo>
                  <a:pt x="323" y="80"/>
                </a:lnTo>
                <a:lnTo>
                  <a:pt x="336" y="79"/>
                </a:lnTo>
                <a:lnTo>
                  <a:pt x="350" y="78"/>
                </a:lnTo>
                <a:lnTo>
                  <a:pt x="362" y="77"/>
                </a:lnTo>
                <a:lnTo>
                  <a:pt x="374" y="78"/>
                </a:lnTo>
                <a:lnTo>
                  <a:pt x="384" y="79"/>
                </a:lnTo>
                <a:lnTo>
                  <a:pt x="395" y="80"/>
                </a:lnTo>
                <a:lnTo>
                  <a:pt x="404" y="83"/>
                </a:lnTo>
                <a:lnTo>
                  <a:pt x="411" y="85"/>
                </a:lnTo>
                <a:lnTo>
                  <a:pt x="418" y="89"/>
                </a:lnTo>
                <a:lnTo>
                  <a:pt x="454" y="20"/>
                </a:lnTo>
                <a:lnTo>
                  <a:pt x="440" y="14"/>
                </a:lnTo>
                <a:lnTo>
                  <a:pt x="425" y="9"/>
                </a:lnTo>
                <a:lnTo>
                  <a:pt x="410" y="5"/>
                </a:lnTo>
                <a:lnTo>
                  <a:pt x="395" y="2"/>
                </a:lnTo>
                <a:lnTo>
                  <a:pt x="378" y="0"/>
                </a:lnTo>
                <a:lnTo>
                  <a:pt x="363" y="0"/>
                </a:lnTo>
                <a:lnTo>
                  <a:pt x="347" y="0"/>
                </a:lnTo>
                <a:lnTo>
                  <a:pt x="330" y="1"/>
                </a:lnTo>
                <a:lnTo>
                  <a:pt x="313" y="3"/>
                </a:lnTo>
                <a:lnTo>
                  <a:pt x="296" y="7"/>
                </a:lnTo>
                <a:lnTo>
                  <a:pt x="279" y="10"/>
                </a:lnTo>
                <a:lnTo>
                  <a:pt x="261" y="14"/>
                </a:lnTo>
                <a:lnTo>
                  <a:pt x="228" y="23"/>
                </a:lnTo>
                <a:lnTo>
                  <a:pt x="194" y="34"/>
                </a:lnTo>
                <a:lnTo>
                  <a:pt x="161" y="49"/>
                </a:lnTo>
                <a:lnTo>
                  <a:pt x="130" y="64"/>
                </a:lnTo>
                <a:lnTo>
                  <a:pt x="115" y="72"/>
                </a:lnTo>
                <a:lnTo>
                  <a:pt x="101" y="81"/>
                </a:lnTo>
                <a:lnTo>
                  <a:pt x="86" y="91"/>
                </a:lnTo>
                <a:lnTo>
                  <a:pt x="73" y="100"/>
                </a:lnTo>
                <a:lnTo>
                  <a:pt x="61" y="110"/>
                </a:lnTo>
                <a:lnTo>
                  <a:pt x="49" y="120"/>
                </a:lnTo>
                <a:lnTo>
                  <a:pt x="38" y="131"/>
                </a:lnTo>
                <a:lnTo>
                  <a:pt x="28" y="142"/>
                </a:lnTo>
                <a:lnTo>
                  <a:pt x="20" y="154"/>
                </a:lnTo>
                <a:lnTo>
                  <a:pt x="11" y="166"/>
                </a:lnTo>
                <a:lnTo>
                  <a:pt x="5" y="180"/>
                </a:lnTo>
                <a:lnTo>
                  <a:pt x="0" y="193"/>
                </a:lnTo>
                <a:lnTo>
                  <a:pt x="0" y="195"/>
                </a:lnTo>
                <a:lnTo>
                  <a:pt x="75" y="212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88" name="Freeform 332"/>
          <p:cNvSpPr>
            <a:spLocks/>
          </p:cNvSpPr>
          <p:nvPr/>
        </p:nvSpPr>
        <p:spPr bwMode="auto">
          <a:xfrm rot="1800000">
            <a:off x="4386263" y="2163763"/>
            <a:ext cx="17462" cy="58737"/>
          </a:xfrm>
          <a:custGeom>
            <a:avLst/>
            <a:gdLst>
              <a:gd name="T0" fmla="*/ 2147483647 w 213"/>
              <a:gd name="T1" fmla="*/ 2147483647 h 590"/>
              <a:gd name="T2" fmla="*/ 2147483647 w 213"/>
              <a:gd name="T3" fmla="*/ 2147483647 h 590"/>
              <a:gd name="T4" fmla="*/ 2147483647 w 213"/>
              <a:gd name="T5" fmla="*/ 2147483647 h 590"/>
              <a:gd name="T6" fmla="*/ 2147483647 w 213"/>
              <a:gd name="T7" fmla="*/ 2147483647 h 590"/>
              <a:gd name="T8" fmla="*/ 2147483647 w 213"/>
              <a:gd name="T9" fmla="*/ 2147483647 h 590"/>
              <a:gd name="T10" fmla="*/ 2147483647 w 213"/>
              <a:gd name="T11" fmla="*/ 2147483647 h 590"/>
              <a:gd name="T12" fmla="*/ 2147483647 w 213"/>
              <a:gd name="T13" fmla="*/ 2147483647 h 590"/>
              <a:gd name="T14" fmla="*/ 2147483647 w 213"/>
              <a:gd name="T15" fmla="*/ 2147483647 h 590"/>
              <a:gd name="T16" fmla="*/ 2147483647 w 213"/>
              <a:gd name="T17" fmla="*/ 2147483647 h 590"/>
              <a:gd name="T18" fmla="*/ 2147483647 w 213"/>
              <a:gd name="T19" fmla="*/ 2147483647 h 590"/>
              <a:gd name="T20" fmla="*/ 2147483647 w 213"/>
              <a:gd name="T21" fmla="*/ 2147483647 h 590"/>
              <a:gd name="T22" fmla="*/ 2147483647 w 213"/>
              <a:gd name="T23" fmla="*/ 2147483647 h 590"/>
              <a:gd name="T24" fmla="*/ 2147483647 w 213"/>
              <a:gd name="T25" fmla="*/ 2147483647 h 590"/>
              <a:gd name="T26" fmla="*/ 2147483647 w 213"/>
              <a:gd name="T27" fmla="*/ 2147483647 h 590"/>
              <a:gd name="T28" fmla="*/ 2147483647 w 213"/>
              <a:gd name="T29" fmla="*/ 2147483647 h 590"/>
              <a:gd name="T30" fmla="*/ 2147483647 w 213"/>
              <a:gd name="T31" fmla="*/ 2147483647 h 590"/>
              <a:gd name="T32" fmla="*/ 2147483647 w 213"/>
              <a:gd name="T33" fmla="*/ 2147483647 h 590"/>
              <a:gd name="T34" fmla="*/ 2147483647 w 213"/>
              <a:gd name="T35" fmla="*/ 2147483647 h 590"/>
              <a:gd name="T36" fmla="*/ 2147483647 w 213"/>
              <a:gd name="T37" fmla="*/ 2147483647 h 590"/>
              <a:gd name="T38" fmla="*/ 2147483647 w 213"/>
              <a:gd name="T39" fmla="*/ 2147483647 h 590"/>
              <a:gd name="T40" fmla="*/ 2147483647 w 213"/>
              <a:gd name="T41" fmla="*/ 2147483647 h 590"/>
              <a:gd name="T42" fmla="*/ 2147483647 w 213"/>
              <a:gd name="T43" fmla="*/ 2147483647 h 590"/>
              <a:gd name="T44" fmla="*/ 2147483647 w 213"/>
              <a:gd name="T45" fmla="*/ 2147483647 h 590"/>
              <a:gd name="T46" fmla="*/ 2147483647 w 213"/>
              <a:gd name="T47" fmla="*/ 2147483647 h 590"/>
              <a:gd name="T48" fmla="*/ 2147483647 w 213"/>
              <a:gd name="T49" fmla="*/ 0 h 590"/>
              <a:gd name="T50" fmla="*/ 2147483647 w 213"/>
              <a:gd name="T51" fmla="*/ 2147483647 h 590"/>
              <a:gd name="T52" fmla="*/ 2147483647 w 213"/>
              <a:gd name="T53" fmla="*/ 2147483647 h 590"/>
              <a:gd name="T54" fmla="*/ 2147483647 w 213"/>
              <a:gd name="T55" fmla="*/ 2147483647 h 590"/>
              <a:gd name="T56" fmla="*/ 2147483647 w 213"/>
              <a:gd name="T57" fmla="*/ 2147483647 h 590"/>
              <a:gd name="T58" fmla="*/ 0 w 213"/>
              <a:gd name="T59" fmla="*/ 2147483647 h 590"/>
              <a:gd name="T60" fmla="*/ 0 w 213"/>
              <a:gd name="T61" fmla="*/ 2147483647 h 590"/>
              <a:gd name="T62" fmla="*/ 0 w 213"/>
              <a:gd name="T63" fmla="*/ 2147483647 h 590"/>
              <a:gd name="T64" fmla="*/ 2147483647 w 213"/>
              <a:gd name="T65" fmla="*/ 2147483647 h 590"/>
              <a:gd name="T66" fmla="*/ 2147483647 w 213"/>
              <a:gd name="T67" fmla="*/ 2147483647 h 590"/>
              <a:gd name="T68" fmla="*/ 2147483647 w 213"/>
              <a:gd name="T69" fmla="*/ 2147483647 h 590"/>
              <a:gd name="T70" fmla="*/ 2147483647 w 213"/>
              <a:gd name="T71" fmla="*/ 2147483647 h 590"/>
              <a:gd name="T72" fmla="*/ 2147483647 w 213"/>
              <a:gd name="T73" fmla="*/ 2147483647 h 590"/>
              <a:gd name="T74" fmla="*/ 2147483647 w 213"/>
              <a:gd name="T75" fmla="*/ 2147483647 h 590"/>
              <a:gd name="T76" fmla="*/ 2147483647 w 213"/>
              <a:gd name="T77" fmla="*/ 2147483647 h 590"/>
              <a:gd name="T78" fmla="*/ 2147483647 w 213"/>
              <a:gd name="T79" fmla="*/ 2147483647 h 590"/>
              <a:gd name="T80" fmla="*/ 2147483647 w 213"/>
              <a:gd name="T81" fmla="*/ 2147483647 h 590"/>
              <a:gd name="T82" fmla="*/ 2147483647 w 213"/>
              <a:gd name="T83" fmla="*/ 2147483647 h 590"/>
              <a:gd name="T84" fmla="*/ 2147483647 w 213"/>
              <a:gd name="T85" fmla="*/ 2147483647 h 590"/>
              <a:gd name="T86" fmla="*/ 2147483647 w 213"/>
              <a:gd name="T87" fmla="*/ 2147483647 h 590"/>
              <a:gd name="T88" fmla="*/ 2147483647 w 213"/>
              <a:gd name="T89" fmla="*/ 2147483647 h 590"/>
              <a:gd name="T90" fmla="*/ 2147483647 w 213"/>
              <a:gd name="T91" fmla="*/ 2147483647 h 590"/>
              <a:gd name="T92" fmla="*/ 2147483647 w 213"/>
              <a:gd name="T93" fmla="*/ 2147483647 h 590"/>
              <a:gd name="T94" fmla="*/ 2147483647 w 213"/>
              <a:gd name="T95" fmla="*/ 2147483647 h 590"/>
              <a:gd name="T96" fmla="*/ 2147483647 w 213"/>
              <a:gd name="T97" fmla="*/ 2147483647 h 59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13"/>
              <a:gd name="T148" fmla="*/ 0 h 590"/>
              <a:gd name="T149" fmla="*/ 213 w 213"/>
              <a:gd name="T150" fmla="*/ 590 h 59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13" h="590">
                <a:moveTo>
                  <a:pt x="213" y="569"/>
                </a:moveTo>
                <a:lnTo>
                  <a:pt x="212" y="568"/>
                </a:lnTo>
                <a:lnTo>
                  <a:pt x="199" y="528"/>
                </a:lnTo>
                <a:lnTo>
                  <a:pt x="184" y="490"/>
                </a:lnTo>
                <a:lnTo>
                  <a:pt x="170" y="453"/>
                </a:lnTo>
                <a:lnTo>
                  <a:pt x="156" y="418"/>
                </a:lnTo>
                <a:lnTo>
                  <a:pt x="142" y="384"/>
                </a:lnTo>
                <a:lnTo>
                  <a:pt x="129" y="351"/>
                </a:lnTo>
                <a:lnTo>
                  <a:pt x="117" y="320"/>
                </a:lnTo>
                <a:lnTo>
                  <a:pt x="105" y="288"/>
                </a:lnTo>
                <a:lnTo>
                  <a:pt x="96" y="257"/>
                </a:lnTo>
                <a:lnTo>
                  <a:pt x="88" y="224"/>
                </a:lnTo>
                <a:lnTo>
                  <a:pt x="85" y="209"/>
                </a:lnTo>
                <a:lnTo>
                  <a:pt x="82" y="194"/>
                </a:lnTo>
                <a:lnTo>
                  <a:pt x="80" y="177"/>
                </a:lnTo>
                <a:lnTo>
                  <a:pt x="79" y="161"/>
                </a:lnTo>
                <a:lnTo>
                  <a:pt x="78" y="145"/>
                </a:lnTo>
                <a:lnTo>
                  <a:pt x="77" y="128"/>
                </a:lnTo>
                <a:lnTo>
                  <a:pt x="78" y="111"/>
                </a:lnTo>
                <a:lnTo>
                  <a:pt x="79" y="93"/>
                </a:lnTo>
                <a:lnTo>
                  <a:pt x="81" y="75"/>
                </a:lnTo>
                <a:lnTo>
                  <a:pt x="83" y="56"/>
                </a:lnTo>
                <a:lnTo>
                  <a:pt x="87" y="38"/>
                </a:lnTo>
                <a:lnTo>
                  <a:pt x="91" y="17"/>
                </a:lnTo>
                <a:lnTo>
                  <a:pt x="16" y="0"/>
                </a:lnTo>
                <a:lnTo>
                  <a:pt x="11" y="22"/>
                </a:lnTo>
                <a:lnTo>
                  <a:pt x="7" y="44"/>
                </a:lnTo>
                <a:lnTo>
                  <a:pt x="4" y="66"/>
                </a:lnTo>
                <a:lnTo>
                  <a:pt x="1" y="86"/>
                </a:lnTo>
                <a:lnTo>
                  <a:pt x="0" y="108"/>
                </a:lnTo>
                <a:lnTo>
                  <a:pt x="0" y="128"/>
                </a:lnTo>
                <a:lnTo>
                  <a:pt x="0" y="148"/>
                </a:lnTo>
                <a:lnTo>
                  <a:pt x="1" y="167"/>
                </a:lnTo>
                <a:lnTo>
                  <a:pt x="3" y="185"/>
                </a:lnTo>
                <a:lnTo>
                  <a:pt x="5" y="205"/>
                </a:lnTo>
                <a:lnTo>
                  <a:pt x="8" y="223"/>
                </a:lnTo>
                <a:lnTo>
                  <a:pt x="12" y="242"/>
                </a:lnTo>
                <a:lnTo>
                  <a:pt x="21" y="278"/>
                </a:lnTo>
                <a:lnTo>
                  <a:pt x="31" y="313"/>
                </a:lnTo>
                <a:lnTo>
                  <a:pt x="44" y="346"/>
                </a:lnTo>
                <a:lnTo>
                  <a:pt x="57" y="380"/>
                </a:lnTo>
                <a:lnTo>
                  <a:pt x="70" y="414"/>
                </a:lnTo>
                <a:lnTo>
                  <a:pt x="85" y="448"/>
                </a:lnTo>
                <a:lnTo>
                  <a:pt x="98" y="483"/>
                </a:lnTo>
                <a:lnTo>
                  <a:pt x="112" y="517"/>
                </a:lnTo>
                <a:lnTo>
                  <a:pt x="126" y="553"/>
                </a:lnTo>
                <a:lnTo>
                  <a:pt x="138" y="590"/>
                </a:lnTo>
                <a:lnTo>
                  <a:pt x="138" y="589"/>
                </a:lnTo>
                <a:lnTo>
                  <a:pt x="213" y="569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89" name="Freeform 333"/>
          <p:cNvSpPr>
            <a:spLocks/>
          </p:cNvSpPr>
          <p:nvPr/>
        </p:nvSpPr>
        <p:spPr bwMode="auto">
          <a:xfrm rot="1800000">
            <a:off x="4378325" y="2222500"/>
            <a:ext cx="25400" cy="17463"/>
          </a:xfrm>
          <a:custGeom>
            <a:avLst/>
            <a:gdLst>
              <a:gd name="T0" fmla="*/ 2147483647 w 285"/>
              <a:gd name="T1" fmla="*/ 2147483647 h 180"/>
              <a:gd name="T2" fmla="*/ 2147483647 w 285"/>
              <a:gd name="T3" fmla="*/ 2147483647 h 180"/>
              <a:gd name="T4" fmla="*/ 2147483647 w 285"/>
              <a:gd name="T5" fmla="*/ 2147483647 h 180"/>
              <a:gd name="T6" fmla="*/ 2147483647 w 285"/>
              <a:gd name="T7" fmla="*/ 2147483647 h 180"/>
              <a:gd name="T8" fmla="*/ 2147483647 w 285"/>
              <a:gd name="T9" fmla="*/ 2147483647 h 180"/>
              <a:gd name="T10" fmla="*/ 2147483647 w 285"/>
              <a:gd name="T11" fmla="*/ 2147483647 h 180"/>
              <a:gd name="T12" fmla="*/ 2147483647 w 285"/>
              <a:gd name="T13" fmla="*/ 2147483647 h 180"/>
              <a:gd name="T14" fmla="*/ 2147483647 w 285"/>
              <a:gd name="T15" fmla="*/ 2147483647 h 180"/>
              <a:gd name="T16" fmla="*/ 2147483647 w 285"/>
              <a:gd name="T17" fmla="*/ 2147483647 h 180"/>
              <a:gd name="T18" fmla="*/ 2147483647 w 285"/>
              <a:gd name="T19" fmla="*/ 2147483647 h 180"/>
              <a:gd name="T20" fmla="*/ 2147483647 w 285"/>
              <a:gd name="T21" fmla="*/ 2147483647 h 180"/>
              <a:gd name="T22" fmla="*/ 2147483647 w 285"/>
              <a:gd name="T23" fmla="*/ 2147483647 h 180"/>
              <a:gd name="T24" fmla="*/ 2147483647 w 285"/>
              <a:gd name="T25" fmla="*/ 2147483647 h 180"/>
              <a:gd name="T26" fmla="*/ 2147483647 w 285"/>
              <a:gd name="T27" fmla="*/ 2147483647 h 180"/>
              <a:gd name="T28" fmla="*/ 2147483647 w 285"/>
              <a:gd name="T29" fmla="*/ 2147483647 h 180"/>
              <a:gd name="T30" fmla="*/ 2147483647 w 285"/>
              <a:gd name="T31" fmla="*/ 2147483647 h 180"/>
              <a:gd name="T32" fmla="*/ 2147483647 w 285"/>
              <a:gd name="T33" fmla="*/ 2147483647 h 180"/>
              <a:gd name="T34" fmla="*/ 2147483647 w 285"/>
              <a:gd name="T35" fmla="*/ 2147483647 h 180"/>
              <a:gd name="T36" fmla="*/ 2147483647 w 285"/>
              <a:gd name="T37" fmla="*/ 2147483647 h 180"/>
              <a:gd name="T38" fmla="*/ 2147483647 w 285"/>
              <a:gd name="T39" fmla="*/ 0 h 180"/>
              <a:gd name="T40" fmla="*/ 0 w 285"/>
              <a:gd name="T41" fmla="*/ 2147483647 h 180"/>
              <a:gd name="T42" fmla="*/ 2147483647 w 285"/>
              <a:gd name="T43" fmla="*/ 2147483647 h 180"/>
              <a:gd name="T44" fmla="*/ 2147483647 w 285"/>
              <a:gd name="T45" fmla="*/ 2147483647 h 180"/>
              <a:gd name="T46" fmla="*/ 2147483647 w 285"/>
              <a:gd name="T47" fmla="*/ 2147483647 h 180"/>
              <a:gd name="T48" fmla="*/ 2147483647 w 285"/>
              <a:gd name="T49" fmla="*/ 2147483647 h 180"/>
              <a:gd name="T50" fmla="*/ 2147483647 w 285"/>
              <a:gd name="T51" fmla="*/ 2147483647 h 180"/>
              <a:gd name="T52" fmla="*/ 2147483647 w 285"/>
              <a:gd name="T53" fmla="*/ 2147483647 h 180"/>
              <a:gd name="T54" fmla="*/ 2147483647 w 285"/>
              <a:gd name="T55" fmla="*/ 2147483647 h 180"/>
              <a:gd name="T56" fmla="*/ 2147483647 w 285"/>
              <a:gd name="T57" fmla="*/ 2147483647 h 180"/>
              <a:gd name="T58" fmla="*/ 2147483647 w 285"/>
              <a:gd name="T59" fmla="*/ 2147483647 h 180"/>
              <a:gd name="T60" fmla="*/ 2147483647 w 285"/>
              <a:gd name="T61" fmla="*/ 2147483647 h 180"/>
              <a:gd name="T62" fmla="*/ 2147483647 w 285"/>
              <a:gd name="T63" fmla="*/ 2147483647 h 180"/>
              <a:gd name="T64" fmla="*/ 2147483647 w 285"/>
              <a:gd name="T65" fmla="*/ 2147483647 h 180"/>
              <a:gd name="T66" fmla="*/ 2147483647 w 285"/>
              <a:gd name="T67" fmla="*/ 2147483647 h 180"/>
              <a:gd name="T68" fmla="*/ 2147483647 w 285"/>
              <a:gd name="T69" fmla="*/ 2147483647 h 180"/>
              <a:gd name="T70" fmla="*/ 2147483647 w 285"/>
              <a:gd name="T71" fmla="*/ 2147483647 h 180"/>
              <a:gd name="T72" fmla="*/ 2147483647 w 285"/>
              <a:gd name="T73" fmla="*/ 2147483647 h 180"/>
              <a:gd name="T74" fmla="*/ 2147483647 w 285"/>
              <a:gd name="T75" fmla="*/ 2147483647 h 180"/>
              <a:gd name="T76" fmla="*/ 2147483647 w 285"/>
              <a:gd name="T77" fmla="*/ 2147483647 h 180"/>
              <a:gd name="T78" fmla="*/ 2147483647 w 285"/>
              <a:gd name="T79" fmla="*/ 2147483647 h 180"/>
              <a:gd name="T80" fmla="*/ 2147483647 w 285"/>
              <a:gd name="T81" fmla="*/ 2147483647 h 18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85"/>
              <a:gd name="T124" fmla="*/ 0 h 180"/>
              <a:gd name="T125" fmla="*/ 285 w 285"/>
              <a:gd name="T126" fmla="*/ 180 h 18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85" h="180">
                <a:moveTo>
                  <a:pt x="266" y="100"/>
                </a:moveTo>
                <a:lnTo>
                  <a:pt x="267" y="100"/>
                </a:lnTo>
                <a:lnTo>
                  <a:pt x="252" y="102"/>
                </a:lnTo>
                <a:lnTo>
                  <a:pt x="237" y="103"/>
                </a:lnTo>
                <a:lnTo>
                  <a:pt x="221" y="102"/>
                </a:lnTo>
                <a:lnTo>
                  <a:pt x="206" y="100"/>
                </a:lnTo>
                <a:lnTo>
                  <a:pt x="190" y="97"/>
                </a:lnTo>
                <a:lnTo>
                  <a:pt x="174" y="92"/>
                </a:lnTo>
                <a:lnTo>
                  <a:pt x="160" y="87"/>
                </a:lnTo>
                <a:lnTo>
                  <a:pt x="146" y="80"/>
                </a:lnTo>
                <a:lnTo>
                  <a:pt x="132" y="71"/>
                </a:lnTo>
                <a:lnTo>
                  <a:pt x="120" y="62"/>
                </a:lnTo>
                <a:lnTo>
                  <a:pt x="109" y="53"/>
                </a:lnTo>
                <a:lnTo>
                  <a:pt x="98" y="43"/>
                </a:lnTo>
                <a:lnTo>
                  <a:pt x="90" y="32"/>
                </a:lnTo>
                <a:lnTo>
                  <a:pt x="83" y="20"/>
                </a:lnTo>
                <a:lnTo>
                  <a:pt x="80" y="16"/>
                </a:lnTo>
                <a:lnTo>
                  <a:pt x="78" y="11"/>
                </a:lnTo>
                <a:lnTo>
                  <a:pt x="76" y="6"/>
                </a:lnTo>
                <a:lnTo>
                  <a:pt x="75" y="0"/>
                </a:lnTo>
                <a:lnTo>
                  <a:pt x="0" y="20"/>
                </a:lnTo>
                <a:lnTo>
                  <a:pt x="3" y="30"/>
                </a:lnTo>
                <a:lnTo>
                  <a:pt x="6" y="40"/>
                </a:lnTo>
                <a:lnTo>
                  <a:pt x="11" y="50"/>
                </a:lnTo>
                <a:lnTo>
                  <a:pt x="16" y="60"/>
                </a:lnTo>
                <a:lnTo>
                  <a:pt x="28" y="78"/>
                </a:lnTo>
                <a:lnTo>
                  <a:pt x="41" y="94"/>
                </a:lnTo>
                <a:lnTo>
                  <a:pt x="55" y="109"/>
                </a:lnTo>
                <a:lnTo>
                  <a:pt x="72" y="123"/>
                </a:lnTo>
                <a:lnTo>
                  <a:pt x="89" y="136"/>
                </a:lnTo>
                <a:lnTo>
                  <a:pt x="109" y="147"/>
                </a:lnTo>
                <a:lnTo>
                  <a:pt x="128" y="156"/>
                </a:lnTo>
                <a:lnTo>
                  <a:pt x="149" y="166"/>
                </a:lnTo>
                <a:lnTo>
                  <a:pt x="170" y="172"/>
                </a:lnTo>
                <a:lnTo>
                  <a:pt x="193" y="177"/>
                </a:lnTo>
                <a:lnTo>
                  <a:pt x="215" y="180"/>
                </a:lnTo>
                <a:lnTo>
                  <a:pt x="238" y="180"/>
                </a:lnTo>
                <a:lnTo>
                  <a:pt x="260" y="179"/>
                </a:lnTo>
                <a:lnTo>
                  <a:pt x="284" y="175"/>
                </a:lnTo>
                <a:lnTo>
                  <a:pt x="285" y="175"/>
                </a:lnTo>
                <a:lnTo>
                  <a:pt x="266" y="10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0" name="Freeform 334"/>
          <p:cNvSpPr>
            <a:spLocks/>
          </p:cNvSpPr>
          <p:nvPr/>
        </p:nvSpPr>
        <p:spPr bwMode="auto">
          <a:xfrm rot="1800000">
            <a:off x="4400550" y="2224088"/>
            <a:ext cx="26988" cy="30162"/>
          </a:xfrm>
          <a:custGeom>
            <a:avLst/>
            <a:gdLst>
              <a:gd name="T0" fmla="*/ 2147483647 w 308"/>
              <a:gd name="T1" fmla="*/ 2147483647 h 297"/>
              <a:gd name="T2" fmla="*/ 2147483647 w 308"/>
              <a:gd name="T3" fmla="*/ 2147483647 h 297"/>
              <a:gd name="T4" fmla="*/ 2147483647 w 308"/>
              <a:gd name="T5" fmla="*/ 2147483647 h 297"/>
              <a:gd name="T6" fmla="*/ 2147483647 w 308"/>
              <a:gd name="T7" fmla="*/ 2147483647 h 297"/>
              <a:gd name="T8" fmla="*/ 2147483647 w 308"/>
              <a:gd name="T9" fmla="*/ 2147483647 h 297"/>
              <a:gd name="T10" fmla="*/ 2147483647 w 308"/>
              <a:gd name="T11" fmla="*/ 2147483647 h 297"/>
              <a:gd name="T12" fmla="*/ 2147483647 w 308"/>
              <a:gd name="T13" fmla="*/ 2147483647 h 297"/>
              <a:gd name="T14" fmla="*/ 2147483647 w 308"/>
              <a:gd name="T15" fmla="*/ 2147483647 h 297"/>
              <a:gd name="T16" fmla="*/ 2147483647 w 308"/>
              <a:gd name="T17" fmla="*/ 2147483647 h 297"/>
              <a:gd name="T18" fmla="*/ 2147483647 w 308"/>
              <a:gd name="T19" fmla="*/ 2147483647 h 297"/>
              <a:gd name="T20" fmla="*/ 2147483647 w 308"/>
              <a:gd name="T21" fmla="*/ 2147483647 h 297"/>
              <a:gd name="T22" fmla="*/ 2147483647 w 308"/>
              <a:gd name="T23" fmla="*/ 2147483647 h 297"/>
              <a:gd name="T24" fmla="*/ 2147483647 w 308"/>
              <a:gd name="T25" fmla="*/ 2147483647 h 297"/>
              <a:gd name="T26" fmla="*/ 2147483647 w 308"/>
              <a:gd name="T27" fmla="*/ 2147483647 h 297"/>
              <a:gd name="T28" fmla="*/ 2147483647 w 308"/>
              <a:gd name="T29" fmla="*/ 2147483647 h 297"/>
              <a:gd name="T30" fmla="*/ 2147483647 w 308"/>
              <a:gd name="T31" fmla="*/ 2147483647 h 297"/>
              <a:gd name="T32" fmla="*/ 2147483647 w 308"/>
              <a:gd name="T33" fmla="*/ 2147483647 h 297"/>
              <a:gd name="T34" fmla="*/ 2147483647 w 308"/>
              <a:gd name="T35" fmla="*/ 2147483647 h 297"/>
              <a:gd name="T36" fmla="*/ 2147483647 w 308"/>
              <a:gd name="T37" fmla="*/ 2147483647 h 297"/>
              <a:gd name="T38" fmla="*/ 2147483647 w 308"/>
              <a:gd name="T39" fmla="*/ 2147483647 h 297"/>
              <a:gd name="T40" fmla="*/ 2147483647 w 308"/>
              <a:gd name="T41" fmla="*/ 2147483647 h 297"/>
              <a:gd name="T42" fmla="*/ 2147483647 w 308"/>
              <a:gd name="T43" fmla="*/ 2147483647 h 297"/>
              <a:gd name="T44" fmla="*/ 2147483647 w 308"/>
              <a:gd name="T45" fmla="*/ 2147483647 h 297"/>
              <a:gd name="T46" fmla="*/ 2147483647 w 308"/>
              <a:gd name="T47" fmla="*/ 2147483647 h 297"/>
              <a:gd name="T48" fmla="*/ 2147483647 w 308"/>
              <a:gd name="T49" fmla="*/ 2147483647 h 297"/>
              <a:gd name="T50" fmla="*/ 0 w 308"/>
              <a:gd name="T51" fmla="*/ 2147483647 h 297"/>
              <a:gd name="T52" fmla="*/ 2147483647 w 308"/>
              <a:gd name="T53" fmla="*/ 2147483647 h 297"/>
              <a:gd name="T54" fmla="*/ 2147483647 w 308"/>
              <a:gd name="T55" fmla="*/ 2147483647 h 297"/>
              <a:gd name="T56" fmla="*/ 2147483647 w 308"/>
              <a:gd name="T57" fmla="*/ 2147483647 h 297"/>
              <a:gd name="T58" fmla="*/ 2147483647 w 308"/>
              <a:gd name="T59" fmla="*/ 2147483647 h 297"/>
              <a:gd name="T60" fmla="*/ 2147483647 w 308"/>
              <a:gd name="T61" fmla="*/ 2147483647 h 297"/>
              <a:gd name="T62" fmla="*/ 2147483647 w 308"/>
              <a:gd name="T63" fmla="*/ 2147483647 h 297"/>
              <a:gd name="T64" fmla="*/ 2147483647 w 308"/>
              <a:gd name="T65" fmla="*/ 2147483647 h 297"/>
              <a:gd name="T66" fmla="*/ 2147483647 w 308"/>
              <a:gd name="T67" fmla="*/ 2147483647 h 297"/>
              <a:gd name="T68" fmla="*/ 2147483647 w 308"/>
              <a:gd name="T69" fmla="*/ 2147483647 h 297"/>
              <a:gd name="T70" fmla="*/ 2147483647 w 308"/>
              <a:gd name="T71" fmla="*/ 2147483647 h 297"/>
              <a:gd name="T72" fmla="*/ 2147483647 w 308"/>
              <a:gd name="T73" fmla="*/ 2147483647 h 297"/>
              <a:gd name="T74" fmla="*/ 2147483647 w 308"/>
              <a:gd name="T75" fmla="*/ 2147483647 h 297"/>
              <a:gd name="T76" fmla="*/ 2147483647 w 308"/>
              <a:gd name="T77" fmla="*/ 2147483647 h 297"/>
              <a:gd name="T78" fmla="*/ 2147483647 w 308"/>
              <a:gd name="T79" fmla="*/ 2147483647 h 297"/>
              <a:gd name="T80" fmla="*/ 2147483647 w 308"/>
              <a:gd name="T81" fmla="*/ 2147483647 h 297"/>
              <a:gd name="T82" fmla="*/ 2147483647 w 308"/>
              <a:gd name="T83" fmla="*/ 2147483647 h 297"/>
              <a:gd name="T84" fmla="*/ 2147483647 w 308"/>
              <a:gd name="T85" fmla="*/ 2147483647 h 297"/>
              <a:gd name="T86" fmla="*/ 2147483647 w 308"/>
              <a:gd name="T87" fmla="*/ 2147483647 h 297"/>
              <a:gd name="T88" fmla="*/ 2147483647 w 308"/>
              <a:gd name="T89" fmla="*/ 2147483647 h 297"/>
              <a:gd name="T90" fmla="*/ 2147483647 w 308"/>
              <a:gd name="T91" fmla="*/ 2147483647 h 297"/>
              <a:gd name="T92" fmla="*/ 2147483647 w 308"/>
              <a:gd name="T93" fmla="*/ 2147483647 h 297"/>
              <a:gd name="T94" fmla="*/ 2147483647 w 308"/>
              <a:gd name="T95" fmla="*/ 2147483647 h 297"/>
              <a:gd name="T96" fmla="*/ 2147483647 w 308"/>
              <a:gd name="T97" fmla="*/ 2147483647 h 297"/>
              <a:gd name="T98" fmla="*/ 2147483647 w 308"/>
              <a:gd name="T99" fmla="*/ 2147483647 h 297"/>
              <a:gd name="T100" fmla="*/ 2147483647 w 308"/>
              <a:gd name="T101" fmla="*/ 0 h 297"/>
              <a:gd name="T102" fmla="*/ 2147483647 w 308"/>
              <a:gd name="T103" fmla="*/ 0 h 297"/>
              <a:gd name="T104" fmla="*/ 2147483647 w 308"/>
              <a:gd name="T105" fmla="*/ 2147483647 h 29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08"/>
              <a:gd name="T160" fmla="*/ 0 h 297"/>
              <a:gd name="T161" fmla="*/ 308 w 308"/>
              <a:gd name="T162" fmla="*/ 297 h 29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08" h="297">
                <a:moveTo>
                  <a:pt x="227" y="20"/>
                </a:moveTo>
                <a:lnTo>
                  <a:pt x="227" y="20"/>
                </a:lnTo>
                <a:lnTo>
                  <a:pt x="229" y="30"/>
                </a:lnTo>
                <a:lnTo>
                  <a:pt x="230" y="41"/>
                </a:lnTo>
                <a:lnTo>
                  <a:pt x="231" y="50"/>
                </a:lnTo>
                <a:lnTo>
                  <a:pt x="231" y="58"/>
                </a:lnTo>
                <a:lnTo>
                  <a:pt x="230" y="66"/>
                </a:lnTo>
                <a:lnTo>
                  <a:pt x="228" y="75"/>
                </a:lnTo>
                <a:lnTo>
                  <a:pt x="226" y="82"/>
                </a:lnTo>
                <a:lnTo>
                  <a:pt x="223" y="90"/>
                </a:lnTo>
                <a:lnTo>
                  <a:pt x="220" y="97"/>
                </a:lnTo>
                <a:lnTo>
                  <a:pt x="215" y="104"/>
                </a:lnTo>
                <a:lnTo>
                  <a:pt x="211" y="111"/>
                </a:lnTo>
                <a:lnTo>
                  <a:pt x="205" y="119"/>
                </a:lnTo>
                <a:lnTo>
                  <a:pt x="198" y="126"/>
                </a:lnTo>
                <a:lnTo>
                  <a:pt x="191" y="132"/>
                </a:lnTo>
                <a:lnTo>
                  <a:pt x="184" y="139"/>
                </a:lnTo>
                <a:lnTo>
                  <a:pt x="176" y="145"/>
                </a:lnTo>
                <a:lnTo>
                  <a:pt x="157" y="159"/>
                </a:lnTo>
                <a:lnTo>
                  <a:pt x="138" y="170"/>
                </a:lnTo>
                <a:lnTo>
                  <a:pt x="116" y="181"/>
                </a:lnTo>
                <a:lnTo>
                  <a:pt x="94" y="191"/>
                </a:lnTo>
                <a:lnTo>
                  <a:pt x="70" y="201"/>
                </a:lnTo>
                <a:lnTo>
                  <a:pt x="47" y="208"/>
                </a:lnTo>
                <a:lnTo>
                  <a:pt x="23" y="216"/>
                </a:lnTo>
                <a:lnTo>
                  <a:pt x="0" y="222"/>
                </a:lnTo>
                <a:lnTo>
                  <a:pt x="19" y="297"/>
                </a:lnTo>
                <a:lnTo>
                  <a:pt x="45" y="290"/>
                </a:lnTo>
                <a:lnTo>
                  <a:pt x="70" y="281"/>
                </a:lnTo>
                <a:lnTo>
                  <a:pt x="97" y="272"/>
                </a:lnTo>
                <a:lnTo>
                  <a:pt x="124" y="262"/>
                </a:lnTo>
                <a:lnTo>
                  <a:pt x="149" y="251"/>
                </a:lnTo>
                <a:lnTo>
                  <a:pt x="175" y="237"/>
                </a:lnTo>
                <a:lnTo>
                  <a:pt x="199" y="223"/>
                </a:lnTo>
                <a:lnTo>
                  <a:pt x="222" y="208"/>
                </a:lnTo>
                <a:lnTo>
                  <a:pt x="233" y="198"/>
                </a:lnTo>
                <a:lnTo>
                  <a:pt x="244" y="189"/>
                </a:lnTo>
                <a:lnTo>
                  <a:pt x="254" y="179"/>
                </a:lnTo>
                <a:lnTo>
                  <a:pt x="263" y="169"/>
                </a:lnTo>
                <a:lnTo>
                  <a:pt x="272" y="158"/>
                </a:lnTo>
                <a:lnTo>
                  <a:pt x="280" y="146"/>
                </a:lnTo>
                <a:lnTo>
                  <a:pt x="288" y="134"/>
                </a:lnTo>
                <a:lnTo>
                  <a:pt x="294" y="121"/>
                </a:lnTo>
                <a:lnTo>
                  <a:pt x="299" y="107"/>
                </a:lnTo>
                <a:lnTo>
                  <a:pt x="303" y="93"/>
                </a:lnTo>
                <a:lnTo>
                  <a:pt x="306" y="79"/>
                </a:lnTo>
                <a:lnTo>
                  <a:pt x="308" y="63"/>
                </a:lnTo>
                <a:lnTo>
                  <a:pt x="308" y="48"/>
                </a:lnTo>
                <a:lnTo>
                  <a:pt x="307" y="33"/>
                </a:lnTo>
                <a:lnTo>
                  <a:pt x="305" y="16"/>
                </a:lnTo>
                <a:lnTo>
                  <a:pt x="302" y="0"/>
                </a:lnTo>
                <a:lnTo>
                  <a:pt x="301" y="0"/>
                </a:lnTo>
                <a:lnTo>
                  <a:pt x="227" y="2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1" name="Freeform 335"/>
          <p:cNvSpPr>
            <a:spLocks/>
          </p:cNvSpPr>
          <p:nvPr/>
        </p:nvSpPr>
        <p:spPr bwMode="auto">
          <a:xfrm rot="1800000">
            <a:off x="4424363" y="2168525"/>
            <a:ext cx="25400" cy="65088"/>
          </a:xfrm>
          <a:custGeom>
            <a:avLst/>
            <a:gdLst>
              <a:gd name="T0" fmla="*/ 2147483647 w 291"/>
              <a:gd name="T1" fmla="*/ 2147483647 h 646"/>
              <a:gd name="T2" fmla="*/ 0 w 291"/>
              <a:gd name="T3" fmla="*/ 2147483647 h 646"/>
              <a:gd name="T4" fmla="*/ 2147483647 w 291"/>
              <a:gd name="T5" fmla="*/ 2147483647 h 646"/>
              <a:gd name="T6" fmla="*/ 2147483647 w 291"/>
              <a:gd name="T7" fmla="*/ 2147483647 h 646"/>
              <a:gd name="T8" fmla="*/ 2147483647 w 291"/>
              <a:gd name="T9" fmla="*/ 2147483647 h 646"/>
              <a:gd name="T10" fmla="*/ 2147483647 w 291"/>
              <a:gd name="T11" fmla="*/ 2147483647 h 646"/>
              <a:gd name="T12" fmla="*/ 2147483647 w 291"/>
              <a:gd name="T13" fmla="*/ 2147483647 h 646"/>
              <a:gd name="T14" fmla="*/ 2147483647 w 291"/>
              <a:gd name="T15" fmla="*/ 2147483647 h 646"/>
              <a:gd name="T16" fmla="*/ 2147483647 w 291"/>
              <a:gd name="T17" fmla="*/ 2147483647 h 646"/>
              <a:gd name="T18" fmla="*/ 2147483647 w 291"/>
              <a:gd name="T19" fmla="*/ 2147483647 h 646"/>
              <a:gd name="T20" fmla="*/ 2147483647 w 291"/>
              <a:gd name="T21" fmla="*/ 2147483647 h 646"/>
              <a:gd name="T22" fmla="*/ 2147483647 w 291"/>
              <a:gd name="T23" fmla="*/ 2147483647 h 646"/>
              <a:gd name="T24" fmla="*/ 2147483647 w 291"/>
              <a:gd name="T25" fmla="*/ 2147483647 h 646"/>
              <a:gd name="T26" fmla="*/ 2147483647 w 291"/>
              <a:gd name="T27" fmla="*/ 2147483647 h 646"/>
              <a:gd name="T28" fmla="*/ 2147483647 w 291"/>
              <a:gd name="T29" fmla="*/ 2147483647 h 646"/>
              <a:gd name="T30" fmla="*/ 2147483647 w 291"/>
              <a:gd name="T31" fmla="*/ 2147483647 h 646"/>
              <a:gd name="T32" fmla="*/ 2147483647 w 291"/>
              <a:gd name="T33" fmla="*/ 2147483647 h 646"/>
              <a:gd name="T34" fmla="*/ 2147483647 w 291"/>
              <a:gd name="T35" fmla="*/ 2147483647 h 646"/>
              <a:gd name="T36" fmla="*/ 2147483647 w 291"/>
              <a:gd name="T37" fmla="*/ 2147483647 h 646"/>
              <a:gd name="T38" fmla="*/ 2147483647 w 291"/>
              <a:gd name="T39" fmla="*/ 2147483647 h 646"/>
              <a:gd name="T40" fmla="*/ 2147483647 w 291"/>
              <a:gd name="T41" fmla="*/ 2147483647 h 646"/>
              <a:gd name="T42" fmla="*/ 2147483647 w 291"/>
              <a:gd name="T43" fmla="*/ 2147483647 h 646"/>
              <a:gd name="T44" fmla="*/ 2147483647 w 291"/>
              <a:gd name="T45" fmla="*/ 2147483647 h 646"/>
              <a:gd name="T46" fmla="*/ 2147483647 w 291"/>
              <a:gd name="T47" fmla="*/ 2147483647 h 646"/>
              <a:gd name="T48" fmla="*/ 2147483647 w 291"/>
              <a:gd name="T49" fmla="*/ 2147483647 h 646"/>
              <a:gd name="T50" fmla="*/ 2147483647 w 291"/>
              <a:gd name="T51" fmla="*/ 2147483647 h 646"/>
              <a:gd name="T52" fmla="*/ 2147483647 w 291"/>
              <a:gd name="T53" fmla="*/ 2147483647 h 646"/>
              <a:gd name="T54" fmla="*/ 2147483647 w 291"/>
              <a:gd name="T55" fmla="*/ 2147483647 h 646"/>
              <a:gd name="T56" fmla="*/ 2147483647 w 291"/>
              <a:gd name="T57" fmla="*/ 2147483647 h 646"/>
              <a:gd name="T58" fmla="*/ 2147483647 w 291"/>
              <a:gd name="T59" fmla="*/ 2147483647 h 646"/>
              <a:gd name="T60" fmla="*/ 2147483647 w 291"/>
              <a:gd name="T61" fmla="*/ 2147483647 h 646"/>
              <a:gd name="T62" fmla="*/ 2147483647 w 291"/>
              <a:gd name="T63" fmla="*/ 2147483647 h 646"/>
              <a:gd name="T64" fmla="*/ 2147483647 w 291"/>
              <a:gd name="T65" fmla="*/ 2147483647 h 646"/>
              <a:gd name="T66" fmla="*/ 2147483647 w 291"/>
              <a:gd name="T67" fmla="*/ 2147483647 h 646"/>
              <a:gd name="T68" fmla="*/ 2147483647 w 291"/>
              <a:gd name="T69" fmla="*/ 2147483647 h 646"/>
              <a:gd name="T70" fmla="*/ 2147483647 w 291"/>
              <a:gd name="T71" fmla="*/ 2147483647 h 646"/>
              <a:gd name="T72" fmla="*/ 2147483647 w 291"/>
              <a:gd name="T73" fmla="*/ 2147483647 h 646"/>
              <a:gd name="T74" fmla="*/ 2147483647 w 291"/>
              <a:gd name="T75" fmla="*/ 2147483647 h 646"/>
              <a:gd name="T76" fmla="*/ 2147483647 w 291"/>
              <a:gd name="T77" fmla="*/ 2147483647 h 646"/>
              <a:gd name="T78" fmla="*/ 2147483647 w 291"/>
              <a:gd name="T79" fmla="*/ 2147483647 h 646"/>
              <a:gd name="T80" fmla="*/ 2147483647 w 291"/>
              <a:gd name="T81" fmla="*/ 2147483647 h 646"/>
              <a:gd name="T82" fmla="*/ 2147483647 w 291"/>
              <a:gd name="T83" fmla="*/ 2147483647 h 646"/>
              <a:gd name="T84" fmla="*/ 2147483647 w 291"/>
              <a:gd name="T85" fmla="*/ 2147483647 h 646"/>
              <a:gd name="T86" fmla="*/ 2147483647 w 291"/>
              <a:gd name="T87" fmla="*/ 2147483647 h 646"/>
              <a:gd name="T88" fmla="*/ 2147483647 w 291"/>
              <a:gd name="T89" fmla="*/ 2147483647 h 646"/>
              <a:gd name="T90" fmla="*/ 2147483647 w 291"/>
              <a:gd name="T91" fmla="*/ 2147483647 h 646"/>
              <a:gd name="T92" fmla="*/ 2147483647 w 291"/>
              <a:gd name="T93" fmla="*/ 2147483647 h 646"/>
              <a:gd name="T94" fmla="*/ 2147483647 w 291"/>
              <a:gd name="T95" fmla="*/ 0 h 646"/>
              <a:gd name="T96" fmla="*/ 2147483647 w 291"/>
              <a:gd name="T97" fmla="*/ 2147483647 h 646"/>
              <a:gd name="T98" fmla="*/ 2147483647 w 291"/>
              <a:gd name="T99" fmla="*/ 0 h 646"/>
              <a:gd name="T100" fmla="*/ 2147483647 w 291"/>
              <a:gd name="T101" fmla="*/ 0 h 646"/>
              <a:gd name="T102" fmla="*/ 2147483647 w 291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91"/>
              <a:gd name="T157" fmla="*/ 0 h 646"/>
              <a:gd name="T158" fmla="*/ 291 w 291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91" h="646">
                <a:moveTo>
                  <a:pt x="38" y="77"/>
                </a:moveTo>
                <a:lnTo>
                  <a:pt x="0" y="40"/>
                </a:lnTo>
                <a:lnTo>
                  <a:pt x="1" y="69"/>
                </a:lnTo>
                <a:lnTo>
                  <a:pt x="3" y="98"/>
                </a:lnTo>
                <a:lnTo>
                  <a:pt x="6" y="126"/>
                </a:lnTo>
                <a:lnTo>
                  <a:pt x="10" y="151"/>
                </a:lnTo>
                <a:lnTo>
                  <a:pt x="14" y="176"/>
                </a:lnTo>
                <a:lnTo>
                  <a:pt x="19" y="201"/>
                </a:lnTo>
                <a:lnTo>
                  <a:pt x="24" y="223"/>
                </a:lnTo>
                <a:lnTo>
                  <a:pt x="31" y="245"/>
                </a:lnTo>
                <a:lnTo>
                  <a:pt x="38" y="265"/>
                </a:lnTo>
                <a:lnTo>
                  <a:pt x="45" y="286"/>
                </a:lnTo>
                <a:lnTo>
                  <a:pt x="52" y="305"/>
                </a:lnTo>
                <a:lnTo>
                  <a:pt x="60" y="324"/>
                </a:lnTo>
                <a:lnTo>
                  <a:pt x="76" y="358"/>
                </a:lnTo>
                <a:lnTo>
                  <a:pt x="93" y="391"/>
                </a:lnTo>
                <a:lnTo>
                  <a:pt x="128" y="452"/>
                </a:lnTo>
                <a:lnTo>
                  <a:pt x="162" y="512"/>
                </a:lnTo>
                <a:lnTo>
                  <a:pt x="177" y="543"/>
                </a:lnTo>
                <a:lnTo>
                  <a:pt x="193" y="576"/>
                </a:lnTo>
                <a:lnTo>
                  <a:pt x="199" y="592"/>
                </a:lnTo>
                <a:lnTo>
                  <a:pt x="205" y="609"/>
                </a:lnTo>
                <a:lnTo>
                  <a:pt x="211" y="628"/>
                </a:lnTo>
                <a:lnTo>
                  <a:pt x="217" y="646"/>
                </a:lnTo>
                <a:lnTo>
                  <a:pt x="291" y="626"/>
                </a:lnTo>
                <a:lnTo>
                  <a:pt x="285" y="604"/>
                </a:lnTo>
                <a:lnTo>
                  <a:pt x="279" y="584"/>
                </a:lnTo>
                <a:lnTo>
                  <a:pt x="271" y="564"/>
                </a:lnTo>
                <a:lnTo>
                  <a:pt x="263" y="545"/>
                </a:lnTo>
                <a:lnTo>
                  <a:pt x="248" y="509"/>
                </a:lnTo>
                <a:lnTo>
                  <a:pt x="230" y="475"/>
                </a:lnTo>
                <a:lnTo>
                  <a:pt x="196" y="414"/>
                </a:lnTo>
                <a:lnTo>
                  <a:pt x="161" y="354"/>
                </a:lnTo>
                <a:lnTo>
                  <a:pt x="145" y="324"/>
                </a:lnTo>
                <a:lnTo>
                  <a:pt x="130" y="292"/>
                </a:lnTo>
                <a:lnTo>
                  <a:pt x="124" y="275"/>
                </a:lnTo>
                <a:lnTo>
                  <a:pt x="117" y="259"/>
                </a:lnTo>
                <a:lnTo>
                  <a:pt x="111" y="242"/>
                </a:lnTo>
                <a:lnTo>
                  <a:pt x="105" y="223"/>
                </a:lnTo>
                <a:lnTo>
                  <a:pt x="99" y="204"/>
                </a:lnTo>
                <a:lnTo>
                  <a:pt x="94" y="183"/>
                </a:lnTo>
                <a:lnTo>
                  <a:pt x="90" y="162"/>
                </a:lnTo>
                <a:lnTo>
                  <a:pt x="86" y="139"/>
                </a:lnTo>
                <a:lnTo>
                  <a:pt x="83" y="116"/>
                </a:lnTo>
                <a:lnTo>
                  <a:pt x="80" y="91"/>
                </a:lnTo>
                <a:lnTo>
                  <a:pt x="78" y="64"/>
                </a:lnTo>
                <a:lnTo>
                  <a:pt x="77" y="37"/>
                </a:lnTo>
                <a:lnTo>
                  <a:pt x="38" y="0"/>
                </a:lnTo>
                <a:lnTo>
                  <a:pt x="77" y="37"/>
                </a:lnTo>
                <a:lnTo>
                  <a:pt x="76" y="0"/>
                </a:lnTo>
                <a:lnTo>
                  <a:pt x="38" y="0"/>
                </a:lnTo>
                <a:lnTo>
                  <a:pt x="38" y="77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2" name="Freeform 336"/>
          <p:cNvSpPr>
            <a:spLocks/>
          </p:cNvSpPr>
          <p:nvPr/>
        </p:nvSpPr>
        <p:spPr bwMode="auto">
          <a:xfrm rot="1800000">
            <a:off x="4443413" y="2166938"/>
            <a:ext cx="0" cy="7937"/>
          </a:xfrm>
          <a:custGeom>
            <a:avLst/>
            <a:gdLst>
              <a:gd name="T0" fmla="*/ 0 w 5"/>
              <a:gd name="T1" fmla="*/ 2147483647 h 77"/>
              <a:gd name="T2" fmla="*/ 0 w 5"/>
              <a:gd name="T3" fmla="*/ 2147483647 h 77"/>
              <a:gd name="T4" fmla="*/ 0 w 5"/>
              <a:gd name="T5" fmla="*/ 0 h 77"/>
              <a:gd name="T6" fmla="*/ 0 w 5"/>
              <a:gd name="T7" fmla="*/ 0 h 77"/>
              <a:gd name="T8" fmla="*/ 0 w 5"/>
              <a:gd name="T9" fmla="*/ 0 h 77"/>
              <a:gd name="T10" fmla="*/ 0 w 5"/>
              <a:gd name="T11" fmla="*/ 0 h 77"/>
              <a:gd name="T12" fmla="*/ 0 w 5"/>
              <a:gd name="T13" fmla="*/ 2147483647 h 77"/>
              <a:gd name="T14" fmla="*/ 0 w 5"/>
              <a:gd name="T15" fmla="*/ 2147483647 h 77"/>
              <a:gd name="T16" fmla="*/ 0 w 5"/>
              <a:gd name="T17" fmla="*/ 2147483647 h 77"/>
              <a:gd name="T18" fmla="*/ 0 w 5"/>
              <a:gd name="T19" fmla="*/ 0 h 77"/>
              <a:gd name="T20" fmla="*/ 0 w 5"/>
              <a:gd name="T21" fmla="*/ 0 h 77"/>
              <a:gd name="T22" fmla="*/ 0 w 5"/>
              <a:gd name="T23" fmla="*/ 0 h 77"/>
              <a:gd name="T24" fmla="*/ 0 w 5"/>
              <a:gd name="T25" fmla="*/ 2147483647 h 77"/>
              <a:gd name="T26" fmla="*/ 0 w 5"/>
              <a:gd name="T27" fmla="*/ 2147483647 h 77"/>
              <a:gd name="T28" fmla="*/ 0 w 5"/>
              <a:gd name="T29" fmla="*/ 2147483647 h 77"/>
              <a:gd name="T30" fmla="*/ 0 w 5"/>
              <a:gd name="T31" fmla="*/ 2147483647 h 77"/>
              <a:gd name="T32" fmla="*/ 0 w 5"/>
              <a:gd name="T33" fmla="*/ 0 h 77"/>
              <a:gd name="T34" fmla="*/ 0 w 5"/>
              <a:gd name="T35" fmla="*/ 0 h 77"/>
              <a:gd name="T36" fmla="*/ 0 w 5"/>
              <a:gd name="T37" fmla="*/ 2147483647 h 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"/>
              <a:gd name="T58" fmla="*/ 0 h 77"/>
              <a:gd name="T59" fmla="*/ 0 w 5"/>
              <a:gd name="T60" fmla="*/ 77 h 7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" h="77">
                <a:moveTo>
                  <a:pt x="4" y="77"/>
                </a:moveTo>
                <a:lnTo>
                  <a:pt x="5" y="77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1" y="0"/>
                </a:lnTo>
                <a:lnTo>
                  <a:pt x="0" y="77"/>
                </a:lnTo>
                <a:lnTo>
                  <a:pt x="1" y="77"/>
                </a:lnTo>
                <a:lnTo>
                  <a:pt x="4" y="77"/>
                </a:lnTo>
                <a:lnTo>
                  <a:pt x="4" y="0"/>
                </a:lnTo>
                <a:lnTo>
                  <a:pt x="1" y="0"/>
                </a:lnTo>
                <a:lnTo>
                  <a:pt x="0" y="0"/>
                </a:lnTo>
                <a:lnTo>
                  <a:pt x="1" y="77"/>
                </a:lnTo>
                <a:lnTo>
                  <a:pt x="2" y="77"/>
                </a:lnTo>
                <a:lnTo>
                  <a:pt x="4" y="77"/>
                </a:lnTo>
                <a:lnTo>
                  <a:pt x="5" y="77"/>
                </a:lnTo>
                <a:lnTo>
                  <a:pt x="5" y="0"/>
                </a:lnTo>
                <a:lnTo>
                  <a:pt x="4" y="0"/>
                </a:lnTo>
                <a:lnTo>
                  <a:pt x="4" y="77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3" name="Freeform 337"/>
          <p:cNvSpPr>
            <a:spLocks/>
          </p:cNvSpPr>
          <p:nvPr/>
        </p:nvSpPr>
        <p:spPr bwMode="auto">
          <a:xfrm rot="1800000">
            <a:off x="4410075" y="2163763"/>
            <a:ext cx="4763" cy="26987"/>
          </a:xfrm>
          <a:custGeom>
            <a:avLst/>
            <a:gdLst>
              <a:gd name="T0" fmla="*/ 2147483647 w 69"/>
              <a:gd name="T1" fmla="*/ 2147483647 h 266"/>
              <a:gd name="T2" fmla="*/ 2147483647 w 69"/>
              <a:gd name="T3" fmla="*/ 2147483647 h 266"/>
              <a:gd name="T4" fmla="*/ 2147483647 w 69"/>
              <a:gd name="T5" fmla="*/ 2147483647 h 266"/>
              <a:gd name="T6" fmla="*/ 2147483647 w 69"/>
              <a:gd name="T7" fmla="*/ 2147483647 h 266"/>
              <a:gd name="T8" fmla="*/ 2147483647 w 69"/>
              <a:gd name="T9" fmla="*/ 2147483647 h 266"/>
              <a:gd name="T10" fmla="*/ 2147483647 w 69"/>
              <a:gd name="T11" fmla="*/ 2147483647 h 266"/>
              <a:gd name="T12" fmla="*/ 0 w 69"/>
              <a:gd name="T13" fmla="*/ 2147483647 h 266"/>
              <a:gd name="T14" fmla="*/ 2147483647 w 69"/>
              <a:gd name="T15" fmla="*/ 2147483647 h 266"/>
              <a:gd name="T16" fmla="*/ 2147483647 w 69"/>
              <a:gd name="T17" fmla="*/ 2147483647 h 266"/>
              <a:gd name="T18" fmla="*/ 2147483647 w 69"/>
              <a:gd name="T19" fmla="*/ 2147483647 h 266"/>
              <a:gd name="T20" fmla="*/ 2147483647 w 69"/>
              <a:gd name="T21" fmla="*/ 2147483647 h 266"/>
              <a:gd name="T22" fmla="*/ 2147483647 w 69"/>
              <a:gd name="T23" fmla="*/ 2147483647 h 266"/>
              <a:gd name="T24" fmla="*/ 2147483647 w 69"/>
              <a:gd name="T25" fmla="*/ 2147483647 h 266"/>
              <a:gd name="T26" fmla="*/ 2147483647 w 69"/>
              <a:gd name="T27" fmla="*/ 2147483647 h 266"/>
              <a:gd name="T28" fmla="*/ 2147483647 w 69"/>
              <a:gd name="T29" fmla="*/ 2147483647 h 266"/>
              <a:gd name="T30" fmla="*/ 2147483647 w 69"/>
              <a:gd name="T31" fmla="*/ 2147483647 h 266"/>
              <a:gd name="T32" fmla="*/ 2147483647 w 69"/>
              <a:gd name="T33" fmla="*/ 2147483647 h 266"/>
              <a:gd name="T34" fmla="*/ 2147483647 w 69"/>
              <a:gd name="T35" fmla="*/ 2147483647 h 266"/>
              <a:gd name="T36" fmla="*/ 2147483647 w 69"/>
              <a:gd name="T37" fmla="*/ 2147483647 h 266"/>
              <a:gd name="T38" fmla="*/ 2147483647 w 69"/>
              <a:gd name="T39" fmla="*/ 2147483647 h 266"/>
              <a:gd name="T40" fmla="*/ 2147483647 w 69"/>
              <a:gd name="T41" fmla="*/ 2147483647 h 266"/>
              <a:gd name="T42" fmla="*/ 2147483647 w 69"/>
              <a:gd name="T43" fmla="*/ 2147483647 h 266"/>
              <a:gd name="T44" fmla="*/ 2147483647 w 69"/>
              <a:gd name="T45" fmla="*/ 2147483647 h 266"/>
              <a:gd name="T46" fmla="*/ 2147483647 w 69"/>
              <a:gd name="T47" fmla="*/ 2147483647 h 266"/>
              <a:gd name="T48" fmla="*/ 2147483647 w 69"/>
              <a:gd name="T49" fmla="*/ 2147483647 h 266"/>
              <a:gd name="T50" fmla="*/ 2147483647 w 69"/>
              <a:gd name="T51" fmla="*/ 2147483647 h 266"/>
              <a:gd name="T52" fmla="*/ 2147483647 w 69"/>
              <a:gd name="T53" fmla="*/ 2147483647 h 266"/>
              <a:gd name="T54" fmla="*/ 2147483647 w 69"/>
              <a:gd name="T55" fmla="*/ 2147483647 h 266"/>
              <a:gd name="T56" fmla="*/ 2147483647 w 69"/>
              <a:gd name="T57" fmla="*/ 2147483647 h 266"/>
              <a:gd name="T58" fmla="*/ 2147483647 w 69"/>
              <a:gd name="T59" fmla="*/ 2147483647 h 266"/>
              <a:gd name="T60" fmla="*/ 2147483647 w 69"/>
              <a:gd name="T61" fmla="*/ 2147483647 h 266"/>
              <a:gd name="T62" fmla="*/ 2147483647 w 69"/>
              <a:gd name="T63" fmla="*/ 2147483647 h 266"/>
              <a:gd name="T64" fmla="*/ 2147483647 w 69"/>
              <a:gd name="T65" fmla="*/ 2147483647 h 266"/>
              <a:gd name="T66" fmla="*/ 2147483647 w 69"/>
              <a:gd name="T67" fmla="*/ 2147483647 h 266"/>
              <a:gd name="T68" fmla="*/ 2147483647 w 69"/>
              <a:gd name="T69" fmla="*/ 0 h 266"/>
              <a:gd name="T70" fmla="*/ 2147483647 w 69"/>
              <a:gd name="T71" fmla="*/ 2147483647 h 26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9"/>
              <a:gd name="T109" fmla="*/ 0 h 266"/>
              <a:gd name="T110" fmla="*/ 69 w 69"/>
              <a:gd name="T111" fmla="*/ 266 h 26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9" h="266">
                <a:moveTo>
                  <a:pt x="18" y="39"/>
                </a:moveTo>
                <a:lnTo>
                  <a:pt x="13" y="54"/>
                </a:lnTo>
                <a:lnTo>
                  <a:pt x="8" y="68"/>
                </a:lnTo>
                <a:lnTo>
                  <a:pt x="4" y="82"/>
                </a:lnTo>
                <a:lnTo>
                  <a:pt x="2" y="97"/>
                </a:lnTo>
                <a:lnTo>
                  <a:pt x="1" y="110"/>
                </a:lnTo>
                <a:lnTo>
                  <a:pt x="0" y="124"/>
                </a:lnTo>
                <a:lnTo>
                  <a:pt x="1" y="139"/>
                </a:lnTo>
                <a:lnTo>
                  <a:pt x="2" y="152"/>
                </a:lnTo>
                <a:lnTo>
                  <a:pt x="5" y="181"/>
                </a:lnTo>
                <a:lnTo>
                  <a:pt x="11" y="208"/>
                </a:lnTo>
                <a:lnTo>
                  <a:pt x="17" y="237"/>
                </a:lnTo>
                <a:lnTo>
                  <a:pt x="24" y="266"/>
                </a:lnTo>
                <a:lnTo>
                  <a:pt x="25" y="266"/>
                </a:lnTo>
                <a:lnTo>
                  <a:pt x="27" y="266"/>
                </a:lnTo>
                <a:lnTo>
                  <a:pt x="31" y="266"/>
                </a:lnTo>
                <a:lnTo>
                  <a:pt x="35" y="266"/>
                </a:lnTo>
                <a:lnTo>
                  <a:pt x="38" y="266"/>
                </a:lnTo>
                <a:lnTo>
                  <a:pt x="42" y="266"/>
                </a:lnTo>
                <a:lnTo>
                  <a:pt x="44" y="266"/>
                </a:lnTo>
                <a:lnTo>
                  <a:pt x="45" y="266"/>
                </a:lnTo>
                <a:lnTo>
                  <a:pt x="54" y="250"/>
                </a:lnTo>
                <a:lnTo>
                  <a:pt x="59" y="235"/>
                </a:lnTo>
                <a:lnTo>
                  <a:pt x="63" y="219"/>
                </a:lnTo>
                <a:lnTo>
                  <a:pt x="66" y="202"/>
                </a:lnTo>
                <a:lnTo>
                  <a:pt x="68" y="187"/>
                </a:lnTo>
                <a:lnTo>
                  <a:pt x="69" y="170"/>
                </a:lnTo>
                <a:lnTo>
                  <a:pt x="69" y="154"/>
                </a:lnTo>
                <a:lnTo>
                  <a:pt x="69" y="138"/>
                </a:lnTo>
                <a:lnTo>
                  <a:pt x="66" y="104"/>
                </a:lnTo>
                <a:lnTo>
                  <a:pt x="64" y="70"/>
                </a:lnTo>
                <a:lnTo>
                  <a:pt x="63" y="53"/>
                </a:lnTo>
                <a:lnTo>
                  <a:pt x="62" y="35"/>
                </a:lnTo>
                <a:lnTo>
                  <a:pt x="62" y="18"/>
                </a:lnTo>
                <a:lnTo>
                  <a:pt x="63" y="0"/>
                </a:lnTo>
                <a:lnTo>
                  <a:pt x="18" y="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4" name="Freeform 338"/>
          <p:cNvSpPr>
            <a:spLocks/>
          </p:cNvSpPr>
          <p:nvPr/>
        </p:nvSpPr>
        <p:spPr bwMode="auto">
          <a:xfrm rot="1800000">
            <a:off x="4322763" y="2135188"/>
            <a:ext cx="66675" cy="19050"/>
          </a:xfrm>
          <a:custGeom>
            <a:avLst/>
            <a:gdLst>
              <a:gd name="T0" fmla="*/ 2147483647 w 750"/>
              <a:gd name="T1" fmla="*/ 2147483647 h 194"/>
              <a:gd name="T2" fmla="*/ 2147483647 w 750"/>
              <a:gd name="T3" fmla="*/ 2147483647 h 194"/>
              <a:gd name="T4" fmla="*/ 2147483647 w 750"/>
              <a:gd name="T5" fmla="*/ 2147483647 h 194"/>
              <a:gd name="T6" fmla="*/ 2147483647 w 750"/>
              <a:gd name="T7" fmla="*/ 2147483647 h 194"/>
              <a:gd name="T8" fmla="*/ 2147483647 w 750"/>
              <a:gd name="T9" fmla="*/ 2147483647 h 194"/>
              <a:gd name="T10" fmla="*/ 2147483647 w 750"/>
              <a:gd name="T11" fmla="*/ 2147483647 h 194"/>
              <a:gd name="T12" fmla="*/ 2147483647 w 750"/>
              <a:gd name="T13" fmla="*/ 2147483647 h 194"/>
              <a:gd name="T14" fmla="*/ 2147483647 w 750"/>
              <a:gd name="T15" fmla="*/ 2147483647 h 194"/>
              <a:gd name="T16" fmla="*/ 2147483647 w 750"/>
              <a:gd name="T17" fmla="*/ 2147483647 h 194"/>
              <a:gd name="T18" fmla="*/ 2147483647 w 750"/>
              <a:gd name="T19" fmla="*/ 2147483647 h 194"/>
              <a:gd name="T20" fmla="*/ 2147483647 w 750"/>
              <a:gd name="T21" fmla="*/ 2147483647 h 194"/>
              <a:gd name="T22" fmla="*/ 2147483647 w 750"/>
              <a:gd name="T23" fmla="*/ 2147483647 h 194"/>
              <a:gd name="T24" fmla="*/ 2147483647 w 750"/>
              <a:gd name="T25" fmla="*/ 2147483647 h 194"/>
              <a:gd name="T26" fmla="*/ 2147483647 w 750"/>
              <a:gd name="T27" fmla="*/ 2147483647 h 194"/>
              <a:gd name="T28" fmla="*/ 2147483647 w 750"/>
              <a:gd name="T29" fmla="*/ 2147483647 h 194"/>
              <a:gd name="T30" fmla="*/ 2147483647 w 750"/>
              <a:gd name="T31" fmla="*/ 2147483647 h 194"/>
              <a:gd name="T32" fmla="*/ 2147483647 w 750"/>
              <a:gd name="T33" fmla="*/ 2147483647 h 194"/>
              <a:gd name="T34" fmla="*/ 2147483647 w 750"/>
              <a:gd name="T35" fmla="*/ 2147483647 h 194"/>
              <a:gd name="T36" fmla="*/ 2147483647 w 750"/>
              <a:gd name="T37" fmla="*/ 2147483647 h 194"/>
              <a:gd name="T38" fmla="*/ 2147483647 w 750"/>
              <a:gd name="T39" fmla="*/ 2147483647 h 194"/>
              <a:gd name="T40" fmla="*/ 2147483647 w 750"/>
              <a:gd name="T41" fmla="*/ 2147483647 h 194"/>
              <a:gd name="T42" fmla="*/ 2147483647 w 750"/>
              <a:gd name="T43" fmla="*/ 2147483647 h 194"/>
              <a:gd name="T44" fmla="*/ 2147483647 w 750"/>
              <a:gd name="T45" fmla="*/ 2147483647 h 194"/>
              <a:gd name="T46" fmla="*/ 2147483647 w 750"/>
              <a:gd name="T47" fmla="*/ 2147483647 h 194"/>
              <a:gd name="T48" fmla="*/ 2147483647 w 750"/>
              <a:gd name="T49" fmla="*/ 2147483647 h 194"/>
              <a:gd name="T50" fmla="*/ 2147483647 w 750"/>
              <a:gd name="T51" fmla="*/ 2147483647 h 194"/>
              <a:gd name="T52" fmla="*/ 2147483647 w 750"/>
              <a:gd name="T53" fmla="*/ 2147483647 h 194"/>
              <a:gd name="T54" fmla="*/ 2147483647 w 750"/>
              <a:gd name="T55" fmla="*/ 2147483647 h 194"/>
              <a:gd name="T56" fmla="*/ 2147483647 w 750"/>
              <a:gd name="T57" fmla="*/ 2147483647 h 194"/>
              <a:gd name="T58" fmla="*/ 2147483647 w 750"/>
              <a:gd name="T59" fmla="*/ 2147483647 h 194"/>
              <a:gd name="T60" fmla="*/ 2147483647 w 750"/>
              <a:gd name="T61" fmla="*/ 0 h 194"/>
              <a:gd name="T62" fmla="*/ 2147483647 w 750"/>
              <a:gd name="T63" fmla="*/ 0 h 194"/>
              <a:gd name="T64" fmla="*/ 2147483647 w 750"/>
              <a:gd name="T65" fmla="*/ 2147483647 h 194"/>
              <a:gd name="T66" fmla="*/ 2147483647 w 750"/>
              <a:gd name="T67" fmla="*/ 2147483647 h 194"/>
              <a:gd name="T68" fmla="*/ 2147483647 w 750"/>
              <a:gd name="T69" fmla="*/ 2147483647 h 194"/>
              <a:gd name="T70" fmla="*/ 2147483647 w 750"/>
              <a:gd name="T71" fmla="*/ 2147483647 h 194"/>
              <a:gd name="T72" fmla="*/ 2147483647 w 750"/>
              <a:gd name="T73" fmla="*/ 2147483647 h 194"/>
              <a:gd name="T74" fmla="*/ 2147483647 w 750"/>
              <a:gd name="T75" fmla="*/ 2147483647 h 194"/>
              <a:gd name="T76" fmla="*/ 2147483647 w 750"/>
              <a:gd name="T77" fmla="*/ 2147483647 h 194"/>
              <a:gd name="T78" fmla="*/ 2147483647 w 750"/>
              <a:gd name="T79" fmla="*/ 2147483647 h 194"/>
              <a:gd name="T80" fmla="*/ 2147483647 w 750"/>
              <a:gd name="T81" fmla="*/ 2147483647 h 194"/>
              <a:gd name="T82" fmla="*/ 2147483647 w 750"/>
              <a:gd name="T83" fmla="*/ 2147483647 h 194"/>
              <a:gd name="T84" fmla="*/ 2147483647 w 750"/>
              <a:gd name="T85" fmla="*/ 2147483647 h 194"/>
              <a:gd name="T86" fmla="*/ 2147483647 w 750"/>
              <a:gd name="T87" fmla="*/ 2147483647 h 194"/>
              <a:gd name="T88" fmla="*/ 2147483647 w 750"/>
              <a:gd name="T89" fmla="*/ 2147483647 h 194"/>
              <a:gd name="T90" fmla="*/ 2147483647 w 750"/>
              <a:gd name="T91" fmla="*/ 2147483647 h 194"/>
              <a:gd name="T92" fmla="*/ 2147483647 w 750"/>
              <a:gd name="T93" fmla="*/ 2147483647 h 194"/>
              <a:gd name="T94" fmla="*/ 2147483647 w 750"/>
              <a:gd name="T95" fmla="*/ 2147483647 h 194"/>
              <a:gd name="T96" fmla="*/ 2147483647 w 750"/>
              <a:gd name="T97" fmla="*/ 2147483647 h 194"/>
              <a:gd name="T98" fmla="*/ 2147483647 w 750"/>
              <a:gd name="T99" fmla="*/ 2147483647 h 194"/>
              <a:gd name="T100" fmla="*/ 2147483647 w 750"/>
              <a:gd name="T101" fmla="*/ 2147483647 h 194"/>
              <a:gd name="T102" fmla="*/ 2147483647 w 750"/>
              <a:gd name="T103" fmla="*/ 2147483647 h 194"/>
              <a:gd name="T104" fmla="*/ 2147483647 w 750"/>
              <a:gd name="T105" fmla="*/ 2147483647 h 194"/>
              <a:gd name="T106" fmla="*/ 2147483647 w 750"/>
              <a:gd name="T107" fmla="*/ 2147483647 h 194"/>
              <a:gd name="T108" fmla="*/ 0 w 750"/>
              <a:gd name="T109" fmla="*/ 2147483647 h 194"/>
              <a:gd name="T110" fmla="*/ 2147483647 w 750"/>
              <a:gd name="T111" fmla="*/ 2147483647 h 194"/>
              <a:gd name="T112" fmla="*/ 2147483647 w 750"/>
              <a:gd name="T113" fmla="*/ 2147483647 h 1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50"/>
              <a:gd name="T172" fmla="*/ 0 h 194"/>
              <a:gd name="T173" fmla="*/ 750 w 750"/>
              <a:gd name="T174" fmla="*/ 194 h 19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50" h="194">
                <a:moveTo>
                  <a:pt x="76" y="194"/>
                </a:moveTo>
                <a:lnTo>
                  <a:pt x="77" y="192"/>
                </a:lnTo>
                <a:lnTo>
                  <a:pt x="77" y="191"/>
                </a:lnTo>
                <a:lnTo>
                  <a:pt x="77" y="190"/>
                </a:lnTo>
                <a:lnTo>
                  <a:pt x="78" y="189"/>
                </a:lnTo>
                <a:lnTo>
                  <a:pt x="78" y="188"/>
                </a:lnTo>
                <a:lnTo>
                  <a:pt x="84" y="182"/>
                </a:lnTo>
                <a:lnTo>
                  <a:pt x="91" y="176"/>
                </a:lnTo>
                <a:lnTo>
                  <a:pt x="102" y="169"/>
                </a:lnTo>
                <a:lnTo>
                  <a:pt x="114" y="162"/>
                </a:lnTo>
                <a:lnTo>
                  <a:pt x="129" y="154"/>
                </a:lnTo>
                <a:lnTo>
                  <a:pt x="146" y="147"/>
                </a:lnTo>
                <a:lnTo>
                  <a:pt x="165" y="141"/>
                </a:lnTo>
                <a:lnTo>
                  <a:pt x="186" y="134"/>
                </a:lnTo>
                <a:lnTo>
                  <a:pt x="208" y="128"/>
                </a:lnTo>
                <a:lnTo>
                  <a:pt x="232" y="122"/>
                </a:lnTo>
                <a:lnTo>
                  <a:pt x="256" y="116"/>
                </a:lnTo>
                <a:lnTo>
                  <a:pt x="283" y="111"/>
                </a:lnTo>
                <a:lnTo>
                  <a:pt x="310" y="106"/>
                </a:lnTo>
                <a:lnTo>
                  <a:pt x="336" y="102"/>
                </a:lnTo>
                <a:lnTo>
                  <a:pt x="393" y="94"/>
                </a:lnTo>
                <a:lnTo>
                  <a:pt x="450" y="88"/>
                </a:lnTo>
                <a:lnTo>
                  <a:pt x="506" y="83"/>
                </a:lnTo>
                <a:lnTo>
                  <a:pt x="562" y="80"/>
                </a:lnTo>
                <a:lnTo>
                  <a:pt x="615" y="78"/>
                </a:lnTo>
                <a:lnTo>
                  <a:pt x="663" y="77"/>
                </a:lnTo>
                <a:lnTo>
                  <a:pt x="707" y="78"/>
                </a:lnTo>
                <a:lnTo>
                  <a:pt x="744" y="80"/>
                </a:lnTo>
                <a:lnTo>
                  <a:pt x="750" y="3"/>
                </a:lnTo>
                <a:lnTo>
                  <a:pt x="710" y="1"/>
                </a:lnTo>
                <a:lnTo>
                  <a:pt x="664" y="0"/>
                </a:lnTo>
                <a:lnTo>
                  <a:pt x="613" y="0"/>
                </a:lnTo>
                <a:lnTo>
                  <a:pt x="559" y="2"/>
                </a:lnTo>
                <a:lnTo>
                  <a:pt x="501" y="6"/>
                </a:lnTo>
                <a:lnTo>
                  <a:pt x="443" y="11"/>
                </a:lnTo>
                <a:lnTo>
                  <a:pt x="383" y="17"/>
                </a:lnTo>
                <a:lnTo>
                  <a:pt x="325" y="25"/>
                </a:lnTo>
                <a:lnTo>
                  <a:pt x="296" y="30"/>
                </a:lnTo>
                <a:lnTo>
                  <a:pt x="268" y="36"/>
                </a:lnTo>
                <a:lnTo>
                  <a:pt x="241" y="41"/>
                </a:lnTo>
                <a:lnTo>
                  <a:pt x="214" y="47"/>
                </a:lnTo>
                <a:lnTo>
                  <a:pt x="189" y="53"/>
                </a:lnTo>
                <a:lnTo>
                  <a:pt x="164" y="60"/>
                </a:lnTo>
                <a:lnTo>
                  <a:pt x="141" y="67"/>
                </a:lnTo>
                <a:lnTo>
                  <a:pt x="118" y="75"/>
                </a:lnTo>
                <a:lnTo>
                  <a:pt x="97" y="84"/>
                </a:lnTo>
                <a:lnTo>
                  <a:pt x="78" y="93"/>
                </a:lnTo>
                <a:lnTo>
                  <a:pt x="61" y="103"/>
                </a:lnTo>
                <a:lnTo>
                  <a:pt x="44" y="114"/>
                </a:lnTo>
                <a:lnTo>
                  <a:pt x="30" y="127"/>
                </a:lnTo>
                <a:lnTo>
                  <a:pt x="18" y="140"/>
                </a:lnTo>
                <a:lnTo>
                  <a:pt x="11" y="149"/>
                </a:lnTo>
                <a:lnTo>
                  <a:pt x="6" y="158"/>
                </a:lnTo>
                <a:lnTo>
                  <a:pt x="3" y="168"/>
                </a:lnTo>
                <a:lnTo>
                  <a:pt x="0" y="178"/>
                </a:lnTo>
                <a:lnTo>
                  <a:pt x="1" y="176"/>
                </a:lnTo>
                <a:lnTo>
                  <a:pt x="76" y="194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5" name="Freeform 339"/>
          <p:cNvSpPr>
            <a:spLocks/>
          </p:cNvSpPr>
          <p:nvPr/>
        </p:nvSpPr>
        <p:spPr bwMode="auto">
          <a:xfrm rot="1800000">
            <a:off x="4305300" y="2143125"/>
            <a:ext cx="46038" cy="53975"/>
          </a:xfrm>
          <a:custGeom>
            <a:avLst/>
            <a:gdLst>
              <a:gd name="T0" fmla="*/ 2147483647 w 503"/>
              <a:gd name="T1" fmla="*/ 2147483647 h 536"/>
              <a:gd name="T2" fmla="*/ 2147483647 w 503"/>
              <a:gd name="T3" fmla="*/ 2147483647 h 536"/>
              <a:gd name="T4" fmla="*/ 2147483647 w 503"/>
              <a:gd name="T5" fmla="*/ 2147483647 h 536"/>
              <a:gd name="T6" fmla="*/ 2147483647 w 503"/>
              <a:gd name="T7" fmla="*/ 2147483647 h 536"/>
              <a:gd name="T8" fmla="*/ 2147483647 w 503"/>
              <a:gd name="T9" fmla="*/ 2147483647 h 536"/>
              <a:gd name="T10" fmla="*/ 2147483647 w 503"/>
              <a:gd name="T11" fmla="*/ 2147483647 h 536"/>
              <a:gd name="T12" fmla="*/ 2147483647 w 503"/>
              <a:gd name="T13" fmla="*/ 2147483647 h 536"/>
              <a:gd name="T14" fmla="*/ 2147483647 w 503"/>
              <a:gd name="T15" fmla="*/ 2147483647 h 536"/>
              <a:gd name="T16" fmla="*/ 2147483647 w 503"/>
              <a:gd name="T17" fmla="*/ 2147483647 h 536"/>
              <a:gd name="T18" fmla="*/ 2147483647 w 503"/>
              <a:gd name="T19" fmla="*/ 2147483647 h 536"/>
              <a:gd name="T20" fmla="*/ 2147483647 w 503"/>
              <a:gd name="T21" fmla="*/ 2147483647 h 536"/>
              <a:gd name="T22" fmla="*/ 2147483647 w 503"/>
              <a:gd name="T23" fmla="*/ 2147483647 h 536"/>
              <a:gd name="T24" fmla="*/ 2147483647 w 503"/>
              <a:gd name="T25" fmla="*/ 2147483647 h 536"/>
              <a:gd name="T26" fmla="*/ 2147483647 w 503"/>
              <a:gd name="T27" fmla="*/ 2147483647 h 536"/>
              <a:gd name="T28" fmla="*/ 2147483647 w 503"/>
              <a:gd name="T29" fmla="*/ 2147483647 h 536"/>
              <a:gd name="T30" fmla="*/ 2147483647 w 503"/>
              <a:gd name="T31" fmla="*/ 2147483647 h 536"/>
              <a:gd name="T32" fmla="*/ 2147483647 w 503"/>
              <a:gd name="T33" fmla="*/ 2147483647 h 536"/>
              <a:gd name="T34" fmla="*/ 2147483647 w 503"/>
              <a:gd name="T35" fmla="*/ 2147483647 h 536"/>
              <a:gd name="T36" fmla="*/ 2147483647 w 503"/>
              <a:gd name="T37" fmla="*/ 2147483647 h 536"/>
              <a:gd name="T38" fmla="*/ 2147483647 w 503"/>
              <a:gd name="T39" fmla="*/ 2147483647 h 536"/>
              <a:gd name="T40" fmla="*/ 2147483647 w 503"/>
              <a:gd name="T41" fmla="*/ 2147483647 h 536"/>
              <a:gd name="T42" fmla="*/ 2147483647 w 503"/>
              <a:gd name="T43" fmla="*/ 2147483647 h 536"/>
              <a:gd name="T44" fmla="*/ 2147483647 w 503"/>
              <a:gd name="T45" fmla="*/ 2147483647 h 536"/>
              <a:gd name="T46" fmla="*/ 2147483647 w 503"/>
              <a:gd name="T47" fmla="*/ 2147483647 h 536"/>
              <a:gd name="T48" fmla="*/ 2147483647 w 503"/>
              <a:gd name="T49" fmla="*/ 2147483647 h 536"/>
              <a:gd name="T50" fmla="*/ 2147483647 w 503"/>
              <a:gd name="T51" fmla="*/ 2147483647 h 536"/>
              <a:gd name="T52" fmla="*/ 2147483647 w 503"/>
              <a:gd name="T53" fmla="*/ 2147483647 h 536"/>
              <a:gd name="T54" fmla="*/ 2147483647 w 503"/>
              <a:gd name="T55" fmla="*/ 2147483647 h 536"/>
              <a:gd name="T56" fmla="*/ 2147483647 w 503"/>
              <a:gd name="T57" fmla="*/ 0 h 536"/>
              <a:gd name="T58" fmla="*/ 2147483647 w 503"/>
              <a:gd name="T59" fmla="*/ 2147483647 h 536"/>
              <a:gd name="T60" fmla="*/ 0 w 503"/>
              <a:gd name="T61" fmla="*/ 2147483647 h 536"/>
              <a:gd name="T62" fmla="*/ 0 w 503"/>
              <a:gd name="T63" fmla="*/ 2147483647 h 536"/>
              <a:gd name="T64" fmla="*/ 2147483647 w 503"/>
              <a:gd name="T65" fmla="*/ 2147483647 h 536"/>
              <a:gd name="T66" fmla="*/ 2147483647 w 503"/>
              <a:gd name="T67" fmla="*/ 2147483647 h 536"/>
              <a:gd name="T68" fmla="*/ 2147483647 w 503"/>
              <a:gd name="T69" fmla="*/ 2147483647 h 536"/>
              <a:gd name="T70" fmla="*/ 2147483647 w 503"/>
              <a:gd name="T71" fmla="*/ 2147483647 h 536"/>
              <a:gd name="T72" fmla="*/ 2147483647 w 503"/>
              <a:gd name="T73" fmla="*/ 2147483647 h 536"/>
              <a:gd name="T74" fmla="*/ 2147483647 w 503"/>
              <a:gd name="T75" fmla="*/ 2147483647 h 536"/>
              <a:gd name="T76" fmla="*/ 2147483647 w 503"/>
              <a:gd name="T77" fmla="*/ 2147483647 h 536"/>
              <a:gd name="T78" fmla="*/ 2147483647 w 503"/>
              <a:gd name="T79" fmla="*/ 2147483647 h 536"/>
              <a:gd name="T80" fmla="*/ 2147483647 w 503"/>
              <a:gd name="T81" fmla="*/ 2147483647 h 536"/>
              <a:gd name="T82" fmla="*/ 2147483647 w 503"/>
              <a:gd name="T83" fmla="*/ 2147483647 h 536"/>
              <a:gd name="T84" fmla="*/ 2147483647 w 503"/>
              <a:gd name="T85" fmla="*/ 2147483647 h 536"/>
              <a:gd name="T86" fmla="*/ 2147483647 w 503"/>
              <a:gd name="T87" fmla="*/ 2147483647 h 536"/>
              <a:gd name="T88" fmla="*/ 2147483647 w 503"/>
              <a:gd name="T89" fmla="*/ 2147483647 h 536"/>
              <a:gd name="T90" fmla="*/ 2147483647 w 503"/>
              <a:gd name="T91" fmla="*/ 2147483647 h 536"/>
              <a:gd name="T92" fmla="*/ 2147483647 w 503"/>
              <a:gd name="T93" fmla="*/ 2147483647 h 536"/>
              <a:gd name="T94" fmla="*/ 2147483647 w 503"/>
              <a:gd name="T95" fmla="*/ 2147483647 h 536"/>
              <a:gd name="T96" fmla="*/ 2147483647 w 503"/>
              <a:gd name="T97" fmla="*/ 2147483647 h 536"/>
              <a:gd name="T98" fmla="*/ 2147483647 w 503"/>
              <a:gd name="T99" fmla="*/ 2147483647 h 536"/>
              <a:gd name="T100" fmla="*/ 2147483647 w 503"/>
              <a:gd name="T101" fmla="*/ 2147483647 h 536"/>
              <a:gd name="T102" fmla="*/ 2147483647 w 503"/>
              <a:gd name="T103" fmla="*/ 2147483647 h 536"/>
              <a:gd name="T104" fmla="*/ 2147483647 w 503"/>
              <a:gd name="T105" fmla="*/ 2147483647 h 536"/>
              <a:gd name="T106" fmla="*/ 2147483647 w 503"/>
              <a:gd name="T107" fmla="*/ 2147483647 h 536"/>
              <a:gd name="T108" fmla="*/ 2147483647 w 503"/>
              <a:gd name="T109" fmla="*/ 2147483647 h 536"/>
              <a:gd name="T110" fmla="*/ 2147483647 w 503"/>
              <a:gd name="T111" fmla="*/ 2147483647 h 536"/>
              <a:gd name="T112" fmla="*/ 2147483647 w 503"/>
              <a:gd name="T113" fmla="*/ 2147483647 h 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3"/>
              <a:gd name="T172" fmla="*/ 0 h 536"/>
              <a:gd name="T173" fmla="*/ 503 w 503"/>
              <a:gd name="T174" fmla="*/ 536 h 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3" h="536">
                <a:moveTo>
                  <a:pt x="503" y="479"/>
                </a:moveTo>
                <a:lnTo>
                  <a:pt x="503" y="479"/>
                </a:lnTo>
                <a:lnTo>
                  <a:pt x="485" y="463"/>
                </a:lnTo>
                <a:lnTo>
                  <a:pt x="466" y="448"/>
                </a:lnTo>
                <a:lnTo>
                  <a:pt x="448" y="432"/>
                </a:lnTo>
                <a:lnTo>
                  <a:pt x="427" y="417"/>
                </a:lnTo>
                <a:lnTo>
                  <a:pt x="388" y="388"/>
                </a:lnTo>
                <a:lnTo>
                  <a:pt x="348" y="360"/>
                </a:lnTo>
                <a:lnTo>
                  <a:pt x="308" y="333"/>
                </a:lnTo>
                <a:lnTo>
                  <a:pt x="270" y="306"/>
                </a:lnTo>
                <a:lnTo>
                  <a:pt x="233" y="280"/>
                </a:lnTo>
                <a:lnTo>
                  <a:pt x="197" y="253"/>
                </a:lnTo>
                <a:lnTo>
                  <a:pt x="181" y="240"/>
                </a:lnTo>
                <a:lnTo>
                  <a:pt x="166" y="226"/>
                </a:lnTo>
                <a:lnTo>
                  <a:pt x="152" y="213"/>
                </a:lnTo>
                <a:lnTo>
                  <a:pt x="138" y="200"/>
                </a:lnTo>
                <a:lnTo>
                  <a:pt x="126" y="185"/>
                </a:lnTo>
                <a:lnTo>
                  <a:pt x="116" y="172"/>
                </a:lnTo>
                <a:lnTo>
                  <a:pt x="107" y="158"/>
                </a:lnTo>
                <a:lnTo>
                  <a:pt x="97" y="143"/>
                </a:lnTo>
                <a:lnTo>
                  <a:pt x="91" y="130"/>
                </a:lnTo>
                <a:lnTo>
                  <a:pt x="85" y="115"/>
                </a:lnTo>
                <a:lnTo>
                  <a:pt x="81" y="100"/>
                </a:lnTo>
                <a:lnTo>
                  <a:pt x="78" y="85"/>
                </a:lnTo>
                <a:lnTo>
                  <a:pt x="77" y="70"/>
                </a:lnTo>
                <a:lnTo>
                  <a:pt x="77" y="53"/>
                </a:lnTo>
                <a:lnTo>
                  <a:pt x="79" y="37"/>
                </a:lnTo>
                <a:lnTo>
                  <a:pt x="82" y="18"/>
                </a:lnTo>
                <a:lnTo>
                  <a:pt x="7" y="0"/>
                </a:lnTo>
                <a:lnTo>
                  <a:pt x="2" y="25"/>
                </a:lnTo>
                <a:lnTo>
                  <a:pt x="0" y="49"/>
                </a:lnTo>
                <a:lnTo>
                  <a:pt x="0" y="73"/>
                </a:lnTo>
                <a:lnTo>
                  <a:pt x="2" y="96"/>
                </a:lnTo>
                <a:lnTo>
                  <a:pt x="6" y="119"/>
                </a:lnTo>
                <a:lnTo>
                  <a:pt x="12" y="139"/>
                </a:lnTo>
                <a:lnTo>
                  <a:pt x="20" y="161"/>
                </a:lnTo>
                <a:lnTo>
                  <a:pt x="30" y="180"/>
                </a:lnTo>
                <a:lnTo>
                  <a:pt x="41" y="200"/>
                </a:lnTo>
                <a:lnTo>
                  <a:pt x="53" y="217"/>
                </a:lnTo>
                <a:lnTo>
                  <a:pt x="67" y="234"/>
                </a:lnTo>
                <a:lnTo>
                  <a:pt x="82" y="252"/>
                </a:lnTo>
                <a:lnTo>
                  <a:pt x="97" y="267"/>
                </a:lnTo>
                <a:lnTo>
                  <a:pt x="114" y="284"/>
                </a:lnTo>
                <a:lnTo>
                  <a:pt x="131" y="299"/>
                </a:lnTo>
                <a:lnTo>
                  <a:pt x="150" y="313"/>
                </a:lnTo>
                <a:lnTo>
                  <a:pt x="187" y="342"/>
                </a:lnTo>
                <a:lnTo>
                  <a:pt x="225" y="370"/>
                </a:lnTo>
                <a:lnTo>
                  <a:pt x="264" y="397"/>
                </a:lnTo>
                <a:lnTo>
                  <a:pt x="304" y="424"/>
                </a:lnTo>
                <a:lnTo>
                  <a:pt x="343" y="452"/>
                </a:lnTo>
                <a:lnTo>
                  <a:pt x="382" y="479"/>
                </a:lnTo>
                <a:lnTo>
                  <a:pt x="400" y="493"/>
                </a:lnTo>
                <a:lnTo>
                  <a:pt x="417" y="507"/>
                </a:lnTo>
                <a:lnTo>
                  <a:pt x="435" y="521"/>
                </a:lnTo>
                <a:lnTo>
                  <a:pt x="450" y="536"/>
                </a:lnTo>
                <a:lnTo>
                  <a:pt x="503" y="479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6" name="Freeform 340"/>
          <p:cNvSpPr>
            <a:spLocks/>
          </p:cNvSpPr>
          <p:nvPr/>
        </p:nvSpPr>
        <p:spPr bwMode="auto">
          <a:xfrm rot="1800000">
            <a:off x="4325938" y="2206625"/>
            <a:ext cx="44450" cy="17463"/>
          </a:xfrm>
          <a:custGeom>
            <a:avLst/>
            <a:gdLst>
              <a:gd name="T0" fmla="*/ 2147483647 w 511"/>
              <a:gd name="T1" fmla="*/ 2147483647 h 165"/>
              <a:gd name="T2" fmla="*/ 2147483647 w 511"/>
              <a:gd name="T3" fmla="*/ 2147483647 h 165"/>
              <a:gd name="T4" fmla="*/ 2147483647 w 511"/>
              <a:gd name="T5" fmla="*/ 2147483647 h 165"/>
              <a:gd name="T6" fmla="*/ 2147483647 w 511"/>
              <a:gd name="T7" fmla="*/ 2147483647 h 165"/>
              <a:gd name="T8" fmla="*/ 2147483647 w 511"/>
              <a:gd name="T9" fmla="*/ 2147483647 h 165"/>
              <a:gd name="T10" fmla="*/ 2147483647 w 511"/>
              <a:gd name="T11" fmla="*/ 2147483647 h 165"/>
              <a:gd name="T12" fmla="*/ 2147483647 w 511"/>
              <a:gd name="T13" fmla="*/ 2147483647 h 165"/>
              <a:gd name="T14" fmla="*/ 2147483647 w 511"/>
              <a:gd name="T15" fmla="*/ 2147483647 h 165"/>
              <a:gd name="T16" fmla="*/ 2147483647 w 511"/>
              <a:gd name="T17" fmla="*/ 2147483647 h 165"/>
              <a:gd name="T18" fmla="*/ 2147483647 w 511"/>
              <a:gd name="T19" fmla="*/ 2147483647 h 165"/>
              <a:gd name="T20" fmla="*/ 2147483647 w 511"/>
              <a:gd name="T21" fmla="*/ 2147483647 h 165"/>
              <a:gd name="T22" fmla="*/ 2147483647 w 511"/>
              <a:gd name="T23" fmla="*/ 2147483647 h 165"/>
              <a:gd name="T24" fmla="*/ 2147483647 w 511"/>
              <a:gd name="T25" fmla="*/ 2147483647 h 165"/>
              <a:gd name="T26" fmla="*/ 2147483647 w 511"/>
              <a:gd name="T27" fmla="*/ 2147483647 h 165"/>
              <a:gd name="T28" fmla="*/ 2147483647 w 511"/>
              <a:gd name="T29" fmla="*/ 2147483647 h 165"/>
              <a:gd name="T30" fmla="*/ 2147483647 w 511"/>
              <a:gd name="T31" fmla="*/ 2147483647 h 165"/>
              <a:gd name="T32" fmla="*/ 2147483647 w 511"/>
              <a:gd name="T33" fmla="*/ 0 h 165"/>
              <a:gd name="T34" fmla="*/ 2147483647 w 511"/>
              <a:gd name="T35" fmla="*/ 2147483647 h 165"/>
              <a:gd name="T36" fmla="*/ 2147483647 w 511"/>
              <a:gd name="T37" fmla="*/ 2147483647 h 165"/>
              <a:gd name="T38" fmla="*/ 2147483647 w 511"/>
              <a:gd name="T39" fmla="*/ 2147483647 h 165"/>
              <a:gd name="T40" fmla="*/ 2147483647 w 511"/>
              <a:gd name="T41" fmla="*/ 2147483647 h 165"/>
              <a:gd name="T42" fmla="*/ 2147483647 w 511"/>
              <a:gd name="T43" fmla="*/ 2147483647 h 165"/>
              <a:gd name="T44" fmla="*/ 2147483647 w 511"/>
              <a:gd name="T45" fmla="*/ 2147483647 h 165"/>
              <a:gd name="T46" fmla="*/ 2147483647 w 511"/>
              <a:gd name="T47" fmla="*/ 2147483647 h 165"/>
              <a:gd name="T48" fmla="*/ 2147483647 w 511"/>
              <a:gd name="T49" fmla="*/ 2147483647 h 165"/>
              <a:gd name="T50" fmla="*/ 2147483647 w 511"/>
              <a:gd name="T51" fmla="*/ 2147483647 h 165"/>
              <a:gd name="T52" fmla="*/ 2147483647 w 511"/>
              <a:gd name="T53" fmla="*/ 2147483647 h 165"/>
              <a:gd name="T54" fmla="*/ 2147483647 w 511"/>
              <a:gd name="T55" fmla="*/ 2147483647 h 165"/>
              <a:gd name="T56" fmla="*/ 2147483647 w 511"/>
              <a:gd name="T57" fmla="*/ 2147483647 h 165"/>
              <a:gd name="T58" fmla="*/ 2147483647 w 511"/>
              <a:gd name="T59" fmla="*/ 2147483647 h 165"/>
              <a:gd name="T60" fmla="*/ 2147483647 w 511"/>
              <a:gd name="T61" fmla="*/ 2147483647 h 165"/>
              <a:gd name="T62" fmla="*/ 2147483647 w 511"/>
              <a:gd name="T63" fmla="*/ 2147483647 h 165"/>
              <a:gd name="T64" fmla="*/ 2147483647 w 511"/>
              <a:gd name="T65" fmla="*/ 2147483647 h 165"/>
              <a:gd name="T66" fmla="*/ 2147483647 w 511"/>
              <a:gd name="T67" fmla="*/ 2147483647 h 1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511"/>
              <a:gd name="T103" fmla="*/ 0 h 165"/>
              <a:gd name="T104" fmla="*/ 511 w 511"/>
              <a:gd name="T105" fmla="*/ 165 h 1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511" h="165">
                <a:moveTo>
                  <a:pt x="439" y="15"/>
                </a:moveTo>
                <a:lnTo>
                  <a:pt x="439" y="16"/>
                </a:lnTo>
                <a:lnTo>
                  <a:pt x="435" y="25"/>
                </a:lnTo>
                <a:lnTo>
                  <a:pt x="429" y="33"/>
                </a:lnTo>
                <a:lnTo>
                  <a:pt x="424" y="41"/>
                </a:lnTo>
                <a:lnTo>
                  <a:pt x="417" y="48"/>
                </a:lnTo>
                <a:lnTo>
                  <a:pt x="410" y="56"/>
                </a:lnTo>
                <a:lnTo>
                  <a:pt x="402" y="62"/>
                </a:lnTo>
                <a:lnTo>
                  <a:pt x="393" y="67"/>
                </a:lnTo>
                <a:lnTo>
                  <a:pt x="382" y="72"/>
                </a:lnTo>
                <a:lnTo>
                  <a:pt x="372" y="76"/>
                </a:lnTo>
                <a:lnTo>
                  <a:pt x="360" y="80"/>
                </a:lnTo>
                <a:lnTo>
                  <a:pt x="347" y="83"/>
                </a:lnTo>
                <a:lnTo>
                  <a:pt x="334" y="85"/>
                </a:lnTo>
                <a:lnTo>
                  <a:pt x="320" y="87"/>
                </a:lnTo>
                <a:lnTo>
                  <a:pt x="305" y="87"/>
                </a:lnTo>
                <a:lnTo>
                  <a:pt x="291" y="88"/>
                </a:lnTo>
                <a:lnTo>
                  <a:pt x="276" y="87"/>
                </a:lnTo>
                <a:lnTo>
                  <a:pt x="260" y="86"/>
                </a:lnTo>
                <a:lnTo>
                  <a:pt x="245" y="84"/>
                </a:lnTo>
                <a:lnTo>
                  <a:pt x="230" y="82"/>
                </a:lnTo>
                <a:lnTo>
                  <a:pt x="213" y="79"/>
                </a:lnTo>
                <a:lnTo>
                  <a:pt x="198" y="75"/>
                </a:lnTo>
                <a:lnTo>
                  <a:pt x="182" y="71"/>
                </a:lnTo>
                <a:lnTo>
                  <a:pt x="167" y="66"/>
                </a:lnTo>
                <a:lnTo>
                  <a:pt x="152" y="61"/>
                </a:lnTo>
                <a:lnTo>
                  <a:pt x="137" y="55"/>
                </a:lnTo>
                <a:lnTo>
                  <a:pt x="123" y="47"/>
                </a:lnTo>
                <a:lnTo>
                  <a:pt x="110" y="41"/>
                </a:lnTo>
                <a:lnTo>
                  <a:pt x="97" y="33"/>
                </a:lnTo>
                <a:lnTo>
                  <a:pt x="85" y="26"/>
                </a:lnTo>
                <a:lnTo>
                  <a:pt x="74" y="18"/>
                </a:lnTo>
                <a:lnTo>
                  <a:pt x="62" y="10"/>
                </a:lnTo>
                <a:lnTo>
                  <a:pt x="53" y="0"/>
                </a:lnTo>
                <a:lnTo>
                  <a:pt x="0" y="57"/>
                </a:lnTo>
                <a:lnTo>
                  <a:pt x="13" y="68"/>
                </a:lnTo>
                <a:lnTo>
                  <a:pt x="27" y="79"/>
                </a:lnTo>
                <a:lnTo>
                  <a:pt x="42" y="89"/>
                </a:lnTo>
                <a:lnTo>
                  <a:pt x="57" y="100"/>
                </a:lnTo>
                <a:lnTo>
                  <a:pt x="73" y="109"/>
                </a:lnTo>
                <a:lnTo>
                  <a:pt x="89" y="117"/>
                </a:lnTo>
                <a:lnTo>
                  <a:pt x="107" y="125"/>
                </a:lnTo>
                <a:lnTo>
                  <a:pt x="124" y="132"/>
                </a:lnTo>
                <a:lnTo>
                  <a:pt x="141" y="139"/>
                </a:lnTo>
                <a:lnTo>
                  <a:pt x="160" y="145"/>
                </a:lnTo>
                <a:lnTo>
                  <a:pt x="178" y="150"/>
                </a:lnTo>
                <a:lnTo>
                  <a:pt x="197" y="154"/>
                </a:lnTo>
                <a:lnTo>
                  <a:pt x="215" y="158"/>
                </a:lnTo>
                <a:lnTo>
                  <a:pt x="235" y="161"/>
                </a:lnTo>
                <a:lnTo>
                  <a:pt x="253" y="163"/>
                </a:lnTo>
                <a:lnTo>
                  <a:pt x="272" y="164"/>
                </a:lnTo>
                <a:lnTo>
                  <a:pt x="290" y="165"/>
                </a:lnTo>
                <a:lnTo>
                  <a:pt x="308" y="165"/>
                </a:lnTo>
                <a:lnTo>
                  <a:pt x="327" y="164"/>
                </a:lnTo>
                <a:lnTo>
                  <a:pt x="345" y="162"/>
                </a:lnTo>
                <a:lnTo>
                  <a:pt x="363" y="158"/>
                </a:lnTo>
                <a:lnTo>
                  <a:pt x="380" y="154"/>
                </a:lnTo>
                <a:lnTo>
                  <a:pt x="398" y="149"/>
                </a:lnTo>
                <a:lnTo>
                  <a:pt x="414" y="143"/>
                </a:lnTo>
                <a:lnTo>
                  <a:pt x="429" y="135"/>
                </a:lnTo>
                <a:lnTo>
                  <a:pt x="445" y="126"/>
                </a:lnTo>
                <a:lnTo>
                  <a:pt x="459" y="115"/>
                </a:lnTo>
                <a:lnTo>
                  <a:pt x="472" y="104"/>
                </a:lnTo>
                <a:lnTo>
                  <a:pt x="484" y="90"/>
                </a:lnTo>
                <a:lnTo>
                  <a:pt x="495" y="75"/>
                </a:lnTo>
                <a:lnTo>
                  <a:pt x="504" y="60"/>
                </a:lnTo>
                <a:lnTo>
                  <a:pt x="511" y="42"/>
                </a:lnTo>
                <a:lnTo>
                  <a:pt x="439" y="15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7" name="Freeform 341"/>
          <p:cNvSpPr>
            <a:spLocks/>
          </p:cNvSpPr>
          <p:nvPr/>
        </p:nvSpPr>
        <p:spPr bwMode="auto">
          <a:xfrm rot="1800000">
            <a:off x="4367213" y="2155825"/>
            <a:ext cx="22225" cy="66675"/>
          </a:xfrm>
          <a:custGeom>
            <a:avLst/>
            <a:gdLst>
              <a:gd name="T0" fmla="*/ 0 w 267"/>
              <a:gd name="T1" fmla="*/ 2147483647 h 676"/>
              <a:gd name="T2" fmla="*/ 2147483647 w 267"/>
              <a:gd name="T3" fmla="*/ 2147483647 h 676"/>
              <a:gd name="T4" fmla="*/ 2147483647 w 267"/>
              <a:gd name="T5" fmla="*/ 2147483647 h 676"/>
              <a:gd name="T6" fmla="*/ 2147483647 w 267"/>
              <a:gd name="T7" fmla="*/ 2147483647 h 676"/>
              <a:gd name="T8" fmla="*/ 2147483647 w 267"/>
              <a:gd name="T9" fmla="*/ 2147483647 h 676"/>
              <a:gd name="T10" fmla="*/ 2147483647 w 267"/>
              <a:gd name="T11" fmla="*/ 2147483647 h 676"/>
              <a:gd name="T12" fmla="*/ 2147483647 w 267"/>
              <a:gd name="T13" fmla="*/ 2147483647 h 676"/>
              <a:gd name="T14" fmla="*/ 2147483647 w 267"/>
              <a:gd name="T15" fmla="*/ 2147483647 h 676"/>
              <a:gd name="T16" fmla="*/ 2147483647 w 267"/>
              <a:gd name="T17" fmla="*/ 2147483647 h 676"/>
              <a:gd name="T18" fmla="*/ 2147483647 w 267"/>
              <a:gd name="T19" fmla="*/ 2147483647 h 676"/>
              <a:gd name="T20" fmla="*/ 2147483647 w 267"/>
              <a:gd name="T21" fmla="*/ 2147483647 h 676"/>
              <a:gd name="T22" fmla="*/ 2147483647 w 267"/>
              <a:gd name="T23" fmla="*/ 2147483647 h 676"/>
              <a:gd name="T24" fmla="*/ 2147483647 w 267"/>
              <a:gd name="T25" fmla="*/ 2147483647 h 676"/>
              <a:gd name="T26" fmla="*/ 2147483647 w 267"/>
              <a:gd name="T27" fmla="*/ 2147483647 h 676"/>
              <a:gd name="T28" fmla="*/ 2147483647 w 267"/>
              <a:gd name="T29" fmla="*/ 2147483647 h 676"/>
              <a:gd name="T30" fmla="*/ 2147483647 w 267"/>
              <a:gd name="T31" fmla="*/ 2147483647 h 676"/>
              <a:gd name="T32" fmla="*/ 2147483647 w 267"/>
              <a:gd name="T33" fmla="*/ 2147483647 h 676"/>
              <a:gd name="T34" fmla="*/ 2147483647 w 267"/>
              <a:gd name="T35" fmla="*/ 2147483647 h 676"/>
              <a:gd name="T36" fmla="*/ 2147483647 w 267"/>
              <a:gd name="T37" fmla="*/ 2147483647 h 676"/>
              <a:gd name="T38" fmla="*/ 2147483647 w 267"/>
              <a:gd name="T39" fmla="*/ 2147483647 h 676"/>
              <a:gd name="T40" fmla="*/ 2147483647 w 267"/>
              <a:gd name="T41" fmla="*/ 2147483647 h 676"/>
              <a:gd name="T42" fmla="*/ 2147483647 w 267"/>
              <a:gd name="T43" fmla="*/ 2147483647 h 676"/>
              <a:gd name="T44" fmla="*/ 2147483647 w 267"/>
              <a:gd name="T45" fmla="*/ 2147483647 h 676"/>
              <a:gd name="T46" fmla="*/ 2147483647 w 267"/>
              <a:gd name="T47" fmla="*/ 2147483647 h 676"/>
              <a:gd name="T48" fmla="*/ 2147483647 w 267"/>
              <a:gd name="T49" fmla="*/ 2147483647 h 676"/>
              <a:gd name="T50" fmla="*/ 2147483647 w 267"/>
              <a:gd name="T51" fmla="*/ 2147483647 h 676"/>
              <a:gd name="T52" fmla="*/ 2147483647 w 267"/>
              <a:gd name="T53" fmla="*/ 2147483647 h 676"/>
              <a:gd name="T54" fmla="*/ 2147483647 w 267"/>
              <a:gd name="T55" fmla="*/ 2147483647 h 676"/>
              <a:gd name="T56" fmla="*/ 2147483647 w 267"/>
              <a:gd name="T57" fmla="*/ 2147483647 h 676"/>
              <a:gd name="T58" fmla="*/ 2147483647 w 267"/>
              <a:gd name="T59" fmla="*/ 2147483647 h 676"/>
              <a:gd name="T60" fmla="*/ 2147483647 w 267"/>
              <a:gd name="T61" fmla="*/ 2147483647 h 676"/>
              <a:gd name="T62" fmla="*/ 2147483647 w 267"/>
              <a:gd name="T63" fmla="*/ 2147483647 h 676"/>
              <a:gd name="T64" fmla="*/ 2147483647 w 267"/>
              <a:gd name="T65" fmla="*/ 2147483647 h 676"/>
              <a:gd name="T66" fmla="*/ 2147483647 w 267"/>
              <a:gd name="T67" fmla="*/ 2147483647 h 676"/>
              <a:gd name="T68" fmla="*/ 2147483647 w 267"/>
              <a:gd name="T69" fmla="*/ 2147483647 h 676"/>
              <a:gd name="T70" fmla="*/ 2147483647 w 267"/>
              <a:gd name="T71" fmla="*/ 2147483647 h 676"/>
              <a:gd name="T72" fmla="*/ 2147483647 w 267"/>
              <a:gd name="T73" fmla="*/ 2147483647 h 676"/>
              <a:gd name="T74" fmla="*/ 2147483647 w 267"/>
              <a:gd name="T75" fmla="*/ 2147483647 h 676"/>
              <a:gd name="T76" fmla="*/ 2147483647 w 267"/>
              <a:gd name="T77" fmla="*/ 2147483647 h 676"/>
              <a:gd name="T78" fmla="*/ 2147483647 w 267"/>
              <a:gd name="T79" fmla="*/ 2147483647 h 676"/>
              <a:gd name="T80" fmla="*/ 2147483647 w 267"/>
              <a:gd name="T81" fmla="*/ 2147483647 h 676"/>
              <a:gd name="T82" fmla="*/ 2147483647 w 267"/>
              <a:gd name="T83" fmla="*/ 2147483647 h 676"/>
              <a:gd name="T84" fmla="*/ 2147483647 w 267"/>
              <a:gd name="T85" fmla="*/ 2147483647 h 676"/>
              <a:gd name="T86" fmla="*/ 2147483647 w 267"/>
              <a:gd name="T87" fmla="*/ 2147483647 h 676"/>
              <a:gd name="T88" fmla="*/ 2147483647 w 267"/>
              <a:gd name="T89" fmla="*/ 2147483647 h 676"/>
              <a:gd name="T90" fmla="*/ 2147483647 w 267"/>
              <a:gd name="T91" fmla="*/ 2147483647 h 676"/>
              <a:gd name="T92" fmla="*/ 2147483647 w 267"/>
              <a:gd name="T93" fmla="*/ 2147483647 h 676"/>
              <a:gd name="T94" fmla="*/ 2147483647 w 267"/>
              <a:gd name="T95" fmla="*/ 2147483647 h 676"/>
              <a:gd name="T96" fmla="*/ 2147483647 w 267"/>
              <a:gd name="T97" fmla="*/ 2147483647 h 676"/>
              <a:gd name="T98" fmla="*/ 2147483647 w 267"/>
              <a:gd name="T99" fmla="*/ 0 h 676"/>
              <a:gd name="T100" fmla="*/ 0 w 267"/>
              <a:gd name="T101" fmla="*/ 2147483647 h 67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67"/>
              <a:gd name="T154" fmla="*/ 0 h 676"/>
              <a:gd name="T155" fmla="*/ 267 w 267"/>
              <a:gd name="T156" fmla="*/ 676 h 67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67" h="676">
                <a:moveTo>
                  <a:pt x="0" y="40"/>
                </a:moveTo>
                <a:lnTo>
                  <a:pt x="22" y="78"/>
                </a:lnTo>
                <a:lnTo>
                  <a:pt x="45" y="117"/>
                </a:lnTo>
                <a:lnTo>
                  <a:pt x="66" y="157"/>
                </a:lnTo>
                <a:lnTo>
                  <a:pt x="88" y="196"/>
                </a:lnTo>
                <a:lnTo>
                  <a:pt x="107" y="236"/>
                </a:lnTo>
                <a:lnTo>
                  <a:pt x="126" y="275"/>
                </a:lnTo>
                <a:lnTo>
                  <a:pt x="142" y="315"/>
                </a:lnTo>
                <a:lnTo>
                  <a:pt x="156" y="355"/>
                </a:lnTo>
                <a:lnTo>
                  <a:pt x="163" y="373"/>
                </a:lnTo>
                <a:lnTo>
                  <a:pt x="169" y="393"/>
                </a:lnTo>
                <a:lnTo>
                  <a:pt x="174" y="412"/>
                </a:lnTo>
                <a:lnTo>
                  <a:pt x="178" y="431"/>
                </a:lnTo>
                <a:lnTo>
                  <a:pt x="182" y="451"/>
                </a:lnTo>
                <a:lnTo>
                  <a:pt x="185" y="469"/>
                </a:lnTo>
                <a:lnTo>
                  <a:pt x="187" y="488"/>
                </a:lnTo>
                <a:lnTo>
                  <a:pt x="189" y="506"/>
                </a:lnTo>
                <a:lnTo>
                  <a:pt x="189" y="525"/>
                </a:lnTo>
                <a:lnTo>
                  <a:pt x="189" y="543"/>
                </a:lnTo>
                <a:lnTo>
                  <a:pt x="188" y="562"/>
                </a:lnTo>
                <a:lnTo>
                  <a:pt x="186" y="579"/>
                </a:lnTo>
                <a:lnTo>
                  <a:pt x="183" y="596"/>
                </a:lnTo>
                <a:lnTo>
                  <a:pt x="179" y="615"/>
                </a:lnTo>
                <a:lnTo>
                  <a:pt x="174" y="632"/>
                </a:lnTo>
                <a:lnTo>
                  <a:pt x="168" y="649"/>
                </a:lnTo>
                <a:lnTo>
                  <a:pt x="240" y="676"/>
                </a:lnTo>
                <a:lnTo>
                  <a:pt x="248" y="655"/>
                </a:lnTo>
                <a:lnTo>
                  <a:pt x="254" y="633"/>
                </a:lnTo>
                <a:lnTo>
                  <a:pt x="259" y="612"/>
                </a:lnTo>
                <a:lnTo>
                  <a:pt x="263" y="590"/>
                </a:lnTo>
                <a:lnTo>
                  <a:pt x="265" y="568"/>
                </a:lnTo>
                <a:lnTo>
                  <a:pt x="266" y="546"/>
                </a:lnTo>
                <a:lnTo>
                  <a:pt x="267" y="525"/>
                </a:lnTo>
                <a:lnTo>
                  <a:pt x="266" y="502"/>
                </a:lnTo>
                <a:lnTo>
                  <a:pt x="264" y="481"/>
                </a:lnTo>
                <a:lnTo>
                  <a:pt x="262" y="459"/>
                </a:lnTo>
                <a:lnTo>
                  <a:pt x="258" y="438"/>
                </a:lnTo>
                <a:lnTo>
                  <a:pt x="254" y="415"/>
                </a:lnTo>
                <a:lnTo>
                  <a:pt x="249" y="394"/>
                </a:lnTo>
                <a:lnTo>
                  <a:pt x="243" y="372"/>
                </a:lnTo>
                <a:lnTo>
                  <a:pt x="237" y="351"/>
                </a:lnTo>
                <a:lnTo>
                  <a:pt x="230" y="329"/>
                </a:lnTo>
                <a:lnTo>
                  <a:pt x="214" y="286"/>
                </a:lnTo>
                <a:lnTo>
                  <a:pt x="196" y="244"/>
                </a:lnTo>
                <a:lnTo>
                  <a:pt x="177" y="202"/>
                </a:lnTo>
                <a:lnTo>
                  <a:pt x="156" y="161"/>
                </a:lnTo>
                <a:lnTo>
                  <a:pt x="134" y="120"/>
                </a:lnTo>
                <a:lnTo>
                  <a:pt x="111" y="79"/>
                </a:lnTo>
                <a:lnTo>
                  <a:pt x="89" y="40"/>
                </a:lnTo>
                <a:lnTo>
                  <a:pt x="66" y="0"/>
                </a:lnTo>
                <a:lnTo>
                  <a:pt x="0" y="4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8" name="Freeform 342"/>
          <p:cNvSpPr>
            <a:spLocks/>
          </p:cNvSpPr>
          <p:nvPr/>
        </p:nvSpPr>
        <p:spPr bwMode="auto">
          <a:xfrm rot="1800000">
            <a:off x="4332288" y="2139950"/>
            <a:ext cx="6350" cy="17463"/>
          </a:xfrm>
          <a:custGeom>
            <a:avLst/>
            <a:gdLst>
              <a:gd name="T0" fmla="*/ 2147483647 w 79"/>
              <a:gd name="T1" fmla="*/ 2147483647 h 166"/>
              <a:gd name="T2" fmla="*/ 2147483647 w 79"/>
              <a:gd name="T3" fmla="*/ 2147483647 h 166"/>
              <a:gd name="T4" fmla="*/ 2147483647 w 79"/>
              <a:gd name="T5" fmla="*/ 2147483647 h 166"/>
              <a:gd name="T6" fmla="*/ 2147483647 w 79"/>
              <a:gd name="T7" fmla="*/ 2147483647 h 166"/>
              <a:gd name="T8" fmla="*/ 2147483647 w 79"/>
              <a:gd name="T9" fmla="*/ 2147483647 h 166"/>
              <a:gd name="T10" fmla="*/ 0 w 79"/>
              <a:gd name="T11" fmla="*/ 2147483647 h 166"/>
              <a:gd name="T12" fmla="*/ 0 w 79"/>
              <a:gd name="T13" fmla="*/ 2147483647 h 166"/>
              <a:gd name="T14" fmla="*/ 2147483647 w 79"/>
              <a:gd name="T15" fmla="*/ 2147483647 h 166"/>
              <a:gd name="T16" fmla="*/ 2147483647 w 79"/>
              <a:gd name="T17" fmla="*/ 2147483647 h 166"/>
              <a:gd name="T18" fmla="*/ 2147483647 w 79"/>
              <a:gd name="T19" fmla="*/ 2147483647 h 166"/>
              <a:gd name="T20" fmla="*/ 2147483647 w 79"/>
              <a:gd name="T21" fmla="*/ 2147483647 h 166"/>
              <a:gd name="T22" fmla="*/ 2147483647 w 79"/>
              <a:gd name="T23" fmla="*/ 2147483647 h 166"/>
              <a:gd name="T24" fmla="*/ 2147483647 w 79"/>
              <a:gd name="T25" fmla="*/ 2147483647 h 166"/>
              <a:gd name="T26" fmla="*/ 2147483647 w 79"/>
              <a:gd name="T27" fmla="*/ 2147483647 h 166"/>
              <a:gd name="T28" fmla="*/ 2147483647 w 79"/>
              <a:gd name="T29" fmla="*/ 2147483647 h 166"/>
              <a:gd name="T30" fmla="*/ 2147483647 w 79"/>
              <a:gd name="T31" fmla="*/ 2147483647 h 166"/>
              <a:gd name="T32" fmla="*/ 2147483647 w 79"/>
              <a:gd name="T33" fmla="*/ 2147483647 h 166"/>
              <a:gd name="T34" fmla="*/ 2147483647 w 79"/>
              <a:gd name="T35" fmla="*/ 2147483647 h 166"/>
              <a:gd name="T36" fmla="*/ 2147483647 w 79"/>
              <a:gd name="T37" fmla="*/ 2147483647 h 166"/>
              <a:gd name="T38" fmla="*/ 2147483647 w 79"/>
              <a:gd name="T39" fmla="*/ 2147483647 h 166"/>
              <a:gd name="T40" fmla="*/ 2147483647 w 79"/>
              <a:gd name="T41" fmla="*/ 2147483647 h 166"/>
              <a:gd name="T42" fmla="*/ 2147483647 w 79"/>
              <a:gd name="T43" fmla="*/ 2147483647 h 166"/>
              <a:gd name="T44" fmla="*/ 2147483647 w 79"/>
              <a:gd name="T45" fmla="*/ 2147483647 h 166"/>
              <a:gd name="T46" fmla="*/ 2147483647 w 79"/>
              <a:gd name="T47" fmla="*/ 2147483647 h 166"/>
              <a:gd name="T48" fmla="*/ 2147483647 w 79"/>
              <a:gd name="T49" fmla="*/ 2147483647 h 166"/>
              <a:gd name="T50" fmla="*/ 2147483647 w 79"/>
              <a:gd name="T51" fmla="*/ 2147483647 h 166"/>
              <a:gd name="T52" fmla="*/ 2147483647 w 79"/>
              <a:gd name="T53" fmla="*/ 2147483647 h 166"/>
              <a:gd name="T54" fmla="*/ 2147483647 w 79"/>
              <a:gd name="T55" fmla="*/ 2147483647 h 166"/>
              <a:gd name="T56" fmla="*/ 2147483647 w 79"/>
              <a:gd name="T57" fmla="*/ 2147483647 h 166"/>
              <a:gd name="T58" fmla="*/ 2147483647 w 79"/>
              <a:gd name="T59" fmla="*/ 2147483647 h 166"/>
              <a:gd name="T60" fmla="*/ 2147483647 w 79"/>
              <a:gd name="T61" fmla="*/ 2147483647 h 166"/>
              <a:gd name="T62" fmla="*/ 2147483647 w 79"/>
              <a:gd name="T63" fmla="*/ 2147483647 h 166"/>
              <a:gd name="T64" fmla="*/ 2147483647 w 79"/>
              <a:gd name="T65" fmla="*/ 2147483647 h 166"/>
              <a:gd name="T66" fmla="*/ 2147483647 w 79"/>
              <a:gd name="T67" fmla="*/ 2147483647 h 166"/>
              <a:gd name="T68" fmla="*/ 2147483647 w 79"/>
              <a:gd name="T69" fmla="*/ 2147483647 h 166"/>
              <a:gd name="T70" fmla="*/ 2147483647 w 79"/>
              <a:gd name="T71" fmla="*/ 2147483647 h 166"/>
              <a:gd name="T72" fmla="*/ 2147483647 w 79"/>
              <a:gd name="T73" fmla="*/ 2147483647 h 166"/>
              <a:gd name="T74" fmla="*/ 2147483647 w 79"/>
              <a:gd name="T75" fmla="*/ 2147483647 h 166"/>
              <a:gd name="T76" fmla="*/ 2147483647 w 79"/>
              <a:gd name="T77" fmla="*/ 2147483647 h 166"/>
              <a:gd name="T78" fmla="*/ 2147483647 w 79"/>
              <a:gd name="T79" fmla="*/ 0 h 166"/>
              <a:gd name="T80" fmla="*/ 2147483647 w 79"/>
              <a:gd name="T81" fmla="*/ 2147483647 h 166"/>
              <a:gd name="T82" fmla="*/ 2147483647 w 79"/>
              <a:gd name="T83" fmla="*/ 2147483647 h 166"/>
              <a:gd name="T84" fmla="*/ 2147483647 w 79"/>
              <a:gd name="T85" fmla="*/ 2147483647 h 16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9"/>
              <a:gd name="T130" fmla="*/ 0 h 166"/>
              <a:gd name="T131" fmla="*/ 79 w 79"/>
              <a:gd name="T132" fmla="*/ 166 h 16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9" h="166">
                <a:moveTo>
                  <a:pt x="17" y="11"/>
                </a:moveTo>
                <a:lnTo>
                  <a:pt x="11" y="19"/>
                </a:lnTo>
                <a:lnTo>
                  <a:pt x="7" y="26"/>
                </a:lnTo>
                <a:lnTo>
                  <a:pt x="3" y="35"/>
                </a:lnTo>
                <a:lnTo>
                  <a:pt x="1" y="44"/>
                </a:lnTo>
                <a:lnTo>
                  <a:pt x="0" y="54"/>
                </a:lnTo>
                <a:lnTo>
                  <a:pt x="0" y="65"/>
                </a:lnTo>
                <a:lnTo>
                  <a:pt x="1" y="76"/>
                </a:lnTo>
                <a:lnTo>
                  <a:pt x="4" y="87"/>
                </a:lnTo>
                <a:lnTo>
                  <a:pt x="7" y="99"/>
                </a:lnTo>
                <a:lnTo>
                  <a:pt x="11" y="110"/>
                </a:lnTo>
                <a:lnTo>
                  <a:pt x="17" y="120"/>
                </a:lnTo>
                <a:lnTo>
                  <a:pt x="24" y="130"/>
                </a:lnTo>
                <a:lnTo>
                  <a:pt x="32" y="141"/>
                </a:lnTo>
                <a:lnTo>
                  <a:pt x="41" y="150"/>
                </a:lnTo>
                <a:lnTo>
                  <a:pt x="50" y="159"/>
                </a:lnTo>
                <a:lnTo>
                  <a:pt x="62" y="166"/>
                </a:lnTo>
                <a:lnTo>
                  <a:pt x="59" y="159"/>
                </a:lnTo>
                <a:lnTo>
                  <a:pt x="59" y="152"/>
                </a:lnTo>
                <a:lnTo>
                  <a:pt x="60" y="145"/>
                </a:lnTo>
                <a:lnTo>
                  <a:pt x="62" y="137"/>
                </a:lnTo>
                <a:lnTo>
                  <a:pt x="66" y="124"/>
                </a:lnTo>
                <a:lnTo>
                  <a:pt x="71" y="111"/>
                </a:lnTo>
                <a:lnTo>
                  <a:pt x="76" y="100"/>
                </a:lnTo>
                <a:lnTo>
                  <a:pt x="79" y="88"/>
                </a:lnTo>
                <a:lnTo>
                  <a:pt x="79" y="84"/>
                </a:lnTo>
                <a:lnTo>
                  <a:pt x="78" y="80"/>
                </a:lnTo>
                <a:lnTo>
                  <a:pt x="76" y="76"/>
                </a:lnTo>
                <a:lnTo>
                  <a:pt x="73" y="73"/>
                </a:lnTo>
                <a:lnTo>
                  <a:pt x="67" y="67"/>
                </a:lnTo>
                <a:lnTo>
                  <a:pt x="63" y="61"/>
                </a:lnTo>
                <a:lnTo>
                  <a:pt x="59" y="53"/>
                </a:lnTo>
                <a:lnTo>
                  <a:pt x="57" y="46"/>
                </a:lnTo>
                <a:lnTo>
                  <a:pt x="55" y="31"/>
                </a:lnTo>
                <a:lnTo>
                  <a:pt x="53" y="18"/>
                </a:lnTo>
                <a:lnTo>
                  <a:pt x="52" y="11"/>
                </a:lnTo>
                <a:lnTo>
                  <a:pt x="50" y="6"/>
                </a:lnTo>
                <a:lnTo>
                  <a:pt x="48" y="3"/>
                </a:lnTo>
                <a:lnTo>
                  <a:pt x="44" y="1"/>
                </a:lnTo>
                <a:lnTo>
                  <a:pt x="40" y="0"/>
                </a:lnTo>
                <a:lnTo>
                  <a:pt x="34" y="2"/>
                </a:lnTo>
                <a:lnTo>
                  <a:pt x="27" y="5"/>
                </a:lnTo>
                <a:lnTo>
                  <a:pt x="1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099" name="Freeform 343"/>
          <p:cNvSpPr>
            <a:spLocks/>
          </p:cNvSpPr>
          <p:nvPr/>
        </p:nvSpPr>
        <p:spPr bwMode="auto">
          <a:xfrm rot="1800000">
            <a:off x="4314825" y="2235200"/>
            <a:ext cx="115888" cy="74613"/>
          </a:xfrm>
          <a:custGeom>
            <a:avLst/>
            <a:gdLst>
              <a:gd name="T0" fmla="*/ 2147483647 w 1304"/>
              <a:gd name="T1" fmla="*/ 2147483647 h 750"/>
              <a:gd name="T2" fmla="*/ 2147483647 w 1304"/>
              <a:gd name="T3" fmla="*/ 2147483647 h 750"/>
              <a:gd name="T4" fmla="*/ 2147483647 w 1304"/>
              <a:gd name="T5" fmla="*/ 2147483647 h 750"/>
              <a:gd name="T6" fmla="*/ 2147483647 w 1304"/>
              <a:gd name="T7" fmla="*/ 0 h 750"/>
              <a:gd name="T8" fmla="*/ 2147483647 w 1304"/>
              <a:gd name="T9" fmla="*/ 2147483647 h 750"/>
              <a:gd name="T10" fmla="*/ 2147483647 w 1304"/>
              <a:gd name="T11" fmla="*/ 2147483647 h 750"/>
              <a:gd name="T12" fmla="*/ 2147483647 w 1304"/>
              <a:gd name="T13" fmla="*/ 2147483647 h 750"/>
              <a:gd name="T14" fmla="*/ 2147483647 w 1304"/>
              <a:gd name="T15" fmla="*/ 2147483647 h 750"/>
              <a:gd name="T16" fmla="*/ 2147483647 w 1304"/>
              <a:gd name="T17" fmla="*/ 2147483647 h 750"/>
              <a:gd name="T18" fmla="*/ 2147483647 w 1304"/>
              <a:gd name="T19" fmla="*/ 2147483647 h 750"/>
              <a:gd name="T20" fmla="*/ 2147483647 w 1304"/>
              <a:gd name="T21" fmla="*/ 2147483647 h 750"/>
              <a:gd name="T22" fmla="*/ 2147483647 w 1304"/>
              <a:gd name="T23" fmla="*/ 2147483647 h 750"/>
              <a:gd name="T24" fmla="*/ 2147483647 w 1304"/>
              <a:gd name="T25" fmla="*/ 2147483647 h 750"/>
              <a:gd name="T26" fmla="*/ 2147483647 w 1304"/>
              <a:gd name="T27" fmla="*/ 2147483647 h 750"/>
              <a:gd name="T28" fmla="*/ 2147483647 w 1304"/>
              <a:gd name="T29" fmla="*/ 2147483647 h 750"/>
              <a:gd name="T30" fmla="*/ 2147483647 w 1304"/>
              <a:gd name="T31" fmla="*/ 2147483647 h 750"/>
              <a:gd name="T32" fmla="*/ 2147483647 w 1304"/>
              <a:gd name="T33" fmla="*/ 2147483647 h 750"/>
              <a:gd name="T34" fmla="*/ 2147483647 w 1304"/>
              <a:gd name="T35" fmla="*/ 2147483647 h 750"/>
              <a:gd name="T36" fmla="*/ 2147483647 w 1304"/>
              <a:gd name="T37" fmla="*/ 2147483647 h 750"/>
              <a:gd name="T38" fmla="*/ 0 w 1304"/>
              <a:gd name="T39" fmla="*/ 2147483647 h 750"/>
              <a:gd name="T40" fmla="*/ 2147483647 w 1304"/>
              <a:gd name="T41" fmla="*/ 2147483647 h 750"/>
              <a:gd name="T42" fmla="*/ 2147483647 w 1304"/>
              <a:gd name="T43" fmla="*/ 2147483647 h 750"/>
              <a:gd name="T44" fmla="*/ 2147483647 w 1304"/>
              <a:gd name="T45" fmla="*/ 2147483647 h 750"/>
              <a:gd name="T46" fmla="*/ 2147483647 w 1304"/>
              <a:gd name="T47" fmla="*/ 2147483647 h 750"/>
              <a:gd name="T48" fmla="*/ 2147483647 w 1304"/>
              <a:gd name="T49" fmla="*/ 2147483647 h 750"/>
              <a:gd name="T50" fmla="*/ 2147483647 w 1304"/>
              <a:gd name="T51" fmla="*/ 2147483647 h 750"/>
              <a:gd name="T52" fmla="*/ 2147483647 w 1304"/>
              <a:gd name="T53" fmla="*/ 2147483647 h 750"/>
              <a:gd name="T54" fmla="*/ 2147483647 w 1304"/>
              <a:gd name="T55" fmla="*/ 2147483647 h 750"/>
              <a:gd name="T56" fmla="*/ 2147483647 w 1304"/>
              <a:gd name="T57" fmla="*/ 2147483647 h 750"/>
              <a:gd name="T58" fmla="*/ 2147483647 w 1304"/>
              <a:gd name="T59" fmla="*/ 2147483647 h 750"/>
              <a:gd name="T60" fmla="*/ 2147483647 w 1304"/>
              <a:gd name="T61" fmla="*/ 2147483647 h 750"/>
              <a:gd name="T62" fmla="*/ 2147483647 w 1304"/>
              <a:gd name="T63" fmla="*/ 2147483647 h 750"/>
              <a:gd name="T64" fmla="*/ 2147483647 w 1304"/>
              <a:gd name="T65" fmla="*/ 2147483647 h 750"/>
              <a:gd name="T66" fmla="*/ 2147483647 w 1304"/>
              <a:gd name="T67" fmla="*/ 2147483647 h 750"/>
              <a:gd name="T68" fmla="*/ 2147483647 w 1304"/>
              <a:gd name="T69" fmla="*/ 2147483647 h 750"/>
              <a:gd name="T70" fmla="*/ 2147483647 w 1304"/>
              <a:gd name="T71" fmla="*/ 2147483647 h 750"/>
              <a:gd name="T72" fmla="*/ 2147483647 w 1304"/>
              <a:gd name="T73" fmla="*/ 2147483647 h 750"/>
              <a:gd name="T74" fmla="*/ 2147483647 w 1304"/>
              <a:gd name="T75" fmla="*/ 2147483647 h 750"/>
              <a:gd name="T76" fmla="*/ 2147483647 w 1304"/>
              <a:gd name="T77" fmla="*/ 2147483647 h 750"/>
              <a:gd name="T78" fmla="*/ 2147483647 w 1304"/>
              <a:gd name="T79" fmla="*/ 2147483647 h 750"/>
              <a:gd name="T80" fmla="*/ 2147483647 w 1304"/>
              <a:gd name="T81" fmla="*/ 2147483647 h 750"/>
              <a:gd name="T82" fmla="*/ 2147483647 w 1304"/>
              <a:gd name="T83" fmla="*/ 2147483647 h 750"/>
              <a:gd name="T84" fmla="*/ 2147483647 w 1304"/>
              <a:gd name="T85" fmla="*/ 2147483647 h 750"/>
              <a:gd name="T86" fmla="*/ 2147483647 w 1304"/>
              <a:gd name="T87" fmla="*/ 2147483647 h 750"/>
              <a:gd name="T88" fmla="*/ 2147483647 w 1304"/>
              <a:gd name="T89" fmla="*/ 2147483647 h 750"/>
              <a:gd name="T90" fmla="*/ 2147483647 w 1304"/>
              <a:gd name="T91" fmla="*/ 2147483647 h 750"/>
              <a:gd name="T92" fmla="*/ 2147483647 w 1304"/>
              <a:gd name="T93" fmla="*/ 2147483647 h 750"/>
              <a:gd name="T94" fmla="*/ 2147483647 w 1304"/>
              <a:gd name="T95" fmla="*/ 2147483647 h 750"/>
              <a:gd name="T96" fmla="*/ 2147483647 w 1304"/>
              <a:gd name="T97" fmla="*/ 2147483647 h 750"/>
              <a:gd name="T98" fmla="*/ 2147483647 w 1304"/>
              <a:gd name="T99" fmla="*/ 2147483647 h 750"/>
              <a:gd name="T100" fmla="*/ 2147483647 w 1304"/>
              <a:gd name="T101" fmla="*/ 2147483647 h 750"/>
              <a:gd name="T102" fmla="*/ 2147483647 w 1304"/>
              <a:gd name="T103" fmla="*/ 2147483647 h 750"/>
              <a:gd name="T104" fmla="*/ 2147483647 w 1304"/>
              <a:gd name="T105" fmla="*/ 2147483647 h 750"/>
              <a:gd name="T106" fmla="*/ 2147483647 w 1304"/>
              <a:gd name="T107" fmla="*/ 2147483647 h 750"/>
              <a:gd name="T108" fmla="*/ 2147483647 w 1304"/>
              <a:gd name="T109" fmla="*/ 2147483647 h 750"/>
              <a:gd name="T110" fmla="*/ 2147483647 w 1304"/>
              <a:gd name="T111" fmla="*/ 2147483647 h 750"/>
              <a:gd name="T112" fmla="*/ 2147483647 w 1304"/>
              <a:gd name="T113" fmla="*/ 2147483647 h 750"/>
              <a:gd name="T114" fmla="*/ 2147483647 w 1304"/>
              <a:gd name="T115" fmla="*/ 2147483647 h 750"/>
              <a:gd name="T116" fmla="*/ 2147483647 w 1304"/>
              <a:gd name="T117" fmla="*/ 2147483647 h 750"/>
              <a:gd name="T118" fmla="*/ 2147483647 w 1304"/>
              <a:gd name="T119" fmla="*/ 2147483647 h 750"/>
              <a:gd name="T120" fmla="*/ 2147483647 w 1304"/>
              <a:gd name="T121" fmla="*/ 2147483647 h 750"/>
              <a:gd name="T122" fmla="*/ 2147483647 w 1304"/>
              <a:gd name="T123" fmla="*/ 2147483647 h 750"/>
              <a:gd name="T124" fmla="*/ 2147483647 w 1304"/>
              <a:gd name="T125" fmla="*/ 2147483647 h 7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04"/>
              <a:gd name="T190" fmla="*/ 0 h 750"/>
              <a:gd name="T191" fmla="*/ 1304 w 1304"/>
              <a:gd name="T192" fmla="*/ 750 h 75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04" h="750">
                <a:moveTo>
                  <a:pt x="1092" y="45"/>
                </a:moveTo>
                <a:lnTo>
                  <a:pt x="1047" y="32"/>
                </a:lnTo>
                <a:lnTo>
                  <a:pt x="1000" y="22"/>
                </a:lnTo>
                <a:lnTo>
                  <a:pt x="954" y="14"/>
                </a:lnTo>
                <a:lnTo>
                  <a:pt x="909" y="7"/>
                </a:lnTo>
                <a:lnTo>
                  <a:pt x="864" y="3"/>
                </a:lnTo>
                <a:lnTo>
                  <a:pt x="818" y="1"/>
                </a:lnTo>
                <a:lnTo>
                  <a:pt x="773" y="0"/>
                </a:lnTo>
                <a:lnTo>
                  <a:pt x="728" y="1"/>
                </a:lnTo>
                <a:lnTo>
                  <a:pt x="683" y="4"/>
                </a:lnTo>
                <a:lnTo>
                  <a:pt x="638" y="8"/>
                </a:lnTo>
                <a:lnTo>
                  <a:pt x="593" y="13"/>
                </a:lnTo>
                <a:lnTo>
                  <a:pt x="548" y="20"/>
                </a:lnTo>
                <a:lnTo>
                  <a:pt x="503" y="28"/>
                </a:lnTo>
                <a:lnTo>
                  <a:pt x="459" y="39"/>
                </a:lnTo>
                <a:lnTo>
                  <a:pt x="415" y="49"/>
                </a:lnTo>
                <a:lnTo>
                  <a:pt x="372" y="61"/>
                </a:lnTo>
                <a:lnTo>
                  <a:pt x="349" y="68"/>
                </a:lnTo>
                <a:lnTo>
                  <a:pt x="326" y="77"/>
                </a:lnTo>
                <a:lnTo>
                  <a:pt x="302" y="89"/>
                </a:lnTo>
                <a:lnTo>
                  <a:pt x="280" y="101"/>
                </a:lnTo>
                <a:lnTo>
                  <a:pt x="257" y="114"/>
                </a:lnTo>
                <a:lnTo>
                  <a:pt x="235" y="130"/>
                </a:lnTo>
                <a:lnTo>
                  <a:pt x="213" y="146"/>
                </a:lnTo>
                <a:lnTo>
                  <a:pt x="192" y="164"/>
                </a:lnTo>
                <a:lnTo>
                  <a:pt x="170" y="181"/>
                </a:lnTo>
                <a:lnTo>
                  <a:pt x="151" y="200"/>
                </a:lnTo>
                <a:lnTo>
                  <a:pt x="131" y="221"/>
                </a:lnTo>
                <a:lnTo>
                  <a:pt x="113" y="241"/>
                </a:lnTo>
                <a:lnTo>
                  <a:pt x="95" y="263"/>
                </a:lnTo>
                <a:lnTo>
                  <a:pt x="79" y="284"/>
                </a:lnTo>
                <a:lnTo>
                  <a:pt x="64" y="307"/>
                </a:lnTo>
                <a:lnTo>
                  <a:pt x="50" y="330"/>
                </a:lnTo>
                <a:lnTo>
                  <a:pt x="38" y="353"/>
                </a:lnTo>
                <a:lnTo>
                  <a:pt x="28" y="377"/>
                </a:lnTo>
                <a:lnTo>
                  <a:pt x="19" y="400"/>
                </a:lnTo>
                <a:lnTo>
                  <a:pt x="11" y="424"/>
                </a:lnTo>
                <a:lnTo>
                  <a:pt x="5" y="446"/>
                </a:lnTo>
                <a:lnTo>
                  <a:pt x="2" y="470"/>
                </a:lnTo>
                <a:lnTo>
                  <a:pt x="0" y="492"/>
                </a:lnTo>
                <a:lnTo>
                  <a:pt x="1" y="515"/>
                </a:lnTo>
                <a:lnTo>
                  <a:pt x="4" y="536"/>
                </a:lnTo>
                <a:lnTo>
                  <a:pt x="9" y="558"/>
                </a:lnTo>
                <a:lnTo>
                  <a:pt x="16" y="579"/>
                </a:lnTo>
                <a:lnTo>
                  <a:pt x="27" y="599"/>
                </a:lnTo>
                <a:lnTo>
                  <a:pt x="39" y="618"/>
                </a:lnTo>
                <a:lnTo>
                  <a:pt x="55" y="637"/>
                </a:lnTo>
                <a:lnTo>
                  <a:pt x="74" y="654"/>
                </a:lnTo>
                <a:lnTo>
                  <a:pt x="94" y="670"/>
                </a:lnTo>
                <a:lnTo>
                  <a:pt x="123" y="688"/>
                </a:lnTo>
                <a:lnTo>
                  <a:pt x="152" y="703"/>
                </a:lnTo>
                <a:lnTo>
                  <a:pt x="180" y="716"/>
                </a:lnTo>
                <a:lnTo>
                  <a:pt x="210" y="727"/>
                </a:lnTo>
                <a:lnTo>
                  <a:pt x="240" y="735"/>
                </a:lnTo>
                <a:lnTo>
                  <a:pt x="271" y="741"/>
                </a:lnTo>
                <a:lnTo>
                  <a:pt x="301" y="745"/>
                </a:lnTo>
                <a:lnTo>
                  <a:pt x="332" y="748"/>
                </a:lnTo>
                <a:lnTo>
                  <a:pt x="363" y="750"/>
                </a:lnTo>
                <a:lnTo>
                  <a:pt x="395" y="748"/>
                </a:lnTo>
                <a:lnTo>
                  <a:pt x="426" y="746"/>
                </a:lnTo>
                <a:lnTo>
                  <a:pt x="458" y="742"/>
                </a:lnTo>
                <a:lnTo>
                  <a:pt x="491" y="738"/>
                </a:lnTo>
                <a:lnTo>
                  <a:pt x="523" y="732"/>
                </a:lnTo>
                <a:lnTo>
                  <a:pt x="556" y="726"/>
                </a:lnTo>
                <a:lnTo>
                  <a:pt x="588" y="719"/>
                </a:lnTo>
                <a:lnTo>
                  <a:pt x="654" y="701"/>
                </a:lnTo>
                <a:lnTo>
                  <a:pt x="721" y="683"/>
                </a:lnTo>
                <a:lnTo>
                  <a:pt x="787" y="663"/>
                </a:lnTo>
                <a:lnTo>
                  <a:pt x="854" y="645"/>
                </a:lnTo>
                <a:lnTo>
                  <a:pt x="888" y="636"/>
                </a:lnTo>
                <a:lnTo>
                  <a:pt x="921" y="628"/>
                </a:lnTo>
                <a:lnTo>
                  <a:pt x="954" y="619"/>
                </a:lnTo>
                <a:lnTo>
                  <a:pt x="987" y="612"/>
                </a:lnTo>
                <a:lnTo>
                  <a:pt x="1021" y="606"/>
                </a:lnTo>
                <a:lnTo>
                  <a:pt x="1054" y="600"/>
                </a:lnTo>
                <a:lnTo>
                  <a:pt x="1087" y="596"/>
                </a:lnTo>
                <a:lnTo>
                  <a:pt x="1119" y="593"/>
                </a:lnTo>
                <a:lnTo>
                  <a:pt x="1129" y="591"/>
                </a:lnTo>
                <a:lnTo>
                  <a:pt x="1137" y="589"/>
                </a:lnTo>
                <a:lnTo>
                  <a:pt x="1146" y="586"/>
                </a:lnTo>
                <a:lnTo>
                  <a:pt x="1156" y="581"/>
                </a:lnTo>
                <a:lnTo>
                  <a:pt x="1175" y="572"/>
                </a:lnTo>
                <a:lnTo>
                  <a:pt x="1193" y="561"/>
                </a:lnTo>
                <a:lnTo>
                  <a:pt x="1202" y="554"/>
                </a:lnTo>
                <a:lnTo>
                  <a:pt x="1211" y="548"/>
                </a:lnTo>
                <a:lnTo>
                  <a:pt x="1219" y="541"/>
                </a:lnTo>
                <a:lnTo>
                  <a:pt x="1226" y="533"/>
                </a:lnTo>
                <a:lnTo>
                  <a:pt x="1233" y="526"/>
                </a:lnTo>
                <a:lnTo>
                  <a:pt x="1238" y="519"/>
                </a:lnTo>
                <a:lnTo>
                  <a:pt x="1243" y="511"/>
                </a:lnTo>
                <a:lnTo>
                  <a:pt x="1246" y="504"/>
                </a:lnTo>
                <a:lnTo>
                  <a:pt x="1264" y="455"/>
                </a:lnTo>
                <a:lnTo>
                  <a:pt x="1279" y="404"/>
                </a:lnTo>
                <a:lnTo>
                  <a:pt x="1286" y="379"/>
                </a:lnTo>
                <a:lnTo>
                  <a:pt x="1293" y="352"/>
                </a:lnTo>
                <a:lnTo>
                  <a:pt x="1297" y="325"/>
                </a:lnTo>
                <a:lnTo>
                  <a:pt x="1301" y="300"/>
                </a:lnTo>
                <a:lnTo>
                  <a:pt x="1303" y="274"/>
                </a:lnTo>
                <a:lnTo>
                  <a:pt x="1304" y="250"/>
                </a:lnTo>
                <a:lnTo>
                  <a:pt x="1304" y="238"/>
                </a:lnTo>
                <a:lnTo>
                  <a:pt x="1303" y="226"/>
                </a:lnTo>
                <a:lnTo>
                  <a:pt x="1302" y="215"/>
                </a:lnTo>
                <a:lnTo>
                  <a:pt x="1300" y="204"/>
                </a:lnTo>
                <a:lnTo>
                  <a:pt x="1298" y="193"/>
                </a:lnTo>
                <a:lnTo>
                  <a:pt x="1295" y="183"/>
                </a:lnTo>
                <a:lnTo>
                  <a:pt x="1292" y="174"/>
                </a:lnTo>
                <a:lnTo>
                  <a:pt x="1286" y="165"/>
                </a:lnTo>
                <a:lnTo>
                  <a:pt x="1282" y="155"/>
                </a:lnTo>
                <a:lnTo>
                  <a:pt x="1276" y="147"/>
                </a:lnTo>
                <a:lnTo>
                  <a:pt x="1270" y="140"/>
                </a:lnTo>
                <a:lnTo>
                  <a:pt x="1264" y="133"/>
                </a:lnTo>
                <a:lnTo>
                  <a:pt x="1249" y="117"/>
                </a:lnTo>
                <a:lnTo>
                  <a:pt x="1234" y="104"/>
                </a:lnTo>
                <a:lnTo>
                  <a:pt x="1221" y="92"/>
                </a:lnTo>
                <a:lnTo>
                  <a:pt x="1209" y="82"/>
                </a:lnTo>
                <a:lnTo>
                  <a:pt x="1196" y="72"/>
                </a:lnTo>
                <a:lnTo>
                  <a:pt x="1185" y="65"/>
                </a:lnTo>
                <a:lnTo>
                  <a:pt x="1174" y="59"/>
                </a:lnTo>
                <a:lnTo>
                  <a:pt x="1161" y="54"/>
                </a:lnTo>
                <a:lnTo>
                  <a:pt x="1150" y="50"/>
                </a:lnTo>
                <a:lnTo>
                  <a:pt x="1138" y="47"/>
                </a:lnTo>
                <a:lnTo>
                  <a:pt x="1126" y="44"/>
                </a:lnTo>
                <a:lnTo>
                  <a:pt x="1111" y="41"/>
                </a:lnTo>
                <a:lnTo>
                  <a:pt x="1082" y="37"/>
                </a:lnTo>
                <a:lnTo>
                  <a:pt x="1048" y="33"/>
                </a:lnTo>
                <a:lnTo>
                  <a:pt x="1092" y="45"/>
                </a:lnTo>
                <a:close/>
              </a:path>
            </a:pathLst>
          </a:custGeom>
          <a:solidFill>
            <a:srgbClr val="CFCEC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0" name="Freeform 344"/>
          <p:cNvSpPr>
            <a:spLocks/>
          </p:cNvSpPr>
          <p:nvPr/>
        </p:nvSpPr>
        <p:spPr bwMode="auto">
          <a:xfrm rot="1800000">
            <a:off x="4364038" y="2239963"/>
            <a:ext cx="65087" cy="12700"/>
          </a:xfrm>
          <a:custGeom>
            <a:avLst/>
            <a:gdLst>
              <a:gd name="T0" fmla="*/ 2147483647 w 742"/>
              <a:gd name="T1" fmla="*/ 2147483647 h 137"/>
              <a:gd name="T2" fmla="*/ 2147483647 w 742"/>
              <a:gd name="T3" fmla="*/ 2147483647 h 137"/>
              <a:gd name="T4" fmla="*/ 2147483647 w 742"/>
              <a:gd name="T5" fmla="*/ 2147483647 h 137"/>
              <a:gd name="T6" fmla="*/ 2147483647 w 742"/>
              <a:gd name="T7" fmla="*/ 2147483647 h 137"/>
              <a:gd name="T8" fmla="*/ 2147483647 w 742"/>
              <a:gd name="T9" fmla="*/ 2147483647 h 137"/>
              <a:gd name="T10" fmla="*/ 2147483647 w 742"/>
              <a:gd name="T11" fmla="*/ 2147483647 h 137"/>
              <a:gd name="T12" fmla="*/ 2147483647 w 742"/>
              <a:gd name="T13" fmla="*/ 2147483647 h 137"/>
              <a:gd name="T14" fmla="*/ 2147483647 w 742"/>
              <a:gd name="T15" fmla="*/ 2147483647 h 137"/>
              <a:gd name="T16" fmla="*/ 2147483647 w 742"/>
              <a:gd name="T17" fmla="*/ 2147483647 h 137"/>
              <a:gd name="T18" fmla="*/ 2147483647 w 742"/>
              <a:gd name="T19" fmla="*/ 2147483647 h 137"/>
              <a:gd name="T20" fmla="*/ 2147483647 w 742"/>
              <a:gd name="T21" fmla="*/ 2147483647 h 137"/>
              <a:gd name="T22" fmla="*/ 2147483647 w 742"/>
              <a:gd name="T23" fmla="*/ 2147483647 h 137"/>
              <a:gd name="T24" fmla="*/ 2147483647 w 742"/>
              <a:gd name="T25" fmla="*/ 2147483647 h 137"/>
              <a:gd name="T26" fmla="*/ 2147483647 w 742"/>
              <a:gd name="T27" fmla="*/ 2147483647 h 137"/>
              <a:gd name="T28" fmla="*/ 2147483647 w 742"/>
              <a:gd name="T29" fmla="*/ 2147483647 h 137"/>
              <a:gd name="T30" fmla="*/ 2147483647 w 742"/>
              <a:gd name="T31" fmla="*/ 2147483647 h 137"/>
              <a:gd name="T32" fmla="*/ 2147483647 w 742"/>
              <a:gd name="T33" fmla="*/ 2147483647 h 137"/>
              <a:gd name="T34" fmla="*/ 2147483647 w 742"/>
              <a:gd name="T35" fmla="*/ 2147483647 h 137"/>
              <a:gd name="T36" fmla="*/ 2147483647 w 742"/>
              <a:gd name="T37" fmla="*/ 2147483647 h 137"/>
              <a:gd name="T38" fmla="*/ 2147483647 w 742"/>
              <a:gd name="T39" fmla="*/ 2147483647 h 137"/>
              <a:gd name="T40" fmla="*/ 2147483647 w 742"/>
              <a:gd name="T41" fmla="*/ 2147483647 h 137"/>
              <a:gd name="T42" fmla="*/ 2147483647 w 742"/>
              <a:gd name="T43" fmla="*/ 2147483647 h 137"/>
              <a:gd name="T44" fmla="*/ 2147483647 w 742"/>
              <a:gd name="T45" fmla="*/ 2147483647 h 137"/>
              <a:gd name="T46" fmla="*/ 2147483647 w 742"/>
              <a:gd name="T47" fmla="*/ 2147483647 h 137"/>
              <a:gd name="T48" fmla="*/ 2147483647 w 742"/>
              <a:gd name="T49" fmla="*/ 2147483647 h 137"/>
              <a:gd name="T50" fmla="*/ 2147483647 w 742"/>
              <a:gd name="T51" fmla="*/ 0 h 137"/>
              <a:gd name="T52" fmla="*/ 2147483647 w 742"/>
              <a:gd name="T53" fmla="*/ 2147483647 h 137"/>
              <a:gd name="T54" fmla="*/ 2147483647 w 742"/>
              <a:gd name="T55" fmla="*/ 2147483647 h 137"/>
              <a:gd name="T56" fmla="*/ 2147483647 w 742"/>
              <a:gd name="T57" fmla="*/ 2147483647 h 137"/>
              <a:gd name="T58" fmla="*/ 2147483647 w 742"/>
              <a:gd name="T59" fmla="*/ 2147483647 h 137"/>
              <a:gd name="T60" fmla="*/ 2147483647 w 742"/>
              <a:gd name="T61" fmla="*/ 2147483647 h 137"/>
              <a:gd name="T62" fmla="*/ 2147483647 w 742"/>
              <a:gd name="T63" fmla="*/ 2147483647 h 137"/>
              <a:gd name="T64" fmla="*/ 2147483647 w 742"/>
              <a:gd name="T65" fmla="*/ 2147483647 h 137"/>
              <a:gd name="T66" fmla="*/ 2147483647 w 742"/>
              <a:gd name="T67" fmla="*/ 2147483647 h 137"/>
              <a:gd name="T68" fmla="*/ 0 w 742"/>
              <a:gd name="T69" fmla="*/ 2147483647 h 137"/>
              <a:gd name="T70" fmla="*/ 0 w 742"/>
              <a:gd name="T71" fmla="*/ 2147483647 h 137"/>
              <a:gd name="T72" fmla="*/ 2147483647 w 742"/>
              <a:gd name="T73" fmla="*/ 2147483647 h 13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42"/>
              <a:gd name="T112" fmla="*/ 0 h 137"/>
              <a:gd name="T113" fmla="*/ 742 w 742"/>
              <a:gd name="T114" fmla="*/ 137 h 13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42" h="137">
                <a:moveTo>
                  <a:pt x="21" y="137"/>
                </a:moveTo>
                <a:lnTo>
                  <a:pt x="21" y="137"/>
                </a:lnTo>
                <a:lnTo>
                  <a:pt x="64" y="126"/>
                </a:lnTo>
                <a:lnTo>
                  <a:pt x="108" y="114"/>
                </a:lnTo>
                <a:lnTo>
                  <a:pt x="151" y="105"/>
                </a:lnTo>
                <a:lnTo>
                  <a:pt x="194" y="97"/>
                </a:lnTo>
                <a:lnTo>
                  <a:pt x="237" y="91"/>
                </a:lnTo>
                <a:lnTo>
                  <a:pt x="281" y="85"/>
                </a:lnTo>
                <a:lnTo>
                  <a:pt x="325" y="81"/>
                </a:lnTo>
                <a:lnTo>
                  <a:pt x="368" y="79"/>
                </a:lnTo>
                <a:lnTo>
                  <a:pt x="412" y="78"/>
                </a:lnTo>
                <a:lnTo>
                  <a:pt x="456" y="79"/>
                </a:lnTo>
                <a:lnTo>
                  <a:pt x="500" y="81"/>
                </a:lnTo>
                <a:lnTo>
                  <a:pt x="544" y="85"/>
                </a:lnTo>
                <a:lnTo>
                  <a:pt x="588" y="91"/>
                </a:lnTo>
                <a:lnTo>
                  <a:pt x="632" y="98"/>
                </a:lnTo>
                <a:lnTo>
                  <a:pt x="676" y="108"/>
                </a:lnTo>
                <a:lnTo>
                  <a:pt x="720" y="121"/>
                </a:lnTo>
                <a:lnTo>
                  <a:pt x="742" y="46"/>
                </a:lnTo>
                <a:lnTo>
                  <a:pt x="695" y="33"/>
                </a:lnTo>
                <a:lnTo>
                  <a:pt x="647" y="23"/>
                </a:lnTo>
                <a:lnTo>
                  <a:pt x="600" y="14"/>
                </a:lnTo>
                <a:lnTo>
                  <a:pt x="552" y="8"/>
                </a:lnTo>
                <a:lnTo>
                  <a:pt x="505" y="4"/>
                </a:lnTo>
                <a:lnTo>
                  <a:pt x="458" y="1"/>
                </a:lnTo>
                <a:lnTo>
                  <a:pt x="412" y="0"/>
                </a:lnTo>
                <a:lnTo>
                  <a:pt x="365" y="1"/>
                </a:lnTo>
                <a:lnTo>
                  <a:pt x="319" y="4"/>
                </a:lnTo>
                <a:lnTo>
                  <a:pt x="273" y="8"/>
                </a:lnTo>
                <a:lnTo>
                  <a:pt x="226" y="14"/>
                </a:lnTo>
                <a:lnTo>
                  <a:pt x="180" y="21"/>
                </a:lnTo>
                <a:lnTo>
                  <a:pt x="135" y="29"/>
                </a:lnTo>
                <a:lnTo>
                  <a:pt x="90" y="40"/>
                </a:lnTo>
                <a:lnTo>
                  <a:pt x="45" y="51"/>
                </a:lnTo>
                <a:lnTo>
                  <a:pt x="0" y="62"/>
                </a:lnTo>
                <a:lnTo>
                  <a:pt x="0" y="63"/>
                </a:lnTo>
                <a:lnTo>
                  <a:pt x="21" y="137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1" name="Freeform 345"/>
          <p:cNvSpPr>
            <a:spLocks/>
          </p:cNvSpPr>
          <p:nvPr/>
        </p:nvSpPr>
        <p:spPr bwMode="auto">
          <a:xfrm rot="1800000">
            <a:off x="4318000" y="2217738"/>
            <a:ext cx="36513" cy="66675"/>
          </a:xfrm>
          <a:custGeom>
            <a:avLst/>
            <a:gdLst>
              <a:gd name="T0" fmla="*/ 2147483647 w 421"/>
              <a:gd name="T1" fmla="*/ 2147483647 h 677"/>
              <a:gd name="T2" fmla="*/ 2147483647 w 421"/>
              <a:gd name="T3" fmla="*/ 2147483647 h 677"/>
              <a:gd name="T4" fmla="*/ 2147483647 w 421"/>
              <a:gd name="T5" fmla="*/ 2147483647 h 677"/>
              <a:gd name="T6" fmla="*/ 2147483647 w 421"/>
              <a:gd name="T7" fmla="*/ 2147483647 h 677"/>
              <a:gd name="T8" fmla="*/ 2147483647 w 421"/>
              <a:gd name="T9" fmla="*/ 2147483647 h 677"/>
              <a:gd name="T10" fmla="*/ 2147483647 w 421"/>
              <a:gd name="T11" fmla="*/ 2147483647 h 677"/>
              <a:gd name="T12" fmla="*/ 2147483647 w 421"/>
              <a:gd name="T13" fmla="*/ 2147483647 h 677"/>
              <a:gd name="T14" fmla="*/ 2147483647 w 421"/>
              <a:gd name="T15" fmla="*/ 2147483647 h 677"/>
              <a:gd name="T16" fmla="*/ 2147483647 w 421"/>
              <a:gd name="T17" fmla="*/ 2147483647 h 677"/>
              <a:gd name="T18" fmla="*/ 2147483647 w 421"/>
              <a:gd name="T19" fmla="*/ 2147483647 h 677"/>
              <a:gd name="T20" fmla="*/ 2147483647 w 421"/>
              <a:gd name="T21" fmla="*/ 2147483647 h 677"/>
              <a:gd name="T22" fmla="*/ 2147483647 w 421"/>
              <a:gd name="T23" fmla="*/ 2147483647 h 677"/>
              <a:gd name="T24" fmla="*/ 2147483647 w 421"/>
              <a:gd name="T25" fmla="*/ 2147483647 h 677"/>
              <a:gd name="T26" fmla="*/ 2147483647 w 421"/>
              <a:gd name="T27" fmla="*/ 2147483647 h 677"/>
              <a:gd name="T28" fmla="*/ 2147483647 w 421"/>
              <a:gd name="T29" fmla="*/ 2147483647 h 677"/>
              <a:gd name="T30" fmla="*/ 2147483647 w 421"/>
              <a:gd name="T31" fmla="*/ 2147483647 h 677"/>
              <a:gd name="T32" fmla="*/ 2147483647 w 421"/>
              <a:gd name="T33" fmla="*/ 2147483647 h 677"/>
              <a:gd name="T34" fmla="*/ 2147483647 w 421"/>
              <a:gd name="T35" fmla="*/ 2147483647 h 677"/>
              <a:gd name="T36" fmla="*/ 2147483647 w 421"/>
              <a:gd name="T37" fmla="*/ 2147483647 h 677"/>
              <a:gd name="T38" fmla="*/ 2147483647 w 421"/>
              <a:gd name="T39" fmla="*/ 2147483647 h 677"/>
              <a:gd name="T40" fmla="*/ 2147483647 w 421"/>
              <a:gd name="T41" fmla="*/ 2147483647 h 677"/>
              <a:gd name="T42" fmla="*/ 2147483647 w 421"/>
              <a:gd name="T43" fmla="*/ 2147483647 h 677"/>
              <a:gd name="T44" fmla="*/ 2147483647 w 421"/>
              <a:gd name="T45" fmla="*/ 2147483647 h 677"/>
              <a:gd name="T46" fmla="*/ 2147483647 w 421"/>
              <a:gd name="T47" fmla="*/ 2147483647 h 677"/>
              <a:gd name="T48" fmla="*/ 2147483647 w 421"/>
              <a:gd name="T49" fmla="*/ 2147483647 h 677"/>
              <a:gd name="T50" fmla="*/ 2147483647 w 421"/>
              <a:gd name="T51" fmla="*/ 2147483647 h 677"/>
              <a:gd name="T52" fmla="*/ 2147483647 w 421"/>
              <a:gd name="T53" fmla="*/ 2147483647 h 677"/>
              <a:gd name="T54" fmla="*/ 2147483647 w 421"/>
              <a:gd name="T55" fmla="*/ 2147483647 h 677"/>
              <a:gd name="T56" fmla="*/ 2147483647 w 421"/>
              <a:gd name="T57" fmla="*/ 2147483647 h 677"/>
              <a:gd name="T58" fmla="*/ 2147483647 w 421"/>
              <a:gd name="T59" fmla="*/ 2147483647 h 677"/>
              <a:gd name="T60" fmla="*/ 2147483647 w 421"/>
              <a:gd name="T61" fmla="*/ 2147483647 h 677"/>
              <a:gd name="T62" fmla="*/ 2147483647 w 421"/>
              <a:gd name="T63" fmla="*/ 2147483647 h 677"/>
              <a:gd name="T64" fmla="*/ 2147483647 w 421"/>
              <a:gd name="T65" fmla="*/ 2147483647 h 677"/>
              <a:gd name="T66" fmla="*/ 2147483647 w 421"/>
              <a:gd name="T67" fmla="*/ 2147483647 h 677"/>
              <a:gd name="T68" fmla="*/ 0 w 421"/>
              <a:gd name="T69" fmla="*/ 2147483647 h 677"/>
              <a:gd name="T70" fmla="*/ 2147483647 w 421"/>
              <a:gd name="T71" fmla="*/ 2147483647 h 677"/>
              <a:gd name="T72" fmla="*/ 2147483647 w 421"/>
              <a:gd name="T73" fmla="*/ 2147483647 h 677"/>
              <a:gd name="T74" fmla="*/ 2147483647 w 421"/>
              <a:gd name="T75" fmla="*/ 2147483647 h 677"/>
              <a:gd name="T76" fmla="*/ 2147483647 w 421"/>
              <a:gd name="T77" fmla="*/ 2147483647 h 677"/>
              <a:gd name="T78" fmla="*/ 2147483647 w 421"/>
              <a:gd name="T79" fmla="*/ 2147483647 h 677"/>
              <a:gd name="T80" fmla="*/ 2147483647 w 421"/>
              <a:gd name="T81" fmla="*/ 2147483647 h 677"/>
              <a:gd name="T82" fmla="*/ 2147483647 w 421"/>
              <a:gd name="T83" fmla="*/ 2147483647 h 677"/>
              <a:gd name="T84" fmla="*/ 2147483647 w 421"/>
              <a:gd name="T85" fmla="*/ 2147483647 h 677"/>
              <a:gd name="T86" fmla="*/ 2147483647 w 421"/>
              <a:gd name="T87" fmla="*/ 2147483647 h 6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21"/>
              <a:gd name="T133" fmla="*/ 0 h 677"/>
              <a:gd name="T134" fmla="*/ 421 w 421"/>
              <a:gd name="T135" fmla="*/ 677 h 6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21" h="677">
                <a:moveTo>
                  <a:pt x="156" y="614"/>
                </a:moveTo>
                <a:lnTo>
                  <a:pt x="156" y="614"/>
                </a:lnTo>
                <a:lnTo>
                  <a:pt x="146" y="607"/>
                </a:lnTo>
                <a:lnTo>
                  <a:pt x="137" y="601"/>
                </a:lnTo>
                <a:lnTo>
                  <a:pt x="129" y="593"/>
                </a:lnTo>
                <a:lnTo>
                  <a:pt x="122" y="586"/>
                </a:lnTo>
                <a:lnTo>
                  <a:pt x="115" y="579"/>
                </a:lnTo>
                <a:lnTo>
                  <a:pt x="110" y="571"/>
                </a:lnTo>
                <a:lnTo>
                  <a:pt x="104" y="564"/>
                </a:lnTo>
                <a:lnTo>
                  <a:pt x="100" y="555"/>
                </a:lnTo>
                <a:lnTo>
                  <a:pt x="94" y="547"/>
                </a:lnTo>
                <a:lnTo>
                  <a:pt x="91" y="540"/>
                </a:lnTo>
                <a:lnTo>
                  <a:pt x="87" y="532"/>
                </a:lnTo>
                <a:lnTo>
                  <a:pt x="85" y="524"/>
                </a:lnTo>
                <a:lnTo>
                  <a:pt x="82" y="514"/>
                </a:lnTo>
                <a:lnTo>
                  <a:pt x="81" y="506"/>
                </a:lnTo>
                <a:lnTo>
                  <a:pt x="79" y="497"/>
                </a:lnTo>
                <a:lnTo>
                  <a:pt x="79" y="488"/>
                </a:lnTo>
                <a:lnTo>
                  <a:pt x="78" y="479"/>
                </a:lnTo>
                <a:lnTo>
                  <a:pt x="78" y="469"/>
                </a:lnTo>
                <a:lnTo>
                  <a:pt x="78" y="459"/>
                </a:lnTo>
                <a:lnTo>
                  <a:pt x="79" y="451"/>
                </a:lnTo>
                <a:lnTo>
                  <a:pt x="82" y="430"/>
                </a:lnTo>
                <a:lnTo>
                  <a:pt x="87" y="410"/>
                </a:lnTo>
                <a:lnTo>
                  <a:pt x="93" y="388"/>
                </a:lnTo>
                <a:lnTo>
                  <a:pt x="102" y="368"/>
                </a:lnTo>
                <a:lnTo>
                  <a:pt x="112" y="346"/>
                </a:lnTo>
                <a:lnTo>
                  <a:pt x="123" y="325"/>
                </a:lnTo>
                <a:lnTo>
                  <a:pt x="135" y="303"/>
                </a:lnTo>
                <a:lnTo>
                  <a:pt x="150" y="283"/>
                </a:lnTo>
                <a:lnTo>
                  <a:pt x="165" y="262"/>
                </a:lnTo>
                <a:lnTo>
                  <a:pt x="182" y="242"/>
                </a:lnTo>
                <a:lnTo>
                  <a:pt x="199" y="222"/>
                </a:lnTo>
                <a:lnTo>
                  <a:pt x="216" y="204"/>
                </a:lnTo>
                <a:lnTo>
                  <a:pt x="236" y="186"/>
                </a:lnTo>
                <a:lnTo>
                  <a:pt x="255" y="168"/>
                </a:lnTo>
                <a:lnTo>
                  <a:pt x="276" y="153"/>
                </a:lnTo>
                <a:lnTo>
                  <a:pt x="296" y="137"/>
                </a:lnTo>
                <a:lnTo>
                  <a:pt x="317" y="123"/>
                </a:lnTo>
                <a:lnTo>
                  <a:pt x="338" y="111"/>
                </a:lnTo>
                <a:lnTo>
                  <a:pt x="359" y="100"/>
                </a:lnTo>
                <a:lnTo>
                  <a:pt x="380" y="89"/>
                </a:lnTo>
                <a:lnTo>
                  <a:pt x="401" y="81"/>
                </a:lnTo>
                <a:lnTo>
                  <a:pt x="421" y="74"/>
                </a:lnTo>
                <a:lnTo>
                  <a:pt x="400" y="0"/>
                </a:lnTo>
                <a:lnTo>
                  <a:pt x="374" y="8"/>
                </a:lnTo>
                <a:lnTo>
                  <a:pt x="350" y="19"/>
                </a:lnTo>
                <a:lnTo>
                  <a:pt x="324" y="30"/>
                </a:lnTo>
                <a:lnTo>
                  <a:pt x="299" y="43"/>
                </a:lnTo>
                <a:lnTo>
                  <a:pt x="276" y="59"/>
                </a:lnTo>
                <a:lnTo>
                  <a:pt x="251" y="74"/>
                </a:lnTo>
                <a:lnTo>
                  <a:pt x="228" y="91"/>
                </a:lnTo>
                <a:lnTo>
                  <a:pt x="205" y="110"/>
                </a:lnTo>
                <a:lnTo>
                  <a:pt x="184" y="129"/>
                </a:lnTo>
                <a:lnTo>
                  <a:pt x="162" y="149"/>
                </a:lnTo>
                <a:lnTo>
                  <a:pt x="142" y="170"/>
                </a:lnTo>
                <a:lnTo>
                  <a:pt x="122" y="193"/>
                </a:lnTo>
                <a:lnTo>
                  <a:pt x="104" y="215"/>
                </a:lnTo>
                <a:lnTo>
                  <a:pt x="86" y="239"/>
                </a:lnTo>
                <a:lnTo>
                  <a:pt x="71" y="262"/>
                </a:lnTo>
                <a:lnTo>
                  <a:pt x="55" y="287"/>
                </a:lnTo>
                <a:lnTo>
                  <a:pt x="42" y="313"/>
                </a:lnTo>
                <a:lnTo>
                  <a:pt x="31" y="337"/>
                </a:lnTo>
                <a:lnTo>
                  <a:pt x="21" y="363"/>
                </a:lnTo>
                <a:lnTo>
                  <a:pt x="12" y="388"/>
                </a:lnTo>
                <a:lnTo>
                  <a:pt x="6" y="415"/>
                </a:lnTo>
                <a:lnTo>
                  <a:pt x="2" y="441"/>
                </a:lnTo>
                <a:lnTo>
                  <a:pt x="1" y="454"/>
                </a:lnTo>
                <a:lnTo>
                  <a:pt x="0" y="467"/>
                </a:lnTo>
                <a:lnTo>
                  <a:pt x="0" y="481"/>
                </a:lnTo>
                <a:lnTo>
                  <a:pt x="1" y="494"/>
                </a:lnTo>
                <a:lnTo>
                  <a:pt x="3" y="506"/>
                </a:lnTo>
                <a:lnTo>
                  <a:pt x="4" y="520"/>
                </a:lnTo>
                <a:lnTo>
                  <a:pt x="7" y="533"/>
                </a:lnTo>
                <a:lnTo>
                  <a:pt x="10" y="545"/>
                </a:lnTo>
                <a:lnTo>
                  <a:pt x="16" y="559"/>
                </a:lnTo>
                <a:lnTo>
                  <a:pt x="20" y="571"/>
                </a:lnTo>
                <a:lnTo>
                  <a:pt x="26" y="583"/>
                </a:lnTo>
                <a:lnTo>
                  <a:pt x="32" y="594"/>
                </a:lnTo>
                <a:lnTo>
                  <a:pt x="39" y="606"/>
                </a:lnTo>
                <a:lnTo>
                  <a:pt x="47" y="618"/>
                </a:lnTo>
                <a:lnTo>
                  <a:pt x="57" y="628"/>
                </a:lnTo>
                <a:lnTo>
                  <a:pt x="66" y="639"/>
                </a:lnTo>
                <a:lnTo>
                  <a:pt x="76" y="650"/>
                </a:lnTo>
                <a:lnTo>
                  <a:pt x="87" y="659"/>
                </a:lnTo>
                <a:lnTo>
                  <a:pt x="100" y="669"/>
                </a:lnTo>
                <a:lnTo>
                  <a:pt x="112" y="677"/>
                </a:lnTo>
                <a:lnTo>
                  <a:pt x="156" y="614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2" name="Freeform 346"/>
          <p:cNvSpPr>
            <a:spLocks/>
          </p:cNvSpPr>
          <p:nvPr/>
        </p:nvSpPr>
        <p:spPr bwMode="auto">
          <a:xfrm rot="1800000">
            <a:off x="4306888" y="2286000"/>
            <a:ext cx="93662" cy="22225"/>
          </a:xfrm>
          <a:custGeom>
            <a:avLst/>
            <a:gdLst>
              <a:gd name="T0" fmla="*/ 2147483647 w 1052"/>
              <a:gd name="T1" fmla="*/ 0 h 233"/>
              <a:gd name="T2" fmla="*/ 2147483647 w 1052"/>
              <a:gd name="T3" fmla="*/ 2147483647 h 233"/>
              <a:gd name="T4" fmla="*/ 2147483647 w 1052"/>
              <a:gd name="T5" fmla="*/ 2147483647 h 233"/>
              <a:gd name="T6" fmla="*/ 2147483647 w 1052"/>
              <a:gd name="T7" fmla="*/ 2147483647 h 233"/>
              <a:gd name="T8" fmla="*/ 2147483647 w 1052"/>
              <a:gd name="T9" fmla="*/ 2147483647 h 233"/>
              <a:gd name="T10" fmla="*/ 2147483647 w 1052"/>
              <a:gd name="T11" fmla="*/ 2147483647 h 233"/>
              <a:gd name="T12" fmla="*/ 2147483647 w 1052"/>
              <a:gd name="T13" fmla="*/ 2147483647 h 233"/>
              <a:gd name="T14" fmla="*/ 2147483647 w 1052"/>
              <a:gd name="T15" fmla="*/ 2147483647 h 233"/>
              <a:gd name="T16" fmla="*/ 2147483647 w 1052"/>
              <a:gd name="T17" fmla="*/ 2147483647 h 233"/>
              <a:gd name="T18" fmla="*/ 2147483647 w 1052"/>
              <a:gd name="T19" fmla="*/ 2147483647 h 233"/>
              <a:gd name="T20" fmla="*/ 2147483647 w 1052"/>
              <a:gd name="T21" fmla="*/ 2147483647 h 233"/>
              <a:gd name="T22" fmla="*/ 2147483647 w 1052"/>
              <a:gd name="T23" fmla="*/ 2147483647 h 233"/>
              <a:gd name="T24" fmla="*/ 2147483647 w 1052"/>
              <a:gd name="T25" fmla="*/ 2147483647 h 233"/>
              <a:gd name="T26" fmla="*/ 2147483647 w 1052"/>
              <a:gd name="T27" fmla="*/ 2147483647 h 233"/>
              <a:gd name="T28" fmla="*/ 2147483647 w 1052"/>
              <a:gd name="T29" fmla="*/ 2147483647 h 233"/>
              <a:gd name="T30" fmla="*/ 2147483647 w 1052"/>
              <a:gd name="T31" fmla="*/ 2147483647 h 233"/>
              <a:gd name="T32" fmla="*/ 2147483647 w 1052"/>
              <a:gd name="T33" fmla="*/ 2147483647 h 233"/>
              <a:gd name="T34" fmla="*/ 2147483647 w 1052"/>
              <a:gd name="T35" fmla="*/ 2147483647 h 233"/>
              <a:gd name="T36" fmla="*/ 2147483647 w 1052"/>
              <a:gd name="T37" fmla="*/ 2147483647 h 233"/>
              <a:gd name="T38" fmla="*/ 2147483647 w 1052"/>
              <a:gd name="T39" fmla="*/ 2147483647 h 233"/>
              <a:gd name="T40" fmla="*/ 2147483647 w 1052"/>
              <a:gd name="T41" fmla="*/ 2147483647 h 233"/>
              <a:gd name="T42" fmla="*/ 2147483647 w 1052"/>
              <a:gd name="T43" fmla="*/ 2147483647 h 233"/>
              <a:gd name="T44" fmla="*/ 2147483647 w 1052"/>
              <a:gd name="T45" fmla="*/ 2147483647 h 233"/>
              <a:gd name="T46" fmla="*/ 2147483647 w 1052"/>
              <a:gd name="T47" fmla="*/ 2147483647 h 233"/>
              <a:gd name="T48" fmla="*/ 2147483647 w 1052"/>
              <a:gd name="T49" fmla="*/ 2147483647 h 233"/>
              <a:gd name="T50" fmla="*/ 2147483647 w 1052"/>
              <a:gd name="T51" fmla="*/ 2147483647 h 233"/>
              <a:gd name="T52" fmla="*/ 2147483647 w 1052"/>
              <a:gd name="T53" fmla="*/ 2147483647 h 233"/>
              <a:gd name="T54" fmla="*/ 2147483647 w 1052"/>
              <a:gd name="T55" fmla="*/ 2147483647 h 233"/>
              <a:gd name="T56" fmla="*/ 2147483647 w 1052"/>
              <a:gd name="T57" fmla="*/ 2147483647 h 233"/>
              <a:gd name="T58" fmla="*/ 2147483647 w 1052"/>
              <a:gd name="T59" fmla="*/ 2147483647 h 233"/>
              <a:gd name="T60" fmla="*/ 2147483647 w 1052"/>
              <a:gd name="T61" fmla="*/ 2147483647 h 233"/>
              <a:gd name="T62" fmla="*/ 2147483647 w 1052"/>
              <a:gd name="T63" fmla="*/ 2147483647 h 233"/>
              <a:gd name="T64" fmla="*/ 2147483647 w 1052"/>
              <a:gd name="T65" fmla="*/ 2147483647 h 233"/>
              <a:gd name="T66" fmla="*/ 2147483647 w 1052"/>
              <a:gd name="T67" fmla="*/ 2147483647 h 233"/>
              <a:gd name="T68" fmla="*/ 2147483647 w 1052"/>
              <a:gd name="T69" fmla="*/ 2147483647 h 233"/>
              <a:gd name="T70" fmla="*/ 2147483647 w 1052"/>
              <a:gd name="T71" fmla="*/ 2147483647 h 2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52"/>
              <a:gd name="T109" fmla="*/ 0 h 233"/>
              <a:gd name="T110" fmla="*/ 1052 w 1052"/>
              <a:gd name="T111" fmla="*/ 233 h 233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52" h="233">
                <a:moveTo>
                  <a:pt x="1042" y="0"/>
                </a:moveTo>
                <a:lnTo>
                  <a:pt x="1043" y="0"/>
                </a:lnTo>
                <a:lnTo>
                  <a:pt x="1009" y="3"/>
                </a:lnTo>
                <a:lnTo>
                  <a:pt x="975" y="8"/>
                </a:lnTo>
                <a:lnTo>
                  <a:pt x="941" y="14"/>
                </a:lnTo>
                <a:lnTo>
                  <a:pt x="907" y="20"/>
                </a:lnTo>
                <a:lnTo>
                  <a:pt x="873" y="27"/>
                </a:lnTo>
                <a:lnTo>
                  <a:pt x="838" y="36"/>
                </a:lnTo>
                <a:lnTo>
                  <a:pt x="804" y="45"/>
                </a:lnTo>
                <a:lnTo>
                  <a:pt x="771" y="54"/>
                </a:lnTo>
                <a:lnTo>
                  <a:pt x="704" y="73"/>
                </a:lnTo>
                <a:lnTo>
                  <a:pt x="637" y="92"/>
                </a:lnTo>
                <a:lnTo>
                  <a:pt x="572" y="110"/>
                </a:lnTo>
                <a:lnTo>
                  <a:pt x="506" y="127"/>
                </a:lnTo>
                <a:lnTo>
                  <a:pt x="474" y="134"/>
                </a:lnTo>
                <a:lnTo>
                  <a:pt x="443" y="140"/>
                </a:lnTo>
                <a:lnTo>
                  <a:pt x="412" y="146"/>
                </a:lnTo>
                <a:lnTo>
                  <a:pt x="381" y="150"/>
                </a:lnTo>
                <a:lnTo>
                  <a:pt x="350" y="153"/>
                </a:lnTo>
                <a:lnTo>
                  <a:pt x="320" y="156"/>
                </a:lnTo>
                <a:lnTo>
                  <a:pt x="290" y="157"/>
                </a:lnTo>
                <a:lnTo>
                  <a:pt x="261" y="156"/>
                </a:lnTo>
                <a:lnTo>
                  <a:pt x="233" y="153"/>
                </a:lnTo>
                <a:lnTo>
                  <a:pt x="204" y="149"/>
                </a:lnTo>
                <a:lnTo>
                  <a:pt x="191" y="146"/>
                </a:lnTo>
                <a:lnTo>
                  <a:pt x="176" y="143"/>
                </a:lnTo>
                <a:lnTo>
                  <a:pt x="163" y="140"/>
                </a:lnTo>
                <a:lnTo>
                  <a:pt x="150" y="136"/>
                </a:lnTo>
                <a:lnTo>
                  <a:pt x="135" y="131"/>
                </a:lnTo>
                <a:lnTo>
                  <a:pt x="122" y="126"/>
                </a:lnTo>
                <a:lnTo>
                  <a:pt x="109" y="121"/>
                </a:lnTo>
                <a:lnTo>
                  <a:pt x="96" y="115"/>
                </a:lnTo>
                <a:lnTo>
                  <a:pt x="83" y="107"/>
                </a:lnTo>
                <a:lnTo>
                  <a:pt x="70" y="100"/>
                </a:lnTo>
                <a:lnTo>
                  <a:pt x="56" y="92"/>
                </a:lnTo>
                <a:lnTo>
                  <a:pt x="44" y="84"/>
                </a:lnTo>
                <a:lnTo>
                  <a:pt x="0" y="147"/>
                </a:lnTo>
                <a:lnTo>
                  <a:pt x="15" y="158"/>
                </a:lnTo>
                <a:lnTo>
                  <a:pt x="31" y="167"/>
                </a:lnTo>
                <a:lnTo>
                  <a:pt x="46" y="176"/>
                </a:lnTo>
                <a:lnTo>
                  <a:pt x="61" y="184"/>
                </a:lnTo>
                <a:lnTo>
                  <a:pt x="78" y="191"/>
                </a:lnTo>
                <a:lnTo>
                  <a:pt x="93" y="198"/>
                </a:lnTo>
                <a:lnTo>
                  <a:pt x="110" y="204"/>
                </a:lnTo>
                <a:lnTo>
                  <a:pt x="126" y="210"/>
                </a:lnTo>
                <a:lnTo>
                  <a:pt x="141" y="214"/>
                </a:lnTo>
                <a:lnTo>
                  <a:pt x="158" y="218"/>
                </a:lnTo>
                <a:lnTo>
                  <a:pt x="174" y="222"/>
                </a:lnTo>
                <a:lnTo>
                  <a:pt x="192" y="225"/>
                </a:lnTo>
                <a:lnTo>
                  <a:pt x="224" y="230"/>
                </a:lnTo>
                <a:lnTo>
                  <a:pt x="257" y="232"/>
                </a:lnTo>
                <a:lnTo>
                  <a:pt x="290" y="233"/>
                </a:lnTo>
                <a:lnTo>
                  <a:pt x="324" y="233"/>
                </a:lnTo>
                <a:lnTo>
                  <a:pt x="357" y="230"/>
                </a:lnTo>
                <a:lnTo>
                  <a:pt x="390" y="227"/>
                </a:lnTo>
                <a:lnTo>
                  <a:pt x="424" y="222"/>
                </a:lnTo>
                <a:lnTo>
                  <a:pt x="457" y="216"/>
                </a:lnTo>
                <a:lnTo>
                  <a:pt x="491" y="210"/>
                </a:lnTo>
                <a:lnTo>
                  <a:pt x="525" y="202"/>
                </a:lnTo>
                <a:lnTo>
                  <a:pt x="591" y="185"/>
                </a:lnTo>
                <a:lnTo>
                  <a:pt x="658" y="167"/>
                </a:lnTo>
                <a:lnTo>
                  <a:pt x="726" y="147"/>
                </a:lnTo>
                <a:lnTo>
                  <a:pt x="791" y="128"/>
                </a:lnTo>
                <a:lnTo>
                  <a:pt x="825" y="120"/>
                </a:lnTo>
                <a:lnTo>
                  <a:pt x="857" y="110"/>
                </a:lnTo>
                <a:lnTo>
                  <a:pt x="890" y="103"/>
                </a:lnTo>
                <a:lnTo>
                  <a:pt x="922" y="96"/>
                </a:lnTo>
                <a:lnTo>
                  <a:pt x="954" y="90"/>
                </a:lnTo>
                <a:lnTo>
                  <a:pt x="987" y="85"/>
                </a:lnTo>
                <a:lnTo>
                  <a:pt x="1018" y="80"/>
                </a:lnTo>
                <a:lnTo>
                  <a:pt x="1049" y="77"/>
                </a:lnTo>
                <a:lnTo>
                  <a:pt x="1052" y="77"/>
                </a:lnTo>
                <a:lnTo>
                  <a:pt x="1042" y="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3" name="Freeform 347"/>
          <p:cNvSpPr>
            <a:spLocks/>
          </p:cNvSpPr>
          <p:nvPr/>
        </p:nvSpPr>
        <p:spPr bwMode="auto">
          <a:xfrm rot="1800000">
            <a:off x="4397375" y="2306638"/>
            <a:ext cx="14288" cy="14287"/>
          </a:xfrm>
          <a:custGeom>
            <a:avLst/>
            <a:gdLst>
              <a:gd name="T0" fmla="*/ 2147483647 w 168"/>
              <a:gd name="T1" fmla="*/ 2147483647 h 143"/>
              <a:gd name="T2" fmla="*/ 2147483647 w 168"/>
              <a:gd name="T3" fmla="*/ 0 h 143"/>
              <a:gd name="T4" fmla="*/ 2147483647 w 168"/>
              <a:gd name="T5" fmla="*/ 2147483647 h 143"/>
              <a:gd name="T6" fmla="*/ 2147483647 w 168"/>
              <a:gd name="T7" fmla="*/ 2147483647 h 143"/>
              <a:gd name="T8" fmla="*/ 2147483647 w 168"/>
              <a:gd name="T9" fmla="*/ 2147483647 h 143"/>
              <a:gd name="T10" fmla="*/ 2147483647 w 168"/>
              <a:gd name="T11" fmla="*/ 2147483647 h 143"/>
              <a:gd name="T12" fmla="*/ 2147483647 w 168"/>
              <a:gd name="T13" fmla="*/ 2147483647 h 143"/>
              <a:gd name="T14" fmla="*/ 2147483647 w 168"/>
              <a:gd name="T15" fmla="*/ 2147483647 h 143"/>
              <a:gd name="T16" fmla="*/ 2147483647 w 168"/>
              <a:gd name="T17" fmla="*/ 2147483647 h 143"/>
              <a:gd name="T18" fmla="*/ 2147483647 w 168"/>
              <a:gd name="T19" fmla="*/ 2147483647 h 143"/>
              <a:gd name="T20" fmla="*/ 2147483647 w 168"/>
              <a:gd name="T21" fmla="*/ 2147483647 h 143"/>
              <a:gd name="T22" fmla="*/ 2147483647 w 168"/>
              <a:gd name="T23" fmla="*/ 2147483647 h 143"/>
              <a:gd name="T24" fmla="*/ 2147483647 w 168"/>
              <a:gd name="T25" fmla="*/ 2147483647 h 143"/>
              <a:gd name="T26" fmla="*/ 2147483647 w 168"/>
              <a:gd name="T27" fmla="*/ 2147483647 h 143"/>
              <a:gd name="T28" fmla="*/ 2147483647 w 168"/>
              <a:gd name="T29" fmla="*/ 2147483647 h 143"/>
              <a:gd name="T30" fmla="*/ 0 w 168"/>
              <a:gd name="T31" fmla="*/ 2147483647 h 143"/>
              <a:gd name="T32" fmla="*/ 2147483647 w 168"/>
              <a:gd name="T33" fmla="*/ 2147483647 h 143"/>
              <a:gd name="T34" fmla="*/ 2147483647 w 168"/>
              <a:gd name="T35" fmla="*/ 2147483647 h 143"/>
              <a:gd name="T36" fmla="*/ 2147483647 w 168"/>
              <a:gd name="T37" fmla="*/ 2147483647 h 143"/>
              <a:gd name="T38" fmla="*/ 2147483647 w 168"/>
              <a:gd name="T39" fmla="*/ 2147483647 h 143"/>
              <a:gd name="T40" fmla="*/ 2147483647 w 168"/>
              <a:gd name="T41" fmla="*/ 2147483647 h 143"/>
              <a:gd name="T42" fmla="*/ 2147483647 w 168"/>
              <a:gd name="T43" fmla="*/ 2147483647 h 143"/>
              <a:gd name="T44" fmla="*/ 2147483647 w 168"/>
              <a:gd name="T45" fmla="*/ 2147483647 h 143"/>
              <a:gd name="T46" fmla="*/ 2147483647 w 168"/>
              <a:gd name="T47" fmla="*/ 2147483647 h 143"/>
              <a:gd name="T48" fmla="*/ 2147483647 w 168"/>
              <a:gd name="T49" fmla="*/ 2147483647 h 143"/>
              <a:gd name="T50" fmla="*/ 2147483647 w 168"/>
              <a:gd name="T51" fmla="*/ 2147483647 h 143"/>
              <a:gd name="T52" fmla="*/ 2147483647 w 168"/>
              <a:gd name="T53" fmla="*/ 2147483647 h 143"/>
              <a:gd name="T54" fmla="*/ 2147483647 w 168"/>
              <a:gd name="T55" fmla="*/ 2147483647 h 143"/>
              <a:gd name="T56" fmla="*/ 2147483647 w 168"/>
              <a:gd name="T57" fmla="*/ 2147483647 h 143"/>
              <a:gd name="T58" fmla="*/ 2147483647 w 168"/>
              <a:gd name="T59" fmla="*/ 2147483647 h 143"/>
              <a:gd name="T60" fmla="*/ 2147483647 w 168"/>
              <a:gd name="T61" fmla="*/ 2147483647 h 143"/>
              <a:gd name="T62" fmla="*/ 2147483647 w 168"/>
              <a:gd name="T63" fmla="*/ 2147483647 h 143"/>
              <a:gd name="T64" fmla="*/ 2147483647 w 168"/>
              <a:gd name="T65" fmla="*/ 2147483647 h 1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68"/>
              <a:gd name="T100" fmla="*/ 0 h 143"/>
              <a:gd name="T101" fmla="*/ 168 w 168"/>
              <a:gd name="T102" fmla="*/ 143 h 14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68" h="143">
                <a:moveTo>
                  <a:pt x="96" y="2"/>
                </a:moveTo>
                <a:lnTo>
                  <a:pt x="97" y="0"/>
                </a:lnTo>
                <a:lnTo>
                  <a:pt x="95" y="4"/>
                </a:lnTo>
                <a:lnTo>
                  <a:pt x="92" y="8"/>
                </a:lnTo>
                <a:lnTo>
                  <a:pt x="88" y="14"/>
                </a:lnTo>
                <a:lnTo>
                  <a:pt x="83" y="19"/>
                </a:lnTo>
                <a:lnTo>
                  <a:pt x="77" y="24"/>
                </a:lnTo>
                <a:lnTo>
                  <a:pt x="71" y="30"/>
                </a:lnTo>
                <a:lnTo>
                  <a:pt x="64" y="35"/>
                </a:lnTo>
                <a:lnTo>
                  <a:pt x="58" y="40"/>
                </a:lnTo>
                <a:lnTo>
                  <a:pt x="41" y="50"/>
                </a:lnTo>
                <a:lnTo>
                  <a:pt x="25" y="59"/>
                </a:lnTo>
                <a:lnTo>
                  <a:pt x="18" y="61"/>
                </a:lnTo>
                <a:lnTo>
                  <a:pt x="11" y="64"/>
                </a:lnTo>
                <a:lnTo>
                  <a:pt x="5" y="65"/>
                </a:lnTo>
                <a:lnTo>
                  <a:pt x="0" y="66"/>
                </a:lnTo>
                <a:lnTo>
                  <a:pt x="10" y="143"/>
                </a:lnTo>
                <a:lnTo>
                  <a:pt x="21" y="141"/>
                </a:lnTo>
                <a:lnTo>
                  <a:pt x="33" y="138"/>
                </a:lnTo>
                <a:lnTo>
                  <a:pt x="44" y="133"/>
                </a:lnTo>
                <a:lnTo>
                  <a:pt x="58" y="128"/>
                </a:lnTo>
                <a:lnTo>
                  <a:pt x="79" y="118"/>
                </a:lnTo>
                <a:lnTo>
                  <a:pt x="100" y="105"/>
                </a:lnTo>
                <a:lnTo>
                  <a:pt x="111" y="98"/>
                </a:lnTo>
                <a:lnTo>
                  <a:pt x="121" y="89"/>
                </a:lnTo>
                <a:lnTo>
                  <a:pt x="130" y="81"/>
                </a:lnTo>
                <a:lnTo>
                  <a:pt x="140" y="72"/>
                </a:lnTo>
                <a:lnTo>
                  <a:pt x="148" y="63"/>
                </a:lnTo>
                <a:lnTo>
                  <a:pt x="155" y="53"/>
                </a:lnTo>
                <a:lnTo>
                  <a:pt x="162" y="42"/>
                </a:lnTo>
                <a:lnTo>
                  <a:pt x="167" y="31"/>
                </a:lnTo>
                <a:lnTo>
                  <a:pt x="168" y="29"/>
                </a:lnTo>
                <a:lnTo>
                  <a:pt x="96" y="2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4" name="Freeform 348"/>
          <p:cNvSpPr>
            <a:spLocks/>
          </p:cNvSpPr>
          <p:nvPr/>
        </p:nvSpPr>
        <p:spPr bwMode="auto">
          <a:xfrm rot="1800000">
            <a:off x="4418013" y="2276475"/>
            <a:ext cx="11112" cy="39688"/>
          </a:xfrm>
          <a:custGeom>
            <a:avLst/>
            <a:gdLst>
              <a:gd name="T0" fmla="*/ 2147483647 w 132"/>
              <a:gd name="T1" fmla="*/ 2147483647 h 413"/>
              <a:gd name="T2" fmla="*/ 2147483647 w 132"/>
              <a:gd name="T3" fmla="*/ 2147483647 h 413"/>
              <a:gd name="T4" fmla="*/ 2147483647 w 132"/>
              <a:gd name="T5" fmla="*/ 2147483647 h 413"/>
              <a:gd name="T6" fmla="*/ 2147483647 w 132"/>
              <a:gd name="T7" fmla="*/ 2147483647 h 413"/>
              <a:gd name="T8" fmla="*/ 2147483647 w 132"/>
              <a:gd name="T9" fmla="*/ 2147483647 h 413"/>
              <a:gd name="T10" fmla="*/ 2147483647 w 132"/>
              <a:gd name="T11" fmla="*/ 2147483647 h 413"/>
              <a:gd name="T12" fmla="*/ 2147483647 w 132"/>
              <a:gd name="T13" fmla="*/ 2147483647 h 413"/>
              <a:gd name="T14" fmla="*/ 2147483647 w 132"/>
              <a:gd name="T15" fmla="*/ 2147483647 h 413"/>
              <a:gd name="T16" fmla="*/ 2147483647 w 132"/>
              <a:gd name="T17" fmla="*/ 2147483647 h 413"/>
              <a:gd name="T18" fmla="*/ 2147483647 w 132"/>
              <a:gd name="T19" fmla="*/ 2147483647 h 413"/>
              <a:gd name="T20" fmla="*/ 2147483647 w 132"/>
              <a:gd name="T21" fmla="*/ 2147483647 h 413"/>
              <a:gd name="T22" fmla="*/ 2147483647 w 132"/>
              <a:gd name="T23" fmla="*/ 2147483647 h 413"/>
              <a:gd name="T24" fmla="*/ 2147483647 w 132"/>
              <a:gd name="T25" fmla="*/ 2147483647 h 413"/>
              <a:gd name="T26" fmla="*/ 2147483647 w 132"/>
              <a:gd name="T27" fmla="*/ 2147483647 h 413"/>
              <a:gd name="T28" fmla="*/ 2147483647 w 132"/>
              <a:gd name="T29" fmla="*/ 2147483647 h 413"/>
              <a:gd name="T30" fmla="*/ 2147483647 w 132"/>
              <a:gd name="T31" fmla="*/ 2147483647 h 413"/>
              <a:gd name="T32" fmla="*/ 2147483647 w 132"/>
              <a:gd name="T33" fmla="*/ 2147483647 h 413"/>
              <a:gd name="T34" fmla="*/ 2147483647 w 132"/>
              <a:gd name="T35" fmla="*/ 2147483647 h 413"/>
              <a:gd name="T36" fmla="*/ 2147483647 w 132"/>
              <a:gd name="T37" fmla="*/ 2147483647 h 413"/>
              <a:gd name="T38" fmla="*/ 2147483647 w 132"/>
              <a:gd name="T39" fmla="*/ 2147483647 h 413"/>
              <a:gd name="T40" fmla="*/ 2147483647 w 132"/>
              <a:gd name="T41" fmla="*/ 2147483647 h 413"/>
              <a:gd name="T42" fmla="*/ 0 w 132"/>
              <a:gd name="T43" fmla="*/ 2147483647 h 413"/>
              <a:gd name="T44" fmla="*/ 2147483647 w 132"/>
              <a:gd name="T45" fmla="*/ 2147483647 h 413"/>
              <a:gd name="T46" fmla="*/ 2147483647 w 132"/>
              <a:gd name="T47" fmla="*/ 2147483647 h 413"/>
              <a:gd name="T48" fmla="*/ 2147483647 w 132"/>
              <a:gd name="T49" fmla="*/ 2147483647 h 413"/>
              <a:gd name="T50" fmla="*/ 2147483647 w 132"/>
              <a:gd name="T51" fmla="*/ 2147483647 h 413"/>
              <a:gd name="T52" fmla="*/ 2147483647 w 132"/>
              <a:gd name="T53" fmla="*/ 2147483647 h 413"/>
              <a:gd name="T54" fmla="*/ 2147483647 w 132"/>
              <a:gd name="T55" fmla="*/ 2147483647 h 413"/>
              <a:gd name="T56" fmla="*/ 2147483647 w 132"/>
              <a:gd name="T57" fmla="*/ 2147483647 h 413"/>
              <a:gd name="T58" fmla="*/ 2147483647 w 132"/>
              <a:gd name="T59" fmla="*/ 2147483647 h 413"/>
              <a:gd name="T60" fmla="*/ 2147483647 w 132"/>
              <a:gd name="T61" fmla="*/ 2147483647 h 413"/>
              <a:gd name="T62" fmla="*/ 2147483647 w 132"/>
              <a:gd name="T63" fmla="*/ 2147483647 h 413"/>
              <a:gd name="T64" fmla="*/ 2147483647 w 132"/>
              <a:gd name="T65" fmla="*/ 2147483647 h 413"/>
              <a:gd name="T66" fmla="*/ 2147483647 w 132"/>
              <a:gd name="T67" fmla="*/ 2147483647 h 413"/>
              <a:gd name="T68" fmla="*/ 2147483647 w 132"/>
              <a:gd name="T69" fmla="*/ 2147483647 h 413"/>
              <a:gd name="T70" fmla="*/ 2147483647 w 132"/>
              <a:gd name="T71" fmla="*/ 2147483647 h 413"/>
              <a:gd name="T72" fmla="*/ 2147483647 w 132"/>
              <a:gd name="T73" fmla="*/ 2147483647 h 413"/>
              <a:gd name="T74" fmla="*/ 2147483647 w 132"/>
              <a:gd name="T75" fmla="*/ 2147483647 h 413"/>
              <a:gd name="T76" fmla="*/ 2147483647 w 132"/>
              <a:gd name="T77" fmla="*/ 2147483647 h 413"/>
              <a:gd name="T78" fmla="*/ 2147483647 w 132"/>
              <a:gd name="T79" fmla="*/ 2147483647 h 413"/>
              <a:gd name="T80" fmla="*/ 2147483647 w 132"/>
              <a:gd name="T81" fmla="*/ 2147483647 h 413"/>
              <a:gd name="T82" fmla="*/ 2147483647 w 132"/>
              <a:gd name="T83" fmla="*/ 2147483647 h 413"/>
              <a:gd name="T84" fmla="*/ 2147483647 w 132"/>
              <a:gd name="T85" fmla="*/ 0 h 413"/>
              <a:gd name="T86" fmla="*/ 2147483647 w 132"/>
              <a:gd name="T87" fmla="*/ 2147483647 h 413"/>
              <a:gd name="T88" fmla="*/ 2147483647 w 132"/>
              <a:gd name="T89" fmla="*/ 2147483647 h 41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2"/>
              <a:gd name="T136" fmla="*/ 0 h 413"/>
              <a:gd name="T137" fmla="*/ 132 w 132"/>
              <a:gd name="T138" fmla="*/ 413 h 41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2" h="413">
                <a:moveTo>
                  <a:pt x="24" y="55"/>
                </a:moveTo>
                <a:lnTo>
                  <a:pt x="26" y="57"/>
                </a:lnTo>
                <a:lnTo>
                  <a:pt x="30" y="62"/>
                </a:lnTo>
                <a:lnTo>
                  <a:pt x="34" y="67"/>
                </a:lnTo>
                <a:lnTo>
                  <a:pt x="39" y="72"/>
                </a:lnTo>
                <a:lnTo>
                  <a:pt x="42" y="78"/>
                </a:lnTo>
                <a:lnTo>
                  <a:pt x="44" y="84"/>
                </a:lnTo>
                <a:lnTo>
                  <a:pt x="47" y="91"/>
                </a:lnTo>
                <a:lnTo>
                  <a:pt x="49" y="99"/>
                </a:lnTo>
                <a:lnTo>
                  <a:pt x="51" y="108"/>
                </a:lnTo>
                <a:lnTo>
                  <a:pt x="52" y="116"/>
                </a:lnTo>
                <a:lnTo>
                  <a:pt x="53" y="126"/>
                </a:lnTo>
                <a:lnTo>
                  <a:pt x="54" y="135"/>
                </a:lnTo>
                <a:lnTo>
                  <a:pt x="54" y="146"/>
                </a:lnTo>
                <a:lnTo>
                  <a:pt x="54" y="168"/>
                </a:lnTo>
                <a:lnTo>
                  <a:pt x="52" y="191"/>
                </a:lnTo>
                <a:lnTo>
                  <a:pt x="48" y="215"/>
                </a:lnTo>
                <a:lnTo>
                  <a:pt x="44" y="240"/>
                </a:lnTo>
                <a:lnTo>
                  <a:pt x="38" y="265"/>
                </a:lnTo>
                <a:lnTo>
                  <a:pt x="31" y="290"/>
                </a:lnTo>
                <a:lnTo>
                  <a:pt x="16" y="340"/>
                </a:lnTo>
                <a:lnTo>
                  <a:pt x="0" y="386"/>
                </a:lnTo>
                <a:lnTo>
                  <a:pt x="72" y="413"/>
                </a:lnTo>
                <a:lnTo>
                  <a:pt x="90" y="364"/>
                </a:lnTo>
                <a:lnTo>
                  <a:pt x="105" y="312"/>
                </a:lnTo>
                <a:lnTo>
                  <a:pt x="112" y="284"/>
                </a:lnTo>
                <a:lnTo>
                  <a:pt x="119" y="256"/>
                </a:lnTo>
                <a:lnTo>
                  <a:pt x="125" y="228"/>
                </a:lnTo>
                <a:lnTo>
                  <a:pt x="129" y="200"/>
                </a:lnTo>
                <a:lnTo>
                  <a:pt x="131" y="172"/>
                </a:lnTo>
                <a:lnTo>
                  <a:pt x="132" y="147"/>
                </a:lnTo>
                <a:lnTo>
                  <a:pt x="132" y="132"/>
                </a:lnTo>
                <a:lnTo>
                  <a:pt x="131" y="119"/>
                </a:lnTo>
                <a:lnTo>
                  <a:pt x="129" y="106"/>
                </a:lnTo>
                <a:lnTo>
                  <a:pt x="127" y="93"/>
                </a:lnTo>
                <a:lnTo>
                  <a:pt x="124" y="80"/>
                </a:lnTo>
                <a:lnTo>
                  <a:pt x="121" y="68"/>
                </a:lnTo>
                <a:lnTo>
                  <a:pt x="116" y="55"/>
                </a:lnTo>
                <a:lnTo>
                  <a:pt x="110" y="43"/>
                </a:lnTo>
                <a:lnTo>
                  <a:pt x="104" y="32"/>
                </a:lnTo>
                <a:lnTo>
                  <a:pt x="97" y="21"/>
                </a:lnTo>
                <a:lnTo>
                  <a:pt x="89" y="10"/>
                </a:lnTo>
                <a:lnTo>
                  <a:pt x="79" y="0"/>
                </a:lnTo>
                <a:lnTo>
                  <a:pt x="81" y="2"/>
                </a:lnTo>
                <a:lnTo>
                  <a:pt x="24" y="55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5" name="Freeform 349"/>
          <p:cNvSpPr>
            <a:spLocks/>
          </p:cNvSpPr>
          <p:nvPr/>
        </p:nvSpPr>
        <p:spPr bwMode="auto">
          <a:xfrm rot="1800000">
            <a:off x="4416425" y="2262188"/>
            <a:ext cx="22225" cy="15875"/>
          </a:xfrm>
          <a:custGeom>
            <a:avLst/>
            <a:gdLst>
              <a:gd name="T0" fmla="*/ 0 w 248"/>
              <a:gd name="T1" fmla="*/ 2147483647 h 165"/>
              <a:gd name="T2" fmla="*/ 2147483647 w 248"/>
              <a:gd name="T3" fmla="*/ 2147483647 h 165"/>
              <a:gd name="T4" fmla="*/ 2147483647 w 248"/>
              <a:gd name="T5" fmla="*/ 2147483647 h 165"/>
              <a:gd name="T6" fmla="*/ 2147483647 w 248"/>
              <a:gd name="T7" fmla="*/ 2147483647 h 165"/>
              <a:gd name="T8" fmla="*/ 2147483647 w 248"/>
              <a:gd name="T9" fmla="*/ 2147483647 h 165"/>
              <a:gd name="T10" fmla="*/ 2147483647 w 248"/>
              <a:gd name="T11" fmla="*/ 2147483647 h 165"/>
              <a:gd name="T12" fmla="*/ 2147483647 w 248"/>
              <a:gd name="T13" fmla="*/ 2147483647 h 165"/>
              <a:gd name="T14" fmla="*/ 2147483647 w 248"/>
              <a:gd name="T15" fmla="*/ 2147483647 h 165"/>
              <a:gd name="T16" fmla="*/ 2147483647 w 248"/>
              <a:gd name="T17" fmla="*/ 2147483647 h 165"/>
              <a:gd name="T18" fmla="*/ 2147483647 w 248"/>
              <a:gd name="T19" fmla="*/ 2147483647 h 165"/>
              <a:gd name="T20" fmla="*/ 2147483647 w 248"/>
              <a:gd name="T21" fmla="*/ 2147483647 h 165"/>
              <a:gd name="T22" fmla="*/ 2147483647 w 248"/>
              <a:gd name="T23" fmla="*/ 2147483647 h 165"/>
              <a:gd name="T24" fmla="*/ 2147483647 w 248"/>
              <a:gd name="T25" fmla="*/ 2147483647 h 165"/>
              <a:gd name="T26" fmla="*/ 2147483647 w 248"/>
              <a:gd name="T27" fmla="*/ 2147483647 h 165"/>
              <a:gd name="T28" fmla="*/ 2147483647 w 248"/>
              <a:gd name="T29" fmla="*/ 2147483647 h 165"/>
              <a:gd name="T30" fmla="*/ 2147483647 w 248"/>
              <a:gd name="T31" fmla="*/ 2147483647 h 165"/>
              <a:gd name="T32" fmla="*/ 2147483647 w 248"/>
              <a:gd name="T33" fmla="*/ 2147483647 h 165"/>
              <a:gd name="T34" fmla="*/ 2147483647 w 248"/>
              <a:gd name="T35" fmla="*/ 2147483647 h 165"/>
              <a:gd name="T36" fmla="*/ 2147483647 w 248"/>
              <a:gd name="T37" fmla="*/ 2147483647 h 165"/>
              <a:gd name="T38" fmla="*/ 2147483647 w 248"/>
              <a:gd name="T39" fmla="*/ 2147483647 h 165"/>
              <a:gd name="T40" fmla="*/ 2147483647 w 248"/>
              <a:gd name="T41" fmla="*/ 2147483647 h 165"/>
              <a:gd name="T42" fmla="*/ 2147483647 w 248"/>
              <a:gd name="T43" fmla="*/ 2147483647 h 165"/>
              <a:gd name="T44" fmla="*/ 2147483647 w 248"/>
              <a:gd name="T45" fmla="*/ 2147483647 h 165"/>
              <a:gd name="T46" fmla="*/ 2147483647 w 248"/>
              <a:gd name="T47" fmla="*/ 2147483647 h 165"/>
              <a:gd name="T48" fmla="*/ 2147483647 w 248"/>
              <a:gd name="T49" fmla="*/ 2147483647 h 165"/>
              <a:gd name="T50" fmla="*/ 2147483647 w 248"/>
              <a:gd name="T51" fmla="*/ 2147483647 h 165"/>
              <a:gd name="T52" fmla="*/ 2147483647 w 248"/>
              <a:gd name="T53" fmla="*/ 2147483647 h 165"/>
              <a:gd name="T54" fmla="*/ 2147483647 w 248"/>
              <a:gd name="T55" fmla="*/ 2147483647 h 165"/>
              <a:gd name="T56" fmla="*/ 2147483647 w 248"/>
              <a:gd name="T57" fmla="*/ 2147483647 h 165"/>
              <a:gd name="T58" fmla="*/ 2147483647 w 248"/>
              <a:gd name="T59" fmla="*/ 0 h 165"/>
              <a:gd name="T60" fmla="*/ 0 w 248"/>
              <a:gd name="T61" fmla="*/ 2147483647 h 16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48"/>
              <a:gd name="T94" fmla="*/ 0 h 165"/>
              <a:gd name="T95" fmla="*/ 248 w 248"/>
              <a:gd name="T96" fmla="*/ 165 h 16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48" h="165">
                <a:moveTo>
                  <a:pt x="0" y="77"/>
                </a:moveTo>
                <a:lnTo>
                  <a:pt x="33" y="81"/>
                </a:lnTo>
                <a:lnTo>
                  <a:pt x="62" y="85"/>
                </a:lnTo>
                <a:lnTo>
                  <a:pt x="73" y="88"/>
                </a:lnTo>
                <a:lnTo>
                  <a:pt x="85" y="90"/>
                </a:lnTo>
                <a:lnTo>
                  <a:pt x="94" y="93"/>
                </a:lnTo>
                <a:lnTo>
                  <a:pt x="103" y="96"/>
                </a:lnTo>
                <a:lnTo>
                  <a:pt x="112" y="100"/>
                </a:lnTo>
                <a:lnTo>
                  <a:pt x="122" y="105"/>
                </a:lnTo>
                <a:lnTo>
                  <a:pt x="131" y="111"/>
                </a:lnTo>
                <a:lnTo>
                  <a:pt x="141" y="118"/>
                </a:lnTo>
                <a:lnTo>
                  <a:pt x="152" y="128"/>
                </a:lnTo>
                <a:lnTo>
                  <a:pt x="164" y="138"/>
                </a:lnTo>
                <a:lnTo>
                  <a:pt x="177" y="150"/>
                </a:lnTo>
                <a:lnTo>
                  <a:pt x="191" y="165"/>
                </a:lnTo>
                <a:lnTo>
                  <a:pt x="248" y="112"/>
                </a:lnTo>
                <a:lnTo>
                  <a:pt x="232" y="96"/>
                </a:lnTo>
                <a:lnTo>
                  <a:pt x="217" y="81"/>
                </a:lnTo>
                <a:lnTo>
                  <a:pt x="202" y="68"/>
                </a:lnTo>
                <a:lnTo>
                  <a:pt x="188" y="57"/>
                </a:lnTo>
                <a:lnTo>
                  <a:pt x="175" y="47"/>
                </a:lnTo>
                <a:lnTo>
                  <a:pt x="160" y="38"/>
                </a:lnTo>
                <a:lnTo>
                  <a:pt x="146" y="30"/>
                </a:lnTo>
                <a:lnTo>
                  <a:pt x="132" y="24"/>
                </a:lnTo>
                <a:lnTo>
                  <a:pt x="117" y="19"/>
                </a:lnTo>
                <a:lnTo>
                  <a:pt x="103" y="15"/>
                </a:lnTo>
                <a:lnTo>
                  <a:pt x="89" y="12"/>
                </a:lnTo>
                <a:lnTo>
                  <a:pt x="73" y="9"/>
                </a:lnTo>
                <a:lnTo>
                  <a:pt x="43" y="5"/>
                </a:lnTo>
                <a:lnTo>
                  <a:pt x="8" y="0"/>
                </a:lnTo>
                <a:lnTo>
                  <a:pt x="0" y="77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6" name="Freeform 350"/>
          <p:cNvSpPr>
            <a:spLocks/>
          </p:cNvSpPr>
          <p:nvPr/>
        </p:nvSpPr>
        <p:spPr bwMode="auto">
          <a:xfrm rot="1800000">
            <a:off x="4329113" y="2244725"/>
            <a:ext cx="11112" cy="26988"/>
          </a:xfrm>
          <a:custGeom>
            <a:avLst/>
            <a:gdLst>
              <a:gd name="T0" fmla="*/ 2147483647 w 128"/>
              <a:gd name="T1" fmla="*/ 0 h 275"/>
              <a:gd name="T2" fmla="*/ 2147483647 w 128"/>
              <a:gd name="T3" fmla="*/ 2147483647 h 275"/>
              <a:gd name="T4" fmla="*/ 2147483647 w 128"/>
              <a:gd name="T5" fmla="*/ 2147483647 h 275"/>
              <a:gd name="T6" fmla="*/ 2147483647 w 128"/>
              <a:gd name="T7" fmla="*/ 2147483647 h 275"/>
              <a:gd name="T8" fmla="*/ 2147483647 w 128"/>
              <a:gd name="T9" fmla="*/ 2147483647 h 275"/>
              <a:gd name="T10" fmla="*/ 2147483647 w 128"/>
              <a:gd name="T11" fmla="*/ 2147483647 h 275"/>
              <a:gd name="T12" fmla="*/ 2147483647 w 128"/>
              <a:gd name="T13" fmla="*/ 2147483647 h 275"/>
              <a:gd name="T14" fmla="*/ 2147483647 w 128"/>
              <a:gd name="T15" fmla="*/ 2147483647 h 275"/>
              <a:gd name="T16" fmla="*/ 2147483647 w 128"/>
              <a:gd name="T17" fmla="*/ 2147483647 h 275"/>
              <a:gd name="T18" fmla="*/ 2147483647 w 128"/>
              <a:gd name="T19" fmla="*/ 2147483647 h 275"/>
              <a:gd name="T20" fmla="*/ 2147483647 w 128"/>
              <a:gd name="T21" fmla="*/ 2147483647 h 275"/>
              <a:gd name="T22" fmla="*/ 2147483647 w 128"/>
              <a:gd name="T23" fmla="*/ 2147483647 h 275"/>
              <a:gd name="T24" fmla="*/ 2147483647 w 128"/>
              <a:gd name="T25" fmla="*/ 2147483647 h 275"/>
              <a:gd name="T26" fmla="*/ 2147483647 w 128"/>
              <a:gd name="T27" fmla="*/ 2147483647 h 275"/>
              <a:gd name="T28" fmla="*/ 0 w 128"/>
              <a:gd name="T29" fmla="*/ 2147483647 h 275"/>
              <a:gd name="T30" fmla="*/ 2147483647 w 128"/>
              <a:gd name="T31" fmla="*/ 2147483647 h 275"/>
              <a:gd name="T32" fmla="*/ 2147483647 w 128"/>
              <a:gd name="T33" fmla="*/ 2147483647 h 275"/>
              <a:gd name="T34" fmla="*/ 2147483647 w 128"/>
              <a:gd name="T35" fmla="*/ 2147483647 h 275"/>
              <a:gd name="T36" fmla="*/ 2147483647 w 128"/>
              <a:gd name="T37" fmla="*/ 2147483647 h 275"/>
              <a:gd name="T38" fmla="*/ 2147483647 w 128"/>
              <a:gd name="T39" fmla="*/ 2147483647 h 275"/>
              <a:gd name="T40" fmla="*/ 2147483647 w 128"/>
              <a:gd name="T41" fmla="*/ 2147483647 h 275"/>
              <a:gd name="T42" fmla="*/ 2147483647 w 128"/>
              <a:gd name="T43" fmla="*/ 2147483647 h 275"/>
              <a:gd name="T44" fmla="*/ 2147483647 w 128"/>
              <a:gd name="T45" fmla="*/ 2147483647 h 275"/>
              <a:gd name="T46" fmla="*/ 2147483647 w 128"/>
              <a:gd name="T47" fmla="*/ 2147483647 h 275"/>
              <a:gd name="T48" fmla="*/ 2147483647 w 128"/>
              <a:gd name="T49" fmla="*/ 2147483647 h 275"/>
              <a:gd name="T50" fmla="*/ 2147483647 w 128"/>
              <a:gd name="T51" fmla="*/ 2147483647 h 275"/>
              <a:gd name="T52" fmla="*/ 2147483647 w 128"/>
              <a:gd name="T53" fmla="*/ 2147483647 h 275"/>
              <a:gd name="T54" fmla="*/ 2147483647 w 128"/>
              <a:gd name="T55" fmla="*/ 2147483647 h 275"/>
              <a:gd name="T56" fmla="*/ 2147483647 w 128"/>
              <a:gd name="T57" fmla="*/ 2147483647 h 275"/>
              <a:gd name="T58" fmla="*/ 2147483647 w 128"/>
              <a:gd name="T59" fmla="*/ 2147483647 h 275"/>
              <a:gd name="T60" fmla="*/ 2147483647 w 128"/>
              <a:gd name="T61" fmla="*/ 2147483647 h 275"/>
              <a:gd name="T62" fmla="*/ 2147483647 w 128"/>
              <a:gd name="T63" fmla="*/ 2147483647 h 275"/>
              <a:gd name="T64" fmla="*/ 2147483647 w 128"/>
              <a:gd name="T65" fmla="*/ 2147483647 h 275"/>
              <a:gd name="T66" fmla="*/ 2147483647 w 128"/>
              <a:gd name="T67" fmla="*/ 2147483647 h 275"/>
              <a:gd name="T68" fmla="*/ 2147483647 w 128"/>
              <a:gd name="T69" fmla="*/ 2147483647 h 275"/>
              <a:gd name="T70" fmla="*/ 2147483647 w 128"/>
              <a:gd name="T71" fmla="*/ 2147483647 h 275"/>
              <a:gd name="T72" fmla="*/ 2147483647 w 128"/>
              <a:gd name="T73" fmla="*/ 2147483647 h 275"/>
              <a:gd name="T74" fmla="*/ 2147483647 w 128"/>
              <a:gd name="T75" fmla="*/ 2147483647 h 275"/>
              <a:gd name="T76" fmla="*/ 2147483647 w 128"/>
              <a:gd name="T77" fmla="*/ 2147483647 h 275"/>
              <a:gd name="T78" fmla="*/ 2147483647 w 128"/>
              <a:gd name="T79" fmla="*/ 2147483647 h 275"/>
              <a:gd name="T80" fmla="*/ 2147483647 w 128"/>
              <a:gd name="T81" fmla="*/ 2147483647 h 275"/>
              <a:gd name="T82" fmla="*/ 2147483647 w 128"/>
              <a:gd name="T83" fmla="*/ 2147483647 h 275"/>
              <a:gd name="T84" fmla="*/ 2147483647 w 128"/>
              <a:gd name="T85" fmla="*/ 2147483647 h 275"/>
              <a:gd name="T86" fmla="*/ 2147483647 w 128"/>
              <a:gd name="T87" fmla="*/ 2147483647 h 275"/>
              <a:gd name="T88" fmla="*/ 2147483647 w 128"/>
              <a:gd name="T89" fmla="*/ 2147483647 h 275"/>
              <a:gd name="T90" fmla="*/ 2147483647 w 128"/>
              <a:gd name="T91" fmla="*/ 2147483647 h 275"/>
              <a:gd name="T92" fmla="*/ 2147483647 w 128"/>
              <a:gd name="T93" fmla="*/ 2147483647 h 275"/>
              <a:gd name="T94" fmla="*/ 2147483647 w 128"/>
              <a:gd name="T95" fmla="*/ 2147483647 h 275"/>
              <a:gd name="T96" fmla="*/ 2147483647 w 128"/>
              <a:gd name="T97" fmla="*/ 2147483647 h 275"/>
              <a:gd name="T98" fmla="*/ 2147483647 w 128"/>
              <a:gd name="T99" fmla="*/ 2147483647 h 275"/>
              <a:gd name="T100" fmla="*/ 2147483647 w 128"/>
              <a:gd name="T101" fmla="*/ 0 h 27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28"/>
              <a:gd name="T154" fmla="*/ 0 h 275"/>
              <a:gd name="T155" fmla="*/ 128 w 128"/>
              <a:gd name="T156" fmla="*/ 275 h 27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28" h="275">
                <a:moveTo>
                  <a:pt x="114" y="0"/>
                </a:moveTo>
                <a:lnTo>
                  <a:pt x="109" y="7"/>
                </a:lnTo>
                <a:lnTo>
                  <a:pt x="103" y="13"/>
                </a:lnTo>
                <a:lnTo>
                  <a:pt x="96" y="20"/>
                </a:lnTo>
                <a:lnTo>
                  <a:pt x="87" y="27"/>
                </a:lnTo>
                <a:lnTo>
                  <a:pt x="72" y="39"/>
                </a:lnTo>
                <a:lnTo>
                  <a:pt x="55" y="51"/>
                </a:lnTo>
                <a:lnTo>
                  <a:pt x="38" y="63"/>
                </a:lnTo>
                <a:lnTo>
                  <a:pt x="24" y="78"/>
                </a:lnTo>
                <a:lnTo>
                  <a:pt x="18" y="85"/>
                </a:lnTo>
                <a:lnTo>
                  <a:pt x="12" y="93"/>
                </a:lnTo>
                <a:lnTo>
                  <a:pt x="7" y="101"/>
                </a:lnTo>
                <a:lnTo>
                  <a:pt x="3" y="111"/>
                </a:lnTo>
                <a:lnTo>
                  <a:pt x="1" y="126"/>
                </a:lnTo>
                <a:lnTo>
                  <a:pt x="0" y="142"/>
                </a:lnTo>
                <a:lnTo>
                  <a:pt x="1" y="159"/>
                </a:lnTo>
                <a:lnTo>
                  <a:pt x="2" y="174"/>
                </a:lnTo>
                <a:lnTo>
                  <a:pt x="5" y="189"/>
                </a:lnTo>
                <a:lnTo>
                  <a:pt x="9" y="205"/>
                </a:lnTo>
                <a:lnTo>
                  <a:pt x="15" y="219"/>
                </a:lnTo>
                <a:lnTo>
                  <a:pt x="21" y="232"/>
                </a:lnTo>
                <a:lnTo>
                  <a:pt x="28" y="244"/>
                </a:lnTo>
                <a:lnTo>
                  <a:pt x="35" y="254"/>
                </a:lnTo>
                <a:lnTo>
                  <a:pt x="43" y="262"/>
                </a:lnTo>
                <a:lnTo>
                  <a:pt x="53" y="269"/>
                </a:lnTo>
                <a:lnTo>
                  <a:pt x="58" y="271"/>
                </a:lnTo>
                <a:lnTo>
                  <a:pt x="62" y="273"/>
                </a:lnTo>
                <a:lnTo>
                  <a:pt x="67" y="274"/>
                </a:lnTo>
                <a:lnTo>
                  <a:pt x="72" y="275"/>
                </a:lnTo>
                <a:lnTo>
                  <a:pt x="77" y="275"/>
                </a:lnTo>
                <a:lnTo>
                  <a:pt x="82" y="274"/>
                </a:lnTo>
                <a:lnTo>
                  <a:pt x="87" y="273"/>
                </a:lnTo>
                <a:lnTo>
                  <a:pt x="93" y="270"/>
                </a:lnTo>
                <a:lnTo>
                  <a:pt x="99" y="267"/>
                </a:lnTo>
                <a:lnTo>
                  <a:pt x="104" y="262"/>
                </a:lnTo>
                <a:lnTo>
                  <a:pt x="109" y="257"/>
                </a:lnTo>
                <a:lnTo>
                  <a:pt x="113" y="252"/>
                </a:lnTo>
                <a:lnTo>
                  <a:pt x="117" y="246"/>
                </a:lnTo>
                <a:lnTo>
                  <a:pt x="120" y="240"/>
                </a:lnTo>
                <a:lnTo>
                  <a:pt x="122" y="232"/>
                </a:lnTo>
                <a:lnTo>
                  <a:pt x="124" y="225"/>
                </a:lnTo>
                <a:lnTo>
                  <a:pt x="127" y="210"/>
                </a:lnTo>
                <a:lnTo>
                  <a:pt x="128" y="192"/>
                </a:lnTo>
                <a:lnTo>
                  <a:pt x="127" y="175"/>
                </a:lnTo>
                <a:lnTo>
                  <a:pt x="126" y="156"/>
                </a:lnTo>
                <a:lnTo>
                  <a:pt x="121" y="117"/>
                </a:lnTo>
                <a:lnTo>
                  <a:pt x="116" y="76"/>
                </a:lnTo>
                <a:lnTo>
                  <a:pt x="114" y="56"/>
                </a:lnTo>
                <a:lnTo>
                  <a:pt x="113" y="37"/>
                </a:lnTo>
                <a:lnTo>
                  <a:pt x="113" y="17"/>
                </a:lnTo>
                <a:lnTo>
                  <a:pt x="11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7" name="Freeform 351"/>
          <p:cNvSpPr>
            <a:spLocks/>
          </p:cNvSpPr>
          <p:nvPr/>
        </p:nvSpPr>
        <p:spPr bwMode="auto">
          <a:xfrm rot="1800000">
            <a:off x="4449763" y="2263775"/>
            <a:ext cx="41275" cy="42863"/>
          </a:xfrm>
          <a:custGeom>
            <a:avLst/>
            <a:gdLst>
              <a:gd name="T0" fmla="*/ 2147483647 w 463"/>
              <a:gd name="T1" fmla="*/ 2147483647 h 430"/>
              <a:gd name="T2" fmla="*/ 2147483647 w 463"/>
              <a:gd name="T3" fmla="*/ 2147483647 h 430"/>
              <a:gd name="T4" fmla="*/ 2147483647 w 463"/>
              <a:gd name="T5" fmla="*/ 2147483647 h 430"/>
              <a:gd name="T6" fmla="*/ 2147483647 w 463"/>
              <a:gd name="T7" fmla="*/ 2147483647 h 430"/>
              <a:gd name="T8" fmla="*/ 2147483647 w 463"/>
              <a:gd name="T9" fmla="*/ 2147483647 h 430"/>
              <a:gd name="T10" fmla="*/ 2147483647 w 463"/>
              <a:gd name="T11" fmla="*/ 2147483647 h 430"/>
              <a:gd name="T12" fmla="*/ 2147483647 w 463"/>
              <a:gd name="T13" fmla="*/ 2147483647 h 430"/>
              <a:gd name="T14" fmla="*/ 2147483647 w 463"/>
              <a:gd name="T15" fmla="*/ 2147483647 h 430"/>
              <a:gd name="T16" fmla="*/ 2147483647 w 463"/>
              <a:gd name="T17" fmla="*/ 2147483647 h 430"/>
              <a:gd name="T18" fmla="*/ 2147483647 w 463"/>
              <a:gd name="T19" fmla="*/ 2147483647 h 430"/>
              <a:gd name="T20" fmla="*/ 2147483647 w 463"/>
              <a:gd name="T21" fmla="*/ 2147483647 h 430"/>
              <a:gd name="T22" fmla="*/ 2147483647 w 463"/>
              <a:gd name="T23" fmla="*/ 2147483647 h 430"/>
              <a:gd name="T24" fmla="*/ 2147483647 w 463"/>
              <a:gd name="T25" fmla="*/ 2147483647 h 430"/>
              <a:gd name="T26" fmla="*/ 2147483647 w 463"/>
              <a:gd name="T27" fmla="*/ 2147483647 h 430"/>
              <a:gd name="T28" fmla="*/ 2147483647 w 463"/>
              <a:gd name="T29" fmla="*/ 2147483647 h 430"/>
              <a:gd name="T30" fmla="*/ 2147483647 w 463"/>
              <a:gd name="T31" fmla="*/ 2147483647 h 430"/>
              <a:gd name="T32" fmla="*/ 2147483647 w 463"/>
              <a:gd name="T33" fmla="*/ 2147483647 h 430"/>
              <a:gd name="T34" fmla="*/ 2147483647 w 463"/>
              <a:gd name="T35" fmla="*/ 2147483647 h 430"/>
              <a:gd name="T36" fmla="*/ 2147483647 w 463"/>
              <a:gd name="T37" fmla="*/ 2147483647 h 430"/>
              <a:gd name="T38" fmla="*/ 2147483647 w 463"/>
              <a:gd name="T39" fmla="*/ 2147483647 h 430"/>
              <a:gd name="T40" fmla="*/ 2147483647 w 463"/>
              <a:gd name="T41" fmla="*/ 2147483647 h 430"/>
              <a:gd name="T42" fmla="*/ 2147483647 w 463"/>
              <a:gd name="T43" fmla="*/ 2147483647 h 430"/>
              <a:gd name="T44" fmla="*/ 2147483647 w 463"/>
              <a:gd name="T45" fmla="*/ 2147483647 h 430"/>
              <a:gd name="T46" fmla="*/ 2147483647 w 463"/>
              <a:gd name="T47" fmla="*/ 2147483647 h 430"/>
              <a:gd name="T48" fmla="*/ 2147483647 w 463"/>
              <a:gd name="T49" fmla="*/ 2147483647 h 430"/>
              <a:gd name="T50" fmla="*/ 2147483647 w 463"/>
              <a:gd name="T51" fmla="*/ 2147483647 h 430"/>
              <a:gd name="T52" fmla="*/ 2147483647 w 463"/>
              <a:gd name="T53" fmla="*/ 2147483647 h 430"/>
              <a:gd name="T54" fmla="*/ 2147483647 w 463"/>
              <a:gd name="T55" fmla="*/ 2147483647 h 430"/>
              <a:gd name="T56" fmla="*/ 2147483647 w 463"/>
              <a:gd name="T57" fmla="*/ 0 h 430"/>
              <a:gd name="T58" fmla="*/ 2147483647 w 463"/>
              <a:gd name="T59" fmla="*/ 2147483647 h 430"/>
              <a:gd name="T60" fmla="*/ 2147483647 w 463"/>
              <a:gd name="T61" fmla="*/ 2147483647 h 430"/>
              <a:gd name="T62" fmla="*/ 2147483647 w 463"/>
              <a:gd name="T63" fmla="*/ 2147483647 h 430"/>
              <a:gd name="T64" fmla="*/ 2147483647 w 463"/>
              <a:gd name="T65" fmla="*/ 2147483647 h 430"/>
              <a:gd name="T66" fmla="*/ 2147483647 w 463"/>
              <a:gd name="T67" fmla="*/ 2147483647 h 430"/>
              <a:gd name="T68" fmla="*/ 2147483647 w 463"/>
              <a:gd name="T69" fmla="*/ 2147483647 h 430"/>
              <a:gd name="T70" fmla="*/ 2147483647 w 463"/>
              <a:gd name="T71" fmla="*/ 2147483647 h 430"/>
              <a:gd name="T72" fmla="*/ 2147483647 w 463"/>
              <a:gd name="T73" fmla="*/ 2147483647 h 430"/>
              <a:gd name="T74" fmla="*/ 2147483647 w 463"/>
              <a:gd name="T75" fmla="*/ 2147483647 h 430"/>
              <a:gd name="T76" fmla="*/ 2147483647 w 463"/>
              <a:gd name="T77" fmla="*/ 2147483647 h 430"/>
              <a:gd name="T78" fmla="*/ 2147483647 w 463"/>
              <a:gd name="T79" fmla="*/ 2147483647 h 430"/>
              <a:gd name="T80" fmla="*/ 2147483647 w 463"/>
              <a:gd name="T81" fmla="*/ 2147483647 h 430"/>
              <a:gd name="T82" fmla="*/ 2147483647 w 463"/>
              <a:gd name="T83" fmla="*/ 2147483647 h 430"/>
              <a:gd name="T84" fmla="*/ 2147483647 w 463"/>
              <a:gd name="T85" fmla="*/ 2147483647 h 430"/>
              <a:gd name="T86" fmla="*/ 2147483647 w 463"/>
              <a:gd name="T87" fmla="*/ 2147483647 h 430"/>
              <a:gd name="T88" fmla="*/ 2147483647 w 463"/>
              <a:gd name="T89" fmla="*/ 2147483647 h 430"/>
              <a:gd name="T90" fmla="*/ 2147483647 w 463"/>
              <a:gd name="T91" fmla="*/ 2147483647 h 430"/>
              <a:gd name="T92" fmla="*/ 2147483647 w 463"/>
              <a:gd name="T93" fmla="*/ 2147483647 h 430"/>
              <a:gd name="T94" fmla="*/ 2147483647 w 463"/>
              <a:gd name="T95" fmla="*/ 2147483647 h 430"/>
              <a:gd name="T96" fmla="*/ 2147483647 w 463"/>
              <a:gd name="T97" fmla="*/ 2147483647 h 430"/>
              <a:gd name="T98" fmla="*/ 2147483647 w 463"/>
              <a:gd name="T99" fmla="*/ 2147483647 h 430"/>
              <a:gd name="T100" fmla="*/ 2147483647 w 463"/>
              <a:gd name="T101" fmla="*/ 2147483647 h 430"/>
              <a:gd name="T102" fmla="*/ 2147483647 w 463"/>
              <a:gd name="T103" fmla="*/ 2147483647 h 430"/>
              <a:gd name="T104" fmla="*/ 2147483647 w 463"/>
              <a:gd name="T105" fmla="*/ 2147483647 h 430"/>
              <a:gd name="T106" fmla="*/ 2147483647 w 463"/>
              <a:gd name="T107" fmla="*/ 2147483647 h 430"/>
              <a:gd name="T108" fmla="*/ 0 w 463"/>
              <a:gd name="T109" fmla="*/ 2147483647 h 430"/>
              <a:gd name="T110" fmla="*/ 0 w 463"/>
              <a:gd name="T111" fmla="*/ 2147483647 h 430"/>
              <a:gd name="T112" fmla="*/ 2147483647 w 463"/>
              <a:gd name="T113" fmla="*/ 2147483647 h 4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3"/>
              <a:gd name="T172" fmla="*/ 0 h 430"/>
              <a:gd name="T173" fmla="*/ 463 w 463"/>
              <a:gd name="T174" fmla="*/ 430 h 43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3" h="430">
                <a:moveTo>
                  <a:pt x="66" y="430"/>
                </a:moveTo>
                <a:lnTo>
                  <a:pt x="66" y="430"/>
                </a:lnTo>
                <a:lnTo>
                  <a:pt x="75" y="416"/>
                </a:lnTo>
                <a:lnTo>
                  <a:pt x="85" y="403"/>
                </a:lnTo>
                <a:lnTo>
                  <a:pt x="95" y="389"/>
                </a:lnTo>
                <a:lnTo>
                  <a:pt x="105" y="377"/>
                </a:lnTo>
                <a:lnTo>
                  <a:pt x="116" y="366"/>
                </a:lnTo>
                <a:lnTo>
                  <a:pt x="129" y="354"/>
                </a:lnTo>
                <a:lnTo>
                  <a:pt x="141" y="343"/>
                </a:lnTo>
                <a:lnTo>
                  <a:pt x="153" y="333"/>
                </a:lnTo>
                <a:lnTo>
                  <a:pt x="180" y="313"/>
                </a:lnTo>
                <a:lnTo>
                  <a:pt x="208" y="292"/>
                </a:lnTo>
                <a:lnTo>
                  <a:pt x="236" y="274"/>
                </a:lnTo>
                <a:lnTo>
                  <a:pt x="266" y="254"/>
                </a:lnTo>
                <a:lnTo>
                  <a:pt x="295" y="234"/>
                </a:lnTo>
                <a:lnTo>
                  <a:pt x="324" y="212"/>
                </a:lnTo>
                <a:lnTo>
                  <a:pt x="338" y="201"/>
                </a:lnTo>
                <a:lnTo>
                  <a:pt x="352" y="189"/>
                </a:lnTo>
                <a:lnTo>
                  <a:pt x="366" y="176"/>
                </a:lnTo>
                <a:lnTo>
                  <a:pt x="379" y="162"/>
                </a:lnTo>
                <a:lnTo>
                  <a:pt x="392" y="149"/>
                </a:lnTo>
                <a:lnTo>
                  <a:pt x="405" y="133"/>
                </a:lnTo>
                <a:lnTo>
                  <a:pt x="416" y="118"/>
                </a:lnTo>
                <a:lnTo>
                  <a:pt x="427" y="102"/>
                </a:lnTo>
                <a:lnTo>
                  <a:pt x="437" y="83"/>
                </a:lnTo>
                <a:lnTo>
                  <a:pt x="447" y="65"/>
                </a:lnTo>
                <a:lnTo>
                  <a:pt x="456" y="45"/>
                </a:lnTo>
                <a:lnTo>
                  <a:pt x="463" y="24"/>
                </a:lnTo>
                <a:lnTo>
                  <a:pt x="389" y="0"/>
                </a:lnTo>
                <a:lnTo>
                  <a:pt x="383" y="17"/>
                </a:lnTo>
                <a:lnTo>
                  <a:pt x="377" y="32"/>
                </a:lnTo>
                <a:lnTo>
                  <a:pt x="370" y="46"/>
                </a:lnTo>
                <a:lnTo>
                  <a:pt x="361" y="61"/>
                </a:lnTo>
                <a:lnTo>
                  <a:pt x="353" y="74"/>
                </a:lnTo>
                <a:lnTo>
                  <a:pt x="344" y="86"/>
                </a:lnTo>
                <a:lnTo>
                  <a:pt x="334" y="97"/>
                </a:lnTo>
                <a:lnTo>
                  <a:pt x="324" y="109"/>
                </a:lnTo>
                <a:lnTo>
                  <a:pt x="312" y="120"/>
                </a:lnTo>
                <a:lnTo>
                  <a:pt x="301" y="130"/>
                </a:lnTo>
                <a:lnTo>
                  <a:pt x="289" y="141"/>
                </a:lnTo>
                <a:lnTo>
                  <a:pt x="276" y="151"/>
                </a:lnTo>
                <a:lnTo>
                  <a:pt x="250" y="170"/>
                </a:lnTo>
                <a:lnTo>
                  <a:pt x="222" y="190"/>
                </a:lnTo>
                <a:lnTo>
                  <a:pt x="193" y="209"/>
                </a:lnTo>
                <a:lnTo>
                  <a:pt x="164" y="229"/>
                </a:lnTo>
                <a:lnTo>
                  <a:pt x="134" y="250"/>
                </a:lnTo>
                <a:lnTo>
                  <a:pt x="105" y="273"/>
                </a:lnTo>
                <a:lnTo>
                  <a:pt x="90" y="285"/>
                </a:lnTo>
                <a:lnTo>
                  <a:pt x="77" y="297"/>
                </a:lnTo>
                <a:lnTo>
                  <a:pt x="62" y="311"/>
                </a:lnTo>
                <a:lnTo>
                  <a:pt x="49" y="325"/>
                </a:lnTo>
                <a:lnTo>
                  <a:pt x="36" y="340"/>
                </a:lnTo>
                <a:lnTo>
                  <a:pt x="22" y="356"/>
                </a:lnTo>
                <a:lnTo>
                  <a:pt x="11" y="373"/>
                </a:lnTo>
                <a:lnTo>
                  <a:pt x="0" y="392"/>
                </a:lnTo>
                <a:lnTo>
                  <a:pt x="0" y="390"/>
                </a:lnTo>
                <a:lnTo>
                  <a:pt x="66" y="43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8" name="Freeform 352"/>
          <p:cNvSpPr>
            <a:spLocks/>
          </p:cNvSpPr>
          <p:nvPr/>
        </p:nvSpPr>
        <p:spPr bwMode="auto">
          <a:xfrm rot="1800000">
            <a:off x="4416425" y="2284413"/>
            <a:ext cx="14288" cy="80962"/>
          </a:xfrm>
          <a:custGeom>
            <a:avLst/>
            <a:gdLst>
              <a:gd name="T0" fmla="*/ 2147483647 w 151"/>
              <a:gd name="T1" fmla="*/ 2147483647 h 808"/>
              <a:gd name="T2" fmla="*/ 2147483647 w 151"/>
              <a:gd name="T3" fmla="*/ 2147483647 h 808"/>
              <a:gd name="T4" fmla="*/ 2147483647 w 151"/>
              <a:gd name="T5" fmla="*/ 2147483647 h 808"/>
              <a:gd name="T6" fmla="*/ 2147483647 w 151"/>
              <a:gd name="T7" fmla="*/ 2147483647 h 808"/>
              <a:gd name="T8" fmla="*/ 2147483647 w 151"/>
              <a:gd name="T9" fmla="*/ 2147483647 h 808"/>
              <a:gd name="T10" fmla="*/ 2147483647 w 151"/>
              <a:gd name="T11" fmla="*/ 2147483647 h 808"/>
              <a:gd name="T12" fmla="*/ 2147483647 w 151"/>
              <a:gd name="T13" fmla="*/ 2147483647 h 808"/>
              <a:gd name="T14" fmla="*/ 2147483647 w 151"/>
              <a:gd name="T15" fmla="*/ 2147483647 h 808"/>
              <a:gd name="T16" fmla="*/ 2147483647 w 151"/>
              <a:gd name="T17" fmla="*/ 2147483647 h 808"/>
              <a:gd name="T18" fmla="*/ 2147483647 w 151"/>
              <a:gd name="T19" fmla="*/ 2147483647 h 808"/>
              <a:gd name="T20" fmla="*/ 2147483647 w 151"/>
              <a:gd name="T21" fmla="*/ 2147483647 h 808"/>
              <a:gd name="T22" fmla="*/ 2147483647 w 151"/>
              <a:gd name="T23" fmla="*/ 2147483647 h 808"/>
              <a:gd name="T24" fmla="*/ 2147483647 w 151"/>
              <a:gd name="T25" fmla="*/ 2147483647 h 808"/>
              <a:gd name="T26" fmla="*/ 2147483647 w 151"/>
              <a:gd name="T27" fmla="*/ 2147483647 h 808"/>
              <a:gd name="T28" fmla="*/ 2147483647 w 151"/>
              <a:gd name="T29" fmla="*/ 2147483647 h 808"/>
              <a:gd name="T30" fmla="*/ 2147483647 w 151"/>
              <a:gd name="T31" fmla="*/ 2147483647 h 808"/>
              <a:gd name="T32" fmla="*/ 2147483647 w 151"/>
              <a:gd name="T33" fmla="*/ 2147483647 h 808"/>
              <a:gd name="T34" fmla="*/ 2147483647 w 151"/>
              <a:gd name="T35" fmla="*/ 2147483647 h 808"/>
              <a:gd name="T36" fmla="*/ 2147483647 w 151"/>
              <a:gd name="T37" fmla="*/ 2147483647 h 808"/>
              <a:gd name="T38" fmla="*/ 2147483647 w 151"/>
              <a:gd name="T39" fmla="*/ 2147483647 h 808"/>
              <a:gd name="T40" fmla="*/ 2147483647 w 151"/>
              <a:gd name="T41" fmla="*/ 2147483647 h 808"/>
              <a:gd name="T42" fmla="*/ 2147483647 w 151"/>
              <a:gd name="T43" fmla="*/ 2147483647 h 808"/>
              <a:gd name="T44" fmla="*/ 2147483647 w 151"/>
              <a:gd name="T45" fmla="*/ 0 h 808"/>
              <a:gd name="T46" fmla="*/ 2147483647 w 151"/>
              <a:gd name="T47" fmla="*/ 2147483647 h 808"/>
              <a:gd name="T48" fmla="*/ 2147483647 w 151"/>
              <a:gd name="T49" fmla="*/ 2147483647 h 808"/>
              <a:gd name="T50" fmla="*/ 2147483647 w 151"/>
              <a:gd name="T51" fmla="*/ 2147483647 h 808"/>
              <a:gd name="T52" fmla="*/ 2147483647 w 151"/>
              <a:gd name="T53" fmla="*/ 2147483647 h 808"/>
              <a:gd name="T54" fmla="*/ 2147483647 w 151"/>
              <a:gd name="T55" fmla="*/ 2147483647 h 808"/>
              <a:gd name="T56" fmla="*/ 2147483647 w 151"/>
              <a:gd name="T57" fmla="*/ 2147483647 h 808"/>
              <a:gd name="T58" fmla="*/ 2147483647 w 151"/>
              <a:gd name="T59" fmla="*/ 2147483647 h 808"/>
              <a:gd name="T60" fmla="*/ 2147483647 w 151"/>
              <a:gd name="T61" fmla="*/ 2147483647 h 808"/>
              <a:gd name="T62" fmla="*/ 2147483647 w 151"/>
              <a:gd name="T63" fmla="*/ 2147483647 h 808"/>
              <a:gd name="T64" fmla="*/ 2147483647 w 151"/>
              <a:gd name="T65" fmla="*/ 2147483647 h 808"/>
              <a:gd name="T66" fmla="*/ 2147483647 w 151"/>
              <a:gd name="T67" fmla="*/ 2147483647 h 808"/>
              <a:gd name="T68" fmla="*/ 2147483647 w 151"/>
              <a:gd name="T69" fmla="*/ 2147483647 h 808"/>
              <a:gd name="T70" fmla="*/ 2147483647 w 151"/>
              <a:gd name="T71" fmla="*/ 2147483647 h 808"/>
              <a:gd name="T72" fmla="*/ 2147483647 w 151"/>
              <a:gd name="T73" fmla="*/ 2147483647 h 808"/>
              <a:gd name="T74" fmla="*/ 2147483647 w 151"/>
              <a:gd name="T75" fmla="*/ 2147483647 h 808"/>
              <a:gd name="T76" fmla="*/ 2147483647 w 151"/>
              <a:gd name="T77" fmla="*/ 2147483647 h 808"/>
              <a:gd name="T78" fmla="*/ 2147483647 w 151"/>
              <a:gd name="T79" fmla="*/ 2147483647 h 808"/>
              <a:gd name="T80" fmla="*/ 2147483647 w 151"/>
              <a:gd name="T81" fmla="*/ 2147483647 h 808"/>
              <a:gd name="T82" fmla="*/ 2147483647 w 151"/>
              <a:gd name="T83" fmla="*/ 2147483647 h 808"/>
              <a:gd name="T84" fmla="*/ 2147483647 w 151"/>
              <a:gd name="T85" fmla="*/ 2147483647 h 808"/>
              <a:gd name="T86" fmla="*/ 2147483647 w 151"/>
              <a:gd name="T87" fmla="*/ 2147483647 h 808"/>
              <a:gd name="T88" fmla="*/ 2147483647 w 151"/>
              <a:gd name="T89" fmla="*/ 2147483647 h 808"/>
              <a:gd name="T90" fmla="*/ 0 w 151"/>
              <a:gd name="T91" fmla="*/ 2147483647 h 808"/>
              <a:gd name="T92" fmla="*/ 2147483647 w 151"/>
              <a:gd name="T93" fmla="*/ 2147483647 h 808"/>
              <a:gd name="T94" fmla="*/ 2147483647 w 151"/>
              <a:gd name="T95" fmla="*/ 2147483647 h 8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1"/>
              <a:gd name="T145" fmla="*/ 0 h 808"/>
              <a:gd name="T146" fmla="*/ 151 w 151"/>
              <a:gd name="T147" fmla="*/ 808 h 8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1" h="808">
                <a:moveTo>
                  <a:pt x="17" y="676"/>
                </a:moveTo>
                <a:lnTo>
                  <a:pt x="85" y="704"/>
                </a:lnTo>
                <a:lnTo>
                  <a:pt x="87" y="660"/>
                </a:lnTo>
                <a:lnTo>
                  <a:pt x="87" y="616"/>
                </a:lnTo>
                <a:lnTo>
                  <a:pt x="87" y="572"/>
                </a:lnTo>
                <a:lnTo>
                  <a:pt x="85" y="528"/>
                </a:lnTo>
                <a:lnTo>
                  <a:pt x="81" y="441"/>
                </a:lnTo>
                <a:lnTo>
                  <a:pt x="78" y="355"/>
                </a:lnTo>
                <a:lnTo>
                  <a:pt x="80" y="313"/>
                </a:lnTo>
                <a:lnTo>
                  <a:pt x="82" y="271"/>
                </a:lnTo>
                <a:lnTo>
                  <a:pt x="84" y="251"/>
                </a:lnTo>
                <a:lnTo>
                  <a:pt x="87" y="231"/>
                </a:lnTo>
                <a:lnTo>
                  <a:pt x="90" y="212"/>
                </a:lnTo>
                <a:lnTo>
                  <a:pt x="93" y="192"/>
                </a:lnTo>
                <a:lnTo>
                  <a:pt x="97" y="173"/>
                </a:lnTo>
                <a:lnTo>
                  <a:pt x="102" y="153"/>
                </a:lnTo>
                <a:lnTo>
                  <a:pt x="108" y="134"/>
                </a:lnTo>
                <a:lnTo>
                  <a:pt x="115" y="115"/>
                </a:lnTo>
                <a:lnTo>
                  <a:pt x="123" y="96"/>
                </a:lnTo>
                <a:lnTo>
                  <a:pt x="131" y="77"/>
                </a:lnTo>
                <a:lnTo>
                  <a:pt x="140" y="59"/>
                </a:lnTo>
                <a:lnTo>
                  <a:pt x="151" y="40"/>
                </a:lnTo>
                <a:lnTo>
                  <a:pt x="85" y="0"/>
                </a:lnTo>
                <a:lnTo>
                  <a:pt x="72" y="22"/>
                </a:lnTo>
                <a:lnTo>
                  <a:pt x="61" y="44"/>
                </a:lnTo>
                <a:lnTo>
                  <a:pt x="51" y="66"/>
                </a:lnTo>
                <a:lnTo>
                  <a:pt x="43" y="88"/>
                </a:lnTo>
                <a:lnTo>
                  <a:pt x="34" y="110"/>
                </a:lnTo>
                <a:lnTo>
                  <a:pt x="28" y="132"/>
                </a:lnTo>
                <a:lnTo>
                  <a:pt x="22" y="154"/>
                </a:lnTo>
                <a:lnTo>
                  <a:pt x="17" y="177"/>
                </a:lnTo>
                <a:lnTo>
                  <a:pt x="13" y="198"/>
                </a:lnTo>
                <a:lnTo>
                  <a:pt x="10" y="221"/>
                </a:lnTo>
                <a:lnTo>
                  <a:pt x="7" y="243"/>
                </a:lnTo>
                <a:lnTo>
                  <a:pt x="5" y="266"/>
                </a:lnTo>
                <a:lnTo>
                  <a:pt x="3" y="311"/>
                </a:lnTo>
                <a:lnTo>
                  <a:pt x="2" y="355"/>
                </a:lnTo>
                <a:lnTo>
                  <a:pt x="4" y="443"/>
                </a:lnTo>
                <a:lnTo>
                  <a:pt x="8" y="530"/>
                </a:lnTo>
                <a:lnTo>
                  <a:pt x="9" y="573"/>
                </a:lnTo>
                <a:lnTo>
                  <a:pt x="10" y="616"/>
                </a:lnTo>
                <a:lnTo>
                  <a:pt x="9" y="658"/>
                </a:lnTo>
                <a:lnTo>
                  <a:pt x="7" y="699"/>
                </a:lnTo>
                <a:lnTo>
                  <a:pt x="74" y="728"/>
                </a:lnTo>
                <a:lnTo>
                  <a:pt x="7" y="699"/>
                </a:lnTo>
                <a:lnTo>
                  <a:pt x="0" y="808"/>
                </a:lnTo>
                <a:lnTo>
                  <a:pt x="74" y="728"/>
                </a:lnTo>
                <a:lnTo>
                  <a:pt x="17" y="676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09" name="Freeform 353"/>
          <p:cNvSpPr>
            <a:spLocks/>
          </p:cNvSpPr>
          <p:nvPr/>
        </p:nvSpPr>
        <p:spPr bwMode="auto">
          <a:xfrm rot="1800000">
            <a:off x="4427538" y="2259013"/>
            <a:ext cx="47625" cy="109537"/>
          </a:xfrm>
          <a:custGeom>
            <a:avLst/>
            <a:gdLst>
              <a:gd name="T0" fmla="*/ 2147483647 w 533"/>
              <a:gd name="T1" fmla="*/ 0 h 1109"/>
              <a:gd name="T2" fmla="*/ 2147483647 w 533"/>
              <a:gd name="T3" fmla="*/ 2147483647 h 1109"/>
              <a:gd name="T4" fmla="*/ 2147483647 w 533"/>
              <a:gd name="T5" fmla="*/ 2147483647 h 1109"/>
              <a:gd name="T6" fmla="*/ 2147483647 w 533"/>
              <a:gd name="T7" fmla="*/ 2147483647 h 1109"/>
              <a:gd name="T8" fmla="*/ 2147483647 w 533"/>
              <a:gd name="T9" fmla="*/ 2147483647 h 1109"/>
              <a:gd name="T10" fmla="*/ 2147483647 w 533"/>
              <a:gd name="T11" fmla="*/ 2147483647 h 1109"/>
              <a:gd name="T12" fmla="*/ 2147483647 w 533"/>
              <a:gd name="T13" fmla="*/ 2147483647 h 1109"/>
              <a:gd name="T14" fmla="*/ 2147483647 w 533"/>
              <a:gd name="T15" fmla="*/ 2147483647 h 1109"/>
              <a:gd name="T16" fmla="*/ 2147483647 w 533"/>
              <a:gd name="T17" fmla="*/ 2147483647 h 1109"/>
              <a:gd name="T18" fmla="*/ 2147483647 w 533"/>
              <a:gd name="T19" fmla="*/ 2147483647 h 1109"/>
              <a:gd name="T20" fmla="*/ 2147483647 w 533"/>
              <a:gd name="T21" fmla="*/ 2147483647 h 1109"/>
              <a:gd name="T22" fmla="*/ 2147483647 w 533"/>
              <a:gd name="T23" fmla="*/ 2147483647 h 1109"/>
              <a:gd name="T24" fmla="*/ 2147483647 w 533"/>
              <a:gd name="T25" fmla="*/ 2147483647 h 1109"/>
              <a:gd name="T26" fmla="*/ 2147483647 w 533"/>
              <a:gd name="T27" fmla="*/ 2147483647 h 1109"/>
              <a:gd name="T28" fmla="*/ 2147483647 w 533"/>
              <a:gd name="T29" fmla="*/ 2147483647 h 1109"/>
              <a:gd name="T30" fmla="*/ 2147483647 w 533"/>
              <a:gd name="T31" fmla="*/ 2147483647 h 1109"/>
              <a:gd name="T32" fmla="*/ 2147483647 w 533"/>
              <a:gd name="T33" fmla="*/ 2147483647 h 1109"/>
              <a:gd name="T34" fmla="*/ 2147483647 w 533"/>
              <a:gd name="T35" fmla="*/ 2147483647 h 1109"/>
              <a:gd name="T36" fmla="*/ 2147483647 w 533"/>
              <a:gd name="T37" fmla="*/ 2147483647 h 1109"/>
              <a:gd name="T38" fmla="*/ 2147483647 w 533"/>
              <a:gd name="T39" fmla="*/ 2147483647 h 1109"/>
              <a:gd name="T40" fmla="*/ 2147483647 w 533"/>
              <a:gd name="T41" fmla="*/ 2147483647 h 1109"/>
              <a:gd name="T42" fmla="*/ 2147483647 w 533"/>
              <a:gd name="T43" fmla="*/ 2147483647 h 1109"/>
              <a:gd name="T44" fmla="*/ 2147483647 w 533"/>
              <a:gd name="T45" fmla="*/ 2147483647 h 1109"/>
              <a:gd name="T46" fmla="*/ 2147483647 w 533"/>
              <a:gd name="T47" fmla="*/ 2147483647 h 1109"/>
              <a:gd name="T48" fmla="*/ 2147483647 w 533"/>
              <a:gd name="T49" fmla="*/ 2147483647 h 1109"/>
              <a:gd name="T50" fmla="*/ 2147483647 w 533"/>
              <a:gd name="T51" fmla="*/ 2147483647 h 1109"/>
              <a:gd name="T52" fmla="*/ 2147483647 w 533"/>
              <a:gd name="T53" fmla="*/ 2147483647 h 1109"/>
              <a:gd name="T54" fmla="*/ 2147483647 w 533"/>
              <a:gd name="T55" fmla="*/ 2147483647 h 1109"/>
              <a:gd name="T56" fmla="*/ 2147483647 w 533"/>
              <a:gd name="T57" fmla="*/ 2147483647 h 1109"/>
              <a:gd name="T58" fmla="*/ 2147483647 w 533"/>
              <a:gd name="T59" fmla="*/ 2147483647 h 1109"/>
              <a:gd name="T60" fmla="*/ 0 w 533"/>
              <a:gd name="T61" fmla="*/ 2147483647 h 1109"/>
              <a:gd name="T62" fmla="*/ 2147483647 w 533"/>
              <a:gd name="T63" fmla="*/ 2147483647 h 1109"/>
              <a:gd name="T64" fmla="*/ 2147483647 w 533"/>
              <a:gd name="T65" fmla="*/ 2147483647 h 1109"/>
              <a:gd name="T66" fmla="*/ 2147483647 w 533"/>
              <a:gd name="T67" fmla="*/ 2147483647 h 1109"/>
              <a:gd name="T68" fmla="*/ 2147483647 w 533"/>
              <a:gd name="T69" fmla="*/ 2147483647 h 1109"/>
              <a:gd name="T70" fmla="*/ 2147483647 w 533"/>
              <a:gd name="T71" fmla="*/ 2147483647 h 1109"/>
              <a:gd name="T72" fmla="*/ 2147483647 w 533"/>
              <a:gd name="T73" fmla="*/ 2147483647 h 1109"/>
              <a:gd name="T74" fmla="*/ 2147483647 w 533"/>
              <a:gd name="T75" fmla="*/ 2147483647 h 1109"/>
              <a:gd name="T76" fmla="*/ 2147483647 w 533"/>
              <a:gd name="T77" fmla="*/ 2147483647 h 1109"/>
              <a:gd name="T78" fmla="*/ 2147483647 w 533"/>
              <a:gd name="T79" fmla="*/ 2147483647 h 1109"/>
              <a:gd name="T80" fmla="*/ 2147483647 w 533"/>
              <a:gd name="T81" fmla="*/ 2147483647 h 1109"/>
              <a:gd name="T82" fmla="*/ 2147483647 w 533"/>
              <a:gd name="T83" fmla="*/ 2147483647 h 1109"/>
              <a:gd name="T84" fmla="*/ 2147483647 w 533"/>
              <a:gd name="T85" fmla="*/ 2147483647 h 1109"/>
              <a:gd name="T86" fmla="*/ 2147483647 w 533"/>
              <a:gd name="T87" fmla="*/ 2147483647 h 1109"/>
              <a:gd name="T88" fmla="*/ 2147483647 w 533"/>
              <a:gd name="T89" fmla="*/ 2147483647 h 1109"/>
              <a:gd name="T90" fmla="*/ 2147483647 w 533"/>
              <a:gd name="T91" fmla="*/ 2147483647 h 1109"/>
              <a:gd name="T92" fmla="*/ 2147483647 w 533"/>
              <a:gd name="T93" fmla="*/ 2147483647 h 1109"/>
              <a:gd name="T94" fmla="*/ 2147483647 w 533"/>
              <a:gd name="T95" fmla="*/ 2147483647 h 1109"/>
              <a:gd name="T96" fmla="*/ 2147483647 w 533"/>
              <a:gd name="T97" fmla="*/ 2147483647 h 1109"/>
              <a:gd name="T98" fmla="*/ 2147483647 w 533"/>
              <a:gd name="T99" fmla="*/ 2147483647 h 1109"/>
              <a:gd name="T100" fmla="*/ 2147483647 w 533"/>
              <a:gd name="T101" fmla="*/ 2147483647 h 1109"/>
              <a:gd name="T102" fmla="*/ 2147483647 w 533"/>
              <a:gd name="T103" fmla="*/ 2147483647 h 1109"/>
              <a:gd name="T104" fmla="*/ 2147483647 w 533"/>
              <a:gd name="T105" fmla="*/ 2147483647 h 1109"/>
              <a:gd name="T106" fmla="*/ 2147483647 w 533"/>
              <a:gd name="T107" fmla="*/ 2147483647 h 1109"/>
              <a:gd name="T108" fmla="*/ 2147483647 w 533"/>
              <a:gd name="T109" fmla="*/ 2147483647 h 1109"/>
              <a:gd name="T110" fmla="*/ 2147483647 w 533"/>
              <a:gd name="T111" fmla="*/ 2147483647 h 1109"/>
              <a:gd name="T112" fmla="*/ 2147483647 w 533"/>
              <a:gd name="T113" fmla="*/ 2147483647 h 1109"/>
              <a:gd name="T114" fmla="*/ 2147483647 w 533"/>
              <a:gd name="T115" fmla="*/ 2147483647 h 1109"/>
              <a:gd name="T116" fmla="*/ 2147483647 w 533"/>
              <a:gd name="T117" fmla="*/ 2147483647 h 1109"/>
              <a:gd name="T118" fmla="*/ 2147483647 w 533"/>
              <a:gd name="T119" fmla="*/ 2147483647 h 1109"/>
              <a:gd name="T120" fmla="*/ 2147483647 w 533"/>
              <a:gd name="T121" fmla="*/ 2147483647 h 1109"/>
              <a:gd name="T122" fmla="*/ 2147483647 w 533"/>
              <a:gd name="T123" fmla="*/ 2147483647 h 1109"/>
              <a:gd name="T124" fmla="*/ 2147483647 w 533"/>
              <a:gd name="T125" fmla="*/ 0 h 11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3"/>
              <a:gd name="T190" fmla="*/ 0 h 1109"/>
              <a:gd name="T191" fmla="*/ 533 w 533"/>
              <a:gd name="T192" fmla="*/ 1109 h 11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3" h="1109">
                <a:moveTo>
                  <a:pt x="455" y="0"/>
                </a:moveTo>
                <a:lnTo>
                  <a:pt x="451" y="70"/>
                </a:lnTo>
                <a:lnTo>
                  <a:pt x="445" y="137"/>
                </a:lnTo>
                <a:lnTo>
                  <a:pt x="441" y="169"/>
                </a:lnTo>
                <a:lnTo>
                  <a:pt x="437" y="202"/>
                </a:lnTo>
                <a:lnTo>
                  <a:pt x="433" y="234"/>
                </a:lnTo>
                <a:lnTo>
                  <a:pt x="426" y="267"/>
                </a:lnTo>
                <a:lnTo>
                  <a:pt x="421" y="298"/>
                </a:lnTo>
                <a:lnTo>
                  <a:pt x="414" y="329"/>
                </a:lnTo>
                <a:lnTo>
                  <a:pt x="407" y="361"/>
                </a:lnTo>
                <a:lnTo>
                  <a:pt x="399" y="392"/>
                </a:lnTo>
                <a:lnTo>
                  <a:pt x="391" y="423"/>
                </a:lnTo>
                <a:lnTo>
                  <a:pt x="380" y="454"/>
                </a:lnTo>
                <a:lnTo>
                  <a:pt x="370" y="486"/>
                </a:lnTo>
                <a:lnTo>
                  <a:pt x="359" y="517"/>
                </a:lnTo>
                <a:lnTo>
                  <a:pt x="345" y="547"/>
                </a:lnTo>
                <a:lnTo>
                  <a:pt x="332" y="579"/>
                </a:lnTo>
                <a:lnTo>
                  <a:pt x="317" y="611"/>
                </a:lnTo>
                <a:lnTo>
                  <a:pt x="301" y="643"/>
                </a:lnTo>
                <a:lnTo>
                  <a:pt x="284" y="674"/>
                </a:lnTo>
                <a:lnTo>
                  <a:pt x="265" y="707"/>
                </a:lnTo>
                <a:lnTo>
                  <a:pt x="246" y="740"/>
                </a:lnTo>
                <a:lnTo>
                  <a:pt x="224" y="773"/>
                </a:lnTo>
                <a:lnTo>
                  <a:pt x="202" y="807"/>
                </a:lnTo>
                <a:lnTo>
                  <a:pt x="178" y="840"/>
                </a:lnTo>
                <a:lnTo>
                  <a:pt x="153" y="875"/>
                </a:lnTo>
                <a:lnTo>
                  <a:pt x="126" y="910"/>
                </a:lnTo>
                <a:lnTo>
                  <a:pt x="96" y="946"/>
                </a:lnTo>
                <a:lnTo>
                  <a:pt x="67" y="982"/>
                </a:lnTo>
                <a:lnTo>
                  <a:pt x="34" y="1019"/>
                </a:lnTo>
                <a:lnTo>
                  <a:pt x="0" y="1057"/>
                </a:lnTo>
                <a:lnTo>
                  <a:pt x="57" y="1109"/>
                </a:lnTo>
                <a:lnTo>
                  <a:pt x="92" y="1070"/>
                </a:lnTo>
                <a:lnTo>
                  <a:pt x="125" y="1032"/>
                </a:lnTo>
                <a:lnTo>
                  <a:pt x="157" y="995"/>
                </a:lnTo>
                <a:lnTo>
                  <a:pt x="187" y="958"/>
                </a:lnTo>
                <a:lnTo>
                  <a:pt x="214" y="921"/>
                </a:lnTo>
                <a:lnTo>
                  <a:pt x="241" y="886"/>
                </a:lnTo>
                <a:lnTo>
                  <a:pt x="265" y="851"/>
                </a:lnTo>
                <a:lnTo>
                  <a:pt x="290" y="815"/>
                </a:lnTo>
                <a:lnTo>
                  <a:pt x="312" y="780"/>
                </a:lnTo>
                <a:lnTo>
                  <a:pt x="332" y="746"/>
                </a:lnTo>
                <a:lnTo>
                  <a:pt x="352" y="712"/>
                </a:lnTo>
                <a:lnTo>
                  <a:pt x="370" y="679"/>
                </a:lnTo>
                <a:lnTo>
                  <a:pt x="386" y="645"/>
                </a:lnTo>
                <a:lnTo>
                  <a:pt x="403" y="611"/>
                </a:lnTo>
                <a:lnTo>
                  <a:pt x="417" y="577"/>
                </a:lnTo>
                <a:lnTo>
                  <a:pt x="430" y="544"/>
                </a:lnTo>
                <a:lnTo>
                  <a:pt x="443" y="512"/>
                </a:lnTo>
                <a:lnTo>
                  <a:pt x="454" y="478"/>
                </a:lnTo>
                <a:lnTo>
                  <a:pt x="464" y="445"/>
                </a:lnTo>
                <a:lnTo>
                  <a:pt x="474" y="412"/>
                </a:lnTo>
                <a:lnTo>
                  <a:pt x="482" y="379"/>
                </a:lnTo>
                <a:lnTo>
                  <a:pt x="490" y="347"/>
                </a:lnTo>
                <a:lnTo>
                  <a:pt x="497" y="313"/>
                </a:lnTo>
                <a:lnTo>
                  <a:pt x="503" y="280"/>
                </a:lnTo>
                <a:lnTo>
                  <a:pt x="508" y="246"/>
                </a:lnTo>
                <a:lnTo>
                  <a:pt x="514" y="212"/>
                </a:lnTo>
                <a:lnTo>
                  <a:pt x="518" y="179"/>
                </a:lnTo>
                <a:lnTo>
                  <a:pt x="522" y="145"/>
                </a:lnTo>
                <a:lnTo>
                  <a:pt x="528" y="76"/>
                </a:lnTo>
                <a:lnTo>
                  <a:pt x="533" y="5"/>
                </a:lnTo>
                <a:lnTo>
                  <a:pt x="455" y="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0" name="Freeform 354"/>
          <p:cNvSpPr>
            <a:spLocks/>
          </p:cNvSpPr>
          <p:nvPr/>
        </p:nvSpPr>
        <p:spPr bwMode="auto">
          <a:xfrm rot="1800000">
            <a:off x="4441825" y="2300288"/>
            <a:ext cx="4763" cy="15875"/>
          </a:xfrm>
          <a:custGeom>
            <a:avLst/>
            <a:gdLst>
              <a:gd name="T0" fmla="*/ 2147483647 w 66"/>
              <a:gd name="T1" fmla="*/ 0 h 161"/>
              <a:gd name="T2" fmla="*/ 2147483647 w 66"/>
              <a:gd name="T3" fmla="*/ 2147483647 h 161"/>
              <a:gd name="T4" fmla="*/ 2147483647 w 66"/>
              <a:gd name="T5" fmla="*/ 2147483647 h 161"/>
              <a:gd name="T6" fmla="*/ 2147483647 w 66"/>
              <a:gd name="T7" fmla="*/ 2147483647 h 161"/>
              <a:gd name="T8" fmla="*/ 2147483647 w 66"/>
              <a:gd name="T9" fmla="*/ 2147483647 h 161"/>
              <a:gd name="T10" fmla="*/ 2147483647 w 66"/>
              <a:gd name="T11" fmla="*/ 2147483647 h 161"/>
              <a:gd name="T12" fmla="*/ 2147483647 w 66"/>
              <a:gd name="T13" fmla="*/ 2147483647 h 161"/>
              <a:gd name="T14" fmla="*/ 2147483647 w 66"/>
              <a:gd name="T15" fmla="*/ 2147483647 h 161"/>
              <a:gd name="T16" fmla="*/ 2147483647 w 66"/>
              <a:gd name="T17" fmla="*/ 2147483647 h 161"/>
              <a:gd name="T18" fmla="*/ 2147483647 w 66"/>
              <a:gd name="T19" fmla="*/ 2147483647 h 161"/>
              <a:gd name="T20" fmla="*/ 2147483647 w 66"/>
              <a:gd name="T21" fmla="*/ 2147483647 h 161"/>
              <a:gd name="T22" fmla="*/ 2147483647 w 66"/>
              <a:gd name="T23" fmla="*/ 2147483647 h 161"/>
              <a:gd name="T24" fmla="*/ 0 w 66"/>
              <a:gd name="T25" fmla="*/ 2147483647 h 161"/>
              <a:gd name="T26" fmla="*/ 2147483647 w 66"/>
              <a:gd name="T27" fmla="*/ 2147483647 h 161"/>
              <a:gd name="T28" fmla="*/ 2147483647 w 66"/>
              <a:gd name="T29" fmla="*/ 2147483647 h 161"/>
              <a:gd name="T30" fmla="*/ 2147483647 w 66"/>
              <a:gd name="T31" fmla="*/ 2147483647 h 161"/>
              <a:gd name="T32" fmla="*/ 2147483647 w 66"/>
              <a:gd name="T33" fmla="*/ 2147483647 h 161"/>
              <a:gd name="T34" fmla="*/ 2147483647 w 66"/>
              <a:gd name="T35" fmla="*/ 2147483647 h 161"/>
              <a:gd name="T36" fmla="*/ 2147483647 w 66"/>
              <a:gd name="T37" fmla="*/ 2147483647 h 161"/>
              <a:gd name="T38" fmla="*/ 2147483647 w 66"/>
              <a:gd name="T39" fmla="*/ 2147483647 h 161"/>
              <a:gd name="T40" fmla="*/ 2147483647 w 66"/>
              <a:gd name="T41" fmla="*/ 2147483647 h 161"/>
              <a:gd name="T42" fmla="*/ 2147483647 w 66"/>
              <a:gd name="T43" fmla="*/ 2147483647 h 161"/>
              <a:gd name="T44" fmla="*/ 2147483647 w 66"/>
              <a:gd name="T45" fmla="*/ 2147483647 h 161"/>
              <a:gd name="T46" fmla="*/ 2147483647 w 66"/>
              <a:gd name="T47" fmla="*/ 2147483647 h 161"/>
              <a:gd name="T48" fmla="*/ 2147483647 w 66"/>
              <a:gd name="T49" fmla="*/ 2147483647 h 161"/>
              <a:gd name="T50" fmla="*/ 2147483647 w 66"/>
              <a:gd name="T51" fmla="*/ 2147483647 h 161"/>
              <a:gd name="T52" fmla="*/ 2147483647 w 66"/>
              <a:gd name="T53" fmla="*/ 0 h 1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66"/>
              <a:gd name="T82" fmla="*/ 0 h 161"/>
              <a:gd name="T83" fmla="*/ 66 w 66"/>
              <a:gd name="T84" fmla="*/ 161 h 16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66" h="161">
                <a:moveTo>
                  <a:pt x="66" y="0"/>
                </a:moveTo>
                <a:lnTo>
                  <a:pt x="58" y="8"/>
                </a:lnTo>
                <a:lnTo>
                  <a:pt x="51" y="18"/>
                </a:lnTo>
                <a:lnTo>
                  <a:pt x="44" y="26"/>
                </a:lnTo>
                <a:lnTo>
                  <a:pt x="38" y="35"/>
                </a:lnTo>
                <a:lnTo>
                  <a:pt x="31" y="44"/>
                </a:lnTo>
                <a:lnTo>
                  <a:pt x="26" y="55"/>
                </a:lnTo>
                <a:lnTo>
                  <a:pt x="22" y="64"/>
                </a:lnTo>
                <a:lnTo>
                  <a:pt x="18" y="74"/>
                </a:lnTo>
                <a:lnTo>
                  <a:pt x="11" y="95"/>
                </a:lnTo>
                <a:lnTo>
                  <a:pt x="6" y="116"/>
                </a:lnTo>
                <a:lnTo>
                  <a:pt x="2" y="139"/>
                </a:lnTo>
                <a:lnTo>
                  <a:pt x="0" y="161"/>
                </a:lnTo>
                <a:lnTo>
                  <a:pt x="5" y="151"/>
                </a:lnTo>
                <a:lnTo>
                  <a:pt x="10" y="141"/>
                </a:lnTo>
                <a:lnTo>
                  <a:pt x="13" y="130"/>
                </a:lnTo>
                <a:lnTo>
                  <a:pt x="16" y="120"/>
                </a:lnTo>
                <a:lnTo>
                  <a:pt x="20" y="99"/>
                </a:lnTo>
                <a:lnTo>
                  <a:pt x="24" y="76"/>
                </a:lnTo>
                <a:lnTo>
                  <a:pt x="26" y="66"/>
                </a:lnTo>
                <a:lnTo>
                  <a:pt x="29" y="55"/>
                </a:lnTo>
                <a:lnTo>
                  <a:pt x="32" y="44"/>
                </a:lnTo>
                <a:lnTo>
                  <a:pt x="36" y="34"/>
                </a:lnTo>
                <a:lnTo>
                  <a:pt x="42" y="25"/>
                </a:lnTo>
                <a:lnTo>
                  <a:pt x="49" y="16"/>
                </a:lnTo>
                <a:lnTo>
                  <a:pt x="56" y="7"/>
                </a:lnTo>
                <a:lnTo>
                  <a:pt x="6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1" name="Freeform 355"/>
          <p:cNvSpPr>
            <a:spLocks/>
          </p:cNvSpPr>
          <p:nvPr/>
        </p:nvSpPr>
        <p:spPr bwMode="auto">
          <a:xfrm rot="1800000">
            <a:off x="4511675" y="2166938"/>
            <a:ext cx="38100" cy="44450"/>
          </a:xfrm>
          <a:custGeom>
            <a:avLst/>
            <a:gdLst>
              <a:gd name="T0" fmla="*/ 2147483647 w 439"/>
              <a:gd name="T1" fmla="*/ 2147483647 h 454"/>
              <a:gd name="T2" fmla="*/ 2147483647 w 439"/>
              <a:gd name="T3" fmla="*/ 2147483647 h 454"/>
              <a:gd name="T4" fmla="*/ 2147483647 w 439"/>
              <a:gd name="T5" fmla="*/ 2147483647 h 454"/>
              <a:gd name="T6" fmla="*/ 2147483647 w 439"/>
              <a:gd name="T7" fmla="*/ 2147483647 h 454"/>
              <a:gd name="T8" fmla="*/ 2147483647 w 439"/>
              <a:gd name="T9" fmla="*/ 2147483647 h 454"/>
              <a:gd name="T10" fmla="*/ 2147483647 w 439"/>
              <a:gd name="T11" fmla="*/ 2147483647 h 454"/>
              <a:gd name="T12" fmla="*/ 2147483647 w 439"/>
              <a:gd name="T13" fmla="*/ 2147483647 h 454"/>
              <a:gd name="T14" fmla="*/ 2147483647 w 439"/>
              <a:gd name="T15" fmla="*/ 2147483647 h 454"/>
              <a:gd name="T16" fmla="*/ 2147483647 w 439"/>
              <a:gd name="T17" fmla="*/ 2147483647 h 454"/>
              <a:gd name="T18" fmla="*/ 2147483647 w 439"/>
              <a:gd name="T19" fmla="*/ 2147483647 h 454"/>
              <a:gd name="T20" fmla="*/ 2147483647 w 439"/>
              <a:gd name="T21" fmla="*/ 2147483647 h 454"/>
              <a:gd name="T22" fmla="*/ 2147483647 w 439"/>
              <a:gd name="T23" fmla="*/ 2147483647 h 454"/>
              <a:gd name="T24" fmla="*/ 2147483647 w 439"/>
              <a:gd name="T25" fmla="*/ 2147483647 h 454"/>
              <a:gd name="T26" fmla="*/ 2147483647 w 439"/>
              <a:gd name="T27" fmla="*/ 2147483647 h 454"/>
              <a:gd name="T28" fmla="*/ 2147483647 w 439"/>
              <a:gd name="T29" fmla="*/ 2147483647 h 454"/>
              <a:gd name="T30" fmla="*/ 2147483647 w 439"/>
              <a:gd name="T31" fmla="*/ 2147483647 h 454"/>
              <a:gd name="T32" fmla="*/ 2147483647 w 439"/>
              <a:gd name="T33" fmla="*/ 0 h 454"/>
              <a:gd name="T34" fmla="*/ 2147483647 w 439"/>
              <a:gd name="T35" fmla="*/ 2147483647 h 454"/>
              <a:gd name="T36" fmla="*/ 2147483647 w 439"/>
              <a:gd name="T37" fmla="*/ 2147483647 h 454"/>
              <a:gd name="T38" fmla="*/ 2147483647 w 439"/>
              <a:gd name="T39" fmla="*/ 2147483647 h 454"/>
              <a:gd name="T40" fmla="*/ 2147483647 w 439"/>
              <a:gd name="T41" fmla="*/ 2147483647 h 454"/>
              <a:gd name="T42" fmla="*/ 2147483647 w 439"/>
              <a:gd name="T43" fmla="*/ 2147483647 h 454"/>
              <a:gd name="T44" fmla="*/ 2147483647 w 439"/>
              <a:gd name="T45" fmla="*/ 2147483647 h 454"/>
              <a:gd name="T46" fmla="*/ 2147483647 w 439"/>
              <a:gd name="T47" fmla="*/ 2147483647 h 454"/>
              <a:gd name="T48" fmla="*/ 2147483647 w 439"/>
              <a:gd name="T49" fmla="*/ 2147483647 h 454"/>
              <a:gd name="T50" fmla="*/ 2147483647 w 439"/>
              <a:gd name="T51" fmla="*/ 2147483647 h 454"/>
              <a:gd name="T52" fmla="*/ 2147483647 w 439"/>
              <a:gd name="T53" fmla="*/ 2147483647 h 454"/>
              <a:gd name="T54" fmla="*/ 2147483647 w 439"/>
              <a:gd name="T55" fmla="*/ 2147483647 h 454"/>
              <a:gd name="T56" fmla="*/ 2147483647 w 439"/>
              <a:gd name="T57" fmla="*/ 2147483647 h 454"/>
              <a:gd name="T58" fmla="*/ 2147483647 w 439"/>
              <a:gd name="T59" fmla="*/ 2147483647 h 454"/>
              <a:gd name="T60" fmla="*/ 2147483647 w 439"/>
              <a:gd name="T61" fmla="*/ 2147483647 h 454"/>
              <a:gd name="T62" fmla="*/ 0 w 439"/>
              <a:gd name="T63" fmla="*/ 2147483647 h 454"/>
              <a:gd name="T64" fmla="*/ 2147483647 w 439"/>
              <a:gd name="T65" fmla="*/ 2147483647 h 45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39"/>
              <a:gd name="T100" fmla="*/ 0 h 454"/>
              <a:gd name="T101" fmla="*/ 439 w 439"/>
              <a:gd name="T102" fmla="*/ 454 h 45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39" h="454">
                <a:moveTo>
                  <a:pt x="62" y="453"/>
                </a:moveTo>
                <a:lnTo>
                  <a:pt x="61" y="454"/>
                </a:lnTo>
                <a:lnTo>
                  <a:pt x="82" y="429"/>
                </a:lnTo>
                <a:lnTo>
                  <a:pt x="103" y="404"/>
                </a:lnTo>
                <a:lnTo>
                  <a:pt x="126" y="379"/>
                </a:lnTo>
                <a:lnTo>
                  <a:pt x="149" y="355"/>
                </a:lnTo>
                <a:lnTo>
                  <a:pt x="199" y="306"/>
                </a:lnTo>
                <a:lnTo>
                  <a:pt x="249" y="258"/>
                </a:lnTo>
                <a:lnTo>
                  <a:pt x="273" y="233"/>
                </a:lnTo>
                <a:lnTo>
                  <a:pt x="299" y="209"/>
                </a:lnTo>
                <a:lnTo>
                  <a:pt x="324" y="183"/>
                </a:lnTo>
                <a:lnTo>
                  <a:pt x="348" y="156"/>
                </a:lnTo>
                <a:lnTo>
                  <a:pt x="373" y="130"/>
                </a:lnTo>
                <a:lnTo>
                  <a:pt x="396" y="101"/>
                </a:lnTo>
                <a:lnTo>
                  <a:pt x="418" y="72"/>
                </a:lnTo>
                <a:lnTo>
                  <a:pt x="439" y="43"/>
                </a:lnTo>
                <a:lnTo>
                  <a:pt x="376" y="0"/>
                </a:lnTo>
                <a:lnTo>
                  <a:pt x="356" y="26"/>
                </a:lnTo>
                <a:lnTo>
                  <a:pt x="336" y="53"/>
                </a:lnTo>
                <a:lnTo>
                  <a:pt x="314" y="78"/>
                </a:lnTo>
                <a:lnTo>
                  <a:pt x="292" y="104"/>
                </a:lnTo>
                <a:lnTo>
                  <a:pt x="268" y="129"/>
                </a:lnTo>
                <a:lnTo>
                  <a:pt x="244" y="153"/>
                </a:lnTo>
                <a:lnTo>
                  <a:pt x="219" y="178"/>
                </a:lnTo>
                <a:lnTo>
                  <a:pt x="195" y="202"/>
                </a:lnTo>
                <a:lnTo>
                  <a:pt x="144" y="252"/>
                </a:lnTo>
                <a:lnTo>
                  <a:pt x="94" y="301"/>
                </a:lnTo>
                <a:lnTo>
                  <a:pt x="69" y="326"/>
                </a:lnTo>
                <a:lnTo>
                  <a:pt x="46" y="353"/>
                </a:lnTo>
                <a:lnTo>
                  <a:pt x="22" y="380"/>
                </a:lnTo>
                <a:lnTo>
                  <a:pt x="1" y="407"/>
                </a:lnTo>
                <a:lnTo>
                  <a:pt x="0" y="407"/>
                </a:lnTo>
                <a:lnTo>
                  <a:pt x="62" y="453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2" name="Freeform 356"/>
          <p:cNvSpPr>
            <a:spLocks/>
          </p:cNvSpPr>
          <p:nvPr/>
        </p:nvSpPr>
        <p:spPr bwMode="auto">
          <a:xfrm rot="1800000">
            <a:off x="4479925" y="2193925"/>
            <a:ext cx="31750" cy="71438"/>
          </a:xfrm>
          <a:custGeom>
            <a:avLst/>
            <a:gdLst>
              <a:gd name="T0" fmla="*/ 2147483647 w 357"/>
              <a:gd name="T1" fmla="*/ 2147483647 h 715"/>
              <a:gd name="T2" fmla="*/ 2147483647 w 357"/>
              <a:gd name="T3" fmla="*/ 2147483647 h 715"/>
              <a:gd name="T4" fmla="*/ 2147483647 w 357"/>
              <a:gd name="T5" fmla="*/ 2147483647 h 715"/>
              <a:gd name="T6" fmla="*/ 2147483647 w 357"/>
              <a:gd name="T7" fmla="*/ 2147483647 h 715"/>
              <a:gd name="T8" fmla="*/ 2147483647 w 357"/>
              <a:gd name="T9" fmla="*/ 2147483647 h 715"/>
              <a:gd name="T10" fmla="*/ 2147483647 w 357"/>
              <a:gd name="T11" fmla="*/ 2147483647 h 715"/>
              <a:gd name="T12" fmla="*/ 2147483647 w 357"/>
              <a:gd name="T13" fmla="*/ 2147483647 h 715"/>
              <a:gd name="T14" fmla="*/ 2147483647 w 357"/>
              <a:gd name="T15" fmla="*/ 2147483647 h 715"/>
              <a:gd name="T16" fmla="*/ 2147483647 w 357"/>
              <a:gd name="T17" fmla="*/ 2147483647 h 715"/>
              <a:gd name="T18" fmla="*/ 2147483647 w 357"/>
              <a:gd name="T19" fmla="*/ 2147483647 h 715"/>
              <a:gd name="T20" fmla="*/ 2147483647 w 357"/>
              <a:gd name="T21" fmla="*/ 2147483647 h 715"/>
              <a:gd name="T22" fmla="*/ 2147483647 w 357"/>
              <a:gd name="T23" fmla="*/ 2147483647 h 715"/>
              <a:gd name="T24" fmla="*/ 2147483647 w 357"/>
              <a:gd name="T25" fmla="*/ 2147483647 h 715"/>
              <a:gd name="T26" fmla="*/ 2147483647 w 357"/>
              <a:gd name="T27" fmla="*/ 2147483647 h 715"/>
              <a:gd name="T28" fmla="*/ 2147483647 w 357"/>
              <a:gd name="T29" fmla="*/ 2147483647 h 715"/>
              <a:gd name="T30" fmla="*/ 2147483647 w 357"/>
              <a:gd name="T31" fmla="*/ 2147483647 h 715"/>
              <a:gd name="T32" fmla="*/ 2147483647 w 357"/>
              <a:gd name="T33" fmla="*/ 2147483647 h 715"/>
              <a:gd name="T34" fmla="*/ 2147483647 w 357"/>
              <a:gd name="T35" fmla="*/ 2147483647 h 715"/>
              <a:gd name="T36" fmla="*/ 2147483647 w 357"/>
              <a:gd name="T37" fmla="*/ 2147483647 h 715"/>
              <a:gd name="T38" fmla="*/ 2147483647 w 357"/>
              <a:gd name="T39" fmla="*/ 2147483647 h 715"/>
              <a:gd name="T40" fmla="*/ 2147483647 w 357"/>
              <a:gd name="T41" fmla="*/ 2147483647 h 715"/>
              <a:gd name="T42" fmla="*/ 2147483647 w 357"/>
              <a:gd name="T43" fmla="*/ 2147483647 h 715"/>
              <a:gd name="T44" fmla="*/ 2147483647 w 357"/>
              <a:gd name="T45" fmla="*/ 2147483647 h 715"/>
              <a:gd name="T46" fmla="*/ 2147483647 w 357"/>
              <a:gd name="T47" fmla="*/ 2147483647 h 715"/>
              <a:gd name="T48" fmla="*/ 2147483647 w 357"/>
              <a:gd name="T49" fmla="*/ 2147483647 h 715"/>
              <a:gd name="T50" fmla="*/ 2147483647 w 357"/>
              <a:gd name="T51" fmla="*/ 2147483647 h 715"/>
              <a:gd name="T52" fmla="*/ 0 w 357"/>
              <a:gd name="T53" fmla="*/ 2147483647 h 715"/>
              <a:gd name="T54" fmla="*/ 2147483647 w 357"/>
              <a:gd name="T55" fmla="*/ 2147483647 h 715"/>
              <a:gd name="T56" fmla="*/ 2147483647 w 357"/>
              <a:gd name="T57" fmla="*/ 2147483647 h 715"/>
              <a:gd name="T58" fmla="*/ 2147483647 w 357"/>
              <a:gd name="T59" fmla="*/ 2147483647 h 715"/>
              <a:gd name="T60" fmla="*/ 2147483647 w 357"/>
              <a:gd name="T61" fmla="*/ 2147483647 h 715"/>
              <a:gd name="T62" fmla="*/ 2147483647 w 357"/>
              <a:gd name="T63" fmla="*/ 2147483647 h 715"/>
              <a:gd name="T64" fmla="*/ 2147483647 w 357"/>
              <a:gd name="T65" fmla="*/ 2147483647 h 715"/>
              <a:gd name="T66" fmla="*/ 2147483647 w 357"/>
              <a:gd name="T67" fmla="*/ 2147483647 h 715"/>
              <a:gd name="T68" fmla="*/ 2147483647 w 357"/>
              <a:gd name="T69" fmla="*/ 2147483647 h 715"/>
              <a:gd name="T70" fmla="*/ 2147483647 w 357"/>
              <a:gd name="T71" fmla="*/ 2147483647 h 715"/>
              <a:gd name="T72" fmla="*/ 2147483647 w 357"/>
              <a:gd name="T73" fmla="*/ 2147483647 h 715"/>
              <a:gd name="T74" fmla="*/ 2147483647 w 357"/>
              <a:gd name="T75" fmla="*/ 2147483647 h 715"/>
              <a:gd name="T76" fmla="*/ 2147483647 w 357"/>
              <a:gd name="T77" fmla="*/ 2147483647 h 715"/>
              <a:gd name="T78" fmla="*/ 2147483647 w 357"/>
              <a:gd name="T79" fmla="*/ 2147483647 h 71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57"/>
              <a:gd name="T121" fmla="*/ 0 h 715"/>
              <a:gd name="T122" fmla="*/ 357 w 357"/>
              <a:gd name="T123" fmla="*/ 715 h 71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57" h="715">
                <a:moveTo>
                  <a:pt x="357" y="639"/>
                </a:moveTo>
                <a:lnTo>
                  <a:pt x="357" y="639"/>
                </a:lnTo>
                <a:lnTo>
                  <a:pt x="347" y="638"/>
                </a:lnTo>
                <a:lnTo>
                  <a:pt x="339" y="635"/>
                </a:lnTo>
                <a:lnTo>
                  <a:pt x="330" y="633"/>
                </a:lnTo>
                <a:lnTo>
                  <a:pt x="322" y="631"/>
                </a:lnTo>
                <a:lnTo>
                  <a:pt x="303" y="624"/>
                </a:lnTo>
                <a:lnTo>
                  <a:pt x="286" y="616"/>
                </a:lnTo>
                <a:lnTo>
                  <a:pt x="269" y="606"/>
                </a:lnTo>
                <a:lnTo>
                  <a:pt x="251" y="594"/>
                </a:lnTo>
                <a:lnTo>
                  <a:pt x="235" y="581"/>
                </a:lnTo>
                <a:lnTo>
                  <a:pt x="218" y="567"/>
                </a:lnTo>
                <a:lnTo>
                  <a:pt x="203" y="550"/>
                </a:lnTo>
                <a:lnTo>
                  <a:pt x="188" y="533"/>
                </a:lnTo>
                <a:lnTo>
                  <a:pt x="173" y="515"/>
                </a:lnTo>
                <a:lnTo>
                  <a:pt x="160" y="495"/>
                </a:lnTo>
                <a:lnTo>
                  <a:pt x="147" y="475"/>
                </a:lnTo>
                <a:lnTo>
                  <a:pt x="135" y="453"/>
                </a:lnTo>
                <a:lnTo>
                  <a:pt x="124" y="432"/>
                </a:lnTo>
                <a:lnTo>
                  <a:pt x="114" y="408"/>
                </a:lnTo>
                <a:lnTo>
                  <a:pt x="105" y="385"/>
                </a:lnTo>
                <a:lnTo>
                  <a:pt x="97" y="362"/>
                </a:lnTo>
                <a:lnTo>
                  <a:pt x="90" y="337"/>
                </a:lnTo>
                <a:lnTo>
                  <a:pt x="85" y="314"/>
                </a:lnTo>
                <a:lnTo>
                  <a:pt x="81" y="289"/>
                </a:lnTo>
                <a:lnTo>
                  <a:pt x="79" y="265"/>
                </a:lnTo>
                <a:lnTo>
                  <a:pt x="78" y="241"/>
                </a:lnTo>
                <a:lnTo>
                  <a:pt x="78" y="216"/>
                </a:lnTo>
                <a:lnTo>
                  <a:pt x="79" y="193"/>
                </a:lnTo>
                <a:lnTo>
                  <a:pt x="83" y="170"/>
                </a:lnTo>
                <a:lnTo>
                  <a:pt x="87" y="148"/>
                </a:lnTo>
                <a:lnTo>
                  <a:pt x="93" y="125"/>
                </a:lnTo>
                <a:lnTo>
                  <a:pt x="97" y="115"/>
                </a:lnTo>
                <a:lnTo>
                  <a:pt x="100" y="105"/>
                </a:lnTo>
                <a:lnTo>
                  <a:pt x="106" y="95"/>
                </a:lnTo>
                <a:lnTo>
                  <a:pt x="111" y="85"/>
                </a:lnTo>
                <a:lnTo>
                  <a:pt x="116" y="75"/>
                </a:lnTo>
                <a:lnTo>
                  <a:pt x="121" y="66"/>
                </a:lnTo>
                <a:lnTo>
                  <a:pt x="127" y="56"/>
                </a:lnTo>
                <a:lnTo>
                  <a:pt x="134" y="46"/>
                </a:lnTo>
                <a:lnTo>
                  <a:pt x="72" y="0"/>
                </a:lnTo>
                <a:lnTo>
                  <a:pt x="64" y="13"/>
                </a:lnTo>
                <a:lnTo>
                  <a:pt x="55" y="25"/>
                </a:lnTo>
                <a:lnTo>
                  <a:pt x="48" y="37"/>
                </a:lnTo>
                <a:lnTo>
                  <a:pt x="41" y="49"/>
                </a:lnTo>
                <a:lnTo>
                  <a:pt x="35" y="63"/>
                </a:lnTo>
                <a:lnTo>
                  <a:pt x="30" y="76"/>
                </a:lnTo>
                <a:lnTo>
                  <a:pt x="25" y="89"/>
                </a:lnTo>
                <a:lnTo>
                  <a:pt x="19" y="103"/>
                </a:lnTo>
                <a:lnTo>
                  <a:pt x="12" y="129"/>
                </a:lnTo>
                <a:lnTo>
                  <a:pt x="6" y="157"/>
                </a:lnTo>
                <a:lnTo>
                  <a:pt x="2" y="186"/>
                </a:lnTo>
                <a:lnTo>
                  <a:pt x="0" y="214"/>
                </a:lnTo>
                <a:lnTo>
                  <a:pt x="0" y="242"/>
                </a:lnTo>
                <a:lnTo>
                  <a:pt x="2" y="271"/>
                </a:lnTo>
                <a:lnTo>
                  <a:pt x="5" y="299"/>
                </a:lnTo>
                <a:lnTo>
                  <a:pt x="9" y="327"/>
                </a:lnTo>
                <a:lnTo>
                  <a:pt x="15" y="356"/>
                </a:lnTo>
                <a:lnTo>
                  <a:pt x="24" y="383"/>
                </a:lnTo>
                <a:lnTo>
                  <a:pt x="32" y="411"/>
                </a:lnTo>
                <a:lnTo>
                  <a:pt x="42" y="438"/>
                </a:lnTo>
                <a:lnTo>
                  <a:pt x="53" y="464"/>
                </a:lnTo>
                <a:lnTo>
                  <a:pt x="67" y="489"/>
                </a:lnTo>
                <a:lnTo>
                  <a:pt x="80" y="515"/>
                </a:lnTo>
                <a:lnTo>
                  <a:pt x="95" y="538"/>
                </a:lnTo>
                <a:lnTo>
                  <a:pt x="111" y="561"/>
                </a:lnTo>
                <a:lnTo>
                  <a:pt x="128" y="582"/>
                </a:lnTo>
                <a:lnTo>
                  <a:pt x="147" y="603"/>
                </a:lnTo>
                <a:lnTo>
                  <a:pt x="165" y="622"/>
                </a:lnTo>
                <a:lnTo>
                  <a:pt x="185" y="641"/>
                </a:lnTo>
                <a:lnTo>
                  <a:pt x="206" y="657"/>
                </a:lnTo>
                <a:lnTo>
                  <a:pt x="228" y="671"/>
                </a:lnTo>
                <a:lnTo>
                  <a:pt x="250" y="685"/>
                </a:lnTo>
                <a:lnTo>
                  <a:pt x="274" y="696"/>
                </a:lnTo>
                <a:lnTo>
                  <a:pt x="297" y="704"/>
                </a:lnTo>
                <a:lnTo>
                  <a:pt x="310" y="708"/>
                </a:lnTo>
                <a:lnTo>
                  <a:pt x="323" y="711"/>
                </a:lnTo>
                <a:lnTo>
                  <a:pt x="335" y="713"/>
                </a:lnTo>
                <a:lnTo>
                  <a:pt x="347" y="715"/>
                </a:lnTo>
                <a:lnTo>
                  <a:pt x="349" y="715"/>
                </a:lnTo>
                <a:lnTo>
                  <a:pt x="357" y="639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3" name="Freeform 357"/>
          <p:cNvSpPr>
            <a:spLocks/>
          </p:cNvSpPr>
          <p:nvPr/>
        </p:nvSpPr>
        <p:spPr bwMode="auto">
          <a:xfrm rot="1800000">
            <a:off x="4503738" y="2224088"/>
            <a:ext cx="25400" cy="55562"/>
          </a:xfrm>
          <a:custGeom>
            <a:avLst/>
            <a:gdLst>
              <a:gd name="T0" fmla="*/ 2147483647 w 307"/>
              <a:gd name="T1" fmla="*/ 0 h 564"/>
              <a:gd name="T2" fmla="*/ 2147483647 w 307"/>
              <a:gd name="T3" fmla="*/ 0 h 564"/>
              <a:gd name="T4" fmla="*/ 2147483647 w 307"/>
              <a:gd name="T5" fmla="*/ 2147483647 h 564"/>
              <a:gd name="T6" fmla="*/ 2147483647 w 307"/>
              <a:gd name="T7" fmla="*/ 2147483647 h 564"/>
              <a:gd name="T8" fmla="*/ 2147483647 w 307"/>
              <a:gd name="T9" fmla="*/ 2147483647 h 564"/>
              <a:gd name="T10" fmla="*/ 2147483647 w 307"/>
              <a:gd name="T11" fmla="*/ 2147483647 h 564"/>
              <a:gd name="T12" fmla="*/ 2147483647 w 307"/>
              <a:gd name="T13" fmla="*/ 2147483647 h 564"/>
              <a:gd name="T14" fmla="*/ 2147483647 w 307"/>
              <a:gd name="T15" fmla="*/ 2147483647 h 564"/>
              <a:gd name="T16" fmla="*/ 2147483647 w 307"/>
              <a:gd name="T17" fmla="*/ 2147483647 h 564"/>
              <a:gd name="T18" fmla="*/ 2147483647 w 307"/>
              <a:gd name="T19" fmla="*/ 2147483647 h 564"/>
              <a:gd name="T20" fmla="*/ 2147483647 w 307"/>
              <a:gd name="T21" fmla="*/ 2147483647 h 564"/>
              <a:gd name="T22" fmla="*/ 2147483647 w 307"/>
              <a:gd name="T23" fmla="*/ 2147483647 h 564"/>
              <a:gd name="T24" fmla="*/ 2147483647 w 307"/>
              <a:gd name="T25" fmla="*/ 2147483647 h 564"/>
              <a:gd name="T26" fmla="*/ 2147483647 w 307"/>
              <a:gd name="T27" fmla="*/ 2147483647 h 564"/>
              <a:gd name="T28" fmla="*/ 2147483647 w 307"/>
              <a:gd name="T29" fmla="*/ 2147483647 h 564"/>
              <a:gd name="T30" fmla="*/ 2147483647 w 307"/>
              <a:gd name="T31" fmla="*/ 2147483647 h 564"/>
              <a:gd name="T32" fmla="*/ 2147483647 w 307"/>
              <a:gd name="T33" fmla="*/ 2147483647 h 564"/>
              <a:gd name="T34" fmla="*/ 2147483647 w 307"/>
              <a:gd name="T35" fmla="*/ 2147483647 h 564"/>
              <a:gd name="T36" fmla="*/ 2147483647 w 307"/>
              <a:gd name="T37" fmla="*/ 2147483647 h 564"/>
              <a:gd name="T38" fmla="*/ 2147483647 w 307"/>
              <a:gd name="T39" fmla="*/ 2147483647 h 564"/>
              <a:gd name="T40" fmla="*/ 2147483647 w 307"/>
              <a:gd name="T41" fmla="*/ 2147483647 h 564"/>
              <a:gd name="T42" fmla="*/ 2147483647 w 307"/>
              <a:gd name="T43" fmla="*/ 2147483647 h 564"/>
              <a:gd name="T44" fmla="*/ 2147483647 w 307"/>
              <a:gd name="T45" fmla="*/ 2147483647 h 564"/>
              <a:gd name="T46" fmla="*/ 2147483647 w 307"/>
              <a:gd name="T47" fmla="*/ 2147483647 h 564"/>
              <a:gd name="T48" fmla="*/ 0 w 307"/>
              <a:gd name="T49" fmla="*/ 2147483647 h 564"/>
              <a:gd name="T50" fmla="*/ 2147483647 w 307"/>
              <a:gd name="T51" fmla="*/ 2147483647 h 564"/>
              <a:gd name="T52" fmla="*/ 2147483647 w 307"/>
              <a:gd name="T53" fmla="*/ 2147483647 h 564"/>
              <a:gd name="T54" fmla="*/ 2147483647 w 307"/>
              <a:gd name="T55" fmla="*/ 2147483647 h 564"/>
              <a:gd name="T56" fmla="*/ 2147483647 w 307"/>
              <a:gd name="T57" fmla="*/ 2147483647 h 564"/>
              <a:gd name="T58" fmla="*/ 2147483647 w 307"/>
              <a:gd name="T59" fmla="*/ 2147483647 h 564"/>
              <a:gd name="T60" fmla="*/ 2147483647 w 307"/>
              <a:gd name="T61" fmla="*/ 2147483647 h 564"/>
              <a:gd name="T62" fmla="*/ 2147483647 w 307"/>
              <a:gd name="T63" fmla="*/ 2147483647 h 564"/>
              <a:gd name="T64" fmla="*/ 2147483647 w 307"/>
              <a:gd name="T65" fmla="*/ 2147483647 h 564"/>
              <a:gd name="T66" fmla="*/ 2147483647 w 307"/>
              <a:gd name="T67" fmla="*/ 2147483647 h 564"/>
              <a:gd name="T68" fmla="*/ 2147483647 w 307"/>
              <a:gd name="T69" fmla="*/ 2147483647 h 564"/>
              <a:gd name="T70" fmla="*/ 2147483647 w 307"/>
              <a:gd name="T71" fmla="*/ 2147483647 h 564"/>
              <a:gd name="T72" fmla="*/ 2147483647 w 307"/>
              <a:gd name="T73" fmla="*/ 2147483647 h 564"/>
              <a:gd name="T74" fmla="*/ 2147483647 w 307"/>
              <a:gd name="T75" fmla="*/ 2147483647 h 564"/>
              <a:gd name="T76" fmla="*/ 2147483647 w 307"/>
              <a:gd name="T77" fmla="*/ 2147483647 h 564"/>
              <a:gd name="T78" fmla="*/ 2147483647 w 307"/>
              <a:gd name="T79" fmla="*/ 2147483647 h 564"/>
              <a:gd name="T80" fmla="*/ 2147483647 w 307"/>
              <a:gd name="T81" fmla="*/ 2147483647 h 564"/>
              <a:gd name="T82" fmla="*/ 2147483647 w 307"/>
              <a:gd name="T83" fmla="*/ 2147483647 h 564"/>
              <a:gd name="T84" fmla="*/ 2147483647 w 307"/>
              <a:gd name="T85" fmla="*/ 2147483647 h 564"/>
              <a:gd name="T86" fmla="*/ 2147483647 w 307"/>
              <a:gd name="T87" fmla="*/ 2147483647 h 564"/>
              <a:gd name="T88" fmla="*/ 2147483647 w 307"/>
              <a:gd name="T89" fmla="*/ 2147483647 h 564"/>
              <a:gd name="T90" fmla="*/ 2147483647 w 307"/>
              <a:gd name="T91" fmla="*/ 2147483647 h 564"/>
              <a:gd name="T92" fmla="*/ 2147483647 w 307"/>
              <a:gd name="T93" fmla="*/ 2147483647 h 564"/>
              <a:gd name="T94" fmla="*/ 2147483647 w 307"/>
              <a:gd name="T95" fmla="*/ 2147483647 h 564"/>
              <a:gd name="T96" fmla="*/ 2147483647 w 307"/>
              <a:gd name="T97" fmla="*/ 0 h 5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07"/>
              <a:gd name="T148" fmla="*/ 0 h 564"/>
              <a:gd name="T149" fmla="*/ 307 w 307"/>
              <a:gd name="T150" fmla="*/ 564 h 56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07" h="564">
                <a:moveTo>
                  <a:pt x="232" y="0"/>
                </a:moveTo>
                <a:lnTo>
                  <a:pt x="232" y="0"/>
                </a:lnTo>
                <a:lnTo>
                  <a:pt x="211" y="82"/>
                </a:lnTo>
                <a:lnTo>
                  <a:pt x="188" y="170"/>
                </a:lnTo>
                <a:lnTo>
                  <a:pt x="176" y="213"/>
                </a:lnTo>
                <a:lnTo>
                  <a:pt x="164" y="256"/>
                </a:lnTo>
                <a:lnTo>
                  <a:pt x="149" y="297"/>
                </a:lnTo>
                <a:lnTo>
                  <a:pt x="136" y="337"/>
                </a:lnTo>
                <a:lnTo>
                  <a:pt x="128" y="355"/>
                </a:lnTo>
                <a:lnTo>
                  <a:pt x="120" y="373"/>
                </a:lnTo>
                <a:lnTo>
                  <a:pt x="112" y="389"/>
                </a:lnTo>
                <a:lnTo>
                  <a:pt x="104" y="406"/>
                </a:lnTo>
                <a:lnTo>
                  <a:pt x="96" y="420"/>
                </a:lnTo>
                <a:lnTo>
                  <a:pt x="88" y="433"/>
                </a:lnTo>
                <a:lnTo>
                  <a:pt x="79" y="445"/>
                </a:lnTo>
                <a:lnTo>
                  <a:pt x="71" y="455"/>
                </a:lnTo>
                <a:lnTo>
                  <a:pt x="63" y="464"/>
                </a:lnTo>
                <a:lnTo>
                  <a:pt x="55" y="471"/>
                </a:lnTo>
                <a:lnTo>
                  <a:pt x="47" y="477"/>
                </a:lnTo>
                <a:lnTo>
                  <a:pt x="38" y="481"/>
                </a:lnTo>
                <a:lnTo>
                  <a:pt x="31" y="484"/>
                </a:lnTo>
                <a:lnTo>
                  <a:pt x="24" y="487"/>
                </a:lnTo>
                <a:lnTo>
                  <a:pt x="16" y="487"/>
                </a:lnTo>
                <a:lnTo>
                  <a:pt x="8" y="487"/>
                </a:lnTo>
                <a:lnTo>
                  <a:pt x="0" y="563"/>
                </a:lnTo>
                <a:lnTo>
                  <a:pt x="18" y="564"/>
                </a:lnTo>
                <a:lnTo>
                  <a:pt x="37" y="562"/>
                </a:lnTo>
                <a:lnTo>
                  <a:pt x="55" y="558"/>
                </a:lnTo>
                <a:lnTo>
                  <a:pt x="72" y="551"/>
                </a:lnTo>
                <a:lnTo>
                  <a:pt x="88" y="542"/>
                </a:lnTo>
                <a:lnTo>
                  <a:pt x="103" y="532"/>
                </a:lnTo>
                <a:lnTo>
                  <a:pt x="116" y="519"/>
                </a:lnTo>
                <a:lnTo>
                  <a:pt x="130" y="506"/>
                </a:lnTo>
                <a:lnTo>
                  <a:pt x="141" y="492"/>
                </a:lnTo>
                <a:lnTo>
                  <a:pt x="152" y="475"/>
                </a:lnTo>
                <a:lnTo>
                  <a:pt x="162" y="459"/>
                </a:lnTo>
                <a:lnTo>
                  <a:pt x="173" y="441"/>
                </a:lnTo>
                <a:lnTo>
                  <a:pt x="182" y="424"/>
                </a:lnTo>
                <a:lnTo>
                  <a:pt x="191" y="405"/>
                </a:lnTo>
                <a:lnTo>
                  <a:pt x="199" y="385"/>
                </a:lnTo>
                <a:lnTo>
                  <a:pt x="208" y="365"/>
                </a:lnTo>
                <a:lnTo>
                  <a:pt x="223" y="323"/>
                </a:lnTo>
                <a:lnTo>
                  <a:pt x="237" y="279"/>
                </a:lnTo>
                <a:lnTo>
                  <a:pt x="251" y="235"/>
                </a:lnTo>
                <a:lnTo>
                  <a:pt x="263" y="189"/>
                </a:lnTo>
                <a:lnTo>
                  <a:pt x="285" y="101"/>
                </a:lnTo>
                <a:lnTo>
                  <a:pt x="307" y="20"/>
                </a:lnTo>
                <a:lnTo>
                  <a:pt x="306" y="20"/>
                </a:lnTo>
                <a:lnTo>
                  <a:pt x="232" y="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4" name="Freeform 358"/>
          <p:cNvSpPr>
            <a:spLocks/>
          </p:cNvSpPr>
          <p:nvPr/>
        </p:nvSpPr>
        <p:spPr bwMode="auto">
          <a:xfrm rot="1800000">
            <a:off x="4538663" y="2176463"/>
            <a:ext cx="19050" cy="58737"/>
          </a:xfrm>
          <a:custGeom>
            <a:avLst/>
            <a:gdLst>
              <a:gd name="T0" fmla="*/ 0 w 227"/>
              <a:gd name="T1" fmla="*/ 2147483647 h 589"/>
              <a:gd name="T2" fmla="*/ 2147483647 w 227"/>
              <a:gd name="T3" fmla="*/ 2147483647 h 589"/>
              <a:gd name="T4" fmla="*/ 2147483647 w 227"/>
              <a:gd name="T5" fmla="*/ 2147483647 h 589"/>
              <a:gd name="T6" fmla="*/ 2147483647 w 227"/>
              <a:gd name="T7" fmla="*/ 2147483647 h 589"/>
              <a:gd name="T8" fmla="*/ 2147483647 w 227"/>
              <a:gd name="T9" fmla="*/ 2147483647 h 589"/>
              <a:gd name="T10" fmla="*/ 2147483647 w 227"/>
              <a:gd name="T11" fmla="*/ 2147483647 h 589"/>
              <a:gd name="T12" fmla="*/ 2147483647 w 227"/>
              <a:gd name="T13" fmla="*/ 2147483647 h 589"/>
              <a:gd name="T14" fmla="*/ 2147483647 w 227"/>
              <a:gd name="T15" fmla="*/ 2147483647 h 589"/>
              <a:gd name="T16" fmla="*/ 2147483647 w 227"/>
              <a:gd name="T17" fmla="*/ 2147483647 h 589"/>
              <a:gd name="T18" fmla="*/ 2147483647 w 227"/>
              <a:gd name="T19" fmla="*/ 2147483647 h 589"/>
              <a:gd name="T20" fmla="*/ 2147483647 w 227"/>
              <a:gd name="T21" fmla="*/ 2147483647 h 589"/>
              <a:gd name="T22" fmla="*/ 2147483647 w 227"/>
              <a:gd name="T23" fmla="*/ 2147483647 h 589"/>
              <a:gd name="T24" fmla="*/ 2147483647 w 227"/>
              <a:gd name="T25" fmla="*/ 2147483647 h 589"/>
              <a:gd name="T26" fmla="*/ 2147483647 w 227"/>
              <a:gd name="T27" fmla="*/ 2147483647 h 589"/>
              <a:gd name="T28" fmla="*/ 2147483647 w 227"/>
              <a:gd name="T29" fmla="*/ 2147483647 h 589"/>
              <a:gd name="T30" fmla="*/ 2147483647 w 227"/>
              <a:gd name="T31" fmla="*/ 2147483647 h 589"/>
              <a:gd name="T32" fmla="*/ 2147483647 w 227"/>
              <a:gd name="T33" fmla="*/ 2147483647 h 589"/>
              <a:gd name="T34" fmla="*/ 2147483647 w 227"/>
              <a:gd name="T35" fmla="*/ 2147483647 h 589"/>
              <a:gd name="T36" fmla="*/ 2147483647 w 227"/>
              <a:gd name="T37" fmla="*/ 2147483647 h 589"/>
              <a:gd name="T38" fmla="*/ 2147483647 w 227"/>
              <a:gd name="T39" fmla="*/ 2147483647 h 589"/>
              <a:gd name="T40" fmla="*/ 2147483647 w 227"/>
              <a:gd name="T41" fmla="*/ 2147483647 h 589"/>
              <a:gd name="T42" fmla="*/ 2147483647 w 227"/>
              <a:gd name="T43" fmla="*/ 2147483647 h 589"/>
              <a:gd name="T44" fmla="*/ 2147483647 w 227"/>
              <a:gd name="T45" fmla="*/ 2147483647 h 589"/>
              <a:gd name="T46" fmla="*/ 2147483647 w 227"/>
              <a:gd name="T47" fmla="*/ 2147483647 h 589"/>
              <a:gd name="T48" fmla="*/ 2147483647 w 227"/>
              <a:gd name="T49" fmla="*/ 2147483647 h 589"/>
              <a:gd name="T50" fmla="*/ 2147483647 w 227"/>
              <a:gd name="T51" fmla="*/ 2147483647 h 589"/>
              <a:gd name="T52" fmla="*/ 2147483647 w 227"/>
              <a:gd name="T53" fmla="*/ 2147483647 h 589"/>
              <a:gd name="T54" fmla="*/ 2147483647 w 227"/>
              <a:gd name="T55" fmla="*/ 2147483647 h 589"/>
              <a:gd name="T56" fmla="*/ 2147483647 w 227"/>
              <a:gd name="T57" fmla="*/ 2147483647 h 589"/>
              <a:gd name="T58" fmla="*/ 2147483647 w 227"/>
              <a:gd name="T59" fmla="*/ 2147483647 h 589"/>
              <a:gd name="T60" fmla="*/ 2147483647 w 227"/>
              <a:gd name="T61" fmla="*/ 2147483647 h 589"/>
              <a:gd name="T62" fmla="*/ 2147483647 w 227"/>
              <a:gd name="T63" fmla="*/ 2147483647 h 589"/>
              <a:gd name="T64" fmla="*/ 2147483647 w 227"/>
              <a:gd name="T65" fmla="*/ 2147483647 h 589"/>
              <a:gd name="T66" fmla="*/ 2147483647 w 227"/>
              <a:gd name="T67" fmla="*/ 2147483647 h 589"/>
              <a:gd name="T68" fmla="*/ 2147483647 w 227"/>
              <a:gd name="T69" fmla="*/ 2147483647 h 589"/>
              <a:gd name="T70" fmla="*/ 2147483647 w 227"/>
              <a:gd name="T71" fmla="*/ 2147483647 h 589"/>
              <a:gd name="T72" fmla="*/ 2147483647 w 227"/>
              <a:gd name="T73" fmla="*/ 2147483647 h 589"/>
              <a:gd name="T74" fmla="*/ 2147483647 w 227"/>
              <a:gd name="T75" fmla="*/ 2147483647 h 589"/>
              <a:gd name="T76" fmla="*/ 2147483647 w 227"/>
              <a:gd name="T77" fmla="*/ 2147483647 h 589"/>
              <a:gd name="T78" fmla="*/ 2147483647 w 227"/>
              <a:gd name="T79" fmla="*/ 2147483647 h 589"/>
              <a:gd name="T80" fmla="*/ 2147483647 w 227"/>
              <a:gd name="T81" fmla="*/ 2147483647 h 589"/>
              <a:gd name="T82" fmla="*/ 2147483647 w 227"/>
              <a:gd name="T83" fmla="*/ 2147483647 h 589"/>
              <a:gd name="T84" fmla="*/ 2147483647 w 227"/>
              <a:gd name="T85" fmla="*/ 2147483647 h 589"/>
              <a:gd name="T86" fmla="*/ 2147483647 w 227"/>
              <a:gd name="T87" fmla="*/ 2147483647 h 589"/>
              <a:gd name="T88" fmla="*/ 2147483647 w 227"/>
              <a:gd name="T89" fmla="*/ 2147483647 h 589"/>
              <a:gd name="T90" fmla="*/ 2147483647 w 227"/>
              <a:gd name="T91" fmla="*/ 2147483647 h 589"/>
              <a:gd name="T92" fmla="*/ 2147483647 w 227"/>
              <a:gd name="T93" fmla="*/ 2147483647 h 589"/>
              <a:gd name="T94" fmla="*/ 2147483647 w 227"/>
              <a:gd name="T95" fmla="*/ 2147483647 h 589"/>
              <a:gd name="T96" fmla="*/ 2147483647 w 227"/>
              <a:gd name="T97" fmla="*/ 2147483647 h 589"/>
              <a:gd name="T98" fmla="*/ 2147483647 w 227"/>
              <a:gd name="T99" fmla="*/ 2147483647 h 589"/>
              <a:gd name="T100" fmla="*/ 2147483647 w 227"/>
              <a:gd name="T101" fmla="*/ 2147483647 h 589"/>
              <a:gd name="T102" fmla="*/ 2147483647 w 227"/>
              <a:gd name="T103" fmla="*/ 2147483647 h 589"/>
              <a:gd name="T104" fmla="*/ 2147483647 w 227"/>
              <a:gd name="T105" fmla="*/ 2147483647 h 589"/>
              <a:gd name="T106" fmla="*/ 2147483647 w 227"/>
              <a:gd name="T107" fmla="*/ 0 h 589"/>
              <a:gd name="T108" fmla="*/ 0 w 227"/>
              <a:gd name="T109" fmla="*/ 2147483647 h 5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27"/>
              <a:gd name="T166" fmla="*/ 0 h 589"/>
              <a:gd name="T167" fmla="*/ 227 w 227"/>
              <a:gd name="T168" fmla="*/ 589 h 5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27" h="589">
                <a:moveTo>
                  <a:pt x="0" y="61"/>
                </a:moveTo>
                <a:lnTo>
                  <a:pt x="16" y="74"/>
                </a:lnTo>
                <a:lnTo>
                  <a:pt x="30" y="87"/>
                </a:lnTo>
                <a:lnTo>
                  <a:pt x="43" y="102"/>
                </a:lnTo>
                <a:lnTo>
                  <a:pt x="55" y="116"/>
                </a:lnTo>
                <a:lnTo>
                  <a:pt x="68" y="130"/>
                </a:lnTo>
                <a:lnTo>
                  <a:pt x="78" y="146"/>
                </a:lnTo>
                <a:lnTo>
                  <a:pt x="88" y="161"/>
                </a:lnTo>
                <a:lnTo>
                  <a:pt x="98" y="177"/>
                </a:lnTo>
                <a:lnTo>
                  <a:pt x="105" y="192"/>
                </a:lnTo>
                <a:lnTo>
                  <a:pt x="113" y="208"/>
                </a:lnTo>
                <a:lnTo>
                  <a:pt x="119" y="225"/>
                </a:lnTo>
                <a:lnTo>
                  <a:pt x="125" y="241"/>
                </a:lnTo>
                <a:lnTo>
                  <a:pt x="130" y="259"/>
                </a:lnTo>
                <a:lnTo>
                  <a:pt x="135" y="275"/>
                </a:lnTo>
                <a:lnTo>
                  <a:pt x="139" y="292"/>
                </a:lnTo>
                <a:lnTo>
                  <a:pt x="142" y="310"/>
                </a:lnTo>
                <a:lnTo>
                  <a:pt x="145" y="326"/>
                </a:lnTo>
                <a:lnTo>
                  <a:pt x="147" y="344"/>
                </a:lnTo>
                <a:lnTo>
                  <a:pt x="148" y="361"/>
                </a:lnTo>
                <a:lnTo>
                  <a:pt x="149" y="377"/>
                </a:lnTo>
                <a:lnTo>
                  <a:pt x="149" y="412"/>
                </a:lnTo>
                <a:lnTo>
                  <a:pt x="147" y="446"/>
                </a:lnTo>
                <a:lnTo>
                  <a:pt x="144" y="479"/>
                </a:lnTo>
                <a:lnTo>
                  <a:pt x="139" y="511"/>
                </a:lnTo>
                <a:lnTo>
                  <a:pt x="132" y="540"/>
                </a:lnTo>
                <a:lnTo>
                  <a:pt x="125" y="569"/>
                </a:lnTo>
                <a:lnTo>
                  <a:pt x="199" y="589"/>
                </a:lnTo>
                <a:lnTo>
                  <a:pt x="208" y="558"/>
                </a:lnTo>
                <a:lnTo>
                  <a:pt x="214" y="524"/>
                </a:lnTo>
                <a:lnTo>
                  <a:pt x="221" y="489"/>
                </a:lnTo>
                <a:lnTo>
                  <a:pt x="225" y="452"/>
                </a:lnTo>
                <a:lnTo>
                  <a:pt x="227" y="414"/>
                </a:lnTo>
                <a:lnTo>
                  <a:pt x="227" y="376"/>
                </a:lnTo>
                <a:lnTo>
                  <a:pt x="226" y="356"/>
                </a:lnTo>
                <a:lnTo>
                  <a:pt x="224" y="336"/>
                </a:lnTo>
                <a:lnTo>
                  <a:pt x="222" y="317"/>
                </a:lnTo>
                <a:lnTo>
                  <a:pt x="218" y="296"/>
                </a:lnTo>
                <a:lnTo>
                  <a:pt x="214" y="277"/>
                </a:lnTo>
                <a:lnTo>
                  <a:pt x="210" y="256"/>
                </a:lnTo>
                <a:lnTo>
                  <a:pt x="205" y="237"/>
                </a:lnTo>
                <a:lnTo>
                  <a:pt x="199" y="216"/>
                </a:lnTo>
                <a:lnTo>
                  <a:pt x="192" y="197"/>
                </a:lnTo>
                <a:lnTo>
                  <a:pt x="184" y="178"/>
                </a:lnTo>
                <a:lnTo>
                  <a:pt x="174" y="159"/>
                </a:lnTo>
                <a:lnTo>
                  <a:pt x="165" y="140"/>
                </a:lnTo>
                <a:lnTo>
                  <a:pt x="154" y="120"/>
                </a:lnTo>
                <a:lnTo>
                  <a:pt x="143" y="102"/>
                </a:lnTo>
                <a:lnTo>
                  <a:pt x="129" y="84"/>
                </a:lnTo>
                <a:lnTo>
                  <a:pt x="115" y="66"/>
                </a:lnTo>
                <a:lnTo>
                  <a:pt x="100" y="50"/>
                </a:lnTo>
                <a:lnTo>
                  <a:pt x="84" y="32"/>
                </a:lnTo>
                <a:lnTo>
                  <a:pt x="67" y="17"/>
                </a:lnTo>
                <a:lnTo>
                  <a:pt x="47" y="0"/>
                </a:lnTo>
                <a:lnTo>
                  <a:pt x="0" y="61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5" name="Freeform 359"/>
          <p:cNvSpPr>
            <a:spLocks/>
          </p:cNvSpPr>
          <p:nvPr/>
        </p:nvSpPr>
        <p:spPr bwMode="auto">
          <a:xfrm rot="1800000">
            <a:off x="4506913" y="2198688"/>
            <a:ext cx="6350" cy="23812"/>
          </a:xfrm>
          <a:custGeom>
            <a:avLst/>
            <a:gdLst>
              <a:gd name="T0" fmla="*/ 2147483647 w 86"/>
              <a:gd name="T1" fmla="*/ 0 h 254"/>
              <a:gd name="T2" fmla="*/ 2147483647 w 86"/>
              <a:gd name="T3" fmla="*/ 2147483647 h 254"/>
              <a:gd name="T4" fmla="*/ 2147483647 w 86"/>
              <a:gd name="T5" fmla="*/ 2147483647 h 254"/>
              <a:gd name="T6" fmla="*/ 2147483647 w 86"/>
              <a:gd name="T7" fmla="*/ 2147483647 h 254"/>
              <a:gd name="T8" fmla="*/ 2147483647 w 86"/>
              <a:gd name="T9" fmla="*/ 2147483647 h 254"/>
              <a:gd name="T10" fmla="*/ 2147483647 w 86"/>
              <a:gd name="T11" fmla="*/ 2147483647 h 254"/>
              <a:gd name="T12" fmla="*/ 2147483647 w 86"/>
              <a:gd name="T13" fmla="*/ 2147483647 h 254"/>
              <a:gd name="T14" fmla="*/ 2147483647 w 86"/>
              <a:gd name="T15" fmla="*/ 2147483647 h 254"/>
              <a:gd name="T16" fmla="*/ 2147483647 w 86"/>
              <a:gd name="T17" fmla="*/ 2147483647 h 254"/>
              <a:gd name="T18" fmla="*/ 2147483647 w 86"/>
              <a:gd name="T19" fmla="*/ 2147483647 h 254"/>
              <a:gd name="T20" fmla="*/ 0 w 86"/>
              <a:gd name="T21" fmla="*/ 2147483647 h 254"/>
              <a:gd name="T22" fmla="*/ 2147483647 w 86"/>
              <a:gd name="T23" fmla="*/ 2147483647 h 254"/>
              <a:gd name="T24" fmla="*/ 2147483647 w 86"/>
              <a:gd name="T25" fmla="*/ 2147483647 h 254"/>
              <a:gd name="T26" fmla="*/ 2147483647 w 86"/>
              <a:gd name="T27" fmla="*/ 2147483647 h 254"/>
              <a:gd name="T28" fmla="*/ 2147483647 w 86"/>
              <a:gd name="T29" fmla="*/ 2147483647 h 254"/>
              <a:gd name="T30" fmla="*/ 2147483647 w 86"/>
              <a:gd name="T31" fmla="*/ 2147483647 h 254"/>
              <a:gd name="T32" fmla="*/ 2147483647 w 86"/>
              <a:gd name="T33" fmla="*/ 2147483647 h 254"/>
              <a:gd name="T34" fmla="*/ 2147483647 w 86"/>
              <a:gd name="T35" fmla="*/ 2147483647 h 254"/>
              <a:gd name="T36" fmla="*/ 2147483647 w 86"/>
              <a:gd name="T37" fmla="*/ 2147483647 h 254"/>
              <a:gd name="T38" fmla="*/ 2147483647 w 86"/>
              <a:gd name="T39" fmla="*/ 2147483647 h 254"/>
              <a:gd name="T40" fmla="*/ 2147483647 w 86"/>
              <a:gd name="T41" fmla="*/ 2147483647 h 254"/>
              <a:gd name="T42" fmla="*/ 2147483647 w 86"/>
              <a:gd name="T43" fmla="*/ 2147483647 h 254"/>
              <a:gd name="T44" fmla="*/ 2147483647 w 86"/>
              <a:gd name="T45" fmla="*/ 2147483647 h 254"/>
              <a:gd name="T46" fmla="*/ 2147483647 w 86"/>
              <a:gd name="T47" fmla="*/ 2147483647 h 254"/>
              <a:gd name="T48" fmla="*/ 2147483647 w 86"/>
              <a:gd name="T49" fmla="*/ 2147483647 h 254"/>
              <a:gd name="T50" fmla="*/ 2147483647 w 86"/>
              <a:gd name="T51" fmla="*/ 2147483647 h 254"/>
              <a:gd name="T52" fmla="*/ 2147483647 w 86"/>
              <a:gd name="T53" fmla="*/ 2147483647 h 254"/>
              <a:gd name="T54" fmla="*/ 2147483647 w 86"/>
              <a:gd name="T55" fmla="*/ 2147483647 h 254"/>
              <a:gd name="T56" fmla="*/ 2147483647 w 86"/>
              <a:gd name="T57" fmla="*/ 2147483647 h 254"/>
              <a:gd name="T58" fmla="*/ 2147483647 w 86"/>
              <a:gd name="T59" fmla="*/ 2147483647 h 254"/>
              <a:gd name="T60" fmla="*/ 2147483647 w 86"/>
              <a:gd name="T61" fmla="*/ 2147483647 h 254"/>
              <a:gd name="T62" fmla="*/ 2147483647 w 86"/>
              <a:gd name="T63" fmla="*/ 2147483647 h 254"/>
              <a:gd name="T64" fmla="*/ 2147483647 w 86"/>
              <a:gd name="T65" fmla="*/ 2147483647 h 254"/>
              <a:gd name="T66" fmla="*/ 2147483647 w 86"/>
              <a:gd name="T67" fmla="*/ 2147483647 h 254"/>
              <a:gd name="T68" fmla="*/ 2147483647 w 86"/>
              <a:gd name="T69" fmla="*/ 2147483647 h 254"/>
              <a:gd name="T70" fmla="*/ 2147483647 w 86"/>
              <a:gd name="T71" fmla="*/ 2147483647 h 254"/>
              <a:gd name="T72" fmla="*/ 2147483647 w 86"/>
              <a:gd name="T73" fmla="*/ 2147483647 h 254"/>
              <a:gd name="T74" fmla="*/ 2147483647 w 86"/>
              <a:gd name="T75" fmla="*/ 2147483647 h 254"/>
              <a:gd name="T76" fmla="*/ 2147483647 w 86"/>
              <a:gd name="T77" fmla="*/ 2147483647 h 254"/>
              <a:gd name="T78" fmla="*/ 2147483647 w 86"/>
              <a:gd name="T79" fmla="*/ 2147483647 h 254"/>
              <a:gd name="T80" fmla="*/ 2147483647 w 86"/>
              <a:gd name="T81" fmla="*/ 2147483647 h 254"/>
              <a:gd name="T82" fmla="*/ 2147483647 w 86"/>
              <a:gd name="T83" fmla="*/ 2147483647 h 254"/>
              <a:gd name="T84" fmla="*/ 2147483647 w 86"/>
              <a:gd name="T85" fmla="*/ 0 h 2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6"/>
              <a:gd name="T130" fmla="*/ 0 h 254"/>
              <a:gd name="T131" fmla="*/ 86 w 86"/>
              <a:gd name="T132" fmla="*/ 254 h 25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6" h="254">
                <a:moveTo>
                  <a:pt x="86" y="0"/>
                </a:moveTo>
                <a:lnTo>
                  <a:pt x="71" y="30"/>
                </a:lnTo>
                <a:lnTo>
                  <a:pt x="55" y="57"/>
                </a:lnTo>
                <a:lnTo>
                  <a:pt x="38" y="86"/>
                </a:lnTo>
                <a:lnTo>
                  <a:pt x="24" y="115"/>
                </a:lnTo>
                <a:lnTo>
                  <a:pt x="18" y="129"/>
                </a:lnTo>
                <a:lnTo>
                  <a:pt x="11" y="143"/>
                </a:lnTo>
                <a:lnTo>
                  <a:pt x="7" y="158"/>
                </a:lnTo>
                <a:lnTo>
                  <a:pt x="3" y="172"/>
                </a:lnTo>
                <a:lnTo>
                  <a:pt x="1" y="188"/>
                </a:lnTo>
                <a:lnTo>
                  <a:pt x="0" y="203"/>
                </a:lnTo>
                <a:lnTo>
                  <a:pt x="1" y="217"/>
                </a:lnTo>
                <a:lnTo>
                  <a:pt x="3" y="233"/>
                </a:lnTo>
                <a:lnTo>
                  <a:pt x="7" y="239"/>
                </a:lnTo>
                <a:lnTo>
                  <a:pt x="11" y="244"/>
                </a:lnTo>
                <a:lnTo>
                  <a:pt x="16" y="249"/>
                </a:lnTo>
                <a:lnTo>
                  <a:pt x="20" y="252"/>
                </a:lnTo>
                <a:lnTo>
                  <a:pt x="24" y="254"/>
                </a:lnTo>
                <a:lnTo>
                  <a:pt x="28" y="254"/>
                </a:lnTo>
                <a:lnTo>
                  <a:pt x="32" y="253"/>
                </a:lnTo>
                <a:lnTo>
                  <a:pt x="36" y="250"/>
                </a:lnTo>
                <a:lnTo>
                  <a:pt x="41" y="243"/>
                </a:lnTo>
                <a:lnTo>
                  <a:pt x="45" y="236"/>
                </a:lnTo>
                <a:lnTo>
                  <a:pt x="48" y="229"/>
                </a:lnTo>
                <a:lnTo>
                  <a:pt x="51" y="221"/>
                </a:lnTo>
                <a:lnTo>
                  <a:pt x="56" y="207"/>
                </a:lnTo>
                <a:lnTo>
                  <a:pt x="58" y="192"/>
                </a:lnTo>
                <a:lnTo>
                  <a:pt x="58" y="175"/>
                </a:lnTo>
                <a:lnTo>
                  <a:pt x="58" y="160"/>
                </a:lnTo>
                <a:lnTo>
                  <a:pt x="57" y="143"/>
                </a:lnTo>
                <a:lnTo>
                  <a:pt x="55" y="127"/>
                </a:lnTo>
                <a:lnTo>
                  <a:pt x="54" y="111"/>
                </a:lnTo>
                <a:lnTo>
                  <a:pt x="54" y="94"/>
                </a:lnTo>
                <a:lnTo>
                  <a:pt x="54" y="78"/>
                </a:lnTo>
                <a:lnTo>
                  <a:pt x="56" y="62"/>
                </a:lnTo>
                <a:lnTo>
                  <a:pt x="58" y="54"/>
                </a:lnTo>
                <a:lnTo>
                  <a:pt x="60" y="46"/>
                </a:lnTo>
                <a:lnTo>
                  <a:pt x="62" y="38"/>
                </a:lnTo>
                <a:lnTo>
                  <a:pt x="66" y="31"/>
                </a:lnTo>
                <a:lnTo>
                  <a:pt x="70" y="23"/>
                </a:lnTo>
                <a:lnTo>
                  <a:pt x="74" y="15"/>
                </a:lnTo>
                <a:lnTo>
                  <a:pt x="80" y="8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6" name="Freeform 360"/>
          <p:cNvSpPr>
            <a:spLocks/>
          </p:cNvSpPr>
          <p:nvPr/>
        </p:nvSpPr>
        <p:spPr bwMode="auto">
          <a:xfrm rot="1800000">
            <a:off x="4321175" y="2306638"/>
            <a:ext cx="76200" cy="14287"/>
          </a:xfrm>
          <a:custGeom>
            <a:avLst/>
            <a:gdLst>
              <a:gd name="T0" fmla="*/ 2147483647 w 849"/>
              <a:gd name="T1" fmla="*/ 2147483647 h 151"/>
              <a:gd name="T2" fmla="*/ 2147483647 w 849"/>
              <a:gd name="T3" fmla="*/ 2147483647 h 151"/>
              <a:gd name="T4" fmla="*/ 2147483647 w 849"/>
              <a:gd name="T5" fmla="*/ 2147483647 h 151"/>
              <a:gd name="T6" fmla="*/ 2147483647 w 849"/>
              <a:gd name="T7" fmla="*/ 2147483647 h 151"/>
              <a:gd name="T8" fmla="*/ 2147483647 w 849"/>
              <a:gd name="T9" fmla="*/ 2147483647 h 151"/>
              <a:gd name="T10" fmla="*/ 2147483647 w 849"/>
              <a:gd name="T11" fmla="*/ 2147483647 h 151"/>
              <a:gd name="T12" fmla="*/ 2147483647 w 849"/>
              <a:gd name="T13" fmla="*/ 2147483647 h 151"/>
              <a:gd name="T14" fmla="*/ 2147483647 w 849"/>
              <a:gd name="T15" fmla="*/ 2147483647 h 151"/>
              <a:gd name="T16" fmla="*/ 2147483647 w 849"/>
              <a:gd name="T17" fmla="*/ 2147483647 h 151"/>
              <a:gd name="T18" fmla="*/ 2147483647 w 849"/>
              <a:gd name="T19" fmla="*/ 2147483647 h 151"/>
              <a:gd name="T20" fmla="*/ 2147483647 w 849"/>
              <a:gd name="T21" fmla="*/ 2147483647 h 151"/>
              <a:gd name="T22" fmla="*/ 2147483647 w 849"/>
              <a:gd name="T23" fmla="*/ 2147483647 h 151"/>
              <a:gd name="T24" fmla="*/ 2147483647 w 849"/>
              <a:gd name="T25" fmla="*/ 2147483647 h 151"/>
              <a:gd name="T26" fmla="*/ 2147483647 w 849"/>
              <a:gd name="T27" fmla="*/ 2147483647 h 151"/>
              <a:gd name="T28" fmla="*/ 2147483647 w 849"/>
              <a:gd name="T29" fmla="*/ 2147483647 h 151"/>
              <a:gd name="T30" fmla="*/ 2147483647 w 849"/>
              <a:gd name="T31" fmla="*/ 2147483647 h 151"/>
              <a:gd name="T32" fmla="*/ 2147483647 w 849"/>
              <a:gd name="T33" fmla="*/ 2147483647 h 151"/>
              <a:gd name="T34" fmla="*/ 2147483647 w 849"/>
              <a:gd name="T35" fmla="*/ 2147483647 h 151"/>
              <a:gd name="T36" fmla="*/ 2147483647 w 849"/>
              <a:gd name="T37" fmla="*/ 2147483647 h 151"/>
              <a:gd name="T38" fmla="*/ 2147483647 w 849"/>
              <a:gd name="T39" fmla="*/ 2147483647 h 151"/>
              <a:gd name="T40" fmla="*/ 2147483647 w 849"/>
              <a:gd name="T41" fmla="*/ 2147483647 h 151"/>
              <a:gd name="T42" fmla="*/ 2147483647 w 849"/>
              <a:gd name="T43" fmla="*/ 2147483647 h 151"/>
              <a:gd name="T44" fmla="*/ 2147483647 w 849"/>
              <a:gd name="T45" fmla="*/ 2147483647 h 151"/>
              <a:gd name="T46" fmla="*/ 2147483647 w 849"/>
              <a:gd name="T47" fmla="*/ 2147483647 h 151"/>
              <a:gd name="T48" fmla="*/ 2147483647 w 849"/>
              <a:gd name="T49" fmla="*/ 2147483647 h 151"/>
              <a:gd name="T50" fmla="*/ 2147483647 w 849"/>
              <a:gd name="T51" fmla="*/ 2147483647 h 151"/>
              <a:gd name="T52" fmla="*/ 2147483647 w 849"/>
              <a:gd name="T53" fmla="*/ 2147483647 h 151"/>
              <a:gd name="T54" fmla="*/ 2147483647 w 849"/>
              <a:gd name="T55" fmla="*/ 2147483647 h 151"/>
              <a:gd name="T56" fmla="*/ 2147483647 w 849"/>
              <a:gd name="T57" fmla="*/ 0 h 151"/>
              <a:gd name="T58" fmla="*/ 2147483647 w 849"/>
              <a:gd name="T59" fmla="*/ 2147483647 h 151"/>
              <a:gd name="T60" fmla="*/ 2147483647 w 849"/>
              <a:gd name="T61" fmla="*/ 2147483647 h 151"/>
              <a:gd name="T62" fmla="*/ 2147483647 w 849"/>
              <a:gd name="T63" fmla="*/ 2147483647 h 151"/>
              <a:gd name="T64" fmla="*/ 2147483647 w 849"/>
              <a:gd name="T65" fmla="*/ 2147483647 h 151"/>
              <a:gd name="T66" fmla="*/ 2147483647 w 849"/>
              <a:gd name="T67" fmla="*/ 2147483647 h 151"/>
              <a:gd name="T68" fmla="*/ 2147483647 w 849"/>
              <a:gd name="T69" fmla="*/ 2147483647 h 151"/>
              <a:gd name="T70" fmla="*/ 2147483647 w 849"/>
              <a:gd name="T71" fmla="*/ 2147483647 h 151"/>
              <a:gd name="T72" fmla="*/ 2147483647 w 849"/>
              <a:gd name="T73" fmla="*/ 2147483647 h 151"/>
              <a:gd name="T74" fmla="*/ 2147483647 w 849"/>
              <a:gd name="T75" fmla="*/ 2147483647 h 151"/>
              <a:gd name="T76" fmla="*/ 2147483647 w 849"/>
              <a:gd name="T77" fmla="*/ 2147483647 h 151"/>
              <a:gd name="T78" fmla="*/ 2147483647 w 849"/>
              <a:gd name="T79" fmla="*/ 2147483647 h 151"/>
              <a:gd name="T80" fmla="*/ 2147483647 w 849"/>
              <a:gd name="T81" fmla="*/ 2147483647 h 151"/>
              <a:gd name="T82" fmla="*/ 2147483647 w 849"/>
              <a:gd name="T83" fmla="*/ 2147483647 h 151"/>
              <a:gd name="T84" fmla="*/ 2147483647 w 849"/>
              <a:gd name="T85" fmla="*/ 2147483647 h 151"/>
              <a:gd name="T86" fmla="*/ 2147483647 w 849"/>
              <a:gd name="T87" fmla="*/ 2147483647 h 151"/>
              <a:gd name="T88" fmla="*/ 2147483647 w 849"/>
              <a:gd name="T89" fmla="*/ 2147483647 h 151"/>
              <a:gd name="T90" fmla="*/ 2147483647 w 849"/>
              <a:gd name="T91" fmla="*/ 2147483647 h 151"/>
              <a:gd name="T92" fmla="*/ 2147483647 w 849"/>
              <a:gd name="T93" fmla="*/ 2147483647 h 151"/>
              <a:gd name="T94" fmla="*/ 2147483647 w 849"/>
              <a:gd name="T95" fmla="*/ 2147483647 h 151"/>
              <a:gd name="T96" fmla="*/ 2147483647 w 849"/>
              <a:gd name="T97" fmla="*/ 2147483647 h 151"/>
              <a:gd name="T98" fmla="*/ 2147483647 w 849"/>
              <a:gd name="T99" fmla="*/ 2147483647 h 151"/>
              <a:gd name="T100" fmla="*/ 2147483647 w 849"/>
              <a:gd name="T101" fmla="*/ 2147483647 h 151"/>
              <a:gd name="T102" fmla="*/ 2147483647 w 849"/>
              <a:gd name="T103" fmla="*/ 2147483647 h 151"/>
              <a:gd name="T104" fmla="*/ 2147483647 w 849"/>
              <a:gd name="T105" fmla="*/ 2147483647 h 151"/>
              <a:gd name="T106" fmla="*/ 2147483647 w 849"/>
              <a:gd name="T107" fmla="*/ 2147483647 h 151"/>
              <a:gd name="T108" fmla="*/ 0 w 849"/>
              <a:gd name="T109" fmla="*/ 2147483647 h 151"/>
              <a:gd name="T110" fmla="*/ 0 w 849"/>
              <a:gd name="T111" fmla="*/ 2147483647 h 151"/>
              <a:gd name="T112" fmla="*/ 2147483647 w 849"/>
              <a:gd name="T113" fmla="*/ 2147483647 h 15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49"/>
              <a:gd name="T172" fmla="*/ 0 h 151"/>
              <a:gd name="T173" fmla="*/ 849 w 849"/>
              <a:gd name="T174" fmla="*/ 151 h 15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49" h="151">
                <a:moveTo>
                  <a:pt x="17" y="151"/>
                </a:moveTo>
                <a:lnTo>
                  <a:pt x="18" y="151"/>
                </a:lnTo>
                <a:lnTo>
                  <a:pt x="44" y="145"/>
                </a:lnTo>
                <a:lnTo>
                  <a:pt x="71" y="139"/>
                </a:lnTo>
                <a:lnTo>
                  <a:pt x="96" y="135"/>
                </a:lnTo>
                <a:lnTo>
                  <a:pt x="122" y="132"/>
                </a:lnTo>
                <a:lnTo>
                  <a:pt x="148" y="129"/>
                </a:lnTo>
                <a:lnTo>
                  <a:pt x="173" y="127"/>
                </a:lnTo>
                <a:lnTo>
                  <a:pt x="199" y="126"/>
                </a:lnTo>
                <a:lnTo>
                  <a:pt x="224" y="125"/>
                </a:lnTo>
                <a:lnTo>
                  <a:pt x="276" y="124"/>
                </a:lnTo>
                <a:lnTo>
                  <a:pt x="327" y="125"/>
                </a:lnTo>
                <a:lnTo>
                  <a:pt x="378" y="126"/>
                </a:lnTo>
                <a:lnTo>
                  <a:pt x="429" y="127"/>
                </a:lnTo>
                <a:lnTo>
                  <a:pt x="481" y="128"/>
                </a:lnTo>
                <a:lnTo>
                  <a:pt x="532" y="128"/>
                </a:lnTo>
                <a:lnTo>
                  <a:pt x="558" y="128"/>
                </a:lnTo>
                <a:lnTo>
                  <a:pt x="583" y="127"/>
                </a:lnTo>
                <a:lnTo>
                  <a:pt x="610" y="125"/>
                </a:lnTo>
                <a:lnTo>
                  <a:pt x="637" y="123"/>
                </a:lnTo>
                <a:lnTo>
                  <a:pt x="662" y="120"/>
                </a:lnTo>
                <a:lnTo>
                  <a:pt x="689" y="116"/>
                </a:lnTo>
                <a:lnTo>
                  <a:pt x="715" y="111"/>
                </a:lnTo>
                <a:lnTo>
                  <a:pt x="742" y="106"/>
                </a:lnTo>
                <a:lnTo>
                  <a:pt x="769" y="98"/>
                </a:lnTo>
                <a:lnTo>
                  <a:pt x="795" y="91"/>
                </a:lnTo>
                <a:lnTo>
                  <a:pt x="822" y="82"/>
                </a:lnTo>
                <a:lnTo>
                  <a:pt x="849" y="72"/>
                </a:lnTo>
                <a:lnTo>
                  <a:pt x="820" y="0"/>
                </a:lnTo>
                <a:lnTo>
                  <a:pt x="795" y="9"/>
                </a:lnTo>
                <a:lnTo>
                  <a:pt x="772" y="17"/>
                </a:lnTo>
                <a:lnTo>
                  <a:pt x="748" y="24"/>
                </a:lnTo>
                <a:lnTo>
                  <a:pt x="725" y="30"/>
                </a:lnTo>
                <a:lnTo>
                  <a:pt x="700" y="35"/>
                </a:lnTo>
                <a:lnTo>
                  <a:pt x="676" y="39"/>
                </a:lnTo>
                <a:lnTo>
                  <a:pt x="652" y="43"/>
                </a:lnTo>
                <a:lnTo>
                  <a:pt x="628" y="46"/>
                </a:lnTo>
                <a:lnTo>
                  <a:pt x="604" y="48"/>
                </a:lnTo>
                <a:lnTo>
                  <a:pt x="580" y="49"/>
                </a:lnTo>
                <a:lnTo>
                  <a:pt x="556" y="50"/>
                </a:lnTo>
                <a:lnTo>
                  <a:pt x="531" y="51"/>
                </a:lnTo>
                <a:lnTo>
                  <a:pt x="481" y="51"/>
                </a:lnTo>
                <a:lnTo>
                  <a:pt x="430" y="50"/>
                </a:lnTo>
                <a:lnTo>
                  <a:pt x="380" y="49"/>
                </a:lnTo>
                <a:lnTo>
                  <a:pt x="328" y="47"/>
                </a:lnTo>
                <a:lnTo>
                  <a:pt x="276" y="47"/>
                </a:lnTo>
                <a:lnTo>
                  <a:pt x="222" y="47"/>
                </a:lnTo>
                <a:lnTo>
                  <a:pt x="196" y="48"/>
                </a:lnTo>
                <a:lnTo>
                  <a:pt x="168" y="50"/>
                </a:lnTo>
                <a:lnTo>
                  <a:pt x="140" y="52"/>
                </a:lnTo>
                <a:lnTo>
                  <a:pt x="113" y="55"/>
                </a:lnTo>
                <a:lnTo>
                  <a:pt x="85" y="59"/>
                </a:lnTo>
                <a:lnTo>
                  <a:pt x="57" y="64"/>
                </a:lnTo>
                <a:lnTo>
                  <a:pt x="29" y="69"/>
                </a:lnTo>
                <a:lnTo>
                  <a:pt x="0" y="76"/>
                </a:lnTo>
                <a:lnTo>
                  <a:pt x="0" y="75"/>
                </a:lnTo>
                <a:lnTo>
                  <a:pt x="17" y="151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7" name="Freeform 361"/>
          <p:cNvSpPr>
            <a:spLocks/>
          </p:cNvSpPr>
          <p:nvPr/>
        </p:nvSpPr>
        <p:spPr bwMode="auto">
          <a:xfrm rot="1800000">
            <a:off x="4308475" y="2292350"/>
            <a:ext cx="12700" cy="30163"/>
          </a:xfrm>
          <a:custGeom>
            <a:avLst/>
            <a:gdLst>
              <a:gd name="T0" fmla="*/ 2147483647 w 154"/>
              <a:gd name="T1" fmla="*/ 2147483647 h 301"/>
              <a:gd name="T2" fmla="*/ 2147483647 w 154"/>
              <a:gd name="T3" fmla="*/ 2147483647 h 301"/>
              <a:gd name="T4" fmla="*/ 2147483647 w 154"/>
              <a:gd name="T5" fmla="*/ 2147483647 h 301"/>
              <a:gd name="T6" fmla="*/ 2147483647 w 154"/>
              <a:gd name="T7" fmla="*/ 2147483647 h 301"/>
              <a:gd name="T8" fmla="*/ 2147483647 w 154"/>
              <a:gd name="T9" fmla="*/ 2147483647 h 301"/>
              <a:gd name="T10" fmla="*/ 2147483647 w 154"/>
              <a:gd name="T11" fmla="*/ 2147483647 h 301"/>
              <a:gd name="T12" fmla="*/ 2147483647 w 154"/>
              <a:gd name="T13" fmla="*/ 2147483647 h 301"/>
              <a:gd name="T14" fmla="*/ 2147483647 w 154"/>
              <a:gd name="T15" fmla="*/ 2147483647 h 301"/>
              <a:gd name="T16" fmla="*/ 2147483647 w 154"/>
              <a:gd name="T17" fmla="*/ 2147483647 h 301"/>
              <a:gd name="T18" fmla="*/ 2147483647 w 154"/>
              <a:gd name="T19" fmla="*/ 2147483647 h 301"/>
              <a:gd name="T20" fmla="*/ 2147483647 w 154"/>
              <a:gd name="T21" fmla="*/ 2147483647 h 301"/>
              <a:gd name="T22" fmla="*/ 2147483647 w 154"/>
              <a:gd name="T23" fmla="*/ 2147483647 h 301"/>
              <a:gd name="T24" fmla="*/ 2147483647 w 154"/>
              <a:gd name="T25" fmla="*/ 2147483647 h 301"/>
              <a:gd name="T26" fmla="*/ 2147483647 w 154"/>
              <a:gd name="T27" fmla="*/ 2147483647 h 301"/>
              <a:gd name="T28" fmla="*/ 2147483647 w 154"/>
              <a:gd name="T29" fmla="*/ 2147483647 h 301"/>
              <a:gd name="T30" fmla="*/ 2147483647 w 154"/>
              <a:gd name="T31" fmla="*/ 2147483647 h 301"/>
              <a:gd name="T32" fmla="*/ 2147483647 w 154"/>
              <a:gd name="T33" fmla="*/ 2147483647 h 301"/>
              <a:gd name="T34" fmla="*/ 2147483647 w 154"/>
              <a:gd name="T35" fmla="*/ 2147483647 h 301"/>
              <a:gd name="T36" fmla="*/ 2147483647 w 154"/>
              <a:gd name="T37" fmla="*/ 2147483647 h 301"/>
              <a:gd name="T38" fmla="*/ 2147483647 w 154"/>
              <a:gd name="T39" fmla="*/ 2147483647 h 301"/>
              <a:gd name="T40" fmla="*/ 2147483647 w 154"/>
              <a:gd name="T41" fmla="*/ 2147483647 h 301"/>
              <a:gd name="T42" fmla="*/ 2147483647 w 154"/>
              <a:gd name="T43" fmla="*/ 2147483647 h 301"/>
              <a:gd name="T44" fmla="*/ 2147483647 w 154"/>
              <a:gd name="T45" fmla="*/ 2147483647 h 301"/>
              <a:gd name="T46" fmla="*/ 2147483647 w 154"/>
              <a:gd name="T47" fmla="*/ 2147483647 h 301"/>
              <a:gd name="T48" fmla="*/ 2147483647 w 154"/>
              <a:gd name="T49" fmla="*/ 2147483647 h 301"/>
              <a:gd name="T50" fmla="*/ 2147483647 w 154"/>
              <a:gd name="T51" fmla="*/ 2147483647 h 301"/>
              <a:gd name="T52" fmla="*/ 2147483647 w 154"/>
              <a:gd name="T53" fmla="*/ 2147483647 h 301"/>
              <a:gd name="T54" fmla="*/ 2147483647 w 154"/>
              <a:gd name="T55" fmla="*/ 2147483647 h 301"/>
              <a:gd name="T56" fmla="*/ 2147483647 w 154"/>
              <a:gd name="T57" fmla="*/ 0 h 301"/>
              <a:gd name="T58" fmla="*/ 2147483647 w 154"/>
              <a:gd name="T59" fmla="*/ 2147483647 h 301"/>
              <a:gd name="T60" fmla="*/ 2147483647 w 154"/>
              <a:gd name="T61" fmla="*/ 2147483647 h 301"/>
              <a:gd name="T62" fmla="*/ 2147483647 w 154"/>
              <a:gd name="T63" fmla="*/ 2147483647 h 301"/>
              <a:gd name="T64" fmla="*/ 2147483647 w 154"/>
              <a:gd name="T65" fmla="*/ 2147483647 h 301"/>
              <a:gd name="T66" fmla="*/ 2147483647 w 154"/>
              <a:gd name="T67" fmla="*/ 2147483647 h 301"/>
              <a:gd name="T68" fmla="*/ 2147483647 w 154"/>
              <a:gd name="T69" fmla="*/ 2147483647 h 301"/>
              <a:gd name="T70" fmla="*/ 2147483647 w 154"/>
              <a:gd name="T71" fmla="*/ 2147483647 h 301"/>
              <a:gd name="T72" fmla="*/ 2147483647 w 154"/>
              <a:gd name="T73" fmla="*/ 2147483647 h 301"/>
              <a:gd name="T74" fmla="*/ 2147483647 w 154"/>
              <a:gd name="T75" fmla="*/ 2147483647 h 301"/>
              <a:gd name="T76" fmla="*/ 2147483647 w 154"/>
              <a:gd name="T77" fmla="*/ 2147483647 h 301"/>
              <a:gd name="T78" fmla="*/ 2147483647 w 154"/>
              <a:gd name="T79" fmla="*/ 2147483647 h 301"/>
              <a:gd name="T80" fmla="*/ 2147483647 w 154"/>
              <a:gd name="T81" fmla="*/ 2147483647 h 301"/>
              <a:gd name="T82" fmla="*/ 2147483647 w 154"/>
              <a:gd name="T83" fmla="*/ 2147483647 h 301"/>
              <a:gd name="T84" fmla="*/ 2147483647 w 154"/>
              <a:gd name="T85" fmla="*/ 2147483647 h 301"/>
              <a:gd name="T86" fmla="*/ 2147483647 w 154"/>
              <a:gd name="T87" fmla="*/ 2147483647 h 301"/>
              <a:gd name="T88" fmla="*/ 2147483647 w 154"/>
              <a:gd name="T89" fmla="*/ 2147483647 h 301"/>
              <a:gd name="T90" fmla="*/ 0 w 154"/>
              <a:gd name="T91" fmla="*/ 2147483647 h 301"/>
              <a:gd name="T92" fmla="*/ 2147483647 w 154"/>
              <a:gd name="T93" fmla="*/ 2147483647 h 301"/>
              <a:gd name="T94" fmla="*/ 2147483647 w 154"/>
              <a:gd name="T95" fmla="*/ 2147483647 h 301"/>
              <a:gd name="T96" fmla="*/ 2147483647 w 154"/>
              <a:gd name="T97" fmla="*/ 2147483647 h 301"/>
              <a:gd name="T98" fmla="*/ 2147483647 w 154"/>
              <a:gd name="T99" fmla="*/ 2147483647 h 301"/>
              <a:gd name="T100" fmla="*/ 2147483647 w 154"/>
              <a:gd name="T101" fmla="*/ 2147483647 h 301"/>
              <a:gd name="T102" fmla="*/ 2147483647 w 154"/>
              <a:gd name="T103" fmla="*/ 2147483647 h 301"/>
              <a:gd name="T104" fmla="*/ 2147483647 w 154"/>
              <a:gd name="T105" fmla="*/ 2147483647 h 301"/>
              <a:gd name="T106" fmla="*/ 2147483647 w 154"/>
              <a:gd name="T107" fmla="*/ 2147483647 h 301"/>
              <a:gd name="T108" fmla="*/ 2147483647 w 154"/>
              <a:gd name="T109" fmla="*/ 2147483647 h 301"/>
              <a:gd name="T110" fmla="*/ 2147483647 w 154"/>
              <a:gd name="T111" fmla="*/ 2147483647 h 301"/>
              <a:gd name="T112" fmla="*/ 2147483647 w 154"/>
              <a:gd name="T113" fmla="*/ 2147483647 h 30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54"/>
              <a:gd name="T172" fmla="*/ 0 h 301"/>
              <a:gd name="T173" fmla="*/ 154 w 154"/>
              <a:gd name="T174" fmla="*/ 301 h 30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54" h="301">
                <a:moveTo>
                  <a:pt x="92" y="251"/>
                </a:moveTo>
                <a:lnTo>
                  <a:pt x="94" y="253"/>
                </a:lnTo>
                <a:lnTo>
                  <a:pt x="91" y="248"/>
                </a:lnTo>
                <a:lnTo>
                  <a:pt x="88" y="244"/>
                </a:lnTo>
                <a:lnTo>
                  <a:pt x="86" y="239"/>
                </a:lnTo>
                <a:lnTo>
                  <a:pt x="83" y="234"/>
                </a:lnTo>
                <a:lnTo>
                  <a:pt x="82" y="227"/>
                </a:lnTo>
                <a:lnTo>
                  <a:pt x="80" y="221"/>
                </a:lnTo>
                <a:lnTo>
                  <a:pt x="79" y="215"/>
                </a:lnTo>
                <a:lnTo>
                  <a:pt x="78" y="210"/>
                </a:lnTo>
                <a:lnTo>
                  <a:pt x="78" y="195"/>
                </a:lnTo>
                <a:lnTo>
                  <a:pt x="79" y="180"/>
                </a:lnTo>
                <a:lnTo>
                  <a:pt x="81" y="165"/>
                </a:lnTo>
                <a:lnTo>
                  <a:pt x="85" y="151"/>
                </a:lnTo>
                <a:lnTo>
                  <a:pt x="91" y="136"/>
                </a:lnTo>
                <a:lnTo>
                  <a:pt x="98" y="123"/>
                </a:lnTo>
                <a:lnTo>
                  <a:pt x="101" y="118"/>
                </a:lnTo>
                <a:lnTo>
                  <a:pt x="105" y="112"/>
                </a:lnTo>
                <a:lnTo>
                  <a:pt x="109" y="106"/>
                </a:lnTo>
                <a:lnTo>
                  <a:pt x="113" y="101"/>
                </a:lnTo>
                <a:lnTo>
                  <a:pt x="119" y="96"/>
                </a:lnTo>
                <a:lnTo>
                  <a:pt x="124" y="92"/>
                </a:lnTo>
                <a:lnTo>
                  <a:pt x="128" y="88"/>
                </a:lnTo>
                <a:lnTo>
                  <a:pt x="133" y="85"/>
                </a:lnTo>
                <a:lnTo>
                  <a:pt x="138" y="82"/>
                </a:lnTo>
                <a:lnTo>
                  <a:pt x="144" y="80"/>
                </a:lnTo>
                <a:lnTo>
                  <a:pt x="149" y="78"/>
                </a:lnTo>
                <a:lnTo>
                  <a:pt x="154" y="76"/>
                </a:lnTo>
                <a:lnTo>
                  <a:pt x="137" y="0"/>
                </a:lnTo>
                <a:lnTo>
                  <a:pt x="126" y="4"/>
                </a:lnTo>
                <a:lnTo>
                  <a:pt x="114" y="8"/>
                </a:lnTo>
                <a:lnTo>
                  <a:pt x="103" y="13"/>
                </a:lnTo>
                <a:lnTo>
                  <a:pt x="93" y="18"/>
                </a:lnTo>
                <a:lnTo>
                  <a:pt x="83" y="26"/>
                </a:lnTo>
                <a:lnTo>
                  <a:pt x="73" y="33"/>
                </a:lnTo>
                <a:lnTo>
                  <a:pt x="65" y="40"/>
                </a:lnTo>
                <a:lnTo>
                  <a:pt x="57" y="48"/>
                </a:lnTo>
                <a:lnTo>
                  <a:pt x="50" y="56"/>
                </a:lnTo>
                <a:lnTo>
                  <a:pt x="43" y="65"/>
                </a:lnTo>
                <a:lnTo>
                  <a:pt x="37" y="76"/>
                </a:lnTo>
                <a:lnTo>
                  <a:pt x="29" y="86"/>
                </a:lnTo>
                <a:lnTo>
                  <a:pt x="20" y="105"/>
                </a:lnTo>
                <a:lnTo>
                  <a:pt x="12" y="126"/>
                </a:lnTo>
                <a:lnTo>
                  <a:pt x="6" y="148"/>
                </a:lnTo>
                <a:lnTo>
                  <a:pt x="2" y="170"/>
                </a:lnTo>
                <a:lnTo>
                  <a:pt x="0" y="193"/>
                </a:lnTo>
                <a:lnTo>
                  <a:pt x="1" y="214"/>
                </a:lnTo>
                <a:lnTo>
                  <a:pt x="2" y="226"/>
                </a:lnTo>
                <a:lnTo>
                  <a:pt x="4" y="238"/>
                </a:lnTo>
                <a:lnTo>
                  <a:pt x="7" y="249"/>
                </a:lnTo>
                <a:lnTo>
                  <a:pt x="10" y="259"/>
                </a:lnTo>
                <a:lnTo>
                  <a:pt x="14" y="270"/>
                </a:lnTo>
                <a:lnTo>
                  <a:pt x="19" y="281"/>
                </a:lnTo>
                <a:lnTo>
                  <a:pt x="25" y="290"/>
                </a:lnTo>
                <a:lnTo>
                  <a:pt x="32" y="300"/>
                </a:lnTo>
                <a:lnTo>
                  <a:pt x="33" y="301"/>
                </a:lnTo>
                <a:lnTo>
                  <a:pt x="92" y="251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8" name="Freeform 362"/>
          <p:cNvSpPr>
            <a:spLocks/>
          </p:cNvSpPr>
          <p:nvPr/>
        </p:nvSpPr>
        <p:spPr bwMode="auto">
          <a:xfrm rot="1800000">
            <a:off x="4294188" y="2319338"/>
            <a:ext cx="41275" cy="33337"/>
          </a:xfrm>
          <a:custGeom>
            <a:avLst/>
            <a:gdLst>
              <a:gd name="T0" fmla="*/ 2147483647 w 468"/>
              <a:gd name="T1" fmla="*/ 2147483647 h 330"/>
              <a:gd name="T2" fmla="*/ 2147483647 w 468"/>
              <a:gd name="T3" fmla="*/ 2147483647 h 330"/>
              <a:gd name="T4" fmla="*/ 2147483647 w 468"/>
              <a:gd name="T5" fmla="*/ 2147483647 h 330"/>
              <a:gd name="T6" fmla="*/ 2147483647 w 468"/>
              <a:gd name="T7" fmla="*/ 2147483647 h 330"/>
              <a:gd name="T8" fmla="*/ 2147483647 w 468"/>
              <a:gd name="T9" fmla="*/ 2147483647 h 330"/>
              <a:gd name="T10" fmla="*/ 2147483647 w 468"/>
              <a:gd name="T11" fmla="*/ 2147483647 h 330"/>
              <a:gd name="T12" fmla="*/ 2147483647 w 468"/>
              <a:gd name="T13" fmla="*/ 2147483647 h 330"/>
              <a:gd name="T14" fmla="*/ 2147483647 w 468"/>
              <a:gd name="T15" fmla="*/ 2147483647 h 330"/>
              <a:gd name="T16" fmla="*/ 2147483647 w 468"/>
              <a:gd name="T17" fmla="*/ 2147483647 h 330"/>
              <a:gd name="T18" fmla="*/ 2147483647 w 468"/>
              <a:gd name="T19" fmla="*/ 2147483647 h 330"/>
              <a:gd name="T20" fmla="*/ 2147483647 w 468"/>
              <a:gd name="T21" fmla="*/ 2147483647 h 330"/>
              <a:gd name="T22" fmla="*/ 2147483647 w 468"/>
              <a:gd name="T23" fmla="*/ 2147483647 h 330"/>
              <a:gd name="T24" fmla="*/ 2147483647 w 468"/>
              <a:gd name="T25" fmla="*/ 2147483647 h 330"/>
              <a:gd name="T26" fmla="*/ 2147483647 w 468"/>
              <a:gd name="T27" fmla="*/ 2147483647 h 330"/>
              <a:gd name="T28" fmla="*/ 2147483647 w 468"/>
              <a:gd name="T29" fmla="*/ 2147483647 h 330"/>
              <a:gd name="T30" fmla="*/ 2147483647 w 468"/>
              <a:gd name="T31" fmla="*/ 2147483647 h 330"/>
              <a:gd name="T32" fmla="*/ 2147483647 w 468"/>
              <a:gd name="T33" fmla="*/ 2147483647 h 330"/>
              <a:gd name="T34" fmla="*/ 2147483647 w 468"/>
              <a:gd name="T35" fmla="*/ 2147483647 h 330"/>
              <a:gd name="T36" fmla="*/ 2147483647 w 468"/>
              <a:gd name="T37" fmla="*/ 2147483647 h 330"/>
              <a:gd name="T38" fmla="*/ 2147483647 w 468"/>
              <a:gd name="T39" fmla="*/ 2147483647 h 330"/>
              <a:gd name="T40" fmla="*/ 2147483647 w 468"/>
              <a:gd name="T41" fmla="*/ 2147483647 h 330"/>
              <a:gd name="T42" fmla="*/ 2147483647 w 468"/>
              <a:gd name="T43" fmla="*/ 2147483647 h 330"/>
              <a:gd name="T44" fmla="*/ 2147483647 w 468"/>
              <a:gd name="T45" fmla="*/ 2147483647 h 330"/>
              <a:gd name="T46" fmla="*/ 2147483647 w 468"/>
              <a:gd name="T47" fmla="*/ 2147483647 h 330"/>
              <a:gd name="T48" fmla="*/ 2147483647 w 468"/>
              <a:gd name="T49" fmla="*/ 2147483647 h 330"/>
              <a:gd name="T50" fmla="*/ 2147483647 w 468"/>
              <a:gd name="T51" fmla="*/ 0 h 330"/>
              <a:gd name="T52" fmla="*/ 0 w 468"/>
              <a:gd name="T53" fmla="*/ 2147483647 h 330"/>
              <a:gd name="T54" fmla="*/ 2147483647 w 468"/>
              <a:gd name="T55" fmla="*/ 2147483647 h 330"/>
              <a:gd name="T56" fmla="*/ 2147483647 w 468"/>
              <a:gd name="T57" fmla="*/ 2147483647 h 330"/>
              <a:gd name="T58" fmla="*/ 2147483647 w 468"/>
              <a:gd name="T59" fmla="*/ 2147483647 h 330"/>
              <a:gd name="T60" fmla="*/ 2147483647 w 468"/>
              <a:gd name="T61" fmla="*/ 2147483647 h 330"/>
              <a:gd name="T62" fmla="*/ 2147483647 w 468"/>
              <a:gd name="T63" fmla="*/ 2147483647 h 330"/>
              <a:gd name="T64" fmla="*/ 2147483647 w 468"/>
              <a:gd name="T65" fmla="*/ 2147483647 h 330"/>
              <a:gd name="T66" fmla="*/ 2147483647 w 468"/>
              <a:gd name="T67" fmla="*/ 2147483647 h 330"/>
              <a:gd name="T68" fmla="*/ 2147483647 w 468"/>
              <a:gd name="T69" fmla="*/ 2147483647 h 330"/>
              <a:gd name="T70" fmla="*/ 2147483647 w 468"/>
              <a:gd name="T71" fmla="*/ 2147483647 h 330"/>
              <a:gd name="T72" fmla="*/ 2147483647 w 468"/>
              <a:gd name="T73" fmla="*/ 2147483647 h 330"/>
              <a:gd name="T74" fmla="*/ 2147483647 w 468"/>
              <a:gd name="T75" fmla="*/ 2147483647 h 330"/>
              <a:gd name="T76" fmla="*/ 2147483647 w 468"/>
              <a:gd name="T77" fmla="*/ 2147483647 h 330"/>
              <a:gd name="T78" fmla="*/ 2147483647 w 468"/>
              <a:gd name="T79" fmla="*/ 2147483647 h 330"/>
              <a:gd name="T80" fmla="*/ 2147483647 w 468"/>
              <a:gd name="T81" fmla="*/ 2147483647 h 330"/>
              <a:gd name="T82" fmla="*/ 2147483647 w 468"/>
              <a:gd name="T83" fmla="*/ 2147483647 h 330"/>
              <a:gd name="T84" fmla="*/ 2147483647 w 468"/>
              <a:gd name="T85" fmla="*/ 2147483647 h 330"/>
              <a:gd name="T86" fmla="*/ 2147483647 w 468"/>
              <a:gd name="T87" fmla="*/ 2147483647 h 330"/>
              <a:gd name="T88" fmla="*/ 2147483647 w 468"/>
              <a:gd name="T89" fmla="*/ 2147483647 h 330"/>
              <a:gd name="T90" fmla="*/ 2147483647 w 468"/>
              <a:gd name="T91" fmla="*/ 2147483647 h 330"/>
              <a:gd name="T92" fmla="*/ 2147483647 w 468"/>
              <a:gd name="T93" fmla="*/ 2147483647 h 330"/>
              <a:gd name="T94" fmla="*/ 2147483647 w 468"/>
              <a:gd name="T95" fmla="*/ 2147483647 h 330"/>
              <a:gd name="T96" fmla="*/ 2147483647 w 468"/>
              <a:gd name="T97" fmla="*/ 2147483647 h 330"/>
              <a:gd name="T98" fmla="*/ 2147483647 w 468"/>
              <a:gd name="T99" fmla="*/ 2147483647 h 330"/>
              <a:gd name="T100" fmla="*/ 2147483647 w 468"/>
              <a:gd name="T101" fmla="*/ 2147483647 h 330"/>
              <a:gd name="T102" fmla="*/ 2147483647 w 468"/>
              <a:gd name="T103" fmla="*/ 2147483647 h 330"/>
              <a:gd name="T104" fmla="*/ 2147483647 w 468"/>
              <a:gd name="T105" fmla="*/ 2147483647 h 33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68"/>
              <a:gd name="T160" fmla="*/ 0 h 330"/>
              <a:gd name="T161" fmla="*/ 468 w 468"/>
              <a:gd name="T162" fmla="*/ 330 h 33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68" h="330">
                <a:moveTo>
                  <a:pt x="466" y="285"/>
                </a:moveTo>
                <a:lnTo>
                  <a:pt x="468" y="288"/>
                </a:lnTo>
                <a:lnTo>
                  <a:pt x="458" y="271"/>
                </a:lnTo>
                <a:lnTo>
                  <a:pt x="446" y="256"/>
                </a:lnTo>
                <a:lnTo>
                  <a:pt x="434" y="242"/>
                </a:lnTo>
                <a:lnTo>
                  <a:pt x="422" y="227"/>
                </a:lnTo>
                <a:lnTo>
                  <a:pt x="409" y="215"/>
                </a:lnTo>
                <a:lnTo>
                  <a:pt x="396" y="203"/>
                </a:lnTo>
                <a:lnTo>
                  <a:pt x="383" y="191"/>
                </a:lnTo>
                <a:lnTo>
                  <a:pt x="368" y="181"/>
                </a:lnTo>
                <a:lnTo>
                  <a:pt x="340" y="163"/>
                </a:lnTo>
                <a:lnTo>
                  <a:pt x="311" y="145"/>
                </a:lnTo>
                <a:lnTo>
                  <a:pt x="281" y="131"/>
                </a:lnTo>
                <a:lnTo>
                  <a:pt x="253" y="117"/>
                </a:lnTo>
                <a:lnTo>
                  <a:pt x="224" y="103"/>
                </a:lnTo>
                <a:lnTo>
                  <a:pt x="195" y="91"/>
                </a:lnTo>
                <a:lnTo>
                  <a:pt x="169" y="78"/>
                </a:lnTo>
                <a:lnTo>
                  <a:pt x="143" y="64"/>
                </a:lnTo>
                <a:lnTo>
                  <a:pt x="131" y="57"/>
                </a:lnTo>
                <a:lnTo>
                  <a:pt x="119" y="50"/>
                </a:lnTo>
                <a:lnTo>
                  <a:pt x="108" y="43"/>
                </a:lnTo>
                <a:lnTo>
                  <a:pt x="97" y="35"/>
                </a:lnTo>
                <a:lnTo>
                  <a:pt x="87" y="27"/>
                </a:lnTo>
                <a:lnTo>
                  <a:pt x="77" y="18"/>
                </a:lnTo>
                <a:lnTo>
                  <a:pt x="68" y="9"/>
                </a:lnTo>
                <a:lnTo>
                  <a:pt x="59" y="0"/>
                </a:lnTo>
                <a:lnTo>
                  <a:pt x="0" y="50"/>
                </a:lnTo>
                <a:lnTo>
                  <a:pt x="12" y="63"/>
                </a:lnTo>
                <a:lnTo>
                  <a:pt x="24" y="75"/>
                </a:lnTo>
                <a:lnTo>
                  <a:pt x="37" y="86"/>
                </a:lnTo>
                <a:lnTo>
                  <a:pt x="51" y="96"/>
                </a:lnTo>
                <a:lnTo>
                  <a:pt x="64" y="106"/>
                </a:lnTo>
                <a:lnTo>
                  <a:pt x="77" y="116"/>
                </a:lnTo>
                <a:lnTo>
                  <a:pt x="92" y="124"/>
                </a:lnTo>
                <a:lnTo>
                  <a:pt x="106" y="132"/>
                </a:lnTo>
                <a:lnTo>
                  <a:pt x="134" y="146"/>
                </a:lnTo>
                <a:lnTo>
                  <a:pt x="162" y="161"/>
                </a:lnTo>
                <a:lnTo>
                  <a:pt x="191" y="174"/>
                </a:lnTo>
                <a:lnTo>
                  <a:pt x="220" y="186"/>
                </a:lnTo>
                <a:lnTo>
                  <a:pt x="247" y="200"/>
                </a:lnTo>
                <a:lnTo>
                  <a:pt x="274" y="214"/>
                </a:lnTo>
                <a:lnTo>
                  <a:pt x="300" y="228"/>
                </a:lnTo>
                <a:lnTo>
                  <a:pt x="324" y="245"/>
                </a:lnTo>
                <a:lnTo>
                  <a:pt x="335" y="253"/>
                </a:lnTo>
                <a:lnTo>
                  <a:pt x="346" y="262"/>
                </a:lnTo>
                <a:lnTo>
                  <a:pt x="356" y="271"/>
                </a:lnTo>
                <a:lnTo>
                  <a:pt x="366" y="281"/>
                </a:lnTo>
                <a:lnTo>
                  <a:pt x="376" y="292"/>
                </a:lnTo>
                <a:lnTo>
                  <a:pt x="385" y="302"/>
                </a:lnTo>
                <a:lnTo>
                  <a:pt x="393" y="314"/>
                </a:lnTo>
                <a:lnTo>
                  <a:pt x="401" y="327"/>
                </a:lnTo>
                <a:lnTo>
                  <a:pt x="403" y="330"/>
                </a:lnTo>
                <a:lnTo>
                  <a:pt x="466" y="285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19" name="Freeform 363"/>
          <p:cNvSpPr>
            <a:spLocks/>
          </p:cNvSpPr>
          <p:nvPr/>
        </p:nvSpPr>
        <p:spPr bwMode="auto">
          <a:xfrm rot="1800000">
            <a:off x="4313238" y="2359025"/>
            <a:ext cx="25400" cy="30163"/>
          </a:xfrm>
          <a:custGeom>
            <a:avLst/>
            <a:gdLst>
              <a:gd name="T0" fmla="*/ 2147483647 w 294"/>
              <a:gd name="T1" fmla="*/ 2147483647 h 300"/>
              <a:gd name="T2" fmla="*/ 2147483647 w 294"/>
              <a:gd name="T3" fmla="*/ 2147483647 h 300"/>
              <a:gd name="T4" fmla="*/ 2147483647 w 294"/>
              <a:gd name="T5" fmla="*/ 2147483647 h 300"/>
              <a:gd name="T6" fmla="*/ 2147483647 w 294"/>
              <a:gd name="T7" fmla="*/ 2147483647 h 300"/>
              <a:gd name="T8" fmla="*/ 2147483647 w 294"/>
              <a:gd name="T9" fmla="*/ 2147483647 h 300"/>
              <a:gd name="T10" fmla="*/ 2147483647 w 294"/>
              <a:gd name="T11" fmla="*/ 2147483647 h 300"/>
              <a:gd name="T12" fmla="*/ 2147483647 w 294"/>
              <a:gd name="T13" fmla="*/ 2147483647 h 300"/>
              <a:gd name="T14" fmla="*/ 2147483647 w 294"/>
              <a:gd name="T15" fmla="*/ 2147483647 h 300"/>
              <a:gd name="T16" fmla="*/ 2147483647 w 294"/>
              <a:gd name="T17" fmla="*/ 2147483647 h 300"/>
              <a:gd name="T18" fmla="*/ 2147483647 w 294"/>
              <a:gd name="T19" fmla="*/ 2147483647 h 300"/>
              <a:gd name="T20" fmla="*/ 2147483647 w 294"/>
              <a:gd name="T21" fmla="*/ 2147483647 h 300"/>
              <a:gd name="T22" fmla="*/ 2147483647 w 294"/>
              <a:gd name="T23" fmla="*/ 2147483647 h 300"/>
              <a:gd name="T24" fmla="*/ 2147483647 w 294"/>
              <a:gd name="T25" fmla="*/ 2147483647 h 300"/>
              <a:gd name="T26" fmla="*/ 2147483647 w 294"/>
              <a:gd name="T27" fmla="*/ 0 h 300"/>
              <a:gd name="T28" fmla="*/ 0 w 294"/>
              <a:gd name="T29" fmla="*/ 2147483647 h 300"/>
              <a:gd name="T30" fmla="*/ 2147483647 w 294"/>
              <a:gd name="T31" fmla="*/ 2147483647 h 300"/>
              <a:gd name="T32" fmla="*/ 2147483647 w 294"/>
              <a:gd name="T33" fmla="*/ 2147483647 h 300"/>
              <a:gd name="T34" fmla="*/ 2147483647 w 294"/>
              <a:gd name="T35" fmla="*/ 2147483647 h 300"/>
              <a:gd name="T36" fmla="*/ 2147483647 w 294"/>
              <a:gd name="T37" fmla="*/ 2147483647 h 300"/>
              <a:gd name="T38" fmla="*/ 2147483647 w 294"/>
              <a:gd name="T39" fmla="*/ 2147483647 h 300"/>
              <a:gd name="T40" fmla="*/ 2147483647 w 294"/>
              <a:gd name="T41" fmla="*/ 2147483647 h 300"/>
              <a:gd name="T42" fmla="*/ 2147483647 w 294"/>
              <a:gd name="T43" fmla="*/ 2147483647 h 300"/>
              <a:gd name="T44" fmla="*/ 2147483647 w 294"/>
              <a:gd name="T45" fmla="*/ 2147483647 h 300"/>
              <a:gd name="T46" fmla="*/ 2147483647 w 294"/>
              <a:gd name="T47" fmla="*/ 2147483647 h 300"/>
              <a:gd name="T48" fmla="*/ 2147483647 w 294"/>
              <a:gd name="T49" fmla="*/ 2147483647 h 300"/>
              <a:gd name="T50" fmla="*/ 2147483647 w 294"/>
              <a:gd name="T51" fmla="*/ 2147483647 h 300"/>
              <a:gd name="T52" fmla="*/ 2147483647 w 294"/>
              <a:gd name="T53" fmla="*/ 2147483647 h 300"/>
              <a:gd name="T54" fmla="*/ 2147483647 w 294"/>
              <a:gd name="T55" fmla="*/ 2147483647 h 300"/>
              <a:gd name="T56" fmla="*/ 2147483647 w 294"/>
              <a:gd name="T57" fmla="*/ 2147483647 h 3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94"/>
              <a:gd name="T88" fmla="*/ 0 h 300"/>
              <a:gd name="T89" fmla="*/ 294 w 294"/>
              <a:gd name="T90" fmla="*/ 300 h 30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94" h="300">
                <a:moveTo>
                  <a:pt x="294" y="233"/>
                </a:moveTo>
                <a:lnTo>
                  <a:pt x="293" y="232"/>
                </a:lnTo>
                <a:lnTo>
                  <a:pt x="277" y="222"/>
                </a:lnTo>
                <a:lnTo>
                  <a:pt x="261" y="212"/>
                </a:lnTo>
                <a:lnTo>
                  <a:pt x="244" y="201"/>
                </a:lnTo>
                <a:lnTo>
                  <a:pt x="229" y="188"/>
                </a:lnTo>
                <a:lnTo>
                  <a:pt x="215" y="176"/>
                </a:lnTo>
                <a:lnTo>
                  <a:pt x="199" y="163"/>
                </a:lnTo>
                <a:lnTo>
                  <a:pt x="185" y="149"/>
                </a:lnTo>
                <a:lnTo>
                  <a:pt x="171" y="135"/>
                </a:lnTo>
                <a:lnTo>
                  <a:pt x="143" y="103"/>
                </a:lnTo>
                <a:lnTo>
                  <a:pt x="116" y="70"/>
                </a:lnTo>
                <a:lnTo>
                  <a:pt x="89" y="37"/>
                </a:lnTo>
                <a:lnTo>
                  <a:pt x="63" y="0"/>
                </a:lnTo>
                <a:lnTo>
                  <a:pt x="0" y="45"/>
                </a:lnTo>
                <a:lnTo>
                  <a:pt x="27" y="83"/>
                </a:lnTo>
                <a:lnTo>
                  <a:pt x="56" y="119"/>
                </a:lnTo>
                <a:lnTo>
                  <a:pt x="84" y="154"/>
                </a:lnTo>
                <a:lnTo>
                  <a:pt x="114" y="187"/>
                </a:lnTo>
                <a:lnTo>
                  <a:pt x="130" y="204"/>
                </a:lnTo>
                <a:lnTo>
                  <a:pt x="147" y="219"/>
                </a:lnTo>
                <a:lnTo>
                  <a:pt x="163" y="234"/>
                </a:lnTo>
                <a:lnTo>
                  <a:pt x="181" y="249"/>
                </a:lnTo>
                <a:lnTo>
                  <a:pt x="198" y="263"/>
                </a:lnTo>
                <a:lnTo>
                  <a:pt x="218" y="275"/>
                </a:lnTo>
                <a:lnTo>
                  <a:pt x="236" y="289"/>
                </a:lnTo>
                <a:lnTo>
                  <a:pt x="257" y="300"/>
                </a:lnTo>
                <a:lnTo>
                  <a:pt x="256" y="299"/>
                </a:lnTo>
                <a:lnTo>
                  <a:pt x="294" y="233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20" name="Freeform 364"/>
          <p:cNvSpPr>
            <a:spLocks/>
          </p:cNvSpPr>
          <p:nvPr/>
        </p:nvSpPr>
        <p:spPr bwMode="auto">
          <a:xfrm rot="1800000">
            <a:off x="4327525" y="2392363"/>
            <a:ext cx="20638" cy="9525"/>
          </a:xfrm>
          <a:custGeom>
            <a:avLst/>
            <a:gdLst>
              <a:gd name="T0" fmla="*/ 2147483647 w 229"/>
              <a:gd name="T1" fmla="*/ 0 h 97"/>
              <a:gd name="T2" fmla="*/ 2147483647 w 229"/>
              <a:gd name="T3" fmla="*/ 2147483647 h 97"/>
              <a:gd name="T4" fmla="*/ 2147483647 w 229"/>
              <a:gd name="T5" fmla="*/ 2147483647 h 97"/>
              <a:gd name="T6" fmla="*/ 2147483647 w 229"/>
              <a:gd name="T7" fmla="*/ 2147483647 h 97"/>
              <a:gd name="T8" fmla="*/ 2147483647 w 229"/>
              <a:gd name="T9" fmla="*/ 2147483647 h 97"/>
              <a:gd name="T10" fmla="*/ 2147483647 w 229"/>
              <a:gd name="T11" fmla="*/ 2147483647 h 97"/>
              <a:gd name="T12" fmla="*/ 2147483647 w 229"/>
              <a:gd name="T13" fmla="*/ 2147483647 h 97"/>
              <a:gd name="T14" fmla="*/ 2147483647 w 229"/>
              <a:gd name="T15" fmla="*/ 2147483647 h 97"/>
              <a:gd name="T16" fmla="*/ 2147483647 w 229"/>
              <a:gd name="T17" fmla="*/ 2147483647 h 97"/>
              <a:gd name="T18" fmla="*/ 2147483647 w 229"/>
              <a:gd name="T19" fmla="*/ 2147483647 h 97"/>
              <a:gd name="T20" fmla="*/ 2147483647 w 229"/>
              <a:gd name="T21" fmla="*/ 2147483647 h 97"/>
              <a:gd name="T22" fmla="*/ 2147483647 w 229"/>
              <a:gd name="T23" fmla="*/ 2147483647 h 97"/>
              <a:gd name="T24" fmla="*/ 2147483647 w 229"/>
              <a:gd name="T25" fmla="*/ 2147483647 h 97"/>
              <a:gd name="T26" fmla="*/ 2147483647 w 229"/>
              <a:gd name="T27" fmla="*/ 2147483647 h 97"/>
              <a:gd name="T28" fmla="*/ 2147483647 w 229"/>
              <a:gd name="T29" fmla="*/ 2147483647 h 97"/>
              <a:gd name="T30" fmla="*/ 2147483647 w 229"/>
              <a:gd name="T31" fmla="*/ 2147483647 h 97"/>
              <a:gd name="T32" fmla="*/ 2147483647 w 229"/>
              <a:gd name="T33" fmla="*/ 2147483647 h 97"/>
              <a:gd name="T34" fmla="*/ 2147483647 w 229"/>
              <a:gd name="T35" fmla="*/ 0 h 97"/>
              <a:gd name="T36" fmla="*/ 0 w 229"/>
              <a:gd name="T37" fmla="*/ 2147483647 h 97"/>
              <a:gd name="T38" fmla="*/ 2147483647 w 229"/>
              <a:gd name="T39" fmla="*/ 2147483647 h 97"/>
              <a:gd name="T40" fmla="*/ 2147483647 w 229"/>
              <a:gd name="T41" fmla="*/ 2147483647 h 97"/>
              <a:gd name="T42" fmla="*/ 2147483647 w 229"/>
              <a:gd name="T43" fmla="*/ 2147483647 h 97"/>
              <a:gd name="T44" fmla="*/ 2147483647 w 229"/>
              <a:gd name="T45" fmla="*/ 2147483647 h 97"/>
              <a:gd name="T46" fmla="*/ 2147483647 w 229"/>
              <a:gd name="T47" fmla="*/ 2147483647 h 97"/>
              <a:gd name="T48" fmla="*/ 2147483647 w 229"/>
              <a:gd name="T49" fmla="*/ 2147483647 h 97"/>
              <a:gd name="T50" fmla="*/ 2147483647 w 229"/>
              <a:gd name="T51" fmla="*/ 2147483647 h 97"/>
              <a:gd name="T52" fmla="*/ 2147483647 w 229"/>
              <a:gd name="T53" fmla="*/ 2147483647 h 97"/>
              <a:gd name="T54" fmla="*/ 2147483647 w 229"/>
              <a:gd name="T55" fmla="*/ 2147483647 h 97"/>
              <a:gd name="T56" fmla="*/ 2147483647 w 229"/>
              <a:gd name="T57" fmla="*/ 2147483647 h 97"/>
              <a:gd name="T58" fmla="*/ 2147483647 w 229"/>
              <a:gd name="T59" fmla="*/ 2147483647 h 97"/>
              <a:gd name="T60" fmla="*/ 2147483647 w 229"/>
              <a:gd name="T61" fmla="*/ 2147483647 h 97"/>
              <a:gd name="T62" fmla="*/ 2147483647 w 229"/>
              <a:gd name="T63" fmla="*/ 2147483647 h 97"/>
              <a:gd name="T64" fmla="*/ 2147483647 w 229"/>
              <a:gd name="T65" fmla="*/ 2147483647 h 97"/>
              <a:gd name="T66" fmla="*/ 2147483647 w 229"/>
              <a:gd name="T67" fmla="*/ 2147483647 h 97"/>
              <a:gd name="T68" fmla="*/ 2147483647 w 229"/>
              <a:gd name="T69" fmla="*/ 2147483647 h 97"/>
              <a:gd name="T70" fmla="*/ 2147483647 w 229"/>
              <a:gd name="T71" fmla="*/ 2147483647 h 97"/>
              <a:gd name="T72" fmla="*/ 2147483647 w 229"/>
              <a:gd name="T73" fmla="*/ 0 h 9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29"/>
              <a:gd name="T112" fmla="*/ 0 h 97"/>
              <a:gd name="T113" fmla="*/ 229 w 229"/>
              <a:gd name="T114" fmla="*/ 97 h 9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29" h="97">
                <a:moveTo>
                  <a:pt x="186" y="0"/>
                </a:moveTo>
                <a:lnTo>
                  <a:pt x="186" y="1"/>
                </a:lnTo>
                <a:lnTo>
                  <a:pt x="179" y="5"/>
                </a:lnTo>
                <a:lnTo>
                  <a:pt x="172" y="8"/>
                </a:lnTo>
                <a:lnTo>
                  <a:pt x="164" y="12"/>
                </a:lnTo>
                <a:lnTo>
                  <a:pt x="155" y="15"/>
                </a:lnTo>
                <a:lnTo>
                  <a:pt x="145" y="17"/>
                </a:lnTo>
                <a:lnTo>
                  <a:pt x="136" y="18"/>
                </a:lnTo>
                <a:lnTo>
                  <a:pt x="126" y="19"/>
                </a:lnTo>
                <a:lnTo>
                  <a:pt x="115" y="20"/>
                </a:lnTo>
                <a:lnTo>
                  <a:pt x="105" y="19"/>
                </a:lnTo>
                <a:lnTo>
                  <a:pt x="95" y="18"/>
                </a:lnTo>
                <a:lnTo>
                  <a:pt x="85" y="17"/>
                </a:lnTo>
                <a:lnTo>
                  <a:pt x="74" y="15"/>
                </a:lnTo>
                <a:lnTo>
                  <a:pt x="65" y="12"/>
                </a:lnTo>
                <a:lnTo>
                  <a:pt x="56" y="8"/>
                </a:lnTo>
                <a:lnTo>
                  <a:pt x="47" y="4"/>
                </a:lnTo>
                <a:lnTo>
                  <a:pt x="38" y="0"/>
                </a:lnTo>
                <a:lnTo>
                  <a:pt x="0" y="66"/>
                </a:lnTo>
                <a:lnTo>
                  <a:pt x="13" y="74"/>
                </a:lnTo>
                <a:lnTo>
                  <a:pt x="26" y="80"/>
                </a:lnTo>
                <a:lnTo>
                  <a:pt x="41" y="85"/>
                </a:lnTo>
                <a:lnTo>
                  <a:pt x="56" y="89"/>
                </a:lnTo>
                <a:lnTo>
                  <a:pt x="70" y="93"/>
                </a:lnTo>
                <a:lnTo>
                  <a:pt x="85" y="95"/>
                </a:lnTo>
                <a:lnTo>
                  <a:pt x="100" y="97"/>
                </a:lnTo>
                <a:lnTo>
                  <a:pt x="115" y="97"/>
                </a:lnTo>
                <a:lnTo>
                  <a:pt x="130" y="97"/>
                </a:lnTo>
                <a:lnTo>
                  <a:pt x="145" y="95"/>
                </a:lnTo>
                <a:lnTo>
                  <a:pt x="160" y="93"/>
                </a:lnTo>
                <a:lnTo>
                  <a:pt x="175" y="89"/>
                </a:lnTo>
                <a:lnTo>
                  <a:pt x="189" y="85"/>
                </a:lnTo>
                <a:lnTo>
                  <a:pt x="202" y="79"/>
                </a:lnTo>
                <a:lnTo>
                  <a:pt x="216" y="73"/>
                </a:lnTo>
                <a:lnTo>
                  <a:pt x="229" y="66"/>
                </a:lnTo>
                <a:lnTo>
                  <a:pt x="228" y="66"/>
                </a:lnTo>
                <a:lnTo>
                  <a:pt x="186" y="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21" name="Freeform 365"/>
          <p:cNvSpPr>
            <a:spLocks/>
          </p:cNvSpPr>
          <p:nvPr/>
        </p:nvSpPr>
        <p:spPr bwMode="auto">
          <a:xfrm rot="1800000">
            <a:off x="4351338" y="2368550"/>
            <a:ext cx="20637" cy="41275"/>
          </a:xfrm>
          <a:custGeom>
            <a:avLst/>
            <a:gdLst>
              <a:gd name="T0" fmla="*/ 2147483647 w 240"/>
              <a:gd name="T1" fmla="*/ 0 h 413"/>
              <a:gd name="T2" fmla="*/ 2147483647 w 240"/>
              <a:gd name="T3" fmla="*/ 0 h 413"/>
              <a:gd name="T4" fmla="*/ 2147483647 w 240"/>
              <a:gd name="T5" fmla="*/ 2147483647 h 413"/>
              <a:gd name="T6" fmla="*/ 2147483647 w 240"/>
              <a:gd name="T7" fmla="*/ 2147483647 h 413"/>
              <a:gd name="T8" fmla="*/ 2147483647 w 240"/>
              <a:gd name="T9" fmla="*/ 2147483647 h 413"/>
              <a:gd name="T10" fmla="*/ 2147483647 w 240"/>
              <a:gd name="T11" fmla="*/ 2147483647 h 413"/>
              <a:gd name="T12" fmla="*/ 2147483647 w 240"/>
              <a:gd name="T13" fmla="*/ 2147483647 h 413"/>
              <a:gd name="T14" fmla="*/ 2147483647 w 240"/>
              <a:gd name="T15" fmla="*/ 2147483647 h 413"/>
              <a:gd name="T16" fmla="*/ 2147483647 w 240"/>
              <a:gd name="T17" fmla="*/ 2147483647 h 413"/>
              <a:gd name="T18" fmla="*/ 2147483647 w 240"/>
              <a:gd name="T19" fmla="*/ 2147483647 h 413"/>
              <a:gd name="T20" fmla="*/ 2147483647 w 240"/>
              <a:gd name="T21" fmla="*/ 2147483647 h 413"/>
              <a:gd name="T22" fmla="*/ 2147483647 w 240"/>
              <a:gd name="T23" fmla="*/ 2147483647 h 413"/>
              <a:gd name="T24" fmla="*/ 2147483647 w 240"/>
              <a:gd name="T25" fmla="*/ 2147483647 h 413"/>
              <a:gd name="T26" fmla="*/ 2147483647 w 240"/>
              <a:gd name="T27" fmla="*/ 2147483647 h 413"/>
              <a:gd name="T28" fmla="*/ 2147483647 w 240"/>
              <a:gd name="T29" fmla="*/ 2147483647 h 413"/>
              <a:gd name="T30" fmla="*/ 2147483647 w 240"/>
              <a:gd name="T31" fmla="*/ 2147483647 h 413"/>
              <a:gd name="T32" fmla="*/ 2147483647 w 240"/>
              <a:gd name="T33" fmla="*/ 2147483647 h 413"/>
              <a:gd name="T34" fmla="*/ 2147483647 w 240"/>
              <a:gd name="T35" fmla="*/ 2147483647 h 413"/>
              <a:gd name="T36" fmla="*/ 2147483647 w 240"/>
              <a:gd name="T37" fmla="*/ 2147483647 h 413"/>
              <a:gd name="T38" fmla="*/ 2147483647 w 240"/>
              <a:gd name="T39" fmla="*/ 2147483647 h 413"/>
              <a:gd name="T40" fmla="*/ 2147483647 w 240"/>
              <a:gd name="T41" fmla="*/ 2147483647 h 413"/>
              <a:gd name="T42" fmla="*/ 0 w 240"/>
              <a:gd name="T43" fmla="*/ 2147483647 h 413"/>
              <a:gd name="T44" fmla="*/ 2147483647 w 240"/>
              <a:gd name="T45" fmla="*/ 2147483647 h 413"/>
              <a:gd name="T46" fmla="*/ 2147483647 w 240"/>
              <a:gd name="T47" fmla="*/ 2147483647 h 413"/>
              <a:gd name="T48" fmla="*/ 2147483647 w 240"/>
              <a:gd name="T49" fmla="*/ 2147483647 h 413"/>
              <a:gd name="T50" fmla="*/ 2147483647 w 240"/>
              <a:gd name="T51" fmla="*/ 2147483647 h 413"/>
              <a:gd name="T52" fmla="*/ 2147483647 w 240"/>
              <a:gd name="T53" fmla="*/ 2147483647 h 413"/>
              <a:gd name="T54" fmla="*/ 2147483647 w 240"/>
              <a:gd name="T55" fmla="*/ 2147483647 h 413"/>
              <a:gd name="T56" fmla="*/ 2147483647 w 240"/>
              <a:gd name="T57" fmla="*/ 2147483647 h 413"/>
              <a:gd name="T58" fmla="*/ 2147483647 w 240"/>
              <a:gd name="T59" fmla="*/ 2147483647 h 413"/>
              <a:gd name="T60" fmla="*/ 2147483647 w 240"/>
              <a:gd name="T61" fmla="*/ 2147483647 h 413"/>
              <a:gd name="T62" fmla="*/ 2147483647 w 240"/>
              <a:gd name="T63" fmla="*/ 2147483647 h 413"/>
              <a:gd name="T64" fmla="*/ 2147483647 w 240"/>
              <a:gd name="T65" fmla="*/ 2147483647 h 413"/>
              <a:gd name="T66" fmla="*/ 2147483647 w 240"/>
              <a:gd name="T67" fmla="*/ 2147483647 h 413"/>
              <a:gd name="T68" fmla="*/ 2147483647 w 240"/>
              <a:gd name="T69" fmla="*/ 2147483647 h 413"/>
              <a:gd name="T70" fmla="*/ 2147483647 w 240"/>
              <a:gd name="T71" fmla="*/ 2147483647 h 413"/>
              <a:gd name="T72" fmla="*/ 2147483647 w 240"/>
              <a:gd name="T73" fmla="*/ 2147483647 h 413"/>
              <a:gd name="T74" fmla="*/ 2147483647 w 240"/>
              <a:gd name="T75" fmla="*/ 2147483647 h 413"/>
              <a:gd name="T76" fmla="*/ 2147483647 w 240"/>
              <a:gd name="T77" fmla="*/ 2147483647 h 413"/>
              <a:gd name="T78" fmla="*/ 2147483647 w 240"/>
              <a:gd name="T79" fmla="*/ 2147483647 h 413"/>
              <a:gd name="T80" fmla="*/ 2147483647 w 240"/>
              <a:gd name="T81" fmla="*/ 2147483647 h 413"/>
              <a:gd name="T82" fmla="*/ 2147483647 w 240"/>
              <a:gd name="T83" fmla="*/ 2147483647 h 413"/>
              <a:gd name="T84" fmla="*/ 2147483647 w 240"/>
              <a:gd name="T85" fmla="*/ 2147483647 h 413"/>
              <a:gd name="T86" fmla="*/ 2147483647 w 240"/>
              <a:gd name="T87" fmla="*/ 2147483647 h 413"/>
              <a:gd name="T88" fmla="*/ 2147483647 w 240"/>
              <a:gd name="T89" fmla="*/ 0 h 41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40"/>
              <a:gd name="T136" fmla="*/ 0 h 413"/>
              <a:gd name="T137" fmla="*/ 240 w 240"/>
              <a:gd name="T138" fmla="*/ 413 h 41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40" h="413">
                <a:moveTo>
                  <a:pt x="168" y="0"/>
                </a:moveTo>
                <a:lnTo>
                  <a:pt x="168" y="0"/>
                </a:lnTo>
                <a:lnTo>
                  <a:pt x="157" y="30"/>
                </a:lnTo>
                <a:lnTo>
                  <a:pt x="147" y="59"/>
                </a:lnTo>
                <a:lnTo>
                  <a:pt x="138" y="87"/>
                </a:lnTo>
                <a:lnTo>
                  <a:pt x="131" y="115"/>
                </a:lnTo>
                <a:lnTo>
                  <a:pt x="120" y="163"/>
                </a:lnTo>
                <a:lnTo>
                  <a:pt x="109" y="208"/>
                </a:lnTo>
                <a:lnTo>
                  <a:pt x="103" y="226"/>
                </a:lnTo>
                <a:lnTo>
                  <a:pt x="94" y="246"/>
                </a:lnTo>
                <a:lnTo>
                  <a:pt x="90" y="254"/>
                </a:lnTo>
                <a:lnTo>
                  <a:pt x="85" y="263"/>
                </a:lnTo>
                <a:lnTo>
                  <a:pt x="80" y="271"/>
                </a:lnTo>
                <a:lnTo>
                  <a:pt x="75" y="281"/>
                </a:lnTo>
                <a:lnTo>
                  <a:pt x="68" y="289"/>
                </a:lnTo>
                <a:lnTo>
                  <a:pt x="62" y="297"/>
                </a:lnTo>
                <a:lnTo>
                  <a:pt x="53" y="305"/>
                </a:lnTo>
                <a:lnTo>
                  <a:pt x="45" y="313"/>
                </a:lnTo>
                <a:lnTo>
                  <a:pt x="35" y="323"/>
                </a:lnTo>
                <a:lnTo>
                  <a:pt x="25" y="331"/>
                </a:lnTo>
                <a:lnTo>
                  <a:pt x="13" y="339"/>
                </a:lnTo>
                <a:lnTo>
                  <a:pt x="0" y="347"/>
                </a:lnTo>
                <a:lnTo>
                  <a:pt x="42" y="413"/>
                </a:lnTo>
                <a:lnTo>
                  <a:pt x="57" y="403"/>
                </a:lnTo>
                <a:lnTo>
                  <a:pt x="72" y="392"/>
                </a:lnTo>
                <a:lnTo>
                  <a:pt x="85" y="381"/>
                </a:lnTo>
                <a:lnTo>
                  <a:pt x="97" y="371"/>
                </a:lnTo>
                <a:lnTo>
                  <a:pt x="109" y="360"/>
                </a:lnTo>
                <a:lnTo>
                  <a:pt x="119" y="348"/>
                </a:lnTo>
                <a:lnTo>
                  <a:pt x="128" y="337"/>
                </a:lnTo>
                <a:lnTo>
                  <a:pt x="137" y="326"/>
                </a:lnTo>
                <a:lnTo>
                  <a:pt x="146" y="313"/>
                </a:lnTo>
                <a:lnTo>
                  <a:pt x="153" y="301"/>
                </a:lnTo>
                <a:lnTo>
                  <a:pt x="159" y="290"/>
                </a:lnTo>
                <a:lnTo>
                  <a:pt x="165" y="277"/>
                </a:lnTo>
                <a:lnTo>
                  <a:pt x="174" y="254"/>
                </a:lnTo>
                <a:lnTo>
                  <a:pt x="184" y="228"/>
                </a:lnTo>
                <a:lnTo>
                  <a:pt x="196" y="181"/>
                </a:lnTo>
                <a:lnTo>
                  <a:pt x="207" y="132"/>
                </a:lnTo>
                <a:lnTo>
                  <a:pt x="213" y="108"/>
                </a:lnTo>
                <a:lnTo>
                  <a:pt x="220" y="82"/>
                </a:lnTo>
                <a:lnTo>
                  <a:pt x="230" y="56"/>
                </a:lnTo>
                <a:lnTo>
                  <a:pt x="240" y="30"/>
                </a:lnTo>
                <a:lnTo>
                  <a:pt x="168" y="0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22" name="Freeform 366"/>
          <p:cNvSpPr>
            <a:spLocks/>
          </p:cNvSpPr>
          <p:nvPr/>
        </p:nvSpPr>
        <p:spPr bwMode="auto">
          <a:xfrm rot="1800000">
            <a:off x="4376738" y="2327275"/>
            <a:ext cx="17462" cy="50800"/>
          </a:xfrm>
          <a:custGeom>
            <a:avLst/>
            <a:gdLst>
              <a:gd name="T0" fmla="*/ 0 w 196"/>
              <a:gd name="T1" fmla="*/ 2147483647 h 513"/>
              <a:gd name="T2" fmla="*/ 2147483647 w 196"/>
              <a:gd name="T3" fmla="*/ 2147483647 h 513"/>
              <a:gd name="T4" fmla="*/ 2147483647 w 196"/>
              <a:gd name="T5" fmla="*/ 2147483647 h 513"/>
              <a:gd name="T6" fmla="*/ 2147483647 w 196"/>
              <a:gd name="T7" fmla="*/ 2147483647 h 513"/>
              <a:gd name="T8" fmla="*/ 2147483647 w 196"/>
              <a:gd name="T9" fmla="*/ 2147483647 h 513"/>
              <a:gd name="T10" fmla="*/ 2147483647 w 196"/>
              <a:gd name="T11" fmla="*/ 2147483647 h 513"/>
              <a:gd name="T12" fmla="*/ 2147483647 w 196"/>
              <a:gd name="T13" fmla="*/ 2147483647 h 513"/>
              <a:gd name="T14" fmla="*/ 2147483647 w 196"/>
              <a:gd name="T15" fmla="*/ 2147483647 h 513"/>
              <a:gd name="T16" fmla="*/ 2147483647 w 196"/>
              <a:gd name="T17" fmla="*/ 2147483647 h 513"/>
              <a:gd name="T18" fmla="*/ 2147483647 w 196"/>
              <a:gd name="T19" fmla="*/ 2147483647 h 513"/>
              <a:gd name="T20" fmla="*/ 2147483647 w 196"/>
              <a:gd name="T21" fmla="*/ 2147483647 h 513"/>
              <a:gd name="T22" fmla="*/ 2147483647 w 196"/>
              <a:gd name="T23" fmla="*/ 2147483647 h 513"/>
              <a:gd name="T24" fmla="*/ 2147483647 w 196"/>
              <a:gd name="T25" fmla="*/ 2147483647 h 513"/>
              <a:gd name="T26" fmla="*/ 2147483647 w 196"/>
              <a:gd name="T27" fmla="*/ 2147483647 h 513"/>
              <a:gd name="T28" fmla="*/ 2147483647 w 196"/>
              <a:gd name="T29" fmla="*/ 2147483647 h 513"/>
              <a:gd name="T30" fmla="*/ 2147483647 w 196"/>
              <a:gd name="T31" fmla="*/ 2147483647 h 513"/>
              <a:gd name="T32" fmla="*/ 2147483647 w 196"/>
              <a:gd name="T33" fmla="*/ 2147483647 h 513"/>
              <a:gd name="T34" fmla="*/ 2147483647 w 196"/>
              <a:gd name="T35" fmla="*/ 2147483647 h 513"/>
              <a:gd name="T36" fmla="*/ 2147483647 w 196"/>
              <a:gd name="T37" fmla="*/ 2147483647 h 513"/>
              <a:gd name="T38" fmla="*/ 2147483647 w 196"/>
              <a:gd name="T39" fmla="*/ 2147483647 h 513"/>
              <a:gd name="T40" fmla="*/ 2147483647 w 196"/>
              <a:gd name="T41" fmla="*/ 2147483647 h 513"/>
              <a:gd name="T42" fmla="*/ 2147483647 w 196"/>
              <a:gd name="T43" fmla="*/ 2147483647 h 513"/>
              <a:gd name="T44" fmla="*/ 2147483647 w 196"/>
              <a:gd name="T45" fmla="*/ 2147483647 h 513"/>
              <a:gd name="T46" fmla="*/ 2147483647 w 196"/>
              <a:gd name="T47" fmla="*/ 2147483647 h 513"/>
              <a:gd name="T48" fmla="*/ 2147483647 w 196"/>
              <a:gd name="T49" fmla="*/ 2147483647 h 513"/>
              <a:gd name="T50" fmla="*/ 2147483647 w 196"/>
              <a:gd name="T51" fmla="*/ 2147483647 h 513"/>
              <a:gd name="T52" fmla="*/ 2147483647 w 196"/>
              <a:gd name="T53" fmla="*/ 2147483647 h 513"/>
              <a:gd name="T54" fmla="*/ 2147483647 w 196"/>
              <a:gd name="T55" fmla="*/ 2147483647 h 513"/>
              <a:gd name="T56" fmla="*/ 2147483647 w 196"/>
              <a:gd name="T57" fmla="*/ 2147483647 h 513"/>
              <a:gd name="T58" fmla="*/ 2147483647 w 196"/>
              <a:gd name="T59" fmla="*/ 2147483647 h 513"/>
              <a:gd name="T60" fmla="*/ 2147483647 w 196"/>
              <a:gd name="T61" fmla="*/ 2147483647 h 513"/>
              <a:gd name="T62" fmla="*/ 2147483647 w 196"/>
              <a:gd name="T63" fmla="*/ 2147483647 h 513"/>
              <a:gd name="T64" fmla="*/ 2147483647 w 196"/>
              <a:gd name="T65" fmla="*/ 2147483647 h 513"/>
              <a:gd name="T66" fmla="*/ 2147483647 w 196"/>
              <a:gd name="T67" fmla="*/ 2147483647 h 513"/>
              <a:gd name="T68" fmla="*/ 2147483647 w 196"/>
              <a:gd name="T69" fmla="*/ 2147483647 h 513"/>
              <a:gd name="T70" fmla="*/ 2147483647 w 196"/>
              <a:gd name="T71" fmla="*/ 2147483647 h 513"/>
              <a:gd name="T72" fmla="*/ 2147483647 w 196"/>
              <a:gd name="T73" fmla="*/ 2147483647 h 513"/>
              <a:gd name="T74" fmla="*/ 2147483647 w 196"/>
              <a:gd name="T75" fmla="*/ 2147483647 h 513"/>
              <a:gd name="T76" fmla="*/ 2147483647 w 196"/>
              <a:gd name="T77" fmla="*/ 2147483647 h 513"/>
              <a:gd name="T78" fmla="*/ 2147483647 w 196"/>
              <a:gd name="T79" fmla="*/ 2147483647 h 513"/>
              <a:gd name="T80" fmla="*/ 2147483647 w 196"/>
              <a:gd name="T81" fmla="*/ 2147483647 h 513"/>
              <a:gd name="T82" fmla="*/ 2147483647 w 196"/>
              <a:gd name="T83" fmla="*/ 0 h 513"/>
              <a:gd name="T84" fmla="*/ 0 w 196"/>
              <a:gd name="T85" fmla="*/ 2147483647 h 51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6"/>
              <a:gd name="T130" fmla="*/ 0 h 513"/>
              <a:gd name="T131" fmla="*/ 196 w 196"/>
              <a:gd name="T132" fmla="*/ 513 h 51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6" h="513">
                <a:moveTo>
                  <a:pt x="0" y="44"/>
                </a:moveTo>
                <a:lnTo>
                  <a:pt x="13" y="65"/>
                </a:lnTo>
                <a:lnTo>
                  <a:pt x="26" y="89"/>
                </a:lnTo>
                <a:lnTo>
                  <a:pt x="40" y="115"/>
                </a:lnTo>
                <a:lnTo>
                  <a:pt x="53" y="144"/>
                </a:lnTo>
                <a:lnTo>
                  <a:pt x="65" y="175"/>
                </a:lnTo>
                <a:lnTo>
                  <a:pt x="77" y="205"/>
                </a:lnTo>
                <a:lnTo>
                  <a:pt x="88" y="237"/>
                </a:lnTo>
                <a:lnTo>
                  <a:pt x="97" y="270"/>
                </a:lnTo>
                <a:lnTo>
                  <a:pt x="105" y="302"/>
                </a:lnTo>
                <a:lnTo>
                  <a:pt x="111" y="333"/>
                </a:lnTo>
                <a:lnTo>
                  <a:pt x="115" y="363"/>
                </a:lnTo>
                <a:lnTo>
                  <a:pt x="118" y="393"/>
                </a:lnTo>
                <a:lnTo>
                  <a:pt x="118" y="406"/>
                </a:lnTo>
                <a:lnTo>
                  <a:pt x="118" y="419"/>
                </a:lnTo>
                <a:lnTo>
                  <a:pt x="117" y="432"/>
                </a:lnTo>
                <a:lnTo>
                  <a:pt x="116" y="444"/>
                </a:lnTo>
                <a:lnTo>
                  <a:pt x="114" y="454"/>
                </a:lnTo>
                <a:lnTo>
                  <a:pt x="112" y="465"/>
                </a:lnTo>
                <a:lnTo>
                  <a:pt x="109" y="474"/>
                </a:lnTo>
                <a:lnTo>
                  <a:pt x="106" y="483"/>
                </a:lnTo>
                <a:lnTo>
                  <a:pt x="178" y="513"/>
                </a:lnTo>
                <a:lnTo>
                  <a:pt x="183" y="498"/>
                </a:lnTo>
                <a:lnTo>
                  <a:pt x="187" y="484"/>
                </a:lnTo>
                <a:lnTo>
                  <a:pt x="191" y="469"/>
                </a:lnTo>
                <a:lnTo>
                  <a:pt x="193" y="453"/>
                </a:lnTo>
                <a:lnTo>
                  <a:pt x="195" y="438"/>
                </a:lnTo>
                <a:lnTo>
                  <a:pt x="195" y="422"/>
                </a:lnTo>
                <a:lnTo>
                  <a:pt x="196" y="405"/>
                </a:lnTo>
                <a:lnTo>
                  <a:pt x="195" y="388"/>
                </a:lnTo>
                <a:lnTo>
                  <a:pt x="192" y="355"/>
                </a:lnTo>
                <a:lnTo>
                  <a:pt x="187" y="320"/>
                </a:lnTo>
                <a:lnTo>
                  <a:pt x="181" y="285"/>
                </a:lnTo>
                <a:lnTo>
                  <a:pt x="172" y="249"/>
                </a:lnTo>
                <a:lnTo>
                  <a:pt x="162" y="215"/>
                </a:lnTo>
                <a:lnTo>
                  <a:pt x="150" y="180"/>
                </a:lnTo>
                <a:lnTo>
                  <a:pt x="138" y="146"/>
                </a:lnTo>
                <a:lnTo>
                  <a:pt x="124" y="113"/>
                </a:lnTo>
                <a:lnTo>
                  <a:pt x="109" y="82"/>
                </a:lnTo>
                <a:lnTo>
                  <a:pt x="95" y="53"/>
                </a:lnTo>
                <a:lnTo>
                  <a:pt x="80" y="25"/>
                </a:lnTo>
                <a:lnTo>
                  <a:pt x="63" y="0"/>
                </a:lnTo>
                <a:lnTo>
                  <a:pt x="0" y="44"/>
                </a:lnTo>
                <a:close/>
              </a:path>
            </a:pathLst>
          </a:custGeom>
          <a:solidFill>
            <a:srgbClr val="A09F9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23" name="Freeform 367"/>
          <p:cNvSpPr>
            <a:spLocks/>
          </p:cNvSpPr>
          <p:nvPr/>
        </p:nvSpPr>
        <p:spPr bwMode="auto">
          <a:xfrm rot="1800000">
            <a:off x="4321175" y="2312988"/>
            <a:ext cx="6350" cy="14287"/>
          </a:xfrm>
          <a:custGeom>
            <a:avLst/>
            <a:gdLst>
              <a:gd name="T0" fmla="*/ 2147483647 w 87"/>
              <a:gd name="T1" fmla="*/ 0 h 155"/>
              <a:gd name="T2" fmla="*/ 2147483647 w 87"/>
              <a:gd name="T3" fmla="*/ 2147483647 h 155"/>
              <a:gd name="T4" fmla="*/ 2147483647 w 87"/>
              <a:gd name="T5" fmla="*/ 2147483647 h 155"/>
              <a:gd name="T6" fmla="*/ 2147483647 w 87"/>
              <a:gd name="T7" fmla="*/ 2147483647 h 155"/>
              <a:gd name="T8" fmla="*/ 2147483647 w 87"/>
              <a:gd name="T9" fmla="*/ 2147483647 h 155"/>
              <a:gd name="T10" fmla="*/ 2147483647 w 87"/>
              <a:gd name="T11" fmla="*/ 2147483647 h 155"/>
              <a:gd name="T12" fmla="*/ 2147483647 w 87"/>
              <a:gd name="T13" fmla="*/ 2147483647 h 155"/>
              <a:gd name="T14" fmla="*/ 2147483647 w 87"/>
              <a:gd name="T15" fmla="*/ 2147483647 h 155"/>
              <a:gd name="T16" fmla="*/ 2147483647 w 87"/>
              <a:gd name="T17" fmla="*/ 2147483647 h 155"/>
              <a:gd name="T18" fmla="*/ 0 w 87"/>
              <a:gd name="T19" fmla="*/ 2147483647 h 155"/>
              <a:gd name="T20" fmla="*/ 0 w 87"/>
              <a:gd name="T21" fmla="*/ 2147483647 h 155"/>
              <a:gd name="T22" fmla="*/ 0 w 87"/>
              <a:gd name="T23" fmla="*/ 2147483647 h 155"/>
              <a:gd name="T24" fmla="*/ 2147483647 w 87"/>
              <a:gd name="T25" fmla="*/ 2147483647 h 155"/>
              <a:gd name="T26" fmla="*/ 2147483647 w 87"/>
              <a:gd name="T27" fmla="*/ 2147483647 h 155"/>
              <a:gd name="T28" fmla="*/ 2147483647 w 87"/>
              <a:gd name="T29" fmla="*/ 2147483647 h 155"/>
              <a:gd name="T30" fmla="*/ 2147483647 w 87"/>
              <a:gd name="T31" fmla="*/ 2147483647 h 155"/>
              <a:gd name="T32" fmla="*/ 2147483647 w 87"/>
              <a:gd name="T33" fmla="*/ 2147483647 h 155"/>
              <a:gd name="T34" fmla="*/ 2147483647 w 87"/>
              <a:gd name="T35" fmla="*/ 2147483647 h 155"/>
              <a:gd name="T36" fmla="*/ 2147483647 w 87"/>
              <a:gd name="T37" fmla="*/ 2147483647 h 155"/>
              <a:gd name="T38" fmla="*/ 2147483647 w 87"/>
              <a:gd name="T39" fmla="*/ 2147483647 h 155"/>
              <a:gd name="T40" fmla="*/ 2147483647 w 87"/>
              <a:gd name="T41" fmla="*/ 2147483647 h 155"/>
              <a:gd name="T42" fmla="*/ 2147483647 w 87"/>
              <a:gd name="T43" fmla="*/ 2147483647 h 155"/>
              <a:gd name="T44" fmla="*/ 2147483647 w 87"/>
              <a:gd name="T45" fmla="*/ 2147483647 h 155"/>
              <a:gd name="T46" fmla="*/ 2147483647 w 87"/>
              <a:gd name="T47" fmla="*/ 2147483647 h 155"/>
              <a:gd name="T48" fmla="*/ 2147483647 w 87"/>
              <a:gd name="T49" fmla="*/ 2147483647 h 155"/>
              <a:gd name="T50" fmla="*/ 2147483647 w 87"/>
              <a:gd name="T51" fmla="*/ 2147483647 h 155"/>
              <a:gd name="T52" fmla="*/ 2147483647 w 87"/>
              <a:gd name="T53" fmla="*/ 2147483647 h 155"/>
              <a:gd name="T54" fmla="*/ 2147483647 w 87"/>
              <a:gd name="T55" fmla="*/ 2147483647 h 155"/>
              <a:gd name="T56" fmla="*/ 2147483647 w 87"/>
              <a:gd name="T57" fmla="*/ 2147483647 h 155"/>
              <a:gd name="T58" fmla="*/ 2147483647 w 87"/>
              <a:gd name="T59" fmla="*/ 2147483647 h 155"/>
              <a:gd name="T60" fmla="*/ 2147483647 w 87"/>
              <a:gd name="T61" fmla="*/ 2147483647 h 155"/>
              <a:gd name="T62" fmla="*/ 2147483647 w 87"/>
              <a:gd name="T63" fmla="*/ 2147483647 h 155"/>
              <a:gd name="T64" fmla="*/ 2147483647 w 87"/>
              <a:gd name="T65" fmla="*/ 2147483647 h 155"/>
              <a:gd name="T66" fmla="*/ 2147483647 w 87"/>
              <a:gd name="T67" fmla="*/ 2147483647 h 155"/>
              <a:gd name="T68" fmla="*/ 2147483647 w 87"/>
              <a:gd name="T69" fmla="*/ 2147483647 h 155"/>
              <a:gd name="T70" fmla="*/ 2147483647 w 87"/>
              <a:gd name="T71" fmla="*/ 2147483647 h 155"/>
              <a:gd name="T72" fmla="*/ 2147483647 w 87"/>
              <a:gd name="T73" fmla="*/ 2147483647 h 155"/>
              <a:gd name="T74" fmla="*/ 2147483647 w 87"/>
              <a:gd name="T75" fmla="*/ 2147483647 h 155"/>
              <a:gd name="T76" fmla="*/ 2147483647 w 87"/>
              <a:gd name="T77" fmla="*/ 2147483647 h 155"/>
              <a:gd name="T78" fmla="*/ 2147483647 w 87"/>
              <a:gd name="T79" fmla="*/ 0 h 155"/>
              <a:gd name="T80" fmla="*/ 2147483647 w 87"/>
              <a:gd name="T81" fmla="*/ 0 h 1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7"/>
              <a:gd name="T124" fmla="*/ 0 h 155"/>
              <a:gd name="T125" fmla="*/ 87 w 87"/>
              <a:gd name="T126" fmla="*/ 155 h 1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7" h="155">
                <a:moveTo>
                  <a:pt x="37" y="0"/>
                </a:moveTo>
                <a:lnTo>
                  <a:pt x="31" y="1"/>
                </a:lnTo>
                <a:lnTo>
                  <a:pt x="25" y="4"/>
                </a:lnTo>
                <a:lnTo>
                  <a:pt x="19" y="9"/>
                </a:lnTo>
                <a:lnTo>
                  <a:pt x="14" y="14"/>
                </a:lnTo>
                <a:lnTo>
                  <a:pt x="10" y="21"/>
                </a:lnTo>
                <a:lnTo>
                  <a:pt x="6" y="28"/>
                </a:lnTo>
                <a:lnTo>
                  <a:pt x="4" y="37"/>
                </a:lnTo>
                <a:lnTo>
                  <a:pt x="1" y="46"/>
                </a:lnTo>
                <a:lnTo>
                  <a:pt x="0" y="56"/>
                </a:lnTo>
                <a:lnTo>
                  <a:pt x="0" y="65"/>
                </a:lnTo>
                <a:lnTo>
                  <a:pt x="0" y="75"/>
                </a:lnTo>
                <a:lnTo>
                  <a:pt x="2" y="84"/>
                </a:lnTo>
                <a:lnTo>
                  <a:pt x="4" y="94"/>
                </a:lnTo>
                <a:lnTo>
                  <a:pt x="8" y="102"/>
                </a:lnTo>
                <a:lnTo>
                  <a:pt x="13" y="110"/>
                </a:lnTo>
                <a:lnTo>
                  <a:pt x="21" y="116"/>
                </a:lnTo>
                <a:lnTo>
                  <a:pt x="27" y="122"/>
                </a:lnTo>
                <a:lnTo>
                  <a:pt x="35" y="125"/>
                </a:lnTo>
                <a:lnTo>
                  <a:pt x="44" y="128"/>
                </a:lnTo>
                <a:lnTo>
                  <a:pt x="53" y="131"/>
                </a:lnTo>
                <a:lnTo>
                  <a:pt x="63" y="136"/>
                </a:lnTo>
                <a:lnTo>
                  <a:pt x="72" y="140"/>
                </a:lnTo>
                <a:lnTo>
                  <a:pt x="76" y="143"/>
                </a:lnTo>
                <a:lnTo>
                  <a:pt x="80" y="147"/>
                </a:lnTo>
                <a:lnTo>
                  <a:pt x="83" y="151"/>
                </a:lnTo>
                <a:lnTo>
                  <a:pt x="87" y="155"/>
                </a:lnTo>
                <a:lnTo>
                  <a:pt x="87" y="133"/>
                </a:lnTo>
                <a:lnTo>
                  <a:pt x="86" y="108"/>
                </a:lnTo>
                <a:lnTo>
                  <a:pt x="85" y="82"/>
                </a:lnTo>
                <a:lnTo>
                  <a:pt x="82" y="57"/>
                </a:lnTo>
                <a:lnTo>
                  <a:pt x="80" y="45"/>
                </a:lnTo>
                <a:lnTo>
                  <a:pt x="77" y="35"/>
                </a:lnTo>
                <a:lnTo>
                  <a:pt x="73" y="25"/>
                </a:lnTo>
                <a:lnTo>
                  <a:pt x="68" y="17"/>
                </a:lnTo>
                <a:lnTo>
                  <a:pt x="62" y="10"/>
                </a:lnTo>
                <a:lnTo>
                  <a:pt x="54" y="4"/>
                </a:lnTo>
                <a:lnTo>
                  <a:pt x="51" y="2"/>
                </a:lnTo>
                <a:lnTo>
                  <a:pt x="46" y="1"/>
                </a:lnTo>
                <a:lnTo>
                  <a:pt x="42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grpSp>
        <p:nvGrpSpPr>
          <p:cNvPr id="4" name="Group 368"/>
          <p:cNvGrpSpPr>
            <a:grpSpLocks/>
          </p:cNvGrpSpPr>
          <p:nvPr/>
        </p:nvGrpSpPr>
        <p:grpSpPr bwMode="auto">
          <a:xfrm rot="1800000">
            <a:off x="3970338" y="1293813"/>
            <a:ext cx="1444625" cy="1296987"/>
            <a:chOff x="2071" y="1322"/>
            <a:chExt cx="1023" cy="817"/>
          </a:xfrm>
        </p:grpSpPr>
        <p:sp>
          <p:nvSpPr>
            <p:cNvPr id="387802" name="Freeform 369"/>
            <p:cNvSpPr>
              <a:spLocks/>
            </p:cNvSpPr>
            <p:nvPr/>
          </p:nvSpPr>
          <p:spPr bwMode="auto">
            <a:xfrm>
              <a:off x="2071" y="1322"/>
              <a:ext cx="1023" cy="817"/>
            </a:xfrm>
            <a:custGeom>
              <a:avLst/>
              <a:gdLst>
                <a:gd name="T0" fmla="*/ 0 w 16366"/>
                <a:gd name="T1" fmla="*/ 0 h 13068"/>
                <a:gd name="T2" fmla="*/ 0 w 16366"/>
                <a:gd name="T3" fmla="*/ 0 h 13068"/>
                <a:gd name="T4" fmla="*/ 0 w 16366"/>
                <a:gd name="T5" fmla="*/ 0 h 13068"/>
                <a:gd name="T6" fmla="*/ 0 w 16366"/>
                <a:gd name="T7" fmla="*/ 0 h 13068"/>
                <a:gd name="T8" fmla="*/ 0 w 16366"/>
                <a:gd name="T9" fmla="*/ 0 h 13068"/>
                <a:gd name="T10" fmla="*/ 0 w 16366"/>
                <a:gd name="T11" fmla="*/ 0 h 13068"/>
                <a:gd name="T12" fmla="*/ 0 w 16366"/>
                <a:gd name="T13" fmla="*/ 0 h 13068"/>
                <a:gd name="T14" fmla="*/ 0 w 16366"/>
                <a:gd name="T15" fmla="*/ 0 h 13068"/>
                <a:gd name="T16" fmla="*/ 0 w 16366"/>
                <a:gd name="T17" fmla="*/ 0 h 13068"/>
                <a:gd name="T18" fmla="*/ 0 w 16366"/>
                <a:gd name="T19" fmla="*/ 0 h 13068"/>
                <a:gd name="T20" fmla="*/ 0 w 16366"/>
                <a:gd name="T21" fmla="*/ 0 h 13068"/>
                <a:gd name="T22" fmla="*/ 0 w 16366"/>
                <a:gd name="T23" fmla="*/ 0 h 13068"/>
                <a:gd name="T24" fmla="*/ 0 w 16366"/>
                <a:gd name="T25" fmla="*/ 0 h 13068"/>
                <a:gd name="T26" fmla="*/ 0 w 16366"/>
                <a:gd name="T27" fmla="*/ 0 h 13068"/>
                <a:gd name="T28" fmla="*/ 0 w 16366"/>
                <a:gd name="T29" fmla="*/ 0 h 13068"/>
                <a:gd name="T30" fmla="*/ 0 w 16366"/>
                <a:gd name="T31" fmla="*/ 0 h 13068"/>
                <a:gd name="T32" fmla="*/ 0 w 16366"/>
                <a:gd name="T33" fmla="*/ 0 h 13068"/>
                <a:gd name="T34" fmla="*/ 0 w 16366"/>
                <a:gd name="T35" fmla="*/ 0 h 13068"/>
                <a:gd name="T36" fmla="*/ 0 w 16366"/>
                <a:gd name="T37" fmla="*/ 0 h 13068"/>
                <a:gd name="T38" fmla="*/ 0 w 16366"/>
                <a:gd name="T39" fmla="*/ 0 h 13068"/>
                <a:gd name="T40" fmla="*/ 0 w 16366"/>
                <a:gd name="T41" fmla="*/ 0 h 13068"/>
                <a:gd name="T42" fmla="*/ 0 w 16366"/>
                <a:gd name="T43" fmla="*/ 0 h 13068"/>
                <a:gd name="T44" fmla="*/ 0 w 16366"/>
                <a:gd name="T45" fmla="*/ 0 h 13068"/>
                <a:gd name="T46" fmla="*/ 0 w 16366"/>
                <a:gd name="T47" fmla="*/ 0 h 13068"/>
                <a:gd name="T48" fmla="*/ 0 w 16366"/>
                <a:gd name="T49" fmla="*/ 0 h 13068"/>
                <a:gd name="T50" fmla="*/ 0 w 16366"/>
                <a:gd name="T51" fmla="*/ 0 h 13068"/>
                <a:gd name="T52" fmla="*/ 0 w 16366"/>
                <a:gd name="T53" fmla="*/ 0 h 13068"/>
                <a:gd name="T54" fmla="*/ 0 w 16366"/>
                <a:gd name="T55" fmla="*/ 0 h 13068"/>
                <a:gd name="T56" fmla="*/ 0 w 16366"/>
                <a:gd name="T57" fmla="*/ 0 h 13068"/>
                <a:gd name="T58" fmla="*/ 0 w 16366"/>
                <a:gd name="T59" fmla="*/ 0 h 13068"/>
                <a:gd name="T60" fmla="*/ 0 w 16366"/>
                <a:gd name="T61" fmla="*/ 0 h 13068"/>
                <a:gd name="T62" fmla="*/ 0 w 16366"/>
                <a:gd name="T63" fmla="*/ 0 h 13068"/>
                <a:gd name="T64" fmla="*/ 0 w 16366"/>
                <a:gd name="T65" fmla="*/ 0 h 13068"/>
                <a:gd name="T66" fmla="*/ 0 w 16366"/>
                <a:gd name="T67" fmla="*/ 0 h 13068"/>
                <a:gd name="T68" fmla="*/ 0 w 16366"/>
                <a:gd name="T69" fmla="*/ 0 h 13068"/>
                <a:gd name="T70" fmla="*/ 0 w 16366"/>
                <a:gd name="T71" fmla="*/ 0 h 13068"/>
                <a:gd name="T72" fmla="*/ 0 w 16366"/>
                <a:gd name="T73" fmla="*/ 0 h 13068"/>
                <a:gd name="T74" fmla="*/ 0 w 16366"/>
                <a:gd name="T75" fmla="*/ 0 h 13068"/>
                <a:gd name="T76" fmla="*/ 0 w 16366"/>
                <a:gd name="T77" fmla="*/ 0 h 13068"/>
                <a:gd name="T78" fmla="*/ 0 w 16366"/>
                <a:gd name="T79" fmla="*/ 0 h 13068"/>
                <a:gd name="T80" fmla="*/ 0 w 16366"/>
                <a:gd name="T81" fmla="*/ 0 h 13068"/>
                <a:gd name="T82" fmla="*/ 0 w 16366"/>
                <a:gd name="T83" fmla="*/ 0 h 13068"/>
                <a:gd name="T84" fmla="*/ 0 w 16366"/>
                <a:gd name="T85" fmla="*/ 0 h 13068"/>
                <a:gd name="T86" fmla="*/ 0 w 16366"/>
                <a:gd name="T87" fmla="*/ 0 h 13068"/>
                <a:gd name="T88" fmla="*/ 0 w 16366"/>
                <a:gd name="T89" fmla="*/ 0 h 13068"/>
                <a:gd name="T90" fmla="*/ 0 w 16366"/>
                <a:gd name="T91" fmla="*/ 0 h 13068"/>
                <a:gd name="T92" fmla="*/ 0 w 16366"/>
                <a:gd name="T93" fmla="*/ 0 h 13068"/>
                <a:gd name="T94" fmla="*/ 0 w 16366"/>
                <a:gd name="T95" fmla="*/ 0 h 13068"/>
                <a:gd name="T96" fmla="*/ 0 w 16366"/>
                <a:gd name="T97" fmla="*/ 0 h 13068"/>
                <a:gd name="T98" fmla="*/ 0 w 16366"/>
                <a:gd name="T99" fmla="*/ 0 h 13068"/>
                <a:gd name="T100" fmla="*/ 0 w 16366"/>
                <a:gd name="T101" fmla="*/ 0 h 13068"/>
                <a:gd name="T102" fmla="*/ 0 w 16366"/>
                <a:gd name="T103" fmla="*/ 0 h 13068"/>
                <a:gd name="T104" fmla="*/ 0 w 16366"/>
                <a:gd name="T105" fmla="*/ 0 h 13068"/>
                <a:gd name="T106" fmla="*/ 0 w 16366"/>
                <a:gd name="T107" fmla="*/ 0 h 13068"/>
                <a:gd name="T108" fmla="*/ 0 w 16366"/>
                <a:gd name="T109" fmla="*/ 0 h 13068"/>
                <a:gd name="T110" fmla="*/ 0 w 16366"/>
                <a:gd name="T111" fmla="*/ 0 h 13068"/>
                <a:gd name="T112" fmla="*/ 0 w 16366"/>
                <a:gd name="T113" fmla="*/ 0 h 13068"/>
                <a:gd name="T114" fmla="*/ 0 w 16366"/>
                <a:gd name="T115" fmla="*/ 0 h 13068"/>
                <a:gd name="T116" fmla="*/ 0 w 16366"/>
                <a:gd name="T117" fmla="*/ 0 h 13068"/>
                <a:gd name="T118" fmla="*/ 0 w 16366"/>
                <a:gd name="T119" fmla="*/ 0 h 13068"/>
                <a:gd name="T120" fmla="*/ 0 w 16366"/>
                <a:gd name="T121" fmla="*/ 0 h 13068"/>
                <a:gd name="T122" fmla="*/ 0 w 16366"/>
                <a:gd name="T123" fmla="*/ 0 h 13068"/>
                <a:gd name="T124" fmla="*/ 0 w 16366"/>
                <a:gd name="T125" fmla="*/ 0 h 130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366"/>
                <a:gd name="T190" fmla="*/ 0 h 13068"/>
                <a:gd name="T191" fmla="*/ 16366 w 16366"/>
                <a:gd name="T192" fmla="*/ 13068 h 130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366" h="13068">
                  <a:moveTo>
                    <a:pt x="11679" y="2021"/>
                  </a:moveTo>
                  <a:lnTo>
                    <a:pt x="11607" y="2043"/>
                  </a:lnTo>
                  <a:lnTo>
                    <a:pt x="11540" y="2067"/>
                  </a:lnTo>
                  <a:lnTo>
                    <a:pt x="11475" y="2091"/>
                  </a:lnTo>
                  <a:lnTo>
                    <a:pt x="11413" y="2117"/>
                  </a:lnTo>
                  <a:lnTo>
                    <a:pt x="11354" y="2144"/>
                  </a:lnTo>
                  <a:lnTo>
                    <a:pt x="11298" y="2170"/>
                  </a:lnTo>
                  <a:lnTo>
                    <a:pt x="11245" y="2198"/>
                  </a:lnTo>
                  <a:lnTo>
                    <a:pt x="11193" y="2228"/>
                  </a:lnTo>
                  <a:lnTo>
                    <a:pt x="11145" y="2256"/>
                  </a:lnTo>
                  <a:lnTo>
                    <a:pt x="11098" y="2286"/>
                  </a:lnTo>
                  <a:lnTo>
                    <a:pt x="11053" y="2317"/>
                  </a:lnTo>
                  <a:lnTo>
                    <a:pt x="11010" y="2348"/>
                  </a:lnTo>
                  <a:lnTo>
                    <a:pt x="10969" y="2378"/>
                  </a:lnTo>
                  <a:lnTo>
                    <a:pt x="10928" y="2410"/>
                  </a:lnTo>
                  <a:lnTo>
                    <a:pt x="10889" y="2441"/>
                  </a:lnTo>
                  <a:lnTo>
                    <a:pt x="10851" y="2472"/>
                  </a:lnTo>
                  <a:lnTo>
                    <a:pt x="10705" y="2598"/>
                  </a:lnTo>
                  <a:lnTo>
                    <a:pt x="10562" y="2719"/>
                  </a:lnTo>
                  <a:lnTo>
                    <a:pt x="10525" y="2748"/>
                  </a:lnTo>
                  <a:lnTo>
                    <a:pt x="10488" y="2777"/>
                  </a:lnTo>
                  <a:lnTo>
                    <a:pt x="10449" y="2804"/>
                  </a:lnTo>
                  <a:lnTo>
                    <a:pt x="10410" y="2831"/>
                  </a:lnTo>
                  <a:lnTo>
                    <a:pt x="10369" y="2857"/>
                  </a:lnTo>
                  <a:lnTo>
                    <a:pt x="10327" y="2882"/>
                  </a:lnTo>
                  <a:lnTo>
                    <a:pt x="10284" y="2906"/>
                  </a:lnTo>
                  <a:lnTo>
                    <a:pt x="10239" y="2928"/>
                  </a:lnTo>
                  <a:lnTo>
                    <a:pt x="10181" y="2954"/>
                  </a:lnTo>
                  <a:lnTo>
                    <a:pt x="10125" y="2974"/>
                  </a:lnTo>
                  <a:lnTo>
                    <a:pt x="10073" y="2993"/>
                  </a:lnTo>
                  <a:lnTo>
                    <a:pt x="10022" y="3007"/>
                  </a:lnTo>
                  <a:lnTo>
                    <a:pt x="9973" y="3020"/>
                  </a:lnTo>
                  <a:lnTo>
                    <a:pt x="9925" y="3029"/>
                  </a:lnTo>
                  <a:lnTo>
                    <a:pt x="9879" y="3036"/>
                  </a:lnTo>
                  <a:lnTo>
                    <a:pt x="9833" y="3042"/>
                  </a:lnTo>
                  <a:lnTo>
                    <a:pt x="9656" y="3055"/>
                  </a:lnTo>
                  <a:lnTo>
                    <a:pt x="9471" y="3071"/>
                  </a:lnTo>
                  <a:lnTo>
                    <a:pt x="9422" y="3078"/>
                  </a:lnTo>
                  <a:lnTo>
                    <a:pt x="9371" y="3087"/>
                  </a:lnTo>
                  <a:lnTo>
                    <a:pt x="9318" y="3097"/>
                  </a:lnTo>
                  <a:lnTo>
                    <a:pt x="9262" y="3111"/>
                  </a:lnTo>
                  <a:lnTo>
                    <a:pt x="9204" y="3127"/>
                  </a:lnTo>
                  <a:lnTo>
                    <a:pt x="9143" y="3148"/>
                  </a:lnTo>
                  <a:lnTo>
                    <a:pt x="9080" y="3170"/>
                  </a:lnTo>
                  <a:lnTo>
                    <a:pt x="9012" y="3198"/>
                  </a:lnTo>
                  <a:lnTo>
                    <a:pt x="8940" y="3230"/>
                  </a:lnTo>
                  <a:lnTo>
                    <a:pt x="8866" y="3266"/>
                  </a:lnTo>
                  <a:lnTo>
                    <a:pt x="8787" y="3307"/>
                  </a:lnTo>
                  <a:lnTo>
                    <a:pt x="8703" y="3355"/>
                  </a:lnTo>
                  <a:lnTo>
                    <a:pt x="8613" y="3408"/>
                  </a:lnTo>
                  <a:lnTo>
                    <a:pt x="8520" y="3466"/>
                  </a:lnTo>
                  <a:lnTo>
                    <a:pt x="8422" y="3532"/>
                  </a:lnTo>
                  <a:lnTo>
                    <a:pt x="8317" y="3605"/>
                  </a:lnTo>
                  <a:lnTo>
                    <a:pt x="8259" y="3642"/>
                  </a:lnTo>
                  <a:lnTo>
                    <a:pt x="8204" y="3675"/>
                  </a:lnTo>
                  <a:lnTo>
                    <a:pt x="8151" y="3701"/>
                  </a:lnTo>
                  <a:lnTo>
                    <a:pt x="8099" y="3721"/>
                  </a:lnTo>
                  <a:lnTo>
                    <a:pt x="8049" y="3737"/>
                  </a:lnTo>
                  <a:lnTo>
                    <a:pt x="7999" y="3748"/>
                  </a:lnTo>
                  <a:lnTo>
                    <a:pt x="7951" y="3755"/>
                  </a:lnTo>
                  <a:lnTo>
                    <a:pt x="7903" y="3759"/>
                  </a:lnTo>
                  <a:lnTo>
                    <a:pt x="7855" y="3761"/>
                  </a:lnTo>
                  <a:lnTo>
                    <a:pt x="7807" y="3760"/>
                  </a:lnTo>
                  <a:lnTo>
                    <a:pt x="7758" y="3758"/>
                  </a:lnTo>
                  <a:lnTo>
                    <a:pt x="7708" y="3754"/>
                  </a:lnTo>
                  <a:lnTo>
                    <a:pt x="7657" y="3750"/>
                  </a:lnTo>
                  <a:lnTo>
                    <a:pt x="7606" y="3746"/>
                  </a:lnTo>
                  <a:lnTo>
                    <a:pt x="7552" y="3743"/>
                  </a:lnTo>
                  <a:lnTo>
                    <a:pt x="7495" y="3740"/>
                  </a:lnTo>
                  <a:lnTo>
                    <a:pt x="7437" y="3739"/>
                  </a:lnTo>
                  <a:lnTo>
                    <a:pt x="7376" y="3740"/>
                  </a:lnTo>
                  <a:lnTo>
                    <a:pt x="7312" y="3744"/>
                  </a:lnTo>
                  <a:lnTo>
                    <a:pt x="7245" y="3751"/>
                  </a:lnTo>
                  <a:lnTo>
                    <a:pt x="7173" y="3762"/>
                  </a:lnTo>
                  <a:lnTo>
                    <a:pt x="7099" y="3778"/>
                  </a:lnTo>
                  <a:lnTo>
                    <a:pt x="7020" y="3798"/>
                  </a:lnTo>
                  <a:lnTo>
                    <a:pt x="6937" y="3824"/>
                  </a:lnTo>
                  <a:lnTo>
                    <a:pt x="6848" y="3856"/>
                  </a:lnTo>
                  <a:lnTo>
                    <a:pt x="6754" y="3893"/>
                  </a:lnTo>
                  <a:lnTo>
                    <a:pt x="6656" y="3939"/>
                  </a:lnTo>
                  <a:lnTo>
                    <a:pt x="6550" y="3992"/>
                  </a:lnTo>
                  <a:lnTo>
                    <a:pt x="6439" y="4053"/>
                  </a:lnTo>
                  <a:lnTo>
                    <a:pt x="6323" y="4123"/>
                  </a:lnTo>
                  <a:lnTo>
                    <a:pt x="6199" y="4202"/>
                  </a:lnTo>
                  <a:lnTo>
                    <a:pt x="6067" y="4291"/>
                  </a:lnTo>
                  <a:lnTo>
                    <a:pt x="6046" y="4302"/>
                  </a:lnTo>
                  <a:lnTo>
                    <a:pt x="6009" y="4322"/>
                  </a:lnTo>
                  <a:lnTo>
                    <a:pt x="5987" y="4333"/>
                  </a:lnTo>
                  <a:lnTo>
                    <a:pt x="5964" y="4345"/>
                  </a:lnTo>
                  <a:lnTo>
                    <a:pt x="5940" y="4359"/>
                  </a:lnTo>
                  <a:lnTo>
                    <a:pt x="5917" y="4373"/>
                  </a:lnTo>
                  <a:lnTo>
                    <a:pt x="5894" y="4388"/>
                  </a:lnTo>
                  <a:lnTo>
                    <a:pt x="5873" y="4404"/>
                  </a:lnTo>
                  <a:lnTo>
                    <a:pt x="5863" y="4412"/>
                  </a:lnTo>
                  <a:lnTo>
                    <a:pt x="5854" y="4420"/>
                  </a:lnTo>
                  <a:lnTo>
                    <a:pt x="5846" y="4428"/>
                  </a:lnTo>
                  <a:lnTo>
                    <a:pt x="5839" y="4436"/>
                  </a:lnTo>
                  <a:lnTo>
                    <a:pt x="5833" y="4445"/>
                  </a:lnTo>
                  <a:lnTo>
                    <a:pt x="5828" y="4453"/>
                  </a:lnTo>
                  <a:lnTo>
                    <a:pt x="5823" y="4461"/>
                  </a:lnTo>
                  <a:lnTo>
                    <a:pt x="5820" y="4469"/>
                  </a:lnTo>
                  <a:lnTo>
                    <a:pt x="5819" y="4477"/>
                  </a:lnTo>
                  <a:lnTo>
                    <a:pt x="5819" y="4486"/>
                  </a:lnTo>
                  <a:lnTo>
                    <a:pt x="5820" y="4493"/>
                  </a:lnTo>
                  <a:lnTo>
                    <a:pt x="5824" y="4501"/>
                  </a:lnTo>
                  <a:lnTo>
                    <a:pt x="5769" y="4493"/>
                  </a:lnTo>
                  <a:lnTo>
                    <a:pt x="5718" y="4487"/>
                  </a:lnTo>
                  <a:lnTo>
                    <a:pt x="5668" y="4480"/>
                  </a:lnTo>
                  <a:lnTo>
                    <a:pt x="5620" y="4476"/>
                  </a:lnTo>
                  <a:lnTo>
                    <a:pt x="5574" y="4472"/>
                  </a:lnTo>
                  <a:lnTo>
                    <a:pt x="5530" y="4470"/>
                  </a:lnTo>
                  <a:lnTo>
                    <a:pt x="5486" y="4468"/>
                  </a:lnTo>
                  <a:lnTo>
                    <a:pt x="5443" y="4468"/>
                  </a:lnTo>
                  <a:lnTo>
                    <a:pt x="5400" y="4468"/>
                  </a:lnTo>
                  <a:lnTo>
                    <a:pt x="5357" y="4470"/>
                  </a:lnTo>
                  <a:lnTo>
                    <a:pt x="5313" y="4472"/>
                  </a:lnTo>
                  <a:lnTo>
                    <a:pt x="5268" y="4476"/>
                  </a:lnTo>
                  <a:lnTo>
                    <a:pt x="5222" y="4480"/>
                  </a:lnTo>
                  <a:lnTo>
                    <a:pt x="5174" y="4487"/>
                  </a:lnTo>
                  <a:lnTo>
                    <a:pt x="5123" y="4493"/>
                  </a:lnTo>
                  <a:lnTo>
                    <a:pt x="5071" y="4501"/>
                  </a:lnTo>
                  <a:lnTo>
                    <a:pt x="5033" y="4509"/>
                  </a:lnTo>
                  <a:lnTo>
                    <a:pt x="4997" y="4520"/>
                  </a:lnTo>
                  <a:lnTo>
                    <a:pt x="4962" y="4535"/>
                  </a:lnTo>
                  <a:lnTo>
                    <a:pt x="4929" y="4551"/>
                  </a:lnTo>
                  <a:lnTo>
                    <a:pt x="4896" y="4570"/>
                  </a:lnTo>
                  <a:lnTo>
                    <a:pt x="4864" y="4590"/>
                  </a:lnTo>
                  <a:lnTo>
                    <a:pt x="4832" y="4614"/>
                  </a:lnTo>
                  <a:lnTo>
                    <a:pt x="4801" y="4637"/>
                  </a:lnTo>
                  <a:lnTo>
                    <a:pt x="4772" y="4663"/>
                  </a:lnTo>
                  <a:lnTo>
                    <a:pt x="4743" y="4690"/>
                  </a:lnTo>
                  <a:lnTo>
                    <a:pt x="4714" y="4718"/>
                  </a:lnTo>
                  <a:lnTo>
                    <a:pt x="4686" y="4747"/>
                  </a:lnTo>
                  <a:lnTo>
                    <a:pt x="4630" y="4806"/>
                  </a:lnTo>
                  <a:lnTo>
                    <a:pt x="4575" y="4866"/>
                  </a:lnTo>
                  <a:lnTo>
                    <a:pt x="4547" y="4895"/>
                  </a:lnTo>
                  <a:lnTo>
                    <a:pt x="4520" y="4924"/>
                  </a:lnTo>
                  <a:lnTo>
                    <a:pt x="4492" y="4953"/>
                  </a:lnTo>
                  <a:lnTo>
                    <a:pt x="4464" y="4980"/>
                  </a:lnTo>
                  <a:lnTo>
                    <a:pt x="4436" y="5006"/>
                  </a:lnTo>
                  <a:lnTo>
                    <a:pt x="4407" y="5032"/>
                  </a:lnTo>
                  <a:lnTo>
                    <a:pt x="4377" y="5055"/>
                  </a:lnTo>
                  <a:lnTo>
                    <a:pt x="4347" y="5077"/>
                  </a:lnTo>
                  <a:lnTo>
                    <a:pt x="4318" y="5096"/>
                  </a:lnTo>
                  <a:lnTo>
                    <a:pt x="4286" y="5114"/>
                  </a:lnTo>
                  <a:lnTo>
                    <a:pt x="4254" y="5129"/>
                  </a:lnTo>
                  <a:lnTo>
                    <a:pt x="4221" y="5141"/>
                  </a:lnTo>
                  <a:lnTo>
                    <a:pt x="4188" y="5150"/>
                  </a:lnTo>
                  <a:lnTo>
                    <a:pt x="4153" y="5157"/>
                  </a:lnTo>
                  <a:lnTo>
                    <a:pt x="4117" y="5160"/>
                  </a:lnTo>
                  <a:lnTo>
                    <a:pt x="4079" y="5160"/>
                  </a:lnTo>
                  <a:lnTo>
                    <a:pt x="3947" y="5156"/>
                  </a:lnTo>
                  <a:lnTo>
                    <a:pt x="3822" y="5155"/>
                  </a:lnTo>
                  <a:lnTo>
                    <a:pt x="3704" y="5158"/>
                  </a:lnTo>
                  <a:lnTo>
                    <a:pt x="3591" y="5165"/>
                  </a:lnTo>
                  <a:lnTo>
                    <a:pt x="3484" y="5175"/>
                  </a:lnTo>
                  <a:lnTo>
                    <a:pt x="3384" y="5187"/>
                  </a:lnTo>
                  <a:lnTo>
                    <a:pt x="3289" y="5204"/>
                  </a:lnTo>
                  <a:lnTo>
                    <a:pt x="3198" y="5223"/>
                  </a:lnTo>
                  <a:lnTo>
                    <a:pt x="3112" y="5245"/>
                  </a:lnTo>
                  <a:lnTo>
                    <a:pt x="3030" y="5269"/>
                  </a:lnTo>
                  <a:lnTo>
                    <a:pt x="2952" y="5297"/>
                  </a:lnTo>
                  <a:lnTo>
                    <a:pt x="2879" y="5327"/>
                  </a:lnTo>
                  <a:lnTo>
                    <a:pt x="2808" y="5358"/>
                  </a:lnTo>
                  <a:lnTo>
                    <a:pt x="2740" y="5392"/>
                  </a:lnTo>
                  <a:lnTo>
                    <a:pt x="2676" y="5428"/>
                  </a:lnTo>
                  <a:lnTo>
                    <a:pt x="2613" y="5466"/>
                  </a:lnTo>
                  <a:lnTo>
                    <a:pt x="2553" y="5505"/>
                  </a:lnTo>
                  <a:lnTo>
                    <a:pt x="2494" y="5546"/>
                  </a:lnTo>
                  <a:lnTo>
                    <a:pt x="2437" y="5589"/>
                  </a:lnTo>
                  <a:lnTo>
                    <a:pt x="2380" y="5633"/>
                  </a:lnTo>
                  <a:lnTo>
                    <a:pt x="2325" y="5678"/>
                  </a:lnTo>
                  <a:lnTo>
                    <a:pt x="2271" y="5724"/>
                  </a:lnTo>
                  <a:lnTo>
                    <a:pt x="2215" y="5771"/>
                  </a:lnTo>
                  <a:lnTo>
                    <a:pt x="2160" y="5818"/>
                  </a:lnTo>
                  <a:lnTo>
                    <a:pt x="2048" y="5916"/>
                  </a:lnTo>
                  <a:lnTo>
                    <a:pt x="1933" y="6014"/>
                  </a:lnTo>
                  <a:lnTo>
                    <a:pt x="1871" y="6064"/>
                  </a:lnTo>
                  <a:lnTo>
                    <a:pt x="1808" y="6113"/>
                  </a:lnTo>
                  <a:lnTo>
                    <a:pt x="1743" y="6163"/>
                  </a:lnTo>
                  <a:lnTo>
                    <a:pt x="1675" y="6212"/>
                  </a:lnTo>
                  <a:lnTo>
                    <a:pt x="1642" y="6236"/>
                  </a:lnTo>
                  <a:lnTo>
                    <a:pt x="1610" y="6263"/>
                  </a:lnTo>
                  <a:lnTo>
                    <a:pt x="1579" y="6291"/>
                  </a:lnTo>
                  <a:lnTo>
                    <a:pt x="1548" y="6319"/>
                  </a:lnTo>
                  <a:lnTo>
                    <a:pt x="1517" y="6350"/>
                  </a:lnTo>
                  <a:lnTo>
                    <a:pt x="1489" y="6382"/>
                  </a:lnTo>
                  <a:lnTo>
                    <a:pt x="1460" y="6415"/>
                  </a:lnTo>
                  <a:lnTo>
                    <a:pt x="1431" y="6448"/>
                  </a:lnTo>
                  <a:lnTo>
                    <a:pt x="1404" y="6483"/>
                  </a:lnTo>
                  <a:lnTo>
                    <a:pt x="1376" y="6519"/>
                  </a:lnTo>
                  <a:lnTo>
                    <a:pt x="1349" y="6555"/>
                  </a:lnTo>
                  <a:lnTo>
                    <a:pt x="1323" y="6592"/>
                  </a:lnTo>
                  <a:lnTo>
                    <a:pt x="1271" y="6667"/>
                  </a:lnTo>
                  <a:lnTo>
                    <a:pt x="1221" y="6744"/>
                  </a:lnTo>
                  <a:lnTo>
                    <a:pt x="1210" y="6760"/>
                  </a:lnTo>
                  <a:lnTo>
                    <a:pt x="1199" y="6776"/>
                  </a:lnTo>
                  <a:lnTo>
                    <a:pt x="1186" y="6792"/>
                  </a:lnTo>
                  <a:lnTo>
                    <a:pt x="1173" y="6807"/>
                  </a:lnTo>
                  <a:lnTo>
                    <a:pt x="1159" y="6821"/>
                  </a:lnTo>
                  <a:lnTo>
                    <a:pt x="1144" y="6835"/>
                  </a:lnTo>
                  <a:lnTo>
                    <a:pt x="1129" y="6848"/>
                  </a:lnTo>
                  <a:lnTo>
                    <a:pt x="1114" y="6861"/>
                  </a:lnTo>
                  <a:lnTo>
                    <a:pt x="1081" y="6886"/>
                  </a:lnTo>
                  <a:lnTo>
                    <a:pt x="1046" y="6910"/>
                  </a:lnTo>
                  <a:lnTo>
                    <a:pt x="1010" y="6933"/>
                  </a:lnTo>
                  <a:lnTo>
                    <a:pt x="974" y="6956"/>
                  </a:lnTo>
                  <a:lnTo>
                    <a:pt x="936" y="6978"/>
                  </a:lnTo>
                  <a:lnTo>
                    <a:pt x="898" y="7002"/>
                  </a:lnTo>
                  <a:lnTo>
                    <a:pt x="861" y="7025"/>
                  </a:lnTo>
                  <a:lnTo>
                    <a:pt x="824" y="7049"/>
                  </a:lnTo>
                  <a:lnTo>
                    <a:pt x="806" y="7062"/>
                  </a:lnTo>
                  <a:lnTo>
                    <a:pt x="789" y="7075"/>
                  </a:lnTo>
                  <a:lnTo>
                    <a:pt x="770" y="7089"/>
                  </a:lnTo>
                  <a:lnTo>
                    <a:pt x="754" y="7103"/>
                  </a:lnTo>
                  <a:lnTo>
                    <a:pt x="736" y="7117"/>
                  </a:lnTo>
                  <a:lnTo>
                    <a:pt x="720" y="7132"/>
                  </a:lnTo>
                  <a:lnTo>
                    <a:pt x="705" y="7148"/>
                  </a:lnTo>
                  <a:lnTo>
                    <a:pt x="689" y="7165"/>
                  </a:lnTo>
                  <a:lnTo>
                    <a:pt x="639" y="7225"/>
                  </a:lnTo>
                  <a:lnTo>
                    <a:pt x="590" y="7287"/>
                  </a:lnTo>
                  <a:lnTo>
                    <a:pt x="543" y="7351"/>
                  </a:lnTo>
                  <a:lnTo>
                    <a:pt x="498" y="7416"/>
                  </a:lnTo>
                  <a:lnTo>
                    <a:pt x="454" y="7480"/>
                  </a:lnTo>
                  <a:lnTo>
                    <a:pt x="413" y="7547"/>
                  </a:lnTo>
                  <a:lnTo>
                    <a:pt x="373" y="7614"/>
                  </a:lnTo>
                  <a:lnTo>
                    <a:pt x="337" y="7682"/>
                  </a:lnTo>
                  <a:lnTo>
                    <a:pt x="301" y="7751"/>
                  </a:lnTo>
                  <a:lnTo>
                    <a:pt x="267" y="7820"/>
                  </a:lnTo>
                  <a:lnTo>
                    <a:pt x="235" y="7891"/>
                  </a:lnTo>
                  <a:lnTo>
                    <a:pt x="205" y="7963"/>
                  </a:lnTo>
                  <a:lnTo>
                    <a:pt x="177" y="8034"/>
                  </a:lnTo>
                  <a:lnTo>
                    <a:pt x="151" y="8108"/>
                  </a:lnTo>
                  <a:lnTo>
                    <a:pt x="127" y="8181"/>
                  </a:lnTo>
                  <a:lnTo>
                    <a:pt x="105" y="8256"/>
                  </a:lnTo>
                  <a:lnTo>
                    <a:pt x="85" y="8330"/>
                  </a:lnTo>
                  <a:lnTo>
                    <a:pt x="68" y="8406"/>
                  </a:lnTo>
                  <a:lnTo>
                    <a:pt x="52" y="8482"/>
                  </a:lnTo>
                  <a:lnTo>
                    <a:pt x="38" y="8559"/>
                  </a:lnTo>
                  <a:lnTo>
                    <a:pt x="26" y="8637"/>
                  </a:lnTo>
                  <a:lnTo>
                    <a:pt x="17" y="8715"/>
                  </a:lnTo>
                  <a:lnTo>
                    <a:pt x="10" y="8792"/>
                  </a:lnTo>
                  <a:lnTo>
                    <a:pt x="4" y="8871"/>
                  </a:lnTo>
                  <a:lnTo>
                    <a:pt x="1" y="8951"/>
                  </a:lnTo>
                  <a:lnTo>
                    <a:pt x="0" y="9030"/>
                  </a:lnTo>
                  <a:lnTo>
                    <a:pt x="1" y="9111"/>
                  </a:lnTo>
                  <a:lnTo>
                    <a:pt x="4" y="9191"/>
                  </a:lnTo>
                  <a:lnTo>
                    <a:pt x="11" y="9272"/>
                  </a:lnTo>
                  <a:lnTo>
                    <a:pt x="19" y="9354"/>
                  </a:lnTo>
                  <a:lnTo>
                    <a:pt x="28" y="9435"/>
                  </a:lnTo>
                  <a:lnTo>
                    <a:pt x="41" y="9517"/>
                  </a:lnTo>
                  <a:lnTo>
                    <a:pt x="43" y="9528"/>
                  </a:lnTo>
                  <a:lnTo>
                    <a:pt x="45" y="9539"/>
                  </a:lnTo>
                  <a:lnTo>
                    <a:pt x="50" y="9550"/>
                  </a:lnTo>
                  <a:lnTo>
                    <a:pt x="55" y="9561"/>
                  </a:lnTo>
                  <a:lnTo>
                    <a:pt x="60" y="9572"/>
                  </a:lnTo>
                  <a:lnTo>
                    <a:pt x="66" y="9582"/>
                  </a:lnTo>
                  <a:lnTo>
                    <a:pt x="72" y="9594"/>
                  </a:lnTo>
                  <a:lnTo>
                    <a:pt x="80" y="9604"/>
                  </a:lnTo>
                  <a:lnTo>
                    <a:pt x="96" y="9626"/>
                  </a:lnTo>
                  <a:lnTo>
                    <a:pt x="113" y="9648"/>
                  </a:lnTo>
                  <a:lnTo>
                    <a:pt x="131" y="9669"/>
                  </a:lnTo>
                  <a:lnTo>
                    <a:pt x="149" y="9692"/>
                  </a:lnTo>
                  <a:lnTo>
                    <a:pt x="166" y="9713"/>
                  </a:lnTo>
                  <a:lnTo>
                    <a:pt x="184" y="9735"/>
                  </a:lnTo>
                  <a:lnTo>
                    <a:pt x="200" y="9756"/>
                  </a:lnTo>
                  <a:lnTo>
                    <a:pt x="214" y="9779"/>
                  </a:lnTo>
                  <a:lnTo>
                    <a:pt x="220" y="9789"/>
                  </a:lnTo>
                  <a:lnTo>
                    <a:pt x="226" y="9801"/>
                  </a:lnTo>
                  <a:lnTo>
                    <a:pt x="230" y="9812"/>
                  </a:lnTo>
                  <a:lnTo>
                    <a:pt x="234" y="9822"/>
                  </a:lnTo>
                  <a:lnTo>
                    <a:pt x="237" y="9833"/>
                  </a:lnTo>
                  <a:lnTo>
                    <a:pt x="239" y="9845"/>
                  </a:lnTo>
                  <a:lnTo>
                    <a:pt x="240" y="9855"/>
                  </a:lnTo>
                  <a:lnTo>
                    <a:pt x="240" y="9866"/>
                  </a:lnTo>
                  <a:lnTo>
                    <a:pt x="234" y="9960"/>
                  </a:lnTo>
                  <a:lnTo>
                    <a:pt x="229" y="10052"/>
                  </a:lnTo>
                  <a:lnTo>
                    <a:pt x="227" y="10097"/>
                  </a:lnTo>
                  <a:lnTo>
                    <a:pt x="225" y="10141"/>
                  </a:lnTo>
                  <a:lnTo>
                    <a:pt x="224" y="10185"/>
                  </a:lnTo>
                  <a:lnTo>
                    <a:pt x="223" y="10228"/>
                  </a:lnTo>
                  <a:lnTo>
                    <a:pt x="223" y="10271"/>
                  </a:lnTo>
                  <a:lnTo>
                    <a:pt x="224" y="10313"/>
                  </a:lnTo>
                  <a:lnTo>
                    <a:pt x="226" y="10354"/>
                  </a:lnTo>
                  <a:lnTo>
                    <a:pt x="229" y="10395"/>
                  </a:lnTo>
                  <a:lnTo>
                    <a:pt x="233" y="10436"/>
                  </a:lnTo>
                  <a:lnTo>
                    <a:pt x="238" y="10476"/>
                  </a:lnTo>
                  <a:lnTo>
                    <a:pt x="244" y="10516"/>
                  </a:lnTo>
                  <a:lnTo>
                    <a:pt x="253" y="10556"/>
                  </a:lnTo>
                  <a:lnTo>
                    <a:pt x="262" y="10594"/>
                  </a:lnTo>
                  <a:lnTo>
                    <a:pt x="272" y="10632"/>
                  </a:lnTo>
                  <a:lnTo>
                    <a:pt x="284" y="10671"/>
                  </a:lnTo>
                  <a:lnTo>
                    <a:pt x="299" y="10709"/>
                  </a:lnTo>
                  <a:lnTo>
                    <a:pt x="314" y="10747"/>
                  </a:lnTo>
                  <a:lnTo>
                    <a:pt x="332" y="10784"/>
                  </a:lnTo>
                  <a:lnTo>
                    <a:pt x="352" y="10821"/>
                  </a:lnTo>
                  <a:lnTo>
                    <a:pt x="373" y="10858"/>
                  </a:lnTo>
                  <a:lnTo>
                    <a:pt x="397" y="10895"/>
                  </a:lnTo>
                  <a:lnTo>
                    <a:pt x="424" y="10931"/>
                  </a:lnTo>
                  <a:lnTo>
                    <a:pt x="452" y="10966"/>
                  </a:lnTo>
                  <a:lnTo>
                    <a:pt x="483" y="11002"/>
                  </a:lnTo>
                  <a:lnTo>
                    <a:pt x="517" y="11038"/>
                  </a:lnTo>
                  <a:lnTo>
                    <a:pt x="553" y="11074"/>
                  </a:lnTo>
                  <a:lnTo>
                    <a:pt x="592" y="11110"/>
                  </a:lnTo>
                  <a:lnTo>
                    <a:pt x="634" y="11145"/>
                  </a:lnTo>
                  <a:lnTo>
                    <a:pt x="691" y="11188"/>
                  </a:lnTo>
                  <a:lnTo>
                    <a:pt x="752" y="11232"/>
                  </a:lnTo>
                  <a:lnTo>
                    <a:pt x="781" y="11255"/>
                  </a:lnTo>
                  <a:lnTo>
                    <a:pt x="811" y="11279"/>
                  </a:lnTo>
                  <a:lnTo>
                    <a:pt x="841" y="11303"/>
                  </a:lnTo>
                  <a:lnTo>
                    <a:pt x="870" y="11329"/>
                  </a:lnTo>
                  <a:lnTo>
                    <a:pt x="897" y="11356"/>
                  </a:lnTo>
                  <a:lnTo>
                    <a:pt x="924" y="11382"/>
                  </a:lnTo>
                  <a:lnTo>
                    <a:pt x="950" y="11411"/>
                  </a:lnTo>
                  <a:lnTo>
                    <a:pt x="972" y="11441"/>
                  </a:lnTo>
                  <a:lnTo>
                    <a:pt x="983" y="11456"/>
                  </a:lnTo>
                  <a:lnTo>
                    <a:pt x="994" y="11471"/>
                  </a:lnTo>
                  <a:lnTo>
                    <a:pt x="1004" y="11487"/>
                  </a:lnTo>
                  <a:lnTo>
                    <a:pt x="1013" y="11503"/>
                  </a:lnTo>
                  <a:lnTo>
                    <a:pt x="1021" y="11520"/>
                  </a:lnTo>
                  <a:lnTo>
                    <a:pt x="1029" y="11537"/>
                  </a:lnTo>
                  <a:lnTo>
                    <a:pt x="1037" y="11553"/>
                  </a:lnTo>
                  <a:lnTo>
                    <a:pt x="1044" y="11571"/>
                  </a:lnTo>
                  <a:lnTo>
                    <a:pt x="1058" y="11612"/>
                  </a:lnTo>
                  <a:lnTo>
                    <a:pt x="1075" y="11651"/>
                  </a:lnTo>
                  <a:lnTo>
                    <a:pt x="1092" y="11688"/>
                  </a:lnTo>
                  <a:lnTo>
                    <a:pt x="1110" y="11722"/>
                  </a:lnTo>
                  <a:lnTo>
                    <a:pt x="1131" y="11755"/>
                  </a:lnTo>
                  <a:lnTo>
                    <a:pt x="1152" y="11786"/>
                  </a:lnTo>
                  <a:lnTo>
                    <a:pt x="1174" y="11815"/>
                  </a:lnTo>
                  <a:lnTo>
                    <a:pt x="1198" y="11842"/>
                  </a:lnTo>
                  <a:lnTo>
                    <a:pt x="1221" y="11869"/>
                  </a:lnTo>
                  <a:lnTo>
                    <a:pt x="1246" y="11894"/>
                  </a:lnTo>
                  <a:lnTo>
                    <a:pt x="1271" y="11918"/>
                  </a:lnTo>
                  <a:lnTo>
                    <a:pt x="1297" y="11941"/>
                  </a:lnTo>
                  <a:lnTo>
                    <a:pt x="1324" y="11962"/>
                  </a:lnTo>
                  <a:lnTo>
                    <a:pt x="1351" y="11983"/>
                  </a:lnTo>
                  <a:lnTo>
                    <a:pt x="1378" y="12002"/>
                  </a:lnTo>
                  <a:lnTo>
                    <a:pt x="1406" y="12021"/>
                  </a:lnTo>
                  <a:lnTo>
                    <a:pt x="1516" y="12092"/>
                  </a:lnTo>
                  <a:lnTo>
                    <a:pt x="1625" y="12160"/>
                  </a:lnTo>
                  <a:lnTo>
                    <a:pt x="1652" y="12177"/>
                  </a:lnTo>
                  <a:lnTo>
                    <a:pt x="1677" y="12195"/>
                  </a:lnTo>
                  <a:lnTo>
                    <a:pt x="1702" y="12213"/>
                  </a:lnTo>
                  <a:lnTo>
                    <a:pt x="1726" y="12232"/>
                  </a:lnTo>
                  <a:lnTo>
                    <a:pt x="1749" y="12250"/>
                  </a:lnTo>
                  <a:lnTo>
                    <a:pt x="1772" y="12271"/>
                  </a:lnTo>
                  <a:lnTo>
                    <a:pt x="1793" y="12291"/>
                  </a:lnTo>
                  <a:lnTo>
                    <a:pt x="1814" y="12313"/>
                  </a:lnTo>
                  <a:lnTo>
                    <a:pt x="1841" y="12343"/>
                  </a:lnTo>
                  <a:lnTo>
                    <a:pt x="1870" y="12371"/>
                  </a:lnTo>
                  <a:lnTo>
                    <a:pt x="1899" y="12399"/>
                  </a:lnTo>
                  <a:lnTo>
                    <a:pt x="1928" y="12424"/>
                  </a:lnTo>
                  <a:lnTo>
                    <a:pt x="1958" y="12448"/>
                  </a:lnTo>
                  <a:lnTo>
                    <a:pt x="1989" y="12470"/>
                  </a:lnTo>
                  <a:lnTo>
                    <a:pt x="2020" y="12492"/>
                  </a:lnTo>
                  <a:lnTo>
                    <a:pt x="2051" y="12512"/>
                  </a:lnTo>
                  <a:lnTo>
                    <a:pt x="2084" y="12531"/>
                  </a:lnTo>
                  <a:lnTo>
                    <a:pt x="2117" y="12548"/>
                  </a:lnTo>
                  <a:lnTo>
                    <a:pt x="2151" y="12565"/>
                  </a:lnTo>
                  <a:lnTo>
                    <a:pt x="2185" y="12579"/>
                  </a:lnTo>
                  <a:lnTo>
                    <a:pt x="2220" y="12592"/>
                  </a:lnTo>
                  <a:lnTo>
                    <a:pt x="2254" y="12604"/>
                  </a:lnTo>
                  <a:lnTo>
                    <a:pt x="2290" y="12616"/>
                  </a:lnTo>
                  <a:lnTo>
                    <a:pt x="2327" y="12626"/>
                  </a:lnTo>
                  <a:lnTo>
                    <a:pt x="2364" y="12634"/>
                  </a:lnTo>
                  <a:lnTo>
                    <a:pt x="2402" y="12642"/>
                  </a:lnTo>
                  <a:lnTo>
                    <a:pt x="2441" y="12649"/>
                  </a:lnTo>
                  <a:lnTo>
                    <a:pt x="2480" y="12654"/>
                  </a:lnTo>
                  <a:lnTo>
                    <a:pt x="2520" y="12659"/>
                  </a:lnTo>
                  <a:lnTo>
                    <a:pt x="2560" y="12662"/>
                  </a:lnTo>
                  <a:lnTo>
                    <a:pt x="2601" y="12664"/>
                  </a:lnTo>
                  <a:lnTo>
                    <a:pt x="2643" y="12665"/>
                  </a:lnTo>
                  <a:lnTo>
                    <a:pt x="2685" y="12665"/>
                  </a:lnTo>
                  <a:lnTo>
                    <a:pt x="2728" y="12664"/>
                  </a:lnTo>
                  <a:lnTo>
                    <a:pt x="2771" y="12663"/>
                  </a:lnTo>
                  <a:lnTo>
                    <a:pt x="2815" y="12660"/>
                  </a:lnTo>
                  <a:lnTo>
                    <a:pt x="2860" y="12656"/>
                  </a:lnTo>
                  <a:lnTo>
                    <a:pt x="2906" y="12652"/>
                  </a:lnTo>
                  <a:lnTo>
                    <a:pt x="2952" y="12647"/>
                  </a:lnTo>
                  <a:lnTo>
                    <a:pt x="2999" y="12639"/>
                  </a:lnTo>
                  <a:lnTo>
                    <a:pt x="3001" y="12651"/>
                  </a:lnTo>
                  <a:lnTo>
                    <a:pt x="3004" y="12662"/>
                  </a:lnTo>
                  <a:lnTo>
                    <a:pt x="3007" y="12673"/>
                  </a:lnTo>
                  <a:lnTo>
                    <a:pt x="3010" y="12684"/>
                  </a:lnTo>
                  <a:lnTo>
                    <a:pt x="3019" y="12708"/>
                  </a:lnTo>
                  <a:lnTo>
                    <a:pt x="3030" y="12732"/>
                  </a:lnTo>
                  <a:lnTo>
                    <a:pt x="3044" y="12755"/>
                  </a:lnTo>
                  <a:lnTo>
                    <a:pt x="3058" y="12778"/>
                  </a:lnTo>
                  <a:lnTo>
                    <a:pt x="3073" y="12800"/>
                  </a:lnTo>
                  <a:lnTo>
                    <a:pt x="3090" y="12822"/>
                  </a:lnTo>
                  <a:lnTo>
                    <a:pt x="3107" y="12842"/>
                  </a:lnTo>
                  <a:lnTo>
                    <a:pt x="3125" y="12862"/>
                  </a:lnTo>
                  <a:lnTo>
                    <a:pt x="3142" y="12879"/>
                  </a:lnTo>
                  <a:lnTo>
                    <a:pt x="3160" y="12894"/>
                  </a:lnTo>
                  <a:lnTo>
                    <a:pt x="3178" y="12908"/>
                  </a:lnTo>
                  <a:lnTo>
                    <a:pt x="3194" y="12919"/>
                  </a:lnTo>
                  <a:lnTo>
                    <a:pt x="3202" y="12923"/>
                  </a:lnTo>
                  <a:lnTo>
                    <a:pt x="3211" y="12927"/>
                  </a:lnTo>
                  <a:lnTo>
                    <a:pt x="3219" y="12930"/>
                  </a:lnTo>
                  <a:lnTo>
                    <a:pt x="3226" y="12933"/>
                  </a:lnTo>
                  <a:lnTo>
                    <a:pt x="3272" y="12949"/>
                  </a:lnTo>
                  <a:lnTo>
                    <a:pt x="3319" y="12962"/>
                  </a:lnTo>
                  <a:lnTo>
                    <a:pt x="3364" y="12975"/>
                  </a:lnTo>
                  <a:lnTo>
                    <a:pt x="3411" y="12989"/>
                  </a:lnTo>
                  <a:lnTo>
                    <a:pt x="3456" y="13000"/>
                  </a:lnTo>
                  <a:lnTo>
                    <a:pt x="3501" y="13010"/>
                  </a:lnTo>
                  <a:lnTo>
                    <a:pt x="3546" y="13020"/>
                  </a:lnTo>
                  <a:lnTo>
                    <a:pt x="3590" y="13029"/>
                  </a:lnTo>
                  <a:lnTo>
                    <a:pt x="3634" y="13037"/>
                  </a:lnTo>
                  <a:lnTo>
                    <a:pt x="3678" y="13044"/>
                  </a:lnTo>
                  <a:lnTo>
                    <a:pt x="3721" y="13050"/>
                  </a:lnTo>
                  <a:lnTo>
                    <a:pt x="3764" y="13055"/>
                  </a:lnTo>
                  <a:lnTo>
                    <a:pt x="3807" y="13059"/>
                  </a:lnTo>
                  <a:lnTo>
                    <a:pt x="3849" y="13062"/>
                  </a:lnTo>
                  <a:lnTo>
                    <a:pt x="3891" y="13066"/>
                  </a:lnTo>
                  <a:lnTo>
                    <a:pt x="3933" y="13067"/>
                  </a:lnTo>
                  <a:lnTo>
                    <a:pt x="3974" y="13068"/>
                  </a:lnTo>
                  <a:lnTo>
                    <a:pt x="4015" y="13068"/>
                  </a:lnTo>
                  <a:lnTo>
                    <a:pt x="4055" y="13067"/>
                  </a:lnTo>
                  <a:lnTo>
                    <a:pt x="4095" y="13064"/>
                  </a:lnTo>
                  <a:lnTo>
                    <a:pt x="4135" y="13061"/>
                  </a:lnTo>
                  <a:lnTo>
                    <a:pt x="4174" y="13057"/>
                  </a:lnTo>
                  <a:lnTo>
                    <a:pt x="4213" y="13053"/>
                  </a:lnTo>
                  <a:lnTo>
                    <a:pt x="4252" y="13048"/>
                  </a:lnTo>
                  <a:lnTo>
                    <a:pt x="4290" y="13041"/>
                  </a:lnTo>
                  <a:lnTo>
                    <a:pt x="4328" y="13034"/>
                  </a:lnTo>
                  <a:lnTo>
                    <a:pt x="4365" y="13026"/>
                  </a:lnTo>
                  <a:lnTo>
                    <a:pt x="4402" y="13016"/>
                  </a:lnTo>
                  <a:lnTo>
                    <a:pt x="4438" y="13007"/>
                  </a:lnTo>
                  <a:lnTo>
                    <a:pt x="4473" y="12996"/>
                  </a:lnTo>
                  <a:lnTo>
                    <a:pt x="4509" y="12985"/>
                  </a:lnTo>
                  <a:lnTo>
                    <a:pt x="4544" y="12972"/>
                  </a:lnTo>
                  <a:lnTo>
                    <a:pt x="4611" y="12950"/>
                  </a:lnTo>
                  <a:lnTo>
                    <a:pt x="4676" y="12932"/>
                  </a:lnTo>
                  <a:lnTo>
                    <a:pt x="4743" y="12920"/>
                  </a:lnTo>
                  <a:lnTo>
                    <a:pt x="4809" y="12913"/>
                  </a:lnTo>
                  <a:lnTo>
                    <a:pt x="4875" y="12909"/>
                  </a:lnTo>
                  <a:lnTo>
                    <a:pt x="4941" y="12909"/>
                  </a:lnTo>
                  <a:lnTo>
                    <a:pt x="5008" y="12912"/>
                  </a:lnTo>
                  <a:lnTo>
                    <a:pt x="5073" y="12917"/>
                  </a:lnTo>
                  <a:lnTo>
                    <a:pt x="5139" y="12925"/>
                  </a:lnTo>
                  <a:lnTo>
                    <a:pt x="5203" y="12935"/>
                  </a:lnTo>
                  <a:lnTo>
                    <a:pt x="5268" y="12947"/>
                  </a:lnTo>
                  <a:lnTo>
                    <a:pt x="5332" y="12960"/>
                  </a:lnTo>
                  <a:lnTo>
                    <a:pt x="5460" y="12988"/>
                  </a:lnTo>
                  <a:lnTo>
                    <a:pt x="5586" y="13015"/>
                  </a:lnTo>
                  <a:lnTo>
                    <a:pt x="5647" y="13029"/>
                  </a:lnTo>
                  <a:lnTo>
                    <a:pt x="5708" y="13040"/>
                  </a:lnTo>
                  <a:lnTo>
                    <a:pt x="5768" y="13050"/>
                  </a:lnTo>
                  <a:lnTo>
                    <a:pt x="5826" y="13058"/>
                  </a:lnTo>
                  <a:lnTo>
                    <a:pt x="5885" y="13064"/>
                  </a:lnTo>
                  <a:lnTo>
                    <a:pt x="5943" y="13067"/>
                  </a:lnTo>
                  <a:lnTo>
                    <a:pt x="6000" y="13067"/>
                  </a:lnTo>
                  <a:lnTo>
                    <a:pt x="6055" y="13063"/>
                  </a:lnTo>
                  <a:lnTo>
                    <a:pt x="6109" y="13055"/>
                  </a:lnTo>
                  <a:lnTo>
                    <a:pt x="6163" y="13043"/>
                  </a:lnTo>
                  <a:lnTo>
                    <a:pt x="6215" y="13027"/>
                  </a:lnTo>
                  <a:lnTo>
                    <a:pt x="6265" y="13004"/>
                  </a:lnTo>
                  <a:lnTo>
                    <a:pt x="6315" y="12976"/>
                  </a:lnTo>
                  <a:lnTo>
                    <a:pt x="6364" y="12943"/>
                  </a:lnTo>
                  <a:lnTo>
                    <a:pt x="6410" y="12903"/>
                  </a:lnTo>
                  <a:lnTo>
                    <a:pt x="6456" y="12855"/>
                  </a:lnTo>
                  <a:lnTo>
                    <a:pt x="6504" y="12804"/>
                  </a:lnTo>
                  <a:lnTo>
                    <a:pt x="6550" y="12757"/>
                  </a:lnTo>
                  <a:lnTo>
                    <a:pt x="6596" y="12714"/>
                  </a:lnTo>
                  <a:lnTo>
                    <a:pt x="6640" y="12675"/>
                  </a:lnTo>
                  <a:lnTo>
                    <a:pt x="6683" y="12640"/>
                  </a:lnTo>
                  <a:lnTo>
                    <a:pt x="6724" y="12610"/>
                  </a:lnTo>
                  <a:lnTo>
                    <a:pt x="6765" y="12581"/>
                  </a:lnTo>
                  <a:lnTo>
                    <a:pt x="6805" y="12556"/>
                  </a:lnTo>
                  <a:lnTo>
                    <a:pt x="6844" y="12534"/>
                  </a:lnTo>
                  <a:lnTo>
                    <a:pt x="6882" y="12514"/>
                  </a:lnTo>
                  <a:lnTo>
                    <a:pt x="6919" y="12497"/>
                  </a:lnTo>
                  <a:lnTo>
                    <a:pt x="6955" y="12482"/>
                  </a:lnTo>
                  <a:lnTo>
                    <a:pt x="6991" y="12467"/>
                  </a:lnTo>
                  <a:lnTo>
                    <a:pt x="7026" y="12455"/>
                  </a:lnTo>
                  <a:lnTo>
                    <a:pt x="7060" y="12444"/>
                  </a:lnTo>
                  <a:lnTo>
                    <a:pt x="7093" y="12433"/>
                  </a:lnTo>
                  <a:lnTo>
                    <a:pt x="7159" y="12415"/>
                  </a:lnTo>
                  <a:lnTo>
                    <a:pt x="7224" y="12397"/>
                  </a:lnTo>
                  <a:lnTo>
                    <a:pt x="7255" y="12387"/>
                  </a:lnTo>
                  <a:lnTo>
                    <a:pt x="7286" y="12377"/>
                  </a:lnTo>
                  <a:lnTo>
                    <a:pt x="7318" y="12367"/>
                  </a:lnTo>
                  <a:lnTo>
                    <a:pt x="7349" y="12355"/>
                  </a:lnTo>
                  <a:lnTo>
                    <a:pt x="7380" y="12341"/>
                  </a:lnTo>
                  <a:lnTo>
                    <a:pt x="7411" y="12326"/>
                  </a:lnTo>
                  <a:lnTo>
                    <a:pt x="7443" y="12308"/>
                  </a:lnTo>
                  <a:lnTo>
                    <a:pt x="7474" y="12289"/>
                  </a:lnTo>
                  <a:lnTo>
                    <a:pt x="7505" y="12267"/>
                  </a:lnTo>
                  <a:lnTo>
                    <a:pt x="7537" y="12244"/>
                  </a:lnTo>
                  <a:lnTo>
                    <a:pt x="7570" y="12216"/>
                  </a:lnTo>
                  <a:lnTo>
                    <a:pt x="7602" y="12185"/>
                  </a:lnTo>
                  <a:lnTo>
                    <a:pt x="7609" y="12178"/>
                  </a:lnTo>
                  <a:lnTo>
                    <a:pt x="7615" y="12169"/>
                  </a:lnTo>
                  <a:lnTo>
                    <a:pt x="7621" y="12160"/>
                  </a:lnTo>
                  <a:lnTo>
                    <a:pt x="7625" y="12150"/>
                  </a:lnTo>
                  <a:lnTo>
                    <a:pt x="7628" y="12138"/>
                  </a:lnTo>
                  <a:lnTo>
                    <a:pt x="7632" y="12126"/>
                  </a:lnTo>
                  <a:lnTo>
                    <a:pt x="7634" y="12114"/>
                  </a:lnTo>
                  <a:lnTo>
                    <a:pt x="7635" y="12100"/>
                  </a:lnTo>
                  <a:lnTo>
                    <a:pt x="7637" y="12073"/>
                  </a:lnTo>
                  <a:lnTo>
                    <a:pt x="7636" y="12044"/>
                  </a:lnTo>
                  <a:lnTo>
                    <a:pt x="7635" y="12013"/>
                  </a:lnTo>
                  <a:lnTo>
                    <a:pt x="7632" y="11983"/>
                  </a:lnTo>
                  <a:lnTo>
                    <a:pt x="7629" y="11952"/>
                  </a:lnTo>
                  <a:lnTo>
                    <a:pt x="7627" y="11922"/>
                  </a:lnTo>
                  <a:lnTo>
                    <a:pt x="7627" y="11892"/>
                  </a:lnTo>
                  <a:lnTo>
                    <a:pt x="7627" y="11864"/>
                  </a:lnTo>
                  <a:lnTo>
                    <a:pt x="7629" y="11850"/>
                  </a:lnTo>
                  <a:lnTo>
                    <a:pt x="7630" y="11838"/>
                  </a:lnTo>
                  <a:lnTo>
                    <a:pt x="7634" y="11826"/>
                  </a:lnTo>
                  <a:lnTo>
                    <a:pt x="7637" y="11815"/>
                  </a:lnTo>
                  <a:lnTo>
                    <a:pt x="7640" y="11803"/>
                  </a:lnTo>
                  <a:lnTo>
                    <a:pt x="7645" y="11793"/>
                  </a:lnTo>
                  <a:lnTo>
                    <a:pt x="7651" y="11784"/>
                  </a:lnTo>
                  <a:lnTo>
                    <a:pt x="7657" y="11776"/>
                  </a:lnTo>
                  <a:lnTo>
                    <a:pt x="7678" y="11758"/>
                  </a:lnTo>
                  <a:lnTo>
                    <a:pt x="7699" y="11741"/>
                  </a:lnTo>
                  <a:lnTo>
                    <a:pt x="7722" y="11724"/>
                  </a:lnTo>
                  <a:lnTo>
                    <a:pt x="7746" y="11709"/>
                  </a:lnTo>
                  <a:lnTo>
                    <a:pt x="7798" y="11679"/>
                  </a:lnTo>
                  <a:lnTo>
                    <a:pt x="7850" y="11649"/>
                  </a:lnTo>
                  <a:lnTo>
                    <a:pt x="7874" y="11633"/>
                  </a:lnTo>
                  <a:lnTo>
                    <a:pt x="7899" y="11616"/>
                  </a:lnTo>
                  <a:lnTo>
                    <a:pt x="7923" y="11598"/>
                  </a:lnTo>
                  <a:lnTo>
                    <a:pt x="7945" y="11580"/>
                  </a:lnTo>
                  <a:lnTo>
                    <a:pt x="7955" y="11570"/>
                  </a:lnTo>
                  <a:lnTo>
                    <a:pt x="7966" y="11560"/>
                  </a:lnTo>
                  <a:lnTo>
                    <a:pt x="7975" y="11549"/>
                  </a:lnTo>
                  <a:lnTo>
                    <a:pt x="7983" y="11538"/>
                  </a:lnTo>
                  <a:lnTo>
                    <a:pt x="7991" y="11526"/>
                  </a:lnTo>
                  <a:lnTo>
                    <a:pt x="7999" y="11514"/>
                  </a:lnTo>
                  <a:lnTo>
                    <a:pt x="8006" y="11501"/>
                  </a:lnTo>
                  <a:lnTo>
                    <a:pt x="8012" y="11488"/>
                  </a:lnTo>
                  <a:lnTo>
                    <a:pt x="8020" y="11469"/>
                  </a:lnTo>
                  <a:lnTo>
                    <a:pt x="8029" y="11451"/>
                  </a:lnTo>
                  <a:lnTo>
                    <a:pt x="8040" y="11434"/>
                  </a:lnTo>
                  <a:lnTo>
                    <a:pt x="8052" y="11415"/>
                  </a:lnTo>
                  <a:lnTo>
                    <a:pt x="8077" y="11379"/>
                  </a:lnTo>
                  <a:lnTo>
                    <a:pt x="8105" y="11343"/>
                  </a:lnTo>
                  <a:lnTo>
                    <a:pt x="8118" y="11326"/>
                  </a:lnTo>
                  <a:lnTo>
                    <a:pt x="8132" y="11308"/>
                  </a:lnTo>
                  <a:lnTo>
                    <a:pt x="8144" y="11289"/>
                  </a:lnTo>
                  <a:lnTo>
                    <a:pt x="8155" y="11271"/>
                  </a:lnTo>
                  <a:lnTo>
                    <a:pt x="8166" y="11252"/>
                  </a:lnTo>
                  <a:lnTo>
                    <a:pt x="8176" y="11234"/>
                  </a:lnTo>
                  <a:lnTo>
                    <a:pt x="8183" y="11214"/>
                  </a:lnTo>
                  <a:lnTo>
                    <a:pt x="8189" y="11195"/>
                  </a:lnTo>
                  <a:lnTo>
                    <a:pt x="8211" y="11113"/>
                  </a:lnTo>
                  <a:lnTo>
                    <a:pt x="8230" y="11035"/>
                  </a:lnTo>
                  <a:lnTo>
                    <a:pt x="8238" y="10997"/>
                  </a:lnTo>
                  <a:lnTo>
                    <a:pt x="8245" y="10957"/>
                  </a:lnTo>
                  <a:lnTo>
                    <a:pt x="8253" y="10915"/>
                  </a:lnTo>
                  <a:lnTo>
                    <a:pt x="8259" y="10872"/>
                  </a:lnTo>
                  <a:lnTo>
                    <a:pt x="8265" y="10826"/>
                  </a:lnTo>
                  <a:lnTo>
                    <a:pt x="8270" y="10777"/>
                  </a:lnTo>
                  <a:lnTo>
                    <a:pt x="8274" y="10724"/>
                  </a:lnTo>
                  <a:lnTo>
                    <a:pt x="8277" y="10665"/>
                  </a:lnTo>
                  <a:lnTo>
                    <a:pt x="8280" y="10602"/>
                  </a:lnTo>
                  <a:lnTo>
                    <a:pt x="8282" y="10533"/>
                  </a:lnTo>
                  <a:lnTo>
                    <a:pt x="8283" y="10458"/>
                  </a:lnTo>
                  <a:lnTo>
                    <a:pt x="8283" y="10375"/>
                  </a:lnTo>
                  <a:lnTo>
                    <a:pt x="8284" y="10362"/>
                  </a:lnTo>
                  <a:lnTo>
                    <a:pt x="8285" y="10349"/>
                  </a:lnTo>
                  <a:lnTo>
                    <a:pt x="8288" y="10334"/>
                  </a:lnTo>
                  <a:lnTo>
                    <a:pt x="8291" y="10319"/>
                  </a:lnTo>
                  <a:lnTo>
                    <a:pt x="8299" y="10287"/>
                  </a:lnTo>
                  <a:lnTo>
                    <a:pt x="8310" y="10251"/>
                  </a:lnTo>
                  <a:lnTo>
                    <a:pt x="8338" y="10171"/>
                  </a:lnTo>
                  <a:lnTo>
                    <a:pt x="8373" y="10079"/>
                  </a:lnTo>
                  <a:lnTo>
                    <a:pt x="8392" y="10029"/>
                  </a:lnTo>
                  <a:lnTo>
                    <a:pt x="8411" y="9976"/>
                  </a:lnTo>
                  <a:lnTo>
                    <a:pt x="8430" y="9920"/>
                  </a:lnTo>
                  <a:lnTo>
                    <a:pt x="8449" y="9861"/>
                  </a:lnTo>
                  <a:lnTo>
                    <a:pt x="8468" y="9801"/>
                  </a:lnTo>
                  <a:lnTo>
                    <a:pt x="8485" y="9736"/>
                  </a:lnTo>
                  <a:lnTo>
                    <a:pt x="8494" y="9703"/>
                  </a:lnTo>
                  <a:lnTo>
                    <a:pt x="8502" y="9669"/>
                  </a:lnTo>
                  <a:lnTo>
                    <a:pt x="8509" y="9636"/>
                  </a:lnTo>
                  <a:lnTo>
                    <a:pt x="8516" y="9600"/>
                  </a:lnTo>
                  <a:lnTo>
                    <a:pt x="8518" y="9578"/>
                  </a:lnTo>
                  <a:lnTo>
                    <a:pt x="8518" y="9556"/>
                  </a:lnTo>
                  <a:lnTo>
                    <a:pt x="8516" y="9534"/>
                  </a:lnTo>
                  <a:lnTo>
                    <a:pt x="8513" y="9512"/>
                  </a:lnTo>
                  <a:lnTo>
                    <a:pt x="8507" y="9490"/>
                  </a:lnTo>
                  <a:lnTo>
                    <a:pt x="8501" y="9468"/>
                  </a:lnTo>
                  <a:lnTo>
                    <a:pt x="8493" y="9446"/>
                  </a:lnTo>
                  <a:lnTo>
                    <a:pt x="8483" y="9425"/>
                  </a:lnTo>
                  <a:lnTo>
                    <a:pt x="8473" y="9404"/>
                  </a:lnTo>
                  <a:lnTo>
                    <a:pt x="8463" y="9384"/>
                  </a:lnTo>
                  <a:lnTo>
                    <a:pt x="8452" y="9364"/>
                  </a:lnTo>
                  <a:lnTo>
                    <a:pt x="8439" y="9346"/>
                  </a:lnTo>
                  <a:lnTo>
                    <a:pt x="8427" y="9327"/>
                  </a:lnTo>
                  <a:lnTo>
                    <a:pt x="8414" y="9310"/>
                  </a:lnTo>
                  <a:lnTo>
                    <a:pt x="8401" y="9294"/>
                  </a:lnTo>
                  <a:lnTo>
                    <a:pt x="8389" y="9279"/>
                  </a:lnTo>
                  <a:lnTo>
                    <a:pt x="8371" y="9254"/>
                  </a:lnTo>
                  <a:lnTo>
                    <a:pt x="8354" y="9235"/>
                  </a:lnTo>
                  <a:lnTo>
                    <a:pt x="8339" y="9219"/>
                  </a:lnTo>
                  <a:lnTo>
                    <a:pt x="8326" y="9205"/>
                  </a:lnTo>
                  <a:lnTo>
                    <a:pt x="8314" y="9195"/>
                  </a:lnTo>
                  <a:lnTo>
                    <a:pt x="8303" y="9186"/>
                  </a:lnTo>
                  <a:lnTo>
                    <a:pt x="8293" y="9179"/>
                  </a:lnTo>
                  <a:lnTo>
                    <a:pt x="8282" y="9171"/>
                  </a:lnTo>
                  <a:lnTo>
                    <a:pt x="8271" y="9163"/>
                  </a:lnTo>
                  <a:lnTo>
                    <a:pt x="8261" y="9155"/>
                  </a:lnTo>
                  <a:lnTo>
                    <a:pt x="8249" y="9145"/>
                  </a:lnTo>
                  <a:lnTo>
                    <a:pt x="8236" y="9133"/>
                  </a:lnTo>
                  <a:lnTo>
                    <a:pt x="8222" y="9117"/>
                  </a:lnTo>
                  <a:lnTo>
                    <a:pt x="8206" y="9099"/>
                  </a:lnTo>
                  <a:lnTo>
                    <a:pt x="8188" y="9075"/>
                  </a:lnTo>
                  <a:lnTo>
                    <a:pt x="8168" y="9047"/>
                  </a:lnTo>
                  <a:lnTo>
                    <a:pt x="8211" y="9055"/>
                  </a:lnTo>
                  <a:lnTo>
                    <a:pt x="8254" y="9061"/>
                  </a:lnTo>
                  <a:lnTo>
                    <a:pt x="8297" y="9064"/>
                  </a:lnTo>
                  <a:lnTo>
                    <a:pt x="8340" y="9064"/>
                  </a:lnTo>
                  <a:lnTo>
                    <a:pt x="8383" y="9062"/>
                  </a:lnTo>
                  <a:lnTo>
                    <a:pt x="8426" y="9058"/>
                  </a:lnTo>
                  <a:lnTo>
                    <a:pt x="8469" y="9052"/>
                  </a:lnTo>
                  <a:lnTo>
                    <a:pt x="8512" y="9042"/>
                  </a:lnTo>
                  <a:lnTo>
                    <a:pt x="8555" y="9031"/>
                  </a:lnTo>
                  <a:lnTo>
                    <a:pt x="8598" y="9018"/>
                  </a:lnTo>
                  <a:lnTo>
                    <a:pt x="8640" y="9002"/>
                  </a:lnTo>
                  <a:lnTo>
                    <a:pt x="8683" y="8986"/>
                  </a:lnTo>
                  <a:lnTo>
                    <a:pt x="8726" y="8967"/>
                  </a:lnTo>
                  <a:lnTo>
                    <a:pt x="8768" y="8946"/>
                  </a:lnTo>
                  <a:lnTo>
                    <a:pt x="8810" y="8924"/>
                  </a:lnTo>
                  <a:lnTo>
                    <a:pt x="8852" y="8900"/>
                  </a:lnTo>
                  <a:lnTo>
                    <a:pt x="8894" y="8874"/>
                  </a:lnTo>
                  <a:lnTo>
                    <a:pt x="8936" y="8848"/>
                  </a:lnTo>
                  <a:lnTo>
                    <a:pt x="8978" y="8819"/>
                  </a:lnTo>
                  <a:lnTo>
                    <a:pt x="9019" y="8790"/>
                  </a:lnTo>
                  <a:lnTo>
                    <a:pt x="9060" y="8760"/>
                  </a:lnTo>
                  <a:lnTo>
                    <a:pt x="9101" y="8728"/>
                  </a:lnTo>
                  <a:lnTo>
                    <a:pt x="9142" y="8695"/>
                  </a:lnTo>
                  <a:lnTo>
                    <a:pt x="9183" y="8662"/>
                  </a:lnTo>
                  <a:lnTo>
                    <a:pt x="9223" y="8628"/>
                  </a:lnTo>
                  <a:lnTo>
                    <a:pt x="9263" y="8593"/>
                  </a:lnTo>
                  <a:lnTo>
                    <a:pt x="9303" y="8557"/>
                  </a:lnTo>
                  <a:lnTo>
                    <a:pt x="9342" y="8520"/>
                  </a:lnTo>
                  <a:lnTo>
                    <a:pt x="9420" y="8446"/>
                  </a:lnTo>
                  <a:lnTo>
                    <a:pt x="9497" y="8371"/>
                  </a:lnTo>
                  <a:lnTo>
                    <a:pt x="9503" y="8364"/>
                  </a:lnTo>
                  <a:lnTo>
                    <a:pt x="9508" y="8356"/>
                  </a:lnTo>
                  <a:lnTo>
                    <a:pt x="9514" y="8348"/>
                  </a:lnTo>
                  <a:lnTo>
                    <a:pt x="9521" y="8338"/>
                  </a:lnTo>
                  <a:lnTo>
                    <a:pt x="9532" y="8315"/>
                  </a:lnTo>
                  <a:lnTo>
                    <a:pt x="9543" y="8289"/>
                  </a:lnTo>
                  <a:lnTo>
                    <a:pt x="9566" y="8231"/>
                  </a:lnTo>
                  <a:lnTo>
                    <a:pt x="9591" y="8165"/>
                  </a:lnTo>
                  <a:lnTo>
                    <a:pt x="9606" y="8132"/>
                  </a:lnTo>
                  <a:lnTo>
                    <a:pt x="9621" y="8098"/>
                  </a:lnTo>
                  <a:lnTo>
                    <a:pt x="9630" y="8081"/>
                  </a:lnTo>
                  <a:lnTo>
                    <a:pt x="9638" y="8065"/>
                  </a:lnTo>
                  <a:lnTo>
                    <a:pt x="9648" y="8049"/>
                  </a:lnTo>
                  <a:lnTo>
                    <a:pt x="9658" y="8032"/>
                  </a:lnTo>
                  <a:lnTo>
                    <a:pt x="9668" y="8017"/>
                  </a:lnTo>
                  <a:lnTo>
                    <a:pt x="9678" y="8002"/>
                  </a:lnTo>
                  <a:lnTo>
                    <a:pt x="9691" y="7987"/>
                  </a:lnTo>
                  <a:lnTo>
                    <a:pt x="9702" y="7973"/>
                  </a:lnTo>
                  <a:lnTo>
                    <a:pt x="9715" y="7959"/>
                  </a:lnTo>
                  <a:lnTo>
                    <a:pt x="9729" y="7946"/>
                  </a:lnTo>
                  <a:lnTo>
                    <a:pt x="9742" y="7934"/>
                  </a:lnTo>
                  <a:lnTo>
                    <a:pt x="9757" y="7923"/>
                  </a:lnTo>
                  <a:lnTo>
                    <a:pt x="9813" y="7880"/>
                  </a:lnTo>
                  <a:lnTo>
                    <a:pt x="9866" y="7841"/>
                  </a:lnTo>
                  <a:lnTo>
                    <a:pt x="9918" y="7803"/>
                  </a:lnTo>
                  <a:lnTo>
                    <a:pt x="9967" y="7768"/>
                  </a:lnTo>
                  <a:lnTo>
                    <a:pt x="10017" y="7733"/>
                  </a:lnTo>
                  <a:lnTo>
                    <a:pt x="10064" y="7699"/>
                  </a:lnTo>
                  <a:lnTo>
                    <a:pt x="10110" y="7665"/>
                  </a:lnTo>
                  <a:lnTo>
                    <a:pt x="10156" y="7629"/>
                  </a:lnTo>
                  <a:lnTo>
                    <a:pt x="10179" y="7609"/>
                  </a:lnTo>
                  <a:lnTo>
                    <a:pt x="10201" y="7590"/>
                  </a:lnTo>
                  <a:lnTo>
                    <a:pt x="10224" y="7570"/>
                  </a:lnTo>
                  <a:lnTo>
                    <a:pt x="10247" y="7549"/>
                  </a:lnTo>
                  <a:lnTo>
                    <a:pt x="10270" y="7527"/>
                  </a:lnTo>
                  <a:lnTo>
                    <a:pt x="10293" y="7504"/>
                  </a:lnTo>
                  <a:lnTo>
                    <a:pt x="10316" y="7480"/>
                  </a:lnTo>
                  <a:lnTo>
                    <a:pt x="10340" y="7454"/>
                  </a:lnTo>
                  <a:lnTo>
                    <a:pt x="10363" y="7428"/>
                  </a:lnTo>
                  <a:lnTo>
                    <a:pt x="10387" y="7400"/>
                  </a:lnTo>
                  <a:lnTo>
                    <a:pt x="10411" y="7370"/>
                  </a:lnTo>
                  <a:lnTo>
                    <a:pt x="10436" y="7340"/>
                  </a:lnTo>
                  <a:lnTo>
                    <a:pt x="10461" y="7307"/>
                  </a:lnTo>
                  <a:lnTo>
                    <a:pt x="10486" y="7272"/>
                  </a:lnTo>
                  <a:lnTo>
                    <a:pt x="10512" y="7235"/>
                  </a:lnTo>
                  <a:lnTo>
                    <a:pt x="10538" y="7197"/>
                  </a:lnTo>
                  <a:lnTo>
                    <a:pt x="10551" y="7180"/>
                  </a:lnTo>
                  <a:lnTo>
                    <a:pt x="10563" y="7164"/>
                  </a:lnTo>
                  <a:lnTo>
                    <a:pt x="10577" y="7148"/>
                  </a:lnTo>
                  <a:lnTo>
                    <a:pt x="10591" y="7133"/>
                  </a:lnTo>
                  <a:lnTo>
                    <a:pt x="10606" y="7118"/>
                  </a:lnTo>
                  <a:lnTo>
                    <a:pt x="10621" y="7104"/>
                  </a:lnTo>
                  <a:lnTo>
                    <a:pt x="10637" y="7091"/>
                  </a:lnTo>
                  <a:lnTo>
                    <a:pt x="10653" y="7079"/>
                  </a:lnTo>
                  <a:lnTo>
                    <a:pt x="10671" y="7066"/>
                  </a:lnTo>
                  <a:lnTo>
                    <a:pt x="10688" y="7055"/>
                  </a:lnTo>
                  <a:lnTo>
                    <a:pt x="10705" y="7043"/>
                  </a:lnTo>
                  <a:lnTo>
                    <a:pt x="10723" y="7032"/>
                  </a:lnTo>
                  <a:lnTo>
                    <a:pt x="10760" y="7011"/>
                  </a:lnTo>
                  <a:lnTo>
                    <a:pt x="10798" y="6990"/>
                  </a:lnTo>
                  <a:lnTo>
                    <a:pt x="10875" y="6951"/>
                  </a:lnTo>
                  <a:lnTo>
                    <a:pt x="10954" y="6912"/>
                  </a:lnTo>
                  <a:lnTo>
                    <a:pt x="10991" y="6891"/>
                  </a:lnTo>
                  <a:lnTo>
                    <a:pt x="11029" y="6870"/>
                  </a:lnTo>
                  <a:lnTo>
                    <a:pt x="11049" y="6857"/>
                  </a:lnTo>
                  <a:lnTo>
                    <a:pt x="11067" y="6846"/>
                  </a:lnTo>
                  <a:lnTo>
                    <a:pt x="11085" y="6834"/>
                  </a:lnTo>
                  <a:lnTo>
                    <a:pt x="11103" y="6820"/>
                  </a:lnTo>
                  <a:lnTo>
                    <a:pt x="11121" y="6806"/>
                  </a:lnTo>
                  <a:lnTo>
                    <a:pt x="11138" y="6789"/>
                  </a:lnTo>
                  <a:lnTo>
                    <a:pt x="11153" y="6771"/>
                  </a:lnTo>
                  <a:lnTo>
                    <a:pt x="11168" y="6753"/>
                  </a:lnTo>
                  <a:lnTo>
                    <a:pt x="11182" y="6733"/>
                  </a:lnTo>
                  <a:lnTo>
                    <a:pt x="11195" y="6713"/>
                  </a:lnTo>
                  <a:lnTo>
                    <a:pt x="11208" y="6693"/>
                  </a:lnTo>
                  <a:lnTo>
                    <a:pt x="11220" y="6673"/>
                  </a:lnTo>
                  <a:lnTo>
                    <a:pt x="11245" y="6633"/>
                  </a:lnTo>
                  <a:lnTo>
                    <a:pt x="11269" y="6595"/>
                  </a:lnTo>
                  <a:lnTo>
                    <a:pt x="11282" y="6578"/>
                  </a:lnTo>
                  <a:lnTo>
                    <a:pt x="11295" y="6561"/>
                  </a:lnTo>
                  <a:lnTo>
                    <a:pt x="11309" y="6546"/>
                  </a:lnTo>
                  <a:lnTo>
                    <a:pt x="11325" y="6532"/>
                  </a:lnTo>
                  <a:lnTo>
                    <a:pt x="11356" y="6509"/>
                  </a:lnTo>
                  <a:lnTo>
                    <a:pt x="11388" y="6488"/>
                  </a:lnTo>
                  <a:lnTo>
                    <a:pt x="11421" y="6469"/>
                  </a:lnTo>
                  <a:lnTo>
                    <a:pt x="11454" y="6452"/>
                  </a:lnTo>
                  <a:lnTo>
                    <a:pt x="11488" y="6436"/>
                  </a:lnTo>
                  <a:lnTo>
                    <a:pt x="11521" y="6422"/>
                  </a:lnTo>
                  <a:lnTo>
                    <a:pt x="11555" y="6410"/>
                  </a:lnTo>
                  <a:lnTo>
                    <a:pt x="11590" y="6398"/>
                  </a:lnTo>
                  <a:lnTo>
                    <a:pt x="11730" y="6359"/>
                  </a:lnTo>
                  <a:lnTo>
                    <a:pt x="11874" y="6321"/>
                  </a:lnTo>
                  <a:lnTo>
                    <a:pt x="11909" y="6311"/>
                  </a:lnTo>
                  <a:lnTo>
                    <a:pt x="11945" y="6300"/>
                  </a:lnTo>
                  <a:lnTo>
                    <a:pt x="11981" y="6287"/>
                  </a:lnTo>
                  <a:lnTo>
                    <a:pt x="12015" y="6273"/>
                  </a:lnTo>
                  <a:lnTo>
                    <a:pt x="12050" y="6257"/>
                  </a:lnTo>
                  <a:lnTo>
                    <a:pt x="12085" y="6239"/>
                  </a:lnTo>
                  <a:lnTo>
                    <a:pt x="12120" y="6220"/>
                  </a:lnTo>
                  <a:lnTo>
                    <a:pt x="12154" y="6198"/>
                  </a:lnTo>
                  <a:lnTo>
                    <a:pt x="12188" y="6175"/>
                  </a:lnTo>
                  <a:lnTo>
                    <a:pt x="12221" y="6148"/>
                  </a:lnTo>
                  <a:lnTo>
                    <a:pt x="12254" y="6120"/>
                  </a:lnTo>
                  <a:lnTo>
                    <a:pt x="12287" y="6087"/>
                  </a:lnTo>
                  <a:lnTo>
                    <a:pt x="12319" y="6052"/>
                  </a:lnTo>
                  <a:lnTo>
                    <a:pt x="12350" y="6013"/>
                  </a:lnTo>
                  <a:lnTo>
                    <a:pt x="12380" y="5970"/>
                  </a:lnTo>
                  <a:lnTo>
                    <a:pt x="12410" y="5924"/>
                  </a:lnTo>
                  <a:lnTo>
                    <a:pt x="12431" y="5894"/>
                  </a:lnTo>
                  <a:lnTo>
                    <a:pt x="12453" y="5867"/>
                  </a:lnTo>
                  <a:lnTo>
                    <a:pt x="12478" y="5842"/>
                  </a:lnTo>
                  <a:lnTo>
                    <a:pt x="12504" y="5818"/>
                  </a:lnTo>
                  <a:lnTo>
                    <a:pt x="12532" y="5798"/>
                  </a:lnTo>
                  <a:lnTo>
                    <a:pt x="12563" y="5778"/>
                  </a:lnTo>
                  <a:lnTo>
                    <a:pt x="12594" y="5761"/>
                  </a:lnTo>
                  <a:lnTo>
                    <a:pt x="12627" y="5745"/>
                  </a:lnTo>
                  <a:lnTo>
                    <a:pt x="12661" y="5729"/>
                  </a:lnTo>
                  <a:lnTo>
                    <a:pt x="12697" y="5715"/>
                  </a:lnTo>
                  <a:lnTo>
                    <a:pt x="12734" y="5701"/>
                  </a:lnTo>
                  <a:lnTo>
                    <a:pt x="12772" y="5687"/>
                  </a:lnTo>
                  <a:lnTo>
                    <a:pt x="12851" y="5663"/>
                  </a:lnTo>
                  <a:lnTo>
                    <a:pt x="12932" y="5637"/>
                  </a:lnTo>
                  <a:lnTo>
                    <a:pt x="12973" y="5624"/>
                  </a:lnTo>
                  <a:lnTo>
                    <a:pt x="13015" y="5609"/>
                  </a:lnTo>
                  <a:lnTo>
                    <a:pt x="13057" y="5594"/>
                  </a:lnTo>
                  <a:lnTo>
                    <a:pt x="13099" y="5579"/>
                  </a:lnTo>
                  <a:lnTo>
                    <a:pt x="13141" y="5561"/>
                  </a:lnTo>
                  <a:lnTo>
                    <a:pt x="13183" y="5543"/>
                  </a:lnTo>
                  <a:lnTo>
                    <a:pt x="13225" y="5523"/>
                  </a:lnTo>
                  <a:lnTo>
                    <a:pt x="13266" y="5501"/>
                  </a:lnTo>
                  <a:lnTo>
                    <a:pt x="13307" y="5477"/>
                  </a:lnTo>
                  <a:lnTo>
                    <a:pt x="13348" y="5451"/>
                  </a:lnTo>
                  <a:lnTo>
                    <a:pt x="13388" y="5423"/>
                  </a:lnTo>
                  <a:lnTo>
                    <a:pt x="13427" y="5391"/>
                  </a:lnTo>
                  <a:lnTo>
                    <a:pt x="13465" y="5357"/>
                  </a:lnTo>
                  <a:lnTo>
                    <a:pt x="13503" y="5321"/>
                  </a:lnTo>
                  <a:lnTo>
                    <a:pt x="13539" y="5281"/>
                  </a:lnTo>
                  <a:lnTo>
                    <a:pt x="13573" y="5238"/>
                  </a:lnTo>
                  <a:lnTo>
                    <a:pt x="13587" y="5221"/>
                  </a:lnTo>
                  <a:lnTo>
                    <a:pt x="13601" y="5207"/>
                  </a:lnTo>
                  <a:lnTo>
                    <a:pt x="13616" y="5193"/>
                  </a:lnTo>
                  <a:lnTo>
                    <a:pt x="13633" y="5181"/>
                  </a:lnTo>
                  <a:lnTo>
                    <a:pt x="13650" y="5171"/>
                  </a:lnTo>
                  <a:lnTo>
                    <a:pt x="13669" y="5161"/>
                  </a:lnTo>
                  <a:lnTo>
                    <a:pt x="13688" y="5153"/>
                  </a:lnTo>
                  <a:lnTo>
                    <a:pt x="13709" y="5144"/>
                  </a:lnTo>
                  <a:lnTo>
                    <a:pt x="13729" y="5137"/>
                  </a:lnTo>
                  <a:lnTo>
                    <a:pt x="13751" y="5131"/>
                  </a:lnTo>
                  <a:lnTo>
                    <a:pt x="13772" y="5126"/>
                  </a:lnTo>
                  <a:lnTo>
                    <a:pt x="13795" y="5121"/>
                  </a:lnTo>
                  <a:lnTo>
                    <a:pt x="13840" y="5114"/>
                  </a:lnTo>
                  <a:lnTo>
                    <a:pt x="13886" y="5107"/>
                  </a:lnTo>
                  <a:lnTo>
                    <a:pt x="13976" y="5099"/>
                  </a:lnTo>
                  <a:lnTo>
                    <a:pt x="14062" y="5091"/>
                  </a:lnTo>
                  <a:lnTo>
                    <a:pt x="14100" y="5086"/>
                  </a:lnTo>
                  <a:lnTo>
                    <a:pt x="14136" y="5080"/>
                  </a:lnTo>
                  <a:lnTo>
                    <a:pt x="14153" y="5076"/>
                  </a:lnTo>
                  <a:lnTo>
                    <a:pt x="14168" y="5072"/>
                  </a:lnTo>
                  <a:lnTo>
                    <a:pt x="14181" y="5066"/>
                  </a:lnTo>
                  <a:lnTo>
                    <a:pt x="14194" y="5060"/>
                  </a:lnTo>
                  <a:lnTo>
                    <a:pt x="14210" y="5051"/>
                  </a:lnTo>
                  <a:lnTo>
                    <a:pt x="14227" y="5041"/>
                  </a:lnTo>
                  <a:lnTo>
                    <a:pt x="14245" y="5029"/>
                  </a:lnTo>
                  <a:lnTo>
                    <a:pt x="14263" y="5015"/>
                  </a:lnTo>
                  <a:lnTo>
                    <a:pt x="14283" y="5001"/>
                  </a:lnTo>
                  <a:lnTo>
                    <a:pt x="14302" y="4986"/>
                  </a:lnTo>
                  <a:lnTo>
                    <a:pt x="14322" y="4969"/>
                  </a:lnTo>
                  <a:lnTo>
                    <a:pt x="14341" y="4953"/>
                  </a:lnTo>
                  <a:lnTo>
                    <a:pt x="14360" y="4935"/>
                  </a:lnTo>
                  <a:lnTo>
                    <a:pt x="14378" y="4917"/>
                  </a:lnTo>
                  <a:lnTo>
                    <a:pt x="14397" y="4899"/>
                  </a:lnTo>
                  <a:lnTo>
                    <a:pt x="14414" y="4881"/>
                  </a:lnTo>
                  <a:lnTo>
                    <a:pt x="14430" y="4864"/>
                  </a:lnTo>
                  <a:lnTo>
                    <a:pt x="14445" y="4845"/>
                  </a:lnTo>
                  <a:lnTo>
                    <a:pt x="14459" y="4828"/>
                  </a:lnTo>
                  <a:lnTo>
                    <a:pt x="14471" y="4811"/>
                  </a:lnTo>
                  <a:lnTo>
                    <a:pt x="14473" y="4807"/>
                  </a:lnTo>
                  <a:lnTo>
                    <a:pt x="14476" y="4804"/>
                  </a:lnTo>
                  <a:lnTo>
                    <a:pt x="14480" y="4802"/>
                  </a:lnTo>
                  <a:lnTo>
                    <a:pt x="14483" y="4800"/>
                  </a:lnTo>
                  <a:lnTo>
                    <a:pt x="14491" y="4797"/>
                  </a:lnTo>
                  <a:lnTo>
                    <a:pt x="14500" y="4795"/>
                  </a:lnTo>
                  <a:lnTo>
                    <a:pt x="14511" y="4793"/>
                  </a:lnTo>
                  <a:lnTo>
                    <a:pt x="14523" y="4793"/>
                  </a:lnTo>
                  <a:lnTo>
                    <a:pt x="14535" y="4794"/>
                  </a:lnTo>
                  <a:lnTo>
                    <a:pt x="14548" y="4794"/>
                  </a:lnTo>
                  <a:lnTo>
                    <a:pt x="14575" y="4797"/>
                  </a:lnTo>
                  <a:lnTo>
                    <a:pt x="14603" y="4799"/>
                  </a:lnTo>
                  <a:lnTo>
                    <a:pt x="14616" y="4799"/>
                  </a:lnTo>
                  <a:lnTo>
                    <a:pt x="14629" y="4798"/>
                  </a:lnTo>
                  <a:lnTo>
                    <a:pt x="14641" y="4797"/>
                  </a:lnTo>
                  <a:lnTo>
                    <a:pt x="14654" y="4794"/>
                  </a:lnTo>
                  <a:lnTo>
                    <a:pt x="14665" y="4790"/>
                  </a:lnTo>
                  <a:lnTo>
                    <a:pt x="14677" y="4784"/>
                  </a:lnTo>
                  <a:lnTo>
                    <a:pt x="14690" y="4775"/>
                  </a:lnTo>
                  <a:lnTo>
                    <a:pt x="14702" y="4767"/>
                  </a:lnTo>
                  <a:lnTo>
                    <a:pt x="14714" y="4757"/>
                  </a:lnTo>
                  <a:lnTo>
                    <a:pt x="14728" y="4746"/>
                  </a:lnTo>
                  <a:lnTo>
                    <a:pt x="14741" y="4735"/>
                  </a:lnTo>
                  <a:lnTo>
                    <a:pt x="14754" y="4721"/>
                  </a:lnTo>
                  <a:lnTo>
                    <a:pt x="14781" y="4695"/>
                  </a:lnTo>
                  <a:lnTo>
                    <a:pt x="14809" y="4666"/>
                  </a:lnTo>
                  <a:lnTo>
                    <a:pt x="14836" y="4636"/>
                  </a:lnTo>
                  <a:lnTo>
                    <a:pt x="14864" y="4606"/>
                  </a:lnTo>
                  <a:lnTo>
                    <a:pt x="14891" y="4578"/>
                  </a:lnTo>
                  <a:lnTo>
                    <a:pt x="14917" y="4551"/>
                  </a:lnTo>
                  <a:lnTo>
                    <a:pt x="14943" y="4527"/>
                  </a:lnTo>
                  <a:lnTo>
                    <a:pt x="14967" y="4506"/>
                  </a:lnTo>
                  <a:lnTo>
                    <a:pt x="14980" y="4497"/>
                  </a:lnTo>
                  <a:lnTo>
                    <a:pt x="14991" y="4489"/>
                  </a:lnTo>
                  <a:lnTo>
                    <a:pt x="15002" y="4482"/>
                  </a:lnTo>
                  <a:lnTo>
                    <a:pt x="15014" y="4477"/>
                  </a:lnTo>
                  <a:lnTo>
                    <a:pt x="15024" y="4474"/>
                  </a:lnTo>
                  <a:lnTo>
                    <a:pt x="15034" y="4472"/>
                  </a:lnTo>
                  <a:lnTo>
                    <a:pt x="15043" y="4471"/>
                  </a:lnTo>
                  <a:lnTo>
                    <a:pt x="15053" y="4473"/>
                  </a:lnTo>
                  <a:lnTo>
                    <a:pt x="15074" y="4478"/>
                  </a:lnTo>
                  <a:lnTo>
                    <a:pt x="15095" y="4482"/>
                  </a:lnTo>
                  <a:lnTo>
                    <a:pt x="15115" y="4486"/>
                  </a:lnTo>
                  <a:lnTo>
                    <a:pt x="15137" y="4488"/>
                  </a:lnTo>
                  <a:lnTo>
                    <a:pt x="15156" y="4489"/>
                  </a:lnTo>
                  <a:lnTo>
                    <a:pt x="15177" y="4489"/>
                  </a:lnTo>
                  <a:lnTo>
                    <a:pt x="15197" y="4488"/>
                  </a:lnTo>
                  <a:lnTo>
                    <a:pt x="15217" y="4486"/>
                  </a:lnTo>
                  <a:lnTo>
                    <a:pt x="15236" y="4484"/>
                  </a:lnTo>
                  <a:lnTo>
                    <a:pt x="15255" y="4479"/>
                  </a:lnTo>
                  <a:lnTo>
                    <a:pt x="15274" y="4474"/>
                  </a:lnTo>
                  <a:lnTo>
                    <a:pt x="15293" y="4469"/>
                  </a:lnTo>
                  <a:lnTo>
                    <a:pt x="15312" y="4463"/>
                  </a:lnTo>
                  <a:lnTo>
                    <a:pt x="15329" y="4455"/>
                  </a:lnTo>
                  <a:lnTo>
                    <a:pt x="15348" y="4447"/>
                  </a:lnTo>
                  <a:lnTo>
                    <a:pt x="15365" y="4438"/>
                  </a:lnTo>
                  <a:lnTo>
                    <a:pt x="15383" y="4428"/>
                  </a:lnTo>
                  <a:lnTo>
                    <a:pt x="15400" y="4418"/>
                  </a:lnTo>
                  <a:lnTo>
                    <a:pt x="15417" y="4406"/>
                  </a:lnTo>
                  <a:lnTo>
                    <a:pt x="15434" y="4393"/>
                  </a:lnTo>
                  <a:lnTo>
                    <a:pt x="15450" y="4381"/>
                  </a:lnTo>
                  <a:lnTo>
                    <a:pt x="15467" y="4367"/>
                  </a:lnTo>
                  <a:lnTo>
                    <a:pt x="15483" y="4352"/>
                  </a:lnTo>
                  <a:lnTo>
                    <a:pt x="15498" y="4337"/>
                  </a:lnTo>
                  <a:lnTo>
                    <a:pt x="15514" y="4322"/>
                  </a:lnTo>
                  <a:lnTo>
                    <a:pt x="15528" y="4304"/>
                  </a:lnTo>
                  <a:lnTo>
                    <a:pt x="15543" y="4287"/>
                  </a:lnTo>
                  <a:lnTo>
                    <a:pt x="15558" y="4269"/>
                  </a:lnTo>
                  <a:lnTo>
                    <a:pt x="15571" y="4251"/>
                  </a:lnTo>
                  <a:lnTo>
                    <a:pt x="15586" y="4232"/>
                  </a:lnTo>
                  <a:lnTo>
                    <a:pt x="15599" y="4211"/>
                  </a:lnTo>
                  <a:lnTo>
                    <a:pt x="15612" y="4191"/>
                  </a:lnTo>
                  <a:lnTo>
                    <a:pt x="15687" y="4069"/>
                  </a:lnTo>
                  <a:lnTo>
                    <a:pt x="15762" y="3950"/>
                  </a:lnTo>
                  <a:lnTo>
                    <a:pt x="15836" y="3833"/>
                  </a:lnTo>
                  <a:lnTo>
                    <a:pt x="15907" y="3716"/>
                  </a:lnTo>
                  <a:lnTo>
                    <a:pt x="15942" y="3658"/>
                  </a:lnTo>
                  <a:lnTo>
                    <a:pt x="15976" y="3598"/>
                  </a:lnTo>
                  <a:lnTo>
                    <a:pt x="16009" y="3538"/>
                  </a:lnTo>
                  <a:lnTo>
                    <a:pt x="16040" y="3476"/>
                  </a:lnTo>
                  <a:lnTo>
                    <a:pt x="16069" y="3414"/>
                  </a:lnTo>
                  <a:lnTo>
                    <a:pt x="16098" y="3349"/>
                  </a:lnTo>
                  <a:lnTo>
                    <a:pt x="16111" y="3317"/>
                  </a:lnTo>
                  <a:lnTo>
                    <a:pt x="16125" y="3284"/>
                  </a:lnTo>
                  <a:lnTo>
                    <a:pt x="16137" y="3250"/>
                  </a:lnTo>
                  <a:lnTo>
                    <a:pt x="16149" y="3216"/>
                  </a:lnTo>
                  <a:lnTo>
                    <a:pt x="16154" y="3197"/>
                  </a:lnTo>
                  <a:lnTo>
                    <a:pt x="16158" y="3174"/>
                  </a:lnTo>
                  <a:lnTo>
                    <a:pt x="16162" y="3151"/>
                  </a:lnTo>
                  <a:lnTo>
                    <a:pt x="16163" y="3126"/>
                  </a:lnTo>
                  <a:lnTo>
                    <a:pt x="16163" y="3099"/>
                  </a:lnTo>
                  <a:lnTo>
                    <a:pt x="16161" y="3073"/>
                  </a:lnTo>
                  <a:lnTo>
                    <a:pt x="16158" y="3044"/>
                  </a:lnTo>
                  <a:lnTo>
                    <a:pt x="16155" y="3014"/>
                  </a:lnTo>
                  <a:lnTo>
                    <a:pt x="16151" y="2985"/>
                  </a:lnTo>
                  <a:lnTo>
                    <a:pt x="16146" y="2954"/>
                  </a:lnTo>
                  <a:lnTo>
                    <a:pt x="16141" y="2922"/>
                  </a:lnTo>
                  <a:lnTo>
                    <a:pt x="16135" y="2890"/>
                  </a:lnTo>
                  <a:lnTo>
                    <a:pt x="16121" y="2827"/>
                  </a:lnTo>
                  <a:lnTo>
                    <a:pt x="16106" y="2763"/>
                  </a:lnTo>
                  <a:lnTo>
                    <a:pt x="16075" y="2643"/>
                  </a:lnTo>
                  <a:lnTo>
                    <a:pt x="16049" y="2536"/>
                  </a:lnTo>
                  <a:lnTo>
                    <a:pt x="16040" y="2491"/>
                  </a:lnTo>
                  <a:lnTo>
                    <a:pt x="16032" y="2453"/>
                  </a:lnTo>
                  <a:lnTo>
                    <a:pt x="16031" y="2437"/>
                  </a:lnTo>
                  <a:lnTo>
                    <a:pt x="16030" y="2423"/>
                  </a:lnTo>
                  <a:lnTo>
                    <a:pt x="16031" y="2412"/>
                  </a:lnTo>
                  <a:lnTo>
                    <a:pt x="16033" y="2403"/>
                  </a:lnTo>
                  <a:lnTo>
                    <a:pt x="16088" y="2251"/>
                  </a:lnTo>
                  <a:lnTo>
                    <a:pt x="16139" y="2103"/>
                  </a:lnTo>
                  <a:lnTo>
                    <a:pt x="16164" y="2030"/>
                  </a:lnTo>
                  <a:lnTo>
                    <a:pt x="16186" y="1958"/>
                  </a:lnTo>
                  <a:lnTo>
                    <a:pt x="16209" y="1886"/>
                  </a:lnTo>
                  <a:lnTo>
                    <a:pt x="16229" y="1816"/>
                  </a:lnTo>
                  <a:lnTo>
                    <a:pt x="16250" y="1745"/>
                  </a:lnTo>
                  <a:lnTo>
                    <a:pt x="16268" y="1675"/>
                  </a:lnTo>
                  <a:lnTo>
                    <a:pt x="16285" y="1606"/>
                  </a:lnTo>
                  <a:lnTo>
                    <a:pt x="16301" y="1536"/>
                  </a:lnTo>
                  <a:lnTo>
                    <a:pt x="16314" y="1467"/>
                  </a:lnTo>
                  <a:lnTo>
                    <a:pt x="16328" y="1399"/>
                  </a:lnTo>
                  <a:lnTo>
                    <a:pt x="16338" y="1331"/>
                  </a:lnTo>
                  <a:lnTo>
                    <a:pt x="16347" y="1263"/>
                  </a:lnTo>
                  <a:lnTo>
                    <a:pt x="16355" y="1195"/>
                  </a:lnTo>
                  <a:lnTo>
                    <a:pt x="16360" y="1126"/>
                  </a:lnTo>
                  <a:lnTo>
                    <a:pt x="16363" y="1059"/>
                  </a:lnTo>
                  <a:lnTo>
                    <a:pt x="16366" y="990"/>
                  </a:lnTo>
                  <a:lnTo>
                    <a:pt x="16366" y="922"/>
                  </a:lnTo>
                  <a:lnTo>
                    <a:pt x="16362" y="854"/>
                  </a:lnTo>
                  <a:lnTo>
                    <a:pt x="16358" y="785"/>
                  </a:lnTo>
                  <a:lnTo>
                    <a:pt x="16351" y="716"/>
                  </a:lnTo>
                  <a:lnTo>
                    <a:pt x="16342" y="646"/>
                  </a:lnTo>
                  <a:lnTo>
                    <a:pt x="16330" y="576"/>
                  </a:lnTo>
                  <a:lnTo>
                    <a:pt x="16315" y="506"/>
                  </a:lnTo>
                  <a:lnTo>
                    <a:pt x="16299" y="435"/>
                  </a:lnTo>
                  <a:lnTo>
                    <a:pt x="16279" y="363"/>
                  </a:lnTo>
                  <a:lnTo>
                    <a:pt x="16257" y="290"/>
                  </a:lnTo>
                  <a:lnTo>
                    <a:pt x="16232" y="218"/>
                  </a:lnTo>
                  <a:lnTo>
                    <a:pt x="16205" y="144"/>
                  </a:lnTo>
                  <a:lnTo>
                    <a:pt x="16201" y="137"/>
                  </a:lnTo>
                  <a:lnTo>
                    <a:pt x="16195" y="130"/>
                  </a:lnTo>
                  <a:lnTo>
                    <a:pt x="16188" y="122"/>
                  </a:lnTo>
                  <a:lnTo>
                    <a:pt x="16179" y="115"/>
                  </a:lnTo>
                  <a:lnTo>
                    <a:pt x="16169" y="109"/>
                  </a:lnTo>
                  <a:lnTo>
                    <a:pt x="16157" y="102"/>
                  </a:lnTo>
                  <a:lnTo>
                    <a:pt x="16144" y="95"/>
                  </a:lnTo>
                  <a:lnTo>
                    <a:pt x="16130" y="88"/>
                  </a:lnTo>
                  <a:lnTo>
                    <a:pt x="16096" y="73"/>
                  </a:lnTo>
                  <a:lnTo>
                    <a:pt x="16058" y="59"/>
                  </a:lnTo>
                  <a:lnTo>
                    <a:pt x="16014" y="43"/>
                  </a:lnTo>
                  <a:lnTo>
                    <a:pt x="15967" y="27"/>
                  </a:lnTo>
                  <a:lnTo>
                    <a:pt x="15934" y="18"/>
                  </a:lnTo>
                  <a:lnTo>
                    <a:pt x="15902" y="10"/>
                  </a:lnTo>
                  <a:lnTo>
                    <a:pt x="15870" y="5"/>
                  </a:lnTo>
                  <a:lnTo>
                    <a:pt x="15840" y="1"/>
                  </a:lnTo>
                  <a:lnTo>
                    <a:pt x="15808" y="0"/>
                  </a:lnTo>
                  <a:lnTo>
                    <a:pt x="15777" y="1"/>
                  </a:lnTo>
                  <a:lnTo>
                    <a:pt x="15746" y="5"/>
                  </a:lnTo>
                  <a:lnTo>
                    <a:pt x="15716" y="9"/>
                  </a:lnTo>
                  <a:lnTo>
                    <a:pt x="15685" y="16"/>
                  </a:lnTo>
                  <a:lnTo>
                    <a:pt x="15655" y="23"/>
                  </a:lnTo>
                  <a:lnTo>
                    <a:pt x="15624" y="32"/>
                  </a:lnTo>
                  <a:lnTo>
                    <a:pt x="15595" y="43"/>
                  </a:lnTo>
                  <a:lnTo>
                    <a:pt x="15565" y="55"/>
                  </a:lnTo>
                  <a:lnTo>
                    <a:pt x="15535" y="68"/>
                  </a:lnTo>
                  <a:lnTo>
                    <a:pt x="15506" y="81"/>
                  </a:lnTo>
                  <a:lnTo>
                    <a:pt x="15476" y="96"/>
                  </a:lnTo>
                  <a:lnTo>
                    <a:pt x="15416" y="127"/>
                  </a:lnTo>
                  <a:lnTo>
                    <a:pt x="15359" y="160"/>
                  </a:lnTo>
                  <a:lnTo>
                    <a:pt x="15301" y="194"/>
                  </a:lnTo>
                  <a:lnTo>
                    <a:pt x="15243" y="228"/>
                  </a:lnTo>
                  <a:lnTo>
                    <a:pt x="15186" y="261"/>
                  </a:lnTo>
                  <a:lnTo>
                    <a:pt x="15128" y="291"/>
                  </a:lnTo>
                  <a:lnTo>
                    <a:pt x="15100" y="306"/>
                  </a:lnTo>
                  <a:lnTo>
                    <a:pt x="15071" y="319"/>
                  </a:lnTo>
                  <a:lnTo>
                    <a:pt x="15042" y="331"/>
                  </a:lnTo>
                  <a:lnTo>
                    <a:pt x="15014" y="343"/>
                  </a:lnTo>
                  <a:lnTo>
                    <a:pt x="14962" y="364"/>
                  </a:lnTo>
                  <a:lnTo>
                    <a:pt x="14915" y="388"/>
                  </a:lnTo>
                  <a:lnTo>
                    <a:pt x="14871" y="411"/>
                  </a:lnTo>
                  <a:lnTo>
                    <a:pt x="14830" y="436"/>
                  </a:lnTo>
                  <a:lnTo>
                    <a:pt x="14792" y="461"/>
                  </a:lnTo>
                  <a:lnTo>
                    <a:pt x="14756" y="488"/>
                  </a:lnTo>
                  <a:lnTo>
                    <a:pt x="14723" y="515"/>
                  </a:lnTo>
                  <a:lnTo>
                    <a:pt x="14694" y="542"/>
                  </a:lnTo>
                  <a:lnTo>
                    <a:pt x="14665" y="571"/>
                  </a:lnTo>
                  <a:lnTo>
                    <a:pt x="14639" y="599"/>
                  </a:lnTo>
                  <a:lnTo>
                    <a:pt x="14615" y="627"/>
                  </a:lnTo>
                  <a:lnTo>
                    <a:pt x="14592" y="656"/>
                  </a:lnTo>
                  <a:lnTo>
                    <a:pt x="14571" y="685"/>
                  </a:lnTo>
                  <a:lnTo>
                    <a:pt x="14550" y="713"/>
                  </a:lnTo>
                  <a:lnTo>
                    <a:pt x="14531" y="741"/>
                  </a:lnTo>
                  <a:lnTo>
                    <a:pt x="14512" y="769"/>
                  </a:lnTo>
                  <a:lnTo>
                    <a:pt x="14477" y="822"/>
                  </a:lnTo>
                  <a:lnTo>
                    <a:pt x="14443" y="872"/>
                  </a:lnTo>
                  <a:lnTo>
                    <a:pt x="14425" y="897"/>
                  </a:lnTo>
                  <a:lnTo>
                    <a:pt x="14407" y="919"/>
                  </a:lnTo>
                  <a:lnTo>
                    <a:pt x="14388" y="941"/>
                  </a:lnTo>
                  <a:lnTo>
                    <a:pt x="14369" y="960"/>
                  </a:lnTo>
                  <a:lnTo>
                    <a:pt x="14348" y="979"/>
                  </a:lnTo>
                  <a:lnTo>
                    <a:pt x="14327" y="996"/>
                  </a:lnTo>
                  <a:lnTo>
                    <a:pt x="14304" y="1012"/>
                  </a:lnTo>
                  <a:lnTo>
                    <a:pt x="14280" y="1025"/>
                  </a:lnTo>
                  <a:lnTo>
                    <a:pt x="14253" y="1036"/>
                  </a:lnTo>
                  <a:lnTo>
                    <a:pt x="14224" y="1045"/>
                  </a:lnTo>
                  <a:lnTo>
                    <a:pt x="14194" y="1053"/>
                  </a:lnTo>
                  <a:lnTo>
                    <a:pt x="14161" y="1058"/>
                  </a:lnTo>
                  <a:lnTo>
                    <a:pt x="14152" y="1059"/>
                  </a:lnTo>
                  <a:lnTo>
                    <a:pt x="14131" y="1065"/>
                  </a:lnTo>
                  <a:lnTo>
                    <a:pt x="14101" y="1075"/>
                  </a:lnTo>
                  <a:lnTo>
                    <a:pt x="14062" y="1090"/>
                  </a:lnTo>
                  <a:lnTo>
                    <a:pt x="14040" y="1101"/>
                  </a:lnTo>
                  <a:lnTo>
                    <a:pt x="14015" y="1112"/>
                  </a:lnTo>
                  <a:lnTo>
                    <a:pt x="13990" y="1125"/>
                  </a:lnTo>
                  <a:lnTo>
                    <a:pt x="13963" y="1141"/>
                  </a:lnTo>
                  <a:lnTo>
                    <a:pt x="13934" y="1158"/>
                  </a:lnTo>
                  <a:lnTo>
                    <a:pt x="13905" y="1178"/>
                  </a:lnTo>
                  <a:lnTo>
                    <a:pt x="13874" y="1198"/>
                  </a:lnTo>
                  <a:lnTo>
                    <a:pt x="13842" y="1222"/>
                  </a:lnTo>
                  <a:lnTo>
                    <a:pt x="13810" y="1248"/>
                  </a:lnTo>
                  <a:lnTo>
                    <a:pt x="13777" y="1276"/>
                  </a:lnTo>
                  <a:lnTo>
                    <a:pt x="13744" y="1307"/>
                  </a:lnTo>
                  <a:lnTo>
                    <a:pt x="13711" y="1340"/>
                  </a:lnTo>
                  <a:lnTo>
                    <a:pt x="13677" y="1376"/>
                  </a:lnTo>
                  <a:lnTo>
                    <a:pt x="13643" y="1415"/>
                  </a:lnTo>
                  <a:lnTo>
                    <a:pt x="13609" y="1456"/>
                  </a:lnTo>
                  <a:lnTo>
                    <a:pt x="13577" y="1501"/>
                  </a:lnTo>
                  <a:lnTo>
                    <a:pt x="13544" y="1548"/>
                  </a:lnTo>
                  <a:lnTo>
                    <a:pt x="13512" y="1600"/>
                  </a:lnTo>
                  <a:lnTo>
                    <a:pt x="13480" y="1654"/>
                  </a:lnTo>
                  <a:lnTo>
                    <a:pt x="13450" y="1711"/>
                  </a:lnTo>
                  <a:lnTo>
                    <a:pt x="13421" y="1772"/>
                  </a:lnTo>
                  <a:lnTo>
                    <a:pt x="13393" y="1836"/>
                  </a:lnTo>
                  <a:lnTo>
                    <a:pt x="13366" y="1905"/>
                  </a:lnTo>
                  <a:lnTo>
                    <a:pt x="13341" y="1977"/>
                  </a:lnTo>
                  <a:lnTo>
                    <a:pt x="13243" y="1968"/>
                  </a:lnTo>
                  <a:lnTo>
                    <a:pt x="13144" y="1962"/>
                  </a:lnTo>
                  <a:lnTo>
                    <a:pt x="13041" y="1956"/>
                  </a:lnTo>
                  <a:lnTo>
                    <a:pt x="12937" y="1952"/>
                  </a:lnTo>
                  <a:lnTo>
                    <a:pt x="12831" y="1949"/>
                  </a:lnTo>
                  <a:lnTo>
                    <a:pt x="12724" y="1948"/>
                  </a:lnTo>
                  <a:lnTo>
                    <a:pt x="12616" y="1947"/>
                  </a:lnTo>
                  <a:lnTo>
                    <a:pt x="12507" y="1949"/>
                  </a:lnTo>
                  <a:lnTo>
                    <a:pt x="12400" y="1952"/>
                  </a:lnTo>
                  <a:lnTo>
                    <a:pt x="12292" y="1956"/>
                  </a:lnTo>
                  <a:lnTo>
                    <a:pt x="12186" y="1962"/>
                  </a:lnTo>
                  <a:lnTo>
                    <a:pt x="12080" y="1970"/>
                  </a:lnTo>
                  <a:lnTo>
                    <a:pt x="11975" y="1980"/>
                  </a:lnTo>
                  <a:lnTo>
                    <a:pt x="11874" y="1991"/>
                  </a:lnTo>
                  <a:lnTo>
                    <a:pt x="11825" y="1998"/>
                  </a:lnTo>
                  <a:lnTo>
                    <a:pt x="11776" y="2005"/>
                  </a:lnTo>
                  <a:lnTo>
                    <a:pt x="11726" y="2013"/>
                  </a:lnTo>
                  <a:lnTo>
                    <a:pt x="11679" y="2021"/>
                  </a:lnTo>
                  <a:close/>
                </a:path>
              </a:pathLst>
            </a:custGeom>
            <a:solidFill>
              <a:srgbClr val="C2C2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3" name="Freeform 370"/>
            <p:cNvSpPr>
              <a:spLocks/>
            </p:cNvSpPr>
            <p:nvPr/>
          </p:nvSpPr>
          <p:spPr bwMode="auto">
            <a:xfrm>
              <a:off x="2071" y="1322"/>
              <a:ext cx="1023" cy="817"/>
            </a:xfrm>
            <a:custGeom>
              <a:avLst/>
              <a:gdLst>
                <a:gd name="T0" fmla="*/ 0 w 16366"/>
                <a:gd name="T1" fmla="*/ 0 h 13068"/>
                <a:gd name="T2" fmla="*/ 0 w 16366"/>
                <a:gd name="T3" fmla="*/ 0 h 13068"/>
                <a:gd name="T4" fmla="*/ 0 w 16366"/>
                <a:gd name="T5" fmla="*/ 0 h 13068"/>
                <a:gd name="T6" fmla="*/ 0 w 16366"/>
                <a:gd name="T7" fmla="*/ 0 h 13068"/>
                <a:gd name="T8" fmla="*/ 0 w 16366"/>
                <a:gd name="T9" fmla="*/ 0 h 13068"/>
                <a:gd name="T10" fmla="*/ 0 w 16366"/>
                <a:gd name="T11" fmla="*/ 0 h 13068"/>
                <a:gd name="T12" fmla="*/ 0 w 16366"/>
                <a:gd name="T13" fmla="*/ 0 h 13068"/>
                <a:gd name="T14" fmla="*/ 0 w 16366"/>
                <a:gd name="T15" fmla="*/ 0 h 13068"/>
                <a:gd name="T16" fmla="*/ 0 w 16366"/>
                <a:gd name="T17" fmla="*/ 0 h 13068"/>
                <a:gd name="T18" fmla="*/ 0 w 16366"/>
                <a:gd name="T19" fmla="*/ 0 h 13068"/>
                <a:gd name="T20" fmla="*/ 0 w 16366"/>
                <a:gd name="T21" fmla="*/ 0 h 13068"/>
                <a:gd name="T22" fmla="*/ 0 w 16366"/>
                <a:gd name="T23" fmla="*/ 0 h 13068"/>
                <a:gd name="T24" fmla="*/ 0 w 16366"/>
                <a:gd name="T25" fmla="*/ 0 h 13068"/>
                <a:gd name="T26" fmla="*/ 0 w 16366"/>
                <a:gd name="T27" fmla="*/ 0 h 13068"/>
                <a:gd name="T28" fmla="*/ 0 w 16366"/>
                <a:gd name="T29" fmla="*/ 0 h 13068"/>
                <a:gd name="T30" fmla="*/ 0 w 16366"/>
                <a:gd name="T31" fmla="*/ 0 h 13068"/>
                <a:gd name="T32" fmla="*/ 0 w 16366"/>
                <a:gd name="T33" fmla="*/ 0 h 13068"/>
                <a:gd name="T34" fmla="*/ 0 w 16366"/>
                <a:gd name="T35" fmla="*/ 0 h 13068"/>
                <a:gd name="T36" fmla="*/ 0 w 16366"/>
                <a:gd name="T37" fmla="*/ 0 h 13068"/>
                <a:gd name="T38" fmla="*/ 0 w 16366"/>
                <a:gd name="T39" fmla="*/ 0 h 13068"/>
                <a:gd name="T40" fmla="*/ 0 w 16366"/>
                <a:gd name="T41" fmla="*/ 0 h 13068"/>
                <a:gd name="T42" fmla="*/ 0 w 16366"/>
                <a:gd name="T43" fmla="*/ 0 h 13068"/>
                <a:gd name="T44" fmla="*/ 0 w 16366"/>
                <a:gd name="T45" fmla="*/ 0 h 13068"/>
                <a:gd name="T46" fmla="*/ 0 w 16366"/>
                <a:gd name="T47" fmla="*/ 0 h 13068"/>
                <a:gd name="T48" fmla="*/ 0 w 16366"/>
                <a:gd name="T49" fmla="*/ 0 h 13068"/>
                <a:gd name="T50" fmla="*/ 0 w 16366"/>
                <a:gd name="T51" fmla="*/ 0 h 13068"/>
                <a:gd name="T52" fmla="*/ 0 w 16366"/>
                <a:gd name="T53" fmla="*/ 0 h 13068"/>
                <a:gd name="T54" fmla="*/ 0 w 16366"/>
                <a:gd name="T55" fmla="*/ 0 h 13068"/>
                <a:gd name="T56" fmla="*/ 0 w 16366"/>
                <a:gd name="T57" fmla="*/ 0 h 13068"/>
                <a:gd name="T58" fmla="*/ 0 w 16366"/>
                <a:gd name="T59" fmla="*/ 0 h 13068"/>
                <a:gd name="T60" fmla="*/ 0 w 16366"/>
                <a:gd name="T61" fmla="*/ 0 h 13068"/>
                <a:gd name="T62" fmla="*/ 0 w 16366"/>
                <a:gd name="T63" fmla="*/ 0 h 13068"/>
                <a:gd name="T64" fmla="*/ 0 w 16366"/>
                <a:gd name="T65" fmla="*/ 0 h 13068"/>
                <a:gd name="T66" fmla="*/ 0 w 16366"/>
                <a:gd name="T67" fmla="*/ 0 h 13068"/>
                <a:gd name="T68" fmla="*/ 0 w 16366"/>
                <a:gd name="T69" fmla="*/ 0 h 13068"/>
                <a:gd name="T70" fmla="*/ 0 w 16366"/>
                <a:gd name="T71" fmla="*/ 0 h 13068"/>
                <a:gd name="T72" fmla="*/ 0 w 16366"/>
                <a:gd name="T73" fmla="*/ 0 h 13068"/>
                <a:gd name="T74" fmla="*/ 0 w 16366"/>
                <a:gd name="T75" fmla="*/ 0 h 13068"/>
                <a:gd name="T76" fmla="*/ 0 w 16366"/>
                <a:gd name="T77" fmla="*/ 0 h 13068"/>
                <a:gd name="T78" fmla="*/ 0 w 16366"/>
                <a:gd name="T79" fmla="*/ 0 h 13068"/>
                <a:gd name="T80" fmla="*/ 0 w 16366"/>
                <a:gd name="T81" fmla="*/ 0 h 13068"/>
                <a:gd name="T82" fmla="*/ 0 w 16366"/>
                <a:gd name="T83" fmla="*/ 0 h 13068"/>
                <a:gd name="T84" fmla="*/ 0 w 16366"/>
                <a:gd name="T85" fmla="*/ 0 h 13068"/>
                <a:gd name="T86" fmla="*/ 0 w 16366"/>
                <a:gd name="T87" fmla="*/ 0 h 13068"/>
                <a:gd name="T88" fmla="*/ 0 w 16366"/>
                <a:gd name="T89" fmla="*/ 0 h 13068"/>
                <a:gd name="T90" fmla="*/ 0 w 16366"/>
                <a:gd name="T91" fmla="*/ 0 h 13068"/>
                <a:gd name="T92" fmla="*/ 0 w 16366"/>
                <a:gd name="T93" fmla="*/ 0 h 13068"/>
                <a:gd name="T94" fmla="*/ 0 w 16366"/>
                <a:gd name="T95" fmla="*/ 0 h 13068"/>
                <a:gd name="T96" fmla="*/ 0 w 16366"/>
                <a:gd name="T97" fmla="*/ 0 h 13068"/>
                <a:gd name="T98" fmla="*/ 0 w 16366"/>
                <a:gd name="T99" fmla="*/ 0 h 13068"/>
                <a:gd name="T100" fmla="*/ 0 w 16366"/>
                <a:gd name="T101" fmla="*/ 0 h 13068"/>
                <a:gd name="T102" fmla="*/ 0 w 16366"/>
                <a:gd name="T103" fmla="*/ 0 h 13068"/>
                <a:gd name="T104" fmla="*/ 0 w 16366"/>
                <a:gd name="T105" fmla="*/ 0 h 13068"/>
                <a:gd name="T106" fmla="*/ 0 w 16366"/>
                <a:gd name="T107" fmla="*/ 0 h 13068"/>
                <a:gd name="T108" fmla="*/ 0 w 16366"/>
                <a:gd name="T109" fmla="*/ 0 h 13068"/>
                <a:gd name="T110" fmla="*/ 0 w 16366"/>
                <a:gd name="T111" fmla="*/ 0 h 13068"/>
                <a:gd name="T112" fmla="*/ 0 w 16366"/>
                <a:gd name="T113" fmla="*/ 0 h 13068"/>
                <a:gd name="T114" fmla="*/ 0 w 16366"/>
                <a:gd name="T115" fmla="*/ 0 h 13068"/>
                <a:gd name="T116" fmla="*/ 0 w 16366"/>
                <a:gd name="T117" fmla="*/ 0 h 13068"/>
                <a:gd name="T118" fmla="*/ 0 w 16366"/>
                <a:gd name="T119" fmla="*/ 0 h 13068"/>
                <a:gd name="T120" fmla="*/ 0 w 16366"/>
                <a:gd name="T121" fmla="*/ 0 h 13068"/>
                <a:gd name="T122" fmla="*/ 0 w 16366"/>
                <a:gd name="T123" fmla="*/ 0 h 13068"/>
                <a:gd name="T124" fmla="*/ 0 w 16366"/>
                <a:gd name="T125" fmla="*/ 0 h 130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366"/>
                <a:gd name="T190" fmla="*/ 0 h 13068"/>
                <a:gd name="T191" fmla="*/ 16366 w 16366"/>
                <a:gd name="T192" fmla="*/ 13068 h 1306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366" h="13068">
                  <a:moveTo>
                    <a:pt x="11679" y="2021"/>
                  </a:moveTo>
                  <a:lnTo>
                    <a:pt x="11607" y="2043"/>
                  </a:lnTo>
                  <a:lnTo>
                    <a:pt x="11540" y="2067"/>
                  </a:lnTo>
                  <a:lnTo>
                    <a:pt x="11475" y="2091"/>
                  </a:lnTo>
                  <a:lnTo>
                    <a:pt x="11413" y="2117"/>
                  </a:lnTo>
                  <a:lnTo>
                    <a:pt x="11354" y="2144"/>
                  </a:lnTo>
                  <a:lnTo>
                    <a:pt x="11298" y="2170"/>
                  </a:lnTo>
                  <a:lnTo>
                    <a:pt x="11245" y="2198"/>
                  </a:lnTo>
                  <a:lnTo>
                    <a:pt x="11193" y="2228"/>
                  </a:lnTo>
                  <a:lnTo>
                    <a:pt x="11145" y="2256"/>
                  </a:lnTo>
                  <a:lnTo>
                    <a:pt x="11098" y="2286"/>
                  </a:lnTo>
                  <a:lnTo>
                    <a:pt x="11053" y="2317"/>
                  </a:lnTo>
                  <a:lnTo>
                    <a:pt x="11010" y="2348"/>
                  </a:lnTo>
                  <a:lnTo>
                    <a:pt x="10969" y="2378"/>
                  </a:lnTo>
                  <a:lnTo>
                    <a:pt x="10928" y="2410"/>
                  </a:lnTo>
                  <a:lnTo>
                    <a:pt x="10889" y="2441"/>
                  </a:lnTo>
                  <a:lnTo>
                    <a:pt x="10851" y="2472"/>
                  </a:lnTo>
                  <a:lnTo>
                    <a:pt x="10705" y="2598"/>
                  </a:lnTo>
                  <a:lnTo>
                    <a:pt x="10562" y="2719"/>
                  </a:lnTo>
                  <a:lnTo>
                    <a:pt x="10525" y="2748"/>
                  </a:lnTo>
                  <a:lnTo>
                    <a:pt x="10488" y="2777"/>
                  </a:lnTo>
                  <a:lnTo>
                    <a:pt x="10449" y="2804"/>
                  </a:lnTo>
                  <a:lnTo>
                    <a:pt x="10410" y="2831"/>
                  </a:lnTo>
                  <a:lnTo>
                    <a:pt x="10369" y="2857"/>
                  </a:lnTo>
                  <a:lnTo>
                    <a:pt x="10327" y="2882"/>
                  </a:lnTo>
                  <a:lnTo>
                    <a:pt x="10284" y="2906"/>
                  </a:lnTo>
                  <a:lnTo>
                    <a:pt x="10239" y="2928"/>
                  </a:lnTo>
                  <a:lnTo>
                    <a:pt x="10181" y="2954"/>
                  </a:lnTo>
                  <a:lnTo>
                    <a:pt x="10125" y="2974"/>
                  </a:lnTo>
                  <a:lnTo>
                    <a:pt x="10073" y="2993"/>
                  </a:lnTo>
                  <a:lnTo>
                    <a:pt x="10022" y="3007"/>
                  </a:lnTo>
                  <a:lnTo>
                    <a:pt x="9973" y="3020"/>
                  </a:lnTo>
                  <a:lnTo>
                    <a:pt x="9925" y="3029"/>
                  </a:lnTo>
                  <a:lnTo>
                    <a:pt x="9879" y="3036"/>
                  </a:lnTo>
                  <a:lnTo>
                    <a:pt x="9833" y="3042"/>
                  </a:lnTo>
                  <a:lnTo>
                    <a:pt x="9656" y="3055"/>
                  </a:lnTo>
                  <a:lnTo>
                    <a:pt x="9471" y="3071"/>
                  </a:lnTo>
                  <a:lnTo>
                    <a:pt x="9422" y="3078"/>
                  </a:lnTo>
                  <a:lnTo>
                    <a:pt x="9371" y="3087"/>
                  </a:lnTo>
                  <a:lnTo>
                    <a:pt x="9318" y="3097"/>
                  </a:lnTo>
                  <a:lnTo>
                    <a:pt x="9262" y="3111"/>
                  </a:lnTo>
                  <a:lnTo>
                    <a:pt x="9204" y="3127"/>
                  </a:lnTo>
                  <a:lnTo>
                    <a:pt x="9143" y="3148"/>
                  </a:lnTo>
                  <a:lnTo>
                    <a:pt x="9080" y="3170"/>
                  </a:lnTo>
                  <a:lnTo>
                    <a:pt x="9012" y="3198"/>
                  </a:lnTo>
                  <a:lnTo>
                    <a:pt x="8940" y="3230"/>
                  </a:lnTo>
                  <a:lnTo>
                    <a:pt x="8866" y="3266"/>
                  </a:lnTo>
                  <a:lnTo>
                    <a:pt x="8787" y="3307"/>
                  </a:lnTo>
                  <a:lnTo>
                    <a:pt x="8703" y="3355"/>
                  </a:lnTo>
                  <a:lnTo>
                    <a:pt x="8613" y="3408"/>
                  </a:lnTo>
                  <a:lnTo>
                    <a:pt x="8520" y="3466"/>
                  </a:lnTo>
                  <a:lnTo>
                    <a:pt x="8422" y="3532"/>
                  </a:lnTo>
                  <a:lnTo>
                    <a:pt x="8317" y="3605"/>
                  </a:lnTo>
                  <a:lnTo>
                    <a:pt x="8259" y="3642"/>
                  </a:lnTo>
                  <a:lnTo>
                    <a:pt x="8204" y="3675"/>
                  </a:lnTo>
                  <a:lnTo>
                    <a:pt x="8151" y="3701"/>
                  </a:lnTo>
                  <a:lnTo>
                    <a:pt x="8099" y="3721"/>
                  </a:lnTo>
                  <a:lnTo>
                    <a:pt x="8049" y="3737"/>
                  </a:lnTo>
                  <a:lnTo>
                    <a:pt x="7999" y="3748"/>
                  </a:lnTo>
                  <a:lnTo>
                    <a:pt x="7951" y="3755"/>
                  </a:lnTo>
                  <a:lnTo>
                    <a:pt x="7903" y="3759"/>
                  </a:lnTo>
                  <a:lnTo>
                    <a:pt x="7855" y="3761"/>
                  </a:lnTo>
                  <a:lnTo>
                    <a:pt x="7807" y="3760"/>
                  </a:lnTo>
                  <a:lnTo>
                    <a:pt x="7758" y="3758"/>
                  </a:lnTo>
                  <a:lnTo>
                    <a:pt x="7708" y="3754"/>
                  </a:lnTo>
                  <a:lnTo>
                    <a:pt x="7657" y="3750"/>
                  </a:lnTo>
                  <a:lnTo>
                    <a:pt x="7606" y="3746"/>
                  </a:lnTo>
                  <a:lnTo>
                    <a:pt x="7552" y="3743"/>
                  </a:lnTo>
                  <a:lnTo>
                    <a:pt x="7495" y="3740"/>
                  </a:lnTo>
                  <a:lnTo>
                    <a:pt x="7437" y="3739"/>
                  </a:lnTo>
                  <a:lnTo>
                    <a:pt x="7376" y="3740"/>
                  </a:lnTo>
                  <a:lnTo>
                    <a:pt x="7312" y="3744"/>
                  </a:lnTo>
                  <a:lnTo>
                    <a:pt x="7245" y="3751"/>
                  </a:lnTo>
                  <a:lnTo>
                    <a:pt x="7173" y="3762"/>
                  </a:lnTo>
                  <a:lnTo>
                    <a:pt x="7099" y="3778"/>
                  </a:lnTo>
                  <a:lnTo>
                    <a:pt x="7020" y="3798"/>
                  </a:lnTo>
                  <a:lnTo>
                    <a:pt x="6937" y="3824"/>
                  </a:lnTo>
                  <a:lnTo>
                    <a:pt x="6848" y="3856"/>
                  </a:lnTo>
                  <a:lnTo>
                    <a:pt x="6754" y="3893"/>
                  </a:lnTo>
                  <a:lnTo>
                    <a:pt x="6656" y="3939"/>
                  </a:lnTo>
                  <a:lnTo>
                    <a:pt x="6550" y="3992"/>
                  </a:lnTo>
                  <a:lnTo>
                    <a:pt x="6439" y="4053"/>
                  </a:lnTo>
                  <a:lnTo>
                    <a:pt x="6323" y="4123"/>
                  </a:lnTo>
                  <a:lnTo>
                    <a:pt x="6199" y="4202"/>
                  </a:lnTo>
                  <a:lnTo>
                    <a:pt x="6067" y="4291"/>
                  </a:lnTo>
                  <a:lnTo>
                    <a:pt x="6046" y="4302"/>
                  </a:lnTo>
                  <a:lnTo>
                    <a:pt x="6009" y="4322"/>
                  </a:lnTo>
                  <a:lnTo>
                    <a:pt x="5987" y="4333"/>
                  </a:lnTo>
                  <a:lnTo>
                    <a:pt x="5964" y="4345"/>
                  </a:lnTo>
                  <a:lnTo>
                    <a:pt x="5940" y="4359"/>
                  </a:lnTo>
                  <a:lnTo>
                    <a:pt x="5917" y="4373"/>
                  </a:lnTo>
                  <a:lnTo>
                    <a:pt x="5894" y="4388"/>
                  </a:lnTo>
                  <a:lnTo>
                    <a:pt x="5873" y="4404"/>
                  </a:lnTo>
                  <a:lnTo>
                    <a:pt x="5863" y="4412"/>
                  </a:lnTo>
                  <a:lnTo>
                    <a:pt x="5854" y="4420"/>
                  </a:lnTo>
                  <a:lnTo>
                    <a:pt x="5846" y="4428"/>
                  </a:lnTo>
                  <a:lnTo>
                    <a:pt x="5839" y="4436"/>
                  </a:lnTo>
                  <a:lnTo>
                    <a:pt x="5833" y="4445"/>
                  </a:lnTo>
                  <a:lnTo>
                    <a:pt x="5828" y="4453"/>
                  </a:lnTo>
                  <a:lnTo>
                    <a:pt x="5823" y="4461"/>
                  </a:lnTo>
                  <a:lnTo>
                    <a:pt x="5820" y="4469"/>
                  </a:lnTo>
                  <a:lnTo>
                    <a:pt x="5819" y="4477"/>
                  </a:lnTo>
                  <a:lnTo>
                    <a:pt x="5819" y="4486"/>
                  </a:lnTo>
                  <a:lnTo>
                    <a:pt x="5820" y="4493"/>
                  </a:lnTo>
                  <a:lnTo>
                    <a:pt x="5824" y="4501"/>
                  </a:lnTo>
                  <a:lnTo>
                    <a:pt x="5769" y="4493"/>
                  </a:lnTo>
                  <a:lnTo>
                    <a:pt x="5718" y="4487"/>
                  </a:lnTo>
                  <a:lnTo>
                    <a:pt x="5668" y="4480"/>
                  </a:lnTo>
                  <a:lnTo>
                    <a:pt x="5620" y="4476"/>
                  </a:lnTo>
                  <a:lnTo>
                    <a:pt x="5574" y="4472"/>
                  </a:lnTo>
                  <a:lnTo>
                    <a:pt x="5530" y="4470"/>
                  </a:lnTo>
                  <a:lnTo>
                    <a:pt x="5486" y="4468"/>
                  </a:lnTo>
                  <a:lnTo>
                    <a:pt x="5443" y="4468"/>
                  </a:lnTo>
                  <a:lnTo>
                    <a:pt x="5400" y="4468"/>
                  </a:lnTo>
                  <a:lnTo>
                    <a:pt x="5357" y="4470"/>
                  </a:lnTo>
                  <a:lnTo>
                    <a:pt x="5313" y="4472"/>
                  </a:lnTo>
                  <a:lnTo>
                    <a:pt x="5268" y="4476"/>
                  </a:lnTo>
                  <a:lnTo>
                    <a:pt x="5222" y="4480"/>
                  </a:lnTo>
                  <a:lnTo>
                    <a:pt x="5174" y="4487"/>
                  </a:lnTo>
                  <a:lnTo>
                    <a:pt x="5123" y="4493"/>
                  </a:lnTo>
                  <a:lnTo>
                    <a:pt x="5071" y="4501"/>
                  </a:lnTo>
                  <a:lnTo>
                    <a:pt x="5033" y="4509"/>
                  </a:lnTo>
                  <a:lnTo>
                    <a:pt x="4997" y="4520"/>
                  </a:lnTo>
                  <a:lnTo>
                    <a:pt x="4962" y="4535"/>
                  </a:lnTo>
                  <a:lnTo>
                    <a:pt x="4929" y="4551"/>
                  </a:lnTo>
                  <a:lnTo>
                    <a:pt x="4896" y="4570"/>
                  </a:lnTo>
                  <a:lnTo>
                    <a:pt x="4864" y="4590"/>
                  </a:lnTo>
                  <a:lnTo>
                    <a:pt x="4832" y="4614"/>
                  </a:lnTo>
                  <a:lnTo>
                    <a:pt x="4801" y="4637"/>
                  </a:lnTo>
                  <a:lnTo>
                    <a:pt x="4772" y="4663"/>
                  </a:lnTo>
                  <a:lnTo>
                    <a:pt x="4743" y="4690"/>
                  </a:lnTo>
                  <a:lnTo>
                    <a:pt x="4714" y="4718"/>
                  </a:lnTo>
                  <a:lnTo>
                    <a:pt x="4686" y="4747"/>
                  </a:lnTo>
                  <a:lnTo>
                    <a:pt x="4630" y="4806"/>
                  </a:lnTo>
                  <a:lnTo>
                    <a:pt x="4575" y="4866"/>
                  </a:lnTo>
                  <a:lnTo>
                    <a:pt x="4547" y="4895"/>
                  </a:lnTo>
                  <a:lnTo>
                    <a:pt x="4520" y="4924"/>
                  </a:lnTo>
                  <a:lnTo>
                    <a:pt x="4492" y="4953"/>
                  </a:lnTo>
                  <a:lnTo>
                    <a:pt x="4464" y="4980"/>
                  </a:lnTo>
                  <a:lnTo>
                    <a:pt x="4436" y="5006"/>
                  </a:lnTo>
                  <a:lnTo>
                    <a:pt x="4407" y="5032"/>
                  </a:lnTo>
                  <a:lnTo>
                    <a:pt x="4377" y="5055"/>
                  </a:lnTo>
                  <a:lnTo>
                    <a:pt x="4347" y="5077"/>
                  </a:lnTo>
                  <a:lnTo>
                    <a:pt x="4318" y="5096"/>
                  </a:lnTo>
                  <a:lnTo>
                    <a:pt x="4286" y="5114"/>
                  </a:lnTo>
                  <a:lnTo>
                    <a:pt x="4254" y="5129"/>
                  </a:lnTo>
                  <a:lnTo>
                    <a:pt x="4221" y="5141"/>
                  </a:lnTo>
                  <a:lnTo>
                    <a:pt x="4188" y="5150"/>
                  </a:lnTo>
                  <a:lnTo>
                    <a:pt x="4153" y="5157"/>
                  </a:lnTo>
                  <a:lnTo>
                    <a:pt x="4117" y="5160"/>
                  </a:lnTo>
                  <a:lnTo>
                    <a:pt x="4079" y="5160"/>
                  </a:lnTo>
                  <a:lnTo>
                    <a:pt x="3947" y="5156"/>
                  </a:lnTo>
                  <a:lnTo>
                    <a:pt x="3822" y="5155"/>
                  </a:lnTo>
                  <a:lnTo>
                    <a:pt x="3704" y="5158"/>
                  </a:lnTo>
                  <a:lnTo>
                    <a:pt x="3591" y="5165"/>
                  </a:lnTo>
                  <a:lnTo>
                    <a:pt x="3484" y="5175"/>
                  </a:lnTo>
                  <a:lnTo>
                    <a:pt x="3384" y="5187"/>
                  </a:lnTo>
                  <a:lnTo>
                    <a:pt x="3289" y="5204"/>
                  </a:lnTo>
                  <a:lnTo>
                    <a:pt x="3198" y="5223"/>
                  </a:lnTo>
                  <a:lnTo>
                    <a:pt x="3112" y="5245"/>
                  </a:lnTo>
                  <a:lnTo>
                    <a:pt x="3030" y="5269"/>
                  </a:lnTo>
                  <a:lnTo>
                    <a:pt x="2952" y="5297"/>
                  </a:lnTo>
                  <a:lnTo>
                    <a:pt x="2879" y="5327"/>
                  </a:lnTo>
                  <a:lnTo>
                    <a:pt x="2808" y="5358"/>
                  </a:lnTo>
                  <a:lnTo>
                    <a:pt x="2740" y="5392"/>
                  </a:lnTo>
                  <a:lnTo>
                    <a:pt x="2676" y="5428"/>
                  </a:lnTo>
                  <a:lnTo>
                    <a:pt x="2613" y="5466"/>
                  </a:lnTo>
                  <a:lnTo>
                    <a:pt x="2553" y="5505"/>
                  </a:lnTo>
                  <a:lnTo>
                    <a:pt x="2494" y="5546"/>
                  </a:lnTo>
                  <a:lnTo>
                    <a:pt x="2437" y="5589"/>
                  </a:lnTo>
                  <a:lnTo>
                    <a:pt x="2380" y="5633"/>
                  </a:lnTo>
                  <a:lnTo>
                    <a:pt x="2325" y="5678"/>
                  </a:lnTo>
                  <a:lnTo>
                    <a:pt x="2271" y="5724"/>
                  </a:lnTo>
                  <a:lnTo>
                    <a:pt x="2215" y="5771"/>
                  </a:lnTo>
                  <a:lnTo>
                    <a:pt x="2160" y="5818"/>
                  </a:lnTo>
                  <a:lnTo>
                    <a:pt x="2048" y="5916"/>
                  </a:lnTo>
                  <a:lnTo>
                    <a:pt x="1933" y="6014"/>
                  </a:lnTo>
                  <a:lnTo>
                    <a:pt x="1871" y="6064"/>
                  </a:lnTo>
                  <a:lnTo>
                    <a:pt x="1808" y="6113"/>
                  </a:lnTo>
                  <a:lnTo>
                    <a:pt x="1743" y="6163"/>
                  </a:lnTo>
                  <a:lnTo>
                    <a:pt x="1675" y="6212"/>
                  </a:lnTo>
                  <a:lnTo>
                    <a:pt x="1642" y="6236"/>
                  </a:lnTo>
                  <a:lnTo>
                    <a:pt x="1610" y="6263"/>
                  </a:lnTo>
                  <a:lnTo>
                    <a:pt x="1579" y="6291"/>
                  </a:lnTo>
                  <a:lnTo>
                    <a:pt x="1548" y="6319"/>
                  </a:lnTo>
                  <a:lnTo>
                    <a:pt x="1517" y="6350"/>
                  </a:lnTo>
                  <a:lnTo>
                    <a:pt x="1489" y="6382"/>
                  </a:lnTo>
                  <a:lnTo>
                    <a:pt x="1460" y="6415"/>
                  </a:lnTo>
                  <a:lnTo>
                    <a:pt x="1431" y="6448"/>
                  </a:lnTo>
                  <a:lnTo>
                    <a:pt x="1404" y="6483"/>
                  </a:lnTo>
                  <a:lnTo>
                    <a:pt x="1376" y="6519"/>
                  </a:lnTo>
                  <a:lnTo>
                    <a:pt x="1349" y="6555"/>
                  </a:lnTo>
                  <a:lnTo>
                    <a:pt x="1323" y="6592"/>
                  </a:lnTo>
                  <a:lnTo>
                    <a:pt x="1271" y="6667"/>
                  </a:lnTo>
                  <a:lnTo>
                    <a:pt x="1221" y="6744"/>
                  </a:lnTo>
                  <a:lnTo>
                    <a:pt x="1210" y="6760"/>
                  </a:lnTo>
                  <a:lnTo>
                    <a:pt x="1199" y="6776"/>
                  </a:lnTo>
                  <a:lnTo>
                    <a:pt x="1186" y="6792"/>
                  </a:lnTo>
                  <a:lnTo>
                    <a:pt x="1173" y="6807"/>
                  </a:lnTo>
                  <a:lnTo>
                    <a:pt x="1159" y="6821"/>
                  </a:lnTo>
                  <a:lnTo>
                    <a:pt x="1144" y="6835"/>
                  </a:lnTo>
                  <a:lnTo>
                    <a:pt x="1129" y="6848"/>
                  </a:lnTo>
                  <a:lnTo>
                    <a:pt x="1114" y="6861"/>
                  </a:lnTo>
                  <a:lnTo>
                    <a:pt x="1081" y="6886"/>
                  </a:lnTo>
                  <a:lnTo>
                    <a:pt x="1046" y="6910"/>
                  </a:lnTo>
                  <a:lnTo>
                    <a:pt x="1010" y="6933"/>
                  </a:lnTo>
                  <a:lnTo>
                    <a:pt x="974" y="6956"/>
                  </a:lnTo>
                  <a:lnTo>
                    <a:pt x="936" y="6978"/>
                  </a:lnTo>
                  <a:lnTo>
                    <a:pt x="898" y="7002"/>
                  </a:lnTo>
                  <a:lnTo>
                    <a:pt x="861" y="7025"/>
                  </a:lnTo>
                  <a:lnTo>
                    <a:pt x="824" y="7049"/>
                  </a:lnTo>
                  <a:lnTo>
                    <a:pt x="806" y="7062"/>
                  </a:lnTo>
                  <a:lnTo>
                    <a:pt x="789" y="7075"/>
                  </a:lnTo>
                  <a:lnTo>
                    <a:pt x="770" y="7089"/>
                  </a:lnTo>
                  <a:lnTo>
                    <a:pt x="754" y="7103"/>
                  </a:lnTo>
                  <a:lnTo>
                    <a:pt x="736" y="7117"/>
                  </a:lnTo>
                  <a:lnTo>
                    <a:pt x="720" y="7132"/>
                  </a:lnTo>
                  <a:lnTo>
                    <a:pt x="705" y="7148"/>
                  </a:lnTo>
                  <a:lnTo>
                    <a:pt x="689" y="7165"/>
                  </a:lnTo>
                  <a:lnTo>
                    <a:pt x="639" y="7225"/>
                  </a:lnTo>
                  <a:lnTo>
                    <a:pt x="590" y="7287"/>
                  </a:lnTo>
                  <a:lnTo>
                    <a:pt x="543" y="7351"/>
                  </a:lnTo>
                  <a:lnTo>
                    <a:pt x="498" y="7416"/>
                  </a:lnTo>
                  <a:lnTo>
                    <a:pt x="454" y="7480"/>
                  </a:lnTo>
                  <a:lnTo>
                    <a:pt x="413" y="7547"/>
                  </a:lnTo>
                  <a:lnTo>
                    <a:pt x="373" y="7614"/>
                  </a:lnTo>
                  <a:lnTo>
                    <a:pt x="337" y="7682"/>
                  </a:lnTo>
                  <a:lnTo>
                    <a:pt x="301" y="7751"/>
                  </a:lnTo>
                  <a:lnTo>
                    <a:pt x="267" y="7820"/>
                  </a:lnTo>
                  <a:lnTo>
                    <a:pt x="235" y="7891"/>
                  </a:lnTo>
                  <a:lnTo>
                    <a:pt x="205" y="7963"/>
                  </a:lnTo>
                  <a:lnTo>
                    <a:pt x="177" y="8034"/>
                  </a:lnTo>
                  <a:lnTo>
                    <a:pt x="151" y="8108"/>
                  </a:lnTo>
                  <a:lnTo>
                    <a:pt x="127" y="8181"/>
                  </a:lnTo>
                  <a:lnTo>
                    <a:pt x="105" y="8256"/>
                  </a:lnTo>
                  <a:lnTo>
                    <a:pt x="85" y="8330"/>
                  </a:lnTo>
                  <a:lnTo>
                    <a:pt x="68" y="8406"/>
                  </a:lnTo>
                  <a:lnTo>
                    <a:pt x="52" y="8482"/>
                  </a:lnTo>
                  <a:lnTo>
                    <a:pt x="38" y="8559"/>
                  </a:lnTo>
                  <a:lnTo>
                    <a:pt x="26" y="8637"/>
                  </a:lnTo>
                  <a:lnTo>
                    <a:pt x="17" y="8715"/>
                  </a:lnTo>
                  <a:lnTo>
                    <a:pt x="10" y="8792"/>
                  </a:lnTo>
                  <a:lnTo>
                    <a:pt x="4" y="8871"/>
                  </a:lnTo>
                  <a:lnTo>
                    <a:pt x="1" y="8951"/>
                  </a:lnTo>
                  <a:lnTo>
                    <a:pt x="0" y="9030"/>
                  </a:lnTo>
                  <a:lnTo>
                    <a:pt x="1" y="9111"/>
                  </a:lnTo>
                  <a:lnTo>
                    <a:pt x="4" y="9191"/>
                  </a:lnTo>
                  <a:lnTo>
                    <a:pt x="11" y="9272"/>
                  </a:lnTo>
                  <a:lnTo>
                    <a:pt x="19" y="9354"/>
                  </a:lnTo>
                  <a:lnTo>
                    <a:pt x="28" y="9435"/>
                  </a:lnTo>
                  <a:lnTo>
                    <a:pt x="41" y="9517"/>
                  </a:lnTo>
                  <a:lnTo>
                    <a:pt x="43" y="9528"/>
                  </a:lnTo>
                  <a:lnTo>
                    <a:pt x="45" y="9539"/>
                  </a:lnTo>
                  <a:lnTo>
                    <a:pt x="50" y="9550"/>
                  </a:lnTo>
                  <a:lnTo>
                    <a:pt x="55" y="9561"/>
                  </a:lnTo>
                  <a:lnTo>
                    <a:pt x="60" y="9572"/>
                  </a:lnTo>
                  <a:lnTo>
                    <a:pt x="66" y="9582"/>
                  </a:lnTo>
                  <a:lnTo>
                    <a:pt x="72" y="9594"/>
                  </a:lnTo>
                  <a:lnTo>
                    <a:pt x="80" y="9604"/>
                  </a:lnTo>
                  <a:lnTo>
                    <a:pt x="96" y="9626"/>
                  </a:lnTo>
                  <a:lnTo>
                    <a:pt x="113" y="9648"/>
                  </a:lnTo>
                  <a:lnTo>
                    <a:pt x="131" y="9669"/>
                  </a:lnTo>
                  <a:lnTo>
                    <a:pt x="149" y="9692"/>
                  </a:lnTo>
                  <a:lnTo>
                    <a:pt x="166" y="9713"/>
                  </a:lnTo>
                  <a:lnTo>
                    <a:pt x="184" y="9735"/>
                  </a:lnTo>
                  <a:lnTo>
                    <a:pt x="200" y="9756"/>
                  </a:lnTo>
                  <a:lnTo>
                    <a:pt x="214" y="9779"/>
                  </a:lnTo>
                  <a:lnTo>
                    <a:pt x="220" y="9789"/>
                  </a:lnTo>
                  <a:lnTo>
                    <a:pt x="226" y="9801"/>
                  </a:lnTo>
                  <a:lnTo>
                    <a:pt x="230" y="9812"/>
                  </a:lnTo>
                  <a:lnTo>
                    <a:pt x="234" y="9822"/>
                  </a:lnTo>
                  <a:lnTo>
                    <a:pt x="237" y="9833"/>
                  </a:lnTo>
                  <a:lnTo>
                    <a:pt x="239" y="9845"/>
                  </a:lnTo>
                  <a:lnTo>
                    <a:pt x="240" y="9855"/>
                  </a:lnTo>
                  <a:lnTo>
                    <a:pt x="240" y="9866"/>
                  </a:lnTo>
                  <a:lnTo>
                    <a:pt x="234" y="9960"/>
                  </a:lnTo>
                  <a:lnTo>
                    <a:pt x="229" y="10052"/>
                  </a:lnTo>
                  <a:lnTo>
                    <a:pt x="227" y="10097"/>
                  </a:lnTo>
                  <a:lnTo>
                    <a:pt x="225" y="10141"/>
                  </a:lnTo>
                  <a:lnTo>
                    <a:pt x="224" y="10185"/>
                  </a:lnTo>
                  <a:lnTo>
                    <a:pt x="223" y="10228"/>
                  </a:lnTo>
                  <a:lnTo>
                    <a:pt x="223" y="10271"/>
                  </a:lnTo>
                  <a:lnTo>
                    <a:pt x="224" y="10313"/>
                  </a:lnTo>
                  <a:lnTo>
                    <a:pt x="226" y="10354"/>
                  </a:lnTo>
                  <a:lnTo>
                    <a:pt x="229" y="10395"/>
                  </a:lnTo>
                  <a:lnTo>
                    <a:pt x="233" y="10436"/>
                  </a:lnTo>
                  <a:lnTo>
                    <a:pt x="238" y="10476"/>
                  </a:lnTo>
                  <a:lnTo>
                    <a:pt x="244" y="10516"/>
                  </a:lnTo>
                  <a:lnTo>
                    <a:pt x="253" y="10556"/>
                  </a:lnTo>
                  <a:lnTo>
                    <a:pt x="262" y="10594"/>
                  </a:lnTo>
                  <a:lnTo>
                    <a:pt x="272" y="10632"/>
                  </a:lnTo>
                  <a:lnTo>
                    <a:pt x="284" y="10671"/>
                  </a:lnTo>
                  <a:lnTo>
                    <a:pt x="299" y="10709"/>
                  </a:lnTo>
                  <a:lnTo>
                    <a:pt x="314" y="10747"/>
                  </a:lnTo>
                  <a:lnTo>
                    <a:pt x="332" y="10784"/>
                  </a:lnTo>
                  <a:lnTo>
                    <a:pt x="352" y="10821"/>
                  </a:lnTo>
                  <a:lnTo>
                    <a:pt x="373" y="10858"/>
                  </a:lnTo>
                  <a:lnTo>
                    <a:pt x="397" y="10895"/>
                  </a:lnTo>
                  <a:lnTo>
                    <a:pt x="424" y="10931"/>
                  </a:lnTo>
                  <a:lnTo>
                    <a:pt x="452" y="10966"/>
                  </a:lnTo>
                  <a:lnTo>
                    <a:pt x="483" y="11002"/>
                  </a:lnTo>
                  <a:lnTo>
                    <a:pt x="517" y="11038"/>
                  </a:lnTo>
                  <a:lnTo>
                    <a:pt x="553" y="11074"/>
                  </a:lnTo>
                  <a:lnTo>
                    <a:pt x="592" y="11110"/>
                  </a:lnTo>
                  <a:lnTo>
                    <a:pt x="634" y="11145"/>
                  </a:lnTo>
                  <a:lnTo>
                    <a:pt x="691" y="11188"/>
                  </a:lnTo>
                  <a:lnTo>
                    <a:pt x="752" y="11232"/>
                  </a:lnTo>
                  <a:lnTo>
                    <a:pt x="781" y="11255"/>
                  </a:lnTo>
                  <a:lnTo>
                    <a:pt x="811" y="11279"/>
                  </a:lnTo>
                  <a:lnTo>
                    <a:pt x="841" y="11303"/>
                  </a:lnTo>
                  <a:lnTo>
                    <a:pt x="870" y="11329"/>
                  </a:lnTo>
                  <a:lnTo>
                    <a:pt x="897" y="11356"/>
                  </a:lnTo>
                  <a:lnTo>
                    <a:pt x="924" y="11382"/>
                  </a:lnTo>
                  <a:lnTo>
                    <a:pt x="950" y="11411"/>
                  </a:lnTo>
                  <a:lnTo>
                    <a:pt x="972" y="11441"/>
                  </a:lnTo>
                  <a:lnTo>
                    <a:pt x="983" y="11456"/>
                  </a:lnTo>
                  <a:lnTo>
                    <a:pt x="994" y="11471"/>
                  </a:lnTo>
                  <a:lnTo>
                    <a:pt x="1004" y="11487"/>
                  </a:lnTo>
                  <a:lnTo>
                    <a:pt x="1013" y="11503"/>
                  </a:lnTo>
                  <a:lnTo>
                    <a:pt x="1021" y="11520"/>
                  </a:lnTo>
                  <a:lnTo>
                    <a:pt x="1029" y="11537"/>
                  </a:lnTo>
                  <a:lnTo>
                    <a:pt x="1037" y="11553"/>
                  </a:lnTo>
                  <a:lnTo>
                    <a:pt x="1044" y="11571"/>
                  </a:lnTo>
                  <a:lnTo>
                    <a:pt x="1058" y="11612"/>
                  </a:lnTo>
                  <a:lnTo>
                    <a:pt x="1075" y="11651"/>
                  </a:lnTo>
                  <a:lnTo>
                    <a:pt x="1092" y="11688"/>
                  </a:lnTo>
                  <a:lnTo>
                    <a:pt x="1110" y="11722"/>
                  </a:lnTo>
                  <a:lnTo>
                    <a:pt x="1131" y="11755"/>
                  </a:lnTo>
                  <a:lnTo>
                    <a:pt x="1152" y="11786"/>
                  </a:lnTo>
                  <a:lnTo>
                    <a:pt x="1174" y="11815"/>
                  </a:lnTo>
                  <a:lnTo>
                    <a:pt x="1198" y="11842"/>
                  </a:lnTo>
                  <a:lnTo>
                    <a:pt x="1221" y="11869"/>
                  </a:lnTo>
                  <a:lnTo>
                    <a:pt x="1246" y="11894"/>
                  </a:lnTo>
                  <a:lnTo>
                    <a:pt x="1271" y="11918"/>
                  </a:lnTo>
                  <a:lnTo>
                    <a:pt x="1297" y="11941"/>
                  </a:lnTo>
                  <a:lnTo>
                    <a:pt x="1324" y="11962"/>
                  </a:lnTo>
                  <a:lnTo>
                    <a:pt x="1351" y="11983"/>
                  </a:lnTo>
                  <a:lnTo>
                    <a:pt x="1378" y="12002"/>
                  </a:lnTo>
                  <a:lnTo>
                    <a:pt x="1406" y="12021"/>
                  </a:lnTo>
                  <a:lnTo>
                    <a:pt x="1516" y="12092"/>
                  </a:lnTo>
                  <a:lnTo>
                    <a:pt x="1625" y="12160"/>
                  </a:lnTo>
                  <a:lnTo>
                    <a:pt x="1652" y="12177"/>
                  </a:lnTo>
                  <a:lnTo>
                    <a:pt x="1677" y="12195"/>
                  </a:lnTo>
                  <a:lnTo>
                    <a:pt x="1702" y="12213"/>
                  </a:lnTo>
                  <a:lnTo>
                    <a:pt x="1726" y="12232"/>
                  </a:lnTo>
                  <a:lnTo>
                    <a:pt x="1749" y="12250"/>
                  </a:lnTo>
                  <a:lnTo>
                    <a:pt x="1772" y="12271"/>
                  </a:lnTo>
                  <a:lnTo>
                    <a:pt x="1793" y="12291"/>
                  </a:lnTo>
                  <a:lnTo>
                    <a:pt x="1814" y="12313"/>
                  </a:lnTo>
                  <a:lnTo>
                    <a:pt x="1841" y="12343"/>
                  </a:lnTo>
                  <a:lnTo>
                    <a:pt x="1870" y="12371"/>
                  </a:lnTo>
                  <a:lnTo>
                    <a:pt x="1899" y="12399"/>
                  </a:lnTo>
                  <a:lnTo>
                    <a:pt x="1928" y="12424"/>
                  </a:lnTo>
                  <a:lnTo>
                    <a:pt x="1958" y="12448"/>
                  </a:lnTo>
                  <a:lnTo>
                    <a:pt x="1989" y="12470"/>
                  </a:lnTo>
                  <a:lnTo>
                    <a:pt x="2020" y="12492"/>
                  </a:lnTo>
                  <a:lnTo>
                    <a:pt x="2051" y="12512"/>
                  </a:lnTo>
                  <a:lnTo>
                    <a:pt x="2084" y="12531"/>
                  </a:lnTo>
                  <a:lnTo>
                    <a:pt x="2117" y="12548"/>
                  </a:lnTo>
                  <a:lnTo>
                    <a:pt x="2151" y="12565"/>
                  </a:lnTo>
                  <a:lnTo>
                    <a:pt x="2185" y="12579"/>
                  </a:lnTo>
                  <a:lnTo>
                    <a:pt x="2220" y="12592"/>
                  </a:lnTo>
                  <a:lnTo>
                    <a:pt x="2254" y="12604"/>
                  </a:lnTo>
                  <a:lnTo>
                    <a:pt x="2290" y="12616"/>
                  </a:lnTo>
                  <a:lnTo>
                    <a:pt x="2327" y="12626"/>
                  </a:lnTo>
                  <a:lnTo>
                    <a:pt x="2364" y="12634"/>
                  </a:lnTo>
                  <a:lnTo>
                    <a:pt x="2402" y="12642"/>
                  </a:lnTo>
                  <a:lnTo>
                    <a:pt x="2441" y="12649"/>
                  </a:lnTo>
                  <a:lnTo>
                    <a:pt x="2480" y="12654"/>
                  </a:lnTo>
                  <a:lnTo>
                    <a:pt x="2520" y="12659"/>
                  </a:lnTo>
                  <a:lnTo>
                    <a:pt x="2560" y="12662"/>
                  </a:lnTo>
                  <a:lnTo>
                    <a:pt x="2601" y="12664"/>
                  </a:lnTo>
                  <a:lnTo>
                    <a:pt x="2643" y="12665"/>
                  </a:lnTo>
                  <a:lnTo>
                    <a:pt x="2685" y="12665"/>
                  </a:lnTo>
                  <a:lnTo>
                    <a:pt x="2728" y="12664"/>
                  </a:lnTo>
                  <a:lnTo>
                    <a:pt x="2771" y="12663"/>
                  </a:lnTo>
                  <a:lnTo>
                    <a:pt x="2815" y="12660"/>
                  </a:lnTo>
                  <a:lnTo>
                    <a:pt x="2860" y="12656"/>
                  </a:lnTo>
                  <a:lnTo>
                    <a:pt x="2906" y="12652"/>
                  </a:lnTo>
                  <a:lnTo>
                    <a:pt x="2952" y="12647"/>
                  </a:lnTo>
                  <a:lnTo>
                    <a:pt x="2999" y="12639"/>
                  </a:lnTo>
                  <a:lnTo>
                    <a:pt x="3001" y="12651"/>
                  </a:lnTo>
                  <a:lnTo>
                    <a:pt x="3004" y="12662"/>
                  </a:lnTo>
                  <a:lnTo>
                    <a:pt x="3007" y="12673"/>
                  </a:lnTo>
                  <a:lnTo>
                    <a:pt x="3010" y="12684"/>
                  </a:lnTo>
                  <a:lnTo>
                    <a:pt x="3019" y="12708"/>
                  </a:lnTo>
                  <a:lnTo>
                    <a:pt x="3030" y="12732"/>
                  </a:lnTo>
                  <a:lnTo>
                    <a:pt x="3044" y="12755"/>
                  </a:lnTo>
                  <a:lnTo>
                    <a:pt x="3058" y="12778"/>
                  </a:lnTo>
                  <a:lnTo>
                    <a:pt x="3073" y="12800"/>
                  </a:lnTo>
                  <a:lnTo>
                    <a:pt x="3090" y="12822"/>
                  </a:lnTo>
                  <a:lnTo>
                    <a:pt x="3107" y="12842"/>
                  </a:lnTo>
                  <a:lnTo>
                    <a:pt x="3125" y="12862"/>
                  </a:lnTo>
                  <a:lnTo>
                    <a:pt x="3142" y="12879"/>
                  </a:lnTo>
                  <a:lnTo>
                    <a:pt x="3160" y="12894"/>
                  </a:lnTo>
                  <a:lnTo>
                    <a:pt x="3178" y="12908"/>
                  </a:lnTo>
                  <a:lnTo>
                    <a:pt x="3194" y="12919"/>
                  </a:lnTo>
                  <a:lnTo>
                    <a:pt x="3202" y="12923"/>
                  </a:lnTo>
                  <a:lnTo>
                    <a:pt x="3211" y="12927"/>
                  </a:lnTo>
                  <a:lnTo>
                    <a:pt x="3219" y="12930"/>
                  </a:lnTo>
                  <a:lnTo>
                    <a:pt x="3226" y="12933"/>
                  </a:lnTo>
                  <a:lnTo>
                    <a:pt x="3272" y="12949"/>
                  </a:lnTo>
                  <a:lnTo>
                    <a:pt x="3319" y="12962"/>
                  </a:lnTo>
                  <a:lnTo>
                    <a:pt x="3364" y="12975"/>
                  </a:lnTo>
                  <a:lnTo>
                    <a:pt x="3411" y="12989"/>
                  </a:lnTo>
                  <a:lnTo>
                    <a:pt x="3456" y="13000"/>
                  </a:lnTo>
                  <a:lnTo>
                    <a:pt x="3501" y="13010"/>
                  </a:lnTo>
                  <a:lnTo>
                    <a:pt x="3546" y="13020"/>
                  </a:lnTo>
                  <a:lnTo>
                    <a:pt x="3590" y="13029"/>
                  </a:lnTo>
                  <a:lnTo>
                    <a:pt x="3634" y="13037"/>
                  </a:lnTo>
                  <a:lnTo>
                    <a:pt x="3678" y="13044"/>
                  </a:lnTo>
                  <a:lnTo>
                    <a:pt x="3721" y="13050"/>
                  </a:lnTo>
                  <a:lnTo>
                    <a:pt x="3764" y="13055"/>
                  </a:lnTo>
                  <a:lnTo>
                    <a:pt x="3807" y="13059"/>
                  </a:lnTo>
                  <a:lnTo>
                    <a:pt x="3849" y="13062"/>
                  </a:lnTo>
                  <a:lnTo>
                    <a:pt x="3891" y="13066"/>
                  </a:lnTo>
                  <a:lnTo>
                    <a:pt x="3933" y="13067"/>
                  </a:lnTo>
                  <a:lnTo>
                    <a:pt x="3974" y="13068"/>
                  </a:lnTo>
                  <a:lnTo>
                    <a:pt x="4015" y="13068"/>
                  </a:lnTo>
                  <a:lnTo>
                    <a:pt x="4055" y="13067"/>
                  </a:lnTo>
                  <a:lnTo>
                    <a:pt x="4095" y="13064"/>
                  </a:lnTo>
                  <a:lnTo>
                    <a:pt x="4135" y="13061"/>
                  </a:lnTo>
                  <a:lnTo>
                    <a:pt x="4174" y="13057"/>
                  </a:lnTo>
                  <a:lnTo>
                    <a:pt x="4213" y="13053"/>
                  </a:lnTo>
                  <a:lnTo>
                    <a:pt x="4252" y="13048"/>
                  </a:lnTo>
                  <a:lnTo>
                    <a:pt x="4290" y="13041"/>
                  </a:lnTo>
                  <a:lnTo>
                    <a:pt x="4328" y="13034"/>
                  </a:lnTo>
                  <a:lnTo>
                    <a:pt x="4365" y="13026"/>
                  </a:lnTo>
                  <a:lnTo>
                    <a:pt x="4402" y="13016"/>
                  </a:lnTo>
                  <a:lnTo>
                    <a:pt x="4438" y="13007"/>
                  </a:lnTo>
                  <a:lnTo>
                    <a:pt x="4473" y="12996"/>
                  </a:lnTo>
                  <a:lnTo>
                    <a:pt x="4509" y="12985"/>
                  </a:lnTo>
                  <a:lnTo>
                    <a:pt x="4544" y="12972"/>
                  </a:lnTo>
                  <a:lnTo>
                    <a:pt x="4611" y="12950"/>
                  </a:lnTo>
                  <a:lnTo>
                    <a:pt x="4676" y="12932"/>
                  </a:lnTo>
                  <a:lnTo>
                    <a:pt x="4743" y="12920"/>
                  </a:lnTo>
                  <a:lnTo>
                    <a:pt x="4809" y="12913"/>
                  </a:lnTo>
                  <a:lnTo>
                    <a:pt x="4875" y="12909"/>
                  </a:lnTo>
                  <a:lnTo>
                    <a:pt x="4941" y="12909"/>
                  </a:lnTo>
                  <a:lnTo>
                    <a:pt x="5008" y="12912"/>
                  </a:lnTo>
                  <a:lnTo>
                    <a:pt x="5073" y="12917"/>
                  </a:lnTo>
                  <a:lnTo>
                    <a:pt x="5139" y="12925"/>
                  </a:lnTo>
                  <a:lnTo>
                    <a:pt x="5203" y="12935"/>
                  </a:lnTo>
                  <a:lnTo>
                    <a:pt x="5268" y="12947"/>
                  </a:lnTo>
                  <a:lnTo>
                    <a:pt x="5332" y="12960"/>
                  </a:lnTo>
                  <a:lnTo>
                    <a:pt x="5460" y="12988"/>
                  </a:lnTo>
                  <a:lnTo>
                    <a:pt x="5586" y="13015"/>
                  </a:lnTo>
                  <a:lnTo>
                    <a:pt x="5647" y="13029"/>
                  </a:lnTo>
                  <a:lnTo>
                    <a:pt x="5708" y="13040"/>
                  </a:lnTo>
                  <a:lnTo>
                    <a:pt x="5768" y="13050"/>
                  </a:lnTo>
                  <a:lnTo>
                    <a:pt x="5826" y="13058"/>
                  </a:lnTo>
                  <a:lnTo>
                    <a:pt x="5885" y="13064"/>
                  </a:lnTo>
                  <a:lnTo>
                    <a:pt x="5943" y="13067"/>
                  </a:lnTo>
                  <a:lnTo>
                    <a:pt x="6000" y="13067"/>
                  </a:lnTo>
                  <a:lnTo>
                    <a:pt x="6055" y="13063"/>
                  </a:lnTo>
                  <a:lnTo>
                    <a:pt x="6109" y="13055"/>
                  </a:lnTo>
                  <a:lnTo>
                    <a:pt x="6163" y="13043"/>
                  </a:lnTo>
                  <a:lnTo>
                    <a:pt x="6215" y="13027"/>
                  </a:lnTo>
                  <a:lnTo>
                    <a:pt x="6265" y="13004"/>
                  </a:lnTo>
                  <a:lnTo>
                    <a:pt x="6315" y="12976"/>
                  </a:lnTo>
                  <a:lnTo>
                    <a:pt x="6364" y="12943"/>
                  </a:lnTo>
                  <a:lnTo>
                    <a:pt x="6410" y="12903"/>
                  </a:lnTo>
                  <a:lnTo>
                    <a:pt x="6456" y="12855"/>
                  </a:lnTo>
                  <a:lnTo>
                    <a:pt x="6504" y="12804"/>
                  </a:lnTo>
                  <a:lnTo>
                    <a:pt x="6550" y="12757"/>
                  </a:lnTo>
                  <a:lnTo>
                    <a:pt x="6596" y="12714"/>
                  </a:lnTo>
                  <a:lnTo>
                    <a:pt x="6640" y="12675"/>
                  </a:lnTo>
                  <a:lnTo>
                    <a:pt x="6683" y="12640"/>
                  </a:lnTo>
                  <a:lnTo>
                    <a:pt x="6724" y="12610"/>
                  </a:lnTo>
                  <a:lnTo>
                    <a:pt x="6765" y="12581"/>
                  </a:lnTo>
                  <a:lnTo>
                    <a:pt x="6805" y="12556"/>
                  </a:lnTo>
                  <a:lnTo>
                    <a:pt x="6844" y="12534"/>
                  </a:lnTo>
                  <a:lnTo>
                    <a:pt x="6882" y="12514"/>
                  </a:lnTo>
                  <a:lnTo>
                    <a:pt x="6919" y="12497"/>
                  </a:lnTo>
                  <a:lnTo>
                    <a:pt x="6955" y="12482"/>
                  </a:lnTo>
                  <a:lnTo>
                    <a:pt x="6991" y="12467"/>
                  </a:lnTo>
                  <a:lnTo>
                    <a:pt x="7026" y="12455"/>
                  </a:lnTo>
                  <a:lnTo>
                    <a:pt x="7060" y="12444"/>
                  </a:lnTo>
                  <a:lnTo>
                    <a:pt x="7093" y="12433"/>
                  </a:lnTo>
                  <a:lnTo>
                    <a:pt x="7159" y="12415"/>
                  </a:lnTo>
                  <a:lnTo>
                    <a:pt x="7224" y="12397"/>
                  </a:lnTo>
                  <a:lnTo>
                    <a:pt x="7255" y="12387"/>
                  </a:lnTo>
                  <a:lnTo>
                    <a:pt x="7286" y="12377"/>
                  </a:lnTo>
                  <a:lnTo>
                    <a:pt x="7318" y="12367"/>
                  </a:lnTo>
                  <a:lnTo>
                    <a:pt x="7349" y="12355"/>
                  </a:lnTo>
                  <a:lnTo>
                    <a:pt x="7380" y="12341"/>
                  </a:lnTo>
                  <a:lnTo>
                    <a:pt x="7411" y="12326"/>
                  </a:lnTo>
                  <a:lnTo>
                    <a:pt x="7443" y="12308"/>
                  </a:lnTo>
                  <a:lnTo>
                    <a:pt x="7474" y="12289"/>
                  </a:lnTo>
                  <a:lnTo>
                    <a:pt x="7505" y="12267"/>
                  </a:lnTo>
                  <a:lnTo>
                    <a:pt x="7537" y="12244"/>
                  </a:lnTo>
                  <a:lnTo>
                    <a:pt x="7570" y="12216"/>
                  </a:lnTo>
                  <a:lnTo>
                    <a:pt x="7602" y="12185"/>
                  </a:lnTo>
                  <a:lnTo>
                    <a:pt x="7609" y="12178"/>
                  </a:lnTo>
                  <a:lnTo>
                    <a:pt x="7615" y="12169"/>
                  </a:lnTo>
                  <a:lnTo>
                    <a:pt x="7621" y="12160"/>
                  </a:lnTo>
                  <a:lnTo>
                    <a:pt x="7625" y="12150"/>
                  </a:lnTo>
                  <a:lnTo>
                    <a:pt x="7628" y="12138"/>
                  </a:lnTo>
                  <a:lnTo>
                    <a:pt x="7632" y="12126"/>
                  </a:lnTo>
                  <a:lnTo>
                    <a:pt x="7634" y="12114"/>
                  </a:lnTo>
                  <a:lnTo>
                    <a:pt x="7635" y="12100"/>
                  </a:lnTo>
                  <a:lnTo>
                    <a:pt x="7637" y="12073"/>
                  </a:lnTo>
                  <a:lnTo>
                    <a:pt x="7636" y="12044"/>
                  </a:lnTo>
                  <a:lnTo>
                    <a:pt x="7635" y="12013"/>
                  </a:lnTo>
                  <a:lnTo>
                    <a:pt x="7632" y="11983"/>
                  </a:lnTo>
                  <a:lnTo>
                    <a:pt x="7629" y="11952"/>
                  </a:lnTo>
                  <a:lnTo>
                    <a:pt x="7627" y="11922"/>
                  </a:lnTo>
                  <a:lnTo>
                    <a:pt x="7627" y="11892"/>
                  </a:lnTo>
                  <a:lnTo>
                    <a:pt x="7627" y="11864"/>
                  </a:lnTo>
                  <a:lnTo>
                    <a:pt x="7629" y="11850"/>
                  </a:lnTo>
                  <a:lnTo>
                    <a:pt x="7630" y="11838"/>
                  </a:lnTo>
                  <a:lnTo>
                    <a:pt x="7634" y="11826"/>
                  </a:lnTo>
                  <a:lnTo>
                    <a:pt x="7637" y="11815"/>
                  </a:lnTo>
                  <a:lnTo>
                    <a:pt x="7640" y="11803"/>
                  </a:lnTo>
                  <a:lnTo>
                    <a:pt x="7645" y="11793"/>
                  </a:lnTo>
                  <a:lnTo>
                    <a:pt x="7651" y="11784"/>
                  </a:lnTo>
                  <a:lnTo>
                    <a:pt x="7657" y="11776"/>
                  </a:lnTo>
                  <a:lnTo>
                    <a:pt x="7678" y="11758"/>
                  </a:lnTo>
                  <a:lnTo>
                    <a:pt x="7699" y="11741"/>
                  </a:lnTo>
                  <a:lnTo>
                    <a:pt x="7722" y="11724"/>
                  </a:lnTo>
                  <a:lnTo>
                    <a:pt x="7746" y="11709"/>
                  </a:lnTo>
                  <a:lnTo>
                    <a:pt x="7798" y="11679"/>
                  </a:lnTo>
                  <a:lnTo>
                    <a:pt x="7850" y="11649"/>
                  </a:lnTo>
                  <a:lnTo>
                    <a:pt x="7874" y="11633"/>
                  </a:lnTo>
                  <a:lnTo>
                    <a:pt x="7899" y="11616"/>
                  </a:lnTo>
                  <a:lnTo>
                    <a:pt x="7923" y="11598"/>
                  </a:lnTo>
                  <a:lnTo>
                    <a:pt x="7945" y="11580"/>
                  </a:lnTo>
                  <a:lnTo>
                    <a:pt x="7955" y="11570"/>
                  </a:lnTo>
                  <a:lnTo>
                    <a:pt x="7966" y="11560"/>
                  </a:lnTo>
                  <a:lnTo>
                    <a:pt x="7975" y="11549"/>
                  </a:lnTo>
                  <a:lnTo>
                    <a:pt x="7983" y="11538"/>
                  </a:lnTo>
                  <a:lnTo>
                    <a:pt x="7991" y="11526"/>
                  </a:lnTo>
                  <a:lnTo>
                    <a:pt x="7999" y="11514"/>
                  </a:lnTo>
                  <a:lnTo>
                    <a:pt x="8006" y="11501"/>
                  </a:lnTo>
                  <a:lnTo>
                    <a:pt x="8012" y="11488"/>
                  </a:lnTo>
                  <a:lnTo>
                    <a:pt x="8020" y="11469"/>
                  </a:lnTo>
                  <a:lnTo>
                    <a:pt x="8029" y="11451"/>
                  </a:lnTo>
                  <a:lnTo>
                    <a:pt x="8040" y="11434"/>
                  </a:lnTo>
                  <a:lnTo>
                    <a:pt x="8052" y="11415"/>
                  </a:lnTo>
                  <a:lnTo>
                    <a:pt x="8077" y="11379"/>
                  </a:lnTo>
                  <a:lnTo>
                    <a:pt x="8105" y="11343"/>
                  </a:lnTo>
                  <a:lnTo>
                    <a:pt x="8118" y="11326"/>
                  </a:lnTo>
                  <a:lnTo>
                    <a:pt x="8132" y="11308"/>
                  </a:lnTo>
                  <a:lnTo>
                    <a:pt x="8144" y="11289"/>
                  </a:lnTo>
                  <a:lnTo>
                    <a:pt x="8155" y="11271"/>
                  </a:lnTo>
                  <a:lnTo>
                    <a:pt x="8166" y="11252"/>
                  </a:lnTo>
                  <a:lnTo>
                    <a:pt x="8176" y="11234"/>
                  </a:lnTo>
                  <a:lnTo>
                    <a:pt x="8183" y="11214"/>
                  </a:lnTo>
                  <a:lnTo>
                    <a:pt x="8189" y="11195"/>
                  </a:lnTo>
                  <a:lnTo>
                    <a:pt x="8211" y="11113"/>
                  </a:lnTo>
                  <a:lnTo>
                    <a:pt x="8230" y="11035"/>
                  </a:lnTo>
                  <a:lnTo>
                    <a:pt x="8238" y="10997"/>
                  </a:lnTo>
                  <a:lnTo>
                    <a:pt x="8245" y="10957"/>
                  </a:lnTo>
                  <a:lnTo>
                    <a:pt x="8253" y="10915"/>
                  </a:lnTo>
                  <a:lnTo>
                    <a:pt x="8259" y="10872"/>
                  </a:lnTo>
                  <a:lnTo>
                    <a:pt x="8265" y="10826"/>
                  </a:lnTo>
                  <a:lnTo>
                    <a:pt x="8270" y="10777"/>
                  </a:lnTo>
                  <a:lnTo>
                    <a:pt x="8274" y="10724"/>
                  </a:lnTo>
                  <a:lnTo>
                    <a:pt x="8277" y="10665"/>
                  </a:lnTo>
                  <a:lnTo>
                    <a:pt x="8280" y="10602"/>
                  </a:lnTo>
                  <a:lnTo>
                    <a:pt x="8282" y="10533"/>
                  </a:lnTo>
                  <a:lnTo>
                    <a:pt x="8283" y="10458"/>
                  </a:lnTo>
                  <a:lnTo>
                    <a:pt x="8283" y="10375"/>
                  </a:lnTo>
                  <a:lnTo>
                    <a:pt x="8284" y="10362"/>
                  </a:lnTo>
                  <a:lnTo>
                    <a:pt x="8285" y="10349"/>
                  </a:lnTo>
                  <a:lnTo>
                    <a:pt x="8288" y="10334"/>
                  </a:lnTo>
                  <a:lnTo>
                    <a:pt x="8291" y="10319"/>
                  </a:lnTo>
                  <a:lnTo>
                    <a:pt x="8299" y="10287"/>
                  </a:lnTo>
                  <a:lnTo>
                    <a:pt x="8310" y="10251"/>
                  </a:lnTo>
                  <a:lnTo>
                    <a:pt x="8338" y="10171"/>
                  </a:lnTo>
                  <a:lnTo>
                    <a:pt x="8373" y="10079"/>
                  </a:lnTo>
                  <a:lnTo>
                    <a:pt x="8392" y="10029"/>
                  </a:lnTo>
                  <a:lnTo>
                    <a:pt x="8411" y="9976"/>
                  </a:lnTo>
                  <a:lnTo>
                    <a:pt x="8430" y="9920"/>
                  </a:lnTo>
                  <a:lnTo>
                    <a:pt x="8449" y="9861"/>
                  </a:lnTo>
                  <a:lnTo>
                    <a:pt x="8468" y="9801"/>
                  </a:lnTo>
                  <a:lnTo>
                    <a:pt x="8485" y="9736"/>
                  </a:lnTo>
                  <a:lnTo>
                    <a:pt x="8494" y="9703"/>
                  </a:lnTo>
                  <a:lnTo>
                    <a:pt x="8502" y="9669"/>
                  </a:lnTo>
                  <a:lnTo>
                    <a:pt x="8509" y="9636"/>
                  </a:lnTo>
                  <a:lnTo>
                    <a:pt x="8516" y="9600"/>
                  </a:lnTo>
                  <a:lnTo>
                    <a:pt x="8518" y="9578"/>
                  </a:lnTo>
                  <a:lnTo>
                    <a:pt x="8518" y="9556"/>
                  </a:lnTo>
                  <a:lnTo>
                    <a:pt x="8516" y="9534"/>
                  </a:lnTo>
                  <a:lnTo>
                    <a:pt x="8513" y="9512"/>
                  </a:lnTo>
                  <a:lnTo>
                    <a:pt x="8507" y="9490"/>
                  </a:lnTo>
                  <a:lnTo>
                    <a:pt x="8501" y="9468"/>
                  </a:lnTo>
                  <a:lnTo>
                    <a:pt x="8493" y="9446"/>
                  </a:lnTo>
                  <a:lnTo>
                    <a:pt x="8483" y="9425"/>
                  </a:lnTo>
                  <a:lnTo>
                    <a:pt x="8473" y="9404"/>
                  </a:lnTo>
                  <a:lnTo>
                    <a:pt x="8463" y="9384"/>
                  </a:lnTo>
                  <a:lnTo>
                    <a:pt x="8452" y="9364"/>
                  </a:lnTo>
                  <a:lnTo>
                    <a:pt x="8439" y="9346"/>
                  </a:lnTo>
                  <a:lnTo>
                    <a:pt x="8427" y="9327"/>
                  </a:lnTo>
                  <a:lnTo>
                    <a:pt x="8414" y="9310"/>
                  </a:lnTo>
                  <a:lnTo>
                    <a:pt x="8401" y="9294"/>
                  </a:lnTo>
                  <a:lnTo>
                    <a:pt x="8389" y="9279"/>
                  </a:lnTo>
                  <a:lnTo>
                    <a:pt x="8371" y="9254"/>
                  </a:lnTo>
                  <a:lnTo>
                    <a:pt x="8354" y="9235"/>
                  </a:lnTo>
                  <a:lnTo>
                    <a:pt x="8339" y="9219"/>
                  </a:lnTo>
                  <a:lnTo>
                    <a:pt x="8326" y="9205"/>
                  </a:lnTo>
                  <a:lnTo>
                    <a:pt x="8314" y="9195"/>
                  </a:lnTo>
                  <a:lnTo>
                    <a:pt x="8303" y="9186"/>
                  </a:lnTo>
                  <a:lnTo>
                    <a:pt x="8293" y="9179"/>
                  </a:lnTo>
                  <a:lnTo>
                    <a:pt x="8282" y="9171"/>
                  </a:lnTo>
                  <a:lnTo>
                    <a:pt x="8271" y="9163"/>
                  </a:lnTo>
                  <a:lnTo>
                    <a:pt x="8261" y="9155"/>
                  </a:lnTo>
                  <a:lnTo>
                    <a:pt x="8249" y="9145"/>
                  </a:lnTo>
                  <a:lnTo>
                    <a:pt x="8236" y="9133"/>
                  </a:lnTo>
                  <a:lnTo>
                    <a:pt x="8222" y="9117"/>
                  </a:lnTo>
                  <a:lnTo>
                    <a:pt x="8206" y="9099"/>
                  </a:lnTo>
                  <a:lnTo>
                    <a:pt x="8188" y="9075"/>
                  </a:lnTo>
                  <a:lnTo>
                    <a:pt x="8168" y="9047"/>
                  </a:lnTo>
                  <a:lnTo>
                    <a:pt x="8211" y="9055"/>
                  </a:lnTo>
                  <a:lnTo>
                    <a:pt x="8254" y="9061"/>
                  </a:lnTo>
                  <a:lnTo>
                    <a:pt x="8297" y="9064"/>
                  </a:lnTo>
                  <a:lnTo>
                    <a:pt x="8340" y="9064"/>
                  </a:lnTo>
                  <a:lnTo>
                    <a:pt x="8383" y="9062"/>
                  </a:lnTo>
                  <a:lnTo>
                    <a:pt x="8426" y="9058"/>
                  </a:lnTo>
                  <a:lnTo>
                    <a:pt x="8469" y="9052"/>
                  </a:lnTo>
                  <a:lnTo>
                    <a:pt x="8512" y="9042"/>
                  </a:lnTo>
                  <a:lnTo>
                    <a:pt x="8555" y="9031"/>
                  </a:lnTo>
                  <a:lnTo>
                    <a:pt x="8598" y="9018"/>
                  </a:lnTo>
                  <a:lnTo>
                    <a:pt x="8640" y="9002"/>
                  </a:lnTo>
                  <a:lnTo>
                    <a:pt x="8683" y="8986"/>
                  </a:lnTo>
                  <a:lnTo>
                    <a:pt x="8726" y="8967"/>
                  </a:lnTo>
                  <a:lnTo>
                    <a:pt x="8768" y="8946"/>
                  </a:lnTo>
                  <a:lnTo>
                    <a:pt x="8810" y="8924"/>
                  </a:lnTo>
                  <a:lnTo>
                    <a:pt x="8852" y="8900"/>
                  </a:lnTo>
                  <a:lnTo>
                    <a:pt x="8894" y="8874"/>
                  </a:lnTo>
                  <a:lnTo>
                    <a:pt x="8936" y="8848"/>
                  </a:lnTo>
                  <a:lnTo>
                    <a:pt x="8978" y="8819"/>
                  </a:lnTo>
                  <a:lnTo>
                    <a:pt x="9019" y="8790"/>
                  </a:lnTo>
                  <a:lnTo>
                    <a:pt x="9060" y="8760"/>
                  </a:lnTo>
                  <a:lnTo>
                    <a:pt x="9101" y="8728"/>
                  </a:lnTo>
                  <a:lnTo>
                    <a:pt x="9142" y="8695"/>
                  </a:lnTo>
                  <a:lnTo>
                    <a:pt x="9183" y="8662"/>
                  </a:lnTo>
                  <a:lnTo>
                    <a:pt x="9223" y="8628"/>
                  </a:lnTo>
                  <a:lnTo>
                    <a:pt x="9263" y="8593"/>
                  </a:lnTo>
                  <a:lnTo>
                    <a:pt x="9303" y="8557"/>
                  </a:lnTo>
                  <a:lnTo>
                    <a:pt x="9342" y="8520"/>
                  </a:lnTo>
                  <a:lnTo>
                    <a:pt x="9420" y="8446"/>
                  </a:lnTo>
                  <a:lnTo>
                    <a:pt x="9497" y="8371"/>
                  </a:lnTo>
                  <a:lnTo>
                    <a:pt x="9503" y="8364"/>
                  </a:lnTo>
                  <a:lnTo>
                    <a:pt x="9508" y="8356"/>
                  </a:lnTo>
                  <a:lnTo>
                    <a:pt x="9514" y="8348"/>
                  </a:lnTo>
                  <a:lnTo>
                    <a:pt x="9521" y="8338"/>
                  </a:lnTo>
                  <a:lnTo>
                    <a:pt x="9532" y="8315"/>
                  </a:lnTo>
                  <a:lnTo>
                    <a:pt x="9543" y="8289"/>
                  </a:lnTo>
                  <a:lnTo>
                    <a:pt x="9566" y="8231"/>
                  </a:lnTo>
                  <a:lnTo>
                    <a:pt x="9591" y="8165"/>
                  </a:lnTo>
                  <a:lnTo>
                    <a:pt x="9606" y="8132"/>
                  </a:lnTo>
                  <a:lnTo>
                    <a:pt x="9621" y="8098"/>
                  </a:lnTo>
                  <a:lnTo>
                    <a:pt x="9630" y="8081"/>
                  </a:lnTo>
                  <a:lnTo>
                    <a:pt x="9638" y="8065"/>
                  </a:lnTo>
                  <a:lnTo>
                    <a:pt x="9648" y="8049"/>
                  </a:lnTo>
                  <a:lnTo>
                    <a:pt x="9658" y="8032"/>
                  </a:lnTo>
                  <a:lnTo>
                    <a:pt x="9668" y="8017"/>
                  </a:lnTo>
                  <a:lnTo>
                    <a:pt x="9678" y="8002"/>
                  </a:lnTo>
                  <a:lnTo>
                    <a:pt x="9691" y="7987"/>
                  </a:lnTo>
                  <a:lnTo>
                    <a:pt x="9702" y="7973"/>
                  </a:lnTo>
                  <a:lnTo>
                    <a:pt x="9715" y="7959"/>
                  </a:lnTo>
                  <a:lnTo>
                    <a:pt x="9729" y="7946"/>
                  </a:lnTo>
                  <a:lnTo>
                    <a:pt x="9742" y="7934"/>
                  </a:lnTo>
                  <a:lnTo>
                    <a:pt x="9757" y="7923"/>
                  </a:lnTo>
                  <a:lnTo>
                    <a:pt x="9813" y="7880"/>
                  </a:lnTo>
                  <a:lnTo>
                    <a:pt x="9866" y="7841"/>
                  </a:lnTo>
                  <a:lnTo>
                    <a:pt x="9918" y="7803"/>
                  </a:lnTo>
                  <a:lnTo>
                    <a:pt x="9967" y="7768"/>
                  </a:lnTo>
                  <a:lnTo>
                    <a:pt x="10017" y="7733"/>
                  </a:lnTo>
                  <a:lnTo>
                    <a:pt x="10064" y="7699"/>
                  </a:lnTo>
                  <a:lnTo>
                    <a:pt x="10110" y="7665"/>
                  </a:lnTo>
                  <a:lnTo>
                    <a:pt x="10156" y="7629"/>
                  </a:lnTo>
                  <a:lnTo>
                    <a:pt x="10179" y="7609"/>
                  </a:lnTo>
                  <a:lnTo>
                    <a:pt x="10201" y="7590"/>
                  </a:lnTo>
                  <a:lnTo>
                    <a:pt x="10224" y="7570"/>
                  </a:lnTo>
                  <a:lnTo>
                    <a:pt x="10247" y="7549"/>
                  </a:lnTo>
                  <a:lnTo>
                    <a:pt x="10270" y="7527"/>
                  </a:lnTo>
                  <a:lnTo>
                    <a:pt x="10293" y="7504"/>
                  </a:lnTo>
                  <a:lnTo>
                    <a:pt x="10316" y="7480"/>
                  </a:lnTo>
                  <a:lnTo>
                    <a:pt x="10340" y="7454"/>
                  </a:lnTo>
                  <a:lnTo>
                    <a:pt x="10363" y="7428"/>
                  </a:lnTo>
                  <a:lnTo>
                    <a:pt x="10387" y="7400"/>
                  </a:lnTo>
                  <a:lnTo>
                    <a:pt x="10411" y="7370"/>
                  </a:lnTo>
                  <a:lnTo>
                    <a:pt x="10436" y="7340"/>
                  </a:lnTo>
                  <a:lnTo>
                    <a:pt x="10461" y="7307"/>
                  </a:lnTo>
                  <a:lnTo>
                    <a:pt x="10486" y="7272"/>
                  </a:lnTo>
                  <a:lnTo>
                    <a:pt x="10512" y="7235"/>
                  </a:lnTo>
                  <a:lnTo>
                    <a:pt x="10538" y="7197"/>
                  </a:lnTo>
                  <a:lnTo>
                    <a:pt x="10551" y="7180"/>
                  </a:lnTo>
                  <a:lnTo>
                    <a:pt x="10563" y="7164"/>
                  </a:lnTo>
                  <a:lnTo>
                    <a:pt x="10577" y="7148"/>
                  </a:lnTo>
                  <a:lnTo>
                    <a:pt x="10591" y="7133"/>
                  </a:lnTo>
                  <a:lnTo>
                    <a:pt x="10606" y="7118"/>
                  </a:lnTo>
                  <a:lnTo>
                    <a:pt x="10621" y="7104"/>
                  </a:lnTo>
                  <a:lnTo>
                    <a:pt x="10637" y="7091"/>
                  </a:lnTo>
                  <a:lnTo>
                    <a:pt x="10653" y="7079"/>
                  </a:lnTo>
                  <a:lnTo>
                    <a:pt x="10671" y="7066"/>
                  </a:lnTo>
                  <a:lnTo>
                    <a:pt x="10688" y="7055"/>
                  </a:lnTo>
                  <a:lnTo>
                    <a:pt x="10705" y="7043"/>
                  </a:lnTo>
                  <a:lnTo>
                    <a:pt x="10723" y="7032"/>
                  </a:lnTo>
                  <a:lnTo>
                    <a:pt x="10760" y="7011"/>
                  </a:lnTo>
                  <a:lnTo>
                    <a:pt x="10798" y="6990"/>
                  </a:lnTo>
                  <a:lnTo>
                    <a:pt x="10875" y="6951"/>
                  </a:lnTo>
                  <a:lnTo>
                    <a:pt x="10954" y="6912"/>
                  </a:lnTo>
                  <a:lnTo>
                    <a:pt x="10991" y="6891"/>
                  </a:lnTo>
                  <a:lnTo>
                    <a:pt x="11029" y="6870"/>
                  </a:lnTo>
                  <a:lnTo>
                    <a:pt x="11049" y="6857"/>
                  </a:lnTo>
                  <a:lnTo>
                    <a:pt x="11067" y="6846"/>
                  </a:lnTo>
                  <a:lnTo>
                    <a:pt x="11085" y="6834"/>
                  </a:lnTo>
                  <a:lnTo>
                    <a:pt x="11103" y="6820"/>
                  </a:lnTo>
                  <a:lnTo>
                    <a:pt x="11121" y="6806"/>
                  </a:lnTo>
                  <a:lnTo>
                    <a:pt x="11138" y="6789"/>
                  </a:lnTo>
                  <a:lnTo>
                    <a:pt x="11153" y="6771"/>
                  </a:lnTo>
                  <a:lnTo>
                    <a:pt x="11168" y="6753"/>
                  </a:lnTo>
                  <a:lnTo>
                    <a:pt x="11182" y="6733"/>
                  </a:lnTo>
                  <a:lnTo>
                    <a:pt x="11195" y="6713"/>
                  </a:lnTo>
                  <a:lnTo>
                    <a:pt x="11208" y="6693"/>
                  </a:lnTo>
                  <a:lnTo>
                    <a:pt x="11220" y="6673"/>
                  </a:lnTo>
                  <a:lnTo>
                    <a:pt x="11245" y="6633"/>
                  </a:lnTo>
                  <a:lnTo>
                    <a:pt x="11269" y="6595"/>
                  </a:lnTo>
                  <a:lnTo>
                    <a:pt x="11282" y="6578"/>
                  </a:lnTo>
                  <a:lnTo>
                    <a:pt x="11295" y="6561"/>
                  </a:lnTo>
                  <a:lnTo>
                    <a:pt x="11309" y="6546"/>
                  </a:lnTo>
                  <a:lnTo>
                    <a:pt x="11325" y="6532"/>
                  </a:lnTo>
                  <a:lnTo>
                    <a:pt x="11356" y="6509"/>
                  </a:lnTo>
                  <a:lnTo>
                    <a:pt x="11388" y="6488"/>
                  </a:lnTo>
                  <a:lnTo>
                    <a:pt x="11421" y="6469"/>
                  </a:lnTo>
                  <a:lnTo>
                    <a:pt x="11454" y="6452"/>
                  </a:lnTo>
                  <a:lnTo>
                    <a:pt x="11488" y="6436"/>
                  </a:lnTo>
                  <a:lnTo>
                    <a:pt x="11521" y="6422"/>
                  </a:lnTo>
                  <a:lnTo>
                    <a:pt x="11555" y="6410"/>
                  </a:lnTo>
                  <a:lnTo>
                    <a:pt x="11590" y="6398"/>
                  </a:lnTo>
                  <a:lnTo>
                    <a:pt x="11730" y="6359"/>
                  </a:lnTo>
                  <a:lnTo>
                    <a:pt x="11874" y="6321"/>
                  </a:lnTo>
                  <a:lnTo>
                    <a:pt x="11909" y="6311"/>
                  </a:lnTo>
                  <a:lnTo>
                    <a:pt x="11945" y="6300"/>
                  </a:lnTo>
                  <a:lnTo>
                    <a:pt x="11981" y="6287"/>
                  </a:lnTo>
                  <a:lnTo>
                    <a:pt x="12015" y="6273"/>
                  </a:lnTo>
                  <a:lnTo>
                    <a:pt x="12050" y="6257"/>
                  </a:lnTo>
                  <a:lnTo>
                    <a:pt x="12085" y="6239"/>
                  </a:lnTo>
                  <a:lnTo>
                    <a:pt x="12120" y="6220"/>
                  </a:lnTo>
                  <a:lnTo>
                    <a:pt x="12154" y="6198"/>
                  </a:lnTo>
                  <a:lnTo>
                    <a:pt x="12188" y="6175"/>
                  </a:lnTo>
                  <a:lnTo>
                    <a:pt x="12221" y="6148"/>
                  </a:lnTo>
                  <a:lnTo>
                    <a:pt x="12254" y="6120"/>
                  </a:lnTo>
                  <a:lnTo>
                    <a:pt x="12287" y="6087"/>
                  </a:lnTo>
                  <a:lnTo>
                    <a:pt x="12319" y="6052"/>
                  </a:lnTo>
                  <a:lnTo>
                    <a:pt x="12350" y="6013"/>
                  </a:lnTo>
                  <a:lnTo>
                    <a:pt x="12380" y="5970"/>
                  </a:lnTo>
                  <a:lnTo>
                    <a:pt x="12410" y="5924"/>
                  </a:lnTo>
                  <a:lnTo>
                    <a:pt x="12431" y="5894"/>
                  </a:lnTo>
                  <a:lnTo>
                    <a:pt x="12453" y="5867"/>
                  </a:lnTo>
                  <a:lnTo>
                    <a:pt x="12478" y="5842"/>
                  </a:lnTo>
                  <a:lnTo>
                    <a:pt x="12504" y="5818"/>
                  </a:lnTo>
                  <a:lnTo>
                    <a:pt x="12532" y="5798"/>
                  </a:lnTo>
                  <a:lnTo>
                    <a:pt x="12563" y="5778"/>
                  </a:lnTo>
                  <a:lnTo>
                    <a:pt x="12594" y="5761"/>
                  </a:lnTo>
                  <a:lnTo>
                    <a:pt x="12627" y="5745"/>
                  </a:lnTo>
                  <a:lnTo>
                    <a:pt x="12661" y="5729"/>
                  </a:lnTo>
                  <a:lnTo>
                    <a:pt x="12697" y="5715"/>
                  </a:lnTo>
                  <a:lnTo>
                    <a:pt x="12734" y="5701"/>
                  </a:lnTo>
                  <a:lnTo>
                    <a:pt x="12772" y="5687"/>
                  </a:lnTo>
                  <a:lnTo>
                    <a:pt x="12851" y="5663"/>
                  </a:lnTo>
                  <a:lnTo>
                    <a:pt x="12932" y="5637"/>
                  </a:lnTo>
                  <a:lnTo>
                    <a:pt x="12973" y="5624"/>
                  </a:lnTo>
                  <a:lnTo>
                    <a:pt x="13015" y="5609"/>
                  </a:lnTo>
                  <a:lnTo>
                    <a:pt x="13057" y="5594"/>
                  </a:lnTo>
                  <a:lnTo>
                    <a:pt x="13099" y="5579"/>
                  </a:lnTo>
                  <a:lnTo>
                    <a:pt x="13141" y="5561"/>
                  </a:lnTo>
                  <a:lnTo>
                    <a:pt x="13183" y="5543"/>
                  </a:lnTo>
                  <a:lnTo>
                    <a:pt x="13225" y="5523"/>
                  </a:lnTo>
                  <a:lnTo>
                    <a:pt x="13266" y="5501"/>
                  </a:lnTo>
                  <a:lnTo>
                    <a:pt x="13307" y="5477"/>
                  </a:lnTo>
                  <a:lnTo>
                    <a:pt x="13348" y="5451"/>
                  </a:lnTo>
                  <a:lnTo>
                    <a:pt x="13388" y="5423"/>
                  </a:lnTo>
                  <a:lnTo>
                    <a:pt x="13427" y="5391"/>
                  </a:lnTo>
                  <a:lnTo>
                    <a:pt x="13465" y="5357"/>
                  </a:lnTo>
                  <a:lnTo>
                    <a:pt x="13503" y="5321"/>
                  </a:lnTo>
                  <a:lnTo>
                    <a:pt x="13539" y="5281"/>
                  </a:lnTo>
                  <a:lnTo>
                    <a:pt x="13573" y="5238"/>
                  </a:lnTo>
                  <a:lnTo>
                    <a:pt x="13587" y="5221"/>
                  </a:lnTo>
                  <a:lnTo>
                    <a:pt x="13601" y="5207"/>
                  </a:lnTo>
                  <a:lnTo>
                    <a:pt x="13616" y="5193"/>
                  </a:lnTo>
                  <a:lnTo>
                    <a:pt x="13633" y="5181"/>
                  </a:lnTo>
                  <a:lnTo>
                    <a:pt x="13650" y="5171"/>
                  </a:lnTo>
                  <a:lnTo>
                    <a:pt x="13669" y="5161"/>
                  </a:lnTo>
                  <a:lnTo>
                    <a:pt x="13688" y="5153"/>
                  </a:lnTo>
                  <a:lnTo>
                    <a:pt x="13709" y="5144"/>
                  </a:lnTo>
                  <a:lnTo>
                    <a:pt x="13729" y="5137"/>
                  </a:lnTo>
                  <a:lnTo>
                    <a:pt x="13751" y="5131"/>
                  </a:lnTo>
                  <a:lnTo>
                    <a:pt x="13772" y="5126"/>
                  </a:lnTo>
                  <a:lnTo>
                    <a:pt x="13795" y="5121"/>
                  </a:lnTo>
                  <a:lnTo>
                    <a:pt x="13840" y="5114"/>
                  </a:lnTo>
                  <a:lnTo>
                    <a:pt x="13886" y="5107"/>
                  </a:lnTo>
                  <a:lnTo>
                    <a:pt x="13976" y="5099"/>
                  </a:lnTo>
                  <a:lnTo>
                    <a:pt x="14062" y="5091"/>
                  </a:lnTo>
                  <a:lnTo>
                    <a:pt x="14100" y="5086"/>
                  </a:lnTo>
                  <a:lnTo>
                    <a:pt x="14136" y="5080"/>
                  </a:lnTo>
                  <a:lnTo>
                    <a:pt x="14153" y="5076"/>
                  </a:lnTo>
                  <a:lnTo>
                    <a:pt x="14168" y="5072"/>
                  </a:lnTo>
                  <a:lnTo>
                    <a:pt x="14181" y="5066"/>
                  </a:lnTo>
                  <a:lnTo>
                    <a:pt x="14194" y="5060"/>
                  </a:lnTo>
                  <a:lnTo>
                    <a:pt x="14210" y="5051"/>
                  </a:lnTo>
                  <a:lnTo>
                    <a:pt x="14227" y="5041"/>
                  </a:lnTo>
                  <a:lnTo>
                    <a:pt x="14245" y="5029"/>
                  </a:lnTo>
                  <a:lnTo>
                    <a:pt x="14263" y="5015"/>
                  </a:lnTo>
                  <a:lnTo>
                    <a:pt x="14283" y="5001"/>
                  </a:lnTo>
                  <a:lnTo>
                    <a:pt x="14302" y="4986"/>
                  </a:lnTo>
                  <a:lnTo>
                    <a:pt x="14322" y="4969"/>
                  </a:lnTo>
                  <a:lnTo>
                    <a:pt x="14341" y="4953"/>
                  </a:lnTo>
                  <a:lnTo>
                    <a:pt x="14360" y="4935"/>
                  </a:lnTo>
                  <a:lnTo>
                    <a:pt x="14378" y="4917"/>
                  </a:lnTo>
                  <a:lnTo>
                    <a:pt x="14397" y="4899"/>
                  </a:lnTo>
                  <a:lnTo>
                    <a:pt x="14414" y="4881"/>
                  </a:lnTo>
                  <a:lnTo>
                    <a:pt x="14430" y="4864"/>
                  </a:lnTo>
                  <a:lnTo>
                    <a:pt x="14445" y="4845"/>
                  </a:lnTo>
                  <a:lnTo>
                    <a:pt x="14459" y="4828"/>
                  </a:lnTo>
                  <a:lnTo>
                    <a:pt x="14471" y="4811"/>
                  </a:lnTo>
                  <a:lnTo>
                    <a:pt x="14473" y="4807"/>
                  </a:lnTo>
                  <a:lnTo>
                    <a:pt x="14476" y="4804"/>
                  </a:lnTo>
                  <a:lnTo>
                    <a:pt x="14480" y="4802"/>
                  </a:lnTo>
                  <a:lnTo>
                    <a:pt x="14483" y="4800"/>
                  </a:lnTo>
                  <a:lnTo>
                    <a:pt x="14491" y="4797"/>
                  </a:lnTo>
                  <a:lnTo>
                    <a:pt x="14500" y="4795"/>
                  </a:lnTo>
                  <a:lnTo>
                    <a:pt x="14511" y="4793"/>
                  </a:lnTo>
                  <a:lnTo>
                    <a:pt x="14523" y="4793"/>
                  </a:lnTo>
                  <a:lnTo>
                    <a:pt x="14535" y="4794"/>
                  </a:lnTo>
                  <a:lnTo>
                    <a:pt x="14548" y="4794"/>
                  </a:lnTo>
                  <a:lnTo>
                    <a:pt x="14575" y="4797"/>
                  </a:lnTo>
                  <a:lnTo>
                    <a:pt x="14603" y="4799"/>
                  </a:lnTo>
                  <a:lnTo>
                    <a:pt x="14616" y="4799"/>
                  </a:lnTo>
                  <a:lnTo>
                    <a:pt x="14629" y="4798"/>
                  </a:lnTo>
                  <a:lnTo>
                    <a:pt x="14641" y="4797"/>
                  </a:lnTo>
                  <a:lnTo>
                    <a:pt x="14654" y="4794"/>
                  </a:lnTo>
                  <a:lnTo>
                    <a:pt x="14665" y="4790"/>
                  </a:lnTo>
                  <a:lnTo>
                    <a:pt x="14677" y="4784"/>
                  </a:lnTo>
                  <a:lnTo>
                    <a:pt x="14690" y="4775"/>
                  </a:lnTo>
                  <a:lnTo>
                    <a:pt x="14702" y="4767"/>
                  </a:lnTo>
                  <a:lnTo>
                    <a:pt x="14714" y="4757"/>
                  </a:lnTo>
                  <a:lnTo>
                    <a:pt x="14728" y="4746"/>
                  </a:lnTo>
                  <a:lnTo>
                    <a:pt x="14741" y="4735"/>
                  </a:lnTo>
                  <a:lnTo>
                    <a:pt x="14754" y="4721"/>
                  </a:lnTo>
                  <a:lnTo>
                    <a:pt x="14781" y="4695"/>
                  </a:lnTo>
                  <a:lnTo>
                    <a:pt x="14809" y="4666"/>
                  </a:lnTo>
                  <a:lnTo>
                    <a:pt x="14836" y="4636"/>
                  </a:lnTo>
                  <a:lnTo>
                    <a:pt x="14864" y="4606"/>
                  </a:lnTo>
                  <a:lnTo>
                    <a:pt x="14891" y="4578"/>
                  </a:lnTo>
                  <a:lnTo>
                    <a:pt x="14917" y="4551"/>
                  </a:lnTo>
                  <a:lnTo>
                    <a:pt x="14943" y="4527"/>
                  </a:lnTo>
                  <a:lnTo>
                    <a:pt x="14967" y="4506"/>
                  </a:lnTo>
                  <a:lnTo>
                    <a:pt x="14980" y="4497"/>
                  </a:lnTo>
                  <a:lnTo>
                    <a:pt x="14991" y="4489"/>
                  </a:lnTo>
                  <a:lnTo>
                    <a:pt x="15002" y="4482"/>
                  </a:lnTo>
                  <a:lnTo>
                    <a:pt x="15014" y="4477"/>
                  </a:lnTo>
                  <a:lnTo>
                    <a:pt x="15024" y="4474"/>
                  </a:lnTo>
                  <a:lnTo>
                    <a:pt x="15034" y="4472"/>
                  </a:lnTo>
                  <a:lnTo>
                    <a:pt x="15043" y="4471"/>
                  </a:lnTo>
                  <a:lnTo>
                    <a:pt x="15053" y="4473"/>
                  </a:lnTo>
                  <a:lnTo>
                    <a:pt x="15074" y="4478"/>
                  </a:lnTo>
                  <a:lnTo>
                    <a:pt x="15095" y="4482"/>
                  </a:lnTo>
                  <a:lnTo>
                    <a:pt x="15115" y="4486"/>
                  </a:lnTo>
                  <a:lnTo>
                    <a:pt x="15137" y="4488"/>
                  </a:lnTo>
                  <a:lnTo>
                    <a:pt x="15156" y="4489"/>
                  </a:lnTo>
                  <a:lnTo>
                    <a:pt x="15177" y="4489"/>
                  </a:lnTo>
                  <a:lnTo>
                    <a:pt x="15197" y="4488"/>
                  </a:lnTo>
                  <a:lnTo>
                    <a:pt x="15217" y="4486"/>
                  </a:lnTo>
                  <a:lnTo>
                    <a:pt x="15236" y="4484"/>
                  </a:lnTo>
                  <a:lnTo>
                    <a:pt x="15255" y="4479"/>
                  </a:lnTo>
                  <a:lnTo>
                    <a:pt x="15274" y="4474"/>
                  </a:lnTo>
                  <a:lnTo>
                    <a:pt x="15293" y="4469"/>
                  </a:lnTo>
                  <a:lnTo>
                    <a:pt x="15312" y="4463"/>
                  </a:lnTo>
                  <a:lnTo>
                    <a:pt x="15329" y="4455"/>
                  </a:lnTo>
                  <a:lnTo>
                    <a:pt x="15348" y="4447"/>
                  </a:lnTo>
                  <a:lnTo>
                    <a:pt x="15365" y="4438"/>
                  </a:lnTo>
                  <a:lnTo>
                    <a:pt x="15383" y="4428"/>
                  </a:lnTo>
                  <a:lnTo>
                    <a:pt x="15400" y="4418"/>
                  </a:lnTo>
                  <a:lnTo>
                    <a:pt x="15417" y="4406"/>
                  </a:lnTo>
                  <a:lnTo>
                    <a:pt x="15434" y="4393"/>
                  </a:lnTo>
                  <a:lnTo>
                    <a:pt x="15450" y="4381"/>
                  </a:lnTo>
                  <a:lnTo>
                    <a:pt x="15467" y="4367"/>
                  </a:lnTo>
                  <a:lnTo>
                    <a:pt x="15483" y="4352"/>
                  </a:lnTo>
                  <a:lnTo>
                    <a:pt x="15498" y="4337"/>
                  </a:lnTo>
                  <a:lnTo>
                    <a:pt x="15514" y="4322"/>
                  </a:lnTo>
                  <a:lnTo>
                    <a:pt x="15528" y="4304"/>
                  </a:lnTo>
                  <a:lnTo>
                    <a:pt x="15543" y="4287"/>
                  </a:lnTo>
                  <a:lnTo>
                    <a:pt x="15558" y="4269"/>
                  </a:lnTo>
                  <a:lnTo>
                    <a:pt x="15571" y="4251"/>
                  </a:lnTo>
                  <a:lnTo>
                    <a:pt x="15586" y="4232"/>
                  </a:lnTo>
                  <a:lnTo>
                    <a:pt x="15599" y="4211"/>
                  </a:lnTo>
                  <a:lnTo>
                    <a:pt x="15612" y="4191"/>
                  </a:lnTo>
                  <a:lnTo>
                    <a:pt x="15687" y="4069"/>
                  </a:lnTo>
                  <a:lnTo>
                    <a:pt x="15762" y="3950"/>
                  </a:lnTo>
                  <a:lnTo>
                    <a:pt x="15836" y="3833"/>
                  </a:lnTo>
                  <a:lnTo>
                    <a:pt x="15907" y="3716"/>
                  </a:lnTo>
                  <a:lnTo>
                    <a:pt x="15942" y="3658"/>
                  </a:lnTo>
                  <a:lnTo>
                    <a:pt x="15976" y="3598"/>
                  </a:lnTo>
                  <a:lnTo>
                    <a:pt x="16009" y="3538"/>
                  </a:lnTo>
                  <a:lnTo>
                    <a:pt x="16040" y="3476"/>
                  </a:lnTo>
                  <a:lnTo>
                    <a:pt x="16069" y="3414"/>
                  </a:lnTo>
                  <a:lnTo>
                    <a:pt x="16098" y="3349"/>
                  </a:lnTo>
                  <a:lnTo>
                    <a:pt x="16111" y="3317"/>
                  </a:lnTo>
                  <a:lnTo>
                    <a:pt x="16125" y="3284"/>
                  </a:lnTo>
                  <a:lnTo>
                    <a:pt x="16137" y="3250"/>
                  </a:lnTo>
                  <a:lnTo>
                    <a:pt x="16149" y="3216"/>
                  </a:lnTo>
                  <a:lnTo>
                    <a:pt x="16154" y="3197"/>
                  </a:lnTo>
                  <a:lnTo>
                    <a:pt x="16158" y="3174"/>
                  </a:lnTo>
                  <a:lnTo>
                    <a:pt x="16162" y="3151"/>
                  </a:lnTo>
                  <a:lnTo>
                    <a:pt x="16163" y="3126"/>
                  </a:lnTo>
                  <a:lnTo>
                    <a:pt x="16163" y="3099"/>
                  </a:lnTo>
                  <a:lnTo>
                    <a:pt x="16161" y="3073"/>
                  </a:lnTo>
                  <a:lnTo>
                    <a:pt x="16158" y="3044"/>
                  </a:lnTo>
                  <a:lnTo>
                    <a:pt x="16155" y="3014"/>
                  </a:lnTo>
                  <a:lnTo>
                    <a:pt x="16151" y="2985"/>
                  </a:lnTo>
                  <a:lnTo>
                    <a:pt x="16146" y="2954"/>
                  </a:lnTo>
                  <a:lnTo>
                    <a:pt x="16141" y="2922"/>
                  </a:lnTo>
                  <a:lnTo>
                    <a:pt x="16135" y="2890"/>
                  </a:lnTo>
                  <a:lnTo>
                    <a:pt x="16121" y="2827"/>
                  </a:lnTo>
                  <a:lnTo>
                    <a:pt x="16106" y="2763"/>
                  </a:lnTo>
                  <a:lnTo>
                    <a:pt x="16075" y="2643"/>
                  </a:lnTo>
                  <a:lnTo>
                    <a:pt x="16049" y="2536"/>
                  </a:lnTo>
                  <a:lnTo>
                    <a:pt x="16040" y="2491"/>
                  </a:lnTo>
                  <a:lnTo>
                    <a:pt x="16032" y="2453"/>
                  </a:lnTo>
                  <a:lnTo>
                    <a:pt x="16031" y="2437"/>
                  </a:lnTo>
                  <a:lnTo>
                    <a:pt x="16030" y="2423"/>
                  </a:lnTo>
                  <a:lnTo>
                    <a:pt x="16031" y="2412"/>
                  </a:lnTo>
                  <a:lnTo>
                    <a:pt x="16033" y="2403"/>
                  </a:lnTo>
                  <a:lnTo>
                    <a:pt x="16088" y="2251"/>
                  </a:lnTo>
                  <a:lnTo>
                    <a:pt x="16139" y="2103"/>
                  </a:lnTo>
                  <a:lnTo>
                    <a:pt x="16164" y="2030"/>
                  </a:lnTo>
                  <a:lnTo>
                    <a:pt x="16186" y="1958"/>
                  </a:lnTo>
                  <a:lnTo>
                    <a:pt x="16209" y="1886"/>
                  </a:lnTo>
                  <a:lnTo>
                    <a:pt x="16229" y="1816"/>
                  </a:lnTo>
                  <a:lnTo>
                    <a:pt x="16250" y="1745"/>
                  </a:lnTo>
                  <a:lnTo>
                    <a:pt x="16268" y="1675"/>
                  </a:lnTo>
                  <a:lnTo>
                    <a:pt x="16285" y="1606"/>
                  </a:lnTo>
                  <a:lnTo>
                    <a:pt x="16301" y="1536"/>
                  </a:lnTo>
                  <a:lnTo>
                    <a:pt x="16314" y="1467"/>
                  </a:lnTo>
                  <a:lnTo>
                    <a:pt x="16328" y="1399"/>
                  </a:lnTo>
                  <a:lnTo>
                    <a:pt x="16338" y="1331"/>
                  </a:lnTo>
                  <a:lnTo>
                    <a:pt x="16347" y="1263"/>
                  </a:lnTo>
                  <a:lnTo>
                    <a:pt x="16355" y="1195"/>
                  </a:lnTo>
                  <a:lnTo>
                    <a:pt x="16360" y="1126"/>
                  </a:lnTo>
                  <a:lnTo>
                    <a:pt x="16363" y="1059"/>
                  </a:lnTo>
                  <a:lnTo>
                    <a:pt x="16366" y="990"/>
                  </a:lnTo>
                  <a:lnTo>
                    <a:pt x="16366" y="922"/>
                  </a:lnTo>
                  <a:lnTo>
                    <a:pt x="16362" y="854"/>
                  </a:lnTo>
                  <a:lnTo>
                    <a:pt x="16358" y="785"/>
                  </a:lnTo>
                  <a:lnTo>
                    <a:pt x="16351" y="716"/>
                  </a:lnTo>
                  <a:lnTo>
                    <a:pt x="16342" y="646"/>
                  </a:lnTo>
                  <a:lnTo>
                    <a:pt x="16330" y="576"/>
                  </a:lnTo>
                  <a:lnTo>
                    <a:pt x="16315" y="506"/>
                  </a:lnTo>
                  <a:lnTo>
                    <a:pt x="16299" y="435"/>
                  </a:lnTo>
                  <a:lnTo>
                    <a:pt x="16279" y="363"/>
                  </a:lnTo>
                  <a:lnTo>
                    <a:pt x="16257" y="290"/>
                  </a:lnTo>
                  <a:lnTo>
                    <a:pt x="16232" y="218"/>
                  </a:lnTo>
                  <a:lnTo>
                    <a:pt x="16205" y="144"/>
                  </a:lnTo>
                  <a:lnTo>
                    <a:pt x="16201" y="137"/>
                  </a:lnTo>
                  <a:lnTo>
                    <a:pt x="16195" y="130"/>
                  </a:lnTo>
                  <a:lnTo>
                    <a:pt x="16188" y="122"/>
                  </a:lnTo>
                  <a:lnTo>
                    <a:pt x="16179" y="115"/>
                  </a:lnTo>
                  <a:lnTo>
                    <a:pt x="16169" y="109"/>
                  </a:lnTo>
                  <a:lnTo>
                    <a:pt x="16157" y="102"/>
                  </a:lnTo>
                  <a:lnTo>
                    <a:pt x="16144" y="95"/>
                  </a:lnTo>
                  <a:lnTo>
                    <a:pt x="16130" y="88"/>
                  </a:lnTo>
                  <a:lnTo>
                    <a:pt x="16096" y="73"/>
                  </a:lnTo>
                  <a:lnTo>
                    <a:pt x="16058" y="59"/>
                  </a:lnTo>
                  <a:lnTo>
                    <a:pt x="16014" y="43"/>
                  </a:lnTo>
                  <a:lnTo>
                    <a:pt x="15967" y="27"/>
                  </a:lnTo>
                  <a:lnTo>
                    <a:pt x="15934" y="18"/>
                  </a:lnTo>
                  <a:lnTo>
                    <a:pt x="15902" y="10"/>
                  </a:lnTo>
                  <a:lnTo>
                    <a:pt x="15870" y="5"/>
                  </a:lnTo>
                  <a:lnTo>
                    <a:pt x="15840" y="1"/>
                  </a:lnTo>
                  <a:lnTo>
                    <a:pt x="15808" y="0"/>
                  </a:lnTo>
                  <a:lnTo>
                    <a:pt x="15777" y="1"/>
                  </a:lnTo>
                  <a:lnTo>
                    <a:pt x="15746" y="5"/>
                  </a:lnTo>
                  <a:lnTo>
                    <a:pt x="15716" y="9"/>
                  </a:lnTo>
                  <a:lnTo>
                    <a:pt x="15685" y="16"/>
                  </a:lnTo>
                  <a:lnTo>
                    <a:pt x="15655" y="23"/>
                  </a:lnTo>
                  <a:lnTo>
                    <a:pt x="15624" y="32"/>
                  </a:lnTo>
                  <a:lnTo>
                    <a:pt x="15595" y="43"/>
                  </a:lnTo>
                  <a:lnTo>
                    <a:pt x="15565" y="55"/>
                  </a:lnTo>
                  <a:lnTo>
                    <a:pt x="15535" y="68"/>
                  </a:lnTo>
                  <a:lnTo>
                    <a:pt x="15506" y="81"/>
                  </a:lnTo>
                  <a:lnTo>
                    <a:pt x="15476" y="96"/>
                  </a:lnTo>
                  <a:lnTo>
                    <a:pt x="15416" y="127"/>
                  </a:lnTo>
                  <a:lnTo>
                    <a:pt x="15359" y="160"/>
                  </a:lnTo>
                  <a:lnTo>
                    <a:pt x="15301" y="194"/>
                  </a:lnTo>
                  <a:lnTo>
                    <a:pt x="15243" y="228"/>
                  </a:lnTo>
                  <a:lnTo>
                    <a:pt x="15186" y="261"/>
                  </a:lnTo>
                  <a:lnTo>
                    <a:pt x="15128" y="291"/>
                  </a:lnTo>
                  <a:lnTo>
                    <a:pt x="15100" y="306"/>
                  </a:lnTo>
                  <a:lnTo>
                    <a:pt x="15071" y="319"/>
                  </a:lnTo>
                  <a:lnTo>
                    <a:pt x="15042" y="331"/>
                  </a:lnTo>
                  <a:lnTo>
                    <a:pt x="15014" y="343"/>
                  </a:lnTo>
                  <a:lnTo>
                    <a:pt x="14962" y="364"/>
                  </a:lnTo>
                  <a:lnTo>
                    <a:pt x="14915" y="388"/>
                  </a:lnTo>
                  <a:lnTo>
                    <a:pt x="14871" y="411"/>
                  </a:lnTo>
                  <a:lnTo>
                    <a:pt x="14830" y="436"/>
                  </a:lnTo>
                  <a:lnTo>
                    <a:pt x="14792" y="461"/>
                  </a:lnTo>
                  <a:lnTo>
                    <a:pt x="14756" y="488"/>
                  </a:lnTo>
                  <a:lnTo>
                    <a:pt x="14723" y="515"/>
                  </a:lnTo>
                  <a:lnTo>
                    <a:pt x="14694" y="542"/>
                  </a:lnTo>
                  <a:lnTo>
                    <a:pt x="14665" y="571"/>
                  </a:lnTo>
                  <a:lnTo>
                    <a:pt x="14639" y="599"/>
                  </a:lnTo>
                  <a:lnTo>
                    <a:pt x="14615" y="627"/>
                  </a:lnTo>
                  <a:lnTo>
                    <a:pt x="14592" y="656"/>
                  </a:lnTo>
                  <a:lnTo>
                    <a:pt x="14571" y="685"/>
                  </a:lnTo>
                  <a:lnTo>
                    <a:pt x="14550" y="713"/>
                  </a:lnTo>
                  <a:lnTo>
                    <a:pt x="14531" y="741"/>
                  </a:lnTo>
                  <a:lnTo>
                    <a:pt x="14512" y="769"/>
                  </a:lnTo>
                  <a:lnTo>
                    <a:pt x="14477" y="822"/>
                  </a:lnTo>
                  <a:lnTo>
                    <a:pt x="14443" y="872"/>
                  </a:lnTo>
                  <a:lnTo>
                    <a:pt x="14425" y="897"/>
                  </a:lnTo>
                  <a:lnTo>
                    <a:pt x="14407" y="919"/>
                  </a:lnTo>
                  <a:lnTo>
                    <a:pt x="14388" y="941"/>
                  </a:lnTo>
                  <a:lnTo>
                    <a:pt x="14369" y="960"/>
                  </a:lnTo>
                  <a:lnTo>
                    <a:pt x="14348" y="979"/>
                  </a:lnTo>
                  <a:lnTo>
                    <a:pt x="14327" y="996"/>
                  </a:lnTo>
                  <a:lnTo>
                    <a:pt x="14304" y="1012"/>
                  </a:lnTo>
                  <a:lnTo>
                    <a:pt x="14280" y="1025"/>
                  </a:lnTo>
                  <a:lnTo>
                    <a:pt x="14253" y="1036"/>
                  </a:lnTo>
                  <a:lnTo>
                    <a:pt x="14224" y="1045"/>
                  </a:lnTo>
                  <a:lnTo>
                    <a:pt x="14194" y="1053"/>
                  </a:lnTo>
                  <a:lnTo>
                    <a:pt x="14161" y="1058"/>
                  </a:lnTo>
                  <a:lnTo>
                    <a:pt x="14152" y="1059"/>
                  </a:lnTo>
                  <a:lnTo>
                    <a:pt x="14131" y="1065"/>
                  </a:lnTo>
                  <a:lnTo>
                    <a:pt x="14101" y="1075"/>
                  </a:lnTo>
                  <a:lnTo>
                    <a:pt x="14062" y="1090"/>
                  </a:lnTo>
                  <a:lnTo>
                    <a:pt x="14040" y="1101"/>
                  </a:lnTo>
                  <a:lnTo>
                    <a:pt x="14015" y="1112"/>
                  </a:lnTo>
                  <a:lnTo>
                    <a:pt x="13990" y="1125"/>
                  </a:lnTo>
                  <a:lnTo>
                    <a:pt x="13963" y="1141"/>
                  </a:lnTo>
                  <a:lnTo>
                    <a:pt x="13934" y="1158"/>
                  </a:lnTo>
                  <a:lnTo>
                    <a:pt x="13905" y="1178"/>
                  </a:lnTo>
                  <a:lnTo>
                    <a:pt x="13874" y="1198"/>
                  </a:lnTo>
                  <a:lnTo>
                    <a:pt x="13842" y="1222"/>
                  </a:lnTo>
                  <a:lnTo>
                    <a:pt x="13810" y="1248"/>
                  </a:lnTo>
                  <a:lnTo>
                    <a:pt x="13777" y="1276"/>
                  </a:lnTo>
                  <a:lnTo>
                    <a:pt x="13744" y="1307"/>
                  </a:lnTo>
                  <a:lnTo>
                    <a:pt x="13711" y="1340"/>
                  </a:lnTo>
                  <a:lnTo>
                    <a:pt x="13677" y="1376"/>
                  </a:lnTo>
                  <a:lnTo>
                    <a:pt x="13643" y="1415"/>
                  </a:lnTo>
                  <a:lnTo>
                    <a:pt x="13609" y="1456"/>
                  </a:lnTo>
                  <a:lnTo>
                    <a:pt x="13577" y="1501"/>
                  </a:lnTo>
                  <a:lnTo>
                    <a:pt x="13544" y="1548"/>
                  </a:lnTo>
                  <a:lnTo>
                    <a:pt x="13512" y="1600"/>
                  </a:lnTo>
                  <a:lnTo>
                    <a:pt x="13480" y="1654"/>
                  </a:lnTo>
                  <a:lnTo>
                    <a:pt x="13450" y="1711"/>
                  </a:lnTo>
                  <a:lnTo>
                    <a:pt x="13421" y="1772"/>
                  </a:lnTo>
                  <a:lnTo>
                    <a:pt x="13393" y="1836"/>
                  </a:lnTo>
                  <a:lnTo>
                    <a:pt x="13366" y="1905"/>
                  </a:lnTo>
                  <a:lnTo>
                    <a:pt x="13341" y="1977"/>
                  </a:lnTo>
                  <a:lnTo>
                    <a:pt x="13243" y="1968"/>
                  </a:lnTo>
                  <a:lnTo>
                    <a:pt x="13144" y="1962"/>
                  </a:lnTo>
                  <a:lnTo>
                    <a:pt x="13041" y="1956"/>
                  </a:lnTo>
                  <a:lnTo>
                    <a:pt x="12937" y="1952"/>
                  </a:lnTo>
                  <a:lnTo>
                    <a:pt x="12831" y="1949"/>
                  </a:lnTo>
                  <a:lnTo>
                    <a:pt x="12724" y="1948"/>
                  </a:lnTo>
                  <a:lnTo>
                    <a:pt x="12616" y="1947"/>
                  </a:lnTo>
                  <a:lnTo>
                    <a:pt x="12507" y="1949"/>
                  </a:lnTo>
                  <a:lnTo>
                    <a:pt x="12400" y="1952"/>
                  </a:lnTo>
                  <a:lnTo>
                    <a:pt x="12292" y="1956"/>
                  </a:lnTo>
                  <a:lnTo>
                    <a:pt x="12186" y="1962"/>
                  </a:lnTo>
                  <a:lnTo>
                    <a:pt x="12080" y="1970"/>
                  </a:lnTo>
                  <a:lnTo>
                    <a:pt x="11975" y="1980"/>
                  </a:lnTo>
                  <a:lnTo>
                    <a:pt x="11874" y="1991"/>
                  </a:lnTo>
                  <a:lnTo>
                    <a:pt x="11825" y="1998"/>
                  </a:lnTo>
                  <a:lnTo>
                    <a:pt x="11776" y="2005"/>
                  </a:lnTo>
                  <a:lnTo>
                    <a:pt x="11726" y="2013"/>
                  </a:lnTo>
                  <a:lnTo>
                    <a:pt x="11679" y="2021"/>
                  </a:lnTo>
                </a:path>
              </a:pathLst>
            </a:custGeom>
            <a:noFill/>
            <a:ln w="317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4" name="Freeform 371"/>
            <p:cNvSpPr>
              <a:spLocks/>
            </p:cNvSpPr>
            <p:nvPr/>
          </p:nvSpPr>
          <p:spPr bwMode="auto">
            <a:xfrm>
              <a:off x="2101" y="1938"/>
              <a:ext cx="83" cy="88"/>
            </a:xfrm>
            <a:custGeom>
              <a:avLst/>
              <a:gdLst>
                <a:gd name="T0" fmla="*/ 0 w 1318"/>
                <a:gd name="T1" fmla="*/ 0 h 1414"/>
                <a:gd name="T2" fmla="*/ 0 w 1318"/>
                <a:gd name="T3" fmla="*/ 0 h 1414"/>
                <a:gd name="T4" fmla="*/ 0 w 1318"/>
                <a:gd name="T5" fmla="*/ 0 h 1414"/>
                <a:gd name="T6" fmla="*/ 0 w 1318"/>
                <a:gd name="T7" fmla="*/ 0 h 1414"/>
                <a:gd name="T8" fmla="*/ 0 w 1318"/>
                <a:gd name="T9" fmla="*/ 0 h 1414"/>
                <a:gd name="T10" fmla="*/ 0 w 1318"/>
                <a:gd name="T11" fmla="*/ 0 h 1414"/>
                <a:gd name="T12" fmla="*/ 0 w 1318"/>
                <a:gd name="T13" fmla="*/ 0 h 1414"/>
                <a:gd name="T14" fmla="*/ 0 w 1318"/>
                <a:gd name="T15" fmla="*/ 0 h 1414"/>
                <a:gd name="T16" fmla="*/ 0 w 1318"/>
                <a:gd name="T17" fmla="*/ 0 h 1414"/>
                <a:gd name="T18" fmla="*/ 0 w 1318"/>
                <a:gd name="T19" fmla="*/ 0 h 1414"/>
                <a:gd name="T20" fmla="*/ 0 w 1318"/>
                <a:gd name="T21" fmla="*/ 0 h 1414"/>
                <a:gd name="T22" fmla="*/ 0 w 1318"/>
                <a:gd name="T23" fmla="*/ 0 h 1414"/>
                <a:gd name="T24" fmla="*/ 0 w 1318"/>
                <a:gd name="T25" fmla="*/ 0 h 1414"/>
                <a:gd name="T26" fmla="*/ 0 w 1318"/>
                <a:gd name="T27" fmla="*/ 0 h 1414"/>
                <a:gd name="T28" fmla="*/ 0 w 1318"/>
                <a:gd name="T29" fmla="*/ 0 h 1414"/>
                <a:gd name="T30" fmla="*/ 0 w 1318"/>
                <a:gd name="T31" fmla="*/ 0 h 1414"/>
                <a:gd name="T32" fmla="*/ 0 w 1318"/>
                <a:gd name="T33" fmla="*/ 0 h 1414"/>
                <a:gd name="T34" fmla="*/ 0 w 1318"/>
                <a:gd name="T35" fmla="*/ 0 h 1414"/>
                <a:gd name="T36" fmla="*/ 0 w 1318"/>
                <a:gd name="T37" fmla="*/ 0 h 1414"/>
                <a:gd name="T38" fmla="*/ 0 w 1318"/>
                <a:gd name="T39" fmla="*/ 0 h 1414"/>
                <a:gd name="T40" fmla="*/ 0 w 1318"/>
                <a:gd name="T41" fmla="*/ 0 h 1414"/>
                <a:gd name="T42" fmla="*/ 0 w 1318"/>
                <a:gd name="T43" fmla="*/ 0 h 1414"/>
                <a:gd name="T44" fmla="*/ 0 w 1318"/>
                <a:gd name="T45" fmla="*/ 0 h 1414"/>
                <a:gd name="T46" fmla="*/ 0 w 1318"/>
                <a:gd name="T47" fmla="*/ 0 h 1414"/>
                <a:gd name="T48" fmla="*/ 0 w 1318"/>
                <a:gd name="T49" fmla="*/ 0 h 1414"/>
                <a:gd name="T50" fmla="*/ 0 w 1318"/>
                <a:gd name="T51" fmla="*/ 0 h 1414"/>
                <a:gd name="T52" fmla="*/ 0 w 1318"/>
                <a:gd name="T53" fmla="*/ 0 h 1414"/>
                <a:gd name="T54" fmla="*/ 0 w 1318"/>
                <a:gd name="T55" fmla="*/ 0 h 1414"/>
                <a:gd name="T56" fmla="*/ 0 w 1318"/>
                <a:gd name="T57" fmla="*/ 0 h 1414"/>
                <a:gd name="T58" fmla="*/ 0 w 1318"/>
                <a:gd name="T59" fmla="*/ 0 h 1414"/>
                <a:gd name="T60" fmla="*/ 0 w 1318"/>
                <a:gd name="T61" fmla="*/ 0 h 1414"/>
                <a:gd name="T62" fmla="*/ 0 w 1318"/>
                <a:gd name="T63" fmla="*/ 0 h 1414"/>
                <a:gd name="T64" fmla="*/ 0 w 1318"/>
                <a:gd name="T65" fmla="*/ 0 h 1414"/>
                <a:gd name="T66" fmla="*/ 0 w 1318"/>
                <a:gd name="T67" fmla="*/ 0 h 1414"/>
                <a:gd name="T68" fmla="*/ 0 w 1318"/>
                <a:gd name="T69" fmla="*/ 0 h 1414"/>
                <a:gd name="T70" fmla="*/ 0 w 1318"/>
                <a:gd name="T71" fmla="*/ 0 h 1414"/>
                <a:gd name="T72" fmla="*/ 0 w 1318"/>
                <a:gd name="T73" fmla="*/ 0 h 1414"/>
                <a:gd name="T74" fmla="*/ 0 w 1318"/>
                <a:gd name="T75" fmla="*/ 0 h 1414"/>
                <a:gd name="T76" fmla="*/ 0 w 1318"/>
                <a:gd name="T77" fmla="*/ 0 h 1414"/>
                <a:gd name="T78" fmla="*/ 0 w 1318"/>
                <a:gd name="T79" fmla="*/ 0 h 1414"/>
                <a:gd name="T80" fmla="*/ 0 w 1318"/>
                <a:gd name="T81" fmla="*/ 0 h 1414"/>
                <a:gd name="T82" fmla="*/ 0 w 1318"/>
                <a:gd name="T83" fmla="*/ 0 h 1414"/>
                <a:gd name="T84" fmla="*/ 0 w 1318"/>
                <a:gd name="T85" fmla="*/ 0 h 1414"/>
                <a:gd name="T86" fmla="*/ 0 w 1318"/>
                <a:gd name="T87" fmla="*/ 0 h 1414"/>
                <a:gd name="T88" fmla="*/ 0 w 1318"/>
                <a:gd name="T89" fmla="*/ 0 h 1414"/>
                <a:gd name="T90" fmla="*/ 0 w 1318"/>
                <a:gd name="T91" fmla="*/ 0 h 1414"/>
                <a:gd name="T92" fmla="*/ 0 w 1318"/>
                <a:gd name="T93" fmla="*/ 0 h 1414"/>
                <a:gd name="T94" fmla="*/ 0 w 1318"/>
                <a:gd name="T95" fmla="*/ 0 h 1414"/>
                <a:gd name="T96" fmla="*/ 0 w 1318"/>
                <a:gd name="T97" fmla="*/ 0 h 14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18"/>
                <a:gd name="T148" fmla="*/ 0 h 1414"/>
                <a:gd name="T149" fmla="*/ 1318 w 1318"/>
                <a:gd name="T150" fmla="*/ 1414 h 14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18" h="1414">
                  <a:moveTo>
                    <a:pt x="725" y="51"/>
                  </a:moveTo>
                  <a:lnTo>
                    <a:pt x="698" y="41"/>
                  </a:lnTo>
                  <a:lnTo>
                    <a:pt x="671" y="31"/>
                  </a:lnTo>
                  <a:lnTo>
                    <a:pt x="643" y="23"/>
                  </a:lnTo>
                  <a:lnTo>
                    <a:pt x="614" y="17"/>
                  </a:lnTo>
                  <a:lnTo>
                    <a:pt x="585" y="11"/>
                  </a:lnTo>
                  <a:lnTo>
                    <a:pt x="557" y="7"/>
                  </a:lnTo>
                  <a:lnTo>
                    <a:pt x="528" y="4"/>
                  </a:lnTo>
                  <a:lnTo>
                    <a:pt x="499" y="1"/>
                  </a:lnTo>
                  <a:lnTo>
                    <a:pt x="471" y="0"/>
                  </a:lnTo>
                  <a:lnTo>
                    <a:pt x="441" y="1"/>
                  </a:lnTo>
                  <a:lnTo>
                    <a:pt x="413" y="2"/>
                  </a:lnTo>
                  <a:lnTo>
                    <a:pt x="385" y="4"/>
                  </a:lnTo>
                  <a:lnTo>
                    <a:pt x="356" y="8"/>
                  </a:lnTo>
                  <a:lnTo>
                    <a:pt x="329" y="12"/>
                  </a:lnTo>
                  <a:lnTo>
                    <a:pt x="302" y="18"/>
                  </a:lnTo>
                  <a:lnTo>
                    <a:pt x="275" y="25"/>
                  </a:lnTo>
                  <a:lnTo>
                    <a:pt x="249" y="33"/>
                  </a:lnTo>
                  <a:lnTo>
                    <a:pt x="225" y="43"/>
                  </a:lnTo>
                  <a:lnTo>
                    <a:pt x="200" y="53"/>
                  </a:lnTo>
                  <a:lnTo>
                    <a:pt x="178" y="64"/>
                  </a:lnTo>
                  <a:lnTo>
                    <a:pt x="155" y="76"/>
                  </a:lnTo>
                  <a:lnTo>
                    <a:pt x="134" y="91"/>
                  </a:lnTo>
                  <a:lnTo>
                    <a:pt x="115" y="105"/>
                  </a:lnTo>
                  <a:lnTo>
                    <a:pt x="97" y="122"/>
                  </a:lnTo>
                  <a:lnTo>
                    <a:pt x="79" y="138"/>
                  </a:lnTo>
                  <a:lnTo>
                    <a:pt x="64" y="156"/>
                  </a:lnTo>
                  <a:lnTo>
                    <a:pt x="49" y="176"/>
                  </a:lnTo>
                  <a:lnTo>
                    <a:pt x="37" y="196"/>
                  </a:lnTo>
                  <a:lnTo>
                    <a:pt x="26" y="218"/>
                  </a:lnTo>
                  <a:lnTo>
                    <a:pt x="17" y="240"/>
                  </a:lnTo>
                  <a:lnTo>
                    <a:pt x="9" y="264"/>
                  </a:lnTo>
                  <a:lnTo>
                    <a:pt x="4" y="290"/>
                  </a:lnTo>
                  <a:lnTo>
                    <a:pt x="2" y="308"/>
                  </a:lnTo>
                  <a:lnTo>
                    <a:pt x="1" y="327"/>
                  </a:lnTo>
                  <a:lnTo>
                    <a:pt x="0" y="346"/>
                  </a:lnTo>
                  <a:lnTo>
                    <a:pt x="0" y="365"/>
                  </a:lnTo>
                  <a:lnTo>
                    <a:pt x="0" y="385"/>
                  </a:lnTo>
                  <a:lnTo>
                    <a:pt x="1" y="405"/>
                  </a:lnTo>
                  <a:lnTo>
                    <a:pt x="3" y="425"/>
                  </a:lnTo>
                  <a:lnTo>
                    <a:pt x="5" y="445"/>
                  </a:lnTo>
                  <a:lnTo>
                    <a:pt x="13" y="485"/>
                  </a:lnTo>
                  <a:lnTo>
                    <a:pt x="21" y="526"/>
                  </a:lnTo>
                  <a:lnTo>
                    <a:pt x="31" y="567"/>
                  </a:lnTo>
                  <a:lnTo>
                    <a:pt x="42" y="608"/>
                  </a:lnTo>
                  <a:lnTo>
                    <a:pt x="57" y="649"/>
                  </a:lnTo>
                  <a:lnTo>
                    <a:pt x="71" y="691"/>
                  </a:lnTo>
                  <a:lnTo>
                    <a:pt x="86" y="732"/>
                  </a:lnTo>
                  <a:lnTo>
                    <a:pt x="104" y="773"/>
                  </a:lnTo>
                  <a:lnTo>
                    <a:pt x="121" y="813"/>
                  </a:lnTo>
                  <a:lnTo>
                    <a:pt x="140" y="853"/>
                  </a:lnTo>
                  <a:lnTo>
                    <a:pt x="158" y="893"/>
                  </a:lnTo>
                  <a:lnTo>
                    <a:pt x="177" y="932"/>
                  </a:lnTo>
                  <a:lnTo>
                    <a:pt x="193" y="965"/>
                  </a:lnTo>
                  <a:lnTo>
                    <a:pt x="210" y="997"/>
                  </a:lnTo>
                  <a:lnTo>
                    <a:pt x="230" y="1030"/>
                  </a:lnTo>
                  <a:lnTo>
                    <a:pt x="251" y="1061"/>
                  </a:lnTo>
                  <a:lnTo>
                    <a:pt x="273" y="1091"/>
                  </a:lnTo>
                  <a:lnTo>
                    <a:pt x="296" y="1120"/>
                  </a:lnTo>
                  <a:lnTo>
                    <a:pt x="321" y="1149"/>
                  </a:lnTo>
                  <a:lnTo>
                    <a:pt x="347" y="1177"/>
                  </a:lnTo>
                  <a:lnTo>
                    <a:pt x="373" y="1204"/>
                  </a:lnTo>
                  <a:lnTo>
                    <a:pt x="400" y="1232"/>
                  </a:lnTo>
                  <a:lnTo>
                    <a:pt x="429" y="1258"/>
                  </a:lnTo>
                  <a:lnTo>
                    <a:pt x="456" y="1284"/>
                  </a:lnTo>
                  <a:lnTo>
                    <a:pt x="516" y="1336"/>
                  </a:lnTo>
                  <a:lnTo>
                    <a:pt x="575" y="1386"/>
                  </a:lnTo>
                  <a:lnTo>
                    <a:pt x="582" y="1391"/>
                  </a:lnTo>
                  <a:lnTo>
                    <a:pt x="591" y="1396"/>
                  </a:lnTo>
                  <a:lnTo>
                    <a:pt x="599" y="1401"/>
                  </a:lnTo>
                  <a:lnTo>
                    <a:pt x="607" y="1404"/>
                  </a:lnTo>
                  <a:lnTo>
                    <a:pt x="615" y="1408"/>
                  </a:lnTo>
                  <a:lnTo>
                    <a:pt x="624" y="1410"/>
                  </a:lnTo>
                  <a:lnTo>
                    <a:pt x="634" y="1412"/>
                  </a:lnTo>
                  <a:lnTo>
                    <a:pt x="643" y="1413"/>
                  </a:lnTo>
                  <a:lnTo>
                    <a:pt x="662" y="1414"/>
                  </a:lnTo>
                  <a:lnTo>
                    <a:pt x="682" y="1414"/>
                  </a:lnTo>
                  <a:lnTo>
                    <a:pt x="702" y="1411"/>
                  </a:lnTo>
                  <a:lnTo>
                    <a:pt x="724" y="1407"/>
                  </a:lnTo>
                  <a:lnTo>
                    <a:pt x="744" y="1402"/>
                  </a:lnTo>
                  <a:lnTo>
                    <a:pt x="765" y="1396"/>
                  </a:lnTo>
                  <a:lnTo>
                    <a:pt x="785" y="1389"/>
                  </a:lnTo>
                  <a:lnTo>
                    <a:pt x="806" y="1381"/>
                  </a:lnTo>
                  <a:lnTo>
                    <a:pt x="845" y="1364"/>
                  </a:lnTo>
                  <a:lnTo>
                    <a:pt x="880" y="1347"/>
                  </a:lnTo>
                  <a:lnTo>
                    <a:pt x="901" y="1337"/>
                  </a:lnTo>
                  <a:lnTo>
                    <a:pt x="923" y="1325"/>
                  </a:lnTo>
                  <a:lnTo>
                    <a:pt x="943" y="1314"/>
                  </a:lnTo>
                  <a:lnTo>
                    <a:pt x="965" y="1302"/>
                  </a:lnTo>
                  <a:lnTo>
                    <a:pt x="985" y="1288"/>
                  </a:lnTo>
                  <a:lnTo>
                    <a:pt x="1006" y="1274"/>
                  </a:lnTo>
                  <a:lnTo>
                    <a:pt x="1026" y="1260"/>
                  </a:lnTo>
                  <a:lnTo>
                    <a:pt x="1047" y="1245"/>
                  </a:lnTo>
                  <a:lnTo>
                    <a:pt x="1066" y="1230"/>
                  </a:lnTo>
                  <a:lnTo>
                    <a:pt x="1086" y="1214"/>
                  </a:lnTo>
                  <a:lnTo>
                    <a:pt x="1104" y="1197"/>
                  </a:lnTo>
                  <a:lnTo>
                    <a:pt x="1123" y="1180"/>
                  </a:lnTo>
                  <a:lnTo>
                    <a:pt x="1140" y="1162"/>
                  </a:lnTo>
                  <a:lnTo>
                    <a:pt x="1157" y="1144"/>
                  </a:lnTo>
                  <a:lnTo>
                    <a:pt x="1174" y="1126"/>
                  </a:lnTo>
                  <a:lnTo>
                    <a:pt x="1190" y="1107"/>
                  </a:lnTo>
                  <a:lnTo>
                    <a:pt x="1206" y="1088"/>
                  </a:lnTo>
                  <a:lnTo>
                    <a:pt x="1220" y="1068"/>
                  </a:lnTo>
                  <a:lnTo>
                    <a:pt x="1233" y="1049"/>
                  </a:lnTo>
                  <a:lnTo>
                    <a:pt x="1247" y="1029"/>
                  </a:lnTo>
                  <a:lnTo>
                    <a:pt x="1258" y="1009"/>
                  </a:lnTo>
                  <a:lnTo>
                    <a:pt x="1269" y="988"/>
                  </a:lnTo>
                  <a:lnTo>
                    <a:pt x="1279" y="968"/>
                  </a:lnTo>
                  <a:lnTo>
                    <a:pt x="1288" y="946"/>
                  </a:lnTo>
                  <a:lnTo>
                    <a:pt x="1296" y="926"/>
                  </a:lnTo>
                  <a:lnTo>
                    <a:pt x="1303" y="904"/>
                  </a:lnTo>
                  <a:lnTo>
                    <a:pt x="1308" y="883"/>
                  </a:lnTo>
                  <a:lnTo>
                    <a:pt x="1313" y="862"/>
                  </a:lnTo>
                  <a:lnTo>
                    <a:pt x="1316" y="841"/>
                  </a:lnTo>
                  <a:lnTo>
                    <a:pt x="1317" y="819"/>
                  </a:lnTo>
                  <a:lnTo>
                    <a:pt x="1318" y="798"/>
                  </a:lnTo>
                  <a:lnTo>
                    <a:pt x="1317" y="776"/>
                  </a:lnTo>
                  <a:lnTo>
                    <a:pt x="1314" y="746"/>
                  </a:lnTo>
                  <a:lnTo>
                    <a:pt x="1310" y="716"/>
                  </a:lnTo>
                  <a:lnTo>
                    <a:pt x="1305" y="686"/>
                  </a:lnTo>
                  <a:lnTo>
                    <a:pt x="1298" y="657"/>
                  </a:lnTo>
                  <a:lnTo>
                    <a:pt x="1291" y="628"/>
                  </a:lnTo>
                  <a:lnTo>
                    <a:pt x="1281" y="600"/>
                  </a:lnTo>
                  <a:lnTo>
                    <a:pt x="1270" y="571"/>
                  </a:lnTo>
                  <a:lnTo>
                    <a:pt x="1259" y="544"/>
                  </a:lnTo>
                  <a:lnTo>
                    <a:pt x="1247" y="517"/>
                  </a:lnTo>
                  <a:lnTo>
                    <a:pt x="1232" y="490"/>
                  </a:lnTo>
                  <a:lnTo>
                    <a:pt x="1218" y="464"/>
                  </a:lnTo>
                  <a:lnTo>
                    <a:pt x="1202" y="438"/>
                  </a:lnTo>
                  <a:lnTo>
                    <a:pt x="1185" y="414"/>
                  </a:lnTo>
                  <a:lnTo>
                    <a:pt x="1168" y="389"/>
                  </a:lnTo>
                  <a:lnTo>
                    <a:pt x="1148" y="364"/>
                  </a:lnTo>
                  <a:lnTo>
                    <a:pt x="1129" y="341"/>
                  </a:lnTo>
                  <a:lnTo>
                    <a:pt x="1108" y="318"/>
                  </a:lnTo>
                  <a:lnTo>
                    <a:pt x="1088" y="296"/>
                  </a:lnTo>
                  <a:lnTo>
                    <a:pt x="1065" y="274"/>
                  </a:lnTo>
                  <a:lnTo>
                    <a:pt x="1043" y="253"/>
                  </a:lnTo>
                  <a:lnTo>
                    <a:pt x="1019" y="232"/>
                  </a:lnTo>
                  <a:lnTo>
                    <a:pt x="995" y="213"/>
                  </a:lnTo>
                  <a:lnTo>
                    <a:pt x="971" y="193"/>
                  </a:lnTo>
                  <a:lnTo>
                    <a:pt x="945" y="175"/>
                  </a:lnTo>
                  <a:lnTo>
                    <a:pt x="920" y="156"/>
                  </a:lnTo>
                  <a:lnTo>
                    <a:pt x="893" y="139"/>
                  </a:lnTo>
                  <a:lnTo>
                    <a:pt x="865" y="123"/>
                  </a:lnTo>
                  <a:lnTo>
                    <a:pt x="839" y="107"/>
                  </a:lnTo>
                  <a:lnTo>
                    <a:pt x="811" y="92"/>
                  </a:lnTo>
                  <a:lnTo>
                    <a:pt x="782" y="78"/>
                  </a:lnTo>
                  <a:lnTo>
                    <a:pt x="754" y="64"/>
                  </a:lnTo>
                  <a:lnTo>
                    <a:pt x="725" y="51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5" name="Freeform 372"/>
            <p:cNvSpPr>
              <a:spLocks/>
            </p:cNvSpPr>
            <p:nvPr/>
          </p:nvSpPr>
          <p:spPr bwMode="auto">
            <a:xfrm>
              <a:off x="2099" y="1935"/>
              <a:ext cx="48" cy="21"/>
            </a:xfrm>
            <a:custGeom>
              <a:avLst/>
              <a:gdLst>
                <a:gd name="T0" fmla="*/ 0 w 773"/>
                <a:gd name="T1" fmla="*/ 0 h 334"/>
                <a:gd name="T2" fmla="*/ 0 w 773"/>
                <a:gd name="T3" fmla="*/ 0 h 334"/>
                <a:gd name="T4" fmla="*/ 0 w 773"/>
                <a:gd name="T5" fmla="*/ 0 h 334"/>
                <a:gd name="T6" fmla="*/ 0 w 773"/>
                <a:gd name="T7" fmla="*/ 0 h 334"/>
                <a:gd name="T8" fmla="*/ 0 w 773"/>
                <a:gd name="T9" fmla="*/ 0 h 334"/>
                <a:gd name="T10" fmla="*/ 0 w 773"/>
                <a:gd name="T11" fmla="*/ 0 h 334"/>
                <a:gd name="T12" fmla="*/ 0 w 773"/>
                <a:gd name="T13" fmla="*/ 0 h 334"/>
                <a:gd name="T14" fmla="*/ 0 w 773"/>
                <a:gd name="T15" fmla="*/ 0 h 334"/>
                <a:gd name="T16" fmla="*/ 0 w 773"/>
                <a:gd name="T17" fmla="*/ 0 h 334"/>
                <a:gd name="T18" fmla="*/ 0 w 773"/>
                <a:gd name="T19" fmla="*/ 0 h 334"/>
                <a:gd name="T20" fmla="*/ 0 w 773"/>
                <a:gd name="T21" fmla="*/ 0 h 334"/>
                <a:gd name="T22" fmla="*/ 0 w 773"/>
                <a:gd name="T23" fmla="*/ 0 h 334"/>
                <a:gd name="T24" fmla="*/ 0 w 773"/>
                <a:gd name="T25" fmla="*/ 0 h 334"/>
                <a:gd name="T26" fmla="*/ 0 w 773"/>
                <a:gd name="T27" fmla="*/ 0 h 334"/>
                <a:gd name="T28" fmla="*/ 0 w 773"/>
                <a:gd name="T29" fmla="*/ 0 h 334"/>
                <a:gd name="T30" fmla="*/ 0 w 773"/>
                <a:gd name="T31" fmla="*/ 0 h 334"/>
                <a:gd name="T32" fmla="*/ 0 w 773"/>
                <a:gd name="T33" fmla="*/ 0 h 334"/>
                <a:gd name="T34" fmla="*/ 0 w 773"/>
                <a:gd name="T35" fmla="*/ 0 h 334"/>
                <a:gd name="T36" fmla="*/ 0 w 773"/>
                <a:gd name="T37" fmla="*/ 0 h 334"/>
                <a:gd name="T38" fmla="*/ 0 w 773"/>
                <a:gd name="T39" fmla="*/ 0 h 334"/>
                <a:gd name="T40" fmla="*/ 0 w 773"/>
                <a:gd name="T41" fmla="*/ 0 h 334"/>
                <a:gd name="T42" fmla="*/ 0 w 773"/>
                <a:gd name="T43" fmla="*/ 0 h 334"/>
                <a:gd name="T44" fmla="*/ 0 w 773"/>
                <a:gd name="T45" fmla="*/ 0 h 334"/>
                <a:gd name="T46" fmla="*/ 0 w 773"/>
                <a:gd name="T47" fmla="*/ 0 h 334"/>
                <a:gd name="T48" fmla="*/ 0 w 773"/>
                <a:gd name="T49" fmla="*/ 0 h 334"/>
                <a:gd name="T50" fmla="*/ 0 w 773"/>
                <a:gd name="T51" fmla="*/ 0 h 334"/>
                <a:gd name="T52" fmla="*/ 0 w 773"/>
                <a:gd name="T53" fmla="*/ 0 h 334"/>
                <a:gd name="T54" fmla="*/ 0 w 773"/>
                <a:gd name="T55" fmla="*/ 0 h 334"/>
                <a:gd name="T56" fmla="*/ 0 w 773"/>
                <a:gd name="T57" fmla="*/ 0 h 334"/>
                <a:gd name="T58" fmla="*/ 0 w 773"/>
                <a:gd name="T59" fmla="*/ 0 h 334"/>
                <a:gd name="T60" fmla="*/ 0 w 773"/>
                <a:gd name="T61" fmla="*/ 0 h 334"/>
                <a:gd name="T62" fmla="*/ 0 w 773"/>
                <a:gd name="T63" fmla="*/ 0 h 334"/>
                <a:gd name="T64" fmla="*/ 0 w 773"/>
                <a:gd name="T65" fmla="*/ 0 h 334"/>
                <a:gd name="T66" fmla="*/ 0 w 773"/>
                <a:gd name="T67" fmla="*/ 0 h 334"/>
                <a:gd name="T68" fmla="*/ 0 w 773"/>
                <a:gd name="T69" fmla="*/ 0 h 334"/>
                <a:gd name="T70" fmla="*/ 0 w 773"/>
                <a:gd name="T71" fmla="*/ 0 h 334"/>
                <a:gd name="T72" fmla="*/ 0 w 773"/>
                <a:gd name="T73" fmla="*/ 0 h 334"/>
                <a:gd name="T74" fmla="*/ 0 w 773"/>
                <a:gd name="T75" fmla="*/ 0 h 3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73"/>
                <a:gd name="T115" fmla="*/ 0 h 334"/>
                <a:gd name="T116" fmla="*/ 773 w 773"/>
                <a:gd name="T117" fmla="*/ 334 h 33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73" h="334">
                  <a:moveTo>
                    <a:pt x="77" y="333"/>
                  </a:moveTo>
                  <a:lnTo>
                    <a:pt x="77" y="334"/>
                  </a:lnTo>
                  <a:lnTo>
                    <a:pt x="78" y="322"/>
                  </a:lnTo>
                  <a:lnTo>
                    <a:pt x="81" y="312"/>
                  </a:lnTo>
                  <a:lnTo>
                    <a:pt x="84" y="301"/>
                  </a:lnTo>
                  <a:lnTo>
                    <a:pt x="88" y="292"/>
                  </a:lnTo>
                  <a:lnTo>
                    <a:pt x="92" y="281"/>
                  </a:lnTo>
                  <a:lnTo>
                    <a:pt x="95" y="271"/>
                  </a:lnTo>
                  <a:lnTo>
                    <a:pt x="100" y="262"/>
                  </a:lnTo>
                  <a:lnTo>
                    <a:pt x="104" y="254"/>
                  </a:lnTo>
                  <a:lnTo>
                    <a:pt x="115" y="235"/>
                  </a:lnTo>
                  <a:lnTo>
                    <a:pt x="127" y="219"/>
                  </a:lnTo>
                  <a:lnTo>
                    <a:pt x="141" y="203"/>
                  </a:lnTo>
                  <a:lnTo>
                    <a:pt x="156" y="187"/>
                  </a:lnTo>
                  <a:lnTo>
                    <a:pt x="173" y="173"/>
                  </a:lnTo>
                  <a:lnTo>
                    <a:pt x="191" y="160"/>
                  </a:lnTo>
                  <a:lnTo>
                    <a:pt x="209" y="147"/>
                  </a:lnTo>
                  <a:lnTo>
                    <a:pt x="230" y="136"/>
                  </a:lnTo>
                  <a:lnTo>
                    <a:pt x="250" y="126"/>
                  </a:lnTo>
                  <a:lnTo>
                    <a:pt x="273" y="117"/>
                  </a:lnTo>
                  <a:lnTo>
                    <a:pt x="296" y="107"/>
                  </a:lnTo>
                  <a:lnTo>
                    <a:pt x="320" y="100"/>
                  </a:lnTo>
                  <a:lnTo>
                    <a:pt x="345" y="94"/>
                  </a:lnTo>
                  <a:lnTo>
                    <a:pt x="370" y="88"/>
                  </a:lnTo>
                  <a:lnTo>
                    <a:pt x="396" y="84"/>
                  </a:lnTo>
                  <a:lnTo>
                    <a:pt x="423" y="81"/>
                  </a:lnTo>
                  <a:lnTo>
                    <a:pt x="449" y="78"/>
                  </a:lnTo>
                  <a:lnTo>
                    <a:pt x="476" y="77"/>
                  </a:lnTo>
                  <a:lnTo>
                    <a:pt x="504" y="77"/>
                  </a:lnTo>
                  <a:lnTo>
                    <a:pt x="531" y="78"/>
                  </a:lnTo>
                  <a:lnTo>
                    <a:pt x="559" y="80"/>
                  </a:lnTo>
                  <a:lnTo>
                    <a:pt x="586" y="83"/>
                  </a:lnTo>
                  <a:lnTo>
                    <a:pt x="613" y="88"/>
                  </a:lnTo>
                  <a:lnTo>
                    <a:pt x="640" y="93"/>
                  </a:lnTo>
                  <a:lnTo>
                    <a:pt x="667" y="99"/>
                  </a:lnTo>
                  <a:lnTo>
                    <a:pt x="693" y="106"/>
                  </a:lnTo>
                  <a:lnTo>
                    <a:pt x="719" y="116"/>
                  </a:lnTo>
                  <a:lnTo>
                    <a:pt x="745" y="125"/>
                  </a:lnTo>
                  <a:lnTo>
                    <a:pt x="773" y="53"/>
                  </a:lnTo>
                  <a:lnTo>
                    <a:pt x="745" y="43"/>
                  </a:lnTo>
                  <a:lnTo>
                    <a:pt x="716" y="33"/>
                  </a:lnTo>
                  <a:lnTo>
                    <a:pt x="686" y="24"/>
                  </a:lnTo>
                  <a:lnTo>
                    <a:pt x="656" y="17"/>
                  </a:lnTo>
                  <a:lnTo>
                    <a:pt x="627" y="11"/>
                  </a:lnTo>
                  <a:lnTo>
                    <a:pt x="596" y="6"/>
                  </a:lnTo>
                  <a:lnTo>
                    <a:pt x="566" y="3"/>
                  </a:lnTo>
                  <a:lnTo>
                    <a:pt x="535" y="1"/>
                  </a:lnTo>
                  <a:lnTo>
                    <a:pt x="505" y="0"/>
                  </a:lnTo>
                  <a:lnTo>
                    <a:pt x="475" y="0"/>
                  </a:lnTo>
                  <a:lnTo>
                    <a:pt x="444" y="1"/>
                  </a:lnTo>
                  <a:lnTo>
                    <a:pt x="414" y="4"/>
                  </a:lnTo>
                  <a:lnTo>
                    <a:pt x="385" y="7"/>
                  </a:lnTo>
                  <a:lnTo>
                    <a:pt x="356" y="12"/>
                  </a:lnTo>
                  <a:lnTo>
                    <a:pt x="326" y="18"/>
                  </a:lnTo>
                  <a:lnTo>
                    <a:pt x="299" y="25"/>
                  </a:lnTo>
                  <a:lnTo>
                    <a:pt x="271" y="35"/>
                  </a:lnTo>
                  <a:lnTo>
                    <a:pt x="244" y="44"/>
                  </a:lnTo>
                  <a:lnTo>
                    <a:pt x="219" y="55"/>
                  </a:lnTo>
                  <a:lnTo>
                    <a:pt x="193" y="68"/>
                  </a:lnTo>
                  <a:lnTo>
                    <a:pt x="170" y="82"/>
                  </a:lnTo>
                  <a:lnTo>
                    <a:pt x="146" y="97"/>
                  </a:lnTo>
                  <a:lnTo>
                    <a:pt x="124" y="113"/>
                  </a:lnTo>
                  <a:lnTo>
                    <a:pt x="104" y="131"/>
                  </a:lnTo>
                  <a:lnTo>
                    <a:pt x="84" y="150"/>
                  </a:lnTo>
                  <a:lnTo>
                    <a:pt x="67" y="171"/>
                  </a:lnTo>
                  <a:lnTo>
                    <a:pt x="51" y="192"/>
                  </a:lnTo>
                  <a:lnTo>
                    <a:pt x="37" y="215"/>
                  </a:lnTo>
                  <a:lnTo>
                    <a:pt x="30" y="228"/>
                  </a:lnTo>
                  <a:lnTo>
                    <a:pt x="25" y="240"/>
                  </a:lnTo>
                  <a:lnTo>
                    <a:pt x="19" y="253"/>
                  </a:lnTo>
                  <a:lnTo>
                    <a:pt x="15" y="266"/>
                  </a:lnTo>
                  <a:lnTo>
                    <a:pt x="10" y="279"/>
                  </a:lnTo>
                  <a:lnTo>
                    <a:pt x="7" y="293"/>
                  </a:lnTo>
                  <a:lnTo>
                    <a:pt x="3" y="307"/>
                  </a:lnTo>
                  <a:lnTo>
                    <a:pt x="0" y="321"/>
                  </a:lnTo>
                  <a:lnTo>
                    <a:pt x="77" y="33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6" name="Freeform 373"/>
            <p:cNvSpPr>
              <a:spLocks/>
            </p:cNvSpPr>
            <p:nvPr/>
          </p:nvSpPr>
          <p:spPr bwMode="auto">
            <a:xfrm>
              <a:off x="2099" y="1955"/>
              <a:ext cx="15" cy="42"/>
            </a:xfrm>
            <a:custGeom>
              <a:avLst/>
              <a:gdLst>
                <a:gd name="T0" fmla="*/ 0 w 250"/>
                <a:gd name="T1" fmla="*/ 0 h 665"/>
                <a:gd name="T2" fmla="*/ 0 w 250"/>
                <a:gd name="T3" fmla="*/ 0 h 665"/>
                <a:gd name="T4" fmla="*/ 0 w 250"/>
                <a:gd name="T5" fmla="*/ 0 h 665"/>
                <a:gd name="T6" fmla="*/ 0 w 250"/>
                <a:gd name="T7" fmla="*/ 0 h 665"/>
                <a:gd name="T8" fmla="*/ 0 w 250"/>
                <a:gd name="T9" fmla="*/ 0 h 665"/>
                <a:gd name="T10" fmla="*/ 0 w 250"/>
                <a:gd name="T11" fmla="*/ 0 h 665"/>
                <a:gd name="T12" fmla="*/ 0 w 250"/>
                <a:gd name="T13" fmla="*/ 0 h 665"/>
                <a:gd name="T14" fmla="*/ 0 w 250"/>
                <a:gd name="T15" fmla="*/ 0 h 665"/>
                <a:gd name="T16" fmla="*/ 0 w 250"/>
                <a:gd name="T17" fmla="*/ 0 h 665"/>
                <a:gd name="T18" fmla="*/ 0 w 250"/>
                <a:gd name="T19" fmla="*/ 0 h 665"/>
                <a:gd name="T20" fmla="*/ 0 w 250"/>
                <a:gd name="T21" fmla="*/ 0 h 665"/>
                <a:gd name="T22" fmla="*/ 0 w 250"/>
                <a:gd name="T23" fmla="*/ 0 h 665"/>
                <a:gd name="T24" fmla="*/ 0 w 250"/>
                <a:gd name="T25" fmla="*/ 0 h 665"/>
                <a:gd name="T26" fmla="*/ 0 w 250"/>
                <a:gd name="T27" fmla="*/ 0 h 665"/>
                <a:gd name="T28" fmla="*/ 0 w 250"/>
                <a:gd name="T29" fmla="*/ 0 h 665"/>
                <a:gd name="T30" fmla="*/ 0 w 250"/>
                <a:gd name="T31" fmla="*/ 0 h 665"/>
                <a:gd name="T32" fmla="*/ 0 w 250"/>
                <a:gd name="T33" fmla="*/ 0 h 665"/>
                <a:gd name="T34" fmla="*/ 0 w 250"/>
                <a:gd name="T35" fmla="*/ 0 h 665"/>
                <a:gd name="T36" fmla="*/ 0 w 250"/>
                <a:gd name="T37" fmla="*/ 0 h 665"/>
                <a:gd name="T38" fmla="*/ 0 w 250"/>
                <a:gd name="T39" fmla="*/ 0 h 665"/>
                <a:gd name="T40" fmla="*/ 0 w 250"/>
                <a:gd name="T41" fmla="*/ 0 h 665"/>
                <a:gd name="T42" fmla="*/ 0 w 250"/>
                <a:gd name="T43" fmla="*/ 0 h 665"/>
                <a:gd name="T44" fmla="*/ 0 w 250"/>
                <a:gd name="T45" fmla="*/ 0 h 665"/>
                <a:gd name="T46" fmla="*/ 0 w 250"/>
                <a:gd name="T47" fmla="*/ 0 h 665"/>
                <a:gd name="T48" fmla="*/ 0 w 250"/>
                <a:gd name="T49" fmla="*/ 0 h 665"/>
                <a:gd name="T50" fmla="*/ 0 w 250"/>
                <a:gd name="T51" fmla="*/ 0 h 665"/>
                <a:gd name="T52" fmla="*/ 0 w 250"/>
                <a:gd name="T53" fmla="*/ 0 h 665"/>
                <a:gd name="T54" fmla="*/ 0 w 250"/>
                <a:gd name="T55" fmla="*/ 0 h 665"/>
                <a:gd name="T56" fmla="*/ 0 w 250"/>
                <a:gd name="T57" fmla="*/ 0 h 665"/>
                <a:gd name="T58" fmla="*/ 0 w 250"/>
                <a:gd name="T59" fmla="*/ 0 h 665"/>
                <a:gd name="T60" fmla="*/ 0 w 250"/>
                <a:gd name="T61" fmla="*/ 0 h 665"/>
                <a:gd name="T62" fmla="*/ 0 w 250"/>
                <a:gd name="T63" fmla="*/ 0 h 665"/>
                <a:gd name="T64" fmla="*/ 0 w 250"/>
                <a:gd name="T65" fmla="*/ 0 h 665"/>
                <a:gd name="T66" fmla="*/ 0 w 250"/>
                <a:gd name="T67" fmla="*/ 0 h 665"/>
                <a:gd name="T68" fmla="*/ 0 w 250"/>
                <a:gd name="T69" fmla="*/ 0 h 665"/>
                <a:gd name="T70" fmla="*/ 0 w 250"/>
                <a:gd name="T71" fmla="*/ 0 h 665"/>
                <a:gd name="T72" fmla="*/ 0 w 250"/>
                <a:gd name="T73" fmla="*/ 0 h 665"/>
                <a:gd name="T74" fmla="*/ 0 w 250"/>
                <a:gd name="T75" fmla="*/ 0 h 665"/>
                <a:gd name="T76" fmla="*/ 0 w 250"/>
                <a:gd name="T77" fmla="*/ 0 h 665"/>
                <a:gd name="T78" fmla="*/ 0 w 250"/>
                <a:gd name="T79" fmla="*/ 0 h 665"/>
                <a:gd name="T80" fmla="*/ 0 w 250"/>
                <a:gd name="T81" fmla="*/ 0 h 665"/>
                <a:gd name="T82" fmla="*/ 0 w 250"/>
                <a:gd name="T83" fmla="*/ 0 h 665"/>
                <a:gd name="T84" fmla="*/ 0 w 250"/>
                <a:gd name="T85" fmla="*/ 0 h 665"/>
                <a:gd name="T86" fmla="*/ 0 w 250"/>
                <a:gd name="T87" fmla="*/ 0 h 665"/>
                <a:gd name="T88" fmla="*/ 0 w 250"/>
                <a:gd name="T89" fmla="*/ 0 h 66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0"/>
                <a:gd name="T136" fmla="*/ 0 h 665"/>
                <a:gd name="T137" fmla="*/ 250 w 250"/>
                <a:gd name="T138" fmla="*/ 665 h 66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0" h="665">
                  <a:moveTo>
                    <a:pt x="250" y="633"/>
                  </a:moveTo>
                  <a:lnTo>
                    <a:pt x="250" y="632"/>
                  </a:lnTo>
                  <a:lnTo>
                    <a:pt x="232" y="594"/>
                  </a:lnTo>
                  <a:lnTo>
                    <a:pt x="213" y="555"/>
                  </a:lnTo>
                  <a:lnTo>
                    <a:pt x="196" y="515"/>
                  </a:lnTo>
                  <a:lnTo>
                    <a:pt x="179" y="475"/>
                  </a:lnTo>
                  <a:lnTo>
                    <a:pt x="161" y="435"/>
                  </a:lnTo>
                  <a:lnTo>
                    <a:pt x="146" y="394"/>
                  </a:lnTo>
                  <a:lnTo>
                    <a:pt x="131" y="354"/>
                  </a:lnTo>
                  <a:lnTo>
                    <a:pt x="119" y="314"/>
                  </a:lnTo>
                  <a:lnTo>
                    <a:pt x="107" y="274"/>
                  </a:lnTo>
                  <a:lnTo>
                    <a:pt x="98" y="234"/>
                  </a:lnTo>
                  <a:lnTo>
                    <a:pt x="89" y="195"/>
                  </a:lnTo>
                  <a:lnTo>
                    <a:pt x="83" y="156"/>
                  </a:lnTo>
                  <a:lnTo>
                    <a:pt x="81" y="138"/>
                  </a:lnTo>
                  <a:lnTo>
                    <a:pt x="79" y="119"/>
                  </a:lnTo>
                  <a:lnTo>
                    <a:pt x="78" y="101"/>
                  </a:lnTo>
                  <a:lnTo>
                    <a:pt x="78" y="82"/>
                  </a:lnTo>
                  <a:lnTo>
                    <a:pt x="78" y="64"/>
                  </a:lnTo>
                  <a:lnTo>
                    <a:pt x="78" y="47"/>
                  </a:lnTo>
                  <a:lnTo>
                    <a:pt x="80" y="29"/>
                  </a:lnTo>
                  <a:lnTo>
                    <a:pt x="82" y="12"/>
                  </a:lnTo>
                  <a:lnTo>
                    <a:pt x="5" y="0"/>
                  </a:lnTo>
                  <a:lnTo>
                    <a:pt x="3" y="21"/>
                  </a:lnTo>
                  <a:lnTo>
                    <a:pt x="1" y="41"/>
                  </a:lnTo>
                  <a:lnTo>
                    <a:pt x="0" y="62"/>
                  </a:lnTo>
                  <a:lnTo>
                    <a:pt x="0" y="83"/>
                  </a:lnTo>
                  <a:lnTo>
                    <a:pt x="1" y="104"/>
                  </a:lnTo>
                  <a:lnTo>
                    <a:pt x="2" y="124"/>
                  </a:lnTo>
                  <a:lnTo>
                    <a:pt x="4" y="146"/>
                  </a:lnTo>
                  <a:lnTo>
                    <a:pt x="6" y="167"/>
                  </a:lnTo>
                  <a:lnTo>
                    <a:pt x="13" y="209"/>
                  </a:lnTo>
                  <a:lnTo>
                    <a:pt x="22" y="251"/>
                  </a:lnTo>
                  <a:lnTo>
                    <a:pt x="32" y="294"/>
                  </a:lnTo>
                  <a:lnTo>
                    <a:pt x="44" y="336"/>
                  </a:lnTo>
                  <a:lnTo>
                    <a:pt x="59" y="378"/>
                  </a:lnTo>
                  <a:lnTo>
                    <a:pt x="74" y="421"/>
                  </a:lnTo>
                  <a:lnTo>
                    <a:pt x="89" y="463"/>
                  </a:lnTo>
                  <a:lnTo>
                    <a:pt x="107" y="504"/>
                  </a:lnTo>
                  <a:lnTo>
                    <a:pt x="124" y="545"/>
                  </a:lnTo>
                  <a:lnTo>
                    <a:pt x="143" y="586"/>
                  </a:lnTo>
                  <a:lnTo>
                    <a:pt x="161" y="626"/>
                  </a:lnTo>
                  <a:lnTo>
                    <a:pt x="181" y="665"/>
                  </a:lnTo>
                  <a:lnTo>
                    <a:pt x="180" y="664"/>
                  </a:lnTo>
                  <a:lnTo>
                    <a:pt x="250" y="63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7" name="Freeform 374"/>
            <p:cNvSpPr>
              <a:spLocks/>
            </p:cNvSpPr>
            <p:nvPr/>
          </p:nvSpPr>
          <p:spPr bwMode="auto">
            <a:xfrm>
              <a:off x="2110" y="1995"/>
              <a:ext cx="29" cy="31"/>
            </a:xfrm>
            <a:custGeom>
              <a:avLst/>
              <a:gdLst>
                <a:gd name="T0" fmla="*/ 0 w 459"/>
                <a:gd name="T1" fmla="*/ 0 h 499"/>
                <a:gd name="T2" fmla="*/ 0 w 459"/>
                <a:gd name="T3" fmla="*/ 0 h 499"/>
                <a:gd name="T4" fmla="*/ 0 w 459"/>
                <a:gd name="T5" fmla="*/ 0 h 499"/>
                <a:gd name="T6" fmla="*/ 0 w 459"/>
                <a:gd name="T7" fmla="*/ 0 h 499"/>
                <a:gd name="T8" fmla="*/ 0 w 459"/>
                <a:gd name="T9" fmla="*/ 0 h 499"/>
                <a:gd name="T10" fmla="*/ 0 w 459"/>
                <a:gd name="T11" fmla="*/ 0 h 499"/>
                <a:gd name="T12" fmla="*/ 0 w 459"/>
                <a:gd name="T13" fmla="*/ 0 h 499"/>
                <a:gd name="T14" fmla="*/ 0 w 459"/>
                <a:gd name="T15" fmla="*/ 0 h 499"/>
                <a:gd name="T16" fmla="*/ 0 w 459"/>
                <a:gd name="T17" fmla="*/ 0 h 499"/>
                <a:gd name="T18" fmla="*/ 0 w 459"/>
                <a:gd name="T19" fmla="*/ 0 h 499"/>
                <a:gd name="T20" fmla="*/ 0 w 459"/>
                <a:gd name="T21" fmla="*/ 0 h 499"/>
                <a:gd name="T22" fmla="*/ 0 w 459"/>
                <a:gd name="T23" fmla="*/ 0 h 499"/>
                <a:gd name="T24" fmla="*/ 0 w 459"/>
                <a:gd name="T25" fmla="*/ 0 h 499"/>
                <a:gd name="T26" fmla="*/ 0 w 459"/>
                <a:gd name="T27" fmla="*/ 0 h 499"/>
                <a:gd name="T28" fmla="*/ 0 w 459"/>
                <a:gd name="T29" fmla="*/ 0 h 499"/>
                <a:gd name="T30" fmla="*/ 0 w 459"/>
                <a:gd name="T31" fmla="*/ 0 h 499"/>
                <a:gd name="T32" fmla="*/ 0 w 459"/>
                <a:gd name="T33" fmla="*/ 0 h 499"/>
                <a:gd name="T34" fmla="*/ 0 w 459"/>
                <a:gd name="T35" fmla="*/ 0 h 499"/>
                <a:gd name="T36" fmla="*/ 0 w 459"/>
                <a:gd name="T37" fmla="*/ 0 h 499"/>
                <a:gd name="T38" fmla="*/ 0 w 459"/>
                <a:gd name="T39" fmla="*/ 0 h 499"/>
                <a:gd name="T40" fmla="*/ 0 w 459"/>
                <a:gd name="T41" fmla="*/ 0 h 499"/>
                <a:gd name="T42" fmla="*/ 0 w 459"/>
                <a:gd name="T43" fmla="*/ 0 h 499"/>
                <a:gd name="T44" fmla="*/ 0 w 459"/>
                <a:gd name="T45" fmla="*/ 0 h 499"/>
                <a:gd name="T46" fmla="*/ 0 w 459"/>
                <a:gd name="T47" fmla="*/ 0 h 499"/>
                <a:gd name="T48" fmla="*/ 0 w 459"/>
                <a:gd name="T49" fmla="*/ 0 h 499"/>
                <a:gd name="T50" fmla="*/ 0 w 459"/>
                <a:gd name="T51" fmla="*/ 0 h 499"/>
                <a:gd name="T52" fmla="*/ 0 w 459"/>
                <a:gd name="T53" fmla="*/ 0 h 499"/>
                <a:gd name="T54" fmla="*/ 0 w 459"/>
                <a:gd name="T55" fmla="*/ 0 h 499"/>
                <a:gd name="T56" fmla="*/ 0 w 459"/>
                <a:gd name="T57" fmla="*/ 0 h 499"/>
                <a:gd name="T58" fmla="*/ 0 w 459"/>
                <a:gd name="T59" fmla="*/ 0 h 499"/>
                <a:gd name="T60" fmla="*/ 0 w 459"/>
                <a:gd name="T61" fmla="*/ 0 h 499"/>
                <a:gd name="T62" fmla="*/ 0 w 459"/>
                <a:gd name="T63" fmla="*/ 0 h 499"/>
                <a:gd name="T64" fmla="*/ 0 w 459"/>
                <a:gd name="T65" fmla="*/ 0 h 4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9"/>
                <a:gd name="T100" fmla="*/ 0 h 499"/>
                <a:gd name="T101" fmla="*/ 459 w 459"/>
                <a:gd name="T102" fmla="*/ 499 h 4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9" h="499">
                  <a:moveTo>
                    <a:pt x="459" y="440"/>
                  </a:moveTo>
                  <a:lnTo>
                    <a:pt x="459" y="440"/>
                  </a:lnTo>
                  <a:lnTo>
                    <a:pt x="399" y="390"/>
                  </a:lnTo>
                  <a:lnTo>
                    <a:pt x="341" y="340"/>
                  </a:lnTo>
                  <a:lnTo>
                    <a:pt x="313" y="314"/>
                  </a:lnTo>
                  <a:lnTo>
                    <a:pt x="287" y="287"/>
                  </a:lnTo>
                  <a:lnTo>
                    <a:pt x="260" y="262"/>
                  </a:lnTo>
                  <a:lnTo>
                    <a:pt x="234" y="235"/>
                  </a:lnTo>
                  <a:lnTo>
                    <a:pt x="210" y="207"/>
                  </a:lnTo>
                  <a:lnTo>
                    <a:pt x="185" y="180"/>
                  </a:lnTo>
                  <a:lnTo>
                    <a:pt x="163" y="151"/>
                  </a:lnTo>
                  <a:lnTo>
                    <a:pt x="142" y="122"/>
                  </a:lnTo>
                  <a:lnTo>
                    <a:pt x="122" y="93"/>
                  </a:lnTo>
                  <a:lnTo>
                    <a:pt x="103" y="63"/>
                  </a:lnTo>
                  <a:lnTo>
                    <a:pt x="86" y="31"/>
                  </a:lnTo>
                  <a:lnTo>
                    <a:pt x="70" y="0"/>
                  </a:lnTo>
                  <a:lnTo>
                    <a:pt x="0" y="31"/>
                  </a:lnTo>
                  <a:lnTo>
                    <a:pt x="17" y="67"/>
                  </a:lnTo>
                  <a:lnTo>
                    <a:pt x="37" y="101"/>
                  </a:lnTo>
                  <a:lnTo>
                    <a:pt x="57" y="135"/>
                  </a:lnTo>
                  <a:lnTo>
                    <a:pt x="79" y="167"/>
                  </a:lnTo>
                  <a:lnTo>
                    <a:pt x="101" y="198"/>
                  </a:lnTo>
                  <a:lnTo>
                    <a:pt x="126" y="229"/>
                  </a:lnTo>
                  <a:lnTo>
                    <a:pt x="151" y="259"/>
                  </a:lnTo>
                  <a:lnTo>
                    <a:pt x="177" y="287"/>
                  </a:lnTo>
                  <a:lnTo>
                    <a:pt x="205" y="316"/>
                  </a:lnTo>
                  <a:lnTo>
                    <a:pt x="232" y="344"/>
                  </a:lnTo>
                  <a:lnTo>
                    <a:pt x="261" y="370"/>
                  </a:lnTo>
                  <a:lnTo>
                    <a:pt x="290" y="397"/>
                  </a:lnTo>
                  <a:lnTo>
                    <a:pt x="349" y="448"/>
                  </a:lnTo>
                  <a:lnTo>
                    <a:pt x="410" y="499"/>
                  </a:lnTo>
                  <a:lnTo>
                    <a:pt x="409" y="498"/>
                  </a:lnTo>
                  <a:lnTo>
                    <a:pt x="459" y="44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8" name="Freeform 375"/>
            <p:cNvSpPr>
              <a:spLocks/>
            </p:cNvSpPr>
            <p:nvPr/>
          </p:nvSpPr>
          <p:spPr bwMode="auto">
            <a:xfrm>
              <a:off x="2136" y="2020"/>
              <a:ext cx="21" cy="8"/>
            </a:xfrm>
            <a:custGeom>
              <a:avLst/>
              <a:gdLst>
                <a:gd name="T0" fmla="*/ 0 w 347"/>
                <a:gd name="T1" fmla="*/ 0 h 141"/>
                <a:gd name="T2" fmla="*/ 0 w 347"/>
                <a:gd name="T3" fmla="*/ 0 h 141"/>
                <a:gd name="T4" fmla="*/ 0 w 347"/>
                <a:gd name="T5" fmla="*/ 0 h 141"/>
                <a:gd name="T6" fmla="*/ 0 w 347"/>
                <a:gd name="T7" fmla="*/ 0 h 141"/>
                <a:gd name="T8" fmla="*/ 0 w 347"/>
                <a:gd name="T9" fmla="*/ 0 h 141"/>
                <a:gd name="T10" fmla="*/ 0 w 347"/>
                <a:gd name="T11" fmla="*/ 0 h 141"/>
                <a:gd name="T12" fmla="*/ 0 w 347"/>
                <a:gd name="T13" fmla="*/ 0 h 141"/>
                <a:gd name="T14" fmla="*/ 0 w 347"/>
                <a:gd name="T15" fmla="*/ 0 h 141"/>
                <a:gd name="T16" fmla="*/ 0 w 347"/>
                <a:gd name="T17" fmla="*/ 0 h 141"/>
                <a:gd name="T18" fmla="*/ 0 w 347"/>
                <a:gd name="T19" fmla="*/ 0 h 141"/>
                <a:gd name="T20" fmla="*/ 0 w 347"/>
                <a:gd name="T21" fmla="*/ 0 h 141"/>
                <a:gd name="T22" fmla="*/ 0 w 347"/>
                <a:gd name="T23" fmla="*/ 0 h 141"/>
                <a:gd name="T24" fmla="*/ 0 w 347"/>
                <a:gd name="T25" fmla="*/ 0 h 141"/>
                <a:gd name="T26" fmla="*/ 0 w 347"/>
                <a:gd name="T27" fmla="*/ 0 h 141"/>
                <a:gd name="T28" fmla="*/ 0 w 347"/>
                <a:gd name="T29" fmla="*/ 0 h 141"/>
                <a:gd name="T30" fmla="*/ 0 w 347"/>
                <a:gd name="T31" fmla="*/ 0 h 141"/>
                <a:gd name="T32" fmla="*/ 0 w 347"/>
                <a:gd name="T33" fmla="*/ 0 h 141"/>
                <a:gd name="T34" fmla="*/ 0 w 347"/>
                <a:gd name="T35" fmla="*/ 0 h 141"/>
                <a:gd name="T36" fmla="*/ 0 w 347"/>
                <a:gd name="T37" fmla="*/ 0 h 141"/>
                <a:gd name="T38" fmla="*/ 0 w 347"/>
                <a:gd name="T39" fmla="*/ 0 h 141"/>
                <a:gd name="T40" fmla="*/ 0 w 347"/>
                <a:gd name="T41" fmla="*/ 0 h 141"/>
                <a:gd name="T42" fmla="*/ 0 w 347"/>
                <a:gd name="T43" fmla="*/ 0 h 141"/>
                <a:gd name="T44" fmla="*/ 0 w 347"/>
                <a:gd name="T45" fmla="*/ 0 h 141"/>
                <a:gd name="T46" fmla="*/ 0 w 347"/>
                <a:gd name="T47" fmla="*/ 0 h 141"/>
                <a:gd name="T48" fmla="*/ 0 w 347"/>
                <a:gd name="T49" fmla="*/ 0 h 141"/>
                <a:gd name="T50" fmla="*/ 0 w 347"/>
                <a:gd name="T51" fmla="*/ 0 h 141"/>
                <a:gd name="T52" fmla="*/ 0 w 347"/>
                <a:gd name="T53" fmla="*/ 0 h 141"/>
                <a:gd name="T54" fmla="*/ 0 w 347"/>
                <a:gd name="T55" fmla="*/ 0 h 141"/>
                <a:gd name="T56" fmla="*/ 0 w 347"/>
                <a:gd name="T57" fmla="*/ 0 h 141"/>
                <a:gd name="T58" fmla="*/ 0 w 347"/>
                <a:gd name="T59" fmla="*/ 0 h 141"/>
                <a:gd name="T60" fmla="*/ 0 w 347"/>
                <a:gd name="T61" fmla="*/ 0 h 141"/>
                <a:gd name="T62" fmla="*/ 0 w 347"/>
                <a:gd name="T63" fmla="*/ 0 h 141"/>
                <a:gd name="T64" fmla="*/ 0 w 347"/>
                <a:gd name="T65" fmla="*/ 0 h 141"/>
                <a:gd name="T66" fmla="*/ 0 w 347"/>
                <a:gd name="T67" fmla="*/ 0 h 141"/>
                <a:gd name="T68" fmla="*/ 0 w 347"/>
                <a:gd name="T69" fmla="*/ 0 h 141"/>
                <a:gd name="T70" fmla="*/ 0 w 347"/>
                <a:gd name="T71" fmla="*/ 0 h 141"/>
                <a:gd name="T72" fmla="*/ 0 w 347"/>
                <a:gd name="T73" fmla="*/ 0 h 141"/>
                <a:gd name="T74" fmla="*/ 0 w 347"/>
                <a:gd name="T75" fmla="*/ 0 h 141"/>
                <a:gd name="T76" fmla="*/ 0 w 347"/>
                <a:gd name="T77" fmla="*/ 0 h 141"/>
                <a:gd name="T78" fmla="*/ 0 w 347"/>
                <a:gd name="T79" fmla="*/ 0 h 141"/>
                <a:gd name="T80" fmla="*/ 0 w 347"/>
                <a:gd name="T81" fmla="*/ 0 h 1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47"/>
                <a:gd name="T124" fmla="*/ 0 h 141"/>
                <a:gd name="T125" fmla="*/ 347 w 347"/>
                <a:gd name="T126" fmla="*/ 141 h 1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47" h="141">
                  <a:moveTo>
                    <a:pt x="313" y="0"/>
                  </a:moveTo>
                  <a:lnTo>
                    <a:pt x="312" y="0"/>
                  </a:lnTo>
                  <a:lnTo>
                    <a:pt x="278" y="16"/>
                  </a:lnTo>
                  <a:lnTo>
                    <a:pt x="240" y="33"/>
                  </a:lnTo>
                  <a:lnTo>
                    <a:pt x="222" y="41"/>
                  </a:lnTo>
                  <a:lnTo>
                    <a:pt x="203" y="47"/>
                  </a:lnTo>
                  <a:lnTo>
                    <a:pt x="184" y="53"/>
                  </a:lnTo>
                  <a:lnTo>
                    <a:pt x="165" y="58"/>
                  </a:lnTo>
                  <a:lnTo>
                    <a:pt x="146" y="61"/>
                  </a:lnTo>
                  <a:lnTo>
                    <a:pt x="129" y="64"/>
                  </a:lnTo>
                  <a:lnTo>
                    <a:pt x="112" y="65"/>
                  </a:lnTo>
                  <a:lnTo>
                    <a:pt x="96" y="64"/>
                  </a:lnTo>
                  <a:lnTo>
                    <a:pt x="91" y="62"/>
                  </a:lnTo>
                  <a:lnTo>
                    <a:pt x="84" y="60"/>
                  </a:lnTo>
                  <a:lnTo>
                    <a:pt x="78" y="59"/>
                  </a:lnTo>
                  <a:lnTo>
                    <a:pt x="71" y="56"/>
                  </a:lnTo>
                  <a:lnTo>
                    <a:pt x="66" y="54"/>
                  </a:lnTo>
                  <a:lnTo>
                    <a:pt x="60" y="51"/>
                  </a:lnTo>
                  <a:lnTo>
                    <a:pt x="55" y="48"/>
                  </a:lnTo>
                  <a:lnTo>
                    <a:pt x="50" y="44"/>
                  </a:lnTo>
                  <a:lnTo>
                    <a:pt x="0" y="102"/>
                  </a:lnTo>
                  <a:lnTo>
                    <a:pt x="10" y="111"/>
                  </a:lnTo>
                  <a:lnTo>
                    <a:pt x="20" y="118"/>
                  </a:lnTo>
                  <a:lnTo>
                    <a:pt x="31" y="124"/>
                  </a:lnTo>
                  <a:lnTo>
                    <a:pt x="43" y="128"/>
                  </a:lnTo>
                  <a:lnTo>
                    <a:pt x="54" y="132"/>
                  </a:lnTo>
                  <a:lnTo>
                    <a:pt x="65" y="136"/>
                  </a:lnTo>
                  <a:lnTo>
                    <a:pt x="76" y="138"/>
                  </a:lnTo>
                  <a:lnTo>
                    <a:pt x="90" y="140"/>
                  </a:lnTo>
                  <a:lnTo>
                    <a:pt x="112" y="141"/>
                  </a:lnTo>
                  <a:lnTo>
                    <a:pt x="135" y="140"/>
                  </a:lnTo>
                  <a:lnTo>
                    <a:pt x="158" y="137"/>
                  </a:lnTo>
                  <a:lnTo>
                    <a:pt x="182" y="133"/>
                  </a:lnTo>
                  <a:lnTo>
                    <a:pt x="205" y="128"/>
                  </a:lnTo>
                  <a:lnTo>
                    <a:pt x="227" y="121"/>
                  </a:lnTo>
                  <a:lnTo>
                    <a:pt x="249" y="113"/>
                  </a:lnTo>
                  <a:lnTo>
                    <a:pt x="271" y="104"/>
                  </a:lnTo>
                  <a:lnTo>
                    <a:pt x="310" y="87"/>
                  </a:lnTo>
                  <a:lnTo>
                    <a:pt x="347" y="70"/>
                  </a:lnTo>
                  <a:lnTo>
                    <a:pt x="346" y="70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9" name="Freeform 376"/>
            <p:cNvSpPr>
              <a:spLocks/>
            </p:cNvSpPr>
            <p:nvPr/>
          </p:nvSpPr>
          <p:spPr bwMode="auto">
            <a:xfrm>
              <a:off x="2155" y="1986"/>
              <a:ext cx="31" cy="38"/>
            </a:xfrm>
            <a:custGeom>
              <a:avLst/>
              <a:gdLst>
                <a:gd name="T0" fmla="*/ 0 w 494"/>
                <a:gd name="T1" fmla="*/ 0 h 608"/>
                <a:gd name="T2" fmla="*/ 0 w 494"/>
                <a:gd name="T3" fmla="*/ 0 h 608"/>
                <a:gd name="T4" fmla="*/ 0 w 494"/>
                <a:gd name="T5" fmla="*/ 0 h 608"/>
                <a:gd name="T6" fmla="*/ 0 w 494"/>
                <a:gd name="T7" fmla="*/ 0 h 608"/>
                <a:gd name="T8" fmla="*/ 0 w 494"/>
                <a:gd name="T9" fmla="*/ 0 h 608"/>
                <a:gd name="T10" fmla="*/ 0 w 494"/>
                <a:gd name="T11" fmla="*/ 0 h 608"/>
                <a:gd name="T12" fmla="*/ 0 w 494"/>
                <a:gd name="T13" fmla="*/ 0 h 608"/>
                <a:gd name="T14" fmla="*/ 0 w 494"/>
                <a:gd name="T15" fmla="*/ 0 h 608"/>
                <a:gd name="T16" fmla="*/ 0 w 494"/>
                <a:gd name="T17" fmla="*/ 0 h 608"/>
                <a:gd name="T18" fmla="*/ 0 w 494"/>
                <a:gd name="T19" fmla="*/ 0 h 608"/>
                <a:gd name="T20" fmla="*/ 0 w 494"/>
                <a:gd name="T21" fmla="*/ 0 h 608"/>
                <a:gd name="T22" fmla="*/ 0 w 494"/>
                <a:gd name="T23" fmla="*/ 0 h 608"/>
                <a:gd name="T24" fmla="*/ 0 w 494"/>
                <a:gd name="T25" fmla="*/ 0 h 608"/>
                <a:gd name="T26" fmla="*/ 0 w 494"/>
                <a:gd name="T27" fmla="*/ 0 h 608"/>
                <a:gd name="T28" fmla="*/ 0 w 494"/>
                <a:gd name="T29" fmla="*/ 0 h 608"/>
                <a:gd name="T30" fmla="*/ 0 w 494"/>
                <a:gd name="T31" fmla="*/ 0 h 608"/>
                <a:gd name="T32" fmla="*/ 0 w 494"/>
                <a:gd name="T33" fmla="*/ 0 h 608"/>
                <a:gd name="T34" fmla="*/ 0 w 494"/>
                <a:gd name="T35" fmla="*/ 0 h 608"/>
                <a:gd name="T36" fmla="*/ 0 w 494"/>
                <a:gd name="T37" fmla="*/ 0 h 608"/>
                <a:gd name="T38" fmla="*/ 0 w 494"/>
                <a:gd name="T39" fmla="*/ 0 h 608"/>
                <a:gd name="T40" fmla="*/ 0 w 494"/>
                <a:gd name="T41" fmla="*/ 0 h 608"/>
                <a:gd name="T42" fmla="*/ 0 w 494"/>
                <a:gd name="T43" fmla="*/ 0 h 608"/>
                <a:gd name="T44" fmla="*/ 0 w 494"/>
                <a:gd name="T45" fmla="*/ 0 h 608"/>
                <a:gd name="T46" fmla="*/ 0 w 494"/>
                <a:gd name="T47" fmla="*/ 0 h 608"/>
                <a:gd name="T48" fmla="*/ 0 w 494"/>
                <a:gd name="T49" fmla="*/ 0 h 608"/>
                <a:gd name="T50" fmla="*/ 0 w 494"/>
                <a:gd name="T51" fmla="*/ 0 h 608"/>
                <a:gd name="T52" fmla="*/ 0 w 494"/>
                <a:gd name="T53" fmla="*/ 0 h 608"/>
                <a:gd name="T54" fmla="*/ 0 w 494"/>
                <a:gd name="T55" fmla="*/ 0 h 608"/>
                <a:gd name="T56" fmla="*/ 0 w 494"/>
                <a:gd name="T57" fmla="*/ 0 h 608"/>
                <a:gd name="T58" fmla="*/ 0 w 494"/>
                <a:gd name="T59" fmla="*/ 0 h 608"/>
                <a:gd name="T60" fmla="*/ 0 w 494"/>
                <a:gd name="T61" fmla="*/ 0 h 608"/>
                <a:gd name="T62" fmla="*/ 0 w 494"/>
                <a:gd name="T63" fmla="*/ 0 h 608"/>
                <a:gd name="T64" fmla="*/ 0 w 494"/>
                <a:gd name="T65" fmla="*/ 0 h 608"/>
                <a:gd name="T66" fmla="*/ 0 w 494"/>
                <a:gd name="T67" fmla="*/ 0 h 6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4"/>
                <a:gd name="T103" fmla="*/ 0 h 608"/>
                <a:gd name="T104" fmla="*/ 494 w 494"/>
                <a:gd name="T105" fmla="*/ 608 h 6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4" h="608">
                  <a:moveTo>
                    <a:pt x="415" y="5"/>
                  </a:moveTo>
                  <a:lnTo>
                    <a:pt x="415" y="5"/>
                  </a:lnTo>
                  <a:lnTo>
                    <a:pt x="416" y="24"/>
                  </a:lnTo>
                  <a:lnTo>
                    <a:pt x="416" y="43"/>
                  </a:lnTo>
                  <a:lnTo>
                    <a:pt x="414" y="62"/>
                  </a:lnTo>
                  <a:lnTo>
                    <a:pt x="411" y="81"/>
                  </a:lnTo>
                  <a:lnTo>
                    <a:pt x="407" y="101"/>
                  </a:lnTo>
                  <a:lnTo>
                    <a:pt x="402" y="120"/>
                  </a:lnTo>
                  <a:lnTo>
                    <a:pt x="396" y="138"/>
                  </a:lnTo>
                  <a:lnTo>
                    <a:pt x="389" y="158"/>
                  </a:lnTo>
                  <a:lnTo>
                    <a:pt x="381" y="177"/>
                  </a:lnTo>
                  <a:lnTo>
                    <a:pt x="371" y="197"/>
                  </a:lnTo>
                  <a:lnTo>
                    <a:pt x="361" y="215"/>
                  </a:lnTo>
                  <a:lnTo>
                    <a:pt x="350" y="235"/>
                  </a:lnTo>
                  <a:lnTo>
                    <a:pt x="339" y="253"/>
                  </a:lnTo>
                  <a:lnTo>
                    <a:pt x="325" y="272"/>
                  </a:lnTo>
                  <a:lnTo>
                    <a:pt x="312" y="290"/>
                  </a:lnTo>
                  <a:lnTo>
                    <a:pt x="298" y="309"/>
                  </a:lnTo>
                  <a:lnTo>
                    <a:pt x="282" y="327"/>
                  </a:lnTo>
                  <a:lnTo>
                    <a:pt x="266" y="344"/>
                  </a:lnTo>
                  <a:lnTo>
                    <a:pt x="249" y="361"/>
                  </a:lnTo>
                  <a:lnTo>
                    <a:pt x="233" y="378"/>
                  </a:lnTo>
                  <a:lnTo>
                    <a:pt x="216" y="395"/>
                  </a:lnTo>
                  <a:lnTo>
                    <a:pt x="197" y="410"/>
                  </a:lnTo>
                  <a:lnTo>
                    <a:pt x="179" y="425"/>
                  </a:lnTo>
                  <a:lnTo>
                    <a:pt x="160" y="441"/>
                  </a:lnTo>
                  <a:lnTo>
                    <a:pt x="141" y="455"/>
                  </a:lnTo>
                  <a:lnTo>
                    <a:pt x="121" y="468"/>
                  </a:lnTo>
                  <a:lnTo>
                    <a:pt x="102" y="482"/>
                  </a:lnTo>
                  <a:lnTo>
                    <a:pt x="81" y="494"/>
                  </a:lnTo>
                  <a:lnTo>
                    <a:pt x="61" y="506"/>
                  </a:lnTo>
                  <a:lnTo>
                    <a:pt x="41" y="518"/>
                  </a:lnTo>
                  <a:lnTo>
                    <a:pt x="21" y="528"/>
                  </a:lnTo>
                  <a:lnTo>
                    <a:pt x="0" y="538"/>
                  </a:lnTo>
                  <a:lnTo>
                    <a:pt x="33" y="608"/>
                  </a:lnTo>
                  <a:lnTo>
                    <a:pt x="56" y="597"/>
                  </a:lnTo>
                  <a:lnTo>
                    <a:pt x="78" y="585"/>
                  </a:lnTo>
                  <a:lnTo>
                    <a:pt x="100" y="573"/>
                  </a:lnTo>
                  <a:lnTo>
                    <a:pt x="121" y="561"/>
                  </a:lnTo>
                  <a:lnTo>
                    <a:pt x="144" y="546"/>
                  </a:lnTo>
                  <a:lnTo>
                    <a:pt x="164" y="533"/>
                  </a:lnTo>
                  <a:lnTo>
                    <a:pt x="186" y="518"/>
                  </a:lnTo>
                  <a:lnTo>
                    <a:pt x="207" y="502"/>
                  </a:lnTo>
                  <a:lnTo>
                    <a:pt x="228" y="486"/>
                  </a:lnTo>
                  <a:lnTo>
                    <a:pt x="247" y="469"/>
                  </a:lnTo>
                  <a:lnTo>
                    <a:pt x="267" y="452"/>
                  </a:lnTo>
                  <a:lnTo>
                    <a:pt x="286" y="433"/>
                  </a:lnTo>
                  <a:lnTo>
                    <a:pt x="305" y="415"/>
                  </a:lnTo>
                  <a:lnTo>
                    <a:pt x="323" y="397"/>
                  </a:lnTo>
                  <a:lnTo>
                    <a:pt x="341" y="377"/>
                  </a:lnTo>
                  <a:lnTo>
                    <a:pt x="357" y="358"/>
                  </a:lnTo>
                  <a:lnTo>
                    <a:pt x="373" y="338"/>
                  </a:lnTo>
                  <a:lnTo>
                    <a:pt x="388" y="318"/>
                  </a:lnTo>
                  <a:lnTo>
                    <a:pt x="403" y="296"/>
                  </a:lnTo>
                  <a:lnTo>
                    <a:pt x="416" y="275"/>
                  </a:lnTo>
                  <a:lnTo>
                    <a:pt x="429" y="253"/>
                  </a:lnTo>
                  <a:lnTo>
                    <a:pt x="441" y="232"/>
                  </a:lnTo>
                  <a:lnTo>
                    <a:pt x="451" y="209"/>
                  </a:lnTo>
                  <a:lnTo>
                    <a:pt x="460" y="187"/>
                  </a:lnTo>
                  <a:lnTo>
                    <a:pt x="470" y="164"/>
                  </a:lnTo>
                  <a:lnTo>
                    <a:pt x="477" y="142"/>
                  </a:lnTo>
                  <a:lnTo>
                    <a:pt x="483" y="118"/>
                  </a:lnTo>
                  <a:lnTo>
                    <a:pt x="488" y="94"/>
                  </a:lnTo>
                  <a:lnTo>
                    <a:pt x="491" y="71"/>
                  </a:lnTo>
                  <a:lnTo>
                    <a:pt x="493" y="47"/>
                  </a:lnTo>
                  <a:lnTo>
                    <a:pt x="494" y="24"/>
                  </a:lnTo>
                  <a:lnTo>
                    <a:pt x="493" y="0"/>
                  </a:lnTo>
                  <a:lnTo>
                    <a:pt x="415" y="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0" name="Freeform 377"/>
            <p:cNvSpPr>
              <a:spLocks/>
            </p:cNvSpPr>
            <p:nvPr/>
          </p:nvSpPr>
          <p:spPr bwMode="auto">
            <a:xfrm>
              <a:off x="2146" y="1939"/>
              <a:ext cx="40" cy="47"/>
            </a:xfrm>
            <a:custGeom>
              <a:avLst/>
              <a:gdLst>
                <a:gd name="T0" fmla="*/ 0 w 646"/>
                <a:gd name="T1" fmla="*/ 0 h 764"/>
                <a:gd name="T2" fmla="*/ 0 w 646"/>
                <a:gd name="T3" fmla="*/ 0 h 764"/>
                <a:gd name="T4" fmla="*/ 0 w 646"/>
                <a:gd name="T5" fmla="*/ 0 h 764"/>
                <a:gd name="T6" fmla="*/ 0 w 646"/>
                <a:gd name="T7" fmla="*/ 0 h 764"/>
                <a:gd name="T8" fmla="*/ 0 w 646"/>
                <a:gd name="T9" fmla="*/ 0 h 764"/>
                <a:gd name="T10" fmla="*/ 0 w 646"/>
                <a:gd name="T11" fmla="*/ 0 h 764"/>
                <a:gd name="T12" fmla="*/ 0 w 646"/>
                <a:gd name="T13" fmla="*/ 0 h 764"/>
                <a:gd name="T14" fmla="*/ 0 w 646"/>
                <a:gd name="T15" fmla="*/ 0 h 764"/>
                <a:gd name="T16" fmla="*/ 0 w 646"/>
                <a:gd name="T17" fmla="*/ 0 h 764"/>
                <a:gd name="T18" fmla="*/ 0 w 646"/>
                <a:gd name="T19" fmla="*/ 0 h 764"/>
                <a:gd name="T20" fmla="*/ 0 w 646"/>
                <a:gd name="T21" fmla="*/ 0 h 764"/>
                <a:gd name="T22" fmla="*/ 0 w 646"/>
                <a:gd name="T23" fmla="*/ 0 h 764"/>
                <a:gd name="T24" fmla="*/ 0 w 646"/>
                <a:gd name="T25" fmla="*/ 0 h 764"/>
                <a:gd name="T26" fmla="*/ 0 w 646"/>
                <a:gd name="T27" fmla="*/ 0 h 764"/>
                <a:gd name="T28" fmla="*/ 0 w 646"/>
                <a:gd name="T29" fmla="*/ 0 h 764"/>
                <a:gd name="T30" fmla="*/ 0 w 646"/>
                <a:gd name="T31" fmla="*/ 0 h 764"/>
                <a:gd name="T32" fmla="*/ 0 w 646"/>
                <a:gd name="T33" fmla="*/ 0 h 764"/>
                <a:gd name="T34" fmla="*/ 0 w 646"/>
                <a:gd name="T35" fmla="*/ 0 h 764"/>
                <a:gd name="T36" fmla="*/ 0 w 646"/>
                <a:gd name="T37" fmla="*/ 0 h 764"/>
                <a:gd name="T38" fmla="*/ 0 w 646"/>
                <a:gd name="T39" fmla="*/ 0 h 764"/>
                <a:gd name="T40" fmla="*/ 0 w 646"/>
                <a:gd name="T41" fmla="*/ 0 h 764"/>
                <a:gd name="T42" fmla="*/ 0 w 646"/>
                <a:gd name="T43" fmla="*/ 0 h 764"/>
                <a:gd name="T44" fmla="*/ 0 w 646"/>
                <a:gd name="T45" fmla="*/ 0 h 764"/>
                <a:gd name="T46" fmla="*/ 0 w 646"/>
                <a:gd name="T47" fmla="*/ 0 h 764"/>
                <a:gd name="T48" fmla="*/ 0 w 646"/>
                <a:gd name="T49" fmla="*/ 0 h 764"/>
                <a:gd name="T50" fmla="*/ 0 w 646"/>
                <a:gd name="T51" fmla="*/ 0 h 764"/>
                <a:gd name="T52" fmla="*/ 0 w 646"/>
                <a:gd name="T53" fmla="*/ 0 h 764"/>
                <a:gd name="T54" fmla="*/ 0 w 646"/>
                <a:gd name="T55" fmla="*/ 0 h 764"/>
                <a:gd name="T56" fmla="*/ 0 w 646"/>
                <a:gd name="T57" fmla="*/ 0 h 764"/>
                <a:gd name="T58" fmla="*/ 0 w 646"/>
                <a:gd name="T59" fmla="*/ 0 h 764"/>
                <a:gd name="T60" fmla="*/ 0 w 646"/>
                <a:gd name="T61" fmla="*/ 0 h 764"/>
                <a:gd name="T62" fmla="*/ 0 w 646"/>
                <a:gd name="T63" fmla="*/ 0 h 764"/>
                <a:gd name="T64" fmla="*/ 0 w 646"/>
                <a:gd name="T65" fmla="*/ 0 h 764"/>
                <a:gd name="T66" fmla="*/ 0 w 646"/>
                <a:gd name="T67" fmla="*/ 0 h 7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46"/>
                <a:gd name="T103" fmla="*/ 0 h 764"/>
                <a:gd name="T104" fmla="*/ 646 w 646"/>
                <a:gd name="T105" fmla="*/ 764 h 7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46" h="764">
                  <a:moveTo>
                    <a:pt x="1" y="72"/>
                  </a:moveTo>
                  <a:lnTo>
                    <a:pt x="0" y="72"/>
                  </a:lnTo>
                  <a:lnTo>
                    <a:pt x="27" y="84"/>
                  </a:lnTo>
                  <a:lnTo>
                    <a:pt x="55" y="97"/>
                  </a:lnTo>
                  <a:lnTo>
                    <a:pt x="83" y="112"/>
                  </a:lnTo>
                  <a:lnTo>
                    <a:pt x="109" y="126"/>
                  </a:lnTo>
                  <a:lnTo>
                    <a:pt x="136" y="141"/>
                  </a:lnTo>
                  <a:lnTo>
                    <a:pt x="162" y="157"/>
                  </a:lnTo>
                  <a:lnTo>
                    <a:pt x="188" y="174"/>
                  </a:lnTo>
                  <a:lnTo>
                    <a:pt x="213" y="191"/>
                  </a:lnTo>
                  <a:lnTo>
                    <a:pt x="237" y="209"/>
                  </a:lnTo>
                  <a:lnTo>
                    <a:pt x="261" y="227"/>
                  </a:lnTo>
                  <a:lnTo>
                    <a:pt x="284" y="247"/>
                  </a:lnTo>
                  <a:lnTo>
                    <a:pt x="307" y="266"/>
                  </a:lnTo>
                  <a:lnTo>
                    <a:pt x="329" y="287"/>
                  </a:lnTo>
                  <a:lnTo>
                    <a:pt x="350" y="308"/>
                  </a:lnTo>
                  <a:lnTo>
                    <a:pt x="371" y="330"/>
                  </a:lnTo>
                  <a:lnTo>
                    <a:pt x="390" y="351"/>
                  </a:lnTo>
                  <a:lnTo>
                    <a:pt x="408" y="374"/>
                  </a:lnTo>
                  <a:lnTo>
                    <a:pt x="427" y="396"/>
                  </a:lnTo>
                  <a:lnTo>
                    <a:pt x="443" y="420"/>
                  </a:lnTo>
                  <a:lnTo>
                    <a:pt x="460" y="445"/>
                  </a:lnTo>
                  <a:lnTo>
                    <a:pt x="474" y="469"/>
                  </a:lnTo>
                  <a:lnTo>
                    <a:pt x="488" y="494"/>
                  </a:lnTo>
                  <a:lnTo>
                    <a:pt x="502" y="519"/>
                  </a:lnTo>
                  <a:lnTo>
                    <a:pt x="514" y="545"/>
                  </a:lnTo>
                  <a:lnTo>
                    <a:pt x="524" y="571"/>
                  </a:lnTo>
                  <a:lnTo>
                    <a:pt x="535" y="597"/>
                  </a:lnTo>
                  <a:lnTo>
                    <a:pt x="543" y="624"/>
                  </a:lnTo>
                  <a:lnTo>
                    <a:pt x="551" y="652"/>
                  </a:lnTo>
                  <a:lnTo>
                    <a:pt x="557" y="679"/>
                  </a:lnTo>
                  <a:lnTo>
                    <a:pt x="562" y="707"/>
                  </a:lnTo>
                  <a:lnTo>
                    <a:pt x="566" y="736"/>
                  </a:lnTo>
                  <a:lnTo>
                    <a:pt x="568" y="764"/>
                  </a:lnTo>
                  <a:lnTo>
                    <a:pt x="646" y="759"/>
                  </a:lnTo>
                  <a:lnTo>
                    <a:pt x="643" y="726"/>
                  </a:lnTo>
                  <a:lnTo>
                    <a:pt x="639" y="695"/>
                  </a:lnTo>
                  <a:lnTo>
                    <a:pt x="633" y="664"/>
                  </a:lnTo>
                  <a:lnTo>
                    <a:pt x="626" y="632"/>
                  </a:lnTo>
                  <a:lnTo>
                    <a:pt x="618" y="602"/>
                  </a:lnTo>
                  <a:lnTo>
                    <a:pt x="607" y="572"/>
                  </a:lnTo>
                  <a:lnTo>
                    <a:pt x="597" y="543"/>
                  </a:lnTo>
                  <a:lnTo>
                    <a:pt x="585" y="513"/>
                  </a:lnTo>
                  <a:lnTo>
                    <a:pt x="571" y="485"/>
                  </a:lnTo>
                  <a:lnTo>
                    <a:pt x="557" y="457"/>
                  </a:lnTo>
                  <a:lnTo>
                    <a:pt x="541" y="429"/>
                  </a:lnTo>
                  <a:lnTo>
                    <a:pt x="524" y="403"/>
                  </a:lnTo>
                  <a:lnTo>
                    <a:pt x="507" y="376"/>
                  </a:lnTo>
                  <a:lnTo>
                    <a:pt x="488" y="350"/>
                  </a:lnTo>
                  <a:lnTo>
                    <a:pt x="469" y="326"/>
                  </a:lnTo>
                  <a:lnTo>
                    <a:pt x="448" y="301"/>
                  </a:lnTo>
                  <a:lnTo>
                    <a:pt x="427" y="277"/>
                  </a:lnTo>
                  <a:lnTo>
                    <a:pt x="405" y="254"/>
                  </a:lnTo>
                  <a:lnTo>
                    <a:pt x="382" y="232"/>
                  </a:lnTo>
                  <a:lnTo>
                    <a:pt x="358" y="209"/>
                  </a:lnTo>
                  <a:lnTo>
                    <a:pt x="335" y="187"/>
                  </a:lnTo>
                  <a:lnTo>
                    <a:pt x="309" y="167"/>
                  </a:lnTo>
                  <a:lnTo>
                    <a:pt x="283" y="148"/>
                  </a:lnTo>
                  <a:lnTo>
                    <a:pt x="258" y="128"/>
                  </a:lnTo>
                  <a:lnTo>
                    <a:pt x="231" y="110"/>
                  </a:lnTo>
                  <a:lnTo>
                    <a:pt x="203" y="92"/>
                  </a:lnTo>
                  <a:lnTo>
                    <a:pt x="176" y="75"/>
                  </a:lnTo>
                  <a:lnTo>
                    <a:pt x="147" y="58"/>
                  </a:lnTo>
                  <a:lnTo>
                    <a:pt x="118" y="43"/>
                  </a:lnTo>
                  <a:lnTo>
                    <a:pt x="90" y="28"/>
                  </a:lnTo>
                  <a:lnTo>
                    <a:pt x="60" y="14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1" y="7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1" name="Freeform 378"/>
            <p:cNvSpPr>
              <a:spLocks/>
            </p:cNvSpPr>
            <p:nvPr/>
          </p:nvSpPr>
          <p:spPr bwMode="auto">
            <a:xfrm>
              <a:off x="2145" y="1998"/>
              <a:ext cx="74" cy="88"/>
            </a:xfrm>
            <a:custGeom>
              <a:avLst/>
              <a:gdLst>
                <a:gd name="T0" fmla="*/ 0 w 1174"/>
                <a:gd name="T1" fmla="*/ 0 h 1407"/>
                <a:gd name="T2" fmla="*/ 0 w 1174"/>
                <a:gd name="T3" fmla="*/ 0 h 1407"/>
                <a:gd name="T4" fmla="*/ 0 w 1174"/>
                <a:gd name="T5" fmla="*/ 0 h 1407"/>
                <a:gd name="T6" fmla="*/ 0 w 1174"/>
                <a:gd name="T7" fmla="*/ 0 h 1407"/>
                <a:gd name="T8" fmla="*/ 0 w 1174"/>
                <a:gd name="T9" fmla="*/ 0 h 1407"/>
                <a:gd name="T10" fmla="*/ 0 w 1174"/>
                <a:gd name="T11" fmla="*/ 0 h 1407"/>
                <a:gd name="T12" fmla="*/ 0 w 1174"/>
                <a:gd name="T13" fmla="*/ 0 h 1407"/>
                <a:gd name="T14" fmla="*/ 0 w 1174"/>
                <a:gd name="T15" fmla="*/ 0 h 1407"/>
                <a:gd name="T16" fmla="*/ 0 w 1174"/>
                <a:gd name="T17" fmla="*/ 0 h 1407"/>
                <a:gd name="T18" fmla="*/ 0 w 1174"/>
                <a:gd name="T19" fmla="*/ 0 h 1407"/>
                <a:gd name="T20" fmla="*/ 0 w 1174"/>
                <a:gd name="T21" fmla="*/ 0 h 1407"/>
                <a:gd name="T22" fmla="*/ 0 w 1174"/>
                <a:gd name="T23" fmla="*/ 0 h 1407"/>
                <a:gd name="T24" fmla="*/ 0 w 1174"/>
                <a:gd name="T25" fmla="*/ 0 h 1407"/>
                <a:gd name="T26" fmla="*/ 0 w 1174"/>
                <a:gd name="T27" fmla="*/ 0 h 1407"/>
                <a:gd name="T28" fmla="*/ 0 w 1174"/>
                <a:gd name="T29" fmla="*/ 0 h 1407"/>
                <a:gd name="T30" fmla="*/ 0 w 1174"/>
                <a:gd name="T31" fmla="*/ 0 h 1407"/>
                <a:gd name="T32" fmla="*/ 0 w 1174"/>
                <a:gd name="T33" fmla="*/ 0 h 1407"/>
                <a:gd name="T34" fmla="*/ 0 w 1174"/>
                <a:gd name="T35" fmla="*/ 0 h 1407"/>
                <a:gd name="T36" fmla="*/ 0 w 1174"/>
                <a:gd name="T37" fmla="*/ 0 h 1407"/>
                <a:gd name="T38" fmla="*/ 0 w 1174"/>
                <a:gd name="T39" fmla="*/ 0 h 1407"/>
                <a:gd name="T40" fmla="*/ 0 w 1174"/>
                <a:gd name="T41" fmla="*/ 0 h 1407"/>
                <a:gd name="T42" fmla="*/ 0 w 1174"/>
                <a:gd name="T43" fmla="*/ 0 h 1407"/>
                <a:gd name="T44" fmla="*/ 0 w 1174"/>
                <a:gd name="T45" fmla="*/ 0 h 1407"/>
                <a:gd name="T46" fmla="*/ 0 w 1174"/>
                <a:gd name="T47" fmla="*/ 0 h 1407"/>
                <a:gd name="T48" fmla="*/ 0 w 1174"/>
                <a:gd name="T49" fmla="*/ 0 h 1407"/>
                <a:gd name="T50" fmla="*/ 0 w 1174"/>
                <a:gd name="T51" fmla="*/ 0 h 1407"/>
                <a:gd name="T52" fmla="*/ 0 w 1174"/>
                <a:gd name="T53" fmla="*/ 0 h 1407"/>
                <a:gd name="T54" fmla="*/ 0 w 1174"/>
                <a:gd name="T55" fmla="*/ 0 h 1407"/>
                <a:gd name="T56" fmla="*/ 0 w 1174"/>
                <a:gd name="T57" fmla="*/ 0 h 1407"/>
                <a:gd name="T58" fmla="*/ 0 w 1174"/>
                <a:gd name="T59" fmla="*/ 0 h 1407"/>
                <a:gd name="T60" fmla="*/ 0 w 1174"/>
                <a:gd name="T61" fmla="*/ 0 h 1407"/>
                <a:gd name="T62" fmla="*/ 0 w 1174"/>
                <a:gd name="T63" fmla="*/ 0 h 1407"/>
                <a:gd name="T64" fmla="*/ 0 w 1174"/>
                <a:gd name="T65" fmla="*/ 0 h 1407"/>
                <a:gd name="T66" fmla="*/ 0 w 1174"/>
                <a:gd name="T67" fmla="*/ 0 h 1407"/>
                <a:gd name="T68" fmla="*/ 0 w 1174"/>
                <a:gd name="T69" fmla="*/ 0 h 1407"/>
                <a:gd name="T70" fmla="*/ 0 w 1174"/>
                <a:gd name="T71" fmla="*/ 0 h 1407"/>
                <a:gd name="T72" fmla="*/ 0 w 1174"/>
                <a:gd name="T73" fmla="*/ 0 h 1407"/>
                <a:gd name="T74" fmla="*/ 0 w 1174"/>
                <a:gd name="T75" fmla="*/ 0 h 1407"/>
                <a:gd name="T76" fmla="*/ 0 w 1174"/>
                <a:gd name="T77" fmla="*/ 0 h 1407"/>
                <a:gd name="T78" fmla="*/ 0 w 1174"/>
                <a:gd name="T79" fmla="*/ 0 h 1407"/>
                <a:gd name="T80" fmla="*/ 0 w 1174"/>
                <a:gd name="T81" fmla="*/ 0 h 1407"/>
                <a:gd name="T82" fmla="*/ 0 w 1174"/>
                <a:gd name="T83" fmla="*/ 0 h 1407"/>
                <a:gd name="T84" fmla="*/ 0 w 1174"/>
                <a:gd name="T85" fmla="*/ 0 h 1407"/>
                <a:gd name="T86" fmla="*/ 0 w 1174"/>
                <a:gd name="T87" fmla="*/ 0 h 1407"/>
                <a:gd name="T88" fmla="*/ 0 w 1174"/>
                <a:gd name="T89" fmla="*/ 0 h 1407"/>
                <a:gd name="T90" fmla="*/ 0 w 1174"/>
                <a:gd name="T91" fmla="*/ 0 h 1407"/>
                <a:gd name="T92" fmla="*/ 0 w 1174"/>
                <a:gd name="T93" fmla="*/ 0 h 1407"/>
                <a:gd name="T94" fmla="*/ 0 w 1174"/>
                <a:gd name="T95" fmla="*/ 0 h 1407"/>
                <a:gd name="T96" fmla="*/ 0 w 1174"/>
                <a:gd name="T97" fmla="*/ 0 h 1407"/>
                <a:gd name="T98" fmla="*/ 0 w 1174"/>
                <a:gd name="T99" fmla="*/ 0 h 1407"/>
                <a:gd name="T100" fmla="*/ 0 w 1174"/>
                <a:gd name="T101" fmla="*/ 0 h 1407"/>
                <a:gd name="T102" fmla="*/ 0 w 1174"/>
                <a:gd name="T103" fmla="*/ 0 h 140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74"/>
                <a:gd name="T157" fmla="*/ 0 h 1407"/>
                <a:gd name="T158" fmla="*/ 1174 w 1174"/>
                <a:gd name="T159" fmla="*/ 1407 h 140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74" h="1407">
                  <a:moveTo>
                    <a:pt x="1071" y="160"/>
                  </a:moveTo>
                  <a:lnTo>
                    <a:pt x="1055" y="160"/>
                  </a:lnTo>
                  <a:lnTo>
                    <a:pt x="1041" y="158"/>
                  </a:lnTo>
                  <a:lnTo>
                    <a:pt x="1026" y="156"/>
                  </a:lnTo>
                  <a:lnTo>
                    <a:pt x="1012" y="151"/>
                  </a:lnTo>
                  <a:lnTo>
                    <a:pt x="999" y="146"/>
                  </a:lnTo>
                  <a:lnTo>
                    <a:pt x="984" y="141"/>
                  </a:lnTo>
                  <a:lnTo>
                    <a:pt x="971" y="134"/>
                  </a:lnTo>
                  <a:lnTo>
                    <a:pt x="959" y="127"/>
                  </a:lnTo>
                  <a:lnTo>
                    <a:pt x="933" y="112"/>
                  </a:lnTo>
                  <a:lnTo>
                    <a:pt x="909" y="93"/>
                  </a:lnTo>
                  <a:lnTo>
                    <a:pt x="884" y="76"/>
                  </a:lnTo>
                  <a:lnTo>
                    <a:pt x="861" y="57"/>
                  </a:lnTo>
                  <a:lnTo>
                    <a:pt x="839" y="41"/>
                  </a:lnTo>
                  <a:lnTo>
                    <a:pt x="816" y="25"/>
                  </a:lnTo>
                  <a:lnTo>
                    <a:pt x="806" y="18"/>
                  </a:lnTo>
                  <a:lnTo>
                    <a:pt x="795" y="13"/>
                  </a:lnTo>
                  <a:lnTo>
                    <a:pt x="785" y="8"/>
                  </a:lnTo>
                  <a:lnTo>
                    <a:pt x="774" y="4"/>
                  </a:lnTo>
                  <a:lnTo>
                    <a:pt x="764" y="1"/>
                  </a:lnTo>
                  <a:lnTo>
                    <a:pt x="754" y="0"/>
                  </a:lnTo>
                  <a:lnTo>
                    <a:pt x="744" y="0"/>
                  </a:lnTo>
                  <a:lnTo>
                    <a:pt x="733" y="1"/>
                  </a:lnTo>
                  <a:lnTo>
                    <a:pt x="723" y="3"/>
                  </a:lnTo>
                  <a:lnTo>
                    <a:pt x="713" y="7"/>
                  </a:lnTo>
                  <a:lnTo>
                    <a:pt x="704" y="13"/>
                  </a:lnTo>
                  <a:lnTo>
                    <a:pt x="693" y="21"/>
                  </a:lnTo>
                  <a:lnTo>
                    <a:pt x="651" y="61"/>
                  </a:lnTo>
                  <a:lnTo>
                    <a:pt x="609" y="99"/>
                  </a:lnTo>
                  <a:lnTo>
                    <a:pt x="565" y="135"/>
                  </a:lnTo>
                  <a:lnTo>
                    <a:pt x="522" y="171"/>
                  </a:lnTo>
                  <a:lnTo>
                    <a:pt x="434" y="241"/>
                  </a:lnTo>
                  <a:lnTo>
                    <a:pt x="347" y="310"/>
                  </a:lnTo>
                  <a:lnTo>
                    <a:pt x="305" y="345"/>
                  </a:lnTo>
                  <a:lnTo>
                    <a:pt x="263" y="382"/>
                  </a:lnTo>
                  <a:lnTo>
                    <a:pt x="221" y="419"/>
                  </a:lnTo>
                  <a:lnTo>
                    <a:pt x="181" y="458"/>
                  </a:lnTo>
                  <a:lnTo>
                    <a:pt x="161" y="478"/>
                  </a:lnTo>
                  <a:lnTo>
                    <a:pt x="142" y="499"/>
                  </a:lnTo>
                  <a:lnTo>
                    <a:pt x="123" y="520"/>
                  </a:lnTo>
                  <a:lnTo>
                    <a:pt x="104" y="542"/>
                  </a:lnTo>
                  <a:lnTo>
                    <a:pt x="87" y="564"/>
                  </a:lnTo>
                  <a:lnTo>
                    <a:pt x="68" y="588"/>
                  </a:lnTo>
                  <a:lnTo>
                    <a:pt x="52" y="611"/>
                  </a:lnTo>
                  <a:lnTo>
                    <a:pt x="34" y="636"/>
                  </a:lnTo>
                  <a:lnTo>
                    <a:pt x="27" y="646"/>
                  </a:lnTo>
                  <a:lnTo>
                    <a:pt x="21" y="657"/>
                  </a:lnTo>
                  <a:lnTo>
                    <a:pt x="16" y="668"/>
                  </a:lnTo>
                  <a:lnTo>
                    <a:pt x="12" y="679"/>
                  </a:lnTo>
                  <a:lnTo>
                    <a:pt x="8" y="690"/>
                  </a:lnTo>
                  <a:lnTo>
                    <a:pt x="6" y="702"/>
                  </a:lnTo>
                  <a:lnTo>
                    <a:pt x="3" y="713"/>
                  </a:lnTo>
                  <a:lnTo>
                    <a:pt x="1" y="724"/>
                  </a:lnTo>
                  <a:lnTo>
                    <a:pt x="0" y="736"/>
                  </a:lnTo>
                  <a:lnTo>
                    <a:pt x="0" y="748"/>
                  </a:lnTo>
                  <a:lnTo>
                    <a:pt x="0" y="760"/>
                  </a:lnTo>
                  <a:lnTo>
                    <a:pt x="1" y="772"/>
                  </a:lnTo>
                  <a:lnTo>
                    <a:pt x="3" y="784"/>
                  </a:lnTo>
                  <a:lnTo>
                    <a:pt x="5" y="796"/>
                  </a:lnTo>
                  <a:lnTo>
                    <a:pt x="8" y="808"/>
                  </a:lnTo>
                  <a:lnTo>
                    <a:pt x="11" y="820"/>
                  </a:lnTo>
                  <a:lnTo>
                    <a:pt x="19" y="845"/>
                  </a:lnTo>
                  <a:lnTo>
                    <a:pt x="28" y="871"/>
                  </a:lnTo>
                  <a:lnTo>
                    <a:pt x="39" y="895"/>
                  </a:lnTo>
                  <a:lnTo>
                    <a:pt x="52" y="920"/>
                  </a:lnTo>
                  <a:lnTo>
                    <a:pt x="65" y="944"/>
                  </a:lnTo>
                  <a:lnTo>
                    <a:pt x="80" y="969"/>
                  </a:lnTo>
                  <a:lnTo>
                    <a:pt x="96" y="994"/>
                  </a:lnTo>
                  <a:lnTo>
                    <a:pt x="112" y="1018"/>
                  </a:lnTo>
                  <a:lnTo>
                    <a:pt x="129" y="1040"/>
                  </a:lnTo>
                  <a:lnTo>
                    <a:pt x="145" y="1060"/>
                  </a:lnTo>
                  <a:lnTo>
                    <a:pt x="162" y="1080"/>
                  </a:lnTo>
                  <a:lnTo>
                    <a:pt x="181" y="1098"/>
                  </a:lnTo>
                  <a:lnTo>
                    <a:pt x="199" y="1114"/>
                  </a:lnTo>
                  <a:lnTo>
                    <a:pt x="219" y="1130"/>
                  </a:lnTo>
                  <a:lnTo>
                    <a:pt x="238" y="1144"/>
                  </a:lnTo>
                  <a:lnTo>
                    <a:pt x="258" y="1157"/>
                  </a:lnTo>
                  <a:lnTo>
                    <a:pt x="278" y="1171"/>
                  </a:lnTo>
                  <a:lnTo>
                    <a:pt x="299" y="1182"/>
                  </a:lnTo>
                  <a:lnTo>
                    <a:pt x="319" y="1193"/>
                  </a:lnTo>
                  <a:lnTo>
                    <a:pt x="341" y="1204"/>
                  </a:lnTo>
                  <a:lnTo>
                    <a:pt x="384" y="1223"/>
                  </a:lnTo>
                  <a:lnTo>
                    <a:pt x="428" y="1240"/>
                  </a:lnTo>
                  <a:lnTo>
                    <a:pt x="517" y="1274"/>
                  </a:lnTo>
                  <a:lnTo>
                    <a:pt x="606" y="1309"/>
                  </a:lnTo>
                  <a:lnTo>
                    <a:pt x="628" y="1318"/>
                  </a:lnTo>
                  <a:lnTo>
                    <a:pt x="649" y="1329"/>
                  </a:lnTo>
                  <a:lnTo>
                    <a:pt x="672" y="1340"/>
                  </a:lnTo>
                  <a:lnTo>
                    <a:pt x="693" y="1351"/>
                  </a:lnTo>
                  <a:lnTo>
                    <a:pt x="714" y="1363"/>
                  </a:lnTo>
                  <a:lnTo>
                    <a:pt x="735" y="1377"/>
                  </a:lnTo>
                  <a:lnTo>
                    <a:pt x="756" y="1390"/>
                  </a:lnTo>
                  <a:lnTo>
                    <a:pt x="776" y="1405"/>
                  </a:lnTo>
                  <a:lnTo>
                    <a:pt x="782" y="1407"/>
                  </a:lnTo>
                  <a:lnTo>
                    <a:pt x="787" y="1407"/>
                  </a:lnTo>
                  <a:lnTo>
                    <a:pt x="793" y="1406"/>
                  </a:lnTo>
                  <a:lnTo>
                    <a:pt x="800" y="1405"/>
                  </a:lnTo>
                  <a:lnTo>
                    <a:pt x="807" y="1403"/>
                  </a:lnTo>
                  <a:lnTo>
                    <a:pt x="814" y="1400"/>
                  </a:lnTo>
                  <a:lnTo>
                    <a:pt x="821" y="1396"/>
                  </a:lnTo>
                  <a:lnTo>
                    <a:pt x="830" y="1392"/>
                  </a:lnTo>
                  <a:lnTo>
                    <a:pt x="837" y="1387"/>
                  </a:lnTo>
                  <a:lnTo>
                    <a:pt x="843" y="1382"/>
                  </a:lnTo>
                  <a:lnTo>
                    <a:pt x="849" y="1376"/>
                  </a:lnTo>
                  <a:lnTo>
                    <a:pt x="854" y="1370"/>
                  </a:lnTo>
                  <a:lnTo>
                    <a:pt x="859" y="1363"/>
                  </a:lnTo>
                  <a:lnTo>
                    <a:pt x="862" y="1357"/>
                  </a:lnTo>
                  <a:lnTo>
                    <a:pt x="865" y="1351"/>
                  </a:lnTo>
                  <a:lnTo>
                    <a:pt x="866" y="1345"/>
                  </a:lnTo>
                  <a:lnTo>
                    <a:pt x="867" y="1319"/>
                  </a:lnTo>
                  <a:lnTo>
                    <a:pt x="870" y="1294"/>
                  </a:lnTo>
                  <a:lnTo>
                    <a:pt x="873" y="1269"/>
                  </a:lnTo>
                  <a:lnTo>
                    <a:pt x="878" y="1245"/>
                  </a:lnTo>
                  <a:lnTo>
                    <a:pt x="883" y="1220"/>
                  </a:lnTo>
                  <a:lnTo>
                    <a:pt x="889" y="1196"/>
                  </a:lnTo>
                  <a:lnTo>
                    <a:pt x="895" y="1173"/>
                  </a:lnTo>
                  <a:lnTo>
                    <a:pt x="903" y="1150"/>
                  </a:lnTo>
                  <a:lnTo>
                    <a:pt x="912" y="1128"/>
                  </a:lnTo>
                  <a:lnTo>
                    <a:pt x="920" y="1105"/>
                  </a:lnTo>
                  <a:lnTo>
                    <a:pt x="930" y="1083"/>
                  </a:lnTo>
                  <a:lnTo>
                    <a:pt x="939" y="1060"/>
                  </a:lnTo>
                  <a:lnTo>
                    <a:pt x="961" y="1017"/>
                  </a:lnTo>
                  <a:lnTo>
                    <a:pt x="983" y="974"/>
                  </a:lnTo>
                  <a:lnTo>
                    <a:pt x="1030" y="888"/>
                  </a:lnTo>
                  <a:lnTo>
                    <a:pt x="1077" y="801"/>
                  </a:lnTo>
                  <a:lnTo>
                    <a:pt x="1100" y="757"/>
                  </a:lnTo>
                  <a:lnTo>
                    <a:pt x="1121" y="712"/>
                  </a:lnTo>
                  <a:lnTo>
                    <a:pt x="1131" y="689"/>
                  </a:lnTo>
                  <a:lnTo>
                    <a:pt x="1141" y="667"/>
                  </a:lnTo>
                  <a:lnTo>
                    <a:pt x="1151" y="643"/>
                  </a:lnTo>
                  <a:lnTo>
                    <a:pt x="1159" y="620"/>
                  </a:lnTo>
                  <a:lnTo>
                    <a:pt x="1165" y="604"/>
                  </a:lnTo>
                  <a:lnTo>
                    <a:pt x="1169" y="589"/>
                  </a:lnTo>
                  <a:lnTo>
                    <a:pt x="1172" y="574"/>
                  </a:lnTo>
                  <a:lnTo>
                    <a:pt x="1174" y="559"/>
                  </a:lnTo>
                  <a:lnTo>
                    <a:pt x="1174" y="545"/>
                  </a:lnTo>
                  <a:lnTo>
                    <a:pt x="1174" y="531"/>
                  </a:lnTo>
                  <a:lnTo>
                    <a:pt x="1173" y="516"/>
                  </a:lnTo>
                  <a:lnTo>
                    <a:pt x="1171" y="502"/>
                  </a:lnTo>
                  <a:lnTo>
                    <a:pt x="1169" y="489"/>
                  </a:lnTo>
                  <a:lnTo>
                    <a:pt x="1166" y="475"/>
                  </a:lnTo>
                  <a:lnTo>
                    <a:pt x="1162" y="461"/>
                  </a:lnTo>
                  <a:lnTo>
                    <a:pt x="1157" y="448"/>
                  </a:lnTo>
                  <a:lnTo>
                    <a:pt x="1146" y="421"/>
                  </a:lnTo>
                  <a:lnTo>
                    <a:pt x="1135" y="393"/>
                  </a:lnTo>
                  <a:lnTo>
                    <a:pt x="1123" y="367"/>
                  </a:lnTo>
                  <a:lnTo>
                    <a:pt x="1111" y="339"/>
                  </a:lnTo>
                  <a:lnTo>
                    <a:pt x="1099" y="311"/>
                  </a:lnTo>
                  <a:lnTo>
                    <a:pt x="1089" y="283"/>
                  </a:lnTo>
                  <a:lnTo>
                    <a:pt x="1084" y="268"/>
                  </a:lnTo>
                  <a:lnTo>
                    <a:pt x="1080" y="254"/>
                  </a:lnTo>
                  <a:lnTo>
                    <a:pt x="1077" y="239"/>
                  </a:lnTo>
                  <a:lnTo>
                    <a:pt x="1074" y="223"/>
                  </a:lnTo>
                  <a:lnTo>
                    <a:pt x="1072" y="208"/>
                  </a:lnTo>
                  <a:lnTo>
                    <a:pt x="1071" y="192"/>
                  </a:lnTo>
                  <a:lnTo>
                    <a:pt x="1070" y="176"/>
                  </a:lnTo>
                  <a:lnTo>
                    <a:pt x="1071" y="16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2" name="Freeform 379"/>
            <p:cNvSpPr>
              <a:spLocks/>
            </p:cNvSpPr>
            <p:nvPr/>
          </p:nvSpPr>
          <p:spPr bwMode="auto">
            <a:xfrm>
              <a:off x="2187" y="1996"/>
              <a:ext cx="25" cy="15"/>
            </a:xfrm>
            <a:custGeom>
              <a:avLst/>
              <a:gdLst>
                <a:gd name="T0" fmla="*/ 0 w 405"/>
                <a:gd name="T1" fmla="*/ 0 h 238"/>
                <a:gd name="T2" fmla="*/ 0 w 405"/>
                <a:gd name="T3" fmla="*/ 0 h 238"/>
                <a:gd name="T4" fmla="*/ 0 w 405"/>
                <a:gd name="T5" fmla="*/ 0 h 238"/>
                <a:gd name="T6" fmla="*/ 0 w 405"/>
                <a:gd name="T7" fmla="*/ 0 h 238"/>
                <a:gd name="T8" fmla="*/ 0 w 405"/>
                <a:gd name="T9" fmla="*/ 0 h 238"/>
                <a:gd name="T10" fmla="*/ 0 w 405"/>
                <a:gd name="T11" fmla="*/ 0 h 238"/>
                <a:gd name="T12" fmla="*/ 0 w 405"/>
                <a:gd name="T13" fmla="*/ 0 h 238"/>
                <a:gd name="T14" fmla="*/ 0 w 405"/>
                <a:gd name="T15" fmla="*/ 0 h 238"/>
                <a:gd name="T16" fmla="*/ 0 w 405"/>
                <a:gd name="T17" fmla="*/ 0 h 238"/>
                <a:gd name="T18" fmla="*/ 0 w 405"/>
                <a:gd name="T19" fmla="*/ 0 h 238"/>
                <a:gd name="T20" fmla="*/ 0 w 405"/>
                <a:gd name="T21" fmla="*/ 0 h 238"/>
                <a:gd name="T22" fmla="*/ 0 w 405"/>
                <a:gd name="T23" fmla="*/ 0 h 238"/>
                <a:gd name="T24" fmla="*/ 0 w 405"/>
                <a:gd name="T25" fmla="*/ 0 h 238"/>
                <a:gd name="T26" fmla="*/ 0 w 405"/>
                <a:gd name="T27" fmla="*/ 0 h 238"/>
                <a:gd name="T28" fmla="*/ 0 w 405"/>
                <a:gd name="T29" fmla="*/ 0 h 238"/>
                <a:gd name="T30" fmla="*/ 0 w 405"/>
                <a:gd name="T31" fmla="*/ 0 h 238"/>
                <a:gd name="T32" fmla="*/ 0 w 405"/>
                <a:gd name="T33" fmla="*/ 0 h 238"/>
                <a:gd name="T34" fmla="*/ 0 w 405"/>
                <a:gd name="T35" fmla="*/ 0 h 238"/>
                <a:gd name="T36" fmla="*/ 0 w 405"/>
                <a:gd name="T37" fmla="*/ 0 h 238"/>
                <a:gd name="T38" fmla="*/ 0 w 405"/>
                <a:gd name="T39" fmla="*/ 0 h 238"/>
                <a:gd name="T40" fmla="*/ 0 w 405"/>
                <a:gd name="T41" fmla="*/ 0 h 238"/>
                <a:gd name="T42" fmla="*/ 0 w 405"/>
                <a:gd name="T43" fmla="*/ 0 h 238"/>
                <a:gd name="T44" fmla="*/ 0 w 405"/>
                <a:gd name="T45" fmla="*/ 0 h 238"/>
                <a:gd name="T46" fmla="*/ 0 w 405"/>
                <a:gd name="T47" fmla="*/ 0 h 238"/>
                <a:gd name="T48" fmla="*/ 0 w 405"/>
                <a:gd name="T49" fmla="*/ 0 h 238"/>
                <a:gd name="T50" fmla="*/ 0 w 405"/>
                <a:gd name="T51" fmla="*/ 0 h 238"/>
                <a:gd name="T52" fmla="*/ 0 w 405"/>
                <a:gd name="T53" fmla="*/ 0 h 238"/>
                <a:gd name="T54" fmla="*/ 0 w 405"/>
                <a:gd name="T55" fmla="*/ 0 h 238"/>
                <a:gd name="T56" fmla="*/ 0 w 405"/>
                <a:gd name="T57" fmla="*/ 0 h 238"/>
                <a:gd name="T58" fmla="*/ 0 w 405"/>
                <a:gd name="T59" fmla="*/ 0 h 238"/>
                <a:gd name="T60" fmla="*/ 0 w 405"/>
                <a:gd name="T61" fmla="*/ 0 h 238"/>
                <a:gd name="T62" fmla="*/ 0 w 405"/>
                <a:gd name="T63" fmla="*/ 0 h 238"/>
                <a:gd name="T64" fmla="*/ 0 w 405"/>
                <a:gd name="T65" fmla="*/ 0 h 238"/>
                <a:gd name="T66" fmla="*/ 0 w 405"/>
                <a:gd name="T67" fmla="*/ 0 h 238"/>
                <a:gd name="T68" fmla="*/ 0 w 405"/>
                <a:gd name="T69" fmla="*/ 0 h 238"/>
                <a:gd name="T70" fmla="*/ 0 w 405"/>
                <a:gd name="T71" fmla="*/ 0 h 238"/>
                <a:gd name="T72" fmla="*/ 0 w 405"/>
                <a:gd name="T73" fmla="*/ 0 h 238"/>
                <a:gd name="T74" fmla="*/ 0 w 405"/>
                <a:gd name="T75" fmla="*/ 0 h 238"/>
                <a:gd name="T76" fmla="*/ 0 w 405"/>
                <a:gd name="T77" fmla="*/ 0 h 238"/>
                <a:gd name="T78" fmla="*/ 0 w 405"/>
                <a:gd name="T79" fmla="*/ 0 h 238"/>
                <a:gd name="T80" fmla="*/ 0 w 405"/>
                <a:gd name="T81" fmla="*/ 0 h 238"/>
                <a:gd name="T82" fmla="*/ 0 w 405"/>
                <a:gd name="T83" fmla="*/ 0 h 238"/>
                <a:gd name="T84" fmla="*/ 0 w 405"/>
                <a:gd name="T85" fmla="*/ 0 h 238"/>
                <a:gd name="T86" fmla="*/ 0 w 405"/>
                <a:gd name="T87" fmla="*/ 0 h 238"/>
                <a:gd name="T88" fmla="*/ 0 w 405"/>
                <a:gd name="T89" fmla="*/ 0 h 238"/>
                <a:gd name="T90" fmla="*/ 0 w 405"/>
                <a:gd name="T91" fmla="*/ 0 h 238"/>
                <a:gd name="T92" fmla="*/ 0 w 405"/>
                <a:gd name="T93" fmla="*/ 0 h 238"/>
                <a:gd name="T94" fmla="*/ 0 w 405"/>
                <a:gd name="T95" fmla="*/ 0 h 238"/>
                <a:gd name="T96" fmla="*/ 0 w 405"/>
                <a:gd name="T97" fmla="*/ 0 h 238"/>
                <a:gd name="T98" fmla="*/ 0 w 405"/>
                <a:gd name="T99" fmla="*/ 0 h 238"/>
                <a:gd name="T100" fmla="*/ 0 w 405"/>
                <a:gd name="T101" fmla="*/ 0 h 238"/>
                <a:gd name="T102" fmla="*/ 0 w 405"/>
                <a:gd name="T103" fmla="*/ 0 h 238"/>
                <a:gd name="T104" fmla="*/ 0 w 405"/>
                <a:gd name="T105" fmla="*/ 0 h 238"/>
                <a:gd name="T106" fmla="*/ 0 w 405"/>
                <a:gd name="T107" fmla="*/ 0 h 238"/>
                <a:gd name="T108" fmla="*/ 0 w 405"/>
                <a:gd name="T109" fmla="*/ 0 h 238"/>
                <a:gd name="T110" fmla="*/ 0 w 405"/>
                <a:gd name="T111" fmla="*/ 0 h 238"/>
                <a:gd name="T112" fmla="*/ 0 w 405"/>
                <a:gd name="T113" fmla="*/ 0 h 2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5"/>
                <a:gd name="T172" fmla="*/ 0 h 238"/>
                <a:gd name="T173" fmla="*/ 405 w 405"/>
                <a:gd name="T174" fmla="*/ 238 h 2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5" h="238">
                  <a:moveTo>
                    <a:pt x="53" y="88"/>
                  </a:moveTo>
                  <a:lnTo>
                    <a:pt x="52" y="89"/>
                  </a:lnTo>
                  <a:lnTo>
                    <a:pt x="59" y="84"/>
                  </a:lnTo>
                  <a:lnTo>
                    <a:pt x="64" y="81"/>
                  </a:lnTo>
                  <a:lnTo>
                    <a:pt x="69" y="79"/>
                  </a:lnTo>
                  <a:lnTo>
                    <a:pt x="74" y="78"/>
                  </a:lnTo>
                  <a:lnTo>
                    <a:pt x="78" y="77"/>
                  </a:lnTo>
                  <a:lnTo>
                    <a:pt x="83" y="77"/>
                  </a:lnTo>
                  <a:lnTo>
                    <a:pt x="89" y="78"/>
                  </a:lnTo>
                  <a:lnTo>
                    <a:pt x="95" y="80"/>
                  </a:lnTo>
                  <a:lnTo>
                    <a:pt x="102" y="83"/>
                  </a:lnTo>
                  <a:lnTo>
                    <a:pt x="110" y="86"/>
                  </a:lnTo>
                  <a:lnTo>
                    <a:pt x="120" y="91"/>
                  </a:lnTo>
                  <a:lnTo>
                    <a:pt x="128" y="96"/>
                  </a:lnTo>
                  <a:lnTo>
                    <a:pt x="149" y="111"/>
                  </a:lnTo>
                  <a:lnTo>
                    <a:pt x="171" y="127"/>
                  </a:lnTo>
                  <a:lnTo>
                    <a:pt x="193" y="145"/>
                  </a:lnTo>
                  <a:lnTo>
                    <a:pt x="218" y="164"/>
                  </a:lnTo>
                  <a:lnTo>
                    <a:pt x="245" y="182"/>
                  </a:lnTo>
                  <a:lnTo>
                    <a:pt x="271" y="200"/>
                  </a:lnTo>
                  <a:lnTo>
                    <a:pt x="287" y="208"/>
                  </a:lnTo>
                  <a:lnTo>
                    <a:pt x="302" y="215"/>
                  </a:lnTo>
                  <a:lnTo>
                    <a:pt x="317" y="222"/>
                  </a:lnTo>
                  <a:lnTo>
                    <a:pt x="334" y="227"/>
                  </a:lnTo>
                  <a:lnTo>
                    <a:pt x="350" y="232"/>
                  </a:lnTo>
                  <a:lnTo>
                    <a:pt x="369" y="236"/>
                  </a:lnTo>
                  <a:lnTo>
                    <a:pt x="386" y="238"/>
                  </a:lnTo>
                  <a:lnTo>
                    <a:pt x="405" y="238"/>
                  </a:lnTo>
                  <a:lnTo>
                    <a:pt x="402" y="160"/>
                  </a:lnTo>
                  <a:lnTo>
                    <a:pt x="390" y="160"/>
                  </a:lnTo>
                  <a:lnTo>
                    <a:pt x="379" y="159"/>
                  </a:lnTo>
                  <a:lnTo>
                    <a:pt x="368" y="157"/>
                  </a:lnTo>
                  <a:lnTo>
                    <a:pt x="356" y="154"/>
                  </a:lnTo>
                  <a:lnTo>
                    <a:pt x="345" y="149"/>
                  </a:lnTo>
                  <a:lnTo>
                    <a:pt x="334" y="144"/>
                  </a:lnTo>
                  <a:lnTo>
                    <a:pt x="323" y="139"/>
                  </a:lnTo>
                  <a:lnTo>
                    <a:pt x="311" y="133"/>
                  </a:lnTo>
                  <a:lnTo>
                    <a:pt x="288" y="118"/>
                  </a:lnTo>
                  <a:lnTo>
                    <a:pt x="264" y="101"/>
                  </a:lnTo>
                  <a:lnTo>
                    <a:pt x="241" y="84"/>
                  </a:lnTo>
                  <a:lnTo>
                    <a:pt x="218" y="65"/>
                  </a:lnTo>
                  <a:lnTo>
                    <a:pt x="194" y="48"/>
                  </a:lnTo>
                  <a:lnTo>
                    <a:pt x="171" y="32"/>
                  </a:lnTo>
                  <a:lnTo>
                    <a:pt x="159" y="25"/>
                  </a:lnTo>
                  <a:lnTo>
                    <a:pt x="145" y="17"/>
                  </a:lnTo>
                  <a:lnTo>
                    <a:pt x="133" y="11"/>
                  </a:lnTo>
                  <a:lnTo>
                    <a:pt x="119" y="6"/>
                  </a:lnTo>
                  <a:lnTo>
                    <a:pt x="105" y="2"/>
                  </a:lnTo>
                  <a:lnTo>
                    <a:pt x="90" y="0"/>
                  </a:lnTo>
                  <a:lnTo>
                    <a:pt x="75" y="0"/>
                  </a:lnTo>
                  <a:lnTo>
                    <a:pt x="59" y="2"/>
                  </a:lnTo>
                  <a:lnTo>
                    <a:pt x="44" y="5"/>
                  </a:lnTo>
                  <a:lnTo>
                    <a:pt x="28" y="12"/>
                  </a:lnTo>
                  <a:lnTo>
                    <a:pt x="14" y="20"/>
                  </a:lnTo>
                  <a:lnTo>
                    <a:pt x="1" y="32"/>
                  </a:lnTo>
                  <a:lnTo>
                    <a:pt x="0" y="33"/>
                  </a:lnTo>
                  <a:lnTo>
                    <a:pt x="53" y="8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3" name="Freeform 380"/>
            <p:cNvSpPr>
              <a:spLocks/>
            </p:cNvSpPr>
            <p:nvPr/>
          </p:nvSpPr>
          <p:spPr bwMode="auto">
            <a:xfrm>
              <a:off x="2146" y="1998"/>
              <a:ext cx="44" cy="41"/>
            </a:xfrm>
            <a:custGeom>
              <a:avLst/>
              <a:gdLst>
                <a:gd name="T0" fmla="*/ 0 w 717"/>
                <a:gd name="T1" fmla="*/ 0 h 664"/>
                <a:gd name="T2" fmla="*/ 0 w 717"/>
                <a:gd name="T3" fmla="*/ 0 h 664"/>
                <a:gd name="T4" fmla="*/ 0 w 717"/>
                <a:gd name="T5" fmla="*/ 0 h 664"/>
                <a:gd name="T6" fmla="*/ 0 w 717"/>
                <a:gd name="T7" fmla="*/ 0 h 664"/>
                <a:gd name="T8" fmla="*/ 0 w 717"/>
                <a:gd name="T9" fmla="*/ 0 h 664"/>
                <a:gd name="T10" fmla="*/ 0 w 717"/>
                <a:gd name="T11" fmla="*/ 0 h 664"/>
                <a:gd name="T12" fmla="*/ 0 w 717"/>
                <a:gd name="T13" fmla="*/ 0 h 664"/>
                <a:gd name="T14" fmla="*/ 0 w 717"/>
                <a:gd name="T15" fmla="*/ 0 h 664"/>
                <a:gd name="T16" fmla="*/ 0 w 717"/>
                <a:gd name="T17" fmla="*/ 0 h 664"/>
                <a:gd name="T18" fmla="*/ 0 w 717"/>
                <a:gd name="T19" fmla="*/ 0 h 664"/>
                <a:gd name="T20" fmla="*/ 0 w 717"/>
                <a:gd name="T21" fmla="*/ 0 h 664"/>
                <a:gd name="T22" fmla="*/ 0 w 717"/>
                <a:gd name="T23" fmla="*/ 0 h 664"/>
                <a:gd name="T24" fmla="*/ 0 w 717"/>
                <a:gd name="T25" fmla="*/ 0 h 664"/>
                <a:gd name="T26" fmla="*/ 0 w 717"/>
                <a:gd name="T27" fmla="*/ 0 h 664"/>
                <a:gd name="T28" fmla="*/ 0 w 717"/>
                <a:gd name="T29" fmla="*/ 0 h 664"/>
                <a:gd name="T30" fmla="*/ 0 w 717"/>
                <a:gd name="T31" fmla="*/ 0 h 664"/>
                <a:gd name="T32" fmla="*/ 0 w 717"/>
                <a:gd name="T33" fmla="*/ 0 h 664"/>
                <a:gd name="T34" fmla="*/ 0 w 717"/>
                <a:gd name="T35" fmla="*/ 0 h 664"/>
                <a:gd name="T36" fmla="*/ 0 w 717"/>
                <a:gd name="T37" fmla="*/ 0 h 664"/>
                <a:gd name="T38" fmla="*/ 0 w 717"/>
                <a:gd name="T39" fmla="*/ 0 h 664"/>
                <a:gd name="T40" fmla="*/ 0 w 717"/>
                <a:gd name="T41" fmla="*/ 0 h 664"/>
                <a:gd name="T42" fmla="*/ 0 w 717"/>
                <a:gd name="T43" fmla="*/ 0 h 664"/>
                <a:gd name="T44" fmla="*/ 0 w 717"/>
                <a:gd name="T45" fmla="*/ 0 h 664"/>
                <a:gd name="T46" fmla="*/ 0 w 717"/>
                <a:gd name="T47" fmla="*/ 0 h 664"/>
                <a:gd name="T48" fmla="*/ 0 w 717"/>
                <a:gd name="T49" fmla="*/ 0 h 664"/>
                <a:gd name="T50" fmla="*/ 0 w 717"/>
                <a:gd name="T51" fmla="*/ 0 h 664"/>
                <a:gd name="T52" fmla="*/ 0 w 717"/>
                <a:gd name="T53" fmla="*/ 0 h 664"/>
                <a:gd name="T54" fmla="*/ 0 w 717"/>
                <a:gd name="T55" fmla="*/ 0 h 664"/>
                <a:gd name="T56" fmla="*/ 0 w 717"/>
                <a:gd name="T57" fmla="*/ 0 h 664"/>
                <a:gd name="T58" fmla="*/ 0 w 717"/>
                <a:gd name="T59" fmla="*/ 0 h 664"/>
                <a:gd name="T60" fmla="*/ 0 w 717"/>
                <a:gd name="T61" fmla="*/ 0 h 664"/>
                <a:gd name="T62" fmla="*/ 0 w 717"/>
                <a:gd name="T63" fmla="*/ 0 h 664"/>
                <a:gd name="T64" fmla="*/ 0 w 717"/>
                <a:gd name="T65" fmla="*/ 0 h 664"/>
                <a:gd name="T66" fmla="*/ 0 w 717"/>
                <a:gd name="T67" fmla="*/ 0 h 664"/>
                <a:gd name="T68" fmla="*/ 0 w 717"/>
                <a:gd name="T69" fmla="*/ 0 h 664"/>
                <a:gd name="T70" fmla="*/ 0 w 717"/>
                <a:gd name="T71" fmla="*/ 0 h 664"/>
                <a:gd name="T72" fmla="*/ 0 w 717"/>
                <a:gd name="T73" fmla="*/ 0 h 664"/>
                <a:gd name="T74" fmla="*/ 0 w 717"/>
                <a:gd name="T75" fmla="*/ 0 h 664"/>
                <a:gd name="T76" fmla="*/ 0 w 717"/>
                <a:gd name="T77" fmla="*/ 0 h 664"/>
                <a:gd name="T78" fmla="*/ 0 w 717"/>
                <a:gd name="T79" fmla="*/ 0 h 664"/>
                <a:gd name="T80" fmla="*/ 0 w 717"/>
                <a:gd name="T81" fmla="*/ 0 h 6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7"/>
                <a:gd name="T124" fmla="*/ 0 h 664"/>
                <a:gd name="T125" fmla="*/ 717 w 717"/>
                <a:gd name="T126" fmla="*/ 664 h 6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7" h="664">
                  <a:moveTo>
                    <a:pt x="63" y="664"/>
                  </a:moveTo>
                  <a:lnTo>
                    <a:pt x="64" y="664"/>
                  </a:lnTo>
                  <a:lnTo>
                    <a:pt x="79" y="640"/>
                  </a:lnTo>
                  <a:lnTo>
                    <a:pt x="97" y="616"/>
                  </a:lnTo>
                  <a:lnTo>
                    <a:pt x="113" y="594"/>
                  </a:lnTo>
                  <a:lnTo>
                    <a:pt x="131" y="572"/>
                  </a:lnTo>
                  <a:lnTo>
                    <a:pt x="149" y="552"/>
                  </a:lnTo>
                  <a:lnTo>
                    <a:pt x="168" y="531"/>
                  </a:lnTo>
                  <a:lnTo>
                    <a:pt x="186" y="511"/>
                  </a:lnTo>
                  <a:lnTo>
                    <a:pt x="206" y="491"/>
                  </a:lnTo>
                  <a:lnTo>
                    <a:pt x="244" y="454"/>
                  </a:lnTo>
                  <a:lnTo>
                    <a:pt x="285" y="417"/>
                  </a:lnTo>
                  <a:lnTo>
                    <a:pt x="326" y="381"/>
                  </a:lnTo>
                  <a:lnTo>
                    <a:pt x="369" y="346"/>
                  </a:lnTo>
                  <a:lnTo>
                    <a:pt x="456" y="277"/>
                  </a:lnTo>
                  <a:lnTo>
                    <a:pt x="543" y="208"/>
                  </a:lnTo>
                  <a:lnTo>
                    <a:pt x="587" y="171"/>
                  </a:lnTo>
                  <a:lnTo>
                    <a:pt x="631" y="134"/>
                  </a:lnTo>
                  <a:lnTo>
                    <a:pt x="675" y="95"/>
                  </a:lnTo>
                  <a:lnTo>
                    <a:pt x="717" y="55"/>
                  </a:lnTo>
                  <a:lnTo>
                    <a:pt x="664" y="0"/>
                  </a:lnTo>
                  <a:lnTo>
                    <a:pt x="623" y="39"/>
                  </a:lnTo>
                  <a:lnTo>
                    <a:pt x="581" y="76"/>
                  </a:lnTo>
                  <a:lnTo>
                    <a:pt x="538" y="111"/>
                  </a:lnTo>
                  <a:lnTo>
                    <a:pt x="495" y="147"/>
                  </a:lnTo>
                  <a:lnTo>
                    <a:pt x="407" y="216"/>
                  </a:lnTo>
                  <a:lnTo>
                    <a:pt x="320" y="286"/>
                  </a:lnTo>
                  <a:lnTo>
                    <a:pt x="276" y="321"/>
                  </a:lnTo>
                  <a:lnTo>
                    <a:pt x="234" y="358"/>
                  </a:lnTo>
                  <a:lnTo>
                    <a:pt x="191" y="397"/>
                  </a:lnTo>
                  <a:lnTo>
                    <a:pt x="151" y="437"/>
                  </a:lnTo>
                  <a:lnTo>
                    <a:pt x="131" y="458"/>
                  </a:lnTo>
                  <a:lnTo>
                    <a:pt x="110" y="479"/>
                  </a:lnTo>
                  <a:lnTo>
                    <a:pt x="91" y="501"/>
                  </a:lnTo>
                  <a:lnTo>
                    <a:pt x="72" y="523"/>
                  </a:lnTo>
                  <a:lnTo>
                    <a:pt x="53" y="547"/>
                  </a:lnTo>
                  <a:lnTo>
                    <a:pt x="34" y="570"/>
                  </a:lnTo>
                  <a:lnTo>
                    <a:pt x="17" y="595"/>
                  </a:lnTo>
                  <a:lnTo>
                    <a:pt x="0" y="621"/>
                  </a:lnTo>
                  <a:lnTo>
                    <a:pt x="0" y="620"/>
                  </a:lnTo>
                  <a:lnTo>
                    <a:pt x="63" y="66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4" name="Freeform 381"/>
            <p:cNvSpPr>
              <a:spLocks/>
            </p:cNvSpPr>
            <p:nvPr/>
          </p:nvSpPr>
          <p:spPr bwMode="auto">
            <a:xfrm>
              <a:off x="2143" y="2037"/>
              <a:ext cx="11" cy="26"/>
            </a:xfrm>
            <a:custGeom>
              <a:avLst/>
              <a:gdLst>
                <a:gd name="T0" fmla="*/ 0 w 182"/>
                <a:gd name="T1" fmla="*/ 0 h 426"/>
                <a:gd name="T2" fmla="*/ 0 w 182"/>
                <a:gd name="T3" fmla="*/ 0 h 426"/>
                <a:gd name="T4" fmla="*/ 0 w 182"/>
                <a:gd name="T5" fmla="*/ 0 h 426"/>
                <a:gd name="T6" fmla="*/ 0 w 182"/>
                <a:gd name="T7" fmla="*/ 0 h 426"/>
                <a:gd name="T8" fmla="*/ 0 w 182"/>
                <a:gd name="T9" fmla="*/ 0 h 426"/>
                <a:gd name="T10" fmla="*/ 0 w 182"/>
                <a:gd name="T11" fmla="*/ 0 h 426"/>
                <a:gd name="T12" fmla="*/ 0 w 182"/>
                <a:gd name="T13" fmla="*/ 0 h 426"/>
                <a:gd name="T14" fmla="*/ 0 w 182"/>
                <a:gd name="T15" fmla="*/ 0 h 426"/>
                <a:gd name="T16" fmla="*/ 0 w 182"/>
                <a:gd name="T17" fmla="*/ 0 h 426"/>
                <a:gd name="T18" fmla="*/ 0 w 182"/>
                <a:gd name="T19" fmla="*/ 0 h 426"/>
                <a:gd name="T20" fmla="*/ 0 w 182"/>
                <a:gd name="T21" fmla="*/ 0 h 426"/>
                <a:gd name="T22" fmla="*/ 0 w 182"/>
                <a:gd name="T23" fmla="*/ 0 h 426"/>
                <a:gd name="T24" fmla="*/ 0 w 182"/>
                <a:gd name="T25" fmla="*/ 0 h 426"/>
                <a:gd name="T26" fmla="*/ 0 w 182"/>
                <a:gd name="T27" fmla="*/ 0 h 426"/>
                <a:gd name="T28" fmla="*/ 0 w 182"/>
                <a:gd name="T29" fmla="*/ 0 h 426"/>
                <a:gd name="T30" fmla="*/ 0 w 182"/>
                <a:gd name="T31" fmla="*/ 0 h 426"/>
                <a:gd name="T32" fmla="*/ 0 w 182"/>
                <a:gd name="T33" fmla="*/ 0 h 426"/>
                <a:gd name="T34" fmla="*/ 0 w 182"/>
                <a:gd name="T35" fmla="*/ 0 h 426"/>
                <a:gd name="T36" fmla="*/ 0 w 182"/>
                <a:gd name="T37" fmla="*/ 0 h 426"/>
                <a:gd name="T38" fmla="*/ 0 w 182"/>
                <a:gd name="T39" fmla="*/ 0 h 426"/>
                <a:gd name="T40" fmla="*/ 0 w 182"/>
                <a:gd name="T41" fmla="*/ 0 h 426"/>
                <a:gd name="T42" fmla="*/ 0 w 182"/>
                <a:gd name="T43" fmla="*/ 0 h 426"/>
                <a:gd name="T44" fmla="*/ 0 w 182"/>
                <a:gd name="T45" fmla="*/ 0 h 426"/>
                <a:gd name="T46" fmla="*/ 0 w 182"/>
                <a:gd name="T47" fmla="*/ 0 h 426"/>
                <a:gd name="T48" fmla="*/ 0 w 182"/>
                <a:gd name="T49" fmla="*/ 0 h 426"/>
                <a:gd name="T50" fmla="*/ 0 w 182"/>
                <a:gd name="T51" fmla="*/ 0 h 426"/>
                <a:gd name="T52" fmla="*/ 0 w 182"/>
                <a:gd name="T53" fmla="*/ 0 h 426"/>
                <a:gd name="T54" fmla="*/ 0 w 182"/>
                <a:gd name="T55" fmla="*/ 0 h 426"/>
                <a:gd name="T56" fmla="*/ 0 w 182"/>
                <a:gd name="T57" fmla="*/ 0 h 426"/>
                <a:gd name="T58" fmla="*/ 0 w 182"/>
                <a:gd name="T59" fmla="*/ 0 h 426"/>
                <a:gd name="T60" fmla="*/ 0 w 182"/>
                <a:gd name="T61" fmla="*/ 0 h 426"/>
                <a:gd name="T62" fmla="*/ 0 w 182"/>
                <a:gd name="T63" fmla="*/ 0 h 426"/>
                <a:gd name="T64" fmla="*/ 0 w 182"/>
                <a:gd name="T65" fmla="*/ 0 h 426"/>
                <a:gd name="T66" fmla="*/ 0 w 182"/>
                <a:gd name="T67" fmla="*/ 0 h 426"/>
                <a:gd name="T68" fmla="*/ 0 w 182"/>
                <a:gd name="T69" fmla="*/ 0 h 426"/>
                <a:gd name="T70" fmla="*/ 0 w 182"/>
                <a:gd name="T71" fmla="*/ 0 h 426"/>
                <a:gd name="T72" fmla="*/ 0 w 182"/>
                <a:gd name="T73" fmla="*/ 0 h 426"/>
                <a:gd name="T74" fmla="*/ 0 w 182"/>
                <a:gd name="T75" fmla="*/ 0 h 426"/>
                <a:gd name="T76" fmla="*/ 0 w 182"/>
                <a:gd name="T77" fmla="*/ 0 h 426"/>
                <a:gd name="T78" fmla="*/ 0 w 182"/>
                <a:gd name="T79" fmla="*/ 0 h 426"/>
                <a:gd name="T80" fmla="*/ 0 w 182"/>
                <a:gd name="T81" fmla="*/ 0 h 426"/>
                <a:gd name="T82" fmla="*/ 0 w 182"/>
                <a:gd name="T83" fmla="*/ 0 h 426"/>
                <a:gd name="T84" fmla="*/ 0 w 182"/>
                <a:gd name="T85" fmla="*/ 0 h 426"/>
                <a:gd name="T86" fmla="*/ 0 w 182"/>
                <a:gd name="T87" fmla="*/ 0 h 426"/>
                <a:gd name="T88" fmla="*/ 0 w 182"/>
                <a:gd name="T89" fmla="*/ 0 h 426"/>
                <a:gd name="T90" fmla="*/ 0 w 182"/>
                <a:gd name="T91" fmla="*/ 0 h 426"/>
                <a:gd name="T92" fmla="*/ 0 w 182"/>
                <a:gd name="T93" fmla="*/ 0 h 426"/>
                <a:gd name="T94" fmla="*/ 0 w 182"/>
                <a:gd name="T95" fmla="*/ 0 h 426"/>
                <a:gd name="T96" fmla="*/ 0 w 182"/>
                <a:gd name="T97" fmla="*/ 0 h 426"/>
                <a:gd name="T98" fmla="*/ 0 w 182"/>
                <a:gd name="T99" fmla="*/ 0 h 426"/>
                <a:gd name="T100" fmla="*/ 0 w 182"/>
                <a:gd name="T101" fmla="*/ 0 h 426"/>
                <a:gd name="T102" fmla="*/ 0 w 182"/>
                <a:gd name="T103" fmla="*/ 0 h 426"/>
                <a:gd name="T104" fmla="*/ 0 w 182"/>
                <a:gd name="T105" fmla="*/ 0 h 42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2"/>
                <a:gd name="T160" fmla="*/ 0 h 426"/>
                <a:gd name="T161" fmla="*/ 182 w 182"/>
                <a:gd name="T162" fmla="*/ 426 h 42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2" h="426">
                  <a:moveTo>
                    <a:pt x="182" y="382"/>
                  </a:moveTo>
                  <a:lnTo>
                    <a:pt x="182" y="382"/>
                  </a:lnTo>
                  <a:lnTo>
                    <a:pt x="166" y="358"/>
                  </a:lnTo>
                  <a:lnTo>
                    <a:pt x="151" y="336"/>
                  </a:lnTo>
                  <a:lnTo>
                    <a:pt x="137" y="312"/>
                  </a:lnTo>
                  <a:lnTo>
                    <a:pt x="124" y="288"/>
                  </a:lnTo>
                  <a:lnTo>
                    <a:pt x="112" y="265"/>
                  </a:lnTo>
                  <a:lnTo>
                    <a:pt x="102" y="241"/>
                  </a:lnTo>
                  <a:lnTo>
                    <a:pt x="93" y="219"/>
                  </a:lnTo>
                  <a:lnTo>
                    <a:pt x="86" y="196"/>
                  </a:lnTo>
                  <a:lnTo>
                    <a:pt x="84" y="186"/>
                  </a:lnTo>
                  <a:lnTo>
                    <a:pt x="82" y="175"/>
                  </a:lnTo>
                  <a:lnTo>
                    <a:pt x="79" y="164"/>
                  </a:lnTo>
                  <a:lnTo>
                    <a:pt x="77" y="154"/>
                  </a:lnTo>
                  <a:lnTo>
                    <a:pt x="77" y="144"/>
                  </a:lnTo>
                  <a:lnTo>
                    <a:pt x="76" y="134"/>
                  </a:lnTo>
                  <a:lnTo>
                    <a:pt x="77" y="124"/>
                  </a:lnTo>
                  <a:lnTo>
                    <a:pt x="77" y="114"/>
                  </a:lnTo>
                  <a:lnTo>
                    <a:pt x="79" y="105"/>
                  </a:lnTo>
                  <a:lnTo>
                    <a:pt x="80" y="96"/>
                  </a:lnTo>
                  <a:lnTo>
                    <a:pt x="84" y="88"/>
                  </a:lnTo>
                  <a:lnTo>
                    <a:pt x="87" y="78"/>
                  </a:lnTo>
                  <a:lnTo>
                    <a:pt x="90" y="69"/>
                  </a:lnTo>
                  <a:lnTo>
                    <a:pt x="94" y="61"/>
                  </a:lnTo>
                  <a:lnTo>
                    <a:pt x="99" y="53"/>
                  </a:lnTo>
                  <a:lnTo>
                    <a:pt x="104" y="44"/>
                  </a:lnTo>
                  <a:lnTo>
                    <a:pt x="41" y="0"/>
                  </a:lnTo>
                  <a:lnTo>
                    <a:pt x="32" y="12"/>
                  </a:lnTo>
                  <a:lnTo>
                    <a:pt x="25" y="25"/>
                  </a:lnTo>
                  <a:lnTo>
                    <a:pt x="19" y="38"/>
                  </a:lnTo>
                  <a:lnTo>
                    <a:pt x="14" y="52"/>
                  </a:lnTo>
                  <a:lnTo>
                    <a:pt x="9" y="65"/>
                  </a:lnTo>
                  <a:lnTo>
                    <a:pt x="6" y="78"/>
                  </a:lnTo>
                  <a:lnTo>
                    <a:pt x="3" y="93"/>
                  </a:lnTo>
                  <a:lnTo>
                    <a:pt x="1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48"/>
                  </a:lnTo>
                  <a:lnTo>
                    <a:pt x="1" y="161"/>
                  </a:lnTo>
                  <a:lnTo>
                    <a:pt x="3" y="176"/>
                  </a:lnTo>
                  <a:lnTo>
                    <a:pt x="5" y="189"/>
                  </a:lnTo>
                  <a:lnTo>
                    <a:pt x="8" y="203"/>
                  </a:lnTo>
                  <a:lnTo>
                    <a:pt x="12" y="218"/>
                  </a:lnTo>
                  <a:lnTo>
                    <a:pt x="20" y="244"/>
                  </a:lnTo>
                  <a:lnTo>
                    <a:pt x="30" y="271"/>
                  </a:lnTo>
                  <a:lnTo>
                    <a:pt x="42" y="298"/>
                  </a:lnTo>
                  <a:lnTo>
                    <a:pt x="55" y="324"/>
                  </a:lnTo>
                  <a:lnTo>
                    <a:pt x="69" y="350"/>
                  </a:lnTo>
                  <a:lnTo>
                    <a:pt x="85" y="375"/>
                  </a:lnTo>
                  <a:lnTo>
                    <a:pt x="101" y="401"/>
                  </a:lnTo>
                  <a:lnTo>
                    <a:pt x="118" y="426"/>
                  </a:lnTo>
                  <a:lnTo>
                    <a:pt x="182" y="3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5" name="Freeform 382"/>
            <p:cNvSpPr>
              <a:spLocks/>
            </p:cNvSpPr>
            <p:nvPr/>
          </p:nvSpPr>
          <p:spPr bwMode="auto">
            <a:xfrm>
              <a:off x="2150" y="2061"/>
              <a:ext cx="45" cy="27"/>
            </a:xfrm>
            <a:custGeom>
              <a:avLst/>
              <a:gdLst>
                <a:gd name="T0" fmla="*/ 0 w 720"/>
                <a:gd name="T1" fmla="*/ 0 h 444"/>
                <a:gd name="T2" fmla="*/ 0 w 720"/>
                <a:gd name="T3" fmla="*/ 0 h 444"/>
                <a:gd name="T4" fmla="*/ 0 w 720"/>
                <a:gd name="T5" fmla="*/ 0 h 444"/>
                <a:gd name="T6" fmla="*/ 0 w 720"/>
                <a:gd name="T7" fmla="*/ 0 h 444"/>
                <a:gd name="T8" fmla="*/ 0 w 720"/>
                <a:gd name="T9" fmla="*/ 0 h 444"/>
                <a:gd name="T10" fmla="*/ 0 w 720"/>
                <a:gd name="T11" fmla="*/ 0 h 444"/>
                <a:gd name="T12" fmla="*/ 0 w 720"/>
                <a:gd name="T13" fmla="*/ 0 h 444"/>
                <a:gd name="T14" fmla="*/ 0 w 720"/>
                <a:gd name="T15" fmla="*/ 0 h 444"/>
                <a:gd name="T16" fmla="*/ 0 w 720"/>
                <a:gd name="T17" fmla="*/ 0 h 444"/>
                <a:gd name="T18" fmla="*/ 0 w 720"/>
                <a:gd name="T19" fmla="*/ 0 h 444"/>
                <a:gd name="T20" fmla="*/ 0 w 720"/>
                <a:gd name="T21" fmla="*/ 0 h 444"/>
                <a:gd name="T22" fmla="*/ 0 w 720"/>
                <a:gd name="T23" fmla="*/ 0 h 444"/>
                <a:gd name="T24" fmla="*/ 0 w 720"/>
                <a:gd name="T25" fmla="*/ 0 h 444"/>
                <a:gd name="T26" fmla="*/ 0 w 720"/>
                <a:gd name="T27" fmla="*/ 0 h 444"/>
                <a:gd name="T28" fmla="*/ 0 w 720"/>
                <a:gd name="T29" fmla="*/ 0 h 444"/>
                <a:gd name="T30" fmla="*/ 0 w 720"/>
                <a:gd name="T31" fmla="*/ 0 h 444"/>
                <a:gd name="T32" fmla="*/ 0 w 720"/>
                <a:gd name="T33" fmla="*/ 0 h 444"/>
                <a:gd name="T34" fmla="*/ 0 w 720"/>
                <a:gd name="T35" fmla="*/ 0 h 444"/>
                <a:gd name="T36" fmla="*/ 0 w 720"/>
                <a:gd name="T37" fmla="*/ 0 h 444"/>
                <a:gd name="T38" fmla="*/ 0 w 720"/>
                <a:gd name="T39" fmla="*/ 0 h 444"/>
                <a:gd name="T40" fmla="*/ 0 w 720"/>
                <a:gd name="T41" fmla="*/ 0 h 444"/>
                <a:gd name="T42" fmla="*/ 0 w 720"/>
                <a:gd name="T43" fmla="*/ 0 h 444"/>
                <a:gd name="T44" fmla="*/ 0 w 720"/>
                <a:gd name="T45" fmla="*/ 0 h 444"/>
                <a:gd name="T46" fmla="*/ 0 w 720"/>
                <a:gd name="T47" fmla="*/ 0 h 444"/>
                <a:gd name="T48" fmla="*/ 0 w 720"/>
                <a:gd name="T49" fmla="*/ 0 h 444"/>
                <a:gd name="T50" fmla="*/ 0 w 720"/>
                <a:gd name="T51" fmla="*/ 0 h 444"/>
                <a:gd name="T52" fmla="*/ 0 w 720"/>
                <a:gd name="T53" fmla="*/ 0 h 444"/>
                <a:gd name="T54" fmla="*/ 0 w 720"/>
                <a:gd name="T55" fmla="*/ 0 h 444"/>
                <a:gd name="T56" fmla="*/ 0 w 720"/>
                <a:gd name="T57" fmla="*/ 0 h 444"/>
                <a:gd name="T58" fmla="*/ 0 w 720"/>
                <a:gd name="T59" fmla="*/ 0 h 444"/>
                <a:gd name="T60" fmla="*/ 0 w 720"/>
                <a:gd name="T61" fmla="*/ 0 h 444"/>
                <a:gd name="T62" fmla="*/ 0 w 720"/>
                <a:gd name="T63" fmla="*/ 0 h 444"/>
                <a:gd name="T64" fmla="*/ 0 w 720"/>
                <a:gd name="T65" fmla="*/ 0 h 444"/>
                <a:gd name="T66" fmla="*/ 0 w 720"/>
                <a:gd name="T67" fmla="*/ 0 h 444"/>
                <a:gd name="T68" fmla="*/ 0 w 720"/>
                <a:gd name="T69" fmla="*/ 0 h 444"/>
                <a:gd name="T70" fmla="*/ 0 w 720"/>
                <a:gd name="T71" fmla="*/ 0 h 444"/>
                <a:gd name="T72" fmla="*/ 0 w 720"/>
                <a:gd name="T73" fmla="*/ 0 h 444"/>
                <a:gd name="T74" fmla="*/ 0 w 720"/>
                <a:gd name="T75" fmla="*/ 0 h 444"/>
                <a:gd name="T76" fmla="*/ 0 w 720"/>
                <a:gd name="T77" fmla="*/ 0 h 444"/>
                <a:gd name="T78" fmla="*/ 0 w 720"/>
                <a:gd name="T79" fmla="*/ 0 h 444"/>
                <a:gd name="T80" fmla="*/ 0 w 720"/>
                <a:gd name="T81" fmla="*/ 0 h 444"/>
                <a:gd name="T82" fmla="*/ 0 w 720"/>
                <a:gd name="T83" fmla="*/ 0 h 444"/>
                <a:gd name="T84" fmla="*/ 0 w 720"/>
                <a:gd name="T85" fmla="*/ 0 h 444"/>
                <a:gd name="T86" fmla="*/ 0 w 720"/>
                <a:gd name="T87" fmla="*/ 0 h 444"/>
                <a:gd name="T88" fmla="*/ 0 w 720"/>
                <a:gd name="T89" fmla="*/ 0 h 444"/>
                <a:gd name="T90" fmla="*/ 0 w 720"/>
                <a:gd name="T91" fmla="*/ 0 h 444"/>
                <a:gd name="T92" fmla="*/ 0 w 720"/>
                <a:gd name="T93" fmla="*/ 0 h 444"/>
                <a:gd name="T94" fmla="*/ 0 w 720"/>
                <a:gd name="T95" fmla="*/ 0 h 444"/>
                <a:gd name="T96" fmla="*/ 0 w 720"/>
                <a:gd name="T97" fmla="*/ 0 h 444"/>
                <a:gd name="T98" fmla="*/ 0 w 720"/>
                <a:gd name="T99" fmla="*/ 0 h 444"/>
                <a:gd name="T100" fmla="*/ 0 w 720"/>
                <a:gd name="T101" fmla="*/ 0 h 444"/>
                <a:gd name="T102" fmla="*/ 0 w 720"/>
                <a:gd name="T103" fmla="*/ 0 h 444"/>
                <a:gd name="T104" fmla="*/ 0 w 720"/>
                <a:gd name="T105" fmla="*/ 0 h 4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20"/>
                <a:gd name="T160" fmla="*/ 0 h 444"/>
                <a:gd name="T161" fmla="*/ 720 w 720"/>
                <a:gd name="T162" fmla="*/ 444 h 4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20" h="444">
                  <a:moveTo>
                    <a:pt x="714" y="375"/>
                  </a:moveTo>
                  <a:lnTo>
                    <a:pt x="720" y="379"/>
                  </a:lnTo>
                  <a:lnTo>
                    <a:pt x="698" y="362"/>
                  </a:lnTo>
                  <a:lnTo>
                    <a:pt x="677" y="348"/>
                  </a:lnTo>
                  <a:lnTo>
                    <a:pt x="654" y="335"/>
                  </a:lnTo>
                  <a:lnTo>
                    <a:pt x="632" y="321"/>
                  </a:lnTo>
                  <a:lnTo>
                    <a:pt x="609" y="309"/>
                  </a:lnTo>
                  <a:lnTo>
                    <a:pt x="587" y="298"/>
                  </a:lnTo>
                  <a:lnTo>
                    <a:pt x="564" y="288"/>
                  </a:lnTo>
                  <a:lnTo>
                    <a:pt x="541" y="277"/>
                  </a:lnTo>
                  <a:lnTo>
                    <a:pt x="450" y="242"/>
                  </a:lnTo>
                  <a:lnTo>
                    <a:pt x="361" y="209"/>
                  </a:lnTo>
                  <a:lnTo>
                    <a:pt x="319" y="191"/>
                  </a:lnTo>
                  <a:lnTo>
                    <a:pt x="277" y="173"/>
                  </a:lnTo>
                  <a:lnTo>
                    <a:pt x="257" y="163"/>
                  </a:lnTo>
                  <a:lnTo>
                    <a:pt x="237" y="152"/>
                  </a:lnTo>
                  <a:lnTo>
                    <a:pt x="218" y="141"/>
                  </a:lnTo>
                  <a:lnTo>
                    <a:pt x="199" y="130"/>
                  </a:lnTo>
                  <a:lnTo>
                    <a:pt x="181" y="116"/>
                  </a:lnTo>
                  <a:lnTo>
                    <a:pt x="162" y="103"/>
                  </a:lnTo>
                  <a:lnTo>
                    <a:pt x="145" y="89"/>
                  </a:lnTo>
                  <a:lnTo>
                    <a:pt x="128" y="73"/>
                  </a:lnTo>
                  <a:lnTo>
                    <a:pt x="111" y="57"/>
                  </a:lnTo>
                  <a:lnTo>
                    <a:pt x="95" y="40"/>
                  </a:lnTo>
                  <a:lnTo>
                    <a:pt x="78" y="20"/>
                  </a:lnTo>
                  <a:lnTo>
                    <a:pt x="64" y="0"/>
                  </a:lnTo>
                  <a:lnTo>
                    <a:pt x="0" y="44"/>
                  </a:lnTo>
                  <a:lnTo>
                    <a:pt x="18" y="67"/>
                  </a:lnTo>
                  <a:lnTo>
                    <a:pt x="36" y="90"/>
                  </a:lnTo>
                  <a:lnTo>
                    <a:pt x="55" y="110"/>
                  </a:lnTo>
                  <a:lnTo>
                    <a:pt x="74" y="130"/>
                  </a:lnTo>
                  <a:lnTo>
                    <a:pt x="95" y="148"/>
                  </a:lnTo>
                  <a:lnTo>
                    <a:pt x="115" y="165"/>
                  </a:lnTo>
                  <a:lnTo>
                    <a:pt x="136" y="180"/>
                  </a:lnTo>
                  <a:lnTo>
                    <a:pt x="157" y="194"/>
                  </a:lnTo>
                  <a:lnTo>
                    <a:pt x="178" y="208"/>
                  </a:lnTo>
                  <a:lnTo>
                    <a:pt x="200" y="220"/>
                  </a:lnTo>
                  <a:lnTo>
                    <a:pt x="222" y="232"/>
                  </a:lnTo>
                  <a:lnTo>
                    <a:pt x="244" y="242"/>
                  </a:lnTo>
                  <a:lnTo>
                    <a:pt x="288" y="263"/>
                  </a:lnTo>
                  <a:lnTo>
                    <a:pt x="334" y="280"/>
                  </a:lnTo>
                  <a:lnTo>
                    <a:pt x="423" y="314"/>
                  </a:lnTo>
                  <a:lnTo>
                    <a:pt x="512" y="349"/>
                  </a:lnTo>
                  <a:lnTo>
                    <a:pt x="532" y="358"/>
                  </a:lnTo>
                  <a:lnTo>
                    <a:pt x="553" y="367"/>
                  </a:lnTo>
                  <a:lnTo>
                    <a:pt x="574" y="378"/>
                  </a:lnTo>
                  <a:lnTo>
                    <a:pt x="595" y="389"/>
                  </a:lnTo>
                  <a:lnTo>
                    <a:pt x="614" y="400"/>
                  </a:lnTo>
                  <a:lnTo>
                    <a:pt x="635" y="412"/>
                  </a:lnTo>
                  <a:lnTo>
                    <a:pt x="654" y="426"/>
                  </a:lnTo>
                  <a:lnTo>
                    <a:pt x="673" y="440"/>
                  </a:lnTo>
                  <a:lnTo>
                    <a:pt x="679" y="444"/>
                  </a:lnTo>
                  <a:lnTo>
                    <a:pt x="714" y="37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6" name="Freeform 383"/>
            <p:cNvSpPr>
              <a:spLocks/>
            </p:cNvSpPr>
            <p:nvPr/>
          </p:nvSpPr>
          <p:spPr bwMode="auto">
            <a:xfrm>
              <a:off x="2193" y="2082"/>
              <a:ext cx="9" cy="7"/>
            </a:xfrm>
            <a:custGeom>
              <a:avLst/>
              <a:gdLst>
                <a:gd name="T0" fmla="*/ 0 w 146"/>
                <a:gd name="T1" fmla="*/ 0 h 104"/>
                <a:gd name="T2" fmla="*/ 0 w 146"/>
                <a:gd name="T3" fmla="*/ 0 h 104"/>
                <a:gd name="T4" fmla="*/ 0 w 146"/>
                <a:gd name="T5" fmla="*/ 0 h 104"/>
                <a:gd name="T6" fmla="*/ 0 w 146"/>
                <a:gd name="T7" fmla="*/ 0 h 104"/>
                <a:gd name="T8" fmla="*/ 0 w 146"/>
                <a:gd name="T9" fmla="*/ 0 h 104"/>
                <a:gd name="T10" fmla="*/ 0 w 146"/>
                <a:gd name="T11" fmla="*/ 0 h 104"/>
                <a:gd name="T12" fmla="*/ 0 w 146"/>
                <a:gd name="T13" fmla="*/ 0 h 104"/>
                <a:gd name="T14" fmla="*/ 0 w 146"/>
                <a:gd name="T15" fmla="*/ 0 h 104"/>
                <a:gd name="T16" fmla="*/ 0 w 146"/>
                <a:gd name="T17" fmla="*/ 0 h 104"/>
                <a:gd name="T18" fmla="*/ 0 w 146"/>
                <a:gd name="T19" fmla="*/ 0 h 104"/>
                <a:gd name="T20" fmla="*/ 0 w 146"/>
                <a:gd name="T21" fmla="*/ 0 h 104"/>
                <a:gd name="T22" fmla="*/ 0 w 146"/>
                <a:gd name="T23" fmla="*/ 0 h 104"/>
                <a:gd name="T24" fmla="*/ 0 w 146"/>
                <a:gd name="T25" fmla="*/ 0 h 104"/>
                <a:gd name="T26" fmla="*/ 0 w 146"/>
                <a:gd name="T27" fmla="*/ 0 h 104"/>
                <a:gd name="T28" fmla="*/ 0 w 146"/>
                <a:gd name="T29" fmla="*/ 0 h 104"/>
                <a:gd name="T30" fmla="*/ 0 w 146"/>
                <a:gd name="T31" fmla="*/ 0 h 104"/>
                <a:gd name="T32" fmla="*/ 0 w 146"/>
                <a:gd name="T33" fmla="*/ 0 h 104"/>
                <a:gd name="T34" fmla="*/ 0 w 146"/>
                <a:gd name="T35" fmla="*/ 0 h 104"/>
                <a:gd name="T36" fmla="*/ 0 w 146"/>
                <a:gd name="T37" fmla="*/ 0 h 104"/>
                <a:gd name="T38" fmla="*/ 0 w 146"/>
                <a:gd name="T39" fmla="*/ 0 h 104"/>
                <a:gd name="T40" fmla="*/ 0 w 146"/>
                <a:gd name="T41" fmla="*/ 0 h 104"/>
                <a:gd name="T42" fmla="*/ 0 w 146"/>
                <a:gd name="T43" fmla="*/ 0 h 104"/>
                <a:gd name="T44" fmla="*/ 0 w 146"/>
                <a:gd name="T45" fmla="*/ 0 h 104"/>
                <a:gd name="T46" fmla="*/ 0 w 146"/>
                <a:gd name="T47" fmla="*/ 0 h 104"/>
                <a:gd name="T48" fmla="*/ 0 w 146"/>
                <a:gd name="T49" fmla="*/ 0 h 104"/>
                <a:gd name="T50" fmla="*/ 0 w 146"/>
                <a:gd name="T51" fmla="*/ 0 h 104"/>
                <a:gd name="T52" fmla="*/ 0 w 146"/>
                <a:gd name="T53" fmla="*/ 0 h 104"/>
                <a:gd name="T54" fmla="*/ 0 w 146"/>
                <a:gd name="T55" fmla="*/ 0 h 104"/>
                <a:gd name="T56" fmla="*/ 0 w 146"/>
                <a:gd name="T57" fmla="*/ 0 h 104"/>
                <a:gd name="T58" fmla="*/ 0 w 146"/>
                <a:gd name="T59" fmla="*/ 0 h 104"/>
                <a:gd name="T60" fmla="*/ 0 w 146"/>
                <a:gd name="T61" fmla="*/ 0 h 104"/>
                <a:gd name="T62" fmla="*/ 0 w 146"/>
                <a:gd name="T63" fmla="*/ 0 h 104"/>
                <a:gd name="T64" fmla="*/ 0 w 146"/>
                <a:gd name="T65" fmla="*/ 0 h 104"/>
                <a:gd name="T66" fmla="*/ 0 w 146"/>
                <a:gd name="T67" fmla="*/ 0 h 104"/>
                <a:gd name="T68" fmla="*/ 0 w 146"/>
                <a:gd name="T69" fmla="*/ 0 h 104"/>
                <a:gd name="T70" fmla="*/ 0 w 146"/>
                <a:gd name="T71" fmla="*/ 0 h 104"/>
                <a:gd name="T72" fmla="*/ 0 w 146"/>
                <a:gd name="T73" fmla="*/ 0 h 10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6"/>
                <a:gd name="T112" fmla="*/ 0 h 104"/>
                <a:gd name="T113" fmla="*/ 146 w 146"/>
                <a:gd name="T114" fmla="*/ 104 h 10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6" h="104">
                  <a:moveTo>
                    <a:pt x="68" y="1"/>
                  </a:moveTo>
                  <a:lnTo>
                    <a:pt x="68" y="3"/>
                  </a:lnTo>
                  <a:lnTo>
                    <a:pt x="68" y="0"/>
                  </a:lnTo>
                  <a:lnTo>
                    <a:pt x="68" y="1"/>
                  </a:lnTo>
                  <a:lnTo>
                    <a:pt x="66" y="3"/>
                  </a:lnTo>
                  <a:lnTo>
                    <a:pt x="62" y="7"/>
                  </a:lnTo>
                  <a:lnTo>
                    <a:pt x="58" y="10"/>
                  </a:lnTo>
                  <a:lnTo>
                    <a:pt x="54" y="13"/>
                  </a:lnTo>
                  <a:lnTo>
                    <a:pt x="49" y="17"/>
                  </a:lnTo>
                  <a:lnTo>
                    <a:pt x="44" y="20"/>
                  </a:lnTo>
                  <a:lnTo>
                    <a:pt x="39" y="22"/>
                  </a:lnTo>
                  <a:lnTo>
                    <a:pt x="35" y="24"/>
                  </a:lnTo>
                  <a:lnTo>
                    <a:pt x="31" y="27"/>
                  </a:lnTo>
                  <a:lnTo>
                    <a:pt x="28" y="27"/>
                  </a:lnTo>
                  <a:lnTo>
                    <a:pt x="30" y="27"/>
                  </a:lnTo>
                  <a:lnTo>
                    <a:pt x="35" y="29"/>
                  </a:lnTo>
                  <a:lnTo>
                    <a:pt x="0" y="98"/>
                  </a:lnTo>
                  <a:lnTo>
                    <a:pt x="15" y="103"/>
                  </a:lnTo>
                  <a:lnTo>
                    <a:pt x="28" y="104"/>
                  </a:lnTo>
                  <a:lnTo>
                    <a:pt x="40" y="103"/>
                  </a:lnTo>
                  <a:lnTo>
                    <a:pt x="51" y="100"/>
                  </a:lnTo>
                  <a:lnTo>
                    <a:pt x="61" y="97"/>
                  </a:lnTo>
                  <a:lnTo>
                    <a:pt x="72" y="93"/>
                  </a:lnTo>
                  <a:lnTo>
                    <a:pt x="82" y="88"/>
                  </a:lnTo>
                  <a:lnTo>
                    <a:pt x="91" y="82"/>
                  </a:lnTo>
                  <a:lnTo>
                    <a:pt x="100" y="76"/>
                  </a:lnTo>
                  <a:lnTo>
                    <a:pt x="110" y="69"/>
                  </a:lnTo>
                  <a:lnTo>
                    <a:pt x="118" y="60"/>
                  </a:lnTo>
                  <a:lnTo>
                    <a:pt x="126" y="52"/>
                  </a:lnTo>
                  <a:lnTo>
                    <a:pt x="132" y="42"/>
                  </a:lnTo>
                  <a:lnTo>
                    <a:pt x="138" y="31"/>
                  </a:lnTo>
                  <a:lnTo>
                    <a:pt x="143" y="17"/>
                  </a:lnTo>
                  <a:lnTo>
                    <a:pt x="146" y="3"/>
                  </a:lnTo>
                  <a:lnTo>
                    <a:pt x="144" y="4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7" name="Freeform 384"/>
            <p:cNvSpPr>
              <a:spLocks/>
            </p:cNvSpPr>
            <p:nvPr/>
          </p:nvSpPr>
          <p:spPr bwMode="auto">
            <a:xfrm>
              <a:off x="2197" y="2036"/>
              <a:ext cx="23" cy="46"/>
            </a:xfrm>
            <a:custGeom>
              <a:avLst/>
              <a:gdLst>
                <a:gd name="T0" fmla="*/ 0 w 369"/>
                <a:gd name="T1" fmla="*/ 0 h 741"/>
                <a:gd name="T2" fmla="*/ 0 w 369"/>
                <a:gd name="T3" fmla="*/ 0 h 741"/>
                <a:gd name="T4" fmla="*/ 0 w 369"/>
                <a:gd name="T5" fmla="*/ 0 h 741"/>
                <a:gd name="T6" fmla="*/ 0 w 369"/>
                <a:gd name="T7" fmla="*/ 0 h 741"/>
                <a:gd name="T8" fmla="*/ 0 w 369"/>
                <a:gd name="T9" fmla="*/ 0 h 741"/>
                <a:gd name="T10" fmla="*/ 0 w 369"/>
                <a:gd name="T11" fmla="*/ 0 h 741"/>
                <a:gd name="T12" fmla="*/ 0 w 369"/>
                <a:gd name="T13" fmla="*/ 0 h 741"/>
                <a:gd name="T14" fmla="*/ 0 w 369"/>
                <a:gd name="T15" fmla="*/ 0 h 741"/>
                <a:gd name="T16" fmla="*/ 0 w 369"/>
                <a:gd name="T17" fmla="*/ 0 h 741"/>
                <a:gd name="T18" fmla="*/ 0 w 369"/>
                <a:gd name="T19" fmla="*/ 0 h 741"/>
                <a:gd name="T20" fmla="*/ 0 w 369"/>
                <a:gd name="T21" fmla="*/ 0 h 741"/>
                <a:gd name="T22" fmla="*/ 0 w 369"/>
                <a:gd name="T23" fmla="*/ 0 h 741"/>
                <a:gd name="T24" fmla="*/ 0 w 369"/>
                <a:gd name="T25" fmla="*/ 0 h 741"/>
                <a:gd name="T26" fmla="*/ 0 w 369"/>
                <a:gd name="T27" fmla="*/ 0 h 741"/>
                <a:gd name="T28" fmla="*/ 0 w 369"/>
                <a:gd name="T29" fmla="*/ 0 h 741"/>
                <a:gd name="T30" fmla="*/ 0 w 369"/>
                <a:gd name="T31" fmla="*/ 0 h 741"/>
                <a:gd name="T32" fmla="*/ 0 w 369"/>
                <a:gd name="T33" fmla="*/ 0 h 741"/>
                <a:gd name="T34" fmla="*/ 0 w 369"/>
                <a:gd name="T35" fmla="*/ 0 h 741"/>
                <a:gd name="T36" fmla="*/ 0 w 369"/>
                <a:gd name="T37" fmla="*/ 0 h 741"/>
                <a:gd name="T38" fmla="*/ 0 w 369"/>
                <a:gd name="T39" fmla="*/ 0 h 741"/>
                <a:gd name="T40" fmla="*/ 0 w 369"/>
                <a:gd name="T41" fmla="*/ 0 h 741"/>
                <a:gd name="T42" fmla="*/ 0 w 369"/>
                <a:gd name="T43" fmla="*/ 0 h 741"/>
                <a:gd name="T44" fmla="*/ 0 w 369"/>
                <a:gd name="T45" fmla="*/ 0 h 741"/>
                <a:gd name="T46" fmla="*/ 0 w 369"/>
                <a:gd name="T47" fmla="*/ 0 h 741"/>
                <a:gd name="T48" fmla="*/ 0 w 369"/>
                <a:gd name="T49" fmla="*/ 0 h 741"/>
                <a:gd name="T50" fmla="*/ 0 w 369"/>
                <a:gd name="T51" fmla="*/ 0 h 741"/>
                <a:gd name="T52" fmla="*/ 0 w 369"/>
                <a:gd name="T53" fmla="*/ 0 h 741"/>
                <a:gd name="T54" fmla="*/ 0 w 369"/>
                <a:gd name="T55" fmla="*/ 0 h 741"/>
                <a:gd name="T56" fmla="*/ 0 w 369"/>
                <a:gd name="T57" fmla="*/ 0 h 741"/>
                <a:gd name="T58" fmla="*/ 0 w 369"/>
                <a:gd name="T59" fmla="*/ 0 h 741"/>
                <a:gd name="T60" fmla="*/ 0 w 369"/>
                <a:gd name="T61" fmla="*/ 0 h 741"/>
                <a:gd name="T62" fmla="*/ 0 w 369"/>
                <a:gd name="T63" fmla="*/ 0 h 741"/>
                <a:gd name="T64" fmla="*/ 0 w 369"/>
                <a:gd name="T65" fmla="*/ 0 h 741"/>
                <a:gd name="T66" fmla="*/ 0 w 369"/>
                <a:gd name="T67" fmla="*/ 0 h 741"/>
                <a:gd name="T68" fmla="*/ 0 w 369"/>
                <a:gd name="T69" fmla="*/ 0 h 741"/>
                <a:gd name="T70" fmla="*/ 0 w 369"/>
                <a:gd name="T71" fmla="*/ 0 h 741"/>
                <a:gd name="T72" fmla="*/ 0 w 369"/>
                <a:gd name="T73" fmla="*/ 0 h 741"/>
                <a:gd name="T74" fmla="*/ 0 w 369"/>
                <a:gd name="T75" fmla="*/ 0 h 741"/>
                <a:gd name="T76" fmla="*/ 0 w 369"/>
                <a:gd name="T77" fmla="*/ 0 h 741"/>
                <a:gd name="T78" fmla="*/ 0 w 369"/>
                <a:gd name="T79" fmla="*/ 0 h 741"/>
                <a:gd name="T80" fmla="*/ 0 w 369"/>
                <a:gd name="T81" fmla="*/ 0 h 741"/>
                <a:gd name="T82" fmla="*/ 0 w 369"/>
                <a:gd name="T83" fmla="*/ 0 h 741"/>
                <a:gd name="T84" fmla="*/ 0 w 369"/>
                <a:gd name="T85" fmla="*/ 0 h 741"/>
                <a:gd name="T86" fmla="*/ 0 w 369"/>
                <a:gd name="T87" fmla="*/ 0 h 741"/>
                <a:gd name="T88" fmla="*/ 0 w 369"/>
                <a:gd name="T89" fmla="*/ 0 h 741"/>
                <a:gd name="T90" fmla="*/ 0 w 369"/>
                <a:gd name="T91" fmla="*/ 0 h 741"/>
                <a:gd name="T92" fmla="*/ 0 w 369"/>
                <a:gd name="T93" fmla="*/ 0 h 741"/>
                <a:gd name="T94" fmla="*/ 0 w 369"/>
                <a:gd name="T95" fmla="*/ 0 h 741"/>
                <a:gd name="T96" fmla="*/ 0 w 369"/>
                <a:gd name="T97" fmla="*/ 0 h 74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69"/>
                <a:gd name="T148" fmla="*/ 0 h 741"/>
                <a:gd name="T149" fmla="*/ 369 w 369"/>
                <a:gd name="T150" fmla="*/ 741 h 74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69" h="741">
                  <a:moveTo>
                    <a:pt x="296" y="0"/>
                  </a:moveTo>
                  <a:lnTo>
                    <a:pt x="296" y="1"/>
                  </a:lnTo>
                  <a:lnTo>
                    <a:pt x="287" y="24"/>
                  </a:lnTo>
                  <a:lnTo>
                    <a:pt x="278" y="46"/>
                  </a:lnTo>
                  <a:lnTo>
                    <a:pt x="269" y="69"/>
                  </a:lnTo>
                  <a:lnTo>
                    <a:pt x="259" y="90"/>
                  </a:lnTo>
                  <a:lnTo>
                    <a:pt x="238" y="135"/>
                  </a:lnTo>
                  <a:lnTo>
                    <a:pt x="216" y="178"/>
                  </a:lnTo>
                  <a:lnTo>
                    <a:pt x="169" y="265"/>
                  </a:lnTo>
                  <a:lnTo>
                    <a:pt x="122" y="351"/>
                  </a:lnTo>
                  <a:lnTo>
                    <a:pt x="99" y="395"/>
                  </a:lnTo>
                  <a:lnTo>
                    <a:pt x="78" y="439"/>
                  </a:lnTo>
                  <a:lnTo>
                    <a:pt x="67" y="462"/>
                  </a:lnTo>
                  <a:lnTo>
                    <a:pt x="57" y="486"/>
                  </a:lnTo>
                  <a:lnTo>
                    <a:pt x="49" y="508"/>
                  </a:lnTo>
                  <a:lnTo>
                    <a:pt x="40" y="533"/>
                  </a:lnTo>
                  <a:lnTo>
                    <a:pt x="31" y="557"/>
                  </a:lnTo>
                  <a:lnTo>
                    <a:pt x="24" y="581"/>
                  </a:lnTo>
                  <a:lnTo>
                    <a:pt x="18" y="607"/>
                  </a:lnTo>
                  <a:lnTo>
                    <a:pt x="12" y="631"/>
                  </a:lnTo>
                  <a:lnTo>
                    <a:pt x="8" y="658"/>
                  </a:lnTo>
                  <a:lnTo>
                    <a:pt x="4" y="684"/>
                  </a:lnTo>
                  <a:lnTo>
                    <a:pt x="2" y="711"/>
                  </a:lnTo>
                  <a:lnTo>
                    <a:pt x="0" y="738"/>
                  </a:lnTo>
                  <a:lnTo>
                    <a:pt x="76" y="741"/>
                  </a:lnTo>
                  <a:lnTo>
                    <a:pt x="79" y="716"/>
                  </a:lnTo>
                  <a:lnTo>
                    <a:pt x="81" y="693"/>
                  </a:lnTo>
                  <a:lnTo>
                    <a:pt x="84" y="670"/>
                  </a:lnTo>
                  <a:lnTo>
                    <a:pt x="89" y="647"/>
                  </a:lnTo>
                  <a:lnTo>
                    <a:pt x="93" y="624"/>
                  </a:lnTo>
                  <a:lnTo>
                    <a:pt x="99" y="602"/>
                  </a:lnTo>
                  <a:lnTo>
                    <a:pt x="105" y="580"/>
                  </a:lnTo>
                  <a:lnTo>
                    <a:pt x="113" y="558"/>
                  </a:lnTo>
                  <a:lnTo>
                    <a:pt x="121" y="536"/>
                  </a:lnTo>
                  <a:lnTo>
                    <a:pt x="130" y="515"/>
                  </a:lnTo>
                  <a:lnTo>
                    <a:pt x="138" y="493"/>
                  </a:lnTo>
                  <a:lnTo>
                    <a:pt x="147" y="472"/>
                  </a:lnTo>
                  <a:lnTo>
                    <a:pt x="169" y="430"/>
                  </a:lnTo>
                  <a:lnTo>
                    <a:pt x="190" y="387"/>
                  </a:lnTo>
                  <a:lnTo>
                    <a:pt x="236" y="302"/>
                  </a:lnTo>
                  <a:lnTo>
                    <a:pt x="285" y="214"/>
                  </a:lnTo>
                  <a:lnTo>
                    <a:pt x="307" y="169"/>
                  </a:lnTo>
                  <a:lnTo>
                    <a:pt x="330" y="123"/>
                  </a:lnTo>
                  <a:lnTo>
                    <a:pt x="340" y="100"/>
                  </a:lnTo>
                  <a:lnTo>
                    <a:pt x="350" y="76"/>
                  </a:lnTo>
                  <a:lnTo>
                    <a:pt x="359" y="52"/>
                  </a:lnTo>
                  <a:lnTo>
                    <a:pt x="369" y="27"/>
                  </a:lnTo>
                  <a:lnTo>
                    <a:pt x="368" y="29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8" name="Freeform 385"/>
            <p:cNvSpPr>
              <a:spLocks/>
            </p:cNvSpPr>
            <p:nvPr/>
          </p:nvSpPr>
          <p:spPr bwMode="auto">
            <a:xfrm>
              <a:off x="2210" y="2006"/>
              <a:ext cx="11" cy="32"/>
            </a:xfrm>
            <a:custGeom>
              <a:avLst/>
              <a:gdLst>
                <a:gd name="T0" fmla="*/ 0 w 182"/>
                <a:gd name="T1" fmla="*/ 0 h 514"/>
                <a:gd name="T2" fmla="*/ 0 w 182"/>
                <a:gd name="T3" fmla="*/ 0 h 514"/>
                <a:gd name="T4" fmla="*/ 0 w 182"/>
                <a:gd name="T5" fmla="*/ 0 h 514"/>
                <a:gd name="T6" fmla="*/ 0 w 182"/>
                <a:gd name="T7" fmla="*/ 0 h 514"/>
                <a:gd name="T8" fmla="*/ 0 w 182"/>
                <a:gd name="T9" fmla="*/ 0 h 514"/>
                <a:gd name="T10" fmla="*/ 0 w 182"/>
                <a:gd name="T11" fmla="*/ 0 h 514"/>
                <a:gd name="T12" fmla="*/ 0 w 182"/>
                <a:gd name="T13" fmla="*/ 0 h 514"/>
                <a:gd name="T14" fmla="*/ 0 w 182"/>
                <a:gd name="T15" fmla="*/ 0 h 514"/>
                <a:gd name="T16" fmla="*/ 0 w 182"/>
                <a:gd name="T17" fmla="*/ 0 h 514"/>
                <a:gd name="T18" fmla="*/ 0 w 182"/>
                <a:gd name="T19" fmla="*/ 0 h 514"/>
                <a:gd name="T20" fmla="*/ 0 w 182"/>
                <a:gd name="T21" fmla="*/ 0 h 514"/>
                <a:gd name="T22" fmla="*/ 0 w 182"/>
                <a:gd name="T23" fmla="*/ 0 h 514"/>
                <a:gd name="T24" fmla="*/ 0 w 182"/>
                <a:gd name="T25" fmla="*/ 0 h 514"/>
                <a:gd name="T26" fmla="*/ 0 w 182"/>
                <a:gd name="T27" fmla="*/ 0 h 514"/>
                <a:gd name="T28" fmla="*/ 0 w 182"/>
                <a:gd name="T29" fmla="*/ 0 h 514"/>
                <a:gd name="T30" fmla="*/ 0 w 182"/>
                <a:gd name="T31" fmla="*/ 0 h 514"/>
                <a:gd name="T32" fmla="*/ 0 w 182"/>
                <a:gd name="T33" fmla="*/ 0 h 514"/>
                <a:gd name="T34" fmla="*/ 0 w 182"/>
                <a:gd name="T35" fmla="*/ 0 h 514"/>
                <a:gd name="T36" fmla="*/ 0 w 182"/>
                <a:gd name="T37" fmla="*/ 0 h 514"/>
                <a:gd name="T38" fmla="*/ 0 w 182"/>
                <a:gd name="T39" fmla="*/ 0 h 514"/>
                <a:gd name="T40" fmla="*/ 0 w 182"/>
                <a:gd name="T41" fmla="*/ 0 h 514"/>
                <a:gd name="T42" fmla="*/ 0 w 182"/>
                <a:gd name="T43" fmla="*/ 0 h 514"/>
                <a:gd name="T44" fmla="*/ 0 w 182"/>
                <a:gd name="T45" fmla="*/ 0 h 514"/>
                <a:gd name="T46" fmla="*/ 0 w 182"/>
                <a:gd name="T47" fmla="*/ 0 h 514"/>
                <a:gd name="T48" fmla="*/ 0 w 182"/>
                <a:gd name="T49" fmla="*/ 0 h 514"/>
                <a:gd name="T50" fmla="*/ 0 w 182"/>
                <a:gd name="T51" fmla="*/ 0 h 514"/>
                <a:gd name="T52" fmla="*/ 0 w 182"/>
                <a:gd name="T53" fmla="*/ 0 h 514"/>
                <a:gd name="T54" fmla="*/ 0 w 182"/>
                <a:gd name="T55" fmla="*/ 0 h 514"/>
                <a:gd name="T56" fmla="*/ 0 w 182"/>
                <a:gd name="T57" fmla="*/ 0 h 514"/>
                <a:gd name="T58" fmla="*/ 0 w 182"/>
                <a:gd name="T59" fmla="*/ 0 h 514"/>
                <a:gd name="T60" fmla="*/ 0 w 182"/>
                <a:gd name="T61" fmla="*/ 0 h 514"/>
                <a:gd name="T62" fmla="*/ 0 w 182"/>
                <a:gd name="T63" fmla="*/ 0 h 514"/>
                <a:gd name="T64" fmla="*/ 0 w 182"/>
                <a:gd name="T65" fmla="*/ 0 h 514"/>
                <a:gd name="T66" fmla="*/ 0 w 182"/>
                <a:gd name="T67" fmla="*/ 0 h 514"/>
                <a:gd name="T68" fmla="*/ 0 w 182"/>
                <a:gd name="T69" fmla="*/ 0 h 514"/>
                <a:gd name="T70" fmla="*/ 0 w 182"/>
                <a:gd name="T71" fmla="*/ 0 h 514"/>
                <a:gd name="T72" fmla="*/ 0 w 182"/>
                <a:gd name="T73" fmla="*/ 0 h 514"/>
                <a:gd name="T74" fmla="*/ 0 w 182"/>
                <a:gd name="T75" fmla="*/ 0 h 514"/>
                <a:gd name="T76" fmla="*/ 0 w 182"/>
                <a:gd name="T77" fmla="*/ 0 h 514"/>
                <a:gd name="T78" fmla="*/ 0 w 182"/>
                <a:gd name="T79" fmla="*/ 0 h 514"/>
                <a:gd name="T80" fmla="*/ 0 w 182"/>
                <a:gd name="T81" fmla="*/ 0 h 514"/>
                <a:gd name="T82" fmla="*/ 0 w 182"/>
                <a:gd name="T83" fmla="*/ 0 h 514"/>
                <a:gd name="T84" fmla="*/ 0 w 182"/>
                <a:gd name="T85" fmla="*/ 0 h 514"/>
                <a:gd name="T86" fmla="*/ 0 w 182"/>
                <a:gd name="T87" fmla="*/ 0 h 514"/>
                <a:gd name="T88" fmla="*/ 0 w 182"/>
                <a:gd name="T89" fmla="*/ 0 h 514"/>
                <a:gd name="T90" fmla="*/ 0 w 182"/>
                <a:gd name="T91" fmla="*/ 0 h 514"/>
                <a:gd name="T92" fmla="*/ 0 w 182"/>
                <a:gd name="T93" fmla="*/ 0 h 514"/>
                <a:gd name="T94" fmla="*/ 0 w 182"/>
                <a:gd name="T95" fmla="*/ 0 h 514"/>
                <a:gd name="T96" fmla="*/ 0 w 182"/>
                <a:gd name="T97" fmla="*/ 0 h 514"/>
                <a:gd name="T98" fmla="*/ 0 w 182"/>
                <a:gd name="T99" fmla="*/ 0 h 514"/>
                <a:gd name="T100" fmla="*/ 0 w 182"/>
                <a:gd name="T101" fmla="*/ 0 h 514"/>
                <a:gd name="T102" fmla="*/ 0 w 182"/>
                <a:gd name="T103" fmla="*/ 0 h 514"/>
                <a:gd name="T104" fmla="*/ 0 w 182"/>
                <a:gd name="T105" fmla="*/ 0 h 514"/>
                <a:gd name="T106" fmla="*/ 0 w 182"/>
                <a:gd name="T107" fmla="*/ 0 h 514"/>
                <a:gd name="T108" fmla="*/ 0 w 182"/>
                <a:gd name="T109" fmla="*/ 0 h 514"/>
                <a:gd name="T110" fmla="*/ 0 w 182"/>
                <a:gd name="T111" fmla="*/ 0 h 514"/>
                <a:gd name="T112" fmla="*/ 0 w 182"/>
                <a:gd name="T113" fmla="*/ 0 h 514"/>
                <a:gd name="T114" fmla="*/ 0 w 182"/>
                <a:gd name="T115" fmla="*/ 0 h 514"/>
                <a:gd name="T116" fmla="*/ 0 w 182"/>
                <a:gd name="T117" fmla="*/ 0 h 514"/>
                <a:gd name="T118" fmla="*/ 0 w 182"/>
                <a:gd name="T119" fmla="*/ 0 h 5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2"/>
                <a:gd name="T181" fmla="*/ 0 h 514"/>
                <a:gd name="T182" fmla="*/ 182 w 182"/>
                <a:gd name="T183" fmla="*/ 514 h 51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2" h="514">
                  <a:moveTo>
                    <a:pt x="41" y="79"/>
                  </a:moveTo>
                  <a:lnTo>
                    <a:pt x="1" y="38"/>
                  </a:lnTo>
                  <a:lnTo>
                    <a:pt x="0" y="56"/>
                  </a:lnTo>
                  <a:lnTo>
                    <a:pt x="1" y="74"/>
                  </a:lnTo>
                  <a:lnTo>
                    <a:pt x="2" y="92"/>
                  </a:lnTo>
                  <a:lnTo>
                    <a:pt x="5" y="109"/>
                  </a:lnTo>
                  <a:lnTo>
                    <a:pt x="8" y="127"/>
                  </a:lnTo>
                  <a:lnTo>
                    <a:pt x="12" y="143"/>
                  </a:lnTo>
                  <a:lnTo>
                    <a:pt x="16" y="160"/>
                  </a:lnTo>
                  <a:lnTo>
                    <a:pt x="21" y="176"/>
                  </a:lnTo>
                  <a:lnTo>
                    <a:pt x="32" y="206"/>
                  </a:lnTo>
                  <a:lnTo>
                    <a:pt x="45" y="234"/>
                  </a:lnTo>
                  <a:lnTo>
                    <a:pt x="57" y="262"/>
                  </a:lnTo>
                  <a:lnTo>
                    <a:pt x="69" y="289"/>
                  </a:lnTo>
                  <a:lnTo>
                    <a:pt x="80" y="315"/>
                  </a:lnTo>
                  <a:lnTo>
                    <a:pt x="90" y="341"/>
                  </a:lnTo>
                  <a:lnTo>
                    <a:pt x="94" y="352"/>
                  </a:lnTo>
                  <a:lnTo>
                    <a:pt x="97" y="364"/>
                  </a:lnTo>
                  <a:lnTo>
                    <a:pt x="100" y="377"/>
                  </a:lnTo>
                  <a:lnTo>
                    <a:pt x="102" y="389"/>
                  </a:lnTo>
                  <a:lnTo>
                    <a:pt x="104" y="400"/>
                  </a:lnTo>
                  <a:lnTo>
                    <a:pt x="105" y="412"/>
                  </a:lnTo>
                  <a:lnTo>
                    <a:pt x="105" y="424"/>
                  </a:lnTo>
                  <a:lnTo>
                    <a:pt x="104" y="435"/>
                  </a:lnTo>
                  <a:lnTo>
                    <a:pt x="102" y="447"/>
                  </a:lnTo>
                  <a:lnTo>
                    <a:pt x="100" y="460"/>
                  </a:lnTo>
                  <a:lnTo>
                    <a:pt x="97" y="472"/>
                  </a:lnTo>
                  <a:lnTo>
                    <a:pt x="92" y="485"/>
                  </a:lnTo>
                  <a:lnTo>
                    <a:pt x="164" y="514"/>
                  </a:lnTo>
                  <a:lnTo>
                    <a:pt x="170" y="496"/>
                  </a:lnTo>
                  <a:lnTo>
                    <a:pt x="175" y="478"/>
                  </a:lnTo>
                  <a:lnTo>
                    <a:pt x="179" y="460"/>
                  </a:lnTo>
                  <a:lnTo>
                    <a:pt x="181" y="442"/>
                  </a:lnTo>
                  <a:lnTo>
                    <a:pt x="182" y="426"/>
                  </a:lnTo>
                  <a:lnTo>
                    <a:pt x="182" y="408"/>
                  </a:lnTo>
                  <a:lnTo>
                    <a:pt x="181" y="392"/>
                  </a:lnTo>
                  <a:lnTo>
                    <a:pt x="179" y="376"/>
                  </a:lnTo>
                  <a:lnTo>
                    <a:pt x="176" y="360"/>
                  </a:lnTo>
                  <a:lnTo>
                    <a:pt x="172" y="345"/>
                  </a:lnTo>
                  <a:lnTo>
                    <a:pt x="168" y="330"/>
                  </a:lnTo>
                  <a:lnTo>
                    <a:pt x="163" y="314"/>
                  </a:lnTo>
                  <a:lnTo>
                    <a:pt x="151" y="287"/>
                  </a:lnTo>
                  <a:lnTo>
                    <a:pt x="140" y="258"/>
                  </a:lnTo>
                  <a:lnTo>
                    <a:pt x="128" y="231"/>
                  </a:lnTo>
                  <a:lnTo>
                    <a:pt x="115" y="204"/>
                  </a:lnTo>
                  <a:lnTo>
                    <a:pt x="104" y="177"/>
                  </a:lnTo>
                  <a:lnTo>
                    <a:pt x="94" y="150"/>
                  </a:lnTo>
                  <a:lnTo>
                    <a:pt x="90" y="137"/>
                  </a:lnTo>
                  <a:lnTo>
                    <a:pt x="87" y="124"/>
                  </a:lnTo>
                  <a:lnTo>
                    <a:pt x="84" y="110"/>
                  </a:lnTo>
                  <a:lnTo>
                    <a:pt x="81" y="97"/>
                  </a:lnTo>
                  <a:lnTo>
                    <a:pt x="79" y="84"/>
                  </a:lnTo>
                  <a:lnTo>
                    <a:pt x="77" y="70"/>
                  </a:lnTo>
                  <a:lnTo>
                    <a:pt x="77" y="56"/>
                  </a:lnTo>
                  <a:lnTo>
                    <a:pt x="77" y="42"/>
                  </a:lnTo>
                  <a:lnTo>
                    <a:pt x="38" y="1"/>
                  </a:lnTo>
                  <a:lnTo>
                    <a:pt x="77" y="42"/>
                  </a:lnTo>
                  <a:lnTo>
                    <a:pt x="81" y="0"/>
                  </a:lnTo>
                  <a:lnTo>
                    <a:pt x="38" y="1"/>
                  </a:lnTo>
                  <a:lnTo>
                    <a:pt x="41" y="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19" name="Freeform 386"/>
            <p:cNvSpPr>
              <a:spLocks/>
            </p:cNvSpPr>
            <p:nvPr/>
          </p:nvSpPr>
          <p:spPr bwMode="auto">
            <a:xfrm>
              <a:off x="2265" y="1990"/>
              <a:ext cx="33" cy="14"/>
            </a:xfrm>
            <a:custGeom>
              <a:avLst/>
              <a:gdLst>
                <a:gd name="T0" fmla="*/ 0 w 522"/>
                <a:gd name="T1" fmla="*/ 0 h 221"/>
                <a:gd name="T2" fmla="*/ 0 w 522"/>
                <a:gd name="T3" fmla="*/ 0 h 221"/>
                <a:gd name="T4" fmla="*/ 0 w 522"/>
                <a:gd name="T5" fmla="*/ 0 h 221"/>
                <a:gd name="T6" fmla="*/ 0 w 522"/>
                <a:gd name="T7" fmla="*/ 0 h 221"/>
                <a:gd name="T8" fmla="*/ 0 w 522"/>
                <a:gd name="T9" fmla="*/ 0 h 221"/>
                <a:gd name="T10" fmla="*/ 0 w 522"/>
                <a:gd name="T11" fmla="*/ 0 h 221"/>
                <a:gd name="T12" fmla="*/ 0 w 522"/>
                <a:gd name="T13" fmla="*/ 0 h 221"/>
                <a:gd name="T14" fmla="*/ 0 w 522"/>
                <a:gd name="T15" fmla="*/ 0 h 221"/>
                <a:gd name="T16" fmla="*/ 0 w 522"/>
                <a:gd name="T17" fmla="*/ 0 h 221"/>
                <a:gd name="T18" fmla="*/ 0 w 522"/>
                <a:gd name="T19" fmla="*/ 0 h 221"/>
                <a:gd name="T20" fmla="*/ 0 w 522"/>
                <a:gd name="T21" fmla="*/ 0 h 221"/>
                <a:gd name="T22" fmla="*/ 0 w 522"/>
                <a:gd name="T23" fmla="*/ 0 h 221"/>
                <a:gd name="T24" fmla="*/ 0 w 522"/>
                <a:gd name="T25" fmla="*/ 0 h 221"/>
                <a:gd name="T26" fmla="*/ 0 w 522"/>
                <a:gd name="T27" fmla="*/ 0 h 221"/>
                <a:gd name="T28" fmla="*/ 0 w 522"/>
                <a:gd name="T29" fmla="*/ 0 h 221"/>
                <a:gd name="T30" fmla="*/ 0 w 522"/>
                <a:gd name="T31" fmla="*/ 0 h 221"/>
                <a:gd name="T32" fmla="*/ 0 w 522"/>
                <a:gd name="T33" fmla="*/ 0 h 221"/>
                <a:gd name="T34" fmla="*/ 0 w 522"/>
                <a:gd name="T35" fmla="*/ 0 h 221"/>
                <a:gd name="T36" fmla="*/ 0 w 522"/>
                <a:gd name="T37" fmla="*/ 0 h 221"/>
                <a:gd name="T38" fmla="*/ 0 w 522"/>
                <a:gd name="T39" fmla="*/ 0 h 221"/>
                <a:gd name="T40" fmla="*/ 0 w 522"/>
                <a:gd name="T41" fmla="*/ 0 h 221"/>
                <a:gd name="T42" fmla="*/ 0 w 522"/>
                <a:gd name="T43" fmla="*/ 0 h 221"/>
                <a:gd name="T44" fmla="*/ 0 w 522"/>
                <a:gd name="T45" fmla="*/ 0 h 221"/>
                <a:gd name="T46" fmla="*/ 0 w 522"/>
                <a:gd name="T47" fmla="*/ 0 h 221"/>
                <a:gd name="T48" fmla="*/ 0 w 522"/>
                <a:gd name="T49" fmla="*/ 0 h 221"/>
                <a:gd name="T50" fmla="*/ 0 w 522"/>
                <a:gd name="T51" fmla="*/ 0 h 221"/>
                <a:gd name="T52" fmla="*/ 0 w 522"/>
                <a:gd name="T53" fmla="*/ 0 h 221"/>
                <a:gd name="T54" fmla="*/ 0 w 522"/>
                <a:gd name="T55" fmla="*/ 0 h 221"/>
                <a:gd name="T56" fmla="*/ 0 w 522"/>
                <a:gd name="T57" fmla="*/ 0 h 221"/>
                <a:gd name="T58" fmla="*/ 0 w 522"/>
                <a:gd name="T59" fmla="*/ 0 h 221"/>
                <a:gd name="T60" fmla="*/ 0 w 522"/>
                <a:gd name="T61" fmla="*/ 0 h 221"/>
                <a:gd name="T62" fmla="*/ 0 w 522"/>
                <a:gd name="T63" fmla="*/ 0 h 221"/>
                <a:gd name="T64" fmla="*/ 0 w 522"/>
                <a:gd name="T65" fmla="*/ 0 h 221"/>
                <a:gd name="T66" fmla="*/ 0 w 522"/>
                <a:gd name="T67" fmla="*/ 0 h 221"/>
                <a:gd name="T68" fmla="*/ 0 w 522"/>
                <a:gd name="T69" fmla="*/ 0 h 221"/>
                <a:gd name="T70" fmla="*/ 0 w 522"/>
                <a:gd name="T71" fmla="*/ 0 h 221"/>
                <a:gd name="T72" fmla="*/ 0 w 522"/>
                <a:gd name="T73" fmla="*/ 0 h 221"/>
                <a:gd name="T74" fmla="*/ 0 w 522"/>
                <a:gd name="T75" fmla="*/ 0 h 221"/>
                <a:gd name="T76" fmla="*/ 0 w 522"/>
                <a:gd name="T77" fmla="*/ 0 h 221"/>
                <a:gd name="T78" fmla="*/ 0 w 522"/>
                <a:gd name="T79" fmla="*/ 0 h 221"/>
                <a:gd name="T80" fmla="*/ 0 w 522"/>
                <a:gd name="T81" fmla="*/ 0 h 221"/>
                <a:gd name="T82" fmla="*/ 0 w 522"/>
                <a:gd name="T83" fmla="*/ 0 h 221"/>
                <a:gd name="T84" fmla="*/ 0 w 522"/>
                <a:gd name="T85" fmla="*/ 0 h 221"/>
                <a:gd name="T86" fmla="*/ 0 w 522"/>
                <a:gd name="T87" fmla="*/ 0 h 221"/>
                <a:gd name="T88" fmla="*/ 0 w 522"/>
                <a:gd name="T89" fmla="*/ 0 h 221"/>
                <a:gd name="T90" fmla="*/ 0 w 522"/>
                <a:gd name="T91" fmla="*/ 0 h 221"/>
                <a:gd name="T92" fmla="*/ 0 w 522"/>
                <a:gd name="T93" fmla="*/ 0 h 221"/>
                <a:gd name="T94" fmla="*/ 0 w 522"/>
                <a:gd name="T95" fmla="*/ 0 h 221"/>
                <a:gd name="T96" fmla="*/ 0 w 522"/>
                <a:gd name="T97" fmla="*/ 0 h 221"/>
                <a:gd name="T98" fmla="*/ 0 w 522"/>
                <a:gd name="T99" fmla="*/ 0 h 221"/>
                <a:gd name="T100" fmla="*/ 0 w 522"/>
                <a:gd name="T101" fmla="*/ 0 h 221"/>
                <a:gd name="T102" fmla="*/ 0 w 522"/>
                <a:gd name="T103" fmla="*/ 0 h 221"/>
                <a:gd name="T104" fmla="*/ 0 w 522"/>
                <a:gd name="T105" fmla="*/ 0 h 221"/>
                <a:gd name="T106" fmla="*/ 0 w 522"/>
                <a:gd name="T107" fmla="*/ 0 h 221"/>
                <a:gd name="T108" fmla="*/ 0 w 522"/>
                <a:gd name="T109" fmla="*/ 0 h 221"/>
                <a:gd name="T110" fmla="*/ 0 w 522"/>
                <a:gd name="T111" fmla="*/ 0 h 221"/>
                <a:gd name="T112" fmla="*/ 0 w 522"/>
                <a:gd name="T113" fmla="*/ 0 h 22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22"/>
                <a:gd name="T172" fmla="*/ 0 h 221"/>
                <a:gd name="T173" fmla="*/ 522 w 522"/>
                <a:gd name="T174" fmla="*/ 221 h 22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22" h="221">
                  <a:moveTo>
                    <a:pt x="31" y="110"/>
                  </a:moveTo>
                  <a:lnTo>
                    <a:pt x="31" y="110"/>
                  </a:lnTo>
                  <a:lnTo>
                    <a:pt x="47" y="104"/>
                  </a:lnTo>
                  <a:lnTo>
                    <a:pt x="64" y="98"/>
                  </a:lnTo>
                  <a:lnTo>
                    <a:pt x="79" y="93"/>
                  </a:lnTo>
                  <a:lnTo>
                    <a:pt x="95" y="88"/>
                  </a:lnTo>
                  <a:lnTo>
                    <a:pt x="110" y="85"/>
                  </a:lnTo>
                  <a:lnTo>
                    <a:pt x="124" y="82"/>
                  </a:lnTo>
                  <a:lnTo>
                    <a:pt x="139" y="80"/>
                  </a:lnTo>
                  <a:lnTo>
                    <a:pt x="153" y="79"/>
                  </a:lnTo>
                  <a:lnTo>
                    <a:pt x="166" y="78"/>
                  </a:lnTo>
                  <a:lnTo>
                    <a:pt x="181" y="78"/>
                  </a:lnTo>
                  <a:lnTo>
                    <a:pt x="194" y="78"/>
                  </a:lnTo>
                  <a:lnTo>
                    <a:pt x="206" y="79"/>
                  </a:lnTo>
                  <a:lnTo>
                    <a:pt x="220" y="81"/>
                  </a:lnTo>
                  <a:lnTo>
                    <a:pt x="232" y="83"/>
                  </a:lnTo>
                  <a:lnTo>
                    <a:pt x="245" y="86"/>
                  </a:lnTo>
                  <a:lnTo>
                    <a:pt x="258" y="90"/>
                  </a:lnTo>
                  <a:lnTo>
                    <a:pt x="271" y="94"/>
                  </a:lnTo>
                  <a:lnTo>
                    <a:pt x="283" y="98"/>
                  </a:lnTo>
                  <a:lnTo>
                    <a:pt x="295" y="103"/>
                  </a:lnTo>
                  <a:lnTo>
                    <a:pt x="308" y="109"/>
                  </a:lnTo>
                  <a:lnTo>
                    <a:pt x="334" y="123"/>
                  </a:lnTo>
                  <a:lnTo>
                    <a:pt x="361" y="138"/>
                  </a:lnTo>
                  <a:lnTo>
                    <a:pt x="388" y="157"/>
                  </a:lnTo>
                  <a:lnTo>
                    <a:pt x="415" y="176"/>
                  </a:lnTo>
                  <a:lnTo>
                    <a:pt x="444" y="198"/>
                  </a:lnTo>
                  <a:lnTo>
                    <a:pt x="473" y="221"/>
                  </a:lnTo>
                  <a:lnTo>
                    <a:pt x="522" y="162"/>
                  </a:lnTo>
                  <a:lnTo>
                    <a:pt x="491" y="137"/>
                  </a:lnTo>
                  <a:lnTo>
                    <a:pt x="462" y="114"/>
                  </a:lnTo>
                  <a:lnTo>
                    <a:pt x="432" y="93"/>
                  </a:lnTo>
                  <a:lnTo>
                    <a:pt x="402" y="73"/>
                  </a:lnTo>
                  <a:lnTo>
                    <a:pt x="372" y="55"/>
                  </a:lnTo>
                  <a:lnTo>
                    <a:pt x="343" y="40"/>
                  </a:lnTo>
                  <a:lnTo>
                    <a:pt x="326" y="33"/>
                  </a:lnTo>
                  <a:lnTo>
                    <a:pt x="311" y="26"/>
                  </a:lnTo>
                  <a:lnTo>
                    <a:pt x="295" y="20"/>
                  </a:lnTo>
                  <a:lnTo>
                    <a:pt x="280" y="15"/>
                  </a:lnTo>
                  <a:lnTo>
                    <a:pt x="264" y="11"/>
                  </a:lnTo>
                  <a:lnTo>
                    <a:pt x="247" y="7"/>
                  </a:lnTo>
                  <a:lnTo>
                    <a:pt x="231" y="5"/>
                  </a:lnTo>
                  <a:lnTo>
                    <a:pt x="214" y="2"/>
                  </a:lnTo>
                  <a:lnTo>
                    <a:pt x="198" y="1"/>
                  </a:lnTo>
                  <a:lnTo>
                    <a:pt x="181" y="0"/>
                  </a:lnTo>
                  <a:lnTo>
                    <a:pt x="164" y="0"/>
                  </a:lnTo>
                  <a:lnTo>
                    <a:pt x="147" y="1"/>
                  </a:lnTo>
                  <a:lnTo>
                    <a:pt x="129" y="3"/>
                  </a:lnTo>
                  <a:lnTo>
                    <a:pt x="112" y="6"/>
                  </a:lnTo>
                  <a:lnTo>
                    <a:pt x="94" y="9"/>
                  </a:lnTo>
                  <a:lnTo>
                    <a:pt x="75" y="14"/>
                  </a:lnTo>
                  <a:lnTo>
                    <a:pt x="57" y="19"/>
                  </a:lnTo>
                  <a:lnTo>
                    <a:pt x="38" y="25"/>
                  </a:lnTo>
                  <a:lnTo>
                    <a:pt x="20" y="32"/>
                  </a:lnTo>
                  <a:lnTo>
                    <a:pt x="0" y="40"/>
                  </a:lnTo>
                  <a:lnTo>
                    <a:pt x="31" y="1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0" name="Freeform 387"/>
            <p:cNvSpPr>
              <a:spLocks/>
            </p:cNvSpPr>
            <p:nvPr/>
          </p:nvSpPr>
          <p:spPr bwMode="auto">
            <a:xfrm>
              <a:off x="2230" y="1993"/>
              <a:ext cx="37" cy="27"/>
            </a:xfrm>
            <a:custGeom>
              <a:avLst/>
              <a:gdLst>
                <a:gd name="T0" fmla="*/ 0 w 601"/>
                <a:gd name="T1" fmla="*/ 0 h 426"/>
                <a:gd name="T2" fmla="*/ 0 w 601"/>
                <a:gd name="T3" fmla="*/ 0 h 426"/>
                <a:gd name="T4" fmla="*/ 0 w 601"/>
                <a:gd name="T5" fmla="*/ 0 h 426"/>
                <a:gd name="T6" fmla="*/ 0 w 601"/>
                <a:gd name="T7" fmla="*/ 0 h 426"/>
                <a:gd name="T8" fmla="*/ 0 w 601"/>
                <a:gd name="T9" fmla="*/ 0 h 426"/>
                <a:gd name="T10" fmla="*/ 0 w 601"/>
                <a:gd name="T11" fmla="*/ 0 h 426"/>
                <a:gd name="T12" fmla="*/ 0 w 601"/>
                <a:gd name="T13" fmla="*/ 0 h 426"/>
                <a:gd name="T14" fmla="*/ 0 w 601"/>
                <a:gd name="T15" fmla="*/ 0 h 426"/>
                <a:gd name="T16" fmla="*/ 0 w 601"/>
                <a:gd name="T17" fmla="*/ 0 h 426"/>
                <a:gd name="T18" fmla="*/ 0 w 601"/>
                <a:gd name="T19" fmla="*/ 0 h 426"/>
                <a:gd name="T20" fmla="*/ 0 w 601"/>
                <a:gd name="T21" fmla="*/ 0 h 426"/>
                <a:gd name="T22" fmla="*/ 0 w 601"/>
                <a:gd name="T23" fmla="*/ 0 h 426"/>
                <a:gd name="T24" fmla="*/ 0 w 601"/>
                <a:gd name="T25" fmla="*/ 0 h 426"/>
                <a:gd name="T26" fmla="*/ 0 w 601"/>
                <a:gd name="T27" fmla="*/ 0 h 426"/>
                <a:gd name="T28" fmla="*/ 0 w 601"/>
                <a:gd name="T29" fmla="*/ 0 h 426"/>
                <a:gd name="T30" fmla="*/ 0 w 601"/>
                <a:gd name="T31" fmla="*/ 0 h 426"/>
                <a:gd name="T32" fmla="*/ 0 w 601"/>
                <a:gd name="T33" fmla="*/ 0 h 426"/>
                <a:gd name="T34" fmla="*/ 0 w 601"/>
                <a:gd name="T35" fmla="*/ 0 h 426"/>
                <a:gd name="T36" fmla="*/ 0 w 601"/>
                <a:gd name="T37" fmla="*/ 0 h 426"/>
                <a:gd name="T38" fmla="*/ 0 w 601"/>
                <a:gd name="T39" fmla="*/ 0 h 426"/>
                <a:gd name="T40" fmla="*/ 0 w 601"/>
                <a:gd name="T41" fmla="*/ 0 h 426"/>
                <a:gd name="T42" fmla="*/ 0 w 601"/>
                <a:gd name="T43" fmla="*/ 0 h 426"/>
                <a:gd name="T44" fmla="*/ 0 w 601"/>
                <a:gd name="T45" fmla="*/ 0 h 426"/>
                <a:gd name="T46" fmla="*/ 0 w 601"/>
                <a:gd name="T47" fmla="*/ 0 h 426"/>
                <a:gd name="T48" fmla="*/ 0 w 601"/>
                <a:gd name="T49" fmla="*/ 0 h 426"/>
                <a:gd name="T50" fmla="*/ 0 w 601"/>
                <a:gd name="T51" fmla="*/ 0 h 426"/>
                <a:gd name="T52" fmla="*/ 0 w 601"/>
                <a:gd name="T53" fmla="*/ 0 h 426"/>
                <a:gd name="T54" fmla="*/ 0 w 601"/>
                <a:gd name="T55" fmla="*/ 0 h 426"/>
                <a:gd name="T56" fmla="*/ 0 w 601"/>
                <a:gd name="T57" fmla="*/ 0 h 426"/>
                <a:gd name="T58" fmla="*/ 0 w 601"/>
                <a:gd name="T59" fmla="*/ 0 h 426"/>
                <a:gd name="T60" fmla="*/ 0 w 601"/>
                <a:gd name="T61" fmla="*/ 0 h 426"/>
                <a:gd name="T62" fmla="*/ 0 w 601"/>
                <a:gd name="T63" fmla="*/ 0 h 426"/>
                <a:gd name="T64" fmla="*/ 0 w 601"/>
                <a:gd name="T65" fmla="*/ 0 h 426"/>
                <a:gd name="T66" fmla="*/ 0 w 601"/>
                <a:gd name="T67" fmla="*/ 0 h 426"/>
                <a:gd name="T68" fmla="*/ 0 w 601"/>
                <a:gd name="T69" fmla="*/ 0 h 426"/>
                <a:gd name="T70" fmla="*/ 0 w 601"/>
                <a:gd name="T71" fmla="*/ 0 h 426"/>
                <a:gd name="T72" fmla="*/ 0 w 601"/>
                <a:gd name="T73" fmla="*/ 0 h 426"/>
                <a:gd name="T74" fmla="*/ 0 w 601"/>
                <a:gd name="T75" fmla="*/ 0 h 426"/>
                <a:gd name="T76" fmla="*/ 0 w 601"/>
                <a:gd name="T77" fmla="*/ 0 h 426"/>
                <a:gd name="T78" fmla="*/ 0 w 601"/>
                <a:gd name="T79" fmla="*/ 0 h 426"/>
                <a:gd name="T80" fmla="*/ 0 w 601"/>
                <a:gd name="T81" fmla="*/ 0 h 426"/>
                <a:gd name="T82" fmla="*/ 0 w 601"/>
                <a:gd name="T83" fmla="*/ 0 h 426"/>
                <a:gd name="T84" fmla="*/ 0 w 601"/>
                <a:gd name="T85" fmla="*/ 0 h 426"/>
                <a:gd name="T86" fmla="*/ 0 w 601"/>
                <a:gd name="T87" fmla="*/ 0 h 426"/>
                <a:gd name="T88" fmla="*/ 0 w 601"/>
                <a:gd name="T89" fmla="*/ 0 h 42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01"/>
                <a:gd name="T136" fmla="*/ 0 h 426"/>
                <a:gd name="T137" fmla="*/ 601 w 601"/>
                <a:gd name="T138" fmla="*/ 426 h 42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01" h="426">
                  <a:moveTo>
                    <a:pt x="29" y="426"/>
                  </a:moveTo>
                  <a:lnTo>
                    <a:pt x="29" y="425"/>
                  </a:lnTo>
                  <a:lnTo>
                    <a:pt x="51" y="417"/>
                  </a:lnTo>
                  <a:lnTo>
                    <a:pt x="71" y="408"/>
                  </a:lnTo>
                  <a:lnTo>
                    <a:pt x="92" y="397"/>
                  </a:lnTo>
                  <a:lnTo>
                    <a:pt x="111" y="387"/>
                  </a:lnTo>
                  <a:lnTo>
                    <a:pt x="150" y="366"/>
                  </a:lnTo>
                  <a:lnTo>
                    <a:pt x="187" y="342"/>
                  </a:lnTo>
                  <a:lnTo>
                    <a:pt x="223" y="318"/>
                  </a:lnTo>
                  <a:lnTo>
                    <a:pt x="259" y="294"/>
                  </a:lnTo>
                  <a:lnTo>
                    <a:pt x="294" y="268"/>
                  </a:lnTo>
                  <a:lnTo>
                    <a:pt x="327" y="244"/>
                  </a:lnTo>
                  <a:lnTo>
                    <a:pt x="361" y="219"/>
                  </a:lnTo>
                  <a:lnTo>
                    <a:pt x="394" y="194"/>
                  </a:lnTo>
                  <a:lnTo>
                    <a:pt x="428" y="171"/>
                  </a:lnTo>
                  <a:lnTo>
                    <a:pt x="462" y="148"/>
                  </a:lnTo>
                  <a:lnTo>
                    <a:pt x="495" y="127"/>
                  </a:lnTo>
                  <a:lnTo>
                    <a:pt x="530" y="106"/>
                  </a:lnTo>
                  <a:lnTo>
                    <a:pt x="547" y="97"/>
                  </a:lnTo>
                  <a:lnTo>
                    <a:pt x="565" y="88"/>
                  </a:lnTo>
                  <a:lnTo>
                    <a:pt x="583" y="79"/>
                  </a:lnTo>
                  <a:lnTo>
                    <a:pt x="601" y="70"/>
                  </a:lnTo>
                  <a:lnTo>
                    <a:pt x="570" y="0"/>
                  </a:lnTo>
                  <a:lnTo>
                    <a:pt x="550" y="9"/>
                  </a:lnTo>
                  <a:lnTo>
                    <a:pt x="530" y="18"/>
                  </a:lnTo>
                  <a:lnTo>
                    <a:pt x="511" y="28"/>
                  </a:lnTo>
                  <a:lnTo>
                    <a:pt x="491" y="39"/>
                  </a:lnTo>
                  <a:lnTo>
                    <a:pt x="454" y="60"/>
                  </a:lnTo>
                  <a:lnTo>
                    <a:pt x="419" y="84"/>
                  </a:lnTo>
                  <a:lnTo>
                    <a:pt x="384" y="107"/>
                  </a:lnTo>
                  <a:lnTo>
                    <a:pt x="349" y="132"/>
                  </a:lnTo>
                  <a:lnTo>
                    <a:pt x="315" y="157"/>
                  </a:lnTo>
                  <a:lnTo>
                    <a:pt x="281" y="181"/>
                  </a:lnTo>
                  <a:lnTo>
                    <a:pt x="247" y="206"/>
                  </a:lnTo>
                  <a:lnTo>
                    <a:pt x="214" y="230"/>
                  </a:lnTo>
                  <a:lnTo>
                    <a:pt x="180" y="254"/>
                  </a:lnTo>
                  <a:lnTo>
                    <a:pt x="146" y="276"/>
                  </a:lnTo>
                  <a:lnTo>
                    <a:pt x="110" y="298"/>
                  </a:lnTo>
                  <a:lnTo>
                    <a:pt x="74" y="318"/>
                  </a:lnTo>
                  <a:lnTo>
                    <a:pt x="57" y="328"/>
                  </a:lnTo>
                  <a:lnTo>
                    <a:pt x="38" y="337"/>
                  </a:lnTo>
                  <a:lnTo>
                    <a:pt x="19" y="346"/>
                  </a:lnTo>
                  <a:lnTo>
                    <a:pt x="0" y="354"/>
                  </a:lnTo>
                  <a:lnTo>
                    <a:pt x="29" y="42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1" name="Freeform 388"/>
            <p:cNvSpPr>
              <a:spLocks/>
            </p:cNvSpPr>
            <p:nvPr/>
          </p:nvSpPr>
          <p:spPr bwMode="auto">
            <a:xfrm>
              <a:off x="2221" y="2015"/>
              <a:ext cx="11" cy="28"/>
            </a:xfrm>
            <a:custGeom>
              <a:avLst/>
              <a:gdLst>
                <a:gd name="T0" fmla="*/ 0 w 172"/>
                <a:gd name="T1" fmla="*/ 0 h 451"/>
                <a:gd name="T2" fmla="*/ 0 w 172"/>
                <a:gd name="T3" fmla="*/ 0 h 451"/>
                <a:gd name="T4" fmla="*/ 0 w 172"/>
                <a:gd name="T5" fmla="*/ 0 h 451"/>
                <a:gd name="T6" fmla="*/ 0 w 172"/>
                <a:gd name="T7" fmla="*/ 0 h 451"/>
                <a:gd name="T8" fmla="*/ 0 w 172"/>
                <a:gd name="T9" fmla="*/ 0 h 451"/>
                <a:gd name="T10" fmla="*/ 0 w 172"/>
                <a:gd name="T11" fmla="*/ 0 h 451"/>
                <a:gd name="T12" fmla="*/ 0 w 172"/>
                <a:gd name="T13" fmla="*/ 0 h 451"/>
                <a:gd name="T14" fmla="*/ 0 w 172"/>
                <a:gd name="T15" fmla="*/ 0 h 451"/>
                <a:gd name="T16" fmla="*/ 0 w 172"/>
                <a:gd name="T17" fmla="*/ 0 h 451"/>
                <a:gd name="T18" fmla="*/ 0 w 172"/>
                <a:gd name="T19" fmla="*/ 0 h 451"/>
                <a:gd name="T20" fmla="*/ 0 w 172"/>
                <a:gd name="T21" fmla="*/ 0 h 451"/>
                <a:gd name="T22" fmla="*/ 0 w 172"/>
                <a:gd name="T23" fmla="*/ 0 h 451"/>
                <a:gd name="T24" fmla="*/ 0 w 172"/>
                <a:gd name="T25" fmla="*/ 0 h 451"/>
                <a:gd name="T26" fmla="*/ 0 w 172"/>
                <a:gd name="T27" fmla="*/ 0 h 451"/>
                <a:gd name="T28" fmla="*/ 0 w 172"/>
                <a:gd name="T29" fmla="*/ 0 h 451"/>
                <a:gd name="T30" fmla="*/ 0 w 172"/>
                <a:gd name="T31" fmla="*/ 0 h 451"/>
                <a:gd name="T32" fmla="*/ 0 w 172"/>
                <a:gd name="T33" fmla="*/ 0 h 451"/>
                <a:gd name="T34" fmla="*/ 0 w 172"/>
                <a:gd name="T35" fmla="*/ 0 h 451"/>
                <a:gd name="T36" fmla="*/ 0 w 172"/>
                <a:gd name="T37" fmla="*/ 0 h 451"/>
                <a:gd name="T38" fmla="*/ 0 w 172"/>
                <a:gd name="T39" fmla="*/ 0 h 451"/>
                <a:gd name="T40" fmla="*/ 0 w 172"/>
                <a:gd name="T41" fmla="*/ 0 h 451"/>
                <a:gd name="T42" fmla="*/ 0 w 172"/>
                <a:gd name="T43" fmla="*/ 0 h 451"/>
                <a:gd name="T44" fmla="*/ 0 w 172"/>
                <a:gd name="T45" fmla="*/ 0 h 451"/>
                <a:gd name="T46" fmla="*/ 0 w 172"/>
                <a:gd name="T47" fmla="*/ 0 h 451"/>
                <a:gd name="T48" fmla="*/ 0 w 172"/>
                <a:gd name="T49" fmla="*/ 0 h 451"/>
                <a:gd name="T50" fmla="*/ 0 w 172"/>
                <a:gd name="T51" fmla="*/ 0 h 451"/>
                <a:gd name="T52" fmla="*/ 0 w 172"/>
                <a:gd name="T53" fmla="*/ 0 h 451"/>
                <a:gd name="T54" fmla="*/ 0 w 172"/>
                <a:gd name="T55" fmla="*/ 0 h 451"/>
                <a:gd name="T56" fmla="*/ 0 w 172"/>
                <a:gd name="T57" fmla="*/ 0 h 451"/>
                <a:gd name="T58" fmla="*/ 0 w 172"/>
                <a:gd name="T59" fmla="*/ 0 h 451"/>
                <a:gd name="T60" fmla="*/ 0 w 172"/>
                <a:gd name="T61" fmla="*/ 0 h 451"/>
                <a:gd name="T62" fmla="*/ 0 w 172"/>
                <a:gd name="T63" fmla="*/ 0 h 451"/>
                <a:gd name="T64" fmla="*/ 0 w 172"/>
                <a:gd name="T65" fmla="*/ 0 h 451"/>
                <a:gd name="T66" fmla="*/ 0 w 172"/>
                <a:gd name="T67" fmla="*/ 0 h 451"/>
                <a:gd name="T68" fmla="*/ 0 w 172"/>
                <a:gd name="T69" fmla="*/ 0 h 451"/>
                <a:gd name="T70" fmla="*/ 0 w 172"/>
                <a:gd name="T71" fmla="*/ 0 h 451"/>
                <a:gd name="T72" fmla="*/ 0 w 172"/>
                <a:gd name="T73" fmla="*/ 0 h 451"/>
                <a:gd name="T74" fmla="*/ 0 w 172"/>
                <a:gd name="T75" fmla="*/ 0 h 451"/>
                <a:gd name="T76" fmla="*/ 0 w 172"/>
                <a:gd name="T77" fmla="*/ 0 h 451"/>
                <a:gd name="T78" fmla="*/ 0 w 172"/>
                <a:gd name="T79" fmla="*/ 0 h 451"/>
                <a:gd name="T80" fmla="*/ 0 w 172"/>
                <a:gd name="T81" fmla="*/ 0 h 451"/>
                <a:gd name="T82" fmla="*/ 0 w 172"/>
                <a:gd name="T83" fmla="*/ 0 h 451"/>
                <a:gd name="T84" fmla="*/ 0 w 172"/>
                <a:gd name="T85" fmla="*/ 0 h 451"/>
                <a:gd name="T86" fmla="*/ 0 w 172"/>
                <a:gd name="T87" fmla="*/ 0 h 451"/>
                <a:gd name="T88" fmla="*/ 0 w 172"/>
                <a:gd name="T89" fmla="*/ 0 h 451"/>
                <a:gd name="T90" fmla="*/ 0 w 172"/>
                <a:gd name="T91" fmla="*/ 0 h 451"/>
                <a:gd name="T92" fmla="*/ 0 w 172"/>
                <a:gd name="T93" fmla="*/ 0 h 451"/>
                <a:gd name="T94" fmla="*/ 0 w 172"/>
                <a:gd name="T95" fmla="*/ 0 h 451"/>
                <a:gd name="T96" fmla="*/ 0 w 172"/>
                <a:gd name="T97" fmla="*/ 0 h 451"/>
                <a:gd name="T98" fmla="*/ 0 w 172"/>
                <a:gd name="T99" fmla="*/ 0 h 451"/>
                <a:gd name="T100" fmla="*/ 0 w 172"/>
                <a:gd name="T101" fmla="*/ 0 h 451"/>
                <a:gd name="T102" fmla="*/ 0 w 172"/>
                <a:gd name="T103" fmla="*/ 0 h 451"/>
                <a:gd name="T104" fmla="*/ 0 w 172"/>
                <a:gd name="T105" fmla="*/ 0 h 451"/>
                <a:gd name="T106" fmla="*/ 0 w 172"/>
                <a:gd name="T107" fmla="*/ 0 h 451"/>
                <a:gd name="T108" fmla="*/ 0 w 172"/>
                <a:gd name="T109" fmla="*/ 0 h 451"/>
                <a:gd name="T110" fmla="*/ 0 w 172"/>
                <a:gd name="T111" fmla="*/ 0 h 451"/>
                <a:gd name="T112" fmla="*/ 0 w 172"/>
                <a:gd name="T113" fmla="*/ 0 h 451"/>
                <a:gd name="T114" fmla="*/ 0 w 172"/>
                <a:gd name="T115" fmla="*/ 0 h 451"/>
                <a:gd name="T116" fmla="*/ 0 w 172"/>
                <a:gd name="T117" fmla="*/ 0 h 451"/>
                <a:gd name="T118" fmla="*/ 0 w 172"/>
                <a:gd name="T119" fmla="*/ 0 h 451"/>
                <a:gd name="T120" fmla="*/ 0 w 172"/>
                <a:gd name="T121" fmla="*/ 0 h 4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2"/>
                <a:gd name="T184" fmla="*/ 0 h 451"/>
                <a:gd name="T185" fmla="*/ 172 w 172"/>
                <a:gd name="T186" fmla="*/ 451 h 45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2" h="451">
                  <a:moveTo>
                    <a:pt x="124" y="408"/>
                  </a:moveTo>
                  <a:lnTo>
                    <a:pt x="123" y="407"/>
                  </a:lnTo>
                  <a:lnTo>
                    <a:pt x="119" y="400"/>
                  </a:lnTo>
                  <a:lnTo>
                    <a:pt x="115" y="392"/>
                  </a:lnTo>
                  <a:lnTo>
                    <a:pt x="110" y="383"/>
                  </a:lnTo>
                  <a:lnTo>
                    <a:pt x="105" y="374"/>
                  </a:lnTo>
                  <a:lnTo>
                    <a:pt x="97" y="353"/>
                  </a:lnTo>
                  <a:lnTo>
                    <a:pt x="90" y="329"/>
                  </a:lnTo>
                  <a:lnTo>
                    <a:pt x="84" y="305"/>
                  </a:lnTo>
                  <a:lnTo>
                    <a:pt x="80" y="278"/>
                  </a:lnTo>
                  <a:lnTo>
                    <a:pt x="79" y="266"/>
                  </a:lnTo>
                  <a:lnTo>
                    <a:pt x="78" y="252"/>
                  </a:lnTo>
                  <a:lnTo>
                    <a:pt x="78" y="239"/>
                  </a:lnTo>
                  <a:lnTo>
                    <a:pt x="78" y="226"/>
                  </a:lnTo>
                  <a:lnTo>
                    <a:pt x="79" y="212"/>
                  </a:lnTo>
                  <a:lnTo>
                    <a:pt x="81" y="200"/>
                  </a:lnTo>
                  <a:lnTo>
                    <a:pt x="83" y="188"/>
                  </a:lnTo>
                  <a:lnTo>
                    <a:pt x="85" y="175"/>
                  </a:lnTo>
                  <a:lnTo>
                    <a:pt x="88" y="164"/>
                  </a:lnTo>
                  <a:lnTo>
                    <a:pt x="92" y="153"/>
                  </a:lnTo>
                  <a:lnTo>
                    <a:pt x="97" y="142"/>
                  </a:lnTo>
                  <a:lnTo>
                    <a:pt x="102" y="131"/>
                  </a:lnTo>
                  <a:lnTo>
                    <a:pt x="109" y="122"/>
                  </a:lnTo>
                  <a:lnTo>
                    <a:pt x="115" y="113"/>
                  </a:lnTo>
                  <a:lnTo>
                    <a:pt x="122" y="105"/>
                  </a:lnTo>
                  <a:lnTo>
                    <a:pt x="130" y="97"/>
                  </a:lnTo>
                  <a:lnTo>
                    <a:pt x="139" y="89"/>
                  </a:lnTo>
                  <a:lnTo>
                    <a:pt x="150" y="83"/>
                  </a:lnTo>
                  <a:lnTo>
                    <a:pt x="160" y="77"/>
                  </a:lnTo>
                  <a:lnTo>
                    <a:pt x="172" y="72"/>
                  </a:lnTo>
                  <a:lnTo>
                    <a:pt x="143" y="0"/>
                  </a:lnTo>
                  <a:lnTo>
                    <a:pt x="126" y="7"/>
                  </a:lnTo>
                  <a:lnTo>
                    <a:pt x="109" y="17"/>
                  </a:lnTo>
                  <a:lnTo>
                    <a:pt x="93" y="28"/>
                  </a:lnTo>
                  <a:lnTo>
                    <a:pt x="79" y="39"/>
                  </a:lnTo>
                  <a:lnTo>
                    <a:pt x="66" y="51"/>
                  </a:lnTo>
                  <a:lnTo>
                    <a:pt x="54" y="65"/>
                  </a:lnTo>
                  <a:lnTo>
                    <a:pt x="44" y="79"/>
                  </a:lnTo>
                  <a:lnTo>
                    <a:pt x="35" y="93"/>
                  </a:lnTo>
                  <a:lnTo>
                    <a:pt x="28" y="109"/>
                  </a:lnTo>
                  <a:lnTo>
                    <a:pt x="20" y="124"/>
                  </a:lnTo>
                  <a:lnTo>
                    <a:pt x="15" y="141"/>
                  </a:lnTo>
                  <a:lnTo>
                    <a:pt x="10" y="156"/>
                  </a:lnTo>
                  <a:lnTo>
                    <a:pt x="6" y="172"/>
                  </a:lnTo>
                  <a:lnTo>
                    <a:pt x="4" y="190"/>
                  </a:lnTo>
                  <a:lnTo>
                    <a:pt x="2" y="206"/>
                  </a:lnTo>
                  <a:lnTo>
                    <a:pt x="1" y="223"/>
                  </a:lnTo>
                  <a:lnTo>
                    <a:pt x="0" y="239"/>
                  </a:lnTo>
                  <a:lnTo>
                    <a:pt x="1" y="255"/>
                  </a:lnTo>
                  <a:lnTo>
                    <a:pt x="2" y="272"/>
                  </a:lnTo>
                  <a:lnTo>
                    <a:pt x="3" y="288"/>
                  </a:lnTo>
                  <a:lnTo>
                    <a:pt x="8" y="319"/>
                  </a:lnTo>
                  <a:lnTo>
                    <a:pt x="15" y="350"/>
                  </a:lnTo>
                  <a:lnTo>
                    <a:pt x="23" y="378"/>
                  </a:lnTo>
                  <a:lnTo>
                    <a:pt x="34" y="404"/>
                  </a:lnTo>
                  <a:lnTo>
                    <a:pt x="40" y="417"/>
                  </a:lnTo>
                  <a:lnTo>
                    <a:pt x="46" y="428"/>
                  </a:lnTo>
                  <a:lnTo>
                    <a:pt x="53" y="440"/>
                  </a:lnTo>
                  <a:lnTo>
                    <a:pt x="59" y="451"/>
                  </a:lnTo>
                  <a:lnTo>
                    <a:pt x="58" y="450"/>
                  </a:lnTo>
                  <a:lnTo>
                    <a:pt x="124" y="40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2" name="Freeform 389"/>
            <p:cNvSpPr>
              <a:spLocks/>
            </p:cNvSpPr>
            <p:nvPr/>
          </p:nvSpPr>
          <p:spPr bwMode="auto">
            <a:xfrm>
              <a:off x="2224" y="2041"/>
              <a:ext cx="57" cy="31"/>
            </a:xfrm>
            <a:custGeom>
              <a:avLst/>
              <a:gdLst>
                <a:gd name="T0" fmla="*/ 0 w 901"/>
                <a:gd name="T1" fmla="*/ 0 h 496"/>
                <a:gd name="T2" fmla="*/ 0 w 901"/>
                <a:gd name="T3" fmla="*/ 0 h 496"/>
                <a:gd name="T4" fmla="*/ 0 w 901"/>
                <a:gd name="T5" fmla="*/ 0 h 496"/>
                <a:gd name="T6" fmla="*/ 0 w 901"/>
                <a:gd name="T7" fmla="*/ 0 h 496"/>
                <a:gd name="T8" fmla="*/ 0 w 901"/>
                <a:gd name="T9" fmla="*/ 0 h 496"/>
                <a:gd name="T10" fmla="*/ 0 w 901"/>
                <a:gd name="T11" fmla="*/ 0 h 496"/>
                <a:gd name="T12" fmla="*/ 0 w 901"/>
                <a:gd name="T13" fmla="*/ 0 h 496"/>
                <a:gd name="T14" fmla="*/ 0 w 901"/>
                <a:gd name="T15" fmla="*/ 0 h 496"/>
                <a:gd name="T16" fmla="*/ 0 w 901"/>
                <a:gd name="T17" fmla="*/ 0 h 496"/>
                <a:gd name="T18" fmla="*/ 0 w 901"/>
                <a:gd name="T19" fmla="*/ 0 h 496"/>
                <a:gd name="T20" fmla="*/ 0 w 901"/>
                <a:gd name="T21" fmla="*/ 0 h 496"/>
                <a:gd name="T22" fmla="*/ 0 w 901"/>
                <a:gd name="T23" fmla="*/ 0 h 496"/>
                <a:gd name="T24" fmla="*/ 0 w 901"/>
                <a:gd name="T25" fmla="*/ 0 h 496"/>
                <a:gd name="T26" fmla="*/ 0 w 901"/>
                <a:gd name="T27" fmla="*/ 0 h 496"/>
                <a:gd name="T28" fmla="*/ 0 w 901"/>
                <a:gd name="T29" fmla="*/ 0 h 496"/>
                <a:gd name="T30" fmla="*/ 0 w 901"/>
                <a:gd name="T31" fmla="*/ 0 h 496"/>
                <a:gd name="T32" fmla="*/ 0 w 901"/>
                <a:gd name="T33" fmla="*/ 0 h 496"/>
                <a:gd name="T34" fmla="*/ 0 w 901"/>
                <a:gd name="T35" fmla="*/ 0 h 496"/>
                <a:gd name="T36" fmla="*/ 0 w 901"/>
                <a:gd name="T37" fmla="*/ 0 h 496"/>
                <a:gd name="T38" fmla="*/ 0 w 901"/>
                <a:gd name="T39" fmla="*/ 0 h 496"/>
                <a:gd name="T40" fmla="*/ 0 w 901"/>
                <a:gd name="T41" fmla="*/ 0 h 496"/>
                <a:gd name="T42" fmla="*/ 0 w 901"/>
                <a:gd name="T43" fmla="*/ 0 h 496"/>
                <a:gd name="T44" fmla="*/ 0 w 901"/>
                <a:gd name="T45" fmla="*/ 0 h 496"/>
                <a:gd name="T46" fmla="*/ 0 w 901"/>
                <a:gd name="T47" fmla="*/ 0 h 496"/>
                <a:gd name="T48" fmla="*/ 0 w 901"/>
                <a:gd name="T49" fmla="*/ 0 h 496"/>
                <a:gd name="T50" fmla="*/ 0 w 901"/>
                <a:gd name="T51" fmla="*/ 0 h 496"/>
                <a:gd name="T52" fmla="*/ 0 w 901"/>
                <a:gd name="T53" fmla="*/ 0 h 496"/>
                <a:gd name="T54" fmla="*/ 0 w 901"/>
                <a:gd name="T55" fmla="*/ 0 h 496"/>
                <a:gd name="T56" fmla="*/ 0 w 901"/>
                <a:gd name="T57" fmla="*/ 0 h 496"/>
                <a:gd name="T58" fmla="*/ 0 w 901"/>
                <a:gd name="T59" fmla="*/ 0 h 496"/>
                <a:gd name="T60" fmla="*/ 0 w 901"/>
                <a:gd name="T61" fmla="*/ 0 h 496"/>
                <a:gd name="T62" fmla="*/ 0 w 901"/>
                <a:gd name="T63" fmla="*/ 0 h 496"/>
                <a:gd name="T64" fmla="*/ 0 w 901"/>
                <a:gd name="T65" fmla="*/ 0 h 496"/>
                <a:gd name="T66" fmla="*/ 0 w 901"/>
                <a:gd name="T67" fmla="*/ 0 h 496"/>
                <a:gd name="T68" fmla="*/ 0 w 901"/>
                <a:gd name="T69" fmla="*/ 0 h 496"/>
                <a:gd name="T70" fmla="*/ 0 w 901"/>
                <a:gd name="T71" fmla="*/ 0 h 496"/>
                <a:gd name="T72" fmla="*/ 0 w 901"/>
                <a:gd name="T73" fmla="*/ 0 h 496"/>
                <a:gd name="T74" fmla="*/ 0 w 901"/>
                <a:gd name="T75" fmla="*/ 0 h 496"/>
                <a:gd name="T76" fmla="*/ 0 w 901"/>
                <a:gd name="T77" fmla="*/ 0 h 496"/>
                <a:gd name="T78" fmla="*/ 0 w 901"/>
                <a:gd name="T79" fmla="*/ 0 h 496"/>
                <a:gd name="T80" fmla="*/ 0 w 901"/>
                <a:gd name="T81" fmla="*/ 0 h 496"/>
                <a:gd name="T82" fmla="*/ 0 w 901"/>
                <a:gd name="T83" fmla="*/ 0 h 496"/>
                <a:gd name="T84" fmla="*/ 0 w 901"/>
                <a:gd name="T85" fmla="*/ 0 h 496"/>
                <a:gd name="T86" fmla="*/ 0 w 901"/>
                <a:gd name="T87" fmla="*/ 0 h 496"/>
                <a:gd name="T88" fmla="*/ 0 w 901"/>
                <a:gd name="T89" fmla="*/ 0 h 496"/>
                <a:gd name="T90" fmla="*/ 0 w 901"/>
                <a:gd name="T91" fmla="*/ 0 h 496"/>
                <a:gd name="T92" fmla="*/ 0 w 901"/>
                <a:gd name="T93" fmla="*/ 0 h 496"/>
                <a:gd name="T94" fmla="*/ 0 w 901"/>
                <a:gd name="T95" fmla="*/ 0 h 496"/>
                <a:gd name="T96" fmla="*/ 0 w 901"/>
                <a:gd name="T97" fmla="*/ 0 h 496"/>
                <a:gd name="T98" fmla="*/ 0 w 901"/>
                <a:gd name="T99" fmla="*/ 0 h 496"/>
                <a:gd name="T100" fmla="*/ 0 w 901"/>
                <a:gd name="T101" fmla="*/ 0 h 496"/>
                <a:gd name="T102" fmla="*/ 0 w 901"/>
                <a:gd name="T103" fmla="*/ 0 h 496"/>
                <a:gd name="T104" fmla="*/ 0 w 901"/>
                <a:gd name="T105" fmla="*/ 0 h 496"/>
                <a:gd name="T106" fmla="*/ 0 w 901"/>
                <a:gd name="T107" fmla="*/ 0 h 496"/>
                <a:gd name="T108" fmla="*/ 0 w 901"/>
                <a:gd name="T109" fmla="*/ 0 h 496"/>
                <a:gd name="T110" fmla="*/ 0 w 901"/>
                <a:gd name="T111" fmla="*/ 0 h 496"/>
                <a:gd name="T112" fmla="*/ 0 w 901"/>
                <a:gd name="T113" fmla="*/ 0 h 4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01"/>
                <a:gd name="T172" fmla="*/ 0 h 496"/>
                <a:gd name="T173" fmla="*/ 901 w 901"/>
                <a:gd name="T174" fmla="*/ 496 h 49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01" h="496">
                  <a:moveTo>
                    <a:pt x="900" y="420"/>
                  </a:moveTo>
                  <a:lnTo>
                    <a:pt x="901" y="420"/>
                  </a:lnTo>
                  <a:lnTo>
                    <a:pt x="840" y="406"/>
                  </a:lnTo>
                  <a:lnTo>
                    <a:pt x="777" y="391"/>
                  </a:lnTo>
                  <a:lnTo>
                    <a:pt x="716" y="375"/>
                  </a:lnTo>
                  <a:lnTo>
                    <a:pt x="655" y="359"/>
                  </a:lnTo>
                  <a:lnTo>
                    <a:pt x="595" y="341"/>
                  </a:lnTo>
                  <a:lnTo>
                    <a:pt x="535" y="322"/>
                  </a:lnTo>
                  <a:lnTo>
                    <a:pt x="507" y="312"/>
                  </a:lnTo>
                  <a:lnTo>
                    <a:pt x="478" y="301"/>
                  </a:lnTo>
                  <a:lnTo>
                    <a:pt x="449" y="290"/>
                  </a:lnTo>
                  <a:lnTo>
                    <a:pt x="422" y="279"/>
                  </a:lnTo>
                  <a:lnTo>
                    <a:pt x="394" y="266"/>
                  </a:lnTo>
                  <a:lnTo>
                    <a:pt x="367" y="254"/>
                  </a:lnTo>
                  <a:lnTo>
                    <a:pt x="342" y="241"/>
                  </a:lnTo>
                  <a:lnTo>
                    <a:pt x="316" y="226"/>
                  </a:lnTo>
                  <a:lnTo>
                    <a:pt x="290" y="212"/>
                  </a:lnTo>
                  <a:lnTo>
                    <a:pt x="266" y="197"/>
                  </a:lnTo>
                  <a:lnTo>
                    <a:pt x="242" y="181"/>
                  </a:lnTo>
                  <a:lnTo>
                    <a:pt x="220" y="164"/>
                  </a:lnTo>
                  <a:lnTo>
                    <a:pt x="197" y="146"/>
                  </a:lnTo>
                  <a:lnTo>
                    <a:pt x="177" y="128"/>
                  </a:lnTo>
                  <a:lnTo>
                    <a:pt x="155" y="110"/>
                  </a:lnTo>
                  <a:lnTo>
                    <a:pt x="136" y="89"/>
                  </a:lnTo>
                  <a:lnTo>
                    <a:pt x="117" y="69"/>
                  </a:lnTo>
                  <a:lnTo>
                    <a:pt x="99" y="47"/>
                  </a:lnTo>
                  <a:lnTo>
                    <a:pt x="82" y="24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19" y="69"/>
                  </a:lnTo>
                  <a:lnTo>
                    <a:pt x="38" y="94"/>
                  </a:lnTo>
                  <a:lnTo>
                    <a:pt x="59" y="119"/>
                  </a:lnTo>
                  <a:lnTo>
                    <a:pt x="79" y="142"/>
                  </a:lnTo>
                  <a:lnTo>
                    <a:pt x="102" y="165"/>
                  </a:lnTo>
                  <a:lnTo>
                    <a:pt x="124" y="186"/>
                  </a:lnTo>
                  <a:lnTo>
                    <a:pt x="149" y="207"/>
                  </a:lnTo>
                  <a:lnTo>
                    <a:pt x="172" y="226"/>
                  </a:lnTo>
                  <a:lnTo>
                    <a:pt x="198" y="244"/>
                  </a:lnTo>
                  <a:lnTo>
                    <a:pt x="224" y="261"/>
                  </a:lnTo>
                  <a:lnTo>
                    <a:pt x="250" y="279"/>
                  </a:lnTo>
                  <a:lnTo>
                    <a:pt x="278" y="294"/>
                  </a:lnTo>
                  <a:lnTo>
                    <a:pt x="306" y="309"/>
                  </a:lnTo>
                  <a:lnTo>
                    <a:pt x="333" y="324"/>
                  </a:lnTo>
                  <a:lnTo>
                    <a:pt x="362" y="337"/>
                  </a:lnTo>
                  <a:lnTo>
                    <a:pt x="392" y="349"/>
                  </a:lnTo>
                  <a:lnTo>
                    <a:pt x="421" y="362"/>
                  </a:lnTo>
                  <a:lnTo>
                    <a:pt x="450" y="374"/>
                  </a:lnTo>
                  <a:lnTo>
                    <a:pt x="481" y="385"/>
                  </a:lnTo>
                  <a:lnTo>
                    <a:pt x="511" y="395"/>
                  </a:lnTo>
                  <a:lnTo>
                    <a:pt x="572" y="415"/>
                  </a:lnTo>
                  <a:lnTo>
                    <a:pt x="635" y="433"/>
                  </a:lnTo>
                  <a:lnTo>
                    <a:pt x="697" y="450"/>
                  </a:lnTo>
                  <a:lnTo>
                    <a:pt x="759" y="466"/>
                  </a:lnTo>
                  <a:lnTo>
                    <a:pt x="821" y="481"/>
                  </a:lnTo>
                  <a:lnTo>
                    <a:pt x="883" y="496"/>
                  </a:lnTo>
                  <a:lnTo>
                    <a:pt x="884" y="496"/>
                  </a:lnTo>
                  <a:lnTo>
                    <a:pt x="900" y="4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3" name="Freeform 390"/>
            <p:cNvSpPr>
              <a:spLocks/>
            </p:cNvSpPr>
            <p:nvPr/>
          </p:nvSpPr>
          <p:spPr bwMode="auto">
            <a:xfrm>
              <a:off x="2280" y="2058"/>
              <a:ext cx="14" cy="14"/>
            </a:xfrm>
            <a:custGeom>
              <a:avLst/>
              <a:gdLst>
                <a:gd name="T0" fmla="*/ 0 w 227"/>
                <a:gd name="T1" fmla="*/ 0 h 213"/>
                <a:gd name="T2" fmla="*/ 0 w 227"/>
                <a:gd name="T3" fmla="*/ 0 h 213"/>
                <a:gd name="T4" fmla="*/ 0 w 227"/>
                <a:gd name="T5" fmla="*/ 0 h 213"/>
                <a:gd name="T6" fmla="*/ 0 w 227"/>
                <a:gd name="T7" fmla="*/ 0 h 213"/>
                <a:gd name="T8" fmla="*/ 0 w 227"/>
                <a:gd name="T9" fmla="*/ 0 h 213"/>
                <a:gd name="T10" fmla="*/ 0 w 227"/>
                <a:gd name="T11" fmla="*/ 0 h 213"/>
                <a:gd name="T12" fmla="*/ 0 w 227"/>
                <a:gd name="T13" fmla="*/ 0 h 213"/>
                <a:gd name="T14" fmla="*/ 0 w 227"/>
                <a:gd name="T15" fmla="*/ 0 h 213"/>
                <a:gd name="T16" fmla="*/ 0 w 227"/>
                <a:gd name="T17" fmla="*/ 0 h 213"/>
                <a:gd name="T18" fmla="*/ 0 w 227"/>
                <a:gd name="T19" fmla="*/ 0 h 213"/>
                <a:gd name="T20" fmla="*/ 0 w 227"/>
                <a:gd name="T21" fmla="*/ 0 h 213"/>
                <a:gd name="T22" fmla="*/ 0 w 227"/>
                <a:gd name="T23" fmla="*/ 0 h 213"/>
                <a:gd name="T24" fmla="*/ 0 w 227"/>
                <a:gd name="T25" fmla="*/ 0 h 213"/>
                <a:gd name="T26" fmla="*/ 0 w 227"/>
                <a:gd name="T27" fmla="*/ 0 h 213"/>
                <a:gd name="T28" fmla="*/ 0 w 227"/>
                <a:gd name="T29" fmla="*/ 0 h 213"/>
                <a:gd name="T30" fmla="*/ 0 w 227"/>
                <a:gd name="T31" fmla="*/ 0 h 213"/>
                <a:gd name="T32" fmla="*/ 0 w 227"/>
                <a:gd name="T33" fmla="*/ 0 h 213"/>
                <a:gd name="T34" fmla="*/ 0 w 227"/>
                <a:gd name="T35" fmla="*/ 0 h 213"/>
                <a:gd name="T36" fmla="*/ 0 w 227"/>
                <a:gd name="T37" fmla="*/ 0 h 213"/>
                <a:gd name="T38" fmla="*/ 0 w 227"/>
                <a:gd name="T39" fmla="*/ 0 h 213"/>
                <a:gd name="T40" fmla="*/ 0 w 227"/>
                <a:gd name="T41" fmla="*/ 0 h 213"/>
                <a:gd name="T42" fmla="*/ 0 w 227"/>
                <a:gd name="T43" fmla="*/ 0 h 213"/>
                <a:gd name="T44" fmla="*/ 0 w 227"/>
                <a:gd name="T45" fmla="*/ 0 h 213"/>
                <a:gd name="T46" fmla="*/ 0 w 227"/>
                <a:gd name="T47" fmla="*/ 0 h 213"/>
                <a:gd name="T48" fmla="*/ 0 w 227"/>
                <a:gd name="T49" fmla="*/ 0 h 213"/>
                <a:gd name="T50" fmla="*/ 0 w 227"/>
                <a:gd name="T51" fmla="*/ 0 h 213"/>
                <a:gd name="T52" fmla="*/ 0 w 227"/>
                <a:gd name="T53" fmla="*/ 0 h 213"/>
                <a:gd name="T54" fmla="*/ 0 w 227"/>
                <a:gd name="T55" fmla="*/ 0 h 213"/>
                <a:gd name="T56" fmla="*/ 0 w 227"/>
                <a:gd name="T57" fmla="*/ 0 h 213"/>
                <a:gd name="T58" fmla="*/ 0 w 227"/>
                <a:gd name="T59" fmla="*/ 0 h 213"/>
                <a:gd name="T60" fmla="*/ 0 w 227"/>
                <a:gd name="T61" fmla="*/ 0 h 213"/>
                <a:gd name="T62" fmla="*/ 0 w 227"/>
                <a:gd name="T63" fmla="*/ 0 h 213"/>
                <a:gd name="T64" fmla="*/ 0 w 227"/>
                <a:gd name="T65" fmla="*/ 0 h 213"/>
                <a:gd name="T66" fmla="*/ 0 w 227"/>
                <a:gd name="T67" fmla="*/ 0 h 213"/>
                <a:gd name="T68" fmla="*/ 0 w 227"/>
                <a:gd name="T69" fmla="*/ 0 h 213"/>
                <a:gd name="T70" fmla="*/ 0 w 227"/>
                <a:gd name="T71" fmla="*/ 0 h 213"/>
                <a:gd name="T72" fmla="*/ 0 w 227"/>
                <a:gd name="T73" fmla="*/ 0 h 213"/>
                <a:gd name="T74" fmla="*/ 0 w 227"/>
                <a:gd name="T75" fmla="*/ 0 h 213"/>
                <a:gd name="T76" fmla="*/ 0 w 227"/>
                <a:gd name="T77" fmla="*/ 0 h 213"/>
                <a:gd name="T78" fmla="*/ 0 w 227"/>
                <a:gd name="T79" fmla="*/ 0 h 213"/>
                <a:gd name="T80" fmla="*/ 0 w 227"/>
                <a:gd name="T81" fmla="*/ 0 h 21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27"/>
                <a:gd name="T124" fmla="*/ 0 h 213"/>
                <a:gd name="T125" fmla="*/ 227 w 227"/>
                <a:gd name="T126" fmla="*/ 213 h 21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27" h="213">
                  <a:moveTo>
                    <a:pt x="155" y="4"/>
                  </a:moveTo>
                  <a:lnTo>
                    <a:pt x="156" y="0"/>
                  </a:lnTo>
                  <a:lnTo>
                    <a:pt x="143" y="24"/>
                  </a:lnTo>
                  <a:lnTo>
                    <a:pt x="127" y="51"/>
                  </a:lnTo>
                  <a:lnTo>
                    <a:pt x="118" y="63"/>
                  </a:lnTo>
                  <a:lnTo>
                    <a:pt x="108" y="76"/>
                  </a:lnTo>
                  <a:lnTo>
                    <a:pt x="98" y="88"/>
                  </a:lnTo>
                  <a:lnTo>
                    <a:pt x="88" y="99"/>
                  </a:lnTo>
                  <a:lnTo>
                    <a:pt x="78" y="108"/>
                  </a:lnTo>
                  <a:lnTo>
                    <a:pt x="67" y="117"/>
                  </a:lnTo>
                  <a:lnTo>
                    <a:pt x="57" y="124"/>
                  </a:lnTo>
                  <a:lnTo>
                    <a:pt x="47" y="130"/>
                  </a:lnTo>
                  <a:lnTo>
                    <a:pt x="44" y="131"/>
                  </a:lnTo>
                  <a:lnTo>
                    <a:pt x="39" y="133"/>
                  </a:lnTo>
                  <a:lnTo>
                    <a:pt x="35" y="134"/>
                  </a:lnTo>
                  <a:lnTo>
                    <a:pt x="31" y="135"/>
                  </a:lnTo>
                  <a:lnTo>
                    <a:pt x="28" y="135"/>
                  </a:lnTo>
                  <a:lnTo>
                    <a:pt x="23" y="135"/>
                  </a:lnTo>
                  <a:lnTo>
                    <a:pt x="19" y="135"/>
                  </a:lnTo>
                  <a:lnTo>
                    <a:pt x="16" y="134"/>
                  </a:lnTo>
                  <a:lnTo>
                    <a:pt x="0" y="210"/>
                  </a:lnTo>
                  <a:lnTo>
                    <a:pt x="11" y="212"/>
                  </a:lnTo>
                  <a:lnTo>
                    <a:pt x="21" y="213"/>
                  </a:lnTo>
                  <a:lnTo>
                    <a:pt x="32" y="212"/>
                  </a:lnTo>
                  <a:lnTo>
                    <a:pt x="42" y="211"/>
                  </a:lnTo>
                  <a:lnTo>
                    <a:pt x="52" y="210"/>
                  </a:lnTo>
                  <a:lnTo>
                    <a:pt x="62" y="207"/>
                  </a:lnTo>
                  <a:lnTo>
                    <a:pt x="72" y="204"/>
                  </a:lnTo>
                  <a:lnTo>
                    <a:pt x="82" y="199"/>
                  </a:lnTo>
                  <a:lnTo>
                    <a:pt x="98" y="190"/>
                  </a:lnTo>
                  <a:lnTo>
                    <a:pt x="115" y="179"/>
                  </a:lnTo>
                  <a:lnTo>
                    <a:pt x="129" y="167"/>
                  </a:lnTo>
                  <a:lnTo>
                    <a:pt x="143" y="152"/>
                  </a:lnTo>
                  <a:lnTo>
                    <a:pt x="157" y="138"/>
                  </a:lnTo>
                  <a:lnTo>
                    <a:pt x="169" y="124"/>
                  </a:lnTo>
                  <a:lnTo>
                    <a:pt x="180" y="108"/>
                  </a:lnTo>
                  <a:lnTo>
                    <a:pt x="192" y="93"/>
                  </a:lnTo>
                  <a:lnTo>
                    <a:pt x="210" y="63"/>
                  </a:lnTo>
                  <a:lnTo>
                    <a:pt x="225" y="35"/>
                  </a:lnTo>
                  <a:lnTo>
                    <a:pt x="227" y="30"/>
                  </a:lnTo>
                  <a:lnTo>
                    <a:pt x="155" y="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4" name="Freeform 391"/>
            <p:cNvSpPr>
              <a:spLocks/>
            </p:cNvSpPr>
            <p:nvPr/>
          </p:nvSpPr>
          <p:spPr bwMode="auto">
            <a:xfrm>
              <a:off x="2289" y="2011"/>
              <a:ext cx="17" cy="49"/>
            </a:xfrm>
            <a:custGeom>
              <a:avLst/>
              <a:gdLst>
                <a:gd name="T0" fmla="*/ 0 w 269"/>
                <a:gd name="T1" fmla="*/ 0 h 789"/>
                <a:gd name="T2" fmla="*/ 0 w 269"/>
                <a:gd name="T3" fmla="*/ 0 h 789"/>
                <a:gd name="T4" fmla="*/ 0 w 269"/>
                <a:gd name="T5" fmla="*/ 0 h 789"/>
                <a:gd name="T6" fmla="*/ 0 w 269"/>
                <a:gd name="T7" fmla="*/ 0 h 789"/>
                <a:gd name="T8" fmla="*/ 0 w 269"/>
                <a:gd name="T9" fmla="*/ 0 h 789"/>
                <a:gd name="T10" fmla="*/ 0 w 269"/>
                <a:gd name="T11" fmla="*/ 0 h 789"/>
                <a:gd name="T12" fmla="*/ 0 w 269"/>
                <a:gd name="T13" fmla="*/ 0 h 789"/>
                <a:gd name="T14" fmla="*/ 0 w 269"/>
                <a:gd name="T15" fmla="*/ 0 h 789"/>
                <a:gd name="T16" fmla="*/ 0 w 269"/>
                <a:gd name="T17" fmla="*/ 0 h 789"/>
                <a:gd name="T18" fmla="*/ 0 w 269"/>
                <a:gd name="T19" fmla="*/ 0 h 789"/>
                <a:gd name="T20" fmla="*/ 0 w 269"/>
                <a:gd name="T21" fmla="*/ 0 h 789"/>
                <a:gd name="T22" fmla="*/ 0 w 269"/>
                <a:gd name="T23" fmla="*/ 0 h 789"/>
                <a:gd name="T24" fmla="*/ 0 w 269"/>
                <a:gd name="T25" fmla="*/ 0 h 789"/>
                <a:gd name="T26" fmla="*/ 0 w 269"/>
                <a:gd name="T27" fmla="*/ 0 h 789"/>
                <a:gd name="T28" fmla="*/ 0 w 269"/>
                <a:gd name="T29" fmla="*/ 0 h 789"/>
                <a:gd name="T30" fmla="*/ 0 w 269"/>
                <a:gd name="T31" fmla="*/ 0 h 789"/>
                <a:gd name="T32" fmla="*/ 0 w 269"/>
                <a:gd name="T33" fmla="*/ 0 h 789"/>
                <a:gd name="T34" fmla="*/ 0 w 269"/>
                <a:gd name="T35" fmla="*/ 0 h 789"/>
                <a:gd name="T36" fmla="*/ 0 w 269"/>
                <a:gd name="T37" fmla="*/ 0 h 789"/>
                <a:gd name="T38" fmla="*/ 0 w 269"/>
                <a:gd name="T39" fmla="*/ 0 h 789"/>
                <a:gd name="T40" fmla="*/ 0 w 269"/>
                <a:gd name="T41" fmla="*/ 0 h 789"/>
                <a:gd name="T42" fmla="*/ 0 w 269"/>
                <a:gd name="T43" fmla="*/ 0 h 789"/>
                <a:gd name="T44" fmla="*/ 0 w 269"/>
                <a:gd name="T45" fmla="*/ 0 h 789"/>
                <a:gd name="T46" fmla="*/ 0 w 269"/>
                <a:gd name="T47" fmla="*/ 0 h 789"/>
                <a:gd name="T48" fmla="*/ 0 w 269"/>
                <a:gd name="T49" fmla="*/ 0 h 789"/>
                <a:gd name="T50" fmla="*/ 0 w 269"/>
                <a:gd name="T51" fmla="*/ 0 h 789"/>
                <a:gd name="T52" fmla="*/ 0 w 269"/>
                <a:gd name="T53" fmla="*/ 0 h 789"/>
                <a:gd name="T54" fmla="*/ 0 w 269"/>
                <a:gd name="T55" fmla="*/ 0 h 789"/>
                <a:gd name="T56" fmla="*/ 0 w 269"/>
                <a:gd name="T57" fmla="*/ 0 h 789"/>
                <a:gd name="T58" fmla="*/ 0 w 269"/>
                <a:gd name="T59" fmla="*/ 0 h 789"/>
                <a:gd name="T60" fmla="*/ 0 w 269"/>
                <a:gd name="T61" fmla="*/ 0 h 789"/>
                <a:gd name="T62" fmla="*/ 0 w 269"/>
                <a:gd name="T63" fmla="*/ 0 h 789"/>
                <a:gd name="T64" fmla="*/ 0 w 269"/>
                <a:gd name="T65" fmla="*/ 0 h 789"/>
                <a:gd name="T66" fmla="*/ 0 w 269"/>
                <a:gd name="T67" fmla="*/ 0 h 789"/>
                <a:gd name="T68" fmla="*/ 0 w 269"/>
                <a:gd name="T69" fmla="*/ 0 h 789"/>
                <a:gd name="T70" fmla="*/ 0 w 269"/>
                <a:gd name="T71" fmla="*/ 0 h 789"/>
                <a:gd name="T72" fmla="*/ 0 w 269"/>
                <a:gd name="T73" fmla="*/ 0 h 789"/>
                <a:gd name="T74" fmla="*/ 0 w 269"/>
                <a:gd name="T75" fmla="*/ 0 h 789"/>
                <a:gd name="T76" fmla="*/ 0 w 269"/>
                <a:gd name="T77" fmla="*/ 0 h 789"/>
                <a:gd name="T78" fmla="*/ 0 w 269"/>
                <a:gd name="T79" fmla="*/ 0 h 789"/>
                <a:gd name="T80" fmla="*/ 0 w 269"/>
                <a:gd name="T81" fmla="*/ 0 h 7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9"/>
                <a:gd name="T124" fmla="*/ 0 h 789"/>
                <a:gd name="T125" fmla="*/ 269 w 269"/>
                <a:gd name="T126" fmla="*/ 789 h 7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9" h="789">
                  <a:moveTo>
                    <a:pt x="268" y="1"/>
                  </a:moveTo>
                  <a:lnTo>
                    <a:pt x="191" y="3"/>
                  </a:lnTo>
                  <a:lnTo>
                    <a:pt x="191" y="27"/>
                  </a:lnTo>
                  <a:lnTo>
                    <a:pt x="191" y="53"/>
                  </a:lnTo>
                  <a:lnTo>
                    <a:pt x="191" y="78"/>
                  </a:lnTo>
                  <a:lnTo>
                    <a:pt x="189" y="102"/>
                  </a:lnTo>
                  <a:lnTo>
                    <a:pt x="188" y="127"/>
                  </a:lnTo>
                  <a:lnTo>
                    <a:pt x="185" y="150"/>
                  </a:lnTo>
                  <a:lnTo>
                    <a:pt x="182" y="174"/>
                  </a:lnTo>
                  <a:lnTo>
                    <a:pt x="179" y="197"/>
                  </a:lnTo>
                  <a:lnTo>
                    <a:pt x="171" y="245"/>
                  </a:lnTo>
                  <a:lnTo>
                    <a:pt x="161" y="292"/>
                  </a:lnTo>
                  <a:lnTo>
                    <a:pt x="148" y="338"/>
                  </a:lnTo>
                  <a:lnTo>
                    <a:pt x="135" y="384"/>
                  </a:lnTo>
                  <a:lnTo>
                    <a:pt x="121" y="430"/>
                  </a:lnTo>
                  <a:lnTo>
                    <a:pt x="105" y="476"/>
                  </a:lnTo>
                  <a:lnTo>
                    <a:pt x="89" y="522"/>
                  </a:lnTo>
                  <a:lnTo>
                    <a:pt x="71" y="569"/>
                  </a:lnTo>
                  <a:lnTo>
                    <a:pt x="35" y="665"/>
                  </a:lnTo>
                  <a:lnTo>
                    <a:pt x="0" y="763"/>
                  </a:lnTo>
                  <a:lnTo>
                    <a:pt x="72" y="789"/>
                  </a:lnTo>
                  <a:lnTo>
                    <a:pt x="108" y="691"/>
                  </a:lnTo>
                  <a:lnTo>
                    <a:pt x="143" y="596"/>
                  </a:lnTo>
                  <a:lnTo>
                    <a:pt x="161" y="549"/>
                  </a:lnTo>
                  <a:lnTo>
                    <a:pt x="178" y="502"/>
                  </a:lnTo>
                  <a:lnTo>
                    <a:pt x="194" y="454"/>
                  </a:lnTo>
                  <a:lnTo>
                    <a:pt x="210" y="406"/>
                  </a:lnTo>
                  <a:lnTo>
                    <a:pt x="223" y="358"/>
                  </a:lnTo>
                  <a:lnTo>
                    <a:pt x="235" y="309"/>
                  </a:lnTo>
                  <a:lnTo>
                    <a:pt x="247" y="260"/>
                  </a:lnTo>
                  <a:lnTo>
                    <a:pt x="256" y="211"/>
                  </a:lnTo>
                  <a:lnTo>
                    <a:pt x="259" y="184"/>
                  </a:lnTo>
                  <a:lnTo>
                    <a:pt x="262" y="158"/>
                  </a:lnTo>
                  <a:lnTo>
                    <a:pt x="265" y="133"/>
                  </a:lnTo>
                  <a:lnTo>
                    <a:pt x="267" y="107"/>
                  </a:lnTo>
                  <a:lnTo>
                    <a:pt x="268" y="81"/>
                  </a:lnTo>
                  <a:lnTo>
                    <a:pt x="269" y="54"/>
                  </a:lnTo>
                  <a:lnTo>
                    <a:pt x="269" y="27"/>
                  </a:lnTo>
                  <a:lnTo>
                    <a:pt x="268" y="0"/>
                  </a:lnTo>
                  <a:lnTo>
                    <a:pt x="191" y="1"/>
                  </a:lnTo>
                  <a:lnTo>
                    <a:pt x="268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5" name="Freeform 392"/>
            <p:cNvSpPr>
              <a:spLocks/>
            </p:cNvSpPr>
            <p:nvPr/>
          </p:nvSpPr>
          <p:spPr bwMode="auto">
            <a:xfrm>
              <a:off x="2296" y="2000"/>
              <a:ext cx="10" cy="14"/>
            </a:xfrm>
            <a:custGeom>
              <a:avLst/>
              <a:gdLst>
                <a:gd name="T0" fmla="*/ 0 w 167"/>
                <a:gd name="T1" fmla="*/ 0 h 228"/>
                <a:gd name="T2" fmla="*/ 0 w 167"/>
                <a:gd name="T3" fmla="*/ 0 h 228"/>
                <a:gd name="T4" fmla="*/ 0 w 167"/>
                <a:gd name="T5" fmla="*/ 0 h 228"/>
                <a:gd name="T6" fmla="*/ 0 w 167"/>
                <a:gd name="T7" fmla="*/ 0 h 228"/>
                <a:gd name="T8" fmla="*/ 0 w 167"/>
                <a:gd name="T9" fmla="*/ 0 h 228"/>
                <a:gd name="T10" fmla="*/ 0 w 167"/>
                <a:gd name="T11" fmla="*/ 0 h 228"/>
                <a:gd name="T12" fmla="*/ 0 w 167"/>
                <a:gd name="T13" fmla="*/ 0 h 228"/>
                <a:gd name="T14" fmla="*/ 0 w 167"/>
                <a:gd name="T15" fmla="*/ 0 h 228"/>
                <a:gd name="T16" fmla="*/ 0 w 167"/>
                <a:gd name="T17" fmla="*/ 0 h 228"/>
                <a:gd name="T18" fmla="*/ 0 w 167"/>
                <a:gd name="T19" fmla="*/ 0 h 228"/>
                <a:gd name="T20" fmla="*/ 0 w 167"/>
                <a:gd name="T21" fmla="*/ 0 h 228"/>
                <a:gd name="T22" fmla="*/ 0 w 167"/>
                <a:gd name="T23" fmla="*/ 0 h 228"/>
                <a:gd name="T24" fmla="*/ 0 w 167"/>
                <a:gd name="T25" fmla="*/ 0 h 228"/>
                <a:gd name="T26" fmla="*/ 0 w 167"/>
                <a:gd name="T27" fmla="*/ 0 h 228"/>
                <a:gd name="T28" fmla="*/ 0 w 167"/>
                <a:gd name="T29" fmla="*/ 0 h 228"/>
                <a:gd name="T30" fmla="*/ 0 w 167"/>
                <a:gd name="T31" fmla="*/ 0 h 228"/>
                <a:gd name="T32" fmla="*/ 0 w 167"/>
                <a:gd name="T33" fmla="*/ 0 h 228"/>
                <a:gd name="T34" fmla="*/ 0 w 167"/>
                <a:gd name="T35" fmla="*/ 0 h 228"/>
                <a:gd name="T36" fmla="*/ 0 w 167"/>
                <a:gd name="T37" fmla="*/ 0 h 228"/>
                <a:gd name="T38" fmla="*/ 0 w 167"/>
                <a:gd name="T39" fmla="*/ 0 h 228"/>
                <a:gd name="T40" fmla="*/ 0 w 167"/>
                <a:gd name="T41" fmla="*/ 0 h 228"/>
                <a:gd name="T42" fmla="*/ 0 w 167"/>
                <a:gd name="T43" fmla="*/ 0 h 228"/>
                <a:gd name="T44" fmla="*/ 0 w 167"/>
                <a:gd name="T45" fmla="*/ 0 h 228"/>
                <a:gd name="T46" fmla="*/ 0 w 167"/>
                <a:gd name="T47" fmla="*/ 0 h 228"/>
                <a:gd name="T48" fmla="*/ 0 w 167"/>
                <a:gd name="T49" fmla="*/ 0 h 228"/>
                <a:gd name="T50" fmla="*/ 0 w 167"/>
                <a:gd name="T51" fmla="*/ 0 h 228"/>
                <a:gd name="T52" fmla="*/ 0 w 167"/>
                <a:gd name="T53" fmla="*/ 0 h 228"/>
                <a:gd name="T54" fmla="*/ 0 w 167"/>
                <a:gd name="T55" fmla="*/ 0 h 228"/>
                <a:gd name="T56" fmla="*/ 0 w 167"/>
                <a:gd name="T57" fmla="*/ 0 h 228"/>
                <a:gd name="T58" fmla="*/ 0 w 167"/>
                <a:gd name="T59" fmla="*/ 0 h 228"/>
                <a:gd name="T60" fmla="*/ 0 w 167"/>
                <a:gd name="T61" fmla="*/ 0 h 228"/>
                <a:gd name="T62" fmla="*/ 0 w 167"/>
                <a:gd name="T63" fmla="*/ 0 h 228"/>
                <a:gd name="T64" fmla="*/ 0 w 167"/>
                <a:gd name="T65" fmla="*/ 0 h 228"/>
                <a:gd name="T66" fmla="*/ 0 w 167"/>
                <a:gd name="T67" fmla="*/ 0 h 228"/>
                <a:gd name="T68" fmla="*/ 0 w 167"/>
                <a:gd name="T69" fmla="*/ 0 h 228"/>
                <a:gd name="T70" fmla="*/ 0 w 167"/>
                <a:gd name="T71" fmla="*/ 0 h 228"/>
                <a:gd name="T72" fmla="*/ 0 w 167"/>
                <a:gd name="T73" fmla="*/ 0 h 228"/>
                <a:gd name="T74" fmla="*/ 0 w 167"/>
                <a:gd name="T75" fmla="*/ 0 h 228"/>
                <a:gd name="T76" fmla="*/ 0 w 167"/>
                <a:gd name="T77" fmla="*/ 0 h 228"/>
                <a:gd name="T78" fmla="*/ 0 w 167"/>
                <a:gd name="T79" fmla="*/ 0 h 228"/>
                <a:gd name="T80" fmla="*/ 0 w 167"/>
                <a:gd name="T81" fmla="*/ 0 h 228"/>
                <a:gd name="T82" fmla="*/ 0 w 167"/>
                <a:gd name="T83" fmla="*/ 0 h 228"/>
                <a:gd name="T84" fmla="*/ 0 w 167"/>
                <a:gd name="T85" fmla="*/ 0 h 22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7"/>
                <a:gd name="T130" fmla="*/ 0 h 228"/>
                <a:gd name="T131" fmla="*/ 167 w 167"/>
                <a:gd name="T132" fmla="*/ 228 h 22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7" h="228">
                  <a:moveTo>
                    <a:pt x="25" y="79"/>
                  </a:moveTo>
                  <a:lnTo>
                    <a:pt x="28" y="78"/>
                  </a:lnTo>
                  <a:lnTo>
                    <a:pt x="30" y="78"/>
                  </a:lnTo>
                  <a:lnTo>
                    <a:pt x="32" y="78"/>
                  </a:lnTo>
                  <a:lnTo>
                    <a:pt x="34" y="78"/>
                  </a:lnTo>
                  <a:lnTo>
                    <a:pt x="35" y="79"/>
                  </a:lnTo>
                  <a:lnTo>
                    <a:pt x="38" y="81"/>
                  </a:lnTo>
                  <a:lnTo>
                    <a:pt x="41" y="83"/>
                  </a:lnTo>
                  <a:lnTo>
                    <a:pt x="44" y="86"/>
                  </a:lnTo>
                  <a:lnTo>
                    <a:pt x="47" y="91"/>
                  </a:lnTo>
                  <a:lnTo>
                    <a:pt x="51" y="96"/>
                  </a:lnTo>
                  <a:lnTo>
                    <a:pt x="54" y="102"/>
                  </a:lnTo>
                  <a:lnTo>
                    <a:pt x="59" y="108"/>
                  </a:lnTo>
                  <a:lnTo>
                    <a:pt x="66" y="123"/>
                  </a:lnTo>
                  <a:lnTo>
                    <a:pt x="71" y="139"/>
                  </a:lnTo>
                  <a:lnTo>
                    <a:pt x="81" y="170"/>
                  </a:lnTo>
                  <a:lnTo>
                    <a:pt x="87" y="195"/>
                  </a:lnTo>
                  <a:lnTo>
                    <a:pt x="90" y="205"/>
                  </a:lnTo>
                  <a:lnTo>
                    <a:pt x="148" y="228"/>
                  </a:lnTo>
                  <a:lnTo>
                    <a:pt x="167" y="194"/>
                  </a:lnTo>
                  <a:lnTo>
                    <a:pt x="167" y="181"/>
                  </a:lnTo>
                  <a:lnTo>
                    <a:pt x="90" y="181"/>
                  </a:lnTo>
                  <a:lnTo>
                    <a:pt x="90" y="189"/>
                  </a:lnTo>
                  <a:lnTo>
                    <a:pt x="108" y="161"/>
                  </a:lnTo>
                  <a:lnTo>
                    <a:pt x="163" y="180"/>
                  </a:lnTo>
                  <a:lnTo>
                    <a:pt x="162" y="176"/>
                  </a:lnTo>
                  <a:lnTo>
                    <a:pt x="155" y="150"/>
                  </a:lnTo>
                  <a:lnTo>
                    <a:pt x="145" y="114"/>
                  </a:lnTo>
                  <a:lnTo>
                    <a:pt x="136" y="94"/>
                  </a:lnTo>
                  <a:lnTo>
                    <a:pt x="128" y="74"/>
                  </a:lnTo>
                  <a:lnTo>
                    <a:pt x="122" y="63"/>
                  </a:lnTo>
                  <a:lnTo>
                    <a:pt x="116" y="54"/>
                  </a:lnTo>
                  <a:lnTo>
                    <a:pt x="109" y="43"/>
                  </a:lnTo>
                  <a:lnTo>
                    <a:pt x="101" y="34"/>
                  </a:lnTo>
                  <a:lnTo>
                    <a:pt x="92" y="25"/>
                  </a:lnTo>
                  <a:lnTo>
                    <a:pt x="82" y="18"/>
                  </a:lnTo>
                  <a:lnTo>
                    <a:pt x="71" y="11"/>
                  </a:lnTo>
                  <a:lnTo>
                    <a:pt x="59" y="6"/>
                  </a:lnTo>
                  <a:lnTo>
                    <a:pt x="44" y="1"/>
                  </a:lnTo>
                  <a:lnTo>
                    <a:pt x="30" y="0"/>
                  </a:lnTo>
                  <a:lnTo>
                    <a:pt x="14" y="2"/>
                  </a:lnTo>
                  <a:lnTo>
                    <a:pt x="0" y="6"/>
                  </a:lnTo>
                  <a:lnTo>
                    <a:pt x="25" y="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6" name="Freeform 393"/>
            <p:cNvSpPr>
              <a:spLocks/>
            </p:cNvSpPr>
            <p:nvPr/>
          </p:nvSpPr>
          <p:spPr bwMode="auto">
            <a:xfrm>
              <a:off x="2209" y="2058"/>
              <a:ext cx="57" cy="53"/>
            </a:xfrm>
            <a:custGeom>
              <a:avLst/>
              <a:gdLst>
                <a:gd name="T0" fmla="*/ 0 w 911"/>
                <a:gd name="T1" fmla="*/ 0 h 837"/>
                <a:gd name="T2" fmla="*/ 0 w 911"/>
                <a:gd name="T3" fmla="*/ 0 h 837"/>
                <a:gd name="T4" fmla="*/ 0 w 911"/>
                <a:gd name="T5" fmla="*/ 0 h 837"/>
                <a:gd name="T6" fmla="*/ 0 w 911"/>
                <a:gd name="T7" fmla="*/ 0 h 837"/>
                <a:gd name="T8" fmla="*/ 0 w 911"/>
                <a:gd name="T9" fmla="*/ 0 h 837"/>
                <a:gd name="T10" fmla="*/ 0 w 911"/>
                <a:gd name="T11" fmla="*/ 0 h 837"/>
                <a:gd name="T12" fmla="*/ 0 w 911"/>
                <a:gd name="T13" fmla="*/ 0 h 837"/>
                <a:gd name="T14" fmla="*/ 0 w 911"/>
                <a:gd name="T15" fmla="*/ 0 h 837"/>
                <a:gd name="T16" fmla="*/ 0 w 911"/>
                <a:gd name="T17" fmla="*/ 0 h 837"/>
                <a:gd name="T18" fmla="*/ 0 w 911"/>
                <a:gd name="T19" fmla="*/ 0 h 837"/>
                <a:gd name="T20" fmla="*/ 0 w 911"/>
                <a:gd name="T21" fmla="*/ 0 h 837"/>
                <a:gd name="T22" fmla="*/ 0 w 911"/>
                <a:gd name="T23" fmla="*/ 0 h 837"/>
                <a:gd name="T24" fmla="*/ 0 w 911"/>
                <a:gd name="T25" fmla="*/ 0 h 837"/>
                <a:gd name="T26" fmla="*/ 0 w 911"/>
                <a:gd name="T27" fmla="*/ 0 h 837"/>
                <a:gd name="T28" fmla="*/ 0 w 911"/>
                <a:gd name="T29" fmla="*/ 0 h 837"/>
                <a:gd name="T30" fmla="*/ 0 w 911"/>
                <a:gd name="T31" fmla="*/ 0 h 837"/>
                <a:gd name="T32" fmla="*/ 0 w 911"/>
                <a:gd name="T33" fmla="*/ 0 h 837"/>
                <a:gd name="T34" fmla="*/ 0 w 911"/>
                <a:gd name="T35" fmla="*/ 0 h 837"/>
                <a:gd name="T36" fmla="*/ 0 w 911"/>
                <a:gd name="T37" fmla="*/ 0 h 837"/>
                <a:gd name="T38" fmla="*/ 0 w 911"/>
                <a:gd name="T39" fmla="*/ 0 h 837"/>
                <a:gd name="T40" fmla="*/ 0 w 911"/>
                <a:gd name="T41" fmla="*/ 0 h 837"/>
                <a:gd name="T42" fmla="*/ 0 w 911"/>
                <a:gd name="T43" fmla="*/ 0 h 837"/>
                <a:gd name="T44" fmla="*/ 0 w 911"/>
                <a:gd name="T45" fmla="*/ 0 h 837"/>
                <a:gd name="T46" fmla="*/ 0 w 911"/>
                <a:gd name="T47" fmla="*/ 0 h 837"/>
                <a:gd name="T48" fmla="*/ 0 w 911"/>
                <a:gd name="T49" fmla="*/ 0 h 837"/>
                <a:gd name="T50" fmla="*/ 0 w 911"/>
                <a:gd name="T51" fmla="*/ 0 h 837"/>
                <a:gd name="T52" fmla="*/ 0 w 911"/>
                <a:gd name="T53" fmla="*/ 0 h 837"/>
                <a:gd name="T54" fmla="*/ 0 w 911"/>
                <a:gd name="T55" fmla="*/ 0 h 837"/>
                <a:gd name="T56" fmla="*/ 0 w 911"/>
                <a:gd name="T57" fmla="*/ 0 h 837"/>
                <a:gd name="T58" fmla="*/ 0 w 911"/>
                <a:gd name="T59" fmla="*/ 0 h 837"/>
                <a:gd name="T60" fmla="*/ 0 w 911"/>
                <a:gd name="T61" fmla="*/ 0 h 837"/>
                <a:gd name="T62" fmla="*/ 0 w 911"/>
                <a:gd name="T63" fmla="*/ 0 h 837"/>
                <a:gd name="T64" fmla="*/ 0 w 911"/>
                <a:gd name="T65" fmla="*/ 0 h 837"/>
                <a:gd name="T66" fmla="*/ 0 w 911"/>
                <a:gd name="T67" fmla="*/ 0 h 837"/>
                <a:gd name="T68" fmla="*/ 0 w 911"/>
                <a:gd name="T69" fmla="*/ 0 h 837"/>
                <a:gd name="T70" fmla="*/ 0 w 911"/>
                <a:gd name="T71" fmla="*/ 0 h 837"/>
                <a:gd name="T72" fmla="*/ 0 w 911"/>
                <a:gd name="T73" fmla="*/ 0 h 837"/>
                <a:gd name="T74" fmla="*/ 0 w 911"/>
                <a:gd name="T75" fmla="*/ 0 h 837"/>
                <a:gd name="T76" fmla="*/ 0 w 911"/>
                <a:gd name="T77" fmla="*/ 0 h 837"/>
                <a:gd name="T78" fmla="*/ 0 w 911"/>
                <a:gd name="T79" fmla="*/ 0 h 837"/>
                <a:gd name="T80" fmla="*/ 0 w 911"/>
                <a:gd name="T81" fmla="*/ 0 h 837"/>
                <a:gd name="T82" fmla="*/ 0 w 911"/>
                <a:gd name="T83" fmla="*/ 0 h 837"/>
                <a:gd name="T84" fmla="*/ 0 w 911"/>
                <a:gd name="T85" fmla="*/ 0 h 837"/>
                <a:gd name="T86" fmla="*/ 0 w 911"/>
                <a:gd name="T87" fmla="*/ 0 h 837"/>
                <a:gd name="T88" fmla="*/ 0 w 911"/>
                <a:gd name="T89" fmla="*/ 0 h 837"/>
                <a:gd name="T90" fmla="*/ 0 w 911"/>
                <a:gd name="T91" fmla="*/ 0 h 837"/>
                <a:gd name="T92" fmla="*/ 0 w 911"/>
                <a:gd name="T93" fmla="*/ 0 h 837"/>
                <a:gd name="T94" fmla="*/ 0 w 911"/>
                <a:gd name="T95" fmla="*/ 0 h 837"/>
                <a:gd name="T96" fmla="*/ 0 w 911"/>
                <a:gd name="T97" fmla="*/ 0 h 837"/>
                <a:gd name="T98" fmla="*/ 0 w 911"/>
                <a:gd name="T99" fmla="*/ 0 h 837"/>
                <a:gd name="T100" fmla="*/ 0 w 911"/>
                <a:gd name="T101" fmla="*/ 0 h 837"/>
                <a:gd name="T102" fmla="*/ 0 w 911"/>
                <a:gd name="T103" fmla="*/ 0 h 837"/>
                <a:gd name="T104" fmla="*/ 0 w 911"/>
                <a:gd name="T105" fmla="*/ 0 h 837"/>
                <a:gd name="T106" fmla="*/ 0 w 911"/>
                <a:gd name="T107" fmla="*/ 0 h 837"/>
                <a:gd name="T108" fmla="*/ 0 w 911"/>
                <a:gd name="T109" fmla="*/ 0 h 837"/>
                <a:gd name="T110" fmla="*/ 0 w 911"/>
                <a:gd name="T111" fmla="*/ 0 h 837"/>
                <a:gd name="T112" fmla="*/ 0 w 911"/>
                <a:gd name="T113" fmla="*/ 0 h 837"/>
                <a:gd name="T114" fmla="*/ 0 w 911"/>
                <a:gd name="T115" fmla="*/ 0 h 837"/>
                <a:gd name="T116" fmla="*/ 0 w 911"/>
                <a:gd name="T117" fmla="*/ 0 h 837"/>
                <a:gd name="T118" fmla="*/ 0 w 911"/>
                <a:gd name="T119" fmla="*/ 0 h 837"/>
                <a:gd name="T120" fmla="*/ 0 w 911"/>
                <a:gd name="T121" fmla="*/ 0 h 837"/>
                <a:gd name="T122" fmla="*/ 0 w 911"/>
                <a:gd name="T123" fmla="*/ 0 h 8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1"/>
                <a:gd name="T187" fmla="*/ 0 h 837"/>
                <a:gd name="T188" fmla="*/ 911 w 911"/>
                <a:gd name="T189" fmla="*/ 837 h 8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1" h="837">
                  <a:moveTo>
                    <a:pt x="862" y="233"/>
                  </a:moveTo>
                  <a:lnTo>
                    <a:pt x="780" y="181"/>
                  </a:lnTo>
                  <a:lnTo>
                    <a:pt x="697" y="128"/>
                  </a:lnTo>
                  <a:lnTo>
                    <a:pt x="655" y="103"/>
                  </a:lnTo>
                  <a:lnTo>
                    <a:pt x="612" y="79"/>
                  </a:lnTo>
                  <a:lnTo>
                    <a:pt x="592" y="67"/>
                  </a:lnTo>
                  <a:lnTo>
                    <a:pt x="570" y="57"/>
                  </a:lnTo>
                  <a:lnTo>
                    <a:pt x="549" y="47"/>
                  </a:lnTo>
                  <a:lnTo>
                    <a:pt x="528" y="38"/>
                  </a:lnTo>
                  <a:lnTo>
                    <a:pt x="507" y="30"/>
                  </a:lnTo>
                  <a:lnTo>
                    <a:pt x="486" y="22"/>
                  </a:lnTo>
                  <a:lnTo>
                    <a:pt x="465" y="15"/>
                  </a:lnTo>
                  <a:lnTo>
                    <a:pt x="443" y="10"/>
                  </a:lnTo>
                  <a:lnTo>
                    <a:pt x="423" y="6"/>
                  </a:lnTo>
                  <a:lnTo>
                    <a:pt x="402" y="2"/>
                  </a:lnTo>
                  <a:lnTo>
                    <a:pt x="381" y="0"/>
                  </a:lnTo>
                  <a:lnTo>
                    <a:pt x="360" y="0"/>
                  </a:lnTo>
                  <a:lnTo>
                    <a:pt x="340" y="0"/>
                  </a:lnTo>
                  <a:lnTo>
                    <a:pt x="319" y="3"/>
                  </a:lnTo>
                  <a:lnTo>
                    <a:pt x="299" y="6"/>
                  </a:lnTo>
                  <a:lnTo>
                    <a:pt x="278" y="11"/>
                  </a:lnTo>
                  <a:lnTo>
                    <a:pt x="258" y="18"/>
                  </a:lnTo>
                  <a:lnTo>
                    <a:pt x="237" y="27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84" y="61"/>
                  </a:lnTo>
                  <a:lnTo>
                    <a:pt x="171" y="73"/>
                  </a:lnTo>
                  <a:lnTo>
                    <a:pt x="157" y="86"/>
                  </a:lnTo>
                  <a:lnTo>
                    <a:pt x="144" y="99"/>
                  </a:lnTo>
                  <a:lnTo>
                    <a:pt x="131" y="114"/>
                  </a:lnTo>
                  <a:lnTo>
                    <a:pt x="118" y="128"/>
                  </a:lnTo>
                  <a:lnTo>
                    <a:pt x="107" y="143"/>
                  </a:lnTo>
                  <a:lnTo>
                    <a:pt x="95" y="160"/>
                  </a:lnTo>
                  <a:lnTo>
                    <a:pt x="83" y="176"/>
                  </a:lnTo>
                  <a:lnTo>
                    <a:pt x="73" y="193"/>
                  </a:lnTo>
                  <a:lnTo>
                    <a:pt x="63" y="211"/>
                  </a:lnTo>
                  <a:lnTo>
                    <a:pt x="54" y="228"/>
                  </a:lnTo>
                  <a:lnTo>
                    <a:pt x="45" y="247"/>
                  </a:lnTo>
                  <a:lnTo>
                    <a:pt x="37" y="265"/>
                  </a:lnTo>
                  <a:lnTo>
                    <a:pt x="30" y="284"/>
                  </a:lnTo>
                  <a:lnTo>
                    <a:pt x="23" y="303"/>
                  </a:lnTo>
                  <a:lnTo>
                    <a:pt x="18" y="323"/>
                  </a:lnTo>
                  <a:lnTo>
                    <a:pt x="13" y="341"/>
                  </a:lnTo>
                  <a:lnTo>
                    <a:pt x="9" y="360"/>
                  </a:lnTo>
                  <a:lnTo>
                    <a:pt x="4" y="380"/>
                  </a:lnTo>
                  <a:lnTo>
                    <a:pt x="2" y="399"/>
                  </a:lnTo>
                  <a:lnTo>
                    <a:pt x="1" y="418"/>
                  </a:lnTo>
                  <a:lnTo>
                    <a:pt x="0" y="437"/>
                  </a:lnTo>
                  <a:lnTo>
                    <a:pt x="1" y="456"/>
                  </a:lnTo>
                  <a:lnTo>
                    <a:pt x="3" y="474"/>
                  </a:lnTo>
                  <a:lnTo>
                    <a:pt x="6" y="493"/>
                  </a:lnTo>
                  <a:lnTo>
                    <a:pt x="10" y="511"/>
                  </a:lnTo>
                  <a:lnTo>
                    <a:pt x="15" y="528"/>
                  </a:lnTo>
                  <a:lnTo>
                    <a:pt x="22" y="545"/>
                  </a:lnTo>
                  <a:lnTo>
                    <a:pt x="29" y="561"/>
                  </a:lnTo>
                  <a:lnTo>
                    <a:pt x="38" y="578"/>
                  </a:lnTo>
                  <a:lnTo>
                    <a:pt x="49" y="593"/>
                  </a:lnTo>
                  <a:lnTo>
                    <a:pt x="63" y="612"/>
                  </a:lnTo>
                  <a:lnTo>
                    <a:pt x="78" y="631"/>
                  </a:lnTo>
                  <a:lnTo>
                    <a:pt x="96" y="649"/>
                  </a:lnTo>
                  <a:lnTo>
                    <a:pt x="113" y="668"/>
                  </a:lnTo>
                  <a:lnTo>
                    <a:pt x="132" y="684"/>
                  </a:lnTo>
                  <a:lnTo>
                    <a:pt x="152" y="702"/>
                  </a:lnTo>
                  <a:lnTo>
                    <a:pt x="173" y="717"/>
                  </a:lnTo>
                  <a:lnTo>
                    <a:pt x="194" y="731"/>
                  </a:lnTo>
                  <a:lnTo>
                    <a:pt x="216" y="746"/>
                  </a:lnTo>
                  <a:lnTo>
                    <a:pt x="238" y="759"/>
                  </a:lnTo>
                  <a:lnTo>
                    <a:pt x="262" y="771"/>
                  </a:lnTo>
                  <a:lnTo>
                    <a:pt x="285" y="783"/>
                  </a:lnTo>
                  <a:lnTo>
                    <a:pt x="310" y="794"/>
                  </a:lnTo>
                  <a:lnTo>
                    <a:pt x="335" y="803"/>
                  </a:lnTo>
                  <a:lnTo>
                    <a:pt x="360" y="811"/>
                  </a:lnTo>
                  <a:lnTo>
                    <a:pt x="386" y="818"/>
                  </a:lnTo>
                  <a:lnTo>
                    <a:pt x="411" y="825"/>
                  </a:lnTo>
                  <a:lnTo>
                    <a:pt x="437" y="830"/>
                  </a:lnTo>
                  <a:lnTo>
                    <a:pt x="463" y="834"/>
                  </a:lnTo>
                  <a:lnTo>
                    <a:pt x="489" y="836"/>
                  </a:lnTo>
                  <a:lnTo>
                    <a:pt x="515" y="837"/>
                  </a:lnTo>
                  <a:lnTo>
                    <a:pt x="542" y="837"/>
                  </a:lnTo>
                  <a:lnTo>
                    <a:pt x="567" y="836"/>
                  </a:lnTo>
                  <a:lnTo>
                    <a:pt x="593" y="833"/>
                  </a:lnTo>
                  <a:lnTo>
                    <a:pt x="618" y="829"/>
                  </a:lnTo>
                  <a:lnTo>
                    <a:pt x="643" y="822"/>
                  </a:lnTo>
                  <a:lnTo>
                    <a:pt x="669" y="815"/>
                  </a:lnTo>
                  <a:lnTo>
                    <a:pt x="692" y="806"/>
                  </a:lnTo>
                  <a:lnTo>
                    <a:pt x="717" y="796"/>
                  </a:lnTo>
                  <a:lnTo>
                    <a:pt x="740" y="784"/>
                  </a:lnTo>
                  <a:lnTo>
                    <a:pt x="763" y="769"/>
                  </a:lnTo>
                  <a:lnTo>
                    <a:pt x="785" y="754"/>
                  </a:lnTo>
                  <a:lnTo>
                    <a:pt x="789" y="750"/>
                  </a:lnTo>
                  <a:lnTo>
                    <a:pt x="793" y="746"/>
                  </a:lnTo>
                  <a:lnTo>
                    <a:pt x="796" y="742"/>
                  </a:lnTo>
                  <a:lnTo>
                    <a:pt x="800" y="736"/>
                  </a:lnTo>
                  <a:lnTo>
                    <a:pt x="806" y="724"/>
                  </a:lnTo>
                  <a:lnTo>
                    <a:pt x="811" y="710"/>
                  </a:lnTo>
                  <a:lnTo>
                    <a:pt x="815" y="694"/>
                  </a:lnTo>
                  <a:lnTo>
                    <a:pt x="819" y="678"/>
                  </a:lnTo>
                  <a:lnTo>
                    <a:pt x="822" y="660"/>
                  </a:lnTo>
                  <a:lnTo>
                    <a:pt x="826" y="640"/>
                  </a:lnTo>
                  <a:lnTo>
                    <a:pt x="831" y="599"/>
                  </a:lnTo>
                  <a:lnTo>
                    <a:pt x="836" y="557"/>
                  </a:lnTo>
                  <a:lnTo>
                    <a:pt x="840" y="516"/>
                  </a:lnTo>
                  <a:lnTo>
                    <a:pt x="846" y="476"/>
                  </a:lnTo>
                  <a:lnTo>
                    <a:pt x="850" y="462"/>
                  </a:lnTo>
                  <a:lnTo>
                    <a:pt x="856" y="446"/>
                  </a:lnTo>
                  <a:lnTo>
                    <a:pt x="863" y="431"/>
                  </a:lnTo>
                  <a:lnTo>
                    <a:pt x="871" y="415"/>
                  </a:lnTo>
                  <a:lnTo>
                    <a:pt x="880" y="398"/>
                  </a:lnTo>
                  <a:lnTo>
                    <a:pt x="888" y="382"/>
                  </a:lnTo>
                  <a:lnTo>
                    <a:pt x="895" y="366"/>
                  </a:lnTo>
                  <a:lnTo>
                    <a:pt x="902" y="348"/>
                  </a:lnTo>
                  <a:lnTo>
                    <a:pt x="908" y="333"/>
                  </a:lnTo>
                  <a:lnTo>
                    <a:pt x="911" y="316"/>
                  </a:lnTo>
                  <a:lnTo>
                    <a:pt x="911" y="308"/>
                  </a:lnTo>
                  <a:lnTo>
                    <a:pt x="911" y="301"/>
                  </a:lnTo>
                  <a:lnTo>
                    <a:pt x="911" y="294"/>
                  </a:lnTo>
                  <a:lnTo>
                    <a:pt x="909" y="286"/>
                  </a:lnTo>
                  <a:lnTo>
                    <a:pt x="906" y="278"/>
                  </a:lnTo>
                  <a:lnTo>
                    <a:pt x="903" y="271"/>
                  </a:lnTo>
                  <a:lnTo>
                    <a:pt x="899" y="264"/>
                  </a:lnTo>
                  <a:lnTo>
                    <a:pt x="894" y="258"/>
                  </a:lnTo>
                  <a:lnTo>
                    <a:pt x="888" y="252"/>
                  </a:lnTo>
                  <a:lnTo>
                    <a:pt x="881" y="245"/>
                  </a:lnTo>
                  <a:lnTo>
                    <a:pt x="873" y="239"/>
                  </a:lnTo>
                  <a:lnTo>
                    <a:pt x="862" y="233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7" name="Freeform 394"/>
            <p:cNvSpPr>
              <a:spLocks/>
            </p:cNvSpPr>
            <p:nvPr/>
          </p:nvSpPr>
          <p:spPr bwMode="auto">
            <a:xfrm>
              <a:off x="2220" y="2056"/>
              <a:ext cx="44" cy="19"/>
            </a:xfrm>
            <a:custGeom>
              <a:avLst/>
              <a:gdLst>
                <a:gd name="T0" fmla="*/ 0 w 708"/>
                <a:gd name="T1" fmla="*/ 0 h 305"/>
                <a:gd name="T2" fmla="*/ 0 w 708"/>
                <a:gd name="T3" fmla="*/ 0 h 305"/>
                <a:gd name="T4" fmla="*/ 0 w 708"/>
                <a:gd name="T5" fmla="*/ 0 h 305"/>
                <a:gd name="T6" fmla="*/ 0 w 708"/>
                <a:gd name="T7" fmla="*/ 0 h 305"/>
                <a:gd name="T8" fmla="*/ 0 w 708"/>
                <a:gd name="T9" fmla="*/ 0 h 305"/>
                <a:gd name="T10" fmla="*/ 0 w 708"/>
                <a:gd name="T11" fmla="*/ 0 h 305"/>
                <a:gd name="T12" fmla="*/ 0 w 708"/>
                <a:gd name="T13" fmla="*/ 0 h 305"/>
                <a:gd name="T14" fmla="*/ 0 w 708"/>
                <a:gd name="T15" fmla="*/ 0 h 305"/>
                <a:gd name="T16" fmla="*/ 0 w 708"/>
                <a:gd name="T17" fmla="*/ 0 h 305"/>
                <a:gd name="T18" fmla="*/ 0 w 708"/>
                <a:gd name="T19" fmla="*/ 0 h 305"/>
                <a:gd name="T20" fmla="*/ 0 w 708"/>
                <a:gd name="T21" fmla="*/ 0 h 305"/>
                <a:gd name="T22" fmla="*/ 0 w 708"/>
                <a:gd name="T23" fmla="*/ 0 h 305"/>
                <a:gd name="T24" fmla="*/ 0 w 708"/>
                <a:gd name="T25" fmla="*/ 0 h 305"/>
                <a:gd name="T26" fmla="*/ 0 w 708"/>
                <a:gd name="T27" fmla="*/ 0 h 305"/>
                <a:gd name="T28" fmla="*/ 0 w 708"/>
                <a:gd name="T29" fmla="*/ 0 h 305"/>
                <a:gd name="T30" fmla="*/ 0 w 708"/>
                <a:gd name="T31" fmla="*/ 0 h 305"/>
                <a:gd name="T32" fmla="*/ 0 w 708"/>
                <a:gd name="T33" fmla="*/ 0 h 305"/>
                <a:gd name="T34" fmla="*/ 0 w 708"/>
                <a:gd name="T35" fmla="*/ 0 h 305"/>
                <a:gd name="T36" fmla="*/ 0 w 708"/>
                <a:gd name="T37" fmla="*/ 0 h 305"/>
                <a:gd name="T38" fmla="*/ 0 w 708"/>
                <a:gd name="T39" fmla="*/ 0 h 305"/>
                <a:gd name="T40" fmla="*/ 0 w 708"/>
                <a:gd name="T41" fmla="*/ 0 h 305"/>
                <a:gd name="T42" fmla="*/ 0 w 708"/>
                <a:gd name="T43" fmla="*/ 0 h 305"/>
                <a:gd name="T44" fmla="*/ 0 w 708"/>
                <a:gd name="T45" fmla="*/ 0 h 305"/>
                <a:gd name="T46" fmla="*/ 0 w 708"/>
                <a:gd name="T47" fmla="*/ 0 h 305"/>
                <a:gd name="T48" fmla="*/ 0 w 708"/>
                <a:gd name="T49" fmla="*/ 0 h 305"/>
                <a:gd name="T50" fmla="*/ 0 w 708"/>
                <a:gd name="T51" fmla="*/ 0 h 305"/>
                <a:gd name="T52" fmla="*/ 0 w 708"/>
                <a:gd name="T53" fmla="*/ 0 h 305"/>
                <a:gd name="T54" fmla="*/ 0 w 708"/>
                <a:gd name="T55" fmla="*/ 0 h 305"/>
                <a:gd name="T56" fmla="*/ 0 w 708"/>
                <a:gd name="T57" fmla="*/ 0 h 305"/>
                <a:gd name="T58" fmla="*/ 0 w 708"/>
                <a:gd name="T59" fmla="*/ 0 h 305"/>
                <a:gd name="T60" fmla="*/ 0 w 708"/>
                <a:gd name="T61" fmla="*/ 0 h 305"/>
                <a:gd name="T62" fmla="*/ 0 w 708"/>
                <a:gd name="T63" fmla="*/ 0 h 305"/>
                <a:gd name="T64" fmla="*/ 0 w 708"/>
                <a:gd name="T65" fmla="*/ 0 h 305"/>
                <a:gd name="T66" fmla="*/ 0 w 708"/>
                <a:gd name="T67" fmla="*/ 0 h 305"/>
                <a:gd name="T68" fmla="*/ 0 w 708"/>
                <a:gd name="T69" fmla="*/ 0 h 305"/>
                <a:gd name="T70" fmla="*/ 0 w 708"/>
                <a:gd name="T71" fmla="*/ 0 h 305"/>
                <a:gd name="T72" fmla="*/ 0 w 708"/>
                <a:gd name="T73" fmla="*/ 0 h 305"/>
                <a:gd name="T74" fmla="*/ 0 w 708"/>
                <a:gd name="T75" fmla="*/ 0 h 305"/>
                <a:gd name="T76" fmla="*/ 0 w 708"/>
                <a:gd name="T77" fmla="*/ 0 h 305"/>
                <a:gd name="T78" fmla="*/ 0 w 708"/>
                <a:gd name="T79" fmla="*/ 0 h 305"/>
                <a:gd name="T80" fmla="*/ 0 w 708"/>
                <a:gd name="T81" fmla="*/ 0 h 305"/>
                <a:gd name="T82" fmla="*/ 0 w 708"/>
                <a:gd name="T83" fmla="*/ 0 h 305"/>
                <a:gd name="T84" fmla="*/ 0 w 708"/>
                <a:gd name="T85" fmla="*/ 0 h 305"/>
                <a:gd name="T86" fmla="*/ 0 w 708"/>
                <a:gd name="T87" fmla="*/ 0 h 305"/>
                <a:gd name="T88" fmla="*/ 0 w 708"/>
                <a:gd name="T89" fmla="*/ 0 h 305"/>
                <a:gd name="T90" fmla="*/ 0 w 708"/>
                <a:gd name="T91" fmla="*/ 0 h 305"/>
                <a:gd name="T92" fmla="*/ 0 w 708"/>
                <a:gd name="T93" fmla="*/ 0 h 305"/>
                <a:gd name="T94" fmla="*/ 0 w 708"/>
                <a:gd name="T95" fmla="*/ 0 h 305"/>
                <a:gd name="T96" fmla="*/ 0 w 708"/>
                <a:gd name="T97" fmla="*/ 0 h 305"/>
                <a:gd name="T98" fmla="*/ 0 w 708"/>
                <a:gd name="T99" fmla="*/ 0 h 305"/>
                <a:gd name="T100" fmla="*/ 0 w 708"/>
                <a:gd name="T101" fmla="*/ 0 h 305"/>
                <a:gd name="T102" fmla="*/ 0 w 708"/>
                <a:gd name="T103" fmla="*/ 0 h 305"/>
                <a:gd name="T104" fmla="*/ 0 w 708"/>
                <a:gd name="T105" fmla="*/ 0 h 3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8"/>
                <a:gd name="T160" fmla="*/ 0 h 305"/>
                <a:gd name="T161" fmla="*/ 708 w 708"/>
                <a:gd name="T162" fmla="*/ 305 h 3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8" h="305">
                  <a:moveTo>
                    <a:pt x="46" y="121"/>
                  </a:moveTo>
                  <a:lnTo>
                    <a:pt x="45" y="121"/>
                  </a:lnTo>
                  <a:lnTo>
                    <a:pt x="62" y="111"/>
                  </a:lnTo>
                  <a:lnTo>
                    <a:pt x="80" y="101"/>
                  </a:lnTo>
                  <a:lnTo>
                    <a:pt x="97" y="93"/>
                  </a:lnTo>
                  <a:lnTo>
                    <a:pt x="114" y="87"/>
                  </a:lnTo>
                  <a:lnTo>
                    <a:pt x="132" y="83"/>
                  </a:lnTo>
                  <a:lnTo>
                    <a:pt x="149" y="80"/>
                  </a:lnTo>
                  <a:lnTo>
                    <a:pt x="167" y="78"/>
                  </a:lnTo>
                  <a:lnTo>
                    <a:pt x="185" y="78"/>
                  </a:lnTo>
                  <a:lnTo>
                    <a:pt x="204" y="78"/>
                  </a:lnTo>
                  <a:lnTo>
                    <a:pt x="222" y="80"/>
                  </a:lnTo>
                  <a:lnTo>
                    <a:pt x="241" y="83"/>
                  </a:lnTo>
                  <a:lnTo>
                    <a:pt x="260" y="87"/>
                  </a:lnTo>
                  <a:lnTo>
                    <a:pt x="279" y="92"/>
                  </a:lnTo>
                  <a:lnTo>
                    <a:pt x="299" y="97"/>
                  </a:lnTo>
                  <a:lnTo>
                    <a:pt x="318" y="104"/>
                  </a:lnTo>
                  <a:lnTo>
                    <a:pt x="338" y="113"/>
                  </a:lnTo>
                  <a:lnTo>
                    <a:pt x="358" y="122"/>
                  </a:lnTo>
                  <a:lnTo>
                    <a:pt x="379" y="131"/>
                  </a:lnTo>
                  <a:lnTo>
                    <a:pt x="398" y="141"/>
                  </a:lnTo>
                  <a:lnTo>
                    <a:pt x="419" y="152"/>
                  </a:lnTo>
                  <a:lnTo>
                    <a:pt x="461" y="175"/>
                  </a:lnTo>
                  <a:lnTo>
                    <a:pt x="502" y="200"/>
                  </a:lnTo>
                  <a:lnTo>
                    <a:pt x="585" y="253"/>
                  </a:lnTo>
                  <a:lnTo>
                    <a:pt x="667" y="305"/>
                  </a:lnTo>
                  <a:lnTo>
                    <a:pt x="708" y="239"/>
                  </a:lnTo>
                  <a:lnTo>
                    <a:pt x="626" y="187"/>
                  </a:lnTo>
                  <a:lnTo>
                    <a:pt x="543" y="134"/>
                  </a:lnTo>
                  <a:lnTo>
                    <a:pt x="500" y="108"/>
                  </a:lnTo>
                  <a:lnTo>
                    <a:pt x="457" y="84"/>
                  </a:lnTo>
                  <a:lnTo>
                    <a:pt x="434" y="73"/>
                  </a:lnTo>
                  <a:lnTo>
                    <a:pt x="413" y="61"/>
                  </a:lnTo>
                  <a:lnTo>
                    <a:pt x="390" y="51"/>
                  </a:lnTo>
                  <a:lnTo>
                    <a:pt x="368" y="41"/>
                  </a:lnTo>
                  <a:lnTo>
                    <a:pt x="345" y="33"/>
                  </a:lnTo>
                  <a:lnTo>
                    <a:pt x="324" y="24"/>
                  </a:lnTo>
                  <a:lnTo>
                    <a:pt x="300" y="17"/>
                  </a:lnTo>
                  <a:lnTo>
                    <a:pt x="277" y="11"/>
                  </a:lnTo>
                  <a:lnTo>
                    <a:pt x="255" y="6"/>
                  </a:lnTo>
                  <a:lnTo>
                    <a:pt x="231" y="3"/>
                  </a:lnTo>
                  <a:lnTo>
                    <a:pt x="209" y="1"/>
                  </a:lnTo>
                  <a:lnTo>
                    <a:pt x="185" y="0"/>
                  </a:lnTo>
                  <a:lnTo>
                    <a:pt x="162" y="1"/>
                  </a:lnTo>
                  <a:lnTo>
                    <a:pt x="138" y="3"/>
                  </a:lnTo>
                  <a:lnTo>
                    <a:pt x="114" y="7"/>
                  </a:lnTo>
                  <a:lnTo>
                    <a:pt x="92" y="13"/>
                  </a:lnTo>
                  <a:lnTo>
                    <a:pt x="68" y="21"/>
                  </a:lnTo>
                  <a:lnTo>
                    <a:pt x="46" y="32"/>
                  </a:lnTo>
                  <a:lnTo>
                    <a:pt x="23" y="43"/>
                  </a:lnTo>
                  <a:lnTo>
                    <a:pt x="1" y="57"/>
                  </a:lnTo>
                  <a:lnTo>
                    <a:pt x="0" y="58"/>
                  </a:lnTo>
                  <a:lnTo>
                    <a:pt x="46" y="1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8" name="Freeform 395"/>
            <p:cNvSpPr>
              <a:spLocks/>
            </p:cNvSpPr>
            <p:nvPr/>
          </p:nvSpPr>
          <p:spPr bwMode="auto">
            <a:xfrm>
              <a:off x="2207" y="2060"/>
              <a:ext cx="16" cy="37"/>
            </a:xfrm>
            <a:custGeom>
              <a:avLst/>
              <a:gdLst>
                <a:gd name="T0" fmla="*/ 0 w 259"/>
                <a:gd name="T1" fmla="*/ 0 h 597"/>
                <a:gd name="T2" fmla="*/ 0 w 259"/>
                <a:gd name="T3" fmla="*/ 0 h 597"/>
                <a:gd name="T4" fmla="*/ 0 w 259"/>
                <a:gd name="T5" fmla="*/ 0 h 597"/>
                <a:gd name="T6" fmla="*/ 0 w 259"/>
                <a:gd name="T7" fmla="*/ 0 h 597"/>
                <a:gd name="T8" fmla="*/ 0 w 259"/>
                <a:gd name="T9" fmla="*/ 0 h 597"/>
                <a:gd name="T10" fmla="*/ 0 w 259"/>
                <a:gd name="T11" fmla="*/ 0 h 597"/>
                <a:gd name="T12" fmla="*/ 0 w 259"/>
                <a:gd name="T13" fmla="*/ 0 h 597"/>
                <a:gd name="T14" fmla="*/ 0 w 259"/>
                <a:gd name="T15" fmla="*/ 0 h 597"/>
                <a:gd name="T16" fmla="*/ 0 w 259"/>
                <a:gd name="T17" fmla="*/ 0 h 597"/>
                <a:gd name="T18" fmla="*/ 0 w 259"/>
                <a:gd name="T19" fmla="*/ 0 h 597"/>
                <a:gd name="T20" fmla="*/ 0 w 259"/>
                <a:gd name="T21" fmla="*/ 0 h 597"/>
                <a:gd name="T22" fmla="*/ 0 w 259"/>
                <a:gd name="T23" fmla="*/ 0 h 597"/>
                <a:gd name="T24" fmla="*/ 0 w 259"/>
                <a:gd name="T25" fmla="*/ 0 h 597"/>
                <a:gd name="T26" fmla="*/ 0 w 259"/>
                <a:gd name="T27" fmla="*/ 0 h 597"/>
                <a:gd name="T28" fmla="*/ 0 w 259"/>
                <a:gd name="T29" fmla="*/ 0 h 597"/>
                <a:gd name="T30" fmla="*/ 0 w 259"/>
                <a:gd name="T31" fmla="*/ 0 h 597"/>
                <a:gd name="T32" fmla="*/ 0 w 259"/>
                <a:gd name="T33" fmla="*/ 0 h 597"/>
                <a:gd name="T34" fmla="*/ 0 w 259"/>
                <a:gd name="T35" fmla="*/ 0 h 597"/>
                <a:gd name="T36" fmla="*/ 0 w 259"/>
                <a:gd name="T37" fmla="*/ 0 h 597"/>
                <a:gd name="T38" fmla="*/ 0 w 259"/>
                <a:gd name="T39" fmla="*/ 0 h 597"/>
                <a:gd name="T40" fmla="*/ 0 w 259"/>
                <a:gd name="T41" fmla="*/ 0 h 597"/>
                <a:gd name="T42" fmla="*/ 0 w 259"/>
                <a:gd name="T43" fmla="*/ 0 h 597"/>
                <a:gd name="T44" fmla="*/ 0 w 259"/>
                <a:gd name="T45" fmla="*/ 0 h 597"/>
                <a:gd name="T46" fmla="*/ 0 w 259"/>
                <a:gd name="T47" fmla="*/ 0 h 597"/>
                <a:gd name="T48" fmla="*/ 0 w 259"/>
                <a:gd name="T49" fmla="*/ 0 h 597"/>
                <a:gd name="T50" fmla="*/ 0 w 259"/>
                <a:gd name="T51" fmla="*/ 0 h 597"/>
                <a:gd name="T52" fmla="*/ 0 w 259"/>
                <a:gd name="T53" fmla="*/ 0 h 597"/>
                <a:gd name="T54" fmla="*/ 0 w 259"/>
                <a:gd name="T55" fmla="*/ 0 h 597"/>
                <a:gd name="T56" fmla="*/ 0 w 259"/>
                <a:gd name="T57" fmla="*/ 0 h 597"/>
                <a:gd name="T58" fmla="*/ 0 w 259"/>
                <a:gd name="T59" fmla="*/ 0 h 597"/>
                <a:gd name="T60" fmla="*/ 0 w 259"/>
                <a:gd name="T61" fmla="*/ 0 h 597"/>
                <a:gd name="T62" fmla="*/ 0 w 259"/>
                <a:gd name="T63" fmla="*/ 0 h 597"/>
                <a:gd name="T64" fmla="*/ 0 w 259"/>
                <a:gd name="T65" fmla="*/ 0 h 597"/>
                <a:gd name="T66" fmla="*/ 0 w 259"/>
                <a:gd name="T67" fmla="*/ 0 h 59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9"/>
                <a:gd name="T103" fmla="*/ 0 h 597"/>
                <a:gd name="T104" fmla="*/ 259 w 259"/>
                <a:gd name="T105" fmla="*/ 597 h 59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9" h="597">
                  <a:moveTo>
                    <a:pt x="117" y="551"/>
                  </a:moveTo>
                  <a:lnTo>
                    <a:pt x="117" y="551"/>
                  </a:lnTo>
                  <a:lnTo>
                    <a:pt x="109" y="538"/>
                  </a:lnTo>
                  <a:lnTo>
                    <a:pt x="102" y="525"/>
                  </a:lnTo>
                  <a:lnTo>
                    <a:pt x="95" y="512"/>
                  </a:lnTo>
                  <a:lnTo>
                    <a:pt x="90" y="497"/>
                  </a:lnTo>
                  <a:lnTo>
                    <a:pt x="86" y="482"/>
                  </a:lnTo>
                  <a:lnTo>
                    <a:pt x="82" y="466"/>
                  </a:lnTo>
                  <a:lnTo>
                    <a:pt x="79" y="451"/>
                  </a:lnTo>
                  <a:lnTo>
                    <a:pt x="78" y="435"/>
                  </a:lnTo>
                  <a:lnTo>
                    <a:pt x="77" y="418"/>
                  </a:lnTo>
                  <a:lnTo>
                    <a:pt x="77" y="401"/>
                  </a:lnTo>
                  <a:lnTo>
                    <a:pt x="79" y="384"/>
                  </a:lnTo>
                  <a:lnTo>
                    <a:pt x="81" y="366"/>
                  </a:lnTo>
                  <a:lnTo>
                    <a:pt x="85" y="349"/>
                  </a:lnTo>
                  <a:lnTo>
                    <a:pt x="89" y="331"/>
                  </a:lnTo>
                  <a:lnTo>
                    <a:pt x="93" y="314"/>
                  </a:lnTo>
                  <a:lnTo>
                    <a:pt x="98" y="296"/>
                  </a:lnTo>
                  <a:lnTo>
                    <a:pt x="104" y="278"/>
                  </a:lnTo>
                  <a:lnTo>
                    <a:pt x="111" y="261"/>
                  </a:lnTo>
                  <a:lnTo>
                    <a:pt x="118" y="244"/>
                  </a:lnTo>
                  <a:lnTo>
                    <a:pt x="127" y="227"/>
                  </a:lnTo>
                  <a:lnTo>
                    <a:pt x="136" y="210"/>
                  </a:lnTo>
                  <a:lnTo>
                    <a:pt x="145" y="194"/>
                  </a:lnTo>
                  <a:lnTo>
                    <a:pt x="154" y="178"/>
                  </a:lnTo>
                  <a:lnTo>
                    <a:pt x="164" y="162"/>
                  </a:lnTo>
                  <a:lnTo>
                    <a:pt x="176" y="148"/>
                  </a:lnTo>
                  <a:lnTo>
                    <a:pt x="187" y="133"/>
                  </a:lnTo>
                  <a:lnTo>
                    <a:pt x="198" y="119"/>
                  </a:lnTo>
                  <a:lnTo>
                    <a:pt x="210" y="107"/>
                  </a:lnTo>
                  <a:lnTo>
                    <a:pt x="222" y="95"/>
                  </a:lnTo>
                  <a:lnTo>
                    <a:pt x="234" y="82"/>
                  </a:lnTo>
                  <a:lnTo>
                    <a:pt x="246" y="72"/>
                  </a:lnTo>
                  <a:lnTo>
                    <a:pt x="259" y="63"/>
                  </a:lnTo>
                  <a:lnTo>
                    <a:pt x="213" y="0"/>
                  </a:lnTo>
                  <a:lnTo>
                    <a:pt x="197" y="13"/>
                  </a:lnTo>
                  <a:lnTo>
                    <a:pt x="182" y="25"/>
                  </a:lnTo>
                  <a:lnTo>
                    <a:pt x="168" y="39"/>
                  </a:lnTo>
                  <a:lnTo>
                    <a:pt x="153" y="54"/>
                  </a:lnTo>
                  <a:lnTo>
                    <a:pt x="140" y="69"/>
                  </a:lnTo>
                  <a:lnTo>
                    <a:pt x="127" y="84"/>
                  </a:lnTo>
                  <a:lnTo>
                    <a:pt x="113" y="101"/>
                  </a:lnTo>
                  <a:lnTo>
                    <a:pt x="101" y="118"/>
                  </a:lnTo>
                  <a:lnTo>
                    <a:pt x="90" y="136"/>
                  </a:lnTo>
                  <a:lnTo>
                    <a:pt x="78" y="154"/>
                  </a:lnTo>
                  <a:lnTo>
                    <a:pt x="67" y="173"/>
                  </a:lnTo>
                  <a:lnTo>
                    <a:pt x="58" y="192"/>
                  </a:lnTo>
                  <a:lnTo>
                    <a:pt x="49" y="211"/>
                  </a:lnTo>
                  <a:lnTo>
                    <a:pt x="39" y="232"/>
                  </a:lnTo>
                  <a:lnTo>
                    <a:pt x="31" y="251"/>
                  </a:lnTo>
                  <a:lnTo>
                    <a:pt x="24" y="272"/>
                  </a:lnTo>
                  <a:lnTo>
                    <a:pt x="18" y="292"/>
                  </a:lnTo>
                  <a:lnTo>
                    <a:pt x="13" y="314"/>
                  </a:lnTo>
                  <a:lnTo>
                    <a:pt x="9" y="334"/>
                  </a:lnTo>
                  <a:lnTo>
                    <a:pt x="5" y="356"/>
                  </a:lnTo>
                  <a:lnTo>
                    <a:pt x="3" y="376"/>
                  </a:lnTo>
                  <a:lnTo>
                    <a:pt x="0" y="398"/>
                  </a:lnTo>
                  <a:lnTo>
                    <a:pt x="0" y="418"/>
                  </a:lnTo>
                  <a:lnTo>
                    <a:pt x="0" y="439"/>
                  </a:lnTo>
                  <a:lnTo>
                    <a:pt x="3" y="460"/>
                  </a:lnTo>
                  <a:lnTo>
                    <a:pt x="6" y="481"/>
                  </a:lnTo>
                  <a:lnTo>
                    <a:pt x="11" y="501"/>
                  </a:lnTo>
                  <a:lnTo>
                    <a:pt x="17" y="522"/>
                  </a:lnTo>
                  <a:lnTo>
                    <a:pt x="24" y="541"/>
                  </a:lnTo>
                  <a:lnTo>
                    <a:pt x="32" y="561"/>
                  </a:lnTo>
                  <a:lnTo>
                    <a:pt x="42" y="579"/>
                  </a:lnTo>
                  <a:lnTo>
                    <a:pt x="55" y="597"/>
                  </a:lnTo>
                  <a:lnTo>
                    <a:pt x="117" y="5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29" name="Freeform 396"/>
            <p:cNvSpPr>
              <a:spLocks/>
            </p:cNvSpPr>
            <p:nvPr/>
          </p:nvSpPr>
          <p:spPr bwMode="auto">
            <a:xfrm>
              <a:off x="2210" y="2094"/>
              <a:ext cx="50" cy="19"/>
            </a:xfrm>
            <a:custGeom>
              <a:avLst/>
              <a:gdLst>
                <a:gd name="T0" fmla="*/ 0 w 791"/>
                <a:gd name="T1" fmla="*/ 0 h 306"/>
                <a:gd name="T2" fmla="*/ 0 w 791"/>
                <a:gd name="T3" fmla="*/ 0 h 306"/>
                <a:gd name="T4" fmla="*/ 0 w 791"/>
                <a:gd name="T5" fmla="*/ 0 h 306"/>
                <a:gd name="T6" fmla="*/ 0 w 791"/>
                <a:gd name="T7" fmla="*/ 0 h 306"/>
                <a:gd name="T8" fmla="*/ 0 w 791"/>
                <a:gd name="T9" fmla="*/ 0 h 306"/>
                <a:gd name="T10" fmla="*/ 0 w 791"/>
                <a:gd name="T11" fmla="*/ 0 h 306"/>
                <a:gd name="T12" fmla="*/ 0 w 791"/>
                <a:gd name="T13" fmla="*/ 0 h 306"/>
                <a:gd name="T14" fmla="*/ 0 w 791"/>
                <a:gd name="T15" fmla="*/ 0 h 306"/>
                <a:gd name="T16" fmla="*/ 0 w 791"/>
                <a:gd name="T17" fmla="*/ 0 h 306"/>
                <a:gd name="T18" fmla="*/ 0 w 791"/>
                <a:gd name="T19" fmla="*/ 0 h 306"/>
                <a:gd name="T20" fmla="*/ 0 w 791"/>
                <a:gd name="T21" fmla="*/ 0 h 306"/>
                <a:gd name="T22" fmla="*/ 0 w 791"/>
                <a:gd name="T23" fmla="*/ 0 h 306"/>
                <a:gd name="T24" fmla="*/ 0 w 791"/>
                <a:gd name="T25" fmla="*/ 0 h 306"/>
                <a:gd name="T26" fmla="*/ 0 w 791"/>
                <a:gd name="T27" fmla="*/ 0 h 306"/>
                <a:gd name="T28" fmla="*/ 0 w 791"/>
                <a:gd name="T29" fmla="*/ 0 h 306"/>
                <a:gd name="T30" fmla="*/ 0 w 791"/>
                <a:gd name="T31" fmla="*/ 0 h 306"/>
                <a:gd name="T32" fmla="*/ 0 w 791"/>
                <a:gd name="T33" fmla="*/ 0 h 306"/>
                <a:gd name="T34" fmla="*/ 0 w 791"/>
                <a:gd name="T35" fmla="*/ 0 h 306"/>
                <a:gd name="T36" fmla="*/ 0 w 791"/>
                <a:gd name="T37" fmla="*/ 0 h 306"/>
                <a:gd name="T38" fmla="*/ 0 w 791"/>
                <a:gd name="T39" fmla="*/ 0 h 306"/>
                <a:gd name="T40" fmla="*/ 0 w 791"/>
                <a:gd name="T41" fmla="*/ 0 h 306"/>
                <a:gd name="T42" fmla="*/ 0 w 791"/>
                <a:gd name="T43" fmla="*/ 0 h 306"/>
                <a:gd name="T44" fmla="*/ 0 w 791"/>
                <a:gd name="T45" fmla="*/ 0 h 306"/>
                <a:gd name="T46" fmla="*/ 0 w 791"/>
                <a:gd name="T47" fmla="*/ 0 h 306"/>
                <a:gd name="T48" fmla="*/ 0 w 791"/>
                <a:gd name="T49" fmla="*/ 0 h 306"/>
                <a:gd name="T50" fmla="*/ 0 w 791"/>
                <a:gd name="T51" fmla="*/ 0 h 306"/>
                <a:gd name="T52" fmla="*/ 0 w 791"/>
                <a:gd name="T53" fmla="*/ 0 h 306"/>
                <a:gd name="T54" fmla="*/ 0 w 791"/>
                <a:gd name="T55" fmla="*/ 0 h 306"/>
                <a:gd name="T56" fmla="*/ 0 w 791"/>
                <a:gd name="T57" fmla="*/ 0 h 306"/>
                <a:gd name="T58" fmla="*/ 0 w 791"/>
                <a:gd name="T59" fmla="*/ 0 h 306"/>
                <a:gd name="T60" fmla="*/ 0 w 791"/>
                <a:gd name="T61" fmla="*/ 0 h 306"/>
                <a:gd name="T62" fmla="*/ 0 w 791"/>
                <a:gd name="T63" fmla="*/ 0 h 306"/>
                <a:gd name="T64" fmla="*/ 0 w 791"/>
                <a:gd name="T65" fmla="*/ 0 h 306"/>
                <a:gd name="T66" fmla="*/ 0 w 791"/>
                <a:gd name="T67" fmla="*/ 0 h 3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1"/>
                <a:gd name="T103" fmla="*/ 0 h 306"/>
                <a:gd name="T104" fmla="*/ 791 w 791"/>
                <a:gd name="T105" fmla="*/ 306 h 30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1" h="306">
                  <a:moveTo>
                    <a:pt x="745" y="153"/>
                  </a:moveTo>
                  <a:lnTo>
                    <a:pt x="745" y="153"/>
                  </a:lnTo>
                  <a:lnTo>
                    <a:pt x="724" y="167"/>
                  </a:lnTo>
                  <a:lnTo>
                    <a:pt x="704" y="180"/>
                  </a:lnTo>
                  <a:lnTo>
                    <a:pt x="682" y="191"/>
                  </a:lnTo>
                  <a:lnTo>
                    <a:pt x="661" y="200"/>
                  </a:lnTo>
                  <a:lnTo>
                    <a:pt x="639" y="208"/>
                  </a:lnTo>
                  <a:lnTo>
                    <a:pt x="617" y="216"/>
                  </a:lnTo>
                  <a:lnTo>
                    <a:pt x="593" y="221"/>
                  </a:lnTo>
                  <a:lnTo>
                    <a:pt x="571" y="225"/>
                  </a:lnTo>
                  <a:lnTo>
                    <a:pt x="547" y="227"/>
                  </a:lnTo>
                  <a:lnTo>
                    <a:pt x="523" y="229"/>
                  </a:lnTo>
                  <a:lnTo>
                    <a:pt x="499" y="229"/>
                  </a:lnTo>
                  <a:lnTo>
                    <a:pt x="474" y="228"/>
                  </a:lnTo>
                  <a:lnTo>
                    <a:pt x="451" y="225"/>
                  </a:lnTo>
                  <a:lnTo>
                    <a:pt x="426" y="222"/>
                  </a:lnTo>
                  <a:lnTo>
                    <a:pt x="403" y="217"/>
                  </a:lnTo>
                  <a:lnTo>
                    <a:pt x="378" y="211"/>
                  </a:lnTo>
                  <a:lnTo>
                    <a:pt x="354" y="204"/>
                  </a:lnTo>
                  <a:lnTo>
                    <a:pt x="331" y="196"/>
                  </a:lnTo>
                  <a:lnTo>
                    <a:pt x="307" y="188"/>
                  </a:lnTo>
                  <a:lnTo>
                    <a:pt x="285" y="178"/>
                  </a:lnTo>
                  <a:lnTo>
                    <a:pt x="262" y="167"/>
                  </a:lnTo>
                  <a:lnTo>
                    <a:pt x="241" y="155"/>
                  </a:lnTo>
                  <a:lnTo>
                    <a:pt x="219" y="143"/>
                  </a:lnTo>
                  <a:lnTo>
                    <a:pt x="199" y="130"/>
                  </a:lnTo>
                  <a:lnTo>
                    <a:pt x="178" y="115"/>
                  </a:lnTo>
                  <a:lnTo>
                    <a:pt x="159" y="101"/>
                  </a:lnTo>
                  <a:lnTo>
                    <a:pt x="140" y="85"/>
                  </a:lnTo>
                  <a:lnTo>
                    <a:pt x="123" y="69"/>
                  </a:lnTo>
                  <a:lnTo>
                    <a:pt x="106" y="53"/>
                  </a:lnTo>
                  <a:lnTo>
                    <a:pt x="91" y="36"/>
                  </a:lnTo>
                  <a:lnTo>
                    <a:pt x="77" y="19"/>
                  </a:lnTo>
                  <a:lnTo>
                    <a:pt x="62" y="0"/>
                  </a:lnTo>
                  <a:lnTo>
                    <a:pt x="0" y="46"/>
                  </a:lnTo>
                  <a:lnTo>
                    <a:pt x="15" y="66"/>
                  </a:lnTo>
                  <a:lnTo>
                    <a:pt x="33" y="87"/>
                  </a:lnTo>
                  <a:lnTo>
                    <a:pt x="50" y="107"/>
                  </a:lnTo>
                  <a:lnTo>
                    <a:pt x="69" y="125"/>
                  </a:lnTo>
                  <a:lnTo>
                    <a:pt x="90" y="144"/>
                  </a:lnTo>
                  <a:lnTo>
                    <a:pt x="110" y="161"/>
                  </a:lnTo>
                  <a:lnTo>
                    <a:pt x="132" y="178"/>
                  </a:lnTo>
                  <a:lnTo>
                    <a:pt x="156" y="194"/>
                  </a:lnTo>
                  <a:lnTo>
                    <a:pt x="178" y="208"/>
                  </a:lnTo>
                  <a:lnTo>
                    <a:pt x="203" y="223"/>
                  </a:lnTo>
                  <a:lnTo>
                    <a:pt x="227" y="236"/>
                  </a:lnTo>
                  <a:lnTo>
                    <a:pt x="253" y="248"/>
                  </a:lnTo>
                  <a:lnTo>
                    <a:pt x="279" y="260"/>
                  </a:lnTo>
                  <a:lnTo>
                    <a:pt x="305" y="269"/>
                  </a:lnTo>
                  <a:lnTo>
                    <a:pt x="332" y="278"/>
                  </a:lnTo>
                  <a:lnTo>
                    <a:pt x="359" y="286"/>
                  </a:lnTo>
                  <a:lnTo>
                    <a:pt x="386" y="292"/>
                  </a:lnTo>
                  <a:lnTo>
                    <a:pt x="414" y="298"/>
                  </a:lnTo>
                  <a:lnTo>
                    <a:pt x="442" y="302"/>
                  </a:lnTo>
                  <a:lnTo>
                    <a:pt x="469" y="305"/>
                  </a:lnTo>
                  <a:lnTo>
                    <a:pt x="497" y="306"/>
                  </a:lnTo>
                  <a:lnTo>
                    <a:pt x="526" y="306"/>
                  </a:lnTo>
                  <a:lnTo>
                    <a:pt x="553" y="305"/>
                  </a:lnTo>
                  <a:lnTo>
                    <a:pt x="581" y="301"/>
                  </a:lnTo>
                  <a:lnTo>
                    <a:pt x="609" y="297"/>
                  </a:lnTo>
                  <a:lnTo>
                    <a:pt x="636" y="290"/>
                  </a:lnTo>
                  <a:lnTo>
                    <a:pt x="663" y="282"/>
                  </a:lnTo>
                  <a:lnTo>
                    <a:pt x="691" y="272"/>
                  </a:lnTo>
                  <a:lnTo>
                    <a:pt x="716" y="261"/>
                  </a:lnTo>
                  <a:lnTo>
                    <a:pt x="742" y="246"/>
                  </a:lnTo>
                  <a:lnTo>
                    <a:pt x="768" y="231"/>
                  </a:lnTo>
                  <a:lnTo>
                    <a:pt x="791" y="215"/>
                  </a:lnTo>
                  <a:lnTo>
                    <a:pt x="745" y="15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0" name="Freeform 397"/>
            <p:cNvSpPr>
              <a:spLocks/>
            </p:cNvSpPr>
            <p:nvPr/>
          </p:nvSpPr>
          <p:spPr bwMode="auto">
            <a:xfrm>
              <a:off x="2257" y="2088"/>
              <a:ext cx="8" cy="19"/>
            </a:xfrm>
            <a:custGeom>
              <a:avLst/>
              <a:gdLst>
                <a:gd name="T0" fmla="*/ 0 w 122"/>
                <a:gd name="T1" fmla="*/ 0 h 316"/>
                <a:gd name="T2" fmla="*/ 0 w 122"/>
                <a:gd name="T3" fmla="*/ 0 h 316"/>
                <a:gd name="T4" fmla="*/ 0 w 122"/>
                <a:gd name="T5" fmla="*/ 0 h 316"/>
                <a:gd name="T6" fmla="*/ 0 w 122"/>
                <a:gd name="T7" fmla="*/ 0 h 316"/>
                <a:gd name="T8" fmla="*/ 0 w 122"/>
                <a:gd name="T9" fmla="*/ 0 h 316"/>
                <a:gd name="T10" fmla="*/ 0 w 122"/>
                <a:gd name="T11" fmla="*/ 0 h 316"/>
                <a:gd name="T12" fmla="*/ 0 w 122"/>
                <a:gd name="T13" fmla="*/ 0 h 316"/>
                <a:gd name="T14" fmla="*/ 0 w 122"/>
                <a:gd name="T15" fmla="*/ 0 h 316"/>
                <a:gd name="T16" fmla="*/ 0 w 122"/>
                <a:gd name="T17" fmla="*/ 0 h 316"/>
                <a:gd name="T18" fmla="*/ 0 w 122"/>
                <a:gd name="T19" fmla="*/ 0 h 316"/>
                <a:gd name="T20" fmla="*/ 0 w 122"/>
                <a:gd name="T21" fmla="*/ 0 h 316"/>
                <a:gd name="T22" fmla="*/ 0 w 122"/>
                <a:gd name="T23" fmla="*/ 0 h 316"/>
                <a:gd name="T24" fmla="*/ 0 w 122"/>
                <a:gd name="T25" fmla="*/ 0 h 316"/>
                <a:gd name="T26" fmla="*/ 0 w 122"/>
                <a:gd name="T27" fmla="*/ 0 h 316"/>
                <a:gd name="T28" fmla="*/ 0 w 122"/>
                <a:gd name="T29" fmla="*/ 0 h 316"/>
                <a:gd name="T30" fmla="*/ 0 w 122"/>
                <a:gd name="T31" fmla="*/ 0 h 316"/>
                <a:gd name="T32" fmla="*/ 0 w 122"/>
                <a:gd name="T33" fmla="*/ 0 h 316"/>
                <a:gd name="T34" fmla="*/ 0 w 122"/>
                <a:gd name="T35" fmla="*/ 0 h 316"/>
                <a:gd name="T36" fmla="*/ 0 w 122"/>
                <a:gd name="T37" fmla="*/ 0 h 316"/>
                <a:gd name="T38" fmla="*/ 0 w 122"/>
                <a:gd name="T39" fmla="*/ 0 h 316"/>
                <a:gd name="T40" fmla="*/ 0 w 122"/>
                <a:gd name="T41" fmla="*/ 0 h 316"/>
                <a:gd name="T42" fmla="*/ 0 w 122"/>
                <a:gd name="T43" fmla="*/ 0 h 316"/>
                <a:gd name="T44" fmla="*/ 0 w 122"/>
                <a:gd name="T45" fmla="*/ 0 h 316"/>
                <a:gd name="T46" fmla="*/ 0 w 122"/>
                <a:gd name="T47" fmla="*/ 0 h 316"/>
                <a:gd name="T48" fmla="*/ 0 w 122"/>
                <a:gd name="T49" fmla="*/ 0 h 316"/>
                <a:gd name="T50" fmla="*/ 0 w 122"/>
                <a:gd name="T51" fmla="*/ 0 h 316"/>
                <a:gd name="T52" fmla="*/ 0 w 122"/>
                <a:gd name="T53" fmla="*/ 0 h 316"/>
                <a:gd name="T54" fmla="*/ 0 w 122"/>
                <a:gd name="T55" fmla="*/ 0 h 316"/>
                <a:gd name="T56" fmla="*/ 0 w 122"/>
                <a:gd name="T57" fmla="*/ 0 h 316"/>
                <a:gd name="T58" fmla="*/ 0 w 122"/>
                <a:gd name="T59" fmla="*/ 0 h 316"/>
                <a:gd name="T60" fmla="*/ 0 w 122"/>
                <a:gd name="T61" fmla="*/ 0 h 316"/>
                <a:gd name="T62" fmla="*/ 0 w 122"/>
                <a:gd name="T63" fmla="*/ 0 h 316"/>
                <a:gd name="T64" fmla="*/ 0 w 122"/>
                <a:gd name="T65" fmla="*/ 0 h 3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2"/>
                <a:gd name="T100" fmla="*/ 0 h 316"/>
                <a:gd name="T101" fmla="*/ 122 w 122"/>
                <a:gd name="T102" fmla="*/ 316 h 3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2" h="316">
                  <a:moveTo>
                    <a:pt x="46" y="0"/>
                  </a:moveTo>
                  <a:lnTo>
                    <a:pt x="46" y="1"/>
                  </a:lnTo>
                  <a:lnTo>
                    <a:pt x="40" y="42"/>
                  </a:lnTo>
                  <a:lnTo>
                    <a:pt x="35" y="84"/>
                  </a:lnTo>
                  <a:lnTo>
                    <a:pt x="31" y="126"/>
                  </a:lnTo>
                  <a:lnTo>
                    <a:pt x="26" y="166"/>
                  </a:lnTo>
                  <a:lnTo>
                    <a:pt x="23" y="183"/>
                  </a:lnTo>
                  <a:lnTo>
                    <a:pt x="19" y="201"/>
                  </a:lnTo>
                  <a:lnTo>
                    <a:pt x="16" y="216"/>
                  </a:lnTo>
                  <a:lnTo>
                    <a:pt x="12" y="230"/>
                  </a:lnTo>
                  <a:lnTo>
                    <a:pt x="8" y="240"/>
                  </a:lnTo>
                  <a:lnTo>
                    <a:pt x="3" y="249"/>
                  </a:lnTo>
                  <a:lnTo>
                    <a:pt x="2" y="250"/>
                  </a:lnTo>
                  <a:lnTo>
                    <a:pt x="1" y="252"/>
                  </a:lnTo>
                  <a:lnTo>
                    <a:pt x="0" y="253"/>
                  </a:lnTo>
                  <a:lnTo>
                    <a:pt x="0" y="254"/>
                  </a:lnTo>
                  <a:lnTo>
                    <a:pt x="46" y="316"/>
                  </a:lnTo>
                  <a:lnTo>
                    <a:pt x="53" y="309"/>
                  </a:lnTo>
                  <a:lnTo>
                    <a:pt x="60" y="302"/>
                  </a:lnTo>
                  <a:lnTo>
                    <a:pt x="67" y="294"/>
                  </a:lnTo>
                  <a:lnTo>
                    <a:pt x="72" y="286"/>
                  </a:lnTo>
                  <a:lnTo>
                    <a:pt x="79" y="270"/>
                  </a:lnTo>
                  <a:lnTo>
                    <a:pt x="86" y="253"/>
                  </a:lnTo>
                  <a:lnTo>
                    <a:pt x="91" y="236"/>
                  </a:lnTo>
                  <a:lnTo>
                    <a:pt x="95" y="216"/>
                  </a:lnTo>
                  <a:lnTo>
                    <a:pt x="99" y="197"/>
                  </a:lnTo>
                  <a:lnTo>
                    <a:pt x="102" y="176"/>
                  </a:lnTo>
                  <a:lnTo>
                    <a:pt x="108" y="135"/>
                  </a:lnTo>
                  <a:lnTo>
                    <a:pt x="112" y="92"/>
                  </a:lnTo>
                  <a:lnTo>
                    <a:pt x="117" y="51"/>
                  </a:lnTo>
                  <a:lnTo>
                    <a:pt x="122" y="14"/>
                  </a:lnTo>
                  <a:lnTo>
                    <a:pt x="122" y="15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1" name="Freeform 398"/>
            <p:cNvSpPr>
              <a:spLocks/>
            </p:cNvSpPr>
            <p:nvPr/>
          </p:nvSpPr>
          <p:spPr bwMode="auto">
            <a:xfrm>
              <a:off x="2260" y="2071"/>
              <a:ext cx="9" cy="18"/>
            </a:xfrm>
            <a:custGeom>
              <a:avLst/>
              <a:gdLst>
                <a:gd name="T0" fmla="*/ 0 w 142"/>
                <a:gd name="T1" fmla="*/ 0 h 284"/>
                <a:gd name="T2" fmla="*/ 0 w 142"/>
                <a:gd name="T3" fmla="*/ 0 h 284"/>
                <a:gd name="T4" fmla="*/ 0 w 142"/>
                <a:gd name="T5" fmla="*/ 0 h 284"/>
                <a:gd name="T6" fmla="*/ 0 w 142"/>
                <a:gd name="T7" fmla="*/ 0 h 284"/>
                <a:gd name="T8" fmla="*/ 0 w 142"/>
                <a:gd name="T9" fmla="*/ 0 h 284"/>
                <a:gd name="T10" fmla="*/ 0 w 142"/>
                <a:gd name="T11" fmla="*/ 0 h 284"/>
                <a:gd name="T12" fmla="*/ 0 w 142"/>
                <a:gd name="T13" fmla="*/ 0 h 284"/>
                <a:gd name="T14" fmla="*/ 0 w 142"/>
                <a:gd name="T15" fmla="*/ 0 h 284"/>
                <a:gd name="T16" fmla="*/ 0 w 142"/>
                <a:gd name="T17" fmla="*/ 0 h 284"/>
                <a:gd name="T18" fmla="*/ 0 w 142"/>
                <a:gd name="T19" fmla="*/ 0 h 284"/>
                <a:gd name="T20" fmla="*/ 0 w 142"/>
                <a:gd name="T21" fmla="*/ 0 h 284"/>
                <a:gd name="T22" fmla="*/ 0 w 142"/>
                <a:gd name="T23" fmla="*/ 0 h 284"/>
                <a:gd name="T24" fmla="*/ 0 w 142"/>
                <a:gd name="T25" fmla="*/ 0 h 284"/>
                <a:gd name="T26" fmla="*/ 0 w 142"/>
                <a:gd name="T27" fmla="*/ 0 h 284"/>
                <a:gd name="T28" fmla="*/ 0 w 142"/>
                <a:gd name="T29" fmla="*/ 0 h 284"/>
                <a:gd name="T30" fmla="*/ 0 w 142"/>
                <a:gd name="T31" fmla="*/ 0 h 284"/>
                <a:gd name="T32" fmla="*/ 0 w 142"/>
                <a:gd name="T33" fmla="*/ 0 h 284"/>
                <a:gd name="T34" fmla="*/ 0 w 142"/>
                <a:gd name="T35" fmla="*/ 0 h 284"/>
                <a:gd name="T36" fmla="*/ 0 w 142"/>
                <a:gd name="T37" fmla="*/ 0 h 284"/>
                <a:gd name="T38" fmla="*/ 0 w 142"/>
                <a:gd name="T39" fmla="*/ 0 h 284"/>
                <a:gd name="T40" fmla="*/ 0 w 142"/>
                <a:gd name="T41" fmla="*/ 0 h 284"/>
                <a:gd name="T42" fmla="*/ 0 w 142"/>
                <a:gd name="T43" fmla="*/ 0 h 284"/>
                <a:gd name="T44" fmla="*/ 0 w 142"/>
                <a:gd name="T45" fmla="*/ 0 h 284"/>
                <a:gd name="T46" fmla="*/ 0 w 142"/>
                <a:gd name="T47" fmla="*/ 0 h 284"/>
                <a:gd name="T48" fmla="*/ 0 w 142"/>
                <a:gd name="T49" fmla="*/ 0 h 284"/>
                <a:gd name="T50" fmla="*/ 0 w 142"/>
                <a:gd name="T51" fmla="*/ 0 h 284"/>
                <a:gd name="T52" fmla="*/ 0 w 142"/>
                <a:gd name="T53" fmla="*/ 0 h 284"/>
                <a:gd name="T54" fmla="*/ 0 w 142"/>
                <a:gd name="T55" fmla="*/ 0 h 284"/>
                <a:gd name="T56" fmla="*/ 0 w 142"/>
                <a:gd name="T57" fmla="*/ 0 h 284"/>
                <a:gd name="T58" fmla="*/ 0 w 142"/>
                <a:gd name="T59" fmla="*/ 0 h 284"/>
                <a:gd name="T60" fmla="*/ 0 w 142"/>
                <a:gd name="T61" fmla="*/ 0 h 284"/>
                <a:gd name="T62" fmla="*/ 0 w 142"/>
                <a:gd name="T63" fmla="*/ 0 h 284"/>
                <a:gd name="T64" fmla="*/ 0 w 142"/>
                <a:gd name="T65" fmla="*/ 0 h 284"/>
                <a:gd name="T66" fmla="*/ 0 w 142"/>
                <a:gd name="T67" fmla="*/ 0 h 284"/>
                <a:gd name="T68" fmla="*/ 0 w 142"/>
                <a:gd name="T69" fmla="*/ 0 h 284"/>
                <a:gd name="T70" fmla="*/ 0 w 142"/>
                <a:gd name="T71" fmla="*/ 0 h 284"/>
                <a:gd name="T72" fmla="*/ 0 w 142"/>
                <a:gd name="T73" fmla="*/ 0 h 284"/>
                <a:gd name="T74" fmla="*/ 0 w 142"/>
                <a:gd name="T75" fmla="*/ 0 h 284"/>
                <a:gd name="T76" fmla="*/ 0 w 142"/>
                <a:gd name="T77" fmla="*/ 0 h 284"/>
                <a:gd name="T78" fmla="*/ 0 w 142"/>
                <a:gd name="T79" fmla="*/ 0 h 284"/>
                <a:gd name="T80" fmla="*/ 0 w 142"/>
                <a:gd name="T81" fmla="*/ 0 h 284"/>
                <a:gd name="T82" fmla="*/ 0 w 142"/>
                <a:gd name="T83" fmla="*/ 0 h 284"/>
                <a:gd name="T84" fmla="*/ 0 w 142"/>
                <a:gd name="T85" fmla="*/ 0 h 284"/>
                <a:gd name="T86" fmla="*/ 0 w 142"/>
                <a:gd name="T87" fmla="*/ 0 h 284"/>
                <a:gd name="T88" fmla="*/ 0 w 142"/>
                <a:gd name="T89" fmla="*/ 0 h 284"/>
                <a:gd name="T90" fmla="*/ 0 w 142"/>
                <a:gd name="T91" fmla="*/ 0 h 284"/>
                <a:gd name="T92" fmla="*/ 0 w 142"/>
                <a:gd name="T93" fmla="*/ 0 h 284"/>
                <a:gd name="T94" fmla="*/ 0 w 142"/>
                <a:gd name="T95" fmla="*/ 0 h 284"/>
                <a:gd name="T96" fmla="*/ 0 w 142"/>
                <a:gd name="T97" fmla="*/ 0 h 2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2"/>
                <a:gd name="T148" fmla="*/ 0 h 284"/>
                <a:gd name="T149" fmla="*/ 142 w 142"/>
                <a:gd name="T150" fmla="*/ 284 h 2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2" h="284">
                  <a:moveTo>
                    <a:pt x="34" y="66"/>
                  </a:moveTo>
                  <a:lnTo>
                    <a:pt x="36" y="67"/>
                  </a:lnTo>
                  <a:lnTo>
                    <a:pt x="43" y="71"/>
                  </a:lnTo>
                  <a:lnTo>
                    <a:pt x="49" y="75"/>
                  </a:lnTo>
                  <a:lnTo>
                    <a:pt x="53" y="80"/>
                  </a:lnTo>
                  <a:lnTo>
                    <a:pt x="56" y="83"/>
                  </a:lnTo>
                  <a:lnTo>
                    <a:pt x="60" y="87"/>
                  </a:lnTo>
                  <a:lnTo>
                    <a:pt x="62" y="90"/>
                  </a:lnTo>
                  <a:lnTo>
                    <a:pt x="63" y="93"/>
                  </a:lnTo>
                  <a:lnTo>
                    <a:pt x="64" y="95"/>
                  </a:lnTo>
                  <a:lnTo>
                    <a:pt x="64" y="99"/>
                  </a:lnTo>
                  <a:lnTo>
                    <a:pt x="65" y="102"/>
                  </a:lnTo>
                  <a:lnTo>
                    <a:pt x="65" y="107"/>
                  </a:lnTo>
                  <a:lnTo>
                    <a:pt x="64" y="110"/>
                  </a:lnTo>
                  <a:lnTo>
                    <a:pt x="62" y="123"/>
                  </a:lnTo>
                  <a:lnTo>
                    <a:pt x="57" y="136"/>
                  </a:lnTo>
                  <a:lnTo>
                    <a:pt x="52" y="149"/>
                  </a:lnTo>
                  <a:lnTo>
                    <a:pt x="45" y="165"/>
                  </a:lnTo>
                  <a:lnTo>
                    <a:pt x="37" y="181"/>
                  </a:lnTo>
                  <a:lnTo>
                    <a:pt x="29" y="197"/>
                  </a:lnTo>
                  <a:lnTo>
                    <a:pt x="21" y="214"/>
                  </a:lnTo>
                  <a:lnTo>
                    <a:pt x="12" y="231"/>
                  </a:lnTo>
                  <a:lnTo>
                    <a:pt x="5" y="250"/>
                  </a:lnTo>
                  <a:lnTo>
                    <a:pt x="0" y="269"/>
                  </a:lnTo>
                  <a:lnTo>
                    <a:pt x="76" y="284"/>
                  </a:lnTo>
                  <a:lnTo>
                    <a:pt x="79" y="274"/>
                  </a:lnTo>
                  <a:lnTo>
                    <a:pt x="84" y="261"/>
                  </a:lnTo>
                  <a:lnTo>
                    <a:pt x="90" y="248"/>
                  </a:lnTo>
                  <a:lnTo>
                    <a:pt x="97" y="232"/>
                  </a:lnTo>
                  <a:lnTo>
                    <a:pt x="106" y="216"/>
                  </a:lnTo>
                  <a:lnTo>
                    <a:pt x="115" y="198"/>
                  </a:lnTo>
                  <a:lnTo>
                    <a:pt x="123" y="181"/>
                  </a:lnTo>
                  <a:lnTo>
                    <a:pt x="130" y="161"/>
                  </a:lnTo>
                  <a:lnTo>
                    <a:pt x="136" y="142"/>
                  </a:lnTo>
                  <a:lnTo>
                    <a:pt x="141" y="123"/>
                  </a:lnTo>
                  <a:lnTo>
                    <a:pt x="142" y="110"/>
                  </a:lnTo>
                  <a:lnTo>
                    <a:pt x="142" y="100"/>
                  </a:lnTo>
                  <a:lnTo>
                    <a:pt x="141" y="89"/>
                  </a:lnTo>
                  <a:lnTo>
                    <a:pt x="138" y="76"/>
                  </a:lnTo>
                  <a:lnTo>
                    <a:pt x="135" y="65"/>
                  </a:lnTo>
                  <a:lnTo>
                    <a:pt x="130" y="54"/>
                  </a:lnTo>
                  <a:lnTo>
                    <a:pt x="123" y="43"/>
                  </a:lnTo>
                  <a:lnTo>
                    <a:pt x="116" y="32"/>
                  </a:lnTo>
                  <a:lnTo>
                    <a:pt x="107" y="23"/>
                  </a:lnTo>
                  <a:lnTo>
                    <a:pt x="96" y="15"/>
                  </a:lnTo>
                  <a:lnTo>
                    <a:pt x="85" y="7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34" y="6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2" name="Freeform 399"/>
            <p:cNvSpPr>
              <a:spLocks/>
            </p:cNvSpPr>
            <p:nvPr/>
          </p:nvSpPr>
          <p:spPr bwMode="auto">
            <a:xfrm>
              <a:off x="2266" y="2077"/>
              <a:ext cx="88" cy="56"/>
            </a:xfrm>
            <a:custGeom>
              <a:avLst/>
              <a:gdLst>
                <a:gd name="T0" fmla="*/ 0 w 1400"/>
                <a:gd name="T1" fmla="*/ 0 h 897"/>
                <a:gd name="T2" fmla="*/ 0 w 1400"/>
                <a:gd name="T3" fmla="*/ 0 h 897"/>
                <a:gd name="T4" fmla="*/ 0 w 1400"/>
                <a:gd name="T5" fmla="*/ 0 h 897"/>
                <a:gd name="T6" fmla="*/ 0 w 1400"/>
                <a:gd name="T7" fmla="*/ 0 h 897"/>
                <a:gd name="T8" fmla="*/ 0 w 1400"/>
                <a:gd name="T9" fmla="*/ 0 h 897"/>
                <a:gd name="T10" fmla="*/ 0 w 1400"/>
                <a:gd name="T11" fmla="*/ 0 h 897"/>
                <a:gd name="T12" fmla="*/ 0 w 1400"/>
                <a:gd name="T13" fmla="*/ 0 h 897"/>
                <a:gd name="T14" fmla="*/ 0 w 1400"/>
                <a:gd name="T15" fmla="*/ 0 h 897"/>
                <a:gd name="T16" fmla="*/ 0 w 1400"/>
                <a:gd name="T17" fmla="*/ 0 h 897"/>
                <a:gd name="T18" fmla="*/ 0 w 1400"/>
                <a:gd name="T19" fmla="*/ 0 h 897"/>
                <a:gd name="T20" fmla="*/ 0 w 1400"/>
                <a:gd name="T21" fmla="*/ 0 h 897"/>
                <a:gd name="T22" fmla="*/ 0 w 1400"/>
                <a:gd name="T23" fmla="*/ 0 h 897"/>
                <a:gd name="T24" fmla="*/ 0 w 1400"/>
                <a:gd name="T25" fmla="*/ 0 h 897"/>
                <a:gd name="T26" fmla="*/ 0 w 1400"/>
                <a:gd name="T27" fmla="*/ 0 h 897"/>
                <a:gd name="T28" fmla="*/ 0 w 1400"/>
                <a:gd name="T29" fmla="*/ 0 h 897"/>
                <a:gd name="T30" fmla="*/ 0 w 1400"/>
                <a:gd name="T31" fmla="*/ 0 h 897"/>
                <a:gd name="T32" fmla="*/ 0 w 1400"/>
                <a:gd name="T33" fmla="*/ 0 h 897"/>
                <a:gd name="T34" fmla="*/ 0 w 1400"/>
                <a:gd name="T35" fmla="*/ 0 h 897"/>
                <a:gd name="T36" fmla="*/ 0 w 1400"/>
                <a:gd name="T37" fmla="*/ 0 h 897"/>
                <a:gd name="T38" fmla="*/ 0 w 1400"/>
                <a:gd name="T39" fmla="*/ 0 h 897"/>
                <a:gd name="T40" fmla="*/ 0 w 1400"/>
                <a:gd name="T41" fmla="*/ 0 h 897"/>
                <a:gd name="T42" fmla="*/ 0 w 1400"/>
                <a:gd name="T43" fmla="*/ 0 h 897"/>
                <a:gd name="T44" fmla="*/ 0 w 1400"/>
                <a:gd name="T45" fmla="*/ 0 h 897"/>
                <a:gd name="T46" fmla="*/ 0 w 1400"/>
                <a:gd name="T47" fmla="*/ 0 h 897"/>
                <a:gd name="T48" fmla="*/ 0 w 1400"/>
                <a:gd name="T49" fmla="*/ 0 h 897"/>
                <a:gd name="T50" fmla="*/ 0 w 1400"/>
                <a:gd name="T51" fmla="*/ 0 h 897"/>
                <a:gd name="T52" fmla="*/ 0 w 1400"/>
                <a:gd name="T53" fmla="*/ 0 h 897"/>
                <a:gd name="T54" fmla="*/ 0 w 1400"/>
                <a:gd name="T55" fmla="*/ 0 h 897"/>
                <a:gd name="T56" fmla="*/ 0 w 1400"/>
                <a:gd name="T57" fmla="*/ 0 h 897"/>
                <a:gd name="T58" fmla="*/ 0 w 1400"/>
                <a:gd name="T59" fmla="*/ 0 h 897"/>
                <a:gd name="T60" fmla="*/ 0 w 1400"/>
                <a:gd name="T61" fmla="*/ 0 h 897"/>
                <a:gd name="T62" fmla="*/ 0 w 1400"/>
                <a:gd name="T63" fmla="*/ 0 h 897"/>
                <a:gd name="T64" fmla="*/ 0 w 1400"/>
                <a:gd name="T65" fmla="*/ 0 h 897"/>
                <a:gd name="T66" fmla="*/ 0 w 1400"/>
                <a:gd name="T67" fmla="*/ 0 h 897"/>
                <a:gd name="T68" fmla="*/ 0 w 1400"/>
                <a:gd name="T69" fmla="*/ 0 h 897"/>
                <a:gd name="T70" fmla="*/ 0 w 1400"/>
                <a:gd name="T71" fmla="*/ 0 h 897"/>
                <a:gd name="T72" fmla="*/ 0 w 1400"/>
                <a:gd name="T73" fmla="*/ 0 h 897"/>
                <a:gd name="T74" fmla="*/ 0 w 1400"/>
                <a:gd name="T75" fmla="*/ 0 h 897"/>
                <a:gd name="T76" fmla="*/ 0 w 1400"/>
                <a:gd name="T77" fmla="*/ 0 h 897"/>
                <a:gd name="T78" fmla="*/ 0 w 1400"/>
                <a:gd name="T79" fmla="*/ 0 h 897"/>
                <a:gd name="T80" fmla="*/ 0 w 1400"/>
                <a:gd name="T81" fmla="*/ 0 h 897"/>
                <a:gd name="T82" fmla="*/ 0 w 1400"/>
                <a:gd name="T83" fmla="*/ 0 h 897"/>
                <a:gd name="T84" fmla="*/ 0 w 1400"/>
                <a:gd name="T85" fmla="*/ 0 h 897"/>
                <a:gd name="T86" fmla="*/ 0 w 1400"/>
                <a:gd name="T87" fmla="*/ 0 h 897"/>
                <a:gd name="T88" fmla="*/ 0 w 1400"/>
                <a:gd name="T89" fmla="*/ 0 h 89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00"/>
                <a:gd name="T136" fmla="*/ 0 h 897"/>
                <a:gd name="T137" fmla="*/ 1400 w 1400"/>
                <a:gd name="T138" fmla="*/ 897 h 89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00" h="897">
                  <a:moveTo>
                    <a:pt x="923" y="138"/>
                  </a:moveTo>
                  <a:lnTo>
                    <a:pt x="903" y="125"/>
                  </a:lnTo>
                  <a:lnTo>
                    <a:pt x="880" y="113"/>
                  </a:lnTo>
                  <a:lnTo>
                    <a:pt x="859" y="101"/>
                  </a:lnTo>
                  <a:lnTo>
                    <a:pt x="836" y="90"/>
                  </a:lnTo>
                  <a:lnTo>
                    <a:pt x="812" y="79"/>
                  </a:lnTo>
                  <a:lnTo>
                    <a:pt x="789" y="69"/>
                  </a:lnTo>
                  <a:lnTo>
                    <a:pt x="764" y="59"/>
                  </a:lnTo>
                  <a:lnTo>
                    <a:pt x="741" y="50"/>
                  </a:lnTo>
                  <a:lnTo>
                    <a:pt x="715" y="42"/>
                  </a:lnTo>
                  <a:lnTo>
                    <a:pt x="691" y="35"/>
                  </a:lnTo>
                  <a:lnTo>
                    <a:pt x="666" y="28"/>
                  </a:lnTo>
                  <a:lnTo>
                    <a:pt x="640" y="22"/>
                  </a:lnTo>
                  <a:lnTo>
                    <a:pt x="615" y="16"/>
                  </a:lnTo>
                  <a:lnTo>
                    <a:pt x="589" y="11"/>
                  </a:lnTo>
                  <a:lnTo>
                    <a:pt x="563" y="7"/>
                  </a:lnTo>
                  <a:lnTo>
                    <a:pt x="539" y="4"/>
                  </a:lnTo>
                  <a:lnTo>
                    <a:pt x="513" y="2"/>
                  </a:lnTo>
                  <a:lnTo>
                    <a:pt x="488" y="1"/>
                  </a:lnTo>
                  <a:lnTo>
                    <a:pt x="463" y="0"/>
                  </a:lnTo>
                  <a:lnTo>
                    <a:pt x="437" y="0"/>
                  </a:lnTo>
                  <a:lnTo>
                    <a:pt x="413" y="2"/>
                  </a:lnTo>
                  <a:lnTo>
                    <a:pt x="388" y="4"/>
                  </a:lnTo>
                  <a:lnTo>
                    <a:pt x="365" y="7"/>
                  </a:lnTo>
                  <a:lnTo>
                    <a:pt x="341" y="11"/>
                  </a:lnTo>
                  <a:lnTo>
                    <a:pt x="317" y="16"/>
                  </a:lnTo>
                  <a:lnTo>
                    <a:pt x="295" y="23"/>
                  </a:lnTo>
                  <a:lnTo>
                    <a:pt x="272" y="30"/>
                  </a:lnTo>
                  <a:lnTo>
                    <a:pt x="251" y="38"/>
                  </a:lnTo>
                  <a:lnTo>
                    <a:pt x="229" y="47"/>
                  </a:lnTo>
                  <a:lnTo>
                    <a:pt x="209" y="58"/>
                  </a:lnTo>
                  <a:lnTo>
                    <a:pt x="189" y="70"/>
                  </a:lnTo>
                  <a:lnTo>
                    <a:pt x="170" y="83"/>
                  </a:lnTo>
                  <a:lnTo>
                    <a:pt x="159" y="91"/>
                  </a:lnTo>
                  <a:lnTo>
                    <a:pt x="146" y="101"/>
                  </a:lnTo>
                  <a:lnTo>
                    <a:pt x="135" y="112"/>
                  </a:lnTo>
                  <a:lnTo>
                    <a:pt x="124" y="123"/>
                  </a:lnTo>
                  <a:lnTo>
                    <a:pt x="112" y="134"/>
                  </a:lnTo>
                  <a:lnTo>
                    <a:pt x="102" y="148"/>
                  </a:lnTo>
                  <a:lnTo>
                    <a:pt x="92" y="160"/>
                  </a:lnTo>
                  <a:lnTo>
                    <a:pt x="82" y="174"/>
                  </a:lnTo>
                  <a:lnTo>
                    <a:pt x="72" y="188"/>
                  </a:lnTo>
                  <a:lnTo>
                    <a:pt x="63" y="203"/>
                  </a:lnTo>
                  <a:lnTo>
                    <a:pt x="54" y="218"/>
                  </a:lnTo>
                  <a:lnTo>
                    <a:pt x="46" y="235"/>
                  </a:lnTo>
                  <a:lnTo>
                    <a:pt x="39" y="250"/>
                  </a:lnTo>
                  <a:lnTo>
                    <a:pt x="31" y="266"/>
                  </a:lnTo>
                  <a:lnTo>
                    <a:pt x="25" y="283"/>
                  </a:lnTo>
                  <a:lnTo>
                    <a:pt x="19" y="300"/>
                  </a:lnTo>
                  <a:lnTo>
                    <a:pt x="14" y="317"/>
                  </a:lnTo>
                  <a:lnTo>
                    <a:pt x="10" y="334"/>
                  </a:lnTo>
                  <a:lnTo>
                    <a:pt x="6" y="351"/>
                  </a:lnTo>
                  <a:lnTo>
                    <a:pt x="3" y="368"/>
                  </a:lnTo>
                  <a:lnTo>
                    <a:pt x="1" y="385"/>
                  </a:lnTo>
                  <a:lnTo>
                    <a:pt x="0" y="403"/>
                  </a:lnTo>
                  <a:lnTo>
                    <a:pt x="0" y="419"/>
                  </a:lnTo>
                  <a:lnTo>
                    <a:pt x="1" y="436"/>
                  </a:lnTo>
                  <a:lnTo>
                    <a:pt x="2" y="453"/>
                  </a:lnTo>
                  <a:lnTo>
                    <a:pt x="5" y="469"/>
                  </a:lnTo>
                  <a:lnTo>
                    <a:pt x="8" y="485"/>
                  </a:lnTo>
                  <a:lnTo>
                    <a:pt x="13" y="501"/>
                  </a:lnTo>
                  <a:lnTo>
                    <a:pt x="18" y="516"/>
                  </a:lnTo>
                  <a:lnTo>
                    <a:pt x="25" y="531"/>
                  </a:lnTo>
                  <a:lnTo>
                    <a:pt x="33" y="545"/>
                  </a:lnTo>
                  <a:lnTo>
                    <a:pt x="43" y="558"/>
                  </a:lnTo>
                  <a:lnTo>
                    <a:pt x="72" y="594"/>
                  </a:lnTo>
                  <a:lnTo>
                    <a:pt x="104" y="628"/>
                  </a:lnTo>
                  <a:lnTo>
                    <a:pt x="137" y="660"/>
                  </a:lnTo>
                  <a:lnTo>
                    <a:pt x="172" y="689"/>
                  </a:lnTo>
                  <a:lnTo>
                    <a:pt x="208" y="716"/>
                  </a:lnTo>
                  <a:lnTo>
                    <a:pt x="245" y="742"/>
                  </a:lnTo>
                  <a:lnTo>
                    <a:pt x="283" y="765"/>
                  </a:lnTo>
                  <a:lnTo>
                    <a:pt x="323" y="787"/>
                  </a:lnTo>
                  <a:lnTo>
                    <a:pt x="363" y="805"/>
                  </a:lnTo>
                  <a:lnTo>
                    <a:pt x="405" y="823"/>
                  </a:lnTo>
                  <a:lnTo>
                    <a:pt x="447" y="839"/>
                  </a:lnTo>
                  <a:lnTo>
                    <a:pt x="490" y="852"/>
                  </a:lnTo>
                  <a:lnTo>
                    <a:pt x="534" y="865"/>
                  </a:lnTo>
                  <a:lnTo>
                    <a:pt x="579" y="874"/>
                  </a:lnTo>
                  <a:lnTo>
                    <a:pt x="624" y="882"/>
                  </a:lnTo>
                  <a:lnTo>
                    <a:pt x="669" y="889"/>
                  </a:lnTo>
                  <a:lnTo>
                    <a:pt x="715" y="893"/>
                  </a:lnTo>
                  <a:lnTo>
                    <a:pt x="761" y="896"/>
                  </a:lnTo>
                  <a:lnTo>
                    <a:pt x="808" y="897"/>
                  </a:lnTo>
                  <a:lnTo>
                    <a:pt x="855" y="897"/>
                  </a:lnTo>
                  <a:lnTo>
                    <a:pt x="902" y="895"/>
                  </a:lnTo>
                  <a:lnTo>
                    <a:pt x="949" y="892"/>
                  </a:lnTo>
                  <a:lnTo>
                    <a:pt x="995" y="887"/>
                  </a:lnTo>
                  <a:lnTo>
                    <a:pt x="1042" y="880"/>
                  </a:lnTo>
                  <a:lnTo>
                    <a:pt x="1088" y="872"/>
                  </a:lnTo>
                  <a:lnTo>
                    <a:pt x="1134" y="863"/>
                  </a:lnTo>
                  <a:lnTo>
                    <a:pt x="1180" y="851"/>
                  </a:lnTo>
                  <a:lnTo>
                    <a:pt x="1226" y="839"/>
                  </a:lnTo>
                  <a:lnTo>
                    <a:pt x="1270" y="825"/>
                  </a:lnTo>
                  <a:lnTo>
                    <a:pt x="1314" y="809"/>
                  </a:lnTo>
                  <a:lnTo>
                    <a:pt x="1358" y="793"/>
                  </a:lnTo>
                  <a:lnTo>
                    <a:pt x="1400" y="774"/>
                  </a:lnTo>
                  <a:lnTo>
                    <a:pt x="1391" y="759"/>
                  </a:lnTo>
                  <a:lnTo>
                    <a:pt x="1380" y="744"/>
                  </a:lnTo>
                  <a:lnTo>
                    <a:pt x="1370" y="729"/>
                  </a:lnTo>
                  <a:lnTo>
                    <a:pt x="1359" y="715"/>
                  </a:lnTo>
                  <a:lnTo>
                    <a:pt x="1348" y="702"/>
                  </a:lnTo>
                  <a:lnTo>
                    <a:pt x="1335" y="688"/>
                  </a:lnTo>
                  <a:lnTo>
                    <a:pt x="1323" y="676"/>
                  </a:lnTo>
                  <a:lnTo>
                    <a:pt x="1310" y="664"/>
                  </a:lnTo>
                  <a:lnTo>
                    <a:pt x="1283" y="640"/>
                  </a:lnTo>
                  <a:lnTo>
                    <a:pt x="1255" y="618"/>
                  </a:lnTo>
                  <a:lnTo>
                    <a:pt x="1228" y="596"/>
                  </a:lnTo>
                  <a:lnTo>
                    <a:pt x="1199" y="575"/>
                  </a:lnTo>
                  <a:lnTo>
                    <a:pt x="1171" y="553"/>
                  </a:lnTo>
                  <a:lnTo>
                    <a:pt x="1145" y="531"/>
                  </a:lnTo>
                  <a:lnTo>
                    <a:pt x="1119" y="508"/>
                  </a:lnTo>
                  <a:lnTo>
                    <a:pt x="1094" y="485"/>
                  </a:lnTo>
                  <a:lnTo>
                    <a:pt x="1083" y="471"/>
                  </a:lnTo>
                  <a:lnTo>
                    <a:pt x="1073" y="459"/>
                  </a:lnTo>
                  <a:lnTo>
                    <a:pt x="1063" y="446"/>
                  </a:lnTo>
                  <a:lnTo>
                    <a:pt x="1053" y="431"/>
                  </a:lnTo>
                  <a:lnTo>
                    <a:pt x="1044" y="417"/>
                  </a:lnTo>
                  <a:lnTo>
                    <a:pt x="1036" y="403"/>
                  </a:lnTo>
                  <a:lnTo>
                    <a:pt x="1030" y="386"/>
                  </a:lnTo>
                  <a:lnTo>
                    <a:pt x="1024" y="371"/>
                  </a:lnTo>
                  <a:lnTo>
                    <a:pt x="1017" y="354"/>
                  </a:lnTo>
                  <a:lnTo>
                    <a:pt x="1012" y="338"/>
                  </a:lnTo>
                  <a:lnTo>
                    <a:pt x="1007" y="321"/>
                  </a:lnTo>
                  <a:lnTo>
                    <a:pt x="1003" y="304"/>
                  </a:lnTo>
                  <a:lnTo>
                    <a:pt x="995" y="269"/>
                  </a:lnTo>
                  <a:lnTo>
                    <a:pt x="986" y="236"/>
                  </a:lnTo>
                  <a:lnTo>
                    <a:pt x="981" y="219"/>
                  </a:lnTo>
                  <a:lnTo>
                    <a:pt x="975" y="204"/>
                  </a:lnTo>
                  <a:lnTo>
                    <a:pt x="969" y="190"/>
                  </a:lnTo>
                  <a:lnTo>
                    <a:pt x="962" y="176"/>
                  </a:lnTo>
                  <a:lnTo>
                    <a:pt x="955" y="165"/>
                  </a:lnTo>
                  <a:lnTo>
                    <a:pt x="946" y="154"/>
                  </a:lnTo>
                  <a:lnTo>
                    <a:pt x="941" y="150"/>
                  </a:lnTo>
                  <a:lnTo>
                    <a:pt x="935" y="145"/>
                  </a:lnTo>
                  <a:lnTo>
                    <a:pt x="929" y="141"/>
                  </a:lnTo>
                  <a:lnTo>
                    <a:pt x="923" y="13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3" name="Freeform 400"/>
            <p:cNvSpPr>
              <a:spLocks/>
            </p:cNvSpPr>
            <p:nvPr/>
          </p:nvSpPr>
          <p:spPr bwMode="auto">
            <a:xfrm>
              <a:off x="2276" y="2075"/>
              <a:ext cx="49" cy="13"/>
            </a:xfrm>
            <a:custGeom>
              <a:avLst/>
              <a:gdLst>
                <a:gd name="T0" fmla="*/ 0 w 797"/>
                <a:gd name="T1" fmla="*/ 0 h 210"/>
                <a:gd name="T2" fmla="*/ 0 w 797"/>
                <a:gd name="T3" fmla="*/ 0 h 210"/>
                <a:gd name="T4" fmla="*/ 0 w 797"/>
                <a:gd name="T5" fmla="*/ 0 h 210"/>
                <a:gd name="T6" fmla="*/ 0 w 797"/>
                <a:gd name="T7" fmla="*/ 0 h 210"/>
                <a:gd name="T8" fmla="*/ 0 w 797"/>
                <a:gd name="T9" fmla="*/ 0 h 210"/>
                <a:gd name="T10" fmla="*/ 0 w 797"/>
                <a:gd name="T11" fmla="*/ 0 h 210"/>
                <a:gd name="T12" fmla="*/ 0 w 797"/>
                <a:gd name="T13" fmla="*/ 0 h 210"/>
                <a:gd name="T14" fmla="*/ 0 w 797"/>
                <a:gd name="T15" fmla="*/ 0 h 210"/>
                <a:gd name="T16" fmla="*/ 0 w 797"/>
                <a:gd name="T17" fmla="*/ 0 h 210"/>
                <a:gd name="T18" fmla="*/ 0 w 797"/>
                <a:gd name="T19" fmla="*/ 0 h 210"/>
                <a:gd name="T20" fmla="*/ 0 w 797"/>
                <a:gd name="T21" fmla="*/ 0 h 210"/>
                <a:gd name="T22" fmla="*/ 0 w 797"/>
                <a:gd name="T23" fmla="*/ 0 h 210"/>
                <a:gd name="T24" fmla="*/ 0 w 797"/>
                <a:gd name="T25" fmla="*/ 0 h 210"/>
                <a:gd name="T26" fmla="*/ 0 w 797"/>
                <a:gd name="T27" fmla="*/ 0 h 210"/>
                <a:gd name="T28" fmla="*/ 0 w 797"/>
                <a:gd name="T29" fmla="*/ 0 h 210"/>
                <a:gd name="T30" fmla="*/ 0 w 797"/>
                <a:gd name="T31" fmla="*/ 0 h 210"/>
                <a:gd name="T32" fmla="*/ 0 w 797"/>
                <a:gd name="T33" fmla="*/ 0 h 210"/>
                <a:gd name="T34" fmla="*/ 0 w 797"/>
                <a:gd name="T35" fmla="*/ 0 h 210"/>
                <a:gd name="T36" fmla="*/ 0 w 797"/>
                <a:gd name="T37" fmla="*/ 0 h 210"/>
                <a:gd name="T38" fmla="*/ 0 w 797"/>
                <a:gd name="T39" fmla="*/ 0 h 210"/>
                <a:gd name="T40" fmla="*/ 0 w 797"/>
                <a:gd name="T41" fmla="*/ 0 h 210"/>
                <a:gd name="T42" fmla="*/ 0 w 797"/>
                <a:gd name="T43" fmla="*/ 0 h 210"/>
                <a:gd name="T44" fmla="*/ 0 w 797"/>
                <a:gd name="T45" fmla="*/ 0 h 210"/>
                <a:gd name="T46" fmla="*/ 0 w 797"/>
                <a:gd name="T47" fmla="*/ 0 h 210"/>
                <a:gd name="T48" fmla="*/ 0 w 797"/>
                <a:gd name="T49" fmla="*/ 0 h 210"/>
                <a:gd name="T50" fmla="*/ 0 w 797"/>
                <a:gd name="T51" fmla="*/ 0 h 210"/>
                <a:gd name="T52" fmla="*/ 0 w 797"/>
                <a:gd name="T53" fmla="*/ 0 h 210"/>
                <a:gd name="T54" fmla="*/ 0 w 797"/>
                <a:gd name="T55" fmla="*/ 0 h 210"/>
                <a:gd name="T56" fmla="*/ 0 w 797"/>
                <a:gd name="T57" fmla="*/ 0 h 210"/>
                <a:gd name="T58" fmla="*/ 0 w 797"/>
                <a:gd name="T59" fmla="*/ 0 h 210"/>
                <a:gd name="T60" fmla="*/ 0 w 797"/>
                <a:gd name="T61" fmla="*/ 0 h 210"/>
                <a:gd name="T62" fmla="*/ 0 w 797"/>
                <a:gd name="T63" fmla="*/ 0 h 210"/>
                <a:gd name="T64" fmla="*/ 0 w 797"/>
                <a:gd name="T65" fmla="*/ 0 h 210"/>
                <a:gd name="T66" fmla="*/ 0 w 797"/>
                <a:gd name="T67" fmla="*/ 0 h 21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7"/>
                <a:gd name="T103" fmla="*/ 0 h 210"/>
                <a:gd name="T104" fmla="*/ 797 w 797"/>
                <a:gd name="T105" fmla="*/ 210 h 21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7" h="210">
                  <a:moveTo>
                    <a:pt x="45" y="154"/>
                  </a:moveTo>
                  <a:lnTo>
                    <a:pt x="45" y="153"/>
                  </a:lnTo>
                  <a:lnTo>
                    <a:pt x="63" y="141"/>
                  </a:lnTo>
                  <a:lnTo>
                    <a:pt x="80" y="131"/>
                  </a:lnTo>
                  <a:lnTo>
                    <a:pt x="99" y="121"/>
                  </a:lnTo>
                  <a:lnTo>
                    <a:pt x="118" y="113"/>
                  </a:lnTo>
                  <a:lnTo>
                    <a:pt x="139" y="106"/>
                  </a:lnTo>
                  <a:lnTo>
                    <a:pt x="159" y="98"/>
                  </a:lnTo>
                  <a:lnTo>
                    <a:pt x="180" y="92"/>
                  </a:lnTo>
                  <a:lnTo>
                    <a:pt x="201" y="88"/>
                  </a:lnTo>
                  <a:lnTo>
                    <a:pt x="224" y="84"/>
                  </a:lnTo>
                  <a:lnTo>
                    <a:pt x="245" y="81"/>
                  </a:lnTo>
                  <a:lnTo>
                    <a:pt x="269" y="79"/>
                  </a:lnTo>
                  <a:lnTo>
                    <a:pt x="291" y="78"/>
                  </a:lnTo>
                  <a:lnTo>
                    <a:pt x="315" y="78"/>
                  </a:lnTo>
                  <a:lnTo>
                    <a:pt x="340" y="78"/>
                  </a:lnTo>
                  <a:lnTo>
                    <a:pt x="363" y="80"/>
                  </a:lnTo>
                  <a:lnTo>
                    <a:pt x="388" y="82"/>
                  </a:lnTo>
                  <a:lnTo>
                    <a:pt x="411" y="85"/>
                  </a:lnTo>
                  <a:lnTo>
                    <a:pt x="436" y="88"/>
                  </a:lnTo>
                  <a:lnTo>
                    <a:pt x="460" y="93"/>
                  </a:lnTo>
                  <a:lnTo>
                    <a:pt x="485" y="98"/>
                  </a:lnTo>
                  <a:lnTo>
                    <a:pt x="509" y="105"/>
                  </a:lnTo>
                  <a:lnTo>
                    <a:pt x="533" y="111"/>
                  </a:lnTo>
                  <a:lnTo>
                    <a:pt x="557" y="118"/>
                  </a:lnTo>
                  <a:lnTo>
                    <a:pt x="580" y="126"/>
                  </a:lnTo>
                  <a:lnTo>
                    <a:pt x="604" y="134"/>
                  </a:lnTo>
                  <a:lnTo>
                    <a:pt x="627" y="143"/>
                  </a:lnTo>
                  <a:lnTo>
                    <a:pt x="650" y="154"/>
                  </a:lnTo>
                  <a:lnTo>
                    <a:pt x="672" y="164"/>
                  </a:lnTo>
                  <a:lnTo>
                    <a:pt x="694" y="174"/>
                  </a:lnTo>
                  <a:lnTo>
                    <a:pt x="715" y="185"/>
                  </a:lnTo>
                  <a:lnTo>
                    <a:pt x="736" y="198"/>
                  </a:lnTo>
                  <a:lnTo>
                    <a:pt x="756" y="210"/>
                  </a:lnTo>
                  <a:lnTo>
                    <a:pt x="797" y="145"/>
                  </a:lnTo>
                  <a:lnTo>
                    <a:pt x="775" y="131"/>
                  </a:lnTo>
                  <a:lnTo>
                    <a:pt x="753" y="118"/>
                  </a:lnTo>
                  <a:lnTo>
                    <a:pt x="729" y="106"/>
                  </a:lnTo>
                  <a:lnTo>
                    <a:pt x="705" y="94"/>
                  </a:lnTo>
                  <a:lnTo>
                    <a:pt x="681" y="83"/>
                  </a:lnTo>
                  <a:lnTo>
                    <a:pt x="656" y="73"/>
                  </a:lnTo>
                  <a:lnTo>
                    <a:pt x="632" y="63"/>
                  </a:lnTo>
                  <a:lnTo>
                    <a:pt x="606" y="53"/>
                  </a:lnTo>
                  <a:lnTo>
                    <a:pt x="580" y="44"/>
                  </a:lnTo>
                  <a:lnTo>
                    <a:pt x="555" y="37"/>
                  </a:lnTo>
                  <a:lnTo>
                    <a:pt x="528" y="30"/>
                  </a:lnTo>
                  <a:lnTo>
                    <a:pt x="501" y="23"/>
                  </a:lnTo>
                  <a:lnTo>
                    <a:pt x="476" y="17"/>
                  </a:lnTo>
                  <a:lnTo>
                    <a:pt x="449" y="12"/>
                  </a:lnTo>
                  <a:lnTo>
                    <a:pt x="423" y="8"/>
                  </a:lnTo>
                  <a:lnTo>
                    <a:pt x="396" y="5"/>
                  </a:lnTo>
                  <a:lnTo>
                    <a:pt x="369" y="2"/>
                  </a:lnTo>
                  <a:lnTo>
                    <a:pt x="343" y="1"/>
                  </a:lnTo>
                  <a:lnTo>
                    <a:pt x="316" y="0"/>
                  </a:lnTo>
                  <a:lnTo>
                    <a:pt x="289" y="1"/>
                  </a:lnTo>
                  <a:lnTo>
                    <a:pt x="264" y="2"/>
                  </a:lnTo>
                  <a:lnTo>
                    <a:pt x="237" y="4"/>
                  </a:lnTo>
                  <a:lnTo>
                    <a:pt x="211" y="7"/>
                  </a:lnTo>
                  <a:lnTo>
                    <a:pt x="187" y="12"/>
                  </a:lnTo>
                  <a:lnTo>
                    <a:pt x="161" y="17"/>
                  </a:lnTo>
                  <a:lnTo>
                    <a:pt x="137" y="25"/>
                  </a:lnTo>
                  <a:lnTo>
                    <a:pt x="112" y="32"/>
                  </a:lnTo>
                  <a:lnTo>
                    <a:pt x="88" y="41"/>
                  </a:lnTo>
                  <a:lnTo>
                    <a:pt x="66" y="51"/>
                  </a:lnTo>
                  <a:lnTo>
                    <a:pt x="43" y="63"/>
                  </a:lnTo>
                  <a:lnTo>
                    <a:pt x="22" y="76"/>
                  </a:lnTo>
                  <a:lnTo>
                    <a:pt x="0" y="90"/>
                  </a:lnTo>
                  <a:lnTo>
                    <a:pt x="1" y="90"/>
                  </a:lnTo>
                  <a:lnTo>
                    <a:pt x="45" y="1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4" name="Freeform 401"/>
            <p:cNvSpPr>
              <a:spLocks/>
            </p:cNvSpPr>
            <p:nvPr/>
          </p:nvSpPr>
          <p:spPr bwMode="auto">
            <a:xfrm>
              <a:off x="2264" y="2080"/>
              <a:ext cx="14" cy="34"/>
            </a:xfrm>
            <a:custGeom>
              <a:avLst/>
              <a:gdLst>
                <a:gd name="T0" fmla="*/ 0 w 231"/>
                <a:gd name="T1" fmla="*/ 0 h 532"/>
                <a:gd name="T2" fmla="*/ 0 w 231"/>
                <a:gd name="T3" fmla="*/ 0 h 532"/>
                <a:gd name="T4" fmla="*/ 0 w 231"/>
                <a:gd name="T5" fmla="*/ 0 h 532"/>
                <a:gd name="T6" fmla="*/ 0 w 231"/>
                <a:gd name="T7" fmla="*/ 0 h 532"/>
                <a:gd name="T8" fmla="*/ 0 w 231"/>
                <a:gd name="T9" fmla="*/ 0 h 532"/>
                <a:gd name="T10" fmla="*/ 0 w 231"/>
                <a:gd name="T11" fmla="*/ 0 h 532"/>
                <a:gd name="T12" fmla="*/ 0 w 231"/>
                <a:gd name="T13" fmla="*/ 0 h 532"/>
                <a:gd name="T14" fmla="*/ 0 w 231"/>
                <a:gd name="T15" fmla="*/ 0 h 532"/>
                <a:gd name="T16" fmla="*/ 0 w 231"/>
                <a:gd name="T17" fmla="*/ 0 h 532"/>
                <a:gd name="T18" fmla="*/ 0 w 231"/>
                <a:gd name="T19" fmla="*/ 0 h 532"/>
                <a:gd name="T20" fmla="*/ 0 w 231"/>
                <a:gd name="T21" fmla="*/ 0 h 532"/>
                <a:gd name="T22" fmla="*/ 0 w 231"/>
                <a:gd name="T23" fmla="*/ 0 h 532"/>
                <a:gd name="T24" fmla="*/ 0 w 231"/>
                <a:gd name="T25" fmla="*/ 0 h 532"/>
                <a:gd name="T26" fmla="*/ 0 w 231"/>
                <a:gd name="T27" fmla="*/ 0 h 532"/>
                <a:gd name="T28" fmla="*/ 0 w 231"/>
                <a:gd name="T29" fmla="*/ 0 h 532"/>
                <a:gd name="T30" fmla="*/ 0 w 231"/>
                <a:gd name="T31" fmla="*/ 0 h 532"/>
                <a:gd name="T32" fmla="*/ 0 w 231"/>
                <a:gd name="T33" fmla="*/ 0 h 532"/>
                <a:gd name="T34" fmla="*/ 0 w 231"/>
                <a:gd name="T35" fmla="*/ 0 h 532"/>
                <a:gd name="T36" fmla="*/ 0 w 231"/>
                <a:gd name="T37" fmla="*/ 0 h 532"/>
                <a:gd name="T38" fmla="*/ 0 w 231"/>
                <a:gd name="T39" fmla="*/ 0 h 532"/>
                <a:gd name="T40" fmla="*/ 0 w 231"/>
                <a:gd name="T41" fmla="*/ 0 h 532"/>
                <a:gd name="T42" fmla="*/ 0 w 231"/>
                <a:gd name="T43" fmla="*/ 0 h 532"/>
                <a:gd name="T44" fmla="*/ 0 w 231"/>
                <a:gd name="T45" fmla="*/ 0 h 532"/>
                <a:gd name="T46" fmla="*/ 0 w 231"/>
                <a:gd name="T47" fmla="*/ 0 h 532"/>
                <a:gd name="T48" fmla="*/ 0 w 231"/>
                <a:gd name="T49" fmla="*/ 0 h 532"/>
                <a:gd name="T50" fmla="*/ 0 w 231"/>
                <a:gd name="T51" fmla="*/ 0 h 532"/>
                <a:gd name="T52" fmla="*/ 0 w 231"/>
                <a:gd name="T53" fmla="*/ 0 h 532"/>
                <a:gd name="T54" fmla="*/ 0 w 231"/>
                <a:gd name="T55" fmla="*/ 0 h 532"/>
                <a:gd name="T56" fmla="*/ 0 w 231"/>
                <a:gd name="T57" fmla="*/ 0 h 532"/>
                <a:gd name="T58" fmla="*/ 0 w 231"/>
                <a:gd name="T59" fmla="*/ 0 h 532"/>
                <a:gd name="T60" fmla="*/ 0 w 231"/>
                <a:gd name="T61" fmla="*/ 0 h 532"/>
                <a:gd name="T62" fmla="*/ 0 w 231"/>
                <a:gd name="T63" fmla="*/ 0 h 532"/>
                <a:gd name="T64" fmla="*/ 0 w 231"/>
                <a:gd name="T65" fmla="*/ 0 h 532"/>
                <a:gd name="T66" fmla="*/ 0 w 231"/>
                <a:gd name="T67" fmla="*/ 0 h 5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1"/>
                <a:gd name="T103" fmla="*/ 0 h 532"/>
                <a:gd name="T104" fmla="*/ 231 w 231"/>
                <a:gd name="T105" fmla="*/ 532 h 5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1" h="532">
                  <a:moveTo>
                    <a:pt x="112" y="484"/>
                  </a:moveTo>
                  <a:lnTo>
                    <a:pt x="112" y="485"/>
                  </a:lnTo>
                  <a:lnTo>
                    <a:pt x="105" y="474"/>
                  </a:lnTo>
                  <a:lnTo>
                    <a:pt x="99" y="462"/>
                  </a:lnTo>
                  <a:lnTo>
                    <a:pt x="93" y="450"/>
                  </a:lnTo>
                  <a:lnTo>
                    <a:pt x="88" y="438"/>
                  </a:lnTo>
                  <a:lnTo>
                    <a:pt x="85" y="424"/>
                  </a:lnTo>
                  <a:lnTo>
                    <a:pt x="82" y="411"/>
                  </a:lnTo>
                  <a:lnTo>
                    <a:pt x="80" y="397"/>
                  </a:lnTo>
                  <a:lnTo>
                    <a:pt x="78" y="382"/>
                  </a:lnTo>
                  <a:lnTo>
                    <a:pt x="78" y="368"/>
                  </a:lnTo>
                  <a:lnTo>
                    <a:pt x="78" y="353"/>
                  </a:lnTo>
                  <a:lnTo>
                    <a:pt x="79" y="338"/>
                  </a:lnTo>
                  <a:lnTo>
                    <a:pt x="81" y="323"/>
                  </a:lnTo>
                  <a:lnTo>
                    <a:pt x="83" y="308"/>
                  </a:lnTo>
                  <a:lnTo>
                    <a:pt x="87" y="291"/>
                  </a:lnTo>
                  <a:lnTo>
                    <a:pt x="90" y="276"/>
                  </a:lnTo>
                  <a:lnTo>
                    <a:pt x="95" y="260"/>
                  </a:lnTo>
                  <a:lnTo>
                    <a:pt x="100" y="245"/>
                  </a:lnTo>
                  <a:lnTo>
                    <a:pt x="106" y="230"/>
                  </a:lnTo>
                  <a:lnTo>
                    <a:pt x="112" y="215"/>
                  </a:lnTo>
                  <a:lnTo>
                    <a:pt x="120" y="200"/>
                  </a:lnTo>
                  <a:lnTo>
                    <a:pt x="127" y="186"/>
                  </a:lnTo>
                  <a:lnTo>
                    <a:pt x="135" y="172"/>
                  </a:lnTo>
                  <a:lnTo>
                    <a:pt x="143" y="158"/>
                  </a:lnTo>
                  <a:lnTo>
                    <a:pt x="152" y="146"/>
                  </a:lnTo>
                  <a:lnTo>
                    <a:pt x="162" y="132"/>
                  </a:lnTo>
                  <a:lnTo>
                    <a:pt x="171" y="120"/>
                  </a:lnTo>
                  <a:lnTo>
                    <a:pt x="180" y="109"/>
                  </a:lnTo>
                  <a:lnTo>
                    <a:pt x="190" y="99"/>
                  </a:lnTo>
                  <a:lnTo>
                    <a:pt x="201" y="88"/>
                  </a:lnTo>
                  <a:lnTo>
                    <a:pt x="211" y="79"/>
                  </a:lnTo>
                  <a:lnTo>
                    <a:pt x="221" y="71"/>
                  </a:lnTo>
                  <a:lnTo>
                    <a:pt x="231" y="64"/>
                  </a:lnTo>
                  <a:lnTo>
                    <a:pt x="187" y="0"/>
                  </a:lnTo>
                  <a:lnTo>
                    <a:pt x="173" y="9"/>
                  </a:lnTo>
                  <a:lnTo>
                    <a:pt x="161" y="21"/>
                  </a:lnTo>
                  <a:lnTo>
                    <a:pt x="147" y="32"/>
                  </a:lnTo>
                  <a:lnTo>
                    <a:pt x="135" y="44"/>
                  </a:lnTo>
                  <a:lnTo>
                    <a:pt x="123" y="58"/>
                  </a:lnTo>
                  <a:lnTo>
                    <a:pt x="111" y="72"/>
                  </a:lnTo>
                  <a:lnTo>
                    <a:pt x="100" y="86"/>
                  </a:lnTo>
                  <a:lnTo>
                    <a:pt x="89" y="101"/>
                  </a:lnTo>
                  <a:lnTo>
                    <a:pt x="79" y="117"/>
                  </a:lnTo>
                  <a:lnTo>
                    <a:pt x="68" y="132"/>
                  </a:lnTo>
                  <a:lnTo>
                    <a:pt x="59" y="149"/>
                  </a:lnTo>
                  <a:lnTo>
                    <a:pt x="50" y="166"/>
                  </a:lnTo>
                  <a:lnTo>
                    <a:pt x="42" y="184"/>
                  </a:lnTo>
                  <a:lnTo>
                    <a:pt x="35" y="201"/>
                  </a:lnTo>
                  <a:lnTo>
                    <a:pt x="27" y="218"/>
                  </a:lnTo>
                  <a:lnTo>
                    <a:pt x="21" y="237"/>
                  </a:lnTo>
                  <a:lnTo>
                    <a:pt x="16" y="255"/>
                  </a:lnTo>
                  <a:lnTo>
                    <a:pt x="11" y="274"/>
                  </a:lnTo>
                  <a:lnTo>
                    <a:pt x="7" y="293"/>
                  </a:lnTo>
                  <a:lnTo>
                    <a:pt x="4" y="312"/>
                  </a:lnTo>
                  <a:lnTo>
                    <a:pt x="2" y="331"/>
                  </a:lnTo>
                  <a:lnTo>
                    <a:pt x="1" y="350"/>
                  </a:lnTo>
                  <a:lnTo>
                    <a:pt x="0" y="369"/>
                  </a:lnTo>
                  <a:lnTo>
                    <a:pt x="1" y="387"/>
                  </a:lnTo>
                  <a:lnTo>
                    <a:pt x="3" y="407"/>
                  </a:lnTo>
                  <a:lnTo>
                    <a:pt x="6" y="425"/>
                  </a:lnTo>
                  <a:lnTo>
                    <a:pt x="10" y="444"/>
                  </a:lnTo>
                  <a:lnTo>
                    <a:pt x="15" y="462"/>
                  </a:lnTo>
                  <a:lnTo>
                    <a:pt x="21" y="480"/>
                  </a:lnTo>
                  <a:lnTo>
                    <a:pt x="29" y="497"/>
                  </a:lnTo>
                  <a:lnTo>
                    <a:pt x="40" y="515"/>
                  </a:lnTo>
                  <a:lnTo>
                    <a:pt x="51" y="531"/>
                  </a:lnTo>
                  <a:lnTo>
                    <a:pt x="51" y="532"/>
                  </a:lnTo>
                  <a:lnTo>
                    <a:pt x="112" y="4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5" name="Freeform 402"/>
            <p:cNvSpPr>
              <a:spLocks/>
            </p:cNvSpPr>
            <p:nvPr/>
          </p:nvSpPr>
          <p:spPr bwMode="auto">
            <a:xfrm>
              <a:off x="2267" y="2111"/>
              <a:ext cx="90" cy="25"/>
            </a:xfrm>
            <a:custGeom>
              <a:avLst/>
              <a:gdLst>
                <a:gd name="T0" fmla="*/ 0 w 1442"/>
                <a:gd name="T1" fmla="*/ 0 h 401"/>
                <a:gd name="T2" fmla="*/ 0 w 1442"/>
                <a:gd name="T3" fmla="*/ 0 h 401"/>
                <a:gd name="T4" fmla="*/ 0 w 1442"/>
                <a:gd name="T5" fmla="*/ 0 h 401"/>
                <a:gd name="T6" fmla="*/ 0 w 1442"/>
                <a:gd name="T7" fmla="*/ 0 h 401"/>
                <a:gd name="T8" fmla="*/ 0 w 1442"/>
                <a:gd name="T9" fmla="*/ 0 h 401"/>
                <a:gd name="T10" fmla="*/ 0 w 1442"/>
                <a:gd name="T11" fmla="*/ 0 h 401"/>
                <a:gd name="T12" fmla="*/ 0 w 1442"/>
                <a:gd name="T13" fmla="*/ 0 h 401"/>
                <a:gd name="T14" fmla="*/ 0 w 1442"/>
                <a:gd name="T15" fmla="*/ 0 h 401"/>
                <a:gd name="T16" fmla="*/ 0 w 1442"/>
                <a:gd name="T17" fmla="*/ 0 h 401"/>
                <a:gd name="T18" fmla="*/ 0 w 1442"/>
                <a:gd name="T19" fmla="*/ 0 h 401"/>
                <a:gd name="T20" fmla="*/ 0 w 1442"/>
                <a:gd name="T21" fmla="*/ 0 h 401"/>
                <a:gd name="T22" fmla="*/ 0 w 1442"/>
                <a:gd name="T23" fmla="*/ 0 h 401"/>
                <a:gd name="T24" fmla="*/ 0 w 1442"/>
                <a:gd name="T25" fmla="*/ 0 h 401"/>
                <a:gd name="T26" fmla="*/ 0 w 1442"/>
                <a:gd name="T27" fmla="*/ 0 h 401"/>
                <a:gd name="T28" fmla="*/ 0 w 1442"/>
                <a:gd name="T29" fmla="*/ 0 h 401"/>
                <a:gd name="T30" fmla="*/ 0 w 1442"/>
                <a:gd name="T31" fmla="*/ 0 h 401"/>
                <a:gd name="T32" fmla="*/ 0 w 1442"/>
                <a:gd name="T33" fmla="*/ 0 h 401"/>
                <a:gd name="T34" fmla="*/ 0 w 1442"/>
                <a:gd name="T35" fmla="*/ 0 h 401"/>
                <a:gd name="T36" fmla="*/ 0 w 1442"/>
                <a:gd name="T37" fmla="*/ 0 h 401"/>
                <a:gd name="T38" fmla="*/ 0 w 1442"/>
                <a:gd name="T39" fmla="*/ 0 h 401"/>
                <a:gd name="T40" fmla="*/ 0 w 1442"/>
                <a:gd name="T41" fmla="*/ 0 h 401"/>
                <a:gd name="T42" fmla="*/ 0 w 1442"/>
                <a:gd name="T43" fmla="*/ 0 h 401"/>
                <a:gd name="T44" fmla="*/ 0 w 1442"/>
                <a:gd name="T45" fmla="*/ 0 h 401"/>
                <a:gd name="T46" fmla="*/ 0 w 1442"/>
                <a:gd name="T47" fmla="*/ 0 h 401"/>
                <a:gd name="T48" fmla="*/ 0 w 1442"/>
                <a:gd name="T49" fmla="*/ 0 h 401"/>
                <a:gd name="T50" fmla="*/ 0 w 1442"/>
                <a:gd name="T51" fmla="*/ 0 h 401"/>
                <a:gd name="T52" fmla="*/ 0 w 1442"/>
                <a:gd name="T53" fmla="*/ 0 h 401"/>
                <a:gd name="T54" fmla="*/ 0 w 1442"/>
                <a:gd name="T55" fmla="*/ 0 h 401"/>
                <a:gd name="T56" fmla="*/ 0 w 1442"/>
                <a:gd name="T57" fmla="*/ 0 h 401"/>
                <a:gd name="T58" fmla="*/ 0 w 1442"/>
                <a:gd name="T59" fmla="*/ 0 h 401"/>
                <a:gd name="T60" fmla="*/ 0 w 1442"/>
                <a:gd name="T61" fmla="*/ 0 h 401"/>
                <a:gd name="T62" fmla="*/ 0 w 1442"/>
                <a:gd name="T63" fmla="*/ 0 h 401"/>
                <a:gd name="T64" fmla="*/ 0 w 1442"/>
                <a:gd name="T65" fmla="*/ 0 h 401"/>
                <a:gd name="T66" fmla="*/ 0 w 1442"/>
                <a:gd name="T67" fmla="*/ 0 h 401"/>
                <a:gd name="T68" fmla="*/ 0 w 1442"/>
                <a:gd name="T69" fmla="*/ 0 h 401"/>
                <a:gd name="T70" fmla="*/ 0 w 1442"/>
                <a:gd name="T71" fmla="*/ 0 h 401"/>
                <a:gd name="T72" fmla="*/ 0 w 1442"/>
                <a:gd name="T73" fmla="*/ 0 h 401"/>
                <a:gd name="T74" fmla="*/ 0 w 1442"/>
                <a:gd name="T75" fmla="*/ 0 h 401"/>
                <a:gd name="T76" fmla="*/ 0 w 1442"/>
                <a:gd name="T77" fmla="*/ 0 h 401"/>
                <a:gd name="T78" fmla="*/ 0 w 1442"/>
                <a:gd name="T79" fmla="*/ 0 h 401"/>
                <a:gd name="T80" fmla="*/ 0 w 1442"/>
                <a:gd name="T81" fmla="*/ 0 h 401"/>
                <a:gd name="T82" fmla="*/ 0 w 1442"/>
                <a:gd name="T83" fmla="*/ 0 h 401"/>
                <a:gd name="T84" fmla="*/ 0 w 1442"/>
                <a:gd name="T85" fmla="*/ 0 h 401"/>
                <a:gd name="T86" fmla="*/ 0 w 1442"/>
                <a:gd name="T87" fmla="*/ 0 h 401"/>
                <a:gd name="T88" fmla="*/ 0 w 1442"/>
                <a:gd name="T89" fmla="*/ 0 h 401"/>
                <a:gd name="T90" fmla="*/ 0 w 1442"/>
                <a:gd name="T91" fmla="*/ 0 h 40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42"/>
                <a:gd name="T139" fmla="*/ 0 h 401"/>
                <a:gd name="T140" fmla="*/ 1442 w 1442"/>
                <a:gd name="T141" fmla="*/ 401 h 40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42" h="401">
                  <a:moveTo>
                    <a:pt x="1354" y="258"/>
                  </a:moveTo>
                  <a:lnTo>
                    <a:pt x="1372" y="205"/>
                  </a:lnTo>
                  <a:lnTo>
                    <a:pt x="1330" y="222"/>
                  </a:lnTo>
                  <a:lnTo>
                    <a:pt x="1288" y="238"/>
                  </a:lnTo>
                  <a:lnTo>
                    <a:pt x="1246" y="253"/>
                  </a:lnTo>
                  <a:lnTo>
                    <a:pt x="1202" y="266"/>
                  </a:lnTo>
                  <a:lnTo>
                    <a:pt x="1158" y="278"/>
                  </a:lnTo>
                  <a:lnTo>
                    <a:pt x="1114" y="290"/>
                  </a:lnTo>
                  <a:lnTo>
                    <a:pt x="1069" y="299"/>
                  </a:lnTo>
                  <a:lnTo>
                    <a:pt x="1024" y="307"/>
                  </a:lnTo>
                  <a:lnTo>
                    <a:pt x="979" y="313"/>
                  </a:lnTo>
                  <a:lnTo>
                    <a:pt x="933" y="318"/>
                  </a:lnTo>
                  <a:lnTo>
                    <a:pt x="888" y="322"/>
                  </a:lnTo>
                  <a:lnTo>
                    <a:pt x="843" y="324"/>
                  </a:lnTo>
                  <a:lnTo>
                    <a:pt x="796" y="325"/>
                  </a:lnTo>
                  <a:lnTo>
                    <a:pt x="751" y="322"/>
                  </a:lnTo>
                  <a:lnTo>
                    <a:pt x="706" y="320"/>
                  </a:lnTo>
                  <a:lnTo>
                    <a:pt x="662" y="315"/>
                  </a:lnTo>
                  <a:lnTo>
                    <a:pt x="618" y="309"/>
                  </a:lnTo>
                  <a:lnTo>
                    <a:pt x="574" y="301"/>
                  </a:lnTo>
                  <a:lnTo>
                    <a:pt x="531" y="292"/>
                  </a:lnTo>
                  <a:lnTo>
                    <a:pt x="489" y="280"/>
                  </a:lnTo>
                  <a:lnTo>
                    <a:pt x="447" y="267"/>
                  </a:lnTo>
                  <a:lnTo>
                    <a:pt x="406" y="252"/>
                  </a:lnTo>
                  <a:lnTo>
                    <a:pt x="386" y="244"/>
                  </a:lnTo>
                  <a:lnTo>
                    <a:pt x="367" y="235"/>
                  </a:lnTo>
                  <a:lnTo>
                    <a:pt x="347" y="226"/>
                  </a:lnTo>
                  <a:lnTo>
                    <a:pt x="328" y="217"/>
                  </a:lnTo>
                  <a:lnTo>
                    <a:pt x="308" y="207"/>
                  </a:lnTo>
                  <a:lnTo>
                    <a:pt x="290" y="196"/>
                  </a:lnTo>
                  <a:lnTo>
                    <a:pt x="272" y="185"/>
                  </a:lnTo>
                  <a:lnTo>
                    <a:pt x="253" y="174"/>
                  </a:lnTo>
                  <a:lnTo>
                    <a:pt x="236" y="163"/>
                  </a:lnTo>
                  <a:lnTo>
                    <a:pt x="218" y="150"/>
                  </a:lnTo>
                  <a:lnTo>
                    <a:pt x="201" y="137"/>
                  </a:lnTo>
                  <a:lnTo>
                    <a:pt x="183" y="124"/>
                  </a:lnTo>
                  <a:lnTo>
                    <a:pt x="167" y="110"/>
                  </a:lnTo>
                  <a:lnTo>
                    <a:pt x="151" y="96"/>
                  </a:lnTo>
                  <a:lnTo>
                    <a:pt x="135" y="81"/>
                  </a:lnTo>
                  <a:lnTo>
                    <a:pt x="120" y="66"/>
                  </a:lnTo>
                  <a:lnTo>
                    <a:pt x="105" y="50"/>
                  </a:lnTo>
                  <a:lnTo>
                    <a:pt x="89" y="34"/>
                  </a:lnTo>
                  <a:lnTo>
                    <a:pt x="75" y="17"/>
                  </a:lnTo>
                  <a:lnTo>
                    <a:pt x="61" y="0"/>
                  </a:lnTo>
                  <a:lnTo>
                    <a:pt x="0" y="48"/>
                  </a:lnTo>
                  <a:lnTo>
                    <a:pt x="15" y="66"/>
                  </a:lnTo>
                  <a:lnTo>
                    <a:pt x="32" y="85"/>
                  </a:lnTo>
                  <a:lnTo>
                    <a:pt x="48" y="103"/>
                  </a:lnTo>
                  <a:lnTo>
                    <a:pt x="65" y="121"/>
                  </a:lnTo>
                  <a:lnTo>
                    <a:pt x="82" y="137"/>
                  </a:lnTo>
                  <a:lnTo>
                    <a:pt x="99" y="153"/>
                  </a:lnTo>
                  <a:lnTo>
                    <a:pt x="117" y="169"/>
                  </a:lnTo>
                  <a:lnTo>
                    <a:pt x="135" y="184"/>
                  </a:lnTo>
                  <a:lnTo>
                    <a:pt x="154" y="199"/>
                  </a:lnTo>
                  <a:lnTo>
                    <a:pt x="173" y="213"/>
                  </a:lnTo>
                  <a:lnTo>
                    <a:pt x="192" y="226"/>
                  </a:lnTo>
                  <a:lnTo>
                    <a:pt x="212" y="239"/>
                  </a:lnTo>
                  <a:lnTo>
                    <a:pt x="232" y="252"/>
                  </a:lnTo>
                  <a:lnTo>
                    <a:pt x="252" y="264"/>
                  </a:lnTo>
                  <a:lnTo>
                    <a:pt x="273" y="275"/>
                  </a:lnTo>
                  <a:lnTo>
                    <a:pt x="293" y="286"/>
                  </a:lnTo>
                  <a:lnTo>
                    <a:pt x="314" y="296"/>
                  </a:lnTo>
                  <a:lnTo>
                    <a:pt x="335" y="306"/>
                  </a:lnTo>
                  <a:lnTo>
                    <a:pt x="357" y="315"/>
                  </a:lnTo>
                  <a:lnTo>
                    <a:pt x="379" y="325"/>
                  </a:lnTo>
                  <a:lnTo>
                    <a:pt x="422" y="340"/>
                  </a:lnTo>
                  <a:lnTo>
                    <a:pt x="467" y="354"/>
                  </a:lnTo>
                  <a:lnTo>
                    <a:pt x="512" y="367"/>
                  </a:lnTo>
                  <a:lnTo>
                    <a:pt x="559" y="377"/>
                  </a:lnTo>
                  <a:lnTo>
                    <a:pt x="606" y="386"/>
                  </a:lnTo>
                  <a:lnTo>
                    <a:pt x="653" y="392"/>
                  </a:lnTo>
                  <a:lnTo>
                    <a:pt x="700" y="397"/>
                  </a:lnTo>
                  <a:lnTo>
                    <a:pt x="748" y="400"/>
                  </a:lnTo>
                  <a:lnTo>
                    <a:pt x="796" y="401"/>
                  </a:lnTo>
                  <a:lnTo>
                    <a:pt x="844" y="401"/>
                  </a:lnTo>
                  <a:lnTo>
                    <a:pt x="892" y="399"/>
                  </a:lnTo>
                  <a:lnTo>
                    <a:pt x="940" y="395"/>
                  </a:lnTo>
                  <a:lnTo>
                    <a:pt x="988" y="390"/>
                  </a:lnTo>
                  <a:lnTo>
                    <a:pt x="1036" y="383"/>
                  </a:lnTo>
                  <a:lnTo>
                    <a:pt x="1083" y="375"/>
                  </a:lnTo>
                  <a:lnTo>
                    <a:pt x="1131" y="366"/>
                  </a:lnTo>
                  <a:lnTo>
                    <a:pt x="1178" y="353"/>
                  </a:lnTo>
                  <a:lnTo>
                    <a:pt x="1224" y="341"/>
                  </a:lnTo>
                  <a:lnTo>
                    <a:pt x="1270" y="327"/>
                  </a:lnTo>
                  <a:lnTo>
                    <a:pt x="1315" y="311"/>
                  </a:lnTo>
                  <a:lnTo>
                    <a:pt x="1360" y="294"/>
                  </a:lnTo>
                  <a:lnTo>
                    <a:pt x="1403" y="275"/>
                  </a:lnTo>
                  <a:lnTo>
                    <a:pt x="1422" y="221"/>
                  </a:lnTo>
                  <a:lnTo>
                    <a:pt x="1403" y="275"/>
                  </a:lnTo>
                  <a:lnTo>
                    <a:pt x="1442" y="258"/>
                  </a:lnTo>
                  <a:lnTo>
                    <a:pt x="1422" y="221"/>
                  </a:lnTo>
                  <a:lnTo>
                    <a:pt x="1354" y="2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6" name="Freeform 403"/>
            <p:cNvSpPr>
              <a:spLocks/>
            </p:cNvSpPr>
            <p:nvPr/>
          </p:nvSpPr>
          <p:spPr bwMode="auto">
            <a:xfrm>
              <a:off x="2328" y="2099"/>
              <a:ext cx="28" cy="28"/>
            </a:xfrm>
            <a:custGeom>
              <a:avLst/>
              <a:gdLst>
                <a:gd name="T0" fmla="*/ 0 w 447"/>
                <a:gd name="T1" fmla="*/ 0 h 436"/>
                <a:gd name="T2" fmla="*/ 0 w 447"/>
                <a:gd name="T3" fmla="*/ 0 h 436"/>
                <a:gd name="T4" fmla="*/ 0 w 447"/>
                <a:gd name="T5" fmla="*/ 0 h 436"/>
                <a:gd name="T6" fmla="*/ 0 w 447"/>
                <a:gd name="T7" fmla="*/ 0 h 436"/>
                <a:gd name="T8" fmla="*/ 0 w 447"/>
                <a:gd name="T9" fmla="*/ 0 h 436"/>
                <a:gd name="T10" fmla="*/ 0 w 447"/>
                <a:gd name="T11" fmla="*/ 0 h 436"/>
                <a:gd name="T12" fmla="*/ 0 w 447"/>
                <a:gd name="T13" fmla="*/ 0 h 436"/>
                <a:gd name="T14" fmla="*/ 0 w 447"/>
                <a:gd name="T15" fmla="*/ 0 h 436"/>
                <a:gd name="T16" fmla="*/ 0 w 447"/>
                <a:gd name="T17" fmla="*/ 0 h 436"/>
                <a:gd name="T18" fmla="*/ 0 w 447"/>
                <a:gd name="T19" fmla="*/ 0 h 436"/>
                <a:gd name="T20" fmla="*/ 0 w 447"/>
                <a:gd name="T21" fmla="*/ 0 h 436"/>
                <a:gd name="T22" fmla="*/ 0 w 447"/>
                <a:gd name="T23" fmla="*/ 0 h 436"/>
                <a:gd name="T24" fmla="*/ 0 w 447"/>
                <a:gd name="T25" fmla="*/ 0 h 436"/>
                <a:gd name="T26" fmla="*/ 0 w 447"/>
                <a:gd name="T27" fmla="*/ 0 h 436"/>
                <a:gd name="T28" fmla="*/ 0 w 447"/>
                <a:gd name="T29" fmla="*/ 0 h 436"/>
                <a:gd name="T30" fmla="*/ 0 w 447"/>
                <a:gd name="T31" fmla="*/ 0 h 436"/>
                <a:gd name="T32" fmla="*/ 0 w 447"/>
                <a:gd name="T33" fmla="*/ 0 h 436"/>
                <a:gd name="T34" fmla="*/ 0 w 447"/>
                <a:gd name="T35" fmla="*/ 0 h 436"/>
                <a:gd name="T36" fmla="*/ 0 w 447"/>
                <a:gd name="T37" fmla="*/ 0 h 436"/>
                <a:gd name="T38" fmla="*/ 0 w 447"/>
                <a:gd name="T39" fmla="*/ 0 h 436"/>
                <a:gd name="T40" fmla="*/ 0 w 447"/>
                <a:gd name="T41" fmla="*/ 0 h 436"/>
                <a:gd name="T42" fmla="*/ 0 w 447"/>
                <a:gd name="T43" fmla="*/ 0 h 436"/>
                <a:gd name="T44" fmla="*/ 0 w 447"/>
                <a:gd name="T45" fmla="*/ 0 h 436"/>
                <a:gd name="T46" fmla="*/ 0 w 447"/>
                <a:gd name="T47" fmla="*/ 0 h 436"/>
                <a:gd name="T48" fmla="*/ 0 w 447"/>
                <a:gd name="T49" fmla="*/ 0 h 436"/>
                <a:gd name="T50" fmla="*/ 0 w 447"/>
                <a:gd name="T51" fmla="*/ 0 h 436"/>
                <a:gd name="T52" fmla="*/ 0 w 447"/>
                <a:gd name="T53" fmla="*/ 0 h 436"/>
                <a:gd name="T54" fmla="*/ 0 w 447"/>
                <a:gd name="T55" fmla="*/ 0 h 436"/>
                <a:gd name="T56" fmla="*/ 0 w 447"/>
                <a:gd name="T57" fmla="*/ 0 h 436"/>
                <a:gd name="T58" fmla="*/ 0 w 447"/>
                <a:gd name="T59" fmla="*/ 0 h 436"/>
                <a:gd name="T60" fmla="*/ 0 w 447"/>
                <a:gd name="T61" fmla="*/ 0 h 436"/>
                <a:gd name="T62" fmla="*/ 0 w 447"/>
                <a:gd name="T63" fmla="*/ 0 h 436"/>
                <a:gd name="T64" fmla="*/ 0 w 447"/>
                <a:gd name="T65" fmla="*/ 0 h 436"/>
                <a:gd name="T66" fmla="*/ 0 w 447"/>
                <a:gd name="T67" fmla="*/ 0 h 436"/>
                <a:gd name="T68" fmla="*/ 0 w 447"/>
                <a:gd name="T69" fmla="*/ 0 h 436"/>
                <a:gd name="T70" fmla="*/ 0 w 447"/>
                <a:gd name="T71" fmla="*/ 0 h 436"/>
                <a:gd name="T72" fmla="*/ 0 w 447"/>
                <a:gd name="T73" fmla="*/ 0 h 436"/>
                <a:gd name="T74" fmla="*/ 0 w 447"/>
                <a:gd name="T75" fmla="*/ 0 h 436"/>
                <a:gd name="T76" fmla="*/ 0 w 447"/>
                <a:gd name="T77" fmla="*/ 0 h 436"/>
                <a:gd name="T78" fmla="*/ 0 w 447"/>
                <a:gd name="T79" fmla="*/ 0 h 436"/>
                <a:gd name="T80" fmla="*/ 0 w 447"/>
                <a:gd name="T81" fmla="*/ 0 h 436"/>
                <a:gd name="T82" fmla="*/ 0 w 447"/>
                <a:gd name="T83" fmla="*/ 0 h 436"/>
                <a:gd name="T84" fmla="*/ 0 w 447"/>
                <a:gd name="T85" fmla="*/ 0 h 436"/>
                <a:gd name="T86" fmla="*/ 0 w 447"/>
                <a:gd name="T87" fmla="*/ 0 h 436"/>
                <a:gd name="T88" fmla="*/ 0 w 447"/>
                <a:gd name="T89" fmla="*/ 0 h 436"/>
                <a:gd name="T90" fmla="*/ 0 w 447"/>
                <a:gd name="T91" fmla="*/ 0 h 436"/>
                <a:gd name="T92" fmla="*/ 0 w 447"/>
                <a:gd name="T93" fmla="*/ 0 h 436"/>
                <a:gd name="T94" fmla="*/ 0 w 447"/>
                <a:gd name="T95" fmla="*/ 0 h 436"/>
                <a:gd name="T96" fmla="*/ 0 w 447"/>
                <a:gd name="T97" fmla="*/ 0 h 436"/>
                <a:gd name="T98" fmla="*/ 0 w 447"/>
                <a:gd name="T99" fmla="*/ 0 h 436"/>
                <a:gd name="T100" fmla="*/ 0 w 447"/>
                <a:gd name="T101" fmla="*/ 0 h 436"/>
                <a:gd name="T102" fmla="*/ 0 w 447"/>
                <a:gd name="T103" fmla="*/ 0 h 436"/>
                <a:gd name="T104" fmla="*/ 0 w 447"/>
                <a:gd name="T105" fmla="*/ 0 h 4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7"/>
                <a:gd name="T160" fmla="*/ 0 h 436"/>
                <a:gd name="T161" fmla="*/ 447 w 447"/>
                <a:gd name="T162" fmla="*/ 436 h 4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7" h="436">
                  <a:moveTo>
                    <a:pt x="0" y="28"/>
                  </a:moveTo>
                  <a:lnTo>
                    <a:pt x="0" y="26"/>
                  </a:lnTo>
                  <a:lnTo>
                    <a:pt x="7" y="45"/>
                  </a:lnTo>
                  <a:lnTo>
                    <a:pt x="14" y="62"/>
                  </a:lnTo>
                  <a:lnTo>
                    <a:pt x="23" y="79"/>
                  </a:lnTo>
                  <a:lnTo>
                    <a:pt x="34" y="96"/>
                  </a:lnTo>
                  <a:lnTo>
                    <a:pt x="44" y="111"/>
                  </a:lnTo>
                  <a:lnTo>
                    <a:pt x="55" y="126"/>
                  </a:lnTo>
                  <a:lnTo>
                    <a:pt x="67" y="140"/>
                  </a:lnTo>
                  <a:lnTo>
                    <a:pt x="80" y="154"/>
                  </a:lnTo>
                  <a:lnTo>
                    <a:pt x="105" y="180"/>
                  </a:lnTo>
                  <a:lnTo>
                    <a:pt x="132" y="203"/>
                  </a:lnTo>
                  <a:lnTo>
                    <a:pt x="160" y="226"/>
                  </a:lnTo>
                  <a:lnTo>
                    <a:pt x="188" y="248"/>
                  </a:lnTo>
                  <a:lnTo>
                    <a:pt x="216" y="270"/>
                  </a:lnTo>
                  <a:lnTo>
                    <a:pt x="245" y="291"/>
                  </a:lnTo>
                  <a:lnTo>
                    <a:pt x="271" y="313"/>
                  </a:lnTo>
                  <a:lnTo>
                    <a:pt x="297" y="336"/>
                  </a:lnTo>
                  <a:lnTo>
                    <a:pt x="308" y="347"/>
                  </a:lnTo>
                  <a:lnTo>
                    <a:pt x="321" y="358"/>
                  </a:lnTo>
                  <a:lnTo>
                    <a:pt x="332" y="370"/>
                  </a:lnTo>
                  <a:lnTo>
                    <a:pt x="342" y="383"/>
                  </a:lnTo>
                  <a:lnTo>
                    <a:pt x="352" y="396"/>
                  </a:lnTo>
                  <a:lnTo>
                    <a:pt x="362" y="408"/>
                  </a:lnTo>
                  <a:lnTo>
                    <a:pt x="371" y="423"/>
                  </a:lnTo>
                  <a:lnTo>
                    <a:pt x="379" y="436"/>
                  </a:lnTo>
                  <a:lnTo>
                    <a:pt x="447" y="399"/>
                  </a:lnTo>
                  <a:lnTo>
                    <a:pt x="436" y="382"/>
                  </a:lnTo>
                  <a:lnTo>
                    <a:pt x="425" y="365"/>
                  </a:lnTo>
                  <a:lnTo>
                    <a:pt x="414" y="349"/>
                  </a:lnTo>
                  <a:lnTo>
                    <a:pt x="402" y="333"/>
                  </a:lnTo>
                  <a:lnTo>
                    <a:pt x="389" y="319"/>
                  </a:lnTo>
                  <a:lnTo>
                    <a:pt x="376" y="305"/>
                  </a:lnTo>
                  <a:lnTo>
                    <a:pt x="363" y="291"/>
                  </a:lnTo>
                  <a:lnTo>
                    <a:pt x="348" y="278"/>
                  </a:lnTo>
                  <a:lnTo>
                    <a:pt x="321" y="254"/>
                  </a:lnTo>
                  <a:lnTo>
                    <a:pt x="292" y="231"/>
                  </a:lnTo>
                  <a:lnTo>
                    <a:pt x="264" y="209"/>
                  </a:lnTo>
                  <a:lnTo>
                    <a:pt x="235" y="187"/>
                  </a:lnTo>
                  <a:lnTo>
                    <a:pt x="208" y="165"/>
                  </a:lnTo>
                  <a:lnTo>
                    <a:pt x="182" y="144"/>
                  </a:lnTo>
                  <a:lnTo>
                    <a:pt x="158" y="123"/>
                  </a:lnTo>
                  <a:lnTo>
                    <a:pt x="135" y="100"/>
                  </a:lnTo>
                  <a:lnTo>
                    <a:pt x="126" y="90"/>
                  </a:lnTo>
                  <a:lnTo>
                    <a:pt x="116" y="77"/>
                  </a:lnTo>
                  <a:lnTo>
                    <a:pt x="106" y="66"/>
                  </a:lnTo>
                  <a:lnTo>
                    <a:pt x="98" y="54"/>
                  </a:lnTo>
                  <a:lnTo>
                    <a:pt x="91" y="42"/>
                  </a:lnTo>
                  <a:lnTo>
                    <a:pt x="84" y="28"/>
                  </a:lnTo>
                  <a:lnTo>
                    <a:pt x="78" y="15"/>
                  </a:lnTo>
                  <a:lnTo>
                    <a:pt x="73" y="1"/>
                  </a:lnTo>
                  <a:lnTo>
                    <a:pt x="7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7" name="Freeform 404"/>
            <p:cNvSpPr>
              <a:spLocks/>
            </p:cNvSpPr>
            <p:nvPr/>
          </p:nvSpPr>
          <p:spPr bwMode="auto">
            <a:xfrm>
              <a:off x="2323" y="2084"/>
              <a:ext cx="10" cy="17"/>
            </a:xfrm>
            <a:custGeom>
              <a:avLst/>
              <a:gdLst>
                <a:gd name="T0" fmla="*/ 0 w 157"/>
                <a:gd name="T1" fmla="*/ 0 h 282"/>
                <a:gd name="T2" fmla="*/ 0 w 157"/>
                <a:gd name="T3" fmla="*/ 0 h 282"/>
                <a:gd name="T4" fmla="*/ 0 w 157"/>
                <a:gd name="T5" fmla="*/ 0 h 282"/>
                <a:gd name="T6" fmla="*/ 0 w 157"/>
                <a:gd name="T7" fmla="*/ 0 h 282"/>
                <a:gd name="T8" fmla="*/ 0 w 157"/>
                <a:gd name="T9" fmla="*/ 0 h 282"/>
                <a:gd name="T10" fmla="*/ 0 w 157"/>
                <a:gd name="T11" fmla="*/ 0 h 282"/>
                <a:gd name="T12" fmla="*/ 0 w 157"/>
                <a:gd name="T13" fmla="*/ 0 h 282"/>
                <a:gd name="T14" fmla="*/ 0 w 157"/>
                <a:gd name="T15" fmla="*/ 0 h 282"/>
                <a:gd name="T16" fmla="*/ 0 w 157"/>
                <a:gd name="T17" fmla="*/ 0 h 282"/>
                <a:gd name="T18" fmla="*/ 0 w 157"/>
                <a:gd name="T19" fmla="*/ 0 h 282"/>
                <a:gd name="T20" fmla="*/ 0 w 157"/>
                <a:gd name="T21" fmla="*/ 0 h 282"/>
                <a:gd name="T22" fmla="*/ 0 w 157"/>
                <a:gd name="T23" fmla="*/ 0 h 282"/>
                <a:gd name="T24" fmla="*/ 0 w 157"/>
                <a:gd name="T25" fmla="*/ 0 h 282"/>
                <a:gd name="T26" fmla="*/ 0 w 157"/>
                <a:gd name="T27" fmla="*/ 0 h 282"/>
                <a:gd name="T28" fmla="*/ 0 w 157"/>
                <a:gd name="T29" fmla="*/ 0 h 282"/>
                <a:gd name="T30" fmla="*/ 0 w 157"/>
                <a:gd name="T31" fmla="*/ 0 h 282"/>
                <a:gd name="T32" fmla="*/ 0 w 157"/>
                <a:gd name="T33" fmla="*/ 0 h 282"/>
                <a:gd name="T34" fmla="*/ 0 w 157"/>
                <a:gd name="T35" fmla="*/ 0 h 282"/>
                <a:gd name="T36" fmla="*/ 0 w 157"/>
                <a:gd name="T37" fmla="*/ 0 h 282"/>
                <a:gd name="T38" fmla="*/ 0 w 157"/>
                <a:gd name="T39" fmla="*/ 0 h 282"/>
                <a:gd name="T40" fmla="*/ 0 w 157"/>
                <a:gd name="T41" fmla="*/ 0 h 282"/>
                <a:gd name="T42" fmla="*/ 0 w 157"/>
                <a:gd name="T43" fmla="*/ 0 h 282"/>
                <a:gd name="T44" fmla="*/ 0 w 157"/>
                <a:gd name="T45" fmla="*/ 0 h 282"/>
                <a:gd name="T46" fmla="*/ 0 w 157"/>
                <a:gd name="T47" fmla="*/ 0 h 282"/>
                <a:gd name="T48" fmla="*/ 0 w 157"/>
                <a:gd name="T49" fmla="*/ 0 h 282"/>
                <a:gd name="T50" fmla="*/ 0 w 157"/>
                <a:gd name="T51" fmla="*/ 0 h 282"/>
                <a:gd name="T52" fmla="*/ 0 w 157"/>
                <a:gd name="T53" fmla="*/ 0 h 282"/>
                <a:gd name="T54" fmla="*/ 0 w 157"/>
                <a:gd name="T55" fmla="*/ 0 h 282"/>
                <a:gd name="T56" fmla="*/ 0 w 157"/>
                <a:gd name="T57" fmla="*/ 0 h 282"/>
                <a:gd name="T58" fmla="*/ 0 w 157"/>
                <a:gd name="T59" fmla="*/ 0 h 282"/>
                <a:gd name="T60" fmla="*/ 0 w 157"/>
                <a:gd name="T61" fmla="*/ 0 h 282"/>
                <a:gd name="T62" fmla="*/ 0 w 157"/>
                <a:gd name="T63" fmla="*/ 0 h 282"/>
                <a:gd name="T64" fmla="*/ 0 w 157"/>
                <a:gd name="T65" fmla="*/ 0 h 282"/>
                <a:gd name="T66" fmla="*/ 0 w 157"/>
                <a:gd name="T67" fmla="*/ 0 h 282"/>
                <a:gd name="T68" fmla="*/ 0 w 157"/>
                <a:gd name="T69" fmla="*/ 0 h 282"/>
                <a:gd name="T70" fmla="*/ 0 w 157"/>
                <a:gd name="T71" fmla="*/ 0 h 282"/>
                <a:gd name="T72" fmla="*/ 0 w 157"/>
                <a:gd name="T73" fmla="*/ 0 h 2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7"/>
                <a:gd name="T112" fmla="*/ 0 h 282"/>
                <a:gd name="T113" fmla="*/ 157 w 157"/>
                <a:gd name="T114" fmla="*/ 282 h 28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7" h="282">
                  <a:moveTo>
                    <a:pt x="0" y="68"/>
                  </a:moveTo>
                  <a:lnTo>
                    <a:pt x="3" y="69"/>
                  </a:lnTo>
                  <a:lnTo>
                    <a:pt x="6" y="71"/>
                  </a:lnTo>
                  <a:lnTo>
                    <a:pt x="9" y="73"/>
                  </a:lnTo>
                  <a:lnTo>
                    <a:pt x="12" y="75"/>
                  </a:lnTo>
                  <a:lnTo>
                    <a:pt x="14" y="77"/>
                  </a:lnTo>
                  <a:lnTo>
                    <a:pt x="20" y="84"/>
                  </a:lnTo>
                  <a:lnTo>
                    <a:pt x="26" y="93"/>
                  </a:lnTo>
                  <a:lnTo>
                    <a:pt x="31" y="103"/>
                  </a:lnTo>
                  <a:lnTo>
                    <a:pt x="37" y="115"/>
                  </a:lnTo>
                  <a:lnTo>
                    <a:pt x="41" y="129"/>
                  </a:lnTo>
                  <a:lnTo>
                    <a:pt x="46" y="143"/>
                  </a:lnTo>
                  <a:lnTo>
                    <a:pt x="54" y="176"/>
                  </a:lnTo>
                  <a:lnTo>
                    <a:pt x="62" y="210"/>
                  </a:lnTo>
                  <a:lnTo>
                    <a:pt x="67" y="228"/>
                  </a:lnTo>
                  <a:lnTo>
                    <a:pt x="71" y="246"/>
                  </a:lnTo>
                  <a:lnTo>
                    <a:pt x="78" y="264"/>
                  </a:lnTo>
                  <a:lnTo>
                    <a:pt x="84" y="282"/>
                  </a:lnTo>
                  <a:lnTo>
                    <a:pt x="157" y="254"/>
                  </a:lnTo>
                  <a:lnTo>
                    <a:pt x="151" y="239"/>
                  </a:lnTo>
                  <a:lnTo>
                    <a:pt x="146" y="224"/>
                  </a:lnTo>
                  <a:lnTo>
                    <a:pt x="142" y="208"/>
                  </a:lnTo>
                  <a:lnTo>
                    <a:pt x="137" y="191"/>
                  </a:lnTo>
                  <a:lnTo>
                    <a:pt x="129" y="157"/>
                  </a:lnTo>
                  <a:lnTo>
                    <a:pt x="120" y="122"/>
                  </a:lnTo>
                  <a:lnTo>
                    <a:pt x="114" y="104"/>
                  </a:lnTo>
                  <a:lnTo>
                    <a:pt x="108" y="88"/>
                  </a:lnTo>
                  <a:lnTo>
                    <a:pt x="101" y="70"/>
                  </a:lnTo>
                  <a:lnTo>
                    <a:pt x="93" y="54"/>
                  </a:lnTo>
                  <a:lnTo>
                    <a:pt x="83" y="38"/>
                  </a:lnTo>
                  <a:lnTo>
                    <a:pt x="70" y="25"/>
                  </a:lnTo>
                  <a:lnTo>
                    <a:pt x="63" y="17"/>
                  </a:lnTo>
                  <a:lnTo>
                    <a:pt x="55" y="11"/>
                  </a:lnTo>
                  <a:lnTo>
                    <a:pt x="47" y="6"/>
                  </a:lnTo>
                  <a:lnTo>
                    <a:pt x="38" y="0"/>
                  </a:lnTo>
                  <a:lnTo>
                    <a:pt x="41" y="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8" name="Freeform 405"/>
            <p:cNvSpPr>
              <a:spLocks/>
            </p:cNvSpPr>
            <p:nvPr/>
          </p:nvSpPr>
          <p:spPr bwMode="auto">
            <a:xfrm>
              <a:off x="2329" y="1999"/>
              <a:ext cx="23" cy="14"/>
            </a:xfrm>
            <a:custGeom>
              <a:avLst/>
              <a:gdLst>
                <a:gd name="T0" fmla="*/ 0 w 363"/>
                <a:gd name="T1" fmla="*/ 0 h 226"/>
                <a:gd name="T2" fmla="*/ 0 w 363"/>
                <a:gd name="T3" fmla="*/ 0 h 226"/>
                <a:gd name="T4" fmla="*/ 0 w 363"/>
                <a:gd name="T5" fmla="*/ 0 h 226"/>
                <a:gd name="T6" fmla="*/ 0 w 363"/>
                <a:gd name="T7" fmla="*/ 0 h 226"/>
                <a:gd name="T8" fmla="*/ 0 w 363"/>
                <a:gd name="T9" fmla="*/ 0 h 226"/>
                <a:gd name="T10" fmla="*/ 0 w 363"/>
                <a:gd name="T11" fmla="*/ 0 h 226"/>
                <a:gd name="T12" fmla="*/ 0 w 363"/>
                <a:gd name="T13" fmla="*/ 0 h 226"/>
                <a:gd name="T14" fmla="*/ 0 w 363"/>
                <a:gd name="T15" fmla="*/ 0 h 226"/>
                <a:gd name="T16" fmla="*/ 0 w 363"/>
                <a:gd name="T17" fmla="*/ 0 h 226"/>
                <a:gd name="T18" fmla="*/ 0 w 363"/>
                <a:gd name="T19" fmla="*/ 0 h 226"/>
                <a:gd name="T20" fmla="*/ 0 w 363"/>
                <a:gd name="T21" fmla="*/ 0 h 226"/>
                <a:gd name="T22" fmla="*/ 0 w 363"/>
                <a:gd name="T23" fmla="*/ 0 h 226"/>
                <a:gd name="T24" fmla="*/ 0 w 363"/>
                <a:gd name="T25" fmla="*/ 0 h 226"/>
                <a:gd name="T26" fmla="*/ 0 w 363"/>
                <a:gd name="T27" fmla="*/ 0 h 226"/>
                <a:gd name="T28" fmla="*/ 0 w 363"/>
                <a:gd name="T29" fmla="*/ 0 h 226"/>
                <a:gd name="T30" fmla="*/ 0 w 363"/>
                <a:gd name="T31" fmla="*/ 0 h 226"/>
                <a:gd name="T32" fmla="*/ 0 w 363"/>
                <a:gd name="T33" fmla="*/ 0 h 226"/>
                <a:gd name="T34" fmla="*/ 0 w 363"/>
                <a:gd name="T35" fmla="*/ 0 h 226"/>
                <a:gd name="T36" fmla="*/ 0 w 363"/>
                <a:gd name="T37" fmla="*/ 0 h 226"/>
                <a:gd name="T38" fmla="*/ 0 w 363"/>
                <a:gd name="T39" fmla="*/ 0 h 226"/>
                <a:gd name="T40" fmla="*/ 0 w 363"/>
                <a:gd name="T41" fmla="*/ 0 h 226"/>
                <a:gd name="T42" fmla="*/ 0 w 363"/>
                <a:gd name="T43" fmla="*/ 0 h 226"/>
                <a:gd name="T44" fmla="*/ 0 w 363"/>
                <a:gd name="T45" fmla="*/ 0 h 226"/>
                <a:gd name="T46" fmla="*/ 0 w 363"/>
                <a:gd name="T47" fmla="*/ 0 h 226"/>
                <a:gd name="T48" fmla="*/ 0 w 363"/>
                <a:gd name="T49" fmla="*/ 0 h 226"/>
                <a:gd name="T50" fmla="*/ 0 w 363"/>
                <a:gd name="T51" fmla="*/ 0 h 226"/>
                <a:gd name="T52" fmla="*/ 0 w 363"/>
                <a:gd name="T53" fmla="*/ 0 h 226"/>
                <a:gd name="T54" fmla="*/ 0 w 363"/>
                <a:gd name="T55" fmla="*/ 0 h 226"/>
                <a:gd name="T56" fmla="*/ 0 w 363"/>
                <a:gd name="T57" fmla="*/ 0 h 226"/>
                <a:gd name="T58" fmla="*/ 0 w 363"/>
                <a:gd name="T59" fmla="*/ 0 h 226"/>
                <a:gd name="T60" fmla="*/ 0 w 363"/>
                <a:gd name="T61" fmla="*/ 0 h 226"/>
                <a:gd name="T62" fmla="*/ 0 w 363"/>
                <a:gd name="T63" fmla="*/ 0 h 226"/>
                <a:gd name="T64" fmla="*/ 0 w 363"/>
                <a:gd name="T65" fmla="*/ 0 h 226"/>
                <a:gd name="T66" fmla="*/ 0 w 363"/>
                <a:gd name="T67" fmla="*/ 0 h 226"/>
                <a:gd name="T68" fmla="*/ 0 w 363"/>
                <a:gd name="T69" fmla="*/ 0 h 226"/>
                <a:gd name="T70" fmla="*/ 0 w 363"/>
                <a:gd name="T71" fmla="*/ 0 h 226"/>
                <a:gd name="T72" fmla="*/ 0 w 363"/>
                <a:gd name="T73" fmla="*/ 0 h 226"/>
                <a:gd name="T74" fmla="*/ 0 w 363"/>
                <a:gd name="T75" fmla="*/ 0 h 226"/>
                <a:gd name="T76" fmla="*/ 0 w 363"/>
                <a:gd name="T77" fmla="*/ 0 h 226"/>
                <a:gd name="T78" fmla="*/ 0 w 363"/>
                <a:gd name="T79" fmla="*/ 0 h 226"/>
                <a:gd name="T80" fmla="*/ 0 w 363"/>
                <a:gd name="T81" fmla="*/ 0 h 226"/>
                <a:gd name="T82" fmla="*/ 0 w 363"/>
                <a:gd name="T83" fmla="*/ 0 h 226"/>
                <a:gd name="T84" fmla="*/ 0 w 363"/>
                <a:gd name="T85" fmla="*/ 0 h 226"/>
                <a:gd name="T86" fmla="*/ 0 w 363"/>
                <a:gd name="T87" fmla="*/ 0 h 226"/>
                <a:gd name="T88" fmla="*/ 0 w 363"/>
                <a:gd name="T89" fmla="*/ 0 h 226"/>
                <a:gd name="T90" fmla="*/ 0 w 363"/>
                <a:gd name="T91" fmla="*/ 0 h 226"/>
                <a:gd name="T92" fmla="*/ 0 w 363"/>
                <a:gd name="T93" fmla="*/ 0 h 226"/>
                <a:gd name="T94" fmla="*/ 0 w 363"/>
                <a:gd name="T95" fmla="*/ 0 h 226"/>
                <a:gd name="T96" fmla="*/ 0 w 363"/>
                <a:gd name="T97" fmla="*/ 0 h 22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63"/>
                <a:gd name="T148" fmla="*/ 0 h 226"/>
                <a:gd name="T149" fmla="*/ 363 w 363"/>
                <a:gd name="T150" fmla="*/ 226 h 22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63" h="226">
                  <a:moveTo>
                    <a:pt x="0" y="77"/>
                  </a:moveTo>
                  <a:lnTo>
                    <a:pt x="0" y="77"/>
                  </a:lnTo>
                  <a:lnTo>
                    <a:pt x="21" y="77"/>
                  </a:lnTo>
                  <a:lnTo>
                    <a:pt x="41" y="79"/>
                  </a:lnTo>
                  <a:lnTo>
                    <a:pt x="63" y="80"/>
                  </a:lnTo>
                  <a:lnTo>
                    <a:pt x="84" y="83"/>
                  </a:lnTo>
                  <a:lnTo>
                    <a:pt x="105" y="87"/>
                  </a:lnTo>
                  <a:lnTo>
                    <a:pt x="126" y="92"/>
                  </a:lnTo>
                  <a:lnTo>
                    <a:pt x="148" y="99"/>
                  </a:lnTo>
                  <a:lnTo>
                    <a:pt x="167" y="106"/>
                  </a:lnTo>
                  <a:lnTo>
                    <a:pt x="187" y="115"/>
                  </a:lnTo>
                  <a:lnTo>
                    <a:pt x="206" y="126"/>
                  </a:lnTo>
                  <a:lnTo>
                    <a:pt x="214" y="131"/>
                  </a:lnTo>
                  <a:lnTo>
                    <a:pt x="224" y="138"/>
                  </a:lnTo>
                  <a:lnTo>
                    <a:pt x="232" y="145"/>
                  </a:lnTo>
                  <a:lnTo>
                    <a:pt x="240" y="151"/>
                  </a:lnTo>
                  <a:lnTo>
                    <a:pt x="247" y="159"/>
                  </a:lnTo>
                  <a:lnTo>
                    <a:pt x="254" y="166"/>
                  </a:lnTo>
                  <a:lnTo>
                    <a:pt x="262" y="175"/>
                  </a:lnTo>
                  <a:lnTo>
                    <a:pt x="269" y="184"/>
                  </a:lnTo>
                  <a:lnTo>
                    <a:pt x="275" y="193"/>
                  </a:lnTo>
                  <a:lnTo>
                    <a:pt x="281" y="203"/>
                  </a:lnTo>
                  <a:lnTo>
                    <a:pt x="286" y="214"/>
                  </a:lnTo>
                  <a:lnTo>
                    <a:pt x="291" y="226"/>
                  </a:lnTo>
                  <a:lnTo>
                    <a:pt x="363" y="195"/>
                  </a:lnTo>
                  <a:lnTo>
                    <a:pt x="356" y="181"/>
                  </a:lnTo>
                  <a:lnTo>
                    <a:pt x="349" y="166"/>
                  </a:lnTo>
                  <a:lnTo>
                    <a:pt x="341" y="152"/>
                  </a:lnTo>
                  <a:lnTo>
                    <a:pt x="332" y="140"/>
                  </a:lnTo>
                  <a:lnTo>
                    <a:pt x="323" y="127"/>
                  </a:lnTo>
                  <a:lnTo>
                    <a:pt x="313" y="115"/>
                  </a:lnTo>
                  <a:lnTo>
                    <a:pt x="303" y="105"/>
                  </a:lnTo>
                  <a:lnTo>
                    <a:pt x="292" y="94"/>
                  </a:lnTo>
                  <a:lnTo>
                    <a:pt x="281" y="84"/>
                  </a:lnTo>
                  <a:lnTo>
                    <a:pt x="270" y="76"/>
                  </a:lnTo>
                  <a:lnTo>
                    <a:pt x="259" y="68"/>
                  </a:lnTo>
                  <a:lnTo>
                    <a:pt x="246" y="60"/>
                  </a:lnTo>
                  <a:lnTo>
                    <a:pt x="223" y="46"/>
                  </a:lnTo>
                  <a:lnTo>
                    <a:pt x="197" y="35"/>
                  </a:lnTo>
                  <a:lnTo>
                    <a:pt x="172" y="25"/>
                  </a:lnTo>
                  <a:lnTo>
                    <a:pt x="147" y="18"/>
                  </a:lnTo>
                  <a:lnTo>
                    <a:pt x="121" y="12"/>
                  </a:lnTo>
                  <a:lnTo>
                    <a:pt x="96" y="7"/>
                  </a:lnTo>
                  <a:lnTo>
                    <a:pt x="71" y="3"/>
                  </a:lnTo>
                  <a:lnTo>
                    <a:pt x="46" y="1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39" name="Freeform 406"/>
            <p:cNvSpPr>
              <a:spLocks/>
            </p:cNvSpPr>
            <p:nvPr/>
          </p:nvSpPr>
          <p:spPr bwMode="auto">
            <a:xfrm>
              <a:off x="2312" y="1999"/>
              <a:ext cx="17" cy="22"/>
            </a:xfrm>
            <a:custGeom>
              <a:avLst/>
              <a:gdLst>
                <a:gd name="T0" fmla="*/ 0 w 281"/>
                <a:gd name="T1" fmla="*/ 0 h 350"/>
                <a:gd name="T2" fmla="*/ 0 w 281"/>
                <a:gd name="T3" fmla="*/ 0 h 350"/>
                <a:gd name="T4" fmla="*/ 0 w 281"/>
                <a:gd name="T5" fmla="*/ 0 h 350"/>
                <a:gd name="T6" fmla="*/ 0 w 281"/>
                <a:gd name="T7" fmla="*/ 0 h 350"/>
                <a:gd name="T8" fmla="*/ 0 w 281"/>
                <a:gd name="T9" fmla="*/ 0 h 350"/>
                <a:gd name="T10" fmla="*/ 0 w 281"/>
                <a:gd name="T11" fmla="*/ 0 h 350"/>
                <a:gd name="T12" fmla="*/ 0 w 281"/>
                <a:gd name="T13" fmla="*/ 0 h 350"/>
                <a:gd name="T14" fmla="*/ 0 w 281"/>
                <a:gd name="T15" fmla="*/ 0 h 350"/>
                <a:gd name="T16" fmla="*/ 0 w 281"/>
                <a:gd name="T17" fmla="*/ 0 h 350"/>
                <a:gd name="T18" fmla="*/ 0 w 281"/>
                <a:gd name="T19" fmla="*/ 0 h 350"/>
                <a:gd name="T20" fmla="*/ 0 w 281"/>
                <a:gd name="T21" fmla="*/ 0 h 350"/>
                <a:gd name="T22" fmla="*/ 0 w 281"/>
                <a:gd name="T23" fmla="*/ 0 h 350"/>
                <a:gd name="T24" fmla="*/ 0 w 281"/>
                <a:gd name="T25" fmla="*/ 0 h 350"/>
                <a:gd name="T26" fmla="*/ 0 w 281"/>
                <a:gd name="T27" fmla="*/ 0 h 350"/>
                <a:gd name="T28" fmla="*/ 0 w 281"/>
                <a:gd name="T29" fmla="*/ 0 h 350"/>
                <a:gd name="T30" fmla="*/ 0 w 281"/>
                <a:gd name="T31" fmla="*/ 0 h 350"/>
                <a:gd name="T32" fmla="*/ 0 w 281"/>
                <a:gd name="T33" fmla="*/ 0 h 350"/>
                <a:gd name="T34" fmla="*/ 0 w 281"/>
                <a:gd name="T35" fmla="*/ 0 h 350"/>
                <a:gd name="T36" fmla="*/ 0 w 281"/>
                <a:gd name="T37" fmla="*/ 0 h 350"/>
                <a:gd name="T38" fmla="*/ 0 w 281"/>
                <a:gd name="T39" fmla="*/ 0 h 350"/>
                <a:gd name="T40" fmla="*/ 0 w 281"/>
                <a:gd name="T41" fmla="*/ 0 h 350"/>
                <a:gd name="T42" fmla="*/ 0 w 281"/>
                <a:gd name="T43" fmla="*/ 0 h 350"/>
                <a:gd name="T44" fmla="*/ 0 w 281"/>
                <a:gd name="T45" fmla="*/ 0 h 350"/>
                <a:gd name="T46" fmla="*/ 0 w 281"/>
                <a:gd name="T47" fmla="*/ 0 h 350"/>
                <a:gd name="T48" fmla="*/ 0 w 281"/>
                <a:gd name="T49" fmla="*/ 0 h 350"/>
                <a:gd name="T50" fmla="*/ 0 w 281"/>
                <a:gd name="T51" fmla="*/ 0 h 350"/>
                <a:gd name="T52" fmla="*/ 0 w 281"/>
                <a:gd name="T53" fmla="*/ 0 h 350"/>
                <a:gd name="T54" fmla="*/ 0 w 281"/>
                <a:gd name="T55" fmla="*/ 0 h 350"/>
                <a:gd name="T56" fmla="*/ 0 w 281"/>
                <a:gd name="T57" fmla="*/ 0 h 350"/>
                <a:gd name="T58" fmla="*/ 0 w 281"/>
                <a:gd name="T59" fmla="*/ 0 h 350"/>
                <a:gd name="T60" fmla="*/ 0 w 281"/>
                <a:gd name="T61" fmla="*/ 0 h 350"/>
                <a:gd name="T62" fmla="*/ 0 w 281"/>
                <a:gd name="T63" fmla="*/ 0 h 350"/>
                <a:gd name="T64" fmla="*/ 0 w 281"/>
                <a:gd name="T65" fmla="*/ 0 h 350"/>
                <a:gd name="T66" fmla="*/ 0 w 281"/>
                <a:gd name="T67" fmla="*/ 0 h 350"/>
                <a:gd name="T68" fmla="*/ 0 w 281"/>
                <a:gd name="T69" fmla="*/ 0 h 350"/>
                <a:gd name="T70" fmla="*/ 0 w 281"/>
                <a:gd name="T71" fmla="*/ 0 h 350"/>
                <a:gd name="T72" fmla="*/ 0 w 281"/>
                <a:gd name="T73" fmla="*/ 0 h 350"/>
                <a:gd name="T74" fmla="*/ 0 w 281"/>
                <a:gd name="T75" fmla="*/ 0 h 350"/>
                <a:gd name="T76" fmla="*/ 0 w 281"/>
                <a:gd name="T77" fmla="*/ 0 h 350"/>
                <a:gd name="T78" fmla="*/ 0 w 281"/>
                <a:gd name="T79" fmla="*/ 0 h 350"/>
                <a:gd name="T80" fmla="*/ 0 w 281"/>
                <a:gd name="T81" fmla="*/ 0 h 350"/>
                <a:gd name="T82" fmla="*/ 0 w 281"/>
                <a:gd name="T83" fmla="*/ 0 h 350"/>
                <a:gd name="T84" fmla="*/ 0 w 281"/>
                <a:gd name="T85" fmla="*/ 0 h 350"/>
                <a:gd name="T86" fmla="*/ 0 w 281"/>
                <a:gd name="T87" fmla="*/ 0 h 350"/>
                <a:gd name="T88" fmla="*/ 0 w 281"/>
                <a:gd name="T89" fmla="*/ 0 h 350"/>
                <a:gd name="T90" fmla="*/ 0 w 281"/>
                <a:gd name="T91" fmla="*/ 0 h 350"/>
                <a:gd name="T92" fmla="*/ 0 w 281"/>
                <a:gd name="T93" fmla="*/ 0 h 350"/>
                <a:gd name="T94" fmla="*/ 0 w 281"/>
                <a:gd name="T95" fmla="*/ 0 h 350"/>
                <a:gd name="T96" fmla="*/ 0 w 281"/>
                <a:gd name="T97" fmla="*/ 0 h 3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1"/>
                <a:gd name="T148" fmla="*/ 0 h 350"/>
                <a:gd name="T149" fmla="*/ 281 w 281"/>
                <a:gd name="T150" fmla="*/ 350 h 3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1" h="350">
                  <a:moveTo>
                    <a:pt x="63" y="350"/>
                  </a:moveTo>
                  <a:lnTo>
                    <a:pt x="64" y="349"/>
                  </a:lnTo>
                  <a:lnTo>
                    <a:pt x="79" y="325"/>
                  </a:lnTo>
                  <a:lnTo>
                    <a:pt x="94" y="301"/>
                  </a:lnTo>
                  <a:lnTo>
                    <a:pt x="106" y="277"/>
                  </a:lnTo>
                  <a:lnTo>
                    <a:pt x="119" y="252"/>
                  </a:lnTo>
                  <a:lnTo>
                    <a:pt x="132" y="228"/>
                  </a:lnTo>
                  <a:lnTo>
                    <a:pt x="143" y="204"/>
                  </a:lnTo>
                  <a:lnTo>
                    <a:pt x="155" y="183"/>
                  </a:lnTo>
                  <a:lnTo>
                    <a:pt x="167" y="161"/>
                  </a:lnTo>
                  <a:lnTo>
                    <a:pt x="180" y="142"/>
                  </a:lnTo>
                  <a:lnTo>
                    <a:pt x="193" y="124"/>
                  </a:lnTo>
                  <a:lnTo>
                    <a:pt x="198" y="117"/>
                  </a:lnTo>
                  <a:lnTo>
                    <a:pt x="205" y="111"/>
                  </a:lnTo>
                  <a:lnTo>
                    <a:pt x="212" y="105"/>
                  </a:lnTo>
                  <a:lnTo>
                    <a:pt x="219" y="99"/>
                  </a:lnTo>
                  <a:lnTo>
                    <a:pt x="226" y="93"/>
                  </a:lnTo>
                  <a:lnTo>
                    <a:pt x="232" y="89"/>
                  </a:lnTo>
                  <a:lnTo>
                    <a:pt x="239" y="86"/>
                  </a:lnTo>
                  <a:lnTo>
                    <a:pt x="247" y="83"/>
                  </a:lnTo>
                  <a:lnTo>
                    <a:pt x="255" y="80"/>
                  </a:lnTo>
                  <a:lnTo>
                    <a:pt x="263" y="79"/>
                  </a:lnTo>
                  <a:lnTo>
                    <a:pt x="272" y="78"/>
                  </a:lnTo>
                  <a:lnTo>
                    <a:pt x="281" y="77"/>
                  </a:lnTo>
                  <a:lnTo>
                    <a:pt x="281" y="0"/>
                  </a:lnTo>
                  <a:lnTo>
                    <a:pt x="266" y="0"/>
                  </a:lnTo>
                  <a:lnTo>
                    <a:pt x="250" y="2"/>
                  </a:lnTo>
                  <a:lnTo>
                    <a:pt x="235" y="5"/>
                  </a:lnTo>
                  <a:lnTo>
                    <a:pt x="222" y="9"/>
                  </a:lnTo>
                  <a:lnTo>
                    <a:pt x="207" y="16"/>
                  </a:lnTo>
                  <a:lnTo>
                    <a:pt x="195" y="22"/>
                  </a:lnTo>
                  <a:lnTo>
                    <a:pt x="183" y="29"/>
                  </a:lnTo>
                  <a:lnTo>
                    <a:pt x="172" y="37"/>
                  </a:lnTo>
                  <a:lnTo>
                    <a:pt x="160" y="46"/>
                  </a:lnTo>
                  <a:lnTo>
                    <a:pt x="151" y="56"/>
                  </a:lnTo>
                  <a:lnTo>
                    <a:pt x="141" y="66"/>
                  </a:lnTo>
                  <a:lnTo>
                    <a:pt x="132" y="77"/>
                  </a:lnTo>
                  <a:lnTo>
                    <a:pt x="116" y="98"/>
                  </a:lnTo>
                  <a:lnTo>
                    <a:pt x="101" y="121"/>
                  </a:lnTo>
                  <a:lnTo>
                    <a:pt x="87" y="145"/>
                  </a:lnTo>
                  <a:lnTo>
                    <a:pt x="74" y="169"/>
                  </a:lnTo>
                  <a:lnTo>
                    <a:pt x="62" y="193"/>
                  </a:lnTo>
                  <a:lnTo>
                    <a:pt x="50" y="217"/>
                  </a:lnTo>
                  <a:lnTo>
                    <a:pt x="38" y="241"/>
                  </a:lnTo>
                  <a:lnTo>
                    <a:pt x="26" y="264"/>
                  </a:lnTo>
                  <a:lnTo>
                    <a:pt x="14" y="285"/>
                  </a:lnTo>
                  <a:lnTo>
                    <a:pt x="0" y="305"/>
                  </a:lnTo>
                  <a:lnTo>
                    <a:pt x="1" y="303"/>
                  </a:lnTo>
                  <a:lnTo>
                    <a:pt x="63" y="35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0" name="Freeform 407"/>
            <p:cNvSpPr>
              <a:spLocks/>
            </p:cNvSpPr>
            <p:nvPr/>
          </p:nvSpPr>
          <p:spPr bwMode="auto">
            <a:xfrm>
              <a:off x="2296" y="2018"/>
              <a:ext cx="20" cy="45"/>
            </a:xfrm>
            <a:custGeom>
              <a:avLst/>
              <a:gdLst>
                <a:gd name="T0" fmla="*/ 0 w 310"/>
                <a:gd name="T1" fmla="*/ 0 h 717"/>
                <a:gd name="T2" fmla="*/ 0 w 310"/>
                <a:gd name="T3" fmla="*/ 0 h 717"/>
                <a:gd name="T4" fmla="*/ 0 w 310"/>
                <a:gd name="T5" fmla="*/ 0 h 717"/>
                <a:gd name="T6" fmla="*/ 0 w 310"/>
                <a:gd name="T7" fmla="*/ 0 h 717"/>
                <a:gd name="T8" fmla="*/ 0 w 310"/>
                <a:gd name="T9" fmla="*/ 0 h 717"/>
                <a:gd name="T10" fmla="*/ 0 w 310"/>
                <a:gd name="T11" fmla="*/ 0 h 717"/>
                <a:gd name="T12" fmla="*/ 0 w 310"/>
                <a:gd name="T13" fmla="*/ 0 h 717"/>
                <a:gd name="T14" fmla="*/ 0 w 310"/>
                <a:gd name="T15" fmla="*/ 0 h 717"/>
                <a:gd name="T16" fmla="*/ 0 w 310"/>
                <a:gd name="T17" fmla="*/ 0 h 717"/>
                <a:gd name="T18" fmla="*/ 0 w 310"/>
                <a:gd name="T19" fmla="*/ 0 h 717"/>
                <a:gd name="T20" fmla="*/ 0 w 310"/>
                <a:gd name="T21" fmla="*/ 0 h 717"/>
                <a:gd name="T22" fmla="*/ 0 w 310"/>
                <a:gd name="T23" fmla="*/ 0 h 717"/>
                <a:gd name="T24" fmla="*/ 0 w 310"/>
                <a:gd name="T25" fmla="*/ 0 h 717"/>
                <a:gd name="T26" fmla="*/ 0 w 310"/>
                <a:gd name="T27" fmla="*/ 0 h 717"/>
                <a:gd name="T28" fmla="*/ 0 w 310"/>
                <a:gd name="T29" fmla="*/ 0 h 717"/>
                <a:gd name="T30" fmla="*/ 0 w 310"/>
                <a:gd name="T31" fmla="*/ 0 h 717"/>
                <a:gd name="T32" fmla="*/ 0 w 310"/>
                <a:gd name="T33" fmla="*/ 0 h 717"/>
                <a:gd name="T34" fmla="*/ 0 w 310"/>
                <a:gd name="T35" fmla="*/ 0 h 717"/>
                <a:gd name="T36" fmla="*/ 0 w 310"/>
                <a:gd name="T37" fmla="*/ 0 h 717"/>
                <a:gd name="T38" fmla="*/ 0 w 310"/>
                <a:gd name="T39" fmla="*/ 0 h 717"/>
                <a:gd name="T40" fmla="*/ 0 w 310"/>
                <a:gd name="T41" fmla="*/ 0 h 717"/>
                <a:gd name="T42" fmla="*/ 0 w 310"/>
                <a:gd name="T43" fmla="*/ 0 h 717"/>
                <a:gd name="T44" fmla="*/ 0 w 310"/>
                <a:gd name="T45" fmla="*/ 0 h 717"/>
                <a:gd name="T46" fmla="*/ 0 w 310"/>
                <a:gd name="T47" fmla="*/ 0 h 717"/>
                <a:gd name="T48" fmla="*/ 0 w 310"/>
                <a:gd name="T49" fmla="*/ 0 h 717"/>
                <a:gd name="T50" fmla="*/ 0 w 310"/>
                <a:gd name="T51" fmla="*/ 0 h 717"/>
                <a:gd name="T52" fmla="*/ 0 w 310"/>
                <a:gd name="T53" fmla="*/ 0 h 717"/>
                <a:gd name="T54" fmla="*/ 0 w 310"/>
                <a:gd name="T55" fmla="*/ 0 h 717"/>
                <a:gd name="T56" fmla="*/ 0 w 310"/>
                <a:gd name="T57" fmla="*/ 0 h 717"/>
                <a:gd name="T58" fmla="*/ 0 w 310"/>
                <a:gd name="T59" fmla="*/ 0 h 717"/>
                <a:gd name="T60" fmla="*/ 0 w 310"/>
                <a:gd name="T61" fmla="*/ 0 h 717"/>
                <a:gd name="T62" fmla="*/ 0 w 310"/>
                <a:gd name="T63" fmla="*/ 0 h 717"/>
                <a:gd name="T64" fmla="*/ 0 w 310"/>
                <a:gd name="T65" fmla="*/ 0 h 717"/>
                <a:gd name="T66" fmla="*/ 0 w 310"/>
                <a:gd name="T67" fmla="*/ 0 h 717"/>
                <a:gd name="T68" fmla="*/ 0 w 310"/>
                <a:gd name="T69" fmla="*/ 0 h 717"/>
                <a:gd name="T70" fmla="*/ 0 w 310"/>
                <a:gd name="T71" fmla="*/ 0 h 717"/>
                <a:gd name="T72" fmla="*/ 0 w 310"/>
                <a:gd name="T73" fmla="*/ 0 h 717"/>
                <a:gd name="T74" fmla="*/ 0 w 310"/>
                <a:gd name="T75" fmla="*/ 0 h 717"/>
                <a:gd name="T76" fmla="*/ 0 w 310"/>
                <a:gd name="T77" fmla="*/ 0 h 717"/>
                <a:gd name="T78" fmla="*/ 0 w 310"/>
                <a:gd name="T79" fmla="*/ 0 h 717"/>
                <a:gd name="T80" fmla="*/ 0 w 310"/>
                <a:gd name="T81" fmla="*/ 0 h 717"/>
                <a:gd name="T82" fmla="*/ 0 w 310"/>
                <a:gd name="T83" fmla="*/ 0 h 717"/>
                <a:gd name="T84" fmla="*/ 0 w 310"/>
                <a:gd name="T85" fmla="*/ 0 h 717"/>
                <a:gd name="T86" fmla="*/ 0 w 310"/>
                <a:gd name="T87" fmla="*/ 0 h 717"/>
                <a:gd name="T88" fmla="*/ 0 w 310"/>
                <a:gd name="T89" fmla="*/ 0 h 71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0"/>
                <a:gd name="T136" fmla="*/ 0 h 717"/>
                <a:gd name="T137" fmla="*/ 310 w 310"/>
                <a:gd name="T138" fmla="*/ 717 h 71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0" h="717">
                  <a:moveTo>
                    <a:pt x="71" y="716"/>
                  </a:moveTo>
                  <a:lnTo>
                    <a:pt x="70" y="717"/>
                  </a:lnTo>
                  <a:lnTo>
                    <a:pt x="81" y="695"/>
                  </a:lnTo>
                  <a:lnTo>
                    <a:pt x="92" y="673"/>
                  </a:lnTo>
                  <a:lnTo>
                    <a:pt x="101" y="650"/>
                  </a:lnTo>
                  <a:lnTo>
                    <a:pt x="110" y="627"/>
                  </a:lnTo>
                  <a:lnTo>
                    <a:pt x="125" y="583"/>
                  </a:lnTo>
                  <a:lnTo>
                    <a:pt x="140" y="537"/>
                  </a:lnTo>
                  <a:lnTo>
                    <a:pt x="163" y="448"/>
                  </a:lnTo>
                  <a:lnTo>
                    <a:pt x="185" y="360"/>
                  </a:lnTo>
                  <a:lnTo>
                    <a:pt x="195" y="317"/>
                  </a:lnTo>
                  <a:lnTo>
                    <a:pt x="206" y="275"/>
                  </a:lnTo>
                  <a:lnTo>
                    <a:pt x="219" y="233"/>
                  </a:lnTo>
                  <a:lnTo>
                    <a:pt x="233" y="193"/>
                  </a:lnTo>
                  <a:lnTo>
                    <a:pt x="240" y="174"/>
                  </a:lnTo>
                  <a:lnTo>
                    <a:pt x="248" y="154"/>
                  </a:lnTo>
                  <a:lnTo>
                    <a:pt x="258" y="136"/>
                  </a:lnTo>
                  <a:lnTo>
                    <a:pt x="267" y="117"/>
                  </a:lnTo>
                  <a:lnTo>
                    <a:pt x="276" y="99"/>
                  </a:lnTo>
                  <a:lnTo>
                    <a:pt x="287" y="80"/>
                  </a:lnTo>
                  <a:lnTo>
                    <a:pt x="299" y="63"/>
                  </a:lnTo>
                  <a:lnTo>
                    <a:pt x="310" y="47"/>
                  </a:lnTo>
                  <a:lnTo>
                    <a:pt x="248" y="0"/>
                  </a:lnTo>
                  <a:lnTo>
                    <a:pt x="234" y="20"/>
                  </a:lnTo>
                  <a:lnTo>
                    <a:pt x="221" y="40"/>
                  </a:lnTo>
                  <a:lnTo>
                    <a:pt x="209" y="61"/>
                  </a:lnTo>
                  <a:lnTo>
                    <a:pt x="198" y="81"/>
                  </a:lnTo>
                  <a:lnTo>
                    <a:pt x="187" y="102"/>
                  </a:lnTo>
                  <a:lnTo>
                    <a:pt x="178" y="123"/>
                  </a:lnTo>
                  <a:lnTo>
                    <a:pt x="168" y="145"/>
                  </a:lnTo>
                  <a:lnTo>
                    <a:pt x="160" y="166"/>
                  </a:lnTo>
                  <a:lnTo>
                    <a:pt x="146" y="209"/>
                  </a:lnTo>
                  <a:lnTo>
                    <a:pt x="133" y="254"/>
                  </a:lnTo>
                  <a:lnTo>
                    <a:pt x="120" y="298"/>
                  </a:lnTo>
                  <a:lnTo>
                    <a:pt x="109" y="342"/>
                  </a:lnTo>
                  <a:lnTo>
                    <a:pt x="88" y="430"/>
                  </a:lnTo>
                  <a:lnTo>
                    <a:pt x="65" y="517"/>
                  </a:lnTo>
                  <a:lnTo>
                    <a:pt x="53" y="559"/>
                  </a:lnTo>
                  <a:lnTo>
                    <a:pt x="37" y="601"/>
                  </a:lnTo>
                  <a:lnTo>
                    <a:pt x="29" y="621"/>
                  </a:lnTo>
                  <a:lnTo>
                    <a:pt x="21" y="641"/>
                  </a:lnTo>
                  <a:lnTo>
                    <a:pt x="12" y="661"/>
                  </a:lnTo>
                  <a:lnTo>
                    <a:pt x="1" y="681"/>
                  </a:lnTo>
                  <a:lnTo>
                    <a:pt x="0" y="683"/>
                  </a:lnTo>
                  <a:lnTo>
                    <a:pt x="71" y="71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1" name="Freeform 408"/>
            <p:cNvSpPr>
              <a:spLocks/>
            </p:cNvSpPr>
            <p:nvPr/>
          </p:nvSpPr>
          <p:spPr bwMode="auto">
            <a:xfrm>
              <a:off x="2296" y="2061"/>
              <a:ext cx="9" cy="10"/>
            </a:xfrm>
            <a:custGeom>
              <a:avLst/>
              <a:gdLst>
                <a:gd name="T0" fmla="*/ 0 w 152"/>
                <a:gd name="T1" fmla="*/ 0 h 166"/>
                <a:gd name="T2" fmla="*/ 0 w 152"/>
                <a:gd name="T3" fmla="*/ 0 h 166"/>
                <a:gd name="T4" fmla="*/ 0 w 152"/>
                <a:gd name="T5" fmla="*/ 0 h 166"/>
                <a:gd name="T6" fmla="*/ 0 w 152"/>
                <a:gd name="T7" fmla="*/ 0 h 166"/>
                <a:gd name="T8" fmla="*/ 0 w 152"/>
                <a:gd name="T9" fmla="*/ 0 h 166"/>
                <a:gd name="T10" fmla="*/ 0 w 152"/>
                <a:gd name="T11" fmla="*/ 0 h 166"/>
                <a:gd name="T12" fmla="*/ 0 w 152"/>
                <a:gd name="T13" fmla="*/ 0 h 166"/>
                <a:gd name="T14" fmla="*/ 0 w 152"/>
                <a:gd name="T15" fmla="*/ 0 h 166"/>
                <a:gd name="T16" fmla="*/ 0 w 152"/>
                <a:gd name="T17" fmla="*/ 0 h 166"/>
                <a:gd name="T18" fmla="*/ 0 w 152"/>
                <a:gd name="T19" fmla="*/ 0 h 166"/>
                <a:gd name="T20" fmla="*/ 0 w 152"/>
                <a:gd name="T21" fmla="*/ 0 h 166"/>
                <a:gd name="T22" fmla="*/ 0 w 152"/>
                <a:gd name="T23" fmla="*/ 0 h 166"/>
                <a:gd name="T24" fmla="*/ 0 w 152"/>
                <a:gd name="T25" fmla="*/ 0 h 166"/>
                <a:gd name="T26" fmla="*/ 0 w 152"/>
                <a:gd name="T27" fmla="*/ 0 h 166"/>
                <a:gd name="T28" fmla="*/ 0 w 152"/>
                <a:gd name="T29" fmla="*/ 0 h 166"/>
                <a:gd name="T30" fmla="*/ 0 w 152"/>
                <a:gd name="T31" fmla="*/ 0 h 166"/>
                <a:gd name="T32" fmla="*/ 0 w 152"/>
                <a:gd name="T33" fmla="*/ 0 h 166"/>
                <a:gd name="T34" fmla="*/ 0 w 152"/>
                <a:gd name="T35" fmla="*/ 0 h 166"/>
                <a:gd name="T36" fmla="*/ 0 w 152"/>
                <a:gd name="T37" fmla="*/ 0 h 166"/>
                <a:gd name="T38" fmla="*/ 0 w 152"/>
                <a:gd name="T39" fmla="*/ 0 h 166"/>
                <a:gd name="T40" fmla="*/ 0 w 152"/>
                <a:gd name="T41" fmla="*/ 0 h 166"/>
                <a:gd name="T42" fmla="*/ 0 w 152"/>
                <a:gd name="T43" fmla="*/ 0 h 166"/>
                <a:gd name="T44" fmla="*/ 0 w 152"/>
                <a:gd name="T45" fmla="*/ 0 h 166"/>
                <a:gd name="T46" fmla="*/ 0 w 152"/>
                <a:gd name="T47" fmla="*/ 0 h 166"/>
                <a:gd name="T48" fmla="*/ 0 w 152"/>
                <a:gd name="T49" fmla="*/ 0 h 166"/>
                <a:gd name="T50" fmla="*/ 0 w 152"/>
                <a:gd name="T51" fmla="*/ 0 h 166"/>
                <a:gd name="T52" fmla="*/ 0 w 152"/>
                <a:gd name="T53" fmla="*/ 0 h 166"/>
                <a:gd name="T54" fmla="*/ 0 w 152"/>
                <a:gd name="T55" fmla="*/ 0 h 166"/>
                <a:gd name="T56" fmla="*/ 0 w 152"/>
                <a:gd name="T57" fmla="*/ 0 h 166"/>
                <a:gd name="T58" fmla="*/ 0 w 152"/>
                <a:gd name="T59" fmla="*/ 0 h 166"/>
                <a:gd name="T60" fmla="*/ 0 w 152"/>
                <a:gd name="T61" fmla="*/ 0 h 166"/>
                <a:gd name="T62" fmla="*/ 0 w 152"/>
                <a:gd name="T63" fmla="*/ 0 h 166"/>
                <a:gd name="T64" fmla="*/ 0 w 152"/>
                <a:gd name="T65" fmla="*/ 0 h 166"/>
                <a:gd name="T66" fmla="*/ 0 w 152"/>
                <a:gd name="T67" fmla="*/ 0 h 166"/>
                <a:gd name="T68" fmla="*/ 0 w 152"/>
                <a:gd name="T69" fmla="*/ 0 h 166"/>
                <a:gd name="T70" fmla="*/ 0 w 152"/>
                <a:gd name="T71" fmla="*/ 0 h 166"/>
                <a:gd name="T72" fmla="*/ 0 w 152"/>
                <a:gd name="T73" fmla="*/ 0 h 166"/>
                <a:gd name="T74" fmla="*/ 0 w 152"/>
                <a:gd name="T75" fmla="*/ 0 h 166"/>
                <a:gd name="T76" fmla="*/ 0 w 152"/>
                <a:gd name="T77" fmla="*/ 0 h 166"/>
                <a:gd name="T78" fmla="*/ 0 w 152"/>
                <a:gd name="T79" fmla="*/ 0 h 166"/>
                <a:gd name="T80" fmla="*/ 0 w 152"/>
                <a:gd name="T81" fmla="*/ 0 h 166"/>
                <a:gd name="T82" fmla="*/ 0 w 152"/>
                <a:gd name="T83" fmla="*/ 0 h 166"/>
                <a:gd name="T84" fmla="*/ 0 w 152"/>
                <a:gd name="T85" fmla="*/ 0 h 166"/>
                <a:gd name="T86" fmla="*/ 0 w 152"/>
                <a:gd name="T87" fmla="*/ 0 h 166"/>
                <a:gd name="T88" fmla="*/ 0 w 152"/>
                <a:gd name="T89" fmla="*/ 0 h 16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2"/>
                <a:gd name="T136" fmla="*/ 0 h 166"/>
                <a:gd name="T137" fmla="*/ 152 w 152"/>
                <a:gd name="T138" fmla="*/ 166 h 16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2" h="166">
                  <a:moveTo>
                    <a:pt x="152" y="88"/>
                  </a:moveTo>
                  <a:lnTo>
                    <a:pt x="147" y="88"/>
                  </a:lnTo>
                  <a:lnTo>
                    <a:pt x="144" y="87"/>
                  </a:lnTo>
                  <a:lnTo>
                    <a:pt x="128" y="84"/>
                  </a:lnTo>
                  <a:lnTo>
                    <a:pt x="121" y="81"/>
                  </a:lnTo>
                  <a:lnTo>
                    <a:pt x="112" y="78"/>
                  </a:lnTo>
                  <a:lnTo>
                    <a:pt x="104" y="75"/>
                  </a:lnTo>
                  <a:lnTo>
                    <a:pt x="96" y="69"/>
                  </a:lnTo>
                  <a:lnTo>
                    <a:pt x="89" y="65"/>
                  </a:lnTo>
                  <a:lnTo>
                    <a:pt x="83" y="59"/>
                  </a:lnTo>
                  <a:lnTo>
                    <a:pt x="82" y="58"/>
                  </a:lnTo>
                  <a:lnTo>
                    <a:pt x="81" y="56"/>
                  </a:lnTo>
                  <a:lnTo>
                    <a:pt x="80" y="54"/>
                  </a:lnTo>
                  <a:lnTo>
                    <a:pt x="79" y="53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78" y="44"/>
                  </a:lnTo>
                  <a:lnTo>
                    <a:pt x="79" y="41"/>
                  </a:lnTo>
                  <a:lnTo>
                    <a:pt x="80" y="37"/>
                  </a:lnTo>
                  <a:lnTo>
                    <a:pt x="82" y="33"/>
                  </a:lnTo>
                  <a:lnTo>
                    <a:pt x="11" y="0"/>
                  </a:lnTo>
                  <a:lnTo>
                    <a:pt x="7" y="10"/>
                  </a:lnTo>
                  <a:lnTo>
                    <a:pt x="3" y="21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2" y="64"/>
                  </a:lnTo>
                  <a:lnTo>
                    <a:pt x="4" y="75"/>
                  </a:lnTo>
                  <a:lnTo>
                    <a:pt x="8" y="84"/>
                  </a:lnTo>
                  <a:lnTo>
                    <a:pt x="12" y="92"/>
                  </a:lnTo>
                  <a:lnTo>
                    <a:pt x="17" y="100"/>
                  </a:lnTo>
                  <a:lnTo>
                    <a:pt x="23" y="108"/>
                  </a:lnTo>
                  <a:lnTo>
                    <a:pt x="30" y="116"/>
                  </a:lnTo>
                  <a:lnTo>
                    <a:pt x="42" y="126"/>
                  </a:lnTo>
                  <a:lnTo>
                    <a:pt x="55" y="135"/>
                  </a:lnTo>
                  <a:lnTo>
                    <a:pt x="69" y="143"/>
                  </a:lnTo>
                  <a:lnTo>
                    <a:pt x="82" y="149"/>
                  </a:lnTo>
                  <a:lnTo>
                    <a:pt x="95" y="154"/>
                  </a:lnTo>
                  <a:lnTo>
                    <a:pt x="108" y="159"/>
                  </a:lnTo>
                  <a:lnTo>
                    <a:pt x="128" y="164"/>
                  </a:lnTo>
                  <a:lnTo>
                    <a:pt x="147" y="166"/>
                  </a:lnTo>
                  <a:lnTo>
                    <a:pt x="140" y="165"/>
                  </a:lnTo>
                  <a:lnTo>
                    <a:pt x="152" y="8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2" name="Freeform 409"/>
            <p:cNvSpPr>
              <a:spLocks/>
            </p:cNvSpPr>
            <p:nvPr/>
          </p:nvSpPr>
          <p:spPr bwMode="auto">
            <a:xfrm>
              <a:off x="2304" y="2066"/>
              <a:ext cx="56" cy="16"/>
            </a:xfrm>
            <a:custGeom>
              <a:avLst/>
              <a:gdLst>
                <a:gd name="T0" fmla="*/ 0 w 895"/>
                <a:gd name="T1" fmla="*/ 0 h 249"/>
                <a:gd name="T2" fmla="*/ 0 w 895"/>
                <a:gd name="T3" fmla="*/ 0 h 249"/>
                <a:gd name="T4" fmla="*/ 0 w 895"/>
                <a:gd name="T5" fmla="*/ 0 h 249"/>
                <a:gd name="T6" fmla="*/ 0 w 895"/>
                <a:gd name="T7" fmla="*/ 0 h 249"/>
                <a:gd name="T8" fmla="*/ 0 w 895"/>
                <a:gd name="T9" fmla="*/ 0 h 249"/>
                <a:gd name="T10" fmla="*/ 0 w 895"/>
                <a:gd name="T11" fmla="*/ 0 h 249"/>
                <a:gd name="T12" fmla="*/ 0 w 895"/>
                <a:gd name="T13" fmla="*/ 0 h 249"/>
                <a:gd name="T14" fmla="*/ 0 w 895"/>
                <a:gd name="T15" fmla="*/ 0 h 249"/>
                <a:gd name="T16" fmla="*/ 0 w 895"/>
                <a:gd name="T17" fmla="*/ 0 h 249"/>
                <a:gd name="T18" fmla="*/ 0 w 895"/>
                <a:gd name="T19" fmla="*/ 0 h 249"/>
                <a:gd name="T20" fmla="*/ 0 w 895"/>
                <a:gd name="T21" fmla="*/ 0 h 249"/>
                <a:gd name="T22" fmla="*/ 0 w 895"/>
                <a:gd name="T23" fmla="*/ 0 h 249"/>
                <a:gd name="T24" fmla="*/ 0 w 895"/>
                <a:gd name="T25" fmla="*/ 0 h 249"/>
                <a:gd name="T26" fmla="*/ 0 w 895"/>
                <a:gd name="T27" fmla="*/ 0 h 249"/>
                <a:gd name="T28" fmla="*/ 0 w 895"/>
                <a:gd name="T29" fmla="*/ 0 h 249"/>
                <a:gd name="T30" fmla="*/ 0 w 895"/>
                <a:gd name="T31" fmla="*/ 0 h 249"/>
                <a:gd name="T32" fmla="*/ 0 w 895"/>
                <a:gd name="T33" fmla="*/ 0 h 249"/>
                <a:gd name="T34" fmla="*/ 0 w 895"/>
                <a:gd name="T35" fmla="*/ 0 h 249"/>
                <a:gd name="T36" fmla="*/ 0 w 895"/>
                <a:gd name="T37" fmla="*/ 0 h 249"/>
                <a:gd name="T38" fmla="*/ 0 w 895"/>
                <a:gd name="T39" fmla="*/ 0 h 249"/>
                <a:gd name="T40" fmla="*/ 0 w 895"/>
                <a:gd name="T41" fmla="*/ 0 h 249"/>
                <a:gd name="T42" fmla="*/ 0 w 895"/>
                <a:gd name="T43" fmla="*/ 0 h 249"/>
                <a:gd name="T44" fmla="*/ 0 w 895"/>
                <a:gd name="T45" fmla="*/ 0 h 249"/>
                <a:gd name="T46" fmla="*/ 0 w 895"/>
                <a:gd name="T47" fmla="*/ 0 h 249"/>
                <a:gd name="T48" fmla="*/ 0 w 895"/>
                <a:gd name="T49" fmla="*/ 0 h 249"/>
                <a:gd name="T50" fmla="*/ 0 w 895"/>
                <a:gd name="T51" fmla="*/ 0 h 249"/>
                <a:gd name="T52" fmla="*/ 0 w 895"/>
                <a:gd name="T53" fmla="*/ 0 h 249"/>
                <a:gd name="T54" fmla="*/ 0 w 895"/>
                <a:gd name="T55" fmla="*/ 0 h 249"/>
                <a:gd name="T56" fmla="*/ 0 w 895"/>
                <a:gd name="T57" fmla="*/ 0 h 249"/>
                <a:gd name="T58" fmla="*/ 0 w 895"/>
                <a:gd name="T59" fmla="*/ 0 h 249"/>
                <a:gd name="T60" fmla="*/ 0 w 895"/>
                <a:gd name="T61" fmla="*/ 0 h 249"/>
                <a:gd name="T62" fmla="*/ 0 w 895"/>
                <a:gd name="T63" fmla="*/ 0 h 249"/>
                <a:gd name="T64" fmla="*/ 0 w 895"/>
                <a:gd name="T65" fmla="*/ 0 h 249"/>
                <a:gd name="T66" fmla="*/ 0 w 895"/>
                <a:gd name="T67" fmla="*/ 0 h 249"/>
                <a:gd name="T68" fmla="*/ 0 w 895"/>
                <a:gd name="T69" fmla="*/ 0 h 249"/>
                <a:gd name="T70" fmla="*/ 0 w 895"/>
                <a:gd name="T71" fmla="*/ 0 h 249"/>
                <a:gd name="T72" fmla="*/ 0 w 895"/>
                <a:gd name="T73" fmla="*/ 0 h 249"/>
                <a:gd name="T74" fmla="*/ 0 w 895"/>
                <a:gd name="T75" fmla="*/ 0 h 249"/>
                <a:gd name="T76" fmla="*/ 0 w 895"/>
                <a:gd name="T77" fmla="*/ 0 h 249"/>
                <a:gd name="T78" fmla="*/ 0 w 895"/>
                <a:gd name="T79" fmla="*/ 0 h 249"/>
                <a:gd name="T80" fmla="*/ 0 w 895"/>
                <a:gd name="T81" fmla="*/ 0 h 249"/>
                <a:gd name="T82" fmla="*/ 0 w 895"/>
                <a:gd name="T83" fmla="*/ 0 h 249"/>
                <a:gd name="T84" fmla="*/ 0 w 895"/>
                <a:gd name="T85" fmla="*/ 0 h 249"/>
                <a:gd name="T86" fmla="*/ 0 w 895"/>
                <a:gd name="T87" fmla="*/ 0 h 249"/>
                <a:gd name="T88" fmla="*/ 0 w 895"/>
                <a:gd name="T89" fmla="*/ 0 h 249"/>
                <a:gd name="T90" fmla="*/ 0 w 895"/>
                <a:gd name="T91" fmla="*/ 0 h 249"/>
                <a:gd name="T92" fmla="*/ 0 w 895"/>
                <a:gd name="T93" fmla="*/ 0 h 249"/>
                <a:gd name="T94" fmla="*/ 0 w 895"/>
                <a:gd name="T95" fmla="*/ 0 h 249"/>
                <a:gd name="T96" fmla="*/ 0 w 895"/>
                <a:gd name="T97" fmla="*/ 0 h 24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95"/>
                <a:gd name="T148" fmla="*/ 0 h 249"/>
                <a:gd name="T149" fmla="*/ 895 w 895"/>
                <a:gd name="T150" fmla="*/ 249 h 24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95" h="249">
                  <a:moveTo>
                    <a:pt x="879" y="156"/>
                  </a:moveTo>
                  <a:lnTo>
                    <a:pt x="878" y="156"/>
                  </a:lnTo>
                  <a:lnTo>
                    <a:pt x="851" y="162"/>
                  </a:lnTo>
                  <a:lnTo>
                    <a:pt x="825" y="166"/>
                  </a:lnTo>
                  <a:lnTo>
                    <a:pt x="797" y="169"/>
                  </a:lnTo>
                  <a:lnTo>
                    <a:pt x="770" y="171"/>
                  </a:lnTo>
                  <a:lnTo>
                    <a:pt x="745" y="172"/>
                  </a:lnTo>
                  <a:lnTo>
                    <a:pt x="718" y="171"/>
                  </a:lnTo>
                  <a:lnTo>
                    <a:pt x="691" y="170"/>
                  </a:lnTo>
                  <a:lnTo>
                    <a:pt x="666" y="168"/>
                  </a:lnTo>
                  <a:lnTo>
                    <a:pt x="639" y="165"/>
                  </a:lnTo>
                  <a:lnTo>
                    <a:pt x="613" y="161"/>
                  </a:lnTo>
                  <a:lnTo>
                    <a:pt x="587" y="156"/>
                  </a:lnTo>
                  <a:lnTo>
                    <a:pt x="561" y="150"/>
                  </a:lnTo>
                  <a:lnTo>
                    <a:pt x="508" y="137"/>
                  </a:lnTo>
                  <a:lnTo>
                    <a:pt x="456" y="123"/>
                  </a:lnTo>
                  <a:lnTo>
                    <a:pt x="349" y="89"/>
                  </a:lnTo>
                  <a:lnTo>
                    <a:pt x="240" y="55"/>
                  </a:lnTo>
                  <a:lnTo>
                    <a:pt x="184" y="39"/>
                  </a:lnTo>
                  <a:lnTo>
                    <a:pt x="129" y="23"/>
                  </a:lnTo>
                  <a:lnTo>
                    <a:pt x="99" y="16"/>
                  </a:lnTo>
                  <a:lnTo>
                    <a:pt x="70" y="10"/>
                  </a:lnTo>
                  <a:lnTo>
                    <a:pt x="41" y="5"/>
                  </a:lnTo>
                  <a:lnTo>
                    <a:pt x="12" y="0"/>
                  </a:lnTo>
                  <a:lnTo>
                    <a:pt x="0" y="77"/>
                  </a:lnTo>
                  <a:lnTo>
                    <a:pt x="28" y="82"/>
                  </a:lnTo>
                  <a:lnTo>
                    <a:pt x="56" y="87"/>
                  </a:lnTo>
                  <a:lnTo>
                    <a:pt x="82" y="92"/>
                  </a:lnTo>
                  <a:lnTo>
                    <a:pt x="109" y="98"/>
                  </a:lnTo>
                  <a:lnTo>
                    <a:pt x="163" y="113"/>
                  </a:lnTo>
                  <a:lnTo>
                    <a:pt x="218" y="129"/>
                  </a:lnTo>
                  <a:lnTo>
                    <a:pt x="325" y="163"/>
                  </a:lnTo>
                  <a:lnTo>
                    <a:pt x="433" y="197"/>
                  </a:lnTo>
                  <a:lnTo>
                    <a:pt x="488" y="212"/>
                  </a:lnTo>
                  <a:lnTo>
                    <a:pt x="544" y="225"/>
                  </a:lnTo>
                  <a:lnTo>
                    <a:pt x="572" y="231"/>
                  </a:lnTo>
                  <a:lnTo>
                    <a:pt x="600" y="237"/>
                  </a:lnTo>
                  <a:lnTo>
                    <a:pt x="629" y="241"/>
                  </a:lnTo>
                  <a:lnTo>
                    <a:pt x="658" y="245"/>
                  </a:lnTo>
                  <a:lnTo>
                    <a:pt x="686" y="247"/>
                  </a:lnTo>
                  <a:lnTo>
                    <a:pt x="715" y="249"/>
                  </a:lnTo>
                  <a:lnTo>
                    <a:pt x="745" y="249"/>
                  </a:lnTo>
                  <a:lnTo>
                    <a:pt x="774" y="248"/>
                  </a:lnTo>
                  <a:lnTo>
                    <a:pt x="804" y="246"/>
                  </a:lnTo>
                  <a:lnTo>
                    <a:pt x="835" y="243"/>
                  </a:lnTo>
                  <a:lnTo>
                    <a:pt x="865" y="238"/>
                  </a:lnTo>
                  <a:lnTo>
                    <a:pt x="895" y="231"/>
                  </a:lnTo>
                  <a:lnTo>
                    <a:pt x="879" y="15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3" name="Freeform 410"/>
            <p:cNvSpPr>
              <a:spLocks/>
            </p:cNvSpPr>
            <p:nvPr/>
          </p:nvSpPr>
          <p:spPr bwMode="auto">
            <a:xfrm>
              <a:off x="2359" y="2041"/>
              <a:ext cx="14" cy="40"/>
            </a:xfrm>
            <a:custGeom>
              <a:avLst/>
              <a:gdLst>
                <a:gd name="T0" fmla="*/ 0 w 217"/>
                <a:gd name="T1" fmla="*/ 0 h 634"/>
                <a:gd name="T2" fmla="*/ 0 w 217"/>
                <a:gd name="T3" fmla="*/ 0 h 634"/>
                <a:gd name="T4" fmla="*/ 0 w 217"/>
                <a:gd name="T5" fmla="*/ 0 h 634"/>
                <a:gd name="T6" fmla="*/ 0 w 217"/>
                <a:gd name="T7" fmla="*/ 0 h 634"/>
                <a:gd name="T8" fmla="*/ 0 w 217"/>
                <a:gd name="T9" fmla="*/ 0 h 634"/>
                <a:gd name="T10" fmla="*/ 0 w 217"/>
                <a:gd name="T11" fmla="*/ 0 h 634"/>
                <a:gd name="T12" fmla="*/ 0 w 217"/>
                <a:gd name="T13" fmla="*/ 0 h 634"/>
                <a:gd name="T14" fmla="*/ 0 w 217"/>
                <a:gd name="T15" fmla="*/ 0 h 634"/>
                <a:gd name="T16" fmla="*/ 0 w 217"/>
                <a:gd name="T17" fmla="*/ 0 h 634"/>
                <a:gd name="T18" fmla="*/ 0 w 217"/>
                <a:gd name="T19" fmla="*/ 0 h 634"/>
                <a:gd name="T20" fmla="*/ 0 w 217"/>
                <a:gd name="T21" fmla="*/ 0 h 634"/>
                <a:gd name="T22" fmla="*/ 0 w 217"/>
                <a:gd name="T23" fmla="*/ 0 h 634"/>
                <a:gd name="T24" fmla="*/ 0 w 217"/>
                <a:gd name="T25" fmla="*/ 0 h 634"/>
                <a:gd name="T26" fmla="*/ 0 w 217"/>
                <a:gd name="T27" fmla="*/ 0 h 634"/>
                <a:gd name="T28" fmla="*/ 0 w 217"/>
                <a:gd name="T29" fmla="*/ 0 h 634"/>
                <a:gd name="T30" fmla="*/ 0 w 217"/>
                <a:gd name="T31" fmla="*/ 0 h 634"/>
                <a:gd name="T32" fmla="*/ 0 w 217"/>
                <a:gd name="T33" fmla="*/ 0 h 634"/>
                <a:gd name="T34" fmla="*/ 0 w 217"/>
                <a:gd name="T35" fmla="*/ 0 h 634"/>
                <a:gd name="T36" fmla="*/ 0 w 217"/>
                <a:gd name="T37" fmla="*/ 0 h 634"/>
                <a:gd name="T38" fmla="*/ 0 w 217"/>
                <a:gd name="T39" fmla="*/ 0 h 634"/>
                <a:gd name="T40" fmla="*/ 0 w 217"/>
                <a:gd name="T41" fmla="*/ 0 h 634"/>
                <a:gd name="T42" fmla="*/ 0 w 217"/>
                <a:gd name="T43" fmla="*/ 0 h 634"/>
                <a:gd name="T44" fmla="*/ 0 w 217"/>
                <a:gd name="T45" fmla="*/ 0 h 634"/>
                <a:gd name="T46" fmla="*/ 0 w 217"/>
                <a:gd name="T47" fmla="*/ 0 h 634"/>
                <a:gd name="T48" fmla="*/ 0 w 217"/>
                <a:gd name="T49" fmla="*/ 0 h 634"/>
                <a:gd name="T50" fmla="*/ 0 w 217"/>
                <a:gd name="T51" fmla="*/ 0 h 634"/>
                <a:gd name="T52" fmla="*/ 0 w 217"/>
                <a:gd name="T53" fmla="*/ 0 h 634"/>
                <a:gd name="T54" fmla="*/ 0 w 217"/>
                <a:gd name="T55" fmla="*/ 0 h 634"/>
                <a:gd name="T56" fmla="*/ 0 w 217"/>
                <a:gd name="T57" fmla="*/ 0 h 634"/>
                <a:gd name="T58" fmla="*/ 0 w 217"/>
                <a:gd name="T59" fmla="*/ 0 h 634"/>
                <a:gd name="T60" fmla="*/ 0 w 217"/>
                <a:gd name="T61" fmla="*/ 0 h 634"/>
                <a:gd name="T62" fmla="*/ 0 w 217"/>
                <a:gd name="T63" fmla="*/ 0 h 634"/>
                <a:gd name="T64" fmla="*/ 0 w 217"/>
                <a:gd name="T65" fmla="*/ 0 h 634"/>
                <a:gd name="T66" fmla="*/ 0 w 217"/>
                <a:gd name="T67" fmla="*/ 0 h 634"/>
                <a:gd name="T68" fmla="*/ 0 w 217"/>
                <a:gd name="T69" fmla="*/ 0 h 634"/>
                <a:gd name="T70" fmla="*/ 0 w 217"/>
                <a:gd name="T71" fmla="*/ 0 h 634"/>
                <a:gd name="T72" fmla="*/ 0 w 217"/>
                <a:gd name="T73" fmla="*/ 0 h 634"/>
                <a:gd name="T74" fmla="*/ 0 w 217"/>
                <a:gd name="T75" fmla="*/ 0 h 634"/>
                <a:gd name="T76" fmla="*/ 0 w 217"/>
                <a:gd name="T77" fmla="*/ 0 h 634"/>
                <a:gd name="T78" fmla="*/ 0 w 217"/>
                <a:gd name="T79" fmla="*/ 0 h 634"/>
                <a:gd name="T80" fmla="*/ 0 w 217"/>
                <a:gd name="T81" fmla="*/ 0 h 634"/>
                <a:gd name="T82" fmla="*/ 0 w 217"/>
                <a:gd name="T83" fmla="*/ 0 h 634"/>
                <a:gd name="T84" fmla="*/ 0 w 217"/>
                <a:gd name="T85" fmla="*/ 0 h 634"/>
                <a:gd name="T86" fmla="*/ 0 w 217"/>
                <a:gd name="T87" fmla="*/ 0 h 634"/>
                <a:gd name="T88" fmla="*/ 0 w 217"/>
                <a:gd name="T89" fmla="*/ 0 h 634"/>
                <a:gd name="T90" fmla="*/ 0 w 217"/>
                <a:gd name="T91" fmla="*/ 0 h 634"/>
                <a:gd name="T92" fmla="*/ 0 w 217"/>
                <a:gd name="T93" fmla="*/ 0 h 634"/>
                <a:gd name="T94" fmla="*/ 0 w 217"/>
                <a:gd name="T95" fmla="*/ 0 h 634"/>
                <a:gd name="T96" fmla="*/ 0 w 217"/>
                <a:gd name="T97" fmla="*/ 0 h 634"/>
                <a:gd name="T98" fmla="*/ 0 w 217"/>
                <a:gd name="T99" fmla="*/ 0 h 634"/>
                <a:gd name="T100" fmla="*/ 0 w 217"/>
                <a:gd name="T101" fmla="*/ 0 h 634"/>
                <a:gd name="T102" fmla="*/ 0 w 217"/>
                <a:gd name="T103" fmla="*/ 0 h 634"/>
                <a:gd name="T104" fmla="*/ 0 w 217"/>
                <a:gd name="T105" fmla="*/ 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17"/>
                <a:gd name="T160" fmla="*/ 0 h 634"/>
                <a:gd name="T161" fmla="*/ 217 w 217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17" h="634">
                  <a:moveTo>
                    <a:pt x="108" y="7"/>
                  </a:moveTo>
                  <a:lnTo>
                    <a:pt x="108" y="8"/>
                  </a:lnTo>
                  <a:lnTo>
                    <a:pt x="119" y="92"/>
                  </a:lnTo>
                  <a:lnTo>
                    <a:pt x="130" y="183"/>
                  </a:lnTo>
                  <a:lnTo>
                    <a:pt x="134" y="227"/>
                  </a:lnTo>
                  <a:lnTo>
                    <a:pt x="138" y="272"/>
                  </a:lnTo>
                  <a:lnTo>
                    <a:pt x="139" y="293"/>
                  </a:lnTo>
                  <a:lnTo>
                    <a:pt x="139" y="315"/>
                  </a:lnTo>
                  <a:lnTo>
                    <a:pt x="139" y="336"/>
                  </a:lnTo>
                  <a:lnTo>
                    <a:pt x="138" y="357"/>
                  </a:lnTo>
                  <a:lnTo>
                    <a:pt x="136" y="376"/>
                  </a:lnTo>
                  <a:lnTo>
                    <a:pt x="134" y="395"/>
                  </a:lnTo>
                  <a:lnTo>
                    <a:pt x="131" y="413"/>
                  </a:lnTo>
                  <a:lnTo>
                    <a:pt x="127" y="431"/>
                  </a:lnTo>
                  <a:lnTo>
                    <a:pt x="122" y="447"/>
                  </a:lnTo>
                  <a:lnTo>
                    <a:pt x="117" y="462"/>
                  </a:lnTo>
                  <a:lnTo>
                    <a:pt x="110" y="477"/>
                  </a:lnTo>
                  <a:lnTo>
                    <a:pt x="102" y="490"/>
                  </a:lnTo>
                  <a:lnTo>
                    <a:pt x="94" y="502"/>
                  </a:lnTo>
                  <a:lnTo>
                    <a:pt x="85" y="513"/>
                  </a:lnTo>
                  <a:lnTo>
                    <a:pt x="75" y="523"/>
                  </a:lnTo>
                  <a:lnTo>
                    <a:pt x="62" y="532"/>
                  </a:lnTo>
                  <a:lnTo>
                    <a:pt x="49" y="540"/>
                  </a:lnTo>
                  <a:lnTo>
                    <a:pt x="35" y="547"/>
                  </a:lnTo>
                  <a:lnTo>
                    <a:pt x="18" y="553"/>
                  </a:lnTo>
                  <a:lnTo>
                    <a:pt x="0" y="559"/>
                  </a:lnTo>
                  <a:lnTo>
                    <a:pt x="16" y="634"/>
                  </a:lnTo>
                  <a:lnTo>
                    <a:pt x="42" y="627"/>
                  </a:lnTo>
                  <a:lnTo>
                    <a:pt x="66" y="619"/>
                  </a:lnTo>
                  <a:lnTo>
                    <a:pt x="87" y="608"/>
                  </a:lnTo>
                  <a:lnTo>
                    <a:pt x="107" y="595"/>
                  </a:lnTo>
                  <a:lnTo>
                    <a:pt x="125" y="581"/>
                  </a:lnTo>
                  <a:lnTo>
                    <a:pt x="141" y="566"/>
                  </a:lnTo>
                  <a:lnTo>
                    <a:pt x="156" y="549"/>
                  </a:lnTo>
                  <a:lnTo>
                    <a:pt x="168" y="531"/>
                  </a:lnTo>
                  <a:lnTo>
                    <a:pt x="179" y="511"/>
                  </a:lnTo>
                  <a:lnTo>
                    <a:pt x="189" y="492"/>
                  </a:lnTo>
                  <a:lnTo>
                    <a:pt x="196" y="472"/>
                  </a:lnTo>
                  <a:lnTo>
                    <a:pt x="202" y="450"/>
                  </a:lnTo>
                  <a:lnTo>
                    <a:pt x="207" y="428"/>
                  </a:lnTo>
                  <a:lnTo>
                    <a:pt x="211" y="406"/>
                  </a:lnTo>
                  <a:lnTo>
                    <a:pt x="214" y="383"/>
                  </a:lnTo>
                  <a:lnTo>
                    <a:pt x="215" y="361"/>
                  </a:lnTo>
                  <a:lnTo>
                    <a:pt x="216" y="337"/>
                  </a:lnTo>
                  <a:lnTo>
                    <a:pt x="217" y="315"/>
                  </a:lnTo>
                  <a:lnTo>
                    <a:pt x="216" y="291"/>
                  </a:lnTo>
                  <a:lnTo>
                    <a:pt x="215" y="268"/>
                  </a:lnTo>
                  <a:lnTo>
                    <a:pt x="212" y="221"/>
                  </a:lnTo>
                  <a:lnTo>
                    <a:pt x="207" y="173"/>
                  </a:lnTo>
                  <a:lnTo>
                    <a:pt x="195" y="83"/>
                  </a:lnTo>
                  <a:lnTo>
                    <a:pt x="185" y="0"/>
                  </a:lnTo>
                  <a:lnTo>
                    <a:pt x="185" y="1"/>
                  </a:lnTo>
                  <a:lnTo>
                    <a:pt x="108" y="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4" name="Freeform 411"/>
            <p:cNvSpPr>
              <a:spLocks/>
            </p:cNvSpPr>
            <p:nvPr/>
          </p:nvSpPr>
          <p:spPr bwMode="auto">
            <a:xfrm>
              <a:off x="2348" y="2011"/>
              <a:ext cx="23" cy="31"/>
            </a:xfrm>
            <a:custGeom>
              <a:avLst/>
              <a:gdLst>
                <a:gd name="T0" fmla="*/ 0 w 362"/>
                <a:gd name="T1" fmla="*/ 0 h 497"/>
                <a:gd name="T2" fmla="*/ 0 w 362"/>
                <a:gd name="T3" fmla="*/ 0 h 497"/>
                <a:gd name="T4" fmla="*/ 0 w 362"/>
                <a:gd name="T5" fmla="*/ 0 h 497"/>
                <a:gd name="T6" fmla="*/ 0 w 362"/>
                <a:gd name="T7" fmla="*/ 0 h 497"/>
                <a:gd name="T8" fmla="*/ 0 w 362"/>
                <a:gd name="T9" fmla="*/ 0 h 497"/>
                <a:gd name="T10" fmla="*/ 0 w 362"/>
                <a:gd name="T11" fmla="*/ 0 h 497"/>
                <a:gd name="T12" fmla="*/ 0 w 362"/>
                <a:gd name="T13" fmla="*/ 0 h 497"/>
                <a:gd name="T14" fmla="*/ 0 w 362"/>
                <a:gd name="T15" fmla="*/ 0 h 497"/>
                <a:gd name="T16" fmla="*/ 0 w 362"/>
                <a:gd name="T17" fmla="*/ 0 h 497"/>
                <a:gd name="T18" fmla="*/ 0 w 362"/>
                <a:gd name="T19" fmla="*/ 0 h 497"/>
                <a:gd name="T20" fmla="*/ 0 w 362"/>
                <a:gd name="T21" fmla="*/ 0 h 497"/>
                <a:gd name="T22" fmla="*/ 0 w 362"/>
                <a:gd name="T23" fmla="*/ 0 h 497"/>
                <a:gd name="T24" fmla="*/ 0 w 362"/>
                <a:gd name="T25" fmla="*/ 0 h 497"/>
                <a:gd name="T26" fmla="*/ 0 w 362"/>
                <a:gd name="T27" fmla="*/ 0 h 497"/>
                <a:gd name="T28" fmla="*/ 0 w 362"/>
                <a:gd name="T29" fmla="*/ 0 h 497"/>
                <a:gd name="T30" fmla="*/ 0 w 362"/>
                <a:gd name="T31" fmla="*/ 0 h 497"/>
                <a:gd name="T32" fmla="*/ 0 w 362"/>
                <a:gd name="T33" fmla="*/ 0 h 497"/>
                <a:gd name="T34" fmla="*/ 0 w 362"/>
                <a:gd name="T35" fmla="*/ 0 h 497"/>
                <a:gd name="T36" fmla="*/ 0 w 362"/>
                <a:gd name="T37" fmla="*/ 0 h 497"/>
                <a:gd name="T38" fmla="*/ 0 w 362"/>
                <a:gd name="T39" fmla="*/ 0 h 497"/>
                <a:gd name="T40" fmla="*/ 0 w 362"/>
                <a:gd name="T41" fmla="*/ 0 h 497"/>
                <a:gd name="T42" fmla="*/ 0 w 362"/>
                <a:gd name="T43" fmla="*/ 0 h 497"/>
                <a:gd name="T44" fmla="*/ 0 w 362"/>
                <a:gd name="T45" fmla="*/ 0 h 497"/>
                <a:gd name="T46" fmla="*/ 0 w 362"/>
                <a:gd name="T47" fmla="*/ 0 h 497"/>
                <a:gd name="T48" fmla="*/ 0 w 362"/>
                <a:gd name="T49" fmla="*/ 0 h 497"/>
                <a:gd name="T50" fmla="*/ 0 w 362"/>
                <a:gd name="T51" fmla="*/ 0 h 497"/>
                <a:gd name="T52" fmla="*/ 0 w 362"/>
                <a:gd name="T53" fmla="*/ 0 h 497"/>
                <a:gd name="T54" fmla="*/ 0 w 362"/>
                <a:gd name="T55" fmla="*/ 0 h 497"/>
                <a:gd name="T56" fmla="*/ 0 w 362"/>
                <a:gd name="T57" fmla="*/ 0 h 497"/>
                <a:gd name="T58" fmla="*/ 0 w 362"/>
                <a:gd name="T59" fmla="*/ 0 h 497"/>
                <a:gd name="T60" fmla="*/ 0 w 362"/>
                <a:gd name="T61" fmla="*/ 0 h 497"/>
                <a:gd name="T62" fmla="*/ 0 w 362"/>
                <a:gd name="T63" fmla="*/ 0 h 497"/>
                <a:gd name="T64" fmla="*/ 0 w 362"/>
                <a:gd name="T65" fmla="*/ 0 h 497"/>
                <a:gd name="T66" fmla="*/ 0 w 362"/>
                <a:gd name="T67" fmla="*/ 0 h 497"/>
                <a:gd name="T68" fmla="*/ 0 w 362"/>
                <a:gd name="T69" fmla="*/ 0 h 497"/>
                <a:gd name="T70" fmla="*/ 0 w 362"/>
                <a:gd name="T71" fmla="*/ 0 h 497"/>
                <a:gd name="T72" fmla="*/ 0 w 362"/>
                <a:gd name="T73" fmla="*/ 0 h 497"/>
                <a:gd name="T74" fmla="*/ 0 w 362"/>
                <a:gd name="T75" fmla="*/ 0 h 497"/>
                <a:gd name="T76" fmla="*/ 0 w 362"/>
                <a:gd name="T77" fmla="*/ 0 h 4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62"/>
                <a:gd name="T118" fmla="*/ 0 h 497"/>
                <a:gd name="T119" fmla="*/ 362 w 362"/>
                <a:gd name="T120" fmla="*/ 497 h 49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62" h="497">
                  <a:moveTo>
                    <a:pt x="0" y="59"/>
                  </a:moveTo>
                  <a:lnTo>
                    <a:pt x="21" y="77"/>
                  </a:lnTo>
                  <a:lnTo>
                    <a:pt x="45" y="100"/>
                  </a:lnTo>
                  <a:lnTo>
                    <a:pt x="68" y="125"/>
                  </a:lnTo>
                  <a:lnTo>
                    <a:pt x="92" y="151"/>
                  </a:lnTo>
                  <a:lnTo>
                    <a:pt x="115" y="180"/>
                  </a:lnTo>
                  <a:lnTo>
                    <a:pt x="139" y="210"/>
                  </a:lnTo>
                  <a:lnTo>
                    <a:pt x="162" y="241"/>
                  </a:lnTo>
                  <a:lnTo>
                    <a:pt x="183" y="273"/>
                  </a:lnTo>
                  <a:lnTo>
                    <a:pt x="204" y="305"/>
                  </a:lnTo>
                  <a:lnTo>
                    <a:pt x="222" y="337"/>
                  </a:lnTo>
                  <a:lnTo>
                    <a:pt x="239" y="367"/>
                  </a:lnTo>
                  <a:lnTo>
                    <a:pt x="254" y="398"/>
                  </a:lnTo>
                  <a:lnTo>
                    <a:pt x="266" y="427"/>
                  </a:lnTo>
                  <a:lnTo>
                    <a:pt x="275" y="454"/>
                  </a:lnTo>
                  <a:lnTo>
                    <a:pt x="279" y="466"/>
                  </a:lnTo>
                  <a:lnTo>
                    <a:pt x="281" y="477"/>
                  </a:lnTo>
                  <a:lnTo>
                    <a:pt x="284" y="488"/>
                  </a:lnTo>
                  <a:lnTo>
                    <a:pt x="285" y="497"/>
                  </a:lnTo>
                  <a:lnTo>
                    <a:pt x="362" y="491"/>
                  </a:lnTo>
                  <a:lnTo>
                    <a:pt x="360" y="476"/>
                  </a:lnTo>
                  <a:lnTo>
                    <a:pt x="357" y="462"/>
                  </a:lnTo>
                  <a:lnTo>
                    <a:pt x="354" y="446"/>
                  </a:lnTo>
                  <a:lnTo>
                    <a:pt x="349" y="430"/>
                  </a:lnTo>
                  <a:lnTo>
                    <a:pt x="338" y="399"/>
                  </a:lnTo>
                  <a:lnTo>
                    <a:pt x="325" y="366"/>
                  </a:lnTo>
                  <a:lnTo>
                    <a:pt x="308" y="332"/>
                  </a:lnTo>
                  <a:lnTo>
                    <a:pt x="290" y="299"/>
                  </a:lnTo>
                  <a:lnTo>
                    <a:pt x="269" y="264"/>
                  </a:lnTo>
                  <a:lnTo>
                    <a:pt x="248" y="230"/>
                  </a:lnTo>
                  <a:lnTo>
                    <a:pt x="225" y="196"/>
                  </a:lnTo>
                  <a:lnTo>
                    <a:pt x="200" y="163"/>
                  </a:lnTo>
                  <a:lnTo>
                    <a:pt x="176" y="132"/>
                  </a:lnTo>
                  <a:lnTo>
                    <a:pt x="150" y="101"/>
                  </a:lnTo>
                  <a:lnTo>
                    <a:pt x="125" y="72"/>
                  </a:lnTo>
                  <a:lnTo>
                    <a:pt x="99" y="46"/>
                  </a:lnTo>
                  <a:lnTo>
                    <a:pt x="73" y="21"/>
                  </a:lnTo>
                  <a:lnTo>
                    <a:pt x="49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5" name="Freeform 412"/>
            <p:cNvSpPr>
              <a:spLocks/>
            </p:cNvSpPr>
            <p:nvPr/>
          </p:nvSpPr>
          <p:spPr bwMode="auto">
            <a:xfrm>
              <a:off x="2337" y="2079"/>
              <a:ext cx="97" cy="49"/>
            </a:xfrm>
            <a:custGeom>
              <a:avLst/>
              <a:gdLst>
                <a:gd name="T0" fmla="*/ 0 w 1548"/>
                <a:gd name="T1" fmla="*/ 0 h 778"/>
                <a:gd name="T2" fmla="*/ 0 w 1548"/>
                <a:gd name="T3" fmla="*/ 0 h 778"/>
                <a:gd name="T4" fmla="*/ 0 w 1548"/>
                <a:gd name="T5" fmla="*/ 0 h 778"/>
                <a:gd name="T6" fmla="*/ 0 w 1548"/>
                <a:gd name="T7" fmla="*/ 0 h 778"/>
                <a:gd name="T8" fmla="*/ 0 w 1548"/>
                <a:gd name="T9" fmla="*/ 0 h 778"/>
                <a:gd name="T10" fmla="*/ 0 w 1548"/>
                <a:gd name="T11" fmla="*/ 0 h 778"/>
                <a:gd name="T12" fmla="*/ 0 w 1548"/>
                <a:gd name="T13" fmla="*/ 0 h 778"/>
                <a:gd name="T14" fmla="*/ 0 w 1548"/>
                <a:gd name="T15" fmla="*/ 0 h 778"/>
                <a:gd name="T16" fmla="*/ 0 w 1548"/>
                <a:gd name="T17" fmla="*/ 0 h 778"/>
                <a:gd name="T18" fmla="*/ 0 w 1548"/>
                <a:gd name="T19" fmla="*/ 0 h 778"/>
                <a:gd name="T20" fmla="*/ 0 w 1548"/>
                <a:gd name="T21" fmla="*/ 0 h 778"/>
                <a:gd name="T22" fmla="*/ 0 w 1548"/>
                <a:gd name="T23" fmla="*/ 0 h 778"/>
                <a:gd name="T24" fmla="*/ 0 w 1548"/>
                <a:gd name="T25" fmla="*/ 0 h 778"/>
                <a:gd name="T26" fmla="*/ 0 w 1548"/>
                <a:gd name="T27" fmla="*/ 0 h 778"/>
                <a:gd name="T28" fmla="*/ 0 w 1548"/>
                <a:gd name="T29" fmla="*/ 0 h 778"/>
                <a:gd name="T30" fmla="*/ 0 w 1548"/>
                <a:gd name="T31" fmla="*/ 0 h 778"/>
                <a:gd name="T32" fmla="*/ 0 w 1548"/>
                <a:gd name="T33" fmla="*/ 0 h 778"/>
                <a:gd name="T34" fmla="*/ 0 w 1548"/>
                <a:gd name="T35" fmla="*/ 0 h 778"/>
                <a:gd name="T36" fmla="*/ 0 w 1548"/>
                <a:gd name="T37" fmla="*/ 0 h 778"/>
                <a:gd name="T38" fmla="*/ 0 w 1548"/>
                <a:gd name="T39" fmla="*/ 0 h 778"/>
                <a:gd name="T40" fmla="*/ 0 w 1548"/>
                <a:gd name="T41" fmla="*/ 0 h 778"/>
                <a:gd name="T42" fmla="*/ 0 w 1548"/>
                <a:gd name="T43" fmla="*/ 0 h 778"/>
                <a:gd name="T44" fmla="*/ 0 w 1548"/>
                <a:gd name="T45" fmla="*/ 0 h 778"/>
                <a:gd name="T46" fmla="*/ 0 w 1548"/>
                <a:gd name="T47" fmla="*/ 0 h 778"/>
                <a:gd name="T48" fmla="*/ 0 w 1548"/>
                <a:gd name="T49" fmla="*/ 0 h 778"/>
                <a:gd name="T50" fmla="*/ 0 w 1548"/>
                <a:gd name="T51" fmla="*/ 0 h 778"/>
                <a:gd name="T52" fmla="*/ 0 w 1548"/>
                <a:gd name="T53" fmla="*/ 0 h 778"/>
                <a:gd name="T54" fmla="*/ 0 w 1548"/>
                <a:gd name="T55" fmla="*/ 0 h 778"/>
                <a:gd name="T56" fmla="*/ 0 w 1548"/>
                <a:gd name="T57" fmla="*/ 0 h 778"/>
                <a:gd name="T58" fmla="*/ 0 w 1548"/>
                <a:gd name="T59" fmla="*/ 0 h 778"/>
                <a:gd name="T60" fmla="*/ 0 w 1548"/>
                <a:gd name="T61" fmla="*/ 0 h 778"/>
                <a:gd name="T62" fmla="*/ 0 w 1548"/>
                <a:gd name="T63" fmla="*/ 0 h 778"/>
                <a:gd name="T64" fmla="*/ 0 w 1548"/>
                <a:gd name="T65" fmla="*/ 0 h 778"/>
                <a:gd name="T66" fmla="*/ 0 w 1548"/>
                <a:gd name="T67" fmla="*/ 0 h 778"/>
                <a:gd name="T68" fmla="*/ 0 w 1548"/>
                <a:gd name="T69" fmla="*/ 0 h 778"/>
                <a:gd name="T70" fmla="*/ 0 w 1548"/>
                <a:gd name="T71" fmla="*/ 0 h 778"/>
                <a:gd name="T72" fmla="*/ 0 w 1548"/>
                <a:gd name="T73" fmla="*/ 0 h 778"/>
                <a:gd name="T74" fmla="*/ 0 w 1548"/>
                <a:gd name="T75" fmla="*/ 0 h 778"/>
                <a:gd name="T76" fmla="*/ 0 w 1548"/>
                <a:gd name="T77" fmla="*/ 0 h 778"/>
                <a:gd name="T78" fmla="*/ 0 w 1548"/>
                <a:gd name="T79" fmla="*/ 0 h 778"/>
                <a:gd name="T80" fmla="*/ 0 w 1548"/>
                <a:gd name="T81" fmla="*/ 0 h 778"/>
                <a:gd name="T82" fmla="*/ 0 w 1548"/>
                <a:gd name="T83" fmla="*/ 0 h 778"/>
                <a:gd name="T84" fmla="*/ 0 w 1548"/>
                <a:gd name="T85" fmla="*/ 0 h 778"/>
                <a:gd name="T86" fmla="*/ 0 w 1548"/>
                <a:gd name="T87" fmla="*/ 0 h 778"/>
                <a:gd name="T88" fmla="*/ 0 w 1548"/>
                <a:gd name="T89" fmla="*/ 0 h 778"/>
                <a:gd name="T90" fmla="*/ 0 w 1548"/>
                <a:gd name="T91" fmla="*/ 0 h 778"/>
                <a:gd name="T92" fmla="*/ 0 w 1548"/>
                <a:gd name="T93" fmla="*/ 0 h 778"/>
                <a:gd name="T94" fmla="*/ 0 w 1548"/>
                <a:gd name="T95" fmla="*/ 0 h 778"/>
                <a:gd name="T96" fmla="*/ 0 w 1548"/>
                <a:gd name="T97" fmla="*/ 0 h 778"/>
                <a:gd name="T98" fmla="*/ 0 w 1548"/>
                <a:gd name="T99" fmla="*/ 0 h 778"/>
                <a:gd name="T100" fmla="*/ 0 w 1548"/>
                <a:gd name="T101" fmla="*/ 0 h 778"/>
                <a:gd name="T102" fmla="*/ 0 w 1548"/>
                <a:gd name="T103" fmla="*/ 0 h 778"/>
                <a:gd name="T104" fmla="*/ 0 w 1548"/>
                <a:gd name="T105" fmla="*/ 0 h 778"/>
                <a:gd name="T106" fmla="*/ 0 w 1548"/>
                <a:gd name="T107" fmla="*/ 0 h 778"/>
                <a:gd name="T108" fmla="*/ 0 w 1548"/>
                <a:gd name="T109" fmla="*/ 0 h 778"/>
                <a:gd name="T110" fmla="*/ 0 w 1548"/>
                <a:gd name="T111" fmla="*/ 0 h 778"/>
                <a:gd name="T112" fmla="*/ 0 w 1548"/>
                <a:gd name="T113" fmla="*/ 0 h 778"/>
                <a:gd name="T114" fmla="*/ 0 w 1548"/>
                <a:gd name="T115" fmla="*/ 0 h 778"/>
                <a:gd name="T116" fmla="*/ 0 w 1548"/>
                <a:gd name="T117" fmla="*/ 0 h 778"/>
                <a:gd name="T118" fmla="*/ 0 w 1548"/>
                <a:gd name="T119" fmla="*/ 0 h 778"/>
                <a:gd name="T120" fmla="*/ 0 w 1548"/>
                <a:gd name="T121" fmla="*/ 0 h 778"/>
                <a:gd name="T122" fmla="*/ 0 w 1548"/>
                <a:gd name="T123" fmla="*/ 0 h 778"/>
                <a:gd name="T124" fmla="*/ 0 w 1548"/>
                <a:gd name="T125" fmla="*/ 0 h 77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48"/>
                <a:gd name="T190" fmla="*/ 0 h 778"/>
                <a:gd name="T191" fmla="*/ 1548 w 1548"/>
                <a:gd name="T192" fmla="*/ 778 h 77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48" h="778">
                  <a:moveTo>
                    <a:pt x="1319" y="211"/>
                  </a:moveTo>
                  <a:lnTo>
                    <a:pt x="1288" y="185"/>
                  </a:lnTo>
                  <a:lnTo>
                    <a:pt x="1255" y="162"/>
                  </a:lnTo>
                  <a:lnTo>
                    <a:pt x="1222" y="140"/>
                  </a:lnTo>
                  <a:lnTo>
                    <a:pt x="1187" y="121"/>
                  </a:lnTo>
                  <a:lnTo>
                    <a:pt x="1153" y="102"/>
                  </a:lnTo>
                  <a:lnTo>
                    <a:pt x="1117" y="86"/>
                  </a:lnTo>
                  <a:lnTo>
                    <a:pt x="1083" y="71"/>
                  </a:lnTo>
                  <a:lnTo>
                    <a:pt x="1046" y="58"/>
                  </a:lnTo>
                  <a:lnTo>
                    <a:pt x="1010" y="46"/>
                  </a:lnTo>
                  <a:lnTo>
                    <a:pt x="972" y="36"/>
                  </a:lnTo>
                  <a:lnTo>
                    <a:pt x="935" y="27"/>
                  </a:lnTo>
                  <a:lnTo>
                    <a:pt x="897" y="19"/>
                  </a:lnTo>
                  <a:lnTo>
                    <a:pt x="859" y="13"/>
                  </a:lnTo>
                  <a:lnTo>
                    <a:pt x="820" y="9"/>
                  </a:lnTo>
                  <a:lnTo>
                    <a:pt x="781" y="5"/>
                  </a:lnTo>
                  <a:lnTo>
                    <a:pt x="742" y="2"/>
                  </a:lnTo>
                  <a:lnTo>
                    <a:pt x="703" y="1"/>
                  </a:lnTo>
                  <a:lnTo>
                    <a:pt x="663" y="0"/>
                  </a:lnTo>
                  <a:lnTo>
                    <a:pt x="623" y="1"/>
                  </a:lnTo>
                  <a:lnTo>
                    <a:pt x="584" y="2"/>
                  </a:lnTo>
                  <a:lnTo>
                    <a:pt x="544" y="4"/>
                  </a:lnTo>
                  <a:lnTo>
                    <a:pt x="504" y="7"/>
                  </a:lnTo>
                  <a:lnTo>
                    <a:pt x="463" y="11"/>
                  </a:lnTo>
                  <a:lnTo>
                    <a:pt x="423" y="15"/>
                  </a:lnTo>
                  <a:lnTo>
                    <a:pt x="344" y="25"/>
                  </a:lnTo>
                  <a:lnTo>
                    <a:pt x="265" y="38"/>
                  </a:lnTo>
                  <a:lnTo>
                    <a:pt x="185" y="52"/>
                  </a:lnTo>
                  <a:lnTo>
                    <a:pt x="107" y="67"/>
                  </a:lnTo>
                  <a:lnTo>
                    <a:pt x="93" y="70"/>
                  </a:lnTo>
                  <a:lnTo>
                    <a:pt x="80" y="75"/>
                  </a:lnTo>
                  <a:lnTo>
                    <a:pt x="68" y="82"/>
                  </a:lnTo>
                  <a:lnTo>
                    <a:pt x="56" y="90"/>
                  </a:lnTo>
                  <a:lnTo>
                    <a:pt x="44" y="99"/>
                  </a:lnTo>
                  <a:lnTo>
                    <a:pt x="34" y="109"/>
                  </a:lnTo>
                  <a:lnTo>
                    <a:pt x="25" y="121"/>
                  </a:lnTo>
                  <a:lnTo>
                    <a:pt x="17" y="133"/>
                  </a:lnTo>
                  <a:lnTo>
                    <a:pt x="10" y="146"/>
                  </a:lnTo>
                  <a:lnTo>
                    <a:pt x="5" y="160"/>
                  </a:lnTo>
                  <a:lnTo>
                    <a:pt x="2" y="174"/>
                  </a:lnTo>
                  <a:lnTo>
                    <a:pt x="0" y="188"/>
                  </a:lnTo>
                  <a:lnTo>
                    <a:pt x="1" y="195"/>
                  </a:lnTo>
                  <a:lnTo>
                    <a:pt x="1" y="203"/>
                  </a:lnTo>
                  <a:lnTo>
                    <a:pt x="2" y="210"/>
                  </a:lnTo>
                  <a:lnTo>
                    <a:pt x="4" y="217"/>
                  </a:lnTo>
                  <a:lnTo>
                    <a:pt x="7" y="224"/>
                  </a:lnTo>
                  <a:lnTo>
                    <a:pt x="10" y="230"/>
                  </a:lnTo>
                  <a:lnTo>
                    <a:pt x="13" y="237"/>
                  </a:lnTo>
                  <a:lnTo>
                    <a:pt x="18" y="245"/>
                  </a:lnTo>
                  <a:lnTo>
                    <a:pt x="49" y="291"/>
                  </a:lnTo>
                  <a:lnTo>
                    <a:pt x="81" y="335"/>
                  </a:lnTo>
                  <a:lnTo>
                    <a:pt x="116" y="376"/>
                  </a:lnTo>
                  <a:lnTo>
                    <a:pt x="151" y="414"/>
                  </a:lnTo>
                  <a:lnTo>
                    <a:pt x="189" y="451"/>
                  </a:lnTo>
                  <a:lnTo>
                    <a:pt x="227" y="484"/>
                  </a:lnTo>
                  <a:lnTo>
                    <a:pt x="267" y="515"/>
                  </a:lnTo>
                  <a:lnTo>
                    <a:pt x="308" y="545"/>
                  </a:lnTo>
                  <a:lnTo>
                    <a:pt x="350" y="571"/>
                  </a:lnTo>
                  <a:lnTo>
                    <a:pt x="393" y="597"/>
                  </a:lnTo>
                  <a:lnTo>
                    <a:pt x="437" y="620"/>
                  </a:lnTo>
                  <a:lnTo>
                    <a:pt x="482" y="641"/>
                  </a:lnTo>
                  <a:lnTo>
                    <a:pt x="528" y="660"/>
                  </a:lnTo>
                  <a:lnTo>
                    <a:pt x="575" y="677"/>
                  </a:lnTo>
                  <a:lnTo>
                    <a:pt x="623" y="693"/>
                  </a:lnTo>
                  <a:lnTo>
                    <a:pt x="672" y="708"/>
                  </a:lnTo>
                  <a:lnTo>
                    <a:pt x="721" y="720"/>
                  </a:lnTo>
                  <a:lnTo>
                    <a:pt x="771" y="731"/>
                  </a:lnTo>
                  <a:lnTo>
                    <a:pt x="821" y="740"/>
                  </a:lnTo>
                  <a:lnTo>
                    <a:pt x="871" y="750"/>
                  </a:lnTo>
                  <a:lnTo>
                    <a:pt x="923" y="757"/>
                  </a:lnTo>
                  <a:lnTo>
                    <a:pt x="974" y="763"/>
                  </a:lnTo>
                  <a:lnTo>
                    <a:pt x="1025" y="767"/>
                  </a:lnTo>
                  <a:lnTo>
                    <a:pt x="1077" y="771"/>
                  </a:lnTo>
                  <a:lnTo>
                    <a:pt x="1130" y="774"/>
                  </a:lnTo>
                  <a:lnTo>
                    <a:pt x="1181" y="776"/>
                  </a:lnTo>
                  <a:lnTo>
                    <a:pt x="1233" y="778"/>
                  </a:lnTo>
                  <a:lnTo>
                    <a:pt x="1286" y="778"/>
                  </a:lnTo>
                  <a:lnTo>
                    <a:pt x="1389" y="778"/>
                  </a:lnTo>
                  <a:lnTo>
                    <a:pt x="1492" y="776"/>
                  </a:lnTo>
                  <a:lnTo>
                    <a:pt x="1491" y="766"/>
                  </a:lnTo>
                  <a:lnTo>
                    <a:pt x="1491" y="758"/>
                  </a:lnTo>
                  <a:lnTo>
                    <a:pt x="1493" y="751"/>
                  </a:lnTo>
                  <a:lnTo>
                    <a:pt x="1496" y="745"/>
                  </a:lnTo>
                  <a:lnTo>
                    <a:pt x="1500" y="739"/>
                  </a:lnTo>
                  <a:lnTo>
                    <a:pt x="1504" y="735"/>
                  </a:lnTo>
                  <a:lnTo>
                    <a:pt x="1509" y="731"/>
                  </a:lnTo>
                  <a:lnTo>
                    <a:pt x="1515" y="728"/>
                  </a:lnTo>
                  <a:lnTo>
                    <a:pt x="1526" y="723"/>
                  </a:lnTo>
                  <a:lnTo>
                    <a:pt x="1537" y="719"/>
                  </a:lnTo>
                  <a:lnTo>
                    <a:pt x="1541" y="717"/>
                  </a:lnTo>
                  <a:lnTo>
                    <a:pt x="1544" y="715"/>
                  </a:lnTo>
                  <a:lnTo>
                    <a:pt x="1546" y="713"/>
                  </a:lnTo>
                  <a:lnTo>
                    <a:pt x="1547" y="710"/>
                  </a:lnTo>
                  <a:lnTo>
                    <a:pt x="1548" y="687"/>
                  </a:lnTo>
                  <a:lnTo>
                    <a:pt x="1547" y="665"/>
                  </a:lnTo>
                  <a:lnTo>
                    <a:pt x="1546" y="642"/>
                  </a:lnTo>
                  <a:lnTo>
                    <a:pt x="1544" y="620"/>
                  </a:lnTo>
                  <a:lnTo>
                    <a:pt x="1541" y="597"/>
                  </a:lnTo>
                  <a:lnTo>
                    <a:pt x="1538" y="574"/>
                  </a:lnTo>
                  <a:lnTo>
                    <a:pt x="1533" y="553"/>
                  </a:lnTo>
                  <a:lnTo>
                    <a:pt x="1527" y="530"/>
                  </a:lnTo>
                  <a:lnTo>
                    <a:pt x="1521" y="509"/>
                  </a:lnTo>
                  <a:lnTo>
                    <a:pt x="1514" y="486"/>
                  </a:lnTo>
                  <a:lnTo>
                    <a:pt x="1507" y="465"/>
                  </a:lnTo>
                  <a:lnTo>
                    <a:pt x="1498" y="443"/>
                  </a:lnTo>
                  <a:lnTo>
                    <a:pt x="1488" y="423"/>
                  </a:lnTo>
                  <a:lnTo>
                    <a:pt x="1479" y="401"/>
                  </a:lnTo>
                  <a:lnTo>
                    <a:pt x="1468" y="381"/>
                  </a:lnTo>
                  <a:lnTo>
                    <a:pt x="1457" y="361"/>
                  </a:lnTo>
                  <a:lnTo>
                    <a:pt x="1444" y="342"/>
                  </a:lnTo>
                  <a:lnTo>
                    <a:pt x="1432" y="322"/>
                  </a:lnTo>
                  <a:lnTo>
                    <a:pt x="1419" y="304"/>
                  </a:lnTo>
                  <a:lnTo>
                    <a:pt x="1404" y="286"/>
                  </a:lnTo>
                  <a:lnTo>
                    <a:pt x="1390" y="268"/>
                  </a:lnTo>
                  <a:lnTo>
                    <a:pt x="1375" y="251"/>
                  </a:lnTo>
                  <a:lnTo>
                    <a:pt x="1359" y="234"/>
                  </a:lnTo>
                  <a:lnTo>
                    <a:pt x="1343" y="218"/>
                  </a:lnTo>
                  <a:lnTo>
                    <a:pt x="1325" y="203"/>
                  </a:lnTo>
                  <a:lnTo>
                    <a:pt x="1308" y="188"/>
                  </a:lnTo>
                  <a:lnTo>
                    <a:pt x="1291" y="175"/>
                  </a:lnTo>
                  <a:lnTo>
                    <a:pt x="1271" y="162"/>
                  </a:lnTo>
                  <a:lnTo>
                    <a:pt x="1253" y="149"/>
                  </a:lnTo>
                  <a:lnTo>
                    <a:pt x="1233" y="137"/>
                  </a:lnTo>
                  <a:lnTo>
                    <a:pt x="1213" y="127"/>
                  </a:lnTo>
                  <a:lnTo>
                    <a:pt x="1192" y="117"/>
                  </a:lnTo>
                  <a:lnTo>
                    <a:pt x="1319" y="211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6" name="Freeform 413"/>
            <p:cNvSpPr>
              <a:spLocks/>
            </p:cNvSpPr>
            <p:nvPr/>
          </p:nvSpPr>
          <p:spPr bwMode="auto">
            <a:xfrm>
              <a:off x="2343" y="2077"/>
              <a:ext cx="78" cy="17"/>
            </a:xfrm>
            <a:custGeom>
              <a:avLst/>
              <a:gdLst>
                <a:gd name="T0" fmla="*/ 0 w 1246"/>
                <a:gd name="T1" fmla="*/ 0 h 280"/>
                <a:gd name="T2" fmla="*/ 0 w 1246"/>
                <a:gd name="T3" fmla="*/ 0 h 280"/>
                <a:gd name="T4" fmla="*/ 0 w 1246"/>
                <a:gd name="T5" fmla="*/ 0 h 280"/>
                <a:gd name="T6" fmla="*/ 0 w 1246"/>
                <a:gd name="T7" fmla="*/ 0 h 280"/>
                <a:gd name="T8" fmla="*/ 0 w 1246"/>
                <a:gd name="T9" fmla="*/ 0 h 280"/>
                <a:gd name="T10" fmla="*/ 0 w 1246"/>
                <a:gd name="T11" fmla="*/ 0 h 280"/>
                <a:gd name="T12" fmla="*/ 0 w 1246"/>
                <a:gd name="T13" fmla="*/ 0 h 280"/>
                <a:gd name="T14" fmla="*/ 0 w 1246"/>
                <a:gd name="T15" fmla="*/ 0 h 280"/>
                <a:gd name="T16" fmla="*/ 0 w 1246"/>
                <a:gd name="T17" fmla="*/ 0 h 280"/>
                <a:gd name="T18" fmla="*/ 0 w 1246"/>
                <a:gd name="T19" fmla="*/ 0 h 280"/>
                <a:gd name="T20" fmla="*/ 0 w 1246"/>
                <a:gd name="T21" fmla="*/ 0 h 280"/>
                <a:gd name="T22" fmla="*/ 0 w 1246"/>
                <a:gd name="T23" fmla="*/ 0 h 280"/>
                <a:gd name="T24" fmla="*/ 0 w 1246"/>
                <a:gd name="T25" fmla="*/ 0 h 280"/>
                <a:gd name="T26" fmla="*/ 0 w 1246"/>
                <a:gd name="T27" fmla="*/ 0 h 280"/>
                <a:gd name="T28" fmla="*/ 0 w 1246"/>
                <a:gd name="T29" fmla="*/ 0 h 280"/>
                <a:gd name="T30" fmla="*/ 0 w 1246"/>
                <a:gd name="T31" fmla="*/ 0 h 280"/>
                <a:gd name="T32" fmla="*/ 0 w 1246"/>
                <a:gd name="T33" fmla="*/ 0 h 280"/>
                <a:gd name="T34" fmla="*/ 0 w 1246"/>
                <a:gd name="T35" fmla="*/ 0 h 280"/>
                <a:gd name="T36" fmla="*/ 0 w 1246"/>
                <a:gd name="T37" fmla="*/ 0 h 280"/>
                <a:gd name="T38" fmla="*/ 0 w 1246"/>
                <a:gd name="T39" fmla="*/ 0 h 280"/>
                <a:gd name="T40" fmla="*/ 0 w 1246"/>
                <a:gd name="T41" fmla="*/ 0 h 280"/>
                <a:gd name="T42" fmla="*/ 0 w 1246"/>
                <a:gd name="T43" fmla="*/ 0 h 280"/>
                <a:gd name="T44" fmla="*/ 0 w 1246"/>
                <a:gd name="T45" fmla="*/ 0 h 280"/>
                <a:gd name="T46" fmla="*/ 0 w 1246"/>
                <a:gd name="T47" fmla="*/ 0 h 280"/>
                <a:gd name="T48" fmla="*/ 0 w 1246"/>
                <a:gd name="T49" fmla="*/ 0 h 280"/>
                <a:gd name="T50" fmla="*/ 0 w 1246"/>
                <a:gd name="T51" fmla="*/ 0 h 280"/>
                <a:gd name="T52" fmla="*/ 0 w 1246"/>
                <a:gd name="T53" fmla="*/ 0 h 280"/>
                <a:gd name="T54" fmla="*/ 0 w 1246"/>
                <a:gd name="T55" fmla="*/ 0 h 280"/>
                <a:gd name="T56" fmla="*/ 0 w 1246"/>
                <a:gd name="T57" fmla="*/ 0 h 280"/>
                <a:gd name="T58" fmla="*/ 0 w 1246"/>
                <a:gd name="T59" fmla="*/ 0 h 280"/>
                <a:gd name="T60" fmla="*/ 0 w 1246"/>
                <a:gd name="T61" fmla="*/ 0 h 280"/>
                <a:gd name="T62" fmla="*/ 0 w 1246"/>
                <a:gd name="T63" fmla="*/ 0 h 280"/>
                <a:gd name="T64" fmla="*/ 0 w 1246"/>
                <a:gd name="T65" fmla="*/ 0 h 280"/>
                <a:gd name="T66" fmla="*/ 0 w 1246"/>
                <a:gd name="T67" fmla="*/ 0 h 280"/>
                <a:gd name="T68" fmla="*/ 0 w 1246"/>
                <a:gd name="T69" fmla="*/ 0 h 280"/>
                <a:gd name="T70" fmla="*/ 0 w 1246"/>
                <a:gd name="T71" fmla="*/ 0 h 280"/>
                <a:gd name="T72" fmla="*/ 0 w 1246"/>
                <a:gd name="T73" fmla="*/ 0 h 280"/>
                <a:gd name="T74" fmla="*/ 0 w 1246"/>
                <a:gd name="T75" fmla="*/ 0 h 280"/>
                <a:gd name="T76" fmla="*/ 0 w 1246"/>
                <a:gd name="T77" fmla="*/ 0 h 280"/>
                <a:gd name="T78" fmla="*/ 0 w 1246"/>
                <a:gd name="T79" fmla="*/ 0 h 280"/>
                <a:gd name="T80" fmla="*/ 0 w 1246"/>
                <a:gd name="T81" fmla="*/ 0 h 280"/>
                <a:gd name="T82" fmla="*/ 0 w 1246"/>
                <a:gd name="T83" fmla="*/ 0 h 280"/>
                <a:gd name="T84" fmla="*/ 0 w 1246"/>
                <a:gd name="T85" fmla="*/ 0 h 280"/>
                <a:gd name="T86" fmla="*/ 0 w 1246"/>
                <a:gd name="T87" fmla="*/ 0 h 280"/>
                <a:gd name="T88" fmla="*/ 0 w 1246"/>
                <a:gd name="T89" fmla="*/ 0 h 280"/>
                <a:gd name="T90" fmla="*/ 0 w 1246"/>
                <a:gd name="T91" fmla="*/ 0 h 280"/>
                <a:gd name="T92" fmla="*/ 0 w 1246"/>
                <a:gd name="T93" fmla="*/ 0 h 280"/>
                <a:gd name="T94" fmla="*/ 0 w 1246"/>
                <a:gd name="T95" fmla="*/ 0 h 280"/>
                <a:gd name="T96" fmla="*/ 0 w 1246"/>
                <a:gd name="T97" fmla="*/ 0 h 280"/>
                <a:gd name="T98" fmla="*/ 0 w 1246"/>
                <a:gd name="T99" fmla="*/ 0 h 280"/>
                <a:gd name="T100" fmla="*/ 0 w 1246"/>
                <a:gd name="T101" fmla="*/ 0 h 280"/>
                <a:gd name="T102" fmla="*/ 0 w 1246"/>
                <a:gd name="T103" fmla="*/ 0 h 280"/>
                <a:gd name="T104" fmla="*/ 0 w 1246"/>
                <a:gd name="T105" fmla="*/ 0 h 280"/>
                <a:gd name="T106" fmla="*/ 0 w 1246"/>
                <a:gd name="T107" fmla="*/ 0 h 280"/>
                <a:gd name="T108" fmla="*/ 0 w 1246"/>
                <a:gd name="T109" fmla="*/ 0 h 280"/>
                <a:gd name="T110" fmla="*/ 0 w 1246"/>
                <a:gd name="T111" fmla="*/ 0 h 280"/>
                <a:gd name="T112" fmla="*/ 0 w 1246"/>
                <a:gd name="T113" fmla="*/ 0 h 280"/>
                <a:gd name="T114" fmla="*/ 0 w 1246"/>
                <a:gd name="T115" fmla="*/ 0 h 280"/>
                <a:gd name="T116" fmla="*/ 0 w 1246"/>
                <a:gd name="T117" fmla="*/ 0 h 280"/>
                <a:gd name="T118" fmla="*/ 0 w 1246"/>
                <a:gd name="T119" fmla="*/ 0 h 280"/>
                <a:gd name="T120" fmla="*/ 0 w 1246"/>
                <a:gd name="T121" fmla="*/ 0 h 2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46"/>
                <a:gd name="T184" fmla="*/ 0 h 280"/>
                <a:gd name="T185" fmla="*/ 1246 w 1246"/>
                <a:gd name="T186" fmla="*/ 280 h 28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46" h="280">
                  <a:moveTo>
                    <a:pt x="13" y="144"/>
                  </a:moveTo>
                  <a:lnTo>
                    <a:pt x="15" y="144"/>
                  </a:lnTo>
                  <a:lnTo>
                    <a:pt x="93" y="129"/>
                  </a:lnTo>
                  <a:lnTo>
                    <a:pt x="172" y="116"/>
                  </a:lnTo>
                  <a:lnTo>
                    <a:pt x="251" y="102"/>
                  </a:lnTo>
                  <a:lnTo>
                    <a:pt x="330" y="92"/>
                  </a:lnTo>
                  <a:lnTo>
                    <a:pt x="369" y="88"/>
                  </a:lnTo>
                  <a:lnTo>
                    <a:pt x="409" y="85"/>
                  </a:lnTo>
                  <a:lnTo>
                    <a:pt x="447" y="82"/>
                  </a:lnTo>
                  <a:lnTo>
                    <a:pt x="486" y="80"/>
                  </a:lnTo>
                  <a:lnTo>
                    <a:pt x="525" y="79"/>
                  </a:lnTo>
                  <a:lnTo>
                    <a:pt x="564" y="78"/>
                  </a:lnTo>
                  <a:lnTo>
                    <a:pt x="603" y="78"/>
                  </a:lnTo>
                  <a:lnTo>
                    <a:pt x="641" y="80"/>
                  </a:lnTo>
                  <a:lnTo>
                    <a:pt x="679" y="83"/>
                  </a:lnTo>
                  <a:lnTo>
                    <a:pt x="717" y="86"/>
                  </a:lnTo>
                  <a:lnTo>
                    <a:pt x="754" y="91"/>
                  </a:lnTo>
                  <a:lnTo>
                    <a:pt x="791" y="97"/>
                  </a:lnTo>
                  <a:lnTo>
                    <a:pt x="828" y="104"/>
                  </a:lnTo>
                  <a:lnTo>
                    <a:pt x="864" y="113"/>
                  </a:lnTo>
                  <a:lnTo>
                    <a:pt x="900" y="122"/>
                  </a:lnTo>
                  <a:lnTo>
                    <a:pt x="934" y="133"/>
                  </a:lnTo>
                  <a:lnTo>
                    <a:pt x="969" y="146"/>
                  </a:lnTo>
                  <a:lnTo>
                    <a:pt x="1003" y="161"/>
                  </a:lnTo>
                  <a:lnTo>
                    <a:pt x="1037" y="176"/>
                  </a:lnTo>
                  <a:lnTo>
                    <a:pt x="1070" y="193"/>
                  </a:lnTo>
                  <a:lnTo>
                    <a:pt x="1102" y="212"/>
                  </a:lnTo>
                  <a:lnTo>
                    <a:pt x="1134" y="233"/>
                  </a:lnTo>
                  <a:lnTo>
                    <a:pt x="1165" y="256"/>
                  </a:lnTo>
                  <a:lnTo>
                    <a:pt x="1196" y="280"/>
                  </a:lnTo>
                  <a:lnTo>
                    <a:pt x="1246" y="220"/>
                  </a:lnTo>
                  <a:lnTo>
                    <a:pt x="1212" y="193"/>
                  </a:lnTo>
                  <a:lnTo>
                    <a:pt x="1177" y="169"/>
                  </a:lnTo>
                  <a:lnTo>
                    <a:pt x="1142" y="146"/>
                  </a:lnTo>
                  <a:lnTo>
                    <a:pt x="1108" y="126"/>
                  </a:lnTo>
                  <a:lnTo>
                    <a:pt x="1071" y="106"/>
                  </a:lnTo>
                  <a:lnTo>
                    <a:pt x="1035" y="89"/>
                  </a:lnTo>
                  <a:lnTo>
                    <a:pt x="997" y="74"/>
                  </a:lnTo>
                  <a:lnTo>
                    <a:pt x="960" y="60"/>
                  </a:lnTo>
                  <a:lnTo>
                    <a:pt x="921" y="48"/>
                  </a:lnTo>
                  <a:lnTo>
                    <a:pt x="883" y="38"/>
                  </a:lnTo>
                  <a:lnTo>
                    <a:pt x="844" y="29"/>
                  </a:lnTo>
                  <a:lnTo>
                    <a:pt x="805" y="20"/>
                  </a:lnTo>
                  <a:lnTo>
                    <a:pt x="765" y="14"/>
                  </a:lnTo>
                  <a:lnTo>
                    <a:pt x="725" y="9"/>
                  </a:lnTo>
                  <a:lnTo>
                    <a:pt x="685" y="5"/>
                  </a:lnTo>
                  <a:lnTo>
                    <a:pt x="645" y="3"/>
                  </a:lnTo>
                  <a:lnTo>
                    <a:pt x="605" y="1"/>
                  </a:lnTo>
                  <a:lnTo>
                    <a:pt x="564" y="0"/>
                  </a:lnTo>
                  <a:lnTo>
                    <a:pt x="524" y="1"/>
                  </a:lnTo>
                  <a:lnTo>
                    <a:pt x="483" y="2"/>
                  </a:lnTo>
                  <a:lnTo>
                    <a:pt x="442" y="4"/>
                  </a:lnTo>
                  <a:lnTo>
                    <a:pt x="401" y="7"/>
                  </a:lnTo>
                  <a:lnTo>
                    <a:pt x="361" y="11"/>
                  </a:lnTo>
                  <a:lnTo>
                    <a:pt x="320" y="15"/>
                  </a:lnTo>
                  <a:lnTo>
                    <a:pt x="239" y="26"/>
                  </a:lnTo>
                  <a:lnTo>
                    <a:pt x="158" y="39"/>
                  </a:lnTo>
                  <a:lnTo>
                    <a:pt x="80" y="53"/>
                  </a:lnTo>
                  <a:lnTo>
                    <a:pt x="0" y="68"/>
                  </a:lnTo>
                  <a:lnTo>
                    <a:pt x="2" y="67"/>
                  </a:lnTo>
                  <a:lnTo>
                    <a:pt x="13" y="1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7" name="Freeform 414"/>
            <p:cNvSpPr>
              <a:spLocks/>
            </p:cNvSpPr>
            <p:nvPr/>
          </p:nvSpPr>
          <p:spPr bwMode="auto">
            <a:xfrm>
              <a:off x="2335" y="2081"/>
              <a:ext cx="9" cy="15"/>
            </a:xfrm>
            <a:custGeom>
              <a:avLst/>
              <a:gdLst>
                <a:gd name="T0" fmla="*/ 0 w 150"/>
                <a:gd name="T1" fmla="*/ 0 h 238"/>
                <a:gd name="T2" fmla="*/ 0 w 150"/>
                <a:gd name="T3" fmla="*/ 0 h 238"/>
                <a:gd name="T4" fmla="*/ 0 w 150"/>
                <a:gd name="T5" fmla="*/ 0 h 238"/>
                <a:gd name="T6" fmla="*/ 0 w 150"/>
                <a:gd name="T7" fmla="*/ 0 h 238"/>
                <a:gd name="T8" fmla="*/ 0 w 150"/>
                <a:gd name="T9" fmla="*/ 0 h 238"/>
                <a:gd name="T10" fmla="*/ 0 w 150"/>
                <a:gd name="T11" fmla="*/ 0 h 238"/>
                <a:gd name="T12" fmla="*/ 0 w 150"/>
                <a:gd name="T13" fmla="*/ 0 h 238"/>
                <a:gd name="T14" fmla="*/ 0 w 150"/>
                <a:gd name="T15" fmla="*/ 0 h 238"/>
                <a:gd name="T16" fmla="*/ 0 w 150"/>
                <a:gd name="T17" fmla="*/ 0 h 238"/>
                <a:gd name="T18" fmla="*/ 0 w 150"/>
                <a:gd name="T19" fmla="*/ 0 h 238"/>
                <a:gd name="T20" fmla="*/ 0 w 150"/>
                <a:gd name="T21" fmla="*/ 0 h 238"/>
                <a:gd name="T22" fmla="*/ 0 w 150"/>
                <a:gd name="T23" fmla="*/ 0 h 238"/>
                <a:gd name="T24" fmla="*/ 0 w 150"/>
                <a:gd name="T25" fmla="*/ 0 h 238"/>
                <a:gd name="T26" fmla="*/ 0 w 150"/>
                <a:gd name="T27" fmla="*/ 0 h 238"/>
                <a:gd name="T28" fmla="*/ 0 w 150"/>
                <a:gd name="T29" fmla="*/ 0 h 238"/>
                <a:gd name="T30" fmla="*/ 0 w 150"/>
                <a:gd name="T31" fmla="*/ 0 h 238"/>
                <a:gd name="T32" fmla="*/ 0 w 150"/>
                <a:gd name="T33" fmla="*/ 0 h 238"/>
                <a:gd name="T34" fmla="*/ 0 w 150"/>
                <a:gd name="T35" fmla="*/ 0 h 238"/>
                <a:gd name="T36" fmla="*/ 0 w 150"/>
                <a:gd name="T37" fmla="*/ 0 h 238"/>
                <a:gd name="T38" fmla="*/ 0 w 150"/>
                <a:gd name="T39" fmla="*/ 0 h 238"/>
                <a:gd name="T40" fmla="*/ 0 w 150"/>
                <a:gd name="T41" fmla="*/ 0 h 238"/>
                <a:gd name="T42" fmla="*/ 0 w 150"/>
                <a:gd name="T43" fmla="*/ 0 h 238"/>
                <a:gd name="T44" fmla="*/ 0 w 150"/>
                <a:gd name="T45" fmla="*/ 0 h 238"/>
                <a:gd name="T46" fmla="*/ 0 w 150"/>
                <a:gd name="T47" fmla="*/ 0 h 238"/>
                <a:gd name="T48" fmla="*/ 0 w 150"/>
                <a:gd name="T49" fmla="*/ 0 h 238"/>
                <a:gd name="T50" fmla="*/ 0 w 150"/>
                <a:gd name="T51" fmla="*/ 0 h 238"/>
                <a:gd name="T52" fmla="*/ 0 w 150"/>
                <a:gd name="T53" fmla="*/ 0 h 238"/>
                <a:gd name="T54" fmla="*/ 0 w 150"/>
                <a:gd name="T55" fmla="*/ 0 h 238"/>
                <a:gd name="T56" fmla="*/ 0 w 150"/>
                <a:gd name="T57" fmla="*/ 0 h 238"/>
                <a:gd name="T58" fmla="*/ 0 w 150"/>
                <a:gd name="T59" fmla="*/ 0 h 238"/>
                <a:gd name="T60" fmla="*/ 0 w 150"/>
                <a:gd name="T61" fmla="*/ 0 h 238"/>
                <a:gd name="T62" fmla="*/ 0 w 150"/>
                <a:gd name="T63" fmla="*/ 0 h 238"/>
                <a:gd name="T64" fmla="*/ 0 w 150"/>
                <a:gd name="T65" fmla="*/ 0 h 238"/>
                <a:gd name="T66" fmla="*/ 0 w 150"/>
                <a:gd name="T67" fmla="*/ 0 h 238"/>
                <a:gd name="T68" fmla="*/ 0 w 150"/>
                <a:gd name="T69" fmla="*/ 0 h 238"/>
                <a:gd name="T70" fmla="*/ 0 w 150"/>
                <a:gd name="T71" fmla="*/ 0 h 238"/>
                <a:gd name="T72" fmla="*/ 0 w 150"/>
                <a:gd name="T73" fmla="*/ 0 h 238"/>
                <a:gd name="T74" fmla="*/ 0 w 150"/>
                <a:gd name="T75" fmla="*/ 0 h 238"/>
                <a:gd name="T76" fmla="*/ 0 w 150"/>
                <a:gd name="T77" fmla="*/ 0 h 238"/>
                <a:gd name="T78" fmla="*/ 0 w 150"/>
                <a:gd name="T79" fmla="*/ 0 h 238"/>
                <a:gd name="T80" fmla="*/ 0 w 150"/>
                <a:gd name="T81" fmla="*/ 0 h 238"/>
                <a:gd name="T82" fmla="*/ 0 w 150"/>
                <a:gd name="T83" fmla="*/ 0 h 238"/>
                <a:gd name="T84" fmla="*/ 0 w 150"/>
                <a:gd name="T85" fmla="*/ 0 h 238"/>
                <a:gd name="T86" fmla="*/ 0 w 150"/>
                <a:gd name="T87" fmla="*/ 0 h 238"/>
                <a:gd name="T88" fmla="*/ 0 w 150"/>
                <a:gd name="T89" fmla="*/ 0 h 23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0"/>
                <a:gd name="T136" fmla="*/ 0 h 238"/>
                <a:gd name="T137" fmla="*/ 150 w 150"/>
                <a:gd name="T138" fmla="*/ 238 h 23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0" h="238">
                  <a:moveTo>
                    <a:pt x="88" y="196"/>
                  </a:moveTo>
                  <a:lnTo>
                    <a:pt x="87" y="194"/>
                  </a:lnTo>
                  <a:lnTo>
                    <a:pt x="85" y="190"/>
                  </a:lnTo>
                  <a:lnTo>
                    <a:pt x="83" y="186"/>
                  </a:lnTo>
                  <a:lnTo>
                    <a:pt x="81" y="182"/>
                  </a:lnTo>
                  <a:lnTo>
                    <a:pt x="79" y="178"/>
                  </a:lnTo>
                  <a:lnTo>
                    <a:pt x="78" y="174"/>
                  </a:lnTo>
                  <a:lnTo>
                    <a:pt x="78" y="169"/>
                  </a:lnTo>
                  <a:lnTo>
                    <a:pt x="77" y="165"/>
                  </a:lnTo>
                  <a:lnTo>
                    <a:pt x="77" y="162"/>
                  </a:lnTo>
                  <a:lnTo>
                    <a:pt x="78" y="151"/>
                  </a:lnTo>
                  <a:lnTo>
                    <a:pt x="80" y="143"/>
                  </a:lnTo>
                  <a:lnTo>
                    <a:pt x="83" y="134"/>
                  </a:lnTo>
                  <a:lnTo>
                    <a:pt x="88" y="124"/>
                  </a:lnTo>
                  <a:lnTo>
                    <a:pt x="94" y="115"/>
                  </a:lnTo>
                  <a:lnTo>
                    <a:pt x="101" y="107"/>
                  </a:lnTo>
                  <a:lnTo>
                    <a:pt x="108" y="100"/>
                  </a:lnTo>
                  <a:lnTo>
                    <a:pt x="116" y="93"/>
                  </a:lnTo>
                  <a:lnTo>
                    <a:pt x="124" y="86"/>
                  </a:lnTo>
                  <a:lnTo>
                    <a:pt x="133" y="82"/>
                  </a:lnTo>
                  <a:lnTo>
                    <a:pt x="142" y="79"/>
                  </a:lnTo>
                  <a:lnTo>
                    <a:pt x="150" y="77"/>
                  </a:lnTo>
                  <a:lnTo>
                    <a:pt x="139" y="0"/>
                  </a:lnTo>
                  <a:lnTo>
                    <a:pt x="120" y="6"/>
                  </a:lnTo>
                  <a:lnTo>
                    <a:pt x="103" y="12"/>
                  </a:lnTo>
                  <a:lnTo>
                    <a:pt x="86" y="20"/>
                  </a:lnTo>
                  <a:lnTo>
                    <a:pt x="70" y="30"/>
                  </a:lnTo>
                  <a:lnTo>
                    <a:pt x="56" y="42"/>
                  </a:lnTo>
                  <a:lnTo>
                    <a:pt x="43" y="56"/>
                  </a:lnTo>
                  <a:lnTo>
                    <a:pt x="31" y="70"/>
                  </a:lnTo>
                  <a:lnTo>
                    <a:pt x="21" y="85"/>
                  </a:lnTo>
                  <a:lnTo>
                    <a:pt x="13" y="103"/>
                  </a:lnTo>
                  <a:lnTo>
                    <a:pt x="6" y="120"/>
                  </a:lnTo>
                  <a:lnTo>
                    <a:pt x="1" y="140"/>
                  </a:lnTo>
                  <a:lnTo>
                    <a:pt x="0" y="158"/>
                  </a:lnTo>
                  <a:lnTo>
                    <a:pt x="0" y="169"/>
                  </a:lnTo>
                  <a:lnTo>
                    <a:pt x="1" y="180"/>
                  </a:lnTo>
                  <a:lnTo>
                    <a:pt x="3" y="189"/>
                  </a:lnTo>
                  <a:lnTo>
                    <a:pt x="5" y="199"/>
                  </a:lnTo>
                  <a:lnTo>
                    <a:pt x="8" y="209"/>
                  </a:lnTo>
                  <a:lnTo>
                    <a:pt x="14" y="220"/>
                  </a:lnTo>
                  <a:lnTo>
                    <a:pt x="19" y="229"/>
                  </a:lnTo>
                  <a:lnTo>
                    <a:pt x="24" y="238"/>
                  </a:lnTo>
                  <a:lnTo>
                    <a:pt x="23" y="237"/>
                  </a:lnTo>
                  <a:lnTo>
                    <a:pt x="88" y="1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8" name="Freeform 415"/>
            <p:cNvSpPr>
              <a:spLocks/>
            </p:cNvSpPr>
            <p:nvPr/>
          </p:nvSpPr>
          <p:spPr bwMode="auto">
            <a:xfrm>
              <a:off x="2336" y="2093"/>
              <a:ext cx="97" cy="37"/>
            </a:xfrm>
            <a:custGeom>
              <a:avLst/>
              <a:gdLst>
                <a:gd name="T0" fmla="*/ 0 w 1554"/>
                <a:gd name="T1" fmla="*/ 0 h 593"/>
                <a:gd name="T2" fmla="*/ 0 w 1554"/>
                <a:gd name="T3" fmla="*/ 0 h 593"/>
                <a:gd name="T4" fmla="*/ 0 w 1554"/>
                <a:gd name="T5" fmla="*/ 0 h 593"/>
                <a:gd name="T6" fmla="*/ 0 w 1554"/>
                <a:gd name="T7" fmla="*/ 0 h 593"/>
                <a:gd name="T8" fmla="*/ 0 w 1554"/>
                <a:gd name="T9" fmla="*/ 0 h 593"/>
                <a:gd name="T10" fmla="*/ 0 w 1554"/>
                <a:gd name="T11" fmla="*/ 0 h 593"/>
                <a:gd name="T12" fmla="*/ 0 w 1554"/>
                <a:gd name="T13" fmla="*/ 0 h 593"/>
                <a:gd name="T14" fmla="*/ 0 w 1554"/>
                <a:gd name="T15" fmla="*/ 0 h 593"/>
                <a:gd name="T16" fmla="*/ 0 w 1554"/>
                <a:gd name="T17" fmla="*/ 0 h 593"/>
                <a:gd name="T18" fmla="*/ 0 w 1554"/>
                <a:gd name="T19" fmla="*/ 0 h 593"/>
                <a:gd name="T20" fmla="*/ 0 w 1554"/>
                <a:gd name="T21" fmla="*/ 0 h 593"/>
                <a:gd name="T22" fmla="*/ 0 w 1554"/>
                <a:gd name="T23" fmla="*/ 0 h 593"/>
                <a:gd name="T24" fmla="*/ 0 w 1554"/>
                <a:gd name="T25" fmla="*/ 0 h 593"/>
                <a:gd name="T26" fmla="*/ 0 w 1554"/>
                <a:gd name="T27" fmla="*/ 0 h 593"/>
                <a:gd name="T28" fmla="*/ 0 w 1554"/>
                <a:gd name="T29" fmla="*/ 0 h 593"/>
                <a:gd name="T30" fmla="*/ 0 w 1554"/>
                <a:gd name="T31" fmla="*/ 0 h 593"/>
                <a:gd name="T32" fmla="*/ 0 w 1554"/>
                <a:gd name="T33" fmla="*/ 0 h 593"/>
                <a:gd name="T34" fmla="*/ 0 w 1554"/>
                <a:gd name="T35" fmla="*/ 0 h 593"/>
                <a:gd name="T36" fmla="*/ 0 w 1554"/>
                <a:gd name="T37" fmla="*/ 0 h 593"/>
                <a:gd name="T38" fmla="*/ 0 w 1554"/>
                <a:gd name="T39" fmla="*/ 0 h 593"/>
                <a:gd name="T40" fmla="*/ 0 w 1554"/>
                <a:gd name="T41" fmla="*/ 0 h 593"/>
                <a:gd name="T42" fmla="*/ 0 w 1554"/>
                <a:gd name="T43" fmla="*/ 0 h 593"/>
                <a:gd name="T44" fmla="*/ 0 w 1554"/>
                <a:gd name="T45" fmla="*/ 0 h 593"/>
                <a:gd name="T46" fmla="*/ 0 w 1554"/>
                <a:gd name="T47" fmla="*/ 0 h 593"/>
                <a:gd name="T48" fmla="*/ 0 w 1554"/>
                <a:gd name="T49" fmla="*/ 0 h 593"/>
                <a:gd name="T50" fmla="*/ 0 w 1554"/>
                <a:gd name="T51" fmla="*/ 0 h 593"/>
                <a:gd name="T52" fmla="*/ 0 w 1554"/>
                <a:gd name="T53" fmla="*/ 0 h 593"/>
                <a:gd name="T54" fmla="*/ 0 w 1554"/>
                <a:gd name="T55" fmla="*/ 0 h 593"/>
                <a:gd name="T56" fmla="*/ 0 w 1554"/>
                <a:gd name="T57" fmla="*/ 0 h 593"/>
                <a:gd name="T58" fmla="*/ 0 w 1554"/>
                <a:gd name="T59" fmla="*/ 0 h 593"/>
                <a:gd name="T60" fmla="*/ 0 w 1554"/>
                <a:gd name="T61" fmla="*/ 0 h 593"/>
                <a:gd name="T62" fmla="*/ 0 w 1554"/>
                <a:gd name="T63" fmla="*/ 0 h 593"/>
                <a:gd name="T64" fmla="*/ 0 w 1554"/>
                <a:gd name="T65" fmla="*/ 0 h 593"/>
                <a:gd name="T66" fmla="*/ 0 w 1554"/>
                <a:gd name="T67" fmla="*/ 0 h 593"/>
                <a:gd name="T68" fmla="*/ 0 w 1554"/>
                <a:gd name="T69" fmla="*/ 0 h 593"/>
                <a:gd name="T70" fmla="*/ 0 w 1554"/>
                <a:gd name="T71" fmla="*/ 0 h 593"/>
                <a:gd name="T72" fmla="*/ 0 w 1554"/>
                <a:gd name="T73" fmla="*/ 0 h 593"/>
                <a:gd name="T74" fmla="*/ 0 w 1554"/>
                <a:gd name="T75" fmla="*/ 0 h 593"/>
                <a:gd name="T76" fmla="*/ 0 w 1554"/>
                <a:gd name="T77" fmla="*/ 0 h 593"/>
                <a:gd name="T78" fmla="*/ 0 w 1554"/>
                <a:gd name="T79" fmla="*/ 0 h 593"/>
                <a:gd name="T80" fmla="*/ 0 w 1554"/>
                <a:gd name="T81" fmla="*/ 0 h 593"/>
                <a:gd name="T82" fmla="*/ 0 w 1554"/>
                <a:gd name="T83" fmla="*/ 0 h 593"/>
                <a:gd name="T84" fmla="*/ 0 w 1554"/>
                <a:gd name="T85" fmla="*/ 0 h 593"/>
                <a:gd name="T86" fmla="*/ 0 w 1554"/>
                <a:gd name="T87" fmla="*/ 0 h 593"/>
                <a:gd name="T88" fmla="*/ 0 w 1554"/>
                <a:gd name="T89" fmla="*/ 0 h 593"/>
                <a:gd name="T90" fmla="*/ 0 w 1554"/>
                <a:gd name="T91" fmla="*/ 0 h 5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54"/>
                <a:gd name="T139" fmla="*/ 0 h 593"/>
                <a:gd name="T140" fmla="*/ 1554 w 1554"/>
                <a:gd name="T141" fmla="*/ 593 h 5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54" h="593">
                  <a:moveTo>
                    <a:pt x="1469" y="559"/>
                  </a:moveTo>
                  <a:lnTo>
                    <a:pt x="1506" y="513"/>
                  </a:lnTo>
                  <a:lnTo>
                    <a:pt x="1403" y="515"/>
                  </a:lnTo>
                  <a:lnTo>
                    <a:pt x="1301" y="515"/>
                  </a:lnTo>
                  <a:lnTo>
                    <a:pt x="1249" y="515"/>
                  </a:lnTo>
                  <a:lnTo>
                    <a:pt x="1198" y="514"/>
                  </a:lnTo>
                  <a:lnTo>
                    <a:pt x="1146" y="512"/>
                  </a:lnTo>
                  <a:lnTo>
                    <a:pt x="1094" y="509"/>
                  </a:lnTo>
                  <a:lnTo>
                    <a:pt x="1043" y="505"/>
                  </a:lnTo>
                  <a:lnTo>
                    <a:pt x="993" y="500"/>
                  </a:lnTo>
                  <a:lnTo>
                    <a:pt x="943" y="494"/>
                  </a:lnTo>
                  <a:lnTo>
                    <a:pt x="893" y="487"/>
                  </a:lnTo>
                  <a:lnTo>
                    <a:pt x="842" y="479"/>
                  </a:lnTo>
                  <a:lnTo>
                    <a:pt x="793" y="469"/>
                  </a:lnTo>
                  <a:lnTo>
                    <a:pt x="745" y="458"/>
                  </a:lnTo>
                  <a:lnTo>
                    <a:pt x="697" y="446"/>
                  </a:lnTo>
                  <a:lnTo>
                    <a:pt x="650" y="432"/>
                  </a:lnTo>
                  <a:lnTo>
                    <a:pt x="604" y="417"/>
                  </a:lnTo>
                  <a:lnTo>
                    <a:pt x="557" y="400"/>
                  </a:lnTo>
                  <a:lnTo>
                    <a:pt x="512" y="381"/>
                  </a:lnTo>
                  <a:lnTo>
                    <a:pt x="491" y="371"/>
                  </a:lnTo>
                  <a:lnTo>
                    <a:pt x="469" y="361"/>
                  </a:lnTo>
                  <a:lnTo>
                    <a:pt x="448" y="350"/>
                  </a:lnTo>
                  <a:lnTo>
                    <a:pt x="426" y="339"/>
                  </a:lnTo>
                  <a:lnTo>
                    <a:pt x="406" y="327"/>
                  </a:lnTo>
                  <a:lnTo>
                    <a:pt x="384" y="315"/>
                  </a:lnTo>
                  <a:lnTo>
                    <a:pt x="365" y="302"/>
                  </a:lnTo>
                  <a:lnTo>
                    <a:pt x="344" y="289"/>
                  </a:lnTo>
                  <a:lnTo>
                    <a:pt x="324" y="275"/>
                  </a:lnTo>
                  <a:lnTo>
                    <a:pt x="304" y="260"/>
                  </a:lnTo>
                  <a:lnTo>
                    <a:pt x="286" y="246"/>
                  </a:lnTo>
                  <a:lnTo>
                    <a:pt x="266" y="231"/>
                  </a:lnTo>
                  <a:lnTo>
                    <a:pt x="248" y="214"/>
                  </a:lnTo>
                  <a:lnTo>
                    <a:pt x="229" y="198"/>
                  </a:lnTo>
                  <a:lnTo>
                    <a:pt x="212" y="180"/>
                  </a:lnTo>
                  <a:lnTo>
                    <a:pt x="194" y="163"/>
                  </a:lnTo>
                  <a:lnTo>
                    <a:pt x="177" y="145"/>
                  </a:lnTo>
                  <a:lnTo>
                    <a:pt x="160" y="126"/>
                  </a:lnTo>
                  <a:lnTo>
                    <a:pt x="143" y="107"/>
                  </a:lnTo>
                  <a:lnTo>
                    <a:pt x="127" y="86"/>
                  </a:lnTo>
                  <a:lnTo>
                    <a:pt x="112" y="66"/>
                  </a:lnTo>
                  <a:lnTo>
                    <a:pt x="95" y="44"/>
                  </a:lnTo>
                  <a:lnTo>
                    <a:pt x="81" y="23"/>
                  </a:lnTo>
                  <a:lnTo>
                    <a:pt x="65" y="0"/>
                  </a:lnTo>
                  <a:lnTo>
                    <a:pt x="0" y="41"/>
                  </a:lnTo>
                  <a:lnTo>
                    <a:pt x="16" y="66"/>
                  </a:lnTo>
                  <a:lnTo>
                    <a:pt x="33" y="89"/>
                  </a:lnTo>
                  <a:lnTo>
                    <a:pt x="49" y="112"/>
                  </a:lnTo>
                  <a:lnTo>
                    <a:pt x="66" y="134"/>
                  </a:lnTo>
                  <a:lnTo>
                    <a:pt x="84" y="156"/>
                  </a:lnTo>
                  <a:lnTo>
                    <a:pt x="101" y="177"/>
                  </a:lnTo>
                  <a:lnTo>
                    <a:pt x="120" y="198"/>
                  </a:lnTo>
                  <a:lnTo>
                    <a:pt x="138" y="217"/>
                  </a:lnTo>
                  <a:lnTo>
                    <a:pt x="158" y="236"/>
                  </a:lnTo>
                  <a:lnTo>
                    <a:pt x="177" y="254"/>
                  </a:lnTo>
                  <a:lnTo>
                    <a:pt x="197" y="273"/>
                  </a:lnTo>
                  <a:lnTo>
                    <a:pt x="217" y="290"/>
                  </a:lnTo>
                  <a:lnTo>
                    <a:pt x="238" y="306"/>
                  </a:lnTo>
                  <a:lnTo>
                    <a:pt x="258" y="322"/>
                  </a:lnTo>
                  <a:lnTo>
                    <a:pt x="280" y="338"/>
                  </a:lnTo>
                  <a:lnTo>
                    <a:pt x="301" y="353"/>
                  </a:lnTo>
                  <a:lnTo>
                    <a:pt x="323" y="367"/>
                  </a:lnTo>
                  <a:lnTo>
                    <a:pt x="344" y="380"/>
                  </a:lnTo>
                  <a:lnTo>
                    <a:pt x="367" y="394"/>
                  </a:lnTo>
                  <a:lnTo>
                    <a:pt x="389" y="407"/>
                  </a:lnTo>
                  <a:lnTo>
                    <a:pt x="412" y="419"/>
                  </a:lnTo>
                  <a:lnTo>
                    <a:pt x="435" y="430"/>
                  </a:lnTo>
                  <a:lnTo>
                    <a:pt x="458" y="442"/>
                  </a:lnTo>
                  <a:lnTo>
                    <a:pt x="483" y="452"/>
                  </a:lnTo>
                  <a:lnTo>
                    <a:pt x="530" y="472"/>
                  </a:lnTo>
                  <a:lnTo>
                    <a:pt x="578" y="490"/>
                  </a:lnTo>
                  <a:lnTo>
                    <a:pt x="627" y="506"/>
                  </a:lnTo>
                  <a:lnTo>
                    <a:pt x="676" y="521"/>
                  </a:lnTo>
                  <a:lnTo>
                    <a:pt x="727" y="534"/>
                  </a:lnTo>
                  <a:lnTo>
                    <a:pt x="778" y="545"/>
                  </a:lnTo>
                  <a:lnTo>
                    <a:pt x="829" y="554"/>
                  </a:lnTo>
                  <a:lnTo>
                    <a:pt x="880" y="564"/>
                  </a:lnTo>
                  <a:lnTo>
                    <a:pt x="933" y="571"/>
                  </a:lnTo>
                  <a:lnTo>
                    <a:pt x="985" y="577"/>
                  </a:lnTo>
                  <a:lnTo>
                    <a:pt x="1037" y="582"/>
                  </a:lnTo>
                  <a:lnTo>
                    <a:pt x="1089" y="586"/>
                  </a:lnTo>
                  <a:lnTo>
                    <a:pt x="1143" y="589"/>
                  </a:lnTo>
                  <a:lnTo>
                    <a:pt x="1195" y="591"/>
                  </a:lnTo>
                  <a:lnTo>
                    <a:pt x="1247" y="593"/>
                  </a:lnTo>
                  <a:lnTo>
                    <a:pt x="1301" y="593"/>
                  </a:lnTo>
                  <a:lnTo>
                    <a:pt x="1404" y="593"/>
                  </a:lnTo>
                  <a:lnTo>
                    <a:pt x="1508" y="590"/>
                  </a:lnTo>
                  <a:lnTo>
                    <a:pt x="1544" y="544"/>
                  </a:lnTo>
                  <a:lnTo>
                    <a:pt x="1508" y="590"/>
                  </a:lnTo>
                  <a:lnTo>
                    <a:pt x="1554" y="589"/>
                  </a:lnTo>
                  <a:lnTo>
                    <a:pt x="1544" y="544"/>
                  </a:lnTo>
                  <a:lnTo>
                    <a:pt x="1469" y="55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49" name="Freeform 416"/>
            <p:cNvSpPr>
              <a:spLocks/>
            </p:cNvSpPr>
            <p:nvPr/>
          </p:nvSpPr>
          <p:spPr bwMode="auto">
            <a:xfrm>
              <a:off x="2428" y="2122"/>
              <a:ext cx="8" cy="6"/>
            </a:xfrm>
            <a:custGeom>
              <a:avLst/>
              <a:gdLst>
                <a:gd name="T0" fmla="*/ 0 w 134"/>
                <a:gd name="T1" fmla="*/ 0 h 100"/>
                <a:gd name="T2" fmla="*/ 0 w 134"/>
                <a:gd name="T3" fmla="*/ 0 h 100"/>
                <a:gd name="T4" fmla="*/ 0 w 134"/>
                <a:gd name="T5" fmla="*/ 0 h 100"/>
                <a:gd name="T6" fmla="*/ 0 w 134"/>
                <a:gd name="T7" fmla="*/ 0 h 100"/>
                <a:gd name="T8" fmla="*/ 0 w 134"/>
                <a:gd name="T9" fmla="*/ 0 h 100"/>
                <a:gd name="T10" fmla="*/ 0 w 134"/>
                <a:gd name="T11" fmla="*/ 0 h 100"/>
                <a:gd name="T12" fmla="*/ 0 w 134"/>
                <a:gd name="T13" fmla="*/ 0 h 100"/>
                <a:gd name="T14" fmla="*/ 0 w 134"/>
                <a:gd name="T15" fmla="*/ 0 h 100"/>
                <a:gd name="T16" fmla="*/ 0 w 134"/>
                <a:gd name="T17" fmla="*/ 0 h 100"/>
                <a:gd name="T18" fmla="*/ 0 w 134"/>
                <a:gd name="T19" fmla="*/ 0 h 100"/>
                <a:gd name="T20" fmla="*/ 0 w 134"/>
                <a:gd name="T21" fmla="*/ 0 h 100"/>
                <a:gd name="T22" fmla="*/ 0 w 134"/>
                <a:gd name="T23" fmla="*/ 0 h 100"/>
                <a:gd name="T24" fmla="*/ 0 w 134"/>
                <a:gd name="T25" fmla="*/ 0 h 100"/>
                <a:gd name="T26" fmla="*/ 0 w 134"/>
                <a:gd name="T27" fmla="*/ 0 h 100"/>
                <a:gd name="T28" fmla="*/ 0 w 134"/>
                <a:gd name="T29" fmla="*/ 0 h 100"/>
                <a:gd name="T30" fmla="*/ 0 w 134"/>
                <a:gd name="T31" fmla="*/ 0 h 100"/>
                <a:gd name="T32" fmla="*/ 0 w 134"/>
                <a:gd name="T33" fmla="*/ 0 h 100"/>
                <a:gd name="T34" fmla="*/ 0 w 134"/>
                <a:gd name="T35" fmla="*/ 0 h 100"/>
                <a:gd name="T36" fmla="*/ 0 w 134"/>
                <a:gd name="T37" fmla="*/ 0 h 100"/>
                <a:gd name="T38" fmla="*/ 0 w 134"/>
                <a:gd name="T39" fmla="*/ 0 h 100"/>
                <a:gd name="T40" fmla="*/ 0 w 134"/>
                <a:gd name="T41" fmla="*/ 0 h 100"/>
                <a:gd name="T42" fmla="*/ 0 w 134"/>
                <a:gd name="T43" fmla="*/ 0 h 100"/>
                <a:gd name="T44" fmla="*/ 0 w 134"/>
                <a:gd name="T45" fmla="*/ 0 h 100"/>
                <a:gd name="T46" fmla="*/ 0 w 134"/>
                <a:gd name="T47" fmla="*/ 0 h 100"/>
                <a:gd name="T48" fmla="*/ 0 w 134"/>
                <a:gd name="T49" fmla="*/ 0 h 100"/>
                <a:gd name="T50" fmla="*/ 0 w 134"/>
                <a:gd name="T51" fmla="*/ 0 h 100"/>
                <a:gd name="T52" fmla="*/ 0 w 134"/>
                <a:gd name="T53" fmla="*/ 0 h 100"/>
                <a:gd name="T54" fmla="*/ 0 w 134"/>
                <a:gd name="T55" fmla="*/ 0 h 100"/>
                <a:gd name="T56" fmla="*/ 0 w 134"/>
                <a:gd name="T57" fmla="*/ 0 h 100"/>
                <a:gd name="T58" fmla="*/ 0 w 134"/>
                <a:gd name="T59" fmla="*/ 0 h 100"/>
                <a:gd name="T60" fmla="*/ 0 w 134"/>
                <a:gd name="T61" fmla="*/ 0 h 100"/>
                <a:gd name="T62" fmla="*/ 0 w 134"/>
                <a:gd name="T63" fmla="*/ 0 h 100"/>
                <a:gd name="T64" fmla="*/ 0 w 134"/>
                <a:gd name="T65" fmla="*/ 0 h 1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4"/>
                <a:gd name="T100" fmla="*/ 0 h 100"/>
                <a:gd name="T101" fmla="*/ 134 w 134"/>
                <a:gd name="T102" fmla="*/ 100 h 1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4" h="100">
                  <a:moveTo>
                    <a:pt x="56" y="25"/>
                  </a:moveTo>
                  <a:lnTo>
                    <a:pt x="56" y="27"/>
                  </a:lnTo>
                  <a:lnTo>
                    <a:pt x="60" y="11"/>
                  </a:lnTo>
                  <a:lnTo>
                    <a:pt x="66" y="3"/>
                  </a:lnTo>
                  <a:lnTo>
                    <a:pt x="69" y="0"/>
                  </a:lnTo>
                  <a:lnTo>
                    <a:pt x="59" y="4"/>
                  </a:lnTo>
                  <a:lnTo>
                    <a:pt x="47" y="10"/>
                  </a:lnTo>
                  <a:lnTo>
                    <a:pt x="36" y="15"/>
                  </a:lnTo>
                  <a:lnTo>
                    <a:pt x="28" y="22"/>
                  </a:lnTo>
                  <a:lnTo>
                    <a:pt x="19" y="31"/>
                  </a:lnTo>
                  <a:lnTo>
                    <a:pt x="11" y="41"/>
                  </a:lnTo>
                  <a:lnTo>
                    <a:pt x="4" y="54"/>
                  </a:lnTo>
                  <a:lnTo>
                    <a:pt x="1" y="70"/>
                  </a:lnTo>
                  <a:lnTo>
                    <a:pt x="0" y="85"/>
                  </a:lnTo>
                  <a:lnTo>
                    <a:pt x="2" y="100"/>
                  </a:lnTo>
                  <a:lnTo>
                    <a:pt x="77" y="85"/>
                  </a:lnTo>
                  <a:lnTo>
                    <a:pt x="77" y="81"/>
                  </a:lnTo>
                  <a:lnTo>
                    <a:pt x="77" y="80"/>
                  </a:lnTo>
                  <a:lnTo>
                    <a:pt x="76" y="81"/>
                  </a:lnTo>
                  <a:lnTo>
                    <a:pt x="76" y="82"/>
                  </a:lnTo>
                  <a:lnTo>
                    <a:pt x="77" y="81"/>
                  </a:lnTo>
                  <a:lnTo>
                    <a:pt x="80" y="80"/>
                  </a:lnTo>
                  <a:lnTo>
                    <a:pt x="90" y="76"/>
                  </a:lnTo>
                  <a:lnTo>
                    <a:pt x="100" y="72"/>
                  </a:lnTo>
                  <a:lnTo>
                    <a:pt x="108" y="68"/>
                  </a:lnTo>
                  <a:lnTo>
                    <a:pt x="117" y="61"/>
                  </a:lnTo>
                  <a:lnTo>
                    <a:pt x="129" y="47"/>
                  </a:lnTo>
                  <a:lnTo>
                    <a:pt x="134" y="27"/>
                  </a:lnTo>
                  <a:lnTo>
                    <a:pt x="134" y="28"/>
                  </a:lnTo>
                  <a:lnTo>
                    <a:pt x="56" y="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0" name="Freeform 417"/>
            <p:cNvSpPr>
              <a:spLocks/>
            </p:cNvSpPr>
            <p:nvPr/>
          </p:nvSpPr>
          <p:spPr bwMode="auto">
            <a:xfrm>
              <a:off x="2410" y="2084"/>
              <a:ext cx="26" cy="40"/>
            </a:xfrm>
            <a:custGeom>
              <a:avLst/>
              <a:gdLst>
                <a:gd name="T0" fmla="*/ 0 w 409"/>
                <a:gd name="T1" fmla="*/ 0 h 629"/>
                <a:gd name="T2" fmla="*/ 0 w 409"/>
                <a:gd name="T3" fmla="*/ 0 h 629"/>
                <a:gd name="T4" fmla="*/ 0 w 409"/>
                <a:gd name="T5" fmla="*/ 0 h 629"/>
                <a:gd name="T6" fmla="*/ 0 w 409"/>
                <a:gd name="T7" fmla="*/ 0 h 629"/>
                <a:gd name="T8" fmla="*/ 0 w 409"/>
                <a:gd name="T9" fmla="*/ 0 h 629"/>
                <a:gd name="T10" fmla="*/ 0 w 409"/>
                <a:gd name="T11" fmla="*/ 0 h 629"/>
                <a:gd name="T12" fmla="*/ 0 w 409"/>
                <a:gd name="T13" fmla="*/ 0 h 629"/>
                <a:gd name="T14" fmla="*/ 0 w 409"/>
                <a:gd name="T15" fmla="*/ 0 h 629"/>
                <a:gd name="T16" fmla="*/ 0 w 409"/>
                <a:gd name="T17" fmla="*/ 0 h 629"/>
                <a:gd name="T18" fmla="*/ 0 w 409"/>
                <a:gd name="T19" fmla="*/ 0 h 629"/>
                <a:gd name="T20" fmla="*/ 0 w 409"/>
                <a:gd name="T21" fmla="*/ 0 h 629"/>
                <a:gd name="T22" fmla="*/ 0 w 409"/>
                <a:gd name="T23" fmla="*/ 0 h 629"/>
                <a:gd name="T24" fmla="*/ 0 w 409"/>
                <a:gd name="T25" fmla="*/ 0 h 629"/>
                <a:gd name="T26" fmla="*/ 0 w 409"/>
                <a:gd name="T27" fmla="*/ 0 h 629"/>
                <a:gd name="T28" fmla="*/ 0 w 409"/>
                <a:gd name="T29" fmla="*/ 0 h 629"/>
                <a:gd name="T30" fmla="*/ 0 w 409"/>
                <a:gd name="T31" fmla="*/ 0 h 629"/>
                <a:gd name="T32" fmla="*/ 0 w 409"/>
                <a:gd name="T33" fmla="*/ 0 h 629"/>
                <a:gd name="T34" fmla="*/ 0 w 409"/>
                <a:gd name="T35" fmla="*/ 0 h 629"/>
                <a:gd name="T36" fmla="*/ 0 w 409"/>
                <a:gd name="T37" fmla="*/ 0 h 629"/>
                <a:gd name="T38" fmla="*/ 0 w 409"/>
                <a:gd name="T39" fmla="*/ 0 h 629"/>
                <a:gd name="T40" fmla="*/ 0 w 409"/>
                <a:gd name="T41" fmla="*/ 0 h 629"/>
                <a:gd name="T42" fmla="*/ 0 w 409"/>
                <a:gd name="T43" fmla="*/ 0 h 629"/>
                <a:gd name="T44" fmla="*/ 0 w 409"/>
                <a:gd name="T45" fmla="*/ 0 h 629"/>
                <a:gd name="T46" fmla="*/ 0 w 409"/>
                <a:gd name="T47" fmla="*/ 0 h 629"/>
                <a:gd name="T48" fmla="*/ 0 w 409"/>
                <a:gd name="T49" fmla="*/ 0 h 629"/>
                <a:gd name="T50" fmla="*/ 0 w 409"/>
                <a:gd name="T51" fmla="*/ 0 h 629"/>
                <a:gd name="T52" fmla="*/ 0 w 409"/>
                <a:gd name="T53" fmla="*/ 0 h 629"/>
                <a:gd name="T54" fmla="*/ 0 w 409"/>
                <a:gd name="T55" fmla="*/ 0 h 629"/>
                <a:gd name="T56" fmla="*/ 0 w 409"/>
                <a:gd name="T57" fmla="*/ 0 h 629"/>
                <a:gd name="T58" fmla="*/ 0 w 409"/>
                <a:gd name="T59" fmla="*/ 0 h 629"/>
                <a:gd name="T60" fmla="*/ 0 w 409"/>
                <a:gd name="T61" fmla="*/ 0 h 629"/>
                <a:gd name="T62" fmla="*/ 0 w 409"/>
                <a:gd name="T63" fmla="*/ 0 h 629"/>
                <a:gd name="T64" fmla="*/ 0 w 409"/>
                <a:gd name="T65" fmla="*/ 0 h 62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9"/>
                <a:gd name="T100" fmla="*/ 0 h 629"/>
                <a:gd name="T101" fmla="*/ 409 w 409"/>
                <a:gd name="T102" fmla="*/ 629 h 62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9" h="629">
                  <a:moveTo>
                    <a:pt x="0" y="70"/>
                  </a:moveTo>
                  <a:lnTo>
                    <a:pt x="18" y="80"/>
                  </a:lnTo>
                  <a:lnTo>
                    <a:pt x="37" y="89"/>
                  </a:lnTo>
                  <a:lnTo>
                    <a:pt x="55" y="100"/>
                  </a:lnTo>
                  <a:lnTo>
                    <a:pt x="73" y="111"/>
                  </a:lnTo>
                  <a:lnTo>
                    <a:pt x="90" y="124"/>
                  </a:lnTo>
                  <a:lnTo>
                    <a:pt x="107" y="136"/>
                  </a:lnTo>
                  <a:lnTo>
                    <a:pt x="124" y="150"/>
                  </a:lnTo>
                  <a:lnTo>
                    <a:pt x="139" y="165"/>
                  </a:lnTo>
                  <a:lnTo>
                    <a:pt x="155" y="179"/>
                  </a:lnTo>
                  <a:lnTo>
                    <a:pt x="169" y="194"/>
                  </a:lnTo>
                  <a:lnTo>
                    <a:pt x="183" y="211"/>
                  </a:lnTo>
                  <a:lnTo>
                    <a:pt x="198" y="227"/>
                  </a:lnTo>
                  <a:lnTo>
                    <a:pt x="211" y="245"/>
                  </a:lnTo>
                  <a:lnTo>
                    <a:pt x="223" y="262"/>
                  </a:lnTo>
                  <a:lnTo>
                    <a:pt x="236" y="280"/>
                  </a:lnTo>
                  <a:lnTo>
                    <a:pt x="247" y="299"/>
                  </a:lnTo>
                  <a:lnTo>
                    <a:pt x="257" y="318"/>
                  </a:lnTo>
                  <a:lnTo>
                    <a:pt x="267" y="337"/>
                  </a:lnTo>
                  <a:lnTo>
                    <a:pt x="277" y="356"/>
                  </a:lnTo>
                  <a:lnTo>
                    <a:pt x="285" y="377"/>
                  </a:lnTo>
                  <a:lnTo>
                    <a:pt x="293" y="396"/>
                  </a:lnTo>
                  <a:lnTo>
                    <a:pt x="300" y="417"/>
                  </a:lnTo>
                  <a:lnTo>
                    <a:pt x="307" y="437"/>
                  </a:lnTo>
                  <a:lnTo>
                    <a:pt x="312" y="458"/>
                  </a:lnTo>
                  <a:lnTo>
                    <a:pt x="318" y="479"/>
                  </a:lnTo>
                  <a:lnTo>
                    <a:pt x="322" y="500"/>
                  </a:lnTo>
                  <a:lnTo>
                    <a:pt x="326" y="521"/>
                  </a:lnTo>
                  <a:lnTo>
                    <a:pt x="329" y="542"/>
                  </a:lnTo>
                  <a:lnTo>
                    <a:pt x="330" y="563"/>
                  </a:lnTo>
                  <a:lnTo>
                    <a:pt x="332" y="584"/>
                  </a:lnTo>
                  <a:lnTo>
                    <a:pt x="332" y="605"/>
                  </a:lnTo>
                  <a:lnTo>
                    <a:pt x="331" y="626"/>
                  </a:lnTo>
                  <a:lnTo>
                    <a:pt x="409" y="629"/>
                  </a:lnTo>
                  <a:lnTo>
                    <a:pt x="409" y="605"/>
                  </a:lnTo>
                  <a:lnTo>
                    <a:pt x="409" y="582"/>
                  </a:lnTo>
                  <a:lnTo>
                    <a:pt x="408" y="557"/>
                  </a:lnTo>
                  <a:lnTo>
                    <a:pt x="406" y="533"/>
                  </a:lnTo>
                  <a:lnTo>
                    <a:pt x="403" y="510"/>
                  </a:lnTo>
                  <a:lnTo>
                    <a:pt x="399" y="486"/>
                  </a:lnTo>
                  <a:lnTo>
                    <a:pt x="393" y="463"/>
                  </a:lnTo>
                  <a:lnTo>
                    <a:pt x="387" y="439"/>
                  </a:lnTo>
                  <a:lnTo>
                    <a:pt x="381" y="416"/>
                  </a:lnTo>
                  <a:lnTo>
                    <a:pt x="374" y="392"/>
                  </a:lnTo>
                  <a:lnTo>
                    <a:pt x="366" y="370"/>
                  </a:lnTo>
                  <a:lnTo>
                    <a:pt x="357" y="347"/>
                  </a:lnTo>
                  <a:lnTo>
                    <a:pt x="347" y="324"/>
                  </a:lnTo>
                  <a:lnTo>
                    <a:pt x="336" y="303"/>
                  </a:lnTo>
                  <a:lnTo>
                    <a:pt x="325" y="280"/>
                  </a:lnTo>
                  <a:lnTo>
                    <a:pt x="314" y="260"/>
                  </a:lnTo>
                  <a:lnTo>
                    <a:pt x="300" y="238"/>
                  </a:lnTo>
                  <a:lnTo>
                    <a:pt x="287" y="219"/>
                  </a:lnTo>
                  <a:lnTo>
                    <a:pt x="273" y="198"/>
                  </a:lnTo>
                  <a:lnTo>
                    <a:pt x="258" y="179"/>
                  </a:lnTo>
                  <a:lnTo>
                    <a:pt x="243" y="161"/>
                  </a:lnTo>
                  <a:lnTo>
                    <a:pt x="226" y="142"/>
                  </a:lnTo>
                  <a:lnTo>
                    <a:pt x="210" y="125"/>
                  </a:lnTo>
                  <a:lnTo>
                    <a:pt x="193" y="108"/>
                  </a:lnTo>
                  <a:lnTo>
                    <a:pt x="174" y="92"/>
                  </a:lnTo>
                  <a:lnTo>
                    <a:pt x="156" y="77"/>
                  </a:lnTo>
                  <a:lnTo>
                    <a:pt x="136" y="61"/>
                  </a:lnTo>
                  <a:lnTo>
                    <a:pt x="117" y="47"/>
                  </a:lnTo>
                  <a:lnTo>
                    <a:pt x="96" y="35"/>
                  </a:lnTo>
                  <a:lnTo>
                    <a:pt x="75" y="21"/>
                  </a:lnTo>
                  <a:lnTo>
                    <a:pt x="53" y="10"/>
                  </a:lnTo>
                  <a:lnTo>
                    <a:pt x="32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1" name="Freeform 418"/>
            <p:cNvSpPr>
              <a:spLocks/>
            </p:cNvSpPr>
            <p:nvPr/>
          </p:nvSpPr>
          <p:spPr bwMode="auto">
            <a:xfrm>
              <a:off x="2434" y="2070"/>
              <a:ext cx="68" cy="55"/>
            </a:xfrm>
            <a:custGeom>
              <a:avLst/>
              <a:gdLst>
                <a:gd name="T0" fmla="*/ 0 w 1095"/>
                <a:gd name="T1" fmla="*/ 0 h 877"/>
                <a:gd name="T2" fmla="*/ 0 w 1095"/>
                <a:gd name="T3" fmla="*/ 0 h 877"/>
                <a:gd name="T4" fmla="*/ 0 w 1095"/>
                <a:gd name="T5" fmla="*/ 0 h 877"/>
                <a:gd name="T6" fmla="*/ 0 w 1095"/>
                <a:gd name="T7" fmla="*/ 0 h 877"/>
                <a:gd name="T8" fmla="*/ 0 w 1095"/>
                <a:gd name="T9" fmla="*/ 0 h 877"/>
                <a:gd name="T10" fmla="*/ 0 w 1095"/>
                <a:gd name="T11" fmla="*/ 0 h 877"/>
                <a:gd name="T12" fmla="*/ 0 w 1095"/>
                <a:gd name="T13" fmla="*/ 0 h 877"/>
                <a:gd name="T14" fmla="*/ 0 w 1095"/>
                <a:gd name="T15" fmla="*/ 0 h 877"/>
                <a:gd name="T16" fmla="*/ 0 w 1095"/>
                <a:gd name="T17" fmla="*/ 0 h 877"/>
                <a:gd name="T18" fmla="*/ 0 w 1095"/>
                <a:gd name="T19" fmla="*/ 0 h 877"/>
                <a:gd name="T20" fmla="*/ 0 w 1095"/>
                <a:gd name="T21" fmla="*/ 0 h 877"/>
                <a:gd name="T22" fmla="*/ 0 w 1095"/>
                <a:gd name="T23" fmla="*/ 0 h 877"/>
                <a:gd name="T24" fmla="*/ 0 w 1095"/>
                <a:gd name="T25" fmla="*/ 0 h 877"/>
                <a:gd name="T26" fmla="*/ 0 w 1095"/>
                <a:gd name="T27" fmla="*/ 0 h 877"/>
                <a:gd name="T28" fmla="*/ 0 w 1095"/>
                <a:gd name="T29" fmla="*/ 0 h 877"/>
                <a:gd name="T30" fmla="*/ 0 w 1095"/>
                <a:gd name="T31" fmla="*/ 0 h 877"/>
                <a:gd name="T32" fmla="*/ 0 w 1095"/>
                <a:gd name="T33" fmla="*/ 0 h 877"/>
                <a:gd name="T34" fmla="*/ 0 w 1095"/>
                <a:gd name="T35" fmla="*/ 0 h 877"/>
                <a:gd name="T36" fmla="*/ 0 w 1095"/>
                <a:gd name="T37" fmla="*/ 0 h 877"/>
                <a:gd name="T38" fmla="*/ 0 w 1095"/>
                <a:gd name="T39" fmla="*/ 0 h 877"/>
                <a:gd name="T40" fmla="*/ 0 w 1095"/>
                <a:gd name="T41" fmla="*/ 0 h 877"/>
                <a:gd name="T42" fmla="*/ 0 w 1095"/>
                <a:gd name="T43" fmla="*/ 0 h 877"/>
                <a:gd name="T44" fmla="*/ 0 w 1095"/>
                <a:gd name="T45" fmla="*/ 0 h 877"/>
                <a:gd name="T46" fmla="*/ 0 w 1095"/>
                <a:gd name="T47" fmla="*/ 0 h 877"/>
                <a:gd name="T48" fmla="*/ 0 w 1095"/>
                <a:gd name="T49" fmla="*/ 0 h 877"/>
                <a:gd name="T50" fmla="*/ 0 w 1095"/>
                <a:gd name="T51" fmla="*/ 0 h 877"/>
                <a:gd name="T52" fmla="*/ 0 w 1095"/>
                <a:gd name="T53" fmla="*/ 0 h 877"/>
                <a:gd name="T54" fmla="*/ 0 w 1095"/>
                <a:gd name="T55" fmla="*/ 0 h 877"/>
                <a:gd name="T56" fmla="*/ 0 w 1095"/>
                <a:gd name="T57" fmla="*/ 0 h 877"/>
                <a:gd name="T58" fmla="*/ 0 w 1095"/>
                <a:gd name="T59" fmla="*/ 0 h 877"/>
                <a:gd name="T60" fmla="*/ 0 w 1095"/>
                <a:gd name="T61" fmla="*/ 0 h 877"/>
                <a:gd name="T62" fmla="*/ 0 w 1095"/>
                <a:gd name="T63" fmla="*/ 0 h 877"/>
                <a:gd name="T64" fmla="*/ 0 w 1095"/>
                <a:gd name="T65" fmla="*/ 0 h 877"/>
                <a:gd name="T66" fmla="*/ 0 w 1095"/>
                <a:gd name="T67" fmla="*/ 0 h 877"/>
                <a:gd name="T68" fmla="*/ 0 w 1095"/>
                <a:gd name="T69" fmla="*/ 0 h 877"/>
                <a:gd name="T70" fmla="*/ 0 w 1095"/>
                <a:gd name="T71" fmla="*/ 0 h 877"/>
                <a:gd name="T72" fmla="*/ 0 w 1095"/>
                <a:gd name="T73" fmla="*/ 0 h 877"/>
                <a:gd name="T74" fmla="*/ 0 w 1095"/>
                <a:gd name="T75" fmla="*/ 0 h 877"/>
                <a:gd name="T76" fmla="*/ 0 w 1095"/>
                <a:gd name="T77" fmla="*/ 0 h 877"/>
                <a:gd name="T78" fmla="*/ 0 w 1095"/>
                <a:gd name="T79" fmla="*/ 0 h 877"/>
                <a:gd name="T80" fmla="*/ 0 w 1095"/>
                <a:gd name="T81" fmla="*/ 0 h 877"/>
                <a:gd name="T82" fmla="*/ 0 w 1095"/>
                <a:gd name="T83" fmla="*/ 0 h 877"/>
                <a:gd name="T84" fmla="*/ 0 w 1095"/>
                <a:gd name="T85" fmla="*/ 0 h 877"/>
                <a:gd name="T86" fmla="*/ 0 w 1095"/>
                <a:gd name="T87" fmla="*/ 0 h 877"/>
                <a:gd name="T88" fmla="*/ 0 w 1095"/>
                <a:gd name="T89" fmla="*/ 0 h 877"/>
                <a:gd name="T90" fmla="*/ 0 w 1095"/>
                <a:gd name="T91" fmla="*/ 0 h 877"/>
                <a:gd name="T92" fmla="*/ 0 w 1095"/>
                <a:gd name="T93" fmla="*/ 0 h 877"/>
                <a:gd name="T94" fmla="*/ 0 w 1095"/>
                <a:gd name="T95" fmla="*/ 0 h 877"/>
                <a:gd name="T96" fmla="*/ 0 w 1095"/>
                <a:gd name="T97" fmla="*/ 0 h 877"/>
                <a:gd name="T98" fmla="*/ 0 w 1095"/>
                <a:gd name="T99" fmla="*/ 0 h 877"/>
                <a:gd name="T100" fmla="*/ 0 w 1095"/>
                <a:gd name="T101" fmla="*/ 0 h 877"/>
                <a:gd name="T102" fmla="*/ 0 w 1095"/>
                <a:gd name="T103" fmla="*/ 0 h 877"/>
                <a:gd name="T104" fmla="*/ 0 w 1095"/>
                <a:gd name="T105" fmla="*/ 0 h 877"/>
                <a:gd name="T106" fmla="*/ 0 w 1095"/>
                <a:gd name="T107" fmla="*/ 0 h 877"/>
                <a:gd name="T108" fmla="*/ 0 w 1095"/>
                <a:gd name="T109" fmla="*/ 0 h 8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5"/>
                <a:gd name="T166" fmla="*/ 0 h 877"/>
                <a:gd name="T167" fmla="*/ 1095 w 1095"/>
                <a:gd name="T168" fmla="*/ 877 h 8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5" h="877">
                  <a:moveTo>
                    <a:pt x="693" y="0"/>
                  </a:moveTo>
                  <a:lnTo>
                    <a:pt x="667" y="0"/>
                  </a:lnTo>
                  <a:lnTo>
                    <a:pt x="644" y="2"/>
                  </a:lnTo>
                  <a:lnTo>
                    <a:pt x="619" y="6"/>
                  </a:lnTo>
                  <a:lnTo>
                    <a:pt x="597" y="11"/>
                  </a:lnTo>
                  <a:lnTo>
                    <a:pt x="574" y="18"/>
                  </a:lnTo>
                  <a:lnTo>
                    <a:pt x="551" y="25"/>
                  </a:lnTo>
                  <a:lnTo>
                    <a:pt x="530" y="34"/>
                  </a:lnTo>
                  <a:lnTo>
                    <a:pt x="508" y="43"/>
                  </a:lnTo>
                  <a:lnTo>
                    <a:pt x="487" y="55"/>
                  </a:lnTo>
                  <a:lnTo>
                    <a:pt x="466" y="66"/>
                  </a:lnTo>
                  <a:lnTo>
                    <a:pt x="446" y="78"/>
                  </a:lnTo>
                  <a:lnTo>
                    <a:pt x="426" y="91"/>
                  </a:lnTo>
                  <a:lnTo>
                    <a:pt x="386" y="119"/>
                  </a:lnTo>
                  <a:lnTo>
                    <a:pt x="346" y="148"/>
                  </a:lnTo>
                  <a:lnTo>
                    <a:pt x="308" y="177"/>
                  </a:lnTo>
                  <a:lnTo>
                    <a:pt x="268" y="206"/>
                  </a:lnTo>
                  <a:lnTo>
                    <a:pt x="247" y="220"/>
                  </a:lnTo>
                  <a:lnTo>
                    <a:pt x="227" y="235"/>
                  </a:lnTo>
                  <a:lnTo>
                    <a:pt x="206" y="248"/>
                  </a:lnTo>
                  <a:lnTo>
                    <a:pt x="185" y="261"/>
                  </a:lnTo>
                  <a:lnTo>
                    <a:pt x="164" y="274"/>
                  </a:lnTo>
                  <a:lnTo>
                    <a:pt x="141" y="285"/>
                  </a:lnTo>
                  <a:lnTo>
                    <a:pt x="120" y="295"/>
                  </a:lnTo>
                  <a:lnTo>
                    <a:pt x="97" y="305"/>
                  </a:lnTo>
                  <a:lnTo>
                    <a:pt x="74" y="314"/>
                  </a:lnTo>
                  <a:lnTo>
                    <a:pt x="50" y="321"/>
                  </a:lnTo>
                  <a:lnTo>
                    <a:pt x="26" y="328"/>
                  </a:lnTo>
                  <a:lnTo>
                    <a:pt x="0" y="332"/>
                  </a:lnTo>
                  <a:lnTo>
                    <a:pt x="2" y="353"/>
                  </a:lnTo>
                  <a:lnTo>
                    <a:pt x="4" y="372"/>
                  </a:lnTo>
                  <a:lnTo>
                    <a:pt x="6" y="393"/>
                  </a:lnTo>
                  <a:lnTo>
                    <a:pt x="9" y="412"/>
                  </a:lnTo>
                  <a:lnTo>
                    <a:pt x="13" y="433"/>
                  </a:lnTo>
                  <a:lnTo>
                    <a:pt x="18" y="453"/>
                  </a:lnTo>
                  <a:lnTo>
                    <a:pt x="23" y="474"/>
                  </a:lnTo>
                  <a:lnTo>
                    <a:pt x="29" y="493"/>
                  </a:lnTo>
                  <a:lnTo>
                    <a:pt x="41" y="533"/>
                  </a:lnTo>
                  <a:lnTo>
                    <a:pt x="55" y="572"/>
                  </a:lnTo>
                  <a:lnTo>
                    <a:pt x="71" y="610"/>
                  </a:lnTo>
                  <a:lnTo>
                    <a:pt x="87" y="646"/>
                  </a:lnTo>
                  <a:lnTo>
                    <a:pt x="106" y="680"/>
                  </a:lnTo>
                  <a:lnTo>
                    <a:pt x="125" y="713"/>
                  </a:lnTo>
                  <a:lnTo>
                    <a:pt x="135" y="729"/>
                  </a:lnTo>
                  <a:lnTo>
                    <a:pt x="145" y="743"/>
                  </a:lnTo>
                  <a:lnTo>
                    <a:pt x="155" y="757"/>
                  </a:lnTo>
                  <a:lnTo>
                    <a:pt x="165" y="771"/>
                  </a:lnTo>
                  <a:lnTo>
                    <a:pt x="176" y="784"/>
                  </a:lnTo>
                  <a:lnTo>
                    <a:pt x="187" y="795"/>
                  </a:lnTo>
                  <a:lnTo>
                    <a:pt x="197" y="806"/>
                  </a:lnTo>
                  <a:lnTo>
                    <a:pt x="208" y="817"/>
                  </a:lnTo>
                  <a:lnTo>
                    <a:pt x="218" y="826"/>
                  </a:lnTo>
                  <a:lnTo>
                    <a:pt x="229" y="834"/>
                  </a:lnTo>
                  <a:lnTo>
                    <a:pt x="239" y="841"/>
                  </a:lnTo>
                  <a:lnTo>
                    <a:pt x="250" y="847"/>
                  </a:lnTo>
                  <a:lnTo>
                    <a:pt x="276" y="858"/>
                  </a:lnTo>
                  <a:lnTo>
                    <a:pt x="302" y="866"/>
                  </a:lnTo>
                  <a:lnTo>
                    <a:pt x="329" y="872"/>
                  </a:lnTo>
                  <a:lnTo>
                    <a:pt x="356" y="876"/>
                  </a:lnTo>
                  <a:lnTo>
                    <a:pt x="382" y="877"/>
                  </a:lnTo>
                  <a:lnTo>
                    <a:pt x="409" y="876"/>
                  </a:lnTo>
                  <a:lnTo>
                    <a:pt x="435" y="874"/>
                  </a:lnTo>
                  <a:lnTo>
                    <a:pt x="461" y="869"/>
                  </a:lnTo>
                  <a:lnTo>
                    <a:pt x="488" y="863"/>
                  </a:lnTo>
                  <a:lnTo>
                    <a:pt x="515" y="856"/>
                  </a:lnTo>
                  <a:lnTo>
                    <a:pt x="540" y="845"/>
                  </a:lnTo>
                  <a:lnTo>
                    <a:pt x="566" y="835"/>
                  </a:lnTo>
                  <a:lnTo>
                    <a:pt x="592" y="823"/>
                  </a:lnTo>
                  <a:lnTo>
                    <a:pt x="618" y="809"/>
                  </a:lnTo>
                  <a:lnTo>
                    <a:pt x="644" y="794"/>
                  </a:lnTo>
                  <a:lnTo>
                    <a:pt x="669" y="778"/>
                  </a:lnTo>
                  <a:lnTo>
                    <a:pt x="695" y="761"/>
                  </a:lnTo>
                  <a:lnTo>
                    <a:pt x="720" y="744"/>
                  </a:lnTo>
                  <a:lnTo>
                    <a:pt x="745" y="726"/>
                  </a:lnTo>
                  <a:lnTo>
                    <a:pt x="770" y="706"/>
                  </a:lnTo>
                  <a:lnTo>
                    <a:pt x="819" y="666"/>
                  </a:lnTo>
                  <a:lnTo>
                    <a:pt x="866" y="625"/>
                  </a:lnTo>
                  <a:lnTo>
                    <a:pt x="959" y="540"/>
                  </a:lnTo>
                  <a:lnTo>
                    <a:pt x="1048" y="460"/>
                  </a:lnTo>
                  <a:lnTo>
                    <a:pt x="1061" y="447"/>
                  </a:lnTo>
                  <a:lnTo>
                    <a:pt x="1072" y="433"/>
                  </a:lnTo>
                  <a:lnTo>
                    <a:pt x="1080" y="418"/>
                  </a:lnTo>
                  <a:lnTo>
                    <a:pt x="1088" y="403"/>
                  </a:lnTo>
                  <a:lnTo>
                    <a:pt x="1092" y="386"/>
                  </a:lnTo>
                  <a:lnTo>
                    <a:pt x="1095" y="369"/>
                  </a:lnTo>
                  <a:lnTo>
                    <a:pt x="1095" y="352"/>
                  </a:lnTo>
                  <a:lnTo>
                    <a:pt x="1094" y="333"/>
                  </a:lnTo>
                  <a:lnTo>
                    <a:pt x="1091" y="315"/>
                  </a:lnTo>
                  <a:lnTo>
                    <a:pt x="1087" y="296"/>
                  </a:lnTo>
                  <a:lnTo>
                    <a:pt x="1080" y="278"/>
                  </a:lnTo>
                  <a:lnTo>
                    <a:pt x="1072" y="259"/>
                  </a:lnTo>
                  <a:lnTo>
                    <a:pt x="1063" y="240"/>
                  </a:lnTo>
                  <a:lnTo>
                    <a:pt x="1052" y="221"/>
                  </a:lnTo>
                  <a:lnTo>
                    <a:pt x="1039" y="203"/>
                  </a:lnTo>
                  <a:lnTo>
                    <a:pt x="1026" y="185"/>
                  </a:lnTo>
                  <a:lnTo>
                    <a:pt x="1011" y="166"/>
                  </a:lnTo>
                  <a:lnTo>
                    <a:pt x="995" y="149"/>
                  </a:lnTo>
                  <a:lnTo>
                    <a:pt x="978" y="132"/>
                  </a:lnTo>
                  <a:lnTo>
                    <a:pt x="960" y="116"/>
                  </a:lnTo>
                  <a:lnTo>
                    <a:pt x="941" y="100"/>
                  </a:lnTo>
                  <a:lnTo>
                    <a:pt x="921" y="85"/>
                  </a:lnTo>
                  <a:lnTo>
                    <a:pt x="901" y="71"/>
                  </a:lnTo>
                  <a:lnTo>
                    <a:pt x="879" y="58"/>
                  </a:lnTo>
                  <a:lnTo>
                    <a:pt x="858" y="46"/>
                  </a:lnTo>
                  <a:lnTo>
                    <a:pt x="835" y="35"/>
                  </a:lnTo>
                  <a:lnTo>
                    <a:pt x="813" y="26"/>
                  </a:lnTo>
                  <a:lnTo>
                    <a:pt x="789" y="18"/>
                  </a:lnTo>
                  <a:lnTo>
                    <a:pt x="766" y="11"/>
                  </a:lnTo>
                  <a:lnTo>
                    <a:pt x="741" y="5"/>
                  </a:lnTo>
                  <a:lnTo>
                    <a:pt x="718" y="2"/>
                  </a:lnTo>
                  <a:lnTo>
                    <a:pt x="693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2" name="Freeform 419"/>
            <p:cNvSpPr>
              <a:spLocks/>
            </p:cNvSpPr>
            <p:nvPr/>
          </p:nvSpPr>
          <p:spPr bwMode="auto">
            <a:xfrm>
              <a:off x="2431" y="2067"/>
              <a:ext cx="46" cy="26"/>
            </a:xfrm>
            <a:custGeom>
              <a:avLst/>
              <a:gdLst>
                <a:gd name="T0" fmla="*/ 0 w 734"/>
                <a:gd name="T1" fmla="*/ 0 h 410"/>
                <a:gd name="T2" fmla="*/ 0 w 734"/>
                <a:gd name="T3" fmla="*/ 0 h 410"/>
                <a:gd name="T4" fmla="*/ 0 w 734"/>
                <a:gd name="T5" fmla="*/ 0 h 410"/>
                <a:gd name="T6" fmla="*/ 0 w 734"/>
                <a:gd name="T7" fmla="*/ 0 h 410"/>
                <a:gd name="T8" fmla="*/ 0 w 734"/>
                <a:gd name="T9" fmla="*/ 0 h 410"/>
                <a:gd name="T10" fmla="*/ 0 w 734"/>
                <a:gd name="T11" fmla="*/ 0 h 410"/>
                <a:gd name="T12" fmla="*/ 0 w 734"/>
                <a:gd name="T13" fmla="*/ 0 h 410"/>
                <a:gd name="T14" fmla="*/ 0 w 734"/>
                <a:gd name="T15" fmla="*/ 0 h 410"/>
                <a:gd name="T16" fmla="*/ 0 w 734"/>
                <a:gd name="T17" fmla="*/ 0 h 410"/>
                <a:gd name="T18" fmla="*/ 0 w 734"/>
                <a:gd name="T19" fmla="*/ 0 h 410"/>
                <a:gd name="T20" fmla="*/ 0 w 734"/>
                <a:gd name="T21" fmla="*/ 0 h 410"/>
                <a:gd name="T22" fmla="*/ 0 w 734"/>
                <a:gd name="T23" fmla="*/ 0 h 410"/>
                <a:gd name="T24" fmla="*/ 0 w 734"/>
                <a:gd name="T25" fmla="*/ 0 h 410"/>
                <a:gd name="T26" fmla="*/ 0 w 734"/>
                <a:gd name="T27" fmla="*/ 0 h 410"/>
                <a:gd name="T28" fmla="*/ 0 w 734"/>
                <a:gd name="T29" fmla="*/ 0 h 410"/>
                <a:gd name="T30" fmla="*/ 0 w 734"/>
                <a:gd name="T31" fmla="*/ 0 h 410"/>
                <a:gd name="T32" fmla="*/ 0 w 734"/>
                <a:gd name="T33" fmla="*/ 0 h 410"/>
                <a:gd name="T34" fmla="*/ 0 w 734"/>
                <a:gd name="T35" fmla="*/ 0 h 410"/>
                <a:gd name="T36" fmla="*/ 0 w 734"/>
                <a:gd name="T37" fmla="*/ 0 h 410"/>
                <a:gd name="T38" fmla="*/ 0 w 734"/>
                <a:gd name="T39" fmla="*/ 0 h 410"/>
                <a:gd name="T40" fmla="*/ 0 w 734"/>
                <a:gd name="T41" fmla="*/ 0 h 410"/>
                <a:gd name="T42" fmla="*/ 0 w 734"/>
                <a:gd name="T43" fmla="*/ 0 h 410"/>
                <a:gd name="T44" fmla="*/ 0 w 734"/>
                <a:gd name="T45" fmla="*/ 0 h 410"/>
                <a:gd name="T46" fmla="*/ 0 w 734"/>
                <a:gd name="T47" fmla="*/ 0 h 410"/>
                <a:gd name="T48" fmla="*/ 0 w 734"/>
                <a:gd name="T49" fmla="*/ 0 h 410"/>
                <a:gd name="T50" fmla="*/ 0 w 734"/>
                <a:gd name="T51" fmla="*/ 0 h 410"/>
                <a:gd name="T52" fmla="*/ 0 w 734"/>
                <a:gd name="T53" fmla="*/ 0 h 410"/>
                <a:gd name="T54" fmla="*/ 0 w 734"/>
                <a:gd name="T55" fmla="*/ 0 h 410"/>
                <a:gd name="T56" fmla="*/ 0 w 734"/>
                <a:gd name="T57" fmla="*/ 0 h 410"/>
                <a:gd name="T58" fmla="*/ 0 w 734"/>
                <a:gd name="T59" fmla="*/ 0 h 410"/>
                <a:gd name="T60" fmla="*/ 0 w 734"/>
                <a:gd name="T61" fmla="*/ 0 h 410"/>
                <a:gd name="T62" fmla="*/ 0 w 734"/>
                <a:gd name="T63" fmla="*/ 0 h 4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34"/>
                <a:gd name="T97" fmla="*/ 0 h 410"/>
                <a:gd name="T98" fmla="*/ 734 w 734"/>
                <a:gd name="T99" fmla="*/ 410 h 4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34" h="410">
                  <a:moveTo>
                    <a:pt x="79" y="369"/>
                  </a:moveTo>
                  <a:lnTo>
                    <a:pt x="46" y="410"/>
                  </a:lnTo>
                  <a:lnTo>
                    <a:pt x="74" y="404"/>
                  </a:lnTo>
                  <a:lnTo>
                    <a:pt x="100" y="398"/>
                  </a:lnTo>
                  <a:lnTo>
                    <a:pt x="126" y="390"/>
                  </a:lnTo>
                  <a:lnTo>
                    <a:pt x="152" y="380"/>
                  </a:lnTo>
                  <a:lnTo>
                    <a:pt x="175" y="370"/>
                  </a:lnTo>
                  <a:lnTo>
                    <a:pt x="199" y="359"/>
                  </a:lnTo>
                  <a:lnTo>
                    <a:pt x="222" y="347"/>
                  </a:lnTo>
                  <a:lnTo>
                    <a:pt x="245" y="333"/>
                  </a:lnTo>
                  <a:lnTo>
                    <a:pt x="267" y="320"/>
                  </a:lnTo>
                  <a:lnTo>
                    <a:pt x="288" y="306"/>
                  </a:lnTo>
                  <a:lnTo>
                    <a:pt x="310" y="291"/>
                  </a:lnTo>
                  <a:lnTo>
                    <a:pt x="330" y="277"/>
                  </a:lnTo>
                  <a:lnTo>
                    <a:pt x="370" y="247"/>
                  </a:lnTo>
                  <a:lnTo>
                    <a:pt x="410" y="217"/>
                  </a:lnTo>
                  <a:lnTo>
                    <a:pt x="449" y="189"/>
                  </a:lnTo>
                  <a:lnTo>
                    <a:pt x="488" y="162"/>
                  </a:lnTo>
                  <a:lnTo>
                    <a:pt x="506" y="150"/>
                  </a:lnTo>
                  <a:lnTo>
                    <a:pt x="526" y="139"/>
                  </a:lnTo>
                  <a:lnTo>
                    <a:pt x="545" y="127"/>
                  </a:lnTo>
                  <a:lnTo>
                    <a:pt x="565" y="117"/>
                  </a:lnTo>
                  <a:lnTo>
                    <a:pt x="585" y="109"/>
                  </a:lnTo>
                  <a:lnTo>
                    <a:pt x="605" y="101"/>
                  </a:lnTo>
                  <a:lnTo>
                    <a:pt x="625" y="94"/>
                  </a:lnTo>
                  <a:lnTo>
                    <a:pt x="646" y="87"/>
                  </a:lnTo>
                  <a:lnTo>
                    <a:pt x="666" y="83"/>
                  </a:lnTo>
                  <a:lnTo>
                    <a:pt x="688" y="80"/>
                  </a:lnTo>
                  <a:lnTo>
                    <a:pt x="709" y="78"/>
                  </a:lnTo>
                  <a:lnTo>
                    <a:pt x="732" y="78"/>
                  </a:lnTo>
                  <a:lnTo>
                    <a:pt x="734" y="0"/>
                  </a:lnTo>
                  <a:lnTo>
                    <a:pt x="706" y="1"/>
                  </a:lnTo>
                  <a:lnTo>
                    <a:pt x="679" y="3"/>
                  </a:lnTo>
                  <a:lnTo>
                    <a:pt x="653" y="7"/>
                  </a:lnTo>
                  <a:lnTo>
                    <a:pt x="627" y="13"/>
                  </a:lnTo>
                  <a:lnTo>
                    <a:pt x="602" y="20"/>
                  </a:lnTo>
                  <a:lnTo>
                    <a:pt x="578" y="28"/>
                  </a:lnTo>
                  <a:lnTo>
                    <a:pt x="555" y="37"/>
                  </a:lnTo>
                  <a:lnTo>
                    <a:pt x="531" y="47"/>
                  </a:lnTo>
                  <a:lnTo>
                    <a:pt x="509" y="60"/>
                  </a:lnTo>
                  <a:lnTo>
                    <a:pt x="487" y="71"/>
                  </a:lnTo>
                  <a:lnTo>
                    <a:pt x="465" y="84"/>
                  </a:lnTo>
                  <a:lnTo>
                    <a:pt x="444" y="99"/>
                  </a:lnTo>
                  <a:lnTo>
                    <a:pt x="404" y="126"/>
                  </a:lnTo>
                  <a:lnTo>
                    <a:pt x="364" y="156"/>
                  </a:lnTo>
                  <a:lnTo>
                    <a:pt x="324" y="185"/>
                  </a:lnTo>
                  <a:lnTo>
                    <a:pt x="284" y="214"/>
                  </a:lnTo>
                  <a:lnTo>
                    <a:pt x="264" y="228"/>
                  </a:lnTo>
                  <a:lnTo>
                    <a:pt x="245" y="242"/>
                  </a:lnTo>
                  <a:lnTo>
                    <a:pt x="226" y="254"/>
                  </a:lnTo>
                  <a:lnTo>
                    <a:pt x="205" y="267"/>
                  </a:lnTo>
                  <a:lnTo>
                    <a:pt x="185" y="279"/>
                  </a:lnTo>
                  <a:lnTo>
                    <a:pt x="164" y="289"/>
                  </a:lnTo>
                  <a:lnTo>
                    <a:pt x="144" y="299"/>
                  </a:lnTo>
                  <a:lnTo>
                    <a:pt x="123" y="309"/>
                  </a:lnTo>
                  <a:lnTo>
                    <a:pt x="102" y="316"/>
                  </a:lnTo>
                  <a:lnTo>
                    <a:pt x="79" y="323"/>
                  </a:lnTo>
                  <a:lnTo>
                    <a:pt x="57" y="329"/>
                  </a:lnTo>
                  <a:lnTo>
                    <a:pt x="34" y="333"/>
                  </a:lnTo>
                  <a:lnTo>
                    <a:pt x="2" y="373"/>
                  </a:lnTo>
                  <a:lnTo>
                    <a:pt x="34" y="333"/>
                  </a:lnTo>
                  <a:lnTo>
                    <a:pt x="0" y="339"/>
                  </a:lnTo>
                  <a:lnTo>
                    <a:pt x="2" y="373"/>
                  </a:lnTo>
                  <a:lnTo>
                    <a:pt x="79" y="3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3" name="Freeform 420"/>
            <p:cNvSpPr>
              <a:spLocks/>
            </p:cNvSpPr>
            <p:nvPr/>
          </p:nvSpPr>
          <p:spPr bwMode="auto">
            <a:xfrm>
              <a:off x="2432" y="2091"/>
              <a:ext cx="19" cy="34"/>
            </a:xfrm>
            <a:custGeom>
              <a:avLst/>
              <a:gdLst>
                <a:gd name="T0" fmla="*/ 0 w 307"/>
                <a:gd name="T1" fmla="*/ 0 h 552"/>
                <a:gd name="T2" fmla="*/ 0 w 307"/>
                <a:gd name="T3" fmla="*/ 0 h 552"/>
                <a:gd name="T4" fmla="*/ 0 w 307"/>
                <a:gd name="T5" fmla="*/ 0 h 552"/>
                <a:gd name="T6" fmla="*/ 0 w 307"/>
                <a:gd name="T7" fmla="*/ 0 h 552"/>
                <a:gd name="T8" fmla="*/ 0 w 307"/>
                <a:gd name="T9" fmla="*/ 0 h 552"/>
                <a:gd name="T10" fmla="*/ 0 w 307"/>
                <a:gd name="T11" fmla="*/ 0 h 552"/>
                <a:gd name="T12" fmla="*/ 0 w 307"/>
                <a:gd name="T13" fmla="*/ 0 h 552"/>
                <a:gd name="T14" fmla="*/ 0 w 307"/>
                <a:gd name="T15" fmla="*/ 0 h 552"/>
                <a:gd name="T16" fmla="*/ 0 w 307"/>
                <a:gd name="T17" fmla="*/ 0 h 552"/>
                <a:gd name="T18" fmla="*/ 0 w 307"/>
                <a:gd name="T19" fmla="*/ 0 h 552"/>
                <a:gd name="T20" fmla="*/ 0 w 307"/>
                <a:gd name="T21" fmla="*/ 0 h 552"/>
                <a:gd name="T22" fmla="*/ 0 w 307"/>
                <a:gd name="T23" fmla="*/ 0 h 552"/>
                <a:gd name="T24" fmla="*/ 0 w 307"/>
                <a:gd name="T25" fmla="*/ 0 h 552"/>
                <a:gd name="T26" fmla="*/ 0 w 307"/>
                <a:gd name="T27" fmla="*/ 0 h 552"/>
                <a:gd name="T28" fmla="*/ 0 w 307"/>
                <a:gd name="T29" fmla="*/ 0 h 552"/>
                <a:gd name="T30" fmla="*/ 0 w 307"/>
                <a:gd name="T31" fmla="*/ 0 h 552"/>
                <a:gd name="T32" fmla="*/ 0 w 307"/>
                <a:gd name="T33" fmla="*/ 0 h 552"/>
                <a:gd name="T34" fmla="*/ 0 w 307"/>
                <a:gd name="T35" fmla="*/ 0 h 552"/>
                <a:gd name="T36" fmla="*/ 0 w 307"/>
                <a:gd name="T37" fmla="*/ 0 h 552"/>
                <a:gd name="T38" fmla="*/ 0 w 307"/>
                <a:gd name="T39" fmla="*/ 0 h 552"/>
                <a:gd name="T40" fmla="*/ 0 w 307"/>
                <a:gd name="T41" fmla="*/ 0 h 552"/>
                <a:gd name="T42" fmla="*/ 0 w 307"/>
                <a:gd name="T43" fmla="*/ 0 h 552"/>
                <a:gd name="T44" fmla="*/ 0 w 307"/>
                <a:gd name="T45" fmla="*/ 0 h 552"/>
                <a:gd name="T46" fmla="*/ 0 w 307"/>
                <a:gd name="T47" fmla="*/ 0 h 552"/>
                <a:gd name="T48" fmla="*/ 0 w 307"/>
                <a:gd name="T49" fmla="*/ 0 h 552"/>
                <a:gd name="T50" fmla="*/ 0 w 307"/>
                <a:gd name="T51" fmla="*/ 0 h 552"/>
                <a:gd name="T52" fmla="*/ 0 w 307"/>
                <a:gd name="T53" fmla="*/ 0 h 552"/>
                <a:gd name="T54" fmla="*/ 0 w 307"/>
                <a:gd name="T55" fmla="*/ 0 h 552"/>
                <a:gd name="T56" fmla="*/ 0 w 307"/>
                <a:gd name="T57" fmla="*/ 0 h 552"/>
                <a:gd name="T58" fmla="*/ 0 w 307"/>
                <a:gd name="T59" fmla="*/ 0 h 552"/>
                <a:gd name="T60" fmla="*/ 0 w 307"/>
                <a:gd name="T61" fmla="*/ 0 h 552"/>
                <a:gd name="T62" fmla="*/ 0 w 307"/>
                <a:gd name="T63" fmla="*/ 0 h 552"/>
                <a:gd name="T64" fmla="*/ 0 w 307"/>
                <a:gd name="T65" fmla="*/ 0 h 552"/>
                <a:gd name="T66" fmla="*/ 0 w 307"/>
                <a:gd name="T67" fmla="*/ 0 h 552"/>
                <a:gd name="T68" fmla="*/ 0 w 307"/>
                <a:gd name="T69" fmla="*/ 0 h 552"/>
                <a:gd name="T70" fmla="*/ 0 w 307"/>
                <a:gd name="T71" fmla="*/ 0 h 552"/>
                <a:gd name="T72" fmla="*/ 0 w 307"/>
                <a:gd name="T73" fmla="*/ 0 h 552"/>
                <a:gd name="T74" fmla="*/ 0 w 307"/>
                <a:gd name="T75" fmla="*/ 0 h 552"/>
                <a:gd name="T76" fmla="*/ 0 w 307"/>
                <a:gd name="T77" fmla="*/ 0 h 552"/>
                <a:gd name="T78" fmla="*/ 0 w 307"/>
                <a:gd name="T79" fmla="*/ 0 h 552"/>
                <a:gd name="T80" fmla="*/ 0 w 307"/>
                <a:gd name="T81" fmla="*/ 0 h 552"/>
                <a:gd name="T82" fmla="*/ 0 w 307"/>
                <a:gd name="T83" fmla="*/ 0 h 552"/>
                <a:gd name="T84" fmla="*/ 0 w 307"/>
                <a:gd name="T85" fmla="*/ 0 h 552"/>
                <a:gd name="T86" fmla="*/ 0 w 307"/>
                <a:gd name="T87" fmla="*/ 0 h 552"/>
                <a:gd name="T88" fmla="*/ 0 w 307"/>
                <a:gd name="T89" fmla="*/ 0 h 552"/>
                <a:gd name="T90" fmla="*/ 0 w 307"/>
                <a:gd name="T91" fmla="*/ 0 h 552"/>
                <a:gd name="T92" fmla="*/ 0 w 307"/>
                <a:gd name="T93" fmla="*/ 0 h 552"/>
                <a:gd name="T94" fmla="*/ 0 w 307"/>
                <a:gd name="T95" fmla="*/ 0 h 552"/>
                <a:gd name="T96" fmla="*/ 0 w 307"/>
                <a:gd name="T97" fmla="*/ 0 h 552"/>
                <a:gd name="T98" fmla="*/ 0 w 307"/>
                <a:gd name="T99" fmla="*/ 0 h 552"/>
                <a:gd name="T100" fmla="*/ 0 w 307"/>
                <a:gd name="T101" fmla="*/ 0 h 552"/>
                <a:gd name="T102" fmla="*/ 0 w 307"/>
                <a:gd name="T103" fmla="*/ 0 h 552"/>
                <a:gd name="T104" fmla="*/ 0 w 307"/>
                <a:gd name="T105" fmla="*/ 0 h 552"/>
                <a:gd name="T106" fmla="*/ 0 w 307"/>
                <a:gd name="T107" fmla="*/ 0 h 552"/>
                <a:gd name="T108" fmla="*/ 0 w 307"/>
                <a:gd name="T109" fmla="*/ 0 h 552"/>
                <a:gd name="T110" fmla="*/ 0 w 307"/>
                <a:gd name="T111" fmla="*/ 0 h 552"/>
                <a:gd name="T112" fmla="*/ 0 w 307"/>
                <a:gd name="T113" fmla="*/ 0 h 5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552"/>
                <a:gd name="T173" fmla="*/ 307 w 307"/>
                <a:gd name="T174" fmla="*/ 552 h 55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552">
                  <a:moveTo>
                    <a:pt x="303" y="482"/>
                  </a:moveTo>
                  <a:lnTo>
                    <a:pt x="307" y="484"/>
                  </a:lnTo>
                  <a:lnTo>
                    <a:pt x="298" y="479"/>
                  </a:lnTo>
                  <a:lnTo>
                    <a:pt x="289" y="472"/>
                  </a:lnTo>
                  <a:lnTo>
                    <a:pt x="281" y="466"/>
                  </a:lnTo>
                  <a:lnTo>
                    <a:pt x="272" y="458"/>
                  </a:lnTo>
                  <a:lnTo>
                    <a:pt x="262" y="449"/>
                  </a:lnTo>
                  <a:lnTo>
                    <a:pt x="253" y="439"/>
                  </a:lnTo>
                  <a:lnTo>
                    <a:pt x="243" y="428"/>
                  </a:lnTo>
                  <a:lnTo>
                    <a:pt x="234" y="417"/>
                  </a:lnTo>
                  <a:lnTo>
                    <a:pt x="225" y="405"/>
                  </a:lnTo>
                  <a:lnTo>
                    <a:pt x="214" y="391"/>
                  </a:lnTo>
                  <a:lnTo>
                    <a:pt x="205" y="377"/>
                  </a:lnTo>
                  <a:lnTo>
                    <a:pt x="196" y="363"/>
                  </a:lnTo>
                  <a:lnTo>
                    <a:pt x="177" y="332"/>
                  </a:lnTo>
                  <a:lnTo>
                    <a:pt x="160" y="299"/>
                  </a:lnTo>
                  <a:lnTo>
                    <a:pt x="144" y="264"/>
                  </a:lnTo>
                  <a:lnTo>
                    <a:pt x="129" y="228"/>
                  </a:lnTo>
                  <a:lnTo>
                    <a:pt x="116" y="191"/>
                  </a:lnTo>
                  <a:lnTo>
                    <a:pt x="104" y="152"/>
                  </a:lnTo>
                  <a:lnTo>
                    <a:pt x="98" y="133"/>
                  </a:lnTo>
                  <a:lnTo>
                    <a:pt x="93" y="114"/>
                  </a:lnTo>
                  <a:lnTo>
                    <a:pt x="89" y="95"/>
                  </a:lnTo>
                  <a:lnTo>
                    <a:pt x="86" y="76"/>
                  </a:lnTo>
                  <a:lnTo>
                    <a:pt x="83" y="56"/>
                  </a:lnTo>
                  <a:lnTo>
                    <a:pt x="80" y="38"/>
                  </a:lnTo>
                  <a:lnTo>
                    <a:pt x="78" y="20"/>
                  </a:lnTo>
                  <a:lnTo>
                    <a:pt x="77" y="0"/>
                  </a:lnTo>
                  <a:lnTo>
                    <a:pt x="0" y="4"/>
                  </a:lnTo>
                  <a:lnTo>
                    <a:pt x="1" y="26"/>
                  </a:lnTo>
                  <a:lnTo>
                    <a:pt x="3" y="46"/>
                  </a:lnTo>
                  <a:lnTo>
                    <a:pt x="6" y="68"/>
                  </a:lnTo>
                  <a:lnTo>
                    <a:pt x="9" y="89"/>
                  </a:lnTo>
                  <a:lnTo>
                    <a:pt x="13" y="111"/>
                  </a:lnTo>
                  <a:lnTo>
                    <a:pt x="19" y="131"/>
                  </a:lnTo>
                  <a:lnTo>
                    <a:pt x="24" y="153"/>
                  </a:lnTo>
                  <a:lnTo>
                    <a:pt x="30" y="174"/>
                  </a:lnTo>
                  <a:lnTo>
                    <a:pt x="42" y="215"/>
                  </a:lnTo>
                  <a:lnTo>
                    <a:pt x="56" y="255"/>
                  </a:lnTo>
                  <a:lnTo>
                    <a:pt x="73" y="295"/>
                  </a:lnTo>
                  <a:lnTo>
                    <a:pt x="91" y="333"/>
                  </a:lnTo>
                  <a:lnTo>
                    <a:pt x="110" y="369"/>
                  </a:lnTo>
                  <a:lnTo>
                    <a:pt x="130" y="403"/>
                  </a:lnTo>
                  <a:lnTo>
                    <a:pt x="141" y="420"/>
                  </a:lnTo>
                  <a:lnTo>
                    <a:pt x="152" y="435"/>
                  </a:lnTo>
                  <a:lnTo>
                    <a:pt x="162" y="451"/>
                  </a:lnTo>
                  <a:lnTo>
                    <a:pt x="173" y="465"/>
                  </a:lnTo>
                  <a:lnTo>
                    <a:pt x="185" y="479"/>
                  </a:lnTo>
                  <a:lnTo>
                    <a:pt x="196" y="492"/>
                  </a:lnTo>
                  <a:lnTo>
                    <a:pt x="208" y="504"/>
                  </a:lnTo>
                  <a:lnTo>
                    <a:pt x="219" y="515"/>
                  </a:lnTo>
                  <a:lnTo>
                    <a:pt x="232" y="526"/>
                  </a:lnTo>
                  <a:lnTo>
                    <a:pt x="244" y="535"/>
                  </a:lnTo>
                  <a:lnTo>
                    <a:pt x="256" y="544"/>
                  </a:lnTo>
                  <a:lnTo>
                    <a:pt x="269" y="551"/>
                  </a:lnTo>
                  <a:lnTo>
                    <a:pt x="272" y="552"/>
                  </a:lnTo>
                  <a:lnTo>
                    <a:pt x="303" y="4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4" name="Freeform 421"/>
            <p:cNvSpPr>
              <a:spLocks/>
            </p:cNvSpPr>
            <p:nvPr/>
          </p:nvSpPr>
          <p:spPr bwMode="auto">
            <a:xfrm>
              <a:off x="2448" y="2097"/>
              <a:ext cx="53" cy="30"/>
            </a:xfrm>
            <a:custGeom>
              <a:avLst/>
              <a:gdLst>
                <a:gd name="T0" fmla="*/ 0 w 839"/>
                <a:gd name="T1" fmla="*/ 0 h 486"/>
                <a:gd name="T2" fmla="*/ 0 w 839"/>
                <a:gd name="T3" fmla="*/ 0 h 486"/>
                <a:gd name="T4" fmla="*/ 0 w 839"/>
                <a:gd name="T5" fmla="*/ 0 h 486"/>
                <a:gd name="T6" fmla="*/ 0 w 839"/>
                <a:gd name="T7" fmla="*/ 0 h 486"/>
                <a:gd name="T8" fmla="*/ 0 w 839"/>
                <a:gd name="T9" fmla="*/ 0 h 486"/>
                <a:gd name="T10" fmla="*/ 0 w 839"/>
                <a:gd name="T11" fmla="*/ 0 h 486"/>
                <a:gd name="T12" fmla="*/ 0 w 839"/>
                <a:gd name="T13" fmla="*/ 0 h 486"/>
                <a:gd name="T14" fmla="*/ 0 w 839"/>
                <a:gd name="T15" fmla="*/ 0 h 486"/>
                <a:gd name="T16" fmla="*/ 0 w 839"/>
                <a:gd name="T17" fmla="*/ 0 h 486"/>
                <a:gd name="T18" fmla="*/ 0 w 839"/>
                <a:gd name="T19" fmla="*/ 0 h 486"/>
                <a:gd name="T20" fmla="*/ 0 w 839"/>
                <a:gd name="T21" fmla="*/ 0 h 486"/>
                <a:gd name="T22" fmla="*/ 0 w 839"/>
                <a:gd name="T23" fmla="*/ 0 h 486"/>
                <a:gd name="T24" fmla="*/ 0 w 839"/>
                <a:gd name="T25" fmla="*/ 0 h 486"/>
                <a:gd name="T26" fmla="*/ 0 w 839"/>
                <a:gd name="T27" fmla="*/ 0 h 486"/>
                <a:gd name="T28" fmla="*/ 0 w 839"/>
                <a:gd name="T29" fmla="*/ 0 h 486"/>
                <a:gd name="T30" fmla="*/ 0 w 839"/>
                <a:gd name="T31" fmla="*/ 0 h 486"/>
                <a:gd name="T32" fmla="*/ 0 w 839"/>
                <a:gd name="T33" fmla="*/ 0 h 486"/>
                <a:gd name="T34" fmla="*/ 0 w 839"/>
                <a:gd name="T35" fmla="*/ 0 h 486"/>
                <a:gd name="T36" fmla="*/ 0 w 839"/>
                <a:gd name="T37" fmla="*/ 0 h 486"/>
                <a:gd name="T38" fmla="*/ 0 w 839"/>
                <a:gd name="T39" fmla="*/ 0 h 486"/>
                <a:gd name="T40" fmla="*/ 0 w 839"/>
                <a:gd name="T41" fmla="*/ 0 h 486"/>
                <a:gd name="T42" fmla="*/ 0 w 839"/>
                <a:gd name="T43" fmla="*/ 0 h 486"/>
                <a:gd name="T44" fmla="*/ 0 w 839"/>
                <a:gd name="T45" fmla="*/ 0 h 486"/>
                <a:gd name="T46" fmla="*/ 0 w 839"/>
                <a:gd name="T47" fmla="*/ 0 h 486"/>
                <a:gd name="T48" fmla="*/ 0 w 839"/>
                <a:gd name="T49" fmla="*/ 0 h 486"/>
                <a:gd name="T50" fmla="*/ 0 w 839"/>
                <a:gd name="T51" fmla="*/ 0 h 486"/>
                <a:gd name="T52" fmla="*/ 0 w 839"/>
                <a:gd name="T53" fmla="*/ 0 h 486"/>
                <a:gd name="T54" fmla="*/ 0 w 839"/>
                <a:gd name="T55" fmla="*/ 0 h 486"/>
                <a:gd name="T56" fmla="*/ 0 w 839"/>
                <a:gd name="T57" fmla="*/ 0 h 486"/>
                <a:gd name="T58" fmla="*/ 0 w 839"/>
                <a:gd name="T59" fmla="*/ 0 h 486"/>
                <a:gd name="T60" fmla="*/ 0 w 839"/>
                <a:gd name="T61" fmla="*/ 0 h 486"/>
                <a:gd name="T62" fmla="*/ 0 w 839"/>
                <a:gd name="T63" fmla="*/ 0 h 4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39"/>
                <a:gd name="T97" fmla="*/ 0 h 486"/>
                <a:gd name="T98" fmla="*/ 839 w 839"/>
                <a:gd name="T99" fmla="*/ 486 h 4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39" h="486">
                  <a:moveTo>
                    <a:pt x="788" y="0"/>
                  </a:moveTo>
                  <a:lnTo>
                    <a:pt x="788" y="0"/>
                  </a:lnTo>
                  <a:lnTo>
                    <a:pt x="700" y="81"/>
                  </a:lnTo>
                  <a:lnTo>
                    <a:pt x="607" y="165"/>
                  </a:lnTo>
                  <a:lnTo>
                    <a:pt x="559" y="206"/>
                  </a:lnTo>
                  <a:lnTo>
                    <a:pt x="511" y="246"/>
                  </a:lnTo>
                  <a:lnTo>
                    <a:pt x="488" y="265"/>
                  </a:lnTo>
                  <a:lnTo>
                    <a:pt x="463" y="282"/>
                  </a:lnTo>
                  <a:lnTo>
                    <a:pt x="438" y="300"/>
                  </a:lnTo>
                  <a:lnTo>
                    <a:pt x="415" y="316"/>
                  </a:lnTo>
                  <a:lnTo>
                    <a:pt x="390" y="330"/>
                  </a:lnTo>
                  <a:lnTo>
                    <a:pt x="366" y="345"/>
                  </a:lnTo>
                  <a:lnTo>
                    <a:pt x="341" y="358"/>
                  </a:lnTo>
                  <a:lnTo>
                    <a:pt x="316" y="369"/>
                  </a:lnTo>
                  <a:lnTo>
                    <a:pt x="292" y="380"/>
                  </a:lnTo>
                  <a:lnTo>
                    <a:pt x="268" y="389"/>
                  </a:lnTo>
                  <a:lnTo>
                    <a:pt x="244" y="396"/>
                  </a:lnTo>
                  <a:lnTo>
                    <a:pt x="220" y="401"/>
                  </a:lnTo>
                  <a:lnTo>
                    <a:pt x="195" y="405"/>
                  </a:lnTo>
                  <a:lnTo>
                    <a:pt x="172" y="408"/>
                  </a:lnTo>
                  <a:lnTo>
                    <a:pt x="161" y="408"/>
                  </a:lnTo>
                  <a:lnTo>
                    <a:pt x="148" y="408"/>
                  </a:lnTo>
                  <a:lnTo>
                    <a:pt x="137" y="408"/>
                  </a:lnTo>
                  <a:lnTo>
                    <a:pt x="125" y="407"/>
                  </a:lnTo>
                  <a:lnTo>
                    <a:pt x="113" y="406"/>
                  </a:lnTo>
                  <a:lnTo>
                    <a:pt x="102" y="404"/>
                  </a:lnTo>
                  <a:lnTo>
                    <a:pt x="90" y="402"/>
                  </a:lnTo>
                  <a:lnTo>
                    <a:pt x="79" y="399"/>
                  </a:lnTo>
                  <a:lnTo>
                    <a:pt x="66" y="396"/>
                  </a:lnTo>
                  <a:lnTo>
                    <a:pt x="55" y="392"/>
                  </a:lnTo>
                  <a:lnTo>
                    <a:pt x="44" y="387"/>
                  </a:lnTo>
                  <a:lnTo>
                    <a:pt x="31" y="382"/>
                  </a:lnTo>
                  <a:lnTo>
                    <a:pt x="0" y="452"/>
                  </a:lnTo>
                  <a:lnTo>
                    <a:pt x="14" y="458"/>
                  </a:lnTo>
                  <a:lnTo>
                    <a:pt x="29" y="465"/>
                  </a:lnTo>
                  <a:lnTo>
                    <a:pt x="44" y="470"/>
                  </a:lnTo>
                  <a:lnTo>
                    <a:pt x="59" y="474"/>
                  </a:lnTo>
                  <a:lnTo>
                    <a:pt x="74" y="477"/>
                  </a:lnTo>
                  <a:lnTo>
                    <a:pt x="89" y="480"/>
                  </a:lnTo>
                  <a:lnTo>
                    <a:pt x="103" y="482"/>
                  </a:lnTo>
                  <a:lnTo>
                    <a:pt x="119" y="484"/>
                  </a:lnTo>
                  <a:lnTo>
                    <a:pt x="133" y="485"/>
                  </a:lnTo>
                  <a:lnTo>
                    <a:pt x="147" y="486"/>
                  </a:lnTo>
                  <a:lnTo>
                    <a:pt x="163" y="486"/>
                  </a:lnTo>
                  <a:lnTo>
                    <a:pt x="178" y="485"/>
                  </a:lnTo>
                  <a:lnTo>
                    <a:pt x="207" y="482"/>
                  </a:lnTo>
                  <a:lnTo>
                    <a:pt x="235" y="477"/>
                  </a:lnTo>
                  <a:lnTo>
                    <a:pt x="264" y="471"/>
                  </a:lnTo>
                  <a:lnTo>
                    <a:pt x="292" y="461"/>
                  </a:lnTo>
                  <a:lnTo>
                    <a:pt x="321" y="451"/>
                  </a:lnTo>
                  <a:lnTo>
                    <a:pt x="348" y="440"/>
                  </a:lnTo>
                  <a:lnTo>
                    <a:pt x="376" y="427"/>
                  </a:lnTo>
                  <a:lnTo>
                    <a:pt x="403" y="412"/>
                  </a:lnTo>
                  <a:lnTo>
                    <a:pt x="429" y="397"/>
                  </a:lnTo>
                  <a:lnTo>
                    <a:pt x="456" y="381"/>
                  </a:lnTo>
                  <a:lnTo>
                    <a:pt x="482" y="363"/>
                  </a:lnTo>
                  <a:lnTo>
                    <a:pt x="508" y="345"/>
                  </a:lnTo>
                  <a:lnTo>
                    <a:pt x="534" y="326"/>
                  </a:lnTo>
                  <a:lnTo>
                    <a:pt x="559" y="306"/>
                  </a:lnTo>
                  <a:lnTo>
                    <a:pt x="610" y="266"/>
                  </a:lnTo>
                  <a:lnTo>
                    <a:pt x="659" y="224"/>
                  </a:lnTo>
                  <a:lnTo>
                    <a:pt x="751" y="139"/>
                  </a:lnTo>
                  <a:lnTo>
                    <a:pt x="839" y="59"/>
                  </a:lnTo>
                  <a:lnTo>
                    <a:pt x="838" y="59"/>
                  </a:lnTo>
                  <a:lnTo>
                    <a:pt x="78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5" name="Freeform 422"/>
            <p:cNvSpPr>
              <a:spLocks/>
            </p:cNvSpPr>
            <p:nvPr/>
          </p:nvSpPr>
          <p:spPr bwMode="auto">
            <a:xfrm>
              <a:off x="2477" y="2067"/>
              <a:ext cx="28" cy="33"/>
            </a:xfrm>
            <a:custGeom>
              <a:avLst/>
              <a:gdLst>
                <a:gd name="T0" fmla="*/ 0 w 443"/>
                <a:gd name="T1" fmla="*/ 0 h 528"/>
                <a:gd name="T2" fmla="*/ 0 w 443"/>
                <a:gd name="T3" fmla="*/ 0 h 528"/>
                <a:gd name="T4" fmla="*/ 0 w 443"/>
                <a:gd name="T5" fmla="*/ 0 h 528"/>
                <a:gd name="T6" fmla="*/ 0 w 443"/>
                <a:gd name="T7" fmla="*/ 0 h 528"/>
                <a:gd name="T8" fmla="*/ 0 w 443"/>
                <a:gd name="T9" fmla="*/ 0 h 528"/>
                <a:gd name="T10" fmla="*/ 0 w 443"/>
                <a:gd name="T11" fmla="*/ 0 h 528"/>
                <a:gd name="T12" fmla="*/ 0 w 443"/>
                <a:gd name="T13" fmla="*/ 0 h 528"/>
                <a:gd name="T14" fmla="*/ 0 w 443"/>
                <a:gd name="T15" fmla="*/ 0 h 528"/>
                <a:gd name="T16" fmla="*/ 0 w 443"/>
                <a:gd name="T17" fmla="*/ 0 h 528"/>
                <a:gd name="T18" fmla="*/ 0 w 443"/>
                <a:gd name="T19" fmla="*/ 0 h 528"/>
                <a:gd name="T20" fmla="*/ 0 w 443"/>
                <a:gd name="T21" fmla="*/ 0 h 528"/>
                <a:gd name="T22" fmla="*/ 0 w 443"/>
                <a:gd name="T23" fmla="*/ 0 h 528"/>
                <a:gd name="T24" fmla="*/ 0 w 443"/>
                <a:gd name="T25" fmla="*/ 0 h 528"/>
                <a:gd name="T26" fmla="*/ 0 w 443"/>
                <a:gd name="T27" fmla="*/ 0 h 528"/>
                <a:gd name="T28" fmla="*/ 0 w 443"/>
                <a:gd name="T29" fmla="*/ 0 h 528"/>
                <a:gd name="T30" fmla="*/ 0 w 443"/>
                <a:gd name="T31" fmla="*/ 0 h 528"/>
                <a:gd name="T32" fmla="*/ 0 w 443"/>
                <a:gd name="T33" fmla="*/ 0 h 528"/>
                <a:gd name="T34" fmla="*/ 0 w 443"/>
                <a:gd name="T35" fmla="*/ 0 h 528"/>
                <a:gd name="T36" fmla="*/ 0 w 443"/>
                <a:gd name="T37" fmla="*/ 0 h 528"/>
                <a:gd name="T38" fmla="*/ 0 w 443"/>
                <a:gd name="T39" fmla="*/ 0 h 528"/>
                <a:gd name="T40" fmla="*/ 0 w 443"/>
                <a:gd name="T41" fmla="*/ 0 h 528"/>
                <a:gd name="T42" fmla="*/ 0 w 443"/>
                <a:gd name="T43" fmla="*/ 0 h 528"/>
                <a:gd name="T44" fmla="*/ 0 w 443"/>
                <a:gd name="T45" fmla="*/ 0 h 528"/>
                <a:gd name="T46" fmla="*/ 0 w 443"/>
                <a:gd name="T47" fmla="*/ 0 h 528"/>
                <a:gd name="T48" fmla="*/ 0 w 443"/>
                <a:gd name="T49" fmla="*/ 0 h 528"/>
                <a:gd name="T50" fmla="*/ 0 w 443"/>
                <a:gd name="T51" fmla="*/ 0 h 528"/>
                <a:gd name="T52" fmla="*/ 0 w 443"/>
                <a:gd name="T53" fmla="*/ 0 h 528"/>
                <a:gd name="T54" fmla="*/ 0 w 443"/>
                <a:gd name="T55" fmla="*/ 0 h 528"/>
                <a:gd name="T56" fmla="*/ 0 w 443"/>
                <a:gd name="T57" fmla="*/ 0 h 528"/>
                <a:gd name="T58" fmla="*/ 0 w 443"/>
                <a:gd name="T59" fmla="*/ 0 h 528"/>
                <a:gd name="T60" fmla="*/ 0 w 443"/>
                <a:gd name="T61" fmla="*/ 0 h 528"/>
                <a:gd name="T62" fmla="*/ 0 w 443"/>
                <a:gd name="T63" fmla="*/ 0 h 528"/>
                <a:gd name="T64" fmla="*/ 0 w 443"/>
                <a:gd name="T65" fmla="*/ 0 h 528"/>
                <a:gd name="T66" fmla="*/ 0 w 443"/>
                <a:gd name="T67" fmla="*/ 0 h 528"/>
                <a:gd name="T68" fmla="*/ 0 w 443"/>
                <a:gd name="T69" fmla="*/ 0 h 528"/>
                <a:gd name="T70" fmla="*/ 0 w 443"/>
                <a:gd name="T71" fmla="*/ 0 h 528"/>
                <a:gd name="T72" fmla="*/ 0 w 443"/>
                <a:gd name="T73" fmla="*/ 0 h 528"/>
                <a:gd name="T74" fmla="*/ 0 w 443"/>
                <a:gd name="T75" fmla="*/ 0 h 528"/>
                <a:gd name="T76" fmla="*/ 0 w 443"/>
                <a:gd name="T77" fmla="*/ 0 h 528"/>
                <a:gd name="T78" fmla="*/ 0 w 443"/>
                <a:gd name="T79" fmla="*/ 0 h 52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43"/>
                <a:gd name="T121" fmla="*/ 0 h 528"/>
                <a:gd name="T122" fmla="*/ 443 w 443"/>
                <a:gd name="T123" fmla="*/ 528 h 52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43" h="528">
                  <a:moveTo>
                    <a:pt x="1" y="78"/>
                  </a:moveTo>
                  <a:lnTo>
                    <a:pt x="0" y="78"/>
                  </a:lnTo>
                  <a:lnTo>
                    <a:pt x="21" y="79"/>
                  </a:lnTo>
                  <a:lnTo>
                    <a:pt x="44" y="83"/>
                  </a:lnTo>
                  <a:lnTo>
                    <a:pt x="65" y="87"/>
                  </a:lnTo>
                  <a:lnTo>
                    <a:pt x="87" y="94"/>
                  </a:lnTo>
                  <a:lnTo>
                    <a:pt x="107" y="101"/>
                  </a:lnTo>
                  <a:lnTo>
                    <a:pt x="129" y="110"/>
                  </a:lnTo>
                  <a:lnTo>
                    <a:pt x="150" y="120"/>
                  </a:lnTo>
                  <a:lnTo>
                    <a:pt x="170" y="130"/>
                  </a:lnTo>
                  <a:lnTo>
                    <a:pt x="189" y="143"/>
                  </a:lnTo>
                  <a:lnTo>
                    <a:pt x="208" y="156"/>
                  </a:lnTo>
                  <a:lnTo>
                    <a:pt x="226" y="169"/>
                  </a:lnTo>
                  <a:lnTo>
                    <a:pt x="244" y="184"/>
                  </a:lnTo>
                  <a:lnTo>
                    <a:pt x="260" y="199"/>
                  </a:lnTo>
                  <a:lnTo>
                    <a:pt x="277" y="214"/>
                  </a:lnTo>
                  <a:lnTo>
                    <a:pt x="291" y="231"/>
                  </a:lnTo>
                  <a:lnTo>
                    <a:pt x="304" y="247"/>
                  </a:lnTo>
                  <a:lnTo>
                    <a:pt x="317" y="264"/>
                  </a:lnTo>
                  <a:lnTo>
                    <a:pt x="328" y="281"/>
                  </a:lnTo>
                  <a:lnTo>
                    <a:pt x="337" y="297"/>
                  </a:lnTo>
                  <a:lnTo>
                    <a:pt x="346" y="314"/>
                  </a:lnTo>
                  <a:lnTo>
                    <a:pt x="352" y="330"/>
                  </a:lnTo>
                  <a:lnTo>
                    <a:pt x="359" y="347"/>
                  </a:lnTo>
                  <a:lnTo>
                    <a:pt x="362" y="362"/>
                  </a:lnTo>
                  <a:lnTo>
                    <a:pt x="365" y="377"/>
                  </a:lnTo>
                  <a:lnTo>
                    <a:pt x="366" y="391"/>
                  </a:lnTo>
                  <a:lnTo>
                    <a:pt x="365" y="406"/>
                  </a:lnTo>
                  <a:lnTo>
                    <a:pt x="364" y="411"/>
                  </a:lnTo>
                  <a:lnTo>
                    <a:pt x="363" y="417"/>
                  </a:lnTo>
                  <a:lnTo>
                    <a:pt x="362" y="422"/>
                  </a:lnTo>
                  <a:lnTo>
                    <a:pt x="360" y="429"/>
                  </a:lnTo>
                  <a:lnTo>
                    <a:pt x="358" y="434"/>
                  </a:lnTo>
                  <a:lnTo>
                    <a:pt x="356" y="440"/>
                  </a:lnTo>
                  <a:lnTo>
                    <a:pt x="352" y="445"/>
                  </a:lnTo>
                  <a:lnTo>
                    <a:pt x="349" y="450"/>
                  </a:lnTo>
                  <a:lnTo>
                    <a:pt x="345" y="455"/>
                  </a:lnTo>
                  <a:lnTo>
                    <a:pt x="341" y="460"/>
                  </a:lnTo>
                  <a:lnTo>
                    <a:pt x="336" y="464"/>
                  </a:lnTo>
                  <a:lnTo>
                    <a:pt x="331" y="469"/>
                  </a:lnTo>
                  <a:lnTo>
                    <a:pt x="381" y="528"/>
                  </a:lnTo>
                  <a:lnTo>
                    <a:pt x="390" y="520"/>
                  </a:lnTo>
                  <a:lnTo>
                    <a:pt x="399" y="511"/>
                  </a:lnTo>
                  <a:lnTo>
                    <a:pt x="406" y="503"/>
                  </a:lnTo>
                  <a:lnTo>
                    <a:pt x="413" y="494"/>
                  </a:lnTo>
                  <a:lnTo>
                    <a:pt x="419" y="485"/>
                  </a:lnTo>
                  <a:lnTo>
                    <a:pt x="424" y="475"/>
                  </a:lnTo>
                  <a:lnTo>
                    <a:pt x="428" y="464"/>
                  </a:lnTo>
                  <a:lnTo>
                    <a:pt x="432" y="454"/>
                  </a:lnTo>
                  <a:lnTo>
                    <a:pt x="437" y="444"/>
                  </a:lnTo>
                  <a:lnTo>
                    <a:pt x="439" y="433"/>
                  </a:lnTo>
                  <a:lnTo>
                    <a:pt x="441" y="422"/>
                  </a:lnTo>
                  <a:lnTo>
                    <a:pt x="442" y="410"/>
                  </a:lnTo>
                  <a:lnTo>
                    <a:pt x="443" y="390"/>
                  </a:lnTo>
                  <a:lnTo>
                    <a:pt x="442" y="368"/>
                  </a:lnTo>
                  <a:lnTo>
                    <a:pt x="438" y="347"/>
                  </a:lnTo>
                  <a:lnTo>
                    <a:pt x="432" y="325"/>
                  </a:lnTo>
                  <a:lnTo>
                    <a:pt x="425" y="304"/>
                  </a:lnTo>
                  <a:lnTo>
                    <a:pt x="416" y="282"/>
                  </a:lnTo>
                  <a:lnTo>
                    <a:pt x="406" y="260"/>
                  </a:lnTo>
                  <a:lnTo>
                    <a:pt x="393" y="240"/>
                  </a:lnTo>
                  <a:lnTo>
                    <a:pt x="380" y="220"/>
                  </a:lnTo>
                  <a:lnTo>
                    <a:pt x="366" y="200"/>
                  </a:lnTo>
                  <a:lnTo>
                    <a:pt x="349" y="181"/>
                  </a:lnTo>
                  <a:lnTo>
                    <a:pt x="332" y="161"/>
                  </a:lnTo>
                  <a:lnTo>
                    <a:pt x="314" y="143"/>
                  </a:lnTo>
                  <a:lnTo>
                    <a:pt x="295" y="125"/>
                  </a:lnTo>
                  <a:lnTo>
                    <a:pt x="275" y="109"/>
                  </a:lnTo>
                  <a:lnTo>
                    <a:pt x="253" y="92"/>
                  </a:lnTo>
                  <a:lnTo>
                    <a:pt x="230" y="77"/>
                  </a:lnTo>
                  <a:lnTo>
                    <a:pt x="208" y="64"/>
                  </a:lnTo>
                  <a:lnTo>
                    <a:pt x="184" y="50"/>
                  </a:lnTo>
                  <a:lnTo>
                    <a:pt x="160" y="39"/>
                  </a:lnTo>
                  <a:lnTo>
                    <a:pt x="135" y="29"/>
                  </a:lnTo>
                  <a:lnTo>
                    <a:pt x="110" y="20"/>
                  </a:lnTo>
                  <a:lnTo>
                    <a:pt x="84" y="13"/>
                  </a:lnTo>
                  <a:lnTo>
                    <a:pt x="57" y="6"/>
                  </a:lnTo>
                  <a:lnTo>
                    <a:pt x="31" y="2"/>
                  </a:lnTo>
                  <a:lnTo>
                    <a:pt x="3" y="0"/>
                  </a:lnTo>
                  <a:lnTo>
                    <a:pt x="1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6" name="Freeform 423"/>
            <p:cNvSpPr>
              <a:spLocks/>
            </p:cNvSpPr>
            <p:nvPr/>
          </p:nvSpPr>
          <p:spPr bwMode="auto">
            <a:xfrm>
              <a:off x="2381" y="2028"/>
              <a:ext cx="68" cy="8"/>
            </a:xfrm>
            <a:custGeom>
              <a:avLst/>
              <a:gdLst>
                <a:gd name="T0" fmla="*/ 0 w 1090"/>
                <a:gd name="T1" fmla="*/ 0 h 138"/>
                <a:gd name="T2" fmla="*/ 0 w 1090"/>
                <a:gd name="T3" fmla="*/ 0 h 138"/>
                <a:gd name="T4" fmla="*/ 0 w 1090"/>
                <a:gd name="T5" fmla="*/ 0 h 138"/>
                <a:gd name="T6" fmla="*/ 0 w 1090"/>
                <a:gd name="T7" fmla="*/ 0 h 138"/>
                <a:gd name="T8" fmla="*/ 0 w 1090"/>
                <a:gd name="T9" fmla="*/ 0 h 138"/>
                <a:gd name="T10" fmla="*/ 0 w 1090"/>
                <a:gd name="T11" fmla="*/ 0 h 138"/>
                <a:gd name="T12" fmla="*/ 0 w 1090"/>
                <a:gd name="T13" fmla="*/ 0 h 138"/>
                <a:gd name="T14" fmla="*/ 0 w 1090"/>
                <a:gd name="T15" fmla="*/ 0 h 138"/>
                <a:gd name="T16" fmla="*/ 0 w 1090"/>
                <a:gd name="T17" fmla="*/ 0 h 138"/>
                <a:gd name="T18" fmla="*/ 0 w 1090"/>
                <a:gd name="T19" fmla="*/ 0 h 138"/>
                <a:gd name="T20" fmla="*/ 0 w 1090"/>
                <a:gd name="T21" fmla="*/ 0 h 138"/>
                <a:gd name="T22" fmla="*/ 0 w 1090"/>
                <a:gd name="T23" fmla="*/ 0 h 138"/>
                <a:gd name="T24" fmla="*/ 0 w 1090"/>
                <a:gd name="T25" fmla="*/ 0 h 138"/>
                <a:gd name="T26" fmla="*/ 0 w 1090"/>
                <a:gd name="T27" fmla="*/ 0 h 138"/>
                <a:gd name="T28" fmla="*/ 0 w 1090"/>
                <a:gd name="T29" fmla="*/ 0 h 138"/>
                <a:gd name="T30" fmla="*/ 0 w 1090"/>
                <a:gd name="T31" fmla="*/ 0 h 138"/>
                <a:gd name="T32" fmla="*/ 0 w 1090"/>
                <a:gd name="T33" fmla="*/ 0 h 138"/>
                <a:gd name="T34" fmla="*/ 0 w 1090"/>
                <a:gd name="T35" fmla="*/ 0 h 138"/>
                <a:gd name="T36" fmla="*/ 0 w 1090"/>
                <a:gd name="T37" fmla="*/ 0 h 138"/>
                <a:gd name="T38" fmla="*/ 0 w 1090"/>
                <a:gd name="T39" fmla="*/ 0 h 138"/>
                <a:gd name="T40" fmla="*/ 0 w 1090"/>
                <a:gd name="T41" fmla="*/ 0 h 138"/>
                <a:gd name="T42" fmla="*/ 0 w 1090"/>
                <a:gd name="T43" fmla="*/ 0 h 138"/>
                <a:gd name="T44" fmla="*/ 0 w 1090"/>
                <a:gd name="T45" fmla="*/ 0 h 138"/>
                <a:gd name="T46" fmla="*/ 0 w 1090"/>
                <a:gd name="T47" fmla="*/ 0 h 138"/>
                <a:gd name="T48" fmla="*/ 0 w 1090"/>
                <a:gd name="T49" fmla="*/ 0 h 138"/>
                <a:gd name="T50" fmla="*/ 0 w 1090"/>
                <a:gd name="T51" fmla="*/ 0 h 138"/>
                <a:gd name="T52" fmla="*/ 0 w 1090"/>
                <a:gd name="T53" fmla="*/ 0 h 138"/>
                <a:gd name="T54" fmla="*/ 0 w 1090"/>
                <a:gd name="T55" fmla="*/ 0 h 138"/>
                <a:gd name="T56" fmla="*/ 0 w 1090"/>
                <a:gd name="T57" fmla="*/ 0 h 138"/>
                <a:gd name="T58" fmla="*/ 0 w 1090"/>
                <a:gd name="T59" fmla="*/ 0 h 138"/>
                <a:gd name="T60" fmla="*/ 0 w 1090"/>
                <a:gd name="T61" fmla="*/ 0 h 138"/>
                <a:gd name="T62" fmla="*/ 0 w 1090"/>
                <a:gd name="T63" fmla="*/ 0 h 138"/>
                <a:gd name="T64" fmla="*/ 0 w 1090"/>
                <a:gd name="T65" fmla="*/ 0 h 138"/>
                <a:gd name="T66" fmla="*/ 0 w 1090"/>
                <a:gd name="T67" fmla="*/ 0 h 138"/>
                <a:gd name="T68" fmla="*/ 0 w 1090"/>
                <a:gd name="T69" fmla="*/ 0 h 138"/>
                <a:gd name="T70" fmla="*/ 0 w 1090"/>
                <a:gd name="T71" fmla="*/ 0 h 138"/>
                <a:gd name="T72" fmla="*/ 0 w 1090"/>
                <a:gd name="T73" fmla="*/ 0 h 138"/>
                <a:gd name="T74" fmla="*/ 0 w 1090"/>
                <a:gd name="T75" fmla="*/ 0 h 138"/>
                <a:gd name="T76" fmla="*/ 0 w 1090"/>
                <a:gd name="T77" fmla="*/ 0 h 138"/>
                <a:gd name="T78" fmla="*/ 0 w 1090"/>
                <a:gd name="T79" fmla="*/ 0 h 138"/>
                <a:gd name="T80" fmla="*/ 0 w 1090"/>
                <a:gd name="T81" fmla="*/ 0 h 138"/>
                <a:gd name="T82" fmla="*/ 0 w 1090"/>
                <a:gd name="T83" fmla="*/ 0 h 138"/>
                <a:gd name="T84" fmla="*/ 0 w 1090"/>
                <a:gd name="T85" fmla="*/ 0 h 138"/>
                <a:gd name="T86" fmla="*/ 0 w 1090"/>
                <a:gd name="T87" fmla="*/ 0 h 138"/>
                <a:gd name="T88" fmla="*/ 0 w 1090"/>
                <a:gd name="T89" fmla="*/ 0 h 13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90"/>
                <a:gd name="T136" fmla="*/ 0 h 138"/>
                <a:gd name="T137" fmla="*/ 1090 w 1090"/>
                <a:gd name="T138" fmla="*/ 138 h 13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90" h="138">
                  <a:moveTo>
                    <a:pt x="9" y="138"/>
                  </a:moveTo>
                  <a:lnTo>
                    <a:pt x="8" y="138"/>
                  </a:lnTo>
                  <a:lnTo>
                    <a:pt x="140" y="124"/>
                  </a:lnTo>
                  <a:lnTo>
                    <a:pt x="272" y="108"/>
                  </a:lnTo>
                  <a:lnTo>
                    <a:pt x="338" y="100"/>
                  </a:lnTo>
                  <a:lnTo>
                    <a:pt x="406" y="93"/>
                  </a:lnTo>
                  <a:lnTo>
                    <a:pt x="473" y="87"/>
                  </a:lnTo>
                  <a:lnTo>
                    <a:pt x="540" y="83"/>
                  </a:lnTo>
                  <a:lnTo>
                    <a:pt x="607" y="79"/>
                  </a:lnTo>
                  <a:lnTo>
                    <a:pt x="675" y="78"/>
                  </a:lnTo>
                  <a:lnTo>
                    <a:pt x="707" y="78"/>
                  </a:lnTo>
                  <a:lnTo>
                    <a:pt x="741" y="79"/>
                  </a:lnTo>
                  <a:lnTo>
                    <a:pt x="774" y="80"/>
                  </a:lnTo>
                  <a:lnTo>
                    <a:pt x="808" y="82"/>
                  </a:lnTo>
                  <a:lnTo>
                    <a:pt x="841" y="85"/>
                  </a:lnTo>
                  <a:lnTo>
                    <a:pt x="874" y="88"/>
                  </a:lnTo>
                  <a:lnTo>
                    <a:pt x="906" y="92"/>
                  </a:lnTo>
                  <a:lnTo>
                    <a:pt x="939" y="97"/>
                  </a:lnTo>
                  <a:lnTo>
                    <a:pt x="972" y="103"/>
                  </a:lnTo>
                  <a:lnTo>
                    <a:pt x="1005" y="110"/>
                  </a:lnTo>
                  <a:lnTo>
                    <a:pt x="1037" y="117"/>
                  </a:lnTo>
                  <a:lnTo>
                    <a:pt x="1069" y="126"/>
                  </a:lnTo>
                  <a:lnTo>
                    <a:pt x="1090" y="51"/>
                  </a:lnTo>
                  <a:lnTo>
                    <a:pt x="1055" y="42"/>
                  </a:lnTo>
                  <a:lnTo>
                    <a:pt x="1021" y="34"/>
                  </a:lnTo>
                  <a:lnTo>
                    <a:pt x="986" y="27"/>
                  </a:lnTo>
                  <a:lnTo>
                    <a:pt x="951" y="21"/>
                  </a:lnTo>
                  <a:lnTo>
                    <a:pt x="918" y="15"/>
                  </a:lnTo>
                  <a:lnTo>
                    <a:pt x="883" y="11"/>
                  </a:lnTo>
                  <a:lnTo>
                    <a:pt x="848" y="7"/>
                  </a:lnTo>
                  <a:lnTo>
                    <a:pt x="813" y="5"/>
                  </a:lnTo>
                  <a:lnTo>
                    <a:pt x="778" y="3"/>
                  </a:lnTo>
                  <a:lnTo>
                    <a:pt x="743" y="1"/>
                  </a:lnTo>
                  <a:lnTo>
                    <a:pt x="709" y="1"/>
                  </a:lnTo>
                  <a:lnTo>
                    <a:pt x="674" y="0"/>
                  </a:lnTo>
                  <a:lnTo>
                    <a:pt x="605" y="2"/>
                  </a:lnTo>
                  <a:lnTo>
                    <a:pt x="535" y="5"/>
                  </a:lnTo>
                  <a:lnTo>
                    <a:pt x="467" y="10"/>
                  </a:lnTo>
                  <a:lnTo>
                    <a:pt x="399" y="16"/>
                  </a:lnTo>
                  <a:lnTo>
                    <a:pt x="330" y="24"/>
                  </a:lnTo>
                  <a:lnTo>
                    <a:pt x="264" y="31"/>
                  </a:lnTo>
                  <a:lnTo>
                    <a:pt x="130" y="47"/>
                  </a:lnTo>
                  <a:lnTo>
                    <a:pt x="1" y="61"/>
                  </a:lnTo>
                  <a:lnTo>
                    <a:pt x="0" y="61"/>
                  </a:lnTo>
                  <a:lnTo>
                    <a:pt x="9" y="13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7" name="Freeform 424"/>
            <p:cNvSpPr>
              <a:spLocks/>
            </p:cNvSpPr>
            <p:nvPr/>
          </p:nvSpPr>
          <p:spPr bwMode="auto">
            <a:xfrm>
              <a:off x="2374" y="2031"/>
              <a:ext cx="12" cy="35"/>
            </a:xfrm>
            <a:custGeom>
              <a:avLst/>
              <a:gdLst>
                <a:gd name="T0" fmla="*/ 0 w 195"/>
                <a:gd name="T1" fmla="*/ 0 h 556"/>
                <a:gd name="T2" fmla="*/ 0 w 195"/>
                <a:gd name="T3" fmla="*/ 0 h 556"/>
                <a:gd name="T4" fmla="*/ 0 w 195"/>
                <a:gd name="T5" fmla="*/ 0 h 556"/>
                <a:gd name="T6" fmla="*/ 0 w 195"/>
                <a:gd name="T7" fmla="*/ 0 h 556"/>
                <a:gd name="T8" fmla="*/ 0 w 195"/>
                <a:gd name="T9" fmla="*/ 0 h 556"/>
                <a:gd name="T10" fmla="*/ 0 w 195"/>
                <a:gd name="T11" fmla="*/ 0 h 556"/>
                <a:gd name="T12" fmla="*/ 0 w 195"/>
                <a:gd name="T13" fmla="*/ 0 h 556"/>
                <a:gd name="T14" fmla="*/ 0 w 195"/>
                <a:gd name="T15" fmla="*/ 0 h 556"/>
                <a:gd name="T16" fmla="*/ 0 w 195"/>
                <a:gd name="T17" fmla="*/ 0 h 556"/>
                <a:gd name="T18" fmla="*/ 0 w 195"/>
                <a:gd name="T19" fmla="*/ 0 h 556"/>
                <a:gd name="T20" fmla="*/ 0 w 195"/>
                <a:gd name="T21" fmla="*/ 0 h 556"/>
                <a:gd name="T22" fmla="*/ 0 w 195"/>
                <a:gd name="T23" fmla="*/ 0 h 556"/>
                <a:gd name="T24" fmla="*/ 0 w 195"/>
                <a:gd name="T25" fmla="*/ 0 h 556"/>
                <a:gd name="T26" fmla="*/ 0 w 195"/>
                <a:gd name="T27" fmla="*/ 0 h 556"/>
                <a:gd name="T28" fmla="*/ 0 w 195"/>
                <a:gd name="T29" fmla="*/ 0 h 556"/>
                <a:gd name="T30" fmla="*/ 0 w 195"/>
                <a:gd name="T31" fmla="*/ 0 h 556"/>
                <a:gd name="T32" fmla="*/ 0 w 195"/>
                <a:gd name="T33" fmla="*/ 0 h 556"/>
                <a:gd name="T34" fmla="*/ 0 w 195"/>
                <a:gd name="T35" fmla="*/ 0 h 556"/>
                <a:gd name="T36" fmla="*/ 0 w 195"/>
                <a:gd name="T37" fmla="*/ 0 h 556"/>
                <a:gd name="T38" fmla="*/ 0 w 195"/>
                <a:gd name="T39" fmla="*/ 0 h 556"/>
                <a:gd name="T40" fmla="*/ 0 w 195"/>
                <a:gd name="T41" fmla="*/ 0 h 556"/>
                <a:gd name="T42" fmla="*/ 0 w 195"/>
                <a:gd name="T43" fmla="*/ 0 h 556"/>
                <a:gd name="T44" fmla="*/ 0 w 195"/>
                <a:gd name="T45" fmla="*/ 0 h 556"/>
                <a:gd name="T46" fmla="*/ 0 w 195"/>
                <a:gd name="T47" fmla="*/ 0 h 556"/>
                <a:gd name="T48" fmla="*/ 0 w 195"/>
                <a:gd name="T49" fmla="*/ 0 h 556"/>
                <a:gd name="T50" fmla="*/ 0 w 195"/>
                <a:gd name="T51" fmla="*/ 0 h 556"/>
                <a:gd name="T52" fmla="*/ 0 w 195"/>
                <a:gd name="T53" fmla="*/ 0 h 556"/>
                <a:gd name="T54" fmla="*/ 0 w 195"/>
                <a:gd name="T55" fmla="*/ 0 h 556"/>
                <a:gd name="T56" fmla="*/ 0 w 195"/>
                <a:gd name="T57" fmla="*/ 0 h 556"/>
                <a:gd name="T58" fmla="*/ 0 w 195"/>
                <a:gd name="T59" fmla="*/ 0 h 556"/>
                <a:gd name="T60" fmla="*/ 0 w 195"/>
                <a:gd name="T61" fmla="*/ 0 h 556"/>
                <a:gd name="T62" fmla="*/ 0 w 195"/>
                <a:gd name="T63" fmla="*/ 0 h 55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5"/>
                <a:gd name="T97" fmla="*/ 0 h 556"/>
                <a:gd name="T98" fmla="*/ 195 w 195"/>
                <a:gd name="T99" fmla="*/ 556 h 55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5" h="556">
                  <a:moveTo>
                    <a:pt x="195" y="556"/>
                  </a:moveTo>
                  <a:lnTo>
                    <a:pt x="195" y="554"/>
                  </a:lnTo>
                  <a:lnTo>
                    <a:pt x="193" y="532"/>
                  </a:lnTo>
                  <a:lnTo>
                    <a:pt x="191" y="511"/>
                  </a:lnTo>
                  <a:lnTo>
                    <a:pt x="188" y="488"/>
                  </a:lnTo>
                  <a:lnTo>
                    <a:pt x="184" y="467"/>
                  </a:lnTo>
                  <a:lnTo>
                    <a:pt x="179" y="445"/>
                  </a:lnTo>
                  <a:lnTo>
                    <a:pt x="173" y="424"/>
                  </a:lnTo>
                  <a:lnTo>
                    <a:pt x="167" y="401"/>
                  </a:lnTo>
                  <a:lnTo>
                    <a:pt x="160" y="380"/>
                  </a:lnTo>
                  <a:lnTo>
                    <a:pt x="130" y="296"/>
                  </a:lnTo>
                  <a:lnTo>
                    <a:pt x="100" y="217"/>
                  </a:lnTo>
                  <a:lnTo>
                    <a:pt x="95" y="199"/>
                  </a:lnTo>
                  <a:lnTo>
                    <a:pt x="90" y="182"/>
                  </a:lnTo>
                  <a:lnTo>
                    <a:pt x="85" y="165"/>
                  </a:lnTo>
                  <a:lnTo>
                    <a:pt x="82" y="150"/>
                  </a:lnTo>
                  <a:lnTo>
                    <a:pt x="79" y="137"/>
                  </a:lnTo>
                  <a:lnTo>
                    <a:pt x="78" y="125"/>
                  </a:lnTo>
                  <a:lnTo>
                    <a:pt x="77" y="113"/>
                  </a:lnTo>
                  <a:lnTo>
                    <a:pt x="78" y="104"/>
                  </a:lnTo>
                  <a:lnTo>
                    <a:pt x="79" y="97"/>
                  </a:lnTo>
                  <a:lnTo>
                    <a:pt x="81" y="91"/>
                  </a:lnTo>
                  <a:lnTo>
                    <a:pt x="82" y="89"/>
                  </a:lnTo>
                  <a:lnTo>
                    <a:pt x="83" y="88"/>
                  </a:lnTo>
                  <a:lnTo>
                    <a:pt x="84" y="87"/>
                  </a:lnTo>
                  <a:lnTo>
                    <a:pt x="86" y="86"/>
                  </a:lnTo>
                  <a:lnTo>
                    <a:pt x="87" y="84"/>
                  </a:lnTo>
                  <a:lnTo>
                    <a:pt x="89" y="83"/>
                  </a:lnTo>
                  <a:lnTo>
                    <a:pt x="91" y="81"/>
                  </a:lnTo>
                  <a:lnTo>
                    <a:pt x="100" y="78"/>
                  </a:lnTo>
                  <a:lnTo>
                    <a:pt x="110" y="77"/>
                  </a:lnTo>
                  <a:lnTo>
                    <a:pt x="101" y="0"/>
                  </a:lnTo>
                  <a:lnTo>
                    <a:pt x="81" y="4"/>
                  </a:lnTo>
                  <a:lnTo>
                    <a:pt x="63" y="10"/>
                  </a:lnTo>
                  <a:lnTo>
                    <a:pt x="53" y="14"/>
                  </a:lnTo>
                  <a:lnTo>
                    <a:pt x="45" y="19"/>
                  </a:lnTo>
                  <a:lnTo>
                    <a:pt x="38" y="25"/>
                  </a:lnTo>
                  <a:lnTo>
                    <a:pt x="31" y="31"/>
                  </a:lnTo>
                  <a:lnTo>
                    <a:pt x="23" y="38"/>
                  </a:lnTo>
                  <a:lnTo>
                    <a:pt x="18" y="46"/>
                  </a:lnTo>
                  <a:lnTo>
                    <a:pt x="13" y="54"/>
                  </a:lnTo>
                  <a:lnTo>
                    <a:pt x="8" y="63"/>
                  </a:lnTo>
                  <a:lnTo>
                    <a:pt x="4" y="78"/>
                  </a:lnTo>
                  <a:lnTo>
                    <a:pt x="1" y="96"/>
                  </a:lnTo>
                  <a:lnTo>
                    <a:pt x="0" y="113"/>
                  </a:lnTo>
                  <a:lnTo>
                    <a:pt x="0" y="131"/>
                  </a:lnTo>
                  <a:lnTo>
                    <a:pt x="3" y="148"/>
                  </a:lnTo>
                  <a:lnTo>
                    <a:pt x="6" y="167"/>
                  </a:lnTo>
                  <a:lnTo>
                    <a:pt x="10" y="185"/>
                  </a:lnTo>
                  <a:lnTo>
                    <a:pt x="15" y="203"/>
                  </a:lnTo>
                  <a:lnTo>
                    <a:pt x="21" y="223"/>
                  </a:lnTo>
                  <a:lnTo>
                    <a:pt x="28" y="242"/>
                  </a:lnTo>
                  <a:lnTo>
                    <a:pt x="57" y="321"/>
                  </a:lnTo>
                  <a:lnTo>
                    <a:pt x="87" y="404"/>
                  </a:lnTo>
                  <a:lnTo>
                    <a:pt x="93" y="425"/>
                  </a:lnTo>
                  <a:lnTo>
                    <a:pt x="98" y="444"/>
                  </a:lnTo>
                  <a:lnTo>
                    <a:pt x="104" y="464"/>
                  </a:lnTo>
                  <a:lnTo>
                    <a:pt x="108" y="483"/>
                  </a:lnTo>
                  <a:lnTo>
                    <a:pt x="113" y="502"/>
                  </a:lnTo>
                  <a:lnTo>
                    <a:pt x="115" y="520"/>
                  </a:lnTo>
                  <a:lnTo>
                    <a:pt x="117" y="536"/>
                  </a:lnTo>
                  <a:lnTo>
                    <a:pt x="117" y="554"/>
                  </a:lnTo>
                  <a:lnTo>
                    <a:pt x="117" y="551"/>
                  </a:lnTo>
                  <a:lnTo>
                    <a:pt x="195" y="55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8" name="Freeform 425"/>
            <p:cNvSpPr>
              <a:spLocks/>
            </p:cNvSpPr>
            <p:nvPr/>
          </p:nvSpPr>
          <p:spPr bwMode="auto">
            <a:xfrm>
              <a:off x="2382" y="2066"/>
              <a:ext cx="16" cy="11"/>
            </a:xfrm>
            <a:custGeom>
              <a:avLst/>
              <a:gdLst>
                <a:gd name="T0" fmla="*/ 0 w 256"/>
                <a:gd name="T1" fmla="*/ 0 h 184"/>
                <a:gd name="T2" fmla="*/ 0 w 256"/>
                <a:gd name="T3" fmla="*/ 0 h 184"/>
                <a:gd name="T4" fmla="*/ 0 w 256"/>
                <a:gd name="T5" fmla="*/ 0 h 184"/>
                <a:gd name="T6" fmla="*/ 0 w 256"/>
                <a:gd name="T7" fmla="*/ 0 h 184"/>
                <a:gd name="T8" fmla="*/ 0 w 256"/>
                <a:gd name="T9" fmla="*/ 0 h 184"/>
                <a:gd name="T10" fmla="*/ 0 w 256"/>
                <a:gd name="T11" fmla="*/ 0 h 184"/>
                <a:gd name="T12" fmla="*/ 0 w 256"/>
                <a:gd name="T13" fmla="*/ 0 h 184"/>
                <a:gd name="T14" fmla="*/ 0 w 256"/>
                <a:gd name="T15" fmla="*/ 0 h 184"/>
                <a:gd name="T16" fmla="*/ 0 w 256"/>
                <a:gd name="T17" fmla="*/ 0 h 184"/>
                <a:gd name="T18" fmla="*/ 0 w 256"/>
                <a:gd name="T19" fmla="*/ 0 h 184"/>
                <a:gd name="T20" fmla="*/ 0 w 256"/>
                <a:gd name="T21" fmla="*/ 0 h 184"/>
                <a:gd name="T22" fmla="*/ 0 w 256"/>
                <a:gd name="T23" fmla="*/ 0 h 184"/>
                <a:gd name="T24" fmla="*/ 0 w 256"/>
                <a:gd name="T25" fmla="*/ 0 h 184"/>
                <a:gd name="T26" fmla="*/ 0 w 256"/>
                <a:gd name="T27" fmla="*/ 0 h 184"/>
                <a:gd name="T28" fmla="*/ 0 w 256"/>
                <a:gd name="T29" fmla="*/ 0 h 184"/>
                <a:gd name="T30" fmla="*/ 0 w 256"/>
                <a:gd name="T31" fmla="*/ 0 h 184"/>
                <a:gd name="T32" fmla="*/ 0 w 256"/>
                <a:gd name="T33" fmla="*/ 0 h 184"/>
                <a:gd name="T34" fmla="*/ 0 w 256"/>
                <a:gd name="T35" fmla="*/ 0 h 184"/>
                <a:gd name="T36" fmla="*/ 0 w 256"/>
                <a:gd name="T37" fmla="*/ 0 h 184"/>
                <a:gd name="T38" fmla="*/ 0 w 256"/>
                <a:gd name="T39" fmla="*/ 0 h 184"/>
                <a:gd name="T40" fmla="*/ 0 w 256"/>
                <a:gd name="T41" fmla="*/ 0 h 184"/>
                <a:gd name="T42" fmla="*/ 0 w 256"/>
                <a:gd name="T43" fmla="*/ 0 h 184"/>
                <a:gd name="T44" fmla="*/ 0 w 256"/>
                <a:gd name="T45" fmla="*/ 0 h 184"/>
                <a:gd name="T46" fmla="*/ 0 w 256"/>
                <a:gd name="T47" fmla="*/ 0 h 184"/>
                <a:gd name="T48" fmla="*/ 0 w 256"/>
                <a:gd name="T49" fmla="*/ 0 h 184"/>
                <a:gd name="T50" fmla="*/ 0 w 256"/>
                <a:gd name="T51" fmla="*/ 0 h 184"/>
                <a:gd name="T52" fmla="*/ 0 w 256"/>
                <a:gd name="T53" fmla="*/ 0 h 184"/>
                <a:gd name="T54" fmla="*/ 0 w 256"/>
                <a:gd name="T55" fmla="*/ 0 h 184"/>
                <a:gd name="T56" fmla="*/ 0 w 256"/>
                <a:gd name="T57" fmla="*/ 0 h 184"/>
                <a:gd name="T58" fmla="*/ 0 w 256"/>
                <a:gd name="T59" fmla="*/ 0 h 184"/>
                <a:gd name="T60" fmla="*/ 0 w 256"/>
                <a:gd name="T61" fmla="*/ 0 h 184"/>
                <a:gd name="T62" fmla="*/ 0 w 256"/>
                <a:gd name="T63" fmla="*/ 0 h 184"/>
                <a:gd name="T64" fmla="*/ 0 w 256"/>
                <a:gd name="T65" fmla="*/ 0 h 184"/>
                <a:gd name="T66" fmla="*/ 0 w 256"/>
                <a:gd name="T67" fmla="*/ 0 h 184"/>
                <a:gd name="T68" fmla="*/ 0 w 256"/>
                <a:gd name="T69" fmla="*/ 0 h 184"/>
                <a:gd name="T70" fmla="*/ 0 w 256"/>
                <a:gd name="T71" fmla="*/ 0 h 184"/>
                <a:gd name="T72" fmla="*/ 0 w 256"/>
                <a:gd name="T73" fmla="*/ 0 h 184"/>
                <a:gd name="T74" fmla="*/ 0 w 256"/>
                <a:gd name="T75" fmla="*/ 0 h 184"/>
                <a:gd name="T76" fmla="*/ 0 w 256"/>
                <a:gd name="T77" fmla="*/ 0 h 184"/>
                <a:gd name="T78" fmla="*/ 0 w 256"/>
                <a:gd name="T79" fmla="*/ 0 h 184"/>
                <a:gd name="T80" fmla="*/ 0 w 256"/>
                <a:gd name="T81" fmla="*/ 0 h 184"/>
                <a:gd name="T82" fmla="*/ 0 w 256"/>
                <a:gd name="T83" fmla="*/ 0 h 184"/>
                <a:gd name="T84" fmla="*/ 0 w 256"/>
                <a:gd name="T85" fmla="*/ 0 h 184"/>
                <a:gd name="T86" fmla="*/ 0 w 256"/>
                <a:gd name="T87" fmla="*/ 0 h 184"/>
                <a:gd name="T88" fmla="*/ 0 w 256"/>
                <a:gd name="T89" fmla="*/ 0 h 1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6"/>
                <a:gd name="T136" fmla="*/ 0 h 184"/>
                <a:gd name="T137" fmla="*/ 256 w 256"/>
                <a:gd name="T138" fmla="*/ 184 h 18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6" h="184">
                  <a:moveTo>
                    <a:pt x="256" y="108"/>
                  </a:moveTo>
                  <a:lnTo>
                    <a:pt x="255" y="108"/>
                  </a:lnTo>
                  <a:lnTo>
                    <a:pt x="242" y="106"/>
                  </a:lnTo>
                  <a:lnTo>
                    <a:pt x="227" y="102"/>
                  </a:lnTo>
                  <a:lnTo>
                    <a:pt x="211" y="98"/>
                  </a:lnTo>
                  <a:lnTo>
                    <a:pt x="195" y="93"/>
                  </a:lnTo>
                  <a:lnTo>
                    <a:pt x="179" y="88"/>
                  </a:lnTo>
                  <a:lnTo>
                    <a:pt x="163" y="81"/>
                  </a:lnTo>
                  <a:lnTo>
                    <a:pt x="147" y="73"/>
                  </a:lnTo>
                  <a:lnTo>
                    <a:pt x="132" y="65"/>
                  </a:lnTo>
                  <a:lnTo>
                    <a:pt x="119" y="57"/>
                  </a:lnTo>
                  <a:lnTo>
                    <a:pt x="106" y="49"/>
                  </a:lnTo>
                  <a:lnTo>
                    <a:pt x="96" y="40"/>
                  </a:lnTo>
                  <a:lnTo>
                    <a:pt x="88" y="30"/>
                  </a:lnTo>
                  <a:lnTo>
                    <a:pt x="85" y="27"/>
                  </a:lnTo>
                  <a:lnTo>
                    <a:pt x="83" y="23"/>
                  </a:lnTo>
                  <a:lnTo>
                    <a:pt x="81" y="20"/>
                  </a:lnTo>
                  <a:lnTo>
                    <a:pt x="80" y="17"/>
                  </a:lnTo>
                  <a:lnTo>
                    <a:pt x="79" y="14"/>
                  </a:lnTo>
                  <a:lnTo>
                    <a:pt x="78" y="11"/>
                  </a:lnTo>
                  <a:lnTo>
                    <a:pt x="78" y="8"/>
                  </a:lnTo>
                  <a:lnTo>
                    <a:pt x="78" y="5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22"/>
                  </a:lnTo>
                  <a:lnTo>
                    <a:pt x="4" y="33"/>
                  </a:lnTo>
                  <a:lnTo>
                    <a:pt x="7" y="44"/>
                  </a:lnTo>
                  <a:lnTo>
                    <a:pt x="11" y="54"/>
                  </a:lnTo>
                  <a:lnTo>
                    <a:pt x="16" y="63"/>
                  </a:lnTo>
                  <a:lnTo>
                    <a:pt x="22" y="72"/>
                  </a:lnTo>
                  <a:lnTo>
                    <a:pt x="29" y="82"/>
                  </a:lnTo>
                  <a:lnTo>
                    <a:pt x="43" y="96"/>
                  </a:lnTo>
                  <a:lnTo>
                    <a:pt x="58" y="109"/>
                  </a:lnTo>
                  <a:lnTo>
                    <a:pt x="75" y="122"/>
                  </a:lnTo>
                  <a:lnTo>
                    <a:pt x="94" y="133"/>
                  </a:lnTo>
                  <a:lnTo>
                    <a:pt x="112" y="143"/>
                  </a:lnTo>
                  <a:lnTo>
                    <a:pt x="132" y="151"/>
                  </a:lnTo>
                  <a:lnTo>
                    <a:pt x="151" y="160"/>
                  </a:lnTo>
                  <a:lnTo>
                    <a:pt x="171" y="167"/>
                  </a:lnTo>
                  <a:lnTo>
                    <a:pt x="190" y="173"/>
                  </a:lnTo>
                  <a:lnTo>
                    <a:pt x="209" y="178"/>
                  </a:lnTo>
                  <a:lnTo>
                    <a:pt x="226" y="182"/>
                  </a:lnTo>
                  <a:lnTo>
                    <a:pt x="244" y="184"/>
                  </a:lnTo>
                  <a:lnTo>
                    <a:pt x="243" y="184"/>
                  </a:lnTo>
                  <a:lnTo>
                    <a:pt x="256" y="10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59" name="Freeform 426"/>
            <p:cNvSpPr>
              <a:spLocks/>
            </p:cNvSpPr>
            <p:nvPr/>
          </p:nvSpPr>
          <p:spPr bwMode="auto">
            <a:xfrm>
              <a:off x="2397" y="2073"/>
              <a:ext cx="50" cy="11"/>
            </a:xfrm>
            <a:custGeom>
              <a:avLst/>
              <a:gdLst>
                <a:gd name="T0" fmla="*/ 0 w 797"/>
                <a:gd name="T1" fmla="*/ 0 h 173"/>
                <a:gd name="T2" fmla="*/ 0 w 797"/>
                <a:gd name="T3" fmla="*/ 0 h 173"/>
                <a:gd name="T4" fmla="*/ 0 w 797"/>
                <a:gd name="T5" fmla="*/ 0 h 173"/>
                <a:gd name="T6" fmla="*/ 0 w 797"/>
                <a:gd name="T7" fmla="*/ 0 h 173"/>
                <a:gd name="T8" fmla="*/ 0 w 797"/>
                <a:gd name="T9" fmla="*/ 0 h 173"/>
                <a:gd name="T10" fmla="*/ 0 w 797"/>
                <a:gd name="T11" fmla="*/ 0 h 173"/>
                <a:gd name="T12" fmla="*/ 0 w 797"/>
                <a:gd name="T13" fmla="*/ 0 h 173"/>
                <a:gd name="T14" fmla="*/ 0 w 797"/>
                <a:gd name="T15" fmla="*/ 0 h 173"/>
                <a:gd name="T16" fmla="*/ 0 w 797"/>
                <a:gd name="T17" fmla="*/ 0 h 173"/>
                <a:gd name="T18" fmla="*/ 0 w 797"/>
                <a:gd name="T19" fmla="*/ 0 h 173"/>
                <a:gd name="T20" fmla="*/ 0 w 797"/>
                <a:gd name="T21" fmla="*/ 0 h 173"/>
                <a:gd name="T22" fmla="*/ 0 w 797"/>
                <a:gd name="T23" fmla="*/ 0 h 173"/>
                <a:gd name="T24" fmla="*/ 0 w 797"/>
                <a:gd name="T25" fmla="*/ 0 h 173"/>
                <a:gd name="T26" fmla="*/ 0 w 797"/>
                <a:gd name="T27" fmla="*/ 0 h 173"/>
                <a:gd name="T28" fmla="*/ 0 w 797"/>
                <a:gd name="T29" fmla="*/ 0 h 173"/>
                <a:gd name="T30" fmla="*/ 0 w 797"/>
                <a:gd name="T31" fmla="*/ 0 h 173"/>
                <a:gd name="T32" fmla="*/ 0 w 797"/>
                <a:gd name="T33" fmla="*/ 0 h 173"/>
                <a:gd name="T34" fmla="*/ 0 w 797"/>
                <a:gd name="T35" fmla="*/ 0 h 173"/>
                <a:gd name="T36" fmla="*/ 0 w 797"/>
                <a:gd name="T37" fmla="*/ 0 h 173"/>
                <a:gd name="T38" fmla="*/ 0 w 797"/>
                <a:gd name="T39" fmla="*/ 0 h 173"/>
                <a:gd name="T40" fmla="*/ 0 w 797"/>
                <a:gd name="T41" fmla="*/ 0 h 173"/>
                <a:gd name="T42" fmla="*/ 0 w 797"/>
                <a:gd name="T43" fmla="*/ 0 h 173"/>
                <a:gd name="T44" fmla="*/ 0 w 797"/>
                <a:gd name="T45" fmla="*/ 0 h 173"/>
                <a:gd name="T46" fmla="*/ 0 w 797"/>
                <a:gd name="T47" fmla="*/ 0 h 173"/>
                <a:gd name="T48" fmla="*/ 0 w 797"/>
                <a:gd name="T49" fmla="*/ 0 h 173"/>
                <a:gd name="T50" fmla="*/ 0 w 797"/>
                <a:gd name="T51" fmla="*/ 0 h 173"/>
                <a:gd name="T52" fmla="*/ 0 w 797"/>
                <a:gd name="T53" fmla="*/ 0 h 173"/>
                <a:gd name="T54" fmla="*/ 0 w 797"/>
                <a:gd name="T55" fmla="*/ 0 h 173"/>
                <a:gd name="T56" fmla="*/ 0 w 797"/>
                <a:gd name="T57" fmla="*/ 0 h 173"/>
                <a:gd name="T58" fmla="*/ 0 w 797"/>
                <a:gd name="T59" fmla="*/ 0 h 173"/>
                <a:gd name="T60" fmla="*/ 0 w 797"/>
                <a:gd name="T61" fmla="*/ 0 h 173"/>
                <a:gd name="T62" fmla="*/ 0 w 797"/>
                <a:gd name="T63" fmla="*/ 0 h 173"/>
                <a:gd name="T64" fmla="*/ 0 w 797"/>
                <a:gd name="T65" fmla="*/ 0 h 173"/>
                <a:gd name="T66" fmla="*/ 0 w 797"/>
                <a:gd name="T67" fmla="*/ 0 h 173"/>
                <a:gd name="T68" fmla="*/ 0 w 797"/>
                <a:gd name="T69" fmla="*/ 0 h 173"/>
                <a:gd name="T70" fmla="*/ 0 w 797"/>
                <a:gd name="T71" fmla="*/ 0 h 173"/>
                <a:gd name="T72" fmla="*/ 0 w 797"/>
                <a:gd name="T73" fmla="*/ 0 h 173"/>
                <a:gd name="T74" fmla="*/ 0 w 797"/>
                <a:gd name="T75" fmla="*/ 0 h 173"/>
                <a:gd name="T76" fmla="*/ 0 w 797"/>
                <a:gd name="T77" fmla="*/ 0 h 173"/>
                <a:gd name="T78" fmla="*/ 0 w 797"/>
                <a:gd name="T79" fmla="*/ 0 h 173"/>
                <a:gd name="T80" fmla="*/ 0 w 797"/>
                <a:gd name="T81" fmla="*/ 0 h 173"/>
                <a:gd name="T82" fmla="*/ 0 w 797"/>
                <a:gd name="T83" fmla="*/ 0 h 173"/>
                <a:gd name="T84" fmla="*/ 0 w 797"/>
                <a:gd name="T85" fmla="*/ 0 h 173"/>
                <a:gd name="T86" fmla="*/ 0 w 797"/>
                <a:gd name="T87" fmla="*/ 0 h 173"/>
                <a:gd name="T88" fmla="*/ 0 w 797"/>
                <a:gd name="T89" fmla="*/ 0 h 173"/>
                <a:gd name="T90" fmla="*/ 0 w 797"/>
                <a:gd name="T91" fmla="*/ 0 h 173"/>
                <a:gd name="T92" fmla="*/ 0 w 797"/>
                <a:gd name="T93" fmla="*/ 0 h 173"/>
                <a:gd name="T94" fmla="*/ 0 w 797"/>
                <a:gd name="T95" fmla="*/ 0 h 173"/>
                <a:gd name="T96" fmla="*/ 0 w 797"/>
                <a:gd name="T97" fmla="*/ 0 h 1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7"/>
                <a:gd name="T148" fmla="*/ 0 h 173"/>
                <a:gd name="T149" fmla="*/ 797 w 797"/>
                <a:gd name="T150" fmla="*/ 173 h 1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7" h="173">
                  <a:moveTo>
                    <a:pt x="779" y="67"/>
                  </a:moveTo>
                  <a:lnTo>
                    <a:pt x="778" y="67"/>
                  </a:lnTo>
                  <a:lnTo>
                    <a:pt x="751" y="74"/>
                  </a:lnTo>
                  <a:lnTo>
                    <a:pt x="724" y="79"/>
                  </a:lnTo>
                  <a:lnTo>
                    <a:pt x="699" y="84"/>
                  </a:lnTo>
                  <a:lnTo>
                    <a:pt x="673" y="88"/>
                  </a:lnTo>
                  <a:lnTo>
                    <a:pt x="648" y="91"/>
                  </a:lnTo>
                  <a:lnTo>
                    <a:pt x="624" y="94"/>
                  </a:lnTo>
                  <a:lnTo>
                    <a:pt x="600" y="96"/>
                  </a:lnTo>
                  <a:lnTo>
                    <a:pt x="577" y="97"/>
                  </a:lnTo>
                  <a:lnTo>
                    <a:pt x="554" y="97"/>
                  </a:lnTo>
                  <a:lnTo>
                    <a:pt x="532" y="97"/>
                  </a:lnTo>
                  <a:lnTo>
                    <a:pt x="509" y="96"/>
                  </a:lnTo>
                  <a:lnTo>
                    <a:pt x="487" y="94"/>
                  </a:lnTo>
                  <a:lnTo>
                    <a:pt x="442" y="89"/>
                  </a:lnTo>
                  <a:lnTo>
                    <a:pt x="398" y="83"/>
                  </a:lnTo>
                  <a:lnTo>
                    <a:pt x="354" y="75"/>
                  </a:lnTo>
                  <a:lnTo>
                    <a:pt x="310" y="66"/>
                  </a:lnTo>
                  <a:lnTo>
                    <a:pt x="265" y="57"/>
                  </a:lnTo>
                  <a:lnTo>
                    <a:pt x="218" y="45"/>
                  </a:lnTo>
                  <a:lnTo>
                    <a:pt x="170" y="34"/>
                  </a:lnTo>
                  <a:lnTo>
                    <a:pt x="119" y="23"/>
                  </a:lnTo>
                  <a:lnTo>
                    <a:pt x="68" y="12"/>
                  </a:lnTo>
                  <a:lnTo>
                    <a:pt x="13" y="0"/>
                  </a:lnTo>
                  <a:lnTo>
                    <a:pt x="0" y="76"/>
                  </a:lnTo>
                  <a:lnTo>
                    <a:pt x="52" y="87"/>
                  </a:lnTo>
                  <a:lnTo>
                    <a:pt x="103" y="98"/>
                  </a:lnTo>
                  <a:lnTo>
                    <a:pt x="152" y="109"/>
                  </a:lnTo>
                  <a:lnTo>
                    <a:pt x="200" y="120"/>
                  </a:lnTo>
                  <a:lnTo>
                    <a:pt x="248" y="131"/>
                  </a:lnTo>
                  <a:lnTo>
                    <a:pt x="294" y="142"/>
                  </a:lnTo>
                  <a:lnTo>
                    <a:pt x="340" y="151"/>
                  </a:lnTo>
                  <a:lnTo>
                    <a:pt x="387" y="159"/>
                  </a:lnTo>
                  <a:lnTo>
                    <a:pt x="433" y="166"/>
                  </a:lnTo>
                  <a:lnTo>
                    <a:pt x="480" y="171"/>
                  </a:lnTo>
                  <a:lnTo>
                    <a:pt x="505" y="172"/>
                  </a:lnTo>
                  <a:lnTo>
                    <a:pt x="529" y="173"/>
                  </a:lnTo>
                  <a:lnTo>
                    <a:pt x="554" y="173"/>
                  </a:lnTo>
                  <a:lnTo>
                    <a:pt x="579" y="173"/>
                  </a:lnTo>
                  <a:lnTo>
                    <a:pt x="604" y="172"/>
                  </a:lnTo>
                  <a:lnTo>
                    <a:pt x="630" y="170"/>
                  </a:lnTo>
                  <a:lnTo>
                    <a:pt x="657" y="168"/>
                  </a:lnTo>
                  <a:lnTo>
                    <a:pt x="683" y="164"/>
                  </a:lnTo>
                  <a:lnTo>
                    <a:pt x="711" y="160"/>
                  </a:lnTo>
                  <a:lnTo>
                    <a:pt x="739" y="155"/>
                  </a:lnTo>
                  <a:lnTo>
                    <a:pt x="767" y="149"/>
                  </a:lnTo>
                  <a:lnTo>
                    <a:pt x="797" y="143"/>
                  </a:lnTo>
                  <a:lnTo>
                    <a:pt x="796" y="143"/>
                  </a:lnTo>
                  <a:lnTo>
                    <a:pt x="779" y="6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0" name="Freeform 427"/>
            <p:cNvSpPr>
              <a:spLocks/>
            </p:cNvSpPr>
            <p:nvPr/>
          </p:nvSpPr>
          <p:spPr bwMode="auto">
            <a:xfrm>
              <a:off x="2445" y="2063"/>
              <a:ext cx="25" cy="19"/>
            </a:xfrm>
            <a:custGeom>
              <a:avLst/>
              <a:gdLst>
                <a:gd name="T0" fmla="*/ 0 w 390"/>
                <a:gd name="T1" fmla="*/ 0 h 294"/>
                <a:gd name="T2" fmla="*/ 0 w 390"/>
                <a:gd name="T3" fmla="*/ 0 h 294"/>
                <a:gd name="T4" fmla="*/ 0 w 390"/>
                <a:gd name="T5" fmla="*/ 0 h 294"/>
                <a:gd name="T6" fmla="*/ 0 w 390"/>
                <a:gd name="T7" fmla="*/ 0 h 294"/>
                <a:gd name="T8" fmla="*/ 0 w 390"/>
                <a:gd name="T9" fmla="*/ 0 h 294"/>
                <a:gd name="T10" fmla="*/ 0 w 390"/>
                <a:gd name="T11" fmla="*/ 0 h 294"/>
                <a:gd name="T12" fmla="*/ 0 w 390"/>
                <a:gd name="T13" fmla="*/ 0 h 294"/>
                <a:gd name="T14" fmla="*/ 0 w 390"/>
                <a:gd name="T15" fmla="*/ 0 h 294"/>
                <a:gd name="T16" fmla="*/ 0 w 390"/>
                <a:gd name="T17" fmla="*/ 0 h 294"/>
                <a:gd name="T18" fmla="*/ 0 w 390"/>
                <a:gd name="T19" fmla="*/ 0 h 294"/>
                <a:gd name="T20" fmla="*/ 0 w 390"/>
                <a:gd name="T21" fmla="*/ 0 h 294"/>
                <a:gd name="T22" fmla="*/ 0 w 390"/>
                <a:gd name="T23" fmla="*/ 0 h 294"/>
                <a:gd name="T24" fmla="*/ 0 w 390"/>
                <a:gd name="T25" fmla="*/ 0 h 294"/>
                <a:gd name="T26" fmla="*/ 0 w 390"/>
                <a:gd name="T27" fmla="*/ 0 h 294"/>
                <a:gd name="T28" fmla="*/ 0 w 390"/>
                <a:gd name="T29" fmla="*/ 0 h 294"/>
                <a:gd name="T30" fmla="*/ 0 w 390"/>
                <a:gd name="T31" fmla="*/ 0 h 294"/>
                <a:gd name="T32" fmla="*/ 0 w 390"/>
                <a:gd name="T33" fmla="*/ 0 h 294"/>
                <a:gd name="T34" fmla="*/ 0 w 390"/>
                <a:gd name="T35" fmla="*/ 0 h 294"/>
                <a:gd name="T36" fmla="*/ 0 w 390"/>
                <a:gd name="T37" fmla="*/ 0 h 294"/>
                <a:gd name="T38" fmla="*/ 0 w 390"/>
                <a:gd name="T39" fmla="*/ 0 h 294"/>
                <a:gd name="T40" fmla="*/ 0 w 390"/>
                <a:gd name="T41" fmla="*/ 0 h 294"/>
                <a:gd name="T42" fmla="*/ 0 w 390"/>
                <a:gd name="T43" fmla="*/ 0 h 294"/>
                <a:gd name="T44" fmla="*/ 0 w 390"/>
                <a:gd name="T45" fmla="*/ 0 h 294"/>
                <a:gd name="T46" fmla="*/ 0 w 390"/>
                <a:gd name="T47" fmla="*/ 0 h 294"/>
                <a:gd name="T48" fmla="*/ 0 w 390"/>
                <a:gd name="T49" fmla="*/ 0 h 294"/>
                <a:gd name="T50" fmla="*/ 0 w 390"/>
                <a:gd name="T51" fmla="*/ 0 h 294"/>
                <a:gd name="T52" fmla="*/ 0 w 390"/>
                <a:gd name="T53" fmla="*/ 0 h 294"/>
                <a:gd name="T54" fmla="*/ 0 w 390"/>
                <a:gd name="T55" fmla="*/ 0 h 294"/>
                <a:gd name="T56" fmla="*/ 0 w 390"/>
                <a:gd name="T57" fmla="*/ 0 h 294"/>
                <a:gd name="T58" fmla="*/ 0 w 390"/>
                <a:gd name="T59" fmla="*/ 0 h 294"/>
                <a:gd name="T60" fmla="*/ 0 w 390"/>
                <a:gd name="T61" fmla="*/ 0 h 294"/>
                <a:gd name="T62" fmla="*/ 0 w 390"/>
                <a:gd name="T63" fmla="*/ 0 h 294"/>
                <a:gd name="T64" fmla="*/ 0 w 390"/>
                <a:gd name="T65" fmla="*/ 0 h 294"/>
                <a:gd name="T66" fmla="*/ 0 w 390"/>
                <a:gd name="T67" fmla="*/ 0 h 294"/>
                <a:gd name="T68" fmla="*/ 0 w 390"/>
                <a:gd name="T69" fmla="*/ 0 h 294"/>
                <a:gd name="T70" fmla="*/ 0 w 390"/>
                <a:gd name="T71" fmla="*/ 0 h 294"/>
                <a:gd name="T72" fmla="*/ 0 w 390"/>
                <a:gd name="T73" fmla="*/ 0 h 294"/>
                <a:gd name="T74" fmla="*/ 0 w 390"/>
                <a:gd name="T75" fmla="*/ 0 h 294"/>
                <a:gd name="T76" fmla="*/ 0 w 390"/>
                <a:gd name="T77" fmla="*/ 0 h 294"/>
                <a:gd name="T78" fmla="*/ 0 w 390"/>
                <a:gd name="T79" fmla="*/ 0 h 294"/>
                <a:gd name="T80" fmla="*/ 0 w 390"/>
                <a:gd name="T81" fmla="*/ 0 h 294"/>
                <a:gd name="T82" fmla="*/ 0 w 390"/>
                <a:gd name="T83" fmla="*/ 0 h 294"/>
                <a:gd name="T84" fmla="*/ 0 w 390"/>
                <a:gd name="T85" fmla="*/ 0 h 294"/>
                <a:gd name="T86" fmla="*/ 0 w 390"/>
                <a:gd name="T87" fmla="*/ 0 h 294"/>
                <a:gd name="T88" fmla="*/ 0 w 390"/>
                <a:gd name="T89" fmla="*/ 0 h 294"/>
                <a:gd name="T90" fmla="*/ 0 w 390"/>
                <a:gd name="T91" fmla="*/ 0 h 294"/>
                <a:gd name="T92" fmla="*/ 0 w 390"/>
                <a:gd name="T93" fmla="*/ 0 h 294"/>
                <a:gd name="T94" fmla="*/ 0 w 390"/>
                <a:gd name="T95" fmla="*/ 0 h 294"/>
                <a:gd name="T96" fmla="*/ 0 w 390"/>
                <a:gd name="T97" fmla="*/ 0 h 2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90"/>
                <a:gd name="T148" fmla="*/ 0 h 294"/>
                <a:gd name="T149" fmla="*/ 390 w 390"/>
                <a:gd name="T150" fmla="*/ 294 h 2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90" h="294">
                  <a:moveTo>
                    <a:pt x="313" y="2"/>
                  </a:moveTo>
                  <a:lnTo>
                    <a:pt x="314" y="0"/>
                  </a:lnTo>
                  <a:lnTo>
                    <a:pt x="312" y="7"/>
                  </a:lnTo>
                  <a:lnTo>
                    <a:pt x="309" y="15"/>
                  </a:lnTo>
                  <a:lnTo>
                    <a:pt x="306" y="23"/>
                  </a:lnTo>
                  <a:lnTo>
                    <a:pt x="302" y="31"/>
                  </a:lnTo>
                  <a:lnTo>
                    <a:pt x="298" y="40"/>
                  </a:lnTo>
                  <a:lnTo>
                    <a:pt x="292" y="48"/>
                  </a:lnTo>
                  <a:lnTo>
                    <a:pt x="286" y="57"/>
                  </a:lnTo>
                  <a:lnTo>
                    <a:pt x="279" y="65"/>
                  </a:lnTo>
                  <a:lnTo>
                    <a:pt x="272" y="73"/>
                  </a:lnTo>
                  <a:lnTo>
                    <a:pt x="264" y="82"/>
                  </a:lnTo>
                  <a:lnTo>
                    <a:pt x="255" y="90"/>
                  </a:lnTo>
                  <a:lnTo>
                    <a:pt x="247" y="98"/>
                  </a:lnTo>
                  <a:lnTo>
                    <a:pt x="226" y="114"/>
                  </a:lnTo>
                  <a:lnTo>
                    <a:pt x="205" y="130"/>
                  </a:lnTo>
                  <a:lnTo>
                    <a:pt x="181" y="145"/>
                  </a:lnTo>
                  <a:lnTo>
                    <a:pt x="156" y="158"/>
                  </a:lnTo>
                  <a:lnTo>
                    <a:pt x="131" y="172"/>
                  </a:lnTo>
                  <a:lnTo>
                    <a:pt x="104" y="184"/>
                  </a:lnTo>
                  <a:lnTo>
                    <a:pt x="77" y="194"/>
                  </a:lnTo>
                  <a:lnTo>
                    <a:pt x="52" y="204"/>
                  </a:lnTo>
                  <a:lnTo>
                    <a:pt x="25" y="212"/>
                  </a:lnTo>
                  <a:lnTo>
                    <a:pt x="0" y="218"/>
                  </a:lnTo>
                  <a:lnTo>
                    <a:pt x="17" y="294"/>
                  </a:lnTo>
                  <a:lnTo>
                    <a:pt x="46" y="285"/>
                  </a:lnTo>
                  <a:lnTo>
                    <a:pt x="75" y="277"/>
                  </a:lnTo>
                  <a:lnTo>
                    <a:pt x="105" y="267"/>
                  </a:lnTo>
                  <a:lnTo>
                    <a:pt x="135" y="255"/>
                  </a:lnTo>
                  <a:lnTo>
                    <a:pt x="164" y="241"/>
                  </a:lnTo>
                  <a:lnTo>
                    <a:pt x="192" y="227"/>
                  </a:lnTo>
                  <a:lnTo>
                    <a:pt x="221" y="212"/>
                  </a:lnTo>
                  <a:lnTo>
                    <a:pt x="248" y="194"/>
                  </a:lnTo>
                  <a:lnTo>
                    <a:pt x="272" y="176"/>
                  </a:lnTo>
                  <a:lnTo>
                    <a:pt x="296" y="157"/>
                  </a:lnTo>
                  <a:lnTo>
                    <a:pt x="308" y="147"/>
                  </a:lnTo>
                  <a:lnTo>
                    <a:pt x="318" y="137"/>
                  </a:lnTo>
                  <a:lnTo>
                    <a:pt x="329" y="126"/>
                  </a:lnTo>
                  <a:lnTo>
                    <a:pt x="339" y="114"/>
                  </a:lnTo>
                  <a:lnTo>
                    <a:pt x="348" y="103"/>
                  </a:lnTo>
                  <a:lnTo>
                    <a:pt x="356" y="92"/>
                  </a:lnTo>
                  <a:lnTo>
                    <a:pt x="363" y="80"/>
                  </a:lnTo>
                  <a:lnTo>
                    <a:pt x="371" y="67"/>
                  </a:lnTo>
                  <a:lnTo>
                    <a:pt x="377" y="54"/>
                  </a:lnTo>
                  <a:lnTo>
                    <a:pt x="382" y="42"/>
                  </a:lnTo>
                  <a:lnTo>
                    <a:pt x="387" y="27"/>
                  </a:lnTo>
                  <a:lnTo>
                    <a:pt x="390" y="14"/>
                  </a:lnTo>
                  <a:lnTo>
                    <a:pt x="390" y="11"/>
                  </a:lnTo>
                  <a:lnTo>
                    <a:pt x="313" y="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1" name="Freeform 428"/>
            <p:cNvSpPr>
              <a:spLocks/>
            </p:cNvSpPr>
            <p:nvPr/>
          </p:nvSpPr>
          <p:spPr bwMode="auto">
            <a:xfrm>
              <a:off x="2448" y="2031"/>
              <a:ext cx="22" cy="33"/>
            </a:xfrm>
            <a:custGeom>
              <a:avLst/>
              <a:gdLst>
                <a:gd name="T0" fmla="*/ 0 w 354"/>
                <a:gd name="T1" fmla="*/ 0 h 531"/>
                <a:gd name="T2" fmla="*/ 0 w 354"/>
                <a:gd name="T3" fmla="*/ 0 h 531"/>
                <a:gd name="T4" fmla="*/ 0 w 354"/>
                <a:gd name="T5" fmla="*/ 0 h 531"/>
                <a:gd name="T6" fmla="*/ 0 w 354"/>
                <a:gd name="T7" fmla="*/ 0 h 531"/>
                <a:gd name="T8" fmla="*/ 0 w 354"/>
                <a:gd name="T9" fmla="*/ 0 h 531"/>
                <a:gd name="T10" fmla="*/ 0 w 354"/>
                <a:gd name="T11" fmla="*/ 0 h 531"/>
                <a:gd name="T12" fmla="*/ 0 w 354"/>
                <a:gd name="T13" fmla="*/ 0 h 531"/>
                <a:gd name="T14" fmla="*/ 0 w 354"/>
                <a:gd name="T15" fmla="*/ 0 h 531"/>
                <a:gd name="T16" fmla="*/ 0 w 354"/>
                <a:gd name="T17" fmla="*/ 0 h 531"/>
                <a:gd name="T18" fmla="*/ 0 w 354"/>
                <a:gd name="T19" fmla="*/ 0 h 531"/>
                <a:gd name="T20" fmla="*/ 0 w 354"/>
                <a:gd name="T21" fmla="*/ 0 h 531"/>
                <a:gd name="T22" fmla="*/ 0 w 354"/>
                <a:gd name="T23" fmla="*/ 0 h 531"/>
                <a:gd name="T24" fmla="*/ 0 w 354"/>
                <a:gd name="T25" fmla="*/ 0 h 531"/>
                <a:gd name="T26" fmla="*/ 0 w 354"/>
                <a:gd name="T27" fmla="*/ 0 h 531"/>
                <a:gd name="T28" fmla="*/ 0 w 354"/>
                <a:gd name="T29" fmla="*/ 0 h 531"/>
                <a:gd name="T30" fmla="*/ 0 w 354"/>
                <a:gd name="T31" fmla="*/ 0 h 531"/>
                <a:gd name="T32" fmla="*/ 0 w 354"/>
                <a:gd name="T33" fmla="*/ 0 h 531"/>
                <a:gd name="T34" fmla="*/ 0 w 354"/>
                <a:gd name="T35" fmla="*/ 0 h 531"/>
                <a:gd name="T36" fmla="*/ 0 w 354"/>
                <a:gd name="T37" fmla="*/ 0 h 531"/>
                <a:gd name="T38" fmla="*/ 0 w 354"/>
                <a:gd name="T39" fmla="*/ 0 h 531"/>
                <a:gd name="T40" fmla="*/ 0 w 354"/>
                <a:gd name="T41" fmla="*/ 0 h 531"/>
                <a:gd name="T42" fmla="*/ 0 w 354"/>
                <a:gd name="T43" fmla="*/ 0 h 531"/>
                <a:gd name="T44" fmla="*/ 0 w 354"/>
                <a:gd name="T45" fmla="*/ 0 h 531"/>
                <a:gd name="T46" fmla="*/ 0 w 354"/>
                <a:gd name="T47" fmla="*/ 0 h 531"/>
                <a:gd name="T48" fmla="*/ 0 w 354"/>
                <a:gd name="T49" fmla="*/ 0 h 531"/>
                <a:gd name="T50" fmla="*/ 0 w 354"/>
                <a:gd name="T51" fmla="*/ 0 h 531"/>
                <a:gd name="T52" fmla="*/ 0 w 354"/>
                <a:gd name="T53" fmla="*/ 0 h 531"/>
                <a:gd name="T54" fmla="*/ 0 w 354"/>
                <a:gd name="T55" fmla="*/ 0 h 531"/>
                <a:gd name="T56" fmla="*/ 0 w 354"/>
                <a:gd name="T57" fmla="*/ 0 h 531"/>
                <a:gd name="T58" fmla="*/ 0 w 354"/>
                <a:gd name="T59" fmla="*/ 0 h 531"/>
                <a:gd name="T60" fmla="*/ 0 w 354"/>
                <a:gd name="T61" fmla="*/ 0 h 531"/>
                <a:gd name="T62" fmla="*/ 0 w 354"/>
                <a:gd name="T63" fmla="*/ 0 h 531"/>
                <a:gd name="T64" fmla="*/ 0 w 354"/>
                <a:gd name="T65" fmla="*/ 0 h 531"/>
                <a:gd name="T66" fmla="*/ 0 w 354"/>
                <a:gd name="T67" fmla="*/ 0 h 531"/>
                <a:gd name="T68" fmla="*/ 0 w 354"/>
                <a:gd name="T69" fmla="*/ 0 h 5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4"/>
                <a:gd name="T106" fmla="*/ 0 h 531"/>
                <a:gd name="T107" fmla="*/ 354 w 354"/>
                <a:gd name="T108" fmla="*/ 531 h 5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4" h="531">
                  <a:moveTo>
                    <a:pt x="9" y="78"/>
                  </a:moveTo>
                  <a:lnTo>
                    <a:pt x="12" y="78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2" y="78"/>
                  </a:lnTo>
                  <a:lnTo>
                    <a:pt x="32" y="81"/>
                  </a:lnTo>
                  <a:lnTo>
                    <a:pt x="41" y="85"/>
                  </a:lnTo>
                  <a:lnTo>
                    <a:pt x="53" y="90"/>
                  </a:lnTo>
                  <a:lnTo>
                    <a:pt x="64" y="98"/>
                  </a:lnTo>
                  <a:lnTo>
                    <a:pt x="75" y="107"/>
                  </a:lnTo>
                  <a:lnTo>
                    <a:pt x="88" y="117"/>
                  </a:lnTo>
                  <a:lnTo>
                    <a:pt x="100" y="129"/>
                  </a:lnTo>
                  <a:lnTo>
                    <a:pt x="112" y="143"/>
                  </a:lnTo>
                  <a:lnTo>
                    <a:pt x="124" y="157"/>
                  </a:lnTo>
                  <a:lnTo>
                    <a:pt x="137" y="173"/>
                  </a:lnTo>
                  <a:lnTo>
                    <a:pt x="149" y="190"/>
                  </a:lnTo>
                  <a:lnTo>
                    <a:pt x="161" y="207"/>
                  </a:lnTo>
                  <a:lnTo>
                    <a:pt x="173" y="226"/>
                  </a:lnTo>
                  <a:lnTo>
                    <a:pt x="184" y="244"/>
                  </a:lnTo>
                  <a:lnTo>
                    <a:pt x="195" y="264"/>
                  </a:lnTo>
                  <a:lnTo>
                    <a:pt x="205" y="283"/>
                  </a:lnTo>
                  <a:lnTo>
                    <a:pt x="216" y="303"/>
                  </a:lnTo>
                  <a:lnTo>
                    <a:pt x="225" y="323"/>
                  </a:lnTo>
                  <a:lnTo>
                    <a:pt x="234" y="343"/>
                  </a:lnTo>
                  <a:lnTo>
                    <a:pt x="242" y="363"/>
                  </a:lnTo>
                  <a:lnTo>
                    <a:pt x="250" y="382"/>
                  </a:lnTo>
                  <a:lnTo>
                    <a:pt x="256" y="402"/>
                  </a:lnTo>
                  <a:lnTo>
                    <a:pt x="262" y="420"/>
                  </a:lnTo>
                  <a:lnTo>
                    <a:pt x="267" y="439"/>
                  </a:lnTo>
                  <a:lnTo>
                    <a:pt x="271" y="455"/>
                  </a:lnTo>
                  <a:lnTo>
                    <a:pt x="274" y="472"/>
                  </a:lnTo>
                  <a:lnTo>
                    <a:pt x="276" y="487"/>
                  </a:lnTo>
                  <a:lnTo>
                    <a:pt x="277" y="500"/>
                  </a:lnTo>
                  <a:lnTo>
                    <a:pt x="277" y="512"/>
                  </a:lnTo>
                  <a:lnTo>
                    <a:pt x="276" y="522"/>
                  </a:lnTo>
                  <a:lnTo>
                    <a:pt x="353" y="531"/>
                  </a:lnTo>
                  <a:lnTo>
                    <a:pt x="354" y="514"/>
                  </a:lnTo>
                  <a:lnTo>
                    <a:pt x="354" y="496"/>
                  </a:lnTo>
                  <a:lnTo>
                    <a:pt x="353" y="478"/>
                  </a:lnTo>
                  <a:lnTo>
                    <a:pt x="350" y="459"/>
                  </a:lnTo>
                  <a:lnTo>
                    <a:pt x="346" y="440"/>
                  </a:lnTo>
                  <a:lnTo>
                    <a:pt x="342" y="419"/>
                  </a:lnTo>
                  <a:lnTo>
                    <a:pt x="336" y="399"/>
                  </a:lnTo>
                  <a:lnTo>
                    <a:pt x="329" y="378"/>
                  </a:lnTo>
                  <a:lnTo>
                    <a:pt x="322" y="357"/>
                  </a:lnTo>
                  <a:lnTo>
                    <a:pt x="314" y="335"/>
                  </a:lnTo>
                  <a:lnTo>
                    <a:pt x="305" y="313"/>
                  </a:lnTo>
                  <a:lnTo>
                    <a:pt x="296" y="291"/>
                  </a:lnTo>
                  <a:lnTo>
                    <a:pt x="285" y="270"/>
                  </a:lnTo>
                  <a:lnTo>
                    <a:pt x="274" y="248"/>
                  </a:lnTo>
                  <a:lnTo>
                    <a:pt x="263" y="227"/>
                  </a:lnTo>
                  <a:lnTo>
                    <a:pt x="252" y="205"/>
                  </a:lnTo>
                  <a:lnTo>
                    <a:pt x="238" y="185"/>
                  </a:lnTo>
                  <a:lnTo>
                    <a:pt x="226" y="164"/>
                  </a:lnTo>
                  <a:lnTo>
                    <a:pt x="213" y="146"/>
                  </a:lnTo>
                  <a:lnTo>
                    <a:pt x="198" y="126"/>
                  </a:lnTo>
                  <a:lnTo>
                    <a:pt x="184" y="109"/>
                  </a:lnTo>
                  <a:lnTo>
                    <a:pt x="170" y="91"/>
                  </a:lnTo>
                  <a:lnTo>
                    <a:pt x="155" y="76"/>
                  </a:lnTo>
                  <a:lnTo>
                    <a:pt x="140" y="61"/>
                  </a:lnTo>
                  <a:lnTo>
                    <a:pt x="124" y="47"/>
                  </a:lnTo>
                  <a:lnTo>
                    <a:pt x="108" y="35"/>
                  </a:lnTo>
                  <a:lnTo>
                    <a:pt x="92" y="24"/>
                  </a:lnTo>
                  <a:lnTo>
                    <a:pt x="74" y="15"/>
                  </a:lnTo>
                  <a:lnTo>
                    <a:pt x="57" y="7"/>
                  </a:lnTo>
                  <a:lnTo>
                    <a:pt x="39" y="3"/>
                  </a:lnTo>
                  <a:lnTo>
                    <a:pt x="29" y="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0" y="1"/>
                  </a:lnTo>
                  <a:lnTo>
                    <a:pt x="9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2" name="Freeform 429"/>
            <p:cNvSpPr>
              <a:spLocks/>
            </p:cNvSpPr>
            <p:nvPr/>
          </p:nvSpPr>
          <p:spPr bwMode="auto">
            <a:xfrm>
              <a:off x="2375" y="1974"/>
              <a:ext cx="36" cy="48"/>
            </a:xfrm>
            <a:custGeom>
              <a:avLst/>
              <a:gdLst>
                <a:gd name="T0" fmla="*/ 0 w 577"/>
                <a:gd name="T1" fmla="*/ 0 h 766"/>
                <a:gd name="T2" fmla="*/ 0 w 577"/>
                <a:gd name="T3" fmla="*/ 0 h 766"/>
                <a:gd name="T4" fmla="*/ 0 w 577"/>
                <a:gd name="T5" fmla="*/ 0 h 766"/>
                <a:gd name="T6" fmla="*/ 0 w 577"/>
                <a:gd name="T7" fmla="*/ 0 h 766"/>
                <a:gd name="T8" fmla="*/ 0 w 577"/>
                <a:gd name="T9" fmla="*/ 0 h 766"/>
                <a:gd name="T10" fmla="*/ 0 w 577"/>
                <a:gd name="T11" fmla="*/ 0 h 766"/>
                <a:gd name="T12" fmla="*/ 0 w 577"/>
                <a:gd name="T13" fmla="*/ 0 h 766"/>
                <a:gd name="T14" fmla="*/ 0 w 577"/>
                <a:gd name="T15" fmla="*/ 0 h 766"/>
                <a:gd name="T16" fmla="*/ 0 w 577"/>
                <a:gd name="T17" fmla="*/ 0 h 766"/>
                <a:gd name="T18" fmla="*/ 0 w 577"/>
                <a:gd name="T19" fmla="*/ 0 h 766"/>
                <a:gd name="T20" fmla="*/ 0 w 577"/>
                <a:gd name="T21" fmla="*/ 0 h 766"/>
                <a:gd name="T22" fmla="*/ 0 w 577"/>
                <a:gd name="T23" fmla="*/ 0 h 766"/>
                <a:gd name="T24" fmla="*/ 0 w 577"/>
                <a:gd name="T25" fmla="*/ 0 h 766"/>
                <a:gd name="T26" fmla="*/ 0 w 577"/>
                <a:gd name="T27" fmla="*/ 0 h 766"/>
                <a:gd name="T28" fmla="*/ 0 w 577"/>
                <a:gd name="T29" fmla="*/ 0 h 766"/>
                <a:gd name="T30" fmla="*/ 0 w 577"/>
                <a:gd name="T31" fmla="*/ 0 h 766"/>
                <a:gd name="T32" fmla="*/ 0 w 577"/>
                <a:gd name="T33" fmla="*/ 0 h 766"/>
                <a:gd name="T34" fmla="*/ 0 w 577"/>
                <a:gd name="T35" fmla="*/ 0 h 766"/>
                <a:gd name="T36" fmla="*/ 0 w 577"/>
                <a:gd name="T37" fmla="*/ 0 h 766"/>
                <a:gd name="T38" fmla="*/ 0 w 577"/>
                <a:gd name="T39" fmla="*/ 0 h 766"/>
                <a:gd name="T40" fmla="*/ 0 w 577"/>
                <a:gd name="T41" fmla="*/ 0 h 766"/>
                <a:gd name="T42" fmla="*/ 0 w 577"/>
                <a:gd name="T43" fmla="*/ 0 h 766"/>
                <a:gd name="T44" fmla="*/ 0 w 577"/>
                <a:gd name="T45" fmla="*/ 0 h 766"/>
                <a:gd name="T46" fmla="*/ 0 w 577"/>
                <a:gd name="T47" fmla="*/ 0 h 766"/>
                <a:gd name="T48" fmla="*/ 0 w 577"/>
                <a:gd name="T49" fmla="*/ 0 h 766"/>
                <a:gd name="T50" fmla="*/ 0 w 577"/>
                <a:gd name="T51" fmla="*/ 0 h 766"/>
                <a:gd name="T52" fmla="*/ 0 w 577"/>
                <a:gd name="T53" fmla="*/ 0 h 766"/>
                <a:gd name="T54" fmla="*/ 0 w 577"/>
                <a:gd name="T55" fmla="*/ 0 h 766"/>
                <a:gd name="T56" fmla="*/ 0 w 577"/>
                <a:gd name="T57" fmla="*/ 0 h 766"/>
                <a:gd name="T58" fmla="*/ 0 w 577"/>
                <a:gd name="T59" fmla="*/ 0 h 766"/>
                <a:gd name="T60" fmla="*/ 0 w 577"/>
                <a:gd name="T61" fmla="*/ 0 h 766"/>
                <a:gd name="T62" fmla="*/ 0 w 577"/>
                <a:gd name="T63" fmla="*/ 0 h 766"/>
                <a:gd name="T64" fmla="*/ 0 w 577"/>
                <a:gd name="T65" fmla="*/ 0 h 766"/>
                <a:gd name="T66" fmla="*/ 0 w 577"/>
                <a:gd name="T67" fmla="*/ 0 h 766"/>
                <a:gd name="T68" fmla="*/ 0 w 577"/>
                <a:gd name="T69" fmla="*/ 0 h 766"/>
                <a:gd name="T70" fmla="*/ 0 w 577"/>
                <a:gd name="T71" fmla="*/ 0 h 766"/>
                <a:gd name="T72" fmla="*/ 0 w 577"/>
                <a:gd name="T73" fmla="*/ 0 h 766"/>
                <a:gd name="T74" fmla="*/ 0 w 577"/>
                <a:gd name="T75" fmla="*/ 0 h 76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77"/>
                <a:gd name="T115" fmla="*/ 0 h 766"/>
                <a:gd name="T116" fmla="*/ 577 w 577"/>
                <a:gd name="T117" fmla="*/ 766 h 76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77" h="766">
                  <a:moveTo>
                    <a:pt x="102" y="730"/>
                  </a:moveTo>
                  <a:lnTo>
                    <a:pt x="102" y="730"/>
                  </a:lnTo>
                  <a:lnTo>
                    <a:pt x="96" y="719"/>
                  </a:lnTo>
                  <a:lnTo>
                    <a:pt x="91" y="707"/>
                  </a:lnTo>
                  <a:lnTo>
                    <a:pt x="87" y="697"/>
                  </a:lnTo>
                  <a:lnTo>
                    <a:pt x="84" y="687"/>
                  </a:lnTo>
                  <a:lnTo>
                    <a:pt x="82" y="677"/>
                  </a:lnTo>
                  <a:lnTo>
                    <a:pt x="80" y="665"/>
                  </a:lnTo>
                  <a:lnTo>
                    <a:pt x="79" y="655"/>
                  </a:lnTo>
                  <a:lnTo>
                    <a:pt x="78" y="645"/>
                  </a:lnTo>
                  <a:lnTo>
                    <a:pt x="78" y="635"/>
                  </a:lnTo>
                  <a:lnTo>
                    <a:pt x="78" y="623"/>
                  </a:lnTo>
                  <a:lnTo>
                    <a:pt x="79" y="613"/>
                  </a:lnTo>
                  <a:lnTo>
                    <a:pt x="81" y="603"/>
                  </a:lnTo>
                  <a:lnTo>
                    <a:pt x="83" y="593"/>
                  </a:lnTo>
                  <a:lnTo>
                    <a:pt x="86" y="581"/>
                  </a:lnTo>
                  <a:lnTo>
                    <a:pt x="89" y="571"/>
                  </a:lnTo>
                  <a:lnTo>
                    <a:pt x="93" y="561"/>
                  </a:lnTo>
                  <a:lnTo>
                    <a:pt x="103" y="538"/>
                  </a:lnTo>
                  <a:lnTo>
                    <a:pt x="114" y="516"/>
                  </a:lnTo>
                  <a:lnTo>
                    <a:pt x="126" y="493"/>
                  </a:lnTo>
                  <a:lnTo>
                    <a:pt x="141" y="471"/>
                  </a:lnTo>
                  <a:lnTo>
                    <a:pt x="158" y="448"/>
                  </a:lnTo>
                  <a:lnTo>
                    <a:pt x="176" y="426"/>
                  </a:lnTo>
                  <a:lnTo>
                    <a:pt x="195" y="403"/>
                  </a:lnTo>
                  <a:lnTo>
                    <a:pt x="216" y="381"/>
                  </a:lnTo>
                  <a:lnTo>
                    <a:pt x="237" y="359"/>
                  </a:lnTo>
                  <a:lnTo>
                    <a:pt x="259" y="336"/>
                  </a:lnTo>
                  <a:lnTo>
                    <a:pt x="283" y="315"/>
                  </a:lnTo>
                  <a:lnTo>
                    <a:pt x="307" y="293"/>
                  </a:lnTo>
                  <a:lnTo>
                    <a:pt x="355" y="250"/>
                  </a:lnTo>
                  <a:lnTo>
                    <a:pt x="404" y="208"/>
                  </a:lnTo>
                  <a:lnTo>
                    <a:pt x="452" y="168"/>
                  </a:lnTo>
                  <a:lnTo>
                    <a:pt x="497" y="130"/>
                  </a:lnTo>
                  <a:lnTo>
                    <a:pt x="519" y="110"/>
                  </a:lnTo>
                  <a:lnTo>
                    <a:pt x="539" y="92"/>
                  </a:lnTo>
                  <a:lnTo>
                    <a:pt x="559" y="73"/>
                  </a:lnTo>
                  <a:lnTo>
                    <a:pt x="577" y="55"/>
                  </a:lnTo>
                  <a:lnTo>
                    <a:pt x="522" y="0"/>
                  </a:lnTo>
                  <a:lnTo>
                    <a:pt x="504" y="18"/>
                  </a:lnTo>
                  <a:lnTo>
                    <a:pt x="487" y="34"/>
                  </a:lnTo>
                  <a:lnTo>
                    <a:pt x="466" y="53"/>
                  </a:lnTo>
                  <a:lnTo>
                    <a:pt x="446" y="71"/>
                  </a:lnTo>
                  <a:lnTo>
                    <a:pt x="401" y="109"/>
                  </a:lnTo>
                  <a:lnTo>
                    <a:pt x="354" y="150"/>
                  </a:lnTo>
                  <a:lnTo>
                    <a:pt x="304" y="192"/>
                  </a:lnTo>
                  <a:lnTo>
                    <a:pt x="255" y="235"/>
                  </a:lnTo>
                  <a:lnTo>
                    <a:pt x="231" y="258"/>
                  </a:lnTo>
                  <a:lnTo>
                    <a:pt x="206" y="281"/>
                  </a:lnTo>
                  <a:lnTo>
                    <a:pt x="182" y="305"/>
                  </a:lnTo>
                  <a:lnTo>
                    <a:pt x="160" y="328"/>
                  </a:lnTo>
                  <a:lnTo>
                    <a:pt x="137" y="352"/>
                  </a:lnTo>
                  <a:lnTo>
                    <a:pt x="116" y="376"/>
                  </a:lnTo>
                  <a:lnTo>
                    <a:pt x="96" y="401"/>
                  </a:lnTo>
                  <a:lnTo>
                    <a:pt x="78" y="427"/>
                  </a:lnTo>
                  <a:lnTo>
                    <a:pt x="61" y="452"/>
                  </a:lnTo>
                  <a:lnTo>
                    <a:pt x="45" y="479"/>
                  </a:lnTo>
                  <a:lnTo>
                    <a:pt x="32" y="506"/>
                  </a:lnTo>
                  <a:lnTo>
                    <a:pt x="21" y="532"/>
                  </a:lnTo>
                  <a:lnTo>
                    <a:pt x="15" y="546"/>
                  </a:lnTo>
                  <a:lnTo>
                    <a:pt x="11" y="561"/>
                  </a:lnTo>
                  <a:lnTo>
                    <a:pt x="8" y="575"/>
                  </a:lnTo>
                  <a:lnTo>
                    <a:pt x="5" y="590"/>
                  </a:lnTo>
                  <a:lnTo>
                    <a:pt x="2" y="604"/>
                  </a:lnTo>
                  <a:lnTo>
                    <a:pt x="1" y="618"/>
                  </a:lnTo>
                  <a:lnTo>
                    <a:pt x="0" y="633"/>
                  </a:lnTo>
                  <a:lnTo>
                    <a:pt x="0" y="648"/>
                  </a:lnTo>
                  <a:lnTo>
                    <a:pt x="1" y="662"/>
                  </a:lnTo>
                  <a:lnTo>
                    <a:pt x="3" y="678"/>
                  </a:lnTo>
                  <a:lnTo>
                    <a:pt x="6" y="692"/>
                  </a:lnTo>
                  <a:lnTo>
                    <a:pt x="9" y="707"/>
                  </a:lnTo>
                  <a:lnTo>
                    <a:pt x="14" y="722"/>
                  </a:lnTo>
                  <a:lnTo>
                    <a:pt x="20" y="736"/>
                  </a:lnTo>
                  <a:lnTo>
                    <a:pt x="26" y="751"/>
                  </a:lnTo>
                  <a:lnTo>
                    <a:pt x="33" y="766"/>
                  </a:lnTo>
                  <a:lnTo>
                    <a:pt x="33" y="765"/>
                  </a:lnTo>
                  <a:lnTo>
                    <a:pt x="102" y="7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3" name="Freeform 430"/>
            <p:cNvSpPr>
              <a:spLocks/>
            </p:cNvSpPr>
            <p:nvPr/>
          </p:nvSpPr>
          <p:spPr bwMode="auto">
            <a:xfrm>
              <a:off x="2377" y="2019"/>
              <a:ext cx="14" cy="8"/>
            </a:xfrm>
            <a:custGeom>
              <a:avLst/>
              <a:gdLst>
                <a:gd name="T0" fmla="*/ 0 w 223"/>
                <a:gd name="T1" fmla="*/ 0 h 124"/>
                <a:gd name="T2" fmla="*/ 0 w 223"/>
                <a:gd name="T3" fmla="*/ 0 h 124"/>
                <a:gd name="T4" fmla="*/ 0 w 223"/>
                <a:gd name="T5" fmla="*/ 0 h 124"/>
                <a:gd name="T6" fmla="*/ 0 w 223"/>
                <a:gd name="T7" fmla="*/ 0 h 124"/>
                <a:gd name="T8" fmla="*/ 0 w 223"/>
                <a:gd name="T9" fmla="*/ 0 h 124"/>
                <a:gd name="T10" fmla="*/ 0 w 223"/>
                <a:gd name="T11" fmla="*/ 0 h 124"/>
                <a:gd name="T12" fmla="*/ 0 w 223"/>
                <a:gd name="T13" fmla="*/ 0 h 124"/>
                <a:gd name="T14" fmla="*/ 0 w 223"/>
                <a:gd name="T15" fmla="*/ 0 h 124"/>
                <a:gd name="T16" fmla="*/ 0 w 223"/>
                <a:gd name="T17" fmla="*/ 0 h 124"/>
                <a:gd name="T18" fmla="*/ 0 w 223"/>
                <a:gd name="T19" fmla="*/ 0 h 124"/>
                <a:gd name="T20" fmla="*/ 0 w 223"/>
                <a:gd name="T21" fmla="*/ 0 h 124"/>
                <a:gd name="T22" fmla="*/ 0 w 223"/>
                <a:gd name="T23" fmla="*/ 0 h 124"/>
                <a:gd name="T24" fmla="*/ 0 w 223"/>
                <a:gd name="T25" fmla="*/ 0 h 124"/>
                <a:gd name="T26" fmla="*/ 0 w 223"/>
                <a:gd name="T27" fmla="*/ 0 h 124"/>
                <a:gd name="T28" fmla="*/ 0 w 223"/>
                <a:gd name="T29" fmla="*/ 0 h 124"/>
                <a:gd name="T30" fmla="*/ 0 w 223"/>
                <a:gd name="T31" fmla="*/ 0 h 124"/>
                <a:gd name="T32" fmla="*/ 0 w 223"/>
                <a:gd name="T33" fmla="*/ 0 h 124"/>
                <a:gd name="T34" fmla="*/ 0 w 223"/>
                <a:gd name="T35" fmla="*/ 0 h 124"/>
                <a:gd name="T36" fmla="*/ 0 w 223"/>
                <a:gd name="T37" fmla="*/ 0 h 124"/>
                <a:gd name="T38" fmla="*/ 0 w 223"/>
                <a:gd name="T39" fmla="*/ 0 h 124"/>
                <a:gd name="T40" fmla="*/ 0 w 223"/>
                <a:gd name="T41" fmla="*/ 0 h 124"/>
                <a:gd name="T42" fmla="*/ 0 w 223"/>
                <a:gd name="T43" fmla="*/ 0 h 124"/>
                <a:gd name="T44" fmla="*/ 0 w 223"/>
                <a:gd name="T45" fmla="*/ 0 h 124"/>
                <a:gd name="T46" fmla="*/ 0 w 223"/>
                <a:gd name="T47" fmla="*/ 0 h 124"/>
                <a:gd name="T48" fmla="*/ 0 w 223"/>
                <a:gd name="T49" fmla="*/ 0 h 124"/>
                <a:gd name="T50" fmla="*/ 0 w 223"/>
                <a:gd name="T51" fmla="*/ 0 h 124"/>
                <a:gd name="T52" fmla="*/ 0 w 223"/>
                <a:gd name="T53" fmla="*/ 0 h 124"/>
                <a:gd name="T54" fmla="*/ 0 w 223"/>
                <a:gd name="T55" fmla="*/ 0 h 124"/>
                <a:gd name="T56" fmla="*/ 0 w 223"/>
                <a:gd name="T57" fmla="*/ 0 h 124"/>
                <a:gd name="T58" fmla="*/ 0 w 223"/>
                <a:gd name="T59" fmla="*/ 0 h 124"/>
                <a:gd name="T60" fmla="*/ 0 w 223"/>
                <a:gd name="T61" fmla="*/ 0 h 124"/>
                <a:gd name="T62" fmla="*/ 0 w 223"/>
                <a:gd name="T63" fmla="*/ 0 h 124"/>
                <a:gd name="T64" fmla="*/ 0 w 223"/>
                <a:gd name="T65" fmla="*/ 0 h 124"/>
                <a:gd name="T66" fmla="*/ 0 w 223"/>
                <a:gd name="T67" fmla="*/ 0 h 124"/>
                <a:gd name="T68" fmla="*/ 0 w 223"/>
                <a:gd name="T69" fmla="*/ 0 h 124"/>
                <a:gd name="T70" fmla="*/ 0 w 223"/>
                <a:gd name="T71" fmla="*/ 0 h 124"/>
                <a:gd name="T72" fmla="*/ 0 w 223"/>
                <a:gd name="T73" fmla="*/ 0 h 12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3"/>
                <a:gd name="T112" fmla="*/ 0 h 124"/>
                <a:gd name="T113" fmla="*/ 223 w 223"/>
                <a:gd name="T114" fmla="*/ 124 h 12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3" h="124">
                  <a:moveTo>
                    <a:pt x="210" y="46"/>
                  </a:moveTo>
                  <a:lnTo>
                    <a:pt x="214" y="45"/>
                  </a:lnTo>
                  <a:lnTo>
                    <a:pt x="203" y="46"/>
                  </a:lnTo>
                  <a:lnTo>
                    <a:pt x="192" y="46"/>
                  </a:lnTo>
                  <a:lnTo>
                    <a:pt x="179" y="46"/>
                  </a:lnTo>
                  <a:lnTo>
                    <a:pt x="168" y="45"/>
                  </a:lnTo>
                  <a:lnTo>
                    <a:pt x="156" y="44"/>
                  </a:lnTo>
                  <a:lnTo>
                    <a:pt x="144" y="42"/>
                  </a:lnTo>
                  <a:lnTo>
                    <a:pt x="133" y="40"/>
                  </a:lnTo>
                  <a:lnTo>
                    <a:pt x="123" y="37"/>
                  </a:lnTo>
                  <a:lnTo>
                    <a:pt x="113" y="33"/>
                  </a:lnTo>
                  <a:lnTo>
                    <a:pt x="102" y="30"/>
                  </a:lnTo>
                  <a:lnTo>
                    <a:pt x="94" y="25"/>
                  </a:lnTo>
                  <a:lnTo>
                    <a:pt x="87" y="20"/>
                  </a:lnTo>
                  <a:lnTo>
                    <a:pt x="81" y="15"/>
                  </a:lnTo>
                  <a:lnTo>
                    <a:pt x="76" y="10"/>
                  </a:lnTo>
                  <a:lnTo>
                    <a:pt x="72" y="6"/>
                  </a:lnTo>
                  <a:lnTo>
                    <a:pt x="69" y="0"/>
                  </a:lnTo>
                  <a:lnTo>
                    <a:pt x="0" y="35"/>
                  </a:lnTo>
                  <a:lnTo>
                    <a:pt x="8" y="49"/>
                  </a:lnTo>
                  <a:lnTo>
                    <a:pt x="18" y="62"/>
                  </a:lnTo>
                  <a:lnTo>
                    <a:pt x="31" y="74"/>
                  </a:lnTo>
                  <a:lnTo>
                    <a:pt x="43" y="84"/>
                  </a:lnTo>
                  <a:lnTo>
                    <a:pt x="56" y="92"/>
                  </a:lnTo>
                  <a:lnTo>
                    <a:pt x="71" y="99"/>
                  </a:lnTo>
                  <a:lnTo>
                    <a:pt x="85" y="105"/>
                  </a:lnTo>
                  <a:lnTo>
                    <a:pt x="99" y="111"/>
                  </a:lnTo>
                  <a:lnTo>
                    <a:pt x="115" y="115"/>
                  </a:lnTo>
                  <a:lnTo>
                    <a:pt x="130" y="118"/>
                  </a:lnTo>
                  <a:lnTo>
                    <a:pt x="145" y="121"/>
                  </a:lnTo>
                  <a:lnTo>
                    <a:pt x="161" y="122"/>
                  </a:lnTo>
                  <a:lnTo>
                    <a:pt x="176" y="123"/>
                  </a:lnTo>
                  <a:lnTo>
                    <a:pt x="192" y="124"/>
                  </a:lnTo>
                  <a:lnTo>
                    <a:pt x="206" y="124"/>
                  </a:lnTo>
                  <a:lnTo>
                    <a:pt x="220" y="123"/>
                  </a:lnTo>
                  <a:lnTo>
                    <a:pt x="223" y="122"/>
                  </a:lnTo>
                  <a:lnTo>
                    <a:pt x="210" y="4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4" name="Freeform 431"/>
            <p:cNvSpPr>
              <a:spLocks/>
            </p:cNvSpPr>
            <p:nvPr/>
          </p:nvSpPr>
          <p:spPr bwMode="auto">
            <a:xfrm>
              <a:off x="2390" y="2015"/>
              <a:ext cx="58" cy="13"/>
            </a:xfrm>
            <a:custGeom>
              <a:avLst/>
              <a:gdLst>
                <a:gd name="T0" fmla="*/ 0 w 929"/>
                <a:gd name="T1" fmla="*/ 0 h 196"/>
                <a:gd name="T2" fmla="*/ 0 w 929"/>
                <a:gd name="T3" fmla="*/ 0 h 196"/>
                <a:gd name="T4" fmla="*/ 0 w 929"/>
                <a:gd name="T5" fmla="*/ 0 h 196"/>
                <a:gd name="T6" fmla="*/ 0 w 929"/>
                <a:gd name="T7" fmla="*/ 0 h 196"/>
                <a:gd name="T8" fmla="*/ 0 w 929"/>
                <a:gd name="T9" fmla="*/ 0 h 196"/>
                <a:gd name="T10" fmla="*/ 0 w 929"/>
                <a:gd name="T11" fmla="*/ 0 h 196"/>
                <a:gd name="T12" fmla="*/ 0 w 929"/>
                <a:gd name="T13" fmla="*/ 0 h 196"/>
                <a:gd name="T14" fmla="*/ 0 w 929"/>
                <a:gd name="T15" fmla="*/ 0 h 196"/>
                <a:gd name="T16" fmla="*/ 0 w 929"/>
                <a:gd name="T17" fmla="*/ 0 h 196"/>
                <a:gd name="T18" fmla="*/ 0 w 929"/>
                <a:gd name="T19" fmla="*/ 0 h 196"/>
                <a:gd name="T20" fmla="*/ 0 w 929"/>
                <a:gd name="T21" fmla="*/ 0 h 196"/>
                <a:gd name="T22" fmla="*/ 0 w 929"/>
                <a:gd name="T23" fmla="*/ 0 h 196"/>
                <a:gd name="T24" fmla="*/ 0 w 929"/>
                <a:gd name="T25" fmla="*/ 0 h 196"/>
                <a:gd name="T26" fmla="*/ 0 w 929"/>
                <a:gd name="T27" fmla="*/ 0 h 196"/>
                <a:gd name="T28" fmla="*/ 0 w 929"/>
                <a:gd name="T29" fmla="*/ 0 h 196"/>
                <a:gd name="T30" fmla="*/ 0 w 929"/>
                <a:gd name="T31" fmla="*/ 0 h 196"/>
                <a:gd name="T32" fmla="*/ 0 w 929"/>
                <a:gd name="T33" fmla="*/ 0 h 196"/>
                <a:gd name="T34" fmla="*/ 0 w 929"/>
                <a:gd name="T35" fmla="*/ 0 h 196"/>
                <a:gd name="T36" fmla="*/ 0 w 929"/>
                <a:gd name="T37" fmla="*/ 0 h 196"/>
                <a:gd name="T38" fmla="*/ 0 w 929"/>
                <a:gd name="T39" fmla="*/ 0 h 196"/>
                <a:gd name="T40" fmla="*/ 0 w 929"/>
                <a:gd name="T41" fmla="*/ 0 h 196"/>
                <a:gd name="T42" fmla="*/ 0 w 929"/>
                <a:gd name="T43" fmla="*/ 0 h 196"/>
                <a:gd name="T44" fmla="*/ 0 w 929"/>
                <a:gd name="T45" fmla="*/ 0 h 196"/>
                <a:gd name="T46" fmla="*/ 0 w 929"/>
                <a:gd name="T47" fmla="*/ 0 h 196"/>
                <a:gd name="T48" fmla="*/ 0 w 929"/>
                <a:gd name="T49" fmla="*/ 0 h 196"/>
                <a:gd name="T50" fmla="*/ 0 w 929"/>
                <a:gd name="T51" fmla="*/ 0 h 196"/>
                <a:gd name="T52" fmla="*/ 0 w 929"/>
                <a:gd name="T53" fmla="*/ 0 h 196"/>
                <a:gd name="T54" fmla="*/ 0 w 929"/>
                <a:gd name="T55" fmla="*/ 0 h 196"/>
                <a:gd name="T56" fmla="*/ 0 w 929"/>
                <a:gd name="T57" fmla="*/ 0 h 196"/>
                <a:gd name="T58" fmla="*/ 0 w 929"/>
                <a:gd name="T59" fmla="*/ 0 h 196"/>
                <a:gd name="T60" fmla="*/ 0 w 929"/>
                <a:gd name="T61" fmla="*/ 0 h 196"/>
                <a:gd name="T62" fmla="*/ 0 w 929"/>
                <a:gd name="T63" fmla="*/ 0 h 1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29"/>
                <a:gd name="T97" fmla="*/ 0 h 196"/>
                <a:gd name="T98" fmla="*/ 929 w 929"/>
                <a:gd name="T99" fmla="*/ 196 h 1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29" h="196">
                  <a:moveTo>
                    <a:pt x="871" y="0"/>
                  </a:moveTo>
                  <a:lnTo>
                    <a:pt x="869" y="2"/>
                  </a:lnTo>
                  <a:lnTo>
                    <a:pt x="861" y="12"/>
                  </a:lnTo>
                  <a:lnTo>
                    <a:pt x="852" y="21"/>
                  </a:lnTo>
                  <a:lnTo>
                    <a:pt x="843" y="30"/>
                  </a:lnTo>
                  <a:lnTo>
                    <a:pt x="833" y="37"/>
                  </a:lnTo>
                  <a:lnTo>
                    <a:pt x="824" y="45"/>
                  </a:lnTo>
                  <a:lnTo>
                    <a:pt x="815" y="53"/>
                  </a:lnTo>
                  <a:lnTo>
                    <a:pt x="805" y="59"/>
                  </a:lnTo>
                  <a:lnTo>
                    <a:pt x="795" y="65"/>
                  </a:lnTo>
                  <a:lnTo>
                    <a:pt x="774" y="77"/>
                  </a:lnTo>
                  <a:lnTo>
                    <a:pt x="752" y="86"/>
                  </a:lnTo>
                  <a:lnTo>
                    <a:pt x="731" y="95"/>
                  </a:lnTo>
                  <a:lnTo>
                    <a:pt x="707" y="102"/>
                  </a:lnTo>
                  <a:lnTo>
                    <a:pt x="684" y="107"/>
                  </a:lnTo>
                  <a:lnTo>
                    <a:pt x="659" y="112"/>
                  </a:lnTo>
                  <a:lnTo>
                    <a:pt x="633" y="115"/>
                  </a:lnTo>
                  <a:lnTo>
                    <a:pt x="607" y="117"/>
                  </a:lnTo>
                  <a:lnTo>
                    <a:pt x="580" y="118"/>
                  </a:lnTo>
                  <a:lnTo>
                    <a:pt x="552" y="119"/>
                  </a:lnTo>
                  <a:lnTo>
                    <a:pt x="525" y="119"/>
                  </a:lnTo>
                  <a:lnTo>
                    <a:pt x="496" y="118"/>
                  </a:lnTo>
                  <a:lnTo>
                    <a:pt x="376" y="110"/>
                  </a:lnTo>
                  <a:lnTo>
                    <a:pt x="253" y="102"/>
                  </a:lnTo>
                  <a:lnTo>
                    <a:pt x="221" y="100"/>
                  </a:lnTo>
                  <a:lnTo>
                    <a:pt x="190" y="99"/>
                  </a:lnTo>
                  <a:lnTo>
                    <a:pt x="158" y="99"/>
                  </a:lnTo>
                  <a:lnTo>
                    <a:pt x="127" y="99"/>
                  </a:lnTo>
                  <a:lnTo>
                    <a:pt x="95" y="101"/>
                  </a:lnTo>
                  <a:lnTo>
                    <a:pt x="64" y="103"/>
                  </a:lnTo>
                  <a:lnTo>
                    <a:pt x="32" y="106"/>
                  </a:lnTo>
                  <a:lnTo>
                    <a:pt x="0" y="111"/>
                  </a:lnTo>
                  <a:lnTo>
                    <a:pt x="13" y="187"/>
                  </a:lnTo>
                  <a:lnTo>
                    <a:pt x="42" y="183"/>
                  </a:lnTo>
                  <a:lnTo>
                    <a:pt x="71" y="180"/>
                  </a:lnTo>
                  <a:lnTo>
                    <a:pt x="99" y="178"/>
                  </a:lnTo>
                  <a:lnTo>
                    <a:pt x="128" y="177"/>
                  </a:lnTo>
                  <a:lnTo>
                    <a:pt x="158" y="176"/>
                  </a:lnTo>
                  <a:lnTo>
                    <a:pt x="189" y="177"/>
                  </a:lnTo>
                  <a:lnTo>
                    <a:pt x="218" y="178"/>
                  </a:lnTo>
                  <a:lnTo>
                    <a:pt x="248" y="179"/>
                  </a:lnTo>
                  <a:lnTo>
                    <a:pt x="371" y="188"/>
                  </a:lnTo>
                  <a:lnTo>
                    <a:pt x="492" y="195"/>
                  </a:lnTo>
                  <a:lnTo>
                    <a:pt x="524" y="196"/>
                  </a:lnTo>
                  <a:lnTo>
                    <a:pt x="553" y="196"/>
                  </a:lnTo>
                  <a:lnTo>
                    <a:pt x="583" y="196"/>
                  </a:lnTo>
                  <a:lnTo>
                    <a:pt x="612" y="194"/>
                  </a:lnTo>
                  <a:lnTo>
                    <a:pt x="642" y="192"/>
                  </a:lnTo>
                  <a:lnTo>
                    <a:pt x="670" y="188"/>
                  </a:lnTo>
                  <a:lnTo>
                    <a:pt x="699" y="183"/>
                  </a:lnTo>
                  <a:lnTo>
                    <a:pt x="728" y="177"/>
                  </a:lnTo>
                  <a:lnTo>
                    <a:pt x="755" y="168"/>
                  </a:lnTo>
                  <a:lnTo>
                    <a:pt x="782" y="158"/>
                  </a:lnTo>
                  <a:lnTo>
                    <a:pt x="809" y="146"/>
                  </a:lnTo>
                  <a:lnTo>
                    <a:pt x="834" y="132"/>
                  </a:lnTo>
                  <a:lnTo>
                    <a:pt x="847" y="124"/>
                  </a:lnTo>
                  <a:lnTo>
                    <a:pt x="859" y="115"/>
                  </a:lnTo>
                  <a:lnTo>
                    <a:pt x="871" y="107"/>
                  </a:lnTo>
                  <a:lnTo>
                    <a:pt x="884" y="97"/>
                  </a:lnTo>
                  <a:lnTo>
                    <a:pt x="895" y="86"/>
                  </a:lnTo>
                  <a:lnTo>
                    <a:pt x="906" y="76"/>
                  </a:lnTo>
                  <a:lnTo>
                    <a:pt x="917" y="65"/>
                  </a:lnTo>
                  <a:lnTo>
                    <a:pt x="929" y="53"/>
                  </a:lnTo>
                  <a:lnTo>
                    <a:pt x="927" y="54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5" name="Freeform 432"/>
            <p:cNvSpPr>
              <a:spLocks/>
            </p:cNvSpPr>
            <p:nvPr/>
          </p:nvSpPr>
          <p:spPr bwMode="auto">
            <a:xfrm>
              <a:off x="2441" y="1983"/>
              <a:ext cx="10" cy="36"/>
            </a:xfrm>
            <a:custGeom>
              <a:avLst/>
              <a:gdLst>
                <a:gd name="T0" fmla="*/ 0 w 171"/>
                <a:gd name="T1" fmla="*/ 0 h 563"/>
                <a:gd name="T2" fmla="*/ 0 w 171"/>
                <a:gd name="T3" fmla="*/ 0 h 563"/>
                <a:gd name="T4" fmla="*/ 0 w 171"/>
                <a:gd name="T5" fmla="*/ 0 h 563"/>
                <a:gd name="T6" fmla="*/ 0 w 171"/>
                <a:gd name="T7" fmla="*/ 0 h 563"/>
                <a:gd name="T8" fmla="*/ 0 w 171"/>
                <a:gd name="T9" fmla="*/ 0 h 563"/>
                <a:gd name="T10" fmla="*/ 0 w 171"/>
                <a:gd name="T11" fmla="*/ 0 h 563"/>
                <a:gd name="T12" fmla="*/ 0 w 171"/>
                <a:gd name="T13" fmla="*/ 0 h 563"/>
                <a:gd name="T14" fmla="*/ 0 w 171"/>
                <a:gd name="T15" fmla="*/ 0 h 563"/>
                <a:gd name="T16" fmla="*/ 0 w 171"/>
                <a:gd name="T17" fmla="*/ 0 h 563"/>
                <a:gd name="T18" fmla="*/ 0 w 171"/>
                <a:gd name="T19" fmla="*/ 0 h 563"/>
                <a:gd name="T20" fmla="*/ 0 w 171"/>
                <a:gd name="T21" fmla="*/ 0 h 563"/>
                <a:gd name="T22" fmla="*/ 0 w 171"/>
                <a:gd name="T23" fmla="*/ 0 h 563"/>
                <a:gd name="T24" fmla="*/ 0 w 171"/>
                <a:gd name="T25" fmla="*/ 0 h 563"/>
                <a:gd name="T26" fmla="*/ 0 w 171"/>
                <a:gd name="T27" fmla="*/ 0 h 563"/>
                <a:gd name="T28" fmla="*/ 0 w 171"/>
                <a:gd name="T29" fmla="*/ 0 h 563"/>
                <a:gd name="T30" fmla="*/ 0 w 171"/>
                <a:gd name="T31" fmla="*/ 0 h 563"/>
                <a:gd name="T32" fmla="*/ 0 w 171"/>
                <a:gd name="T33" fmla="*/ 0 h 563"/>
                <a:gd name="T34" fmla="*/ 0 w 171"/>
                <a:gd name="T35" fmla="*/ 0 h 563"/>
                <a:gd name="T36" fmla="*/ 0 w 171"/>
                <a:gd name="T37" fmla="*/ 0 h 563"/>
                <a:gd name="T38" fmla="*/ 0 w 171"/>
                <a:gd name="T39" fmla="*/ 0 h 563"/>
                <a:gd name="T40" fmla="*/ 0 w 171"/>
                <a:gd name="T41" fmla="*/ 0 h 563"/>
                <a:gd name="T42" fmla="*/ 0 w 171"/>
                <a:gd name="T43" fmla="*/ 0 h 563"/>
                <a:gd name="T44" fmla="*/ 0 w 171"/>
                <a:gd name="T45" fmla="*/ 0 h 563"/>
                <a:gd name="T46" fmla="*/ 0 w 171"/>
                <a:gd name="T47" fmla="*/ 0 h 563"/>
                <a:gd name="T48" fmla="*/ 0 w 171"/>
                <a:gd name="T49" fmla="*/ 0 h 563"/>
                <a:gd name="T50" fmla="*/ 0 w 171"/>
                <a:gd name="T51" fmla="*/ 0 h 563"/>
                <a:gd name="T52" fmla="*/ 0 w 171"/>
                <a:gd name="T53" fmla="*/ 0 h 563"/>
                <a:gd name="T54" fmla="*/ 0 w 171"/>
                <a:gd name="T55" fmla="*/ 0 h 563"/>
                <a:gd name="T56" fmla="*/ 0 w 171"/>
                <a:gd name="T57" fmla="*/ 0 h 563"/>
                <a:gd name="T58" fmla="*/ 0 w 171"/>
                <a:gd name="T59" fmla="*/ 0 h 563"/>
                <a:gd name="T60" fmla="*/ 0 w 171"/>
                <a:gd name="T61" fmla="*/ 0 h 563"/>
                <a:gd name="T62" fmla="*/ 0 w 171"/>
                <a:gd name="T63" fmla="*/ 0 h 563"/>
                <a:gd name="T64" fmla="*/ 0 w 171"/>
                <a:gd name="T65" fmla="*/ 0 h 563"/>
                <a:gd name="T66" fmla="*/ 0 w 171"/>
                <a:gd name="T67" fmla="*/ 0 h 563"/>
                <a:gd name="T68" fmla="*/ 0 w 171"/>
                <a:gd name="T69" fmla="*/ 0 h 563"/>
                <a:gd name="T70" fmla="*/ 0 w 171"/>
                <a:gd name="T71" fmla="*/ 0 h 563"/>
                <a:gd name="T72" fmla="*/ 0 w 171"/>
                <a:gd name="T73" fmla="*/ 0 h 563"/>
                <a:gd name="T74" fmla="*/ 0 w 171"/>
                <a:gd name="T75" fmla="*/ 0 h 563"/>
                <a:gd name="T76" fmla="*/ 0 w 171"/>
                <a:gd name="T77" fmla="*/ 0 h 563"/>
                <a:gd name="T78" fmla="*/ 0 w 171"/>
                <a:gd name="T79" fmla="*/ 0 h 563"/>
                <a:gd name="T80" fmla="*/ 0 w 171"/>
                <a:gd name="T81" fmla="*/ 0 h 563"/>
                <a:gd name="T82" fmla="*/ 0 w 171"/>
                <a:gd name="T83" fmla="*/ 0 h 563"/>
                <a:gd name="T84" fmla="*/ 0 w 171"/>
                <a:gd name="T85" fmla="*/ 0 h 563"/>
                <a:gd name="T86" fmla="*/ 0 w 171"/>
                <a:gd name="T87" fmla="*/ 0 h 563"/>
                <a:gd name="T88" fmla="*/ 0 w 171"/>
                <a:gd name="T89" fmla="*/ 0 h 563"/>
                <a:gd name="T90" fmla="*/ 0 w 171"/>
                <a:gd name="T91" fmla="*/ 0 h 563"/>
                <a:gd name="T92" fmla="*/ 0 w 171"/>
                <a:gd name="T93" fmla="*/ 0 h 563"/>
                <a:gd name="T94" fmla="*/ 0 w 171"/>
                <a:gd name="T95" fmla="*/ 0 h 563"/>
                <a:gd name="T96" fmla="*/ 0 w 171"/>
                <a:gd name="T97" fmla="*/ 0 h 56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1"/>
                <a:gd name="T148" fmla="*/ 0 h 563"/>
                <a:gd name="T149" fmla="*/ 171 w 171"/>
                <a:gd name="T150" fmla="*/ 563 h 56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1" h="563">
                  <a:moveTo>
                    <a:pt x="1" y="21"/>
                  </a:moveTo>
                  <a:lnTo>
                    <a:pt x="0" y="19"/>
                  </a:lnTo>
                  <a:lnTo>
                    <a:pt x="8" y="54"/>
                  </a:lnTo>
                  <a:lnTo>
                    <a:pt x="18" y="91"/>
                  </a:lnTo>
                  <a:lnTo>
                    <a:pt x="28" y="128"/>
                  </a:lnTo>
                  <a:lnTo>
                    <a:pt x="40" y="165"/>
                  </a:lnTo>
                  <a:lnTo>
                    <a:pt x="51" y="203"/>
                  </a:lnTo>
                  <a:lnTo>
                    <a:pt x="61" y="240"/>
                  </a:lnTo>
                  <a:lnTo>
                    <a:pt x="70" y="276"/>
                  </a:lnTo>
                  <a:lnTo>
                    <a:pt x="80" y="311"/>
                  </a:lnTo>
                  <a:lnTo>
                    <a:pt x="86" y="344"/>
                  </a:lnTo>
                  <a:lnTo>
                    <a:pt x="91" y="377"/>
                  </a:lnTo>
                  <a:lnTo>
                    <a:pt x="92" y="392"/>
                  </a:lnTo>
                  <a:lnTo>
                    <a:pt x="93" y="406"/>
                  </a:lnTo>
                  <a:lnTo>
                    <a:pt x="93" y="420"/>
                  </a:lnTo>
                  <a:lnTo>
                    <a:pt x="93" y="432"/>
                  </a:lnTo>
                  <a:lnTo>
                    <a:pt x="92" y="446"/>
                  </a:lnTo>
                  <a:lnTo>
                    <a:pt x="90" y="457"/>
                  </a:lnTo>
                  <a:lnTo>
                    <a:pt x="88" y="467"/>
                  </a:lnTo>
                  <a:lnTo>
                    <a:pt x="85" y="478"/>
                  </a:lnTo>
                  <a:lnTo>
                    <a:pt x="81" y="487"/>
                  </a:lnTo>
                  <a:lnTo>
                    <a:pt x="76" y="495"/>
                  </a:lnTo>
                  <a:lnTo>
                    <a:pt x="70" y="502"/>
                  </a:lnTo>
                  <a:lnTo>
                    <a:pt x="65" y="509"/>
                  </a:lnTo>
                  <a:lnTo>
                    <a:pt x="121" y="563"/>
                  </a:lnTo>
                  <a:lnTo>
                    <a:pt x="132" y="549"/>
                  </a:lnTo>
                  <a:lnTo>
                    <a:pt x="142" y="535"/>
                  </a:lnTo>
                  <a:lnTo>
                    <a:pt x="150" y="520"/>
                  </a:lnTo>
                  <a:lnTo>
                    <a:pt x="157" y="504"/>
                  </a:lnTo>
                  <a:lnTo>
                    <a:pt x="163" y="488"/>
                  </a:lnTo>
                  <a:lnTo>
                    <a:pt x="166" y="471"/>
                  </a:lnTo>
                  <a:lnTo>
                    <a:pt x="169" y="455"/>
                  </a:lnTo>
                  <a:lnTo>
                    <a:pt x="171" y="438"/>
                  </a:lnTo>
                  <a:lnTo>
                    <a:pt x="171" y="420"/>
                  </a:lnTo>
                  <a:lnTo>
                    <a:pt x="171" y="403"/>
                  </a:lnTo>
                  <a:lnTo>
                    <a:pt x="170" y="385"/>
                  </a:lnTo>
                  <a:lnTo>
                    <a:pt x="168" y="367"/>
                  </a:lnTo>
                  <a:lnTo>
                    <a:pt x="163" y="331"/>
                  </a:lnTo>
                  <a:lnTo>
                    <a:pt x="154" y="294"/>
                  </a:lnTo>
                  <a:lnTo>
                    <a:pt x="145" y="256"/>
                  </a:lnTo>
                  <a:lnTo>
                    <a:pt x="136" y="218"/>
                  </a:lnTo>
                  <a:lnTo>
                    <a:pt x="125" y="182"/>
                  </a:lnTo>
                  <a:lnTo>
                    <a:pt x="113" y="144"/>
                  </a:lnTo>
                  <a:lnTo>
                    <a:pt x="102" y="107"/>
                  </a:lnTo>
                  <a:lnTo>
                    <a:pt x="92" y="71"/>
                  </a:lnTo>
                  <a:lnTo>
                    <a:pt x="83" y="36"/>
                  </a:lnTo>
                  <a:lnTo>
                    <a:pt x="75" y="2"/>
                  </a:lnTo>
                  <a:lnTo>
                    <a:pt x="74" y="0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6" name="Freeform 433"/>
            <p:cNvSpPr>
              <a:spLocks/>
            </p:cNvSpPr>
            <p:nvPr/>
          </p:nvSpPr>
          <p:spPr bwMode="auto">
            <a:xfrm>
              <a:off x="2426" y="1972"/>
              <a:ext cx="19" cy="13"/>
            </a:xfrm>
            <a:custGeom>
              <a:avLst/>
              <a:gdLst>
                <a:gd name="T0" fmla="*/ 0 w 312"/>
                <a:gd name="T1" fmla="*/ 0 h 200"/>
                <a:gd name="T2" fmla="*/ 0 w 312"/>
                <a:gd name="T3" fmla="*/ 0 h 200"/>
                <a:gd name="T4" fmla="*/ 0 w 312"/>
                <a:gd name="T5" fmla="*/ 0 h 200"/>
                <a:gd name="T6" fmla="*/ 0 w 312"/>
                <a:gd name="T7" fmla="*/ 0 h 200"/>
                <a:gd name="T8" fmla="*/ 0 w 312"/>
                <a:gd name="T9" fmla="*/ 0 h 200"/>
                <a:gd name="T10" fmla="*/ 0 w 312"/>
                <a:gd name="T11" fmla="*/ 0 h 200"/>
                <a:gd name="T12" fmla="*/ 0 w 312"/>
                <a:gd name="T13" fmla="*/ 0 h 200"/>
                <a:gd name="T14" fmla="*/ 0 w 312"/>
                <a:gd name="T15" fmla="*/ 0 h 200"/>
                <a:gd name="T16" fmla="*/ 0 w 312"/>
                <a:gd name="T17" fmla="*/ 0 h 200"/>
                <a:gd name="T18" fmla="*/ 0 w 312"/>
                <a:gd name="T19" fmla="*/ 0 h 200"/>
                <a:gd name="T20" fmla="*/ 0 w 312"/>
                <a:gd name="T21" fmla="*/ 0 h 200"/>
                <a:gd name="T22" fmla="*/ 0 w 312"/>
                <a:gd name="T23" fmla="*/ 0 h 200"/>
                <a:gd name="T24" fmla="*/ 0 w 312"/>
                <a:gd name="T25" fmla="*/ 0 h 200"/>
                <a:gd name="T26" fmla="*/ 0 w 312"/>
                <a:gd name="T27" fmla="*/ 0 h 200"/>
                <a:gd name="T28" fmla="*/ 0 w 312"/>
                <a:gd name="T29" fmla="*/ 0 h 200"/>
                <a:gd name="T30" fmla="*/ 0 w 312"/>
                <a:gd name="T31" fmla="*/ 0 h 200"/>
                <a:gd name="T32" fmla="*/ 0 w 312"/>
                <a:gd name="T33" fmla="*/ 0 h 200"/>
                <a:gd name="T34" fmla="*/ 0 w 312"/>
                <a:gd name="T35" fmla="*/ 0 h 200"/>
                <a:gd name="T36" fmla="*/ 0 w 312"/>
                <a:gd name="T37" fmla="*/ 0 h 200"/>
                <a:gd name="T38" fmla="*/ 0 w 312"/>
                <a:gd name="T39" fmla="*/ 0 h 200"/>
                <a:gd name="T40" fmla="*/ 0 w 312"/>
                <a:gd name="T41" fmla="*/ 0 h 200"/>
                <a:gd name="T42" fmla="*/ 0 w 312"/>
                <a:gd name="T43" fmla="*/ 0 h 200"/>
                <a:gd name="T44" fmla="*/ 0 w 312"/>
                <a:gd name="T45" fmla="*/ 0 h 200"/>
                <a:gd name="T46" fmla="*/ 0 w 312"/>
                <a:gd name="T47" fmla="*/ 0 h 200"/>
                <a:gd name="T48" fmla="*/ 0 w 312"/>
                <a:gd name="T49" fmla="*/ 0 h 200"/>
                <a:gd name="T50" fmla="*/ 0 w 312"/>
                <a:gd name="T51" fmla="*/ 0 h 200"/>
                <a:gd name="T52" fmla="*/ 0 w 312"/>
                <a:gd name="T53" fmla="*/ 0 h 200"/>
                <a:gd name="T54" fmla="*/ 0 w 312"/>
                <a:gd name="T55" fmla="*/ 0 h 200"/>
                <a:gd name="T56" fmla="*/ 0 w 312"/>
                <a:gd name="T57" fmla="*/ 0 h 200"/>
                <a:gd name="T58" fmla="*/ 0 w 312"/>
                <a:gd name="T59" fmla="*/ 0 h 200"/>
                <a:gd name="T60" fmla="*/ 0 w 312"/>
                <a:gd name="T61" fmla="*/ 0 h 200"/>
                <a:gd name="T62" fmla="*/ 0 w 312"/>
                <a:gd name="T63" fmla="*/ 0 h 200"/>
                <a:gd name="T64" fmla="*/ 0 w 312"/>
                <a:gd name="T65" fmla="*/ 0 h 200"/>
                <a:gd name="T66" fmla="*/ 0 w 312"/>
                <a:gd name="T67" fmla="*/ 0 h 200"/>
                <a:gd name="T68" fmla="*/ 0 w 312"/>
                <a:gd name="T69" fmla="*/ 0 h 200"/>
                <a:gd name="T70" fmla="*/ 0 w 312"/>
                <a:gd name="T71" fmla="*/ 0 h 200"/>
                <a:gd name="T72" fmla="*/ 0 w 312"/>
                <a:gd name="T73" fmla="*/ 0 h 200"/>
                <a:gd name="T74" fmla="*/ 0 w 312"/>
                <a:gd name="T75" fmla="*/ 0 h 200"/>
                <a:gd name="T76" fmla="*/ 0 w 312"/>
                <a:gd name="T77" fmla="*/ 0 h 200"/>
                <a:gd name="T78" fmla="*/ 0 w 312"/>
                <a:gd name="T79" fmla="*/ 0 h 200"/>
                <a:gd name="T80" fmla="*/ 0 w 312"/>
                <a:gd name="T81" fmla="*/ 0 h 200"/>
                <a:gd name="T82" fmla="*/ 0 w 312"/>
                <a:gd name="T83" fmla="*/ 0 h 200"/>
                <a:gd name="T84" fmla="*/ 0 w 312"/>
                <a:gd name="T85" fmla="*/ 0 h 200"/>
                <a:gd name="T86" fmla="*/ 0 w 312"/>
                <a:gd name="T87" fmla="*/ 0 h 200"/>
                <a:gd name="T88" fmla="*/ 0 w 312"/>
                <a:gd name="T89" fmla="*/ 0 h 2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2"/>
                <a:gd name="T136" fmla="*/ 0 h 200"/>
                <a:gd name="T137" fmla="*/ 312 w 312"/>
                <a:gd name="T138" fmla="*/ 200 h 20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2" h="200">
                  <a:moveTo>
                    <a:pt x="6" y="79"/>
                  </a:moveTo>
                  <a:lnTo>
                    <a:pt x="8" y="78"/>
                  </a:lnTo>
                  <a:lnTo>
                    <a:pt x="24" y="77"/>
                  </a:lnTo>
                  <a:lnTo>
                    <a:pt x="41" y="78"/>
                  </a:lnTo>
                  <a:lnTo>
                    <a:pt x="58" y="79"/>
                  </a:lnTo>
                  <a:lnTo>
                    <a:pt x="77" y="82"/>
                  </a:lnTo>
                  <a:lnTo>
                    <a:pt x="95" y="87"/>
                  </a:lnTo>
                  <a:lnTo>
                    <a:pt x="114" y="92"/>
                  </a:lnTo>
                  <a:lnTo>
                    <a:pt x="132" y="99"/>
                  </a:lnTo>
                  <a:lnTo>
                    <a:pt x="149" y="107"/>
                  </a:lnTo>
                  <a:lnTo>
                    <a:pt x="166" y="117"/>
                  </a:lnTo>
                  <a:lnTo>
                    <a:pt x="181" y="127"/>
                  </a:lnTo>
                  <a:lnTo>
                    <a:pt x="196" y="137"/>
                  </a:lnTo>
                  <a:lnTo>
                    <a:pt x="208" y="149"/>
                  </a:lnTo>
                  <a:lnTo>
                    <a:pt x="213" y="156"/>
                  </a:lnTo>
                  <a:lnTo>
                    <a:pt x="218" y="161"/>
                  </a:lnTo>
                  <a:lnTo>
                    <a:pt x="222" y="168"/>
                  </a:lnTo>
                  <a:lnTo>
                    <a:pt x="227" y="174"/>
                  </a:lnTo>
                  <a:lnTo>
                    <a:pt x="230" y="180"/>
                  </a:lnTo>
                  <a:lnTo>
                    <a:pt x="234" y="186"/>
                  </a:lnTo>
                  <a:lnTo>
                    <a:pt x="237" y="192"/>
                  </a:lnTo>
                  <a:lnTo>
                    <a:pt x="239" y="200"/>
                  </a:lnTo>
                  <a:lnTo>
                    <a:pt x="312" y="179"/>
                  </a:lnTo>
                  <a:lnTo>
                    <a:pt x="308" y="167"/>
                  </a:lnTo>
                  <a:lnTo>
                    <a:pt x="304" y="156"/>
                  </a:lnTo>
                  <a:lnTo>
                    <a:pt x="299" y="144"/>
                  </a:lnTo>
                  <a:lnTo>
                    <a:pt x="293" y="134"/>
                  </a:lnTo>
                  <a:lnTo>
                    <a:pt x="287" y="124"/>
                  </a:lnTo>
                  <a:lnTo>
                    <a:pt x="279" y="114"/>
                  </a:lnTo>
                  <a:lnTo>
                    <a:pt x="271" y="104"/>
                  </a:lnTo>
                  <a:lnTo>
                    <a:pt x="262" y="95"/>
                  </a:lnTo>
                  <a:lnTo>
                    <a:pt x="246" y="79"/>
                  </a:lnTo>
                  <a:lnTo>
                    <a:pt x="226" y="63"/>
                  </a:lnTo>
                  <a:lnTo>
                    <a:pt x="206" y="50"/>
                  </a:lnTo>
                  <a:lnTo>
                    <a:pt x="184" y="39"/>
                  </a:lnTo>
                  <a:lnTo>
                    <a:pt x="162" y="29"/>
                  </a:lnTo>
                  <a:lnTo>
                    <a:pt x="139" y="19"/>
                  </a:lnTo>
                  <a:lnTo>
                    <a:pt x="116" y="12"/>
                  </a:lnTo>
                  <a:lnTo>
                    <a:pt x="92" y="6"/>
                  </a:lnTo>
                  <a:lnTo>
                    <a:pt x="68" y="3"/>
                  </a:lnTo>
                  <a:lnTo>
                    <a:pt x="45" y="0"/>
                  </a:lnTo>
                  <a:lnTo>
                    <a:pt x="22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6" y="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7" name="Freeform 434"/>
            <p:cNvSpPr>
              <a:spLocks/>
            </p:cNvSpPr>
            <p:nvPr/>
          </p:nvSpPr>
          <p:spPr bwMode="auto">
            <a:xfrm>
              <a:off x="2409" y="1972"/>
              <a:ext cx="17" cy="6"/>
            </a:xfrm>
            <a:custGeom>
              <a:avLst/>
              <a:gdLst>
                <a:gd name="T0" fmla="*/ 0 w 271"/>
                <a:gd name="T1" fmla="*/ 0 h 88"/>
                <a:gd name="T2" fmla="*/ 0 w 271"/>
                <a:gd name="T3" fmla="*/ 0 h 88"/>
                <a:gd name="T4" fmla="*/ 0 w 271"/>
                <a:gd name="T5" fmla="*/ 0 h 88"/>
                <a:gd name="T6" fmla="*/ 0 w 271"/>
                <a:gd name="T7" fmla="*/ 0 h 88"/>
                <a:gd name="T8" fmla="*/ 0 w 271"/>
                <a:gd name="T9" fmla="*/ 0 h 88"/>
                <a:gd name="T10" fmla="*/ 0 w 271"/>
                <a:gd name="T11" fmla="*/ 0 h 88"/>
                <a:gd name="T12" fmla="*/ 0 w 271"/>
                <a:gd name="T13" fmla="*/ 0 h 88"/>
                <a:gd name="T14" fmla="*/ 0 w 271"/>
                <a:gd name="T15" fmla="*/ 0 h 88"/>
                <a:gd name="T16" fmla="*/ 0 w 271"/>
                <a:gd name="T17" fmla="*/ 0 h 88"/>
                <a:gd name="T18" fmla="*/ 0 w 271"/>
                <a:gd name="T19" fmla="*/ 0 h 88"/>
                <a:gd name="T20" fmla="*/ 0 w 271"/>
                <a:gd name="T21" fmla="*/ 0 h 88"/>
                <a:gd name="T22" fmla="*/ 0 w 271"/>
                <a:gd name="T23" fmla="*/ 0 h 88"/>
                <a:gd name="T24" fmla="*/ 0 w 271"/>
                <a:gd name="T25" fmla="*/ 0 h 88"/>
                <a:gd name="T26" fmla="*/ 0 w 271"/>
                <a:gd name="T27" fmla="*/ 0 h 88"/>
                <a:gd name="T28" fmla="*/ 0 w 271"/>
                <a:gd name="T29" fmla="*/ 0 h 88"/>
                <a:gd name="T30" fmla="*/ 0 w 271"/>
                <a:gd name="T31" fmla="*/ 0 h 88"/>
                <a:gd name="T32" fmla="*/ 0 w 271"/>
                <a:gd name="T33" fmla="*/ 0 h 88"/>
                <a:gd name="T34" fmla="*/ 0 w 271"/>
                <a:gd name="T35" fmla="*/ 0 h 88"/>
                <a:gd name="T36" fmla="*/ 0 w 271"/>
                <a:gd name="T37" fmla="*/ 0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1"/>
                <a:gd name="T58" fmla="*/ 0 h 88"/>
                <a:gd name="T59" fmla="*/ 271 w 271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1" h="88">
                  <a:moveTo>
                    <a:pt x="5" y="88"/>
                  </a:moveTo>
                  <a:lnTo>
                    <a:pt x="38" y="87"/>
                  </a:lnTo>
                  <a:lnTo>
                    <a:pt x="70" y="85"/>
                  </a:lnTo>
                  <a:lnTo>
                    <a:pt x="103" y="84"/>
                  </a:lnTo>
                  <a:lnTo>
                    <a:pt x="136" y="83"/>
                  </a:lnTo>
                  <a:lnTo>
                    <a:pt x="168" y="82"/>
                  </a:lnTo>
                  <a:lnTo>
                    <a:pt x="201" y="81"/>
                  </a:lnTo>
                  <a:lnTo>
                    <a:pt x="236" y="79"/>
                  </a:lnTo>
                  <a:lnTo>
                    <a:pt x="271" y="78"/>
                  </a:lnTo>
                  <a:lnTo>
                    <a:pt x="267" y="0"/>
                  </a:lnTo>
                  <a:lnTo>
                    <a:pt x="232" y="2"/>
                  </a:lnTo>
                  <a:lnTo>
                    <a:pt x="198" y="3"/>
                  </a:lnTo>
                  <a:lnTo>
                    <a:pt x="165" y="5"/>
                  </a:lnTo>
                  <a:lnTo>
                    <a:pt x="133" y="6"/>
                  </a:lnTo>
                  <a:lnTo>
                    <a:pt x="100" y="7"/>
                  </a:lnTo>
                  <a:lnTo>
                    <a:pt x="67" y="8"/>
                  </a:lnTo>
                  <a:lnTo>
                    <a:pt x="34" y="9"/>
                  </a:lnTo>
                  <a:lnTo>
                    <a:pt x="0" y="11"/>
                  </a:lnTo>
                  <a:lnTo>
                    <a:pt x="5" y="8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8" name="Freeform 435"/>
            <p:cNvSpPr>
              <a:spLocks/>
            </p:cNvSpPr>
            <p:nvPr/>
          </p:nvSpPr>
          <p:spPr bwMode="auto">
            <a:xfrm>
              <a:off x="2334" y="1940"/>
              <a:ext cx="72" cy="58"/>
            </a:xfrm>
            <a:custGeom>
              <a:avLst/>
              <a:gdLst>
                <a:gd name="T0" fmla="*/ 0 w 1163"/>
                <a:gd name="T1" fmla="*/ 0 h 929"/>
                <a:gd name="T2" fmla="*/ 0 w 1163"/>
                <a:gd name="T3" fmla="*/ 0 h 929"/>
                <a:gd name="T4" fmla="*/ 0 w 1163"/>
                <a:gd name="T5" fmla="*/ 0 h 929"/>
                <a:gd name="T6" fmla="*/ 0 w 1163"/>
                <a:gd name="T7" fmla="*/ 0 h 929"/>
                <a:gd name="T8" fmla="*/ 0 w 1163"/>
                <a:gd name="T9" fmla="*/ 0 h 929"/>
                <a:gd name="T10" fmla="*/ 0 w 1163"/>
                <a:gd name="T11" fmla="*/ 0 h 929"/>
                <a:gd name="T12" fmla="*/ 0 w 1163"/>
                <a:gd name="T13" fmla="*/ 0 h 929"/>
                <a:gd name="T14" fmla="*/ 0 w 1163"/>
                <a:gd name="T15" fmla="*/ 0 h 929"/>
                <a:gd name="T16" fmla="*/ 0 w 1163"/>
                <a:gd name="T17" fmla="*/ 0 h 929"/>
                <a:gd name="T18" fmla="*/ 0 w 1163"/>
                <a:gd name="T19" fmla="*/ 0 h 929"/>
                <a:gd name="T20" fmla="*/ 0 w 1163"/>
                <a:gd name="T21" fmla="*/ 0 h 929"/>
                <a:gd name="T22" fmla="*/ 0 w 1163"/>
                <a:gd name="T23" fmla="*/ 0 h 929"/>
                <a:gd name="T24" fmla="*/ 0 w 1163"/>
                <a:gd name="T25" fmla="*/ 0 h 929"/>
                <a:gd name="T26" fmla="*/ 0 w 1163"/>
                <a:gd name="T27" fmla="*/ 0 h 929"/>
                <a:gd name="T28" fmla="*/ 0 w 1163"/>
                <a:gd name="T29" fmla="*/ 0 h 929"/>
                <a:gd name="T30" fmla="*/ 0 w 1163"/>
                <a:gd name="T31" fmla="*/ 0 h 929"/>
                <a:gd name="T32" fmla="*/ 0 w 1163"/>
                <a:gd name="T33" fmla="*/ 0 h 929"/>
                <a:gd name="T34" fmla="*/ 0 w 1163"/>
                <a:gd name="T35" fmla="*/ 0 h 929"/>
                <a:gd name="T36" fmla="*/ 0 w 1163"/>
                <a:gd name="T37" fmla="*/ 0 h 929"/>
                <a:gd name="T38" fmla="*/ 0 w 1163"/>
                <a:gd name="T39" fmla="*/ 0 h 929"/>
                <a:gd name="T40" fmla="*/ 0 w 1163"/>
                <a:gd name="T41" fmla="*/ 0 h 929"/>
                <a:gd name="T42" fmla="*/ 0 w 1163"/>
                <a:gd name="T43" fmla="*/ 0 h 929"/>
                <a:gd name="T44" fmla="*/ 0 w 1163"/>
                <a:gd name="T45" fmla="*/ 0 h 929"/>
                <a:gd name="T46" fmla="*/ 0 w 1163"/>
                <a:gd name="T47" fmla="*/ 0 h 929"/>
                <a:gd name="T48" fmla="*/ 0 w 1163"/>
                <a:gd name="T49" fmla="*/ 0 h 929"/>
                <a:gd name="T50" fmla="*/ 0 w 1163"/>
                <a:gd name="T51" fmla="*/ 0 h 929"/>
                <a:gd name="T52" fmla="*/ 0 w 1163"/>
                <a:gd name="T53" fmla="*/ 0 h 929"/>
                <a:gd name="T54" fmla="*/ 0 w 1163"/>
                <a:gd name="T55" fmla="*/ 0 h 929"/>
                <a:gd name="T56" fmla="*/ 0 w 1163"/>
                <a:gd name="T57" fmla="*/ 0 h 929"/>
                <a:gd name="T58" fmla="*/ 0 w 1163"/>
                <a:gd name="T59" fmla="*/ 0 h 929"/>
                <a:gd name="T60" fmla="*/ 0 w 1163"/>
                <a:gd name="T61" fmla="*/ 0 h 929"/>
                <a:gd name="T62" fmla="*/ 0 w 1163"/>
                <a:gd name="T63" fmla="*/ 0 h 929"/>
                <a:gd name="T64" fmla="*/ 0 w 1163"/>
                <a:gd name="T65" fmla="*/ 0 h 929"/>
                <a:gd name="T66" fmla="*/ 0 w 1163"/>
                <a:gd name="T67" fmla="*/ 0 h 929"/>
                <a:gd name="T68" fmla="*/ 0 w 1163"/>
                <a:gd name="T69" fmla="*/ 0 h 929"/>
                <a:gd name="T70" fmla="*/ 0 w 1163"/>
                <a:gd name="T71" fmla="*/ 0 h 929"/>
                <a:gd name="T72" fmla="*/ 0 w 1163"/>
                <a:gd name="T73" fmla="*/ 0 h 929"/>
                <a:gd name="T74" fmla="*/ 0 w 1163"/>
                <a:gd name="T75" fmla="*/ 0 h 929"/>
                <a:gd name="T76" fmla="*/ 0 w 1163"/>
                <a:gd name="T77" fmla="*/ 0 h 929"/>
                <a:gd name="T78" fmla="*/ 0 w 1163"/>
                <a:gd name="T79" fmla="*/ 0 h 929"/>
                <a:gd name="T80" fmla="*/ 0 w 1163"/>
                <a:gd name="T81" fmla="*/ 0 h 929"/>
                <a:gd name="T82" fmla="*/ 0 w 1163"/>
                <a:gd name="T83" fmla="*/ 0 h 929"/>
                <a:gd name="T84" fmla="*/ 0 w 1163"/>
                <a:gd name="T85" fmla="*/ 0 h 929"/>
                <a:gd name="T86" fmla="*/ 0 w 1163"/>
                <a:gd name="T87" fmla="*/ 0 h 929"/>
                <a:gd name="T88" fmla="*/ 0 w 1163"/>
                <a:gd name="T89" fmla="*/ 0 h 929"/>
                <a:gd name="T90" fmla="*/ 0 w 1163"/>
                <a:gd name="T91" fmla="*/ 0 h 929"/>
                <a:gd name="T92" fmla="*/ 0 w 1163"/>
                <a:gd name="T93" fmla="*/ 0 h 929"/>
                <a:gd name="T94" fmla="*/ 0 w 1163"/>
                <a:gd name="T95" fmla="*/ 0 h 929"/>
                <a:gd name="T96" fmla="*/ 0 w 1163"/>
                <a:gd name="T97" fmla="*/ 0 h 929"/>
                <a:gd name="T98" fmla="*/ 0 w 1163"/>
                <a:gd name="T99" fmla="*/ 0 h 929"/>
                <a:gd name="T100" fmla="*/ 0 w 1163"/>
                <a:gd name="T101" fmla="*/ 0 h 929"/>
                <a:gd name="T102" fmla="*/ 0 w 1163"/>
                <a:gd name="T103" fmla="*/ 0 h 929"/>
                <a:gd name="T104" fmla="*/ 0 w 1163"/>
                <a:gd name="T105" fmla="*/ 0 h 929"/>
                <a:gd name="T106" fmla="*/ 0 w 1163"/>
                <a:gd name="T107" fmla="*/ 0 h 929"/>
                <a:gd name="T108" fmla="*/ 0 w 1163"/>
                <a:gd name="T109" fmla="*/ 0 h 929"/>
                <a:gd name="T110" fmla="*/ 0 w 1163"/>
                <a:gd name="T111" fmla="*/ 0 h 929"/>
                <a:gd name="T112" fmla="*/ 0 w 1163"/>
                <a:gd name="T113" fmla="*/ 0 h 9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63"/>
                <a:gd name="T172" fmla="*/ 0 h 929"/>
                <a:gd name="T173" fmla="*/ 1163 w 1163"/>
                <a:gd name="T174" fmla="*/ 929 h 9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63" h="929">
                  <a:moveTo>
                    <a:pt x="799" y="2"/>
                  </a:moveTo>
                  <a:lnTo>
                    <a:pt x="758" y="0"/>
                  </a:lnTo>
                  <a:lnTo>
                    <a:pt x="717" y="1"/>
                  </a:lnTo>
                  <a:lnTo>
                    <a:pt x="676" y="6"/>
                  </a:lnTo>
                  <a:lnTo>
                    <a:pt x="635" y="11"/>
                  </a:lnTo>
                  <a:lnTo>
                    <a:pt x="593" y="19"/>
                  </a:lnTo>
                  <a:lnTo>
                    <a:pt x="551" y="29"/>
                  </a:lnTo>
                  <a:lnTo>
                    <a:pt x="510" y="42"/>
                  </a:lnTo>
                  <a:lnTo>
                    <a:pt x="469" y="57"/>
                  </a:lnTo>
                  <a:lnTo>
                    <a:pt x="429" y="73"/>
                  </a:lnTo>
                  <a:lnTo>
                    <a:pt x="390" y="93"/>
                  </a:lnTo>
                  <a:lnTo>
                    <a:pt x="352" y="113"/>
                  </a:lnTo>
                  <a:lnTo>
                    <a:pt x="314" y="135"/>
                  </a:lnTo>
                  <a:lnTo>
                    <a:pt x="278" y="158"/>
                  </a:lnTo>
                  <a:lnTo>
                    <a:pt x="243" y="184"/>
                  </a:lnTo>
                  <a:lnTo>
                    <a:pt x="210" y="210"/>
                  </a:lnTo>
                  <a:lnTo>
                    <a:pt x="178" y="238"/>
                  </a:lnTo>
                  <a:lnTo>
                    <a:pt x="150" y="268"/>
                  </a:lnTo>
                  <a:lnTo>
                    <a:pt x="122" y="299"/>
                  </a:lnTo>
                  <a:lnTo>
                    <a:pt x="97" y="329"/>
                  </a:lnTo>
                  <a:lnTo>
                    <a:pt x="75" y="362"/>
                  </a:lnTo>
                  <a:lnTo>
                    <a:pt x="54" y="396"/>
                  </a:lnTo>
                  <a:lnTo>
                    <a:pt x="38" y="430"/>
                  </a:lnTo>
                  <a:lnTo>
                    <a:pt x="24" y="465"/>
                  </a:lnTo>
                  <a:lnTo>
                    <a:pt x="12" y="500"/>
                  </a:lnTo>
                  <a:lnTo>
                    <a:pt x="5" y="536"/>
                  </a:lnTo>
                  <a:lnTo>
                    <a:pt x="0" y="572"/>
                  </a:lnTo>
                  <a:lnTo>
                    <a:pt x="0" y="609"/>
                  </a:lnTo>
                  <a:lnTo>
                    <a:pt x="3" y="646"/>
                  </a:lnTo>
                  <a:lnTo>
                    <a:pt x="10" y="683"/>
                  </a:lnTo>
                  <a:lnTo>
                    <a:pt x="21" y="721"/>
                  </a:lnTo>
                  <a:lnTo>
                    <a:pt x="37" y="758"/>
                  </a:lnTo>
                  <a:lnTo>
                    <a:pt x="57" y="794"/>
                  </a:lnTo>
                  <a:lnTo>
                    <a:pt x="67" y="809"/>
                  </a:lnTo>
                  <a:lnTo>
                    <a:pt x="77" y="822"/>
                  </a:lnTo>
                  <a:lnTo>
                    <a:pt x="88" y="834"/>
                  </a:lnTo>
                  <a:lnTo>
                    <a:pt x="99" y="846"/>
                  </a:lnTo>
                  <a:lnTo>
                    <a:pt x="113" y="857"/>
                  </a:lnTo>
                  <a:lnTo>
                    <a:pt x="126" y="866"/>
                  </a:lnTo>
                  <a:lnTo>
                    <a:pt x="140" y="876"/>
                  </a:lnTo>
                  <a:lnTo>
                    <a:pt x="155" y="885"/>
                  </a:lnTo>
                  <a:lnTo>
                    <a:pt x="171" y="892"/>
                  </a:lnTo>
                  <a:lnTo>
                    <a:pt x="186" y="899"/>
                  </a:lnTo>
                  <a:lnTo>
                    <a:pt x="203" y="905"/>
                  </a:lnTo>
                  <a:lnTo>
                    <a:pt x="220" y="910"/>
                  </a:lnTo>
                  <a:lnTo>
                    <a:pt x="238" y="915"/>
                  </a:lnTo>
                  <a:lnTo>
                    <a:pt x="255" y="919"/>
                  </a:lnTo>
                  <a:lnTo>
                    <a:pt x="273" y="922"/>
                  </a:lnTo>
                  <a:lnTo>
                    <a:pt x="291" y="926"/>
                  </a:lnTo>
                  <a:lnTo>
                    <a:pt x="309" y="927"/>
                  </a:lnTo>
                  <a:lnTo>
                    <a:pt x="328" y="928"/>
                  </a:lnTo>
                  <a:lnTo>
                    <a:pt x="346" y="929"/>
                  </a:lnTo>
                  <a:lnTo>
                    <a:pt x="365" y="929"/>
                  </a:lnTo>
                  <a:lnTo>
                    <a:pt x="382" y="928"/>
                  </a:lnTo>
                  <a:lnTo>
                    <a:pt x="401" y="927"/>
                  </a:lnTo>
                  <a:lnTo>
                    <a:pt x="419" y="923"/>
                  </a:lnTo>
                  <a:lnTo>
                    <a:pt x="437" y="921"/>
                  </a:lnTo>
                  <a:lnTo>
                    <a:pt x="455" y="917"/>
                  </a:lnTo>
                  <a:lnTo>
                    <a:pt x="472" y="914"/>
                  </a:lnTo>
                  <a:lnTo>
                    <a:pt x="489" y="909"/>
                  </a:lnTo>
                  <a:lnTo>
                    <a:pt x="505" y="904"/>
                  </a:lnTo>
                  <a:lnTo>
                    <a:pt x="522" y="898"/>
                  </a:lnTo>
                  <a:lnTo>
                    <a:pt x="537" y="892"/>
                  </a:lnTo>
                  <a:lnTo>
                    <a:pt x="552" y="885"/>
                  </a:lnTo>
                  <a:lnTo>
                    <a:pt x="567" y="877"/>
                  </a:lnTo>
                  <a:lnTo>
                    <a:pt x="604" y="856"/>
                  </a:lnTo>
                  <a:lnTo>
                    <a:pt x="641" y="833"/>
                  </a:lnTo>
                  <a:lnTo>
                    <a:pt x="676" y="811"/>
                  </a:lnTo>
                  <a:lnTo>
                    <a:pt x="712" y="786"/>
                  </a:lnTo>
                  <a:lnTo>
                    <a:pt x="747" y="761"/>
                  </a:lnTo>
                  <a:lnTo>
                    <a:pt x="781" y="735"/>
                  </a:lnTo>
                  <a:lnTo>
                    <a:pt x="815" y="708"/>
                  </a:lnTo>
                  <a:lnTo>
                    <a:pt x="849" y="680"/>
                  </a:lnTo>
                  <a:lnTo>
                    <a:pt x="881" y="651"/>
                  </a:lnTo>
                  <a:lnTo>
                    <a:pt x="913" y="622"/>
                  </a:lnTo>
                  <a:lnTo>
                    <a:pt x="945" y="592"/>
                  </a:lnTo>
                  <a:lnTo>
                    <a:pt x="976" y="561"/>
                  </a:lnTo>
                  <a:lnTo>
                    <a:pt x="1005" y="529"/>
                  </a:lnTo>
                  <a:lnTo>
                    <a:pt x="1035" y="496"/>
                  </a:lnTo>
                  <a:lnTo>
                    <a:pt x="1064" y="462"/>
                  </a:lnTo>
                  <a:lnTo>
                    <a:pt x="1093" y="429"/>
                  </a:lnTo>
                  <a:lnTo>
                    <a:pt x="1108" y="409"/>
                  </a:lnTo>
                  <a:lnTo>
                    <a:pt x="1122" y="389"/>
                  </a:lnTo>
                  <a:lnTo>
                    <a:pt x="1134" y="369"/>
                  </a:lnTo>
                  <a:lnTo>
                    <a:pt x="1143" y="350"/>
                  </a:lnTo>
                  <a:lnTo>
                    <a:pt x="1150" y="331"/>
                  </a:lnTo>
                  <a:lnTo>
                    <a:pt x="1156" y="312"/>
                  </a:lnTo>
                  <a:lnTo>
                    <a:pt x="1160" y="294"/>
                  </a:lnTo>
                  <a:lnTo>
                    <a:pt x="1162" y="276"/>
                  </a:lnTo>
                  <a:lnTo>
                    <a:pt x="1163" y="259"/>
                  </a:lnTo>
                  <a:lnTo>
                    <a:pt x="1162" y="241"/>
                  </a:lnTo>
                  <a:lnTo>
                    <a:pt x="1159" y="225"/>
                  </a:lnTo>
                  <a:lnTo>
                    <a:pt x="1156" y="208"/>
                  </a:lnTo>
                  <a:lnTo>
                    <a:pt x="1150" y="193"/>
                  </a:lnTo>
                  <a:lnTo>
                    <a:pt x="1144" y="178"/>
                  </a:lnTo>
                  <a:lnTo>
                    <a:pt x="1136" y="163"/>
                  </a:lnTo>
                  <a:lnTo>
                    <a:pt x="1126" y="149"/>
                  </a:lnTo>
                  <a:lnTo>
                    <a:pt x="1116" y="136"/>
                  </a:lnTo>
                  <a:lnTo>
                    <a:pt x="1105" y="123"/>
                  </a:lnTo>
                  <a:lnTo>
                    <a:pt x="1093" y="111"/>
                  </a:lnTo>
                  <a:lnTo>
                    <a:pt x="1079" y="99"/>
                  </a:lnTo>
                  <a:lnTo>
                    <a:pt x="1065" y="89"/>
                  </a:lnTo>
                  <a:lnTo>
                    <a:pt x="1050" y="78"/>
                  </a:lnTo>
                  <a:lnTo>
                    <a:pt x="1034" y="68"/>
                  </a:lnTo>
                  <a:lnTo>
                    <a:pt x="1017" y="60"/>
                  </a:lnTo>
                  <a:lnTo>
                    <a:pt x="1000" y="52"/>
                  </a:lnTo>
                  <a:lnTo>
                    <a:pt x="982" y="44"/>
                  </a:lnTo>
                  <a:lnTo>
                    <a:pt x="963" y="38"/>
                  </a:lnTo>
                  <a:lnTo>
                    <a:pt x="945" y="32"/>
                  </a:lnTo>
                  <a:lnTo>
                    <a:pt x="926" y="28"/>
                  </a:lnTo>
                  <a:lnTo>
                    <a:pt x="906" y="24"/>
                  </a:lnTo>
                  <a:lnTo>
                    <a:pt x="886" y="21"/>
                  </a:lnTo>
                  <a:lnTo>
                    <a:pt x="866" y="19"/>
                  </a:lnTo>
                  <a:lnTo>
                    <a:pt x="799" y="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69" name="Freeform 436"/>
            <p:cNvSpPr>
              <a:spLocks/>
            </p:cNvSpPr>
            <p:nvPr/>
          </p:nvSpPr>
          <p:spPr bwMode="auto">
            <a:xfrm>
              <a:off x="2331" y="1937"/>
              <a:ext cx="53" cy="53"/>
            </a:xfrm>
            <a:custGeom>
              <a:avLst/>
              <a:gdLst>
                <a:gd name="T0" fmla="*/ 0 w 842"/>
                <a:gd name="T1" fmla="*/ 0 h 851"/>
                <a:gd name="T2" fmla="*/ 0 w 842"/>
                <a:gd name="T3" fmla="*/ 0 h 851"/>
                <a:gd name="T4" fmla="*/ 0 w 842"/>
                <a:gd name="T5" fmla="*/ 0 h 851"/>
                <a:gd name="T6" fmla="*/ 0 w 842"/>
                <a:gd name="T7" fmla="*/ 0 h 851"/>
                <a:gd name="T8" fmla="*/ 0 w 842"/>
                <a:gd name="T9" fmla="*/ 0 h 851"/>
                <a:gd name="T10" fmla="*/ 0 w 842"/>
                <a:gd name="T11" fmla="*/ 0 h 851"/>
                <a:gd name="T12" fmla="*/ 0 w 842"/>
                <a:gd name="T13" fmla="*/ 0 h 851"/>
                <a:gd name="T14" fmla="*/ 0 w 842"/>
                <a:gd name="T15" fmla="*/ 0 h 851"/>
                <a:gd name="T16" fmla="*/ 0 w 842"/>
                <a:gd name="T17" fmla="*/ 0 h 851"/>
                <a:gd name="T18" fmla="*/ 0 w 842"/>
                <a:gd name="T19" fmla="*/ 0 h 851"/>
                <a:gd name="T20" fmla="*/ 0 w 842"/>
                <a:gd name="T21" fmla="*/ 0 h 851"/>
                <a:gd name="T22" fmla="*/ 0 w 842"/>
                <a:gd name="T23" fmla="*/ 0 h 851"/>
                <a:gd name="T24" fmla="*/ 0 w 842"/>
                <a:gd name="T25" fmla="*/ 0 h 851"/>
                <a:gd name="T26" fmla="*/ 0 w 842"/>
                <a:gd name="T27" fmla="*/ 0 h 851"/>
                <a:gd name="T28" fmla="*/ 0 w 842"/>
                <a:gd name="T29" fmla="*/ 0 h 851"/>
                <a:gd name="T30" fmla="*/ 0 w 842"/>
                <a:gd name="T31" fmla="*/ 0 h 851"/>
                <a:gd name="T32" fmla="*/ 0 w 842"/>
                <a:gd name="T33" fmla="*/ 0 h 851"/>
                <a:gd name="T34" fmla="*/ 0 w 842"/>
                <a:gd name="T35" fmla="*/ 0 h 851"/>
                <a:gd name="T36" fmla="*/ 0 w 842"/>
                <a:gd name="T37" fmla="*/ 0 h 851"/>
                <a:gd name="T38" fmla="*/ 0 w 842"/>
                <a:gd name="T39" fmla="*/ 0 h 851"/>
                <a:gd name="T40" fmla="*/ 0 w 842"/>
                <a:gd name="T41" fmla="*/ 0 h 851"/>
                <a:gd name="T42" fmla="*/ 0 w 842"/>
                <a:gd name="T43" fmla="*/ 0 h 851"/>
                <a:gd name="T44" fmla="*/ 0 w 842"/>
                <a:gd name="T45" fmla="*/ 0 h 851"/>
                <a:gd name="T46" fmla="*/ 0 w 842"/>
                <a:gd name="T47" fmla="*/ 0 h 851"/>
                <a:gd name="T48" fmla="*/ 0 w 842"/>
                <a:gd name="T49" fmla="*/ 0 h 851"/>
                <a:gd name="T50" fmla="*/ 0 w 842"/>
                <a:gd name="T51" fmla="*/ 0 h 851"/>
                <a:gd name="T52" fmla="*/ 0 w 842"/>
                <a:gd name="T53" fmla="*/ 0 h 851"/>
                <a:gd name="T54" fmla="*/ 0 w 842"/>
                <a:gd name="T55" fmla="*/ 0 h 851"/>
                <a:gd name="T56" fmla="*/ 0 w 842"/>
                <a:gd name="T57" fmla="*/ 0 h 851"/>
                <a:gd name="T58" fmla="*/ 0 w 842"/>
                <a:gd name="T59" fmla="*/ 0 h 851"/>
                <a:gd name="T60" fmla="*/ 0 w 842"/>
                <a:gd name="T61" fmla="*/ 0 h 851"/>
                <a:gd name="T62" fmla="*/ 0 w 842"/>
                <a:gd name="T63" fmla="*/ 0 h 851"/>
                <a:gd name="T64" fmla="*/ 0 w 842"/>
                <a:gd name="T65" fmla="*/ 0 h 851"/>
                <a:gd name="T66" fmla="*/ 0 w 842"/>
                <a:gd name="T67" fmla="*/ 0 h 851"/>
                <a:gd name="T68" fmla="*/ 0 w 842"/>
                <a:gd name="T69" fmla="*/ 0 h 851"/>
                <a:gd name="T70" fmla="*/ 0 w 842"/>
                <a:gd name="T71" fmla="*/ 0 h 851"/>
                <a:gd name="T72" fmla="*/ 0 w 842"/>
                <a:gd name="T73" fmla="*/ 0 h 851"/>
                <a:gd name="T74" fmla="*/ 0 w 842"/>
                <a:gd name="T75" fmla="*/ 0 h 851"/>
                <a:gd name="T76" fmla="*/ 0 w 842"/>
                <a:gd name="T77" fmla="*/ 0 h 851"/>
                <a:gd name="T78" fmla="*/ 0 w 842"/>
                <a:gd name="T79" fmla="*/ 0 h 851"/>
                <a:gd name="T80" fmla="*/ 0 w 842"/>
                <a:gd name="T81" fmla="*/ 0 h 851"/>
                <a:gd name="T82" fmla="*/ 0 w 842"/>
                <a:gd name="T83" fmla="*/ 0 h 851"/>
                <a:gd name="T84" fmla="*/ 0 w 842"/>
                <a:gd name="T85" fmla="*/ 0 h 851"/>
                <a:gd name="T86" fmla="*/ 0 w 842"/>
                <a:gd name="T87" fmla="*/ 0 h 851"/>
                <a:gd name="T88" fmla="*/ 0 w 842"/>
                <a:gd name="T89" fmla="*/ 0 h 851"/>
                <a:gd name="T90" fmla="*/ 0 w 842"/>
                <a:gd name="T91" fmla="*/ 0 h 851"/>
                <a:gd name="T92" fmla="*/ 0 w 842"/>
                <a:gd name="T93" fmla="*/ 0 h 851"/>
                <a:gd name="T94" fmla="*/ 0 w 842"/>
                <a:gd name="T95" fmla="*/ 0 h 851"/>
                <a:gd name="T96" fmla="*/ 0 w 842"/>
                <a:gd name="T97" fmla="*/ 0 h 851"/>
                <a:gd name="T98" fmla="*/ 0 w 842"/>
                <a:gd name="T99" fmla="*/ 0 h 851"/>
                <a:gd name="T100" fmla="*/ 0 w 842"/>
                <a:gd name="T101" fmla="*/ 0 h 851"/>
                <a:gd name="T102" fmla="*/ 0 w 842"/>
                <a:gd name="T103" fmla="*/ 0 h 851"/>
                <a:gd name="T104" fmla="*/ 0 w 842"/>
                <a:gd name="T105" fmla="*/ 0 h 851"/>
                <a:gd name="T106" fmla="*/ 0 w 842"/>
                <a:gd name="T107" fmla="*/ 0 h 851"/>
                <a:gd name="T108" fmla="*/ 0 w 842"/>
                <a:gd name="T109" fmla="*/ 0 h 851"/>
                <a:gd name="T110" fmla="*/ 0 w 842"/>
                <a:gd name="T111" fmla="*/ 0 h 851"/>
                <a:gd name="T112" fmla="*/ 0 w 842"/>
                <a:gd name="T113" fmla="*/ 0 h 851"/>
                <a:gd name="T114" fmla="*/ 0 w 842"/>
                <a:gd name="T115" fmla="*/ 0 h 851"/>
                <a:gd name="T116" fmla="*/ 0 w 842"/>
                <a:gd name="T117" fmla="*/ 0 h 851"/>
                <a:gd name="T118" fmla="*/ 0 w 842"/>
                <a:gd name="T119" fmla="*/ 0 h 851"/>
                <a:gd name="T120" fmla="*/ 0 w 842"/>
                <a:gd name="T121" fmla="*/ 0 h 851"/>
                <a:gd name="T122" fmla="*/ 0 w 842"/>
                <a:gd name="T123" fmla="*/ 0 h 85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42"/>
                <a:gd name="T187" fmla="*/ 0 h 851"/>
                <a:gd name="T188" fmla="*/ 842 w 842"/>
                <a:gd name="T189" fmla="*/ 851 h 85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42" h="851">
                  <a:moveTo>
                    <a:pt x="129" y="811"/>
                  </a:moveTo>
                  <a:lnTo>
                    <a:pt x="129" y="811"/>
                  </a:lnTo>
                  <a:lnTo>
                    <a:pt x="119" y="795"/>
                  </a:lnTo>
                  <a:lnTo>
                    <a:pt x="111" y="778"/>
                  </a:lnTo>
                  <a:lnTo>
                    <a:pt x="104" y="761"/>
                  </a:lnTo>
                  <a:lnTo>
                    <a:pt x="96" y="744"/>
                  </a:lnTo>
                  <a:lnTo>
                    <a:pt x="91" y="728"/>
                  </a:lnTo>
                  <a:lnTo>
                    <a:pt x="86" y="711"/>
                  </a:lnTo>
                  <a:lnTo>
                    <a:pt x="83" y="694"/>
                  </a:lnTo>
                  <a:lnTo>
                    <a:pt x="80" y="678"/>
                  </a:lnTo>
                  <a:lnTo>
                    <a:pt x="79" y="661"/>
                  </a:lnTo>
                  <a:lnTo>
                    <a:pt x="78" y="645"/>
                  </a:lnTo>
                  <a:lnTo>
                    <a:pt x="77" y="629"/>
                  </a:lnTo>
                  <a:lnTo>
                    <a:pt x="78" y="612"/>
                  </a:lnTo>
                  <a:lnTo>
                    <a:pt x="80" y="596"/>
                  </a:lnTo>
                  <a:lnTo>
                    <a:pt x="82" y="579"/>
                  </a:lnTo>
                  <a:lnTo>
                    <a:pt x="85" y="563"/>
                  </a:lnTo>
                  <a:lnTo>
                    <a:pt x="89" y="547"/>
                  </a:lnTo>
                  <a:lnTo>
                    <a:pt x="93" y="530"/>
                  </a:lnTo>
                  <a:lnTo>
                    <a:pt x="99" y="515"/>
                  </a:lnTo>
                  <a:lnTo>
                    <a:pt x="105" y="498"/>
                  </a:lnTo>
                  <a:lnTo>
                    <a:pt x="112" y="483"/>
                  </a:lnTo>
                  <a:lnTo>
                    <a:pt x="119" y="467"/>
                  </a:lnTo>
                  <a:lnTo>
                    <a:pt x="128" y="451"/>
                  </a:lnTo>
                  <a:lnTo>
                    <a:pt x="136" y="436"/>
                  </a:lnTo>
                  <a:lnTo>
                    <a:pt x="147" y="421"/>
                  </a:lnTo>
                  <a:lnTo>
                    <a:pt x="157" y="405"/>
                  </a:lnTo>
                  <a:lnTo>
                    <a:pt x="167" y="390"/>
                  </a:lnTo>
                  <a:lnTo>
                    <a:pt x="178" y="374"/>
                  </a:lnTo>
                  <a:lnTo>
                    <a:pt x="191" y="360"/>
                  </a:lnTo>
                  <a:lnTo>
                    <a:pt x="203" y="346"/>
                  </a:lnTo>
                  <a:lnTo>
                    <a:pt x="216" y="331"/>
                  </a:lnTo>
                  <a:lnTo>
                    <a:pt x="230" y="317"/>
                  </a:lnTo>
                  <a:lnTo>
                    <a:pt x="244" y="304"/>
                  </a:lnTo>
                  <a:lnTo>
                    <a:pt x="259" y="290"/>
                  </a:lnTo>
                  <a:lnTo>
                    <a:pt x="274" y="277"/>
                  </a:lnTo>
                  <a:lnTo>
                    <a:pt x="290" y="264"/>
                  </a:lnTo>
                  <a:lnTo>
                    <a:pt x="305" y="252"/>
                  </a:lnTo>
                  <a:lnTo>
                    <a:pt x="322" y="239"/>
                  </a:lnTo>
                  <a:lnTo>
                    <a:pt x="339" y="227"/>
                  </a:lnTo>
                  <a:lnTo>
                    <a:pt x="356" y="216"/>
                  </a:lnTo>
                  <a:lnTo>
                    <a:pt x="373" y="204"/>
                  </a:lnTo>
                  <a:lnTo>
                    <a:pt x="409" y="184"/>
                  </a:lnTo>
                  <a:lnTo>
                    <a:pt x="446" y="163"/>
                  </a:lnTo>
                  <a:lnTo>
                    <a:pt x="484" y="146"/>
                  </a:lnTo>
                  <a:lnTo>
                    <a:pt x="523" y="130"/>
                  </a:lnTo>
                  <a:lnTo>
                    <a:pt x="542" y="122"/>
                  </a:lnTo>
                  <a:lnTo>
                    <a:pt x="562" y="116"/>
                  </a:lnTo>
                  <a:lnTo>
                    <a:pt x="581" y="109"/>
                  </a:lnTo>
                  <a:lnTo>
                    <a:pt x="601" y="104"/>
                  </a:lnTo>
                  <a:lnTo>
                    <a:pt x="621" y="99"/>
                  </a:lnTo>
                  <a:lnTo>
                    <a:pt x="641" y="94"/>
                  </a:lnTo>
                  <a:lnTo>
                    <a:pt x="660" y="90"/>
                  </a:lnTo>
                  <a:lnTo>
                    <a:pt x="681" y="86"/>
                  </a:lnTo>
                  <a:lnTo>
                    <a:pt x="700" y="83"/>
                  </a:lnTo>
                  <a:lnTo>
                    <a:pt x="720" y="80"/>
                  </a:lnTo>
                  <a:lnTo>
                    <a:pt x="739" y="78"/>
                  </a:lnTo>
                  <a:lnTo>
                    <a:pt x="758" y="77"/>
                  </a:lnTo>
                  <a:lnTo>
                    <a:pt x="778" y="76"/>
                  </a:lnTo>
                  <a:lnTo>
                    <a:pt x="797" y="76"/>
                  </a:lnTo>
                  <a:lnTo>
                    <a:pt x="817" y="77"/>
                  </a:lnTo>
                  <a:lnTo>
                    <a:pt x="835" y="78"/>
                  </a:lnTo>
                  <a:lnTo>
                    <a:pt x="842" y="1"/>
                  </a:lnTo>
                  <a:lnTo>
                    <a:pt x="820" y="0"/>
                  </a:lnTo>
                  <a:lnTo>
                    <a:pt x="798" y="0"/>
                  </a:lnTo>
                  <a:lnTo>
                    <a:pt x="777" y="0"/>
                  </a:lnTo>
                  <a:lnTo>
                    <a:pt x="755" y="0"/>
                  </a:lnTo>
                  <a:lnTo>
                    <a:pt x="733" y="2"/>
                  </a:lnTo>
                  <a:lnTo>
                    <a:pt x="711" y="4"/>
                  </a:lnTo>
                  <a:lnTo>
                    <a:pt x="690" y="7"/>
                  </a:lnTo>
                  <a:lnTo>
                    <a:pt x="667" y="10"/>
                  </a:lnTo>
                  <a:lnTo>
                    <a:pt x="646" y="14"/>
                  </a:lnTo>
                  <a:lnTo>
                    <a:pt x="624" y="18"/>
                  </a:lnTo>
                  <a:lnTo>
                    <a:pt x="602" y="23"/>
                  </a:lnTo>
                  <a:lnTo>
                    <a:pt x="580" y="29"/>
                  </a:lnTo>
                  <a:lnTo>
                    <a:pt x="559" y="35"/>
                  </a:lnTo>
                  <a:lnTo>
                    <a:pt x="537" y="43"/>
                  </a:lnTo>
                  <a:lnTo>
                    <a:pt x="517" y="50"/>
                  </a:lnTo>
                  <a:lnTo>
                    <a:pt x="494" y="58"/>
                  </a:lnTo>
                  <a:lnTo>
                    <a:pt x="453" y="75"/>
                  </a:lnTo>
                  <a:lnTo>
                    <a:pt x="412" y="95"/>
                  </a:lnTo>
                  <a:lnTo>
                    <a:pt x="371" y="116"/>
                  </a:lnTo>
                  <a:lnTo>
                    <a:pt x="333" y="139"/>
                  </a:lnTo>
                  <a:lnTo>
                    <a:pt x="314" y="151"/>
                  </a:lnTo>
                  <a:lnTo>
                    <a:pt x="295" y="163"/>
                  </a:lnTo>
                  <a:lnTo>
                    <a:pt x="277" y="177"/>
                  </a:lnTo>
                  <a:lnTo>
                    <a:pt x="258" y="190"/>
                  </a:lnTo>
                  <a:lnTo>
                    <a:pt x="241" y="203"/>
                  </a:lnTo>
                  <a:lnTo>
                    <a:pt x="224" y="218"/>
                  </a:lnTo>
                  <a:lnTo>
                    <a:pt x="207" y="232"/>
                  </a:lnTo>
                  <a:lnTo>
                    <a:pt x="192" y="247"/>
                  </a:lnTo>
                  <a:lnTo>
                    <a:pt x="175" y="263"/>
                  </a:lnTo>
                  <a:lnTo>
                    <a:pt x="160" y="278"/>
                  </a:lnTo>
                  <a:lnTo>
                    <a:pt x="146" y="295"/>
                  </a:lnTo>
                  <a:lnTo>
                    <a:pt x="131" y="310"/>
                  </a:lnTo>
                  <a:lnTo>
                    <a:pt x="118" y="326"/>
                  </a:lnTo>
                  <a:lnTo>
                    <a:pt x="105" y="344"/>
                  </a:lnTo>
                  <a:lnTo>
                    <a:pt x="92" y="361"/>
                  </a:lnTo>
                  <a:lnTo>
                    <a:pt x="81" y="379"/>
                  </a:lnTo>
                  <a:lnTo>
                    <a:pt x="70" y="396"/>
                  </a:lnTo>
                  <a:lnTo>
                    <a:pt x="59" y="414"/>
                  </a:lnTo>
                  <a:lnTo>
                    <a:pt x="50" y="432"/>
                  </a:lnTo>
                  <a:lnTo>
                    <a:pt x="41" y="451"/>
                  </a:lnTo>
                  <a:lnTo>
                    <a:pt x="33" y="470"/>
                  </a:lnTo>
                  <a:lnTo>
                    <a:pt x="26" y="488"/>
                  </a:lnTo>
                  <a:lnTo>
                    <a:pt x="19" y="508"/>
                  </a:lnTo>
                  <a:lnTo>
                    <a:pt x="14" y="527"/>
                  </a:lnTo>
                  <a:lnTo>
                    <a:pt x="9" y="547"/>
                  </a:lnTo>
                  <a:lnTo>
                    <a:pt x="5" y="567"/>
                  </a:lnTo>
                  <a:lnTo>
                    <a:pt x="3" y="587"/>
                  </a:lnTo>
                  <a:lnTo>
                    <a:pt x="1" y="607"/>
                  </a:lnTo>
                  <a:lnTo>
                    <a:pt x="0" y="628"/>
                  </a:lnTo>
                  <a:lnTo>
                    <a:pt x="0" y="647"/>
                  </a:lnTo>
                  <a:lnTo>
                    <a:pt x="1" y="667"/>
                  </a:lnTo>
                  <a:lnTo>
                    <a:pt x="4" y="688"/>
                  </a:lnTo>
                  <a:lnTo>
                    <a:pt x="7" y="708"/>
                  </a:lnTo>
                  <a:lnTo>
                    <a:pt x="11" y="729"/>
                  </a:lnTo>
                  <a:lnTo>
                    <a:pt x="17" y="749"/>
                  </a:lnTo>
                  <a:lnTo>
                    <a:pt x="24" y="770"/>
                  </a:lnTo>
                  <a:lnTo>
                    <a:pt x="32" y="790"/>
                  </a:lnTo>
                  <a:lnTo>
                    <a:pt x="41" y="811"/>
                  </a:lnTo>
                  <a:lnTo>
                    <a:pt x="51" y="831"/>
                  </a:lnTo>
                  <a:lnTo>
                    <a:pt x="63" y="851"/>
                  </a:lnTo>
                  <a:lnTo>
                    <a:pt x="129" y="8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0" name="Freeform 437"/>
            <p:cNvSpPr>
              <a:spLocks/>
            </p:cNvSpPr>
            <p:nvPr/>
          </p:nvSpPr>
          <p:spPr bwMode="auto">
            <a:xfrm>
              <a:off x="2335" y="1988"/>
              <a:ext cx="35" cy="12"/>
            </a:xfrm>
            <a:custGeom>
              <a:avLst/>
              <a:gdLst>
                <a:gd name="T0" fmla="*/ 0 w 561"/>
                <a:gd name="T1" fmla="*/ 0 h 194"/>
                <a:gd name="T2" fmla="*/ 0 w 561"/>
                <a:gd name="T3" fmla="*/ 0 h 194"/>
                <a:gd name="T4" fmla="*/ 0 w 561"/>
                <a:gd name="T5" fmla="*/ 0 h 194"/>
                <a:gd name="T6" fmla="*/ 0 w 561"/>
                <a:gd name="T7" fmla="*/ 0 h 194"/>
                <a:gd name="T8" fmla="*/ 0 w 561"/>
                <a:gd name="T9" fmla="*/ 0 h 194"/>
                <a:gd name="T10" fmla="*/ 0 w 561"/>
                <a:gd name="T11" fmla="*/ 0 h 194"/>
                <a:gd name="T12" fmla="*/ 0 w 561"/>
                <a:gd name="T13" fmla="*/ 0 h 194"/>
                <a:gd name="T14" fmla="*/ 0 w 561"/>
                <a:gd name="T15" fmla="*/ 0 h 194"/>
                <a:gd name="T16" fmla="*/ 0 w 561"/>
                <a:gd name="T17" fmla="*/ 0 h 194"/>
                <a:gd name="T18" fmla="*/ 0 w 561"/>
                <a:gd name="T19" fmla="*/ 0 h 194"/>
                <a:gd name="T20" fmla="*/ 0 w 561"/>
                <a:gd name="T21" fmla="*/ 0 h 194"/>
                <a:gd name="T22" fmla="*/ 0 w 561"/>
                <a:gd name="T23" fmla="*/ 0 h 194"/>
                <a:gd name="T24" fmla="*/ 0 w 561"/>
                <a:gd name="T25" fmla="*/ 0 h 194"/>
                <a:gd name="T26" fmla="*/ 0 w 561"/>
                <a:gd name="T27" fmla="*/ 0 h 194"/>
                <a:gd name="T28" fmla="*/ 0 w 561"/>
                <a:gd name="T29" fmla="*/ 0 h 194"/>
                <a:gd name="T30" fmla="*/ 0 w 561"/>
                <a:gd name="T31" fmla="*/ 0 h 194"/>
                <a:gd name="T32" fmla="*/ 0 w 561"/>
                <a:gd name="T33" fmla="*/ 0 h 194"/>
                <a:gd name="T34" fmla="*/ 0 w 561"/>
                <a:gd name="T35" fmla="*/ 0 h 194"/>
                <a:gd name="T36" fmla="*/ 0 w 561"/>
                <a:gd name="T37" fmla="*/ 0 h 194"/>
                <a:gd name="T38" fmla="*/ 0 w 561"/>
                <a:gd name="T39" fmla="*/ 0 h 194"/>
                <a:gd name="T40" fmla="*/ 0 w 561"/>
                <a:gd name="T41" fmla="*/ 0 h 194"/>
                <a:gd name="T42" fmla="*/ 0 w 561"/>
                <a:gd name="T43" fmla="*/ 0 h 194"/>
                <a:gd name="T44" fmla="*/ 0 w 561"/>
                <a:gd name="T45" fmla="*/ 0 h 194"/>
                <a:gd name="T46" fmla="*/ 0 w 561"/>
                <a:gd name="T47" fmla="*/ 0 h 194"/>
                <a:gd name="T48" fmla="*/ 0 w 561"/>
                <a:gd name="T49" fmla="*/ 0 h 194"/>
                <a:gd name="T50" fmla="*/ 0 w 561"/>
                <a:gd name="T51" fmla="*/ 0 h 194"/>
                <a:gd name="T52" fmla="*/ 0 w 561"/>
                <a:gd name="T53" fmla="*/ 0 h 194"/>
                <a:gd name="T54" fmla="*/ 0 w 561"/>
                <a:gd name="T55" fmla="*/ 0 h 194"/>
                <a:gd name="T56" fmla="*/ 0 w 561"/>
                <a:gd name="T57" fmla="*/ 0 h 194"/>
                <a:gd name="T58" fmla="*/ 0 w 561"/>
                <a:gd name="T59" fmla="*/ 0 h 194"/>
                <a:gd name="T60" fmla="*/ 0 w 561"/>
                <a:gd name="T61" fmla="*/ 0 h 194"/>
                <a:gd name="T62" fmla="*/ 0 w 561"/>
                <a:gd name="T63" fmla="*/ 0 h 194"/>
                <a:gd name="T64" fmla="*/ 0 w 561"/>
                <a:gd name="T65" fmla="*/ 0 h 194"/>
                <a:gd name="T66" fmla="*/ 0 w 561"/>
                <a:gd name="T67" fmla="*/ 0 h 19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61"/>
                <a:gd name="T103" fmla="*/ 0 h 194"/>
                <a:gd name="T104" fmla="*/ 561 w 561"/>
                <a:gd name="T105" fmla="*/ 194 h 19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61" h="194">
                  <a:moveTo>
                    <a:pt x="523" y="70"/>
                  </a:moveTo>
                  <a:lnTo>
                    <a:pt x="523" y="70"/>
                  </a:lnTo>
                  <a:lnTo>
                    <a:pt x="511" y="76"/>
                  </a:lnTo>
                  <a:lnTo>
                    <a:pt x="498" y="82"/>
                  </a:lnTo>
                  <a:lnTo>
                    <a:pt x="483" y="88"/>
                  </a:lnTo>
                  <a:lnTo>
                    <a:pt x="469" y="93"/>
                  </a:lnTo>
                  <a:lnTo>
                    <a:pt x="454" y="98"/>
                  </a:lnTo>
                  <a:lnTo>
                    <a:pt x="438" y="102"/>
                  </a:lnTo>
                  <a:lnTo>
                    <a:pt x="423" y="106"/>
                  </a:lnTo>
                  <a:lnTo>
                    <a:pt x="406" y="109"/>
                  </a:lnTo>
                  <a:lnTo>
                    <a:pt x="390" y="112"/>
                  </a:lnTo>
                  <a:lnTo>
                    <a:pt x="374" y="114"/>
                  </a:lnTo>
                  <a:lnTo>
                    <a:pt x="356" y="115"/>
                  </a:lnTo>
                  <a:lnTo>
                    <a:pt x="340" y="116"/>
                  </a:lnTo>
                  <a:lnTo>
                    <a:pt x="322" y="116"/>
                  </a:lnTo>
                  <a:lnTo>
                    <a:pt x="305" y="116"/>
                  </a:lnTo>
                  <a:lnTo>
                    <a:pt x="289" y="115"/>
                  </a:lnTo>
                  <a:lnTo>
                    <a:pt x="271" y="113"/>
                  </a:lnTo>
                  <a:lnTo>
                    <a:pt x="255" y="111"/>
                  </a:lnTo>
                  <a:lnTo>
                    <a:pt x="238" y="107"/>
                  </a:lnTo>
                  <a:lnTo>
                    <a:pt x="223" y="103"/>
                  </a:lnTo>
                  <a:lnTo>
                    <a:pt x="207" y="99"/>
                  </a:lnTo>
                  <a:lnTo>
                    <a:pt x="192" y="94"/>
                  </a:lnTo>
                  <a:lnTo>
                    <a:pt x="177" y="89"/>
                  </a:lnTo>
                  <a:lnTo>
                    <a:pt x="164" y="83"/>
                  </a:lnTo>
                  <a:lnTo>
                    <a:pt x="149" y="76"/>
                  </a:lnTo>
                  <a:lnTo>
                    <a:pt x="136" y="69"/>
                  </a:lnTo>
                  <a:lnTo>
                    <a:pt x="124" y="60"/>
                  </a:lnTo>
                  <a:lnTo>
                    <a:pt x="112" y="52"/>
                  </a:lnTo>
                  <a:lnTo>
                    <a:pt x="102" y="43"/>
                  </a:lnTo>
                  <a:lnTo>
                    <a:pt x="92" y="34"/>
                  </a:lnTo>
                  <a:lnTo>
                    <a:pt x="83" y="23"/>
                  </a:lnTo>
                  <a:lnTo>
                    <a:pt x="73" y="12"/>
                  </a:lnTo>
                  <a:lnTo>
                    <a:pt x="66" y="0"/>
                  </a:lnTo>
                  <a:lnTo>
                    <a:pt x="0" y="40"/>
                  </a:lnTo>
                  <a:lnTo>
                    <a:pt x="11" y="57"/>
                  </a:lnTo>
                  <a:lnTo>
                    <a:pt x="23" y="73"/>
                  </a:lnTo>
                  <a:lnTo>
                    <a:pt x="35" y="87"/>
                  </a:lnTo>
                  <a:lnTo>
                    <a:pt x="50" y="100"/>
                  </a:lnTo>
                  <a:lnTo>
                    <a:pt x="64" y="113"/>
                  </a:lnTo>
                  <a:lnTo>
                    <a:pt x="80" y="125"/>
                  </a:lnTo>
                  <a:lnTo>
                    <a:pt x="96" y="135"/>
                  </a:lnTo>
                  <a:lnTo>
                    <a:pt x="113" y="144"/>
                  </a:lnTo>
                  <a:lnTo>
                    <a:pt x="131" y="154"/>
                  </a:lnTo>
                  <a:lnTo>
                    <a:pt x="148" y="161"/>
                  </a:lnTo>
                  <a:lnTo>
                    <a:pt x="167" y="168"/>
                  </a:lnTo>
                  <a:lnTo>
                    <a:pt x="185" y="174"/>
                  </a:lnTo>
                  <a:lnTo>
                    <a:pt x="205" y="179"/>
                  </a:lnTo>
                  <a:lnTo>
                    <a:pt x="223" y="183"/>
                  </a:lnTo>
                  <a:lnTo>
                    <a:pt x="242" y="186"/>
                  </a:lnTo>
                  <a:lnTo>
                    <a:pt x="262" y="189"/>
                  </a:lnTo>
                  <a:lnTo>
                    <a:pt x="282" y="191"/>
                  </a:lnTo>
                  <a:lnTo>
                    <a:pt x="302" y="193"/>
                  </a:lnTo>
                  <a:lnTo>
                    <a:pt x="321" y="194"/>
                  </a:lnTo>
                  <a:lnTo>
                    <a:pt x="341" y="194"/>
                  </a:lnTo>
                  <a:lnTo>
                    <a:pt x="361" y="193"/>
                  </a:lnTo>
                  <a:lnTo>
                    <a:pt x="381" y="190"/>
                  </a:lnTo>
                  <a:lnTo>
                    <a:pt x="400" y="188"/>
                  </a:lnTo>
                  <a:lnTo>
                    <a:pt x="420" y="185"/>
                  </a:lnTo>
                  <a:lnTo>
                    <a:pt x="438" y="181"/>
                  </a:lnTo>
                  <a:lnTo>
                    <a:pt x="458" y="177"/>
                  </a:lnTo>
                  <a:lnTo>
                    <a:pt x="476" y="172"/>
                  </a:lnTo>
                  <a:lnTo>
                    <a:pt x="494" y="167"/>
                  </a:lnTo>
                  <a:lnTo>
                    <a:pt x="511" y="161"/>
                  </a:lnTo>
                  <a:lnTo>
                    <a:pt x="528" y="154"/>
                  </a:lnTo>
                  <a:lnTo>
                    <a:pt x="545" y="145"/>
                  </a:lnTo>
                  <a:lnTo>
                    <a:pt x="561" y="137"/>
                  </a:lnTo>
                  <a:lnTo>
                    <a:pt x="523" y="7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1" name="Freeform 438"/>
            <p:cNvSpPr>
              <a:spLocks/>
            </p:cNvSpPr>
            <p:nvPr/>
          </p:nvSpPr>
          <p:spPr bwMode="auto">
            <a:xfrm>
              <a:off x="2368" y="1965"/>
              <a:ext cx="36" cy="32"/>
            </a:xfrm>
            <a:custGeom>
              <a:avLst/>
              <a:gdLst>
                <a:gd name="T0" fmla="*/ 0 w 575"/>
                <a:gd name="T1" fmla="*/ 0 h 507"/>
                <a:gd name="T2" fmla="*/ 0 w 575"/>
                <a:gd name="T3" fmla="*/ 0 h 507"/>
                <a:gd name="T4" fmla="*/ 0 w 575"/>
                <a:gd name="T5" fmla="*/ 0 h 507"/>
                <a:gd name="T6" fmla="*/ 0 w 575"/>
                <a:gd name="T7" fmla="*/ 0 h 507"/>
                <a:gd name="T8" fmla="*/ 0 w 575"/>
                <a:gd name="T9" fmla="*/ 0 h 507"/>
                <a:gd name="T10" fmla="*/ 0 w 575"/>
                <a:gd name="T11" fmla="*/ 0 h 507"/>
                <a:gd name="T12" fmla="*/ 0 w 575"/>
                <a:gd name="T13" fmla="*/ 0 h 507"/>
                <a:gd name="T14" fmla="*/ 0 w 575"/>
                <a:gd name="T15" fmla="*/ 0 h 507"/>
                <a:gd name="T16" fmla="*/ 0 w 575"/>
                <a:gd name="T17" fmla="*/ 0 h 507"/>
                <a:gd name="T18" fmla="*/ 0 w 575"/>
                <a:gd name="T19" fmla="*/ 0 h 507"/>
                <a:gd name="T20" fmla="*/ 0 w 575"/>
                <a:gd name="T21" fmla="*/ 0 h 507"/>
                <a:gd name="T22" fmla="*/ 0 w 575"/>
                <a:gd name="T23" fmla="*/ 0 h 507"/>
                <a:gd name="T24" fmla="*/ 0 w 575"/>
                <a:gd name="T25" fmla="*/ 0 h 507"/>
                <a:gd name="T26" fmla="*/ 0 w 575"/>
                <a:gd name="T27" fmla="*/ 0 h 507"/>
                <a:gd name="T28" fmla="*/ 0 w 575"/>
                <a:gd name="T29" fmla="*/ 0 h 507"/>
                <a:gd name="T30" fmla="*/ 0 w 575"/>
                <a:gd name="T31" fmla="*/ 0 h 507"/>
                <a:gd name="T32" fmla="*/ 0 w 575"/>
                <a:gd name="T33" fmla="*/ 0 h 507"/>
                <a:gd name="T34" fmla="*/ 0 w 575"/>
                <a:gd name="T35" fmla="*/ 0 h 507"/>
                <a:gd name="T36" fmla="*/ 0 w 575"/>
                <a:gd name="T37" fmla="*/ 0 h 507"/>
                <a:gd name="T38" fmla="*/ 0 w 575"/>
                <a:gd name="T39" fmla="*/ 0 h 507"/>
                <a:gd name="T40" fmla="*/ 0 w 575"/>
                <a:gd name="T41" fmla="*/ 0 h 507"/>
                <a:gd name="T42" fmla="*/ 0 w 575"/>
                <a:gd name="T43" fmla="*/ 0 h 507"/>
                <a:gd name="T44" fmla="*/ 0 w 575"/>
                <a:gd name="T45" fmla="*/ 0 h 507"/>
                <a:gd name="T46" fmla="*/ 0 w 575"/>
                <a:gd name="T47" fmla="*/ 0 h 507"/>
                <a:gd name="T48" fmla="*/ 0 w 575"/>
                <a:gd name="T49" fmla="*/ 0 h 507"/>
                <a:gd name="T50" fmla="*/ 0 w 575"/>
                <a:gd name="T51" fmla="*/ 0 h 507"/>
                <a:gd name="T52" fmla="*/ 0 w 575"/>
                <a:gd name="T53" fmla="*/ 0 h 507"/>
                <a:gd name="T54" fmla="*/ 0 w 575"/>
                <a:gd name="T55" fmla="*/ 0 h 507"/>
                <a:gd name="T56" fmla="*/ 0 w 575"/>
                <a:gd name="T57" fmla="*/ 0 h 507"/>
                <a:gd name="T58" fmla="*/ 0 w 575"/>
                <a:gd name="T59" fmla="*/ 0 h 507"/>
                <a:gd name="T60" fmla="*/ 0 w 575"/>
                <a:gd name="T61" fmla="*/ 0 h 507"/>
                <a:gd name="T62" fmla="*/ 0 w 575"/>
                <a:gd name="T63" fmla="*/ 0 h 507"/>
                <a:gd name="T64" fmla="*/ 0 w 575"/>
                <a:gd name="T65" fmla="*/ 0 h 507"/>
                <a:gd name="T66" fmla="*/ 0 w 575"/>
                <a:gd name="T67" fmla="*/ 0 h 507"/>
                <a:gd name="T68" fmla="*/ 0 w 575"/>
                <a:gd name="T69" fmla="*/ 0 h 507"/>
                <a:gd name="T70" fmla="*/ 0 w 575"/>
                <a:gd name="T71" fmla="*/ 0 h 507"/>
                <a:gd name="T72" fmla="*/ 0 w 575"/>
                <a:gd name="T73" fmla="*/ 0 h 5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5"/>
                <a:gd name="T112" fmla="*/ 0 h 507"/>
                <a:gd name="T113" fmla="*/ 575 w 575"/>
                <a:gd name="T114" fmla="*/ 507 h 5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5" h="507">
                  <a:moveTo>
                    <a:pt x="516" y="0"/>
                  </a:moveTo>
                  <a:lnTo>
                    <a:pt x="516" y="0"/>
                  </a:lnTo>
                  <a:lnTo>
                    <a:pt x="488" y="34"/>
                  </a:lnTo>
                  <a:lnTo>
                    <a:pt x="459" y="67"/>
                  </a:lnTo>
                  <a:lnTo>
                    <a:pt x="431" y="98"/>
                  </a:lnTo>
                  <a:lnTo>
                    <a:pt x="401" y="129"/>
                  </a:lnTo>
                  <a:lnTo>
                    <a:pt x="370" y="160"/>
                  </a:lnTo>
                  <a:lnTo>
                    <a:pt x="340" y="190"/>
                  </a:lnTo>
                  <a:lnTo>
                    <a:pt x="308" y="218"/>
                  </a:lnTo>
                  <a:lnTo>
                    <a:pt x="276" y="247"/>
                  </a:lnTo>
                  <a:lnTo>
                    <a:pt x="243" y="274"/>
                  </a:lnTo>
                  <a:lnTo>
                    <a:pt x="210" y="300"/>
                  </a:lnTo>
                  <a:lnTo>
                    <a:pt x="177" y="326"/>
                  </a:lnTo>
                  <a:lnTo>
                    <a:pt x="143" y="350"/>
                  </a:lnTo>
                  <a:lnTo>
                    <a:pt x="108" y="374"/>
                  </a:lnTo>
                  <a:lnTo>
                    <a:pt x="73" y="397"/>
                  </a:lnTo>
                  <a:lnTo>
                    <a:pt x="37" y="419"/>
                  </a:lnTo>
                  <a:lnTo>
                    <a:pt x="0" y="440"/>
                  </a:lnTo>
                  <a:lnTo>
                    <a:pt x="38" y="507"/>
                  </a:lnTo>
                  <a:lnTo>
                    <a:pt x="76" y="486"/>
                  </a:lnTo>
                  <a:lnTo>
                    <a:pt x="114" y="462"/>
                  </a:lnTo>
                  <a:lnTo>
                    <a:pt x="151" y="439"/>
                  </a:lnTo>
                  <a:lnTo>
                    <a:pt x="187" y="414"/>
                  </a:lnTo>
                  <a:lnTo>
                    <a:pt x="223" y="388"/>
                  </a:lnTo>
                  <a:lnTo>
                    <a:pt x="258" y="362"/>
                  </a:lnTo>
                  <a:lnTo>
                    <a:pt x="292" y="334"/>
                  </a:lnTo>
                  <a:lnTo>
                    <a:pt x="326" y="305"/>
                  </a:lnTo>
                  <a:lnTo>
                    <a:pt x="360" y="276"/>
                  </a:lnTo>
                  <a:lnTo>
                    <a:pt x="393" y="246"/>
                  </a:lnTo>
                  <a:lnTo>
                    <a:pt x="425" y="215"/>
                  </a:lnTo>
                  <a:lnTo>
                    <a:pt x="456" y="183"/>
                  </a:lnTo>
                  <a:lnTo>
                    <a:pt x="487" y="151"/>
                  </a:lnTo>
                  <a:lnTo>
                    <a:pt x="517" y="118"/>
                  </a:lnTo>
                  <a:lnTo>
                    <a:pt x="547" y="84"/>
                  </a:lnTo>
                  <a:lnTo>
                    <a:pt x="575" y="49"/>
                  </a:lnTo>
                  <a:lnTo>
                    <a:pt x="51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2" name="Freeform 439"/>
            <p:cNvSpPr>
              <a:spLocks/>
            </p:cNvSpPr>
            <p:nvPr/>
          </p:nvSpPr>
          <p:spPr bwMode="auto">
            <a:xfrm>
              <a:off x="2388" y="1938"/>
              <a:ext cx="21" cy="30"/>
            </a:xfrm>
            <a:custGeom>
              <a:avLst/>
              <a:gdLst>
                <a:gd name="T0" fmla="*/ 0 w 339"/>
                <a:gd name="T1" fmla="*/ 0 h 472"/>
                <a:gd name="T2" fmla="*/ 0 w 339"/>
                <a:gd name="T3" fmla="*/ 0 h 472"/>
                <a:gd name="T4" fmla="*/ 0 w 339"/>
                <a:gd name="T5" fmla="*/ 0 h 472"/>
                <a:gd name="T6" fmla="*/ 0 w 339"/>
                <a:gd name="T7" fmla="*/ 0 h 472"/>
                <a:gd name="T8" fmla="*/ 0 w 339"/>
                <a:gd name="T9" fmla="*/ 0 h 472"/>
                <a:gd name="T10" fmla="*/ 0 w 339"/>
                <a:gd name="T11" fmla="*/ 0 h 472"/>
                <a:gd name="T12" fmla="*/ 0 w 339"/>
                <a:gd name="T13" fmla="*/ 0 h 472"/>
                <a:gd name="T14" fmla="*/ 0 w 339"/>
                <a:gd name="T15" fmla="*/ 0 h 472"/>
                <a:gd name="T16" fmla="*/ 0 w 339"/>
                <a:gd name="T17" fmla="*/ 0 h 472"/>
                <a:gd name="T18" fmla="*/ 0 w 339"/>
                <a:gd name="T19" fmla="*/ 0 h 472"/>
                <a:gd name="T20" fmla="*/ 0 w 339"/>
                <a:gd name="T21" fmla="*/ 0 h 472"/>
                <a:gd name="T22" fmla="*/ 0 w 339"/>
                <a:gd name="T23" fmla="*/ 0 h 472"/>
                <a:gd name="T24" fmla="*/ 0 w 339"/>
                <a:gd name="T25" fmla="*/ 0 h 472"/>
                <a:gd name="T26" fmla="*/ 0 w 339"/>
                <a:gd name="T27" fmla="*/ 0 h 472"/>
                <a:gd name="T28" fmla="*/ 0 w 339"/>
                <a:gd name="T29" fmla="*/ 0 h 472"/>
                <a:gd name="T30" fmla="*/ 0 w 339"/>
                <a:gd name="T31" fmla="*/ 0 h 472"/>
                <a:gd name="T32" fmla="*/ 0 w 339"/>
                <a:gd name="T33" fmla="*/ 0 h 472"/>
                <a:gd name="T34" fmla="*/ 0 w 339"/>
                <a:gd name="T35" fmla="*/ 0 h 472"/>
                <a:gd name="T36" fmla="*/ 0 w 339"/>
                <a:gd name="T37" fmla="*/ 0 h 472"/>
                <a:gd name="T38" fmla="*/ 0 w 339"/>
                <a:gd name="T39" fmla="*/ 0 h 472"/>
                <a:gd name="T40" fmla="*/ 0 w 339"/>
                <a:gd name="T41" fmla="*/ 0 h 472"/>
                <a:gd name="T42" fmla="*/ 0 w 339"/>
                <a:gd name="T43" fmla="*/ 0 h 472"/>
                <a:gd name="T44" fmla="*/ 0 w 339"/>
                <a:gd name="T45" fmla="*/ 0 h 472"/>
                <a:gd name="T46" fmla="*/ 0 w 339"/>
                <a:gd name="T47" fmla="*/ 0 h 472"/>
                <a:gd name="T48" fmla="*/ 0 w 339"/>
                <a:gd name="T49" fmla="*/ 0 h 472"/>
                <a:gd name="T50" fmla="*/ 0 w 339"/>
                <a:gd name="T51" fmla="*/ 0 h 472"/>
                <a:gd name="T52" fmla="*/ 0 w 339"/>
                <a:gd name="T53" fmla="*/ 0 h 472"/>
                <a:gd name="T54" fmla="*/ 0 w 339"/>
                <a:gd name="T55" fmla="*/ 0 h 472"/>
                <a:gd name="T56" fmla="*/ 0 w 339"/>
                <a:gd name="T57" fmla="*/ 0 h 472"/>
                <a:gd name="T58" fmla="*/ 0 w 339"/>
                <a:gd name="T59" fmla="*/ 0 h 472"/>
                <a:gd name="T60" fmla="*/ 0 w 339"/>
                <a:gd name="T61" fmla="*/ 0 h 472"/>
                <a:gd name="T62" fmla="*/ 0 w 339"/>
                <a:gd name="T63" fmla="*/ 0 h 472"/>
                <a:gd name="T64" fmla="*/ 0 w 339"/>
                <a:gd name="T65" fmla="*/ 0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472"/>
                <a:gd name="T101" fmla="*/ 339 w 339"/>
                <a:gd name="T102" fmla="*/ 472 h 4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472">
                  <a:moveTo>
                    <a:pt x="0" y="77"/>
                  </a:moveTo>
                  <a:lnTo>
                    <a:pt x="18" y="79"/>
                  </a:lnTo>
                  <a:lnTo>
                    <a:pt x="36" y="81"/>
                  </a:lnTo>
                  <a:lnTo>
                    <a:pt x="54" y="85"/>
                  </a:lnTo>
                  <a:lnTo>
                    <a:pt x="72" y="89"/>
                  </a:lnTo>
                  <a:lnTo>
                    <a:pt x="89" y="94"/>
                  </a:lnTo>
                  <a:lnTo>
                    <a:pt x="106" y="99"/>
                  </a:lnTo>
                  <a:lnTo>
                    <a:pt x="122" y="107"/>
                  </a:lnTo>
                  <a:lnTo>
                    <a:pt x="137" y="114"/>
                  </a:lnTo>
                  <a:lnTo>
                    <a:pt x="152" y="121"/>
                  </a:lnTo>
                  <a:lnTo>
                    <a:pt x="166" y="130"/>
                  </a:lnTo>
                  <a:lnTo>
                    <a:pt x="179" y="138"/>
                  </a:lnTo>
                  <a:lnTo>
                    <a:pt x="192" y="149"/>
                  </a:lnTo>
                  <a:lnTo>
                    <a:pt x="203" y="158"/>
                  </a:lnTo>
                  <a:lnTo>
                    <a:pt x="214" y="169"/>
                  </a:lnTo>
                  <a:lnTo>
                    <a:pt x="223" y="179"/>
                  </a:lnTo>
                  <a:lnTo>
                    <a:pt x="232" y="191"/>
                  </a:lnTo>
                  <a:lnTo>
                    <a:pt x="240" y="202"/>
                  </a:lnTo>
                  <a:lnTo>
                    <a:pt x="246" y="214"/>
                  </a:lnTo>
                  <a:lnTo>
                    <a:pt x="251" y="226"/>
                  </a:lnTo>
                  <a:lnTo>
                    <a:pt x="255" y="239"/>
                  </a:lnTo>
                  <a:lnTo>
                    <a:pt x="258" y="251"/>
                  </a:lnTo>
                  <a:lnTo>
                    <a:pt x="260" y="264"/>
                  </a:lnTo>
                  <a:lnTo>
                    <a:pt x="261" y="278"/>
                  </a:lnTo>
                  <a:lnTo>
                    <a:pt x="260" y="292"/>
                  </a:lnTo>
                  <a:lnTo>
                    <a:pt x="259" y="306"/>
                  </a:lnTo>
                  <a:lnTo>
                    <a:pt x="256" y="322"/>
                  </a:lnTo>
                  <a:lnTo>
                    <a:pt x="251" y="337"/>
                  </a:lnTo>
                  <a:lnTo>
                    <a:pt x="245" y="353"/>
                  </a:lnTo>
                  <a:lnTo>
                    <a:pt x="236" y="370"/>
                  </a:lnTo>
                  <a:lnTo>
                    <a:pt x="227" y="387"/>
                  </a:lnTo>
                  <a:lnTo>
                    <a:pt x="214" y="405"/>
                  </a:lnTo>
                  <a:lnTo>
                    <a:pt x="200" y="423"/>
                  </a:lnTo>
                  <a:lnTo>
                    <a:pt x="259" y="472"/>
                  </a:lnTo>
                  <a:lnTo>
                    <a:pt x="277" y="451"/>
                  </a:lnTo>
                  <a:lnTo>
                    <a:pt x="291" y="428"/>
                  </a:lnTo>
                  <a:lnTo>
                    <a:pt x="304" y="407"/>
                  </a:lnTo>
                  <a:lnTo>
                    <a:pt x="315" y="385"/>
                  </a:lnTo>
                  <a:lnTo>
                    <a:pt x="324" y="363"/>
                  </a:lnTo>
                  <a:lnTo>
                    <a:pt x="330" y="341"/>
                  </a:lnTo>
                  <a:lnTo>
                    <a:pt x="335" y="320"/>
                  </a:lnTo>
                  <a:lnTo>
                    <a:pt x="338" y="298"/>
                  </a:lnTo>
                  <a:lnTo>
                    <a:pt x="339" y="278"/>
                  </a:lnTo>
                  <a:lnTo>
                    <a:pt x="337" y="257"/>
                  </a:lnTo>
                  <a:lnTo>
                    <a:pt x="335" y="237"/>
                  </a:lnTo>
                  <a:lnTo>
                    <a:pt x="330" y="217"/>
                  </a:lnTo>
                  <a:lnTo>
                    <a:pt x="324" y="198"/>
                  </a:lnTo>
                  <a:lnTo>
                    <a:pt x="316" y="180"/>
                  </a:lnTo>
                  <a:lnTo>
                    <a:pt x="306" y="163"/>
                  </a:lnTo>
                  <a:lnTo>
                    <a:pt x="295" y="146"/>
                  </a:lnTo>
                  <a:lnTo>
                    <a:pt x="283" y="130"/>
                  </a:lnTo>
                  <a:lnTo>
                    <a:pt x="270" y="116"/>
                  </a:lnTo>
                  <a:lnTo>
                    <a:pt x="256" y="101"/>
                  </a:lnTo>
                  <a:lnTo>
                    <a:pt x="241" y="88"/>
                  </a:lnTo>
                  <a:lnTo>
                    <a:pt x="224" y="76"/>
                  </a:lnTo>
                  <a:lnTo>
                    <a:pt x="207" y="65"/>
                  </a:lnTo>
                  <a:lnTo>
                    <a:pt x="190" y="54"/>
                  </a:lnTo>
                  <a:lnTo>
                    <a:pt x="171" y="44"/>
                  </a:lnTo>
                  <a:lnTo>
                    <a:pt x="152" y="35"/>
                  </a:lnTo>
                  <a:lnTo>
                    <a:pt x="132" y="28"/>
                  </a:lnTo>
                  <a:lnTo>
                    <a:pt x="113" y="20"/>
                  </a:lnTo>
                  <a:lnTo>
                    <a:pt x="91" y="14"/>
                  </a:lnTo>
                  <a:lnTo>
                    <a:pt x="71" y="9"/>
                  </a:lnTo>
                  <a:lnTo>
                    <a:pt x="49" y="5"/>
                  </a:lnTo>
                  <a:lnTo>
                    <a:pt x="28" y="2"/>
                  </a:lnTo>
                  <a:lnTo>
                    <a:pt x="5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3" name="Freeform 440"/>
            <p:cNvSpPr>
              <a:spLocks/>
            </p:cNvSpPr>
            <p:nvPr/>
          </p:nvSpPr>
          <p:spPr bwMode="auto">
            <a:xfrm>
              <a:off x="2332" y="1937"/>
              <a:ext cx="60" cy="53"/>
            </a:xfrm>
            <a:custGeom>
              <a:avLst/>
              <a:gdLst>
                <a:gd name="T0" fmla="*/ 0 w 962"/>
                <a:gd name="T1" fmla="*/ 0 h 849"/>
                <a:gd name="T2" fmla="*/ 0 w 962"/>
                <a:gd name="T3" fmla="*/ 0 h 849"/>
                <a:gd name="T4" fmla="*/ 0 w 962"/>
                <a:gd name="T5" fmla="*/ 0 h 849"/>
                <a:gd name="T6" fmla="*/ 0 w 962"/>
                <a:gd name="T7" fmla="*/ 0 h 849"/>
                <a:gd name="T8" fmla="*/ 0 w 962"/>
                <a:gd name="T9" fmla="*/ 0 h 849"/>
                <a:gd name="T10" fmla="*/ 0 w 962"/>
                <a:gd name="T11" fmla="*/ 0 h 849"/>
                <a:gd name="T12" fmla="*/ 0 w 962"/>
                <a:gd name="T13" fmla="*/ 0 h 849"/>
                <a:gd name="T14" fmla="*/ 0 w 962"/>
                <a:gd name="T15" fmla="*/ 0 h 849"/>
                <a:gd name="T16" fmla="*/ 0 w 962"/>
                <a:gd name="T17" fmla="*/ 0 h 849"/>
                <a:gd name="T18" fmla="*/ 0 w 962"/>
                <a:gd name="T19" fmla="*/ 0 h 849"/>
                <a:gd name="T20" fmla="*/ 0 w 962"/>
                <a:gd name="T21" fmla="*/ 0 h 849"/>
                <a:gd name="T22" fmla="*/ 0 w 962"/>
                <a:gd name="T23" fmla="*/ 0 h 849"/>
                <a:gd name="T24" fmla="*/ 0 w 962"/>
                <a:gd name="T25" fmla="*/ 0 h 849"/>
                <a:gd name="T26" fmla="*/ 0 w 962"/>
                <a:gd name="T27" fmla="*/ 0 h 849"/>
                <a:gd name="T28" fmla="*/ 0 w 962"/>
                <a:gd name="T29" fmla="*/ 0 h 849"/>
                <a:gd name="T30" fmla="*/ 0 w 962"/>
                <a:gd name="T31" fmla="*/ 0 h 849"/>
                <a:gd name="T32" fmla="*/ 0 w 962"/>
                <a:gd name="T33" fmla="*/ 0 h 849"/>
                <a:gd name="T34" fmla="*/ 0 w 962"/>
                <a:gd name="T35" fmla="*/ 0 h 849"/>
                <a:gd name="T36" fmla="*/ 0 w 962"/>
                <a:gd name="T37" fmla="*/ 0 h 849"/>
                <a:gd name="T38" fmla="*/ 0 w 962"/>
                <a:gd name="T39" fmla="*/ 0 h 849"/>
                <a:gd name="T40" fmla="*/ 0 w 962"/>
                <a:gd name="T41" fmla="*/ 0 h 849"/>
                <a:gd name="T42" fmla="*/ 0 w 962"/>
                <a:gd name="T43" fmla="*/ 0 h 849"/>
                <a:gd name="T44" fmla="*/ 0 w 962"/>
                <a:gd name="T45" fmla="*/ 0 h 849"/>
                <a:gd name="T46" fmla="*/ 0 w 962"/>
                <a:gd name="T47" fmla="*/ 0 h 849"/>
                <a:gd name="T48" fmla="*/ 0 w 962"/>
                <a:gd name="T49" fmla="*/ 0 h 849"/>
                <a:gd name="T50" fmla="*/ 0 w 962"/>
                <a:gd name="T51" fmla="*/ 0 h 849"/>
                <a:gd name="T52" fmla="*/ 0 w 962"/>
                <a:gd name="T53" fmla="*/ 0 h 849"/>
                <a:gd name="T54" fmla="*/ 0 w 962"/>
                <a:gd name="T55" fmla="*/ 0 h 849"/>
                <a:gd name="T56" fmla="*/ 0 w 962"/>
                <a:gd name="T57" fmla="*/ 0 h 849"/>
                <a:gd name="T58" fmla="*/ 0 w 962"/>
                <a:gd name="T59" fmla="*/ 0 h 849"/>
                <a:gd name="T60" fmla="*/ 0 w 962"/>
                <a:gd name="T61" fmla="*/ 0 h 849"/>
                <a:gd name="T62" fmla="*/ 0 w 962"/>
                <a:gd name="T63" fmla="*/ 0 h 849"/>
                <a:gd name="T64" fmla="*/ 0 w 962"/>
                <a:gd name="T65" fmla="*/ 0 h 849"/>
                <a:gd name="T66" fmla="*/ 0 w 962"/>
                <a:gd name="T67" fmla="*/ 0 h 849"/>
                <a:gd name="T68" fmla="*/ 0 w 962"/>
                <a:gd name="T69" fmla="*/ 0 h 849"/>
                <a:gd name="T70" fmla="*/ 0 w 962"/>
                <a:gd name="T71" fmla="*/ 0 h 849"/>
                <a:gd name="T72" fmla="*/ 0 w 962"/>
                <a:gd name="T73" fmla="*/ 0 h 849"/>
                <a:gd name="T74" fmla="*/ 0 w 962"/>
                <a:gd name="T75" fmla="*/ 0 h 849"/>
                <a:gd name="T76" fmla="*/ 0 w 962"/>
                <a:gd name="T77" fmla="*/ 0 h 849"/>
                <a:gd name="T78" fmla="*/ 0 w 962"/>
                <a:gd name="T79" fmla="*/ 0 h 849"/>
                <a:gd name="T80" fmla="*/ 0 w 962"/>
                <a:gd name="T81" fmla="*/ 0 h 849"/>
                <a:gd name="T82" fmla="*/ 0 w 962"/>
                <a:gd name="T83" fmla="*/ 0 h 849"/>
                <a:gd name="T84" fmla="*/ 0 w 962"/>
                <a:gd name="T85" fmla="*/ 0 h 849"/>
                <a:gd name="T86" fmla="*/ 0 w 962"/>
                <a:gd name="T87" fmla="*/ 0 h 8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62"/>
                <a:gd name="T133" fmla="*/ 0 h 849"/>
                <a:gd name="T134" fmla="*/ 962 w 962"/>
                <a:gd name="T135" fmla="*/ 849 h 84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62" h="849">
                  <a:moveTo>
                    <a:pt x="122" y="809"/>
                  </a:moveTo>
                  <a:lnTo>
                    <a:pt x="122" y="809"/>
                  </a:lnTo>
                  <a:lnTo>
                    <a:pt x="113" y="793"/>
                  </a:lnTo>
                  <a:lnTo>
                    <a:pt x="105" y="776"/>
                  </a:lnTo>
                  <a:lnTo>
                    <a:pt x="98" y="759"/>
                  </a:lnTo>
                  <a:lnTo>
                    <a:pt x="91" y="742"/>
                  </a:lnTo>
                  <a:lnTo>
                    <a:pt x="86" y="725"/>
                  </a:lnTo>
                  <a:lnTo>
                    <a:pt x="83" y="709"/>
                  </a:lnTo>
                  <a:lnTo>
                    <a:pt x="80" y="691"/>
                  </a:lnTo>
                  <a:lnTo>
                    <a:pt x="78" y="674"/>
                  </a:lnTo>
                  <a:lnTo>
                    <a:pt x="78" y="656"/>
                  </a:lnTo>
                  <a:lnTo>
                    <a:pt x="78" y="639"/>
                  </a:lnTo>
                  <a:lnTo>
                    <a:pt x="79" y="621"/>
                  </a:lnTo>
                  <a:lnTo>
                    <a:pt x="81" y="604"/>
                  </a:lnTo>
                  <a:lnTo>
                    <a:pt x="84" y="587"/>
                  </a:lnTo>
                  <a:lnTo>
                    <a:pt x="88" y="569"/>
                  </a:lnTo>
                  <a:lnTo>
                    <a:pt x="92" y="551"/>
                  </a:lnTo>
                  <a:lnTo>
                    <a:pt x="99" y="533"/>
                  </a:lnTo>
                  <a:lnTo>
                    <a:pt x="105" y="516"/>
                  </a:lnTo>
                  <a:lnTo>
                    <a:pt x="112" y="498"/>
                  </a:lnTo>
                  <a:lnTo>
                    <a:pt x="120" y="480"/>
                  </a:lnTo>
                  <a:lnTo>
                    <a:pt x="129" y="463"/>
                  </a:lnTo>
                  <a:lnTo>
                    <a:pt x="140" y="445"/>
                  </a:lnTo>
                  <a:lnTo>
                    <a:pt x="150" y="428"/>
                  </a:lnTo>
                  <a:lnTo>
                    <a:pt x="161" y="411"/>
                  </a:lnTo>
                  <a:lnTo>
                    <a:pt x="173" y="394"/>
                  </a:lnTo>
                  <a:lnTo>
                    <a:pt x="186" y="378"/>
                  </a:lnTo>
                  <a:lnTo>
                    <a:pt x="199" y="361"/>
                  </a:lnTo>
                  <a:lnTo>
                    <a:pt x="213" y="345"/>
                  </a:lnTo>
                  <a:lnTo>
                    <a:pt x="228" y="328"/>
                  </a:lnTo>
                  <a:lnTo>
                    <a:pt x="243" y="313"/>
                  </a:lnTo>
                  <a:lnTo>
                    <a:pt x="258" y="298"/>
                  </a:lnTo>
                  <a:lnTo>
                    <a:pt x="275" y="282"/>
                  </a:lnTo>
                  <a:lnTo>
                    <a:pt x="292" y="268"/>
                  </a:lnTo>
                  <a:lnTo>
                    <a:pt x="309" y="254"/>
                  </a:lnTo>
                  <a:lnTo>
                    <a:pt x="327" y="239"/>
                  </a:lnTo>
                  <a:lnTo>
                    <a:pt x="345" y="226"/>
                  </a:lnTo>
                  <a:lnTo>
                    <a:pt x="364" y="213"/>
                  </a:lnTo>
                  <a:lnTo>
                    <a:pt x="382" y="200"/>
                  </a:lnTo>
                  <a:lnTo>
                    <a:pt x="402" y="188"/>
                  </a:lnTo>
                  <a:lnTo>
                    <a:pt x="421" y="177"/>
                  </a:lnTo>
                  <a:lnTo>
                    <a:pt x="442" y="166"/>
                  </a:lnTo>
                  <a:lnTo>
                    <a:pt x="461" y="155"/>
                  </a:lnTo>
                  <a:lnTo>
                    <a:pt x="482" y="145"/>
                  </a:lnTo>
                  <a:lnTo>
                    <a:pt x="502" y="136"/>
                  </a:lnTo>
                  <a:lnTo>
                    <a:pt x="523" y="128"/>
                  </a:lnTo>
                  <a:lnTo>
                    <a:pt x="544" y="119"/>
                  </a:lnTo>
                  <a:lnTo>
                    <a:pt x="565" y="112"/>
                  </a:lnTo>
                  <a:lnTo>
                    <a:pt x="586" y="105"/>
                  </a:lnTo>
                  <a:lnTo>
                    <a:pt x="608" y="99"/>
                  </a:lnTo>
                  <a:lnTo>
                    <a:pt x="628" y="94"/>
                  </a:lnTo>
                  <a:lnTo>
                    <a:pt x="650" y="89"/>
                  </a:lnTo>
                  <a:lnTo>
                    <a:pt x="672" y="85"/>
                  </a:lnTo>
                  <a:lnTo>
                    <a:pt x="692" y="82"/>
                  </a:lnTo>
                  <a:lnTo>
                    <a:pt x="714" y="79"/>
                  </a:lnTo>
                  <a:lnTo>
                    <a:pt x="734" y="77"/>
                  </a:lnTo>
                  <a:lnTo>
                    <a:pt x="756" y="76"/>
                  </a:lnTo>
                  <a:lnTo>
                    <a:pt x="776" y="76"/>
                  </a:lnTo>
                  <a:lnTo>
                    <a:pt x="797" y="77"/>
                  </a:lnTo>
                  <a:lnTo>
                    <a:pt x="817" y="78"/>
                  </a:lnTo>
                  <a:lnTo>
                    <a:pt x="837" y="82"/>
                  </a:lnTo>
                  <a:lnTo>
                    <a:pt x="857" y="85"/>
                  </a:lnTo>
                  <a:lnTo>
                    <a:pt x="877" y="89"/>
                  </a:lnTo>
                  <a:lnTo>
                    <a:pt x="896" y="94"/>
                  </a:lnTo>
                  <a:lnTo>
                    <a:pt x="914" y="100"/>
                  </a:lnTo>
                  <a:lnTo>
                    <a:pt x="933" y="106"/>
                  </a:lnTo>
                  <a:lnTo>
                    <a:pt x="962" y="34"/>
                  </a:lnTo>
                  <a:lnTo>
                    <a:pt x="939" y="26"/>
                  </a:lnTo>
                  <a:lnTo>
                    <a:pt x="917" y="19"/>
                  </a:lnTo>
                  <a:lnTo>
                    <a:pt x="894" y="14"/>
                  </a:lnTo>
                  <a:lnTo>
                    <a:pt x="871" y="9"/>
                  </a:lnTo>
                  <a:lnTo>
                    <a:pt x="848" y="5"/>
                  </a:lnTo>
                  <a:lnTo>
                    <a:pt x="824" y="2"/>
                  </a:lnTo>
                  <a:lnTo>
                    <a:pt x="801" y="1"/>
                  </a:lnTo>
                  <a:lnTo>
                    <a:pt x="777" y="0"/>
                  </a:lnTo>
                  <a:lnTo>
                    <a:pt x="754" y="0"/>
                  </a:lnTo>
                  <a:lnTo>
                    <a:pt x="730" y="1"/>
                  </a:lnTo>
                  <a:lnTo>
                    <a:pt x="706" y="3"/>
                  </a:lnTo>
                  <a:lnTo>
                    <a:pt x="683" y="5"/>
                  </a:lnTo>
                  <a:lnTo>
                    <a:pt x="658" y="9"/>
                  </a:lnTo>
                  <a:lnTo>
                    <a:pt x="635" y="13"/>
                  </a:lnTo>
                  <a:lnTo>
                    <a:pt x="611" y="18"/>
                  </a:lnTo>
                  <a:lnTo>
                    <a:pt x="587" y="24"/>
                  </a:lnTo>
                  <a:lnTo>
                    <a:pt x="564" y="31"/>
                  </a:lnTo>
                  <a:lnTo>
                    <a:pt x="540" y="39"/>
                  </a:lnTo>
                  <a:lnTo>
                    <a:pt x="518" y="47"/>
                  </a:lnTo>
                  <a:lnTo>
                    <a:pt x="494" y="56"/>
                  </a:lnTo>
                  <a:lnTo>
                    <a:pt x="472" y="65"/>
                  </a:lnTo>
                  <a:lnTo>
                    <a:pt x="449" y="75"/>
                  </a:lnTo>
                  <a:lnTo>
                    <a:pt x="427" y="87"/>
                  </a:lnTo>
                  <a:lnTo>
                    <a:pt x="405" y="98"/>
                  </a:lnTo>
                  <a:lnTo>
                    <a:pt x="384" y="109"/>
                  </a:lnTo>
                  <a:lnTo>
                    <a:pt x="362" y="123"/>
                  </a:lnTo>
                  <a:lnTo>
                    <a:pt x="340" y="136"/>
                  </a:lnTo>
                  <a:lnTo>
                    <a:pt x="320" y="149"/>
                  </a:lnTo>
                  <a:lnTo>
                    <a:pt x="299" y="163"/>
                  </a:lnTo>
                  <a:lnTo>
                    <a:pt x="280" y="178"/>
                  </a:lnTo>
                  <a:lnTo>
                    <a:pt x="261" y="193"/>
                  </a:lnTo>
                  <a:lnTo>
                    <a:pt x="242" y="209"/>
                  </a:lnTo>
                  <a:lnTo>
                    <a:pt x="224" y="225"/>
                  </a:lnTo>
                  <a:lnTo>
                    <a:pt x="205" y="241"/>
                  </a:lnTo>
                  <a:lnTo>
                    <a:pt x="188" y="259"/>
                  </a:lnTo>
                  <a:lnTo>
                    <a:pt x="171" y="275"/>
                  </a:lnTo>
                  <a:lnTo>
                    <a:pt x="155" y="294"/>
                  </a:lnTo>
                  <a:lnTo>
                    <a:pt x="140" y="311"/>
                  </a:lnTo>
                  <a:lnTo>
                    <a:pt x="125" y="329"/>
                  </a:lnTo>
                  <a:lnTo>
                    <a:pt x="111" y="348"/>
                  </a:lnTo>
                  <a:lnTo>
                    <a:pt x="98" y="367"/>
                  </a:lnTo>
                  <a:lnTo>
                    <a:pt x="84" y="387"/>
                  </a:lnTo>
                  <a:lnTo>
                    <a:pt x="73" y="406"/>
                  </a:lnTo>
                  <a:lnTo>
                    <a:pt x="62" y="427"/>
                  </a:lnTo>
                  <a:lnTo>
                    <a:pt x="51" y="446"/>
                  </a:lnTo>
                  <a:lnTo>
                    <a:pt x="41" y="467"/>
                  </a:lnTo>
                  <a:lnTo>
                    <a:pt x="33" y="487"/>
                  </a:lnTo>
                  <a:lnTo>
                    <a:pt x="25" y="508"/>
                  </a:lnTo>
                  <a:lnTo>
                    <a:pt x="19" y="529"/>
                  </a:lnTo>
                  <a:lnTo>
                    <a:pt x="12" y="551"/>
                  </a:lnTo>
                  <a:lnTo>
                    <a:pt x="8" y="571"/>
                  </a:lnTo>
                  <a:lnTo>
                    <a:pt x="4" y="593"/>
                  </a:lnTo>
                  <a:lnTo>
                    <a:pt x="1" y="614"/>
                  </a:lnTo>
                  <a:lnTo>
                    <a:pt x="0" y="637"/>
                  </a:lnTo>
                  <a:lnTo>
                    <a:pt x="0" y="658"/>
                  </a:lnTo>
                  <a:lnTo>
                    <a:pt x="1" y="680"/>
                  </a:lnTo>
                  <a:lnTo>
                    <a:pt x="3" y="701"/>
                  </a:lnTo>
                  <a:lnTo>
                    <a:pt x="6" y="723"/>
                  </a:lnTo>
                  <a:lnTo>
                    <a:pt x="11" y="744"/>
                  </a:lnTo>
                  <a:lnTo>
                    <a:pt x="18" y="766"/>
                  </a:lnTo>
                  <a:lnTo>
                    <a:pt x="25" y="787"/>
                  </a:lnTo>
                  <a:lnTo>
                    <a:pt x="34" y="808"/>
                  </a:lnTo>
                  <a:lnTo>
                    <a:pt x="44" y="828"/>
                  </a:lnTo>
                  <a:lnTo>
                    <a:pt x="56" y="849"/>
                  </a:lnTo>
                  <a:lnTo>
                    <a:pt x="122" y="80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4" name="Freeform 441"/>
            <p:cNvSpPr>
              <a:spLocks/>
            </p:cNvSpPr>
            <p:nvPr/>
          </p:nvSpPr>
          <p:spPr bwMode="auto">
            <a:xfrm>
              <a:off x="2335" y="1988"/>
              <a:ext cx="35" cy="12"/>
            </a:xfrm>
            <a:custGeom>
              <a:avLst/>
              <a:gdLst>
                <a:gd name="T0" fmla="*/ 0 w 561"/>
                <a:gd name="T1" fmla="*/ 0 h 194"/>
                <a:gd name="T2" fmla="*/ 0 w 561"/>
                <a:gd name="T3" fmla="*/ 0 h 194"/>
                <a:gd name="T4" fmla="*/ 0 w 561"/>
                <a:gd name="T5" fmla="*/ 0 h 194"/>
                <a:gd name="T6" fmla="*/ 0 w 561"/>
                <a:gd name="T7" fmla="*/ 0 h 194"/>
                <a:gd name="T8" fmla="*/ 0 w 561"/>
                <a:gd name="T9" fmla="*/ 0 h 194"/>
                <a:gd name="T10" fmla="*/ 0 w 561"/>
                <a:gd name="T11" fmla="*/ 0 h 194"/>
                <a:gd name="T12" fmla="*/ 0 w 561"/>
                <a:gd name="T13" fmla="*/ 0 h 194"/>
                <a:gd name="T14" fmla="*/ 0 w 561"/>
                <a:gd name="T15" fmla="*/ 0 h 194"/>
                <a:gd name="T16" fmla="*/ 0 w 561"/>
                <a:gd name="T17" fmla="*/ 0 h 194"/>
                <a:gd name="T18" fmla="*/ 0 w 561"/>
                <a:gd name="T19" fmla="*/ 0 h 194"/>
                <a:gd name="T20" fmla="*/ 0 w 561"/>
                <a:gd name="T21" fmla="*/ 0 h 194"/>
                <a:gd name="T22" fmla="*/ 0 w 561"/>
                <a:gd name="T23" fmla="*/ 0 h 194"/>
                <a:gd name="T24" fmla="*/ 0 w 561"/>
                <a:gd name="T25" fmla="*/ 0 h 194"/>
                <a:gd name="T26" fmla="*/ 0 w 561"/>
                <a:gd name="T27" fmla="*/ 0 h 194"/>
                <a:gd name="T28" fmla="*/ 0 w 561"/>
                <a:gd name="T29" fmla="*/ 0 h 194"/>
                <a:gd name="T30" fmla="*/ 0 w 561"/>
                <a:gd name="T31" fmla="*/ 0 h 194"/>
                <a:gd name="T32" fmla="*/ 0 w 561"/>
                <a:gd name="T33" fmla="*/ 0 h 194"/>
                <a:gd name="T34" fmla="*/ 0 w 561"/>
                <a:gd name="T35" fmla="*/ 0 h 194"/>
                <a:gd name="T36" fmla="*/ 0 w 561"/>
                <a:gd name="T37" fmla="*/ 0 h 194"/>
                <a:gd name="T38" fmla="*/ 0 w 561"/>
                <a:gd name="T39" fmla="*/ 0 h 194"/>
                <a:gd name="T40" fmla="*/ 0 w 561"/>
                <a:gd name="T41" fmla="*/ 0 h 194"/>
                <a:gd name="T42" fmla="*/ 0 w 561"/>
                <a:gd name="T43" fmla="*/ 0 h 194"/>
                <a:gd name="T44" fmla="*/ 0 w 561"/>
                <a:gd name="T45" fmla="*/ 0 h 194"/>
                <a:gd name="T46" fmla="*/ 0 w 561"/>
                <a:gd name="T47" fmla="*/ 0 h 194"/>
                <a:gd name="T48" fmla="*/ 0 w 561"/>
                <a:gd name="T49" fmla="*/ 0 h 194"/>
                <a:gd name="T50" fmla="*/ 0 w 561"/>
                <a:gd name="T51" fmla="*/ 0 h 194"/>
                <a:gd name="T52" fmla="*/ 0 w 561"/>
                <a:gd name="T53" fmla="*/ 0 h 194"/>
                <a:gd name="T54" fmla="*/ 0 w 561"/>
                <a:gd name="T55" fmla="*/ 0 h 194"/>
                <a:gd name="T56" fmla="*/ 0 w 561"/>
                <a:gd name="T57" fmla="*/ 0 h 194"/>
                <a:gd name="T58" fmla="*/ 0 w 561"/>
                <a:gd name="T59" fmla="*/ 0 h 194"/>
                <a:gd name="T60" fmla="*/ 0 w 561"/>
                <a:gd name="T61" fmla="*/ 0 h 194"/>
                <a:gd name="T62" fmla="*/ 0 w 561"/>
                <a:gd name="T63" fmla="*/ 0 h 194"/>
                <a:gd name="T64" fmla="*/ 0 w 561"/>
                <a:gd name="T65" fmla="*/ 0 h 194"/>
                <a:gd name="T66" fmla="*/ 0 w 561"/>
                <a:gd name="T67" fmla="*/ 0 h 19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61"/>
                <a:gd name="T103" fmla="*/ 0 h 194"/>
                <a:gd name="T104" fmla="*/ 561 w 561"/>
                <a:gd name="T105" fmla="*/ 194 h 19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61" h="194">
                  <a:moveTo>
                    <a:pt x="523" y="70"/>
                  </a:moveTo>
                  <a:lnTo>
                    <a:pt x="523" y="70"/>
                  </a:lnTo>
                  <a:lnTo>
                    <a:pt x="511" y="76"/>
                  </a:lnTo>
                  <a:lnTo>
                    <a:pt x="498" y="82"/>
                  </a:lnTo>
                  <a:lnTo>
                    <a:pt x="483" y="88"/>
                  </a:lnTo>
                  <a:lnTo>
                    <a:pt x="469" y="93"/>
                  </a:lnTo>
                  <a:lnTo>
                    <a:pt x="454" y="98"/>
                  </a:lnTo>
                  <a:lnTo>
                    <a:pt x="438" y="102"/>
                  </a:lnTo>
                  <a:lnTo>
                    <a:pt x="423" y="106"/>
                  </a:lnTo>
                  <a:lnTo>
                    <a:pt x="406" y="109"/>
                  </a:lnTo>
                  <a:lnTo>
                    <a:pt x="390" y="112"/>
                  </a:lnTo>
                  <a:lnTo>
                    <a:pt x="374" y="114"/>
                  </a:lnTo>
                  <a:lnTo>
                    <a:pt x="356" y="115"/>
                  </a:lnTo>
                  <a:lnTo>
                    <a:pt x="340" y="116"/>
                  </a:lnTo>
                  <a:lnTo>
                    <a:pt x="322" y="116"/>
                  </a:lnTo>
                  <a:lnTo>
                    <a:pt x="305" y="116"/>
                  </a:lnTo>
                  <a:lnTo>
                    <a:pt x="289" y="115"/>
                  </a:lnTo>
                  <a:lnTo>
                    <a:pt x="271" y="113"/>
                  </a:lnTo>
                  <a:lnTo>
                    <a:pt x="255" y="111"/>
                  </a:lnTo>
                  <a:lnTo>
                    <a:pt x="238" y="107"/>
                  </a:lnTo>
                  <a:lnTo>
                    <a:pt x="223" y="103"/>
                  </a:lnTo>
                  <a:lnTo>
                    <a:pt x="207" y="99"/>
                  </a:lnTo>
                  <a:lnTo>
                    <a:pt x="192" y="94"/>
                  </a:lnTo>
                  <a:lnTo>
                    <a:pt x="177" y="89"/>
                  </a:lnTo>
                  <a:lnTo>
                    <a:pt x="164" y="83"/>
                  </a:lnTo>
                  <a:lnTo>
                    <a:pt x="149" y="76"/>
                  </a:lnTo>
                  <a:lnTo>
                    <a:pt x="136" y="69"/>
                  </a:lnTo>
                  <a:lnTo>
                    <a:pt x="124" y="60"/>
                  </a:lnTo>
                  <a:lnTo>
                    <a:pt x="112" y="52"/>
                  </a:lnTo>
                  <a:lnTo>
                    <a:pt x="102" y="43"/>
                  </a:lnTo>
                  <a:lnTo>
                    <a:pt x="92" y="34"/>
                  </a:lnTo>
                  <a:lnTo>
                    <a:pt x="83" y="23"/>
                  </a:lnTo>
                  <a:lnTo>
                    <a:pt x="73" y="12"/>
                  </a:lnTo>
                  <a:lnTo>
                    <a:pt x="66" y="0"/>
                  </a:lnTo>
                  <a:lnTo>
                    <a:pt x="0" y="40"/>
                  </a:lnTo>
                  <a:lnTo>
                    <a:pt x="11" y="57"/>
                  </a:lnTo>
                  <a:lnTo>
                    <a:pt x="23" y="73"/>
                  </a:lnTo>
                  <a:lnTo>
                    <a:pt x="35" y="87"/>
                  </a:lnTo>
                  <a:lnTo>
                    <a:pt x="50" y="100"/>
                  </a:lnTo>
                  <a:lnTo>
                    <a:pt x="64" y="113"/>
                  </a:lnTo>
                  <a:lnTo>
                    <a:pt x="80" y="125"/>
                  </a:lnTo>
                  <a:lnTo>
                    <a:pt x="96" y="135"/>
                  </a:lnTo>
                  <a:lnTo>
                    <a:pt x="113" y="144"/>
                  </a:lnTo>
                  <a:lnTo>
                    <a:pt x="131" y="154"/>
                  </a:lnTo>
                  <a:lnTo>
                    <a:pt x="148" y="161"/>
                  </a:lnTo>
                  <a:lnTo>
                    <a:pt x="167" y="168"/>
                  </a:lnTo>
                  <a:lnTo>
                    <a:pt x="185" y="174"/>
                  </a:lnTo>
                  <a:lnTo>
                    <a:pt x="205" y="179"/>
                  </a:lnTo>
                  <a:lnTo>
                    <a:pt x="223" y="183"/>
                  </a:lnTo>
                  <a:lnTo>
                    <a:pt x="242" y="186"/>
                  </a:lnTo>
                  <a:lnTo>
                    <a:pt x="262" y="189"/>
                  </a:lnTo>
                  <a:lnTo>
                    <a:pt x="282" y="191"/>
                  </a:lnTo>
                  <a:lnTo>
                    <a:pt x="302" y="193"/>
                  </a:lnTo>
                  <a:lnTo>
                    <a:pt x="321" y="194"/>
                  </a:lnTo>
                  <a:lnTo>
                    <a:pt x="341" y="194"/>
                  </a:lnTo>
                  <a:lnTo>
                    <a:pt x="361" y="193"/>
                  </a:lnTo>
                  <a:lnTo>
                    <a:pt x="381" y="190"/>
                  </a:lnTo>
                  <a:lnTo>
                    <a:pt x="400" y="188"/>
                  </a:lnTo>
                  <a:lnTo>
                    <a:pt x="420" y="185"/>
                  </a:lnTo>
                  <a:lnTo>
                    <a:pt x="438" y="181"/>
                  </a:lnTo>
                  <a:lnTo>
                    <a:pt x="458" y="177"/>
                  </a:lnTo>
                  <a:lnTo>
                    <a:pt x="476" y="172"/>
                  </a:lnTo>
                  <a:lnTo>
                    <a:pt x="494" y="167"/>
                  </a:lnTo>
                  <a:lnTo>
                    <a:pt x="511" y="161"/>
                  </a:lnTo>
                  <a:lnTo>
                    <a:pt x="528" y="154"/>
                  </a:lnTo>
                  <a:lnTo>
                    <a:pt x="545" y="145"/>
                  </a:lnTo>
                  <a:lnTo>
                    <a:pt x="561" y="137"/>
                  </a:lnTo>
                  <a:lnTo>
                    <a:pt x="523" y="7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5" name="Freeform 442"/>
            <p:cNvSpPr>
              <a:spLocks/>
            </p:cNvSpPr>
            <p:nvPr/>
          </p:nvSpPr>
          <p:spPr bwMode="auto">
            <a:xfrm>
              <a:off x="2368" y="1967"/>
              <a:ext cx="34" cy="30"/>
            </a:xfrm>
            <a:custGeom>
              <a:avLst/>
              <a:gdLst>
                <a:gd name="T0" fmla="*/ 0 w 548"/>
                <a:gd name="T1" fmla="*/ 0 h 474"/>
                <a:gd name="T2" fmla="*/ 0 w 548"/>
                <a:gd name="T3" fmla="*/ 0 h 474"/>
                <a:gd name="T4" fmla="*/ 0 w 548"/>
                <a:gd name="T5" fmla="*/ 0 h 474"/>
                <a:gd name="T6" fmla="*/ 0 w 548"/>
                <a:gd name="T7" fmla="*/ 0 h 474"/>
                <a:gd name="T8" fmla="*/ 0 w 548"/>
                <a:gd name="T9" fmla="*/ 0 h 474"/>
                <a:gd name="T10" fmla="*/ 0 w 548"/>
                <a:gd name="T11" fmla="*/ 0 h 474"/>
                <a:gd name="T12" fmla="*/ 0 w 548"/>
                <a:gd name="T13" fmla="*/ 0 h 474"/>
                <a:gd name="T14" fmla="*/ 0 w 548"/>
                <a:gd name="T15" fmla="*/ 0 h 474"/>
                <a:gd name="T16" fmla="*/ 0 w 548"/>
                <a:gd name="T17" fmla="*/ 0 h 474"/>
                <a:gd name="T18" fmla="*/ 0 w 548"/>
                <a:gd name="T19" fmla="*/ 0 h 474"/>
                <a:gd name="T20" fmla="*/ 0 w 548"/>
                <a:gd name="T21" fmla="*/ 0 h 474"/>
                <a:gd name="T22" fmla="*/ 0 w 548"/>
                <a:gd name="T23" fmla="*/ 0 h 474"/>
                <a:gd name="T24" fmla="*/ 0 w 548"/>
                <a:gd name="T25" fmla="*/ 0 h 474"/>
                <a:gd name="T26" fmla="*/ 0 w 548"/>
                <a:gd name="T27" fmla="*/ 0 h 474"/>
                <a:gd name="T28" fmla="*/ 0 w 548"/>
                <a:gd name="T29" fmla="*/ 0 h 474"/>
                <a:gd name="T30" fmla="*/ 0 w 548"/>
                <a:gd name="T31" fmla="*/ 0 h 474"/>
                <a:gd name="T32" fmla="*/ 0 w 548"/>
                <a:gd name="T33" fmla="*/ 0 h 474"/>
                <a:gd name="T34" fmla="*/ 0 w 548"/>
                <a:gd name="T35" fmla="*/ 0 h 474"/>
                <a:gd name="T36" fmla="*/ 0 w 548"/>
                <a:gd name="T37" fmla="*/ 0 h 474"/>
                <a:gd name="T38" fmla="*/ 0 w 548"/>
                <a:gd name="T39" fmla="*/ 0 h 474"/>
                <a:gd name="T40" fmla="*/ 0 w 548"/>
                <a:gd name="T41" fmla="*/ 0 h 474"/>
                <a:gd name="T42" fmla="*/ 0 w 548"/>
                <a:gd name="T43" fmla="*/ 0 h 474"/>
                <a:gd name="T44" fmla="*/ 0 w 548"/>
                <a:gd name="T45" fmla="*/ 0 h 474"/>
                <a:gd name="T46" fmla="*/ 0 w 548"/>
                <a:gd name="T47" fmla="*/ 0 h 474"/>
                <a:gd name="T48" fmla="*/ 0 w 548"/>
                <a:gd name="T49" fmla="*/ 0 h 474"/>
                <a:gd name="T50" fmla="*/ 0 w 548"/>
                <a:gd name="T51" fmla="*/ 0 h 474"/>
                <a:gd name="T52" fmla="*/ 0 w 548"/>
                <a:gd name="T53" fmla="*/ 0 h 474"/>
                <a:gd name="T54" fmla="*/ 0 w 548"/>
                <a:gd name="T55" fmla="*/ 0 h 474"/>
                <a:gd name="T56" fmla="*/ 0 w 548"/>
                <a:gd name="T57" fmla="*/ 0 h 474"/>
                <a:gd name="T58" fmla="*/ 0 w 548"/>
                <a:gd name="T59" fmla="*/ 0 h 474"/>
                <a:gd name="T60" fmla="*/ 0 w 548"/>
                <a:gd name="T61" fmla="*/ 0 h 474"/>
                <a:gd name="T62" fmla="*/ 0 w 548"/>
                <a:gd name="T63" fmla="*/ 0 h 474"/>
                <a:gd name="T64" fmla="*/ 0 w 548"/>
                <a:gd name="T65" fmla="*/ 0 h 474"/>
                <a:gd name="T66" fmla="*/ 0 w 548"/>
                <a:gd name="T67" fmla="*/ 0 h 474"/>
                <a:gd name="T68" fmla="*/ 0 w 548"/>
                <a:gd name="T69" fmla="*/ 0 h 474"/>
                <a:gd name="T70" fmla="*/ 0 w 548"/>
                <a:gd name="T71" fmla="*/ 0 h 474"/>
                <a:gd name="T72" fmla="*/ 0 w 548"/>
                <a:gd name="T73" fmla="*/ 0 h 4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8"/>
                <a:gd name="T112" fmla="*/ 0 h 474"/>
                <a:gd name="T113" fmla="*/ 548 w 548"/>
                <a:gd name="T114" fmla="*/ 474 h 4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8" h="474">
                  <a:moveTo>
                    <a:pt x="488" y="1"/>
                  </a:moveTo>
                  <a:lnTo>
                    <a:pt x="489" y="0"/>
                  </a:lnTo>
                  <a:lnTo>
                    <a:pt x="461" y="32"/>
                  </a:lnTo>
                  <a:lnTo>
                    <a:pt x="432" y="63"/>
                  </a:lnTo>
                  <a:lnTo>
                    <a:pt x="404" y="93"/>
                  </a:lnTo>
                  <a:lnTo>
                    <a:pt x="375" y="122"/>
                  </a:lnTo>
                  <a:lnTo>
                    <a:pt x="347" y="149"/>
                  </a:lnTo>
                  <a:lnTo>
                    <a:pt x="318" y="177"/>
                  </a:lnTo>
                  <a:lnTo>
                    <a:pt x="289" y="203"/>
                  </a:lnTo>
                  <a:lnTo>
                    <a:pt x="261" y="228"/>
                  </a:lnTo>
                  <a:lnTo>
                    <a:pt x="231" y="253"/>
                  </a:lnTo>
                  <a:lnTo>
                    <a:pt x="200" y="276"/>
                  </a:lnTo>
                  <a:lnTo>
                    <a:pt x="169" y="299"/>
                  </a:lnTo>
                  <a:lnTo>
                    <a:pt x="138" y="322"/>
                  </a:lnTo>
                  <a:lnTo>
                    <a:pt x="105" y="344"/>
                  </a:lnTo>
                  <a:lnTo>
                    <a:pt x="72" y="366"/>
                  </a:lnTo>
                  <a:lnTo>
                    <a:pt x="37" y="386"/>
                  </a:lnTo>
                  <a:lnTo>
                    <a:pt x="0" y="407"/>
                  </a:lnTo>
                  <a:lnTo>
                    <a:pt x="38" y="474"/>
                  </a:lnTo>
                  <a:lnTo>
                    <a:pt x="76" y="453"/>
                  </a:lnTo>
                  <a:lnTo>
                    <a:pt x="112" y="431"/>
                  </a:lnTo>
                  <a:lnTo>
                    <a:pt x="148" y="409"/>
                  </a:lnTo>
                  <a:lnTo>
                    <a:pt x="182" y="385"/>
                  </a:lnTo>
                  <a:lnTo>
                    <a:pt x="215" y="361"/>
                  </a:lnTo>
                  <a:lnTo>
                    <a:pt x="247" y="338"/>
                  </a:lnTo>
                  <a:lnTo>
                    <a:pt x="279" y="312"/>
                  </a:lnTo>
                  <a:lnTo>
                    <a:pt x="311" y="287"/>
                  </a:lnTo>
                  <a:lnTo>
                    <a:pt x="341" y="261"/>
                  </a:lnTo>
                  <a:lnTo>
                    <a:pt x="371" y="233"/>
                  </a:lnTo>
                  <a:lnTo>
                    <a:pt x="401" y="206"/>
                  </a:lnTo>
                  <a:lnTo>
                    <a:pt x="430" y="176"/>
                  </a:lnTo>
                  <a:lnTo>
                    <a:pt x="459" y="146"/>
                  </a:lnTo>
                  <a:lnTo>
                    <a:pt x="488" y="116"/>
                  </a:lnTo>
                  <a:lnTo>
                    <a:pt x="518" y="84"/>
                  </a:lnTo>
                  <a:lnTo>
                    <a:pt x="548" y="50"/>
                  </a:lnTo>
                  <a:lnTo>
                    <a:pt x="488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6" name="Freeform 443"/>
            <p:cNvSpPr>
              <a:spLocks/>
            </p:cNvSpPr>
            <p:nvPr/>
          </p:nvSpPr>
          <p:spPr bwMode="auto">
            <a:xfrm>
              <a:off x="2397" y="1942"/>
              <a:ext cx="11" cy="28"/>
            </a:xfrm>
            <a:custGeom>
              <a:avLst/>
              <a:gdLst>
                <a:gd name="T0" fmla="*/ 0 w 189"/>
                <a:gd name="T1" fmla="*/ 0 h 447"/>
                <a:gd name="T2" fmla="*/ 0 w 189"/>
                <a:gd name="T3" fmla="*/ 0 h 447"/>
                <a:gd name="T4" fmla="*/ 0 w 189"/>
                <a:gd name="T5" fmla="*/ 0 h 447"/>
                <a:gd name="T6" fmla="*/ 0 w 189"/>
                <a:gd name="T7" fmla="*/ 0 h 447"/>
                <a:gd name="T8" fmla="*/ 0 w 189"/>
                <a:gd name="T9" fmla="*/ 0 h 447"/>
                <a:gd name="T10" fmla="*/ 0 w 189"/>
                <a:gd name="T11" fmla="*/ 0 h 447"/>
                <a:gd name="T12" fmla="*/ 0 w 189"/>
                <a:gd name="T13" fmla="*/ 0 h 447"/>
                <a:gd name="T14" fmla="*/ 0 w 189"/>
                <a:gd name="T15" fmla="*/ 0 h 447"/>
                <a:gd name="T16" fmla="*/ 0 w 189"/>
                <a:gd name="T17" fmla="*/ 0 h 447"/>
                <a:gd name="T18" fmla="*/ 0 w 189"/>
                <a:gd name="T19" fmla="*/ 0 h 447"/>
                <a:gd name="T20" fmla="*/ 0 w 189"/>
                <a:gd name="T21" fmla="*/ 0 h 447"/>
                <a:gd name="T22" fmla="*/ 0 w 189"/>
                <a:gd name="T23" fmla="*/ 0 h 447"/>
                <a:gd name="T24" fmla="*/ 0 w 189"/>
                <a:gd name="T25" fmla="*/ 0 h 447"/>
                <a:gd name="T26" fmla="*/ 0 w 189"/>
                <a:gd name="T27" fmla="*/ 0 h 447"/>
                <a:gd name="T28" fmla="*/ 0 w 189"/>
                <a:gd name="T29" fmla="*/ 0 h 447"/>
                <a:gd name="T30" fmla="*/ 0 w 189"/>
                <a:gd name="T31" fmla="*/ 0 h 447"/>
                <a:gd name="T32" fmla="*/ 0 w 189"/>
                <a:gd name="T33" fmla="*/ 0 h 447"/>
                <a:gd name="T34" fmla="*/ 0 w 189"/>
                <a:gd name="T35" fmla="*/ 0 h 447"/>
                <a:gd name="T36" fmla="*/ 0 w 189"/>
                <a:gd name="T37" fmla="*/ 0 h 447"/>
                <a:gd name="T38" fmla="*/ 0 w 189"/>
                <a:gd name="T39" fmla="*/ 0 h 447"/>
                <a:gd name="T40" fmla="*/ 0 w 189"/>
                <a:gd name="T41" fmla="*/ 0 h 447"/>
                <a:gd name="T42" fmla="*/ 0 w 189"/>
                <a:gd name="T43" fmla="*/ 0 h 447"/>
                <a:gd name="T44" fmla="*/ 0 w 189"/>
                <a:gd name="T45" fmla="*/ 0 h 447"/>
                <a:gd name="T46" fmla="*/ 0 w 189"/>
                <a:gd name="T47" fmla="*/ 0 h 447"/>
                <a:gd name="T48" fmla="*/ 0 w 189"/>
                <a:gd name="T49" fmla="*/ 0 h 447"/>
                <a:gd name="T50" fmla="*/ 0 w 189"/>
                <a:gd name="T51" fmla="*/ 0 h 447"/>
                <a:gd name="T52" fmla="*/ 0 w 189"/>
                <a:gd name="T53" fmla="*/ 0 h 447"/>
                <a:gd name="T54" fmla="*/ 0 w 189"/>
                <a:gd name="T55" fmla="*/ 0 h 447"/>
                <a:gd name="T56" fmla="*/ 0 w 189"/>
                <a:gd name="T57" fmla="*/ 0 h 447"/>
                <a:gd name="T58" fmla="*/ 0 w 189"/>
                <a:gd name="T59" fmla="*/ 0 h 447"/>
                <a:gd name="T60" fmla="*/ 0 w 189"/>
                <a:gd name="T61" fmla="*/ 0 h 447"/>
                <a:gd name="T62" fmla="*/ 0 w 189"/>
                <a:gd name="T63" fmla="*/ 0 h 4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9"/>
                <a:gd name="T97" fmla="*/ 0 h 447"/>
                <a:gd name="T98" fmla="*/ 189 w 189"/>
                <a:gd name="T99" fmla="*/ 447 h 44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9" h="447">
                  <a:moveTo>
                    <a:pt x="40" y="0"/>
                  </a:moveTo>
                  <a:lnTo>
                    <a:pt x="0" y="67"/>
                  </a:lnTo>
                  <a:lnTo>
                    <a:pt x="22" y="81"/>
                  </a:lnTo>
                  <a:lnTo>
                    <a:pt x="41" y="98"/>
                  </a:lnTo>
                  <a:lnTo>
                    <a:pt x="50" y="105"/>
                  </a:lnTo>
                  <a:lnTo>
                    <a:pt x="58" y="113"/>
                  </a:lnTo>
                  <a:lnTo>
                    <a:pt x="66" y="120"/>
                  </a:lnTo>
                  <a:lnTo>
                    <a:pt x="73" y="128"/>
                  </a:lnTo>
                  <a:lnTo>
                    <a:pt x="80" y="137"/>
                  </a:lnTo>
                  <a:lnTo>
                    <a:pt x="86" y="145"/>
                  </a:lnTo>
                  <a:lnTo>
                    <a:pt x="92" y="153"/>
                  </a:lnTo>
                  <a:lnTo>
                    <a:pt x="96" y="162"/>
                  </a:lnTo>
                  <a:lnTo>
                    <a:pt x="100" y="170"/>
                  </a:lnTo>
                  <a:lnTo>
                    <a:pt x="104" y="179"/>
                  </a:lnTo>
                  <a:lnTo>
                    <a:pt x="106" y="188"/>
                  </a:lnTo>
                  <a:lnTo>
                    <a:pt x="109" y="197"/>
                  </a:lnTo>
                  <a:lnTo>
                    <a:pt x="110" y="206"/>
                  </a:lnTo>
                  <a:lnTo>
                    <a:pt x="111" y="216"/>
                  </a:lnTo>
                  <a:lnTo>
                    <a:pt x="111" y="225"/>
                  </a:lnTo>
                  <a:lnTo>
                    <a:pt x="111" y="235"/>
                  </a:lnTo>
                  <a:lnTo>
                    <a:pt x="110" y="246"/>
                  </a:lnTo>
                  <a:lnTo>
                    <a:pt x="108" y="258"/>
                  </a:lnTo>
                  <a:lnTo>
                    <a:pt x="105" y="269"/>
                  </a:lnTo>
                  <a:lnTo>
                    <a:pt x="101" y="281"/>
                  </a:lnTo>
                  <a:lnTo>
                    <a:pt x="96" y="293"/>
                  </a:lnTo>
                  <a:lnTo>
                    <a:pt x="90" y="307"/>
                  </a:lnTo>
                  <a:lnTo>
                    <a:pt x="83" y="321"/>
                  </a:lnTo>
                  <a:lnTo>
                    <a:pt x="75" y="335"/>
                  </a:lnTo>
                  <a:lnTo>
                    <a:pt x="65" y="350"/>
                  </a:lnTo>
                  <a:lnTo>
                    <a:pt x="55" y="365"/>
                  </a:lnTo>
                  <a:lnTo>
                    <a:pt x="44" y="381"/>
                  </a:lnTo>
                  <a:lnTo>
                    <a:pt x="30" y="398"/>
                  </a:lnTo>
                  <a:lnTo>
                    <a:pt x="90" y="447"/>
                  </a:lnTo>
                  <a:lnTo>
                    <a:pt x="105" y="429"/>
                  </a:lnTo>
                  <a:lnTo>
                    <a:pt x="118" y="410"/>
                  </a:lnTo>
                  <a:lnTo>
                    <a:pt x="131" y="392"/>
                  </a:lnTo>
                  <a:lnTo>
                    <a:pt x="141" y="374"/>
                  </a:lnTo>
                  <a:lnTo>
                    <a:pt x="151" y="357"/>
                  </a:lnTo>
                  <a:lnTo>
                    <a:pt x="160" y="341"/>
                  </a:lnTo>
                  <a:lnTo>
                    <a:pt x="168" y="323"/>
                  </a:lnTo>
                  <a:lnTo>
                    <a:pt x="174" y="307"/>
                  </a:lnTo>
                  <a:lnTo>
                    <a:pt x="179" y="290"/>
                  </a:lnTo>
                  <a:lnTo>
                    <a:pt x="183" y="274"/>
                  </a:lnTo>
                  <a:lnTo>
                    <a:pt x="186" y="258"/>
                  </a:lnTo>
                  <a:lnTo>
                    <a:pt x="188" y="242"/>
                  </a:lnTo>
                  <a:lnTo>
                    <a:pt x="189" y="226"/>
                  </a:lnTo>
                  <a:lnTo>
                    <a:pt x="188" y="210"/>
                  </a:lnTo>
                  <a:lnTo>
                    <a:pt x="187" y="196"/>
                  </a:lnTo>
                  <a:lnTo>
                    <a:pt x="185" y="181"/>
                  </a:lnTo>
                  <a:lnTo>
                    <a:pt x="181" y="166"/>
                  </a:lnTo>
                  <a:lnTo>
                    <a:pt x="177" y="153"/>
                  </a:lnTo>
                  <a:lnTo>
                    <a:pt x="171" y="139"/>
                  </a:lnTo>
                  <a:lnTo>
                    <a:pt x="164" y="126"/>
                  </a:lnTo>
                  <a:lnTo>
                    <a:pt x="157" y="113"/>
                  </a:lnTo>
                  <a:lnTo>
                    <a:pt x="150" y="102"/>
                  </a:lnTo>
                  <a:lnTo>
                    <a:pt x="142" y="90"/>
                  </a:lnTo>
                  <a:lnTo>
                    <a:pt x="133" y="78"/>
                  </a:lnTo>
                  <a:lnTo>
                    <a:pt x="122" y="68"/>
                  </a:lnTo>
                  <a:lnTo>
                    <a:pt x="112" y="58"/>
                  </a:lnTo>
                  <a:lnTo>
                    <a:pt x="102" y="48"/>
                  </a:lnTo>
                  <a:lnTo>
                    <a:pt x="91" y="37"/>
                  </a:lnTo>
                  <a:lnTo>
                    <a:pt x="67" y="19"/>
                  </a:lnTo>
                  <a:lnTo>
                    <a:pt x="42" y="2"/>
                  </a:lnTo>
                  <a:lnTo>
                    <a:pt x="3" y="6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7" name="Freeform 444"/>
            <p:cNvSpPr>
              <a:spLocks/>
            </p:cNvSpPr>
            <p:nvPr/>
          </p:nvSpPr>
          <p:spPr bwMode="auto">
            <a:xfrm>
              <a:off x="2390" y="1940"/>
              <a:ext cx="10" cy="7"/>
            </a:xfrm>
            <a:custGeom>
              <a:avLst/>
              <a:gdLst>
                <a:gd name="T0" fmla="*/ 0 w 158"/>
                <a:gd name="T1" fmla="*/ 0 h 122"/>
                <a:gd name="T2" fmla="*/ 0 w 158"/>
                <a:gd name="T3" fmla="*/ 0 h 122"/>
                <a:gd name="T4" fmla="*/ 0 w 158"/>
                <a:gd name="T5" fmla="*/ 0 h 122"/>
                <a:gd name="T6" fmla="*/ 0 w 158"/>
                <a:gd name="T7" fmla="*/ 0 h 122"/>
                <a:gd name="T8" fmla="*/ 0 w 158"/>
                <a:gd name="T9" fmla="*/ 0 h 122"/>
                <a:gd name="T10" fmla="*/ 0 w 158"/>
                <a:gd name="T11" fmla="*/ 0 h 122"/>
                <a:gd name="T12" fmla="*/ 0 w 158"/>
                <a:gd name="T13" fmla="*/ 0 h 122"/>
                <a:gd name="T14" fmla="*/ 0 w 158"/>
                <a:gd name="T15" fmla="*/ 0 h 122"/>
                <a:gd name="T16" fmla="*/ 0 w 158"/>
                <a:gd name="T17" fmla="*/ 0 h 122"/>
                <a:gd name="T18" fmla="*/ 0 w 158"/>
                <a:gd name="T19" fmla="*/ 0 h 122"/>
                <a:gd name="T20" fmla="*/ 0 w 158"/>
                <a:gd name="T21" fmla="*/ 0 h 122"/>
                <a:gd name="T22" fmla="*/ 0 w 158"/>
                <a:gd name="T23" fmla="*/ 0 h 122"/>
                <a:gd name="T24" fmla="*/ 0 w 158"/>
                <a:gd name="T25" fmla="*/ 0 h 122"/>
                <a:gd name="T26" fmla="*/ 0 w 158"/>
                <a:gd name="T27" fmla="*/ 0 h 122"/>
                <a:gd name="T28" fmla="*/ 0 w 158"/>
                <a:gd name="T29" fmla="*/ 0 h 122"/>
                <a:gd name="T30" fmla="*/ 0 w 158"/>
                <a:gd name="T31" fmla="*/ 0 h 122"/>
                <a:gd name="T32" fmla="*/ 0 w 158"/>
                <a:gd name="T33" fmla="*/ 0 h 122"/>
                <a:gd name="T34" fmla="*/ 0 w 158"/>
                <a:gd name="T35" fmla="*/ 0 h 122"/>
                <a:gd name="T36" fmla="*/ 0 w 158"/>
                <a:gd name="T37" fmla="*/ 0 h 1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8"/>
                <a:gd name="T58" fmla="*/ 0 h 122"/>
                <a:gd name="T59" fmla="*/ 158 w 158"/>
                <a:gd name="T60" fmla="*/ 122 h 1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8" h="122">
                  <a:moveTo>
                    <a:pt x="0" y="72"/>
                  </a:moveTo>
                  <a:lnTo>
                    <a:pt x="31" y="84"/>
                  </a:lnTo>
                  <a:lnTo>
                    <a:pt x="58" y="96"/>
                  </a:lnTo>
                  <a:lnTo>
                    <a:pt x="82" y="106"/>
                  </a:lnTo>
                  <a:lnTo>
                    <a:pt x="102" y="113"/>
                  </a:lnTo>
                  <a:lnTo>
                    <a:pt x="118" y="118"/>
                  </a:lnTo>
                  <a:lnTo>
                    <a:pt x="137" y="122"/>
                  </a:lnTo>
                  <a:lnTo>
                    <a:pt x="158" y="51"/>
                  </a:lnTo>
                  <a:lnTo>
                    <a:pt x="144" y="41"/>
                  </a:lnTo>
                  <a:lnTo>
                    <a:pt x="107" y="109"/>
                  </a:lnTo>
                  <a:lnTo>
                    <a:pt x="112" y="113"/>
                  </a:lnTo>
                  <a:lnTo>
                    <a:pt x="135" y="44"/>
                  </a:lnTo>
                  <a:lnTo>
                    <a:pt x="141" y="44"/>
                  </a:lnTo>
                  <a:lnTo>
                    <a:pt x="129" y="40"/>
                  </a:lnTo>
                  <a:lnTo>
                    <a:pt x="111" y="33"/>
                  </a:lnTo>
                  <a:lnTo>
                    <a:pt x="87" y="24"/>
                  </a:lnTo>
                  <a:lnTo>
                    <a:pt x="59" y="13"/>
                  </a:lnTo>
                  <a:lnTo>
                    <a:pt x="29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8" name="Freeform 445"/>
            <p:cNvSpPr>
              <a:spLocks/>
            </p:cNvSpPr>
            <p:nvPr/>
          </p:nvSpPr>
          <p:spPr bwMode="auto">
            <a:xfrm>
              <a:off x="2392" y="1888"/>
              <a:ext cx="189" cy="53"/>
            </a:xfrm>
            <a:custGeom>
              <a:avLst/>
              <a:gdLst>
                <a:gd name="T0" fmla="*/ 0 w 3033"/>
                <a:gd name="T1" fmla="*/ 0 h 849"/>
                <a:gd name="T2" fmla="*/ 0 w 3033"/>
                <a:gd name="T3" fmla="*/ 0 h 849"/>
                <a:gd name="T4" fmla="*/ 0 w 3033"/>
                <a:gd name="T5" fmla="*/ 0 h 849"/>
                <a:gd name="T6" fmla="*/ 0 w 3033"/>
                <a:gd name="T7" fmla="*/ 0 h 849"/>
                <a:gd name="T8" fmla="*/ 0 w 3033"/>
                <a:gd name="T9" fmla="*/ 0 h 849"/>
                <a:gd name="T10" fmla="*/ 0 w 3033"/>
                <a:gd name="T11" fmla="*/ 0 h 849"/>
                <a:gd name="T12" fmla="*/ 0 w 3033"/>
                <a:gd name="T13" fmla="*/ 0 h 849"/>
                <a:gd name="T14" fmla="*/ 0 w 3033"/>
                <a:gd name="T15" fmla="*/ 0 h 849"/>
                <a:gd name="T16" fmla="*/ 0 w 3033"/>
                <a:gd name="T17" fmla="*/ 0 h 849"/>
                <a:gd name="T18" fmla="*/ 0 w 3033"/>
                <a:gd name="T19" fmla="*/ 0 h 849"/>
                <a:gd name="T20" fmla="*/ 0 w 3033"/>
                <a:gd name="T21" fmla="*/ 0 h 849"/>
                <a:gd name="T22" fmla="*/ 0 w 3033"/>
                <a:gd name="T23" fmla="*/ 0 h 849"/>
                <a:gd name="T24" fmla="*/ 0 w 3033"/>
                <a:gd name="T25" fmla="*/ 0 h 849"/>
                <a:gd name="T26" fmla="*/ 0 w 3033"/>
                <a:gd name="T27" fmla="*/ 0 h 849"/>
                <a:gd name="T28" fmla="*/ 0 w 3033"/>
                <a:gd name="T29" fmla="*/ 0 h 849"/>
                <a:gd name="T30" fmla="*/ 0 w 3033"/>
                <a:gd name="T31" fmla="*/ 0 h 849"/>
                <a:gd name="T32" fmla="*/ 0 w 3033"/>
                <a:gd name="T33" fmla="*/ 0 h 849"/>
                <a:gd name="T34" fmla="*/ 0 w 3033"/>
                <a:gd name="T35" fmla="*/ 0 h 849"/>
                <a:gd name="T36" fmla="*/ 0 w 3033"/>
                <a:gd name="T37" fmla="*/ 0 h 849"/>
                <a:gd name="T38" fmla="*/ 0 w 3033"/>
                <a:gd name="T39" fmla="*/ 0 h 849"/>
                <a:gd name="T40" fmla="*/ 0 w 3033"/>
                <a:gd name="T41" fmla="*/ 0 h 849"/>
                <a:gd name="T42" fmla="*/ 0 w 3033"/>
                <a:gd name="T43" fmla="*/ 0 h 849"/>
                <a:gd name="T44" fmla="*/ 0 w 3033"/>
                <a:gd name="T45" fmla="*/ 0 h 849"/>
                <a:gd name="T46" fmla="*/ 0 w 3033"/>
                <a:gd name="T47" fmla="*/ 0 h 849"/>
                <a:gd name="T48" fmla="*/ 0 w 3033"/>
                <a:gd name="T49" fmla="*/ 0 h 849"/>
                <a:gd name="T50" fmla="*/ 0 w 3033"/>
                <a:gd name="T51" fmla="*/ 0 h 849"/>
                <a:gd name="T52" fmla="*/ 0 w 3033"/>
                <a:gd name="T53" fmla="*/ 0 h 849"/>
                <a:gd name="T54" fmla="*/ 0 w 3033"/>
                <a:gd name="T55" fmla="*/ 0 h 849"/>
                <a:gd name="T56" fmla="*/ 0 w 3033"/>
                <a:gd name="T57" fmla="*/ 0 h 849"/>
                <a:gd name="T58" fmla="*/ 0 w 3033"/>
                <a:gd name="T59" fmla="*/ 0 h 849"/>
                <a:gd name="T60" fmla="*/ 0 w 3033"/>
                <a:gd name="T61" fmla="*/ 0 h 849"/>
                <a:gd name="T62" fmla="*/ 0 w 3033"/>
                <a:gd name="T63" fmla="*/ 0 h 8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33"/>
                <a:gd name="T97" fmla="*/ 0 h 849"/>
                <a:gd name="T98" fmla="*/ 3033 w 3033"/>
                <a:gd name="T99" fmla="*/ 849 h 8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33" h="849">
                  <a:moveTo>
                    <a:pt x="13" y="797"/>
                  </a:moveTo>
                  <a:lnTo>
                    <a:pt x="5" y="796"/>
                  </a:lnTo>
                  <a:lnTo>
                    <a:pt x="1" y="795"/>
                  </a:lnTo>
                  <a:lnTo>
                    <a:pt x="0" y="795"/>
                  </a:lnTo>
                  <a:lnTo>
                    <a:pt x="1" y="795"/>
                  </a:lnTo>
                  <a:lnTo>
                    <a:pt x="4" y="796"/>
                  </a:lnTo>
                  <a:lnTo>
                    <a:pt x="7" y="796"/>
                  </a:lnTo>
                  <a:lnTo>
                    <a:pt x="11" y="797"/>
                  </a:lnTo>
                  <a:lnTo>
                    <a:pt x="13" y="797"/>
                  </a:lnTo>
                  <a:lnTo>
                    <a:pt x="43" y="807"/>
                  </a:lnTo>
                  <a:lnTo>
                    <a:pt x="71" y="815"/>
                  </a:lnTo>
                  <a:lnTo>
                    <a:pt x="100" y="822"/>
                  </a:lnTo>
                  <a:lnTo>
                    <a:pt x="129" y="828"/>
                  </a:lnTo>
                  <a:lnTo>
                    <a:pt x="157" y="834"/>
                  </a:lnTo>
                  <a:lnTo>
                    <a:pt x="186" y="839"/>
                  </a:lnTo>
                  <a:lnTo>
                    <a:pt x="215" y="842"/>
                  </a:lnTo>
                  <a:lnTo>
                    <a:pt x="244" y="845"/>
                  </a:lnTo>
                  <a:lnTo>
                    <a:pt x="272" y="847"/>
                  </a:lnTo>
                  <a:lnTo>
                    <a:pt x="302" y="848"/>
                  </a:lnTo>
                  <a:lnTo>
                    <a:pt x="331" y="849"/>
                  </a:lnTo>
                  <a:lnTo>
                    <a:pt x="359" y="849"/>
                  </a:lnTo>
                  <a:lnTo>
                    <a:pt x="419" y="849"/>
                  </a:lnTo>
                  <a:lnTo>
                    <a:pt x="478" y="847"/>
                  </a:lnTo>
                  <a:lnTo>
                    <a:pt x="546" y="843"/>
                  </a:lnTo>
                  <a:lnTo>
                    <a:pt x="614" y="839"/>
                  </a:lnTo>
                  <a:lnTo>
                    <a:pt x="681" y="833"/>
                  </a:lnTo>
                  <a:lnTo>
                    <a:pt x="749" y="826"/>
                  </a:lnTo>
                  <a:lnTo>
                    <a:pt x="817" y="819"/>
                  </a:lnTo>
                  <a:lnTo>
                    <a:pt x="885" y="811"/>
                  </a:lnTo>
                  <a:lnTo>
                    <a:pt x="953" y="802"/>
                  </a:lnTo>
                  <a:lnTo>
                    <a:pt x="1019" y="791"/>
                  </a:lnTo>
                  <a:lnTo>
                    <a:pt x="1087" y="780"/>
                  </a:lnTo>
                  <a:lnTo>
                    <a:pt x="1155" y="767"/>
                  </a:lnTo>
                  <a:lnTo>
                    <a:pt x="1221" y="754"/>
                  </a:lnTo>
                  <a:lnTo>
                    <a:pt x="1289" y="739"/>
                  </a:lnTo>
                  <a:lnTo>
                    <a:pt x="1356" y="724"/>
                  </a:lnTo>
                  <a:lnTo>
                    <a:pt x="1421" y="706"/>
                  </a:lnTo>
                  <a:lnTo>
                    <a:pt x="1488" y="689"/>
                  </a:lnTo>
                  <a:lnTo>
                    <a:pt x="1554" y="670"/>
                  </a:lnTo>
                  <a:lnTo>
                    <a:pt x="1586" y="659"/>
                  </a:lnTo>
                  <a:lnTo>
                    <a:pt x="1620" y="649"/>
                  </a:lnTo>
                  <a:lnTo>
                    <a:pt x="1653" y="638"/>
                  </a:lnTo>
                  <a:lnTo>
                    <a:pt x="1686" y="625"/>
                  </a:lnTo>
                  <a:lnTo>
                    <a:pt x="1751" y="601"/>
                  </a:lnTo>
                  <a:lnTo>
                    <a:pt x="1815" y="574"/>
                  </a:lnTo>
                  <a:lnTo>
                    <a:pt x="1878" y="547"/>
                  </a:lnTo>
                  <a:lnTo>
                    <a:pt x="1942" y="518"/>
                  </a:lnTo>
                  <a:lnTo>
                    <a:pt x="2005" y="487"/>
                  </a:lnTo>
                  <a:lnTo>
                    <a:pt x="2067" y="456"/>
                  </a:lnTo>
                  <a:lnTo>
                    <a:pt x="2191" y="395"/>
                  </a:lnTo>
                  <a:lnTo>
                    <a:pt x="2316" y="332"/>
                  </a:lnTo>
                  <a:lnTo>
                    <a:pt x="2380" y="302"/>
                  </a:lnTo>
                  <a:lnTo>
                    <a:pt x="2443" y="272"/>
                  </a:lnTo>
                  <a:lnTo>
                    <a:pt x="2508" y="243"/>
                  </a:lnTo>
                  <a:lnTo>
                    <a:pt x="2572" y="216"/>
                  </a:lnTo>
                  <a:lnTo>
                    <a:pt x="2621" y="193"/>
                  </a:lnTo>
                  <a:lnTo>
                    <a:pt x="2676" y="167"/>
                  </a:lnTo>
                  <a:lnTo>
                    <a:pt x="2736" y="139"/>
                  </a:lnTo>
                  <a:lnTo>
                    <a:pt x="2800" y="109"/>
                  </a:lnTo>
                  <a:lnTo>
                    <a:pt x="2863" y="80"/>
                  </a:lnTo>
                  <a:lnTo>
                    <a:pt x="2925" y="51"/>
                  </a:lnTo>
                  <a:lnTo>
                    <a:pt x="2982" y="24"/>
                  </a:lnTo>
                  <a:lnTo>
                    <a:pt x="3033" y="0"/>
                  </a:lnTo>
                </a:path>
              </a:pathLst>
            </a:custGeom>
            <a:noFill/>
            <a:ln w="4763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79" name="Freeform 446"/>
            <p:cNvSpPr>
              <a:spLocks/>
            </p:cNvSpPr>
            <p:nvPr/>
          </p:nvSpPr>
          <p:spPr bwMode="auto">
            <a:xfrm>
              <a:off x="2273" y="1932"/>
              <a:ext cx="64" cy="65"/>
            </a:xfrm>
            <a:custGeom>
              <a:avLst/>
              <a:gdLst>
                <a:gd name="T0" fmla="*/ 0 w 1022"/>
                <a:gd name="T1" fmla="*/ 0 h 1053"/>
                <a:gd name="T2" fmla="*/ 0 w 1022"/>
                <a:gd name="T3" fmla="*/ 0 h 1053"/>
                <a:gd name="T4" fmla="*/ 0 w 1022"/>
                <a:gd name="T5" fmla="*/ 0 h 1053"/>
                <a:gd name="T6" fmla="*/ 0 w 1022"/>
                <a:gd name="T7" fmla="*/ 0 h 1053"/>
                <a:gd name="T8" fmla="*/ 0 w 1022"/>
                <a:gd name="T9" fmla="*/ 0 h 1053"/>
                <a:gd name="T10" fmla="*/ 0 w 1022"/>
                <a:gd name="T11" fmla="*/ 0 h 1053"/>
                <a:gd name="T12" fmla="*/ 0 w 1022"/>
                <a:gd name="T13" fmla="*/ 0 h 1053"/>
                <a:gd name="T14" fmla="*/ 0 w 1022"/>
                <a:gd name="T15" fmla="*/ 0 h 1053"/>
                <a:gd name="T16" fmla="*/ 0 w 1022"/>
                <a:gd name="T17" fmla="*/ 0 h 1053"/>
                <a:gd name="T18" fmla="*/ 0 w 1022"/>
                <a:gd name="T19" fmla="*/ 0 h 1053"/>
                <a:gd name="T20" fmla="*/ 0 w 1022"/>
                <a:gd name="T21" fmla="*/ 0 h 1053"/>
                <a:gd name="T22" fmla="*/ 0 w 1022"/>
                <a:gd name="T23" fmla="*/ 0 h 1053"/>
                <a:gd name="T24" fmla="*/ 0 w 1022"/>
                <a:gd name="T25" fmla="*/ 0 h 1053"/>
                <a:gd name="T26" fmla="*/ 0 w 1022"/>
                <a:gd name="T27" fmla="*/ 0 h 1053"/>
                <a:gd name="T28" fmla="*/ 0 w 1022"/>
                <a:gd name="T29" fmla="*/ 0 h 1053"/>
                <a:gd name="T30" fmla="*/ 0 w 1022"/>
                <a:gd name="T31" fmla="*/ 0 h 1053"/>
                <a:gd name="T32" fmla="*/ 0 w 1022"/>
                <a:gd name="T33" fmla="*/ 0 h 1053"/>
                <a:gd name="T34" fmla="*/ 0 w 1022"/>
                <a:gd name="T35" fmla="*/ 0 h 1053"/>
                <a:gd name="T36" fmla="*/ 0 w 1022"/>
                <a:gd name="T37" fmla="*/ 0 h 1053"/>
                <a:gd name="T38" fmla="*/ 0 w 1022"/>
                <a:gd name="T39" fmla="*/ 0 h 1053"/>
                <a:gd name="T40" fmla="*/ 0 w 1022"/>
                <a:gd name="T41" fmla="*/ 0 h 1053"/>
                <a:gd name="T42" fmla="*/ 0 w 1022"/>
                <a:gd name="T43" fmla="*/ 0 h 1053"/>
                <a:gd name="T44" fmla="*/ 0 w 1022"/>
                <a:gd name="T45" fmla="*/ 0 h 1053"/>
                <a:gd name="T46" fmla="*/ 0 w 1022"/>
                <a:gd name="T47" fmla="*/ 0 h 1053"/>
                <a:gd name="T48" fmla="*/ 0 w 1022"/>
                <a:gd name="T49" fmla="*/ 0 h 1053"/>
                <a:gd name="T50" fmla="*/ 0 w 1022"/>
                <a:gd name="T51" fmla="*/ 0 h 1053"/>
                <a:gd name="T52" fmla="*/ 0 w 1022"/>
                <a:gd name="T53" fmla="*/ 0 h 1053"/>
                <a:gd name="T54" fmla="*/ 0 w 1022"/>
                <a:gd name="T55" fmla="*/ 0 h 1053"/>
                <a:gd name="T56" fmla="*/ 0 w 1022"/>
                <a:gd name="T57" fmla="*/ 0 h 1053"/>
                <a:gd name="T58" fmla="*/ 0 w 1022"/>
                <a:gd name="T59" fmla="*/ 0 h 1053"/>
                <a:gd name="T60" fmla="*/ 0 w 1022"/>
                <a:gd name="T61" fmla="*/ 0 h 1053"/>
                <a:gd name="T62" fmla="*/ 0 w 1022"/>
                <a:gd name="T63" fmla="*/ 0 h 1053"/>
                <a:gd name="T64" fmla="*/ 0 w 1022"/>
                <a:gd name="T65" fmla="*/ 0 h 1053"/>
                <a:gd name="T66" fmla="*/ 0 w 1022"/>
                <a:gd name="T67" fmla="*/ 0 h 1053"/>
                <a:gd name="T68" fmla="*/ 0 w 1022"/>
                <a:gd name="T69" fmla="*/ 0 h 1053"/>
                <a:gd name="T70" fmla="*/ 0 w 1022"/>
                <a:gd name="T71" fmla="*/ 0 h 1053"/>
                <a:gd name="T72" fmla="*/ 0 w 1022"/>
                <a:gd name="T73" fmla="*/ 0 h 1053"/>
                <a:gd name="T74" fmla="*/ 0 w 1022"/>
                <a:gd name="T75" fmla="*/ 0 h 1053"/>
                <a:gd name="T76" fmla="*/ 0 w 1022"/>
                <a:gd name="T77" fmla="*/ 0 h 1053"/>
                <a:gd name="T78" fmla="*/ 0 w 1022"/>
                <a:gd name="T79" fmla="*/ 0 h 1053"/>
                <a:gd name="T80" fmla="*/ 0 w 1022"/>
                <a:gd name="T81" fmla="*/ 0 h 1053"/>
                <a:gd name="T82" fmla="*/ 0 w 1022"/>
                <a:gd name="T83" fmla="*/ 0 h 1053"/>
                <a:gd name="T84" fmla="*/ 0 w 1022"/>
                <a:gd name="T85" fmla="*/ 0 h 1053"/>
                <a:gd name="T86" fmla="*/ 0 w 1022"/>
                <a:gd name="T87" fmla="*/ 0 h 1053"/>
                <a:gd name="T88" fmla="*/ 0 w 1022"/>
                <a:gd name="T89" fmla="*/ 0 h 10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2"/>
                <a:gd name="T136" fmla="*/ 0 h 1053"/>
                <a:gd name="T137" fmla="*/ 1022 w 1022"/>
                <a:gd name="T138" fmla="*/ 1053 h 10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2" h="1053">
                  <a:moveTo>
                    <a:pt x="789" y="82"/>
                  </a:moveTo>
                  <a:lnTo>
                    <a:pt x="764" y="85"/>
                  </a:lnTo>
                  <a:lnTo>
                    <a:pt x="738" y="86"/>
                  </a:lnTo>
                  <a:lnTo>
                    <a:pt x="714" y="86"/>
                  </a:lnTo>
                  <a:lnTo>
                    <a:pt x="690" y="84"/>
                  </a:lnTo>
                  <a:lnTo>
                    <a:pt x="665" y="82"/>
                  </a:lnTo>
                  <a:lnTo>
                    <a:pt x="643" y="79"/>
                  </a:lnTo>
                  <a:lnTo>
                    <a:pt x="619" y="75"/>
                  </a:lnTo>
                  <a:lnTo>
                    <a:pt x="598" y="71"/>
                  </a:lnTo>
                  <a:lnTo>
                    <a:pt x="554" y="60"/>
                  </a:lnTo>
                  <a:lnTo>
                    <a:pt x="511" y="47"/>
                  </a:lnTo>
                  <a:lnTo>
                    <a:pt x="470" y="35"/>
                  </a:lnTo>
                  <a:lnTo>
                    <a:pt x="430" y="24"/>
                  </a:lnTo>
                  <a:lnTo>
                    <a:pt x="409" y="19"/>
                  </a:lnTo>
                  <a:lnTo>
                    <a:pt x="390" y="14"/>
                  </a:lnTo>
                  <a:lnTo>
                    <a:pt x="370" y="10"/>
                  </a:lnTo>
                  <a:lnTo>
                    <a:pt x="351" y="5"/>
                  </a:lnTo>
                  <a:lnTo>
                    <a:pt x="331" y="3"/>
                  </a:lnTo>
                  <a:lnTo>
                    <a:pt x="312" y="1"/>
                  </a:lnTo>
                  <a:lnTo>
                    <a:pt x="292" y="0"/>
                  </a:lnTo>
                  <a:lnTo>
                    <a:pt x="274" y="1"/>
                  </a:lnTo>
                  <a:lnTo>
                    <a:pt x="254" y="2"/>
                  </a:lnTo>
                  <a:lnTo>
                    <a:pt x="235" y="5"/>
                  </a:lnTo>
                  <a:lnTo>
                    <a:pt x="216" y="11"/>
                  </a:lnTo>
                  <a:lnTo>
                    <a:pt x="197" y="17"/>
                  </a:lnTo>
                  <a:lnTo>
                    <a:pt x="177" y="25"/>
                  </a:lnTo>
                  <a:lnTo>
                    <a:pt x="158" y="35"/>
                  </a:lnTo>
                  <a:lnTo>
                    <a:pt x="139" y="46"/>
                  </a:lnTo>
                  <a:lnTo>
                    <a:pt x="119" y="61"/>
                  </a:lnTo>
                  <a:lnTo>
                    <a:pt x="104" y="73"/>
                  </a:lnTo>
                  <a:lnTo>
                    <a:pt x="91" y="85"/>
                  </a:lnTo>
                  <a:lnTo>
                    <a:pt x="79" y="100"/>
                  </a:lnTo>
                  <a:lnTo>
                    <a:pt x="69" y="115"/>
                  </a:lnTo>
                  <a:lnTo>
                    <a:pt x="60" y="131"/>
                  </a:lnTo>
                  <a:lnTo>
                    <a:pt x="51" y="148"/>
                  </a:lnTo>
                  <a:lnTo>
                    <a:pt x="44" y="165"/>
                  </a:lnTo>
                  <a:lnTo>
                    <a:pt x="39" y="183"/>
                  </a:lnTo>
                  <a:lnTo>
                    <a:pt x="33" y="200"/>
                  </a:lnTo>
                  <a:lnTo>
                    <a:pt x="29" y="218"/>
                  </a:lnTo>
                  <a:lnTo>
                    <a:pt x="25" y="236"/>
                  </a:lnTo>
                  <a:lnTo>
                    <a:pt x="21" y="253"/>
                  </a:lnTo>
                  <a:lnTo>
                    <a:pt x="14" y="288"/>
                  </a:lnTo>
                  <a:lnTo>
                    <a:pt x="8" y="321"/>
                  </a:lnTo>
                  <a:lnTo>
                    <a:pt x="5" y="348"/>
                  </a:lnTo>
                  <a:lnTo>
                    <a:pt x="3" y="375"/>
                  </a:lnTo>
                  <a:lnTo>
                    <a:pt x="1" y="404"/>
                  </a:lnTo>
                  <a:lnTo>
                    <a:pt x="0" y="434"/>
                  </a:lnTo>
                  <a:lnTo>
                    <a:pt x="0" y="463"/>
                  </a:lnTo>
                  <a:lnTo>
                    <a:pt x="0" y="493"/>
                  </a:lnTo>
                  <a:lnTo>
                    <a:pt x="1" y="524"/>
                  </a:lnTo>
                  <a:lnTo>
                    <a:pt x="3" y="554"/>
                  </a:lnTo>
                  <a:lnTo>
                    <a:pt x="6" y="582"/>
                  </a:lnTo>
                  <a:lnTo>
                    <a:pt x="9" y="611"/>
                  </a:lnTo>
                  <a:lnTo>
                    <a:pt x="14" y="639"/>
                  </a:lnTo>
                  <a:lnTo>
                    <a:pt x="20" y="665"/>
                  </a:lnTo>
                  <a:lnTo>
                    <a:pt x="27" y="690"/>
                  </a:lnTo>
                  <a:lnTo>
                    <a:pt x="34" y="712"/>
                  </a:lnTo>
                  <a:lnTo>
                    <a:pt x="42" y="734"/>
                  </a:lnTo>
                  <a:lnTo>
                    <a:pt x="52" y="752"/>
                  </a:lnTo>
                  <a:lnTo>
                    <a:pt x="64" y="772"/>
                  </a:lnTo>
                  <a:lnTo>
                    <a:pt x="77" y="791"/>
                  </a:lnTo>
                  <a:lnTo>
                    <a:pt x="91" y="811"/>
                  </a:lnTo>
                  <a:lnTo>
                    <a:pt x="107" y="830"/>
                  </a:lnTo>
                  <a:lnTo>
                    <a:pt x="124" y="850"/>
                  </a:lnTo>
                  <a:lnTo>
                    <a:pt x="142" y="869"/>
                  </a:lnTo>
                  <a:lnTo>
                    <a:pt x="161" y="889"/>
                  </a:lnTo>
                  <a:lnTo>
                    <a:pt x="181" y="906"/>
                  </a:lnTo>
                  <a:lnTo>
                    <a:pt x="202" y="924"/>
                  </a:lnTo>
                  <a:lnTo>
                    <a:pt x="224" y="941"/>
                  </a:lnTo>
                  <a:lnTo>
                    <a:pt x="246" y="957"/>
                  </a:lnTo>
                  <a:lnTo>
                    <a:pt x="269" y="973"/>
                  </a:lnTo>
                  <a:lnTo>
                    <a:pt x="292" y="987"/>
                  </a:lnTo>
                  <a:lnTo>
                    <a:pt x="317" y="1000"/>
                  </a:lnTo>
                  <a:lnTo>
                    <a:pt x="341" y="1013"/>
                  </a:lnTo>
                  <a:lnTo>
                    <a:pt x="366" y="1023"/>
                  </a:lnTo>
                  <a:lnTo>
                    <a:pt x="392" y="1033"/>
                  </a:lnTo>
                  <a:lnTo>
                    <a:pt x="416" y="1040"/>
                  </a:lnTo>
                  <a:lnTo>
                    <a:pt x="442" y="1046"/>
                  </a:lnTo>
                  <a:lnTo>
                    <a:pt x="468" y="1050"/>
                  </a:lnTo>
                  <a:lnTo>
                    <a:pt x="493" y="1052"/>
                  </a:lnTo>
                  <a:lnTo>
                    <a:pt x="519" y="1053"/>
                  </a:lnTo>
                  <a:lnTo>
                    <a:pt x="544" y="1051"/>
                  </a:lnTo>
                  <a:lnTo>
                    <a:pt x="569" y="1047"/>
                  </a:lnTo>
                  <a:lnTo>
                    <a:pt x="594" y="1041"/>
                  </a:lnTo>
                  <a:lnTo>
                    <a:pt x="618" y="1033"/>
                  </a:lnTo>
                  <a:lnTo>
                    <a:pt x="642" y="1022"/>
                  </a:lnTo>
                  <a:lnTo>
                    <a:pt x="664" y="1008"/>
                  </a:lnTo>
                  <a:lnTo>
                    <a:pt x="687" y="991"/>
                  </a:lnTo>
                  <a:lnTo>
                    <a:pt x="709" y="972"/>
                  </a:lnTo>
                  <a:lnTo>
                    <a:pt x="730" y="950"/>
                  </a:lnTo>
                  <a:lnTo>
                    <a:pt x="750" y="924"/>
                  </a:lnTo>
                  <a:lnTo>
                    <a:pt x="765" y="905"/>
                  </a:lnTo>
                  <a:lnTo>
                    <a:pt x="778" y="885"/>
                  </a:lnTo>
                  <a:lnTo>
                    <a:pt x="791" y="866"/>
                  </a:lnTo>
                  <a:lnTo>
                    <a:pt x="805" y="846"/>
                  </a:lnTo>
                  <a:lnTo>
                    <a:pt x="829" y="805"/>
                  </a:lnTo>
                  <a:lnTo>
                    <a:pt x="852" y="763"/>
                  </a:lnTo>
                  <a:lnTo>
                    <a:pt x="873" y="721"/>
                  </a:lnTo>
                  <a:lnTo>
                    <a:pt x="893" y="676"/>
                  </a:lnTo>
                  <a:lnTo>
                    <a:pt x="910" y="632"/>
                  </a:lnTo>
                  <a:lnTo>
                    <a:pt x="927" y="588"/>
                  </a:lnTo>
                  <a:lnTo>
                    <a:pt x="942" y="542"/>
                  </a:lnTo>
                  <a:lnTo>
                    <a:pt x="956" y="496"/>
                  </a:lnTo>
                  <a:lnTo>
                    <a:pt x="969" y="450"/>
                  </a:lnTo>
                  <a:lnTo>
                    <a:pt x="980" y="403"/>
                  </a:lnTo>
                  <a:lnTo>
                    <a:pt x="990" y="355"/>
                  </a:lnTo>
                  <a:lnTo>
                    <a:pt x="1001" y="307"/>
                  </a:lnTo>
                  <a:lnTo>
                    <a:pt x="1009" y="258"/>
                  </a:lnTo>
                  <a:lnTo>
                    <a:pt x="1016" y="210"/>
                  </a:lnTo>
                  <a:lnTo>
                    <a:pt x="1020" y="187"/>
                  </a:lnTo>
                  <a:lnTo>
                    <a:pt x="1022" y="171"/>
                  </a:lnTo>
                  <a:lnTo>
                    <a:pt x="1022" y="166"/>
                  </a:lnTo>
                  <a:lnTo>
                    <a:pt x="1021" y="162"/>
                  </a:lnTo>
                  <a:lnTo>
                    <a:pt x="1020" y="159"/>
                  </a:lnTo>
                  <a:lnTo>
                    <a:pt x="1018" y="157"/>
                  </a:lnTo>
                  <a:lnTo>
                    <a:pt x="1016" y="157"/>
                  </a:lnTo>
                  <a:lnTo>
                    <a:pt x="1013" y="157"/>
                  </a:lnTo>
                  <a:lnTo>
                    <a:pt x="1009" y="158"/>
                  </a:lnTo>
                  <a:lnTo>
                    <a:pt x="1005" y="159"/>
                  </a:lnTo>
                  <a:lnTo>
                    <a:pt x="994" y="163"/>
                  </a:lnTo>
                  <a:lnTo>
                    <a:pt x="982" y="167"/>
                  </a:lnTo>
                  <a:lnTo>
                    <a:pt x="974" y="169"/>
                  </a:lnTo>
                  <a:lnTo>
                    <a:pt x="967" y="170"/>
                  </a:lnTo>
                  <a:lnTo>
                    <a:pt x="957" y="172"/>
                  </a:lnTo>
                  <a:lnTo>
                    <a:pt x="948" y="172"/>
                  </a:lnTo>
                  <a:lnTo>
                    <a:pt x="939" y="172"/>
                  </a:lnTo>
                  <a:lnTo>
                    <a:pt x="929" y="171"/>
                  </a:lnTo>
                  <a:lnTo>
                    <a:pt x="918" y="169"/>
                  </a:lnTo>
                  <a:lnTo>
                    <a:pt x="905" y="166"/>
                  </a:lnTo>
                  <a:lnTo>
                    <a:pt x="893" y="162"/>
                  </a:lnTo>
                  <a:lnTo>
                    <a:pt x="881" y="156"/>
                  </a:lnTo>
                  <a:lnTo>
                    <a:pt x="866" y="149"/>
                  </a:lnTo>
                  <a:lnTo>
                    <a:pt x="853" y="140"/>
                  </a:lnTo>
                  <a:lnTo>
                    <a:pt x="838" y="128"/>
                  </a:lnTo>
                  <a:lnTo>
                    <a:pt x="822" y="115"/>
                  </a:lnTo>
                  <a:lnTo>
                    <a:pt x="806" y="100"/>
                  </a:lnTo>
                  <a:lnTo>
                    <a:pt x="789" y="8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0" name="Freeform 447"/>
            <p:cNvSpPr>
              <a:spLocks/>
            </p:cNvSpPr>
            <p:nvPr/>
          </p:nvSpPr>
          <p:spPr bwMode="auto">
            <a:xfrm>
              <a:off x="2279" y="1929"/>
              <a:ext cx="43" cy="10"/>
            </a:xfrm>
            <a:custGeom>
              <a:avLst/>
              <a:gdLst>
                <a:gd name="T0" fmla="*/ 0 w 698"/>
                <a:gd name="T1" fmla="*/ 0 h 164"/>
                <a:gd name="T2" fmla="*/ 0 w 698"/>
                <a:gd name="T3" fmla="*/ 0 h 164"/>
                <a:gd name="T4" fmla="*/ 0 w 698"/>
                <a:gd name="T5" fmla="*/ 0 h 164"/>
                <a:gd name="T6" fmla="*/ 0 w 698"/>
                <a:gd name="T7" fmla="*/ 0 h 164"/>
                <a:gd name="T8" fmla="*/ 0 w 698"/>
                <a:gd name="T9" fmla="*/ 0 h 164"/>
                <a:gd name="T10" fmla="*/ 0 w 698"/>
                <a:gd name="T11" fmla="*/ 0 h 164"/>
                <a:gd name="T12" fmla="*/ 0 w 698"/>
                <a:gd name="T13" fmla="*/ 0 h 164"/>
                <a:gd name="T14" fmla="*/ 0 w 698"/>
                <a:gd name="T15" fmla="*/ 0 h 164"/>
                <a:gd name="T16" fmla="*/ 0 w 698"/>
                <a:gd name="T17" fmla="*/ 0 h 164"/>
                <a:gd name="T18" fmla="*/ 0 w 698"/>
                <a:gd name="T19" fmla="*/ 0 h 164"/>
                <a:gd name="T20" fmla="*/ 0 w 698"/>
                <a:gd name="T21" fmla="*/ 0 h 164"/>
                <a:gd name="T22" fmla="*/ 0 w 698"/>
                <a:gd name="T23" fmla="*/ 0 h 164"/>
                <a:gd name="T24" fmla="*/ 0 w 698"/>
                <a:gd name="T25" fmla="*/ 0 h 164"/>
                <a:gd name="T26" fmla="*/ 0 w 698"/>
                <a:gd name="T27" fmla="*/ 0 h 164"/>
                <a:gd name="T28" fmla="*/ 0 w 698"/>
                <a:gd name="T29" fmla="*/ 0 h 164"/>
                <a:gd name="T30" fmla="*/ 0 w 698"/>
                <a:gd name="T31" fmla="*/ 0 h 164"/>
                <a:gd name="T32" fmla="*/ 0 w 698"/>
                <a:gd name="T33" fmla="*/ 0 h 164"/>
                <a:gd name="T34" fmla="*/ 0 w 698"/>
                <a:gd name="T35" fmla="*/ 0 h 164"/>
                <a:gd name="T36" fmla="*/ 0 w 698"/>
                <a:gd name="T37" fmla="*/ 0 h 164"/>
                <a:gd name="T38" fmla="*/ 0 w 698"/>
                <a:gd name="T39" fmla="*/ 0 h 164"/>
                <a:gd name="T40" fmla="*/ 0 w 698"/>
                <a:gd name="T41" fmla="*/ 0 h 164"/>
                <a:gd name="T42" fmla="*/ 0 w 698"/>
                <a:gd name="T43" fmla="*/ 0 h 164"/>
                <a:gd name="T44" fmla="*/ 0 w 698"/>
                <a:gd name="T45" fmla="*/ 0 h 164"/>
                <a:gd name="T46" fmla="*/ 0 w 698"/>
                <a:gd name="T47" fmla="*/ 0 h 164"/>
                <a:gd name="T48" fmla="*/ 0 w 698"/>
                <a:gd name="T49" fmla="*/ 0 h 164"/>
                <a:gd name="T50" fmla="*/ 0 w 698"/>
                <a:gd name="T51" fmla="*/ 0 h 164"/>
                <a:gd name="T52" fmla="*/ 0 w 698"/>
                <a:gd name="T53" fmla="*/ 0 h 164"/>
                <a:gd name="T54" fmla="*/ 0 w 698"/>
                <a:gd name="T55" fmla="*/ 0 h 164"/>
                <a:gd name="T56" fmla="*/ 0 w 698"/>
                <a:gd name="T57" fmla="*/ 0 h 164"/>
                <a:gd name="T58" fmla="*/ 0 w 698"/>
                <a:gd name="T59" fmla="*/ 0 h 164"/>
                <a:gd name="T60" fmla="*/ 0 w 698"/>
                <a:gd name="T61" fmla="*/ 0 h 164"/>
                <a:gd name="T62" fmla="*/ 0 w 698"/>
                <a:gd name="T63" fmla="*/ 0 h 164"/>
                <a:gd name="T64" fmla="*/ 0 w 698"/>
                <a:gd name="T65" fmla="*/ 0 h 164"/>
                <a:gd name="T66" fmla="*/ 0 w 698"/>
                <a:gd name="T67" fmla="*/ 0 h 164"/>
                <a:gd name="T68" fmla="*/ 0 w 698"/>
                <a:gd name="T69" fmla="*/ 0 h 164"/>
                <a:gd name="T70" fmla="*/ 0 w 698"/>
                <a:gd name="T71" fmla="*/ 0 h 164"/>
                <a:gd name="T72" fmla="*/ 0 w 698"/>
                <a:gd name="T73" fmla="*/ 0 h 164"/>
                <a:gd name="T74" fmla="*/ 0 w 698"/>
                <a:gd name="T75" fmla="*/ 0 h 164"/>
                <a:gd name="T76" fmla="*/ 0 w 698"/>
                <a:gd name="T77" fmla="*/ 0 h 164"/>
                <a:gd name="T78" fmla="*/ 0 w 698"/>
                <a:gd name="T79" fmla="*/ 0 h 164"/>
                <a:gd name="T80" fmla="*/ 0 w 698"/>
                <a:gd name="T81" fmla="*/ 0 h 164"/>
                <a:gd name="T82" fmla="*/ 0 w 698"/>
                <a:gd name="T83" fmla="*/ 0 h 164"/>
                <a:gd name="T84" fmla="*/ 0 w 698"/>
                <a:gd name="T85" fmla="*/ 0 h 164"/>
                <a:gd name="T86" fmla="*/ 0 w 698"/>
                <a:gd name="T87" fmla="*/ 0 h 164"/>
                <a:gd name="T88" fmla="*/ 0 w 698"/>
                <a:gd name="T89" fmla="*/ 0 h 164"/>
                <a:gd name="T90" fmla="*/ 0 w 698"/>
                <a:gd name="T91" fmla="*/ 0 h 164"/>
                <a:gd name="T92" fmla="*/ 0 w 698"/>
                <a:gd name="T93" fmla="*/ 0 h 164"/>
                <a:gd name="T94" fmla="*/ 0 w 698"/>
                <a:gd name="T95" fmla="*/ 0 h 164"/>
                <a:gd name="T96" fmla="*/ 0 w 698"/>
                <a:gd name="T97" fmla="*/ 0 h 164"/>
                <a:gd name="T98" fmla="*/ 0 w 698"/>
                <a:gd name="T99" fmla="*/ 0 h 164"/>
                <a:gd name="T100" fmla="*/ 0 w 698"/>
                <a:gd name="T101" fmla="*/ 0 h 164"/>
                <a:gd name="T102" fmla="*/ 0 w 698"/>
                <a:gd name="T103" fmla="*/ 0 h 164"/>
                <a:gd name="T104" fmla="*/ 0 w 698"/>
                <a:gd name="T105" fmla="*/ 0 h 164"/>
                <a:gd name="T106" fmla="*/ 0 w 698"/>
                <a:gd name="T107" fmla="*/ 0 h 164"/>
                <a:gd name="T108" fmla="*/ 0 w 698"/>
                <a:gd name="T109" fmla="*/ 0 h 164"/>
                <a:gd name="T110" fmla="*/ 0 w 698"/>
                <a:gd name="T111" fmla="*/ 0 h 164"/>
                <a:gd name="T112" fmla="*/ 0 w 698"/>
                <a:gd name="T113" fmla="*/ 0 h 164"/>
                <a:gd name="T114" fmla="*/ 0 w 698"/>
                <a:gd name="T115" fmla="*/ 0 h 164"/>
                <a:gd name="T116" fmla="*/ 0 w 698"/>
                <a:gd name="T117" fmla="*/ 0 h 164"/>
                <a:gd name="T118" fmla="*/ 0 w 698"/>
                <a:gd name="T119" fmla="*/ 0 h 164"/>
                <a:gd name="T120" fmla="*/ 0 w 698"/>
                <a:gd name="T121" fmla="*/ 0 h 1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98"/>
                <a:gd name="T184" fmla="*/ 0 h 164"/>
                <a:gd name="T185" fmla="*/ 698 w 698"/>
                <a:gd name="T186" fmla="*/ 164 h 1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98" h="164">
                  <a:moveTo>
                    <a:pt x="47" y="131"/>
                  </a:moveTo>
                  <a:lnTo>
                    <a:pt x="48" y="131"/>
                  </a:lnTo>
                  <a:lnTo>
                    <a:pt x="65" y="118"/>
                  </a:lnTo>
                  <a:lnTo>
                    <a:pt x="82" y="108"/>
                  </a:lnTo>
                  <a:lnTo>
                    <a:pt x="99" y="99"/>
                  </a:lnTo>
                  <a:lnTo>
                    <a:pt x="115" y="92"/>
                  </a:lnTo>
                  <a:lnTo>
                    <a:pt x="132" y="86"/>
                  </a:lnTo>
                  <a:lnTo>
                    <a:pt x="148" y="82"/>
                  </a:lnTo>
                  <a:lnTo>
                    <a:pt x="164" y="80"/>
                  </a:lnTo>
                  <a:lnTo>
                    <a:pt x="181" y="78"/>
                  </a:lnTo>
                  <a:lnTo>
                    <a:pt x="197" y="78"/>
                  </a:lnTo>
                  <a:lnTo>
                    <a:pt x="215" y="79"/>
                  </a:lnTo>
                  <a:lnTo>
                    <a:pt x="232" y="80"/>
                  </a:lnTo>
                  <a:lnTo>
                    <a:pt x="250" y="83"/>
                  </a:lnTo>
                  <a:lnTo>
                    <a:pt x="267" y="86"/>
                  </a:lnTo>
                  <a:lnTo>
                    <a:pt x="285" y="91"/>
                  </a:lnTo>
                  <a:lnTo>
                    <a:pt x="305" y="95"/>
                  </a:lnTo>
                  <a:lnTo>
                    <a:pt x="323" y="100"/>
                  </a:lnTo>
                  <a:lnTo>
                    <a:pt x="363" y="112"/>
                  </a:lnTo>
                  <a:lnTo>
                    <a:pt x="405" y="124"/>
                  </a:lnTo>
                  <a:lnTo>
                    <a:pt x="448" y="137"/>
                  </a:lnTo>
                  <a:lnTo>
                    <a:pt x="493" y="147"/>
                  </a:lnTo>
                  <a:lnTo>
                    <a:pt x="517" y="152"/>
                  </a:lnTo>
                  <a:lnTo>
                    <a:pt x="542" y="156"/>
                  </a:lnTo>
                  <a:lnTo>
                    <a:pt x="566" y="160"/>
                  </a:lnTo>
                  <a:lnTo>
                    <a:pt x="592" y="162"/>
                  </a:lnTo>
                  <a:lnTo>
                    <a:pt x="618" y="163"/>
                  </a:lnTo>
                  <a:lnTo>
                    <a:pt x="644" y="164"/>
                  </a:lnTo>
                  <a:lnTo>
                    <a:pt x="671" y="162"/>
                  </a:lnTo>
                  <a:lnTo>
                    <a:pt x="698" y="160"/>
                  </a:lnTo>
                  <a:lnTo>
                    <a:pt x="689" y="83"/>
                  </a:lnTo>
                  <a:lnTo>
                    <a:pt x="666" y="85"/>
                  </a:lnTo>
                  <a:lnTo>
                    <a:pt x="643" y="86"/>
                  </a:lnTo>
                  <a:lnTo>
                    <a:pt x="620" y="86"/>
                  </a:lnTo>
                  <a:lnTo>
                    <a:pt x="597" y="85"/>
                  </a:lnTo>
                  <a:lnTo>
                    <a:pt x="575" y="83"/>
                  </a:lnTo>
                  <a:lnTo>
                    <a:pt x="553" y="80"/>
                  </a:lnTo>
                  <a:lnTo>
                    <a:pt x="531" y="76"/>
                  </a:lnTo>
                  <a:lnTo>
                    <a:pt x="511" y="72"/>
                  </a:lnTo>
                  <a:lnTo>
                    <a:pt x="468" y="62"/>
                  </a:lnTo>
                  <a:lnTo>
                    <a:pt x="427" y="50"/>
                  </a:lnTo>
                  <a:lnTo>
                    <a:pt x="386" y="37"/>
                  </a:lnTo>
                  <a:lnTo>
                    <a:pt x="345" y="26"/>
                  </a:lnTo>
                  <a:lnTo>
                    <a:pt x="324" y="20"/>
                  </a:lnTo>
                  <a:lnTo>
                    <a:pt x="303" y="15"/>
                  </a:lnTo>
                  <a:lnTo>
                    <a:pt x="282" y="11"/>
                  </a:lnTo>
                  <a:lnTo>
                    <a:pt x="262" y="7"/>
                  </a:lnTo>
                  <a:lnTo>
                    <a:pt x="240" y="3"/>
                  </a:lnTo>
                  <a:lnTo>
                    <a:pt x="219" y="1"/>
                  </a:lnTo>
                  <a:lnTo>
                    <a:pt x="198" y="0"/>
                  </a:lnTo>
                  <a:lnTo>
                    <a:pt x="177" y="1"/>
                  </a:lnTo>
                  <a:lnTo>
                    <a:pt x="154" y="3"/>
                  </a:lnTo>
                  <a:lnTo>
                    <a:pt x="133" y="7"/>
                  </a:lnTo>
                  <a:lnTo>
                    <a:pt x="110" y="13"/>
                  </a:lnTo>
                  <a:lnTo>
                    <a:pt x="89" y="20"/>
                  </a:lnTo>
                  <a:lnTo>
                    <a:pt x="66" y="29"/>
                  </a:lnTo>
                  <a:lnTo>
                    <a:pt x="45" y="40"/>
                  </a:lnTo>
                  <a:lnTo>
                    <a:pt x="22" y="54"/>
                  </a:lnTo>
                  <a:lnTo>
                    <a:pt x="0" y="69"/>
                  </a:lnTo>
                  <a:lnTo>
                    <a:pt x="1" y="68"/>
                  </a:lnTo>
                  <a:lnTo>
                    <a:pt x="47" y="13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1" name="Freeform 448"/>
            <p:cNvSpPr>
              <a:spLocks/>
            </p:cNvSpPr>
            <p:nvPr/>
          </p:nvSpPr>
          <p:spPr bwMode="auto">
            <a:xfrm>
              <a:off x="2271" y="1933"/>
              <a:ext cx="11" cy="19"/>
            </a:xfrm>
            <a:custGeom>
              <a:avLst/>
              <a:gdLst>
                <a:gd name="T0" fmla="*/ 0 w 173"/>
                <a:gd name="T1" fmla="*/ 0 h 299"/>
                <a:gd name="T2" fmla="*/ 0 w 173"/>
                <a:gd name="T3" fmla="*/ 0 h 299"/>
                <a:gd name="T4" fmla="*/ 0 w 173"/>
                <a:gd name="T5" fmla="*/ 0 h 299"/>
                <a:gd name="T6" fmla="*/ 0 w 173"/>
                <a:gd name="T7" fmla="*/ 0 h 299"/>
                <a:gd name="T8" fmla="*/ 0 w 173"/>
                <a:gd name="T9" fmla="*/ 0 h 299"/>
                <a:gd name="T10" fmla="*/ 0 w 173"/>
                <a:gd name="T11" fmla="*/ 0 h 299"/>
                <a:gd name="T12" fmla="*/ 0 w 173"/>
                <a:gd name="T13" fmla="*/ 0 h 299"/>
                <a:gd name="T14" fmla="*/ 0 w 173"/>
                <a:gd name="T15" fmla="*/ 0 h 299"/>
                <a:gd name="T16" fmla="*/ 0 w 173"/>
                <a:gd name="T17" fmla="*/ 0 h 299"/>
                <a:gd name="T18" fmla="*/ 0 w 173"/>
                <a:gd name="T19" fmla="*/ 0 h 299"/>
                <a:gd name="T20" fmla="*/ 0 w 173"/>
                <a:gd name="T21" fmla="*/ 0 h 299"/>
                <a:gd name="T22" fmla="*/ 0 w 173"/>
                <a:gd name="T23" fmla="*/ 0 h 299"/>
                <a:gd name="T24" fmla="*/ 0 w 173"/>
                <a:gd name="T25" fmla="*/ 0 h 299"/>
                <a:gd name="T26" fmla="*/ 0 w 173"/>
                <a:gd name="T27" fmla="*/ 0 h 299"/>
                <a:gd name="T28" fmla="*/ 0 w 173"/>
                <a:gd name="T29" fmla="*/ 0 h 299"/>
                <a:gd name="T30" fmla="*/ 0 w 173"/>
                <a:gd name="T31" fmla="*/ 0 h 299"/>
                <a:gd name="T32" fmla="*/ 0 w 173"/>
                <a:gd name="T33" fmla="*/ 0 h 299"/>
                <a:gd name="T34" fmla="*/ 0 w 173"/>
                <a:gd name="T35" fmla="*/ 0 h 299"/>
                <a:gd name="T36" fmla="*/ 0 w 173"/>
                <a:gd name="T37" fmla="*/ 0 h 299"/>
                <a:gd name="T38" fmla="*/ 0 w 173"/>
                <a:gd name="T39" fmla="*/ 0 h 299"/>
                <a:gd name="T40" fmla="*/ 0 w 173"/>
                <a:gd name="T41" fmla="*/ 0 h 299"/>
                <a:gd name="T42" fmla="*/ 0 w 173"/>
                <a:gd name="T43" fmla="*/ 0 h 299"/>
                <a:gd name="T44" fmla="*/ 0 w 173"/>
                <a:gd name="T45" fmla="*/ 0 h 299"/>
                <a:gd name="T46" fmla="*/ 0 w 173"/>
                <a:gd name="T47" fmla="*/ 0 h 299"/>
                <a:gd name="T48" fmla="*/ 0 w 173"/>
                <a:gd name="T49" fmla="*/ 0 h 299"/>
                <a:gd name="T50" fmla="*/ 0 w 173"/>
                <a:gd name="T51" fmla="*/ 0 h 299"/>
                <a:gd name="T52" fmla="*/ 0 w 173"/>
                <a:gd name="T53" fmla="*/ 0 h 299"/>
                <a:gd name="T54" fmla="*/ 0 w 173"/>
                <a:gd name="T55" fmla="*/ 0 h 299"/>
                <a:gd name="T56" fmla="*/ 0 w 173"/>
                <a:gd name="T57" fmla="*/ 0 h 299"/>
                <a:gd name="T58" fmla="*/ 0 w 173"/>
                <a:gd name="T59" fmla="*/ 0 h 299"/>
                <a:gd name="T60" fmla="*/ 0 w 173"/>
                <a:gd name="T61" fmla="*/ 0 h 299"/>
                <a:gd name="T62" fmla="*/ 0 w 173"/>
                <a:gd name="T63" fmla="*/ 0 h 299"/>
                <a:gd name="T64" fmla="*/ 0 w 173"/>
                <a:gd name="T65" fmla="*/ 0 h 29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3"/>
                <a:gd name="T100" fmla="*/ 0 h 299"/>
                <a:gd name="T101" fmla="*/ 173 w 173"/>
                <a:gd name="T102" fmla="*/ 299 h 29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3" h="299">
                  <a:moveTo>
                    <a:pt x="77" y="296"/>
                  </a:moveTo>
                  <a:lnTo>
                    <a:pt x="77" y="299"/>
                  </a:lnTo>
                  <a:lnTo>
                    <a:pt x="83" y="266"/>
                  </a:lnTo>
                  <a:lnTo>
                    <a:pt x="90" y="232"/>
                  </a:lnTo>
                  <a:lnTo>
                    <a:pt x="94" y="215"/>
                  </a:lnTo>
                  <a:lnTo>
                    <a:pt x="97" y="198"/>
                  </a:lnTo>
                  <a:lnTo>
                    <a:pt x="102" y="181"/>
                  </a:lnTo>
                  <a:lnTo>
                    <a:pt x="106" y="165"/>
                  </a:lnTo>
                  <a:lnTo>
                    <a:pt x="112" y="150"/>
                  </a:lnTo>
                  <a:lnTo>
                    <a:pt x="118" y="134"/>
                  </a:lnTo>
                  <a:lnTo>
                    <a:pt x="125" y="120"/>
                  </a:lnTo>
                  <a:lnTo>
                    <a:pt x="133" y="107"/>
                  </a:lnTo>
                  <a:lnTo>
                    <a:pt x="141" y="94"/>
                  </a:lnTo>
                  <a:lnTo>
                    <a:pt x="151" y="83"/>
                  </a:lnTo>
                  <a:lnTo>
                    <a:pt x="161" y="72"/>
                  </a:lnTo>
                  <a:lnTo>
                    <a:pt x="173" y="63"/>
                  </a:lnTo>
                  <a:lnTo>
                    <a:pt x="127" y="0"/>
                  </a:lnTo>
                  <a:lnTo>
                    <a:pt x="109" y="15"/>
                  </a:lnTo>
                  <a:lnTo>
                    <a:pt x="94" y="31"/>
                  </a:lnTo>
                  <a:lnTo>
                    <a:pt x="79" y="48"/>
                  </a:lnTo>
                  <a:lnTo>
                    <a:pt x="67" y="66"/>
                  </a:lnTo>
                  <a:lnTo>
                    <a:pt x="57" y="84"/>
                  </a:lnTo>
                  <a:lnTo>
                    <a:pt x="48" y="103"/>
                  </a:lnTo>
                  <a:lnTo>
                    <a:pt x="39" y="122"/>
                  </a:lnTo>
                  <a:lnTo>
                    <a:pt x="33" y="141"/>
                  </a:lnTo>
                  <a:lnTo>
                    <a:pt x="27" y="161"/>
                  </a:lnTo>
                  <a:lnTo>
                    <a:pt x="22" y="179"/>
                  </a:lnTo>
                  <a:lnTo>
                    <a:pt x="18" y="199"/>
                  </a:lnTo>
                  <a:lnTo>
                    <a:pt x="14" y="217"/>
                  </a:lnTo>
                  <a:lnTo>
                    <a:pt x="8" y="252"/>
                  </a:lnTo>
                  <a:lnTo>
                    <a:pt x="1" y="284"/>
                  </a:lnTo>
                  <a:lnTo>
                    <a:pt x="0" y="287"/>
                  </a:lnTo>
                  <a:lnTo>
                    <a:pt x="77" y="2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2" name="Freeform 449"/>
            <p:cNvSpPr>
              <a:spLocks/>
            </p:cNvSpPr>
            <p:nvPr/>
          </p:nvSpPr>
          <p:spPr bwMode="auto">
            <a:xfrm>
              <a:off x="2270" y="1951"/>
              <a:ext cx="8" cy="29"/>
            </a:xfrm>
            <a:custGeom>
              <a:avLst/>
              <a:gdLst>
                <a:gd name="T0" fmla="*/ 0 w 125"/>
                <a:gd name="T1" fmla="*/ 0 h 456"/>
                <a:gd name="T2" fmla="*/ 0 w 125"/>
                <a:gd name="T3" fmla="*/ 0 h 456"/>
                <a:gd name="T4" fmla="*/ 0 w 125"/>
                <a:gd name="T5" fmla="*/ 0 h 456"/>
                <a:gd name="T6" fmla="*/ 0 w 125"/>
                <a:gd name="T7" fmla="*/ 0 h 456"/>
                <a:gd name="T8" fmla="*/ 0 w 125"/>
                <a:gd name="T9" fmla="*/ 0 h 456"/>
                <a:gd name="T10" fmla="*/ 0 w 125"/>
                <a:gd name="T11" fmla="*/ 0 h 456"/>
                <a:gd name="T12" fmla="*/ 0 w 125"/>
                <a:gd name="T13" fmla="*/ 0 h 456"/>
                <a:gd name="T14" fmla="*/ 0 w 125"/>
                <a:gd name="T15" fmla="*/ 0 h 456"/>
                <a:gd name="T16" fmla="*/ 0 w 125"/>
                <a:gd name="T17" fmla="*/ 0 h 456"/>
                <a:gd name="T18" fmla="*/ 0 w 125"/>
                <a:gd name="T19" fmla="*/ 0 h 456"/>
                <a:gd name="T20" fmla="*/ 0 w 125"/>
                <a:gd name="T21" fmla="*/ 0 h 456"/>
                <a:gd name="T22" fmla="*/ 0 w 125"/>
                <a:gd name="T23" fmla="*/ 0 h 456"/>
                <a:gd name="T24" fmla="*/ 0 w 125"/>
                <a:gd name="T25" fmla="*/ 0 h 456"/>
                <a:gd name="T26" fmla="*/ 0 w 125"/>
                <a:gd name="T27" fmla="*/ 0 h 456"/>
                <a:gd name="T28" fmla="*/ 0 w 125"/>
                <a:gd name="T29" fmla="*/ 0 h 456"/>
                <a:gd name="T30" fmla="*/ 0 w 125"/>
                <a:gd name="T31" fmla="*/ 0 h 456"/>
                <a:gd name="T32" fmla="*/ 0 w 125"/>
                <a:gd name="T33" fmla="*/ 0 h 456"/>
                <a:gd name="T34" fmla="*/ 0 w 125"/>
                <a:gd name="T35" fmla="*/ 0 h 456"/>
                <a:gd name="T36" fmla="*/ 0 w 125"/>
                <a:gd name="T37" fmla="*/ 0 h 456"/>
                <a:gd name="T38" fmla="*/ 0 w 125"/>
                <a:gd name="T39" fmla="*/ 0 h 456"/>
                <a:gd name="T40" fmla="*/ 0 w 125"/>
                <a:gd name="T41" fmla="*/ 0 h 456"/>
                <a:gd name="T42" fmla="*/ 0 w 125"/>
                <a:gd name="T43" fmla="*/ 0 h 456"/>
                <a:gd name="T44" fmla="*/ 0 w 125"/>
                <a:gd name="T45" fmla="*/ 0 h 456"/>
                <a:gd name="T46" fmla="*/ 0 w 125"/>
                <a:gd name="T47" fmla="*/ 0 h 456"/>
                <a:gd name="T48" fmla="*/ 0 w 125"/>
                <a:gd name="T49" fmla="*/ 0 h 456"/>
                <a:gd name="T50" fmla="*/ 0 w 125"/>
                <a:gd name="T51" fmla="*/ 0 h 456"/>
                <a:gd name="T52" fmla="*/ 0 w 125"/>
                <a:gd name="T53" fmla="*/ 0 h 456"/>
                <a:gd name="T54" fmla="*/ 0 w 125"/>
                <a:gd name="T55" fmla="*/ 0 h 456"/>
                <a:gd name="T56" fmla="*/ 0 w 125"/>
                <a:gd name="T57" fmla="*/ 0 h 456"/>
                <a:gd name="T58" fmla="*/ 0 w 125"/>
                <a:gd name="T59" fmla="*/ 0 h 456"/>
                <a:gd name="T60" fmla="*/ 0 w 125"/>
                <a:gd name="T61" fmla="*/ 0 h 456"/>
                <a:gd name="T62" fmla="*/ 0 w 125"/>
                <a:gd name="T63" fmla="*/ 0 h 456"/>
                <a:gd name="T64" fmla="*/ 0 w 125"/>
                <a:gd name="T65" fmla="*/ 0 h 456"/>
                <a:gd name="T66" fmla="*/ 0 w 125"/>
                <a:gd name="T67" fmla="*/ 0 h 456"/>
                <a:gd name="T68" fmla="*/ 0 w 125"/>
                <a:gd name="T69" fmla="*/ 0 h 456"/>
                <a:gd name="T70" fmla="*/ 0 w 125"/>
                <a:gd name="T71" fmla="*/ 0 h 456"/>
                <a:gd name="T72" fmla="*/ 0 w 125"/>
                <a:gd name="T73" fmla="*/ 0 h 4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456"/>
                <a:gd name="T113" fmla="*/ 125 w 125"/>
                <a:gd name="T114" fmla="*/ 456 h 4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456">
                  <a:moveTo>
                    <a:pt x="125" y="418"/>
                  </a:moveTo>
                  <a:lnTo>
                    <a:pt x="125" y="417"/>
                  </a:lnTo>
                  <a:lnTo>
                    <a:pt x="117" y="401"/>
                  </a:lnTo>
                  <a:lnTo>
                    <a:pt x="109" y="383"/>
                  </a:lnTo>
                  <a:lnTo>
                    <a:pt x="103" y="363"/>
                  </a:lnTo>
                  <a:lnTo>
                    <a:pt x="97" y="340"/>
                  </a:lnTo>
                  <a:lnTo>
                    <a:pt x="91" y="315"/>
                  </a:lnTo>
                  <a:lnTo>
                    <a:pt x="87" y="290"/>
                  </a:lnTo>
                  <a:lnTo>
                    <a:pt x="83" y="262"/>
                  </a:lnTo>
                  <a:lnTo>
                    <a:pt x="81" y="234"/>
                  </a:lnTo>
                  <a:lnTo>
                    <a:pt x="79" y="206"/>
                  </a:lnTo>
                  <a:lnTo>
                    <a:pt x="78" y="176"/>
                  </a:lnTo>
                  <a:lnTo>
                    <a:pt x="78" y="147"/>
                  </a:lnTo>
                  <a:lnTo>
                    <a:pt x="78" y="119"/>
                  </a:lnTo>
                  <a:lnTo>
                    <a:pt x="79" y="90"/>
                  </a:lnTo>
                  <a:lnTo>
                    <a:pt x="80" y="62"/>
                  </a:lnTo>
                  <a:lnTo>
                    <a:pt x="83" y="35"/>
                  </a:lnTo>
                  <a:lnTo>
                    <a:pt x="85" y="9"/>
                  </a:lnTo>
                  <a:lnTo>
                    <a:pt x="8" y="0"/>
                  </a:lnTo>
                  <a:lnTo>
                    <a:pt x="5" y="28"/>
                  </a:lnTo>
                  <a:lnTo>
                    <a:pt x="3" y="56"/>
                  </a:lnTo>
                  <a:lnTo>
                    <a:pt x="1" y="86"/>
                  </a:lnTo>
                  <a:lnTo>
                    <a:pt x="0" y="117"/>
                  </a:lnTo>
                  <a:lnTo>
                    <a:pt x="0" y="147"/>
                  </a:lnTo>
                  <a:lnTo>
                    <a:pt x="0" y="178"/>
                  </a:lnTo>
                  <a:lnTo>
                    <a:pt x="2" y="210"/>
                  </a:lnTo>
                  <a:lnTo>
                    <a:pt x="3" y="241"/>
                  </a:lnTo>
                  <a:lnTo>
                    <a:pt x="6" y="271"/>
                  </a:lnTo>
                  <a:lnTo>
                    <a:pt x="10" y="301"/>
                  </a:lnTo>
                  <a:lnTo>
                    <a:pt x="16" y="330"/>
                  </a:lnTo>
                  <a:lnTo>
                    <a:pt x="21" y="357"/>
                  </a:lnTo>
                  <a:lnTo>
                    <a:pt x="28" y="385"/>
                  </a:lnTo>
                  <a:lnTo>
                    <a:pt x="37" y="410"/>
                  </a:lnTo>
                  <a:lnTo>
                    <a:pt x="46" y="434"/>
                  </a:lnTo>
                  <a:lnTo>
                    <a:pt x="59" y="456"/>
                  </a:lnTo>
                  <a:lnTo>
                    <a:pt x="58" y="456"/>
                  </a:lnTo>
                  <a:lnTo>
                    <a:pt x="125" y="41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3" name="Freeform 450"/>
            <p:cNvSpPr>
              <a:spLocks/>
            </p:cNvSpPr>
            <p:nvPr/>
          </p:nvSpPr>
          <p:spPr bwMode="auto">
            <a:xfrm>
              <a:off x="2274" y="1977"/>
              <a:ext cx="48" cy="23"/>
            </a:xfrm>
            <a:custGeom>
              <a:avLst/>
              <a:gdLst>
                <a:gd name="T0" fmla="*/ 0 w 762"/>
                <a:gd name="T1" fmla="*/ 0 h 358"/>
                <a:gd name="T2" fmla="*/ 0 w 762"/>
                <a:gd name="T3" fmla="*/ 0 h 358"/>
                <a:gd name="T4" fmla="*/ 0 w 762"/>
                <a:gd name="T5" fmla="*/ 0 h 358"/>
                <a:gd name="T6" fmla="*/ 0 w 762"/>
                <a:gd name="T7" fmla="*/ 0 h 358"/>
                <a:gd name="T8" fmla="*/ 0 w 762"/>
                <a:gd name="T9" fmla="*/ 0 h 358"/>
                <a:gd name="T10" fmla="*/ 0 w 762"/>
                <a:gd name="T11" fmla="*/ 0 h 358"/>
                <a:gd name="T12" fmla="*/ 0 w 762"/>
                <a:gd name="T13" fmla="*/ 0 h 358"/>
                <a:gd name="T14" fmla="*/ 0 w 762"/>
                <a:gd name="T15" fmla="*/ 0 h 358"/>
                <a:gd name="T16" fmla="*/ 0 w 762"/>
                <a:gd name="T17" fmla="*/ 0 h 358"/>
                <a:gd name="T18" fmla="*/ 0 w 762"/>
                <a:gd name="T19" fmla="*/ 0 h 358"/>
                <a:gd name="T20" fmla="*/ 0 w 762"/>
                <a:gd name="T21" fmla="*/ 0 h 358"/>
                <a:gd name="T22" fmla="*/ 0 w 762"/>
                <a:gd name="T23" fmla="*/ 0 h 358"/>
                <a:gd name="T24" fmla="*/ 0 w 762"/>
                <a:gd name="T25" fmla="*/ 0 h 358"/>
                <a:gd name="T26" fmla="*/ 0 w 762"/>
                <a:gd name="T27" fmla="*/ 0 h 358"/>
                <a:gd name="T28" fmla="*/ 0 w 762"/>
                <a:gd name="T29" fmla="*/ 0 h 358"/>
                <a:gd name="T30" fmla="*/ 0 w 762"/>
                <a:gd name="T31" fmla="*/ 0 h 358"/>
                <a:gd name="T32" fmla="*/ 0 w 762"/>
                <a:gd name="T33" fmla="*/ 0 h 358"/>
                <a:gd name="T34" fmla="*/ 0 w 762"/>
                <a:gd name="T35" fmla="*/ 0 h 358"/>
                <a:gd name="T36" fmla="*/ 0 w 762"/>
                <a:gd name="T37" fmla="*/ 0 h 358"/>
                <a:gd name="T38" fmla="*/ 0 w 762"/>
                <a:gd name="T39" fmla="*/ 0 h 358"/>
                <a:gd name="T40" fmla="*/ 0 w 762"/>
                <a:gd name="T41" fmla="*/ 0 h 358"/>
                <a:gd name="T42" fmla="*/ 0 w 762"/>
                <a:gd name="T43" fmla="*/ 0 h 358"/>
                <a:gd name="T44" fmla="*/ 0 w 762"/>
                <a:gd name="T45" fmla="*/ 0 h 358"/>
                <a:gd name="T46" fmla="*/ 0 w 762"/>
                <a:gd name="T47" fmla="*/ 0 h 358"/>
                <a:gd name="T48" fmla="*/ 0 w 762"/>
                <a:gd name="T49" fmla="*/ 0 h 358"/>
                <a:gd name="T50" fmla="*/ 0 w 762"/>
                <a:gd name="T51" fmla="*/ 0 h 358"/>
                <a:gd name="T52" fmla="*/ 0 w 762"/>
                <a:gd name="T53" fmla="*/ 0 h 358"/>
                <a:gd name="T54" fmla="*/ 0 w 762"/>
                <a:gd name="T55" fmla="*/ 0 h 358"/>
                <a:gd name="T56" fmla="*/ 0 w 762"/>
                <a:gd name="T57" fmla="*/ 0 h 358"/>
                <a:gd name="T58" fmla="*/ 0 w 762"/>
                <a:gd name="T59" fmla="*/ 0 h 358"/>
                <a:gd name="T60" fmla="*/ 0 w 762"/>
                <a:gd name="T61" fmla="*/ 0 h 358"/>
                <a:gd name="T62" fmla="*/ 0 w 762"/>
                <a:gd name="T63" fmla="*/ 0 h 358"/>
                <a:gd name="T64" fmla="*/ 0 w 762"/>
                <a:gd name="T65" fmla="*/ 0 h 358"/>
                <a:gd name="T66" fmla="*/ 0 w 762"/>
                <a:gd name="T67" fmla="*/ 0 h 358"/>
                <a:gd name="T68" fmla="*/ 0 w 762"/>
                <a:gd name="T69" fmla="*/ 0 h 358"/>
                <a:gd name="T70" fmla="*/ 0 w 762"/>
                <a:gd name="T71" fmla="*/ 0 h 358"/>
                <a:gd name="T72" fmla="*/ 0 w 762"/>
                <a:gd name="T73" fmla="*/ 0 h 358"/>
                <a:gd name="T74" fmla="*/ 0 w 762"/>
                <a:gd name="T75" fmla="*/ 0 h 358"/>
                <a:gd name="T76" fmla="*/ 0 w 762"/>
                <a:gd name="T77" fmla="*/ 0 h 358"/>
                <a:gd name="T78" fmla="*/ 0 w 762"/>
                <a:gd name="T79" fmla="*/ 0 h 358"/>
                <a:gd name="T80" fmla="*/ 0 w 762"/>
                <a:gd name="T81" fmla="*/ 0 h 358"/>
                <a:gd name="T82" fmla="*/ 0 w 762"/>
                <a:gd name="T83" fmla="*/ 0 h 358"/>
                <a:gd name="T84" fmla="*/ 0 w 762"/>
                <a:gd name="T85" fmla="*/ 0 h 358"/>
                <a:gd name="T86" fmla="*/ 0 w 762"/>
                <a:gd name="T87" fmla="*/ 0 h 3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62"/>
                <a:gd name="T133" fmla="*/ 0 h 358"/>
                <a:gd name="T134" fmla="*/ 762 w 762"/>
                <a:gd name="T135" fmla="*/ 358 h 3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62" h="358">
                  <a:moveTo>
                    <a:pt x="701" y="167"/>
                  </a:moveTo>
                  <a:lnTo>
                    <a:pt x="701" y="168"/>
                  </a:lnTo>
                  <a:lnTo>
                    <a:pt x="691" y="179"/>
                  </a:lnTo>
                  <a:lnTo>
                    <a:pt x="682" y="190"/>
                  </a:lnTo>
                  <a:lnTo>
                    <a:pt x="673" y="201"/>
                  </a:lnTo>
                  <a:lnTo>
                    <a:pt x="663" y="210"/>
                  </a:lnTo>
                  <a:lnTo>
                    <a:pt x="654" y="219"/>
                  </a:lnTo>
                  <a:lnTo>
                    <a:pt x="644" y="227"/>
                  </a:lnTo>
                  <a:lnTo>
                    <a:pt x="634" y="234"/>
                  </a:lnTo>
                  <a:lnTo>
                    <a:pt x="625" y="242"/>
                  </a:lnTo>
                  <a:lnTo>
                    <a:pt x="615" y="248"/>
                  </a:lnTo>
                  <a:lnTo>
                    <a:pt x="604" y="254"/>
                  </a:lnTo>
                  <a:lnTo>
                    <a:pt x="594" y="259"/>
                  </a:lnTo>
                  <a:lnTo>
                    <a:pt x="584" y="263"/>
                  </a:lnTo>
                  <a:lnTo>
                    <a:pt x="574" y="267"/>
                  </a:lnTo>
                  <a:lnTo>
                    <a:pt x="563" y="270"/>
                  </a:lnTo>
                  <a:lnTo>
                    <a:pt x="553" y="273"/>
                  </a:lnTo>
                  <a:lnTo>
                    <a:pt x="543" y="275"/>
                  </a:lnTo>
                  <a:lnTo>
                    <a:pt x="532" y="277"/>
                  </a:lnTo>
                  <a:lnTo>
                    <a:pt x="520" y="280"/>
                  </a:lnTo>
                  <a:lnTo>
                    <a:pt x="510" y="281"/>
                  </a:lnTo>
                  <a:lnTo>
                    <a:pt x="500" y="281"/>
                  </a:lnTo>
                  <a:lnTo>
                    <a:pt x="476" y="281"/>
                  </a:lnTo>
                  <a:lnTo>
                    <a:pt x="454" y="279"/>
                  </a:lnTo>
                  <a:lnTo>
                    <a:pt x="431" y="274"/>
                  </a:lnTo>
                  <a:lnTo>
                    <a:pt x="408" y="269"/>
                  </a:lnTo>
                  <a:lnTo>
                    <a:pt x="385" y="262"/>
                  </a:lnTo>
                  <a:lnTo>
                    <a:pt x="361" y="253"/>
                  </a:lnTo>
                  <a:lnTo>
                    <a:pt x="338" y="244"/>
                  </a:lnTo>
                  <a:lnTo>
                    <a:pt x="315" y="232"/>
                  </a:lnTo>
                  <a:lnTo>
                    <a:pt x="293" y="220"/>
                  </a:lnTo>
                  <a:lnTo>
                    <a:pt x="270" y="207"/>
                  </a:lnTo>
                  <a:lnTo>
                    <a:pt x="249" y="191"/>
                  </a:lnTo>
                  <a:lnTo>
                    <a:pt x="228" y="176"/>
                  </a:lnTo>
                  <a:lnTo>
                    <a:pt x="208" y="161"/>
                  </a:lnTo>
                  <a:lnTo>
                    <a:pt x="187" y="143"/>
                  </a:lnTo>
                  <a:lnTo>
                    <a:pt x="169" y="126"/>
                  </a:lnTo>
                  <a:lnTo>
                    <a:pt x="150" y="108"/>
                  </a:lnTo>
                  <a:lnTo>
                    <a:pt x="134" y="90"/>
                  </a:lnTo>
                  <a:lnTo>
                    <a:pt x="117" y="72"/>
                  </a:lnTo>
                  <a:lnTo>
                    <a:pt x="103" y="53"/>
                  </a:lnTo>
                  <a:lnTo>
                    <a:pt x="90" y="36"/>
                  </a:lnTo>
                  <a:lnTo>
                    <a:pt x="77" y="17"/>
                  </a:lnTo>
                  <a:lnTo>
                    <a:pt x="67" y="0"/>
                  </a:lnTo>
                  <a:lnTo>
                    <a:pt x="0" y="38"/>
                  </a:lnTo>
                  <a:lnTo>
                    <a:pt x="12" y="58"/>
                  </a:lnTo>
                  <a:lnTo>
                    <a:pt x="26" y="80"/>
                  </a:lnTo>
                  <a:lnTo>
                    <a:pt x="42" y="100"/>
                  </a:lnTo>
                  <a:lnTo>
                    <a:pt x="59" y="122"/>
                  </a:lnTo>
                  <a:lnTo>
                    <a:pt x="76" y="142"/>
                  </a:lnTo>
                  <a:lnTo>
                    <a:pt x="95" y="162"/>
                  </a:lnTo>
                  <a:lnTo>
                    <a:pt x="115" y="182"/>
                  </a:lnTo>
                  <a:lnTo>
                    <a:pt x="136" y="202"/>
                  </a:lnTo>
                  <a:lnTo>
                    <a:pt x="158" y="220"/>
                  </a:lnTo>
                  <a:lnTo>
                    <a:pt x="181" y="238"/>
                  </a:lnTo>
                  <a:lnTo>
                    <a:pt x="205" y="255"/>
                  </a:lnTo>
                  <a:lnTo>
                    <a:pt x="229" y="271"/>
                  </a:lnTo>
                  <a:lnTo>
                    <a:pt x="254" y="287"/>
                  </a:lnTo>
                  <a:lnTo>
                    <a:pt x="279" y="301"/>
                  </a:lnTo>
                  <a:lnTo>
                    <a:pt x="306" y="313"/>
                  </a:lnTo>
                  <a:lnTo>
                    <a:pt x="333" y="325"/>
                  </a:lnTo>
                  <a:lnTo>
                    <a:pt x="360" y="335"/>
                  </a:lnTo>
                  <a:lnTo>
                    <a:pt x="388" y="344"/>
                  </a:lnTo>
                  <a:lnTo>
                    <a:pt x="416" y="350"/>
                  </a:lnTo>
                  <a:lnTo>
                    <a:pt x="443" y="354"/>
                  </a:lnTo>
                  <a:lnTo>
                    <a:pt x="472" y="357"/>
                  </a:lnTo>
                  <a:lnTo>
                    <a:pt x="500" y="358"/>
                  </a:lnTo>
                  <a:lnTo>
                    <a:pt x="515" y="357"/>
                  </a:lnTo>
                  <a:lnTo>
                    <a:pt x="530" y="356"/>
                  </a:lnTo>
                  <a:lnTo>
                    <a:pt x="544" y="354"/>
                  </a:lnTo>
                  <a:lnTo>
                    <a:pt x="557" y="351"/>
                  </a:lnTo>
                  <a:lnTo>
                    <a:pt x="572" y="348"/>
                  </a:lnTo>
                  <a:lnTo>
                    <a:pt x="586" y="345"/>
                  </a:lnTo>
                  <a:lnTo>
                    <a:pt x="599" y="340"/>
                  </a:lnTo>
                  <a:lnTo>
                    <a:pt x="614" y="335"/>
                  </a:lnTo>
                  <a:lnTo>
                    <a:pt x="627" y="329"/>
                  </a:lnTo>
                  <a:lnTo>
                    <a:pt x="640" y="322"/>
                  </a:lnTo>
                  <a:lnTo>
                    <a:pt x="654" y="314"/>
                  </a:lnTo>
                  <a:lnTo>
                    <a:pt x="667" y="306"/>
                  </a:lnTo>
                  <a:lnTo>
                    <a:pt x="680" y="297"/>
                  </a:lnTo>
                  <a:lnTo>
                    <a:pt x="692" y="288"/>
                  </a:lnTo>
                  <a:lnTo>
                    <a:pt x="705" y="277"/>
                  </a:lnTo>
                  <a:lnTo>
                    <a:pt x="717" y="266"/>
                  </a:lnTo>
                  <a:lnTo>
                    <a:pt x="729" y="254"/>
                  </a:lnTo>
                  <a:lnTo>
                    <a:pt x="741" y="241"/>
                  </a:lnTo>
                  <a:lnTo>
                    <a:pt x="752" y="227"/>
                  </a:lnTo>
                  <a:lnTo>
                    <a:pt x="762" y="213"/>
                  </a:lnTo>
                  <a:lnTo>
                    <a:pt x="762" y="214"/>
                  </a:lnTo>
                  <a:lnTo>
                    <a:pt x="701" y="16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4" name="Freeform 451"/>
            <p:cNvSpPr>
              <a:spLocks/>
            </p:cNvSpPr>
            <p:nvPr/>
          </p:nvSpPr>
          <p:spPr bwMode="auto">
            <a:xfrm>
              <a:off x="2318" y="1944"/>
              <a:ext cx="21" cy="47"/>
            </a:xfrm>
            <a:custGeom>
              <a:avLst/>
              <a:gdLst>
                <a:gd name="T0" fmla="*/ 0 w 335"/>
                <a:gd name="T1" fmla="*/ 0 h 745"/>
                <a:gd name="T2" fmla="*/ 0 w 335"/>
                <a:gd name="T3" fmla="*/ 0 h 745"/>
                <a:gd name="T4" fmla="*/ 0 w 335"/>
                <a:gd name="T5" fmla="*/ 0 h 745"/>
                <a:gd name="T6" fmla="*/ 0 w 335"/>
                <a:gd name="T7" fmla="*/ 0 h 745"/>
                <a:gd name="T8" fmla="*/ 0 w 335"/>
                <a:gd name="T9" fmla="*/ 0 h 745"/>
                <a:gd name="T10" fmla="*/ 0 w 335"/>
                <a:gd name="T11" fmla="*/ 0 h 745"/>
                <a:gd name="T12" fmla="*/ 0 w 335"/>
                <a:gd name="T13" fmla="*/ 0 h 745"/>
                <a:gd name="T14" fmla="*/ 0 w 335"/>
                <a:gd name="T15" fmla="*/ 0 h 745"/>
                <a:gd name="T16" fmla="*/ 0 w 335"/>
                <a:gd name="T17" fmla="*/ 0 h 745"/>
                <a:gd name="T18" fmla="*/ 0 w 335"/>
                <a:gd name="T19" fmla="*/ 0 h 745"/>
                <a:gd name="T20" fmla="*/ 0 w 335"/>
                <a:gd name="T21" fmla="*/ 0 h 745"/>
                <a:gd name="T22" fmla="*/ 0 w 335"/>
                <a:gd name="T23" fmla="*/ 0 h 745"/>
                <a:gd name="T24" fmla="*/ 0 w 335"/>
                <a:gd name="T25" fmla="*/ 0 h 745"/>
                <a:gd name="T26" fmla="*/ 0 w 335"/>
                <a:gd name="T27" fmla="*/ 0 h 745"/>
                <a:gd name="T28" fmla="*/ 0 w 335"/>
                <a:gd name="T29" fmla="*/ 0 h 745"/>
                <a:gd name="T30" fmla="*/ 0 w 335"/>
                <a:gd name="T31" fmla="*/ 0 h 745"/>
                <a:gd name="T32" fmla="*/ 0 w 335"/>
                <a:gd name="T33" fmla="*/ 0 h 745"/>
                <a:gd name="T34" fmla="*/ 0 w 335"/>
                <a:gd name="T35" fmla="*/ 0 h 745"/>
                <a:gd name="T36" fmla="*/ 0 w 335"/>
                <a:gd name="T37" fmla="*/ 0 h 745"/>
                <a:gd name="T38" fmla="*/ 0 w 335"/>
                <a:gd name="T39" fmla="*/ 0 h 745"/>
                <a:gd name="T40" fmla="*/ 0 w 335"/>
                <a:gd name="T41" fmla="*/ 0 h 745"/>
                <a:gd name="T42" fmla="*/ 0 w 335"/>
                <a:gd name="T43" fmla="*/ 0 h 745"/>
                <a:gd name="T44" fmla="*/ 0 w 335"/>
                <a:gd name="T45" fmla="*/ 0 h 745"/>
                <a:gd name="T46" fmla="*/ 0 w 335"/>
                <a:gd name="T47" fmla="*/ 0 h 745"/>
                <a:gd name="T48" fmla="*/ 0 w 335"/>
                <a:gd name="T49" fmla="*/ 0 h 745"/>
                <a:gd name="T50" fmla="*/ 0 w 335"/>
                <a:gd name="T51" fmla="*/ 0 h 745"/>
                <a:gd name="T52" fmla="*/ 0 w 335"/>
                <a:gd name="T53" fmla="*/ 0 h 745"/>
                <a:gd name="T54" fmla="*/ 0 w 335"/>
                <a:gd name="T55" fmla="*/ 0 h 745"/>
                <a:gd name="T56" fmla="*/ 0 w 335"/>
                <a:gd name="T57" fmla="*/ 0 h 745"/>
                <a:gd name="T58" fmla="*/ 0 w 335"/>
                <a:gd name="T59" fmla="*/ 0 h 745"/>
                <a:gd name="T60" fmla="*/ 0 w 335"/>
                <a:gd name="T61" fmla="*/ 0 h 745"/>
                <a:gd name="T62" fmla="*/ 0 w 335"/>
                <a:gd name="T63" fmla="*/ 0 h 745"/>
                <a:gd name="T64" fmla="*/ 0 w 335"/>
                <a:gd name="T65" fmla="*/ 0 h 745"/>
                <a:gd name="T66" fmla="*/ 0 w 335"/>
                <a:gd name="T67" fmla="*/ 0 h 745"/>
                <a:gd name="T68" fmla="*/ 0 w 335"/>
                <a:gd name="T69" fmla="*/ 0 h 745"/>
                <a:gd name="T70" fmla="*/ 0 w 335"/>
                <a:gd name="T71" fmla="*/ 0 h 745"/>
                <a:gd name="T72" fmla="*/ 0 w 335"/>
                <a:gd name="T73" fmla="*/ 0 h 745"/>
                <a:gd name="T74" fmla="*/ 0 w 335"/>
                <a:gd name="T75" fmla="*/ 0 h 745"/>
                <a:gd name="T76" fmla="*/ 0 w 335"/>
                <a:gd name="T77" fmla="*/ 0 h 745"/>
                <a:gd name="T78" fmla="*/ 0 w 335"/>
                <a:gd name="T79" fmla="*/ 0 h 745"/>
                <a:gd name="T80" fmla="*/ 0 w 335"/>
                <a:gd name="T81" fmla="*/ 0 h 7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35"/>
                <a:gd name="T124" fmla="*/ 0 h 745"/>
                <a:gd name="T125" fmla="*/ 335 w 335"/>
                <a:gd name="T126" fmla="*/ 745 h 7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35" h="745">
                  <a:moveTo>
                    <a:pt x="258" y="0"/>
                  </a:moveTo>
                  <a:lnTo>
                    <a:pt x="258" y="1"/>
                  </a:lnTo>
                  <a:lnTo>
                    <a:pt x="251" y="49"/>
                  </a:lnTo>
                  <a:lnTo>
                    <a:pt x="242" y="97"/>
                  </a:lnTo>
                  <a:lnTo>
                    <a:pt x="232" y="145"/>
                  </a:lnTo>
                  <a:lnTo>
                    <a:pt x="222" y="191"/>
                  </a:lnTo>
                  <a:lnTo>
                    <a:pt x="211" y="237"/>
                  </a:lnTo>
                  <a:lnTo>
                    <a:pt x="199" y="283"/>
                  </a:lnTo>
                  <a:lnTo>
                    <a:pt x="185" y="328"/>
                  </a:lnTo>
                  <a:lnTo>
                    <a:pt x="171" y="372"/>
                  </a:lnTo>
                  <a:lnTo>
                    <a:pt x="154" y="416"/>
                  </a:lnTo>
                  <a:lnTo>
                    <a:pt x="137" y="459"/>
                  </a:lnTo>
                  <a:lnTo>
                    <a:pt x="118" y="501"/>
                  </a:lnTo>
                  <a:lnTo>
                    <a:pt x="97" y="542"/>
                  </a:lnTo>
                  <a:lnTo>
                    <a:pt x="76" y="582"/>
                  </a:lnTo>
                  <a:lnTo>
                    <a:pt x="52" y="622"/>
                  </a:lnTo>
                  <a:lnTo>
                    <a:pt x="40" y="641"/>
                  </a:lnTo>
                  <a:lnTo>
                    <a:pt x="26" y="660"/>
                  </a:lnTo>
                  <a:lnTo>
                    <a:pt x="13" y="679"/>
                  </a:lnTo>
                  <a:lnTo>
                    <a:pt x="0" y="698"/>
                  </a:lnTo>
                  <a:lnTo>
                    <a:pt x="61" y="745"/>
                  </a:lnTo>
                  <a:lnTo>
                    <a:pt x="77" y="724"/>
                  </a:lnTo>
                  <a:lnTo>
                    <a:pt x="90" y="704"/>
                  </a:lnTo>
                  <a:lnTo>
                    <a:pt x="104" y="683"/>
                  </a:lnTo>
                  <a:lnTo>
                    <a:pt x="118" y="663"/>
                  </a:lnTo>
                  <a:lnTo>
                    <a:pt x="143" y="621"/>
                  </a:lnTo>
                  <a:lnTo>
                    <a:pt x="167" y="578"/>
                  </a:lnTo>
                  <a:lnTo>
                    <a:pt x="188" y="534"/>
                  </a:lnTo>
                  <a:lnTo>
                    <a:pt x="208" y="489"/>
                  </a:lnTo>
                  <a:lnTo>
                    <a:pt x="226" y="444"/>
                  </a:lnTo>
                  <a:lnTo>
                    <a:pt x="244" y="398"/>
                  </a:lnTo>
                  <a:lnTo>
                    <a:pt x="259" y="352"/>
                  </a:lnTo>
                  <a:lnTo>
                    <a:pt x="273" y="304"/>
                  </a:lnTo>
                  <a:lnTo>
                    <a:pt x="286" y="256"/>
                  </a:lnTo>
                  <a:lnTo>
                    <a:pt x="298" y="208"/>
                  </a:lnTo>
                  <a:lnTo>
                    <a:pt x="308" y="160"/>
                  </a:lnTo>
                  <a:lnTo>
                    <a:pt x="318" y="111"/>
                  </a:lnTo>
                  <a:lnTo>
                    <a:pt x="327" y="62"/>
                  </a:lnTo>
                  <a:lnTo>
                    <a:pt x="335" y="12"/>
                  </a:lnTo>
                  <a:lnTo>
                    <a:pt x="334" y="15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5" name="Freeform 452"/>
            <p:cNvSpPr>
              <a:spLocks/>
            </p:cNvSpPr>
            <p:nvPr/>
          </p:nvSpPr>
          <p:spPr bwMode="auto">
            <a:xfrm>
              <a:off x="2320" y="1934"/>
              <a:ext cx="19" cy="11"/>
            </a:xfrm>
            <a:custGeom>
              <a:avLst/>
              <a:gdLst>
                <a:gd name="T0" fmla="*/ 0 w 300"/>
                <a:gd name="T1" fmla="*/ 0 h 176"/>
                <a:gd name="T2" fmla="*/ 0 w 300"/>
                <a:gd name="T3" fmla="*/ 0 h 176"/>
                <a:gd name="T4" fmla="*/ 0 w 300"/>
                <a:gd name="T5" fmla="*/ 0 h 176"/>
                <a:gd name="T6" fmla="*/ 0 w 300"/>
                <a:gd name="T7" fmla="*/ 0 h 176"/>
                <a:gd name="T8" fmla="*/ 0 w 300"/>
                <a:gd name="T9" fmla="*/ 0 h 176"/>
                <a:gd name="T10" fmla="*/ 0 w 300"/>
                <a:gd name="T11" fmla="*/ 0 h 176"/>
                <a:gd name="T12" fmla="*/ 0 w 300"/>
                <a:gd name="T13" fmla="*/ 0 h 176"/>
                <a:gd name="T14" fmla="*/ 0 w 300"/>
                <a:gd name="T15" fmla="*/ 0 h 176"/>
                <a:gd name="T16" fmla="*/ 0 w 300"/>
                <a:gd name="T17" fmla="*/ 0 h 176"/>
                <a:gd name="T18" fmla="*/ 0 w 300"/>
                <a:gd name="T19" fmla="*/ 0 h 176"/>
                <a:gd name="T20" fmla="*/ 0 w 300"/>
                <a:gd name="T21" fmla="*/ 0 h 176"/>
                <a:gd name="T22" fmla="*/ 0 w 300"/>
                <a:gd name="T23" fmla="*/ 0 h 176"/>
                <a:gd name="T24" fmla="*/ 0 w 300"/>
                <a:gd name="T25" fmla="*/ 0 h 176"/>
                <a:gd name="T26" fmla="*/ 0 w 300"/>
                <a:gd name="T27" fmla="*/ 0 h 176"/>
                <a:gd name="T28" fmla="*/ 0 w 300"/>
                <a:gd name="T29" fmla="*/ 0 h 176"/>
                <a:gd name="T30" fmla="*/ 0 w 300"/>
                <a:gd name="T31" fmla="*/ 0 h 176"/>
                <a:gd name="T32" fmla="*/ 0 w 300"/>
                <a:gd name="T33" fmla="*/ 0 h 176"/>
                <a:gd name="T34" fmla="*/ 0 w 300"/>
                <a:gd name="T35" fmla="*/ 0 h 176"/>
                <a:gd name="T36" fmla="*/ 0 w 300"/>
                <a:gd name="T37" fmla="*/ 0 h 176"/>
                <a:gd name="T38" fmla="*/ 0 w 300"/>
                <a:gd name="T39" fmla="*/ 0 h 176"/>
                <a:gd name="T40" fmla="*/ 0 w 300"/>
                <a:gd name="T41" fmla="*/ 0 h 176"/>
                <a:gd name="T42" fmla="*/ 0 w 300"/>
                <a:gd name="T43" fmla="*/ 0 h 176"/>
                <a:gd name="T44" fmla="*/ 0 w 300"/>
                <a:gd name="T45" fmla="*/ 0 h 176"/>
                <a:gd name="T46" fmla="*/ 0 w 300"/>
                <a:gd name="T47" fmla="*/ 0 h 176"/>
                <a:gd name="T48" fmla="*/ 0 w 300"/>
                <a:gd name="T49" fmla="*/ 0 h 176"/>
                <a:gd name="T50" fmla="*/ 0 w 300"/>
                <a:gd name="T51" fmla="*/ 0 h 176"/>
                <a:gd name="T52" fmla="*/ 0 w 300"/>
                <a:gd name="T53" fmla="*/ 0 h 176"/>
                <a:gd name="T54" fmla="*/ 0 w 300"/>
                <a:gd name="T55" fmla="*/ 0 h 176"/>
                <a:gd name="T56" fmla="*/ 0 w 300"/>
                <a:gd name="T57" fmla="*/ 0 h 176"/>
                <a:gd name="T58" fmla="*/ 0 w 300"/>
                <a:gd name="T59" fmla="*/ 0 h 176"/>
                <a:gd name="T60" fmla="*/ 0 w 300"/>
                <a:gd name="T61" fmla="*/ 0 h 176"/>
                <a:gd name="T62" fmla="*/ 0 w 300"/>
                <a:gd name="T63" fmla="*/ 0 h 17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0"/>
                <a:gd name="T97" fmla="*/ 0 h 176"/>
                <a:gd name="T98" fmla="*/ 300 w 300"/>
                <a:gd name="T99" fmla="*/ 176 h 17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0" h="176">
                  <a:moveTo>
                    <a:pt x="32" y="79"/>
                  </a:moveTo>
                  <a:lnTo>
                    <a:pt x="0" y="67"/>
                  </a:lnTo>
                  <a:lnTo>
                    <a:pt x="18" y="85"/>
                  </a:lnTo>
                  <a:lnTo>
                    <a:pt x="36" y="103"/>
                  </a:lnTo>
                  <a:lnTo>
                    <a:pt x="53" y="117"/>
                  </a:lnTo>
                  <a:lnTo>
                    <a:pt x="69" y="129"/>
                  </a:lnTo>
                  <a:lnTo>
                    <a:pt x="86" y="140"/>
                  </a:lnTo>
                  <a:lnTo>
                    <a:pt x="102" y="149"/>
                  </a:lnTo>
                  <a:lnTo>
                    <a:pt x="118" y="156"/>
                  </a:lnTo>
                  <a:lnTo>
                    <a:pt x="133" y="161"/>
                  </a:lnTo>
                  <a:lnTo>
                    <a:pt x="148" y="165"/>
                  </a:lnTo>
                  <a:lnTo>
                    <a:pt x="163" y="168"/>
                  </a:lnTo>
                  <a:lnTo>
                    <a:pt x="176" y="169"/>
                  </a:lnTo>
                  <a:lnTo>
                    <a:pt x="188" y="169"/>
                  </a:lnTo>
                  <a:lnTo>
                    <a:pt x="201" y="168"/>
                  </a:lnTo>
                  <a:lnTo>
                    <a:pt x="212" y="167"/>
                  </a:lnTo>
                  <a:lnTo>
                    <a:pt x="222" y="165"/>
                  </a:lnTo>
                  <a:lnTo>
                    <a:pt x="232" y="162"/>
                  </a:lnTo>
                  <a:lnTo>
                    <a:pt x="246" y="157"/>
                  </a:lnTo>
                  <a:lnTo>
                    <a:pt x="257" y="154"/>
                  </a:lnTo>
                  <a:lnTo>
                    <a:pt x="258" y="153"/>
                  </a:lnTo>
                  <a:lnTo>
                    <a:pt x="257" y="153"/>
                  </a:lnTo>
                  <a:lnTo>
                    <a:pt x="251" y="153"/>
                  </a:lnTo>
                  <a:lnTo>
                    <a:pt x="239" y="149"/>
                  </a:lnTo>
                  <a:lnTo>
                    <a:pt x="227" y="139"/>
                  </a:lnTo>
                  <a:lnTo>
                    <a:pt x="223" y="130"/>
                  </a:lnTo>
                  <a:lnTo>
                    <a:pt x="222" y="127"/>
                  </a:lnTo>
                  <a:lnTo>
                    <a:pt x="222" y="126"/>
                  </a:lnTo>
                  <a:lnTo>
                    <a:pt x="221" y="140"/>
                  </a:lnTo>
                  <a:lnTo>
                    <a:pt x="217" y="161"/>
                  </a:lnTo>
                  <a:lnTo>
                    <a:pt x="293" y="176"/>
                  </a:lnTo>
                  <a:lnTo>
                    <a:pt x="298" y="151"/>
                  </a:lnTo>
                  <a:lnTo>
                    <a:pt x="300" y="132"/>
                  </a:lnTo>
                  <a:lnTo>
                    <a:pt x="300" y="121"/>
                  </a:lnTo>
                  <a:lnTo>
                    <a:pt x="298" y="110"/>
                  </a:lnTo>
                  <a:lnTo>
                    <a:pt x="291" y="96"/>
                  </a:lnTo>
                  <a:lnTo>
                    <a:pt x="276" y="81"/>
                  </a:lnTo>
                  <a:lnTo>
                    <a:pt x="259" y="76"/>
                  </a:lnTo>
                  <a:lnTo>
                    <a:pt x="247" y="76"/>
                  </a:lnTo>
                  <a:lnTo>
                    <a:pt x="237" y="78"/>
                  </a:lnTo>
                  <a:lnTo>
                    <a:pt x="231" y="80"/>
                  </a:lnTo>
                  <a:lnTo>
                    <a:pt x="221" y="84"/>
                  </a:lnTo>
                  <a:lnTo>
                    <a:pt x="209" y="88"/>
                  </a:lnTo>
                  <a:lnTo>
                    <a:pt x="205" y="89"/>
                  </a:lnTo>
                  <a:lnTo>
                    <a:pt x="199" y="90"/>
                  </a:lnTo>
                  <a:lnTo>
                    <a:pt x="192" y="92"/>
                  </a:lnTo>
                  <a:lnTo>
                    <a:pt x="186" y="92"/>
                  </a:lnTo>
                  <a:lnTo>
                    <a:pt x="180" y="92"/>
                  </a:lnTo>
                  <a:lnTo>
                    <a:pt x="173" y="92"/>
                  </a:lnTo>
                  <a:lnTo>
                    <a:pt x="165" y="89"/>
                  </a:lnTo>
                  <a:lnTo>
                    <a:pt x="157" y="87"/>
                  </a:lnTo>
                  <a:lnTo>
                    <a:pt x="147" y="84"/>
                  </a:lnTo>
                  <a:lnTo>
                    <a:pt x="137" y="79"/>
                  </a:lnTo>
                  <a:lnTo>
                    <a:pt x="126" y="73"/>
                  </a:lnTo>
                  <a:lnTo>
                    <a:pt x="113" y="66"/>
                  </a:lnTo>
                  <a:lnTo>
                    <a:pt x="101" y="57"/>
                  </a:lnTo>
                  <a:lnTo>
                    <a:pt x="87" y="44"/>
                  </a:lnTo>
                  <a:lnTo>
                    <a:pt x="72" y="31"/>
                  </a:lnTo>
                  <a:lnTo>
                    <a:pt x="57" y="15"/>
                  </a:lnTo>
                  <a:lnTo>
                    <a:pt x="23" y="2"/>
                  </a:lnTo>
                  <a:lnTo>
                    <a:pt x="57" y="15"/>
                  </a:lnTo>
                  <a:lnTo>
                    <a:pt x="43" y="0"/>
                  </a:lnTo>
                  <a:lnTo>
                    <a:pt x="23" y="2"/>
                  </a:lnTo>
                  <a:lnTo>
                    <a:pt x="32" y="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6" name="Freeform 453"/>
            <p:cNvSpPr>
              <a:spLocks/>
            </p:cNvSpPr>
            <p:nvPr/>
          </p:nvSpPr>
          <p:spPr bwMode="auto">
            <a:xfrm>
              <a:off x="2190" y="1943"/>
              <a:ext cx="41" cy="12"/>
            </a:xfrm>
            <a:custGeom>
              <a:avLst/>
              <a:gdLst>
                <a:gd name="T0" fmla="*/ 0 w 656"/>
                <a:gd name="T1" fmla="*/ 0 h 181"/>
                <a:gd name="T2" fmla="*/ 0 w 656"/>
                <a:gd name="T3" fmla="*/ 0 h 181"/>
                <a:gd name="T4" fmla="*/ 0 w 656"/>
                <a:gd name="T5" fmla="*/ 0 h 181"/>
                <a:gd name="T6" fmla="*/ 0 w 656"/>
                <a:gd name="T7" fmla="*/ 0 h 181"/>
                <a:gd name="T8" fmla="*/ 0 w 656"/>
                <a:gd name="T9" fmla="*/ 0 h 181"/>
                <a:gd name="T10" fmla="*/ 0 w 656"/>
                <a:gd name="T11" fmla="*/ 0 h 181"/>
                <a:gd name="T12" fmla="*/ 0 w 656"/>
                <a:gd name="T13" fmla="*/ 0 h 181"/>
                <a:gd name="T14" fmla="*/ 0 w 656"/>
                <a:gd name="T15" fmla="*/ 0 h 181"/>
                <a:gd name="T16" fmla="*/ 0 w 656"/>
                <a:gd name="T17" fmla="*/ 0 h 181"/>
                <a:gd name="T18" fmla="*/ 0 w 656"/>
                <a:gd name="T19" fmla="*/ 0 h 181"/>
                <a:gd name="T20" fmla="*/ 0 w 656"/>
                <a:gd name="T21" fmla="*/ 0 h 181"/>
                <a:gd name="T22" fmla="*/ 0 w 656"/>
                <a:gd name="T23" fmla="*/ 0 h 181"/>
                <a:gd name="T24" fmla="*/ 0 w 656"/>
                <a:gd name="T25" fmla="*/ 0 h 181"/>
                <a:gd name="T26" fmla="*/ 0 w 656"/>
                <a:gd name="T27" fmla="*/ 0 h 181"/>
                <a:gd name="T28" fmla="*/ 0 w 656"/>
                <a:gd name="T29" fmla="*/ 0 h 181"/>
                <a:gd name="T30" fmla="*/ 0 w 656"/>
                <a:gd name="T31" fmla="*/ 0 h 181"/>
                <a:gd name="T32" fmla="*/ 0 w 656"/>
                <a:gd name="T33" fmla="*/ 0 h 181"/>
                <a:gd name="T34" fmla="*/ 0 w 656"/>
                <a:gd name="T35" fmla="*/ 0 h 181"/>
                <a:gd name="T36" fmla="*/ 0 w 656"/>
                <a:gd name="T37" fmla="*/ 0 h 181"/>
                <a:gd name="T38" fmla="*/ 0 w 656"/>
                <a:gd name="T39" fmla="*/ 0 h 181"/>
                <a:gd name="T40" fmla="*/ 0 w 656"/>
                <a:gd name="T41" fmla="*/ 0 h 181"/>
                <a:gd name="T42" fmla="*/ 0 w 656"/>
                <a:gd name="T43" fmla="*/ 0 h 181"/>
                <a:gd name="T44" fmla="*/ 0 w 656"/>
                <a:gd name="T45" fmla="*/ 0 h 181"/>
                <a:gd name="T46" fmla="*/ 0 w 656"/>
                <a:gd name="T47" fmla="*/ 0 h 181"/>
                <a:gd name="T48" fmla="*/ 0 w 656"/>
                <a:gd name="T49" fmla="*/ 0 h 181"/>
                <a:gd name="T50" fmla="*/ 0 w 656"/>
                <a:gd name="T51" fmla="*/ 0 h 181"/>
                <a:gd name="T52" fmla="*/ 0 w 656"/>
                <a:gd name="T53" fmla="*/ 0 h 181"/>
                <a:gd name="T54" fmla="*/ 0 w 656"/>
                <a:gd name="T55" fmla="*/ 0 h 181"/>
                <a:gd name="T56" fmla="*/ 0 w 656"/>
                <a:gd name="T57" fmla="*/ 0 h 181"/>
                <a:gd name="T58" fmla="*/ 0 w 656"/>
                <a:gd name="T59" fmla="*/ 0 h 181"/>
                <a:gd name="T60" fmla="*/ 0 w 656"/>
                <a:gd name="T61" fmla="*/ 0 h 181"/>
                <a:gd name="T62" fmla="*/ 0 w 656"/>
                <a:gd name="T63" fmla="*/ 0 h 181"/>
                <a:gd name="T64" fmla="*/ 0 w 656"/>
                <a:gd name="T65" fmla="*/ 0 h 181"/>
                <a:gd name="T66" fmla="*/ 0 w 656"/>
                <a:gd name="T67" fmla="*/ 0 h 181"/>
                <a:gd name="T68" fmla="*/ 0 w 656"/>
                <a:gd name="T69" fmla="*/ 0 h 181"/>
                <a:gd name="T70" fmla="*/ 0 w 656"/>
                <a:gd name="T71" fmla="*/ 0 h 181"/>
                <a:gd name="T72" fmla="*/ 0 w 656"/>
                <a:gd name="T73" fmla="*/ 0 h 181"/>
                <a:gd name="T74" fmla="*/ 0 w 656"/>
                <a:gd name="T75" fmla="*/ 0 h 181"/>
                <a:gd name="T76" fmla="*/ 0 w 656"/>
                <a:gd name="T77" fmla="*/ 0 h 181"/>
                <a:gd name="T78" fmla="*/ 0 w 656"/>
                <a:gd name="T79" fmla="*/ 0 h 181"/>
                <a:gd name="T80" fmla="*/ 0 w 656"/>
                <a:gd name="T81" fmla="*/ 0 h 181"/>
                <a:gd name="T82" fmla="*/ 0 w 656"/>
                <a:gd name="T83" fmla="*/ 0 h 181"/>
                <a:gd name="T84" fmla="*/ 0 w 656"/>
                <a:gd name="T85" fmla="*/ 0 h 181"/>
                <a:gd name="T86" fmla="*/ 0 w 656"/>
                <a:gd name="T87" fmla="*/ 0 h 181"/>
                <a:gd name="T88" fmla="*/ 0 w 656"/>
                <a:gd name="T89" fmla="*/ 0 h 181"/>
                <a:gd name="T90" fmla="*/ 0 w 656"/>
                <a:gd name="T91" fmla="*/ 0 h 181"/>
                <a:gd name="T92" fmla="*/ 0 w 656"/>
                <a:gd name="T93" fmla="*/ 0 h 181"/>
                <a:gd name="T94" fmla="*/ 0 w 656"/>
                <a:gd name="T95" fmla="*/ 0 h 181"/>
                <a:gd name="T96" fmla="*/ 0 w 656"/>
                <a:gd name="T97" fmla="*/ 0 h 181"/>
                <a:gd name="T98" fmla="*/ 0 w 656"/>
                <a:gd name="T99" fmla="*/ 0 h 181"/>
                <a:gd name="T100" fmla="*/ 0 w 656"/>
                <a:gd name="T101" fmla="*/ 0 h 181"/>
                <a:gd name="T102" fmla="*/ 0 w 656"/>
                <a:gd name="T103" fmla="*/ 0 h 181"/>
                <a:gd name="T104" fmla="*/ 0 w 656"/>
                <a:gd name="T105" fmla="*/ 0 h 1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56"/>
                <a:gd name="T160" fmla="*/ 0 h 181"/>
                <a:gd name="T161" fmla="*/ 656 w 656"/>
                <a:gd name="T162" fmla="*/ 181 h 1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56" h="181">
                  <a:moveTo>
                    <a:pt x="40" y="181"/>
                  </a:moveTo>
                  <a:lnTo>
                    <a:pt x="40" y="181"/>
                  </a:lnTo>
                  <a:lnTo>
                    <a:pt x="60" y="170"/>
                  </a:lnTo>
                  <a:lnTo>
                    <a:pt x="81" y="160"/>
                  </a:lnTo>
                  <a:lnTo>
                    <a:pt x="101" y="150"/>
                  </a:lnTo>
                  <a:lnTo>
                    <a:pt x="123" y="142"/>
                  </a:lnTo>
                  <a:lnTo>
                    <a:pt x="145" y="134"/>
                  </a:lnTo>
                  <a:lnTo>
                    <a:pt x="168" y="127"/>
                  </a:lnTo>
                  <a:lnTo>
                    <a:pt x="190" y="121"/>
                  </a:lnTo>
                  <a:lnTo>
                    <a:pt x="214" y="116"/>
                  </a:lnTo>
                  <a:lnTo>
                    <a:pt x="236" y="111"/>
                  </a:lnTo>
                  <a:lnTo>
                    <a:pt x="260" y="107"/>
                  </a:lnTo>
                  <a:lnTo>
                    <a:pt x="284" y="103"/>
                  </a:lnTo>
                  <a:lnTo>
                    <a:pt x="306" y="100"/>
                  </a:lnTo>
                  <a:lnTo>
                    <a:pt x="352" y="96"/>
                  </a:lnTo>
                  <a:lnTo>
                    <a:pt x="396" y="93"/>
                  </a:lnTo>
                  <a:lnTo>
                    <a:pt x="479" y="89"/>
                  </a:lnTo>
                  <a:lnTo>
                    <a:pt x="549" y="86"/>
                  </a:lnTo>
                  <a:lnTo>
                    <a:pt x="565" y="85"/>
                  </a:lnTo>
                  <a:lnTo>
                    <a:pt x="580" y="83"/>
                  </a:lnTo>
                  <a:lnTo>
                    <a:pt x="594" y="81"/>
                  </a:lnTo>
                  <a:lnTo>
                    <a:pt x="606" y="78"/>
                  </a:lnTo>
                  <a:lnTo>
                    <a:pt x="619" y="75"/>
                  </a:lnTo>
                  <a:lnTo>
                    <a:pt x="632" y="69"/>
                  </a:lnTo>
                  <a:lnTo>
                    <a:pt x="644" y="60"/>
                  </a:lnTo>
                  <a:lnTo>
                    <a:pt x="656" y="48"/>
                  </a:lnTo>
                  <a:lnTo>
                    <a:pt x="591" y="5"/>
                  </a:lnTo>
                  <a:lnTo>
                    <a:pt x="595" y="1"/>
                  </a:lnTo>
                  <a:lnTo>
                    <a:pt x="596" y="0"/>
                  </a:lnTo>
                  <a:lnTo>
                    <a:pt x="593" y="1"/>
                  </a:lnTo>
                  <a:lnTo>
                    <a:pt x="588" y="3"/>
                  </a:lnTo>
                  <a:lnTo>
                    <a:pt x="580" y="5"/>
                  </a:lnTo>
                  <a:lnTo>
                    <a:pt x="570" y="6"/>
                  </a:lnTo>
                  <a:lnTo>
                    <a:pt x="558" y="7"/>
                  </a:lnTo>
                  <a:lnTo>
                    <a:pt x="545" y="9"/>
                  </a:lnTo>
                  <a:lnTo>
                    <a:pt x="476" y="12"/>
                  </a:lnTo>
                  <a:lnTo>
                    <a:pt x="392" y="15"/>
                  </a:lnTo>
                  <a:lnTo>
                    <a:pt x="346" y="19"/>
                  </a:lnTo>
                  <a:lnTo>
                    <a:pt x="298" y="23"/>
                  </a:lnTo>
                  <a:lnTo>
                    <a:pt x="272" y="26"/>
                  </a:lnTo>
                  <a:lnTo>
                    <a:pt x="248" y="31"/>
                  </a:lnTo>
                  <a:lnTo>
                    <a:pt x="222" y="35"/>
                  </a:lnTo>
                  <a:lnTo>
                    <a:pt x="198" y="40"/>
                  </a:lnTo>
                  <a:lnTo>
                    <a:pt x="172" y="46"/>
                  </a:lnTo>
                  <a:lnTo>
                    <a:pt x="146" y="53"/>
                  </a:lnTo>
                  <a:lnTo>
                    <a:pt x="121" y="60"/>
                  </a:lnTo>
                  <a:lnTo>
                    <a:pt x="96" y="69"/>
                  </a:lnTo>
                  <a:lnTo>
                    <a:pt x="71" y="79"/>
                  </a:lnTo>
                  <a:lnTo>
                    <a:pt x="47" y="90"/>
                  </a:lnTo>
                  <a:lnTo>
                    <a:pt x="23" y="102"/>
                  </a:lnTo>
                  <a:lnTo>
                    <a:pt x="0" y="116"/>
                  </a:lnTo>
                  <a:lnTo>
                    <a:pt x="40" y="18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7" name="Freeform 454"/>
            <p:cNvSpPr>
              <a:spLocks/>
            </p:cNvSpPr>
            <p:nvPr/>
          </p:nvSpPr>
          <p:spPr bwMode="auto">
            <a:xfrm>
              <a:off x="2180" y="1951"/>
              <a:ext cx="34" cy="57"/>
            </a:xfrm>
            <a:custGeom>
              <a:avLst/>
              <a:gdLst>
                <a:gd name="T0" fmla="*/ 0 w 547"/>
                <a:gd name="T1" fmla="*/ 0 h 927"/>
                <a:gd name="T2" fmla="*/ 0 w 547"/>
                <a:gd name="T3" fmla="*/ 0 h 927"/>
                <a:gd name="T4" fmla="*/ 0 w 547"/>
                <a:gd name="T5" fmla="*/ 0 h 927"/>
                <a:gd name="T6" fmla="*/ 0 w 547"/>
                <a:gd name="T7" fmla="*/ 0 h 927"/>
                <a:gd name="T8" fmla="*/ 0 w 547"/>
                <a:gd name="T9" fmla="*/ 0 h 927"/>
                <a:gd name="T10" fmla="*/ 0 w 547"/>
                <a:gd name="T11" fmla="*/ 0 h 927"/>
                <a:gd name="T12" fmla="*/ 0 w 547"/>
                <a:gd name="T13" fmla="*/ 0 h 927"/>
                <a:gd name="T14" fmla="*/ 0 w 547"/>
                <a:gd name="T15" fmla="*/ 0 h 927"/>
                <a:gd name="T16" fmla="*/ 0 w 547"/>
                <a:gd name="T17" fmla="*/ 0 h 927"/>
                <a:gd name="T18" fmla="*/ 0 w 547"/>
                <a:gd name="T19" fmla="*/ 0 h 927"/>
                <a:gd name="T20" fmla="*/ 0 w 547"/>
                <a:gd name="T21" fmla="*/ 0 h 927"/>
                <a:gd name="T22" fmla="*/ 0 w 547"/>
                <a:gd name="T23" fmla="*/ 0 h 927"/>
                <a:gd name="T24" fmla="*/ 0 w 547"/>
                <a:gd name="T25" fmla="*/ 0 h 927"/>
                <a:gd name="T26" fmla="*/ 0 w 547"/>
                <a:gd name="T27" fmla="*/ 0 h 927"/>
                <a:gd name="T28" fmla="*/ 0 w 547"/>
                <a:gd name="T29" fmla="*/ 0 h 927"/>
                <a:gd name="T30" fmla="*/ 0 w 547"/>
                <a:gd name="T31" fmla="*/ 0 h 927"/>
                <a:gd name="T32" fmla="*/ 0 w 547"/>
                <a:gd name="T33" fmla="*/ 0 h 927"/>
                <a:gd name="T34" fmla="*/ 0 w 547"/>
                <a:gd name="T35" fmla="*/ 0 h 927"/>
                <a:gd name="T36" fmla="*/ 0 w 547"/>
                <a:gd name="T37" fmla="*/ 0 h 927"/>
                <a:gd name="T38" fmla="*/ 0 w 547"/>
                <a:gd name="T39" fmla="*/ 0 h 927"/>
                <a:gd name="T40" fmla="*/ 0 w 547"/>
                <a:gd name="T41" fmla="*/ 0 h 927"/>
                <a:gd name="T42" fmla="*/ 0 w 547"/>
                <a:gd name="T43" fmla="*/ 0 h 927"/>
                <a:gd name="T44" fmla="*/ 0 w 547"/>
                <a:gd name="T45" fmla="*/ 0 h 927"/>
                <a:gd name="T46" fmla="*/ 0 w 547"/>
                <a:gd name="T47" fmla="*/ 0 h 927"/>
                <a:gd name="T48" fmla="*/ 0 w 547"/>
                <a:gd name="T49" fmla="*/ 0 h 927"/>
                <a:gd name="T50" fmla="*/ 0 w 547"/>
                <a:gd name="T51" fmla="*/ 0 h 927"/>
                <a:gd name="T52" fmla="*/ 0 w 547"/>
                <a:gd name="T53" fmla="*/ 0 h 927"/>
                <a:gd name="T54" fmla="*/ 0 w 547"/>
                <a:gd name="T55" fmla="*/ 0 h 927"/>
                <a:gd name="T56" fmla="*/ 0 w 547"/>
                <a:gd name="T57" fmla="*/ 0 h 927"/>
                <a:gd name="T58" fmla="*/ 0 w 547"/>
                <a:gd name="T59" fmla="*/ 0 h 927"/>
                <a:gd name="T60" fmla="*/ 0 w 547"/>
                <a:gd name="T61" fmla="*/ 0 h 927"/>
                <a:gd name="T62" fmla="*/ 0 w 547"/>
                <a:gd name="T63" fmla="*/ 0 h 927"/>
                <a:gd name="T64" fmla="*/ 0 w 547"/>
                <a:gd name="T65" fmla="*/ 0 h 927"/>
                <a:gd name="T66" fmla="*/ 0 w 547"/>
                <a:gd name="T67" fmla="*/ 0 h 927"/>
                <a:gd name="T68" fmla="*/ 0 w 547"/>
                <a:gd name="T69" fmla="*/ 0 h 927"/>
                <a:gd name="T70" fmla="*/ 0 w 547"/>
                <a:gd name="T71" fmla="*/ 0 h 927"/>
                <a:gd name="T72" fmla="*/ 0 w 547"/>
                <a:gd name="T73" fmla="*/ 0 h 927"/>
                <a:gd name="T74" fmla="*/ 0 w 547"/>
                <a:gd name="T75" fmla="*/ 0 h 927"/>
                <a:gd name="T76" fmla="*/ 0 w 547"/>
                <a:gd name="T77" fmla="*/ 0 h 927"/>
                <a:gd name="T78" fmla="*/ 0 w 547"/>
                <a:gd name="T79" fmla="*/ 0 h 927"/>
                <a:gd name="T80" fmla="*/ 0 w 547"/>
                <a:gd name="T81" fmla="*/ 0 h 927"/>
                <a:gd name="T82" fmla="*/ 0 w 547"/>
                <a:gd name="T83" fmla="*/ 0 h 927"/>
                <a:gd name="T84" fmla="*/ 0 w 547"/>
                <a:gd name="T85" fmla="*/ 0 h 927"/>
                <a:gd name="T86" fmla="*/ 0 w 547"/>
                <a:gd name="T87" fmla="*/ 0 h 927"/>
                <a:gd name="T88" fmla="*/ 0 w 547"/>
                <a:gd name="T89" fmla="*/ 0 h 927"/>
                <a:gd name="T90" fmla="*/ 0 w 547"/>
                <a:gd name="T91" fmla="*/ 0 h 927"/>
                <a:gd name="T92" fmla="*/ 0 w 547"/>
                <a:gd name="T93" fmla="*/ 0 h 927"/>
                <a:gd name="T94" fmla="*/ 0 w 547"/>
                <a:gd name="T95" fmla="*/ 0 h 9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7"/>
                <a:gd name="T145" fmla="*/ 0 h 927"/>
                <a:gd name="T146" fmla="*/ 547 w 547"/>
                <a:gd name="T147" fmla="*/ 927 h 9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7" h="927">
                  <a:moveTo>
                    <a:pt x="547" y="855"/>
                  </a:moveTo>
                  <a:lnTo>
                    <a:pt x="547" y="855"/>
                  </a:lnTo>
                  <a:lnTo>
                    <a:pt x="521" y="843"/>
                  </a:lnTo>
                  <a:lnTo>
                    <a:pt x="494" y="829"/>
                  </a:lnTo>
                  <a:lnTo>
                    <a:pt x="466" y="813"/>
                  </a:lnTo>
                  <a:lnTo>
                    <a:pt x="438" y="796"/>
                  </a:lnTo>
                  <a:lnTo>
                    <a:pt x="410" y="776"/>
                  </a:lnTo>
                  <a:lnTo>
                    <a:pt x="382" y="755"/>
                  </a:lnTo>
                  <a:lnTo>
                    <a:pt x="353" y="731"/>
                  </a:lnTo>
                  <a:lnTo>
                    <a:pt x="326" y="706"/>
                  </a:lnTo>
                  <a:lnTo>
                    <a:pt x="299" y="681"/>
                  </a:lnTo>
                  <a:lnTo>
                    <a:pt x="274" y="654"/>
                  </a:lnTo>
                  <a:lnTo>
                    <a:pt x="248" y="627"/>
                  </a:lnTo>
                  <a:lnTo>
                    <a:pt x="223" y="598"/>
                  </a:lnTo>
                  <a:lnTo>
                    <a:pt x="201" y="569"/>
                  </a:lnTo>
                  <a:lnTo>
                    <a:pt x="179" y="538"/>
                  </a:lnTo>
                  <a:lnTo>
                    <a:pt x="160" y="509"/>
                  </a:lnTo>
                  <a:lnTo>
                    <a:pt x="141" y="478"/>
                  </a:lnTo>
                  <a:lnTo>
                    <a:pt x="126" y="447"/>
                  </a:lnTo>
                  <a:lnTo>
                    <a:pt x="112" y="417"/>
                  </a:lnTo>
                  <a:lnTo>
                    <a:pt x="105" y="401"/>
                  </a:lnTo>
                  <a:lnTo>
                    <a:pt x="99" y="386"/>
                  </a:lnTo>
                  <a:lnTo>
                    <a:pt x="94" y="371"/>
                  </a:lnTo>
                  <a:lnTo>
                    <a:pt x="90" y="356"/>
                  </a:lnTo>
                  <a:lnTo>
                    <a:pt x="86" y="342"/>
                  </a:lnTo>
                  <a:lnTo>
                    <a:pt x="83" y="327"/>
                  </a:lnTo>
                  <a:lnTo>
                    <a:pt x="81" y="312"/>
                  </a:lnTo>
                  <a:lnTo>
                    <a:pt x="79" y="299"/>
                  </a:lnTo>
                  <a:lnTo>
                    <a:pt x="78" y="284"/>
                  </a:lnTo>
                  <a:lnTo>
                    <a:pt x="77" y="271"/>
                  </a:lnTo>
                  <a:lnTo>
                    <a:pt x="77" y="257"/>
                  </a:lnTo>
                  <a:lnTo>
                    <a:pt x="78" y="243"/>
                  </a:lnTo>
                  <a:lnTo>
                    <a:pt x="79" y="231"/>
                  </a:lnTo>
                  <a:lnTo>
                    <a:pt x="82" y="218"/>
                  </a:lnTo>
                  <a:lnTo>
                    <a:pt x="84" y="206"/>
                  </a:lnTo>
                  <a:lnTo>
                    <a:pt x="88" y="193"/>
                  </a:lnTo>
                  <a:lnTo>
                    <a:pt x="92" y="181"/>
                  </a:lnTo>
                  <a:lnTo>
                    <a:pt x="97" y="170"/>
                  </a:lnTo>
                  <a:lnTo>
                    <a:pt x="103" y="158"/>
                  </a:lnTo>
                  <a:lnTo>
                    <a:pt x="110" y="147"/>
                  </a:lnTo>
                  <a:lnTo>
                    <a:pt x="118" y="136"/>
                  </a:lnTo>
                  <a:lnTo>
                    <a:pt x="126" y="126"/>
                  </a:lnTo>
                  <a:lnTo>
                    <a:pt x="135" y="114"/>
                  </a:lnTo>
                  <a:lnTo>
                    <a:pt x="145" y="104"/>
                  </a:lnTo>
                  <a:lnTo>
                    <a:pt x="157" y="95"/>
                  </a:lnTo>
                  <a:lnTo>
                    <a:pt x="169" y="85"/>
                  </a:lnTo>
                  <a:lnTo>
                    <a:pt x="183" y="74"/>
                  </a:lnTo>
                  <a:lnTo>
                    <a:pt x="198" y="65"/>
                  </a:lnTo>
                  <a:lnTo>
                    <a:pt x="158" y="0"/>
                  </a:lnTo>
                  <a:lnTo>
                    <a:pt x="140" y="11"/>
                  </a:lnTo>
                  <a:lnTo>
                    <a:pt x="123" y="22"/>
                  </a:lnTo>
                  <a:lnTo>
                    <a:pt x="107" y="35"/>
                  </a:lnTo>
                  <a:lnTo>
                    <a:pt x="93" y="48"/>
                  </a:lnTo>
                  <a:lnTo>
                    <a:pt x="79" y="62"/>
                  </a:lnTo>
                  <a:lnTo>
                    <a:pt x="66" y="75"/>
                  </a:lnTo>
                  <a:lnTo>
                    <a:pt x="55" y="91"/>
                  </a:lnTo>
                  <a:lnTo>
                    <a:pt x="45" y="105"/>
                  </a:lnTo>
                  <a:lnTo>
                    <a:pt x="36" y="120"/>
                  </a:lnTo>
                  <a:lnTo>
                    <a:pt x="28" y="137"/>
                  </a:lnTo>
                  <a:lnTo>
                    <a:pt x="20" y="153"/>
                  </a:lnTo>
                  <a:lnTo>
                    <a:pt x="14" y="170"/>
                  </a:lnTo>
                  <a:lnTo>
                    <a:pt x="9" y="186"/>
                  </a:lnTo>
                  <a:lnTo>
                    <a:pt x="5" y="202"/>
                  </a:lnTo>
                  <a:lnTo>
                    <a:pt x="3" y="220"/>
                  </a:lnTo>
                  <a:lnTo>
                    <a:pt x="1" y="237"/>
                  </a:lnTo>
                  <a:lnTo>
                    <a:pt x="0" y="255"/>
                  </a:lnTo>
                  <a:lnTo>
                    <a:pt x="0" y="272"/>
                  </a:lnTo>
                  <a:lnTo>
                    <a:pt x="0" y="290"/>
                  </a:lnTo>
                  <a:lnTo>
                    <a:pt x="2" y="307"/>
                  </a:lnTo>
                  <a:lnTo>
                    <a:pt x="4" y="324"/>
                  </a:lnTo>
                  <a:lnTo>
                    <a:pt x="7" y="342"/>
                  </a:lnTo>
                  <a:lnTo>
                    <a:pt x="11" y="359"/>
                  </a:lnTo>
                  <a:lnTo>
                    <a:pt x="15" y="377"/>
                  </a:lnTo>
                  <a:lnTo>
                    <a:pt x="20" y="395"/>
                  </a:lnTo>
                  <a:lnTo>
                    <a:pt x="26" y="412"/>
                  </a:lnTo>
                  <a:lnTo>
                    <a:pt x="33" y="430"/>
                  </a:lnTo>
                  <a:lnTo>
                    <a:pt x="41" y="447"/>
                  </a:lnTo>
                  <a:lnTo>
                    <a:pt x="56" y="481"/>
                  </a:lnTo>
                  <a:lnTo>
                    <a:pt x="74" y="516"/>
                  </a:lnTo>
                  <a:lnTo>
                    <a:pt x="94" y="550"/>
                  </a:lnTo>
                  <a:lnTo>
                    <a:pt x="116" y="583"/>
                  </a:lnTo>
                  <a:lnTo>
                    <a:pt x="139" y="615"/>
                  </a:lnTo>
                  <a:lnTo>
                    <a:pt x="164" y="647"/>
                  </a:lnTo>
                  <a:lnTo>
                    <a:pt x="189" y="678"/>
                  </a:lnTo>
                  <a:lnTo>
                    <a:pt x="217" y="708"/>
                  </a:lnTo>
                  <a:lnTo>
                    <a:pt x="245" y="736"/>
                  </a:lnTo>
                  <a:lnTo>
                    <a:pt x="274" y="764"/>
                  </a:lnTo>
                  <a:lnTo>
                    <a:pt x="303" y="790"/>
                  </a:lnTo>
                  <a:lnTo>
                    <a:pt x="334" y="815"/>
                  </a:lnTo>
                  <a:lnTo>
                    <a:pt x="364" y="839"/>
                  </a:lnTo>
                  <a:lnTo>
                    <a:pt x="394" y="859"/>
                  </a:lnTo>
                  <a:lnTo>
                    <a:pt x="425" y="880"/>
                  </a:lnTo>
                  <a:lnTo>
                    <a:pt x="457" y="897"/>
                  </a:lnTo>
                  <a:lnTo>
                    <a:pt x="488" y="913"/>
                  </a:lnTo>
                  <a:lnTo>
                    <a:pt x="517" y="927"/>
                  </a:lnTo>
                  <a:lnTo>
                    <a:pt x="547" y="8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8" name="Freeform 455"/>
            <p:cNvSpPr>
              <a:spLocks/>
            </p:cNvSpPr>
            <p:nvPr/>
          </p:nvSpPr>
          <p:spPr bwMode="auto">
            <a:xfrm>
              <a:off x="2212" y="1981"/>
              <a:ext cx="56" cy="30"/>
            </a:xfrm>
            <a:custGeom>
              <a:avLst/>
              <a:gdLst>
                <a:gd name="T0" fmla="*/ 0 w 896"/>
                <a:gd name="T1" fmla="*/ 0 h 468"/>
                <a:gd name="T2" fmla="*/ 0 w 896"/>
                <a:gd name="T3" fmla="*/ 0 h 468"/>
                <a:gd name="T4" fmla="*/ 0 w 896"/>
                <a:gd name="T5" fmla="*/ 0 h 468"/>
                <a:gd name="T6" fmla="*/ 0 w 896"/>
                <a:gd name="T7" fmla="*/ 0 h 468"/>
                <a:gd name="T8" fmla="*/ 0 w 896"/>
                <a:gd name="T9" fmla="*/ 0 h 468"/>
                <a:gd name="T10" fmla="*/ 0 w 896"/>
                <a:gd name="T11" fmla="*/ 0 h 468"/>
                <a:gd name="T12" fmla="*/ 0 w 896"/>
                <a:gd name="T13" fmla="*/ 0 h 468"/>
                <a:gd name="T14" fmla="*/ 0 w 896"/>
                <a:gd name="T15" fmla="*/ 0 h 468"/>
                <a:gd name="T16" fmla="*/ 0 w 896"/>
                <a:gd name="T17" fmla="*/ 0 h 468"/>
                <a:gd name="T18" fmla="*/ 0 w 896"/>
                <a:gd name="T19" fmla="*/ 0 h 468"/>
                <a:gd name="T20" fmla="*/ 0 w 896"/>
                <a:gd name="T21" fmla="*/ 0 h 468"/>
                <a:gd name="T22" fmla="*/ 0 w 896"/>
                <a:gd name="T23" fmla="*/ 0 h 468"/>
                <a:gd name="T24" fmla="*/ 0 w 896"/>
                <a:gd name="T25" fmla="*/ 0 h 468"/>
                <a:gd name="T26" fmla="*/ 0 w 896"/>
                <a:gd name="T27" fmla="*/ 0 h 468"/>
                <a:gd name="T28" fmla="*/ 0 w 896"/>
                <a:gd name="T29" fmla="*/ 0 h 468"/>
                <a:gd name="T30" fmla="*/ 0 w 896"/>
                <a:gd name="T31" fmla="*/ 0 h 468"/>
                <a:gd name="T32" fmla="*/ 0 w 896"/>
                <a:gd name="T33" fmla="*/ 0 h 468"/>
                <a:gd name="T34" fmla="*/ 0 w 896"/>
                <a:gd name="T35" fmla="*/ 0 h 468"/>
                <a:gd name="T36" fmla="*/ 0 w 896"/>
                <a:gd name="T37" fmla="*/ 0 h 468"/>
                <a:gd name="T38" fmla="*/ 0 w 896"/>
                <a:gd name="T39" fmla="*/ 0 h 468"/>
                <a:gd name="T40" fmla="*/ 0 w 896"/>
                <a:gd name="T41" fmla="*/ 0 h 468"/>
                <a:gd name="T42" fmla="*/ 0 w 896"/>
                <a:gd name="T43" fmla="*/ 0 h 468"/>
                <a:gd name="T44" fmla="*/ 0 w 896"/>
                <a:gd name="T45" fmla="*/ 0 h 468"/>
                <a:gd name="T46" fmla="*/ 0 w 896"/>
                <a:gd name="T47" fmla="*/ 0 h 468"/>
                <a:gd name="T48" fmla="*/ 0 w 896"/>
                <a:gd name="T49" fmla="*/ 0 h 468"/>
                <a:gd name="T50" fmla="*/ 0 w 896"/>
                <a:gd name="T51" fmla="*/ 0 h 468"/>
                <a:gd name="T52" fmla="*/ 0 w 896"/>
                <a:gd name="T53" fmla="*/ 0 h 468"/>
                <a:gd name="T54" fmla="*/ 0 w 896"/>
                <a:gd name="T55" fmla="*/ 0 h 468"/>
                <a:gd name="T56" fmla="*/ 0 w 896"/>
                <a:gd name="T57" fmla="*/ 0 h 468"/>
                <a:gd name="T58" fmla="*/ 0 w 896"/>
                <a:gd name="T59" fmla="*/ 0 h 468"/>
                <a:gd name="T60" fmla="*/ 0 w 896"/>
                <a:gd name="T61" fmla="*/ 0 h 468"/>
                <a:gd name="T62" fmla="*/ 0 w 896"/>
                <a:gd name="T63" fmla="*/ 0 h 468"/>
                <a:gd name="T64" fmla="*/ 0 w 896"/>
                <a:gd name="T65" fmla="*/ 0 h 468"/>
                <a:gd name="T66" fmla="*/ 0 w 896"/>
                <a:gd name="T67" fmla="*/ 0 h 4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96"/>
                <a:gd name="T103" fmla="*/ 0 h 468"/>
                <a:gd name="T104" fmla="*/ 896 w 896"/>
                <a:gd name="T105" fmla="*/ 468 h 4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96" h="468">
                  <a:moveTo>
                    <a:pt x="830" y="0"/>
                  </a:moveTo>
                  <a:lnTo>
                    <a:pt x="830" y="0"/>
                  </a:lnTo>
                  <a:lnTo>
                    <a:pt x="814" y="25"/>
                  </a:lnTo>
                  <a:lnTo>
                    <a:pt x="798" y="50"/>
                  </a:lnTo>
                  <a:lnTo>
                    <a:pt x="779" y="74"/>
                  </a:lnTo>
                  <a:lnTo>
                    <a:pt x="761" y="98"/>
                  </a:lnTo>
                  <a:lnTo>
                    <a:pt x="741" y="120"/>
                  </a:lnTo>
                  <a:lnTo>
                    <a:pt x="720" y="143"/>
                  </a:lnTo>
                  <a:lnTo>
                    <a:pt x="697" y="164"/>
                  </a:lnTo>
                  <a:lnTo>
                    <a:pt x="675" y="186"/>
                  </a:lnTo>
                  <a:lnTo>
                    <a:pt x="651" y="205"/>
                  </a:lnTo>
                  <a:lnTo>
                    <a:pt x="627" y="226"/>
                  </a:lnTo>
                  <a:lnTo>
                    <a:pt x="602" y="244"/>
                  </a:lnTo>
                  <a:lnTo>
                    <a:pt x="577" y="262"/>
                  </a:lnTo>
                  <a:lnTo>
                    <a:pt x="550" y="278"/>
                  </a:lnTo>
                  <a:lnTo>
                    <a:pt x="523" y="294"/>
                  </a:lnTo>
                  <a:lnTo>
                    <a:pt x="496" y="309"/>
                  </a:lnTo>
                  <a:lnTo>
                    <a:pt x="468" y="323"/>
                  </a:lnTo>
                  <a:lnTo>
                    <a:pt x="440" y="335"/>
                  </a:lnTo>
                  <a:lnTo>
                    <a:pt x="413" y="347"/>
                  </a:lnTo>
                  <a:lnTo>
                    <a:pt x="384" y="357"/>
                  </a:lnTo>
                  <a:lnTo>
                    <a:pt x="355" y="366"/>
                  </a:lnTo>
                  <a:lnTo>
                    <a:pt x="327" y="373"/>
                  </a:lnTo>
                  <a:lnTo>
                    <a:pt x="299" y="379"/>
                  </a:lnTo>
                  <a:lnTo>
                    <a:pt x="270" y="385"/>
                  </a:lnTo>
                  <a:lnTo>
                    <a:pt x="242" y="388"/>
                  </a:lnTo>
                  <a:lnTo>
                    <a:pt x="215" y="390"/>
                  </a:lnTo>
                  <a:lnTo>
                    <a:pt x="187" y="391"/>
                  </a:lnTo>
                  <a:lnTo>
                    <a:pt x="159" y="390"/>
                  </a:lnTo>
                  <a:lnTo>
                    <a:pt x="133" y="387"/>
                  </a:lnTo>
                  <a:lnTo>
                    <a:pt x="106" y="383"/>
                  </a:lnTo>
                  <a:lnTo>
                    <a:pt x="80" y="377"/>
                  </a:lnTo>
                  <a:lnTo>
                    <a:pt x="55" y="369"/>
                  </a:lnTo>
                  <a:lnTo>
                    <a:pt x="30" y="361"/>
                  </a:lnTo>
                  <a:lnTo>
                    <a:pt x="0" y="433"/>
                  </a:lnTo>
                  <a:lnTo>
                    <a:pt x="30" y="443"/>
                  </a:lnTo>
                  <a:lnTo>
                    <a:pt x="61" y="452"/>
                  </a:lnTo>
                  <a:lnTo>
                    <a:pt x="92" y="458"/>
                  </a:lnTo>
                  <a:lnTo>
                    <a:pt x="122" y="463"/>
                  </a:lnTo>
                  <a:lnTo>
                    <a:pt x="154" y="467"/>
                  </a:lnTo>
                  <a:lnTo>
                    <a:pt x="186" y="468"/>
                  </a:lnTo>
                  <a:lnTo>
                    <a:pt x="218" y="468"/>
                  </a:lnTo>
                  <a:lnTo>
                    <a:pt x="250" y="464"/>
                  </a:lnTo>
                  <a:lnTo>
                    <a:pt x="281" y="461"/>
                  </a:lnTo>
                  <a:lnTo>
                    <a:pt x="313" y="455"/>
                  </a:lnTo>
                  <a:lnTo>
                    <a:pt x="345" y="448"/>
                  </a:lnTo>
                  <a:lnTo>
                    <a:pt x="377" y="440"/>
                  </a:lnTo>
                  <a:lnTo>
                    <a:pt x="408" y="431"/>
                  </a:lnTo>
                  <a:lnTo>
                    <a:pt x="440" y="419"/>
                  </a:lnTo>
                  <a:lnTo>
                    <a:pt x="471" y="406"/>
                  </a:lnTo>
                  <a:lnTo>
                    <a:pt x="502" y="393"/>
                  </a:lnTo>
                  <a:lnTo>
                    <a:pt x="531" y="377"/>
                  </a:lnTo>
                  <a:lnTo>
                    <a:pt x="561" y="362"/>
                  </a:lnTo>
                  <a:lnTo>
                    <a:pt x="591" y="345"/>
                  </a:lnTo>
                  <a:lnTo>
                    <a:pt x="619" y="326"/>
                  </a:lnTo>
                  <a:lnTo>
                    <a:pt x="647" y="307"/>
                  </a:lnTo>
                  <a:lnTo>
                    <a:pt x="674" y="286"/>
                  </a:lnTo>
                  <a:lnTo>
                    <a:pt x="701" y="266"/>
                  </a:lnTo>
                  <a:lnTo>
                    <a:pt x="726" y="243"/>
                  </a:lnTo>
                  <a:lnTo>
                    <a:pt x="752" y="221"/>
                  </a:lnTo>
                  <a:lnTo>
                    <a:pt x="775" y="196"/>
                  </a:lnTo>
                  <a:lnTo>
                    <a:pt x="798" y="173"/>
                  </a:lnTo>
                  <a:lnTo>
                    <a:pt x="820" y="147"/>
                  </a:lnTo>
                  <a:lnTo>
                    <a:pt x="841" y="121"/>
                  </a:lnTo>
                  <a:lnTo>
                    <a:pt x="860" y="95"/>
                  </a:lnTo>
                  <a:lnTo>
                    <a:pt x="879" y="67"/>
                  </a:lnTo>
                  <a:lnTo>
                    <a:pt x="896" y="39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89" name="Freeform 456"/>
            <p:cNvSpPr>
              <a:spLocks/>
            </p:cNvSpPr>
            <p:nvPr/>
          </p:nvSpPr>
          <p:spPr bwMode="auto">
            <a:xfrm>
              <a:off x="2259" y="1946"/>
              <a:ext cx="13" cy="38"/>
            </a:xfrm>
            <a:custGeom>
              <a:avLst/>
              <a:gdLst>
                <a:gd name="T0" fmla="*/ 0 w 204"/>
                <a:gd name="T1" fmla="*/ 0 h 606"/>
                <a:gd name="T2" fmla="*/ 0 w 204"/>
                <a:gd name="T3" fmla="*/ 0 h 606"/>
                <a:gd name="T4" fmla="*/ 0 w 204"/>
                <a:gd name="T5" fmla="*/ 0 h 606"/>
                <a:gd name="T6" fmla="*/ 0 w 204"/>
                <a:gd name="T7" fmla="*/ 0 h 606"/>
                <a:gd name="T8" fmla="*/ 0 w 204"/>
                <a:gd name="T9" fmla="*/ 0 h 606"/>
                <a:gd name="T10" fmla="*/ 0 w 204"/>
                <a:gd name="T11" fmla="*/ 0 h 606"/>
                <a:gd name="T12" fmla="*/ 0 w 204"/>
                <a:gd name="T13" fmla="*/ 0 h 606"/>
                <a:gd name="T14" fmla="*/ 0 w 204"/>
                <a:gd name="T15" fmla="*/ 0 h 606"/>
                <a:gd name="T16" fmla="*/ 0 w 204"/>
                <a:gd name="T17" fmla="*/ 0 h 606"/>
                <a:gd name="T18" fmla="*/ 0 w 204"/>
                <a:gd name="T19" fmla="*/ 0 h 606"/>
                <a:gd name="T20" fmla="*/ 0 w 204"/>
                <a:gd name="T21" fmla="*/ 0 h 606"/>
                <a:gd name="T22" fmla="*/ 0 w 204"/>
                <a:gd name="T23" fmla="*/ 0 h 606"/>
                <a:gd name="T24" fmla="*/ 0 w 204"/>
                <a:gd name="T25" fmla="*/ 0 h 606"/>
                <a:gd name="T26" fmla="*/ 0 w 204"/>
                <a:gd name="T27" fmla="*/ 0 h 606"/>
                <a:gd name="T28" fmla="*/ 0 w 204"/>
                <a:gd name="T29" fmla="*/ 0 h 606"/>
                <a:gd name="T30" fmla="*/ 0 w 204"/>
                <a:gd name="T31" fmla="*/ 0 h 606"/>
                <a:gd name="T32" fmla="*/ 0 w 204"/>
                <a:gd name="T33" fmla="*/ 0 h 606"/>
                <a:gd name="T34" fmla="*/ 0 w 204"/>
                <a:gd name="T35" fmla="*/ 0 h 606"/>
                <a:gd name="T36" fmla="*/ 0 w 204"/>
                <a:gd name="T37" fmla="*/ 0 h 606"/>
                <a:gd name="T38" fmla="*/ 0 w 204"/>
                <a:gd name="T39" fmla="*/ 0 h 606"/>
                <a:gd name="T40" fmla="*/ 0 w 204"/>
                <a:gd name="T41" fmla="*/ 0 h 606"/>
                <a:gd name="T42" fmla="*/ 0 w 204"/>
                <a:gd name="T43" fmla="*/ 0 h 606"/>
                <a:gd name="T44" fmla="*/ 0 w 204"/>
                <a:gd name="T45" fmla="*/ 0 h 606"/>
                <a:gd name="T46" fmla="*/ 0 w 204"/>
                <a:gd name="T47" fmla="*/ 0 h 606"/>
                <a:gd name="T48" fmla="*/ 0 w 204"/>
                <a:gd name="T49" fmla="*/ 0 h 606"/>
                <a:gd name="T50" fmla="*/ 0 w 204"/>
                <a:gd name="T51" fmla="*/ 0 h 606"/>
                <a:gd name="T52" fmla="*/ 0 w 204"/>
                <a:gd name="T53" fmla="*/ 0 h 606"/>
                <a:gd name="T54" fmla="*/ 0 w 204"/>
                <a:gd name="T55" fmla="*/ 0 h 606"/>
                <a:gd name="T56" fmla="*/ 0 w 204"/>
                <a:gd name="T57" fmla="*/ 0 h 606"/>
                <a:gd name="T58" fmla="*/ 0 w 204"/>
                <a:gd name="T59" fmla="*/ 0 h 606"/>
                <a:gd name="T60" fmla="*/ 0 w 204"/>
                <a:gd name="T61" fmla="*/ 0 h 606"/>
                <a:gd name="T62" fmla="*/ 0 w 204"/>
                <a:gd name="T63" fmla="*/ 0 h 606"/>
                <a:gd name="T64" fmla="*/ 0 w 204"/>
                <a:gd name="T65" fmla="*/ 0 h 606"/>
                <a:gd name="T66" fmla="*/ 0 w 204"/>
                <a:gd name="T67" fmla="*/ 0 h 6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4"/>
                <a:gd name="T103" fmla="*/ 0 h 606"/>
                <a:gd name="T104" fmla="*/ 204 w 204"/>
                <a:gd name="T105" fmla="*/ 606 h 60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4" h="606">
                  <a:moveTo>
                    <a:pt x="0" y="55"/>
                  </a:moveTo>
                  <a:lnTo>
                    <a:pt x="1" y="56"/>
                  </a:lnTo>
                  <a:lnTo>
                    <a:pt x="13" y="70"/>
                  </a:lnTo>
                  <a:lnTo>
                    <a:pt x="26" y="83"/>
                  </a:lnTo>
                  <a:lnTo>
                    <a:pt x="38" y="96"/>
                  </a:lnTo>
                  <a:lnTo>
                    <a:pt x="49" y="112"/>
                  </a:lnTo>
                  <a:lnTo>
                    <a:pt x="59" y="126"/>
                  </a:lnTo>
                  <a:lnTo>
                    <a:pt x="68" y="141"/>
                  </a:lnTo>
                  <a:lnTo>
                    <a:pt x="77" y="157"/>
                  </a:lnTo>
                  <a:lnTo>
                    <a:pt x="85" y="173"/>
                  </a:lnTo>
                  <a:lnTo>
                    <a:pt x="92" y="189"/>
                  </a:lnTo>
                  <a:lnTo>
                    <a:pt x="98" y="206"/>
                  </a:lnTo>
                  <a:lnTo>
                    <a:pt x="104" y="223"/>
                  </a:lnTo>
                  <a:lnTo>
                    <a:pt x="109" y="240"/>
                  </a:lnTo>
                  <a:lnTo>
                    <a:pt x="114" y="257"/>
                  </a:lnTo>
                  <a:lnTo>
                    <a:pt x="118" y="274"/>
                  </a:lnTo>
                  <a:lnTo>
                    <a:pt x="121" y="292"/>
                  </a:lnTo>
                  <a:lnTo>
                    <a:pt x="123" y="309"/>
                  </a:lnTo>
                  <a:lnTo>
                    <a:pt x="125" y="328"/>
                  </a:lnTo>
                  <a:lnTo>
                    <a:pt x="126" y="345"/>
                  </a:lnTo>
                  <a:lnTo>
                    <a:pt x="126" y="363"/>
                  </a:lnTo>
                  <a:lnTo>
                    <a:pt x="126" y="380"/>
                  </a:lnTo>
                  <a:lnTo>
                    <a:pt x="125" y="397"/>
                  </a:lnTo>
                  <a:lnTo>
                    <a:pt x="124" y="415"/>
                  </a:lnTo>
                  <a:lnTo>
                    <a:pt x="122" y="431"/>
                  </a:lnTo>
                  <a:lnTo>
                    <a:pt x="119" y="449"/>
                  </a:lnTo>
                  <a:lnTo>
                    <a:pt x="116" y="465"/>
                  </a:lnTo>
                  <a:lnTo>
                    <a:pt x="112" y="480"/>
                  </a:lnTo>
                  <a:lnTo>
                    <a:pt x="106" y="497"/>
                  </a:lnTo>
                  <a:lnTo>
                    <a:pt x="101" y="512"/>
                  </a:lnTo>
                  <a:lnTo>
                    <a:pt x="96" y="526"/>
                  </a:lnTo>
                  <a:lnTo>
                    <a:pt x="90" y="541"/>
                  </a:lnTo>
                  <a:lnTo>
                    <a:pt x="84" y="555"/>
                  </a:lnTo>
                  <a:lnTo>
                    <a:pt x="77" y="567"/>
                  </a:lnTo>
                  <a:lnTo>
                    <a:pt x="143" y="606"/>
                  </a:lnTo>
                  <a:lnTo>
                    <a:pt x="153" y="590"/>
                  </a:lnTo>
                  <a:lnTo>
                    <a:pt x="161" y="573"/>
                  </a:lnTo>
                  <a:lnTo>
                    <a:pt x="168" y="555"/>
                  </a:lnTo>
                  <a:lnTo>
                    <a:pt x="175" y="538"/>
                  </a:lnTo>
                  <a:lnTo>
                    <a:pt x="181" y="519"/>
                  </a:lnTo>
                  <a:lnTo>
                    <a:pt x="186" y="501"/>
                  </a:lnTo>
                  <a:lnTo>
                    <a:pt x="190" y="481"/>
                  </a:lnTo>
                  <a:lnTo>
                    <a:pt x="195" y="462"/>
                  </a:lnTo>
                  <a:lnTo>
                    <a:pt x="198" y="442"/>
                  </a:lnTo>
                  <a:lnTo>
                    <a:pt x="201" y="423"/>
                  </a:lnTo>
                  <a:lnTo>
                    <a:pt x="203" y="402"/>
                  </a:lnTo>
                  <a:lnTo>
                    <a:pt x="204" y="383"/>
                  </a:lnTo>
                  <a:lnTo>
                    <a:pt x="204" y="363"/>
                  </a:lnTo>
                  <a:lnTo>
                    <a:pt x="204" y="342"/>
                  </a:lnTo>
                  <a:lnTo>
                    <a:pt x="202" y="322"/>
                  </a:lnTo>
                  <a:lnTo>
                    <a:pt x="201" y="301"/>
                  </a:lnTo>
                  <a:lnTo>
                    <a:pt x="198" y="281"/>
                  </a:lnTo>
                  <a:lnTo>
                    <a:pt x="194" y="260"/>
                  </a:lnTo>
                  <a:lnTo>
                    <a:pt x="189" y="240"/>
                  </a:lnTo>
                  <a:lnTo>
                    <a:pt x="184" y="219"/>
                  </a:lnTo>
                  <a:lnTo>
                    <a:pt x="178" y="200"/>
                  </a:lnTo>
                  <a:lnTo>
                    <a:pt x="171" y="179"/>
                  </a:lnTo>
                  <a:lnTo>
                    <a:pt x="164" y="160"/>
                  </a:lnTo>
                  <a:lnTo>
                    <a:pt x="155" y="140"/>
                  </a:lnTo>
                  <a:lnTo>
                    <a:pt x="145" y="121"/>
                  </a:lnTo>
                  <a:lnTo>
                    <a:pt x="135" y="102"/>
                  </a:lnTo>
                  <a:lnTo>
                    <a:pt x="124" y="84"/>
                  </a:lnTo>
                  <a:lnTo>
                    <a:pt x="112" y="65"/>
                  </a:lnTo>
                  <a:lnTo>
                    <a:pt x="98" y="48"/>
                  </a:lnTo>
                  <a:lnTo>
                    <a:pt x="84" y="32"/>
                  </a:lnTo>
                  <a:lnTo>
                    <a:pt x="70" y="15"/>
                  </a:lnTo>
                  <a:lnTo>
                    <a:pt x="53" y="0"/>
                  </a:lnTo>
                  <a:lnTo>
                    <a:pt x="54" y="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0" name="Freeform 457"/>
            <p:cNvSpPr>
              <a:spLocks/>
            </p:cNvSpPr>
            <p:nvPr/>
          </p:nvSpPr>
          <p:spPr bwMode="auto">
            <a:xfrm>
              <a:off x="2228" y="1941"/>
              <a:ext cx="35" cy="8"/>
            </a:xfrm>
            <a:custGeom>
              <a:avLst/>
              <a:gdLst>
                <a:gd name="T0" fmla="*/ 0 w 545"/>
                <a:gd name="T1" fmla="*/ 0 h 140"/>
                <a:gd name="T2" fmla="*/ 0 w 545"/>
                <a:gd name="T3" fmla="*/ 0 h 140"/>
                <a:gd name="T4" fmla="*/ 0 w 545"/>
                <a:gd name="T5" fmla="*/ 0 h 140"/>
                <a:gd name="T6" fmla="*/ 0 w 545"/>
                <a:gd name="T7" fmla="*/ 0 h 140"/>
                <a:gd name="T8" fmla="*/ 0 w 545"/>
                <a:gd name="T9" fmla="*/ 0 h 140"/>
                <a:gd name="T10" fmla="*/ 0 w 545"/>
                <a:gd name="T11" fmla="*/ 0 h 140"/>
                <a:gd name="T12" fmla="*/ 0 w 545"/>
                <a:gd name="T13" fmla="*/ 0 h 140"/>
                <a:gd name="T14" fmla="*/ 0 w 545"/>
                <a:gd name="T15" fmla="*/ 0 h 140"/>
                <a:gd name="T16" fmla="*/ 0 w 545"/>
                <a:gd name="T17" fmla="*/ 0 h 140"/>
                <a:gd name="T18" fmla="*/ 0 w 545"/>
                <a:gd name="T19" fmla="*/ 0 h 140"/>
                <a:gd name="T20" fmla="*/ 0 w 545"/>
                <a:gd name="T21" fmla="*/ 0 h 140"/>
                <a:gd name="T22" fmla="*/ 0 w 545"/>
                <a:gd name="T23" fmla="*/ 0 h 140"/>
                <a:gd name="T24" fmla="*/ 0 w 545"/>
                <a:gd name="T25" fmla="*/ 0 h 140"/>
                <a:gd name="T26" fmla="*/ 0 w 545"/>
                <a:gd name="T27" fmla="*/ 0 h 140"/>
                <a:gd name="T28" fmla="*/ 0 w 545"/>
                <a:gd name="T29" fmla="*/ 0 h 140"/>
                <a:gd name="T30" fmla="*/ 0 w 545"/>
                <a:gd name="T31" fmla="*/ 0 h 140"/>
                <a:gd name="T32" fmla="*/ 0 w 545"/>
                <a:gd name="T33" fmla="*/ 0 h 140"/>
                <a:gd name="T34" fmla="*/ 0 w 545"/>
                <a:gd name="T35" fmla="*/ 0 h 140"/>
                <a:gd name="T36" fmla="*/ 0 w 545"/>
                <a:gd name="T37" fmla="*/ 0 h 140"/>
                <a:gd name="T38" fmla="*/ 0 w 545"/>
                <a:gd name="T39" fmla="*/ 0 h 140"/>
                <a:gd name="T40" fmla="*/ 0 w 545"/>
                <a:gd name="T41" fmla="*/ 0 h 140"/>
                <a:gd name="T42" fmla="*/ 0 w 545"/>
                <a:gd name="T43" fmla="*/ 0 h 140"/>
                <a:gd name="T44" fmla="*/ 0 w 545"/>
                <a:gd name="T45" fmla="*/ 0 h 140"/>
                <a:gd name="T46" fmla="*/ 0 w 545"/>
                <a:gd name="T47" fmla="*/ 0 h 140"/>
                <a:gd name="T48" fmla="*/ 0 w 545"/>
                <a:gd name="T49" fmla="*/ 0 h 140"/>
                <a:gd name="T50" fmla="*/ 0 w 545"/>
                <a:gd name="T51" fmla="*/ 0 h 140"/>
                <a:gd name="T52" fmla="*/ 0 w 545"/>
                <a:gd name="T53" fmla="*/ 0 h 140"/>
                <a:gd name="T54" fmla="*/ 0 w 545"/>
                <a:gd name="T55" fmla="*/ 0 h 140"/>
                <a:gd name="T56" fmla="*/ 0 w 545"/>
                <a:gd name="T57" fmla="*/ 0 h 140"/>
                <a:gd name="T58" fmla="*/ 0 w 545"/>
                <a:gd name="T59" fmla="*/ 0 h 140"/>
                <a:gd name="T60" fmla="*/ 0 w 545"/>
                <a:gd name="T61" fmla="*/ 0 h 140"/>
                <a:gd name="T62" fmla="*/ 0 w 545"/>
                <a:gd name="T63" fmla="*/ 0 h 140"/>
                <a:gd name="T64" fmla="*/ 0 w 545"/>
                <a:gd name="T65" fmla="*/ 0 h 140"/>
                <a:gd name="T66" fmla="*/ 0 w 545"/>
                <a:gd name="T67" fmla="*/ 0 h 140"/>
                <a:gd name="T68" fmla="*/ 0 w 545"/>
                <a:gd name="T69" fmla="*/ 0 h 140"/>
                <a:gd name="T70" fmla="*/ 0 w 545"/>
                <a:gd name="T71" fmla="*/ 0 h 140"/>
                <a:gd name="T72" fmla="*/ 0 w 545"/>
                <a:gd name="T73" fmla="*/ 0 h 140"/>
                <a:gd name="T74" fmla="*/ 0 w 545"/>
                <a:gd name="T75" fmla="*/ 0 h 140"/>
                <a:gd name="T76" fmla="*/ 0 w 545"/>
                <a:gd name="T77" fmla="*/ 0 h 140"/>
                <a:gd name="T78" fmla="*/ 0 w 545"/>
                <a:gd name="T79" fmla="*/ 0 h 140"/>
                <a:gd name="T80" fmla="*/ 0 w 545"/>
                <a:gd name="T81" fmla="*/ 0 h 140"/>
                <a:gd name="T82" fmla="*/ 0 w 545"/>
                <a:gd name="T83" fmla="*/ 0 h 140"/>
                <a:gd name="T84" fmla="*/ 0 w 545"/>
                <a:gd name="T85" fmla="*/ 0 h 140"/>
                <a:gd name="T86" fmla="*/ 0 w 545"/>
                <a:gd name="T87" fmla="*/ 0 h 140"/>
                <a:gd name="T88" fmla="*/ 0 w 545"/>
                <a:gd name="T89" fmla="*/ 0 h 140"/>
                <a:gd name="T90" fmla="*/ 0 w 545"/>
                <a:gd name="T91" fmla="*/ 0 h 140"/>
                <a:gd name="T92" fmla="*/ 0 w 545"/>
                <a:gd name="T93" fmla="*/ 0 h 14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45"/>
                <a:gd name="T142" fmla="*/ 0 h 140"/>
                <a:gd name="T143" fmla="*/ 545 w 545"/>
                <a:gd name="T144" fmla="*/ 140 h 14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45" h="140">
                  <a:moveTo>
                    <a:pt x="0" y="107"/>
                  </a:moveTo>
                  <a:lnTo>
                    <a:pt x="18" y="108"/>
                  </a:lnTo>
                  <a:lnTo>
                    <a:pt x="37" y="108"/>
                  </a:lnTo>
                  <a:lnTo>
                    <a:pt x="54" y="107"/>
                  </a:lnTo>
                  <a:lnTo>
                    <a:pt x="73" y="106"/>
                  </a:lnTo>
                  <a:lnTo>
                    <a:pt x="107" y="103"/>
                  </a:lnTo>
                  <a:lnTo>
                    <a:pt x="143" y="98"/>
                  </a:lnTo>
                  <a:lnTo>
                    <a:pt x="211" y="88"/>
                  </a:lnTo>
                  <a:lnTo>
                    <a:pt x="277" y="80"/>
                  </a:lnTo>
                  <a:lnTo>
                    <a:pt x="307" y="78"/>
                  </a:lnTo>
                  <a:lnTo>
                    <a:pt x="337" y="78"/>
                  </a:lnTo>
                  <a:lnTo>
                    <a:pt x="351" y="78"/>
                  </a:lnTo>
                  <a:lnTo>
                    <a:pt x="366" y="80"/>
                  </a:lnTo>
                  <a:lnTo>
                    <a:pt x="379" y="82"/>
                  </a:lnTo>
                  <a:lnTo>
                    <a:pt x="392" y="84"/>
                  </a:lnTo>
                  <a:lnTo>
                    <a:pt x="405" y="88"/>
                  </a:lnTo>
                  <a:lnTo>
                    <a:pt x="418" y="92"/>
                  </a:lnTo>
                  <a:lnTo>
                    <a:pt x="430" y="98"/>
                  </a:lnTo>
                  <a:lnTo>
                    <a:pt x="443" y="104"/>
                  </a:lnTo>
                  <a:lnTo>
                    <a:pt x="455" y="111"/>
                  </a:lnTo>
                  <a:lnTo>
                    <a:pt x="467" y="120"/>
                  </a:lnTo>
                  <a:lnTo>
                    <a:pt x="479" y="129"/>
                  </a:lnTo>
                  <a:lnTo>
                    <a:pt x="491" y="140"/>
                  </a:lnTo>
                  <a:lnTo>
                    <a:pt x="545" y="86"/>
                  </a:lnTo>
                  <a:lnTo>
                    <a:pt x="530" y="72"/>
                  </a:lnTo>
                  <a:lnTo>
                    <a:pt x="513" y="58"/>
                  </a:lnTo>
                  <a:lnTo>
                    <a:pt x="497" y="46"/>
                  </a:lnTo>
                  <a:lnTo>
                    <a:pt x="481" y="37"/>
                  </a:lnTo>
                  <a:lnTo>
                    <a:pt x="463" y="27"/>
                  </a:lnTo>
                  <a:lnTo>
                    <a:pt x="446" y="20"/>
                  </a:lnTo>
                  <a:lnTo>
                    <a:pt x="428" y="14"/>
                  </a:lnTo>
                  <a:lnTo>
                    <a:pt x="411" y="9"/>
                  </a:lnTo>
                  <a:lnTo>
                    <a:pt x="392" y="6"/>
                  </a:lnTo>
                  <a:lnTo>
                    <a:pt x="375" y="3"/>
                  </a:lnTo>
                  <a:lnTo>
                    <a:pt x="358" y="1"/>
                  </a:lnTo>
                  <a:lnTo>
                    <a:pt x="339" y="0"/>
                  </a:lnTo>
                  <a:lnTo>
                    <a:pt x="304" y="0"/>
                  </a:lnTo>
                  <a:lnTo>
                    <a:pt x="268" y="3"/>
                  </a:lnTo>
                  <a:lnTo>
                    <a:pt x="200" y="11"/>
                  </a:lnTo>
                  <a:lnTo>
                    <a:pt x="132" y="21"/>
                  </a:lnTo>
                  <a:lnTo>
                    <a:pt x="99" y="26"/>
                  </a:lnTo>
                  <a:lnTo>
                    <a:pt x="66" y="30"/>
                  </a:lnTo>
                  <a:lnTo>
                    <a:pt x="51" y="31"/>
                  </a:lnTo>
                  <a:lnTo>
                    <a:pt x="36" y="31"/>
                  </a:lnTo>
                  <a:lnTo>
                    <a:pt x="20" y="31"/>
                  </a:lnTo>
                  <a:lnTo>
                    <a:pt x="5" y="30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1" name="Freeform 458"/>
            <p:cNvSpPr>
              <a:spLocks/>
            </p:cNvSpPr>
            <p:nvPr/>
          </p:nvSpPr>
          <p:spPr bwMode="auto">
            <a:xfrm>
              <a:off x="2075" y="1834"/>
              <a:ext cx="32" cy="92"/>
            </a:xfrm>
            <a:custGeom>
              <a:avLst/>
              <a:gdLst>
                <a:gd name="T0" fmla="*/ 0 w 509"/>
                <a:gd name="T1" fmla="*/ 0 h 1463"/>
                <a:gd name="T2" fmla="*/ 0 w 509"/>
                <a:gd name="T3" fmla="*/ 0 h 1463"/>
                <a:gd name="T4" fmla="*/ 0 w 509"/>
                <a:gd name="T5" fmla="*/ 0 h 1463"/>
                <a:gd name="T6" fmla="*/ 0 w 509"/>
                <a:gd name="T7" fmla="*/ 0 h 1463"/>
                <a:gd name="T8" fmla="*/ 0 w 509"/>
                <a:gd name="T9" fmla="*/ 0 h 1463"/>
                <a:gd name="T10" fmla="*/ 0 w 509"/>
                <a:gd name="T11" fmla="*/ 0 h 1463"/>
                <a:gd name="T12" fmla="*/ 0 w 509"/>
                <a:gd name="T13" fmla="*/ 0 h 1463"/>
                <a:gd name="T14" fmla="*/ 0 w 509"/>
                <a:gd name="T15" fmla="*/ 0 h 1463"/>
                <a:gd name="T16" fmla="*/ 0 w 509"/>
                <a:gd name="T17" fmla="*/ 0 h 1463"/>
                <a:gd name="T18" fmla="*/ 0 w 509"/>
                <a:gd name="T19" fmla="*/ 0 h 1463"/>
                <a:gd name="T20" fmla="*/ 0 w 509"/>
                <a:gd name="T21" fmla="*/ 0 h 1463"/>
                <a:gd name="T22" fmla="*/ 0 w 509"/>
                <a:gd name="T23" fmla="*/ 0 h 1463"/>
                <a:gd name="T24" fmla="*/ 0 w 509"/>
                <a:gd name="T25" fmla="*/ 0 h 1463"/>
                <a:gd name="T26" fmla="*/ 0 w 509"/>
                <a:gd name="T27" fmla="*/ 0 h 1463"/>
                <a:gd name="T28" fmla="*/ 0 w 509"/>
                <a:gd name="T29" fmla="*/ 0 h 1463"/>
                <a:gd name="T30" fmla="*/ 0 w 509"/>
                <a:gd name="T31" fmla="*/ 0 h 1463"/>
                <a:gd name="T32" fmla="*/ 0 w 509"/>
                <a:gd name="T33" fmla="*/ 0 h 1463"/>
                <a:gd name="T34" fmla="*/ 0 w 509"/>
                <a:gd name="T35" fmla="*/ 0 h 1463"/>
                <a:gd name="T36" fmla="*/ 0 w 509"/>
                <a:gd name="T37" fmla="*/ 0 h 1463"/>
                <a:gd name="T38" fmla="*/ 0 w 509"/>
                <a:gd name="T39" fmla="*/ 0 h 1463"/>
                <a:gd name="T40" fmla="*/ 0 w 509"/>
                <a:gd name="T41" fmla="*/ 0 h 1463"/>
                <a:gd name="T42" fmla="*/ 0 w 509"/>
                <a:gd name="T43" fmla="*/ 0 h 1463"/>
                <a:gd name="T44" fmla="*/ 0 w 509"/>
                <a:gd name="T45" fmla="*/ 0 h 1463"/>
                <a:gd name="T46" fmla="*/ 0 w 509"/>
                <a:gd name="T47" fmla="*/ 0 h 1463"/>
                <a:gd name="T48" fmla="*/ 0 w 509"/>
                <a:gd name="T49" fmla="*/ 0 h 1463"/>
                <a:gd name="T50" fmla="*/ 0 w 509"/>
                <a:gd name="T51" fmla="*/ 0 h 1463"/>
                <a:gd name="T52" fmla="*/ 0 w 509"/>
                <a:gd name="T53" fmla="*/ 0 h 1463"/>
                <a:gd name="T54" fmla="*/ 0 w 509"/>
                <a:gd name="T55" fmla="*/ 0 h 1463"/>
                <a:gd name="T56" fmla="*/ 0 w 509"/>
                <a:gd name="T57" fmla="*/ 0 h 1463"/>
                <a:gd name="T58" fmla="*/ 0 w 509"/>
                <a:gd name="T59" fmla="*/ 0 h 1463"/>
                <a:gd name="T60" fmla="*/ 0 w 509"/>
                <a:gd name="T61" fmla="*/ 0 h 1463"/>
                <a:gd name="T62" fmla="*/ 0 w 509"/>
                <a:gd name="T63" fmla="*/ 0 h 1463"/>
                <a:gd name="T64" fmla="*/ 0 w 509"/>
                <a:gd name="T65" fmla="*/ 0 h 1463"/>
                <a:gd name="T66" fmla="*/ 0 w 509"/>
                <a:gd name="T67" fmla="*/ 0 h 1463"/>
                <a:gd name="T68" fmla="*/ 0 w 509"/>
                <a:gd name="T69" fmla="*/ 0 h 1463"/>
                <a:gd name="T70" fmla="*/ 0 w 509"/>
                <a:gd name="T71" fmla="*/ 0 h 1463"/>
                <a:gd name="T72" fmla="*/ 0 w 509"/>
                <a:gd name="T73" fmla="*/ 0 h 1463"/>
                <a:gd name="T74" fmla="*/ 0 w 509"/>
                <a:gd name="T75" fmla="*/ 0 h 1463"/>
                <a:gd name="T76" fmla="*/ 0 w 509"/>
                <a:gd name="T77" fmla="*/ 0 h 1463"/>
                <a:gd name="T78" fmla="*/ 0 w 509"/>
                <a:gd name="T79" fmla="*/ 0 h 1463"/>
                <a:gd name="T80" fmla="*/ 0 w 509"/>
                <a:gd name="T81" fmla="*/ 0 h 1463"/>
                <a:gd name="T82" fmla="*/ 0 w 509"/>
                <a:gd name="T83" fmla="*/ 0 h 1463"/>
                <a:gd name="T84" fmla="*/ 0 w 509"/>
                <a:gd name="T85" fmla="*/ 0 h 1463"/>
                <a:gd name="T86" fmla="*/ 0 w 509"/>
                <a:gd name="T87" fmla="*/ 0 h 1463"/>
                <a:gd name="T88" fmla="*/ 0 w 509"/>
                <a:gd name="T89" fmla="*/ 0 h 1463"/>
                <a:gd name="T90" fmla="*/ 0 w 509"/>
                <a:gd name="T91" fmla="*/ 0 h 1463"/>
                <a:gd name="T92" fmla="*/ 0 w 509"/>
                <a:gd name="T93" fmla="*/ 0 h 1463"/>
                <a:gd name="T94" fmla="*/ 0 w 509"/>
                <a:gd name="T95" fmla="*/ 0 h 146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09"/>
                <a:gd name="T145" fmla="*/ 0 h 1463"/>
                <a:gd name="T146" fmla="*/ 509 w 509"/>
                <a:gd name="T147" fmla="*/ 1463 h 146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09" h="1463">
                  <a:moveTo>
                    <a:pt x="287" y="0"/>
                  </a:moveTo>
                  <a:lnTo>
                    <a:pt x="314" y="36"/>
                  </a:lnTo>
                  <a:lnTo>
                    <a:pt x="339" y="74"/>
                  </a:lnTo>
                  <a:lnTo>
                    <a:pt x="362" y="111"/>
                  </a:lnTo>
                  <a:lnTo>
                    <a:pt x="382" y="149"/>
                  </a:lnTo>
                  <a:lnTo>
                    <a:pt x="402" y="188"/>
                  </a:lnTo>
                  <a:lnTo>
                    <a:pt x="418" y="226"/>
                  </a:lnTo>
                  <a:lnTo>
                    <a:pt x="434" y="265"/>
                  </a:lnTo>
                  <a:lnTo>
                    <a:pt x="448" y="304"/>
                  </a:lnTo>
                  <a:lnTo>
                    <a:pt x="459" y="344"/>
                  </a:lnTo>
                  <a:lnTo>
                    <a:pt x="470" y="384"/>
                  </a:lnTo>
                  <a:lnTo>
                    <a:pt x="480" y="424"/>
                  </a:lnTo>
                  <a:lnTo>
                    <a:pt x="487" y="465"/>
                  </a:lnTo>
                  <a:lnTo>
                    <a:pt x="493" y="506"/>
                  </a:lnTo>
                  <a:lnTo>
                    <a:pt x="499" y="547"/>
                  </a:lnTo>
                  <a:lnTo>
                    <a:pt x="503" y="589"/>
                  </a:lnTo>
                  <a:lnTo>
                    <a:pt x="506" y="630"/>
                  </a:lnTo>
                  <a:lnTo>
                    <a:pt x="508" y="672"/>
                  </a:lnTo>
                  <a:lnTo>
                    <a:pt x="509" y="714"/>
                  </a:lnTo>
                  <a:lnTo>
                    <a:pt x="509" y="756"/>
                  </a:lnTo>
                  <a:lnTo>
                    <a:pt x="509" y="798"/>
                  </a:lnTo>
                  <a:lnTo>
                    <a:pt x="506" y="883"/>
                  </a:lnTo>
                  <a:lnTo>
                    <a:pt x="502" y="967"/>
                  </a:lnTo>
                  <a:lnTo>
                    <a:pt x="489" y="1137"/>
                  </a:lnTo>
                  <a:lnTo>
                    <a:pt x="476" y="1306"/>
                  </a:lnTo>
                  <a:lnTo>
                    <a:pt x="476" y="1319"/>
                  </a:lnTo>
                  <a:lnTo>
                    <a:pt x="475" y="1330"/>
                  </a:lnTo>
                  <a:lnTo>
                    <a:pt x="472" y="1343"/>
                  </a:lnTo>
                  <a:lnTo>
                    <a:pt x="470" y="1356"/>
                  </a:lnTo>
                  <a:lnTo>
                    <a:pt x="467" y="1368"/>
                  </a:lnTo>
                  <a:lnTo>
                    <a:pt x="463" y="1381"/>
                  </a:lnTo>
                  <a:lnTo>
                    <a:pt x="459" y="1393"/>
                  </a:lnTo>
                  <a:lnTo>
                    <a:pt x="454" y="1405"/>
                  </a:lnTo>
                  <a:lnTo>
                    <a:pt x="448" y="1416"/>
                  </a:lnTo>
                  <a:lnTo>
                    <a:pt x="442" y="1426"/>
                  </a:lnTo>
                  <a:lnTo>
                    <a:pt x="435" y="1435"/>
                  </a:lnTo>
                  <a:lnTo>
                    <a:pt x="426" y="1444"/>
                  </a:lnTo>
                  <a:lnTo>
                    <a:pt x="418" y="1451"/>
                  </a:lnTo>
                  <a:lnTo>
                    <a:pt x="408" y="1456"/>
                  </a:lnTo>
                  <a:lnTo>
                    <a:pt x="398" y="1460"/>
                  </a:lnTo>
                  <a:lnTo>
                    <a:pt x="386" y="1461"/>
                  </a:lnTo>
                  <a:lnTo>
                    <a:pt x="357" y="1463"/>
                  </a:lnTo>
                  <a:lnTo>
                    <a:pt x="327" y="1462"/>
                  </a:lnTo>
                  <a:lnTo>
                    <a:pt x="299" y="1458"/>
                  </a:lnTo>
                  <a:lnTo>
                    <a:pt x="273" y="1451"/>
                  </a:lnTo>
                  <a:lnTo>
                    <a:pt x="247" y="1442"/>
                  </a:lnTo>
                  <a:lnTo>
                    <a:pt x="223" y="1430"/>
                  </a:lnTo>
                  <a:lnTo>
                    <a:pt x="201" y="1417"/>
                  </a:lnTo>
                  <a:lnTo>
                    <a:pt x="179" y="1401"/>
                  </a:lnTo>
                  <a:lnTo>
                    <a:pt x="159" y="1383"/>
                  </a:lnTo>
                  <a:lnTo>
                    <a:pt x="140" y="1364"/>
                  </a:lnTo>
                  <a:lnTo>
                    <a:pt x="123" y="1342"/>
                  </a:lnTo>
                  <a:lnTo>
                    <a:pt x="107" y="1320"/>
                  </a:lnTo>
                  <a:lnTo>
                    <a:pt x="91" y="1295"/>
                  </a:lnTo>
                  <a:lnTo>
                    <a:pt x="77" y="1269"/>
                  </a:lnTo>
                  <a:lnTo>
                    <a:pt x="65" y="1243"/>
                  </a:lnTo>
                  <a:lnTo>
                    <a:pt x="52" y="1216"/>
                  </a:lnTo>
                  <a:lnTo>
                    <a:pt x="42" y="1188"/>
                  </a:lnTo>
                  <a:lnTo>
                    <a:pt x="33" y="1159"/>
                  </a:lnTo>
                  <a:lnTo>
                    <a:pt x="25" y="1129"/>
                  </a:lnTo>
                  <a:lnTo>
                    <a:pt x="17" y="1099"/>
                  </a:lnTo>
                  <a:lnTo>
                    <a:pt x="12" y="1069"/>
                  </a:lnTo>
                  <a:lnTo>
                    <a:pt x="7" y="1039"/>
                  </a:lnTo>
                  <a:lnTo>
                    <a:pt x="4" y="1008"/>
                  </a:lnTo>
                  <a:lnTo>
                    <a:pt x="1" y="977"/>
                  </a:lnTo>
                  <a:lnTo>
                    <a:pt x="0" y="948"/>
                  </a:lnTo>
                  <a:lnTo>
                    <a:pt x="0" y="919"/>
                  </a:lnTo>
                  <a:lnTo>
                    <a:pt x="1" y="889"/>
                  </a:lnTo>
                  <a:lnTo>
                    <a:pt x="3" y="862"/>
                  </a:lnTo>
                  <a:lnTo>
                    <a:pt x="6" y="834"/>
                  </a:lnTo>
                  <a:lnTo>
                    <a:pt x="10" y="807"/>
                  </a:lnTo>
                  <a:lnTo>
                    <a:pt x="15" y="783"/>
                  </a:lnTo>
                  <a:lnTo>
                    <a:pt x="21" y="758"/>
                  </a:lnTo>
                  <a:lnTo>
                    <a:pt x="34" y="709"/>
                  </a:lnTo>
                  <a:lnTo>
                    <a:pt x="45" y="659"/>
                  </a:lnTo>
                  <a:lnTo>
                    <a:pt x="54" y="608"/>
                  </a:lnTo>
                  <a:lnTo>
                    <a:pt x="63" y="556"/>
                  </a:lnTo>
                  <a:lnTo>
                    <a:pt x="73" y="505"/>
                  </a:lnTo>
                  <a:lnTo>
                    <a:pt x="82" y="454"/>
                  </a:lnTo>
                  <a:lnTo>
                    <a:pt x="91" y="403"/>
                  </a:lnTo>
                  <a:lnTo>
                    <a:pt x="102" y="353"/>
                  </a:lnTo>
                  <a:lnTo>
                    <a:pt x="109" y="327"/>
                  </a:lnTo>
                  <a:lnTo>
                    <a:pt x="115" y="302"/>
                  </a:lnTo>
                  <a:lnTo>
                    <a:pt x="122" y="278"/>
                  </a:lnTo>
                  <a:lnTo>
                    <a:pt x="129" y="254"/>
                  </a:lnTo>
                  <a:lnTo>
                    <a:pt x="137" y="231"/>
                  </a:lnTo>
                  <a:lnTo>
                    <a:pt x="147" y="207"/>
                  </a:lnTo>
                  <a:lnTo>
                    <a:pt x="157" y="184"/>
                  </a:lnTo>
                  <a:lnTo>
                    <a:pt x="167" y="161"/>
                  </a:lnTo>
                  <a:lnTo>
                    <a:pt x="178" y="139"/>
                  </a:lnTo>
                  <a:lnTo>
                    <a:pt x="191" y="118"/>
                  </a:lnTo>
                  <a:lnTo>
                    <a:pt x="204" y="96"/>
                  </a:lnTo>
                  <a:lnTo>
                    <a:pt x="218" y="76"/>
                  </a:lnTo>
                  <a:lnTo>
                    <a:pt x="234" y="55"/>
                  </a:lnTo>
                  <a:lnTo>
                    <a:pt x="250" y="37"/>
                  </a:lnTo>
                  <a:lnTo>
                    <a:pt x="268" y="18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2" name="Freeform 459"/>
            <p:cNvSpPr>
              <a:spLocks/>
            </p:cNvSpPr>
            <p:nvPr/>
          </p:nvSpPr>
          <p:spPr bwMode="auto">
            <a:xfrm>
              <a:off x="2091" y="1833"/>
              <a:ext cx="18" cy="83"/>
            </a:xfrm>
            <a:custGeom>
              <a:avLst/>
              <a:gdLst>
                <a:gd name="T0" fmla="*/ 0 w 292"/>
                <a:gd name="T1" fmla="*/ 0 h 1332"/>
                <a:gd name="T2" fmla="*/ 0 w 292"/>
                <a:gd name="T3" fmla="*/ 0 h 1332"/>
                <a:gd name="T4" fmla="*/ 0 w 292"/>
                <a:gd name="T5" fmla="*/ 0 h 1332"/>
                <a:gd name="T6" fmla="*/ 0 w 292"/>
                <a:gd name="T7" fmla="*/ 0 h 1332"/>
                <a:gd name="T8" fmla="*/ 0 w 292"/>
                <a:gd name="T9" fmla="*/ 0 h 1332"/>
                <a:gd name="T10" fmla="*/ 0 w 292"/>
                <a:gd name="T11" fmla="*/ 0 h 1332"/>
                <a:gd name="T12" fmla="*/ 0 w 292"/>
                <a:gd name="T13" fmla="*/ 0 h 1332"/>
                <a:gd name="T14" fmla="*/ 0 w 292"/>
                <a:gd name="T15" fmla="*/ 0 h 1332"/>
                <a:gd name="T16" fmla="*/ 0 w 292"/>
                <a:gd name="T17" fmla="*/ 0 h 1332"/>
                <a:gd name="T18" fmla="*/ 0 w 292"/>
                <a:gd name="T19" fmla="*/ 0 h 1332"/>
                <a:gd name="T20" fmla="*/ 0 w 292"/>
                <a:gd name="T21" fmla="*/ 0 h 1332"/>
                <a:gd name="T22" fmla="*/ 0 w 292"/>
                <a:gd name="T23" fmla="*/ 0 h 1332"/>
                <a:gd name="T24" fmla="*/ 0 w 292"/>
                <a:gd name="T25" fmla="*/ 0 h 1332"/>
                <a:gd name="T26" fmla="*/ 0 w 292"/>
                <a:gd name="T27" fmla="*/ 0 h 1332"/>
                <a:gd name="T28" fmla="*/ 0 w 292"/>
                <a:gd name="T29" fmla="*/ 0 h 1332"/>
                <a:gd name="T30" fmla="*/ 0 w 292"/>
                <a:gd name="T31" fmla="*/ 0 h 1332"/>
                <a:gd name="T32" fmla="*/ 0 w 292"/>
                <a:gd name="T33" fmla="*/ 0 h 1332"/>
                <a:gd name="T34" fmla="*/ 0 w 292"/>
                <a:gd name="T35" fmla="*/ 0 h 1332"/>
                <a:gd name="T36" fmla="*/ 0 w 292"/>
                <a:gd name="T37" fmla="*/ 0 h 1332"/>
                <a:gd name="T38" fmla="*/ 0 w 292"/>
                <a:gd name="T39" fmla="*/ 0 h 1332"/>
                <a:gd name="T40" fmla="*/ 0 w 292"/>
                <a:gd name="T41" fmla="*/ 0 h 1332"/>
                <a:gd name="T42" fmla="*/ 0 w 292"/>
                <a:gd name="T43" fmla="*/ 0 h 1332"/>
                <a:gd name="T44" fmla="*/ 0 w 292"/>
                <a:gd name="T45" fmla="*/ 0 h 1332"/>
                <a:gd name="T46" fmla="*/ 0 w 292"/>
                <a:gd name="T47" fmla="*/ 0 h 1332"/>
                <a:gd name="T48" fmla="*/ 0 w 292"/>
                <a:gd name="T49" fmla="*/ 0 h 1332"/>
                <a:gd name="T50" fmla="*/ 0 w 292"/>
                <a:gd name="T51" fmla="*/ 0 h 1332"/>
                <a:gd name="T52" fmla="*/ 0 w 292"/>
                <a:gd name="T53" fmla="*/ 0 h 1332"/>
                <a:gd name="T54" fmla="*/ 0 w 292"/>
                <a:gd name="T55" fmla="*/ 0 h 1332"/>
                <a:gd name="T56" fmla="*/ 0 w 292"/>
                <a:gd name="T57" fmla="*/ 0 h 1332"/>
                <a:gd name="T58" fmla="*/ 0 w 292"/>
                <a:gd name="T59" fmla="*/ 0 h 1332"/>
                <a:gd name="T60" fmla="*/ 0 w 292"/>
                <a:gd name="T61" fmla="*/ 0 h 1332"/>
                <a:gd name="T62" fmla="*/ 0 w 292"/>
                <a:gd name="T63" fmla="*/ 0 h 1332"/>
                <a:gd name="T64" fmla="*/ 0 w 292"/>
                <a:gd name="T65" fmla="*/ 0 h 1332"/>
                <a:gd name="T66" fmla="*/ 0 w 292"/>
                <a:gd name="T67" fmla="*/ 0 h 1332"/>
                <a:gd name="T68" fmla="*/ 0 w 292"/>
                <a:gd name="T69" fmla="*/ 0 h 1332"/>
                <a:gd name="T70" fmla="*/ 0 w 292"/>
                <a:gd name="T71" fmla="*/ 0 h 1332"/>
                <a:gd name="T72" fmla="*/ 0 w 292"/>
                <a:gd name="T73" fmla="*/ 0 h 1332"/>
                <a:gd name="T74" fmla="*/ 0 w 292"/>
                <a:gd name="T75" fmla="*/ 0 h 1332"/>
                <a:gd name="T76" fmla="*/ 0 w 292"/>
                <a:gd name="T77" fmla="*/ 0 h 1332"/>
                <a:gd name="T78" fmla="*/ 0 w 292"/>
                <a:gd name="T79" fmla="*/ 0 h 1332"/>
                <a:gd name="T80" fmla="*/ 0 w 292"/>
                <a:gd name="T81" fmla="*/ 0 h 1332"/>
                <a:gd name="T82" fmla="*/ 0 w 292"/>
                <a:gd name="T83" fmla="*/ 0 h 1332"/>
                <a:gd name="T84" fmla="*/ 0 w 292"/>
                <a:gd name="T85" fmla="*/ 0 h 1332"/>
                <a:gd name="T86" fmla="*/ 0 w 292"/>
                <a:gd name="T87" fmla="*/ 0 h 1332"/>
                <a:gd name="T88" fmla="*/ 0 w 292"/>
                <a:gd name="T89" fmla="*/ 0 h 1332"/>
                <a:gd name="T90" fmla="*/ 0 w 292"/>
                <a:gd name="T91" fmla="*/ 0 h 1332"/>
                <a:gd name="T92" fmla="*/ 0 w 292"/>
                <a:gd name="T93" fmla="*/ 0 h 1332"/>
                <a:gd name="T94" fmla="*/ 0 w 292"/>
                <a:gd name="T95" fmla="*/ 0 h 1332"/>
                <a:gd name="T96" fmla="*/ 0 w 292"/>
                <a:gd name="T97" fmla="*/ 0 h 1332"/>
                <a:gd name="T98" fmla="*/ 0 w 292"/>
                <a:gd name="T99" fmla="*/ 0 h 1332"/>
                <a:gd name="T100" fmla="*/ 0 w 292"/>
                <a:gd name="T101" fmla="*/ 0 h 1332"/>
                <a:gd name="T102" fmla="*/ 0 w 292"/>
                <a:gd name="T103" fmla="*/ 0 h 1332"/>
                <a:gd name="T104" fmla="*/ 0 w 292"/>
                <a:gd name="T105" fmla="*/ 0 h 13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2"/>
                <a:gd name="T160" fmla="*/ 0 h 1332"/>
                <a:gd name="T161" fmla="*/ 292 w 292"/>
                <a:gd name="T162" fmla="*/ 1332 h 13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2" h="1332">
                  <a:moveTo>
                    <a:pt x="258" y="1329"/>
                  </a:moveTo>
                  <a:lnTo>
                    <a:pt x="258" y="1332"/>
                  </a:lnTo>
                  <a:lnTo>
                    <a:pt x="272" y="1163"/>
                  </a:lnTo>
                  <a:lnTo>
                    <a:pt x="285" y="993"/>
                  </a:lnTo>
                  <a:lnTo>
                    <a:pt x="289" y="907"/>
                  </a:lnTo>
                  <a:lnTo>
                    <a:pt x="292" y="822"/>
                  </a:lnTo>
                  <a:lnTo>
                    <a:pt x="292" y="779"/>
                  </a:lnTo>
                  <a:lnTo>
                    <a:pt x="292" y="736"/>
                  </a:lnTo>
                  <a:lnTo>
                    <a:pt x="290" y="693"/>
                  </a:lnTo>
                  <a:lnTo>
                    <a:pt x="288" y="651"/>
                  </a:lnTo>
                  <a:lnTo>
                    <a:pt x="285" y="608"/>
                  </a:lnTo>
                  <a:lnTo>
                    <a:pt x="281" y="566"/>
                  </a:lnTo>
                  <a:lnTo>
                    <a:pt x="276" y="524"/>
                  </a:lnTo>
                  <a:lnTo>
                    <a:pt x="269" y="482"/>
                  </a:lnTo>
                  <a:lnTo>
                    <a:pt x="261" y="440"/>
                  </a:lnTo>
                  <a:lnTo>
                    <a:pt x="251" y="398"/>
                  </a:lnTo>
                  <a:lnTo>
                    <a:pt x="241" y="357"/>
                  </a:lnTo>
                  <a:lnTo>
                    <a:pt x="228" y="315"/>
                  </a:lnTo>
                  <a:lnTo>
                    <a:pt x="214" y="275"/>
                  </a:lnTo>
                  <a:lnTo>
                    <a:pt x="198" y="234"/>
                  </a:lnTo>
                  <a:lnTo>
                    <a:pt x="181" y="194"/>
                  </a:lnTo>
                  <a:lnTo>
                    <a:pt x="161" y="154"/>
                  </a:lnTo>
                  <a:lnTo>
                    <a:pt x="140" y="114"/>
                  </a:lnTo>
                  <a:lnTo>
                    <a:pt x="115" y="75"/>
                  </a:lnTo>
                  <a:lnTo>
                    <a:pt x="89" y="37"/>
                  </a:lnTo>
                  <a:lnTo>
                    <a:pt x="62" y="0"/>
                  </a:lnTo>
                  <a:lnTo>
                    <a:pt x="0" y="47"/>
                  </a:lnTo>
                  <a:lnTo>
                    <a:pt x="27" y="82"/>
                  </a:lnTo>
                  <a:lnTo>
                    <a:pt x="50" y="117"/>
                  </a:lnTo>
                  <a:lnTo>
                    <a:pt x="72" y="153"/>
                  </a:lnTo>
                  <a:lnTo>
                    <a:pt x="92" y="190"/>
                  </a:lnTo>
                  <a:lnTo>
                    <a:pt x="110" y="227"/>
                  </a:lnTo>
                  <a:lnTo>
                    <a:pt x="126" y="264"/>
                  </a:lnTo>
                  <a:lnTo>
                    <a:pt x="142" y="302"/>
                  </a:lnTo>
                  <a:lnTo>
                    <a:pt x="155" y="340"/>
                  </a:lnTo>
                  <a:lnTo>
                    <a:pt x="166" y="378"/>
                  </a:lnTo>
                  <a:lnTo>
                    <a:pt x="176" y="417"/>
                  </a:lnTo>
                  <a:lnTo>
                    <a:pt x="186" y="455"/>
                  </a:lnTo>
                  <a:lnTo>
                    <a:pt x="193" y="495"/>
                  </a:lnTo>
                  <a:lnTo>
                    <a:pt x="199" y="534"/>
                  </a:lnTo>
                  <a:lnTo>
                    <a:pt x="204" y="574"/>
                  </a:lnTo>
                  <a:lnTo>
                    <a:pt x="208" y="615"/>
                  </a:lnTo>
                  <a:lnTo>
                    <a:pt x="211" y="655"/>
                  </a:lnTo>
                  <a:lnTo>
                    <a:pt x="213" y="696"/>
                  </a:lnTo>
                  <a:lnTo>
                    <a:pt x="214" y="737"/>
                  </a:lnTo>
                  <a:lnTo>
                    <a:pt x="214" y="779"/>
                  </a:lnTo>
                  <a:lnTo>
                    <a:pt x="214" y="820"/>
                  </a:lnTo>
                  <a:lnTo>
                    <a:pt x="212" y="904"/>
                  </a:lnTo>
                  <a:lnTo>
                    <a:pt x="207" y="988"/>
                  </a:lnTo>
                  <a:lnTo>
                    <a:pt x="195" y="1157"/>
                  </a:lnTo>
                  <a:lnTo>
                    <a:pt x="181" y="1326"/>
                  </a:lnTo>
                  <a:lnTo>
                    <a:pt x="181" y="1329"/>
                  </a:lnTo>
                  <a:lnTo>
                    <a:pt x="258" y="132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3" name="Freeform 460"/>
            <p:cNvSpPr>
              <a:spLocks/>
            </p:cNvSpPr>
            <p:nvPr/>
          </p:nvSpPr>
          <p:spPr bwMode="auto">
            <a:xfrm>
              <a:off x="2099" y="1916"/>
              <a:ext cx="8" cy="12"/>
            </a:xfrm>
            <a:custGeom>
              <a:avLst/>
              <a:gdLst>
                <a:gd name="T0" fmla="*/ 0 w 131"/>
                <a:gd name="T1" fmla="*/ 0 h 194"/>
                <a:gd name="T2" fmla="*/ 0 w 131"/>
                <a:gd name="T3" fmla="*/ 0 h 194"/>
                <a:gd name="T4" fmla="*/ 0 w 131"/>
                <a:gd name="T5" fmla="*/ 0 h 194"/>
                <a:gd name="T6" fmla="*/ 0 w 131"/>
                <a:gd name="T7" fmla="*/ 0 h 194"/>
                <a:gd name="T8" fmla="*/ 0 w 131"/>
                <a:gd name="T9" fmla="*/ 0 h 194"/>
                <a:gd name="T10" fmla="*/ 0 w 131"/>
                <a:gd name="T11" fmla="*/ 0 h 194"/>
                <a:gd name="T12" fmla="*/ 0 w 131"/>
                <a:gd name="T13" fmla="*/ 0 h 194"/>
                <a:gd name="T14" fmla="*/ 0 w 131"/>
                <a:gd name="T15" fmla="*/ 0 h 194"/>
                <a:gd name="T16" fmla="*/ 0 w 131"/>
                <a:gd name="T17" fmla="*/ 0 h 194"/>
                <a:gd name="T18" fmla="*/ 0 w 131"/>
                <a:gd name="T19" fmla="*/ 0 h 194"/>
                <a:gd name="T20" fmla="*/ 0 w 131"/>
                <a:gd name="T21" fmla="*/ 0 h 194"/>
                <a:gd name="T22" fmla="*/ 0 w 131"/>
                <a:gd name="T23" fmla="*/ 0 h 194"/>
                <a:gd name="T24" fmla="*/ 0 w 131"/>
                <a:gd name="T25" fmla="*/ 0 h 194"/>
                <a:gd name="T26" fmla="*/ 0 w 131"/>
                <a:gd name="T27" fmla="*/ 0 h 194"/>
                <a:gd name="T28" fmla="*/ 0 w 131"/>
                <a:gd name="T29" fmla="*/ 0 h 194"/>
                <a:gd name="T30" fmla="*/ 0 w 131"/>
                <a:gd name="T31" fmla="*/ 0 h 194"/>
                <a:gd name="T32" fmla="*/ 0 w 131"/>
                <a:gd name="T33" fmla="*/ 0 h 194"/>
                <a:gd name="T34" fmla="*/ 0 w 131"/>
                <a:gd name="T35" fmla="*/ 0 h 194"/>
                <a:gd name="T36" fmla="*/ 0 w 131"/>
                <a:gd name="T37" fmla="*/ 0 h 194"/>
                <a:gd name="T38" fmla="*/ 0 w 131"/>
                <a:gd name="T39" fmla="*/ 0 h 194"/>
                <a:gd name="T40" fmla="*/ 0 w 131"/>
                <a:gd name="T41" fmla="*/ 0 h 194"/>
                <a:gd name="T42" fmla="*/ 0 w 131"/>
                <a:gd name="T43" fmla="*/ 0 h 194"/>
                <a:gd name="T44" fmla="*/ 0 w 131"/>
                <a:gd name="T45" fmla="*/ 0 h 194"/>
                <a:gd name="T46" fmla="*/ 0 w 131"/>
                <a:gd name="T47" fmla="*/ 0 h 194"/>
                <a:gd name="T48" fmla="*/ 0 w 131"/>
                <a:gd name="T49" fmla="*/ 0 h 194"/>
                <a:gd name="T50" fmla="*/ 0 w 131"/>
                <a:gd name="T51" fmla="*/ 0 h 194"/>
                <a:gd name="T52" fmla="*/ 0 w 131"/>
                <a:gd name="T53" fmla="*/ 0 h 194"/>
                <a:gd name="T54" fmla="*/ 0 w 131"/>
                <a:gd name="T55" fmla="*/ 0 h 194"/>
                <a:gd name="T56" fmla="*/ 0 w 131"/>
                <a:gd name="T57" fmla="*/ 0 h 194"/>
                <a:gd name="T58" fmla="*/ 0 w 131"/>
                <a:gd name="T59" fmla="*/ 0 h 194"/>
                <a:gd name="T60" fmla="*/ 0 w 131"/>
                <a:gd name="T61" fmla="*/ 0 h 194"/>
                <a:gd name="T62" fmla="*/ 0 w 131"/>
                <a:gd name="T63" fmla="*/ 0 h 194"/>
                <a:gd name="T64" fmla="*/ 0 w 131"/>
                <a:gd name="T65" fmla="*/ 0 h 194"/>
                <a:gd name="T66" fmla="*/ 0 w 131"/>
                <a:gd name="T67" fmla="*/ 0 h 194"/>
                <a:gd name="T68" fmla="*/ 0 w 131"/>
                <a:gd name="T69" fmla="*/ 0 h 194"/>
                <a:gd name="T70" fmla="*/ 0 w 131"/>
                <a:gd name="T71" fmla="*/ 0 h 194"/>
                <a:gd name="T72" fmla="*/ 0 w 131"/>
                <a:gd name="T73" fmla="*/ 0 h 1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1"/>
                <a:gd name="T112" fmla="*/ 0 h 194"/>
                <a:gd name="T113" fmla="*/ 131 w 131"/>
                <a:gd name="T114" fmla="*/ 194 h 19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1" h="194">
                  <a:moveTo>
                    <a:pt x="7" y="194"/>
                  </a:moveTo>
                  <a:lnTo>
                    <a:pt x="7" y="194"/>
                  </a:lnTo>
                  <a:lnTo>
                    <a:pt x="25" y="191"/>
                  </a:lnTo>
                  <a:lnTo>
                    <a:pt x="41" y="185"/>
                  </a:lnTo>
                  <a:lnTo>
                    <a:pt x="56" y="177"/>
                  </a:lnTo>
                  <a:lnTo>
                    <a:pt x="69" y="166"/>
                  </a:lnTo>
                  <a:lnTo>
                    <a:pt x="80" y="155"/>
                  </a:lnTo>
                  <a:lnTo>
                    <a:pt x="90" y="143"/>
                  </a:lnTo>
                  <a:lnTo>
                    <a:pt x="99" y="129"/>
                  </a:lnTo>
                  <a:lnTo>
                    <a:pt x="106" y="115"/>
                  </a:lnTo>
                  <a:lnTo>
                    <a:pt x="112" y="102"/>
                  </a:lnTo>
                  <a:lnTo>
                    <a:pt x="117" y="86"/>
                  </a:lnTo>
                  <a:lnTo>
                    <a:pt x="121" y="72"/>
                  </a:lnTo>
                  <a:lnTo>
                    <a:pt x="125" y="58"/>
                  </a:lnTo>
                  <a:lnTo>
                    <a:pt x="127" y="42"/>
                  </a:lnTo>
                  <a:lnTo>
                    <a:pt x="129" y="28"/>
                  </a:lnTo>
                  <a:lnTo>
                    <a:pt x="130" y="15"/>
                  </a:lnTo>
                  <a:lnTo>
                    <a:pt x="131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53" y="20"/>
                  </a:lnTo>
                  <a:lnTo>
                    <a:pt x="52" y="31"/>
                  </a:lnTo>
                  <a:lnTo>
                    <a:pt x="49" y="41"/>
                  </a:lnTo>
                  <a:lnTo>
                    <a:pt x="46" y="53"/>
                  </a:lnTo>
                  <a:lnTo>
                    <a:pt x="43" y="63"/>
                  </a:lnTo>
                  <a:lnTo>
                    <a:pt x="40" y="73"/>
                  </a:lnTo>
                  <a:lnTo>
                    <a:pt x="36" y="82"/>
                  </a:lnTo>
                  <a:lnTo>
                    <a:pt x="32" y="91"/>
                  </a:lnTo>
                  <a:lnTo>
                    <a:pt x="27" y="98"/>
                  </a:lnTo>
                  <a:lnTo>
                    <a:pt x="22" y="104"/>
                  </a:lnTo>
                  <a:lnTo>
                    <a:pt x="18" y="109"/>
                  </a:lnTo>
                  <a:lnTo>
                    <a:pt x="14" y="112"/>
                  </a:lnTo>
                  <a:lnTo>
                    <a:pt x="8" y="115"/>
                  </a:lnTo>
                  <a:lnTo>
                    <a:pt x="4" y="116"/>
                  </a:lnTo>
                  <a:lnTo>
                    <a:pt x="0" y="117"/>
                  </a:lnTo>
                  <a:lnTo>
                    <a:pt x="7" y="1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4" name="Freeform 461"/>
            <p:cNvSpPr>
              <a:spLocks/>
            </p:cNvSpPr>
            <p:nvPr/>
          </p:nvSpPr>
          <p:spPr bwMode="auto">
            <a:xfrm>
              <a:off x="2072" y="1881"/>
              <a:ext cx="27" cy="47"/>
            </a:xfrm>
            <a:custGeom>
              <a:avLst/>
              <a:gdLst>
                <a:gd name="T0" fmla="*/ 0 w 429"/>
                <a:gd name="T1" fmla="*/ 0 h 754"/>
                <a:gd name="T2" fmla="*/ 0 w 429"/>
                <a:gd name="T3" fmla="*/ 0 h 754"/>
                <a:gd name="T4" fmla="*/ 0 w 429"/>
                <a:gd name="T5" fmla="*/ 0 h 754"/>
                <a:gd name="T6" fmla="*/ 0 w 429"/>
                <a:gd name="T7" fmla="*/ 0 h 754"/>
                <a:gd name="T8" fmla="*/ 0 w 429"/>
                <a:gd name="T9" fmla="*/ 0 h 754"/>
                <a:gd name="T10" fmla="*/ 0 w 429"/>
                <a:gd name="T11" fmla="*/ 0 h 754"/>
                <a:gd name="T12" fmla="*/ 0 w 429"/>
                <a:gd name="T13" fmla="*/ 0 h 754"/>
                <a:gd name="T14" fmla="*/ 0 w 429"/>
                <a:gd name="T15" fmla="*/ 0 h 754"/>
                <a:gd name="T16" fmla="*/ 0 w 429"/>
                <a:gd name="T17" fmla="*/ 0 h 754"/>
                <a:gd name="T18" fmla="*/ 0 w 429"/>
                <a:gd name="T19" fmla="*/ 0 h 754"/>
                <a:gd name="T20" fmla="*/ 0 w 429"/>
                <a:gd name="T21" fmla="*/ 0 h 754"/>
                <a:gd name="T22" fmla="*/ 0 w 429"/>
                <a:gd name="T23" fmla="*/ 0 h 754"/>
                <a:gd name="T24" fmla="*/ 0 w 429"/>
                <a:gd name="T25" fmla="*/ 0 h 754"/>
                <a:gd name="T26" fmla="*/ 0 w 429"/>
                <a:gd name="T27" fmla="*/ 0 h 754"/>
                <a:gd name="T28" fmla="*/ 0 w 429"/>
                <a:gd name="T29" fmla="*/ 0 h 754"/>
                <a:gd name="T30" fmla="*/ 0 w 429"/>
                <a:gd name="T31" fmla="*/ 0 h 754"/>
                <a:gd name="T32" fmla="*/ 0 w 429"/>
                <a:gd name="T33" fmla="*/ 0 h 754"/>
                <a:gd name="T34" fmla="*/ 0 w 429"/>
                <a:gd name="T35" fmla="*/ 0 h 754"/>
                <a:gd name="T36" fmla="*/ 0 w 429"/>
                <a:gd name="T37" fmla="*/ 0 h 754"/>
                <a:gd name="T38" fmla="*/ 0 w 429"/>
                <a:gd name="T39" fmla="*/ 0 h 754"/>
                <a:gd name="T40" fmla="*/ 0 w 429"/>
                <a:gd name="T41" fmla="*/ 0 h 754"/>
                <a:gd name="T42" fmla="*/ 0 w 429"/>
                <a:gd name="T43" fmla="*/ 0 h 754"/>
                <a:gd name="T44" fmla="*/ 0 w 429"/>
                <a:gd name="T45" fmla="*/ 0 h 754"/>
                <a:gd name="T46" fmla="*/ 0 w 429"/>
                <a:gd name="T47" fmla="*/ 0 h 754"/>
                <a:gd name="T48" fmla="*/ 0 w 429"/>
                <a:gd name="T49" fmla="*/ 0 h 754"/>
                <a:gd name="T50" fmla="*/ 0 w 429"/>
                <a:gd name="T51" fmla="*/ 0 h 754"/>
                <a:gd name="T52" fmla="*/ 0 w 429"/>
                <a:gd name="T53" fmla="*/ 0 h 754"/>
                <a:gd name="T54" fmla="*/ 0 w 429"/>
                <a:gd name="T55" fmla="*/ 0 h 754"/>
                <a:gd name="T56" fmla="*/ 0 w 429"/>
                <a:gd name="T57" fmla="*/ 0 h 754"/>
                <a:gd name="T58" fmla="*/ 0 w 429"/>
                <a:gd name="T59" fmla="*/ 0 h 754"/>
                <a:gd name="T60" fmla="*/ 0 w 429"/>
                <a:gd name="T61" fmla="*/ 0 h 754"/>
                <a:gd name="T62" fmla="*/ 0 w 429"/>
                <a:gd name="T63" fmla="*/ 0 h 754"/>
                <a:gd name="T64" fmla="*/ 0 w 429"/>
                <a:gd name="T65" fmla="*/ 0 h 754"/>
                <a:gd name="T66" fmla="*/ 0 w 429"/>
                <a:gd name="T67" fmla="*/ 0 h 754"/>
                <a:gd name="T68" fmla="*/ 0 w 429"/>
                <a:gd name="T69" fmla="*/ 0 h 754"/>
                <a:gd name="T70" fmla="*/ 0 w 429"/>
                <a:gd name="T71" fmla="*/ 0 h 754"/>
                <a:gd name="T72" fmla="*/ 0 w 429"/>
                <a:gd name="T73" fmla="*/ 0 h 754"/>
                <a:gd name="T74" fmla="*/ 0 w 429"/>
                <a:gd name="T75" fmla="*/ 0 h 754"/>
                <a:gd name="T76" fmla="*/ 0 w 429"/>
                <a:gd name="T77" fmla="*/ 0 h 754"/>
                <a:gd name="T78" fmla="*/ 0 w 429"/>
                <a:gd name="T79" fmla="*/ 0 h 754"/>
                <a:gd name="T80" fmla="*/ 0 w 429"/>
                <a:gd name="T81" fmla="*/ 0 h 754"/>
                <a:gd name="T82" fmla="*/ 0 w 429"/>
                <a:gd name="T83" fmla="*/ 0 h 754"/>
                <a:gd name="T84" fmla="*/ 0 w 429"/>
                <a:gd name="T85" fmla="*/ 0 h 754"/>
                <a:gd name="T86" fmla="*/ 0 w 429"/>
                <a:gd name="T87" fmla="*/ 0 h 7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9"/>
                <a:gd name="T133" fmla="*/ 0 h 754"/>
                <a:gd name="T134" fmla="*/ 429 w 429"/>
                <a:gd name="T135" fmla="*/ 754 h 7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9" h="754">
                  <a:moveTo>
                    <a:pt x="23" y="0"/>
                  </a:moveTo>
                  <a:lnTo>
                    <a:pt x="24" y="0"/>
                  </a:lnTo>
                  <a:lnTo>
                    <a:pt x="16" y="26"/>
                  </a:lnTo>
                  <a:lnTo>
                    <a:pt x="10" y="53"/>
                  </a:lnTo>
                  <a:lnTo>
                    <a:pt x="6" y="81"/>
                  </a:lnTo>
                  <a:lnTo>
                    <a:pt x="3" y="110"/>
                  </a:lnTo>
                  <a:lnTo>
                    <a:pt x="1" y="140"/>
                  </a:lnTo>
                  <a:lnTo>
                    <a:pt x="0" y="170"/>
                  </a:lnTo>
                  <a:lnTo>
                    <a:pt x="0" y="201"/>
                  </a:lnTo>
                  <a:lnTo>
                    <a:pt x="2" y="233"/>
                  </a:lnTo>
                  <a:lnTo>
                    <a:pt x="4" y="264"/>
                  </a:lnTo>
                  <a:lnTo>
                    <a:pt x="8" y="296"/>
                  </a:lnTo>
                  <a:lnTo>
                    <a:pt x="12" y="328"/>
                  </a:lnTo>
                  <a:lnTo>
                    <a:pt x="18" y="360"/>
                  </a:lnTo>
                  <a:lnTo>
                    <a:pt x="26" y="390"/>
                  </a:lnTo>
                  <a:lnTo>
                    <a:pt x="35" y="421"/>
                  </a:lnTo>
                  <a:lnTo>
                    <a:pt x="44" y="452"/>
                  </a:lnTo>
                  <a:lnTo>
                    <a:pt x="55" y="483"/>
                  </a:lnTo>
                  <a:lnTo>
                    <a:pt x="68" y="511"/>
                  </a:lnTo>
                  <a:lnTo>
                    <a:pt x="81" y="540"/>
                  </a:lnTo>
                  <a:lnTo>
                    <a:pt x="96" y="567"/>
                  </a:lnTo>
                  <a:lnTo>
                    <a:pt x="113" y="593"/>
                  </a:lnTo>
                  <a:lnTo>
                    <a:pt x="131" y="618"/>
                  </a:lnTo>
                  <a:lnTo>
                    <a:pt x="150" y="640"/>
                  </a:lnTo>
                  <a:lnTo>
                    <a:pt x="161" y="653"/>
                  </a:lnTo>
                  <a:lnTo>
                    <a:pt x="171" y="663"/>
                  </a:lnTo>
                  <a:lnTo>
                    <a:pt x="182" y="673"/>
                  </a:lnTo>
                  <a:lnTo>
                    <a:pt x="194" y="682"/>
                  </a:lnTo>
                  <a:lnTo>
                    <a:pt x="206" y="692"/>
                  </a:lnTo>
                  <a:lnTo>
                    <a:pt x="218" y="701"/>
                  </a:lnTo>
                  <a:lnTo>
                    <a:pt x="231" y="709"/>
                  </a:lnTo>
                  <a:lnTo>
                    <a:pt x="244" y="716"/>
                  </a:lnTo>
                  <a:lnTo>
                    <a:pt x="257" y="723"/>
                  </a:lnTo>
                  <a:lnTo>
                    <a:pt x="272" y="729"/>
                  </a:lnTo>
                  <a:lnTo>
                    <a:pt x="286" y="736"/>
                  </a:lnTo>
                  <a:lnTo>
                    <a:pt x="300" y="740"/>
                  </a:lnTo>
                  <a:lnTo>
                    <a:pt x="316" y="745"/>
                  </a:lnTo>
                  <a:lnTo>
                    <a:pt x="331" y="748"/>
                  </a:lnTo>
                  <a:lnTo>
                    <a:pt x="346" y="751"/>
                  </a:lnTo>
                  <a:lnTo>
                    <a:pt x="363" y="752"/>
                  </a:lnTo>
                  <a:lnTo>
                    <a:pt x="379" y="753"/>
                  </a:lnTo>
                  <a:lnTo>
                    <a:pt x="396" y="754"/>
                  </a:lnTo>
                  <a:lnTo>
                    <a:pt x="412" y="753"/>
                  </a:lnTo>
                  <a:lnTo>
                    <a:pt x="429" y="752"/>
                  </a:lnTo>
                  <a:lnTo>
                    <a:pt x="422" y="675"/>
                  </a:lnTo>
                  <a:lnTo>
                    <a:pt x="409" y="676"/>
                  </a:lnTo>
                  <a:lnTo>
                    <a:pt x="396" y="676"/>
                  </a:lnTo>
                  <a:lnTo>
                    <a:pt x="382" y="676"/>
                  </a:lnTo>
                  <a:lnTo>
                    <a:pt x="370" y="675"/>
                  </a:lnTo>
                  <a:lnTo>
                    <a:pt x="358" y="674"/>
                  </a:lnTo>
                  <a:lnTo>
                    <a:pt x="345" y="672"/>
                  </a:lnTo>
                  <a:lnTo>
                    <a:pt x="334" y="669"/>
                  </a:lnTo>
                  <a:lnTo>
                    <a:pt x="323" y="666"/>
                  </a:lnTo>
                  <a:lnTo>
                    <a:pt x="313" y="663"/>
                  </a:lnTo>
                  <a:lnTo>
                    <a:pt x="301" y="659"/>
                  </a:lnTo>
                  <a:lnTo>
                    <a:pt x="291" y="654"/>
                  </a:lnTo>
                  <a:lnTo>
                    <a:pt x="281" y="649"/>
                  </a:lnTo>
                  <a:lnTo>
                    <a:pt x="271" y="642"/>
                  </a:lnTo>
                  <a:lnTo>
                    <a:pt x="261" y="636"/>
                  </a:lnTo>
                  <a:lnTo>
                    <a:pt x="252" y="630"/>
                  </a:lnTo>
                  <a:lnTo>
                    <a:pt x="243" y="623"/>
                  </a:lnTo>
                  <a:lnTo>
                    <a:pt x="234" y="615"/>
                  </a:lnTo>
                  <a:lnTo>
                    <a:pt x="224" y="607"/>
                  </a:lnTo>
                  <a:lnTo>
                    <a:pt x="216" y="598"/>
                  </a:lnTo>
                  <a:lnTo>
                    <a:pt x="208" y="590"/>
                  </a:lnTo>
                  <a:lnTo>
                    <a:pt x="192" y="571"/>
                  </a:lnTo>
                  <a:lnTo>
                    <a:pt x="177" y="550"/>
                  </a:lnTo>
                  <a:lnTo>
                    <a:pt x="163" y="528"/>
                  </a:lnTo>
                  <a:lnTo>
                    <a:pt x="151" y="504"/>
                  </a:lnTo>
                  <a:lnTo>
                    <a:pt x="138" y="479"/>
                  </a:lnTo>
                  <a:lnTo>
                    <a:pt x="127" y="454"/>
                  </a:lnTo>
                  <a:lnTo>
                    <a:pt x="118" y="427"/>
                  </a:lnTo>
                  <a:lnTo>
                    <a:pt x="109" y="400"/>
                  </a:lnTo>
                  <a:lnTo>
                    <a:pt x="101" y="372"/>
                  </a:lnTo>
                  <a:lnTo>
                    <a:pt x="94" y="343"/>
                  </a:lnTo>
                  <a:lnTo>
                    <a:pt x="89" y="315"/>
                  </a:lnTo>
                  <a:lnTo>
                    <a:pt x="84" y="286"/>
                  </a:lnTo>
                  <a:lnTo>
                    <a:pt x="81" y="256"/>
                  </a:lnTo>
                  <a:lnTo>
                    <a:pt x="79" y="227"/>
                  </a:lnTo>
                  <a:lnTo>
                    <a:pt x="78" y="199"/>
                  </a:lnTo>
                  <a:lnTo>
                    <a:pt x="78" y="171"/>
                  </a:lnTo>
                  <a:lnTo>
                    <a:pt x="78" y="143"/>
                  </a:lnTo>
                  <a:lnTo>
                    <a:pt x="80" y="117"/>
                  </a:lnTo>
                  <a:lnTo>
                    <a:pt x="83" y="91"/>
                  </a:lnTo>
                  <a:lnTo>
                    <a:pt x="87" y="67"/>
                  </a:lnTo>
                  <a:lnTo>
                    <a:pt x="91" y="43"/>
                  </a:lnTo>
                  <a:lnTo>
                    <a:pt x="97" y="22"/>
                  </a:lnTo>
                  <a:lnTo>
                    <a:pt x="97" y="21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5" name="Freeform 462"/>
            <p:cNvSpPr>
              <a:spLocks/>
            </p:cNvSpPr>
            <p:nvPr/>
          </p:nvSpPr>
          <p:spPr bwMode="auto">
            <a:xfrm>
              <a:off x="2074" y="1831"/>
              <a:ext cx="21" cy="51"/>
            </a:xfrm>
            <a:custGeom>
              <a:avLst/>
              <a:gdLst>
                <a:gd name="T0" fmla="*/ 0 w 334"/>
                <a:gd name="T1" fmla="*/ 0 h 825"/>
                <a:gd name="T2" fmla="*/ 0 w 334"/>
                <a:gd name="T3" fmla="*/ 0 h 825"/>
                <a:gd name="T4" fmla="*/ 0 w 334"/>
                <a:gd name="T5" fmla="*/ 0 h 825"/>
                <a:gd name="T6" fmla="*/ 0 w 334"/>
                <a:gd name="T7" fmla="*/ 0 h 825"/>
                <a:gd name="T8" fmla="*/ 0 w 334"/>
                <a:gd name="T9" fmla="*/ 0 h 825"/>
                <a:gd name="T10" fmla="*/ 0 w 334"/>
                <a:gd name="T11" fmla="*/ 0 h 825"/>
                <a:gd name="T12" fmla="*/ 0 w 334"/>
                <a:gd name="T13" fmla="*/ 0 h 825"/>
                <a:gd name="T14" fmla="*/ 0 w 334"/>
                <a:gd name="T15" fmla="*/ 0 h 825"/>
                <a:gd name="T16" fmla="*/ 0 w 334"/>
                <a:gd name="T17" fmla="*/ 0 h 825"/>
                <a:gd name="T18" fmla="*/ 0 w 334"/>
                <a:gd name="T19" fmla="*/ 0 h 825"/>
                <a:gd name="T20" fmla="*/ 0 w 334"/>
                <a:gd name="T21" fmla="*/ 0 h 825"/>
                <a:gd name="T22" fmla="*/ 0 w 334"/>
                <a:gd name="T23" fmla="*/ 0 h 825"/>
                <a:gd name="T24" fmla="*/ 0 w 334"/>
                <a:gd name="T25" fmla="*/ 0 h 825"/>
                <a:gd name="T26" fmla="*/ 0 w 334"/>
                <a:gd name="T27" fmla="*/ 0 h 825"/>
                <a:gd name="T28" fmla="*/ 0 w 334"/>
                <a:gd name="T29" fmla="*/ 0 h 825"/>
                <a:gd name="T30" fmla="*/ 0 w 334"/>
                <a:gd name="T31" fmla="*/ 0 h 825"/>
                <a:gd name="T32" fmla="*/ 0 w 334"/>
                <a:gd name="T33" fmla="*/ 0 h 825"/>
                <a:gd name="T34" fmla="*/ 0 w 334"/>
                <a:gd name="T35" fmla="*/ 0 h 825"/>
                <a:gd name="T36" fmla="*/ 0 w 334"/>
                <a:gd name="T37" fmla="*/ 0 h 825"/>
                <a:gd name="T38" fmla="*/ 0 w 334"/>
                <a:gd name="T39" fmla="*/ 0 h 825"/>
                <a:gd name="T40" fmla="*/ 0 w 334"/>
                <a:gd name="T41" fmla="*/ 0 h 825"/>
                <a:gd name="T42" fmla="*/ 0 w 334"/>
                <a:gd name="T43" fmla="*/ 0 h 825"/>
                <a:gd name="T44" fmla="*/ 0 w 334"/>
                <a:gd name="T45" fmla="*/ 0 h 825"/>
                <a:gd name="T46" fmla="*/ 0 w 334"/>
                <a:gd name="T47" fmla="*/ 0 h 825"/>
                <a:gd name="T48" fmla="*/ 0 w 334"/>
                <a:gd name="T49" fmla="*/ 0 h 825"/>
                <a:gd name="T50" fmla="*/ 0 w 334"/>
                <a:gd name="T51" fmla="*/ 0 h 825"/>
                <a:gd name="T52" fmla="*/ 0 w 334"/>
                <a:gd name="T53" fmla="*/ 0 h 825"/>
                <a:gd name="T54" fmla="*/ 0 w 334"/>
                <a:gd name="T55" fmla="*/ 0 h 825"/>
                <a:gd name="T56" fmla="*/ 0 w 334"/>
                <a:gd name="T57" fmla="*/ 0 h 825"/>
                <a:gd name="T58" fmla="*/ 0 w 334"/>
                <a:gd name="T59" fmla="*/ 0 h 825"/>
                <a:gd name="T60" fmla="*/ 0 w 334"/>
                <a:gd name="T61" fmla="*/ 0 h 825"/>
                <a:gd name="T62" fmla="*/ 0 w 334"/>
                <a:gd name="T63" fmla="*/ 0 h 825"/>
                <a:gd name="T64" fmla="*/ 0 w 334"/>
                <a:gd name="T65" fmla="*/ 0 h 825"/>
                <a:gd name="T66" fmla="*/ 0 w 334"/>
                <a:gd name="T67" fmla="*/ 0 h 825"/>
                <a:gd name="T68" fmla="*/ 0 w 334"/>
                <a:gd name="T69" fmla="*/ 0 h 825"/>
                <a:gd name="T70" fmla="*/ 0 w 334"/>
                <a:gd name="T71" fmla="*/ 0 h 825"/>
                <a:gd name="T72" fmla="*/ 0 w 334"/>
                <a:gd name="T73" fmla="*/ 0 h 825"/>
                <a:gd name="T74" fmla="*/ 0 w 334"/>
                <a:gd name="T75" fmla="*/ 0 h 825"/>
                <a:gd name="T76" fmla="*/ 0 w 334"/>
                <a:gd name="T77" fmla="*/ 0 h 825"/>
                <a:gd name="T78" fmla="*/ 0 w 334"/>
                <a:gd name="T79" fmla="*/ 0 h 825"/>
                <a:gd name="T80" fmla="*/ 0 w 334"/>
                <a:gd name="T81" fmla="*/ 0 h 825"/>
                <a:gd name="T82" fmla="*/ 0 w 334"/>
                <a:gd name="T83" fmla="*/ 0 h 825"/>
                <a:gd name="T84" fmla="*/ 0 w 334"/>
                <a:gd name="T85" fmla="*/ 0 h 825"/>
                <a:gd name="T86" fmla="*/ 0 w 334"/>
                <a:gd name="T87" fmla="*/ 0 h 825"/>
                <a:gd name="T88" fmla="*/ 0 w 334"/>
                <a:gd name="T89" fmla="*/ 0 h 825"/>
                <a:gd name="T90" fmla="*/ 0 w 334"/>
                <a:gd name="T91" fmla="*/ 0 h 825"/>
                <a:gd name="T92" fmla="*/ 0 w 334"/>
                <a:gd name="T93" fmla="*/ 0 h 825"/>
                <a:gd name="T94" fmla="*/ 0 w 334"/>
                <a:gd name="T95" fmla="*/ 0 h 825"/>
                <a:gd name="T96" fmla="*/ 0 w 334"/>
                <a:gd name="T97" fmla="*/ 0 h 825"/>
                <a:gd name="T98" fmla="*/ 0 w 334"/>
                <a:gd name="T99" fmla="*/ 0 h 825"/>
                <a:gd name="T100" fmla="*/ 0 w 334"/>
                <a:gd name="T101" fmla="*/ 0 h 825"/>
                <a:gd name="T102" fmla="*/ 0 w 334"/>
                <a:gd name="T103" fmla="*/ 0 h 825"/>
                <a:gd name="T104" fmla="*/ 0 w 334"/>
                <a:gd name="T105" fmla="*/ 0 h 825"/>
                <a:gd name="T106" fmla="*/ 0 w 334"/>
                <a:gd name="T107" fmla="*/ 0 h 825"/>
                <a:gd name="T108" fmla="*/ 0 w 334"/>
                <a:gd name="T109" fmla="*/ 0 h 825"/>
                <a:gd name="T110" fmla="*/ 0 w 334"/>
                <a:gd name="T111" fmla="*/ 0 h 8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34"/>
                <a:gd name="T169" fmla="*/ 0 h 825"/>
                <a:gd name="T170" fmla="*/ 334 w 334"/>
                <a:gd name="T171" fmla="*/ 825 h 8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34" h="825">
                  <a:moveTo>
                    <a:pt x="334" y="33"/>
                  </a:moveTo>
                  <a:lnTo>
                    <a:pt x="277" y="27"/>
                  </a:lnTo>
                  <a:lnTo>
                    <a:pt x="257" y="47"/>
                  </a:lnTo>
                  <a:lnTo>
                    <a:pt x="237" y="66"/>
                  </a:lnTo>
                  <a:lnTo>
                    <a:pt x="220" y="88"/>
                  </a:lnTo>
                  <a:lnTo>
                    <a:pt x="204" y="109"/>
                  </a:lnTo>
                  <a:lnTo>
                    <a:pt x="187" y="131"/>
                  </a:lnTo>
                  <a:lnTo>
                    <a:pt x="174" y="153"/>
                  </a:lnTo>
                  <a:lnTo>
                    <a:pt x="160" y="177"/>
                  </a:lnTo>
                  <a:lnTo>
                    <a:pt x="148" y="201"/>
                  </a:lnTo>
                  <a:lnTo>
                    <a:pt x="137" y="224"/>
                  </a:lnTo>
                  <a:lnTo>
                    <a:pt x="127" y="249"/>
                  </a:lnTo>
                  <a:lnTo>
                    <a:pt x="117" y="273"/>
                  </a:lnTo>
                  <a:lnTo>
                    <a:pt x="108" y="298"/>
                  </a:lnTo>
                  <a:lnTo>
                    <a:pt x="101" y="324"/>
                  </a:lnTo>
                  <a:lnTo>
                    <a:pt x="94" y="348"/>
                  </a:lnTo>
                  <a:lnTo>
                    <a:pt x="87" y="374"/>
                  </a:lnTo>
                  <a:lnTo>
                    <a:pt x="81" y="399"/>
                  </a:lnTo>
                  <a:lnTo>
                    <a:pt x="69" y="451"/>
                  </a:lnTo>
                  <a:lnTo>
                    <a:pt x="60" y="503"/>
                  </a:lnTo>
                  <a:lnTo>
                    <a:pt x="50" y="554"/>
                  </a:lnTo>
                  <a:lnTo>
                    <a:pt x="42" y="606"/>
                  </a:lnTo>
                  <a:lnTo>
                    <a:pt x="32" y="656"/>
                  </a:lnTo>
                  <a:lnTo>
                    <a:pt x="23" y="707"/>
                  </a:lnTo>
                  <a:lnTo>
                    <a:pt x="12" y="756"/>
                  </a:lnTo>
                  <a:lnTo>
                    <a:pt x="0" y="804"/>
                  </a:lnTo>
                  <a:lnTo>
                    <a:pt x="74" y="825"/>
                  </a:lnTo>
                  <a:lnTo>
                    <a:pt x="88" y="774"/>
                  </a:lnTo>
                  <a:lnTo>
                    <a:pt x="99" y="722"/>
                  </a:lnTo>
                  <a:lnTo>
                    <a:pt x="108" y="671"/>
                  </a:lnTo>
                  <a:lnTo>
                    <a:pt x="117" y="619"/>
                  </a:lnTo>
                  <a:lnTo>
                    <a:pt x="127" y="567"/>
                  </a:lnTo>
                  <a:lnTo>
                    <a:pt x="136" y="516"/>
                  </a:lnTo>
                  <a:lnTo>
                    <a:pt x="145" y="466"/>
                  </a:lnTo>
                  <a:lnTo>
                    <a:pt x="156" y="417"/>
                  </a:lnTo>
                  <a:lnTo>
                    <a:pt x="161" y="392"/>
                  </a:lnTo>
                  <a:lnTo>
                    <a:pt x="168" y="369"/>
                  </a:lnTo>
                  <a:lnTo>
                    <a:pt x="175" y="345"/>
                  </a:lnTo>
                  <a:lnTo>
                    <a:pt x="182" y="323"/>
                  </a:lnTo>
                  <a:lnTo>
                    <a:pt x="190" y="299"/>
                  </a:lnTo>
                  <a:lnTo>
                    <a:pt x="198" y="277"/>
                  </a:lnTo>
                  <a:lnTo>
                    <a:pt x="208" y="255"/>
                  </a:lnTo>
                  <a:lnTo>
                    <a:pt x="218" y="234"/>
                  </a:lnTo>
                  <a:lnTo>
                    <a:pt x="228" y="214"/>
                  </a:lnTo>
                  <a:lnTo>
                    <a:pt x="239" y="193"/>
                  </a:lnTo>
                  <a:lnTo>
                    <a:pt x="252" y="174"/>
                  </a:lnTo>
                  <a:lnTo>
                    <a:pt x="265" y="155"/>
                  </a:lnTo>
                  <a:lnTo>
                    <a:pt x="279" y="136"/>
                  </a:lnTo>
                  <a:lnTo>
                    <a:pt x="295" y="119"/>
                  </a:lnTo>
                  <a:lnTo>
                    <a:pt x="311" y="101"/>
                  </a:lnTo>
                  <a:lnTo>
                    <a:pt x="329" y="85"/>
                  </a:lnTo>
                  <a:lnTo>
                    <a:pt x="272" y="80"/>
                  </a:lnTo>
                  <a:lnTo>
                    <a:pt x="334" y="33"/>
                  </a:lnTo>
                  <a:lnTo>
                    <a:pt x="308" y="0"/>
                  </a:lnTo>
                  <a:lnTo>
                    <a:pt x="277" y="27"/>
                  </a:lnTo>
                  <a:lnTo>
                    <a:pt x="334" y="3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6" name="Freeform 463"/>
            <p:cNvSpPr>
              <a:spLocks/>
            </p:cNvSpPr>
            <p:nvPr/>
          </p:nvSpPr>
          <p:spPr bwMode="auto">
            <a:xfrm>
              <a:off x="2097" y="1793"/>
              <a:ext cx="62" cy="60"/>
            </a:xfrm>
            <a:custGeom>
              <a:avLst/>
              <a:gdLst>
                <a:gd name="T0" fmla="*/ 0 w 984"/>
                <a:gd name="T1" fmla="*/ 0 h 957"/>
                <a:gd name="T2" fmla="*/ 0 w 984"/>
                <a:gd name="T3" fmla="*/ 0 h 957"/>
                <a:gd name="T4" fmla="*/ 0 w 984"/>
                <a:gd name="T5" fmla="*/ 0 h 957"/>
                <a:gd name="T6" fmla="*/ 0 w 984"/>
                <a:gd name="T7" fmla="*/ 0 h 957"/>
                <a:gd name="T8" fmla="*/ 0 w 984"/>
                <a:gd name="T9" fmla="*/ 0 h 957"/>
                <a:gd name="T10" fmla="*/ 0 w 984"/>
                <a:gd name="T11" fmla="*/ 0 h 957"/>
                <a:gd name="T12" fmla="*/ 0 w 984"/>
                <a:gd name="T13" fmla="*/ 0 h 957"/>
                <a:gd name="T14" fmla="*/ 0 w 984"/>
                <a:gd name="T15" fmla="*/ 0 h 957"/>
                <a:gd name="T16" fmla="*/ 0 w 984"/>
                <a:gd name="T17" fmla="*/ 0 h 957"/>
                <a:gd name="T18" fmla="*/ 0 w 984"/>
                <a:gd name="T19" fmla="*/ 0 h 957"/>
                <a:gd name="T20" fmla="*/ 0 w 984"/>
                <a:gd name="T21" fmla="*/ 0 h 957"/>
                <a:gd name="T22" fmla="*/ 0 w 984"/>
                <a:gd name="T23" fmla="*/ 0 h 957"/>
                <a:gd name="T24" fmla="*/ 0 w 984"/>
                <a:gd name="T25" fmla="*/ 0 h 957"/>
                <a:gd name="T26" fmla="*/ 0 w 984"/>
                <a:gd name="T27" fmla="*/ 0 h 957"/>
                <a:gd name="T28" fmla="*/ 0 w 984"/>
                <a:gd name="T29" fmla="*/ 0 h 957"/>
                <a:gd name="T30" fmla="*/ 0 w 984"/>
                <a:gd name="T31" fmla="*/ 0 h 957"/>
                <a:gd name="T32" fmla="*/ 0 w 984"/>
                <a:gd name="T33" fmla="*/ 0 h 957"/>
                <a:gd name="T34" fmla="*/ 0 w 984"/>
                <a:gd name="T35" fmla="*/ 0 h 957"/>
                <a:gd name="T36" fmla="*/ 0 w 984"/>
                <a:gd name="T37" fmla="*/ 0 h 957"/>
                <a:gd name="T38" fmla="*/ 0 w 984"/>
                <a:gd name="T39" fmla="*/ 0 h 957"/>
                <a:gd name="T40" fmla="*/ 0 w 984"/>
                <a:gd name="T41" fmla="*/ 0 h 957"/>
                <a:gd name="T42" fmla="*/ 0 w 984"/>
                <a:gd name="T43" fmla="*/ 0 h 957"/>
                <a:gd name="T44" fmla="*/ 0 w 984"/>
                <a:gd name="T45" fmla="*/ 0 h 957"/>
                <a:gd name="T46" fmla="*/ 0 w 984"/>
                <a:gd name="T47" fmla="*/ 0 h 957"/>
                <a:gd name="T48" fmla="*/ 0 w 984"/>
                <a:gd name="T49" fmla="*/ 0 h 957"/>
                <a:gd name="T50" fmla="*/ 0 w 984"/>
                <a:gd name="T51" fmla="*/ 0 h 957"/>
                <a:gd name="T52" fmla="*/ 0 w 984"/>
                <a:gd name="T53" fmla="*/ 0 h 957"/>
                <a:gd name="T54" fmla="*/ 0 w 984"/>
                <a:gd name="T55" fmla="*/ 0 h 957"/>
                <a:gd name="T56" fmla="*/ 0 w 984"/>
                <a:gd name="T57" fmla="*/ 0 h 957"/>
                <a:gd name="T58" fmla="*/ 0 w 984"/>
                <a:gd name="T59" fmla="*/ 0 h 957"/>
                <a:gd name="T60" fmla="*/ 0 w 984"/>
                <a:gd name="T61" fmla="*/ 0 h 957"/>
                <a:gd name="T62" fmla="*/ 0 w 984"/>
                <a:gd name="T63" fmla="*/ 0 h 957"/>
                <a:gd name="T64" fmla="*/ 0 w 984"/>
                <a:gd name="T65" fmla="*/ 0 h 957"/>
                <a:gd name="T66" fmla="*/ 0 w 984"/>
                <a:gd name="T67" fmla="*/ 0 h 957"/>
                <a:gd name="T68" fmla="*/ 0 w 984"/>
                <a:gd name="T69" fmla="*/ 0 h 957"/>
                <a:gd name="T70" fmla="*/ 0 w 984"/>
                <a:gd name="T71" fmla="*/ 0 h 957"/>
                <a:gd name="T72" fmla="*/ 0 w 984"/>
                <a:gd name="T73" fmla="*/ 0 h 957"/>
                <a:gd name="T74" fmla="*/ 0 w 984"/>
                <a:gd name="T75" fmla="*/ 0 h 957"/>
                <a:gd name="T76" fmla="*/ 0 w 984"/>
                <a:gd name="T77" fmla="*/ 0 h 957"/>
                <a:gd name="T78" fmla="*/ 0 w 984"/>
                <a:gd name="T79" fmla="*/ 0 h 957"/>
                <a:gd name="T80" fmla="*/ 0 w 984"/>
                <a:gd name="T81" fmla="*/ 0 h 957"/>
                <a:gd name="T82" fmla="*/ 0 w 984"/>
                <a:gd name="T83" fmla="*/ 0 h 957"/>
                <a:gd name="T84" fmla="*/ 0 w 984"/>
                <a:gd name="T85" fmla="*/ 0 h 957"/>
                <a:gd name="T86" fmla="*/ 0 w 984"/>
                <a:gd name="T87" fmla="*/ 0 h 957"/>
                <a:gd name="T88" fmla="*/ 0 w 984"/>
                <a:gd name="T89" fmla="*/ 0 h 957"/>
                <a:gd name="T90" fmla="*/ 0 w 984"/>
                <a:gd name="T91" fmla="*/ 0 h 957"/>
                <a:gd name="T92" fmla="*/ 0 w 984"/>
                <a:gd name="T93" fmla="*/ 0 h 957"/>
                <a:gd name="T94" fmla="*/ 0 w 984"/>
                <a:gd name="T95" fmla="*/ 0 h 957"/>
                <a:gd name="T96" fmla="*/ 0 w 984"/>
                <a:gd name="T97" fmla="*/ 0 h 957"/>
                <a:gd name="T98" fmla="*/ 0 w 984"/>
                <a:gd name="T99" fmla="*/ 0 h 957"/>
                <a:gd name="T100" fmla="*/ 0 w 984"/>
                <a:gd name="T101" fmla="*/ 0 h 957"/>
                <a:gd name="T102" fmla="*/ 0 w 984"/>
                <a:gd name="T103" fmla="*/ 0 h 957"/>
                <a:gd name="T104" fmla="*/ 0 w 984"/>
                <a:gd name="T105" fmla="*/ 0 h 957"/>
                <a:gd name="T106" fmla="*/ 0 w 984"/>
                <a:gd name="T107" fmla="*/ 0 h 957"/>
                <a:gd name="T108" fmla="*/ 0 w 984"/>
                <a:gd name="T109" fmla="*/ 0 h 957"/>
                <a:gd name="T110" fmla="*/ 0 w 984"/>
                <a:gd name="T111" fmla="*/ 0 h 957"/>
                <a:gd name="T112" fmla="*/ 0 w 984"/>
                <a:gd name="T113" fmla="*/ 0 h 957"/>
                <a:gd name="T114" fmla="*/ 0 w 984"/>
                <a:gd name="T115" fmla="*/ 0 h 957"/>
                <a:gd name="T116" fmla="*/ 0 w 984"/>
                <a:gd name="T117" fmla="*/ 0 h 957"/>
                <a:gd name="T118" fmla="*/ 0 w 984"/>
                <a:gd name="T119" fmla="*/ 0 h 957"/>
                <a:gd name="T120" fmla="*/ 0 w 984"/>
                <a:gd name="T121" fmla="*/ 0 h 957"/>
                <a:gd name="T122" fmla="*/ 0 w 984"/>
                <a:gd name="T123" fmla="*/ 0 h 957"/>
                <a:gd name="T124" fmla="*/ 0 w 984"/>
                <a:gd name="T125" fmla="*/ 0 h 95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84"/>
                <a:gd name="T190" fmla="*/ 0 h 957"/>
                <a:gd name="T191" fmla="*/ 984 w 984"/>
                <a:gd name="T192" fmla="*/ 957 h 95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84" h="957">
                  <a:moveTo>
                    <a:pt x="748" y="85"/>
                  </a:moveTo>
                  <a:lnTo>
                    <a:pt x="727" y="74"/>
                  </a:lnTo>
                  <a:lnTo>
                    <a:pt x="707" y="64"/>
                  </a:lnTo>
                  <a:lnTo>
                    <a:pt x="686" y="54"/>
                  </a:lnTo>
                  <a:lnTo>
                    <a:pt x="665" y="45"/>
                  </a:lnTo>
                  <a:lnTo>
                    <a:pt x="642" y="37"/>
                  </a:lnTo>
                  <a:lnTo>
                    <a:pt x="621" y="30"/>
                  </a:lnTo>
                  <a:lnTo>
                    <a:pt x="598" y="23"/>
                  </a:lnTo>
                  <a:lnTo>
                    <a:pt x="576" y="18"/>
                  </a:lnTo>
                  <a:lnTo>
                    <a:pt x="552" y="13"/>
                  </a:lnTo>
                  <a:lnTo>
                    <a:pt x="529" y="9"/>
                  </a:lnTo>
                  <a:lnTo>
                    <a:pt x="507" y="5"/>
                  </a:lnTo>
                  <a:lnTo>
                    <a:pt x="483" y="3"/>
                  </a:lnTo>
                  <a:lnTo>
                    <a:pt x="461" y="1"/>
                  </a:lnTo>
                  <a:lnTo>
                    <a:pt x="437" y="0"/>
                  </a:lnTo>
                  <a:lnTo>
                    <a:pt x="415" y="1"/>
                  </a:lnTo>
                  <a:lnTo>
                    <a:pt x="392" y="2"/>
                  </a:lnTo>
                  <a:lnTo>
                    <a:pt x="370" y="4"/>
                  </a:lnTo>
                  <a:lnTo>
                    <a:pt x="348" y="7"/>
                  </a:lnTo>
                  <a:lnTo>
                    <a:pt x="327" y="11"/>
                  </a:lnTo>
                  <a:lnTo>
                    <a:pt x="305" y="16"/>
                  </a:lnTo>
                  <a:lnTo>
                    <a:pt x="285" y="22"/>
                  </a:lnTo>
                  <a:lnTo>
                    <a:pt x="264" y="28"/>
                  </a:lnTo>
                  <a:lnTo>
                    <a:pt x="244" y="36"/>
                  </a:lnTo>
                  <a:lnTo>
                    <a:pt x="225" y="44"/>
                  </a:lnTo>
                  <a:lnTo>
                    <a:pt x="207" y="55"/>
                  </a:lnTo>
                  <a:lnTo>
                    <a:pt x="188" y="65"/>
                  </a:lnTo>
                  <a:lnTo>
                    <a:pt x="172" y="77"/>
                  </a:lnTo>
                  <a:lnTo>
                    <a:pt x="155" y="89"/>
                  </a:lnTo>
                  <a:lnTo>
                    <a:pt x="140" y="104"/>
                  </a:lnTo>
                  <a:lnTo>
                    <a:pt x="126" y="118"/>
                  </a:lnTo>
                  <a:lnTo>
                    <a:pt x="111" y="135"/>
                  </a:lnTo>
                  <a:lnTo>
                    <a:pt x="99" y="152"/>
                  </a:lnTo>
                  <a:lnTo>
                    <a:pt x="85" y="175"/>
                  </a:lnTo>
                  <a:lnTo>
                    <a:pt x="70" y="199"/>
                  </a:lnTo>
                  <a:lnTo>
                    <a:pt x="58" y="224"/>
                  </a:lnTo>
                  <a:lnTo>
                    <a:pt x="47" y="249"/>
                  </a:lnTo>
                  <a:lnTo>
                    <a:pt x="36" y="276"/>
                  </a:lnTo>
                  <a:lnTo>
                    <a:pt x="28" y="303"/>
                  </a:lnTo>
                  <a:lnTo>
                    <a:pt x="20" y="330"/>
                  </a:lnTo>
                  <a:lnTo>
                    <a:pt x="14" y="358"/>
                  </a:lnTo>
                  <a:lnTo>
                    <a:pt x="9" y="387"/>
                  </a:lnTo>
                  <a:lnTo>
                    <a:pt x="5" y="414"/>
                  </a:lnTo>
                  <a:lnTo>
                    <a:pt x="2" y="443"/>
                  </a:lnTo>
                  <a:lnTo>
                    <a:pt x="1" y="472"/>
                  </a:lnTo>
                  <a:lnTo>
                    <a:pt x="0" y="499"/>
                  </a:lnTo>
                  <a:lnTo>
                    <a:pt x="1" y="528"/>
                  </a:lnTo>
                  <a:lnTo>
                    <a:pt x="3" y="556"/>
                  </a:lnTo>
                  <a:lnTo>
                    <a:pt x="6" y="583"/>
                  </a:lnTo>
                  <a:lnTo>
                    <a:pt x="10" y="611"/>
                  </a:lnTo>
                  <a:lnTo>
                    <a:pt x="16" y="638"/>
                  </a:lnTo>
                  <a:lnTo>
                    <a:pt x="22" y="664"/>
                  </a:lnTo>
                  <a:lnTo>
                    <a:pt x="30" y="690"/>
                  </a:lnTo>
                  <a:lnTo>
                    <a:pt x="40" y="714"/>
                  </a:lnTo>
                  <a:lnTo>
                    <a:pt x="50" y="738"/>
                  </a:lnTo>
                  <a:lnTo>
                    <a:pt x="61" y="762"/>
                  </a:lnTo>
                  <a:lnTo>
                    <a:pt x="73" y="784"/>
                  </a:lnTo>
                  <a:lnTo>
                    <a:pt x="88" y="805"/>
                  </a:lnTo>
                  <a:lnTo>
                    <a:pt x="102" y="825"/>
                  </a:lnTo>
                  <a:lnTo>
                    <a:pt x="118" y="844"/>
                  </a:lnTo>
                  <a:lnTo>
                    <a:pt x="136" y="861"/>
                  </a:lnTo>
                  <a:lnTo>
                    <a:pt x="153" y="877"/>
                  </a:lnTo>
                  <a:lnTo>
                    <a:pt x="173" y="892"/>
                  </a:lnTo>
                  <a:lnTo>
                    <a:pt x="194" y="904"/>
                  </a:lnTo>
                  <a:lnTo>
                    <a:pt x="216" y="915"/>
                  </a:lnTo>
                  <a:lnTo>
                    <a:pt x="241" y="926"/>
                  </a:lnTo>
                  <a:lnTo>
                    <a:pt x="267" y="936"/>
                  </a:lnTo>
                  <a:lnTo>
                    <a:pt x="294" y="944"/>
                  </a:lnTo>
                  <a:lnTo>
                    <a:pt x="321" y="949"/>
                  </a:lnTo>
                  <a:lnTo>
                    <a:pt x="349" y="953"/>
                  </a:lnTo>
                  <a:lnTo>
                    <a:pt x="377" y="956"/>
                  </a:lnTo>
                  <a:lnTo>
                    <a:pt x="405" y="957"/>
                  </a:lnTo>
                  <a:lnTo>
                    <a:pt x="434" y="956"/>
                  </a:lnTo>
                  <a:lnTo>
                    <a:pt x="463" y="954"/>
                  </a:lnTo>
                  <a:lnTo>
                    <a:pt x="492" y="950"/>
                  </a:lnTo>
                  <a:lnTo>
                    <a:pt x="520" y="945"/>
                  </a:lnTo>
                  <a:lnTo>
                    <a:pt x="549" y="938"/>
                  </a:lnTo>
                  <a:lnTo>
                    <a:pt x="578" y="930"/>
                  </a:lnTo>
                  <a:lnTo>
                    <a:pt x="606" y="920"/>
                  </a:lnTo>
                  <a:lnTo>
                    <a:pt x="634" y="909"/>
                  </a:lnTo>
                  <a:lnTo>
                    <a:pt x="662" y="896"/>
                  </a:lnTo>
                  <a:lnTo>
                    <a:pt x="688" y="882"/>
                  </a:lnTo>
                  <a:lnTo>
                    <a:pt x="715" y="867"/>
                  </a:lnTo>
                  <a:lnTo>
                    <a:pt x="741" y="851"/>
                  </a:lnTo>
                  <a:lnTo>
                    <a:pt x="765" y="832"/>
                  </a:lnTo>
                  <a:lnTo>
                    <a:pt x="790" y="814"/>
                  </a:lnTo>
                  <a:lnTo>
                    <a:pt x="812" y="793"/>
                  </a:lnTo>
                  <a:lnTo>
                    <a:pt x="835" y="772"/>
                  </a:lnTo>
                  <a:lnTo>
                    <a:pt x="856" y="749"/>
                  </a:lnTo>
                  <a:lnTo>
                    <a:pt x="876" y="725"/>
                  </a:lnTo>
                  <a:lnTo>
                    <a:pt x="894" y="700"/>
                  </a:lnTo>
                  <a:lnTo>
                    <a:pt x="912" y="674"/>
                  </a:lnTo>
                  <a:lnTo>
                    <a:pt x="927" y="647"/>
                  </a:lnTo>
                  <a:lnTo>
                    <a:pt x="942" y="619"/>
                  </a:lnTo>
                  <a:lnTo>
                    <a:pt x="954" y="589"/>
                  </a:lnTo>
                  <a:lnTo>
                    <a:pt x="965" y="559"/>
                  </a:lnTo>
                  <a:lnTo>
                    <a:pt x="974" y="528"/>
                  </a:lnTo>
                  <a:lnTo>
                    <a:pt x="978" y="511"/>
                  </a:lnTo>
                  <a:lnTo>
                    <a:pt x="980" y="493"/>
                  </a:lnTo>
                  <a:lnTo>
                    <a:pt x="983" y="476"/>
                  </a:lnTo>
                  <a:lnTo>
                    <a:pt x="984" y="458"/>
                  </a:lnTo>
                  <a:lnTo>
                    <a:pt x="984" y="441"/>
                  </a:lnTo>
                  <a:lnTo>
                    <a:pt x="983" y="425"/>
                  </a:lnTo>
                  <a:lnTo>
                    <a:pt x="982" y="408"/>
                  </a:lnTo>
                  <a:lnTo>
                    <a:pt x="978" y="391"/>
                  </a:lnTo>
                  <a:lnTo>
                    <a:pt x="975" y="374"/>
                  </a:lnTo>
                  <a:lnTo>
                    <a:pt x="971" y="359"/>
                  </a:lnTo>
                  <a:lnTo>
                    <a:pt x="967" y="343"/>
                  </a:lnTo>
                  <a:lnTo>
                    <a:pt x="962" y="327"/>
                  </a:lnTo>
                  <a:lnTo>
                    <a:pt x="956" y="312"/>
                  </a:lnTo>
                  <a:lnTo>
                    <a:pt x="949" y="296"/>
                  </a:lnTo>
                  <a:lnTo>
                    <a:pt x="942" y="282"/>
                  </a:lnTo>
                  <a:lnTo>
                    <a:pt x="933" y="267"/>
                  </a:lnTo>
                  <a:lnTo>
                    <a:pt x="925" y="252"/>
                  </a:lnTo>
                  <a:lnTo>
                    <a:pt x="916" y="239"/>
                  </a:lnTo>
                  <a:lnTo>
                    <a:pt x="907" y="226"/>
                  </a:lnTo>
                  <a:lnTo>
                    <a:pt x="896" y="212"/>
                  </a:lnTo>
                  <a:lnTo>
                    <a:pt x="886" y="199"/>
                  </a:lnTo>
                  <a:lnTo>
                    <a:pt x="875" y="187"/>
                  </a:lnTo>
                  <a:lnTo>
                    <a:pt x="864" y="175"/>
                  </a:lnTo>
                  <a:lnTo>
                    <a:pt x="852" y="163"/>
                  </a:lnTo>
                  <a:lnTo>
                    <a:pt x="840" y="152"/>
                  </a:lnTo>
                  <a:lnTo>
                    <a:pt x="828" y="141"/>
                  </a:lnTo>
                  <a:lnTo>
                    <a:pt x="814" y="130"/>
                  </a:lnTo>
                  <a:lnTo>
                    <a:pt x="802" y="120"/>
                  </a:lnTo>
                  <a:lnTo>
                    <a:pt x="775" y="102"/>
                  </a:lnTo>
                  <a:lnTo>
                    <a:pt x="748" y="85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7" name="Freeform 464"/>
            <p:cNvSpPr>
              <a:spLocks/>
            </p:cNvSpPr>
            <p:nvPr/>
          </p:nvSpPr>
          <p:spPr bwMode="auto">
            <a:xfrm>
              <a:off x="2101" y="1791"/>
              <a:ext cx="44" cy="13"/>
            </a:xfrm>
            <a:custGeom>
              <a:avLst/>
              <a:gdLst>
                <a:gd name="T0" fmla="*/ 0 w 700"/>
                <a:gd name="T1" fmla="*/ 0 h 212"/>
                <a:gd name="T2" fmla="*/ 0 w 700"/>
                <a:gd name="T3" fmla="*/ 0 h 212"/>
                <a:gd name="T4" fmla="*/ 0 w 700"/>
                <a:gd name="T5" fmla="*/ 0 h 212"/>
                <a:gd name="T6" fmla="*/ 0 w 700"/>
                <a:gd name="T7" fmla="*/ 0 h 212"/>
                <a:gd name="T8" fmla="*/ 0 w 700"/>
                <a:gd name="T9" fmla="*/ 0 h 212"/>
                <a:gd name="T10" fmla="*/ 0 w 700"/>
                <a:gd name="T11" fmla="*/ 0 h 212"/>
                <a:gd name="T12" fmla="*/ 0 w 700"/>
                <a:gd name="T13" fmla="*/ 0 h 212"/>
                <a:gd name="T14" fmla="*/ 0 w 700"/>
                <a:gd name="T15" fmla="*/ 0 h 212"/>
                <a:gd name="T16" fmla="*/ 0 w 700"/>
                <a:gd name="T17" fmla="*/ 0 h 212"/>
                <a:gd name="T18" fmla="*/ 0 w 700"/>
                <a:gd name="T19" fmla="*/ 0 h 212"/>
                <a:gd name="T20" fmla="*/ 0 w 700"/>
                <a:gd name="T21" fmla="*/ 0 h 212"/>
                <a:gd name="T22" fmla="*/ 0 w 700"/>
                <a:gd name="T23" fmla="*/ 0 h 212"/>
                <a:gd name="T24" fmla="*/ 0 w 700"/>
                <a:gd name="T25" fmla="*/ 0 h 212"/>
                <a:gd name="T26" fmla="*/ 0 w 700"/>
                <a:gd name="T27" fmla="*/ 0 h 212"/>
                <a:gd name="T28" fmla="*/ 0 w 700"/>
                <a:gd name="T29" fmla="*/ 0 h 212"/>
                <a:gd name="T30" fmla="*/ 0 w 700"/>
                <a:gd name="T31" fmla="*/ 0 h 212"/>
                <a:gd name="T32" fmla="*/ 0 w 700"/>
                <a:gd name="T33" fmla="*/ 0 h 212"/>
                <a:gd name="T34" fmla="*/ 0 w 700"/>
                <a:gd name="T35" fmla="*/ 0 h 212"/>
                <a:gd name="T36" fmla="*/ 0 w 700"/>
                <a:gd name="T37" fmla="*/ 0 h 212"/>
                <a:gd name="T38" fmla="*/ 0 w 700"/>
                <a:gd name="T39" fmla="*/ 0 h 212"/>
                <a:gd name="T40" fmla="*/ 0 w 700"/>
                <a:gd name="T41" fmla="*/ 0 h 212"/>
                <a:gd name="T42" fmla="*/ 0 w 700"/>
                <a:gd name="T43" fmla="*/ 0 h 212"/>
                <a:gd name="T44" fmla="*/ 0 w 700"/>
                <a:gd name="T45" fmla="*/ 0 h 212"/>
                <a:gd name="T46" fmla="*/ 0 w 700"/>
                <a:gd name="T47" fmla="*/ 0 h 212"/>
                <a:gd name="T48" fmla="*/ 0 w 700"/>
                <a:gd name="T49" fmla="*/ 0 h 212"/>
                <a:gd name="T50" fmla="*/ 0 w 700"/>
                <a:gd name="T51" fmla="*/ 0 h 212"/>
                <a:gd name="T52" fmla="*/ 0 w 700"/>
                <a:gd name="T53" fmla="*/ 0 h 212"/>
                <a:gd name="T54" fmla="*/ 0 w 700"/>
                <a:gd name="T55" fmla="*/ 0 h 212"/>
                <a:gd name="T56" fmla="*/ 0 w 700"/>
                <a:gd name="T57" fmla="*/ 0 h 212"/>
                <a:gd name="T58" fmla="*/ 0 w 700"/>
                <a:gd name="T59" fmla="*/ 0 h 212"/>
                <a:gd name="T60" fmla="*/ 0 w 700"/>
                <a:gd name="T61" fmla="*/ 0 h 212"/>
                <a:gd name="T62" fmla="*/ 0 w 700"/>
                <a:gd name="T63" fmla="*/ 0 h 212"/>
                <a:gd name="T64" fmla="*/ 0 w 700"/>
                <a:gd name="T65" fmla="*/ 0 h 212"/>
                <a:gd name="T66" fmla="*/ 0 w 700"/>
                <a:gd name="T67" fmla="*/ 0 h 21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00"/>
                <a:gd name="T103" fmla="*/ 0 h 212"/>
                <a:gd name="T104" fmla="*/ 700 w 700"/>
                <a:gd name="T105" fmla="*/ 212 h 21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00" h="212">
                  <a:moveTo>
                    <a:pt x="65" y="212"/>
                  </a:moveTo>
                  <a:lnTo>
                    <a:pt x="65" y="212"/>
                  </a:lnTo>
                  <a:lnTo>
                    <a:pt x="75" y="196"/>
                  </a:lnTo>
                  <a:lnTo>
                    <a:pt x="87" y="183"/>
                  </a:lnTo>
                  <a:lnTo>
                    <a:pt x="100" y="170"/>
                  </a:lnTo>
                  <a:lnTo>
                    <a:pt x="113" y="157"/>
                  </a:lnTo>
                  <a:lnTo>
                    <a:pt x="127" y="146"/>
                  </a:lnTo>
                  <a:lnTo>
                    <a:pt x="143" y="136"/>
                  </a:lnTo>
                  <a:lnTo>
                    <a:pt x="158" y="126"/>
                  </a:lnTo>
                  <a:lnTo>
                    <a:pt x="174" y="117"/>
                  </a:lnTo>
                  <a:lnTo>
                    <a:pt x="192" y="110"/>
                  </a:lnTo>
                  <a:lnTo>
                    <a:pt x="209" y="103"/>
                  </a:lnTo>
                  <a:lnTo>
                    <a:pt x="228" y="97"/>
                  </a:lnTo>
                  <a:lnTo>
                    <a:pt x="247" y="92"/>
                  </a:lnTo>
                  <a:lnTo>
                    <a:pt x="267" y="87"/>
                  </a:lnTo>
                  <a:lnTo>
                    <a:pt x="287" y="83"/>
                  </a:lnTo>
                  <a:lnTo>
                    <a:pt x="307" y="80"/>
                  </a:lnTo>
                  <a:lnTo>
                    <a:pt x="328" y="78"/>
                  </a:lnTo>
                  <a:lnTo>
                    <a:pt x="349" y="77"/>
                  </a:lnTo>
                  <a:lnTo>
                    <a:pt x="370" y="77"/>
                  </a:lnTo>
                  <a:lnTo>
                    <a:pt x="392" y="78"/>
                  </a:lnTo>
                  <a:lnTo>
                    <a:pt x="413" y="79"/>
                  </a:lnTo>
                  <a:lnTo>
                    <a:pt x="435" y="81"/>
                  </a:lnTo>
                  <a:lnTo>
                    <a:pt x="456" y="84"/>
                  </a:lnTo>
                  <a:lnTo>
                    <a:pt x="478" y="89"/>
                  </a:lnTo>
                  <a:lnTo>
                    <a:pt x="499" y="94"/>
                  </a:lnTo>
                  <a:lnTo>
                    <a:pt x="521" y="99"/>
                  </a:lnTo>
                  <a:lnTo>
                    <a:pt x="542" y="105"/>
                  </a:lnTo>
                  <a:lnTo>
                    <a:pt x="563" y="112"/>
                  </a:lnTo>
                  <a:lnTo>
                    <a:pt x="583" y="119"/>
                  </a:lnTo>
                  <a:lnTo>
                    <a:pt x="604" y="127"/>
                  </a:lnTo>
                  <a:lnTo>
                    <a:pt x="623" y="137"/>
                  </a:lnTo>
                  <a:lnTo>
                    <a:pt x="643" y="146"/>
                  </a:lnTo>
                  <a:lnTo>
                    <a:pt x="661" y="156"/>
                  </a:lnTo>
                  <a:lnTo>
                    <a:pt x="700" y="90"/>
                  </a:lnTo>
                  <a:lnTo>
                    <a:pt x="679" y="77"/>
                  </a:lnTo>
                  <a:lnTo>
                    <a:pt x="656" y="67"/>
                  </a:lnTo>
                  <a:lnTo>
                    <a:pt x="634" y="57"/>
                  </a:lnTo>
                  <a:lnTo>
                    <a:pt x="611" y="48"/>
                  </a:lnTo>
                  <a:lnTo>
                    <a:pt x="589" y="38"/>
                  </a:lnTo>
                  <a:lnTo>
                    <a:pt x="565" y="31"/>
                  </a:lnTo>
                  <a:lnTo>
                    <a:pt x="541" y="24"/>
                  </a:lnTo>
                  <a:lnTo>
                    <a:pt x="517" y="18"/>
                  </a:lnTo>
                  <a:lnTo>
                    <a:pt x="493" y="13"/>
                  </a:lnTo>
                  <a:lnTo>
                    <a:pt x="469" y="9"/>
                  </a:lnTo>
                  <a:lnTo>
                    <a:pt x="444" y="5"/>
                  </a:lnTo>
                  <a:lnTo>
                    <a:pt x="419" y="3"/>
                  </a:lnTo>
                  <a:lnTo>
                    <a:pt x="395" y="0"/>
                  </a:lnTo>
                  <a:lnTo>
                    <a:pt x="371" y="0"/>
                  </a:lnTo>
                  <a:lnTo>
                    <a:pt x="347" y="0"/>
                  </a:lnTo>
                  <a:lnTo>
                    <a:pt x="323" y="1"/>
                  </a:lnTo>
                  <a:lnTo>
                    <a:pt x="298" y="4"/>
                  </a:lnTo>
                  <a:lnTo>
                    <a:pt x="275" y="7"/>
                  </a:lnTo>
                  <a:lnTo>
                    <a:pt x="251" y="11"/>
                  </a:lnTo>
                  <a:lnTo>
                    <a:pt x="229" y="16"/>
                  </a:lnTo>
                  <a:lnTo>
                    <a:pt x="206" y="23"/>
                  </a:lnTo>
                  <a:lnTo>
                    <a:pt x="184" y="30"/>
                  </a:lnTo>
                  <a:lnTo>
                    <a:pt x="162" y="38"/>
                  </a:lnTo>
                  <a:lnTo>
                    <a:pt x="141" y="48"/>
                  </a:lnTo>
                  <a:lnTo>
                    <a:pt x="120" y="59"/>
                  </a:lnTo>
                  <a:lnTo>
                    <a:pt x="101" y="70"/>
                  </a:lnTo>
                  <a:lnTo>
                    <a:pt x="81" y="83"/>
                  </a:lnTo>
                  <a:lnTo>
                    <a:pt x="63" y="98"/>
                  </a:lnTo>
                  <a:lnTo>
                    <a:pt x="46" y="113"/>
                  </a:lnTo>
                  <a:lnTo>
                    <a:pt x="30" y="131"/>
                  </a:lnTo>
                  <a:lnTo>
                    <a:pt x="15" y="149"/>
                  </a:lnTo>
                  <a:lnTo>
                    <a:pt x="0" y="167"/>
                  </a:lnTo>
                  <a:lnTo>
                    <a:pt x="65" y="21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8" name="Freeform 465"/>
            <p:cNvSpPr>
              <a:spLocks/>
            </p:cNvSpPr>
            <p:nvPr/>
          </p:nvSpPr>
          <p:spPr bwMode="auto">
            <a:xfrm>
              <a:off x="2095" y="1801"/>
              <a:ext cx="17" cy="51"/>
            </a:xfrm>
            <a:custGeom>
              <a:avLst/>
              <a:gdLst>
                <a:gd name="T0" fmla="*/ 0 w 271"/>
                <a:gd name="T1" fmla="*/ 0 h 822"/>
                <a:gd name="T2" fmla="*/ 0 w 271"/>
                <a:gd name="T3" fmla="*/ 0 h 822"/>
                <a:gd name="T4" fmla="*/ 0 w 271"/>
                <a:gd name="T5" fmla="*/ 0 h 822"/>
                <a:gd name="T6" fmla="*/ 0 w 271"/>
                <a:gd name="T7" fmla="*/ 0 h 822"/>
                <a:gd name="T8" fmla="*/ 0 w 271"/>
                <a:gd name="T9" fmla="*/ 0 h 822"/>
                <a:gd name="T10" fmla="*/ 0 w 271"/>
                <a:gd name="T11" fmla="*/ 0 h 822"/>
                <a:gd name="T12" fmla="*/ 0 w 271"/>
                <a:gd name="T13" fmla="*/ 0 h 822"/>
                <a:gd name="T14" fmla="*/ 0 w 271"/>
                <a:gd name="T15" fmla="*/ 0 h 822"/>
                <a:gd name="T16" fmla="*/ 0 w 271"/>
                <a:gd name="T17" fmla="*/ 0 h 822"/>
                <a:gd name="T18" fmla="*/ 0 w 271"/>
                <a:gd name="T19" fmla="*/ 0 h 822"/>
                <a:gd name="T20" fmla="*/ 0 w 271"/>
                <a:gd name="T21" fmla="*/ 0 h 822"/>
                <a:gd name="T22" fmla="*/ 0 w 271"/>
                <a:gd name="T23" fmla="*/ 0 h 822"/>
                <a:gd name="T24" fmla="*/ 0 w 271"/>
                <a:gd name="T25" fmla="*/ 0 h 822"/>
                <a:gd name="T26" fmla="*/ 0 w 271"/>
                <a:gd name="T27" fmla="*/ 0 h 822"/>
                <a:gd name="T28" fmla="*/ 0 w 271"/>
                <a:gd name="T29" fmla="*/ 0 h 822"/>
                <a:gd name="T30" fmla="*/ 0 w 271"/>
                <a:gd name="T31" fmla="*/ 0 h 822"/>
                <a:gd name="T32" fmla="*/ 0 w 271"/>
                <a:gd name="T33" fmla="*/ 0 h 822"/>
                <a:gd name="T34" fmla="*/ 0 w 271"/>
                <a:gd name="T35" fmla="*/ 0 h 822"/>
                <a:gd name="T36" fmla="*/ 0 w 271"/>
                <a:gd name="T37" fmla="*/ 0 h 822"/>
                <a:gd name="T38" fmla="*/ 0 w 271"/>
                <a:gd name="T39" fmla="*/ 0 h 822"/>
                <a:gd name="T40" fmla="*/ 0 w 271"/>
                <a:gd name="T41" fmla="*/ 0 h 822"/>
                <a:gd name="T42" fmla="*/ 0 w 271"/>
                <a:gd name="T43" fmla="*/ 0 h 822"/>
                <a:gd name="T44" fmla="*/ 0 w 271"/>
                <a:gd name="T45" fmla="*/ 0 h 822"/>
                <a:gd name="T46" fmla="*/ 0 w 271"/>
                <a:gd name="T47" fmla="*/ 0 h 822"/>
                <a:gd name="T48" fmla="*/ 0 w 271"/>
                <a:gd name="T49" fmla="*/ 0 h 822"/>
                <a:gd name="T50" fmla="*/ 0 w 271"/>
                <a:gd name="T51" fmla="*/ 0 h 822"/>
                <a:gd name="T52" fmla="*/ 0 w 271"/>
                <a:gd name="T53" fmla="*/ 0 h 822"/>
                <a:gd name="T54" fmla="*/ 0 w 271"/>
                <a:gd name="T55" fmla="*/ 0 h 822"/>
                <a:gd name="T56" fmla="*/ 0 w 271"/>
                <a:gd name="T57" fmla="*/ 0 h 822"/>
                <a:gd name="T58" fmla="*/ 0 w 271"/>
                <a:gd name="T59" fmla="*/ 0 h 822"/>
                <a:gd name="T60" fmla="*/ 0 w 271"/>
                <a:gd name="T61" fmla="*/ 0 h 822"/>
                <a:gd name="T62" fmla="*/ 0 w 271"/>
                <a:gd name="T63" fmla="*/ 0 h 822"/>
                <a:gd name="T64" fmla="*/ 0 w 271"/>
                <a:gd name="T65" fmla="*/ 0 h 822"/>
                <a:gd name="T66" fmla="*/ 0 w 271"/>
                <a:gd name="T67" fmla="*/ 0 h 822"/>
                <a:gd name="T68" fmla="*/ 0 w 271"/>
                <a:gd name="T69" fmla="*/ 0 h 822"/>
                <a:gd name="T70" fmla="*/ 0 w 271"/>
                <a:gd name="T71" fmla="*/ 0 h 8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1"/>
                <a:gd name="T109" fmla="*/ 0 h 822"/>
                <a:gd name="T110" fmla="*/ 271 w 271"/>
                <a:gd name="T111" fmla="*/ 822 h 8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1" h="822">
                  <a:moveTo>
                    <a:pt x="271" y="751"/>
                  </a:moveTo>
                  <a:lnTo>
                    <a:pt x="271" y="751"/>
                  </a:lnTo>
                  <a:lnTo>
                    <a:pt x="261" y="746"/>
                  </a:lnTo>
                  <a:lnTo>
                    <a:pt x="252" y="742"/>
                  </a:lnTo>
                  <a:lnTo>
                    <a:pt x="243" y="736"/>
                  </a:lnTo>
                  <a:lnTo>
                    <a:pt x="234" y="731"/>
                  </a:lnTo>
                  <a:lnTo>
                    <a:pt x="217" y="718"/>
                  </a:lnTo>
                  <a:lnTo>
                    <a:pt x="201" y="704"/>
                  </a:lnTo>
                  <a:lnTo>
                    <a:pt x="186" y="688"/>
                  </a:lnTo>
                  <a:lnTo>
                    <a:pt x="172" y="671"/>
                  </a:lnTo>
                  <a:lnTo>
                    <a:pt x="158" y="654"/>
                  </a:lnTo>
                  <a:lnTo>
                    <a:pt x="145" y="635"/>
                  </a:lnTo>
                  <a:lnTo>
                    <a:pt x="134" y="614"/>
                  </a:lnTo>
                  <a:lnTo>
                    <a:pt x="124" y="594"/>
                  </a:lnTo>
                  <a:lnTo>
                    <a:pt x="114" y="571"/>
                  </a:lnTo>
                  <a:lnTo>
                    <a:pt x="106" y="549"/>
                  </a:lnTo>
                  <a:lnTo>
                    <a:pt x="99" y="524"/>
                  </a:lnTo>
                  <a:lnTo>
                    <a:pt x="93" y="499"/>
                  </a:lnTo>
                  <a:lnTo>
                    <a:pt x="87" y="475"/>
                  </a:lnTo>
                  <a:lnTo>
                    <a:pt x="84" y="449"/>
                  </a:lnTo>
                  <a:lnTo>
                    <a:pt x="81" y="424"/>
                  </a:lnTo>
                  <a:lnTo>
                    <a:pt x="79" y="397"/>
                  </a:lnTo>
                  <a:lnTo>
                    <a:pt x="78" y="370"/>
                  </a:lnTo>
                  <a:lnTo>
                    <a:pt x="78" y="344"/>
                  </a:lnTo>
                  <a:lnTo>
                    <a:pt x="80" y="317"/>
                  </a:lnTo>
                  <a:lnTo>
                    <a:pt x="83" y="290"/>
                  </a:lnTo>
                  <a:lnTo>
                    <a:pt x="86" y="264"/>
                  </a:lnTo>
                  <a:lnTo>
                    <a:pt x="91" y="237"/>
                  </a:lnTo>
                  <a:lnTo>
                    <a:pt x="97" y="210"/>
                  </a:lnTo>
                  <a:lnTo>
                    <a:pt x="104" y="185"/>
                  </a:lnTo>
                  <a:lnTo>
                    <a:pt x="112" y="160"/>
                  </a:lnTo>
                  <a:lnTo>
                    <a:pt x="122" y="136"/>
                  </a:lnTo>
                  <a:lnTo>
                    <a:pt x="132" y="111"/>
                  </a:lnTo>
                  <a:lnTo>
                    <a:pt x="144" y="89"/>
                  </a:lnTo>
                  <a:lnTo>
                    <a:pt x="156" y="66"/>
                  </a:lnTo>
                  <a:lnTo>
                    <a:pt x="171" y="45"/>
                  </a:lnTo>
                  <a:lnTo>
                    <a:pt x="106" y="0"/>
                  </a:lnTo>
                  <a:lnTo>
                    <a:pt x="90" y="26"/>
                  </a:lnTo>
                  <a:lnTo>
                    <a:pt x="75" y="52"/>
                  </a:lnTo>
                  <a:lnTo>
                    <a:pt x="62" y="78"/>
                  </a:lnTo>
                  <a:lnTo>
                    <a:pt x="50" y="106"/>
                  </a:lnTo>
                  <a:lnTo>
                    <a:pt x="40" y="135"/>
                  </a:lnTo>
                  <a:lnTo>
                    <a:pt x="29" y="162"/>
                  </a:lnTo>
                  <a:lnTo>
                    <a:pt x="22" y="192"/>
                  </a:lnTo>
                  <a:lnTo>
                    <a:pt x="15" y="221"/>
                  </a:lnTo>
                  <a:lnTo>
                    <a:pt x="10" y="250"/>
                  </a:lnTo>
                  <a:lnTo>
                    <a:pt x="5" y="281"/>
                  </a:lnTo>
                  <a:lnTo>
                    <a:pt x="3" y="311"/>
                  </a:lnTo>
                  <a:lnTo>
                    <a:pt x="1" y="341"/>
                  </a:lnTo>
                  <a:lnTo>
                    <a:pt x="0" y="370"/>
                  </a:lnTo>
                  <a:lnTo>
                    <a:pt x="1" y="400"/>
                  </a:lnTo>
                  <a:lnTo>
                    <a:pt x="3" y="430"/>
                  </a:lnTo>
                  <a:lnTo>
                    <a:pt x="7" y="459"/>
                  </a:lnTo>
                  <a:lnTo>
                    <a:pt x="11" y="488"/>
                  </a:lnTo>
                  <a:lnTo>
                    <a:pt x="17" y="517"/>
                  </a:lnTo>
                  <a:lnTo>
                    <a:pt x="24" y="545"/>
                  </a:lnTo>
                  <a:lnTo>
                    <a:pt x="32" y="573"/>
                  </a:lnTo>
                  <a:lnTo>
                    <a:pt x="43" y="600"/>
                  </a:lnTo>
                  <a:lnTo>
                    <a:pt x="54" y="625"/>
                  </a:lnTo>
                  <a:lnTo>
                    <a:pt x="66" y="651"/>
                  </a:lnTo>
                  <a:lnTo>
                    <a:pt x="80" y="675"/>
                  </a:lnTo>
                  <a:lnTo>
                    <a:pt x="95" y="698"/>
                  </a:lnTo>
                  <a:lnTo>
                    <a:pt x="111" y="720"/>
                  </a:lnTo>
                  <a:lnTo>
                    <a:pt x="129" y="741"/>
                  </a:lnTo>
                  <a:lnTo>
                    <a:pt x="148" y="760"/>
                  </a:lnTo>
                  <a:lnTo>
                    <a:pt x="169" y="778"/>
                  </a:lnTo>
                  <a:lnTo>
                    <a:pt x="190" y="793"/>
                  </a:lnTo>
                  <a:lnTo>
                    <a:pt x="202" y="802"/>
                  </a:lnTo>
                  <a:lnTo>
                    <a:pt x="214" y="809"/>
                  </a:lnTo>
                  <a:lnTo>
                    <a:pt x="226" y="816"/>
                  </a:lnTo>
                  <a:lnTo>
                    <a:pt x="238" y="822"/>
                  </a:lnTo>
                  <a:lnTo>
                    <a:pt x="238" y="821"/>
                  </a:lnTo>
                  <a:lnTo>
                    <a:pt x="271" y="7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99" name="Freeform 466"/>
            <p:cNvSpPr>
              <a:spLocks/>
            </p:cNvSpPr>
            <p:nvPr/>
          </p:nvSpPr>
          <p:spPr bwMode="auto">
            <a:xfrm>
              <a:off x="2110" y="1825"/>
              <a:ext cx="50" cy="30"/>
            </a:xfrm>
            <a:custGeom>
              <a:avLst/>
              <a:gdLst>
                <a:gd name="T0" fmla="*/ 0 w 813"/>
                <a:gd name="T1" fmla="*/ 0 h 477"/>
                <a:gd name="T2" fmla="*/ 0 w 813"/>
                <a:gd name="T3" fmla="*/ 0 h 477"/>
                <a:gd name="T4" fmla="*/ 0 w 813"/>
                <a:gd name="T5" fmla="*/ 0 h 477"/>
                <a:gd name="T6" fmla="*/ 0 w 813"/>
                <a:gd name="T7" fmla="*/ 0 h 477"/>
                <a:gd name="T8" fmla="*/ 0 w 813"/>
                <a:gd name="T9" fmla="*/ 0 h 477"/>
                <a:gd name="T10" fmla="*/ 0 w 813"/>
                <a:gd name="T11" fmla="*/ 0 h 477"/>
                <a:gd name="T12" fmla="*/ 0 w 813"/>
                <a:gd name="T13" fmla="*/ 0 h 477"/>
                <a:gd name="T14" fmla="*/ 0 w 813"/>
                <a:gd name="T15" fmla="*/ 0 h 477"/>
                <a:gd name="T16" fmla="*/ 0 w 813"/>
                <a:gd name="T17" fmla="*/ 0 h 477"/>
                <a:gd name="T18" fmla="*/ 0 w 813"/>
                <a:gd name="T19" fmla="*/ 0 h 477"/>
                <a:gd name="T20" fmla="*/ 0 w 813"/>
                <a:gd name="T21" fmla="*/ 0 h 477"/>
                <a:gd name="T22" fmla="*/ 0 w 813"/>
                <a:gd name="T23" fmla="*/ 0 h 477"/>
                <a:gd name="T24" fmla="*/ 0 w 813"/>
                <a:gd name="T25" fmla="*/ 0 h 477"/>
                <a:gd name="T26" fmla="*/ 0 w 813"/>
                <a:gd name="T27" fmla="*/ 0 h 477"/>
                <a:gd name="T28" fmla="*/ 0 w 813"/>
                <a:gd name="T29" fmla="*/ 0 h 477"/>
                <a:gd name="T30" fmla="*/ 0 w 813"/>
                <a:gd name="T31" fmla="*/ 0 h 477"/>
                <a:gd name="T32" fmla="*/ 0 w 813"/>
                <a:gd name="T33" fmla="*/ 0 h 477"/>
                <a:gd name="T34" fmla="*/ 0 w 813"/>
                <a:gd name="T35" fmla="*/ 0 h 477"/>
                <a:gd name="T36" fmla="*/ 0 w 813"/>
                <a:gd name="T37" fmla="*/ 0 h 477"/>
                <a:gd name="T38" fmla="*/ 0 w 813"/>
                <a:gd name="T39" fmla="*/ 0 h 477"/>
                <a:gd name="T40" fmla="*/ 0 w 813"/>
                <a:gd name="T41" fmla="*/ 0 h 477"/>
                <a:gd name="T42" fmla="*/ 0 w 813"/>
                <a:gd name="T43" fmla="*/ 0 h 477"/>
                <a:gd name="T44" fmla="*/ 0 w 813"/>
                <a:gd name="T45" fmla="*/ 0 h 477"/>
                <a:gd name="T46" fmla="*/ 0 w 813"/>
                <a:gd name="T47" fmla="*/ 0 h 477"/>
                <a:gd name="T48" fmla="*/ 0 w 813"/>
                <a:gd name="T49" fmla="*/ 0 h 477"/>
                <a:gd name="T50" fmla="*/ 0 w 813"/>
                <a:gd name="T51" fmla="*/ 0 h 477"/>
                <a:gd name="T52" fmla="*/ 0 w 813"/>
                <a:gd name="T53" fmla="*/ 0 h 477"/>
                <a:gd name="T54" fmla="*/ 0 w 813"/>
                <a:gd name="T55" fmla="*/ 0 h 477"/>
                <a:gd name="T56" fmla="*/ 0 w 813"/>
                <a:gd name="T57" fmla="*/ 0 h 477"/>
                <a:gd name="T58" fmla="*/ 0 w 813"/>
                <a:gd name="T59" fmla="*/ 0 h 477"/>
                <a:gd name="T60" fmla="*/ 0 w 813"/>
                <a:gd name="T61" fmla="*/ 0 h 477"/>
                <a:gd name="T62" fmla="*/ 0 w 813"/>
                <a:gd name="T63" fmla="*/ 0 h 477"/>
                <a:gd name="T64" fmla="*/ 0 w 813"/>
                <a:gd name="T65" fmla="*/ 0 h 477"/>
                <a:gd name="T66" fmla="*/ 0 w 813"/>
                <a:gd name="T67" fmla="*/ 0 h 4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13"/>
                <a:gd name="T103" fmla="*/ 0 h 477"/>
                <a:gd name="T104" fmla="*/ 813 w 813"/>
                <a:gd name="T105" fmla="*/ 477 h 4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13" h="477">
                  <a:moveTo>
                    <a:pt x="737" y="0"/>
                  </a:moveTo>
                  <a:lnTo>
                    <a:pt x="738" y="0"/>
                  </a:lnTo>
                  <a:lnTo>
                    <a:pt x="729" y="28"/>
                  </a:lnTo>
                  <a:lnTo>
                    <a:pt x="719" y="56"/>
                  </a:lnTo>
                  <a:lnTo>
                    <a:pt x="708" y="84"/>
                  </a:lnTo>
                  <a:lnTo>
                    <a:pt x="694" y="109"/>
                  </a:lnTo>
                  <a:lnTo>
                    <a:pt x="680" y="135"/>
                  </a:lnTo>
                  <a:lnTo>
                    <a:pt x="664" y="159"/>
                  </a:lnTo>
                  <a:lnTo>
                    <a:pt x="646" y="182"/>
                  </a:lnTo>
                  <a:lnTo>
                    <a:pt x="628" y="205"/>
                  </a:lnTo>
                  <a:lnTo>
                    <a:pt x="608" y="226"/>
                  </a:lnTo>
                  <a:lnTo>
                    <a:pt x="588" y="246"/>
                  </a:lnTo>
                  <a:lnTo>
                    <a:pt x="566" y="265"/>
                  </a:lnTo>
                  <a:lnTo>
                    <a:pt x="544" y="283"/>
                  </a:lnTo>
                  <a:lnTo>
                    <a:pt x="520" y="300"/>
                  </a:lnTo>
                  <a:lnTo>
                    <a:pt x="496" y="315"/>
                  </a:lnTo>
                  <a:lnTo>
                    <a:pt x="471" y="330"/>
                  </a:lnTo>
                  <a:lnTo>
                    <a:pt x="445" y="342"/>
                  </a:lnTo>
                  <a:lnTo>
                    <a:pt x="420" y="354"/>
                  </a:lnTo>
                  <a:lnTo>
                    <a:pt x="394" y="364"/>
                  </a:lnTo>
                  <a:lnTo>
                    <a:pt x="367" y="374"/>
                  </a:lnTo>
                  <a:lnTo>
                    <a:pt x="341" y="382"/>
                  </a:lnTo>
                  <a:lnTo>
                    <a:pt x="313" y="388"/>
                  </a:lnTo>
                  <a:lnTo>
                    <a:pt x="286" y="393"/>
                  </a:lnTo>
                  <a:lnTo>
                    <a:pt x="260" y="396"/>
                  </a:lnTo>
                  <a:lnTo>
                    <a:pt x="233" y="398"/>
                  </a:lnTo>
                  <a:lnTo>
                    <a:pt x="206" y="399"/>
                  </a:lnTo>
                  <a:lnTo>
                    <a:pt x="180" y="398"/>
                  </a:lnTo>
                  <a:lnTo>
                    <a:pt x="154" y="396"/>
                  </a:lnTo>
                  <a:lnTo>
                    <a:pt x="129" y="392"/>
                  </a:lnTo>
                  <a:lnTo>
                    <a:pt x="104" y="387"/>
                  </a:lnTo>
                  <a:lnTo>
                    <a:pt x="79" y="380"/>
                  </a:lnTo>
                  <a:lnTo>
                    <a:pt x="56" y="372"/>
                  </a:lnTo>
                  <a:lnTo>
                    <a:pt x="33" y="361"/>
                  </a:lnTo>
                  <a:lnTo>
                    <a:pt x="0" y="431"/>
                  </a:lnTo>
                  <a:lnTo>
                    <a:pt x="28" y="443"/>
                  </a:lnTo>
                  <a:lnTo>
                    <a:pt x="56" y="454"/>
                  </a:lnTo>
                  <a:lnTo>
                    <a:pt x="86" y="462"/>
                  </a:lnTo>
                  <a:lnTo>
                    <a:pt x="115" y="468"/>
                  </a:lnTo>
                  <a:lnTo>
                    <a:pt x="145" y="473"/>
                  </a:lnTo>
                  <a:lnTo>
                    <a:pt x="176" y="476"/>
                  </a:lnTo>
                  <a:lnTo>
                    <a:pt x="206" y="477"/>
                  </a:lnTo>
                  <a:lnTo>
                    <a:pt x="237" y="476"/>
                  </a:lnTo>
                  <a:lnTo>
                    <a:pt x="268" y="473"/>
                  </a:lnTo>
                  <a:lnTo>
                    <a:pt x="299" y="469"/>
                  </a:lnTo>
                  <a:lnTo>
                    <a:pt x="329" y="464"/>
                  </a:lnTo>
                  <a:lnTo>
                    <a:pt x="360" y="457"/>
                  </a:lnTo>
                  <a:lnTo>
                    <a:pt x="390" y="447"/>
                  </a:lnTo>
                  <a:lnTo>
                    <a:pt x="421" y="437"/>
                  </a:lnTo>
                  <a:lnTo>
                    <a:pt x="450" y="425"/>
                  </a:lnTo>
                  <a:lnTo>
                    <a:pt x="479" y="412"/>
                  </a:lnTo>
                  <a:lnTo>
                    <a:pt x="508" y="397"/>
                  </a:lnTo>
                  <a:lnTo>
                    <a:pt x="537" y="381"/>
                  </a:lnTo>
                  <a:lnTo>
                    <a:pt x="563" y="363"/>
                  </a:lnTo>
                  <a:lnTo>
                    <a:pt x="590" y="345"/>
                  </a:lnTo>
                  <a:lnTo>
                    <a:pt x="615" y="325"/>
                  </a:lnTo>
                  <a:lnTo>
                    <a:pt x="640" y="303"/>
                  </a:lnTo>
                  <a:lnTo>
                    <a:pt x="664" y="279"/>
                  </a:lnTo>
                  <a:lnTo>
                    <a:pt x="686" y="256"/>
                  </a:lnTo>
                  <a:lnTo>
                    <a:pt x="708" y="230"/>
                  </a:lnTo>
                  <a:lnTo>
                    <a:pt x="727" y="204"/>
                  </a:lnTo>
                  <a:lnTo>
                    <a:pt x="746" y="175"/>
                  </a:lnTo>
                  <a:lnTo>
                    <a:pt x="762" y="146"/>
                  </a:lnTo>
                  <a:lnTo>
                    <a:pt x="777" y="116"/>
                  </a:lnTo>
                  <a:lnTo>
                    <a:pt x="791" y="85"/>
                  </a:lnTo>
                  <a:lnTo>
                    <a:pt x="803" y="52"/>
                  </a:lnTo>
                  <a:lnTo>
                    <a:pt x="813" y="18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0" name="Freeform 467"/>
            <p:cNvSpPr>
              <a:spLocks/>
            </p:cNvSpPr>
            <p:nvPr/>
          </p:nvSpPr>
          <p:spPr bwMode="auto">
            <a:xfrm>
              <a:off x="2143" y="1796"/>
              <a:ext cx="18" cy="31"/>
            </a:xfrm>
            <a:custGeom>
              <a:avLst/>
              <a:gdLst>
                <a:gd name="T0" fmla="*/ 0 w 295"/>
                <a:gd name="T1" fmla="*/ 0 h 485"/>
                <a:gd name="T2" fmla="*/ 0 w 295"/>
                <a:gd name="T3" fmla="*/ 0 h 485"/>
                <a:gd name="T4" fmla="*/ 0 w 295"/>
                <a:gd name="T5" fmla="*/ 0 h 485"/>
                <a:gd name="T6" fmla="*/ 0 w 295"/>
                <a:gd name="T7" fmla="*/ 0 h 485"/>
                <a:gd name="T8" fmla="*/ 0 w 295"/>
                <a:gd name="T9" fmla="*/ 0 h 485"/>
                <a:gd name="T10" fmla="*/ 0 w 295"/>
                <a:gd name="T11" fmla="*/ 0 h 485"/>
                <a:gd name="T12" fmla="*/ 0 w 295"/>
                <a:gd name="T13" fmla="*/ 0 h 485"/>
                <a:gd name="T14" fmla="*/ 0 w 295"/>
                <a:gd name="T15" fmla="*/ 0 h 485"/>
                <a:gd name="T16" fmla="*/ 0 w 295"/>
                <a:gd name="T17" fmla="*/ 0 h 485"/>
                <a:gd name="T18" fmla="*/ 0 w 295"/>
                <a:gd name="T19" fmla="*/ 0 h 485"/>
                <a:gd name="T20" fmla="*/ 0 w 295"/>
                <a:gd name="T21" fmla="*/ 0 h 485"/>
                <a:gd name="T22" fmla="*/ 0 w 295"/>
                <a:gd name="T23" fmla="*/ 0 h 485"/>
                <a:gd name="T24" fmla="*/ 0 w 295"/>
                <a:gd name="T25" fmla="*/ 0 h 485"/>
                <a:gd name="T26" fmla="*/ 0 w 295"/>
                <a:gd name="T27" fmla="*/ 0 h 485"/>
                <a:gd name="T28" fmla="*/ 0 w 295"/>
                <a:gd name="T29" fmla="*/ 0 h 485"/>
                <a:gd name="T30" fmla="*/ 0 w 295"/>
                <a:gd name="T31" fmla="*/ 0 h 485"/>
                <a:gd name="T32" fmla="*/ 0 w 295"/>
                <a:gd name="T33" fmla="*/ 0 h 485"/>
                <a:gd name="T34" fmla="*/ 0 w 295"/>
                <a:gd name="T35" fmla="*/ 0 h 485"/>
                <a:gd name="T36" fmla="*/ 0 w 295"/>
                <a:gd name="T37" fmla="*/ 0 h 485"/>
                <a:gd name="T38" fmla="*/ 0 w 295"/>
                <a:gd name="T39" fmla="*/ 0 h 485"/>
                <a:gd name="T40" fmla="*/ 0 w 295"/>
                <a:gd name="T41" fmla="*/ 0 h 485"/>
                <a:gd name="T42" fmla="*/ 0 w 295"/>
                <a:gd name="T43" fmla="*/ 0 h 485"/>
                <a:gd name="T44" fmla="*/ 0 w 295"/>
                <a:gd name="T45" fmla="*/ 0 h 485"/>
                <a:gd name="T46" fmla="*/ 0 w 295"/>
                <a:gd name="T47" fmla="*/ 0 h 485"/>
                <a:gd name="T48" fmla="*/ 0 w 295"/>
                <a:gd name="T49" fmla="*/ 0 h 485"/>
                <a:gd name="T50" fmla="*/ 0 w 295"/>
                <a:gd name="T51" fmla="*/ 0 h 485"/>
                <a:gd name="T52" fmla="*/ 0 w 295"/>
                <a:gd name="T53" fmla="*/ 0 h 485"/>
                <a:gd name="T54" fmla="*/ 0 w 295"/>
                <a:gd name="T55" fmla="*/ 0 h 485"/>
                <a:gd name="T56" fmla="*/ 0 w 295"/>
                <a:gd name="T57" fmla="*/ 0 h 485"/>
                <a:gd name="T58" fmla="*/ 0 w 295"/>
                <a:gd name="T59" fmla="*/ 0 h 485"/>
                <a:gd name="T60" fmla="*/ 0 w 295"/>
                <a:gd name="T61" fmla="*/ 0 h 485"/>
                <a:gd name="T62" fmla="*/ 0 w 295"/>
                <a:gd name="T63" fmla="*/ 0 h 4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5"/>
                <a:gd name="T97" fmla="*/ 0 h 485"/>
                <a:gd name="T98" fmla="*/ 295 w 295"/>
                <a:gd name="T99" fmla="*/ 485 h 4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5" h="485">
                  <a:moveTo>
                    <a:pt x="0" y="66"/>
                  </a:moveTo>
                  <a:lnTo>
                    <a:pt x="0" y="67"/>
                  </a:lnTo>
                  <a:lnTo>
                    <a:pt x="26" y="83"/>
                  </a:lnTo>
                  <a:lnTo>
                    <a:pt x="52" y="100"/>
                  </a:lnTo>
                  <a:lnTo>
                    <a:pt x="63" y="108"/>
                  </a:lnTo>
                  <a:lnTo>
                    <a:pt x="75" y="118"/>
                  </a:lnTo>
                  <a:lnTo>
                    <a:pt x="86" y="129"/>
                  </a:lnTo>
                  <a:lnTo>
                    <a:pt x="98" y="139"/>
                  </a:lnTo>
                  <a:lnTo>
                    <a:pt x="108" y="149"/>
                  </a:lnTo>
                  <a:lnTo>
                    <a:pt x="118" y="160"/>
                  </a:lnTo>
                  <a:lnTo>
                    <a:pt x="128" y="172"/>
                  </a:lnTo>
                  <a:lnTo>
                    <a:pt x="139" y="184"/>
                  </a:lnTo>
                  <a:lnTo>
                    <a:pt x="147" y="196"/>
                  </a:lnTo>
                  <a:lnTo>
                    <a:pt x="156" y="209"/>
                  </a:lnTo>
                  <a:lnTo>
                    <a:pt x="164" y="221"/>
                  </a:lnTo>
                  <a:lnTo>
                    <a:pt x="173" y="234"/>
                  </a:lnTo>
                  <a:lnTo>
                    <a:pt x="179" y="248"/>
                  </a:lnTo>
                  <a:lnTo>
                    <a:pt x="186" y="261"/>
                  </a:lnTo>
                  <a:lnTo>
                    <a:pt x="192" y="274"/>
                  </a:lnTo>
                  <a:lnTo>
                    <a:pt x="197" y="288"/>
                  </a:lnTo>
                  <a:lnTo>
                    <a:pt x="202" y="303"/>
                  </a:lnTo>
                  <a:lnTo>
                    <a:pt x="206" y="316"/>
                  </a:lnTo>
                  <a:lnTo>
                    <a:pt x="209" y="332"/>
                  </a:lnTo>
                  <a:lnTo>
                    <a:pt x="213" y="346"/>
                  </a:lnTo>
                  <a:lnTo>
                    <a:pt x="215" y="360"/>
                  </a:lnTo>
                  <a:lnTo>
                    <a:pt x="217" y="376"/>
                  </a:lnTo>
                  <a:lnTo>
                    <a:pt x="217" y="390"/>
                  </a:lnTo>
                  <a:lnTo>
                    <a:pt x="217" y="405"/>
                  </a:lnTo>
                  <a:lnTo>
                    <a:pt x="216" y="421"/>
                  </a:lnTo>
                  <a:lnTo>
                    <a:pt x="215" y="436"/>
                  </a:lnTo>
                  <a:lnTo>
                    <a:pt x="213" y="451"/>
                  </a:lnTo>
                  <a:lnTo>
                    <a:pt x="208" y="467"/>
                  </a:lnTo>
                  <a:lnTo>
                    <a:pt x="284" y="485"/>
                  </a:lnTo>
                  <a:lnTo>
                    <a:pt x="288" y="466"/>
                  </a:lnTo>
                  <a:lnTo>
                    <a:pt x="291" y="446"/>
                  </a:lnTo>
                  <a:lnTo>
                    <a:pt x="293" y="427"/>
                  </a:lnTo>
                  <a:lnTo>
                    <a:pt x="295" y="407"/>
                  </a:lnTo>
                  <a:lnTo>
                    <a:pt x="295" y="388"/>
                  </a:lnTo>
                  <a:lnTo>
                    <a:pt x="293" y="369"/>
                  </a:lnTo>
                  <a:lnTo>
                    <a:pt x="291" y="351"/>
                  </a:lnTo>
                  <a:lnTo>
                    <a:pt x="289" y="333"/>
                  </a:lnTo>
                  <a:lnTo>
                    <a:pt x="285" y="314"/>
                  </a:lnTo>
                  <a:lnTo>
                    <a:pt x="281" y="297"/>
                  </a:lnTo>
                  <a:lnTo>
                    <a:pt x="276" y="279"/>
                  </a:lnTo>
                  <a:lnTo>
                    <a:pt x="270" y="262"/>
                  </a:lnTo>
                  <a:lnTo>
                    <a:pt x="264" y="244"/>
                  </a:lnTo>
                  <a:lnTo>
                    <a:pt x="256" y="228"/>
                  </a:lnTo>
                  <a:lnTo>
                    <a:pt x="248" y="212"/>
                  </a:lnTo>
                  <a:lnTo>
                    <a:pt x="239" y="196"/>
                  </a:lnTo>
                  <a:lnTo>
                    <a:pt x="230" y="181"/>
                  </a:lnTo>
                  <a:lnTo>
                    <a:pt x="221" y="166"/>
                  </a:lnTo>
                  <a:lnTo>
                    <a:pt x="210" y="150"/>
                  </a:lnTo>
                  <a:lnTo>
                    <a:pt x="199" y="136"/>
                  </a:lnTo>
                  <a:lnTo>
                    <a:pt x="188" y="123"/>
                  </a:lnTo>
                  <a:lnTo>
                    <a:pt x="176" y="109"/>
                  </a:lnTo>
                  <a:lnTo>
                    <a:pt x="163" y="96"/>
                  </a:lnTo>
                  <a:lnTo>
                    <a:pt x="151" y="83"/>
                  </a:lnTo>
                  <a:lnTo>
                    <a:pt x="138" y="71"/>
                  </a:lnTo>
                  <a:lnTo>
                    <a:pt x="124" y="59"/>
                  </a:lnTo>
                  <a:lnTo>
                    <a:pt x="111" y="48"/>
                  </a:lnTo>
                  <a:lnTo>
                    <a:pt x="97" y="36"/>
                  </a:lnTo>
                  <a:lnTo>
                    <a:pt x="68" y="17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1" name="Freeform 468"/>
            <p:cNvSpPr>
              <a:spLocks/>
            </p:cNvSpPr>
            <p:nvPr/>
          </p:nvSpPr>
          <p:spPr bwMode="auto">
            <a:xfrm>
              <a:off x="2130" y="1857"/>
              <a:ext cx="24" cy="11"/>
            </a:xfrm>
            <a:custGeom>
              <a:avLst/>
              <a:gdLst>
                <a:gd name="T0" fmla="*/ 0 w 393"/>
                <a:gd name="T1" fmla="*/ 0 h 180"/>
                <a:gd name="T2" fmla="*/ 0 w 393"/>
                <a:gd name="T3" fmla="*/ 0 h 180"/>
                <a:gd name="T4" fmla="*/ 0 w 393"/>
                <a:gd name="T5" fmla="*/ 0 h 180"/>
                <a:gd name="T6" fmla="*/ 0 w 393"/>
                <a:gd name="T7" fmla="*/ 0 h 180"/>
                <a:gd name="T8" fmla="*/ 0 w 393"/>
                <a:gd name="T9" fmla="*/ 0 h 180"/>
                <a:gd name="T10" fmla="*/ 0 w 393"/>
                <a:gd name="T11" fmla="*/ 0 h 180"/>
                <a:gd name="T12" fmla="*/ 0 w 393"/>
                <a:gd name="T13" fmla="*/ 0 h 180"/>
                <a:gd name="T14" fmla="*/ 0 w 393"/>
                <a:gd name="T15" fmla="*/ 0 h 180"/>
                <a:gd name="T16" fmla="*/ 0 w 393"/>
                <a:gd name="T17" fmla="*/ 0 h 180"/>
                <a:gd name="T18" fmla="*/ 0 w 393"/>
                <a:gd name="T19" fmla="*/ 0 h 180"/>
                <a:gd name="T20" fmla="*/ 0 w 393"/>
                <a:gd name="T21" fmla="*/ 0 h 180"/>
                <a:gd name="T22" fmla="*/ 0 w 393"/>
                <a:gd name="T23" fmla="*/ 0 h 180"/>
                <a:gd name="T24" fmla="*/ 0 w 393"/>
                <a:gd name="T25" fmla="*/ 0 h 180"/>
                <a:gd name="T26" fmla="*/ 0 w 393"/>
                <a:gd name="T27" fmla="*/ 0 h 180"/>
                <a:gd name="T28" fmla="*/ 0 w 393"/>
                <a:gd name="T29" fmla="*/ 0 h 180"/>
                <a:gd name="T30" fmla="*/ 0 w 393"/>
                <a:gd name="T31" fmla="*/ 0 h 180"/>
                <a:gd name="T32" fmla="*/ 0 w 393"/>
                <a:gd name="T33" fmla="*/ 0 h 180"/>
                <a:gd name="T34" fmla="*/ 0 w 393"/>
                <a:gd name="T35" fmla="*/ 0 h 180"/>
                <a:gd name="T36" fmla="*/ 0 w 393"/>
                <a:gd name="T37" fmla="*/ 0 h 180"/>
                <a:gd name="T38" fmla="*/ 0 w 393"/>
                <a:gd name="T39" fmla="*/ 0 h 180"/>
                <a:gd name="T40" fmla="*/ 0 w 393"/>
                <a:gd name="T41" fmla="*/ 0 h 180"/>
                <a:gd name="T42" fmla="*/ 0 w 393"/>
                <a:gd name="T43" fmla="*/ 0 h 180"/>
                <a:gd name="T44" fmla="*/ 0 w 393"/>
                <a:gd name="T45" fmla="*/ 0 h 180"/>
                <a:gd name="T46" fmla="*/ 0 w 393"/>
                <a:gd name="T47" fmla="*/ 0 h 180"/>
                <a:gd name="T48" fmla="*/ 0 w 393"/>
                <a:gd name="T49" fmla="*/ 0 h 180"/>
                <a:gd name="T50" fmla="*/ 0 w 393"/>
                <a:gd name="T51" fmla="*/ 0 h 180"/>
                <a:gd name="T52" fmla="*/ 0 w 393"/>
                <a:gd name="T53" fmla="*/ 0 h 180"/>
                <a:gd name="T54" fmla="*/ 0 w 393"/>
                <a:gd name="T55" fmla="*/ 0 h 180"/>
                <a:gd name="T56" fmla="*/ 0 w 393"/>
                <a:gd name="T57" fmla="*/ 0 h 180"/>
                <a:gd name="T58" fmla="*/ 0 w 393"/>
                <a:gd name="T59" fmla="*/ 0 h 180"/>
                <a:gd name="T60" fmla="*/ 0 w 393"/>
                <a:gd name="T61" fmla="*/ 0 h 180"/>
                <a:gd name="T62" fmla="*/ 0 w 393"/>
                <a:gd name="T63" fmla="*/ 0 h 180"/>
                <a:gd name="T64" fmla="*/ 0 w 393"/>
                <a:gd name="T65" fmla="*/ 0 h 180"/>
                <a:gd name="T66" fmla="*/ 0 w 393"/>
                <a:gd name="T67" fmla="*/ 0 h 180"/>
                <a:gd name="T68" fmla="*/ 0 w 393"/>
                <a:gd name="T69" fmla="*/ 0 h 180"/>
                <a:gd name="T70" fmla="*/ 0 w 393"/>
                <a:gd name="T71" fmla="*/ 0 h 180"/>
                <a:gd name="T72" fmla="*/ 0 w 393"/>
                <a:gd name="T73" fmla="*/ 0 h 180"/>
                <a:gd name="T74" fmla="*/ 0 w 393"/>
                <a:gd name="T75" fmla="*/ 0 h 180"/>
                <a:gd name="T76" fmla="*/ 0 w 393"/>
                <a:gd name="T77" fmla="*/ 0 h 180"/>
                <a:gd name="T78" fmla="*/ 0 w 393"/>
                <a:gd name="T79" fmla="*/ 0 h 180"/>
                <a:gd name="T80" fmla="*/ 0 w 393"/>
                <a:gd name="T81" fmla="*/ 0 h 18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93"/>
                <a:gd name="T124" fmla="*/ 0 h 180"/>
                <a:gd name="T125" fmla="*/ 393 w 393"/>
                <a:gd name="T126" fmla="*/ 180 h 18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93" h="180">
                  <a:moveTo>
                    <a:pt x="21" y="180"/>
                  </a:moveTo>
                  <a:lnTo>
                    <a:pt x="21" y="180"/>
                  </a:lnTo>
                  <a:lnTo>
                    <a:pt x="41" y="175"/>
                  </a:lnTo>
                  <a:lnTo>
                    <a:pt x="63" y="170"/>
                  </a:lnTo>
                  <a:lnTo>
                    <a:pt x="84" y="167"/>
                  </a:lnTo>
                  <a:lnTo>
                    <a:pt x="107" y="163"/>
                  </a:lnTo>
                  <a:lnTo>
                    <a:pt x="155" y="155"/>
                  </a:lnTo>
                  <a:lnTo>
                    <a:pt x="203" y="147"/>
                  </a:lnTo>
                  <a:lnTo>
                    <a:pt x="228" y="142"/>
                  </a:lnTo>
                  <a:lnTo>
                    <a:pt x="253" y="135"/>
                  </a:lnTo>
                  <a:lnTo>
                    <a:pt x="278" y="127"/>
                  </a:lnTo>
                  <a:lnTo>
                    <a:pt x="302" y="118"/>
                  </a:lnTo>
                  <a:lnTo>
                    <a:pt x="314" y="111"/>
                  </a:lnTo>
                  <a:lnTo>
                    <a:pt x="326" y="105"/>
                  </a:lnTo>
                  <a:lnTo>
                    <a:pt x="338" y="98"/>
                  </a:lnTo>
                  <a:lnTo>
                    <a:pt x="350" y="91"/>
                  </a:lnTo>
                  <a:lnTo>
                    <a:pt x="361" y="82"/>
                  </a:lnTo>
                  <a:lnTo>
                    <a:pt x="371" y="74"/>
                  </a:lnTo>
                  <a:lnTo>
                    <a:pt x="383" y="63"/>
                  </a:lnTo>
                  <a:lnTo>
                    <a:pt x="393" y="53"/>
                  </a:lnTo>
                  <a:lnTo>
                    <a:pt x="336" y="0"/>
                  </a:lnTo>
                  <a:lnTo>
                    <a:pt x="329" y="7"/>
                  </a:lnTo>
                  <a:lnTo>
                    <a:pt x="321" y="14"/>
                  </a:lnTo>
                  <a:lnTo>
                    <a:pt x="314" y="21"/>
                  </a:lnTo>
                  <a:lnTo>
                    <a:pt x="306" y="26"/>
                  </a:lnTo>
                  <a:lnTo>
                    <a:pt x="297" y="33"/>
                  </a:lnTo>
                  <a:lnTo>
                    <a:pt x="288" y="38"/>
                  </a:lnTo>
                  <a:lnTo>
                    <a:pt x="279" y="43"/>
                  </a:lnTo>
                  <a:lnTo>
                    <a:pt x="271" y="47"/>
                  </a:lnTo>
                  <a:lnTo>
                    <a:pt x="251" y="54"/>
                  </a:lnTo>
                  <a:lnTo>
                    <a:pt x="231" y="61"/>
                  </a:lnTo>
                  <a:lnTo>
                    <a:pt x="210" y="66"/>
                  </a:lnTo>
                  <a:lnTo>
                    <a:pt x="189" y="71"/>
                  </a:lnTo>
                  <a:lnTo>
                    <a:pt x="143" y="80"/>
                  </a:lnTo>
                  <a:lnTo>
                    <a:pt x="96" y="86"/>
                  </a:lnTo>
                  <a:lnTo>
                    <a:pt x="72" y="90"/>
                  </a:lnTo>
                  <a:lnTo>
                    <a:pt x="47" y="94"/>
                  </a:lnTo>
                  <a:lnTo>
                    <a:pt x="24" y="99"/>
                  </a:lnTo>
                  <a:lnTo>
                    <a:pt x="0" y="105"/>
                  </a:lnTo>
                  <a:lnTo>
                    <a:pt x="21" y="18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2" name="Freeform 469"/>
            <p:cNvSpPr>
              <a:spLocks/>
            </p:cNvSpPr>
            <p:nvPr/>
          </p:nvSpPr>
          <p:spPr bwMode="auto">
            <a:xfrm>
              <a:off x="2108" y="1863"/>
              <a:ext cx="23" cy="57"/>
            </a:xfrm>
            <a:custGeom>
              <a:avLst/>
              <a:gdLst>
                <a:gd name="T0" fmla="*/ 0 w 368"/>
                <a:gd name="T1" fmla="*/ 0 h 907"/>
                <a:gd name="T2" fmla="*/ 0 w 368"/>
                <a:gd name="T3" fmla="*/ 0 h 907"/>
                <a:gd name="T4" fmla="*/ 0 w 368"/>
                <a:gd name="T5" fmla="*/ 0 h 907"/>
                <a:gd name="T6" fmla="*/ 0 w 368"/>
                <a:gd name="T7" fmla="*/ 0 h 907"/>
                <a:gd name="T8" fmla="*/ 0 w 368"/>
                <a:gd name="T9" fmla="*/ 0 h 907"/>
                <a:gd name="T10" fmla="*/ 0 w 368"/>
                <a:gd name="T11" fmla="*/ 0 h 907"/>
                <a:gd name="T12" fmla="*/ 0 w 368"/>
                <a:gd name="T13" fmla="*/ 0 h 907"/>
                <a:gd name="T14" fmla="*/ 0 w 368"/>
                <a:gd name="T15" fmla="*/ 0 h 907"/>
                <a:gd name="T16" fmla="*/ 0 w 368"/>
                <a:gd name="T17" fmla="*/ 0 h 907"/>
                <a:gd name="T18" fmla="*/ 0 w 368"/>
                <a:gd name="T19" fmla="*/ 0 h 907"/>
                <a:gd name="T20" fmla="*/ 0 w 368"/>
                <a:gd name="T21" fmla="*/ 0 h 907"/>
                <a:gd name="T22" fmla="*/ 0 w 368"/>
                <a:gd name="T23" fmla="*/ 0 h 907"/>
                <a:gd name="T24" fmla="*/ 0 w 368"/>
                <a:gd name="T25" fmla="*/ 0 h 907"/>
                <a:gd name="T26" fmla="*/ 0 w 368"/>
                <a:gd name="T27" fmla="*/ 0 h 907"/>
                <a:gd name="T28" fmla="*/ 0 w 368"/>
                <a:gd name="T29" fmla="*/ 0 h 907"/>
                <a:gd name="T30" fmla="*/ 0 w 368"/>
                <a:gd name="T31" fmla="*/ 0 h 907"/>
                <a:gd name="T32" fmla="*/ 0 w 368"/>
                <a:gd name="T33" fmla="*/ 0 h 907"/>
                <a:gd name="T34" fmla="*/ 0 w 368"/>
                <a:gd name="T35" fmla="*/ 0 h 907"/>
                <a:gd name="T36" fmla="*/ 0 w 368"/>
                <a:gd name="T37" fmla="*/ 0 h 907"/>
                <a:gd name="T38" fmla="*/ 0 w 368"/>
                <a:gd name="T39" fmla="*/ 0 h 907"/>
                <a:gd name="T40" fmla="*/ 0 w 368"/>
                <a:gd name="T41" fmla="*/ 0 h 907"/>
                <a:gd name="T42" fmla="*/ 0 w 368"/>
                <a:gd name="T43" fmla="*/ 0 h 907"/>
                <a:gd name="T44" fmla="*/ 0 w 368"/>
                <a:gd name="T45" fmla="*/ 0 h 907"/>
                <a:gd name="T46" fmla="*/ 0 w 368"/>
                <a:gd name="T47" fmla="*/ 0 h 907"/>
                <a:gd name="T48" fmla="*/ 0 w 368"/>
                <a:gd name="T49" fmla="*/ 0 h 907"/>
                <a:gd name="T50" fmla="*/ 0 w 368"/>
                <a:gd name="T51" fmla="*/ 0 h 907"/>
                <a:gd name="T52" fmla="*/ 0 w 368"/>
                <a:gd name="T53" fmla="*/ 0 h 907"/>
                <a:gd name="T54" fmla="*/ 0 w 368"/>
                <a:gd name="T55" fmla="*/ 0 h 907"/>
                <a:gd name="T56" fmla="*/ 0 w 368"/>
                <a:gd name="T57" fmla="*/ 0 h 907"/>
                <a:gd name="T58" fmla="*/ 0 w 368"/>
                <a:gd name="T59" fmla="*/ 0 h 907"/>
                <a:gd name="T60" fmla="*/ 0 w 368"/>
                <a:gd name="T61" fmla="*/ 0 h 907"/>
                <a:gd name="T62" fmla="*/ 0 w 368"/>
                <a:gd name="T63" fmla="*/ 0 h 907"/>
                <a:gd name="T64" fmla="*/ 0 w 368"/>
                <a:gd name="T65" fmla="*/ 0 h 907"/>
                <a:gd name="T66" fmla="*/ 0 w 368"/>
                <a:gd name="T67" fmla="*/ 0 h 907"/>
                <a:gd name="T68" fmla="*/ 0 w 368"/>
                <a:gd name="T69" fmla="*/ 0 h 907"/>
                <a:gd name="T70" fmla="*/ 0 w 368"/>
                <a:gd name="T71" fmla="*/ 0 h 907"/>
                <a:gd name="T72" fmla="*/ 0 w 368"/>
                <a:gd name="T73" fmla="*/ 0 h 907"/>
                <a:gd name="T74" fmla="*/ 0 w 368"/>
                <a:gd name="T75" fmla="*/ 0 h 907"/>
                <a:gd name="T76" fmla="*/ 0 w 368"/>
                <a:gd name="T77" fmla="*/ 0 h 907"/>
                <a:gd name="T78" fmla="*/ 0 w 368"/>
                <a:gd name="T79" fmla="*/ 0 h 907"/>
                <a:gd name="T80" fmla="*/ 0 w 368"/>
                <a:gd name="T81" fmla="*/ 0 h 907"/>
                <a:gd name="T82" fmla="*/ 0 w 368"/>
                <a:gd name="T83" fmla="*/ 0 h 907"/>
                <a:gd name="T84" fmla="*/ 0 w 368"/>
                <a:gd name="T85" fmla="*/ 0 h 907"/>
                <a:gd name="T86" fmla="*/ 0 w 368"/>
                <a:gd name="T87" fmla="*/ 0 h 9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68"/>
                <a:gd name="T133" fmla="*/ 0 h 907"/>
                <a:gd name="T134" fmla="*/ 368 w 368"/>
                <a:gd name="T135" fmla="*/ 907 h 90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68" h="907">
                  <a:moveTo>
                    <a:pt x="132" y="873"/>
                  </a:moveTo>
                  <a:lnTo>
                    <a:pt x="133" y="875"/>
                  </a:lnTo>
                  <a:lnTo>
                    <a:pt x="124" y="853"/>
                  </a:lnTo>
                  <a:lnTo>
                    <a:pt x="116" y="830"/>
                  </a:lnTo>
                  <a:lnTo>
                    <a:pt x="107" y="804"/>
                  </a:lnTo>
                  <a:lnTo>
                    <a:pt x="101" y="779"/>
                  </a:lnTo>
                  <a:lnTo>
                    <a:pt x="95" y="751"/>
                  </a:lnTo>
                  <a:lnTo>
                    <a:pt x="90" y="724"/>
                  </a:lnTo>
                  <a:lnTo>
                    <a:pt x="85" y="695"/>
                  </a:lnTo>
                  <a:lnTo>
                    <a:pt x="82" y="664"/>
                  </a:lnTo>
                  <a:lnTo>
                    <a:pt x="80" y="634"/>
                  </a:lnTo>
                  <a:lnTo>
                    <a:pt x="78" y="604"/>
                  </a:lnTo>
                  <a:lnTo>
                    <a:pt x="78" y="573"/>
                  </a:lnTo>
                  <a:lnTo>
                    <a:pt x="79" y="541"/>
                  </a:lnTo>
                  <a:lnTo>
                    <a:pt x="80" y="510"/>
                  </a:lnTo>
                  <a:lnTo>
                    <a:pt x="83" y="479"/>
                  </a:lnTo>
                  <a:lnTo>
                    <a:pt x="87" y="448"/>
                  </a:lnTo>
                  <a:lnTo>
                    <a:pt x="93" y="417"/>
                  </a:lnTo>
                  <a:lnTo>
                    <a:pt x="99" y="388"/>
                  </a:lnTo>
                  <a:lnTo>
                    <a:pt x="107" y="358"/>
                  </a:lnTo>
                  <a:lnTo>
                    <a:pt x="117" y="329"/>
                  </a:lnTo>
                  <a:lnTo>
                    <a:pt x="127" y="301"/>
                  </a:lnTo>
                  <a:lnTo>
                    <a:pt x="139" y="275"/>
                  </a:lnTo>
                  <a:lnTo>
                    <a:pt x="153" y="249"/>
                  </a:lnTo>
                  <a:lnTo>
                    <a:pt x="160" y="237"/>
                  </a:lnTo>
                  <a:lnTo>
                    <a:pt x="167" y="225"/>
                  </a:lnTo>
                  <a:lnTo>
                    <a:pt x="175" y="213"/>
                  </a:lnTo>
                  <a:lnTo>
                    <a:pt x="183" y="202"/>
                  </a:lnTo>
                  <a:lnTo>
                    <a:pt x="191" y="191"/>
                  </a:lnTo>
                  <a:lnTo>
                    <a:pt x="201" y="181"/>
                  </a:lnTo>
                  <a:lnTo>
                    <a:pt x="210" y="170"/>
                  </a:lnTo>
                  <a:lnTo>
                    <a:pt x="220" y="160"/>
                  </a:lnTo>
                  <a:lnTo>
                    <a:pt x="229" y="151"/>
                  </a:lnTo>
                  <a:lnTo>
                    <a:pt x="241" y="142"/>
                  </a:lnTo>
                  <a:lnTo>
                    <a:pt x="251" y="132"/>
                  </a:lnTo>
                  <a:lnTo>
                    <a:pt x="262" y="124"/>
                  </a:lnTo>
                  <a:lnTo>
                    <a:pt x="273" y="117"/>
                  </a:lnTo>
                  <a:lnTo>
                    <a:pt x="286" y="110"/>
                  </a:lnTo>
                  <a:lnTo>
                    <a:pt x="298" y="103"/>
                  </a:lnTo>
                  <a:lnTo>
                    <a:pt x="311" y="96"/>
                  </a:lnTo>
                  <a:lnTo>
                    <a:pt x="325" y="90"/>
                  </a:lnTo>
                  <a:lnTo>
                    <a:pt x="339" y="84"/>
                  </a:lnTo>
                  <a:lnTo>
                    <a:pt x="353" y="79"/>
                  </a:lnTo>
                  <a:lnTo>
                    <a:pt x="368" y="75"/>
                  </a:lnTo>
                  <a:lnTo>
                    <a:pt x="347" y="0"/>
                  </a:lnTo>
                  <a:lnTo>
                    <a:pt x="329" y="5"/>
                  </a:lnTo>
                  <a:lnTo>
                    <a:pt x="311" y="12"/>
                  </a:lnTo>
                  <a:lnTo>
                    <a:pt x="295" y="19"/>
                  </a:lnTo>
                  <a:lnTo>
                    <a:pt x="279" y="26"/>
                  </a:lnTo>
                  <a:lnTo>
                    <a:pt x="262" y="34"/>
                  </a:lnTo>
                  <a:lnTo>
                    <a:pt x="247" y="42"/>
                  </a:lnTo>
                  <a:lnTo>
                    <a:pt x="232" y="52"/>
                  </a:lnTo>
                  <a:lnTo>
                    <a:pt x="218" y="62"/>
                  </a:lnTo>
                  <a:lnTo>
                    <a:pt x="204" y="71"/>
                  </a:lnTo>
                  <a:lnTo>
                    <a:pt x="190" y="82"/>
                  </a:lnTo>
                  <a:lnTo>
                    <a:pt x="178" y="94"/>
                  </a:lnTo>
                  <a:lnTo>
                    <a:pt x="166" y="105"/>
                  </a:lnTo>
                  <a:lnTo>
                    <a:pt x="154" y="117"/>
                  </a:lnTo>
                  <a:lnTo>
                    <a:pt x="142" y="129"/>
                  </a:lnTo>
                  <a:lnTo>
                    <a:pt x="132" y="143"/>
                  </a:lnTo>
                  <a:lnTo>
                    <a:pt x="122" y="156"/>
                  </a:lnTo>
                  <a:lnTo>
                    <a:pt x="112" y="169"/>
                  </a:lnTo>
                  <a:lnTo>
                    <a:pt x="102" y="183"/>
                  </a:lnTo>
                  <a:lnTo>
                    <a:pt x="93" y="197"/>
                  </a:lnTo>
                  <a:lnTo>
                    <a:pt x="85" y="212"/>
                  </a:lnTo>
                  <a:lnTo>
                    <a:pt x="70" y="241"/>
                  </a:lnTo>
                  <a:lnTo>
                    <a:pt x="56" y="273"/>
                  </a:lnTo>
                  <a:lnTo>
                    <a:pt x="44" y="304"/>
                  </a:lnTo>
                  <a:lnTo>
                    <a:pt x="34" y="336"/>
                  </a:lnTo>
                  <a:lnTo>
                    <a:pt x="24" y="369"/>
                  </a:lnTo>
                  <a:lnTo>
                    <a:pt x="17" y="403"/>
                  </a:lnTo>
                  <a:lnTo>
                    <a:pt x="11" y="437"/>
                  </a:lnTo>
                  <a:lnTo>
                    <a:pt x="6" y="471"/>
                  </a:lnTo>
                  <a:lnTo>
                    <a:pt x="3" y="504"/>
                  </a:lnTo>
                  <a:lnTo>
                    <a:pt x="1" y="538"/>
                  </a:lnTo>
                  <a:lnTo>
                    <a:pt x="0" y="572"/>
                  </a:lnTo>
                  <a:lnTo>
                    <a:pt x="1" y="606"/>
                  </a:lnTo>
                  <a:lnTo>
                    <a:pt x="2" y="640"/>
                  </a:lnTo>
                  <a:lnTo>
                    <a:pt x="5" y="672"/>
                  </a:lnTo>
                  <a:lnTo>
                    <a:pt x="9" y="704"/>
                  </a:lnTo>
                  <a:lnTo>
                    <a:pt x="13" y="736"/>
                  </a:lnTo>
                  <a:lnTo>
                    <a:pt x="19" y="767"/>
                  </a:lnTo>
                  <a:lnTo>
                    <a:pt x="25" y="797"/>
                  </a:lnTo>
                  <a:lnTo>
                    <a:pt x="34" y="826"/>
                  </a:lnTo>
                  <a:lnTo>
                    <a:pt x="42" y="854"/>
                  </a:lnTo>
                  <a:lnTo>
                    <a:pt x="51" y="880"/>
                  </a:lnTo>
                  <a:lnTo>
                    <a:pt x="61" y="906"/>
                  </a:lnTo>
                  <a:lnTo>
                    <a:pt x="62" y="907"/>
                  </a:lnTo>
                  <a:lnTo>
                    <a:pt x="132" y="8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3" name="Freeform 470"/>
            <p:cNvSpPr>
              <a:spLocks/>
            </p:cNvSpPr>
            <p:nvPr/>
          </p:nvSpPr>
          <p:spPr bwMode="auto">
            <a:xfrm>
              <a:off x="2112" y="1918"/>
              <a:ext cx="45" cy="20"/>
            </a:xfrm>
            <a:custGeom>
              <a:avLst/>
              <a:gdLst>
                <a:gd name="T0" fmla="*/ 0 w 719"/>
                <a:gd name="T1" fmla="*/ 0 h 315"/>
                <a:gd name="T2" fmla="*/ 0 w 719"/>
                <a:gd name="T3" fmla="*/ 0 h 315"/>
                <a:gd name="T4" fmla="*/ 0 w 719"/>
                <a:gd name="T5" fmla="*/ 0 h 315"/>
                <a:gd name="T6" fmla="*/ 0 w 719"/>
                <a:gd name="T7" fmla="*/ 0 h 315"/>
                <a:gd name="T8" fmla="*/ 0 w 719"/>
                <a:gd name="T9" fmla="*/ 0 h 315"/>
                <a:gd name="T10" fmla="*/ 0 w 719"/>
                <a:gd name="T11" fmla="*/ 0 h 315"/>
                <a:gd name="T12" fmla="*/ 0 w 719"/>
                <a:gd name="T13" fmla="*/ 0 h 315"/>
                <a:gd name="T14" fmla="*/ 0 w 719"/>
                <a:gd name="T15" fmla="*/ 0 h 315"/>
                <a:gd name="T16" fmla="*/ 0 w 719"/>
                <a:gd name="T17" fmla="*/ 0 h 315"/>
                <a:gd name="T18" fmla="*/ 0 w 719"/>
                <a:gd name="T19" fmla="*/ 0 h 315"/>
                <a:gd name="T20" fmla="*/ 0 w 719"/>
                <a:gd name="T21" fmla="*/ 0 h 315"/>
                <a:gd name="T22" fmla="*/ 0 w 719"/>
                <a:gd name="T23" fmla="*/ 0 h 315"/>
                <a:gd name="T24" fmla="*/ 0 w 719"/>
                <a:gd name="T25" fmla="*/ 0 h 315"/>
                <a:gd name="T26" fmla="*/ 0 w 719"/>
                <a:gd name="T27" fmla="*/ 0 h 315"/>
                <a:gd name="T28" fmla="*/ 0 w 719"/>
                <a:gd name="T29" fmla="*/ 0 h 315"/>
                <a:gd name="T30" fmla="*/ 0 w 719"/>
                <a:gd name="T31" fmla="*/ 0 h 315"/>
                <a:gd name="T32" fmla="*/ 0 w 719"/>
                <a:gd name="T33" fmla="*/ 0 h 315"/>
                <a:gd name="T34" fmla="*/ 0 w 719"/>
                <a:gd name="T35" fmla="*/ 0 h 315"/>
                <a:gd name="T36" fmla="*/ 0 w 719"/>
                <a:gd name="T37" fmla="*/ 0 h 315"/>
                <a:gd name="T38" fmla="*/ 0 w 719"/>
                <a:gd name="T39" fmla="*/ 0 h 315"/>
                <a:gd name="T40" fmla="*/ 0 w 719"/>
                <a:gd name="T41" fmla="*/ 0 h 315"/>
                <a:gd name="T42" fmla="*/ 0 w 719"/>
                <a:gd name="T43" fmla="*/ 0 h 315"/>
                <a:gd name="T44" fmla="*/ 0 w 719"/>
                <a:gd name="T45" fmla="*/ 0 h 315"/>
                <a:gd name="T46" fmla="*/ 0 w 719"/>
                <a:gd name="T47" fmla="*/ 0 h 315"/>
                <a:gd name="T48" fmla="*/ 0 w 719"/>
                <a:gd name="T49" fmla="*/ 0 h 315"/>
                <a:gd name="T50" fmla="*/ 0 w 719"/>
                <a:gd name="T51" fmla="*/ 0 h 315"/>
                <a:gd name="T52" fmla="*/ 0 w 719"/>
                <a:gd name="T53" fmla="*/ 0 h 315"/>
                <a:gd name="T54" fmla="*/ 0 w 719"/>
                <a:gd name="T55" fmla="*/ 0 h 315"/>
                <a:gd name="T56" fmla="*/ 0 w 719"/>
                <a:gd name="T57" fmla="*/ 0 h 315"/>
                <a:gd name="T58" fmla="*/ 0 w 719"/>
                <a:gd name="T59" fmla="*/ 0 h 315"/>
                <a:gd name="T60" fmla="*/ 0 w 719"/>
                <a:gd name="T61" fmla="*/ 0 h 315"/>
                <a:gd name="T62" fmla="*/ 0 w 719"/>
                <a:gd name="T63" fmla="*/ 0 h 315"/>
                <a:gd name="T64" fmla="*/ 0 w 719"/>
                <a:gd name="T65" fmla="*/ 0 h 315"/>
                <a:gd name="T66" fmla="*/ 0 w 719"/>
                <a:gd name="T67" fmla="*/ 0 h 3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9"/>
                <a:gd name="T103" fmla="*/ 0 h 315"/>
                <a:gd name="T104" fmla="*/ 719 w 719"/>
                <a:gd name="T105" fmla="*/ 315 h 3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9" h="315">
                  <a:moveTo>
                    <a:pt x="702" y="229"/>
                  </a:moveTo>
                  <a:lnTo>
                    <a:pt x="705" y="229"/>
                  </a:lnTo>
                  <a:lnTo>
                    <a:pt x="683" y="232"/>
                  </a:lnTo>
                  <a:lnTo>
                    <a:pt x="661" y="234"/>
                  </a:lnTo>
                  <a:lnTo>
                    <a:pt x="639" y="236"/>
                  </a:lnTo>
                  <a:lnTo>
                    <a:pt x="616" y="237"/>
                  </a:lnTo>
                  <a:lnTo>
                    <a:pt x="593" y="237"/>
                  </a:lnTo>
                  <a:lnTo>
                    <a:pt x="569" y="237"/>
                  </a:lnTo>
                  <a:lnTo>
                    <a:pt x="546" y="236"/>
                  </a:lnTo>
                  <a:lnTo>
                    <a:pt x="522" y="234"/>
                  </a:lnTo>
                  <a:lnTo>
                    <a:pt x="497" y="232"/>
                  </a:lnTo>
                  <a:lnTo>
                    <a:pt x="474" y="229"/>
                  </a:lnTo>
                  <a:lnTo>
                    <a:pt x="450" y="226"/>
                  </a:lnTo>
                  <a:lnTo>
                    <a:pt x="426" y="220"/>
                  </a:lnTo>
                  <a:lnTo>
                    <a:pt x="402" y="215"/>
                  </a:lnTo>
                  <a:lnTo>
                    <a:pt x="379" y="210"/>
                  </a:lnTo>
                  <a:lnTo>
                    <a:pt x="356" y="204"/>
                  </a:lnTo>
                  <a:lnTo>
                    <a:pt x="333" y="197"/>
                  </a:lnTo>
                  <a:lnTo>
                    <a:pt x="311" y="189"/>
                  </a:lnTo>
                  <a:lnTo>
                    <a:pt x="288" y="180"/>
                  </a:lnTo>
                  <a:lnTo>
                    <a:pt x="268" y="171"/>
                  </a:lnTo>
                  <a:lnTo>
                    <a:pt x="247" y="162"/>
                  </a:lnTo>
                  <a:lnTo>
                    <a:pt x="227" y="152"/>
                  </a:lnTo>
                  <a:lnTo>
                    <a:pt x="207" y="140"/>
                  </a:lnTo>
                  <a:lnTo>
                    <a:pt x="190" y="129"/>
                  </a:lnTo>
                  <a:lnTo>
                    <a:pt x="172" y="117"/>
                  </a:lnTo>
                  <a:lnTo>
                    <a:pt x="155" y="105"/>
                  </a:lnTo>
                  <a:lnTo>
                    <a:pt x="140" y="91"/>
                  </a:lnTo>
                  <a:lnTo>
                    <a:pt x="125" y="77"/>
                  </a:lnTo>
                  <a:lnTo>
                    <a:pt x="112" y="63"/>
                  </a:lnTo>
                  <a:lnTo>
                    <a:pt x="100" y="48"/>
                  </a:lnTo>
                  <a:lnTo>
                    <a:pt x="88" y="33"/>
                  </a:lnTo>
                  <a:lnTo>
                    <a:pt x="78" y="17"/>
                  </a:lnTo>
                  <a:lnTo>
                    <a:pt x="70" y="0"/>
                  </a:lnTo>
                  <a:lnTo>
                    <a:pt x="0" y="34"/>
                  </a:lnTo>
                  <a:lnTo>
                    <a:pt x="12" y="55"/>
                  </a:lnTo>
                  <a:lnTo>
                    <a:pt x="24" y="76"/>
                  </a:lnTo>
                  <a:lnTo>
                    <a:pt x="38" y="95"/>
                  </a:lnTo>
                  <a:lnTo>
                    <a:pt x="54" y="114"/>
                  </a:lnTo>
                  <a:lnTo>
                    <a:pt x="70" y="131"/>
                  </a:lnTo>
                  <a:lnTo>
                    <a:pt x="88" y="149"/>
                  </a:lnTo>
                  <a:lnTo>
                    <a:pt x="107" y="164"/>
                  </a:lnTo>
                  <a:lnTo>
                    <a:pt x="126" y="179"/>
                  </a:lnTo>
                  <a:lnTo>
                    <a:pt x="147" y="194"/>
                  </a:lnTo>
                  <a:lnTo>
                    <a:pt x="168" y="207"/>
                  </a:lnTo>
                  <a:lnTo>
                    <a:pt x="190" y="219"/>
                  </a:lnTo>
                  <a:lnTo>
                    <a:pt x="213" y="231"/>
                  </a:lnTo>
                  <a:lnTo>
                    <a:pt x="236" y="242"/>
                  </a:lnTo>
                  <a:lnTo>
                    <a:pt x="260" y="252"/>
                  </a:lnTo>
                  <a:lnTo>
                    <a:pt x="284" y="261"/>
                  </a:lnTo>
                  <a:lnTo>
                    <a:pt x="309" y="270"/>
                  </a:lnTo>
                  <a:lnTo>
                    <a:pt x="334" y="278"/>
                  </a:lnTo>
                  <a:lnTo>
                    <a:pt x="359" y="285"/>
                  </a:lnTo>
                  <a:lnTo>
                    <a:pt x="386" y="291"/>
                  </a:lnTo>
                  <a:lnTo>
                    <a:pt x="411" y="296"/>
                  </a:lnTo>
                  <a:lnTo>
                    <a:pt x="437" y="301"/>
                  </a:lnTo>
                  <a:lnTo>
                    <a:pt x="464" y="305"/>
                  </a:lnTo>
                  <a:lnTo>
                    <a:pt x="489" y="309"/>
                  </a:lnTo>
                  <a:lnTo>
                    <a:pt x="516" y="312"/>
                  </a:lnTo>
                  <a:lnTo>
                    <a:pt x="542" y="313"/>
                  </a:lnTo>
                  <a:lnTo>
                    <a:pt x="567" y="315"/>
                  </a:lnTo>
                  <a:lnTo>
                    <a:pt x="593" y="315"/>
                  </a:lnTo>
                  <a:lnTo>
                    <a:pt x="618" y="314"/>
                  </a:lnTo>
                  <a:lnTo>
                    <a:pt x="644" y="313"/>
                  </a:lnTo>
                  <a:lnTo>
                    <a:pt x="669" y="311"/>
                  </a:lnTo>
                  <a:lnTo>
                    <a:pt x="693" y="309"/>
                  </a:lnTo>
                  <a:lnTo>
                    <a:pt x="717" y="304"/>
                  </a:lnTo>
                  <a:lnTo>
                    <a:pt x="719" y="304"/>
                  </a:lnTo>
                  <a:lnTo>
                    <a:pt x="702" y="22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4" name="Freeform 471"/>
            <p:cNvSpPr>
              <a:spLocks/>
            </p:cNvSpPr>
            <p:nvPr/>
          </p:nvSpPr>
          <p:spPr bwMode="auto">
            <a:xfrm>
              <a:off x="2156" y="1914"/>
              <a:ext cx="22" cy="23"/>
            </a:xfrm>
            <a:custGeom>
              <a:avLst/>
              <a:gdLst>
                <a:gd name="T0" fmla="*/ 0 w 363"/>
                <a:gd name="T1" fmla="*/ 0 h 366"/>
                <a:gd name="T2" fmla="*/ 0 w 363"/>
                <a:gd name="T3" fmla="*/ 0 h 366"/>
                <a:gd name="T4" fmla="*/ 0 w 363"/>
                <a:gd name="T5" fmla="*/ 0 h 366"/>
                <a:gd name="T6" fmla="*/ 0 w 363"/>
                <a:gd name="T7" fmla="*/ 0 h 366"/>
                <a:gd name="T8" fmla="*/ 0 w 363"/>
                <a:gd name="T9" fmla="*/ 0 h 366"/>
                <a:gd name="T10" fmla="*/ 0 w 363"/>
                <a:gd name="T11" fmla="*/ 0 h 366"/>
                <a:gd name="T12" fmla="*/ 0 w 363"/>
                <a:gd name="T13" fmla="*/ 0 h 366"/>
                <a:gd name="T14" fmla="*/ 0 w 363"/>
                <a:gd name="T15" fmla="*/ 0 h 366"/>
                <a:gd name="T16" fmla="*/ 0 w 363"/>
                <a:gd name="T17" fmla="*/ 0 h 366"/>
                <a:gd name="T18" fmla="*/ 0 w 363"/>
                <a:gd name="T19" fmla="*/ 0 h 366"/>
                <a:gd name="T20" fmla="*/ 0 w 363"/>
                <a:gd name="T21" fmla="*/ 0 h 366"/>
                <a:gd name="T22" fmla="*/ 0 w 363"/>
                <a:gd name="T23" fmla="*/ 0 h 366"/>
                <a:gd name="T24" fmla="*/ 0 w 363"/>
                <a:gd name="T25" fmla="*/ 0 h 366"/>
                <a:gd name="T26" fmla="*/ 0 w 363"/>
                <a:gd name="T27" fmla="*/ 0 h 366"/>
                <a:gd name="T28" fmla="*/ 0 w 363"/>
                <a:gd name="T29" fmla="*/ 0 h 366"/>
                <a:gd name="T30" fmla="*/ 0 w 363"/>
                <a:gd name="T31" fmla="*/ 0 h 366"/>
                <a:gd name="T32" fmla="*/ 0 w 363"/>
                <a:gd name="T33" fmla="*/ 0 h 366"/>
                <a:gd name="T34" fmla="*/ 0 w 363"/>
                <a:gd name="T35" fmla="*/ 0 h 366"/>
                <a:gd name="T36" fmla="*/ 0 w 363"/>
                <a:gd name="T37" fmla="*/ 0 h 366"/>
                <a:gd name="T38" fmla="*/ 0 w 363"/>
                <a:gd name="T39" fmla="*/ 0 h 366"/>
                <a:gd name="T40" fmla="*/ 0 w 363"/>
                <a:gd name="T41" fmla="*/ 0 h 366"/>
                <a:gd name="T42" fmla="*/ 0 w 363"/>
                <a:gd name="T43" fmla="*/ 0 h 366"/>
                <a:gd name="T44" fmla="*/ 0 w 363"/>
                <a:gd name="T45" fmla="*/ 0 h 366"/>
                <a:gd name="T46" fmla="*/ 0 w 363"/>
                <a:gd name="T47" fmla="*/ 0 h 366"/>
                <a:gd name="T48" fmla="*/ 0 w 363"/>
                <a:gd name="T49" fmla="*/ 0 h 366"/>
                <a:gd name="T50" fmla="*/ 0 w 363"/>
                <a:gd name="T51" fmla="*/ 0 h 366"/>
                <a:gd name="T52" fmla="*/ 0 w 363"/>
                <a:gd name="T53" fmla="*/ 0 h 366"/>
                <a:gd name="T54" fmla="*/ 0 w 363"/>
                <a:gd name="T55" fmla="*/ 0 h 366"/>
                <a:gd name="T56" fmla="*/ 0 w 363"/>
                <a:gd name="T57" fmla="*/ 0 h 366"/>
                <a:gd name="T58" fmla="*/ 0 w 363"/>
                <a:gd name="T59" fmla="*/ 0 h 366"/>
                <a:gd name="T60" fmla="*/ 0 w 363"/>
                <a:gd name="T61" fmla="*/ 0 h 366"/>
                <a:gd name="T62" fmla="*/ 0 w 363"/>
                <a:gd name="T63" fmla="*/ 0 h 366"/>
                <a:gd name="T64" fmla="*/ 0 w 363"/>
                <a:gd name="T65" fmla="*/ 0 h 366"/>
                <a:gd name="T66" fmla="*/ 0 w 363"/>
                <a:gd name="T67" fmla="*/ 0 h 366"/>
                <a:gd name="T68" fmla="*/ 0 w 363"/>
                <a:gd name="T69" fmla="*/ 0 h 366"/>
                <a:gd name="T70" fmla="*/ 0 w 363"/>
                <a:gd name="T71" fmla="*/ 0 h 366"/>
                <a:gd name="T72" fmla="*/ 0 w 363"/>
                <a:gd name="T73" fmla="*/ 0 h 366"/>
                <a:gd name="T74" fmla="*/ 0 w 363"/>
                <a:gd name="T75" fmla="*/ 0 h 366"/>
                <a:gd name="T76" fmla="*/ 0 w 363"/>
                <a:gd name="T77" fmla="*/ 0 h 366"/>
                <a:gd name="T78" fmla="*/ 0 w 363"/>
                <a:gd name="T79" fmla="*/ 0 h 366"/>
                <a:gd name="T80" fmla="*/ 0 w 363"/>
                <a:gd name="T81" fmla="*/ 0 h 366"/>
                <a:gd name="T82" fmla="*/ 0 w 363"/>
                <a:gd name="T83" fmla="*/ 0 h 366"/>
                <a:gd name="T84" fmla="*/ 0 w 363"/>
                <a:gd name="T85" fmla="*/ 0 h 366"/>
                <a:gd name="T86" fmla="*/ 0 w 363"/>
                <a:gd name="T87" fmla="*/ 0 h 366"/>
                <a:gd name="T88" fmla="*/ 0 w 363"/>
                <a:gd name="T89" fmla="*/ 0 h 366"/>
                <a:gd name="T90" fmla="*/ 0 w 363"/>
                <a:gd name="T91" fmla="*/ 0 h 366"/>
                <a:gd name="T92" fmla="*/ 0 w 363"/>
                <a:gd name="T93" fmla="*/ 0 h 366"/>
                <a:gd name="T94" fmla="*/ 0 w 363"/>
                <a:gd name="T95" fmla="*/ 0 h 366"/>
                <a:gd name="T96" fmla="*/ 0 w 363"/>
                <a:gd name="T97" fmla="*/ 0 h 366"/>
                <a:gd name="T98" fmla="*/ 0 w 363"/>
                <a:gd name="T99" fmla="*/ 0 h 366"/>
                <a:gd name="T100" fmla="*/ 0 w 363"/>
                <a:gd name="T101" fmla="*/ 0 h 366"/>
                <a:gd name="T102" fmla="*/ 0 w 363"/>
                <a:gd name="T103" fmla="*/ 0 h 366"/>
                <a:gd name="T104" fmla="*/ 0 w 363"/>
                <a:gd name="T105" fmla="*/ 0 h 366"/>
                <a:gd name="T106" fmla="*/ 0 w 363"/>
                <a:gd name="T107" fmla="*/ 0 h 366"/>
                <a:gd name="T108" fmla="*/ 0 w 363"/>
                <a:gd name="T109" fmla="*/ 0 h 366"/>
                <a:gd name="T110" fmla="*/ 0 w 363"/>
                <a:gd name="T111" fmla="*/ 0 h 366"/>
                <a:gd name="T112" fmla="*/ 0 w 363"/>
                <a:gd name="T113" fmla="*/ 0 h 3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63"/>
                <a:gd name="T172" fmla="*/ 0 h 366"/>
                <a:gd name="T173" fmla="*/ 363 w 363"/>
                <a:gd name="T174" fmla="*/ 366 h 3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63" h="366">
                  <a:moveTo>
                    <a:pt x="286" y="0"/>
                  </a:moveTo>
                  <a:lnTo>
                    <a:pt x="286" y="1"/>
                  </a:lnTo>
                  <a:lnTo>
                    <a:pt x="285" y="13"/>
                  </a:lnTo>
                  <a:lnTo>
                    <a:pt x="283" y="25"/>
                  </a:lnTo>
                  <a:lnTo>
                    <a:pt x="281" y="38"/>
                  </a:lnTo>
                  <a:lnTo>
                    <a:pt x="277" y="50"/>
                  </a:lnTo>
                  <a:lnTo>
                    <a:pt x="273" y="62"/>
                  </a:lnTo>
                  <a:lnTo>
                    <a:pt x="269" y="74"/>
                  </a:lnTo>
                  <a:lnTo>
                    <a:pt x="263" y="86"/>
                  </a:lnTo>
                  <a:lnTo>
                    <a:pt x="257" y="98"/>
                  </a:lnTo>
                  <a:lnTo>
                    <a:pt x="250" y="109"/>
                  </a:lnTo>
                  <a:lnTo>
                    <a:pt x="242" y="122"/>
                  </a:lnTo>
                  <a:lnTo>
                    <a:pt x="234" y="133"/>
                  </a:lnTo>
                  <a:lnTo>
                    <a:pt x="226" y="144"/>
                  </a:lnTo>
                  <a:lnTo>
                    <a:pt x="217" y="155"/>
                  </a:lnTo>
                  <a:lnTo>
                    <a:pt x="206" y="166"/>
                  </a:lnTo>
                  <a:lnTo>
                    <a:pt x="196" y="177"/>
                  </a:lnTo>
                  <a:lnTo>
                    <a:pt x="187" y="186"/>
                  </a:lnTo>
                  <a:lnTo>
                    <a:pt x="163" y="207"/>
                  </a:lnTo>
                  <a:lnTo>
                    <a:pt x="141" y="224"/>
                  </a:lnTo>
                  <a:lnTo>
                    <a:pt x="116" y="240"/>
                  </a:lnTo>
                  <a:lnTo>
                    <a:pt x="93" y="255"/>
                  </a:lnTo>
                  <a:lnTo>
                    <a:pt x="68" y="267"/>
                  </a:lnTo>
                  <a:lnTo>
                    <a:pt x="45" y="277"/>
                  </a:lnTo>
                  <a:lnTo>
                    <a:pt x="33" y="281"/>
                  </a:lnTo>
                  <a:lnTo>
                    <a:pt x="22" y="285"/>
                  </a:lnTo>
                  <a:lnTo>
                    <a:pt x="11" y="289"/>
                  </a:lnTo>
                  <a:lnTo>
                    <a:pt x="0" y="291"/>
                  </a:lnTo>
                  <a:lnTo>
                    <a:pt x="17" y="366"/>
                  </a:lnTo>
                  <a:lnTo>
                    <a:pt x="31" y="363"/>
                  </a:lnTo>
                  <a:lnTo>
                    <a:pt x="45" y="359"/>
                  </a:lnTo>
                  <a:lnTo>
                    <a:pt x="59" y="354"/>
                  </a:lnTo>
                  <a:lnTo>
                    <a:pt x="73" y="349"/>
                  </a:lnTo>
                  <a:lnTo>
                    <a:pt x="101" y="337"/>
                  </a:lnTo>
                  <a:lnTo>
                    <a:pt x="130" y="322"/>
                  </a:lnTo>
                  <a:lnTo>
                    <a:pt x="158" y="306"/>
                  </a:lnTo>
                  <a:lnTo>
                    <a:pt x="186" y="286"/>
                  </a:lnTo>
                  <a:lnTo>
                    <a:pt x="213" y="266"/>
                  </a:lnTo>
                  <a:lnTo>
                    <a:pt x="238" y="243"/>
                  </a:lnTo>
                  <a:lnTo>
                    <a:pt x="252" y="231"/>
                  </a:lnTo>
                  <a:lnTo>
                    <a:pt x="263" y="219"/>
                  </a:lnTo>
                  <a:lnTo>
                    <a:pt x="275" y="206"/>
                  </a:lnTo>
                  <a:lnTo>
                    <a:pt x="286" y="192"/>
                  </a:lnTo>
                  <a:lnTo>
                    <a:pt x="297" y="179"/>
                  </a:lnTo>
                  <a:lnTo>
                    <a:pt x="307" y="165"/>
                  </a:lnTo>
                  <a:lnTo>
                    <a:pt x="316" y="150"/>
                  </a:lnTo>
                  <a:lnTo>
                    <a:pt x="324" y="135"/>
                  </a:lnTo>
                  <a:lnTo>
                    <a:pt x="333" y="121"/>
                  </a:lnTo>
                  <a:lnTo>
                    <a:pt x="340" y="104"/>
                  </a:lnTo>
                  <a:lnTo>
                    <a:pt x="346" y="89"/>
                  </a:lnTo>
                  <a:lnTo>
                    <a:pt x="352" y="71"/>
                  </a:lnTo>
                  <a:lnTo>
                    <a:pt x="356" y="55"/>
                  </a:lnTo>
                  <a:lnTo>
                    <a:pt x="359" y="39"/>
                  </a:lnTo>
                  <a:lnTo>
                    <a:pt x="362" y="21"/>
                  </a:lnTo>
                  <a:lnTo>
                    <a:pt x="363" y="3"/>
                  </a:lnTo>
                  <a:lnTo>
                    <a:pt x="363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5" name="Freeform 472"/>
            <p:cNvSpPr>
              <a:spLocks/>
            </p:cNvSpPr>
            <p:nvPr/>
          </p:nvSpPr>
          <p:spPr bwMode="auto">
            <a:xfrm>
              <a:off x="2151" y="1856"/>
              <a:ext cx="28" cy="58"/>
            </a:xfrm>
            <a:custGeom>
              <a:avLst/>
              <a:gdLst>
                <a:gd name="T0" fmla="*/ 0 w 440"/>
                <a:gd name="T1" fmla="*/ 0 h 926"/>
                <a:gd name="T2" fmla="*/ 0 w 440"/>
                <a:gd name="T3" fmla="*/ 0 h 926"/>
                <a:gd name="T4" fmla="*/ 0 w 440"/>
                <a:gd name="T5" fmla="*/ 0 h 926"/>
                <a:gd name="T6" fmla="*/ 0 w 440"/>
                <a:gd name="T7" fmla="*/ 0 h 926"/>
                <a:gd name="T8" fmla="*/ 0 w 440"/>
                <a:gd name="T9" fmla="*/ 0 h 926"/>
                <a:gd name="T10" fmla="*/ 0 w 440"/>
                <a:gd name="T11" fmla="*/ 0 h 926"/>
                <a:gd name="T12" fmla="*/ 0 w 440"/>
                <a:gd name="T13" fmla="*/ 0 h 926"/>
                <a:gd name="T14" fmla="*/ 0 w 440"/>
                <a:gd name="T15" fmla="*/ 0 h 926"/>
                <a:gd name="T16" fmla="*/ 0 w 440"/>
                <a:gd name="T17" fmla="*/ 0 h 926"/>
                <a:gd name="T18" fmla="*/ 0 w 440"/>
                <a:gd name="T19" fmla="*/ 0 h 926"/>
                <a:gd name="T20" fmla="*/ 0 w 440"/>
                <a:gd name="T21" fmla="*/ 0 h 926"/>
                <a:gd name="T22" fmla="*/ 0 w 440"/>
                <a:gd name="T23" fmla="*/ 0 h 926"/>
                <a:gd name="T24" fmla="*/ 0 w 440"/>
                <a:gd name="T25" fmla="*/ 0 h 926"/>
                <a:gd name="T26" fmla="*/ 0 w 440"/>
                <a:gd name="T27" fmla="*/ 0 h 926"/>
                <a:gd name="T28" fmla="*/ 0 w 440"/>
                <a:gd name="T29" fmla="*/ 0 h 926"/>
                <a:gd name="T30" fmla="*/ 0 w 440"/>
                <a:gd name="T31" fmla="*/ 0 h 926"/>
                <a:gd name="T32" fmla="*/ 0 w 440"/>
                <a:gd name="T33" fmla="*/ 0 h 926"/>
                <a:gd name="T34" fmla="*/ 0 w 440"/>
                <a:gd name="T35" fmla="*/ 0 h 926"/>
                <a:gd name="T36" fmla="*/ 0 w 440"/>
                <a:gd name="T37" fmla="*/ 0 h 926"/>
                <a:gd name="T38" fmla="*/ 0 w 440"/>
                <a:gd name="T39" fmla="*/ 0 h 926"/>
                <a:gd name="T40" fmla="*/ 0 w 440"/>
                <a:gd name="T41" fmla="*/ 0 h 926"/>
                <a:gd name="T42" fmla="*/ 0 w 440"/>
                <a:gd name="T43" fmla="*/ 0 h 926"/>
                <a:gd name="T44" fmla="*/ 0 w 440"/>
                <a:gd name="T45" fmla="*/ 0 h 926"/>
                <a:gd name="T46" fmla="*/ 0 w 440"/>
                <a:gd name="T47" fmla="*/ 0 h 926"/>
                <a:gd name="T48" fmla="*/ 0 w 440"/>
                <a:gd name="T49" fmla="*/ 0 h 926"/>
                <a:gd name="T50" fmla="*/ 0 w 440"/>
                <a:gd name="T51" fmla="*/ 0 h 926"/>
                <a:gd name="T52" fmla="*/ 0 w 440"/>
                <a:gd name="T53" fmla="*/ 0 h 926"/>
                <a:gd name="T54" fmla="*/ 0 w 440"/>
                <a:gd name="T55" fmla="*/ 0 h 926"/>
                <a:gd name="T56" fmla="*/ 0 w 440"/>
                <a:gd name="T57" fmla="*/ 0 h 926"/>
                <a:gd name="T58" fmla="*/ 0 w 440"/>
                <a:gd name="T59" fmla="*/ 0 h 926"/>
                <a:gd name="T60" fmla="*/ 0 w 440"/>
                <a:gd name="T61" fmla="*/ 0 h 926"/>
                <a:gd name="T62" fmla="*/ 0 w 440"/>
                <a:gd name="T63" fmla="*/ 0 h 926"/>
                <a:gd name="T64" fmla="*/ 0 w 440"/>
                <a:gd name="T65" fmla="*/ 0 h 926"/>
                <a:gd name="T66" fmla="*/ 0 w 440"/>
                <a:gd name="T67" fmla="*/ 0 h 926"/>
                <a:gd name="T68" fmla="*/ 0 w 440"/>
                <a:gd name="T69" fmla="*/ 0 h 926"/>
                <a:gd name="T70" fmla="*/ 0 w 440"/>
                <a:gd name="T71" fmla="*/ 0 h 926"/>
                <a:gd name="T72" fmla="*/ 0 w 440"/>
                <a:gd name="T73" fmla="*/ 0 h 926"/>
                <a:gd name="T74" fmla="*/ 0 w 440"/>
                <a:gd name="T75" fmla="*/ 0 h 926"/>
                <a:gd name="T76" fmla="*/ 0 w 440"/>
                <a:gd name="T77" fmla="*/ 0 h 926"/>
                <a:gd name="T78" fmla="*/ 0 w 440"/>
                <a:gd name="T79" fmla="*/ 0 h 926"/>
                <a:gd name="T80" fmla="*/ 0 w 440"/>
                <a:gd name="T81" fmla="*/ 0 h 926"/>
                <a:gd name="T82" fmla="*/ 0 w 440"/>
                <a:gd name="T83" fmla="*/ 0 h 926"/>
                <a:gd name="T84" fmla="*/ 0 w 440"/>
                <a:gd name="T85" fmla="*/ 0 h 926"/>
                <a:gd name="T86" fmla="*/ 0 w 440"/>
                <a:gd name="T87" fmla="*/ 0 h 926"/>
                <a:gd name="T88" fmla="*/ 0 w 440"/>
                <a:gd name="T89" fmla="*/ 0 h 926"/>
                <a:gd name="T90" fmla="*/ 0 w 440"/>
                <a:gd name="T91" fmla="*/ 0 h 926"/>
                <a:gd name="T92" fmla="*/ 0 w 440"/>
                <a:gd name="T93" fmla="*/ 0 h 926"/>
                <a:gd name="T94" fmla="*/ 0 w 440"/>
                <a:gd name="T95" fmla="*/ 0 h 926"/>
                <a:gd name="T96" fmla="*/ 0 w 440"/>
                <a:gd name="T97" fmla="*/ 0 h 926"/>
                <a:gd name="T98" fmla="*/ 0 w 440"/>
                <a:gd name="T99" fmla="*/ 0 h 926"/>
                <a:gd name="T100" fmla="*/ 0 w 440"/>
                <a:gd name="T101" fmla="*/ 0 h 926"/>
                <a:gd name="T102" fmla="*/ 0 w 440"/>
                <a:gd name="T103" fmla="*/ 0 h 926"/>
                <a:gd name="T104" fmla="*/ 0 w 440"/>
                <a:gd name="T105" fmla="*/ 0 h 926"/>
                <a:gd name="T106" fmla="*/ 0 w 440"/>
                <a:gd name="T107" fmla="*/ 0 h 926"/>
                <a:gd name="T108" fmla="*/ 0 w 440"/>
                <a:gd name="T109" fmla="*/ 0 h 926"/>
                <a:gd name="T110" fmla="*/ 0 w 440"/>
                <a:gd name="T111" fmla="*/ 0 h 926"/>
                <a:gd name="T112" fmla="*/ 0 w 440"/>
                <a:gd name="T113" fmla="*/ 0 h 926"/>
                <a:gd name="T114" fmla="*/ 0 w 440"/>
                <a:gd name="T115" fmla="*/ 0 h 926"/>
                <a:gd name="T116" fmla="*/ 0 w 440"/>
                <a:gd name="T117" fmla="*/ 0 h 926"/>
                <a:gd name="T118" fmla="*/ 0 w 440"/>
                <a:gd name="T119" fmla="*/ 0 h 926"/>
                <a:gd name="T120" fmla="*/ 0 w 440"/>
                <a:gd name="T121" fmla="*/ 0 h 926"/>
                <a:gd name="T122" fmla="*/ 0 w 440"/>
                <a:gd name="T123" fmla="*/ 0 h 926"/>
                <a:gd name="T124" fmla="*/ 0 w 440"/>
                <a:gd name="T125" fmla="*/ 0 h 9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40"/>
                <a:gd name="T190" fmla="*/ 0 h 926"/>
                <a:gd name="T191" fmla="*/ 440 w 440"/>
                <a:gd name="T192" fmla="*/ 926 h 9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40" h="926">
                  <a:moveTo>
                    <a:pt x="0" y="65"/>
                  </a:moveTo>
                  <a:lnTo>
                    <a:pt x="33" y="88"/>
                  </a:lnTo>
                  <a:lnTo>
                    <a:pt x="64" y="111"/>
                  </a:lnTo>
                  <a:lnTo>
                    <a:pt x="94" y="135"/>
                  </a:lnTo>
                  <a:lnTo>
                    <a:pt x="122" y="158"/>
                  </a:lnTo>
                  <a:lnTo>
                    <a:pt x="147" y="183"/>
                  </a:lnTo>
                  <a:lnTo>
                    <a:pt x="171" y="209"/>
                  </a:lnTo>
                  <a:lnTo>
                    <a:pt x="192" y="233"/>
                  </a:lnTo>
                  <a:lnTo>
                    <a:pt x="213" y="259"/>
                  </a:lnTo>
                  <a:lnTo>
                    <a:pt x="231" y="284"/>
                  </a:lnTo>
                  <a:lnTo>
                    <a:pt x="248" y="311"/>
                  </a:lnTo>
                  <a:lnTo>
                    <a:pt x="264" y="338"/>
                  </a:lnTo>
                  <a:lnTo>
                    <a:pt x="277" y="364"/>
                  </a:lnTo>
                  <a:lnTo>
                    <a:pt x="291" y="391"/>
                  </a:lnTo>
                  <a:lnTo>
                    <a:pt x="302" y="418"/>
                  </a:lnTo>
                  <a:lnTo>
                    <a:pt x="312" y="445"/>
                  </a:lnTo>
                  <a:lnTo>
                    <a:pt x="322" y="473"/>
                  </a:lnTo>
                  <a:lnTo>
                    <a:pt x="330" y="501"/>
                  </a:lnTo>
                  <a:lnTo>
                    <a:pt x="337" y="528"/>
                  </a:lnTo>
                  <a:lnTo>
                    <a:pt x="343" y="557"/>
                  </a:lnTo>
                  <a:lnTo>
                    <a:pt x="348" y="585"/>
                  </a:lnTo>
                  <a:lnTo>
                    <a:pt x="352" y="613"/>
                  </a:lnTo>
                  <a:lnTo>
                    <a:pt x="356" y="641"/>
                  </a:lnTo>
                  <a:lnTo>
                    <a:pt x="358" y="670"/>
                  </a:lnTo>
                  <a:lnTo>
                    <a:pt x="360" y="698"/>
                  </a:lnTo>
                  <a:lnTo>
                    <a:pt x="363" y="726"/>
                  </a:lnTo>
                  <a:lnTo>
                    <a:pt x="363" y="755"/>
                  </a:lnTo>
                  <a:lnTo>
                    <a:pt x="364" y="782"/>
                  </a:lnTo>
                  <a:lnTo>
                    <a:pt x="364" y="811"/>
                  </a:lnTo>
                  <a:lnTo>
                    <a:pt x="361" y="866"/>
                  </a:lnTo>
                  <a:lnTo>
                    <a:pt x="359" y="922"/>
                  </a:lnTo>
                  <a:lnTo>
                    <a:pt x="436" y="926"/>
                  </a:lnTo>
                  <a:lnTo>
                    <a:pt x="439" y="869"/>
                  </a:lnTo>
                  <a:lnTo>
                    <a:pt x="440" y="812"/>
                  </a:lnTo>
                  <a:lnTo>
                    <a:pt x="440" y="782"/>
                  </a:lnTo>
                  <a:lnTo>
                    <a:pt x="440" y="754"/>
                  </a:lnTo>
                  <a:lnTo>
                    <a:pt x="439" y="724"/>
                  </a:lnTo>
                  <a:lnTo>
                    <a:pt x="438" y="693"/>
                  </a:lnTo>
                  <a:lnTo>
                    <a:pt x="436" y="663"/>
                  </a:lnTo>
                  <a:lnTo>
                    <a:pt x="433" y="633"/>
                  </a:lnTo>
                  <a:lnTo>
                    <a:pt x="429" y="603"/>
                  </a:lnTo>
                  <a:lnTo>
                    <a:pt x="425" y="572"/>
                  </a:lnTo>
                  <a:lnTo>
                    <a:pt x="419" y="542"/>
                  </a:lnTo>
                  <a:lnTo>
                    <a:pt x="413" y="511"/>
                  </a:lnTo>
                  <a:lnTo>
                    <a:pt x="405" y="480"/>
                  </a:lnTo>
                  <a:lnTo>
                    <a:pt x="395" y="450"/>
                  </a:lnTo>
                  <a:lnTo>
                    <a:pt x="386" y="420"/>
                  </a:lnTo>
                  <a:lnTo>
                    <a:pt x="374" y="389"/>
                  </a:lnTo>
                  <a:lnTo>
                    <a:pt x="361" y="359"/>
                  </a:lnTo>
                  <a:lnTo>
                    <a:pt x="347" y="330"/>
                  </a:lnTo>
                  <a:lnTo>
                    <a:pt x="331" y="300"/>
                  </a:lnTo>
                  <a:lnTo>
                    <a:pt x="313" y="270"/>
                  </a:lnTo>
                  <a:lnTo>
                    <a:pt x="295" y="241"/>
                  </a:lnTo>
                  <a:lnTo>
                    <a:pt x="274" y="213"/>
                  </a:lnTo>
                  <a:lnTo>
                    <a:pt x="252" y="184"/>
                  </a:lnTo>
                  <a:lnTo>
                    <a:pt x="227" y="156"/>
                  </a:lnTo>
                  <a:lnTo>
                    <a:pt x="202" y="129"/>
                  </a:lnTo>
                  <a:lnTo>
                    <a:pt x="174" y="102"/>
                  </a:lnTo>
                  <a:lnTo>
                    <a:pt x="144" y="75"/>
                  </a:lnTo>
                  <a:lnTo>
                    <a:pt x="112" y="50"/>
                  </a:lnTo>
                  <a:lnTo>
                    <a:pt x="78" y="24"/>
                  </a:lnTo>
                  <a:lnTo>
                    <a:pt x="42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6" name="Freeform 473"/>
            <p:cNvSpPr>
              <a:spLocks/>
            </p:cNvSpPr>
            <p:nvPr/>
          </p:nvSpPr>
          <p:spPr bwMode="auto">
            <a:xfrm>
              <a:off x="2176" y="1928"/>
              <a:ext cx="46" cy="17"/>
            </a:xfrm>
            <a:custGeom>
              <a:avLst/>
              <a:gdLst>
                <a:gd name="T0" fmla="*/ 0 w 738"/>
                <a:gd name="T1" fmla="*/ 0 h 284"/>
                <a:gd name="T2" fmla="*/ 0 w 738"/>
                <a:gd name="T3" fmla="*/ 0 h 284"/>
                <a:gd name="T4" fmla="*/ 0 w 738"/>
                <a:gd name="T5" fmla="*/ 0 h 284"/>
                <a:gd name="T6" fmla="*/ 0 w 738"/>
                <a:gd name="T7" fmla="*/ 0 h 284"/>
                <a:gd name="T8" fmla="*/ 0 w 738"/>
                <a:gd name="T9" fmla="*/ 0 h 284"/>
                <a:gd name="T10" fmla="*/ 0 w 738"/>
                <a:gd name="T11" fmla="*/ 0 h 284"/>
                <a:gd name="T12" fmla="*/ 0 w 738"/>
                <a:gd name="T13" fmla="*/ 0 h 284"/>
                <a:gd name="T14" fmla="*/ 0 w 738"/>
                <a:gd name="T15" fmla="*/ 0 h 284"/>
                <a:gd name="T16" fmla="*/ 0 w 738"/>
                <a:gd name="T17" fmla="*/ 0 h 284"/>
                <a:gd name="T18" fmla="*/ 0 w 738"/>
                <a:gd name="T19" fmla="*/ 0 h 284"/>
                <a:gd name="T20" fmla="*/ 0 w 738"/>
                <a:gd name="T21" fmla="*/ 0 h 284"/>
                <a:gd name="T22" fmla="*/ 0 w 738"/>
                <a:gd name="T23" fmla="*/ 0 h 284"/>
                <a:gd name="T24" fmla="*/ 0 w 738"/>
                <a:gd name="T25" fmla="*/ 0 h 284"/>
                <a:gd name="T26" fmla="*/ 0 w 738"/>
                <a:gd name="T27" fmla="*/ 0 h 284"/>
                <a:gd name="T28" fmla="*/ 0 w 738"/>
                <a:gd name="T29" fmla="*/ 0 h 284"/>
                <a:gd name="T30" fmla="*/ 0 w 738"/>
                <a:gd name="T31" fmla="*/ 0 h 284"/>
                <a:gd name="T32" fmla="*/ 0 w 738"/>
                <a:gd name="T33" fmla="*/ 0 h 284"/>
                <a:gd name="T34" fmla="*/ 0 w 738"/>
                <a:gd name="T35" fmla="*/ 0 h 284"/>
                <a:gd name="T36" fmla="*/ 0 w 738"/>
                <a:gd name="T37" fmla="*/ 0 h 284"/>
                <a:gd name="T38" fmla="*/ 0 w 738"/>
                <a:gd name="T39" fmla="*/ 0 h 284"/>
                <a:gd name="T40" fmla="*/ 0 w 738"/>
                <a:gd name="T41" fmla="*/ 0 h 284"/>
                <a:gd name="T42" fmla="*/ 0 w 738"/>
                <a:gd name="T43" fmla="*/ 0 h 284"/>
                <a:gd name="T44" fmla="*/ 0 w 738"/>
                <a:gd name="T45" fmla="*/ 0 h 284"/>
                <a:gd name="T46" fmla="*/ 0 w 738"/>
                <a:gd name="T47" fmla="*/ 0 h 284"/>
                <a:gd name="T48" fmla="*/ 0 w 738"/>
                <a:gd name="T49" fmla="*/ 0 h 284"/>
                <a:gd name="T50" fmla="*/ 0 w 738"/>
                <a:gd name="T51" fmla="*/ 0 h 284"/>
                <a:gd name="T52" fmla="*/ 0 w 738"/>
                <a:gd name="T53" fmla="*/ 0 h 284"/>
                <a:gd name="T54" fmla="*/ 0 w 738"/>
                <a:gd name="T55" fmla="*/ 0 h 284"/>
                <a:gd name="T56" fmla="*/ 0 w 738"/>
                <a:gd name="T57" fmla="*/ 0 h 284"/>
                <a:gd name="T58" fmla="*/ 0 w 738"/>
                <a:gd name="T59" fmla="*/ 0 h 284"/>
                <a:gd name="T60" fmla="*/ 0 w 738"/>
                <a:gd name="T61" fmla="*/ 0 h 284"/>
                <a:gd name="T62" fmla="*/ 0 w 738"/>
                <a:gd name="T63" fmla="*/ 0 h 284"/>
                <a:gd name="T64" fmla="*/ 0 w 738"/>
                <a:gd name="T65" fmla="*/ 0 h 284"/>
                <a:gd name="T66" fmla="*/ 0 w 738"/>
                <a:gd name="T67" fmla="*/ 0 h 284"/>
                <a:gd name="T68" fmla="*/ 0 w 738"/>
                <a:gd name="T69" fmla="*/ 0 h 284"/>
                <a:gd name="T70" fmla="*/ 0 w 738"/>
                <a:gd name="T71" fmla="*/ 0 h 284"/>
                <a:gd name="T72" fmla="*/ 0 w 738"/>
                <a:gd name="T73" fmla="*/ 0 h 284"/>
                <a:gd name="T74" fmla="*/ 0 w 738"/>
                <a:gd name="T75" fmla="*/ 0 h 284"/>
                <a:gd name="T76" fmla="*/ 0 w 738"/>
                <a:gd name="T77" fmla="*/ 0 h 284"/>
                <a:gd name="T78" fmla="*/ 0 w 738"/>
                <a:gd name="T79" fmla="*/ 0 h 284"/>
                <a:gd name="T80" fmla="*/ 0 w 738"/>
                <a:gd name="T81" fmla="*/ 0 h 284"/>
                <a:gd name="T82" fmla="*/ 0 w 738"/>
                <a:gd name="T83" fmla="*/ 0 h 284"/>
                <a:gd name="T84" fmla="*/ 0 w 738"/>
                <a:gd name="T85" fmla="*/ 0 h 284"/>
                <a:gd name="T86" fmla="*/ 0 w 738"/>
                <a:gd name="T87" fmla="*/ 0 h 284"/>
                <a:gd name="T88" fmla="*/ 0 w 738"/>
                <a:gd name="T89" fmla="*/ 0 h 284"/>
                <a:gd name="T90" fmla="*/ 0 w 738"/>
                <a:gd name="T91" fmla="*/ 0 h 284"/>
                <a:gd name="T92" fmla="*/ 0 w 738"/>
                <a:gd name="T93" fmla="*/ 0 h 284"/>
                <a:gd name="T94" fmla="*/ 0 w 738"/>
                <a:gd name="T95" fmla="*/ 0 h 284"/>
                <a:gd name="T96" fmla="*/ 0 w 738"/>
                <a:gd name="T97" fmla="*/ 0 h 284"/>
                <a:gd name="T98" fmla="*/ 0 w 738"/>
                <a:gd name="T99" fmla="*/ 0 h 284"/>
                <a:gd name="T100" fmla="*/ 0 w 738"/>
                <a:gd name="T101" fmla="*/ 0 h 2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8"/>
                <a:gd name="T154" fmla="*/ 0 h 284"/>
                <a:gd name="T155" fmla="*/ 738 w 738"/>
                <a:gd name="T156" fmla="*/ 284 h 28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8" h="284">
                  <a:moveTo>
                    <a:pt x="517" y="2"/>
                  </a:moveTo>
                  <a:lnTo>
                    <a:pt x="489" y="5"/>
                  </a:lnTo>
                  <a:lnTo>
                    <a:pt x="462" y="7"/>
                  </a:lnTo>
                  <a:lnTo>
                    <a:pt x="434" y="7"/>
                  </a:lnTo>
                  <a:lnTo>
                    <a:pt x="406" y="7"/>
                  </a:lnTo>
                  <a:lnTo>
                    <a:pt x="350" y="5"/>
                  </a:lnTo>
                  <a:lnTo>
                    <a:pt x="295" y="3"/>
                  </a:lnTo>
                  <a:lnTo>
                    <a:pt x="268" y="4"/>
                  </a:lnTo>
                  <a:lnTo>
                    <a:pt x="241" y="5"/>
                  </a:lnTo>
                  <a:lnTo>
                    <a:pt x="228" y="7"/>
                  </a:lnTo>
                  <a:lnTo>
                    <a:pt x="216" y="9"/>
                  </a:lnTo>
                  <a:lnTo>
                    <a:pt x="202" y="11"/>
                  </a:lnTo>
                  <a:lnTo>
                    <a:pt x="190" y="14"/>
                  </a:lnTo>
                  <a:lnTo>
                    <a:pt x="179" y="18"/>
                  </a:lnTo>
                  <a:lnTo>
                    <a:pt x="166" y="22"/>
                  </a:lnTo>
                  <a:lnTo>
                    <a:pt x="155" y="26"/>
                  </a:lnTo>
                  <a:lnTo>
                    <a:pt x="144" y="33"/>
                  </a:lnTo>
                  <a:lnTo>
                    <a:pt x="133" y="39"/>
                  </a:lnTo>
                  <a:lnTo>
                    <a:pt x="121" y="46"/>
                  </a:lnTo>
                  <a:lnTo>
                    <a:pt x="111" y="54"/>
                  </a:lnTo>
                  <a:lnTo>
                    <a:pt x="102" y="62"/>
                  </a:lnTo>
                  <a:lnTo>
                    <a:pt x="94" y="68"/>
                  </a:lnTo>
                  <a:lnTo>
                    <a:pt x="85" y="76"/>
                  </a:lnTo>
                  <a:lnTo>
                    <a:pt x="78" y="83"/>
                  </a:lnTo>
                  <a:lnTo>
                    <a:pt x="71" y="91"/>
                  </a:lnTo>
                  <a:lnTo>
                    <a:pt x="56" y="108"/>
                  </a:lnTo>
                  <a:lnTo>
                    <a:pt x="42" y="128"/>
                  </a:lnTo>
                  <a:lnTo>
                    <a:pt x="30" y="147"/>
                  </a:lnTo>
                  <a:lnTo>
                    <a:pt x="20" y="168"/>
                  </a:lnTo>
                  <a:lnTo>
                    <a:pt x="12" y="188"/>
                  </a:lnTo>
                  <a:lnTo>
                    <a:pt x="5" y="208"/>
                  </a:lnTo>
                  <a:lnTo>
                    <a:pt x="2" y="217"/>
                  </a:lnTo>
                  <a:lnTo>
                    <a:pt x="1" y="226"/>
                  </a:lnTo>
                  <a:lnTo>
                    <a:pt x="0" y="235"/>
                  </a:lnTo>
                  <a:lnTo>
                    <a:pt x="1" y="244"/>
                  </a:lnTo>
                  <a:lnTo>
                    <a:pt x="1" y="251"/>
                  </a:lnTo>
                  <a:lnTo>
                    <a:pt x="3" y="258"/>
                  </a:lnTo>
                  <a:lnTo>
                    <a:pt x="6" y="264"/>
                  </a:lnTo>
                  <a:lnTo>
                    <a:pt x="11" y="269"/>
                  </a:lnTo>
                  <a:lnTo>
                    <a:pt x="15" y="274"/>
                  </a:lnTo>
                  <a:lnTo>
                    <a:pt x="21" y="278"/>
                  </a:lnTo>
                  <a:lnTo>
                    <a:pt x="27" y="282"/>
                  </a:lnTo>
                  <a:lnTo>
                    <a:pt x="35" y="283"/>
                  </a:lnTo>
                  <a:lnTo>
                    <a:pt x="44" y="284"/>
                  </a:lnTo>
                  <a:lnTo>
                    <a:pt x="55" y="284"/>
                  </a:lnTo>
                  <a:lnTo>
                    <a:pt x="66" y="282"/>
                  </a:lnTo>
                  <a:lnTo>
                    <a:pt x="79" y="278"/>
                  </a:lnTo>
                  <a:lnTo>
                    <a:pt x="102" y="273"/>
                  </a:lnTo>
                  <a:lnTo>
                    <a:pt x="123" y="269"/>
                  </a:lnTo>
                  <a:lnTo>
                    <a:pt x="146" y="266"/>
                  </a:lnTo>
                  <a:lnTo>
                    <a:pt x="168" y="263"/>
                  </a:lnTo>
                  <a:lnTo>
                    <a:pt x="191" y="262"/>
                  </a:lnTo>
                  <a:lnTo>
                    <a:pt x="214" y="261"/>
                  </a:lnTo>
                  <a:lnTo>
                    <a:pt x="235" y="260"/>
                  </a:lnTo>
                  <a:lnTo>
                    <a:pt x="258" y="260"/>
                  </a:lnTo>
                  <a:lnTo>
                    <a:pt x="345" y="263"/>
                  </a:lnTo>
                  <a:lnTo>
                    <a:pt x="430" y="267"/>
                  </a:lnTo>
                  <a:lnTo>
                    <a:pt x="471" y="268"/>
                  </a:lnTo>
                  <a:lnTo>
                    <a:pt x="511" y="267"/>
                  </a:lnTo>
                  <a:lnTo>
                    <a:pt x="530" y="266"/>
                  </a:lnTo>
                  <a:lnTo>
                    <a:pt x="550" y="264"/>
                  </a:lnTo>
                  <a:lnTo>
                    <a:pt x="568" y="262"/>
                  </a:lnTo>
                  <a:lnTo>
                    <a:pt x="587" y="258"/>
                  </a:lnTo>
                  <a:lnTo>
                    <a:pt x="605" y="254"/>
                  </a:lnTo>
                  <a:lnTo>
                    <a:pt x="624" y="249"/>
                  </a:lnTo>
                  <a:lnTo>
                    <a:pt x="641" y="242"/>
                  </a:lnTo>
                  <a:lnTo>
                    <a:pt x="657" y="234"/>
                  </a:lnTo>
                  <a:lnTo>
                    <a:pt x="675" y="225"/>
                  </a:lnTo>
                  <a:lnTo>
                    <a:pt x="690" y="215"/>
                  </a:lnTo>
                  <a:lnTo>
                    <a:pt x="707" y="204"/>
                  </a:lnTo>
                  <a:lnTo>
                    <a:pt x="722" y="190"/>
                  </a:lnTo>
                  <a:lnTo>
                    <a:pt x="728" y="183"/>
                  </a:lnTo>
                  <a:lnTo>
                    <a:pt x="732" y="176"/>
                  </a:lnTo>
                  <a:lnTo>
                    <a:pt x="735" y="168"/>
                  </a:lnTo>
                  <a:lnTo>
                    <a:pt x="738" y="161"/>
                  </a:lnTo>
                  <a:lnTo>
                    <a:pt x="738" y="152"/>
                  </a:lnTo>
                  <a:lnTo>
                    <a:pt x="738" y="144"/>
                  </a:lnTo>
                  <a:lnTo>
                    <a:pt x="737" y="136"/>
                  </a:lnTo>
                  <a:lnTo>
                    <a:pt x="735" y="127"/>
                  </a:lnTo>
                  <a:lnTo>
                    <a:pt x="731" y="119"/>
                  </a:lnTo>
                  <a:lnTo>
                    <a:pt x="727" y="110"/>
                  </a:lnTo>
                  <a:lnTo>
                    <a:pt x="722" y="101"/>
                  </a:lnTo>
                  <a:lnTo>
                    <a:pt x="716" y="93"/>
                  </a:lnTo>
                  <a:lnTo>
                    <a:pt x="710" y="85"/>
                  </a:lnTo>
                  <a:lnTo>
                    <a:pt x="702" y="77"/>
                  </a:lnTo>
                  <a:lnTo>
                    <a:pt x="694" y="68"/>
                  </a:lnTo>
                  <a:lnTo>
                    <a:pt x="686" y="60"/>
                  </a:lnTo>
                  <a:lnTo>
                    <a:pt x="677" y="53"/>
                  </a:lnTo>
                  <a:lnTo>
                    <a:pt x="667" y="46"/>
                  </a:lnTo>
                  <a:lnTo>
                    <a:pt x="657" y="39"/>
                  </a:lnTo>
                  <a:lnTo>
                    <a:pt x="647" y="33"/>
                  </a:lnTo>
                  <a:lnTo>
                    <a:pt x="636" y="26"/>
                  </a:lnTo>
                  <a:lnTo>
                    <a:pt x="626" y="21"/>
                  </a:lnTo>
                  <a:lnTo>
                    <a:pt x="614" y="16"/>
                  </a:lnTo>
                  <a:lnTo>
                    <a:pt x="603" y="12"/>
                  </a:lnTo>
                  <a:lnTo>
                    <a:pt x="592" y="8"/>
                  </a:lnTo>
                  <a:lnTo>
                    <a:pt x="580" y="5"/>
                  </a:lnTo>
                  <a:lnTo>
                    <a:pt x="569" y="2"/>
                  </a:lnTo>
                  <a:lnTo>
                    <a:pt x="559" y="1"/>
                  </a:lnTo>
                  <a:lnTo>
                    <a:pt x="548" y="0"/>
                  </a:lnTo>
                  <a:lnTo>
                    <a:pt x="537" y="0"/>
                  </a:lnTo>
                  <a:lnTo>
                    <a:pt x="527" y="0"/>
                  </a:lnTo>
                  <a:lnTo>
                    <a:pt x="517" y="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7" name="Freeform 474"/>
            <p:cNvSpPr>
              <a:spLocks/>
            </p:cNvSpPr>
            <p:nvPr/>
          </p:nvSpPr>
          <p:spPr bwMode="auto">
            <a:xfrm>
              <a:off x="2181" y="1925"/>
              <a:ext cx="28" cy="8"/>
            </a:xfrm>
            <a:custGeom>
              <a:avLst/>
              <a:gdLst>
                <a:gd name="T0" fmla="*/ 0 w 447"/>
                <a:gd name="T1" fmla="*/ 0 h 131"/>
                <a:gd name="T2" fmla="*/ 0 w 447"/>
                <a:gd name="T3" fmla="*/ 0 h 131"/>
                <a:gd name="T4" fmla="*/ 0 w 447"/>
                <a:gd name="T5" fmla="*/ 0 h 131"/>
                <a:gd name="T6" fmla="*/ 0 w 447"/>
                <a:gd name="T7" fmla="*/ 0 h 131"/>
                <a:gd name="T8" fmla="*/ 0 w 447"/>
                <a:gd name="T9" fmla="*/ 0 h 131"/>
                <a:gd name="T10" fmla="*/ 0 w 447"/>
                <a:gd name="T11" fmla="*/ 0 h 131"/>
                <a:gd name="T12" fmla="*/ 0 w 447"/>
                <a:gd name="T13" fmla="*/ 0 h 131"/>
                <a:gd name="T14" fmla="*/ 0 w 447"/>
                <a:gd name="T15" fmla="*/ 0 h 131"/>
                <a:gd name="T16" fmla="*/ 0 w 447"/>
                <a:gd name="T17" fmla="*/ 0 h 131"/>
                <a:gd name="T18" fmla="*/ 0 w 447"/>
                <a:gd name="T19" fmla="*/ 0 h 131"/>
                <a:gd name="T20" fmla="*/ 0 w 447"/>
                <a:gd name="T21" fmla="*/ 0 h 131"/>
                <a:gd name="T22" fmla="*/ 0 w 447"/>
                <a:gd name="T23" fmla="*/ 0 h 131"/>
                <a:gd name="T24" fmla="*/ 0 w 447"/>
                <a:gd name="T25" fmla="*/ 0 h 131"/>
                <a:gd name="T26" fmla="*/ 0 w 447"/>
                <a:gd name="T27" fmla="*/ 0 h 131"/>
                <a:gd name="T28" fmla="*/ 0 w 447"/>
                <a:gd name="T29" fmla="*/ 0 h 131"/>
                <a:gd name="T30" fmla="*/ 0 w 447"/>
                <a:gd name="T31" fmla="*/ 0 h 131"/>
                <a:gd name="T32" fmla="*/ 0 w 447"/>
                <a:gd name="T33" fmla="*/ 0 h 131"/>
                <a:gd name="T34" fmla="*/ 0 w 447"/>
                <a:gd name="T35" fmla="*/ 0 h 131"/>
                <a:gd name="T36" fmla="*/ 0 w 447"/>
                <a:gd name="T37" fmla="*/ 0 h 131"/>
                <a:gd name="T38" fmla="*/ 0 w 447"/>
                <a:gd name="T39" fmla="*/ 0 h 131"/>
                <a:gd name="T40" fmla="*/ 0 w 447"/>
                <a:gd name="T41" fmla="*/ 0 h 131"/>
                <a:gd name="T42" fmla="*/ 0 w 447"/>
                <a:gd name="T43" fmla="*/ 0 h 131"/>
                <a:gd name="T44" fmla="*/ 0 w 447"/>
                <a:gd name="T45" fmla="*/ 0 h 131"/>
                <a:gd name="T46" fmla="*/ 0 w 447"/>
                <a:gd name="T47" fmla="*/ 0 h 131"/>
                <a:gd name="T48" fmla="*/ 0 w 447"/>
                <a:gd name="T49" fmla="*/ 0 h 131"/>
                <a:gd name="T50" fmla="*/ 0 w 447"/>
                <a:gd name="T51" fmla="*/ 0 h 131"/>
                <a:gd name="T52" fmla="*/ 0 w 447"/>
                <a:gd name="T53" fmla="*/ 0 h 131"/>
                <a:gd name="T54" fmla="*/ 0 w 447"/>
                <a:gd name="T55" fmla="*/ 0 h 131"/>
                <a:gd name="T56" fmla="*/ 0 w 447"/>
                <a:gd name="T57" fmla="*/ 0 h 131"/>
                <a:gd name="T58" fmla="*/ 0 w 447"/>
                <a:gd name="T59" fmla="*/ 0 h 131"/>
                <a:gd name="T60" fmla="*/ 0 w 447"/>
                <a:gd name="T61" fmla="*/ 0 h 131"/>
                <a:gd name="T62" fmla="*/ 0 w 447"/>
                <a:gd name="T63" fmla="*/ 0 h 131"/>
                <a:gd name="T64" fmla="*/ 0 w 447"/>
                <a:gd name="T65" fmla="*/ 0 h 131"/>
                <a:gd name="T66" fmla="*/ 0 w 447"/>
                <a:gd name="T67" fmla="*/ 0 h 131"/>
                <a:gd name="T68" fmla="*/ 0 w 447"/>
                <a:gd name="T69" fmla="*/ 0 h 131"/>
                <a:gd name="T70" fmla="*/ 0 w 447"/>
                <a:gd name="T71" fmla="*/ 0 h 131"/>
                <a:gd name="T72" fmla="*/ 0 w 447"/>
                <a:gd name="T73" fmla="*/ 0 h 131"/>
                <a:gd name="T74" fmla="*/ 0 w 447"/>
                <a:gd name="T75" fmla="*/ 0 h 131"/>
                <a:gd name="T76" fmla="*/ 0 w 447"/>
                <a:gd name="T77" fmla="*/ 0 h 131"/>
                <a:gd name="T78" fmla="*/ 0 w 447"/>
                <a:gd name="T79" fmla="*/ 0 h 131"/>
                <a:gd name="T80" fmla="*/ 0 w 447"/>
                <a:gd name="T81" fmla="*/ 0 h 131"/>
                <a:gd name="T82" fmla="*/ 0 w 447"/>
                <a:gd name="T83" fmla="*/ 0 h 131"/>
                <a:gd name="T84" fmla="*/ 0 w 447"/>
                <a:gd name="T85" fmla="*/ 0 h 131"/>
                <a:gd name="T86" fmla="*/ 0 w 447"/>
                <a:gd name="T87" fmla="*/ 0 h 131"/>
                <a:gd name="T88" fmla="*/ 0 w 447"/>
                <a:gd name="T89" fmla="*/ 0 h 1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47"/>
                <a:gd name="T136" fmla="*/ 0 h 131"/>
                <a:gd name="T137" fmla="*/ 447 w 447"/>
                <a:gd name="T138" fmla="*/ 131 h 1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47" h="131">
                  <a:moveTo>
                    <a:pt x="49" y="131"/>
                  </a:moveTo>
                  <a:lnTo>
                    <a:pt x="53" y="128"/>
                  </a:lnTo>
                  <a:lnTo>
                    <a:pt x="61" y="121"/>
                  </a:lnTo>
                  <a:lnTo>
                    <a:pt x="69" y="115"/>
                  </a:lnTo>
                  <a:lnTo>
                    <a:pt x="78" y="109"/>
                  </a:lnTo>
                  <a:lnTo>
                    <a:pt x="86" y="103"/>
                  </a:lnTo>
                  <a:lnTo>
                    <a:pt x="95" y="99"/>
                  </a:lnTo>
                  <a:lnTo>
                    <a:pt x="106" y="95"/>
                  </a:lnTo>
                  <a:lnTo>
                    <a:pt x="115" y="91"/>
                  </a:lnTo>
                  <a:lnTo>
                    <a:pt x="125" y="89"/>
                  </a:lnTo>
                  <a:lnTo>
                    <a:pt x="135" y="86"/>
                  </a:lnTo>
                  <a:lnTo>
                    <a:pt x="147" y="84"/>
                  </a:lnTo>
                  <a:lnTo>
                    <a:pt x="158" y="82"/>
                  </a:lnTo>
                  <a:lnTo>
                    <a:pt x="169" y="81"/>
                  </a:lnTo>
                  <a:lnTo>
                    <a:pt x="194" y="79"/>
                  </a:lnTo>
                  <a:lnTo>
                    <a:pt x="220" y="79"/>
                  </a:lnTo>
                  <a:lnTo>
                    <a:pt x="274" y="80"/>
                  </a:lnTo>
                  <a:lnTo>
                    <a:pt x="330" y="82"/>
                  </a:lnTo>
                  <a:lnTo>
                    <a:pt x="359" y="83"/>
                  </a:lnTo>
                  <a:lnTo>
                    <a:pt x="389" y="82"/>
                  </a:lnTo>
                  <a:lnTo>
                    <a:pt x="417" y="81"/>
                  </a:lnTo>
                  <a:lnTo>
                    <a:pt x="447" y="77"/>
                  </a:lnTo>
                  <a:lnTo>
                    <a:pt x="436" y="0"/>
                  </a:lnTo>
                  <a:lnTo>
                    <a:pt x="411" y="4"/>
                  </a:lnTo>
                  <a:lnTo>
                    <a:pt x="386" y="5"/>
                  </a:lnTo>
                  <a:lnTo>
                    <a:pt x="359" y="5"/>
                  </a:lnTo>
                  <a:lnTo>
                    <a:pt x="332" y="5"/>
                  </a:lnTo>
                  <a:lnTo>
                    <a:pt x="276" y="3"/>
                  </a:lnTo>
                  <a:lnTo>
                    <a:pt x="220" y="1"/>
                  </a:lnTo>
                  <a:lnTo>
                    <a:pt x="191" y="2"/>
                  </a:lnTo>
                  <a:lnTo>
                    <a:pt x="163" y="4"/>
                  </a:lnTo>
                  <a:lnTo>
                    <a:pt x="148" y="6"/>
                  </a:lnTo>
                  <a:lnTo>
                    <a:pt x="133" y="8"/>
                  </a:lnTo>
                  <a:lnTo>
                    <a:pt x="120" y="10"/>
                  </a:lnTo>
                  <a:lnTo>
                    <a:pt x="106" y="14"/>
                  </a:lnTo>
                  <a:lnTo>
                    <a:pt x="91" y="18"/>
                  </a:lnTo>
                  <a:lnTo>
                    <a:pt x="77" y="22"/>
                  </a:lnTo>
                  <a:lnTo>
                    <a:pt x="64" y="29"/>
                  </a:lnTo>
                  <a:lnTo>
                    <a:pt x="50" y="35"/>
                  </a:lnTo>
                  <a:lnTo>
                    <a:pt x="37" y="43"/>
                  </a:lnTo>
                  <a:lnTo>
                    <a:pt x="24" y="51"/>
                  </a:lnTo>
                  <a:lnTo>
                    <a:pt x="11" y="61"/>
                  </a:lnTo>
                  <a:lnTo>
                    <a:pt x="0" y="72"/>
                  </a:lnTo>
                  <a:lnTo>
                    <a:pt x="3" y="69"/>
                  </a:lnTo>
                  <a:lnTo>
                    <a:pt x="49" y="13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8" name="Freeform 475"/>
            <p:cNvSpPr>
              <a:spLocks/>
            </p:cNvSpPr>
            <p:nvPr/>
          </p:nvSpPr>
          <p:spPr bwMode="auto">
            <a:xfrm>
              <a:off x="2174" y="1930"/>
              <a:ext cx="10" cy="18"/>
            </a:xfrm>
            <a:custGeom>
              <a:avLst/>
              <a:gdLst>
                <a:gd name="T0" fmla="*/ 0 w 162"/>
                <a:gd name="T1" fmla="*/ 0 h 291"/>
                <a:gd name="T2" fmla="*/ 0 w 162"/>
                <a:gd name="T3" fmla="*/ 0 h 291"/>
                <a:gd name="T4" fmla="*/ 0 w 162"/>
                <a:gd name="T5" fmla="*/ 0 h 291"/>
                <a:gd name="T6" fmla="*/ 0 w 162"/>
                <a:gd name="T7" fmla="*/ 0 h 291"/>
                <a:gd name="T8" fmla="*/ 0 w 162"/>
                <a:gd name="T9" fmla="*/ 0 h 291"/>
                <a:gd name="T10" fmla="*/ 0 w 162"/>
                <a:gd name="T11" fmla="*/ 0 h 291"/>
                <a:gd name="T12" fmla="*/ 0 w 162"/>
                <a:gd name="T13" fmla="*/ 0 h 291"/>
                <a:gd name="T14" fmla="*/ 0 w 162"/>
                <a:gd name="T15" fmla="*/ 0 h 291"/>
                <a:gd name="T16" fmla="*/ 0 w 162"/>
                <a:gd name="T17" fmla="*/ 0 h 291"/>
                <a:gd name="T18" fmla="*/ 0 w 162"/>
                <a:gd name="T19" fmla="*/ 0 h 291"/>
                <a:gd name="T20" fmla="*/ 0 w 162"/>
                <a:gd name="T21" fmla="*/ 0 h 291"/>
                <a:gd name="T22" fmla="*/ 0 w 162"/>
                <a:gd name="T23" fmla="*/ 0 h 291"/>
                <a:gd name="T24" fmla="*/ 0 w 162"/>
                <a:gd name="T25" fmla="*/ 0 h 291"/>
                <a:gd name="T26" fmla="*/ 0 w 162"/>
                <a:gd name="T27" fmla="*/ 0 h 291"/>
                <a:gd name="T28" fmla="*/ 0 w 162"/>
                <a:gd name="T29" fmla="*/ 0 h 291"/>
                <a:gd name="T30" fmla="*/ 0 w 162"/>
                <a:gd name="T31" fmla="*/ 0 h 291"/>
                <a:gd name="T32" fmla="*/ 0 w 162"/>
                <a:gd name="T33" fmla="*/ 0 h 291"/>
                <a:gd name="T34" fmla="*/ 0 w 162"/>
                <a:gd name="T35" fmla="*/ 0 h 291"/>
                <a:gd name="T36" fmla="*/ 0 w 162"/>
                <a:gd name="T37" fmla="*/ 0 h 291"/>
                <a:gd name="T38" fmla="*/ 0 w 162"/>
                <a:gd name="T39" fmla="*/ 0 h 291"/>
                <a:gd name="T40" fmla="*/ 0 w 162"/>
                <a:gd name="T41" fmla="*/ 0 h 291"/>
                <a:gd name="T42" fmla="*/ 0 w 162"/>
                <a:gd name="T43" fmla="*/ 0 h 291"/>
                <a:gd name="T44" fmla="*/ 0 w 162"/>
                <a:gd name="T45" fmla="*/ 0 h 291"/>
                <a:gd name="T46" fmla="*/ 0 w 162"/>
                <a:gd name="T47" fmla="*/ 0 h 291"/>
                <a:gd name="T48" fmla="*/ 0 w 162"/>
                <a:gd name="T49" fmla="*/ 0 h 291"/>
                <a:gd name="T50" fmla="*/ 0 w 162"/>
                <a:gd name="T51" fmla="*/ 0 h 291"/>
                <a:gd name="T52" fmla="*/ 0 w 162"/>
                <a:gd name="T53" fmla="*/ 0 h 291"/>
                <a:gd name="T54" fmla="*/ 0 w 162"/>
                <a:gd name="T55" fmla="*/ 0 h 291"/>
                <a:gd name="T56" fmla="*/ 0 w 162"/>
                <a:gd name="T57" fmla="*/ 0 h 291"/>
                <a:gd name="T58" fmla="*/ 0 w 162"/>
                <a:gd name="T59" fmla="*/ 0 h 291"/>
                <a:gd name="T60" fmla="*/ 0 w 162"/>
                <a:gd name="T61" fmla="*/ 0 h 291"/>
                <a:gd name="T62" fmla="*/ 0 w 162"/>
                <a:gd name="T63" fmla="*/ 0 h 291"/>
                <a:gd name="T64" fmla="*/ 0 w 162"/>
                <a:gd name="T65" fmla="*/ 0 h 291"/>
                <a:gd name="T66" fmla="*/ 0 w 162"/>
                <a:gd name="T67" fmla="*/ 0 h 291"/>
                <a:gd name="T68" fmla="*/ 0 w 162"/>
                <a:gd name="T69" fmla="*/ 0 h 291"/>
                <a:gd name="T70" fmla="*/ 0 w 162"/>
                <a:gd name="T71" fmla="*/ 0 h 291"/>
                <a:gd name="T72" fmla="*/ 0 w 162"/>
                <a:gd name="T73" fmla="*/ 0 h 291"/>
                <a:gd name="T74" fmla="*/ 0 w 162"/>
                <a:gd name="T75" fmla="*/ 0 h 291"/>
                <a:gd name="T76" fmla="*/ 0 w 162"/>
                <a:gd name="T77" fmla="*/ 0 h 291"/>
                <a:gd name="T78" fmla="*/ 0 w 162"/>
                <a:gd name="T79" fmla="*/ 0 h 291"/>
                <a:gd name="T80" fmla="*/ 0 w 162"/>
                <a:gd name="T81" fmla="*/ 0 h 291"/>
                <a:gd name="T82" fmla="*/ 0 w 162"/>
                <a:gd name="T83" fmla="*/ 0 h 291"/>
                <a:gd name="T84" fmla="*/ 0 w 162"/>
                <a:gd name="T85" fmla="*/ 0 h 291"/>
                <a:gd name="T86" fmla="*/ 0 w 162"/>
                <a:gd name="T87" fmla="*/ 0 h 291"/>
                <a:gd name="T88" fmla="*/ 0 w 162"/>
                <a:gd name="T89" fmla="*/ 0 h 291"/>
                <a:gd name="T90" fmla="*/ 0 w 162"/>
                <a:gd name="T91" fmla="*/ 0 h 291"/>
                <a:gd name="T92" fmla="*/ 0 w 162"/>
                <a:gd name="T93" fmla="*/ 0 h 291"/>
                <a:gd name="T94" fmla="*/ 0 w 162"/>
                <a:gd name="T95" fmla="*/ 0 h 291"/>
                <a:gd name="T96" fmla="*/ 0 w 162"/>
                <a:gd name="T97" fmla="*/ 0 h 291"/>
                <a:gd name="T98" fmla="*/ 0 w 162"/>
                <a:gd name="T99" fmla="*/ 0 h 291"/>
                <a:gd name="T100" fmla="*/ 0 w 162"/>
                <a:gd name="T101" fmla="*/ 0 h 291"/>
                <a:gd name="T102" fmla="*/ 0 w 162"/>
                <a:gd name="T103" fmla="*/ 0 h 291"/>
                <a:gd name="T104" fmla="*/ 0 w 162"/>
                <a:gd name="T105" fmla="*/ 0 h 291"/>
                <a:gd name="T106" fmla="*/ 0 w 162"/>
                <a:gd name="T107" fmla="*/ 0 h 291"/>
                <a:gd name="T108" fmla="*/ 0 w 162"/>
                <a:gd name="T109" fmla="*/ 0 h 291"/>
                <a:gd name="T110" fmla="*/ 0 w 162"/>
                <a:gd name="T111" fmla="*/ 0 h 291"/>
                <a:gd name="T112" fmla="*/ 0 w 162"/>
                <a:gd name="T113" fmla="*/ 0 h 29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2"/>
                <a:gd name="T172" fmla="*/ 0 h 291"/>
                <a:gd name="T173" fmla="*/ 162 w 162"/>
                <a:gd name="T174" fmla="*/ 291 h 29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2" h="291">
                  <a:moveTo>
                    <a:pt x="108" y="209"/>
                  </a:moveTo>
                  <a:lnTo>
                    <a:pt x="107" y="210"/>
                  </a:lnTo>
                  <a:lnTo>
                    <a:pt x="97" y="212"/>
                  </a:lnTo>
                  <a:lnTo>
                    <a:pt x="90" y="213"/>
                  </a:lnTo>
                  <a:lnTo>
                    <a:pt x="82" y="213"/>
                  </a:lnTo>
                  <a:lnTo>
                    <a:pt x="79" y="213"/>
                  </a:lnTo>
                  <a:lnTo>
                    <a:pt x="77" y="213"/>
                  </a:lnTo>
                  <a:lnTo>
                    <a:pt x="76" y="212"/>
                  </a:lnTo>
                  <a:lnTo>
                    <a:pt x="77" y="213"/>
                  </a:lnTo>
                  <a:lnTo>
                    <a:pt x="78" y="214"/>
                  </a:lnTo>
                  <a:lnTo>
                    <a:pt x="78" y="212"/>
                  </a:lnTo>
                  <a:lnTo>
                    <a:pt x="77" y="209"/>
                  </a:lnTo>
                  <a:lnTo>
                    <a:pt x="77" y="204"/>
                  </a:lnTo>
                  <a:lnTo>
                    <a:pt x="78" y="199"/>
                  </a:lnTo>
                  <a:lnTo>
                    <a:pt x="79" y="193"/>
                  </a:lnTo>
                  <a:lnTo>
                    <a:pt x="80" y="187"/>
                  </a:lnTo>
                  <a:lnTo>
                    <a:pt x="85" y="170"/>
                  </a:lnTo>
                  <a:lnTo>
                    <a:pt x="93" y="152"/>
                  </a:lnTo>
                  <a:lnTo>
                    <a:pt x="102" y="135"/>
                  </a:lnTo>
                  <a:lnTo>
                    <a:pt x="113" y="116"/>
                  </a:lnTo>
                  <a:lnTo>
                    <a:pt x="124" y="100"/>
                  </a:lnTo>
                  <a:lnTo>
                    <a:pt x="138" y="85"/>
                  </a:lnTo>
                  <a:lnTo>
                    <a:pt x="144" y="78"/>
                  </a:lnTo>
                  <a:lnTo>
                    <a:pt x="150" y="72"/>
                  </a:lnTo>
                  <a:lnTo>
                    <a:pt x="156" y="66"/>
                  </a:lnTo>
                  <a:lnTo>
                    <a:pt x="162" y="62"/>
                  </a:lnTo>
                  <a:lnTo>
                    <a:pt x="116" y="0"/>
                  </a:lnTo>
                  <a:lnTo>
                    <a:pt x="107" y="7"/>
                  </a:lnTo>
                  <a:lnTo>
                    <a:pt x="98" y="15"/>
                  </a:lnTo>
                  <a:lnTo>
                    <a:pt x="89" y="24"/>
                  </a:lnTo>
                  <a:lnTo>
                    <a:pt x="79" y="33"/>
                  </a:lnTo>
                  <a:lnTo>
                    <a:pt x="63" y="53"/>
                  </a:lnTo>
                  <a:lnTo>
                    <a:pt x="49" y="74"/>
                  </a:lnTo>
                  <a:lnTo>
                    <a:pt x="34" y="97"/>
                  </a:lnTo>
                  <a:lnTo>
                    <a:pt x="23" y="119"/>
                  </a:lnTo>
                  <a:lnTo>
                    <a:pt x="13" y="143"/>
                  </a:lnTo>
                  <a:lnTo>
                    <a:pt x="6" y="166"/>
                  </a:lnTo>
                  <a:lnTo>
                    <a:pt x="2" y="178"/>
                  </a:lnTo>
                  <a:lnTo>
                    <a:pt x="1" y="190"/>
                  </a:lnTo>
                  <a:lnTo>
                    <a:pt x="0" y="202"/>
                  </a:lnTo>
                  <a:lnTo>
                    <a:pt x="0" y="214"/>
                  </a:lnTo>
                  <a:lnTo>
                    <a:pt x="1" y="226"/>
                  </a:lnTo>
                  <a:lnTo>
                    <a:pt x="6" y="238"/>
                  </a:lnTo>
                  <a:lnTo>
                    <a:pt x="11" y="251"/>
                  </a:lnTo>
                  <a:lnTo>
                    <a:pt x="18" y="262"/>
                  </a:lnTo>
                  <a:lnTo>
                    <a:pt x="28" y="272"/>
                  </a:lnTo>
                  <a:lnTo>
                    <a:pt x="40" y="280"/>
                  </a:lnTo>
                  <a:lnTo>
                    <a:pt x="54" y="286"/>
                  </a:lnTo>
                  <a:lnTo>
                    <a:pt x="68" y="289"/>
                  </a:lnTo>
                  <a:lnTo>
                    <a:pt x="82" y="291"/>
                  </a:lnTo>
                  <a:lnTo>
                    <a:pt x="97" y="289"/>
                  </a:lnTo>
                  <a:lnTo>
                    <a:pt x="111" y="287"/>
                  </a:lnTo>
                  <a:lnTo>
                    <a:pt x="128" y="284"/>
                  </a:lnTo>
                  <a:lnTo>
                    <a:pt x="126" y="284"/>
                  </a:lnTo>
                  <a:lnTo>
                    <a:pt x="108" y="20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09" name="Freeform 476"/>
            <p:cNvSpPr>
              <a:spLocks/>
            </p:cNvSpPr>
            <p:nvPr/>
          </p:nvSpPr>
          <p:spPr bwMode="auto">
            <a:xfrm>
              <a:off x="2180" y="1938"/>
              <a:ext cx="43" cy="9"/>
            </a:xfrm>
            <a:custGeom>
              <a:avLst/>
              <a:gdLst>
                <a:gd name="T0" fmla="*/ 0 w 680"/>
                <a:gd name="T1" fmla="*/ 0 h 154"/>
                <a:gd name="T2" fmla="*/ 0 w 680"/>
                <a:gd name="T3" fmla="*/ 0 h 154"/>
                <a:gd name="T4" fmla="*/ 0 w 680"/>
                <a:gd name="T5" fmla="*/ 0 h 154"/>
                <a:gd name="T6" fmla="*/ 0 w 680"/>
                <a:gd name="T7" fmla="*/ 0 h 154"/>
                <a:gd name="T8" fmla="*/ 0 w 680"/>
                <a:gd name="T9" fmla="*/ 0 h 154"/>
                <a:gd name="T10" fmla="*/ 0 w 680"/>
                <a:gd name="T11" fmla="*/ 0 h 154"/>
                <a:gd name="T12" fmla="*/ 0 w 680"/>
                <a:gd name="T13" fmla="*/ 0 h 154"/>
                <a:gd name="T14" fmla="*/ 0 w 680"/>
                <a:gd name="T15" fmla="*/ 0 h 154"/>
                <a:gd name="T16" fmla="*/ 0 w 680"/>
                <a:gd name="T17" fmla="*/ 0 h 154"/>
                <a:gd name="T18" fmla="*/ 0 w 680"/>
                <a:gd name="T19" fmla="*/ 0 h 154"/>
                <a:gd name="T20" fmla="*/ 0 w 680"/>
                <a:gd name="T21" fmla="*/ 0 h 154"/>
                <a:gd name="T22" fmla="*/ 0 w 680"/>
                <a:gd name="T23" fmla="*/ 0 h 154"/>
                <a:gd name="T24" fmla="*/ 0 w 680"/>
                <a:gd name="T25" fmla="*/ 0 h 154"/>
                <a:gd name="T26" fmla="*/ 0 w 680"/>
                <a:gd name="T27" fmla="*/ 0 h 154"/>
                <a:gd name="T28" fmla="*/ 0 w 680"/>
                <a:gd name="T29" fmla="*/ 0 h 154"/>
                <a:gd name="T30" fmla="*/ 0 w 680"/>
                <a:gd name="T31" fmla="*/ 0 h 154"/>
                <a:gd name="T32" fmla="*/ 0 w 680"/>
                <a:gd name="T33" fmla="*/ 0 h 154"/>
                <a:gd name="T34" fmla="*/ 0 w 680"/>
                <a:gd name="T35" fmla="*/ 0 h 154"/>
                <a:gd name="T36" fmla="*/ 0 w 680"/>
                <a:gd name="T37" fmla="*/ 0 h 154"/>
                <a:gd name="T38" fmla="*/ 0 w 680"/>
                <a:gd name="T39" fmla="*/ 0 h 154"/>
                <a:gd name="T40" fmla="*/ 0 w 680"/>
                <a:gd name="T41" fmla="*/ 0 h 154"/>
                <a:gd name="T42" fmla="*/ 0 w 680"/>
                <a:gd name="T43" fmla="*/ 0 h 154"/>
                <a:gd name="T44" fmla="*/ 0 w 680"/>
                <a:gd name="T45" fmla="*/ 0 h 154"/>
                <a:gd name="T46" fmla="*/ 0 w 680"/>
                <a:gd name="T47" fmla="*/ 0 h 154"/>
                <a:gd name="T48" fmla="*/ 0 w 680"/>
                <a:gd name="T49" fmla="*/ 0 h 154"/>
                <a:gd name="T50" fmla="*/ 0 w 680"/>
                <a:gd name="T51" fmla="*/ 0 h 154"/>
                <a:gd name="T52" fmla="*/ 0 w 680"/>
                <a:gd name="T53" fmla="*/ 0 h 154"/>
                <a:gd name="T54" fmla="*/ 0 w 680"/>
                <a:gd name="T55" fmla="*/ 0 h 154"/>
                <a:gd name="T56" fmla="*/ 0 w 680"/>
                <a:gd name="T57" fmla="*/ 0 h 154"/>
                <a:gd name="T58" fmla="*/ 0 w 680"/>
                <a:gd name="T59" fmla="*/ 0 h 154"/>
                <a:gd name="T60" fmla="*/ 0 w 680"/>
                <a:gd name="T61" fmla="*/ 0 h 154"/>
                <a:gd name="T62" fmla="*/ 0 w 680"/>
                <a:gd name="T63" fmla="*/ 0 h 154"/>
                <a:gd name="T64" fmla="*/ 0 w 680"/>
                <a:gd name="T65" fmla="*/ 0 h 154"/>
                <a:gd name="T66" fmla="*/ 0 w 680"/>
                <a:gd name="T67" fmla="*/ 0 h 154"/>
                <a:gd name="T68" fmla="*/ 0 w 680"/>
                <a:gd name="T69" fmla="*/ 0 h 154"/>
                <a:gd name="T70" fmla="*/ 0 w 680"/>
                <a:gd name="T71" fmla="*/ 0 h 154"/>
                <a:gd name="T72" fmla="*/ 0 w 680"/>
                <a:gd name="T73" fmla="*/ 0 h 154"/>
                <a:gd name="T74" fmla="*/ 0 w 680"/>
                <a:gd name="T75" fmla="*/ 0 h 154"/>
                <a:gd name="T76" fmla="*/ 0 w 680"/>
                <a:gd name="T77" fmla="*/ 0 h 154"/>
                <a:gd name="T78" fmla="*/ 0 w 680"/>
                <a:gd name="T79" fmla="*/ 0 h 154"/>
                <a:gd name="T80" fmla="*/ 0 w 680"/>
                <a:gd name="T81" fmla="*/ 0 h 154"/>
                <a:gd name="T82" fmla="*/ 0 w 680"/>
                <a:gd name="T83" fmla="*/ 0 h 154"/>
                <a:gd name="T84" fmla="*/ 0 w 680"/>
                <a:gd name="T85" fmla="*/ 0 h 154"/>
                <a:gd name="T86" fmla="*/ 0 w 680"/>
                <a:gd name="T87" fmla="*/ 0 h 154"/>
                <a:gd name="T88" fmla="*/ 0 w 680"/>
                <a:gd name="T89" fmla="*/ 0 h 154"/>
                <a:gd name="T90" fmla="*/ 0 w 680"/>
                <a:gd name="T91" fmla="*/ 0 h 154"/>
                <a:gd name="T92" fmla="*/ 0 w 680"/>
                <a:gd name="T93" fmla="*/ 0 h 154"/>
                <a:gd name="T94" fmla="*/ 0 w 680"/>
                <a:gd name="T95" fmla="*/ 0 h 154"/>
                <a:gd name="T96" fmla="*/ 0 w 680"/>
                <a:gd name="T97" fmla="*/ 0 h 154"/>
                <a:gd name="T98" fmla="*/ 0 w 680"/>
                <a:gd name="T99" fmla="*/ 0 h 154"/>
                <a:gd name="T100" fmla="*/ 0 w 680"/>
                <a:gd name="T101" fmla="*/ 0 h 154"/>
                <a:gd name="T102" fmla="*/ 0 w 680"/>
                <a:gd name="T103" fmla="*/ 0 h 154"/>
                <a:gd name="T104" fmla="*/ 0 w 680"/>
                <a:gd name="T105" fmla="*/ 0 h 15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80"/>
                <a:gd name="T160" fmla="*/ 0 h 154"/>
                <a:gd name="T161" fmla="*/ 680 w 680"/>
                <a:gd name="T162" fmla="*/ 154 h 15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80" h="154">
                  <a:moveTo>
                    <a:pt x="624" y="1"/>
                  </a:moveTo>
                  <a:lnTo>
                    <a:pt x="625" y="0"/>
                  </a:lnTo>
                  <a:lnTo>
                    <a:pt x="612" y="11"/>
                  </a:lnTo>
                  <a:lnTo>
                    <a:pt x="599" y="21"/>
                  </a:lnTo>
                  <a:lnTo>
                    <a:pt x="585" y="30"/>
                  </a:lnTo>
                  <a:lnTo>
                    <a:pt x="571" y="38"/>
                  </a:lnTo>
                  <a:lnTo>
                    <a:pt x="556" y="44"/>
                  </a:lnTo>
                  <a:lnTo>
                    <a:pt x="540" y="50"/>
                  </a:lnTo>
                  <a:lnTo>
                    <a:pt x="525" y="55"/>
                  </a:lnTo>
                  <a:lnTo>
                    <a:pt x="509" y="58"/>
                  </a:lnTo>
                  <a:lnTo>
                    <a:pt x="492" y="62"/>
                  </a:lnTo>
                  <a:lnTo>
                    <a:pt x="475" y="64"/>
                  </a:lnTo>
                  <a:lnTo>
                    <a:pt x="457" y="66"/>
                  </a:lnTo>
                  <a:lnTo>
                    <a:pt x="440" y="67"/>
                  </a:lnTo>
                  <a:lnTo>
                    <a:pt x="401" y="67"/>
                  </a:lnTo>
                  <a:lnTo>
                    <a:pt x="361" y="67"/>
                  </a:lnTo>
                  <a:lnTo>
                    <a:pt x="277" y="62"/>
                  </a:lnTo>
                  <a:lnTo>
                    <a:pt x="189" y="59"/>
                  </a:lnTo>
                  <a:lnTo>
                    <a:pt x="165" y="59"/>
                  </a:lnTo>
                  <a:lnTo>
                    <a:pt x="141" y="60"/>
                  </a:lnTo>
                  <a:lnTo>
                    <a:pt x="118" y="61"/>
                  </a:lnTo>
                  <a:lnTo>
                    <a:pt x="95" y="63"/>
                  </a:lnTo>
                  <a:lnTo>
                    <a:pt x="72" y="65"/>
                  </a:lnTo>
                  <a:lnTo>
                    <a:pt x="47" y="69"/>
                  </a:lnTo>
                  <a:lnTo>
                    <a:pt x="24" y="73"/>
                  </a:lnTo>
                  <a:lnTo>
                    <a:pt x="0" y="79"/>
                  </a:lnTo>
                  <a:lnTo>
                    <a:pt x="18" y="154"/>
                  </a:lnTo>
                  <a:lnTo>
                    <a:pt x="39" y="149"/>
                  </a:lnTo>
                  <a:lnTo>
                    <a:pt x="61" y="145"/>
                  </a:lnTo>
                  <a:lnTo>
                    <a:pt x="81" y="142"/>
                  </a:lnTo>
                  <a:lnTo>
                    <a:pt x="103" y="140"/>
                  </a:lnTo>
                  <a:lnTo>
                    <a:pt x="123" y="138"/>
                  </a:lnTo>
                  <a:lnTo>
                    <a:pt x="145" y="137"/>
                  </a:lnTo>
                  <a:lnTo>
                    <a:pt x="166" y="137"/>
                  </a:lnTo>
                  <a:lnTo>
                    <a:pt x="187" y="137"/>
                  </a:lnTo>
                  <a:lnTo>
                    <a:pt x="273" y="140"/>
                  </a:lnTo>
                  <a:lnTo>
                    <a:pt x="358" y="144"/>
                  </a:lnTo>
                  <a:lnTo>
                    <a:pt x="401" y="145"/>
                  </a:lnTo>
                  <a:lnTo>
                    <a:pt x="442" y="144"/>
                  </a:lnTo>
                  <a:lnTo>
                    <a:pt x="463" y="143"/>
                  </a:lnTo>
                  <a:lnTo>
                    <a:pt x="484" y="141"/>
                  </a:lnTo>
                  <a:lnTo>
                    <a:pt x="504" y="138"/>
                  </a:lnTo>
                  <a:lnTo>
                    <a:pt x="525" y="134"/>
                  </a:lnTo>
                  <a:lnTo>
                    <a:pt x="545" y="130"/>
                  </a:lnTo>
                  <a:lnTo>
                    <a:pt x="566" y="123"/>
                  </a:lnTo>
                  <a:lnTo>
                    <a:pt x="585" y="115"/>
                  </a:lnTo>
                  <a:lnTo>
                    <a:pt x="605" y="107"/>
                  </a:lnTo>
                  <a:lnTo>
                    <a:pt x="624" y="97"/>
                  </a:lnTo>
                  <a:lnTo>
                    <a:pt x="643" y="85"/>
                  </a:lnTo>
                  <a:lnTo>
                    <a:pt x="660" y="71"/>
                  </a:lnTo>
                  <a:lnTo>
                    <a:pt x="678" y="56"/>
                  </a:lnTo>
                  <a:lnTo>
                    <a:pt x="680" y="55"/>
                  </a:lnTo>
                  <a:lnTo>
                    <a:pt x="624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0" name="Freeform 477"/>
            <p:cNvSpPr>
              <a:spLocks/>
            </p:cNvSpPr>
            <p:nvPr/>
          </p:nvSpPr>
          <p:spPr bwMode="auto">
            <a:xfrm>
              <a:off x="2208" y="1925"/>
              <a:ext cx="16" cy="16"/>
            </a:xfrm>
            <a:custGeom>
              <a:avLst/>
              <a:gdLst>
                <a:gd name="T0" fmla="*/ 0 w 268"/>
                <a:gd name="T1" fmla="*/ 0 h 256"/>
                <a:gd name="T2" fmla="*/ 0 w 268"/>
                <a:gd name="T3" fmla="*/ 0 h 256"/>
                <a:gd name="T4" fmla="*/ 0 w 268"/>
                <a:gd name="T5" fmla="*/ 0 h 256"/>
                <a:gd name="T6" fmla="*/ 0 w 268"/>
                <a:gd name="T7" fmla="*/ 0 h 256"/>
                <a:gd name="T8" fmla="*/ 0 w 268"/>
                <a:gd name="T9" fmla="*/ 0 h 256"/>
                <a:gd name="T10" fmla="*/ 0 w 268"/>
                <a:gd name="T11" fmla="*/ 0 h 256"/>
                <a:gd name="T12" fmla="*/ 0 w 268"/>
                <a:gd name="T13" fmla="*/ 0 h 256"/>
                <a:gd name="T14" fmla="*/ 0 w 268"/>
                <a:gd name="T15" fmla="*/ 0 h 256"/>
                <a:gd name="T16" fmla="*/ 0 w 268"/>
                <a:gd name="T17" fmla="*/ 0 h 256"/>
                <a:gd name="T18" fmla="*/ 0 w 268"/>
                <a:gd name="T19" fmla="*/ 0 h 256"/>
                <a:gd name="T20" fmla="*/ 0 w 268"/>
                <a:gd name="T21" fmla="*/ 0 h 256"/>
                <a:gd name="T22" fmla="*/ 0 w 268"/>
                <a:gd name="T23" fmla="*/ 0 h 256"/>
                <a:gd name="T24" fmla="*/ 0 w 268"/>
                <a:gd name="T25" fmla="*/ 0 h 256"/>
                <a:gd name="T26" fmla="*/ 0 w 268"/>
                <a:gd name="T27" fmla="*/ 0 h 256"/>
                <a:gd name="T28" fmla="*/ 0 w 268"/>
                <a:gd name="T29" fmla="*/ 0 h 256"/>
                <a:gd name="T30" fmla="*/ 0 w 268"/>
                <a:gd name="T31" fmla="*/ 0 h 256"/>
                <a:gd name="T32" fmla="*/ 0 w 268"/>
                <a:gd name="T33" fmla="*/ 0 h 256"/>
                <a:gd name="T34" fmla="*/ 0 w 268"/>
                <a:gd name="T35" fmla="*/ 0 h 256"/>
                <a:gd name="T36" fmla="*/ 0 w 268"/>
                <a:gd name="T37" fmla="*/ 0 h 256"/>
                <a:gd name="T38" fmla="*/ 0 w 268"/>
                <a:gd name="T39" fmla="*/ 0 h 256"/>
                <a:gd name="T40" fmla="*/ 0 w 268"/>
                <a:gd name="T41" fmla="*/ 0 h 256"/>
                <a:gd name="T42" fmla="*/ 0 w 268"/>
                <a:gd name="T43" fmla="*/ 0 h 256"/>
                <a:gd name="T44" fmla="*/ 0 w 268"/>
                <a:gd name="T45" fmla="*/ 0 h 256"/>
                <a:gd name="T46" fmla="*/ 0 w 268"/>
                <a:gd name="T47" fmla="*/ 0 h 256"/>
                <a:gd name="T48" fmla="*/ 0 w 268"/>
                <a:gd name="T49" fmla="*/ 0 h 256"/>
                <a:gd name="T50" fmla="*/ 0 w 268"/>
                <a:gd name="T51" fmla="*/ 0 h 256"/>
                <a:gd name="T52" fmla="*/ 0 w 268"/>
                <a:gd name="T53" fmla="*/ 0 h 256"/>
                <a:gd name="T54" fmla="*/ 0 w 268"/>
                <a:gd name="T55" fmla="*/ 0 h 256"/>
                <a:gd name="T56" fmla="*/ 0 w 268"/>
                <a:gd name="T57" fmla="*/ 0 h 256"/>
                <a:gd name="T58" fmla="*/ 0 w 268"/>
                <a:gd name="T59" fmla="*/ 0 h 256"/>
                <a:gd name="T60" fmla="*/ 0 w 268"/>
                <a:gd name="T61" fmla="*/ 0 h 256"/>
                <a:gd name="T62" fmla="*/ 0 w 268"/>
                <a:gd name="T63" fmla="*/ 0 h 256"/>
                <a:gd name="T64" fmla="*/ 0 w 268"/>
                <a:gd name="T65" fmla="*/ 0 h 256"/>
                <a:gd name="T66" fmla="*/ 0 w 268"/>
                <a:gd name="T67" fmla="*/ 0 h 2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8"/>
                <a:gd name="T103" fmla="*/ 0 h 256"/>
                <a:gd name="T104" fmla="*/ 268 w 268"/>
                <a:gd name="T105" fmla="*/ 256 h 2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8" h="256">
                  <a:moveTo>
                    <a:pt x="13" y="79"/>
                  </a:moveTo>
                  <a:lnTo>
                    <a:pt x="16" y="79"/>
                  </a:lnTo>
                  <a:lnTo>
                    <a:pt x="22" y="78"/>
                  </a:lnTo>
                  <a:lnTo>
                    <a:pt x="29" y="77"/>
                  </a:lnTo>
                  <a:lnTo>
                    <a:pt x="37" y="77"/>
                  </a:lnTo>
                  <a:lnTo>
                    <a:pt x="45" y="78"/>
                  </a:lnTo>
                  <a:lnTo>
                    <a:pt x="54" y="79"/>
                  </a:lnTo>
                  <a:lnTo>
                    <a:pt x="62" y="81"/>
                  </a:lnTo>
                  <a:lnTo>
                    <a:pt x="71" y="84"/>
                  </a:lnTo>
                  <a:lnTo>
                    <a:pt x="81" y="87"/>
                  </a:lnTo>
                  <a:lnTo>
                    <a:pt x="90" y="91"/>
                  </a:lnTo>
                  <a:lnTo>
                    <a:pt x="99" y="95"/>
                  </a:lnTo>
                  <a:lnTo>
                    <a:pt x="108" y="99"/>
                  </a:lnTo>
                  <a:lnTo>
                    <a:pt x="119" y="105"/>
                  </a:lnTo>
                  <a:lnTo>
                    <a:pt x="127" y="111"/>
                  </a:lnTo>
                  <a:lnTo>
                    <a:pt x="135" y="117"/>
                  </a:lnTo>
                  <a:lnTo>
                    <a:pt x="143" y="123"/>
                  </a:lnTo>
                  <a:lnTo>
                    <a:pt x="151" y="129"/>
                  </a:lnTo>
                  <a:lnTo>
                    <a:pt x="159" y="135"/>
                  </a:lnTo>
                  <a:lnTo>
                    <a:pt x="165" y="142"/>
                  </a:lnTo>
                  <a:lnTo>
                    <a:pt x="171" y="148"/>
                  </a:lnTo>
                  <a:lnTo>
                    <a:pt x="176" y="155"/>
                  </a:lnTo>
                  <a:lnTo>
                    <a:pt x="181" y="162"/>
                  </a:lnTo>
                  <a:lnTo>
                    <a:pt x="184" y="168"/>
                  </a:lnTo>
                  <a:lnTo>
                    <a:pt x="187" y="173"/>
                  </a:lnTo>
                  <a:lnTo>
                    <a:pt x="189" y="178"/>
                  </a:lnTo>
                  <a:lnTo>
                    <a:pt x="190" y="183"/>
                  </a:lnTo>
                  <a:lnTo>
                    <a:pt x="191" y="186"/>
                  </a:lnTo>
                  <a:lnTo>
                    <a:pt x="191" y="189"/>
                  </a:lnTo>
                  <a:lnTo>
                    <a:pt x="190" y="192"/>
                  </a:lnTo>
                  <a:lnTo>
                    <a:pt x="190" y="195"/>
                  </a:lnTo>
                  <a:lnTo>
                    <a:pt x="189" y="197"/>
                  </a:lnTo>
                  <a:lnTo>
                    <a:pt x="188" y="199"/>
                  </a:lnTo>
                  <a:lnTo>
                    <a:pt x="185" y="202"/>
                  </a:lnTo>
                  <a:lnTo>
                    <a:pt x="241" y="256"/>
                  </a:lnTo>
                  <a:lnTo>
                    <a:pt x="250" y="246"/>
                  </a:lnTo>
                  <a:lnTo>
                    <a:pt x="257" y="233"/>
                  </a:lnTo>
                  <a:lnTo>
                    <a:pt x="263" y="220"/>
                  </a:lnTo>
                  <a:lnTo>
                    <a:pt x="267" y="207"/>
                  </a:lnTo>
                  <a:lnTo>
                    <a:pt x="268" y="192"/>
                  </a:lnTo>
                  <a:lnTo>
                    <a:pt x="268" y="179"/>
                  </a:lnTo>
                  <a:lnTo>
                    <a:pt x="266" y="167"/>
                  </a:lnTo>
                  <a:lnTo>
                    <a:pt x="262" y="154"/>
                  </a:lnTo>
                  <a:lnTo>
                    <a:pt x="258" y="142"/>
                  </a:lnTo>
                  <a:lnTo>
                    <a:pt x="252" y="130"/>
                  </a:lnTo>
                  <a:lnTo>
                    <a:pt x="246" y="120"/>
                  </a:lnTo>
                  <a:lnTo>
                    <a:pt x="239" y="108"/>
                  </a:lnTo>
                  <a:lnTo>
                    <a:pt x="230" y="98"/>
                  </a:lnTo>
                  <a:lnTo>
                    <a:pt x="221" y="89"/>
                  </a:lnTo>
                  <a:lnTo>
                    <a:pt x="212" y="80"/>
                  </a:lnTo>
                  <a:lnTo>
                    <a:pt x="202" y="71"/>
                  </a:lnTo>
                  <a:lnTo>
                    <a:pt x="191" y="61"/>
                  </a:lnTo>
                  <a:lnTo>
                    <a:pt x="180" y="53"/>
                  </a:lnTo>
                  <a:lnTo>
                    <a:pt x="169" y="46"/>
                  </a:lnTo>
                  <a:lnTo>
                    <a:pt x="158" y="38"/>
                  </a:lnTo>
                  <a:lnTo>
                    <a:pt x="145" y="32"/>
                  </a:lnTo>
                  <a:lnTo>
                    <a:pt x="133" y="25"/>
                  </a:lnTo>
                  <a:lnTo>
                    <a:pt x="121" y="19"/>
                  </a:lnTo>
                  <a:lnTo>
                    <a:pt x="107" y="14"/>
                  </a:lnTo>
                  <a:lnTo>
                    <a:pt x="94" y="10"/>
                  </a:lnTo>
                  <a:lnTo>
                    <a:pt x="82" y="6"/>
                  </a:lnTo>
                  <a:lnTo>
                    <a:pt x="67" y="3"/>
                  </a:lnTo>
                  <a:lnTo>
                    <a:pt x="54" y="1"/>
                  </a:lnTo>
                  <a:lnTo>
                    <a:pt x="41" y="0"/>
                  </a:lnTo>
                  <a:lnTo>
                    <a:pt x="27" y="0"/>
                  </a:lnTo>
                  <a:lnTo>
                    <a:pt x="13" y="1"/>
                  </a:lnTo>
                  <a:lnTo>
                    <a:pt x="0" y="3"/>
                  </a:lnTo>
                  <a:lnTo>
                    <a:pt x="2" y="2"/>
                  </a:lnTo>
                  <a:lnTo>
                    <a:pt x="13" y="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1" name="Freeform 478"/>
            <p:cNvSpPr>
              <a:spLocks/>
            </p:cNvSpPr>
            <p:nvPr/>
          </p:nvSpPr>
          <p:spPr bwMode="auto">
            <a:xfrm>
              <a:off x="2179" y="1871"/>
              <a:ext cx="93" cy="67"/>
            </a:xfrm>
            <a:custGeom>
              <a:avLst/>
              <a:gdLst>
                <a:gd name="T0" fmla="*/ 0 w 1491"/>
                <a:gd name="T1" fmla="*/ 0 h 1074"/>
                <a:gd name="T2" fmla="*/ 0 w 1491"/>
                <a:gd name="T3" fmla="*/ 0 h 1074"/>
                <a:gd name="T4" fmla="*/ 0 w 1491"/>
                <a:gd name="T5" fmla="*/ 0 h 1074"/>
                <a:gd name="T6" fmla="*/ 0 w 1491"/>
                <a:gd name="T7" fmla="*/ 0 h 1074"/>
                <a:gd name="T8" fmla="*/ 0 w 1491"/>
                <a:gd name="T9" fmla="*/ 0 h 1074"/>
                <a:gd name="T10" fmla="*/ 0 w 1491"/>
                <a:gd name="T11" fmla="*/ 0 h 1074"/>
                <a:gd name="T12" fmla="*/ 0 w 1491"/>
                <a:gd name="T13" fmla="*/ 0 h 1074"/>
                <a:gd name="T14" fmla="*/ 0 w 1491"/>
                <a:gd name="T15" fmla="*/ 0 h 1074"/>
                <a:gd name="T16" fmla="*/ 0 w 1491"/>
                <a:gd name="T17" fmla="*/ 0 h 1074"/>
                <a:gd name="T18" fmla="*/ 0 w 1491"/>
                <a:gd name="T19" fmla="*/ 0 h 1074"/>
                <a:gd name="T20" fmla="*/ 0 w 1491"/>
                <a:gd name="T21" fmla="*/ 0 h 1074"/>
                <a:gd name="T22" fmla="*/ 0 w 1491"/>
                <a:gd name="T23" fmla="*/ 0 h 1074"/>
                <a:gd name="T24" fmla="*/ 0 w 1491"/>
                <a:gd name="T25" fmla="*/ 0 h 1074"/>
                <a:gd name="T26" fmla="*/ 0 w 1491"/>
                <a:gd name="T27" fmla="*/ 0 h 1074"/>
                <a:gd name="T28" fmla="*/ 0 w 1491"/>
                <a:gd name="T29" fmla="*/ 0 h 1074"/>
                <a:gd name="T30" fmla="*/ 0 w 1491"/>
                <a:gd name="T31" fmla="*/ 0 h 1074"/>
                <a:gd name="T32" fmla="*/ 0 w 1491"/>
                <a:gd name="T33" fmla="*/ 0 h 1074"/>
                <a:gd name="T34" fmla="*/ 0 w 1491"/>
                <a:gd name="T35" fmla="*/ 0 h 1074"/>
                <a:gd name="T36" fmla="*/ 0 w 1491"/>
                <a:gd name="T37" fmla="*/ 0 h 1074"/>
                <a:gd name="T38" fmla="*/ 0 w 1491"/>
                <a:gd name="T39" fmla="*/ 0 h 1074"/>
                <a:gd name="T40" fmla="*/ 0 w 1491"/>
                <a:gd name="T41" fmla="*/ 0 h 1074"/>
                <a:gd name="T42" fmla="*/ 0 w 1491"/>
                <a:gd name="T43" fmla="*/ 0 h 1074"/>
                <a:gd name="T44" fmla="*/ 0 w 1491"/>
                <a:gd name="T45" fmla="*/ 0 h 1074"/>
                <a:gd name="T46" fmla="*/ 0 w 1491"/>
                <a:gd name="T47" fmla="*/ 0 h 1074"/>
                <a:gd name="T48" fmla="*/ 0 w 1491"/>
                <a:gd name="T49" fmla="*/ 0 h 1074"/>
                <a:gd name="T50" fmla="*/ 0 w 1491"/>
                <a:gd name="T51" fmla="*/ 0 h 1074"/>
                <a:gd name="T52" fmla="*/ 0 w 1491"/>
                <a:gd name="T53" fmla="*/ 0 h 1074"/>
                <a:gd name="T54" fmla="*/ 0 w 1491"/>
                <a:gd name="T55" fmla="*/ 0 h 1074"/>
                <a:gd name="T56" fmla="*/ 0 w 1491"/>
                <a:gd name="T57" fmla="*/ 0 h 1074"/>
                <a:gd name="T58" fmla="*/ 0 w 1491"/>
                <a:gd name="T59" fmla="*/ 0 h 1074"/>
                <a:gd name="T60" fmla="*/ 0 w 1491"/>
                <a:gd name="T61" fmla="*/ 0 h 1074"/>
                <a:gd name="T62" fmla="*/ 0 w 1491"/>
                <a:gd name="T63" fmla="*/ 0 h 1074"/>
                <a:gd name="T64" fmla="*/ 0 w 1491"/>
                <a:gd name="T65" fmla="*/ 0 h 1074"/>
                <a:gd name="T66" fmla="*/ 0 w 1491"/>
                <a:gd name="T67" fmla="*/ 0 h 1074"/>
                <a:gd name="T68" fmla="*/ 0 w 1491"/>
                <a:gd name="T69" fmla="*/ 0 h 1074"/>
                <a:gd name="T70" fmla="*/ 0 w 1491"/>
                <a:gd name="T71" fmla="*/ 0 h 1074"/>
                <a:gd name="T72" fmla="*/ 0 w 1491"/>
                <a:gd name="T73" fmla="*/ 0 h 1074"/>
                <a:gd name="T74" fmla="*/ 0 w 1491"/>
                <a:gd name="T75" fmla="*/ 0 h 1074"/>
                <a:gd name="T76" fmla="*/ 0 w 1491"/>
                <a:gd name="T77" fmla="*/ 0 h 1074"/>
                <a:gd name="T78" fmla="*/ 0 w 1491"/>
                <a:gd name="T79" fmla="*/ 0 h 1074"/>
                <a:gd name="T80" fmla="*/ 0 w 1491"/>
                <a:gd name="T81" fmla="*/ 0 h 1074"/>
                <a:gd name="T82" fmla="*/ 0 w 1491"/>
                <a:gd name="T83" fmla="*/ 0 h 1074"/>
                <a:gd name="T84" fmla="*/ 0 w 1491"/>
                <a:gd name="T85" fmla="*/ 0 h 1074"/>
                <a:gd name="T86" fmla="*/ 0 w 1491"/>
                <a:gd name="T87" fmla="*/ 0 h 1074"/>
                <a:gd name="T88" fmla="*/ 0 w 1491"/>
                <a:gd name="T89" fmla="*/ 0 h 1074"/>
                <a:gd name="T90" fmla="*/ 0 w 1491"/>
                <a:gd name="T91" fmla="*/ 0 h 1074"/>
                <a:gd name="T92" fmla="*/ 0 w 1491"/>
                <a:gd name="T93" fmla="*/ 0 h 1074"/>
                <a:gd name="T94" fmla="*/ 0 w 1491"/>
                <a:gd name="T95" fmla="*/ 0 h 1074"/>
                <a:gd name="T96" fmla="*/ 0 w 1491"/>
                <a:gd name="T97" fmla="*/ 0 h 1074"/>
                <a:gd name="T98" fmla="*/ 0 w 1491"/>
                <a:gd name="T99" fmla="*/ 0 h 1074"/>
                <a:gd name="T100" fmla="*/ 0 w 1491"/>
                <a:gd name="T101" fmla="*/ 0 h 1074"/>
                <a:gd name="T102" fmla="*/ 0 w 1491"/>
                <a:gd name="T103" fmla="*/ 0 h 1074"/>
                <a:gd name="T104" fmla="*/ 0 w 1491"/>
                <a:gd name="T105" fmla="*/ 0 h 1074"/>
                <a:gd name="T106" fmla="*/ 0 w 1491"/>
                <a:gd name="T107" fmla="*/ 0 h 1074"/>
                <a:gd name="T108" fmla="*/ 0 w 1491"/>
                <a:gd name="T109" fmla="*/ 0 h 1074"/>
                <a:gd name="T110" fmla="*/ 0 w 1491"/>
                <a:gd name="T111" fmla="*/ 0 h 1074"/>
                <a:gd name="T112" fmla="*/ 0 w 1491"/>
                <a:gd name="T113" fmla="*/ 0 h 1074"/>
                <a:gd name="T114" fmla="*/ 0 w 1491"/>
                <a:gd name="T115" fmla="*/ 0 h 1074"/>
                <a:gd name="T116" fmla="*/ 0 w 1491"/>
                <a:gd name="T117" fmla="*/ 0 h 1074"/>
                <a:gd name="T118" fmla="*/ 0 w 1491"/>
                <a:gd name="T119" fmla="*/ 0 h 1074"/>
                <a:gd name="T120" fmla="*/ 0 w 1491"/>
                <a:gd name="T121" fmla="*/ 0 h 1074"/>
                <a:gd name="T122" fmla="*/ 0 w 1491"/>
                <a:gd name="T123" fmla="*/ 0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1"/>
                <a:gd name="T187" fmla="*/ 0 h 1074"/>
                <a:gd name="T188" fmla="*/ 1491 w 1491"/>
                <a:gd name="T189" fmla="*/ 1074 h 10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1" h="1074">
                  <a:moveTo>
                    <a:pt x="997" y="0"/>
                  </a:moveTo>
                  <a:lnTo>
                    <a:pt x="977" y="7"/>
                  </a:lnTo>
                  <a:lnTo>
                    <a:pt x="956" y="13"/>
                  </a:lnTo>
                  <a:lnTo>
                    <a:pt x="932" y="19"/>
                  </a:lnTo>
                  <a:lnTo>
                    <a:pt x="908" y="24"/>
                  </a:lnTo>
                  <a:lnTo>
                    <a:pt x="851" y="32"/>
                  </a:lnTo>
                  <a:lnTo>
                    <a:pt x="790" y="39"/>
                  </a:lnTo>
                  <a:lnTo>
                    <a:pt x="723" y="46"/>
                  </a:lnTo>
                  <a:lnTo>
                    <a:pt x="653" y="53"/>
                  </a:lnTo>
                  <a:lnTo>
                    <a:pt x="618" y="58"/>
                  </a:lnTo>
                  <a:lnTo>
                    <a:pt x="581" y="63"/>
                  </a:lnTo>
                  <a:lnTo>
                    <a:pt x="544" y="68"/>
                  </a:lnTo>
                  <a:lnTo>
                    <a:pt x="508" y="74"/>
                  </a:lnTo>
                  <a:lnTo>
                    <a:pt x="471" y="81"/>
                  </a:lnTo>
                  <a:lnTo>
                    <a:pt x="434" y="89"/>
                  </a:lnTo>
                  <a:lnTo>
                    <a:pt x="398" y="99"/>
                  </a:lnTo>
                  <a:lnTo>
                    <a:pt x="362" y="109"/>
                  </a:lnTo>
                  <a:lnTo>
                    <a:pt x="327" y="121"/>
                  </a:lnTo>
                  <a:lnTo>
                    <a:pt x="293" y="134"/>
                  </a:lnTo>
                  <a:lnTo>
                    <a:pt x="259" y="149"/>
                  </a:lnTo>
                  <a:lnTo>
                    <a:pt x="227" y="165"/>
                  </a:lnTo>
                  <a:lnTo>
                    <a:pt x="195" y="185"/>
                  </a:lnTo>
                  <a:lnTo>
                    <a:pt x="165" y="205"/>
                  </a:lnTo>
                  <a:lnTo>
                    <a:pt x="137" y="228"/>
                  </a:lnTo>
                  <a:lnTo>
                    <a:pt x="110" y="252"/>
                  </a:lnTo>
                  <a:lnTo>
                    <a:pt x="85" y="280"/>
                  </a:lnTo>
                  <a:lnTo>
                    <a:pt x="62" y="309"/>
                  </a:lnTo>
                  <a:lnTo>
                    <a:pt x="40" y="341"/>
                  </a:lnTo>
                  <a:lnTo>
                    <a:pt x="22" y="376"/>
                  </a:lnTo>
                  <a:lnTo>
                    <a:pt x="11" y="402"/>
                  </a:lnTo>
                  <a:lnTo>
                    <a:pt x="5" y="425"/>
                  </a:lnTo>
                  <a:lnTo>
                    <a:pt x="0" y="447"/>
                  </a:lnTo>
                  <a:lnTo>
                    <a:pt x="1" y="467"/>
                  </a:lnTo>
                  <a:lnTo>
                    <a:pt x="5" y="487"/>
                  </a:lnTo>
                  <a:lnTo>
                    <a:pt x="12" y="505"/>
                  </a:lnTo>
                  <a:lnTo>
                    <a:pt x="21" y="523"/>
                  </a:lnTo>
                  <a:lnTo>
                    <a:pt x="33" y="538"/>
                  </a:lnTo>
                  <a:lnTo>
                    <a:pt x="49" y="553"/>
                  </a:lnTo>
                  <a:lnTo>
                    <a:pt x="66" y="568"/>
                  </a:lnTo>
                  <a:lnTo>
                    <a:pt x="86" y="581"/>
                  </a:lnTo>
                  <a:lnTo>
                    <a:pt x="107" y="593"/>
                  </a:lnTo>
                  <a:lnTo>
                    <a:pt x="131" y="606"/>
                  </a:lnTo>
                  <a:lnTo>
                    <a:pt x="155" y="617"/>
                  </a:lnTo>
                  <a:lnTo>
                    <a:pt x="182" y="628"/>
                  </a:lnTo>
                  <a:lnTo>
                    <a:pt x="210" y="639"/>
                  </a:lnTo>
                  <a:lnTo>
                    <a:pt x="328" y="680"/>
                  </a:lnTo>
                  <a:lnTo>
                    <a:pt x="451" y="723"/>
                  </a:lnTo>
                  <a:lnTo>
                    <a:pt x="481" y="735"/>
                  </a:lnTo>
                  <a:lnTo>
                    <a:pt x="510" y="747"/>
                  </a:lnTo>
                  <a:lnTo>
                    <a:pt x="539" y="760"/>
                  </a:lnTo>
                  <a:lnTo>
                    <a:pt x="565" y="774"/>
                  </a:lnTo>
                  <a:lnTo>
                    <a:pt x="592" y="788"/>
                  </a:lnTo>
                  <a:lnTo>
                    <a:pt x="615" y="802"/>
                  </a:lnTo>
                  <a:lnTo>
                    <a:pt x="638" y="819"/>
                  </a:lnTo>
                  <a:lnTo>
                    <a:pt x="660" y="836"/>
                  </a:lnTo>
                  <a:lnTo>
                    <a:pt x="690" y="867"/>
                  </a:lnTo>
                  <a:lnTo>
                    <a:pt x="721" y="899"/>
                  </a:lnTo>
                  <a:lnTo>
                    <a:pt x="752" y="928"/>
                  </a:lnTo>
                  <a:lnTo>
                    <a:pt x="785" y="958"/>
                  </a:lnTo>
                  <a:lnTo>
                    <a:pt x="801" y="971"/>
                  </a:lnTo>
                  <a:lnTo>
                    <a:pt x="817" y="985"/>
                  </a:lnTo>
                  <a:lnTo>
                    <a:pt x="835" y="997"/>
                  </a:lnTo>
                  <a:lnTo>
                    <a:pt x="853" y="1008"/>
                  </a:lnTo>
                  <a:lnTo>
                    <a:pt x="872" y="1020"/>
                  </a:lnTo>
                  <a:lnTo>
                    <a:pt x="890" y="1030"/>
                  </a:lnTo>
                  <a:lnTo>
                    <a:pt x="910" y="1038"/>
                  </a:lnTo>
                  <a:lnTo>
                    <a:pt x="930" y="1046"/>
                  </a:lnTo>
                  <a:lnTo>
                    <a:pt x="956" y="1054"/>
                  </a:lnTo>
                  <a:lnTo>
                    <a:pt x="981" y="1061"/>
                  </a:lnTo>
                  <a:lnTo>
                    <a:pt x="1006" y="1067"/>
                  </a:lnTo>
                  <a:lnTo>
                    <a:pt x="1032" y="1070"/>
                  </a:lnTo>
                  <a:lnTo>
                    <a:pt x="1056" y="1073"/>
                  </a:lnTo>
                  <a:lnTo>
                    <a:pt x="1081" y="1074"/>
                  </a:lnTo>
                  <a:lnTo>
                    <a:pt x="1104" y="1074"/>
                  </a:lnTo>
                  <a:lnTo>
                    <a:pt x="1129" y="1072"/>
                  </a:lnTo>
                  <a:lnTo>
                    <a:pt x="1152" y="1069"/>
                  </a:lnTo>
                  <a:lnTo>
                    <a:pt x="1175" y="1065"/>
                  </a:lnTo>
                  <a:lnTo>
                    <a:pt x="1198" y="1059"/>
                  </a:lnTo>
                  <a:lnTo>
                    <a:pt x="1219" y="1052"/>
                  </a:lnTo>
                  <a:lnTo>
                    <a:pt x="1241" y="1045"/>
                  </a:lnTo>
                  <a:lnTo>
                    <a:pt x="1262" y="1036"/>
                  </a:lnTo>
                  <a:lnTo>
                    <a:pt x="1282" y="1026"/>
                  </a:lnTo>
                  <a:lnTo>
                    <a:pt x="1301" y="1014"/>
                  </a:lnTo>
                  <a:lnTo>
                    <a:pt x="1321" y="1002"/>
                  </a:lnTo>
                  <a:lnTo>
                    <a:pt x="1338" y="988"/>
                  </a:lnTo>
                  <a:lnTo>
                    <a:pt x="1356" y="973"/>
                  </a:lnTo>
                  <a:lnTo>
                    <a:pt x="1372" y="958"/>
                  </a:lnTo>
                  <a:lnTo>
                    <a:pt x="1388" y="941"/>
                  </a:lnTo>
                  <a:lnTo>
                    <a:pt x="1403" y="923"/>
                  </a:lnTo>
                  <a:lnTo>
                    <a:pt x="1416" y="904"/>
                  </a:lnTo>
                  <a:lnTo>
                    <a:pt x="1429" y="884"/>
                  </a:lnTo>
                  <a:lnTo>
                    <a:pt x="1441" y="864"/>
                  </a:lnTo>
                  <a:lnTo>
                    <a:pt x="1451" y="841"/>
                  </a:lnTo>
                  <a:lnTo>
                    <a:pt x="1461" y="819"/>
                  </a:lnTo>
                  <a:lnTo>
                    <a:pt x="1469" y="795"/>
                  </a:lnTo>
                  <a:lnTo>
                    <a:pt x="1476" y="771"/>
                  </a:lnTo>
                  <a:lnTo>
                    <a:pt x="1483" y="745"/>
                  </a:lnTo>
                  <a:lnTo>
                    <a:pt x="1487" y="719"/>
                  </a:lnTo>
                  <a:lnTo>
                    <a:pt x="1490" y="692"/>
                  </a:lnTo>
                  <a:lnTo>
                    <a:pt x="1491" y="667"/>
                  </a:lnTo>
                  <a:lnTo>
                    <a:pt x="1491" y="643"/>
                  </a:lnTo>
                  <a:lnTo>
                    <a:pt x="1489" y="618"/>
                  </a:lnTo>
                  <a:lnTo>
                    <a:pt x="1485" y="594"/>
                  </a:lnTo>
                  <a:lnTo>
                    <a:pt x="1480" y="570"/>
                  </a:lnTo>
                  <a:lnTo>
                    <a:pt x="1472" y="546"/>
                  </a:lnTo>
                  <a:lnTo>
                    <a:pt x="1465" y="523"/>
                  </a:lnTo>
                  <a:lnTo>
                    <a:pt x="1456" y="500"/>
                  </a:lnTo>
                  <a:lnTo>
                    <a:pt x="1445" y="477"/>
                  </a:lnTo>
                  <a:lnTo>
                    <a:pt x="1433" y="454"/>
                  </a:lnTo>
                  <a:lnTo>
                    <a:pt x="1420" y="431"/>
                  </a:lnTo>
                  <a:lnTo>
                    <a:pt x="1407" y="410"/>
                  </a:lnTo>
                  <a:lnTo>
                    <a:pt x="1392" y="387"/>
                  </a:lnTo>
                  <a:lnTo>
                    <a:pt x="1377" y="366"/>
                  </a:lnTo>
                  <a:lnTo>
                    <a:pt x="1361" y="344"/>
                  </a:lnTo>
                  <a:lnTo>
                    <a:pt x="1343" y="324"/>
                  </a:lnTo>
                  <a:lnTo>
                    <a:pt x="1326" y="302"/>
                  </a:lnTo>
                  <a:lnTo>
                    <a:pt x="1307" y="282"/>
                  </a:lnTo>
                  <a:lnTo>
                    <a:pt x="1288" y="261"/>
                  </a:lnTo>
                  <a:lnTo>
                    <a:pt x="1269" y="242"/>
                  </a:lnTo>
                  <a:lnTo>
                    <a:pt x="1229" y="202"/>
                  </a:lnTo>
                  <a:lnTo>
                    <a:pt x="1189" y="164"/>
                  </a:lnTo>
                  <a:lnTo>
                    <a:pt x="1108" y="90"/>
                  </a:lnTo>
                  <a:lnTo>
                    <a:pt x="1031" y="22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2" name="Freeform 479"/>
            <p:cNvSpPr>
              <a:spLocks/>
            </p:cNvSpPr>
            <p:nvPr/>
          </p:nvSpPr>
          <p:spPr bwMode="auto">
            <a:xfrm>
              <a:off x="2178" y="1869"/>
              <a:ext cx="64" cy="27"/>
            </a:xfrm>
            <a:custGeom>
              <a:avLst/>
              <a:gdLst>
                <a:gd name="T0" fmla="*/ 0 w 1025"/>
                <a:gd name="T1" fmla="*/ 0 h 430"/>
                <a:gd name="T2" fmla="*/ 0 w 1025"/>
                <a:gd name="T3" fmla="*/ 0 h 430"/>
                <a:gd name="T4" fmla="*/ 0 w 1025"/>
                <a:gd name="T5" fmla="*/ 0 h 430"/>
                <a:gd name="T6" fmla="*/ 0 w 1025"/>
                <a:gd name="T7" fmla="*/ 0 h 430"/>
                <a:gd name="T8" fmla="*/ 0 w 1025"/>
                <a:gd name="T9" fmla="*/ 0 h 430"/>
                <a:gd name="T10" fmla="*/ 0 w 1025"/>
                <a:gd name="T11" fmla="*/ 0 h 430"/>
                <a:gd name="T12" fmla="*/ 0 w 1025"/>
                <a:gd name="T13" fmla="*/ 0 h 430"/>
                <a:gd name="T14" fmla="*/ 0 w 1025"/>
                <a:gd name="T15" fmla="*/ 0 h 430"/>
                <a:gd name="T16" fmla="*/ 0 w 1025"/>
                <a:gd name="T17" fmla="*/ 0 h 430"/>
                <a:gd name="T18" fmla="*/ 0 w 1025"/>
                <a:gd name="T19" fmla="*/ 0 h 430"/>
                <a:gd name="T20" fmla="*/ 0 w 1025"/>
                <a:gd name="T21" fmla="*/ 0 h 430"/>
                <a:gd name="T22" fmla="*/ 0 w 1025"/>
                <a:gd name="T23" fmla="*/ 0 h 430"/>
                <a:gd name="T24" fmla="*/ 0 w 1025"/>
                <a:gd name="T25" fmla="*/ 0 h 430"/>
                <a:gd name="T26" fmla="*/ 0 w 1025"/>
                <a:gd name="T27" fmla="*/ 0 h 430"/>
                <a:gd name="T28" fmla="*/ 0 w 1025"/>
                <a:gd name="T29" fmla="*/ 0 h 430"/>
                <a:gd name="T30" fmla="*/ 0 w 1025"/>
                <a:gd name="T31" fmla="*/ 0 h 430"/>
                <a:gd name="T32" fmla="*/ 0 w 1025"/>
                <a:gd name="T33" fmla="*/ 0 h 430"/>
                <a:gd name="T34" fmla="*/ 0 w 1025"/>
                <a:gd name="T35" fmla="*/ 0 h 430"/>
                <a:gd name="T36" fmla="*/ 0 w 1025"/>
                <a:gd name="T37" fmla="*/ 0 h 430"/>
                <a:gd name="T38" fmla="*/ 0 w 1025"/>
                <a:gd name="T39" fmla="*/ 0 h 430"/>
                <a:gd name="T40" fmla="*/ 0 w 1025"/>
                <a:gd name="T41" fmla="*/ 0 h 430"/>
                <a:gd name="T42" fmla="*/ 0 w 1025"/>
                <a:gd name="T43" fmla="*/ 0 h 430"/>
                <a:gd name="T44" fmla="*/ 0 w 1025"/>
                <a:gd name="T45" fmla="*/ 0 h 430"/>
                <a:gd name="T46" fmla="*/ 0 w 1025"/>
                <a:gd name="T47" fmla="*/ 0 h 430"/>
                <a:gd name="T48" fmla="*/ 0 w 1025"/>
                <a:gd name="T49" fmla="*/ 0 h 430"/>
                <a:gd name="T50" fmla="*/ 0 w 1025"/>
                <a:gd name="T51" fmla="*/ 0 h 430"/>
                <a:gd name="T52" fmla="*/ 0 w 1025"/>
                <a:gd name="T53" fmla="*/ 0 h 430"/>
                <a:gd name="T54" fmla="*/ 0 w 1025"/>
                <a:gd name="T55" fmla="*/ 0 h 430"/>
                <a:gd name="T56" fmla="*/ 0 w 1025"/>
                <a:gd name="T57" fmla="*/ 0 h 430"/>
                <a:gd name="T58" fmla="*/ 0 w 1025"/>
                <a:gd name="T59" fmla="*/ 0 h 430"/>
                <a:gd name="T60" fmla="*/ 0 w 1025"/>
                <a:gd name="T61" fmla="*/ 0 h 430"/>
                <a:gd name="T62" fmla="*/ 0 w 1025"/>
                <a:gd name="T63" fmla="*/ 0 h 430"/>
                <a:gd name="T64" fmla="*/ 0 w 1025"/>
                <a:gd name="T65" fmla="*/ 0 h 430"/>
                <a:gd name="T66" fmla="*/ 0 w 1025"/>
                <a:gd name="T67" fmla="*/ 0 h 430"/>
                <a:gd name="T68" fmla="*/ 0 w 1025"/>
                <a:gd name="T69" fmla="*/ 0 h 430"/>
                <a:gd name="T70" fmla="*/ 0 w 1025"/>
                <a:gd name="T71" fmla="*/ 0 h 430"/>
                <a:gd name="T72" fmla="*/ 0 w 1025"/>
                <a:gd name="T73" fmla="*/ 0 h 430"/>
                <a:gd name="T74" fmla="*/ 0 w 1025"/>
                <a:gd name="T75" fmla="*/ 0 h 43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25"/>
                <a:gd name="T115" fmla="*/ 0 h 430"/>
                <a:gd name="T116" fmla="*/ 1025 w 1025"/>
                <a:gd name="T117" fmla="*/ 430 h 43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25" h="430">
                  <a:moveTo>
                    <a:pt x="70" y="430"/>
                  </a:moveTo>
                  <a:lnTo>
                    <a:pt x="70" y="429"/>
                  </a:lnTo>
                  <a:lnTo>
                    <a:pt x="78" y="413"/>
                  </a:lnTo>
                  <a:lnTo>
                    <a:pt x="87" y="397"/>
                  </a:lnTo>
                  <a:lnTo>
                    <a:pt x="96" y="381"/>
                  </a:lnTo>
                  <a:lnTo>
                    <a:pt x="107" y="367"/>
                  </a:lnTo>
                  <a:lnTo>
                    <a:pt x="117" y="354"/>
                  </a:lnTo>
                  <a:lnTo>
                    <a:pt x="127" y="340"/>
                  </a:lnTo>
                  <a:lnTo>
                    <a:pt x="139" y="328"/>
                  </a:lnTo>
                  <a:lnTo>
                    <a:pt x="151" y="316"/>
                  </a:lnTo>
                  <a:lnTo>
                    <a:pt x="162" y="304"/>
                  </a:lnTo>
                  <a:lnTo>
                    <a:pt x="175" y="292"/>
                  </a:lnTo>
                  <a:lnTo>
                    <a:pt x="188" y="282"/>
                  </a:lnTo>
                  <a:lnTo>
                    <a:pt x="201" y="272"/>
                  </a:lnTo>
                  <a:lnTo>
                    <a:pt x="215" y="263"/>
                  </a:lnTo>
                  <a:lnTo>
                    <a:pt x="229" y="252"/>
                  </a:lnTo>
                  <a:lnTo>
                    <a:pt x="243" y="244"/>
                  </a:lnTo>
                  <a:lnTo>
                    <a:pt x="257" y="236"/>
                  </a:lnTo>
                  <a:lnTo>
                    <a:pt x="288" y="220"/>
                  </a:lnTo>
                  <a:lnTo>
                    <a:pt x="320" y="205"/>
                  </a:lnTo>
                  <a:lnTo>
                    <a:pt x="353" y="193"/>
                  </a:lnTo>
                  <a:lnTo>
                    <a:pt x="387" y="182"/>
                  </a:lnTo>
                  <a:lnTo>
                    <a:pt x="421" y="171"/>
                  </a:lnTo>
                  <a:lnTo>
                    <a:pt x="456" y="162"/>
                  </a:lnTo>
                  <a:lnTo>
                    <a:pt x="491" y="155"/>
                  </a:lnTo>
                  <a:lnTo>
                    <a:pt x="527" y="148"/>
                  </a:lnTo>
                  <a:lnTo>
                    <a:pt x="563" y="142"/>
                  </a:lnTo>
                  <a:lnTo>
                    <a:pt x="599" y="137"/>
                  </a:lnTo>
                  <a:lnTo>
                    <a:pt x="635" y="131"/>
                  </a:lnTo>
                  <a:lnTo>
                    <a:pt x="670" y="127"/>
                  </a:lnTo>
                  <a:lnTo>
                    <a:pt x="740" y="120"/>
                  </a:lnTo>
                  <a:lnTo>
                    <a:pt x="807" y="114"/>
                  </a:lnTo>
                  <a:lnTo>
                    <a:pt x="869" y="107"/>
                  </a:lnTo>
                  <a:lnTo>
                    <a:pt x="926" y="98"/>
                  </a:lnTo>
                  <a:lnTo>
                    <a:pt x="953" y="93"/>
                  </a:lnTo>
                  <a:lnTo>
                    <a:pt x="979" y="86"/>
                  </a:lnTo>
                  <a:lnTo>
                    <a:pt x="1003" y="79"/>
                  </a:lnTo>
                  <a:lnTo>
                    <a:pt x="1025" y="71"/>
                  </a:lnTo>
                  <a:lnTo>
                    <a:pt x="994" y="0"/>
                  </a:lnTo>
                  <a:lnTo>
                    <a:pt x="978" y="6"/>
                  </a:lnTo>
                  <a:lnTo>
                    <a:pt x="960" y="12"/>
                  </a:lnTo>
                  <a:lnTo>
                    <a:pt x="938" y="17"/>
                  </a:lnTo>
                  <a:lnTo>
                    <a:pt x="914" y="22"/>
                  </a:lnTo>
                  <a:lnTo>
                    <a:pt x="859" y="30"/>
                  </a:lnTo>
                  <a:lnTo>
                    <a:pt x="799" y="36"/>
                  </a:lnTo>
                  <a:lnTo>
                    <a:pt x="732" y="43"/>
                  </a:lnTo>
                  <a:lnTo>
                    <a:pt x="661" y="51"/>
                  </a:lnTo>
                  <a:lnTo>
                    <a:pt x="625" y="55"/>
                  </a:lnTo>
                  <a:lnTo>
                    <a:pt x="588" y="60"/>
                  </a:lnTo>
                  <a:lnTo>
                    <a:pt x="551" y="66"/>
                  </a:lnTo>
                  <a:lnTo>
                    <a:pt x="514" y="72"/>
                  </a:lnTo>
                  <a:lnTo>
                    <a:pt x="476" y="79"/>
                  </a:lnTo>
                  <a:lnTo>
                    <a:pt x="438" y="87"/>
                  </a:lnTo>
                  <a:lnTo>
                    <a:pt x="401" y="97"/>
                  </a:lnTo>
                  <a:lnTo>
                    <a:pt x="364" y="108"/>
                  </a:lnTo>
                  <a:lnTo>
                    <a:pt x="327" y="120"/>
                  </a:lnTo>
                  <a:lnTo>
                    <a:pt x="290" y="135"/>
                  </a:lnTo>
                  <a:lnTo>
                    <a:pt x="255" y="150"/>
                  </a:lnTo>
                  <a:lnTo>
                    <a:pt x="222" y="167"/>
                  </a:lnTo>
                  <a:lnTo>
                    <a:pt x="204" y="178"/>
                  </a:lnTo>
                  <a:lnTo>
                    <a:pt x="188" y="188"/>
                  </a:lnTo>
                  <a:lnTo>
                    <a:pt x="171" y="198"/>
                  </a:lnTo>
                  <a:lnTo>
                    <a:pt x="155" y="209"/>
                  </a:lnTo>
                  <a:lnTo>
                    <a:pt x="140" y="222"/>
                  </a:lnTo>
                  <a:lnTo>
                    <a:pt x="125" y="234"/>
                  </a:lnTo>
                  <a:lnTo>
                    <a:pt x="110" y="247"/>
                  </a:lnTo>
                  <a:lnTo>
                    <a:pt x="95" y="261"/>
                  </a:lnTo>
                  <a:lnTo>
                    <a:pt x="82" y="275"/>
                  </a:lnTo>
                  <a:lnTo>
                    <a:pt x="69" y="290"/>
                  </a:lnTo>
                  <a:lnTo>
                    <a:pt x="55" y="307"/>
                  </a:lnTo>
                  <a:lnTo>
                    <a:pt x="43" y="323"/>
                  </a:lnTo>
                  <a:lnTo>
                    <a:pt x="32" y="339"/>
                  </a:lnTo>
                  <a:lnTo>
                    <a:pt x="21" y="358"/>
                  </a:lnTo>
                  <a:lnTo>
                    <a:pt x="10" y="376"/>
                  </a:lnTo>
                  <a:lnTo>
                    <a:pt x="0" y="396"/>
                  </a:lnTo>
                  <a:lnTo>
                    <a:pt x="0" y="395"/>
                  </a:lnTo>
                  <a:lnTo>
                    <a:pt x="70" y="4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3" name="Freeform 480"/>
            <p:cNvSpPr>
              <a:spLocks/>
            </p:cNvSpPr>
            <p:nvPr/>
          </p:nvSpPr>
          <p:spPr bwMode="auto">
            <a:xfrm>
              <a:off x="2176" y="1893"/>
              <a:ext cx="46" cy="32"/>
            </a:xfrm>
            <a:custGeom>
              <a:avLst/>
              <a:gdLst>
                <a:gd name="T0" fmla="*/ 0 w 724"/>
                <a:gd name="T1" fmla="*/ 0 h 506"/>
                <a:gd name="T2" fmla="*/ 0 w 724"/>
                <a:gd name="T3" fmla="*/ 0 h 506"/>
                <a:gd name="T4" fmla="*/ 0 w 724"/>
                <a:gd name="T5" fmla="*/ 0 h 506"/>
                <a:gd name="T6" fmla="*/ 0 w 724"/>
                <a:gd name="T7" fmla="*/ 0 h 506"/>
                <a:gd name="T8" fmla="*/ 0 w 724"/>
                <a:gd name="T9" fmla="*/ 0 h 506"/>
                <a:gd name="T10" fmla="*/ 0 w 724"/>
                <a:gd name="T11" fmla="*/ 0 h 506"/>
                <a:gd name="T12" fmla="*/ 0 w 724"/>
                <a:gd name="T13" fmla="*/ 0 h 506"/>
                <a:gd name="T14" fmla="*/ 0 w 724"/>
                <a:gd name="T15" fmla="*/ 0 h 506"/>
                <a:gd name="T16" fmla="*/ 0 w 724"/>
                <a:gd name="T17" fmla="*/ 0 h 506"/>
                <a:gd name="T18" fmla="*/ 0 w 724"/>
                <a:gd name="T19" fmla="*/ 0 h 506"/>
                <a:gd name="T20" fmla="*/ 0 w 724"/>
                <a:gd name="T21" fmla="*/ 0 h 506"/>
                <a:gd name="T22" fmla="*/ 0 w 724"/>
                <a:gd name="T23" fmla="*/ 0 h 506"/>
                <a:gd name="T24" fmla="*/ 0 w 724"/>
                <a:gd name="T25" fmla="*/ 0 h 506"/>
                <a:gd name="T26" fmla="*/ 0 w 724"/>
                <a:gd name="T27" fmla="*/ 0 h 506"/>
                <a:gd name="T28" fmla="*/ 0 w 724"/>
                <a:gd name="T29" fmla="*/ 0 h 506"/>
                <a:gd name="T30" fmla="*/ 0 w 724"/>
                <a:gd name="T31" fmla="*/ 0 h 506"/>
                <a:gd name="T32" fmla="*/ 0 w 724"/>
                <a:gd name="T33" fmla="*/ 0 h 506"/>
                <a:gd name="T34" fmla="*/ 0 w 724"/>
                <a:gd name="T35" fmla="*/ 0 h 506"/>
                <a:gd name="T36" fmla="*/ 0 w 724"/>
                <a:gd name="T37" fmla="*/ 0 h 506"/>
                <a:gd name="T38" fmla="*/ 0 w 724"/>
                <a:gd name="T39" fmla="*/ 0 h 506"/>
                <a:gd name="T40" fmla="*/ 0 w 724"/>
                <a:gd name="T41" fmla="*/ 0 h 506"/>
                <a:gd name="T42" fmla="*/ 0 w 724"/>
                <a:gd name="T43" fmla="*/ 0 h 506"/>
                <a:gd name="T44" fmla="*/ 0 w 724"/>
                <a:gd name="T45" fmla="*/ 0 h 506"/>
                <a:gd name="T46" fmla="*/ 0 w 724"/>
                <a:gd name="T47" fmla="*/ 0 h 506"/>
                <a:gd name="T48" fmla="*/ 0 w 724"/>
                <a:gd name="T49" fmla="*/ 0 h 506"/>
                <a:gd name="T50" fmla="*/ 0 w 724"/>
                <a:gd name="T51" fmla="*/ 0 h 506"/>
                <a:gd name="T52" fmla="*/ 0 w 724"/>
                <a:gd name="T53" fmla="*/ 0 h 506"/>
                <a:gd name="T54" fmla="*/ 0 w 724"/>
                <a:gd name="T55" fmla="*/ 0 h 506"/>
                <a:gd name="T56" fmla="*/ 0 w 724"/>
                <a:gd name="T57" fmla="*/ 0 h 506"/>
                <a:gd name="T58" fmla="*/ 0 w 724"/>
                <a:gd name="T59" fmla="*/ 0 h 506"/>
                <a:gd name="T60" fmla="*/ 0 w 724"/>
                <a:gd name="T61" fmla="*/ 0 h 506"/>
                <a:gd name="T62" fmla="*/ 0 w 724"/>
                <a:gd name="T63" fmla="*/ 0 h 506"/>
                <a:gd name="T64" fmla="*/ 0 w 724"/>
                <a:gd name="T65" fmla="*/ 0 h 506"/>
                <a:gd name="T66" fmla="*/ 0 w 724"/>
                <a:gd name="T67" fmla="*/ 0 h 506"/>
                <a:gd name="T68" fmla="*/ 0 w 724"/>
                <a:gd name="T69" fmla="*/ 0 h 506"/>
                <a:gd name="T70" fmla="*/ 0 w 724"/>
                <a:gd name="T71" fmla="*/ 0 h 506"/>
                <a:gd name="T72" fmla="*/ 0 w 724"/>
                <a:gd name="T73" fmla="*/ 0 h 506"/>
                <a:gd name="T74" fmla="*/ 0 w 724"/>
                <a:gd name="T75" fmla="*/ 0 h 5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24"/>
                <a:gd name="T115" fmla="*/ 0 h 506"/>
                <a:gd name="T116" fmla="*/ 724 w 724"/>
                <a:gd name="T117" fmla="*/ 506 h 5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24" h="506">
                  <a:moveTo>
                    <a:pt x="724" y="449"/>
                  </a:moveTo>
                  <a:lnTo>
                    <a:pt x="723" y="448"/>
                  </a:lnTo>
                  <a:lnTo>
                    <a:pt x="700" y="429"/>
                  </a:lnTo>
                  <a:lnTo>
                    <a:pt x="675" y="412"/>
                  </a:lnTo>
                  <a:lnTo>
                    <a:pt x="649" y="395"/>
                  </a:lnTo>
                  <a:lnTo>
                    <a:pt x="622" y="380"/>
                  </a:lnTo>
                  <a:lnTo>
                    <a:pt x="593" y="365"/>
                  </a:lnTo>
                  <a:lnTo>
                    <a:pt x="563" y="353"/>
                  </a:lnTo>
                  <a:lnTo>
                    <a:pt x="534" y="340"/>
                  </a:lnTo>
                  <a:lnTo>
                    <a:pt x="503" y="328"/>
                  </a:lnTo>
                  <a:lnTo>
                    <a:pt x="379" y="286"/>
                  </a:lnTo>
                  <a:lnTo>
                    <a:pt x="261" y="244"/>
                  </a:lnTo>
                  <a:lnTo>
                    <a:pt x="234" y="233"/>
                  </a:lnTo>
                  <a:lnTo>
                    <a:pt x="210" y="223"/>
                  </a:lnTo>
                  <a:lnTo>
                    <a:pt x="186" y="212"/>
                  </a:lnTo>
                  <a:lnTo>
                    <a:pt x="164" y="201"/>
                  </a:lnTo>
                  <a:lnTo>
                    <a:pt x="144" y="189"/>
                  </a:lnTo>
                  <a:lnTo>
                    <a:pt x="127" y="177"/>
                  </a:lnTo>
                  <a:lnTo>
                    <a:pt x="119" y="172"/>
                  </a:lnTo>
                  <a:lnTo>
                    <a:pt x="112" y="166"/>
                  </a:lnTo>
                  <a:lnTo>
                    <a:pt x="106" y="160"/>
                  </a:lnTo>
                  <a:lnTo>
                    <a:pt x="101" y="153"/>
                  </a:lnTo>
                  <a:lnTo>
                    <a:pt x="96" y="147"/>
                  </a:lnTo>
                  <a:lnTo>
                    <a:pt x="91" y="142"/>
                  </a:lnTo>
                  <a:lnTo>
                    <a:pt x="88" y="136"/>
                  </a:lnTo>
                  <a:lnTo>
                    <a:pt x="85" y="130"/>
                  </a:lnTo>
                  <a:lnTo>
                    <a:pt x="82" y="124"/>
                  </a:lnTo>
                  <a:lnTo>
                    <a:pt x="79" y="118"/>
                  </a:lnTo>
                  <a:lnTo>
                    <a:pt x="78" y="111"/>
                  </a:lnTo>
                  <a:lnTo>
                    <a:pt x="77" y="105"/>
                  </a:lnTo>
                  <a:lnTo>
                    <a:pt x="77" y="98"/>
                  </a:lnTo>
                  <a:lnTo>
                    <a:pt x="77" y="91"/>
                  </a:lnTo>
                  <a:lnTo>
                    <a:pt x="78" y="83"/>
                  </a:lnTo>
                  <a:lnTo>
                    <a:pt x="79" y="75"/>
                  </a:lnTo>
                  <a:lnTo>
                    <a:pt x="83" y="65"/>
                  </a:lnTo>
                  <a:lnTo>
                    <a:pt x="86" y="56"/>
                  </a:lnTo>
                  <a:lnTo>
                    <a:pt x="90" y="46"/>
                  </a:lnTo>
                  <a:lnTo>
                    <a:pt x="95" y="35"/>
                  </a:lnTo>
                  <a:lnTo>
                    <a:pt x="25" y="0"/>
                  </a:lnTo>
                  <a:lnTo>
                    <a:pt x="19" y="14"/>
                  </a:lnTo>
                  <a:lnTo>
                    <a:pt x="13" y="29"/>
                  </a:lnTo>
                  <a:lnTo>
                    <a:pt x="8" y="44"/>
                  </a:lnTo>
                  <a:lnTo>
                    <a:pt x="5" y="57"/>
                  </a:lnTo>
                  <a:lnTo>
                    <a:pt x="2" y="71"/>
                  </a:lnTo>
                  <a:lnTo>
                    <a:pt x="1" y="86"/>
                  </a:lnTo>
                  <a:lnTo>
                    <a:pt x="0" y="99"/>
                  </a:lnTo>
                  <a:lnTo>
                    <a:pt x="1" y="112"/>
                  </a:lnTo>
                  <a:lnTo>
                    <a:pt x="3" y="126"/>
                  </a:lnTo>
                  <a:lnTo>
                    <a:pt x="6" y="138"/>
                  </a:lnTo>
                  <a:lnTo>
                    <a:pt x="9" y="151"/>
                  </a:lnTo>
                  <a:lnTo>
                    <a:pt x="14" y="163"/>
                  </a:lnTo>
                  <a:lnTo>
                    <a:pt x="20" y="174"/>
                  </a:lnTo>
                  <a:lnTo>
                    <a:pt x="27" y="185"/>
                  </a:lnTo>
                  <a:lnTo>
                    <a:pt x="34" y="195"/>
                  </a:lnTo>
                  <a:lnTo>
                    <a:pt x="43" y="205"/>
                  </a:lnTo>
                  <a:lnTo>
                    <a:pt x="52" y="214"/>
                  </a:lnTo>
                  <a:lnTo>
                    <a:pt x="61" y="223"/>
                  </a:lnTo>
                  <a:lnTo>
                    <a:pt x="70" y="231"/>
                  </a:lnTo>
                  <a:lnTo>
                    <a:pt x="82" y="240"/>
                  </a:lnTo>
                  <a:lnTo>
                    <a:pt x="103" y="255"/>
                  </a:lnTo>
                  <a:lnTo>
                    <a:pt x="127" y="268"/>
                  </a:lnTo>
                  <a:lnTo>
                    <a:pt x="151" y="281"/>
                  </a:lnTo>
                  <a:lnTo>
                    <a:pt x="178" y="294"/>
                  </a:lnTo>
                  <a:lnTo>
                    <a:pt x="206" y="305"/>
                  </a:lnTo>
                  <a:lnTo>
                    <a:pt x="235" y="316"/>
                  </a:lnTo>
                  <a:lnTo>
                    <a:pt x="354" y="358"/>
                  </a:lnTo>
                  <a:lnTo>
                    <a:pt x="476" y="401"/>
                  </a:lnTo>
                  <a:lnTo>
                    <a:pt x="505" y="412"/>
                  </a:lnTo>
                  <a:lnTo>
                    <a:pt x="533" y="424"/>
                  </a:lnTo>
                  <a:lnTo>
                    <a:pt x="560" y="436"/>
                  </a:lnTo>
                  <a:lnTo>
                    <a:pt x="586" y="448"/>
                  </a:lnTo>
                  <a:lnTo>
                    <a:pt x="609" y="462"/>
                  </a:lnTo>
                  <a:lnTo>
                    <a:pt x="632" y="476"/>
                  </a:lnTo>
                  <a:lnTo>
                    <a:pt x="652" y="490"/>
                  </a:lnTo>
                  <a:lnTo>
                    <a:pt x="671" y="506"/>
                  </a:lnTo>
                  <a:lnTo>
                    <a:pt x="670" y="504"/>
                  </a:lnTo>
                  <a:lnTo>
                    <a:pt x="724" y="44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4" name="Freeform 481"/>
            <p:cNvSpPr>
              <a:spLocks/>
            </p:cNvSpPr>
            <p:nvPr/>
          </p:nvSpPr>
          <p:spPr bwMode="auto">
            <a:xfrm>
              <a:off x="2218" y="1921"/>
              <a:ext cx="20" cy="18"/>
            </a:xfrm>
            <a:custGeom>
              <a:avLst/>
              <a:gdLst>
                <a:gd name="T0" fmla="*/ 0 w 311"/>
                <a:gd name="T1" fmla="*/ 0 h 275"/>
                <a:gd name="T2" fmla="*/ 0 w 311"/>
                <a:gd name="T3" fmla="*/ 0 h 275"/>
                <a:gd name="T4" fmla="*/ 0 w 311"/>
                <a:gd name="T5" fmla="*/ 0 h 275"/>
                <a:gd name="T6" fmla="*/ 0 w 311"/>
                <a:gd name="T7" fmla="*/ 0 h 275"/>
                <a:gd name="T8" fmla="*/ 0 w 311"/>
                <a:gd name="T9" fmla="*/ 0 h 275"/>
                <a:gd name="T10" fmla="*/ 0 w 311"/>
                <a:gd name="T11" fmla="*/ 0 h 275"/>
                <a:gd name="T12" fmla="*/ 0 w 311"/>
                <a:gd name="T13" fmla="*/ 0 h 275"/>
                <a:gd name="T14" fmla="*/ 0 w 311"/>
                <a:gd name="T15" fmla="*/ 0 h 275"/>
                <a:gd name="T16" fmla="*/ 0 w 311"/>
                <a:gd name="T17" fmla="*/ 0 h 275"/>
                <a:gd name="T18" fmla="*/ 0 w 311"/>
                <a:gd name="T19" fmla="*/ 0 h 275"/>
                <a:gd name="T20" fmla="*/ 0 w 311"/>
                <a:gd name="T21" fmla="*/ 0 h 275"/>
                <a:gd name="T22" fmla="*/ 0 w 311"/>
                <a:gd name="T23" fmla="*/ 0 h 275"/>
                <a:gd name="T24" fmla="*/ 0 w 311"/>
                <a:gd name="T25" fmla="*/ 0 h 275"/>
                <a:gd name="T26" fmla="*/ 0 w 311"/>
                <a:gd name="T27" fmla="*/ 0 h 275"/>
                <a:gd name="T28" fmla="*/ 0 w 311"/>
                <a:gd name="T29" fmla="*/ 0 h 275"/>
                <a:gd name="T30" fmla="*/ 0 w 311"/>
                <a:gd name="T31" fmla="*/ 0 h 275"/>
                <a:gd name="T32" fmla="*/ 0 w 311"/>
                <a:gd name="T33" fmla="*/ 0 h 275"/>
                <a:gd name="T34" fmla="*/ 0 w 311"/>
                <a:gd name="T35" fmla="*/ 0 h 275"/>
                <a:gd name="T36" fmla="*/ 0 w 311"/>
                <a:gd name="T37" fmla="*/ 0 h 275"/>
                <a:gd name="T38" fmla="*/ 0 w 311"/>
                <a:gd name="T39" fmla="*/ 0 h 275"/>
                <a:gd name="T40" fmla="*/ 0 w 311"/>
                <a:gd name="T41" fmla="*/ 0 h 275"/>
                <a:gd name="T42" fmla="*/ 0 w 311"/>
                <a:gd name="T43" fmla="*/ 0 h 275"/>
                <a:gd name="T44" fmla="*/ 0 w 311"/>
                <a:gd name="T45" fmla="*/ 0 h 275"/>
                <a:gd name="T46" fmla="*/ 0 w 311"/>
                <a:gd name="T47" fmla="*/ 0 h 275"/>
                <a:gd name="T48" fmla="*/ 0 w 311"/>
                <a:gd name="T49" fmla="*/ 0 h 275"/>
                <a:gd name="T50" fmla="*/ 0 w 311"/>
                <a:gd name="T51" fmla="*/ 0 h 275"/>
                <a:gd name="T52" fmla="*/ 0 w 311"/>
                <a:gd name="T53" fmla="*/ 0 h 275"/>
                <a:gd name="T54" fmla="*/ 0 w 311"/>
                <a:gd name="T55" fmla="*/ 0 h 275"/>
                <a:gd name="T56" fmla="*/ 0 w 311"/>
                <a:gd name="T57" fmla="*/ 0 h 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1"/>
                <a:gd name="T88" fmla="*/ 0 h 275"/>
                <a:gd name="T89" fmla="*/ 311 w 311"/>
                <a:gd name="T90" fmla="*/ 275 h 27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1" h="275">
                  <a:moveTo>
                    <a:pt x="311" y="201"/>
                  </a:moveTo>
                  <a:lnTo>
                    <a:pt x="311" y="201"/>
                  </a:lnTo>
                  <a:lnTo>
                    <a:pt x="293" y="194"/>
                  </a:lnTo>
                  <a:lnTo>
                    <a:pt x="276" y="187"/>
                  </a:lnTo>
                  <a:lnTo>
                    <a:pt x="258" y="178"/>
                  </a:lnTo>
                  <a:lnTo>
                    <a:pt x="242" y="167"/>
                  </a:lnTo>
                  <a:lnTo>
                    <a:pt x="225" y="157"/>
                  </a:lnTo>
                  <a:lnTo>
                    <a:pt x="209" y="145"/>
                  </a:lnTo>
                  <a:lnTo>
                    <a:pt x="194" y="134"/>
                  </a:lnTo>
                  <a:lnTo>
                    <a:pt x="178" y="120"/>
                  </a:lnTo>
                  <a:lnTo>
                    <a:pt x="146" y="93"/>
                  </a:lnTo>
                  <a:lnTo>
                    <a:pt x="117" y="63"/>
                  </a:lnTo>
                  <a:lnTo>
                    <a:pt x="86" y="32"/>
                  </a:lnTo>
                  <a:lnTo>
                    <a:pt x="54" y="0"/>
                  </a:lnTo>
                  <a:lnTo>
                    <a:pt x="0" y="55"/>
                  </a:lnTo>
                  <a:lnTo>
                    <a:pt x="31" y="87"/>
                  </a:lnTo>
                  <a:lnTo>
                    <a:pt x="61" y="117"/>
                  </a:lnTo>
                  <a:lnTo>
                    <a:pt x="94" y="149"/>
                  </a:lnTo>
                  <a:lnTo>
                    <a:pt x="127" y="179"/>
                  </a:lnTo>
                  <a:lnTo>
                    <a:pt x="144" y="193"/>
                  </a:lnTo>
                  <a:lnTo>
                    <a:pt x="163" y="207"/>
                  </a:lnTo>
                  <a:lnTo>
                    <a:pt x="181" y="221"/>
                  </a:lnTo>
                  <a:lnTo>
                    <a:pt x="201" y="233"/>
                  </a:lnTo>
                  <a:lnTo>
                    <a:pt x="220" y="245"/>
                  </a:lnTo>
                  <a:lnTo>
                    <a:pt x="242" y="257"/>
                  </a:lnTo>
                  <a:lnTo>
                    <a:pt x="263" y="266"/>
                  </a:lnTo>
                  <a:lnTo>
                    <a:pt x="286" y="275"/>
                  </a:lnTo>
                  <a:lnTo>
                    <a:pt x="311" y="20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5" name="Freeform 482"/>
            <p:cNvSpPr>
              <a:spLocks/>
            </p:cNvSpPr>
            <p:nvPr/>
          </p:nvSpPr>
          <p:spPr bwMode="auto">
            <a:xfrm>
              <a:off x="2236" y="1914"/>
              <a:ext cx="38" cy="26"/>
            </a:xfrm>
            <a:custGeom>
              <a:avLst/>
              <a:gdLst>
                <a:gd name="T0" fmla="*/ 0 w 611"/>
                <a:gd name="T1" fmla="*/ 0 h 424"/>
                <a:gd name="T2" fmla="*/ 0 w 611"/>
                <a:gd name="T3" fmla="*/ 0 h 424"/>
                <a:gd name="T4" fmla="*/ 0 w 611"/>
                <a:gd name="T5" fmla="*/ 0 h 424"/>
                <a:gd name="T6" fmla="*/ 0 w 611"/>
                <a:gd name="T7" fmla="*/ 0 h 424"/>
                <a:gd name="T8" fmla="*/ 0 w 611"/>
                <a:gd name="T9" fmla="*/ 0 h 424"/>
                <a:gd name="T10" fmla="*/ 0 w 611"/>
                <a:gd name="T11" fmla="*/ 0 h 424"/>
                <a:gd name="T12" fmla="*/ 0 w 611"/>
                <a:gd name="T13" fmla="*/ 0 h 424"/>
                <a:gd name="T14" fmla="*/ 0 w 611"/>
                <a:gd name="T15" fmla="*/ 0 h 424"/>
                <a:gd name="T16" fmla="*/ 0 w 611"/>
                <a:gd name="T17" fmla="*/ 0 h 424"/>
                <a:gd name="T18" fmla="*/ 0 w 611"/>
                <a:gd name="T19" fmla="*/ 0 h 424"/>
                <a:gd name="T20" fmla="*/ 0 w 611"/>
                <a:gd name="T21" fmla="*/ 0 h 424"/>
                <a:gd name="T22" fmla="*/ 0 w 611"/>
                <a:gd name="T23" fmla="*/ 0 h 424"/>
                <a:gd name="T24" fmla="*/ 0 w 611"/>
                <a:gd name="T25" fmla="*/ 0 h 424"/>
                <a:gd name="T26" fmla="*/ 0 w 611"/>
                <a:gd name="T27" fmla="*/ 0 h 424"/>
                <a:gd name="T28" fmla="*/ 0 w 611"/>
                <a:gd name="T29" fmla="*/ 0 h 424"/>
                <a:gd name="T30" fmla="*/ 0 w 611"/>
                <a:gd name="T31" fmla="*/ 0 h 424"/>
                <a:gd name="T32" fmla="*/ 0 w 611"/>
                <a:gd name="T33" fmla="*/ 0 h 424"/>
                <a:gd name="T34" fmla="*/ 0 w 611"/>
                <a:gd name="T35" fmla="*/ 0 h 424"/>
                <a:gd name="T36" fmla="*/ 0 w 611"/>
                <a:gd name="T37" fmla="*/ 0 h 424"/>
                <a:gd name="T38" fmla="*/ 0 w 611"/>
                <a:gd name="T39" fmla="*/ 0 h 424"/>
                <a:gd name="T40" fmla="*/ 0 w 611"/>
                <a:gd name="T41" fmla="*/ 0 h 424"/>
                <a:gd name="T42" fmla="*/ 0 w 611"/>
                <a:gd name="T43" fmla="*/ 0 h 424"/>
                <a:gd name="T44" fmla="*/ 0 w 611"/>
                <a:gd name="T45" fmla="*/ 0 h 424"/>
                <a:gd name="T46" fmla="*/ 0 w 611"/>
                <a:gd name="T47" fmla="*/ 0 h 424"/>
                <a:gd name="T48" fmla="*/ 0 w 611"/>
                <a:gd name="T49" fmla="*/ 0 h 424"/>
                <a:gd name="T50" fmla="*/ 0 w 611"/>
                <a:gd name="T51" fmla="*/ 0 h 424"/>
                <a:gd name="T52" fmla="*/ 0 w 611"/>
                <a:gd name="T53" fmla="*/ 0 h 424"/>
                <a:gd name="T54" fmla="*/ 0 w 611"/>
                <a:gd name="T55" fmla="*/ 0 h 424"/>
                <a:gd name="T56" fmla="*/ 0 w 611"/>
                <a:gd name="T57" fmla="*/ 0 h 424"/>
                <a:gd name="T58" fmla="*/ 0 w 611"/>
                <a:gd name="T59" fmla="*/ 0 h 424"/>
                <a:gd name="T60" fmla="*/ 0 w 611"/>
                <a:gd name="T61" fmla="*/ 0 h 424"/>
                <a:gd name="T62" fmla="*/ 0 w 611"/>
                <a:gd name="T63" fmla="*/ 0 h 424"/>
                <a:gd name="T64" fmla="*/ 0 w 611"/>
                <a:gd name="T65" fmla="*/ 0 h 424"/>
                <a:gd name="T66" fmla="*/ 0 w 611"/>
                <a:gd name="T67" fmla="*/ 0 h 4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11"/>
                <a:gd name="T103" fmla="*/ 0 h 424"/>
                <a:gd name="T104" fmla="*/ 611 w 611"/>
                <a:gd name="T105" fmla="*/ 424 h 4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11" h="424">
                  <a:moveTo>
                    <a:pt x="534" y="0"/>
                  </a:moveTo>
                  <a:lnTo>
                    <a:pt x="534" y="0"/>
                  </a:lnTo>
                  <a:lnTo>
                    <a:pt x="531" y="24"/>
                  </a:lnTo>
                  <a:lnTo>
                    <a:pt x="527" y="49"/>
                  </a:lnTo>
                  <a:lnTo>
                    <a:pt x="521" y="72"/>
                  </a:lnTo>
                  <a:lnTo>
                    <a:pt x="514" y="94"/>
                  </a:lnTo>
                  <a:lnTo>
                    <a:pt x="506" y="116"/>
                  </a:lnTo>
                  <a:lnTo>
                    <a:pt x="498" y="137"/>
                  </a:lnTo>
                  <a:lnTo>
                    <a:pt x="489" y="156"/>
                  </a:lnTo>
                  <a:lnTo>
                    <a:pt x="477" y="176"/>
                  </a:lnTo>
                  <a:lnTo>
                    <a:pt x="466" y="193"/>
                  </a:lnTo>
                  <a:lnTo>
                    <a:pt x="454" y="211"/>
                  </a:lnTo>
                  <a:lnTo>
                    <a:pt x="441" y="226"/>
                  </a:lnTo>
                  <a:lnTo>
                    <a:pt x="427" y="241"/>
                  </a:lnTo>
                  <a:lnTo>
                    <a:pt x="412" y="256"/>
                  </a:lnTo>
                  <a:lnTo>
                    <a:pt x="397" y="269"/>
                  </a:lnTo>
                  <a:lnTo>
                    <a:pt x="380" y="281"/>
                  </a:lnTo>
                  <a:lnTo>
                    <a:pt x="364" y="293"/>
                  </a:lnTo>
                  <a:lnTo>
                    <a:pt x="345" y="303"/>
                  </a:lnTo>
                  <a:lnTo>
                    <a:pt x="328" y="312"/>
                  </a:lnTo>
                  <a:lnTo>
                    <a:pt x="308" y="320"/>
                  </a:lnTo>
                  <a:lnTo>
                    <a:pt x="289" y="327"/>
                  </a:lnTo>
                  <a:lnTo>
                    <a:pt x="269" y="333"/>
                  </a:lnTo>
                  <a:lnTo>
                    <a:pt x="249" y="338"/>
                  </a:lnTo>
                  <a:lnTo>
                    <a:pt x="228" y="342"/>
                  </a:lnTo>
                  <a:lnTo>
                    <a:pt x="207" y="344"/>
                  </a:lnTo>
                  <a:lnTo>
                    <a:pt x="185" y="346"/>
                  </a:lnTo>
                  <a:lnTo>
                    <a:pt x="163" y="346"/>
                  </a:lnTo>
                  <a:lnTo>
                    <a:pt x="141" y="345"/>
                  </a:lnTo>
                  <a:lnTo>
                    <a:pt x="118" y="343"/>
                  </a:lnTo>
                  <a:lnTo>
                    <a:pt x="95" y="339"/>
                  </a:lnTo>
                  <a:lnTo>
                    <a:pt x="72" y="335"/>
                  </a:lnTo>
                  <a:lnTo>
                    <a:pt x="49" y="328"/>
                  </a:lnTo>
                  <a:lnTo>
                    <a:pt x="25" y="320"/>
                  </a:lnTo>
                  <a:lnTo>
                    <a:pt x="0" y="394"/>
                  </a:lnTo>
                  <a:lnTo>
                    <a:pt x="28" y="402"/>
                  </a:lnTo>
                  <a:lnTo>
                    <a:pt x="54" y="409"/>
                  </a:lnTo>
                  <a:lnTo>
                    <a:pt x="82" y="416"/>
                  </a:lnTo>
                  <a:lnTo>
                    <a:pt x="108" y="420"/>
                  </a:lnTo>
                  <a:lnTo>
                    <a:pt x="135" y="422"/>
                  </a:lnTo>
                  <a:lnTo>
                    <a:pt x="162" y="424"/>
                  </a:lnTo>
                  <a:lnTo>
                    <a:pt x="188" y="423"/>
                  </a:lnTo>
                  <a:lnTo>
                    <a:pt x="214" y="422"/>
                  </a:lnTo>
                  <a:lnTo>
                    <a:pt x="240" y="419"/>
                  </a:lnTo>
                  <a:lnTo>
                    <a:pt x="265" y="414"/>
                  </a:lnTo>
                  <a:lnTo>
                    <a:pt x="290" y="407"/>
                  </a:lnTo>
                  <a:lnTo>
                    <a:pt x="313" y="400"/>
                  </a:lnTo>
                  <a:lnTo>
                    <a:pt x="337" y="392"/>
                  </a:lnTo>
                  <a:lnTo>
                    <a:pt x="361" y="382"/>
                  </a:lnTo>
                  <a:lnTo>
                    <a:pt x="382" y="370"/>
                  </a:lnTo>
                  <a:lnTo>
                    <a:pt x="404" y="358"/>
                  </a:lnTo>
                  <a:lnTo>
                    <a:pt x="425" y="345"/>
                  </a:lnTo>
                  <a:lnTo>
                    <a:pt x="445" y="329"/>
                  </a:lnTo>
                  <a:lnTo>
                    <a:pt x="464" y="313"/>
                  </a:lnTo>
                  <a:lnTo>
                    <a:pt x="482" y="296"/>
                  </a:lnTo>
                  <a:lnTo>
                    <a:pt x="499" y="277"/>
                  </a:lnTo>
                  <a:lnTo>
                    <a:pt x="515" y="258"/>
                  </a:lnTo>
                  <a:lnTo>
                    <a:pt x="530" y="237"/>
                  </a:lnTo>
                  <a:lnTo>
                    <a:pt x="544" y="215"/>
                  </a:lnTo>
                  <a:lnTo>
                    <a:pt x="557" y="192"/>
                  </a:lnTo>
                  <a:lnTo>
                    <a:pt x="569" y="169"/>
                  </a:lnTo>
                  <a:lnTo>
                    <a:pt x="579" y="144"/>
                  </a:lnTo>
                  <a:lnTo>
                    <a:pt x="588" y="118"/>
                  </a:lnTo>
                  <a:lnTo>
                    <a:pt x="595" y="92"/>
                  </a:lnTo>
                  <a:lnTo>
                    <a:pt x="602" y="64"/>
                  </a:lnTo>
                  <a:lnTo>
                    <a:pt x="607" y="35"/>
                  </a:lnTo>
                  <a:lnTo>
                    <a:pt x="611" y="7"/>
                  </a:lnTo>
                  <a:lnTo>
                    <a:pt x="611" y="6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6" name="Freeform 483"/>
            <p:cNvSpPr>
              <a:spLocks/>
            </p:cNvSpPr>
            <p:nvPr/>
          </p:nvSpPr>
          <p:spPr bwMode="auto">
            <a:xfrm>
              <a:off x="2242" y="1871"/>
              <a:ext cx="32" cy="43"/>
            </a:xfrm>
            <a:custGeom>
              <a:avLst/>
              <a:gdLst>
                <a:gd name="T0" fmla="*/ 0 w 525"/>
                <a:gd name="T1" fmla="*/ 0 h 702"/>
                <a:gd name="T2" fmla="*/ 0 w 525"/>
                <a:gd name="T3" fmla="*/ 0 h 702"/>
                <a:gd name="T4" fmla="*/ 0 w 525"/>
                <a:gd name="T5" fmla="*/ 0 h 702"/>
                <a:gd name="T6" fmla="*/ 0 w 525"/>
                <a:gd name="T7" fmla="*/ 0 h 702"/>
                <a:gd name="T8" fmla="*/ 0 w 525"/>
                <a:gd name="T9" fmla="*/ 0 h 702"/>
                <a:gd name="T10" fmla="*/ 0 w 525"/>
                <a:gd name="T11" fmla="*/ 0 h 702"/>
                <a:gd name="T12" fmla="*/ 0 w 525"/>
                <a:gd name="T13" fmla="*/ 0 h 702"/>
                <a:gd name="T14" fmla="*/ 0 w 525"/>
                <a:gd name="T15" fmla="*/ 0 h 702"/>
                <a:gd name="T16" fmla="*/ 0 w 525"/>
                <a:gd name="T17" fmla="*/ 0 h 702"/>
                <a:gd name="T18" fmla="*/ 0 w 525"/>
                <a:gd name="T19" fmla="*/ 0 h 702"/>
                <a:gd name="T20" fmla="*/ 0 w 525"/>
                <a:gd name="T21" fmla="*/ 0 h 702"/>
                <a:gd name="T22" fmla="*/ 0 w 525"/>
                <a:gd name="T23" fmla="*/ 0 h 702"/>
                <a:gd name="T24" fmla="*/ 0 w 525"/>
                <a:gd name="T25" fmla="*/ 0 h 702"/>
                <a:gd name="T26" fmla="*/ 0 w 525"/>
                <a:gd name="T27" fmla="*/ 0 h 702"/>
                <a:gd name="T28" fmla="*/ 0 w 525"/>
                <a:gd name="T29" fmla="*/ 0 h 702"/>
                <a:gd name="T30" fmla="*/ 0 w 525"/>
                <a:gd name="T31" fmla="*/ 0 h 702"/>
                <a:gd name="T32" fmla="*/ 0 w 525"/>
                <a:gd name="T33" fmla="*/ 0 h 702"/>
                <a:gd name="T34" fmla="*/ 0 w 525"/>
                <a:gd name="T35" fmla="*/ 0 h 702"/>
                <a:gd name="T36" fmla="*/ 0 w 525"/>
                <a:gd name="T37" fmla="*/ 0 h 702"/>
                <a:gd name="T38" fmla="*/ 0 w 525"/>
                <a:gd name="T39" fmla="*/ 0 h 702"/>
                <a:gd name="T40" fmla="*/ 0 w 525"/>
                <a:gd name="T41" fmla="*/ 0 h 702"/>
                <a:gd name="T42" fmla="*/ 0 w 525"/>
                <a:gd name="T43" fmla="*/ 0 h 702"/>
                <a:gd name="T44" fmla="*/ 0 w 525"/>
                <a:gd name="T45" fmla="*/ 0 h 702"/>
                <a:gd name="T46" fmla="*/ 0 w 525"/>
                <a:gd name="T47" fmla="*/ 0 h 702"/>
                <a:gd name="T48" fmla="*/ 0 w 525"/>
                <a:gd name="T49" fmla="*/ 0 h 702"/>
                <a:gd name="T50" fmla="*/ 0 w 525"/>
                <a:gd name="T51" fmla="*/ 0 h 702"/>
                <a:gd name="T52" fmla="*/ 0 w 525"/>
                <a:gd name="T53" fmla="*/ 0 h 702"/>
                <a:gd name="T54" fmla="*/ 0 w 525"/>
                <a:gd name="T55" fmla="*/ 0 h 702"/>
                <a:gd name="T56" fmla="*/ 0 w 525"/>
                <a:gd name="T57" fmla="*/ 0 h 702"/>
                <a:gd name="T58" fmla="*/ 0 w 525"/>
                <a:gd name="T59" fmla="*/ 0 h 702"/>
                <a:gd name="T60" fmla="*/ 0 w 525"/>
                <a:gd name="T61" fmla="*/ 0 h 702"/>
                <a:gd name="T62" fmla="*/ 0 w 525"/>
                <a:gd name="T63" fmla="*/ 0 h 702"/>
                <a:gd name="T64" fmla="*/ 0 w 525"/>
                <a:gd name="T65" fmla="*/ 0 h 702"/>
                <a:gd name="T66" fmla="*/ 0 w 525"/>
                <a:gd name="T67" fmla="*/ 0 h 702"/>
                <a:gd name="T68" fmla="*/ 0 w 525"/>
                <a:gd name="T69" fmla="*/ 0 h 702"/>
                <a:gd name="T70" fmla="*/ 0 w 525"/>
                <a:gd name="T71" fmla="*/ 0 h 702"/>
                <a:gd name="T72" fmla="*/ 0 w 525"/>
                <a:gd name="T73" fmla="*/ 0 h 702"/>
                <a:gd name="T74" fmla="*/ 0 w 525"/>
                <a:gd name="T75" fmla="*/ 0 h 702"/>
                <a:gd name="T76" fmla="*/ 0 w 525"/>
                <a:gd name="T77" fmla="*/ 0 h 702"/>
                <a:gd name="T78" fmla="*/ 0 w 525"/>
                <a:gd name="T79" fmla="*/ 0 h 702"/>
                <a:gd name="T80" fmla="*/ 0 w 525"/>
                <a:gd name="T81" fmla="*/ 0 h 702"/>
                <a:gd name="T82" fmla="*/ 0 w 525"/>
                <a:gd name="T83" fmla="*/ 0 h 702"/>
                <a:gd name="T84" fmla="*/ 0 w 525"/>
                <a:gd name="T85" fmla="*/ 0 h 702"/>
                <a:gd name="T86" fmla="*/ 0 w 525"/>
                <a:gd name="T87" fmla="*/ 0 h 702"/>
                <a:gd name="T88" fmla="*/ 0 w 525"/>
                <a:gd name="T89" fmla="*/ 0 h 702"/>
                <a:gd name="T90" fmla="*/ 0 w 525"/>
                <a:gd name="T91" fmla="*/ 0 h 702"/>
                <a:gd name="T92" fmla="*/ 0 w 525"/>
                <a:gd name="T93" fmla="*/ 0 h 702"/>
                <a:gd name="T94" fmla="*/ 0 w 525"/>
                <a:gd name="T95" fmla="*/ 0 h 702"/>
                <a:gd name="T96" fmla="*/ 0 w 525"/>
                <a:gd name="T97" fmla="*/ 0 h 702"/>
                <a:gd name="T98" fmla="*/ 0 w 525"/>
                <a:gd name="T99" fmla="*/ 0 h 702"/>
                <a:gd name="T100" fmla="*/ 0 w 525"/>
                <a:gd name="T101" fmla="*/ 0 h 7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25"/>
                <a:gd name="T154" fmla="*/ 0 h 702"/>
                <a:gd name="T155" fmla="*/ 525 w 525"/>
                <a:gd name="T156" fmla="*/ 702 h 7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25" h="702">
                  <a:moveTo>
                    <a:pt x="0" y="57"/>
                  </a:moveTo>
                  <a:lnTo>
                    <a:pt x="78" y="126"/>
                  </a:lnTo>
                  <a:lnTo>
                    <a:pt x="158" y="200"/>
                  </a:lnTo>
                  <a:lnTo>
                    <a:pt x="198" y="237"/>
                  </a:lnTo>
                  <a:lnTo>
                    <a:pt x="237" y="276"/>
                  </a:lnTo>
                  <a:lnTo>
                    <a:pt x="255" y="295"/>
                  </a:lnTo>
                  <a:lnTo>
                    <a:pt x="274" y="315"/>
                  </a:lnTo>
                  <a:lnTo>
                    <a:pt x="291" y="335"/>
                  </a:lnTo>
                  <a:lnTo>
                    <a:pt x="308" y="355"/>
                  </a:lnTo>
                  <a:lnTo>
                    <a:pt x="325" y="376"/>
                  </a:lnTo>
                  <a:lnTo>
                    <a:pt x="340" y="396"/>
                  </a:lnTo>
                  <a:lnTo>
                    <a:pt x="356" y="417"/>
                  </a:lnTo>
                  <a:lnTo>
                    <a:pt x="369" y="437"/>
                  </a:lnTo>
                  <a:lnTo>
                    <a:pt x="382" y="459"/>
                  </a:lnTo>
                  <a:lnTo>
                    <a:pt x="395" y="479"/>
                  </a:lnTo>
                  <a:lnTo>
                    <a:pt x="405" y="501"/>
                  </a:lnTo>
                  <a:lnTo>
                    <a:pt x="415" y="522"/>
                  </a:lnTo>
                  <a:lnTo>
                    <a:pt x="423" y="544"/>
                  </a:lnTo>
                  <a:lnTo>
                    <a:pt x="430" y="566"/>
                  </a:lnTo>
                  <a:lnTo>
                    <a:pt x="437" y="587"/>
                  </a:lnTo>
                  <a:lnTo>
                    <a:pt x="442" y="609"/>
                  </a:lnTo>
                  <a:lnTo>
                    <a:pt x="445" y="630"/>
                  </a:lnTo>
                  <a:lnTo>
                    <a:pt x="447" y="652"/>
                  </a:lnTo>
                  <a:lnTo>
                    <a:pt x="448" y="673"/>
                  </a:lnTo>
                  <a:lnTo>
                    <a:pt x="447" y="696"/>
                  </a:lnTo>
                  <a:lnTo>
                    <a:pt x="524" y="702"/>
                  </a:lnTo>
                  <a:lnTo>
                    <a:pt x="525" y="674"/>
                  </a:lnTo>
                  <a:lnTo>
                    <a:pt x="525" y="647"/>
                  </a:lnTo>
                  <a:lnTo>
                    <a:pt x="522" y="621"/>
                  </a:lnTo>
                  <a:lnTo>
                    <a:pt x="518" y="594"/>
                  </a:lnTo>
                  <a:lnTo>
                    <a:pt x="512" y="568"/>
                  </a:lnTo>
                  <a:lnTo>
                    <a:pt x="505" y="542"/>
                  </a:lnTo>
                  <a:lnTo>
                    <a:pt x="496" y="516"/>
                  </a:lnTo>
                  <a:lnTo>
                    <a:pt x="486" y="492"/>
                  </a:lnTo>
                  <a:lnTo>
                    <a:pt x="475" y="467"/>
                  </a:lnTo>
                  <a:lnTo>
                    <a:pt x="462" y="443"/>
                  </a:lnTo>
                  <a:lnTo>
                    <a:pt x="449" y="419"/>
                  </a:lnTo>
                  <a:lnTo>
                    <a:pt x="435" y="395"/>
                  </a:lnTo>
                  <a:lnTo>
                    <a:pt x="419" y="373"/>
                  </a:lnTo>
                  <a:lnTo>
                    <a:pt x="403" y="350"/>
                  </a:lnTo>
                  <a:lnTo>
                    <a:pt x="385" y="328"/>
                  </a:lnTo>
                  <a:lnTo>
                    <a:pt x="368" y="306"/>
                  </a:lnTo>
                  <a:lnTo>
                    <a:pt x="349" y="285"/>
                  </a:lnTo>
                  <a:lnTo>
                    <a:pt x="331" y="263"/>
                  </a:lnTo>
                  <a:lnTo>
                    <a:pt x="312" y="243"/>
                  </a:lnTo>
                  <a:lnTo>
                    <a:pt x="292" y="221"/>
                  </a:lnTo>
                  <a:lnTo>
                    <a:pt x="252" y="181"/>
                  </a:lnTo>
                  <a:lnTo>
                    <a:pt x="210" y="142"/>
                  </a:lnTo>
                  <a:lnTo>
                    <a:pt x="129" y="69"/>
                  </a:lnTo>
                  <a:lnTo>
                    <a:pt x="51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7" name="Freeform 484"/>
            <p:cNvSpPr>
              <a:spLocks/>
            </p:cNvSpPr>
            <p:nvPr/>
          </p:nvSpPr>
          <p:spPr bwMode="auto">
            <a:xfrm>
              <a:off x="2173" y="1812"/>
              <a:ext cx="49" cy="9"/>
            </a:xfrm>
            <a:custGeom>
              <a:avLst/>
              <a:gdLst>
                <a:gd name="T0" fmla="*/ 0 w 783"/>
                <a:gd name="T1" fmla="*/ 0 h 142"/>
                <a:gd name="T2" fmla="*/ 0 w 783"/>
                <a:gd name="T3" fmla="*/ 0 h 142"/>
                <a:gd name="T4" fmla="*/ 0 w 783"/>
                <a:gd name="T5" fmla="*/ 0 h 142"/>
                <a:gd name="T6" fmla="*/ 0 w 783"/>
                <a:gd name="T7" fmla="*/ 0 h 142"/>
                <a:gd name="T8" fmla="*/ 0 w 783"/>
                <a:gd name="T9" fmla="*/ 0 h 142"/>
                <a:gd name="T10" fmla="*/ 0 w 783"/>
                <a:gd name="T11" fmla="*/ 0 h 142"/>
                <a:gd name="T12" fmla="*/ 0 w 783"/>
                <a:gd name="T13" fmla="*/ 0 h 142"/>
                <a:gd name="T14" fmla="*/ 0 w 783"/>
                <a:gd name="T15" fmla="*/ 0 h 142"/>
                <a:gd name="T16" fmla="*/ 0 w 783"/>
                <a:gd name="T17" fmla="*/ 0 h 142"/>
                <a:gd name="T18" fmla="*/ 0 w 783"/>
                <a:gd name="T19" fmla="*/ 0 h 142"/>
                <a:gd name="T20" fmla="*/ 0 w 783"/>
                <a:gd name="T21" fmla="*/ 0 h 142"/>
                <a:gd name="T22" fmla="*/ 0 w 783"/>
                <a:gd name="T23" fmla="*/ 0 h 142"/>
                <a:gd name="T24" fmla="*/ 0 w 783"/>
                <a:gd name="T25" fmla="*/ 0 h 142"/>
                <a:gd name="T26" fmla="*/ 0 w 783"/>
                <a:gd name="T27" fmla="*/ 0 h 142"/>
                <a:gd name="T28" fmla="*/ 0 w 783"/>
                <a:gd name="T29" fmla="*/ 0 h 142"/>
                <a:gd name="T30" fmla="*/ 0 w 783"/>
                <a:gd name="T31" fmla="*/ 0 h 142"/>
                <a:gd name="T32" fmla="*/ 0 w 783"/>
                <a:gd name="T33" fmla="*/ 0 h 142"/>
                <a:gd name="T34" fmla="*/ 0 w 783"/>
                <a:gd name="T35" fmla="*/ 0 h 142"/>
                <a:gd name="T36" fmla="*/ 0 w 783"/>
                <a:gd name="T37" fmla="*/ 0 h 142"/>
                <a:gd name="T38" fmla="*/ 0 w 783"/>
                <a:gd name="T39" fmla="*/ 0 h 142"/>
                <a:gd name="T40" fmla="*/ 0 w 783"/>
                <a:gd name="T41" fmla="*/ 0 h 142"/>
                <a:gd name="T42" fmla="*/ 0 w 783"/>
                <a:gd name="T43" fmla="*/ 0 h 142"/>
                <a:gd name="T44" fmla="*/ 0 w 783"/>
                <a:gd name="T45" fmla="*/ 0 h 142"/>
                <a:gd name="T46" fmla="*/ 0 w 783"/>
                <a:gd name="T47" fmla="*/ 0 h 142"/>
                <a:gd name="T48" fmla="*/ 0 w 783"/>
                <a:gd name="T49" fmla="*/ 0 h 142"/>
                <a:gd name="T50" fmla="*/ 0 w 783"/>
                <a:gd name="T51" fmla="*/ 0 h 142"/>
                <a:gd name="T52" fmla="*/ 0 w 783"/>
                <a:gd name="T53" fmla="*/ 0 h 142"/>
                <a:gd name="T54" fmla="*/ 0 w 783"/>
                <a:gd name="T55" fmla="*/ 0 h 142"/>
                <a:gd name="T56" fmla="*/ 0 w 783"/>
                <a:gd name="T57" fmla="*/ 0 h 142"/>
                <a:gd name="T58" fmla="*/ 0 w 783"/>
                <a:gd name="T59" fmla="*/ 0 h 142"/>
                <a:gd name="T60" fmla="*/ 0 w 783"/>
                <a:gd name="T61" fmla="*/ 0 h 142"/>
                <a:gd name="T62" fmla="*/ 0 w 783"/>
                <a:gd name="T63" fmla="*/ 0 h 142"/>
                <a:gd name="T64" fmla="*/ 0 w 783"/>
                <a:gd name="T65" fmla="*/ 0 h 142"/>
                <a:gd name="T66" fmla="*/ 0 w 783"/>
                <a:gd name="T67" fmla="*/ 0 h 142"/>
                <a:gd name="T68" fmla="*/ 0 w 783"/>
                <a:gd name="T69" fmla="*/ 0 h 142"/>
                <a:gd name="T70" fmla="*/ 0 w 783"/>
                <a:gd name="T71" fmla="*/ 0 h 142"/>
                <a:gd name="T72" fmla="*/ 0 w 783"/>
                <a:gd name="T73" fmla="*/ 0 h 142"/>
                <a:gd name="T74" fmla="*/ 0 w 783"/>
                <a:gd name="T75" fmla="*/ 0 h 142"/>
                <a:gd name="T76" fmla="*/ 0 w 783"/>
                <a:gd name="T77" fmla="*/ 0 h 142"/>
                <a:gd name="T78" fmla="*/ 0 w 783"/>
                <a:gd name="T79" fmla="*/ 0 h 142"/>
                <a:gd name="T80" fmla="*/ 0 w 783"/>
                <a:gd name="T81" fmla="*/ 0 h 142"/>
                <a:gd name="T82" fmla="*/ 0 w 783"/>
                <a:gd name="T83" fmla="*/ 0 h 142"/>
                <a:gd name="T84" fmla="*/ 0 w 783"/>
                <a:gd name="T85" fmla="*/ 0 h 142"/>
                <a:gd name="T86" fmla="*/ 0 w 783"/>
                <a:gd name="T87" fmla="*/ 0 h 142"/>
                <a:gd name="T88" fmla="*/ 0 w 783"/>
                <a:gd name="T89" fmla="*/ 0 h 142"/>
                <a:gd name="T90" fmla="*/ 0 w 783"/>
                <a:gd name="T91" fmla="*/ 0 h 142"/>
                <a:gd name="T92" fmla="*/ 0 w 783"/>
                <a:gd name="T93" fmla="*/ 0 h 142"/>
                <a:gd name="T94" fmla="*/ 0 w 783"/>
                <a:gd name="T95" fmla="*/ 0 h 142"/>
                <a:gd name="T96" fmla="*/ 0 w 783"/>
                <a:gd name="T97" fmla="*/ 0 h 1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83"/>
                <a:gd name="T148" fmla="*/ 0 h 142"/>
                <a:gd name="T149" fmla="*/ 783 w 783"/>
                <a:gd name="T150" fmla="*/ 142 h 1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83" h="142">
                  <a:moveTo>
                    <a:pt x="28" y="125"/>
                  </a:moveTo>
                  <a:lnTo>
                    <a:pt x="29" y="124"/>
                  </a:lnTo>
                  <a:lnTo>
                    <a:pt x="47" y="118"/>
                  </a:lnTo>
                  <a:lnTo>
                    <a:pt x="66" y="110"/>
                  </a:lnTo>
                  <a:lnTo>
                    <a:pt x="86" y="105"/>
                  </a:lnTo>
                  <a:lnTo>
                    <a:pt x="107" y="100"/>
                  </a:lnTo>
                  <a:lnTo>
                    <a:pt x="127" y="95"/>
                  </a:lnTo>
                  <a:lnTo>
                    <a:pt x="149" y="91"/>
                  </a:lnTo>
                  <a:lnTo>
                    <a:pt x="170" y="88"/>
                  </a:lnTo>
                  <a:lnTo>
                    <a:pt x="193" y="85"/>
                  </a:lnTo>
                  <a:lnTo>
                    <a:pt x="215" y="83"/>
                  </a:lnTo>
                  <a:lnTo>
                    <a:pt x="238" y="81"/>
                  </a:lnTo>
                  <a:lnTo>
                    <a:pt x="262" y="79"/>
                  </a:lnTo>
                  <a:lnTo>
                    <a:pt x="285" y="79"/>
                  </a:lnTo>
                  <a:lnTo>
                    <a:pt x="333" y="78"/>
                  </a:lnTo>
                  <a:lnTo>
                    <a:pt x="382" y="79"/>
                  </a:lnTo>
                  <a:lnTo>
                    <a:pt x="431" y="83"/>
                  </a:lnTo>
                  <a:lnTo>
                    <a:pt x="480" y="87"/>
                  </a:lnTo>
                  <a:lnTo>
                    <a:pt x="529" y="93"/>
                  </a:lnTo>
                  <a:lnTo>
                    <a:pt x="577" y="100"/>
                  </a:lnTo>
                  <a:lnTo>
                    <a:pt x="625" y="109"/>
                  </a:lnTo>
                  <a:lnTo>
                    <a:pt x="673" y="120"/>
                  </a:lnTo>
                  <a:lnTo>
                    <a:pt x="719" y="130"/>
                  </a:lnTo>
                  <a:lnTo>
                    <a:pt x="763" y="142"/>
                  </a:lnTo>
                  <a:lnTo>
                    <a:pt x="783" y="67"/>
                  </a:lnTo>
                  <a:lnTo>
                    <a:pt x="737" y="55"/>
                  </a:lnTo>
                  <a:lnTo>
                    <a:pt x="689" y="44"/>
                  </a:lnTo>
                  <a:lnTo>
                    <a:pt x="640" y="33"/>
                  </a:lnTo>
                  <a:lnTo>
                    <a:pt x="591" y="24"/>
                  </a:lnTo>
                  <a:lnTo>
                    <a:pt x="539" y="16"/>
                  </a:lnTo>
                  <a:lnTo>
                    <a:pt x="488" y="10"/>
                  </a:lnTo>
                  <a:lnTo>
                    <a:pt x="437" y="5"/>
                  </a:lnTo>
                  <a:lnTo>
                    <a:pt x="385" y="2"/>
                  </a:lnTo>
                  <a:lnTo>
                    <a:pt x="333" y="0"/>
                  </a:lnTo>
                  <a:lnTo>
                    <a:pt x="283" y="1"/>
                  </a:lnTo>
                  <a:lnTo>
                    <a:pt x="257" y="2"/>
                  </a:lnTo>
                  <a:lnTo>
                    <a:pt x="233" y="3"/>
                  </a:lnTo>
                  <a:lnTo>
                    <a:pt x="208" y="6"/>
                  </a:lnTo>
                  <a:lnTo>
                    <a:pt x="184" y="8"/>
                  </a:lnTo>
                  <a:lnTo>
                    <a:pt x="159" y="11"/>
                  </a:lnTo>
                  <a:lnTo>
                    <a:pt x="136" y="15"/>
                  </a:lnTo>
                  <a:lnTo>
                    <a:pt x="112" y="19"/>
                  </a:lnTo>
                  <a:lnTo>
                    <a:pt x="88" y="24"/>
                  </a:lnTo>
                  <a:lnTo>
                    <a:pt x="66" y="30"/>
                  </a:lnTo>
                  <a:lnTo>
                    <a:pt x="43" y="37"/>
                  </a:lnTo>
                  <a:lnTo>
                    <a:pt x="22" y="44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28" y="1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8" name="Freeform 485"/>
            <p:cNvSpPr>
              <a:spLocks/>
            </p:cNvSpPr>
            <p:nvPr/>
          </p:nvSpPr>
          <p:spPr bwMode="auto">
            <a:xfrm>
              <a:off x="2160" y="1815"/>
              <a:ext cx="15" cy="34"/>
            </a:xfrm>
            <a:custGeom>
              <a:avLst/>
              <a:gdLst>
                <a:gd name="T0" fmla="*/ 0 w 237"/>
                <a:gd name="T1" fmla="*/ 0 h 537"/>
                <a:gd name="T2" fmla="*/ 0 w 237"/>
                <a:gd name="T3" fmla="*/ 0 h 537"/>
                <a:gd name="T4" fmla="*/ 0 w 237"/>
                <a:gd name="T5" fmla="*/ 0 h 537"/>
                <a:gd name="T6" fmla="*/ 0 w 237"/>
                <a:gd name="T7" fmla="*/ 0 h 537"/>
                <a:gd name="T8" fmla="*/ 0 w 237"/>
                <a:gd name="T9" fmla="*/ 0 h 537"/>
                <a:gd name="T10" fmla="*/ 0 w 237"/>
                <a:gd name="T11" fmla="*/ 0 h 537"/>
                <a:gd name="T12" fmla="*/ 0 w 237"/>
                <a:gd name="T13" fmla="*/ 0 h 537"/>
                <a:gd name="T14" fmla="*/ 0 w 237"/>
                <a:gd name="T15" fmla="*/ 0 h 537"/>
                <a:gd name="T16" fmla="*/ 0 w 237"/>
                <a:gd name="T17" fmla="*/ 0 h 537"/>
                <a:gd name="T18" fmla="*/ 0 w 237"/>
                <a:gd name="T19" fmla="*/ 0 h 537"/>
                <a:gd name="T20" fmla="*/ 0 w 237"/>
                <a:gd name="T21" fmla="*/ 0 h 537"/>
                <a:gd name="T22" fmla="*/ 0 w 237"/>
                <a:gd name="T23" fmla="*/ 0 h 537"/>
                <a:gd name="T24" fmla="*/ 0 w 237"/>
                <a:gd name="T25" fmla="*/ 0 h 537"/>
                <a:gd name="T26" fmla="*/ 0 w 237"/>
                <a:gd name="T27" fmla="*/ 0 h 537"/>
                <a:gd name="T28" fmla="*/ 0 w 237"/>
                <a:gd name="T29" fmla="*/ 0 h 537"/>
                <a:gd name="T30" fmla="*/ 0 w 237"/>
                <a:gd name="T31" fmla="*/ 0 h 537"/>
                <a:gd name="T32" fmla="*/ 0 w 237"/>
                <a:gd name="T33" fmla="*/ 0 h 537"/>
                <a:gd name="T34" fmla="*/ 0 w 237"/>
                <a:gd name="T35" fmla="*/ 0 h 537"/>
                <a:gd name="T36" fmla="*/ 0 w 237"/>
                <a:gd name="T37" fmla="*/ 0 h 537"/>
                <a:gd name="T38" fmla="*/ 0 w 237"/>
                <a:gd name="T39" fmla="*/ 0 h 537"/>
                <a:gd name="T40" fmla="*/ 0 w 237"/>
                <a:gd name="T41" fmla="*/ 0 h 537"/>
                <a:gd name="T42" fmla="*/ 0 w 237"/>
                <a:gd name="T43" fmla="*/ 0 h 537"/>
                <a:gd name="T44" fmla="*/ 0 w 237"/>
                <a:gd name="T45" fmla="*/ 0 h 537"/>
                <a:gd name="T46" fmla="*/ 0 w 237"/>
                <a:gd name="T47" fmla="*/ 0 h 537"/>
                <a:gd name="T48" fmla="*/ 0 w 237"/>
                <a:gd name="T49" fmla="*/ 0 h 537"/>
                <a:gd name="T50" fmla="*/ 0 w 237"/>
                <a:gd name="T51" fmla="*/ 0 h 537"/>
                <a:gd name="T52" fmla="*/ 0 w 237"/>
                <a:gd name="T53" fmla="*/ 0 h 537"/>
                <a:gd name="T54" fmla="*/ 0 w 237"/>
                <a:gd name="T55" fmla="*/ 0 h 537"/>
                <a:gd name="T56" fmla="*/ 0 w 237"/>
                <a:gd name="T57" fmla="*/ 0 h 537"/>
                <a:gd name="T58" fmla="*/ 0 w 237"/>
                <a:gd name="T59" fmla="*/ 0 h 537"/>
                <a:gd name="T60" fmla="*/ 0 w 237"/>
                <a:gd name="T61" fmla="*/ 0 h 537"/>
                <a:gd name="T62" fmla="*/ 0 w 237"/>
                <a:gd name="T63" fmla="*/ 0 h 537"/>
                <a:gd name="T64" fmla="*/ 0 w 237"/>
                <a:gd name="T65" fmla="*/ 0 h 537"/>
                <a:gd name="T66" fmla="*/ 0 w 237"/>
                <a:gd name="T67" fmla="*/ 0 h 5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7"/>
                <a:gd name="T103" fmla="*/ 0 h 537"/>
                <a:gd name="T104" fmla="*/ 237 w 237"/>
                <a:gd name="T105" fmla="*/ 537 h 5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7" h="537">
                  <a:moveTo>
                    <a:pt x="89" y="521"/>
                  </a:moveTo>
                  <a:lnTo>
                    <a:pt x="89" y="521"/>
                  </a:lnTo>
                  <a:lnTo>
                    <a:pt x="86" y="504"/>
                  </a:lnTo>
                  <a:lnTo>
                    <a:pt x="84" y="487"/>
                  </a:lnTo>
                  <a:lnTo>
                    <a:pt x="81" y="469"/>
                  </a:lnTo>
                  <a:lnTo>
                    <a:pt x="80" y="452"/>
                  </a:lnTo>
                  <a:lnTo>
                    <a:pt x="79" y="433"/>
                  </a:lnTo>
                  <a:lnTo>
                    <a:pt x="78" y="416"/>
                  </a:lnTo>
                  <a:lnTo>
                    <a:pt x="78" y="397"/>
                  </a:lnTo>
                  <a:lnTo>
                    <a:pt x="78" y="380"/>
                  </a:lnTo>
                  <a:lnTo>
                    <a:pt x="79" y="363"/>
                  </a:lnTo>
                  <a:lnTo>
                    <a:pt x="80" y="344"/>
                  </a:lnTo>
                  <a:lnTo>
                    <a:pt x="82" y="327"/>
                  </a:lnTo>
                  <a:lnTo>
                    <a:pt x="85" y="309"/>
                  </a:lnTo>
                  <a:lnTo>
                    <a:pt x="87" y="293"/>
                  </a:lnTo>
                  <a:lnTo>
                    <a:pt x="91" y="277"/>
                  </a:lnTo>
                  <a:lnTo>
                    <a:pt x="95" y="260"/>
                  </a:lnTo>
                  <a:lnTo>
                    <a:pt x="100" y="244"/>
                  </a:lnTo>
                  <a:lnTo>
                    <a:pt x="105" y="228"/>
                  </a:lnTo>
                  <a:lnTo>
                    <a:pt x="111" y="213"/>
                  </a:lnTo>
                  <a:lnTo>
                    <a:pt x="116" y="199"/>
                  </a:lnTo>
                  <a:lnTo>
                    <a:pt x="123" y="184"/>
                  </a:lnTo>
                  <a:lnTo>
                    <a:pt x="130" y="172"/>
                  </a:lnTo>
                  <a:lnTo>
                    <a:pt x="137" y="159"/>
                  </a:lnTo>
                  <a:lnTo>
                    <a:pt x="146" y="146"/>
                  </a:lnTo>
                  <a:lnTo>
                    <a:pt x="154" y="135"/>
                  </a:lnTo>
                  <a:lnTo>
                    <a:pt x="162" y="125"/>
                  </a:lnTo>
                  <a:lnTo>
                    <a:pt x="171" y="115"/>
                  </a:lnTo>
                  <a:lnTo>
                    <a:pt x="182" y="105"/>
                  </a:lnTo>
                  <a:lnTo>
                    <a:pt x="192" y="97"/>
                  </a:lnTo>
                  <a:lnTo>
                    <a:pt x="202" y="90"/>
                  </a:lnTo>
                  <a:lnTo>
                    <a:pt x="213" y="83"/>
                  </a:lnTo>
                  <a:lnTo>
                    <a:pt x="225" y="78"/>
                  </a:lnTo>
                  <a:lnTo>
                    <a:pt x="237" y="73"/>
                  </a:lnTo>
                  <a:lnTo>
                    <a:pt x="210" y="0"/>
                  </a:lnTo>
                  <a:lnTo>
                    <a:pt x="192" y="7"/>
                  </a:lnTo>
                  <a:lnTo>
                    <a:pt x="175" y="15"/>
                  </a:lnTo>
                  <a:lnTo>
                    <a:pt x="160" y="26"/>
                  </a:lnTo>
                  <a:lnTo>
                    <a:pt x="145" y="36"/>
                  </a:lnTo>
                  <a:lnTo>
                    <a:pt x="130" y="48"/>
                  </a:lnTo>
                  <a:lnTo>
                    <a:pt x="117" y="60"/>
                  </a:lnTo>
                  <a:lnTo>
                    <a:pt x="105" y="74"/>
                  </a:lnTo>
                  <a:lnTo>
                    <a:pt x="92" y="88"/>
                  </a:lnTo>
                  <a:lnTo>
                    <a:pt x="82" y="102"/>
                  </a:lnTo>
                  <a:lnTo>
                    <a:pt x="72" y="118"/>
                  </a:lnTo>
                  <a:lnTo>
                    <a:pt x="63" y="134"/>
                  </a:lnTo>
                  <a:lnTo>
                    <a:pt x="53" y="151"/>
                  </a:lnTo>
                  <a:lnTo>
                    <a:pt x="45" y="168"/>
                  </a:lnTo>
                  <a:lnTo>
                    <a:pt x="38" y="185"/>
                  </a:lnTo>
                  <a:lnTo>
                    <a:pt x="32" y="203"/>
                  </a:lnTo>
                  <a:lnTo>
                    <a:pt x="26" y="221"/>
                  </a:lnTo>
                  <a:lnTo>
                    <a:pt x="21" y="240"/>
                  </a:lnTo>
                  <a:lnTo>
                    <a:pt x="15" y="259"/>
                  </a:lnTo>
                  <a:lnTo>
                    <a:pt x="11" y="279"/>
                  </a:lnTo>
                  <a:lnTo>
                    <a:pt x="8" y="298"/>
                  </a:lnTo>
                  <a:lnTo>
                    <a:pt x="5" y="318"/>
                  </a:lnTo>
                  <a:lnTo>
                    <a:pt x="3" y="338"/>
                  </a:lnTo>
                  <a:lnTo>
                    <a:pt x="2" y="357"/>
                  </a:lnTo>
                  <a:lnTo>
                    <a:pt x="1" y="378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1" y="437"/>
                  </a:lnTo>
                  <a:lnTo>
                    <a:pt x="2" y="458"/>
                  </a:lnTo>
                  <a:lnTo>
                    <a:pt x="4" y="477"/>
                  </a:lnTo>
                  <a:lnTo>
                    <a:pt x="7" y="498"/>
                  </a:lnTo>
                  <a:lnTo>
                    <a:pt x="10" y="517"/>
                  </a:lnTo>
                  <a:lnTo>
                    <a:pt x="13" y="537"/>
                  </a:lnTo>
                  <a:lnTo>
                    <a:pt x="89" y="5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19" name="Freeform 486"/>
            <p:cNvSpPr>
              <a:spLocks/>
            </p:cNvSpPr>
            <p:nvPr/>
          </p:nvSpPr>
          <p:spPr bwMode="auto">
            <a:xfrm>
              <a:off x="2161" y="1848"/>
              <a:ext cx="31" cy="29"/>
            </a:xfrm>
            <a:custGeom>
              <a:avLst/>
              <a:gdLst>
                <a:gd name="T0" fmla="*/ 0 w 500"/>
                <a:gd name="T1" fmla="*/ 0 h 466"/>
                <a:gd name="T2" fmla="*/ 0 w 500"/>
                <a:gd name="T3" fmla="*/ 0 h 466"/>
                <a:gd name="T4" fmla="*/ 0 w 500"/>
                <a:gd name="T5" fmla="*/ 0 h 466"/>
                <a:gd name="T6" fmla="*/ 0 w 500"/>
                <a:gd name="T7" fmla="*/ 0 h 466"/>
                <a:gd name="T8" fmla="*/ 0 w 500"/>
                <a:gd name="T9" fmla="*/ 0 h 466"/>
                <a:gd name="T10" fmla="*/ 0 w 500"/>
                <a:gd name="T11" fmla="*/ 0 h 466"/>
                <a:gd name="T12" fmla="*/ 0 w 500"/>
                <a:gd name="T13" fmla="*/ 0 h 466"/>
                <a:gd name="T14" fmla="*/ 0 w 500"/>
                <a:gd name="T15" fmla="*/ 0 h 466"/>
                <a:gd name="T16" fmla="*/ 0 w 500"/>
                <a:gd name="T17" fmla="*/ 0 h 466"/>
                <a:gd name="T18" fmla="*/ 0 w 500"/>
                <a:gd name="T19" fmla="*/ 0 h 466"/>
                <a:gd name="T20" fmla="*/ 0 w 500"/>
                <a:gd name="T21" fmla="*/ 0 h 466"/>
                <a:gd name="T22" fmla="*/ 0 w 500"/>
                <a:gd name="T23" fmla="*/ 0 h 466"/>
                <a:gd name="T24" fmla="*/ 0 w 500"/>
                <a:gd name="T25" fmla="*/ 0 h 466"/>
                <a:gd name="T26" fmla="*/ 0 w 500"/>
                <a:gd name="T27" fmla="*/ 0 h 466"/>
                <a:gd name="T28" fmla="*/ 0 w 500"/>
                <a:gd name="T29" fmla="*/ 0 h 466"/>
                <a:gd name="T30" fmla="*/ 0 w 500"/>
                <a:gd name="T31" fmla="*/ 0 h 466"/>
                <a:gd name="T32" fmla="*/ 0 w 500"/>
                <a:gd name="T33" fmla="*/ 0 h 466"/>
                <a:gd name="T34" fmla="*/ 0 w 500"/>
                <a:gd name="T35" fmla="*/ 0 h 466"/>
                <a:gd name="T36" fmla="*/ 0 w 500"/>
                <a:gd name="T37" fmla="*/ 0 h 466"/>
                <a:gd name="T38" fmla="*/ 0 w 500"/>
                <a:gd name="T39" fmla="*/ 0 h 466"/>
                <a:gd name="T40" fmla="*/ 0 w 500"/>
                <a:gd name="T41" fmla="*/ 0 h 466"/>
                <a:gd name="T42" fmla="*/ 0 w 500"/>
                <a:gd name="T43" fmla="*/ 0 h 466"/>
                <a:gd name="T44" fmla="*/ 0 w 500"/>
                <a:gd name="T45" fmla="*/ 0 h 466"/>
                <a:gd name="T46" fmla="*/ 0 w 500"/>
                <a:gd name="T47" fmla="*/ 0 h 466"/>
                <a:gd name="T48" fmla="*/ 0 w 500"/>
                <a:gd name="T49" fmla="*/ 0 h 466"/>
                <a:gd name="T50" fmla="*/ 0 w 500"/>
                <a:gd name="T51" fmla="*/ 0 h 466"/>
                <a:gd name="T52" fmla="*/ 0 w 500"/>
                <a:gd name="T53" fmla="*/ 0 h 466"/>
                <a:gd name="T54" fmla="*/ 0 w 500"/>
                <a:gd name="T55" fmla="*/ 0 h 466"/>
                <a:gd name="T56" fmla="*/ 0 w 500"/>
                <a:gd name="T57" fmla="*/ 0 h 466"/>
                <a:gd name="T58" fmla="*/ 0 w 500"/>
                <a:gd name="T59" fmla="*/ 0 h 466"/>
                <a:gd name="T60" fmla="*/ 0 w 500"/>
                <a:gd name="T61" fmla="*/ 0 h 466"/>
                <a:gd name="T62" fmla="*/ 0 w 500"/>
                <a:gd name="T63" fmla="*/ 0 h 466"/>
                <a:gd name="T64" fmla="*/ 0 w 500"/>
                <a:gd name="T65" fmla="*/ 0 h 466"/>
                <a:gd name="T66" fmla="*/ 0 w 500"/>
                <a:gd name="T67" fmla="*/ 0 h 4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0"/>
                <a:gd name="T103" fmla="*/ 0 h 466"/>
                <a:gd name="T104" fmla="*/ 500 w 500"/>
                <a:gd name="T105" fmla="*/ 466 h 4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0" h="466">
                  <a:moveTo>
                    <a:pt x="487" y="385"/>
                  </a:moveTo>
                  <a:lnTo>
                    <a:pt x="486" y="385"/>
                  </a:lnTo>
                  <a:lnTo>
                    <a:pt x="468" y="388"/>
                  </a:lnTo>
                  <a:lnTo>
                    <a:pt x="449" y="389"/>
                  </a:lnTo>
                  <a:lnTo>
                    <a:pt x="431" y="389"/>
                  </a:lnTo>
                  <a:lnTo>
                    <a:pt x="412" y="387"/>
                  </a:lnTo>
                  <a:lnTo>
                    <a:pt x="395" y="385"/>
                  </a:lnTo>
                  <a:lnTo>
                    <a:pt x="378" y="380"/>
                  </a:lnTo>
                  <a:lnTo>
                    <a:pt x="361" y="375"/>
                  </a:lnTo>
                  <a:lnTo>
                    <a:pt x="345" y="369"/>
                  </a:lnTo>
                  <a:lnTo>
                    <a:pt x="328" y="362"/>
                  </a:lnTo>
                  <a:lnTo>
                    <a:pt x="312" y="354"/>
                  </a:lnTo>
                  <a:lnTo>
                    <a:pt x="296" y="345"/>
                  </a:lnTo>
                  <a:lnTo>
                    <a:pt x="281" y="334"/>
                  </a:lnTo>
                  <a:lnTo>
                    <a:pt x="266" y="323"/>
                  </a:lnTo>
                  <a:lnTo>
                    <a:pt x="252" y="311"/>
                  </a:lnTo>
                  <a:lnTo>
                    <a:pt x="237" y="297"/>
                  </a:lnTo>
                  <a:lnTo>
                    <a:pt x="223" y="284"/>
                  </a:lnTo>
                  <a:lnTo>
                    <a:pt x="210" y="270"/>
                  </a:lnTo>
                  <a:lnTo>
                    <a:pt x="196" y="254"/>
                  </a:lnTo>
                  <a:lnTo>
                    <a:pt x="184" y="239"/>
                  </a:lnTo>
                  <a:lnTo>
                    <a:pt x="173" y="223"/>
                  </a:lnTo>
                  <a:lnTo>
                    <a:pt x="160" y="205"/>
                  </a:lnTo>
                  <a:lnTo>
                    <a:pt x="150" y="188"/>
                  </a:lnTo>
                  <a:lnTo>
                    <a:pt x="140" y="170"/>
                  </a:lnTo>
                  <a:lnTo>
                    <a:pt x="131" y="152"/>
                  </a:lnTo>
                  <a:lnTo>
                    <a:pt x="121" y="134"/>
                  </a:lnTo>
                  <a:lnTo>
                    <a:pt x="112" y="114"/>
                  </a:lnTo>
                  <a:lnTo>
                    <a:pt x="105" y="96"/>
                  </a:lnTo>
                  <a:lnTo>
                    <a:pt x="98" y="76"/>
                  </a:lnTo>
                  <a:lnTo>
                    <a:pt x="92" y="58"/>
                  </a:lnTo>
                  <a:lnTo>
                    <a:pt x="86" y="38"/>
                  </a:lnTo>
                  <a:lnTo>
                    <a:pt x="80" y="19"/>
                  </a:lnTo>
                  <a:lnTo>
                    <a:pt x="76" y="0"/>
                  </a:lnTo>
                  <a:lnTo>
                    <a:pt x="0" y="16"/>
                  </a:lnTo>
                  <a:lnTo>
                    <a:pt x="6" y="37"/>
                  </a:lnTo>
                  <a:lnTo>
                    <a:pt x="11" y="59"/>
                  </a:lnTo>
                  <a:lnTo>
                    <a:pt x="18" y="80"/>
                  </a:lnTo>
                  <a:lnTo>
                    <a:pt x="25" y="102"/>
                  </a:lnTo>
                  <a:lnTo>
                    <a:pt x="33" y="123"/>
                  </a:lnTo>
                  <a:lnTo>
                    <a:pt x="41" y="145"/>
                  </a:lnTo>
                  <a:lnTo>
                    <a:pt x="51" y="166"/>
                  </a:lnTo>
                  <a:lnTo>
                    <a:pt x="61" y="187"/>
                  </a:lnTo>
                  <a:lnTo>
                    <a:pt x="72" y="207"/>
                  </a:lnTo>
                  <a:lnTo>
                    <a:pt x="83" y="228"/>
                  </a:lnTo>
                  <a:lnTo>
                    <a:pt x="96" y="247"/>
                  </a:lnTo>
                  <a:lnTo>
                    <a:pt x="109" y="267"/>
                  </a:lnTo>
                  <a:lnTo>
                    <a:pt x="122" y="285"/>
                  </a:lnTo>
                  <a:lnTo>
                    <a:pt x="137" y="304"/>
                  </a:lnTo>
                  <a:lnTo>
                    <a:pt x="152" y="321"/>
                  </a:lnTo>
                  <a:lnTo>
                    <a:pt x="168" y="337"/>
                  </a:lnTo>
                  <a:lnTo>
                    <a:pt x="184" y="354"/>
                  </a:lnTo>
                  <a:lnTo>
                    <a:pt x="200" y="369"/>
                  </a:lnTo>
                  <a:lnTo>
                    <a:pt x="218" y="384"/>
                  </a:lnTo>
                  <a:lnTo>
                    <a:pt x="236" y="397"/>
                  </a:lnTo>
                  <a:lnTo>
                    <a:pt x="256" y="410"/>
                  </a:lnTo>
                  <a:lnTo>
                    <a:pt x="275" y="421"/>
                  </a:lnTo>
                  <a:lnTo>
                    <a:pt x="295" y="432"/>
                  </a:lnTo>
                  <a:lnTo>
                    <a:pt x="315" y="441"/>
                  </a:lnTo>
                  <a:lnTo>
                    <a:pt x="337" y="448"/>
                  </a:lnTo>
                  <a:lnTo>
                    <a:pt x="358" y="455"/>
                  </a:lnTo>
                  <a:lnTo>
                    <a:pt x="381" y="460"/>
                  </a:lnTo>
                  <a:lnTo>
                    <a:pt x="404" y="463"/>
                  </a:lnTo>
                  <a:lnTo>
                    <a:pt x="427" y="466"/>
                  </a:lnTo>
                  <a:lnTo>
                    <a:pt x="450" y="466"/>
                  </a:lnTo>
                  <a:lnTo>
                    <a:pt x="475" y="464"/>
                  </a:lnTo>
                  <a:lnTo>
                    <a:pt x="500" y="461"/>
                  </a:lnTo>
                  <a:lnTo>
                    <a:pt x="499" y="461"/>
                  </a:lnTo>
                  <a:lnTo>
                    <a:pt x="487" y="38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0" name="Freeform 487"/>
            <p:cNvSpPr>
              <a:spLocks/>
            </p:cNvSpPr>
            <p:nvPr/>
          </p:nvSpPr>
          <p:spPr bwMode="auto">
            <a:xfrm>
              <a:off x="2191" y="1860"/>
              <a:ext cx="44" cy="17"/>
            </a:xfrm>
            <a:custGeom>
              <a:avLst/>
              <a:gdLst>
                <a:gd name="T0" fmla="*/ 0 w 709"/>
                <a:gd name="T1" fmla="*/ 0 h 271"/>
                <a:gd name="T2" fmla="*/ 0 w 709"/>
                <a:gd name="T3" fmla="*/ 0 h 271"/>
                <a:gd name="T4" fmla="*/ 0 w 709"/>
                <a:gd name="T5" fmla="*/ 0 h 271"/>
                <a:gd name="T6" fmla="*/ 0 w 709"/>
                <a:gd name="T7" fmla="*/ 0 h 271"/>
                <a:gd name="T8" fmla="*/ 0 w 709"/>
                <a:gd name="T9" fmla="*/ 0 h 271"/>
                <a:gd name="T10" fmla="*/ 0 w 709"/>
                <a:gd name="T11" fmla="*/ 0 h 271"/>
                <a:gd name="T12" fmla="*/ 0 w 709"/>
                <a:gd name="T13" fmla="*/ 0 h 271"/>
                <a:gd name="T14" fmla="*/ 0 w 709"/>
                <a:gd name="T15" fmla="*/ 0 h 271"/>
                <a:gd name="T16" fmla="*/ 0 w 709"/>
                <a:gd name="T17" fmla="*/ 0 h 271"/>
                <a:gd name="T18" fmla="*/ 0 w 709"/>
                <a:gd name="T19" fmla="*/ 0 h 271"/>
                <a:gd name="T20" fmla="*/ 0 w 709"/>
                <a:gd name="T21" fmla="*/ 0 h 271"/>
                <a:gd name="T22" fmla="*/ 0 w 709"/>
                <a:gd name="T23" fmla="*/ 0 h 271"/>
                <a:gd name="T24" fmla="*/ 0 w 709"/>
                <a:gd name="T25" fmla="*/ 0 h 271"/>
                <a:gd name="T26" fmla="*/ 0 w 709"/>
                <a:gd name="T27" fmla="*/ 0 h 271"/>
                <a:gd name="T28" fmla="*/ 0 w 709"/>
                <a:gd name="T29" fmla="*/ 0 h 271"/>
                <a:gd name="T30" fmla="*/ 0 w 709"/>
                <a:gd name="T31" fmla="*/ 0 h 271"/>
                <a:gd name="T32" fmla="*/ 0 w 709"/>
                <a:gd name="T33" fmla="*/ 0 h 271"/>
                <a:gd name="T34" fmla="*/ 0 w 709"/>
                <a:gd name="T35" fmla="*/ 0 h 271"/>
                <a:gd name="T36" fmla="*/ 0 w 709"/>
                <a:gd name="T37" fmla="*/ 0 h 271"/>
                <a:gd name="T38" fmla="*/ 0 w 709"/>
                <a:gd name="T39" fmla="*/ 0 h 271"/>
                <a:gd name="T40" fmla="*/ 0 w 709"/>
                <a:gd name="T41" fmla="*/ 0 h 271"/>
                <a:gd name="T42" fmla="*/ 0 w 709"/>
                <a:gd name="T43" fmla="*/ 0 h 271"/>
                <a:gd name="T44" fmla="*/ 0 w 709"/>
                <a:gd name="T45" fmla="*/ 0 h 271"/>
                <a:gd name="T46" fmla="*/ 0 w 709"/>
                <a:gd name="T47" fmla="*/ 0 h 271"/>
                <a:gd name="T48" fmla="*/ 0 w 709"/>
                <a:gd name="T49" fmla="*/ 0 h 271"/>
                <a:gd name="T50" fmla="*/ 0 w 709"/>
                <a:gd name="T51" fmla="*/ 0 h 271"/>
                <a:gd name="T52" fmla="*/ 0 w 709"/>
                <a:gd name="T53" fmla="*/ 0 h 271"/>
                <a:gd name="T54" fmla="*/ 0 w 709"/>
                <a:gd name="T55" fmla="*/ 0 h 271"/>
                <a:gd name="T56" fmla="*/ 0 w 709"/>
                <a:gd name="T57" fmla="*/ 0 h 271"/>
                <a:gd name="T58" fmla="*/ 0 w 709"/>
                <a:gd name="T59" fmla="*/ 0 h 271"/>
                <a:gd name="T60" fmla="*/ 0 w 709"/>
                <a:gd name="T61" fmla="*/ 0 h 271"/>
                <a:gd name="T62" fmla="*/ 0 w 709"/>
                <a:gd name="T63" fmla="*/ 0 h 271"/>
                <a:gd name="T64" fmla="*/ 0 w 709"/>
                <a:gd name="T65" fmla="*/ 0 h 271"/>
                <a:gd name="T66" fmla="*/ 0 w 709"/>
                <a:gd name="T67" fmla="*/ 0 h 271"/>
                <a:gd name="T68" fmla="*/ 0 w 709"/>
                <a:gd name="T69" fmla="*/ 0 h 271"/>
                <a:gd name="T70" fmla="*/ 0 w 709"/>
                <a:gd name="T71" fmla="*/ 0 h 271"/>
                <a:gd name="T72" fmla="*/ 0 w 709"/>
                <a:gd name="T73" fmla="*/ 0 h 271"/>
                <a:gd name="T74" fmla="*/ 0 w 709"/>
                <a:gd name="T75" fmla="*/ 0 h 271"/>
                <a:gd name="T76" fmla="*/ 0 w 709"/>
                <a:gd name="T77" fmla="*/ 0 h 271"/>
                <a:gd name="T78" fmla="*/ 0 w 709"/>
                <a:gd name="T79" fmla="*/ 0 h 271"/>
                <a:gd name="T80" fmla="*/ 0 w 709"/>
                <a:gd name="T81" fmla="*/ 0 h 271"/>
                <a:gd name="T82" fmla="*/ 0 w 709"/>
                <a:gd name="T83" fmla="*/ 0 h 271"/>
                <a:gd name="T84" fmla="*/ 0 w 709"/>
                <a:gd name="T85" fmla="*/ 0 h 271"/>
                <a:gd name="T86" fmla="*/ 0 w 709"/>
                <a:gd name="T87" fmla="*/ 0 h 271"/>
                <a:gd name="T88" fmla="*/ 0 w 709"/>
                <a:gd name="T89" fmla="*/ 0 h 271"/>
                <a:gd name="T90" fmla="*/ 0 w 709"/>
                <a:gd name="T91" fmla="*/ 0 h 271"/>
                <a:gd name="T92" fmla="*/ 0 w 709"/>
                <a:gd name="T93" fmla="*/ 0 h 271"/>
                <a:gd name="T94" fmla="*/ 0 w 709"/>
                <a:gd name="T95" fmla="*/ 0 h 271"/>
                <a:gd name="T96" fmla="*/ 0 w 709"/>
                <a:gd name="T97" fmla="*/ 0 h 2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09"/>
                <a:gd name="T148" fmla="*/ 0 h 271"/>
                <a:gd name="T149" fmla="*/ 709 w 709"/>
                <a:gd name="T150" fmla="*/ 271 h 2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09" h="271">
                  <a:moveTo>
                    <a:pt x="655" y="0"/>
                  </a:moveTo>
                  <a:lnTo>
                    <a:pt x="654" y="1"/>
                  </a:lnTo>
                  <a:lnTo>
                    <a:pt x="639" y="15"/>
                  </a:lnTo>
                  <a:lnTo>
                    <a:pt x="624" y="29"/>
                  </a:lnTo>
                  <a:lnTo>
                    <a:pt x="607" y="41"/>
                  </a:lnTo>
                  <a:lnTo>
                    <a:pt x="590" y="53"/>
                  </a:lnTo>
                  <a:lnTo>
                    <a:pt x="572" y="64"/>
                  </a:lnTo>
                  <a:lnTo>
                    <a:pt x="555" y="75"/>
                  </a:lnTo>
                  <a:lnTo>
                    <a:pt x="537" y="84"/>
                  </a:lnTo>
                  <a:lnTo>
                    <a:pt x="519" y="93"/>
                  </a:lnTo>
                  <a:lnTo>
                    <a:pt x="499" y="101"/>
                  </a:lnTo>
                  <a:lnTo>
                    <a:pt x="480" y="110"/>
                  </a:lnTo>
                  <a:lnTo>
                    <a:pt x="461" y="117"/>
                  </a:lnTo>
                  <a:lnTo>
                    <a:pt x="441" y="123"/>
                  </a:lnTo>
                  <a:lnTo>
                    <a:pt x="421" y="129"/>
                  </a:lnTo>
                  <a:lnTo>
                    <a:pt x="400" y="135"/>
                  </a:lnTo>
                  <a:lnTo>
                    <a:pt x="380" y="140"/>
                  </a:lnTo>
                  <a:lnTo>
                    <a:pt x="359" y="144"/>
                  </a:lnTo>
                  <a:lnTo>
                    <a:pt x="315" y="154"/>
                  </a:lnTo>
                  <a:lnTo>
                    <a:pt x="272" y="161"/>
                  </a:lnTo>
                  <a:lnTo>
                    <a:pt x="227" y="167"/>
                  </a:lnTo>
                  <a:lnTo>
                    <a:pt x="183" y="173"/>
                  </a:lnTo>
                  <a:lnTo>
                    <a:pt x="92" y="183"/>
                  </a:lnTo>
                  <a:lnTo>
                    <a:pt x="0" y="195"/>
                  </a:lnTo>
                  <a:lnTo>
                    <a:pt x="12" y="271"/>
                  </a:lnTo>
                  <a:lnTo>
                    <a:pt x="101" y="260"/>
                  </a:lnTo>
                  <a:lnTo>
                    <a:pt x="192" y="250"/>
                  </a:lnTo>
                  <a:lnTo>
                    <a:pt x="237" y="244"/>
                  </a:lnTo>
                  <a:lnTo>
                    <a:pt x="283" y="238"/>
                  </a:lnTo>
                  <a:lnTo>
                    <a:pt x="329" y="229"/>
                  </a:lnTo>
                  <a:lnTo>
                    <a:pt x="374" y="220"/>
                  </a:lnTo>
                  <a:lnTo>
                    <a:pt x="397" y="215"/>
                  </a:lnTo>
                  <a:lnTo>
                    <a:pt x="420" y="210"/>
                  </a:lnTo>
                  <a:lnTo>
                    <a:pt x="442" y="204"/>
                  </a:lnTo>
                  <a:lnTo>
                    <a:pt x="465" y="197"/>
                  </a:lnTo>
                  <a:lnTo>
                    <a:pt x="486" y="189"/>
                  </a:lnTo>
                  <a:lnTo>
                    <a:pt x="509" y="181"/>
                  </a:lnTo>
                  <a:lnTo>
                    <a:pt x="529" y="172"/>
                  </a:lnTo>
                  <a:lnTo>
                    <a:pt x="551" y="163"/>
                  </a:lnTo>
                  <a:lnTo>
                    <a:pt x="572" y="153"/>
                  </a:lnTo>
                  <a:lnTo>
                    <a:pt x="593" y="142"/>
                  </a:lnTo>
                  <a:lnTo>
                    <a:pt x="613" y="130"/>
                  </a:lnTo>
                  <a:lnTo>
                    <a:pt x="633" y="117"/>
                  </a:lnTo>
                  <a:lnTo>
                    <a:pt x="652" y="103"/>
                  </a:lnTo>
                  <a:lnTo>
                    <a:pt x="672" y="89"/>
                  </a:lnTo>
                  <a:lnTo>
                    <a:pt x="690" y="73"/>
                  </a:lnTo>
                  <a:lnTo>
                    <a:pt x="709" y="56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1" name="Freeform 488"/>
            <p:cNvSpPr>
              <a:spLocks/>
            </p:cNvSpPr>
            <p:nvPr/>
          </p:nvSpPr>
          <p:spPr bwMode="auto">
            <a:xfrm>
              <a:off x="2221" y="1816"/>
              <a:ext cx="26" cy="47"/>
            </a:xfrm>
            <a:custGeom>
              <a:avLst/>
              <a:gdLst>
                <a:gd name="T0" fmla="*/ 0 w 412"/>
                <a:gd name="T1" fmla="*/ 0 h 752"/>
                <a:gd name="T2" fmla="*/ 0 w 412"/>
                <a:gd name="T3" fmla="*/ 0 h 752"/>
                <a:gd name="T4" fmla="*/ 0 w 412"/>
                <a:gd name="T5" fmla="*/ 0 h 752"/>
                <a:gd name="T6" fmla="*/ 0 w 412"/>
                <a:gd name="T7" fmla="*/ 0 h 752"/>
                <a:gd name="T8" fmla="*/ 0 w 412"/>
                <a:gd name="T9" fmla="*/ 0 h 752"/>
                <a:gd name="T10" fmla="*/ 0 w 412"/>
                <a:gd name="T11" fmla="*/ 0 h 752"/>
                <a:gd name="T12" fmla="*/ 0 w 412"/>
                <a:gd name="T13" fmla="*/ 0 h 752"/>
                <a:gd name="T14" fmla="*/ 0 w 412"/>
                <a:gd name="T15" fmla="*/ 0 h 752"/>
                <a:gd name="T16" fmla="*/ 0 w 412"/>
                <a:gd name="T17" fmla="*/ 0 h 752"/>
                <a:gd name="T18" fmla="*/ 0 w 412"/>
                <a:gd name="T19" fmla="*/ 0 h 752"/>
                <a:gd name="T20" fmla="*/ 0 w 412"/>
                <a:gd name="T21" fmla="*/ 0 h 752"/>
                <a:gd name="T22" fmla="*/ 0 w 412"/>
                <a:gd name="T23" fmla="*/ 0 h 752"/>
                <a:gd name="T24" fmla="*/ 0 w 412"/>
                <a:gd name="T25" fmla="*/ 0 h 752"/>
                <a:gd name="T26" fmla="*/ 0 w 412"/>
                <a:gd name="T27" fmla="*/ 0 h 752"/>
                <a:gd name="T28" fmla="*/ 0 w 412"/>
                <a:gd name="T29" fmla="*/ 0 h 752"/>
                <a:gd name="T30" fmla="*/ 0 w 412"/>
                <a:gd name="T31" fmla="*/ 0 h 752"/>
                <a:gd name="T32" fmla="*/ 0 w 412"/>
                <a:gd name="T33" fmla="*/ 0 h 752"/>
                <a:gd name="T34" fmla="*/ 0 w 412"/>
                <a:gd name="T35" fmla="*/ 0 h 752"/>
                <a:gd name="T36" fmla="*/ 0 w 412"/>
                <a:gd name="T37" fmla="*/ 0 h 752"/>
                <a:gd name="T38" fmla="*/ 0 w 412"/>
                <a:gd name="T39" fmla="*/ 0 h 752"/>
                <a:gd name="T40" fmla="*/ 0 w 412"/>
                <a:gd name="T41" fmla="*/ 0 h 752"/>
                <a:gd name="T42" fmla="*/ 0 w 412"/>
                <a:gd name="T43" fmla="*/ 0 h 752"/>
                <a:gd name="T44" fmla="*/ 0 w 412"/>
                <a:gd name="T45" fmla="*/ 0 h 752"/>
                <a:gd name="T46" fmla="*/ 0 w 412"/>
                <a:gd name="T47" fmla="*/ 0 h 752"/>
                <a:gd name="T48" fmla="*/ 0 w 412"/>
                <a:gd name="T49" fmla="*/ 0 h 752"/>
                <a:gd name="T50" fmla="*/ 0 w 412"/>
                <a:gd name="T51" fmla="*/ 0 h 752"/>
                <a:gd name="T52" fmla="*/ 0 w 412"/>
                <a:gd name="T53" fmla="*/ 0 h 752"/>
                <a:gd name="T54" fmla="*/ 0 w 412"/>
                <a:gd name="T55" fmla="*/ 0 h 752"/>
                <a:gd name="T56" fmla="*/ 0 w 412"/>
                <a:gd name="T57" fmla="*/ 0 h 752"/>
                <a:gd name="T58" fmla="*/ 0 w 412"/>
                <a:gd name="T59" fmla="*/ 0 h 752"/>
                <a:gd name="T60" fmla="*/ 0 w 412"/>
                <a:gd name="T61" fmla="*/ 0 h 752"/>
                <a:gd name="T62" fmla="*/ 0 w 412"/>
                <a:gd name="T63" fmla="*/ 0 h 752"/>
                <a:gd name="T64" fmla="*/ 0 w 412"/>
                <a:gd name="T65" fmla="*/ 0 h 752"/>
                <a:gd name="T66" fmla="*/ 0 w 412"/>
                <a:gd name="T67" fmla="*/ 0 h 752"/>
                <a:gd name="T68" fmla="*/ 0 w 412"/>
                <a:gd name="T69" fmla="*/ 0 h 752"/>
                <a:gd name="T70" fmla="*/ 0 w 412"/>
                <a:gd name="T71" fmla="*/ 0 h 752"/>
                <a:gd name="T72" fmla="*/ 0 w 412"/>
                <a:gd name="T73" fmla="*/ 0 h 752"/>
                <a:gd name="T74" fmla="*/ 0 w 412"/>
                <a:gd name="T75" fmla="*/ 0 h 752"/>
                <a:gd name="T76" fmla="*/ 0 w 412"/>
                <a:gd name="T77" fmla="*/ 0 h 752"/>
                <a:gd name="T78" fmla="*/ 0 w 412"/>
                <a:gd name="T79" fmla="*/ 0 h 752"/>
                <a:gd name="T80" fmla="*/ 0 w 412"/>
                <a:gd name="T81" fmla="*/ 0 h 752"/>
                <a:gd name="T82" fmla="*/ 0 w 412"/>
                <a:gd name="T83" fmla="*/ 0 h 752"/>
                <a:gd name="T84" fmla="*/ 0 w 412"/>
                <a:gd name="T85" fmla="*/ 0 h 752"/>
                <a:gd name="T86" fmla="*/ 0 w 412"/>
                <a:gd name="T87" fmla="*/ 0 h 752"/>
                <a:gd name="T88" fmla="*/ 0 w 412"/>
                <a:gd name="T89" fmla="*/ 0 h 752"/>
                <a:gd name="T90" fmla="*/ 0 w 412"/>
                <a:gd name="T91" fmla="*/ 0 h 752"/>
                <a:gd name="T92" fmla="*/ 0 w 412"/>
                <a:gd name="T93" fmla="*/ 0 h 752"/>
                <a:gd name="T94" fmla="*/ 0 w 412"/>
                <a:gd name="T95" fmla="*/ 0 h 752"/>
                <a:gd name="T96" fmla="*/ 0 w 412"/>
                <a:gd name="T97" fmla="*/ 0 h 7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2"/>
                <a:gd name="T148" fmla="*/ 0 h 752"/>
                <a:gd name="T149" fmla="*/ 412 w 412"/>
                <a:gd name="T150" fmla="*/ 752 h 7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2" h="752">
                  <a:moveTo>
                    <a:pt x="0" y="75"/>
                  </a:moveTo>
                  <a:lnTo>
                    <a:pt x="21" y="81"/>
                  </a:lnTo>
                  <a:lnTo>
                    <a:pt x="42" y="86"/>
                  </a:lnTo>
                  <a:lnTo>
                    <a:pt x="62" y="93"/>
                  </a:lnTo>
                  <a:lnTo>
                    <a:pt x="82" y="99"/>
                  </a:lnTo>
                  <a:lnTo>
                    <a:pt x="99" y="106"/>
                  </a:lnTo>
                  <a:lnTo>
                    <a:pt x="118" y="113"/>
                  </a:lnTo>
                  <a:lnTo>
                    <a:pt x="134" y="120"/>
                  </a:lnTo>
                  <a:lnTo>
                    <a:pt x="150" y="127"/>
                  </a:lnTo>
                  <a:lnTo>
                    <a:pt x="165" y="135"/>
                  </a:lnTo>
                  <a:lnTo>
                    <a:pt x="179" y="143"/>
                  </a:lnTo>
                  <a:lnTo>
                    <a:pt x="194" y="151"/>
                  </a:lnTo>
                  <a:lnTo>
                    <a:pt x="206" y="159"/>
                  </a:lnTo>
                  <a:lnTo>
                    <a:pt x="218" y="167"/>
                  </a:lnTo>
                  <a:lnTo>
                    <a:pt x="229" y="177"/>
                  </a:lnTo>
                  <a:lnTo>
                    <a:pt x="241" y="186"/>
                  </a:lnTo>
                  <a:lnTo>
                    <a:pt x="251" y="194"/>
                  </a:lnTo>
                  <a:lnTo>
                    <a:pt x="260" y="203"/>
                  </a:lnTo>
                  <a:lnTo>
                    <a:pt x="268" y="212"/>
                  </a:lnTo>
                  <a:lnTo>
                    <a:pt x="277" y="223"/>
                  </a:lnTo>
                  <a:lnTo>
                    <a:pt x="285" y="232"/>
                  </a:lnTo>
                  <a:lnTo>
                    <a:pt x="291" y="241"/>
                  </a:lnTo>
                  <a:lnTo>
                    <a:pt x="298" y="251"/>
                  </a:lnTo>
                  <a:lnTo>
                    <a:pt x="303" y="261"/>
                  </a:lnTo>
                  <a:lnTo>
                    <a:pt x="309" y="271"/>
                  </a:lnTo>
                  <a:lnTo>
                    <a:pt x="314" y="281"/>
                  </a:lnTo>
                  <a:lnTo>
                    <a:pt x="318" y="291"/>
                  </a:lnTo>
                  <a:lnTo>
                    <a:pt x="322" y="301"/>
                  </a:lnTo>
                  <a:lnTo>
                    <a:pt x="325" y="312"/>
                  </a:lnTo>
                  <a:lnTo>
                    <a:pt x="328" y="322"/>
                  </a:lnTo>
                  <a:lnTo>
                    <a:pt x="330" y="332"/>
                  </a:lnTo>
                  <a:lnTo>
                    <a:pt x="332" y="344"/>
                  </a:lnTo>
                  <a:lnTo>
                    <a:pt x="333" y="353"/>
                  </a:lnTo>
                  <a:lnTo>
                    <a:pt x="335" y="376"/>
                  </a:lnTo>
                  <a:lnTo>
                    <a:pt x="335" y="398"/>
                  </a:lnTo>
                  <a:lnTo>
                    <a:pt x="333" y="420"/>
                  </a:lnTo>
                  <a:lnTo>
                    <a:pt x="329" y="443"/>
                  </a:lnTo>
                  <a:lnTo>
                    <a:pt x="324" y="465"/>
                  </a:lnTo>
                  <a:lnTo>
                    <a:pt x="318" y="488"/>
                  </a:lnTo>
                  <a:lnTo>
                    <a:pt x="309" y="510"/>
                  </a:lnTo>
                  <a:lnTo>
                    <a:pt x="299" y="533"/>
                  </a:lnTo>
                  <a:lnTo>
                    <a:pt x="289" y="556"/>
                  </a:lnTo>
                  <a:lnTo>
                    <a:pt x="277" y="577"/>
                  </a:lnTo>
                  <a:lnTo>
                    <a:pt x="263" y="599"/>
                  </a:lnTo>
                  <a:lnTo>
                    <a:pt x="249" y="619"/>
                  </a:lnTo>
                  <a:lnTo>
                    <a:pt x="233" y="640"/>
                  </a:lnTo>
                  <a:lnTo>
                    <a:pt x="216" y="659"/>
                  </a:lnTo>
                  <a:lnTo>
                    <a:pt x="199" y="679"/>
                  </a:lnTo>
                  <a:lnTo>
                    <a:pt x="181" y="696"/>
                  </a:lnTo>
                  <a:lnTo>
                    <a:pt x="235" y="752"/>
                  </a:lnTo>
                  <a:lnTo>
                    <a:pt x="255" y="732"/>
                  </a:lnTo>
                  <a:lnTo>
                    <a:pt x="275" y="710"/>
                  </a:lnTo>
                  <a:lnTo>
                    <a:pt x="293" y="689"/>
                  </a:lnTo>
                  <a:lnTo>
                    <a:pt x="310" y="665"/>
                  </a:lnTo>
                  <a:lnTo>
                    <a:pt x="328" y="641"/>
                  </a:lnTo>
                  <a:lnTo>
                    <a:pt x="343" y="617"/>
                  </a:lnTo>
                  <a:lnTo>
                    <a:pt x="357" y="591"/>
                  </a:lnTo>
                  <a:lnTo>
                    <a:pt x="370" y="565"/>
                  </a:lnTo>
                  <a:lnTo>
                    <a:pt x="381" y="539"/>
                  </a:lnTo>
                  <a:lnTo>
                    <a:pt x="390" y="513"/>
                  </a:lnTo>
                  <a:lnTo>
                    <a:pt x="399" y="485"/>
                  </a:lnTo>
                  <a:lnTo>
                    <a:pt x="405" y="457"/>
                  </a:lnTo>
                  <a:lnTo>
                    <a:pt x="410" y="430"/>
                  </a:lnTo>
                  <a:lnTo>
                    <a:pt x="412" y="402"/>
                  </a:lnTo>
                  <a:lnTo>
                    <a:pt x="412" y="373"/>
                  </a:lnTo>
                  <a:lnTo>
                    <a:pt x="411" y="347"/>
                  </a:lnTo>
                  <a:lnTo>
                    <a:pt x="409" y="331"/>
                  </a:lnTo>
                  <a:lnTo>
                    <a:pt x="406" y="318"/>
                  </a:lnTo>
                  <a:lnTo>
                    <a:pt x="403" y="304"/>
                  </a:lnTo>
                  <a:lnTo>
                    <a:pt x="400" y="290"/>
                  </a:lnTo>
                  <a:lnTo>
                    <a:pt x="394" y="277"/>
                  </a:lnTo>
                  <a:lnTo>
                    <a:pt x="390" y="263"/>
                  </a:lnTo>
                  <a:lnTo>
                    <a:pt x="384" y="249"/>
                  </a:lnTo>
                  <a:lnTo>
                    <a:pt x="378" y="236"/>
                  </a:lnTo>
                  <a:lnTo>
                    <a:pt x="371" y="223"/>
                  </a:lnTo>
                  <a:lnTo>
                    <a:pt x="364" y="210"/>
                  </a:lnTo>
                  <a:lnTo>
                    <a:pt x="356" y="197"/>
                  </a:lnTo>
                  <a:lnTo>
                    <a:pt x="346" y="185"/>
                  </a:lnTo>
                  <a:lnTo>
                    <a:pt x="336" y="172"/>
                  </a:lnTo>
                  <a:lnTo>
                    <a:pt x="326" y="161"/>
                  </a:lnTo>
                  <a:lnTo>
                    <a:pt x="316" y="149"/>
                  </a:lnTo>
                  <a:lnTo>
                    <a:pt x="303" y="138"/>
                  </a:lnTo>
                  <a:lnTo>
                    <a:pt x="291" y="126"/>
                  </a:lnTo>
                  <a:lnTo>
                    <a:pt x="278" y="116"/>
                  </a:lnTo>
                  <a:lnTo>
                    <a:pt x="263" y="106"/>
                  </a:lnTo>
                  <a:lnTo>
                    <a:pt x="249" y="96"/>
                  </a:lnTo>
                  <a:lnTo>
                    <a:pt x="234" y="85"/>
                  </a:lnTo>
                  <a:lnTo>
                    <a:pt x="218" y="76"/>
                  </a:lnTo>
                  <a:lnTo>
                    <a:pt x="202" y="67"/>
                  </a:lnTo>
                  <a:lnTo>
                    <a:pt x="184" y="58"/>
                  </a:lnTo>
                  <a:lnTo>
                    <a:pt x="166" y="49"/>
                  </a:lnTo>
                  <a:lnTo>
                    <a:pt x="146" y="41"/>
                  </a:lnTo>
                  <a:lnTo>
                    <a:pt x="127" y="33"/>
                  </a:lnTo>
                  <a:lnTo>
                    <a:pt x="106" y="26"/>
                  </a:lnTo>
                  <a:lnTo>
                    <a:pt x="85" y="19"/>
                  </a:lnTo>
                  <a:lnTo>
                    <a:pt x="63" y="13"/>
                  </a:lnTo>
                  <a:lnTo>
                    <a:pt x="41" y="6"/>
                  </a:lnTo>
                  <a:lnTo>
                    <a:pt x="17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2" name="Freeform 489"/>
            <p:cNvSpPr>
              <a:spLocks/>
            </p:cNvSpPr>
            <p:nvPr/>
          </p:nvSpPr>
          <p:spPr bwMode="auto">
            <a:xfrm>
              <a:off x="2132" y="1737"/>
              <a:ext cx="116" cy="73"/>
            </a:xfrm>
            <a:custGeom>
              <a:avLst/>
              <a:gdLst>
                <a:gd name="T0" fmla="*/ 0 w 1848"/>
                <a:gd name="T1" fmla="*/ 0 h 1159"/>
                <a:gd name="T2" fmla="*/ 0 w 1848"/>
                <a:gd name="T3" fmla="*/ 0 h 1159"/>
                <a:gd name="T4" fmla="*/ 0 w 1848"/>
                <a:gd name="T5" fmla="*/ 0 h 1159"/>
                <a:gd name="T6" fmla="*/ 0 w 1848"/>
                <a:gd name="T7" fmla="*/ 0 h 1159"/>
                <a:gd name="T8" fmla="*/ 0 w 1848"/>
                <a:gd name="T9" fmla="*/ 0 h 1159"/>
                <a:gd name="T10" fmla="*/ 0 w 1848"/>
                <a:gd name="T11" fmla="*/ 0 h 1159"/>
                <a:gd name="T12" fmla="*/ 0 w 1848"/>
                <a:gd name="T13" fmla="*/ 0 h 1159"/>
                <a:gd name="T14" fmla="*/ 0 w 1848"/>
                <a:gd name="T15" fmla="*/ 0 h 1159"/>
                <a:gd name="T16" fmla="*/ 0 w 1848"/>
                <a:gd name="T17" fmla="*/ 0 h 1159"/>
                <a:gd name="T18" fmla="*/ 0 w 1848"/>
                <a:gd name="T19" fmla="*/ 0 h 1159"/>
                <a:gd name="T20" fmla="*/ 0 w 1848"/>
                <a:gd name="T21" fmla="*/ 0 h 1159"/>
                <a:gd name="T22" fmla="*/ 0 w 1848"/>
                <a:gd name="T23" fmla="*/ 0 h 1159"/>
                <a:gd name="T24" fmla="*/ 0 w 1848"/>
                <a:gd name="T25" fmla="*/ 0 h 1159"/>
                <a:gd name="T26" fmla="*/ 0 w 1848"/>
                <a:gd name="T27" fmla="*/ 0 h 1159"/>
                <a:gd name="T28" fmla="*/ 0 w 1848"/>
                <a:gd name="T29" fmla="*/ 0 h 1159"/>
                <a:gd name="T30" fmla="*/ 0 w 1848"/>
                <a:gd name="T31" fmla="*/ 0 h 1159"/>
                <a:gd name="T32" fmla="*/ 0 w 1848"/>
                <a:gd name="T33" fmla="*/ 0 h 1159"/>
                <a:gd name="T34" fmla="*/ 0 w 1848"/>
                <a:gd name="T35" fmla="*/ 0 h 1159"/>
                <a:gd name="T36" fmla="*/ 0 w 1848"/>
                <a:gd name="T37" fmla="*/ 0 h 1159"/>
                <a:gd name="T38" fmla="*/ 0 w 1848"/>
                <a:gd name="T39" fmla="*/ 0 h 1159"/>
                <a:gd name="T40" fmla="*/ 0 w 1848"/>
                <a:gd name="T41" fmla="*/ 0 h 1159"/>
                <a:gd name="T42" fmla="*/ 0 w 1848"/>
                <a:gd name="T43" fmla="*/ 0 h 1159"/>
                <a:gd name="T44" fmla="*/ 0 w 1848"/>
                <a:gd name="T45" fmla="*/ 0 h 1159"/>
                <a:gd name="T46" fmla="*/ 0 w 1848"/>
                <a:gd name="T47" fmla="*/ 0 h 1159"/>
                <a:gd name="T48" fmla="*/ 0 w 1848"/>
                <a:gd name="T49" fmla="*/ 0 h 1159"/>
                <a:gd name="T50" fmla="*/ 0 w 1848"/>
                <a:gd name="T51" fmla="*/ 0 h 1159"/>
                <a:gd name="T52" fmla="*/ 0 w 1848"/>
                <a:gd name="T53" fmla="*/ 0 h 1159"/>
                <a:gd name="T54" fmla="*/ 0 w 1848"/>
                <a:gd name="T55" fmla="*/ 0 h 1159"/>
                <a:gd name="T56" fmla="*/ 0 w 1848"/>
                <a:gd name="T57" fmla="*/ 0 h 1159"/>
                <a:gd name="T58" fmla="*/ 0 w 1848"/>
                <a:gd name="T59" fmla="*/ 0 h 1159"/>
                <a:gd name="T60" fmla="*/ 0 w 1848"/>
                <a:gd name="T61" fmla="*/ 0 h 1159"/>
                <a:gd name="T62" fmla="*/ 0 w 1848"/>
                <a:gd name="T63" fmla="*/ 0 h 1159"/>
                <a:gd name="T64" fmla="*/ 0 w 1848"/>
                <a:gd name="T65" fmla="*/ 0 h 1159"/>
                <a:gd name="T66" fmla="*/ 0 w 1848"/>
                <a:gd name="T67" fmla="*/ 0 h 1159"/>
                <a:gd name="T68" fmla="*/ 0 w 1848"/>
                <a:gd name="T69" fmla="*/ 0 h 1159"/>
                <a:gd name="T70" fmla="*/ 0 w 1848"/>
                <a:gd name="T71" fmla="*/ 0 h 1159"/>
                <a:gd name="T72" fmla="*/ 0 w 1848"/>
                <a:gd name="T73" fmla="*/ 0 h 1159"/>
                <a:gd name="T74" fmla="*/ 0 w 1848"/>
                <a:gd name="T75" fmla="*/ 0 h 1159"/>
                <a:gd name="T76" fmla="*/ 0 w 1848"/>
                <a:gd name="T77" fmla="*/ 0 h 1159"/>
                <a:gd name="T78" fmla="*/ 0 w 1848"/>
                <a:gd name="T79" fmla="*/ 0 h 1159"/>
                <a:gd name="T80" fmla="*/ 0 w 1848"/>
                <a:gd name="T81" fmla="*/ 0 h 1159"/>
                <a:gd name="T82" fmla="*/ 0 w 1848"/>
                <a:gd name="T83" fmla="*/ 0 h 1159"/>
                <a:gd name="T84" fmla="*/ 0 w 1848"/>
                <a:gd name="T85" fmla="*/ 0 h 1159"/>
                <a:gd name="T86" fmla="*/ 0 w 1848"/>
                <a:gd name="T87" fmla="*/ 0 h 1159"/>
                <a:gd name="T88" fmla="*/ 0 w 1848"/>
                <a:gd name="T89" fmla="*/ 0 h 1159"/>
                <a:gd name="T90" fmla="*/ 0 w 1848"/>
                <a:gd name="T91" fmla="*/ 0 h 1159"/>
                <a:gd name="T92" fmla="*/ 0 w 1848"/>
                <a:gd name="T93" fmla="*/ 0 h 1159"/>
                <a:gd name="T94" fmla="*/ 0 w 1848"/>
                <a:gd name="T95" fmla="*/ 0 h 1159"/>
                <a:gd name="T96" fmla="*/ 0 w 1848"/>
                <a:gd name="T97" fmla="*/ 0 h 1159"/>
                <a:gd name="T98" fmla="*/ 0 w 1848"/>
                <a:gd name="T99" fmla="*/ 0 h 1159"/>
                <a:gd name="T100" fmla="*/ 0 w 1848"/>
                <a:gd name="T101" fmla="*/ 0 h 1159"/>
                <a:gd name="T102" fmla="*/ 0 w 1848"/>
                <a:gd name="T103" fmla="*/ 0 h 1159"/>
                <a:gd name="T104" fmla="*/ 0 w 1848"/>
                <a:gd name="T105" fmla="*/ 0 h 1159"/>
                <a:gd name="T106" fmla="*/ 0 w 1848"/>
                <a:gd name="T107" fmla="*/ 0 h 1159"/>
                <a:gd name="T108" fmla="*/ 0 w 1848"/>
                <a:gd name="T109" fmla="*/ 0 h 1159"/>
                <a:gd name="T110" fmla="*/ 0 w 1848"/>
                <a:gd name="T111" fmla="*/ 0 h 1159"/>
                <a:gd name="T112" fmla="*/ 0 w 1848"/>
                <a:gd name="T113" fmla="*/ 0 h 1159"/>
                <a:gd name="T114" fmla="*/ 0 w 1848"/>
                <a:gd name="T115" fmla="*/ 0 h 1159"/>
                <a:gd name="T116" fmla="*/ 0 w 1848"/>
                <a:gd name="T117" fmla="*/ 0 h 115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48"/>
                <a:gd name="T178" fmla="*/ 0 h 1159"/>
                <a:gd name="T179" fmla="*/ 1848 w 1848"/>
                <a:gd name="T180" fmla="*/ 1159 h 115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48" h="1159">
                  <a:moveTo>
                    <a:pt x="1477" y="18"/>
                  </a:moveTo>
                  <a:lnTo>
                    <a:pt x="1411" y="40"/>
                  </a:lnTo>
                  <a:lnTo>
                    <a:pt x="1345" y="64"/>
                  </a:lnTo>
                  <a:lnTo>
                    <a:pt x="1279" y="86"/>
                  </a:lnTo>
                  <a:lnTo>
                    <a:pt x="1212" y="108"/>
                  </a:lnTo>
                  <a:lnTo>
                    <a:pt x="1145" y="128"/>
                  </a:lnTo>
                  <a:lnTo>
                    <a:pt x="1079" y="148"/>
                  </a:lnTo>
                  <a:lnTo>
                    <a:pt x="1046" y="156"/>
                  </a:lnTo>
                  <a:lnTo>
                    <a:pt x="1012" y="164"/>
                  </a:lnTo>
                  <a:lnTo>
                    <a:pt x="979" y="171"/>
                  </a:lnTo>
                  <a:lnTo>
                    <a:pt x="945" y="177"/>
                  </a:lnTo>
                  <a:lnTo>
                    <a:pt x="897" y="187"/>
                  </a:lnTo>
                  <a:lnTo>
                    <a:pt x="848" y="195"/>
                  </a:lnTo>
                  <a:lnTo>
                    <a:pt x="799" y="200"/>
                  </a:lnTo>
                  <a:lnTo>
                    <a:pt x="751" y="205"/>
                  </a:lnTo>
                  <a:lnTo>
                    <a:pt x="653" y="212"/>
                  </a:lnTo>
                  <a:lnTo>
                    <a:pt x="558" y="222"/>
                  </a:lnTo>
                  <a:lnTo>
                    <a:pt x="511" y="229"/>
                  </a:lnTo>
                  <a:lnTo>
                    <a:pt x="465" y="237"/>
                  </a:lnTo>
                  <a:lnTo>
                    <a:pt x="442" y="242"/>
                  </a:lnTo>
                  <a:lnTo>
                    <a:pt x="419" y="247"/>
                  </a:lnTo>
                  <a:lnTo>
                    <a:pt x="396" y="253"/>
                  </a:lnTo>
                  <a:lnTo>
                    <a:pt x="375" y="260"/>
                  </a:lnTo>
                  <a:lnTo>
                    <a:pt x="352" y="269"/>
                  </a:lnTo>
                  <a:lnTo>
                    <a:pt x="330" y="277"/>
                  </a:lnTo>
                  <a:lnTo>
                    <a:pt x="308" y="286"/>
                  </a:lnTo>
                  <a:lnTo>
                    <a:pt x="286" y="296"/>
                  </a:lnTo>
                  <a:lnTo>
                    <a:pt x="266" y="308"/>
                  </a:lnTo>
                  <a:lnTo>
                    <a:pt x="244" y="321"/>
                  </a:lnTo>
                  <a:lnTo>
                    <a:pt x="224" y="334"/>
                  </a:lnTo>
                  <a:lnTo>
                    <a:pt x="203" y="349"/>
                  </a:lnTo>
                  <a:lnTo>
                    <a:pt x="166" y="375"/>
                  </a:lnTo>
                  <a:lnTo>
                    <a:pt x="129" y="402"/>
                  </a:lnTo>
                  <a:lnTo>
                    <a:pt x="110" y="415"/>
                  </a:lnTo>
                  <a:lnTo>
                    <a:pt x="92" y="429"/>
                  </a:lnTo>
                  <a:lnTo>
                    <a:pt x="74" y="445"/>
                  </a:lnTo>
                  <a:lnTo>
                    <a:pt x="58" y="461"/>
                  </a:lnTo>
                  <a:lnTo>
                    <a:pt x="43" y="478"/>
                  </a:lnTo>
                  <a:lnTo>
                    <a:pt x="30" y="495"/>
                  </a:lnTo>
                  <a:lnTo>
                    <a:pt x="24" y="504"/>
                  </a:lnTo>
                  <a:lnTo>
                    <a:pt x="19" y="514"/>
                  </a:lnTo>
                  <a:lnTo>
                    <a:pt x="15" y="524"/>
                  </a:lnTo>
                  <a:lnTo>
                    <a:pt x="11" y="534"/>
                  </a:lnTo>
                  <a:lnTo>
                    <a:pt x="7" y="544"/>
                  </a:lnTo>
                  <a:lnTo>
                    <a:pt x="4" y="555"/>
                  </a:lnTo>
                  <a:lnTo>
                    <a:pt x="2" y="566"/>
                  </a:lnTo>
                  <a:lnTo>
                    <a:pt x="1" y="577"/>
                  </a:lnTo>
                  <a:lnTo>
                    <a:pt x="0" y="589"/>
                  </a:lnTo>
                  <a:lnTo>
                    <a:pt x="0" y="601"/>
                  </a:lnTo>
                  <a:lnTo>
                    <a:pt x="2" y="614"/>
                  </a:lnTo>
                  <a:lnTo>
                    <a:pt x="4" y="626"/>
                  </a:lnTo>
                  <a:lnTo>
                    <a:pt x="9" y="648"/>
                  </a:lnTo>
                  <a:lnTo>
                    <a:pt x="14" y="667"/>
                  </a:lnTo>
                  <a:lnTo>
                    <a:pt x="21" y="685"/>
                  </a:lnTo>
                  <a:lnTo>
                    <a:pt x="29" y="703"/>
                  </a:lnTo>
                  <a:lnTo>
                    <a:pt x="38" y="719"/>
                  </a:lnTo>
                  <a:lnTo>
                    <a:pt x="49" y="735"/>
                  </a:lnTo>
                  <a:lnTo>
                    <a:pt x="60" y="749"/>
                  </a:lnTo>
                  <a:lnTo>
                    <a:pt x="71" y="763"/>
                  </a:lnTo>
                  <a:lnTo>
                    <a:pt x="84" y="776"/>
                  </a:lnTo>
                  <a:lnTo>
                    <a:pt x="98" y="788"/>
                  </a:lnTo>
                  <a:lnTo>
                    <a:pt x="112" y="799"/>
                  </a:lnTo>
                  <a:lnTo>
                    <a:pt x="126" y="810"/>
                  </a:lnTo>
                  <a:lnTo>
                    <a:pt x="158" y="831"/>
                  </a:lnTo>
                  <a:lnTo>
                    <a:pt x="190" y="851"/>
                  </a:lnTo>
                  <a:lnTo>
                    <a:pt x="224" y="871"/>
                  </a:lnTo>
                  <a:lnTo>
                    <a:pt x="258" y="890"/>
                  </a:lnTo>
                  <a:lnTo>
                    <a:pt x="290" y="911"/>
                  </a:lnTo>
                  <a:lnTo>
                    <a:pt x="323" y="932"/>
                  </a:lnTo>
                  <a:lnTo>
                    <a:pt x="339" y="944"/>
                  </a:lnTo>
                  <a:lnTo>
                    <a:pt x="353" y="956"/>
                  </a:lnTo>
                  <a:lnTo>
                    <a:pt x="368" y="969"/>
                  </a:lnTo>
                  <a:lnTo>
                    <a:pt x="382" y="983"/>
                  </a:lnTo>
                  <a:lnTo>
                    <a:pt x="395" y="998"/>
                  </a:lnTo>
                  <a:lnTo>
                    <a:pt x="408" y="1013"/>
                  </a:lnTo>
                  <a:lnTo>
                    <a:pt x="420" y="1030"/>
                  </a:lnTo>
                  <a:lnTo>
                    <a:pt x="431" y="1047"/>
                  </a:lnTo>
                  <a:lnTo>
                    <a:pt x="436" y="1054"/>
                  </a:lnTo>
                  <a:lnTo>
                    <a:pt x="441" y="1060"/>
                  </a:lnTo>
                  <a:lnTo>
                    <a:pt x="446" y="1067"/>
                  </a:lnTo>
                  <a:lnTo>
                    <a:pt x="452" y="1073"/>
                  </a:lnTo>
                  <a:lnTo>
                    <a:pt x="465" y="1083"/>
                  </a:lnTo>
                  <a:lnTo>
                    <a:pt x="479" y="1092"/>
                  </a:lnTo>
                  <a:lnTo>
                    <a:pt x="494" y="1100"/>
                  </a:lnTo>
                  <a:lnTo>
                    <a:pt x="510" y="1107"/>
                  </a:lnTo>
                  <a:lnTo>
                    <a:pt x="526" y="1113"/>
                  </a:lnTo>
                  <a:lnTo>
                    <a:pt x="544" y="1118"/>
                  </a:lnTo>
                  <a:lnTo>
                    <a:pt x="580" y="1126"/>
                  </a:lnTo>
                  <a:lnTo>
                    <a:pt x="615" y="1133"/>
                  </a:lnTo>
                  <a:lnTo>
                    <a:pt x="651" y="1139"/>
                  </a:lnTo>
                  <a:lnTo>
                    <a:pt x="685" y="1146"/>
                  </a:lnTo>
                  <a:lnTo>
                    <a:pt x="709" y="1150"/>
                  </a:lnTo>
                  <a:lnTo>
                    <a:pt x="731" y="1153"/>
                  </a:lnTo>
                  <a:lnTo>
                    <a:pt x="754" y="1155"/>
                  </a:lnTo>
                  <a:lnTo>
                    <a:pt x="776" y="1157"/>
                  </a:lnTo>
                  <a:lnTo>
                    <a:pt x="799" y="1158"/>
                  </a:lnTo>
                  <a:lnTo>
                    <a:pt x="821" y="1159"/>
                  </a:lnTo>
                  <a:lnTo>
                    <a:pt x="844" y="1159"/>
                  </a:lnTo>
                  <a:lnTo>
                    <a:pt x="865" y="1158"/>
                  </a:lnTo>
                  <a:lnTo>
                    <a:pt x="910" y="1156"/>
                  </a:lnTo>
                  <a:lnTo>
                    <a:pt x="954" y="1152"/>
                  </a:lnTo>
                  <a:lnTo>
                    <a:pt x="997" y="1145"/>
                  </a:lnTo>
                  <a:lnTo>
                    <a:pt x="1040" y="1138"/>
                  </a:lnTo>
                  <a:lnTo>
                    <a:pt x="1083" y="1129"/>
                  </a:lnTo>
                  <a:lnTo>
                    <a:pt x="1124" y="1119"/>
                  </a:lnTo>
                  <a:lnTo>
                    <a:pt x="1165" y="1107"/>
                  </a:lnTo>
                  <a:lnTo>
                    <a:pt x="1206" y="1094"/>
                  </a:lnTo>
                  <a:lnTo>
                    <a:pt x="1246" y="1080"/>
                  </a:lnTo>
                  <a:lnTo>
                    <a:pt x="1285" y="1065"/>
                  </a:lnTo>
                  <a:lnTo>
                    <a:pt x="1324" y="1048"/>
                  </a:lnTo>
                  <a:lnTo>
                    <a:pt x="1362" y="1031"/>
                  </a:lnTo>
                  <a:lnTo>
                    <a:pt x="1384" y="1019"/>
                  </a:lnTo>
                  <a:lnTo>
                    <a:pt x="1406" y="1007"/>
                  </a:lnTo>
                  <a:lnTo>
                    <a:pt x="1427" y="994"/>
                  </a:lnTo>
                  <a:lnTo>
                    <a:pt x="1447" y="979"/>
                  </a:lnTo>
                  <a:lnTo>
                    <a:pt x="1466" y="965"/>
                  </a:lnTo>
                  <a:lnTo>
                    <a:pt x="1484" y="950"/>
                  </a:lnTo>
                  <a:lnTo>
                    <a:pt x="1501" y="933"/>
                  </a:lnTo>
                  <a:lnTo>
                    <a:pt x="1518" y="916"/>
                  </a:lnTo>
                  <a:lnTo>
                    <a:pt x="1534" y="899"/>
                  </a:lnTo>
                  <a:lnTo>
                    <a:pt x="1549" y="880"/>
                  </a:lnTo>
                  <a:lnTo>
                    <a:pt x="1565" y="862"/>
                  </a:lnTo>
                  <a:lnTo>
                    <a:pt x="1578" y="842"/>
                  </a:lnTo>
                  <a:lnTo>
                    <a:pt x="1592" y="822"/>
                  </a:lnTo>
                  <a:lnTo>
                    <a:pt x="1606" y="801"/>
                  </a:lnTo>
                  <a:lnTo>
                    <a:pt x="1618" y="781"/>
                  </a:lnTo>
                  <a:lnTo>
                    <a:pt x="1631" y="759"/>
                  </a:lnTo>
                  <a:lnTo>
                    <a:pt x="1655" y="715"/>
                  </a:lnTo>
                  <a:lnTo>
                    <a:pt x="1678" y="670"/>
                  </a:lnTo>
                  <a:lnTo>
                    <a:pt x="1701" y="624"/>
                  </a:lnTo>
                  <a:lnTo>
                    <a:pt x="1723" y="577"/>
                  </a:lnTo>
                  <a:lnTo>
                    <a:pt x="1747" y="530"/>
                  </a:lnTo>
                  <a:lnTo>
                    <a:pt x="1771" y="483"/>
                  </a:lnTo>
                  <a:lnTo>
                    <a:pt x="1795" y="436"/>
                  </a:lnTo>
                  <a:lnTo>
                    <a:pt x="1821" y="388"/>
                  </a:lnTo>
                  <a:lnTo>
                    <a:pt x="1828" y="375"/>
                  </a:lnTo>
                  <a:lnTo>
                    <a:pt x="1833" y="362"/>
                  </a:lnTo>
                  <a:lnTo>
                    <a:pt x="1838" y="347"/>
                  </a:lnTo>
                  <a:lnTo>
                    <a:pt x="1842" y="332"/>
                  </a:lnTo>
                  <a:lnTo>
                    <a:pt x="1845" y="317"/>
                  </a:lnTo>
                  <a:lnTo>
                    <a:pt x="1846" y="301"/>
                  </a:lnTo>
                  <a:lnTo>
                    <a:pt x="1847" y="285"/>
                  </a:lnTo>
                  <a:lnTo>
                    <a:pt x="1848" y="269"/>
                  </a:lnTo>
                  <a:lnTo>
                    <a:pt x="1847" y="252"/>
                  </a:lnTo>
                  <a:lnTo>
                    <a:pt x="1845" y="236"/>
                  </a:lnTo>
                  <a:lnTo>
                    <a:pt x="1843" y="219"/>
                  </a:lnTo>
                  <a:lnTo>
                    <a:pt x="1840" y="204"/>
                  </a:lnTo>
                  <a:lnTo>
                    <a:pt x="1837" y="189"/>
                  </a:lnTo>
                  <a:lnTo>
                    <a:pt x="1832" y="173"/>
                  </a:lnTo>
                  <a:lnTo>
                    <a:pt x="1827" y="159"/>
                  </a:lnTo>
                  <a:lnTo>
                    <a:pt x="1821" y="145"/>
                  </a:lnTo>
                  <a:lnTo>
                    <a:pt x="1816" y="132"/>
                  </a:lnTo>
                  <a:lnTo>
                    <a:pt x="1810" y="121"/>
                  </a:lnTo>
                  <a:lnTo>
                    <a:pt x="1803" y="110"/>
                  </a:lnTo>
                  <a:lnTo>
                    <a:pt x="1796" y="99"/>
                  </a:lnTo>
                  <a:lnTo>
                    <a:pt x="1788" y="89"/>
                  </a:lnTo>
                  <a:lnTo>
                    <a:pt x="1780" y="80"/>
                  </a:lnTo>
                  <a:lnTo>
                    <a:pt x="1772" y="71"/>
                  </a:lnTo>
                  <a:lnTo>
                    <a:pt x="1762" y="63"/>
                  </a:lnTo>
                  <a:lnTo>
                    <a:pt x="1753" y="54"/>
                  </a:lnTo>
                  <a:lnTo>
                    <a:pt x="1744" y="47"/>
                  </a:lnTo>
                  <a:lnTo>
                    <a:pt x="1734" y="40"/>
                  </a:lnTo>
                  <a:lnTo>
                    <a:pt x="1723" y="34"/>
                  </a:lnTo>
                  <a:lnTo>
                    <a:pt x="1712" y="29"/>
                  </a:lnTo>
                  <a:lnTo>
                    <a:pt x="1701" y="24"/>
                  </a:lnTo>
                  <a:lnTo>
                    <a:pt x="1690" y="19"/>
                  </a:lnTo>
                  <a:lnTo>
                    <a:pt x="1678" y="14"/>
                  </a:lnTo>
                  <a:lnTo>
                    <a:pt x="1667" y="11"/>
                  </a:lnTo>
                  <a:lnTo>
                    <a:pt x="1655" y="7"/>
                  </a:lnTo>
                  <a:lnTo>
                    <a:pt x="1642" y="5"/>
                  </a:lnTo>
                  <a:lnTo>
                    <a:pt x="1630" y="3"/>
                  </a:lnTo>
                  <a:lnTo>
                    <a:pt x="1605" y="0"/>
                  </a:lnTo>
                  <a:lnTo>
                    <a:pt x="1580" y="0"/>
                  </a:lnTo>
                  <a:lnTo>
                    <a:pt x="1554" y="1"/>
                  </a:lnTo>
                  <a:lnTo>
                    <a:pt x="1529" y="4"/>
                  </a:lnTo>
                  <a:lnTo>
                    <a:pt x="1503" y="10"/>
                  </a:lnTo>
                  <a:lnTo>
                    <a:pt x="1477" y="1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3" name="Freeform 490"/>
            <p:cNvSpPr>
              <a:spLocks/>
            </p:cNvSpPr>
            <p:nvPr/>
          </p:nvSpPr>
          <p:spPr bwMode="auto">
            <a:xfrm>
              <a:off x="2191" y="1736"/>
              <a:ext cx="35" cy="15"/>
            </a:xfrm>
            <a:custGeom>
              <a:avLst/>
              <a:gdLst>
                <a:gd name="T0" fmla="*/ 0 w 552"/>
                <a:gd name="T1" fmla="*/ 0 h 235"/>
                <a:gd name="T2" fmla="*/ 0 w 552"/>
                <a:gd name="T3" fmla="*/ 0 h 235"/>
                <a:gd name="T4" fmla="*/ 0 w 552"/>
                <a:gd name="T5" fmla="*/ 0 h 235"/>
                <a:gd name="T6" fmla="*/ 0 w 552"/>
                <a:gd name="T7" fmla="*/ 0 h 235"/>
                <a:gd name="T8" fmla="*/ 0 w 552"/>
                <a:gd name="T9" fmla="*/ 0 h 235"/>
                <a:gd name="T10" fmla="*/ 0 w 552"/>
                <a:gd name="T11" fmla="*/ 0 h 235"/>
                <a:gd name="T12" fmla="*/ 0 w 552"/>
                <a:gd name="T13" fmla="*/ 0 h 235"/>
                <a:gd name="T14" fmla="*/ 0 w 552"/>
                <a:gd name="T15" fmla="*/ 0 h 235"/>
                <a:gd name="T16" fmla="*/ 0 w 552"/>
                <a:gd name="T17" fmla="*/ 0 h 235"/>
                <a:gd name="T18" fmla="*/ 0 w 552"/>
                <a:gd name="T19" fmla="*/ 0 h 235"/>
                <a:gd name="T20" fmla="*/ 0 w 552"/>
                <a:gd name="T21" fmla="*/ 0 h 235"/>
                <a:gd name="T22" fmla="*/ 0 w 552"/>
                <a:gd name="T23" fmla="*/ 0 h 235"/>
                <a:gd name="T24" fmla="*/ 0 w 552"/>
                <a:gd name="T25" fmla="*/ 0 h 235"/>
                <a:gd name="T26" fmla="*/ 0 w 552"/>
                <a:gd name="T27" fmla="*/ 0 h 235"/>
                <a:gd name="T28" fmla="*/ 0 w 552"/>
                <a:gd name="T29" fmla="*/ 0 h 235"/>
                <a:gd name="T30" fmla="*/ 0 w 552"/>
                <a:gd name="T31" fmla="*/ 0 h 235"/>
                <a:gd name="T32" fmla="*/ 0 w 552"/>
                <a:gd name="T33" fmla="*/ 0 h 235"/>
                <a:gd name="T34" fmla="*/ 0 w 552"/>
                <a:gd name="T35" fmla="*/ 0 h 235"/>
                <a:gd name="T36" fmla="*/ 0 w 552"/>
                <a:gd name="T37" fmla="*/ 0 h 235"/>
                <a:gd name="T38" fmla="*/ 0 w 552"/>
                <a:gd name="T39" fmla="*/ 0 h 235"/>
                <a:gd name="T40" fmla="*/ 0 w 552"/>
                <a:gd name="T41" fmla="*/ 0 h 235"/>
                <a:gd name="T42" fmla="*/ 0 w 552"/>
                <a:gd name="T43" fmla="*/ 0 h 235"/>
                <a:gd name="T44" fmla="*/ 0 w 552"/>
                <a:gd name="T45" fmla="*/ 0 h 235"/>
                <a:gd name="T46" fmla="*/ 0 w 552"/>
                <a:gd name="T47" fmla="*/ 0 h 235"/>
                <a:gd name="T48" fmla="*/ 0 w 552"/>
                <a:gd name="T49" fmla="*/ 0 h 2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2"/>
                <a:gd name="T76" fmla="*/ 0 h 235"/>
                <a:gd name="T77" fmla="*/ 552 w 552"/>
                <a:gd name="T78" fmla="*/ 235 h 2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2" h="235">
                  <a:moveTo>
                    <a:pt x="16" y="234"/>
                  </a:moveTo>
                  <a:lnTo>
                    <a:pt x="15" y="235"/>
                  </a:lnTo>
                  <a:lnTo>
                    <a:pt x="49" y="228"/>
                  </a:lnTo>
                  <a:lnTo>
                    <a:pt x="83" y="221"/>
                  </a:lnTo>
                  <a:lnTo>
                    <a:pt x="117" y="213"/>
                  </a:lnTo>
                  <a:lnTo>
                    <a:pt x="151" y="204"/>
                  </a:lnTo>
                  <a:lnTo>
                    <a:pt x="219" y="185"/>
                  </a:lnTo>
                  <a:lnTo>
                    <a:pt x="285" y="164"/>
                  </a:lnTo>
                  <a:lnTo>
                    <a:pt x="353" y="142"/>
                  </a:lnTo>
                  <a:lnTo>
                    <a:pt x="419" y="120"/>
                  </a:lnTo>
                  <a:lnTo>
                    <a:pt x="486" y="96"/>
                  </a:lnTo>
                  <a:lnTo>
                    <a:pt x="552" y="72"/>
                  </a:lnTo>
                  <a:lnTo>
                    <a:pt x="527" y="0"/>
                  </a:lnTo>
                  <a:lnTo>
                    <a:pt x="460" y="23"/>
                  </a:lnTo>
                  <a:lnTo>
                    <a:pt x="394" y="46"/>
                  </a:lnTo>
                  <a:lnTo>
                    <a:pt x="328" y="68"/>
                  </a:lnTo>
                  <a:lnTo>
                    <a:pt x="262" y="90"/>
                  </a:lnTo>
                  <a:lnTo>
                    <a:pt x="196" y="110"/>
                  </a:lnTo>
                  <a:lnTo>
                    <a:pt x="130" y="129"/>
                  </a:lnTo>
                  <a:lnTo>
                    <a:pt x="99" y="137"/>
                  </a:lnTo>
                  <a:lnTo>
                    <a:pt x="66" y="145"/>
                  </a:lnTo>
                  <a:lnTo>
                    <a:pt x="33" y="152"/>
                  </a:lnTo>
                  <a:lnTo>
                    <a:pt x="0" y="158"/>
                  </a:lnTo>
                  <a:lnTo>
                    <a:pt x="0" y="159"/>
                  </a:lnTo>
                  <a:lnTo>
                    <a:pt x="16" y="23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4" name="Freeform 491"/>
            <p:cNvSpPr>
              <a:spLocks/>
            </p:cNvSpPr>
            <p:nvPr/>
          </p:nvSpPr>
          <p:spPr bwMode="auto">
            <a:xfrm>
              <a:off x="2144" y="1746"/>
              <a:ext cx="48" cy="15"/>
            </a:xfrm>
            <a:custGeom>
              <a:avLst/>
              <a:gdLst>
                <a:gd name="T0" fmla="*/ 0 w 774"/>
                <a:gd name="T1" fmla="*/ 0 h 241"/>
                <a:gd name="T2" fmla="*/ 0 w 774"/>
                <a:gd name="T3" fmla="*/ 0 h 241"/>
                <a:gd name="T4" fmla="*/ 0 w 774"/>
                <a:gd name="T5" fmla="*/ 0 h 241"/>
                <a:gd name="T6" fmla="*/ 0 w 774"/>
                <a:gd name="T7" fmla="*/ 0 h 241"/>
                <a:gd name="T8" fmla="*/ 0 w 774"/>
                <a:gd name="T9" fmla="*/ 0 h 241"/>
                <a:gd name="T10" fmla="*/ 0 w 774"/>
                <a:gd name="T11" fmla="*/ 0 h 241"/>
                <a:gd name="T12" fmla="*/ 0 w 774"/>
                <a:gd name="T13" fmla="*/ 0 h 241"/>
                <a:gd name="T14" fmla="*/ 0 w 774"/>
                <a:gd name="T15" fmla="*/ 0 h 241"/>
                <a:gd name="T16" fmla="*/ 0 w 774"/>
                <a:gd name="T17" fmla="*/ 0 h 241"/>
                <a:gd name="T18" fmla="*/ 0 w 774"/>
                <a:gd name="T19" fmla="*/ 0 h 241"/>
                <a:gd name="T20" fmla="*/ 0 w 774"/>
                <a:gd name="T21" fmla="*/ 0 h 241"/>
                <a:gd name="T22" fmla="*/ 0 w 774"/>
                <a:gd name="T23" fmla="*/ 0 h 241"/>
                <a:gd name="T24" fmla="*/ 0 w 774"/>
                <a:gd name="T25" fmla="*/ 0 h 241"/>
                <a:gd name="T26" fmla="*/ 0 w 774"/>
                <a:gd name="T27" fmla="*/ 0 h 241"/>
                <a:gd name="T28" fmla="*/ 0 w 774"/>
                <a:gd name="T29" fmla="*/ 0 h 241"/>
                <a:gd name="T30" fmla="*/ 0 w 774"/>
                <a:gd name="T31" fmla="*/ 0 h 241"/>
                <a:gd name="T32" fmla="*/ 0 w 774"/>
                <a:gd name="T33" fmla="*/ 0 h 241"/>
                <a:gd name="T34" fmla="*/ 0 w 774"/>
                <a:gd name="T35" fmla="*/ 0 h 241"/>
                <a:gd name="T36" fmla="*/ 0 w 774"/>
                <a:gd name="T37" fmla="*/ 0 h 241"/>
                <a:gd name="T38" fmla="*/ 0 w 774"/>
                <a:gd name="T39" fmla="*/ 0 h 241"/>
                <a:gd name="T40" fmla="*/ 0 w 774"/>
                <a:gd name="T41" fmla="*/ 0 h 241"/>
                <a:gd name="T42" fmla="*/ 0 w 774"/>
                <a:gd name="T43" fmla="*/ 0 h 241"/>
                <a:gd name="T44" fmla="*/ 0 w 774"/>
                <a:gd name="T45" fmla="*/ 0 h 241"/>
                <a:gd name="T46" fmla="*/ 0 w 774"/>
                <a:gd name="T47" fmla="*/ 0 h 241"/>
                <a:gd name="T48" fmla="*/ 0 w 774"/>
                <a:gd name="T49" fmla="*/ 0 h 241"/>
                <a:gd name="T50" fmla="*/ 0 w 774"/>
                <a:gd name="T51" fmla="*/ 0 h 241"/>
                <a:gd name="T52" fmla="*/ 0 w 774"/>
                <a:gd name="T53" fmla="*/ 0 h 241"/>
                <a:gd name="T54" fmla="*/ 0 w 774"/>
                <a:gd name="T55" fmla="*/ 0 h 241"/>
                <a:gd name="T56" fmla="*/ 0 w 774"/>
                <a:gd name="T57" fmla="*/ 0 h 241"/>
                <a:gd name="T58" fmla="*/ 0 w 774"/>
                <a:gd name="T59" fmla="*/ 0 h 241"/>
                <a:gd name="T60" fmla="*/ 0 w 774"/>
                <a:gd name="T61" fmla="*/ 0 h 241"/>
                <a:gd name="T62" fmla="*/ 0 w 774"/>
                <a:gd name="T63" fmla="*/ 0 h 241"/>
                <a:gd name="T64" fmla="*/ 0 w 774"/>
                <a:gd name="T65" fmla="*/ 0 h 241"/>
                <a:gd name="T66" fmla="*/ 0 w 774"/>
                <a:gd name="T67" fmla="*/ 0 h 241"/>
                <a:gd name="T68" fmla="*/ 0 w 774"/>
                <a:gd name="T69" fmla="*/ 0 h 241"/>
                <a:gd name="T70" fmla="*/ 0 w 774"/>
                <a:gd name="T71" fmla="*/ 0 h 241"/>
                <a:gd name="T72" fmla="*/ 0 w 774"/>
                <a:gd name="T73" fmla="*/ 0 h 241"/>
                <a:gd name="T74" fmla="*/ 0 w 774"/>
                <a:gd name="T75" fmla="*/ 0 h 241"/>
                <a:gd name="T76" fmla="*/ 0 w 774"/>
                <a:gd name="T77" fmla="*/ 0 h 241"/>
                <a:gd name="T78" fmla="*/ 0 w 774"/>
                <a:gd name="T79" fmla="*/ 0 h 241"/>
                <a:gd name="T80" fmla="*/ 0 w 774"/>
                <a:gd name="T81" fmla="*/ 0 h 241"/>
                <a:gd name="T82" fmla="*/ 0 w 774"/>
                <a:gd name="T83" fmla="*/ 0 h 241"/>
                <a:gd name="T84" fmla="*/ 0 w 774"/>
                <a:gd name="T85" fmla="*/ 0 h 241"/>
                <a:gd name="T86" fmla="*/ 0 w 774"/>
                <a:gd name="T87" fmla="*/ 0 h 241"/>
                <a:gd name="T88" fmla="*/ 0 w 774"/>
                <a:gd name="T89" fmla="*/ 0 h 24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74"/>
                <a:gd name="T136" fmla="*/ 0 h 241"/>
                <a:gd name="T137" fmla="*/ 774 w 774"/>
                <a:gd name="T138" fmla="*/ 241 h 24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74" h="241">
                  <a:moveTo>
                    <a:pt x="46" y="241"/>
                  </a:moveTo>
                  <a:lnTo>
                    <a:pt x="47" y="240"/>
                  </a:lnTo>
                  <a:lnTo>
                    <a:pt x="66" y="226"/>
                  </a:lnTo>
                  <a:lnTo>
                    <a:pt x="85" y="214"/>
                  </a:lnTo>
                  <a:lnTo>
                    <a:pt x="104" y="202"/>
                  </a:lnTo>
                  <a:lnTo>
                    <a:pt x="125" y="191"/>
                  </a:lnTo>
                  <a:lnTo>
                    <a:pt x="144" y="182"/>
                  </a:lnTo>
                  <a:lnTo>
                    <a:pt x="165" y="173"/>
                  </a:lnTo>
                  <a:lnTo>
                    <a:pt x="185" y="164"/>
                  </a:lnTo>
                  <a:lnTo>
                    <a:pt x="206" y="157"/>
                  </a:lnTo>
                  <a:lnTo>
                    <a:pt x="227" y="150"/>
                  </a:lnTo>
                  <a:lnTo>
                    <a:pt x="249" y="145"/>
                  </a:lnTo>
                  <a:lnTo>
                    <a:pt x="270" y="140"/>
                  </a:lnTo>
                  <a:lnTo>
                    <a:pt x="292" y="135"/>
                  </a:lnTo>
                  <a:lnTo>
                    <a:pt x="337" y="126"/>
                  </a:lnTo>
                  <a:lnTo>
                    <a:pt x="382" y="120"/>
                  </a:lnTo>
                  <a:lnTo>
                    <a:pt x="477" y="111"/>
                  </a:lnTo>
                  <a:lnTo>
                    <a:pt x="574" y="103"/>
                  </a:lnTo>
                  <a:lnTo>
                    <a:pt x="623" y="99"/>
                  </a:lnTo>
                  <a:lnTo>
                    <a:pt x="673" y="93"/>
                  </a:lnTo>
                  <a:lnTo>
                    <a:pt x="723" y="85"/>
                  </a:lnTo>
                  <a:lnTo>
                    <a:pt x="774" y="75"/>
                  </a:lnTo>
                  <a:lnTo>
                    <a:pt x="758" y="0"/>
                  </a:lnTo>
                  <a:lnTo>
                    <a:pt x="710" y="9"/>
                  </a:lnTo>
                  <a:lnTo>
                    <a:pt x="663" y="16"/>
                  </a:lnTo>
                  <a:lnTo>
                    <a:pt x="615" y="22"/>
                  </a:lnTo>
                  <a:lnTo>
                    <a:pt x="567" y="26"/>
                  </a:lnTo>
                  <a:lnTo>
                    <a:pt x="470" y="34"/>
                  </a:lnTo>
                  <a:lnTo>
                    <a:pt x="374" y="43"/>
                  </a:lnTo>
                  <a:lnTo>
                    <a:pt x="325" y="51"/>
                  </a:lnTo>
                  <a:lnTo>
                    <a:pt x="278" y="59"/>
                  </a:lnTo>
                  <a:lnTo>
                    <a:pt x="253" y="64"/>
                  </a:lnTo>
                  <a:lnTo>
                    <a:pt x="229" y="70"/>
                  </a:lnTo>
                  <a:lnTo>
                    <a:pt x="206" y="76"/>
                  </a:lnTo>
                  <a:lnTo>
                    <a:pt x="182" y="83"/>
                  </a:lnTo>
                  <a:lnTo>
                    <a:pt x="159" y="92"/>
                  </a:lnTo>
                  <a:lnTo>
                    <a:pt x="135" y="101"/>
                  </a:lnTo>
                  <a:lnTo>
                    <a:pt x="113" y="111"/>
                  </a:lnTo>
                  <a:lnTo>
                    <a:pt x="89" y="122"/>
                  </a:lnTo>
                  <a:lnTo>
                    <a:pt x="66" y="135"/>
                  </a:lnTo>
                  <a:lnTo>
                    <a:pt x="44" y="148"/>
                  </a:lnTo>
                  <a:lnTo>
                    <a:pt x="22" y="163"/>
                  </a:lnTo>
                  <a:lnTo>
                    <a:pt x="0" y="179"/>
                  </a:lnTo>
                  <a:lnTo>
                    <a:pt x="2" y="17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5" name="Freeform 492"/>
            <p:cNvSpPr>
              <a:spLocks/>
            </p:cNvSpPr>
            <p:nvPr/>
          </p:nvSpPr>
          <p:spPr bwMode="auto">
            <a:xfrm>
              <a:off x="2130" y="1757"/>
              <a:ext cx="17" cy="20"/>
            </a:xfrm>
            <a:custGeom>
              <a:avLst/>
              <a:gdLst>
                <a:gd name="T0" fmla="*/ 0 w 265"/>
                <a:gd name="T1" fmla="*/ 0 h 316"/>
                <a:gd name="T2" fmla="*/ 0 w 265"/>
                <a:gd name="T3" fmla="*/ 0 h 316"/>
                <a:gd name="T4" fmla="*/ 0 w 265"/>
                <a:gd name="T5" fmla="*/ 0 h 316"/>
                <a:gd name="T6" fmla="*/ 0 w 265"/>
                <a:gd name="T7" fmla="*/ 0 h 316"/>
                <a:gd name="T8" fmla="*/ 0 w 265"/>
                <a:gd name="T9" fmla="*/ 0 h 316"/>
                <a:gd name="T10" fmla="*/ 0 w 265"/>
                <a:gd name="T11" fmla="*/ 0 h 316"/>
                <a:gd name="T12" fmla="*/ 0 w 265"/>
                <a:gd name="T13" fmla="*/ 0 h 316"/>
                <a:gd name="T14" fmla="*/ 0 w 265"/>
                <a:gd name="T15" fmla="*/ 0 h 316"/>
                <a:gd name="T16" fmla="*/ 0 w 265"/>
                <a:gd name="T17" fmla="*/ 0 h 316"/>
                <a:gd name="T18" fmla="*/ 0 w 265"/>
                <a:gd name="T19" fmla="*/ 0 h 316"/>
                <a:gd name="T20" fmla="*/ 0 w 265"/>
                <a:gd name="T21" fmla="*/ 0 h 316"/>
                <a:gd name="T22" fmla="*/ 0 w 265"/>
                <a:gd name="T23" fmla="*/ 0 h 316"/>
                <a:gd name="T24" fmla="*/ 0 w 265"/>
                <a:gd name="T25" fmla="*/ 0 h 316"/>
                <a:gd name="T26" fmla="*/ 0 w 265"/>
                <a:gd name="T27" fmla="*/ 0 h 316"/>
                <a:gd name="T28" fmla="*/ 0 w 265"/>
                <a:gd name="T29" fmla="*/ 0 h 316"/>
                <a:gd name="T30" fmla="*/ 0 w 265"/>
                <a:gd name="T31" fmla="*/ 0 h 316"/>
                <a:gd name="T32" fmla="*/ 0 w 265"/>
                <a:gd name="T33" fmla="*/ 0 h 316"/>
                <a:gd name="T34" fmla="*/ 0 w 265"/>
                <a:gd name="T35" fmla="*/ 0 h 316"/>
                <a:gd name="T36" fmla="*/ 0 w 265"/>
                <a:gd name="T37" fmla="*/ 0 h 316"/>
                <a:gd name="T38" fmla="*/ 0 w 265"/>
                <a:gd name="T39" fmla="*/ 0 h 316"/>
                <a:gd name="T40" fmla="*/ 0 w 265"/>
                <a:gd name="T41" fmla="*/ 0 h 316"/>
                <a:gd name="T42" fmla="*/ 0 w 265"/>
                <a:gd name="T43" fmla="*/ 0 h 316"/>
                <a:gd name="T44" fmla="*/ 0 w 265"/>
                <a:gd name="T45" fmla="*/ 0 h 316"/>
                <a:gd name="T46" fmla="*/ 0 w 265"/>
                <a:gd name="T47" fmla="*/ 0 h 316"/>
                <a:gd name="T48" fmla="*/ 0 w 265"/>
                <a:gd name="T49" fmla="*/ 0 h 316"/>
                <a:gd name="T50" fmla="*/ 0 w 265"/>
                <a:gd name="T51" fmla="*/ 0 h 316"/>
                <a:gd name="T52" fmla="*/ 0 w 265"/>
                <a:gd name="T53" fmla="*/ 0 h 316"/>
                <a:gd name="T54" fmla="*/ 0 w 265"/>
                <a:gd name="T55" fmla="*/ 0 h 316"/>
                <a:gd name="T56" fmla="*/ 0 w 265"/>
                <a:gd name="T57" fmla="*/ 0 h 316"/>
                <a:gd name="T58" fmla="*/ 0 w 265"/>
                <a:gd name="T59" fmla="*/ 0 h 316"/>
                <a:gd name="T60" fmla="*/ 0 w 265"/>
                <a:gd name="T61" fmla="*/ 0 h 316"/>
                <a:gd name="T62" fmla="*/ 0 w 265"/>
                <a:gd name="T63" fmla="*/ 0 h 316"/>
                <a:gd name="T64" fmla="*/ 0 w 265"/>
                <a:gd name="T65" fmla="*/ 0 h 316"/>
                <a:gd name="T66" fmla="*/ 0 w 265"/>
                <a:gd name="T67" fmla="*/ 0 h 316"/>
                <a:gd name="T68" fmla="*/ 0 w 265"/>
                <a:gd name="T69" fmla="*/ 0 h 316"/>
                <a:gd name="T70" fmla="*/ 0 w 265"/>
                <a:gd name="T71" fmla="*/ 0 h 316"/>
                <a:gd name="T72" fmla="*/ 0 w 265"/>
                <a:gd name="T73" fmla="*/ 0 h 316"/>
                <a:gd name="T74" fmla="*/ 0 w 265"/>
                <a:gd name="T75" fmla="*/ 0 h 316"/>
                <a:gd name="T76" fmla="*/ 0 w 265"/>
                <a:gd name="T77" fmla="*/ 0 h 316"/>
                <a:gd name="T78" fmla="*/ 0 w 265"/>
                <a:gd name="T79" fmla="*/ 0 h 316"/>
                <a:gd name="T80" fmla="*/ 0 w 265"/>
                <a:gd name="T81" fmla="*/ 0 h 316"/>
                <a:gd name="T82" fmla="*/ 0 w 265"/>
                <a:gd name="T83" fmla="*/ 0 h 316"/>
                <a:gd name="T84" fmla="*/ 0 w 265"/>
                <a:gd name="T85" fmla="*/ 0 h 316"/>
                <a:gd name="T86" fmla="*/ 0 w 265"/>
                <a:gd name="T87" fmla="*/ 0 h 316"/>
                <a:gd name="T88" fmla="*/ 0 w 265"/>
                <a:gd name="T89" fmla="*/ 0 h 3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5"/>
                <a:gd name="T136" fmla="*/ 0 h 316"/>
                <a:gd name="T137" fmla="*/ 265 w 265"/>
                <a:gd name="T138" fmla="*/ 316 h 3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5" h="316">
                  <a:moveTo>
                    <a:pt x="81" y="302"/>
                  </a:moveTo>
                  <a:lnTo>
                    <a:pt x="81" y="301"/>
                  </a:lnTo>
                  <a:lnTo>
                    <a:pt x="79" y="291"/>
                  </a:lnTo>
                  <a:lnTo>
                    <a:pt x="78" y="280"/>
                  </a:lnTo>
                  <a:lnTo>
                    <a:pt x="78" y="271"/>
                  </a:lnTo>
                  <a:lnTo>
                    <a:pt x="78" y="262"/>
                  </a:lnTo>
                  <a:lnTo>
                    <a:pt x="79" y="254"/>
                  </a:lnTo>
                  <a:lnTo>
                    <a:pt x="81" y="246"/>
                  </a:lnTo>
                  <a:lnTo>
                    <a:pt x="83" y="237"/>
                  </a:lnTo>
                  <a:lnTo>
                    <a:pt x="86" y="229"/>
                  </a:lnTo>
                  <a:lnTo>
                    <a:pt x="89" y="222"/>
                  </a:lnTo>
                  <a:lnTo>
                    <a:pt x="93" y="214"/>
                  </a:lnTo>
                  <a:lnTo>
                    <a:pt x="97" y="207"/>
                  </a:lnTo>
                  <a:lnTo>
                    <a:pt x="101" y="199"/>
                  </a:lnTo>
                  <a:lnTo>
                    <a:pt x="112" y="184"/>
                  </a:lnTo>
                  <a:lnTo>
                    <a:pt x="125" y="170"/>
                  </a:lnTo>
                  <a:lnTo>
                    <a:pt x="140" y="155"/>
                  </a:lnTo>
                  <a:lnTo>
                    <a:pt x="155" y="141"/>
                  </a:lnTo>
                  <a:lnTo>
                    <a:pt x="173" y="128"/>
                  </a:lnTo>
                  <a:lnTo>
                    <a:pt x="190" y="114"/>
                  </a:lnTo>
                  <a:lnTo>
                    <a:pt x="228" y="89"/>
                  </a:lnTo>
                  <a:lnTo>
                    <a:pt x="265" y="63"/>
                  </a:lnTo>
                  <a:lnTo>
                    <a:pt x="221" y="0"/>
                  </a:lnTo>
                  <a:lnTo>
                    <a:pt x="184" y="25"/>
                  </a:lnTo>
                  <a:lnTo>
                    <a:pt x="145" y="52"/>
                  </a:lnTo>
                  <a:lnTo>
                    <a:pt x="125" y="66"/>
                  </a:lnTo>
                  <a:lnTo>
                    <a:pt x="106" y="82"/>
                  </a:lnTo>
                  <a:lnTo>
                    <a:pt x="87" y="99"/>
                  </a:lnTo>
                  <a:lnTo>
                    <a:pt x="69" y="116"/>
                  </a:lnTo>
                  <a:lnTo>
                    <a:pt x="52" y="136"/>
                  </a:lnTo>
                  <a:lnTo>
                    <a:pt x="37" y="155"/>
                  </a:lnTo>
                  <a:lnTo>
                    <a:pt x="30" y="167"/>
                  </a:lnTo>
                  <a:lnTo>
                    <a:pt x="24" y="178"/>
                  </a:lnTo>
                  <a:lnTo>
                    <a:pt x="18" y="190"/>
                  </a:lnTo>
                  <a:lnTo>
                    <a:pt x="13" y="203"/>
                  </a:lnTo>
                  <a:lnTo>
                    <a:pt x="9" y="216"/>
                  </a:lnTo>
                  <a:lnTo>
                    <a:pt x="6" y="229"/>
                  </a:lnTo>
                  <a:lnTo>
                    <a:pt x="2" y="242"/>
                  </a:lnTo>
                  <a:lnTo>
                    <a:pt x="1" y="257"/>
                  </a:lnTo>
                  <a:lnTo>
                    <a:pt x="0" y="271"/>
                  </a:lnTo>
                  <a:lnTo>
                    <a:pt x="1" y="286"/>
                  </a:lnTo>
                  <a:lnTo>
                    <a:pt x="2" y="301"/>
                  </a:lnTo>
                  <a:lnTo>
                    <a:pt x="6" y="316"/>
                  </a:lnTo>
                  <a:lnTo>
                    <a:pt x="5" y="314"/>
                  </a:lnTo>
                  <a:lnTo>
                    <a:pt x="81" y="30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6" name="Freeform 493"/>
            <p:cNvSpPr>
              <a:spLocks/>
            </p:cNvSpPr>
            <p:nvPr/>
          </p:nvSpPr>
          <p:spPr bwMode="auto">
            <a:xfrm>
              <a:off x="2130" y="1776"/>
              <a:ext cx="31" cy="28"/>
            </a:xfrm>
            <a:custGeom>
              <a:avLst/>
              <a:gdLst>
                <a:gd name="T0" fmla="*/ 0 w 499"/>
                <a:gd name="T1" fmla="*/ 0 h 448"/>
                <a:gd name="T2" fmla="*/ 0 w 499"/>
                <a:gd name="T3" fmla="*/ 0 h 448"/>
                <a:gd name="T4" fmla="*/ 0 w 499"/>
                <a:gd name="T5" fmla="*/ 0 h 448"/>
                <a:gd name="T6" fmla="*/ 0 w 499"/>
                <a:gd name="T7" fmla="*/ 0 h 448"/>
                <a:gd name="T8" fmla="*/ 0 w 499"/>
                <a:gd name="T9" fmla="*/ 0 h 448"/>
                <a:gd name="T10" fmla="*/ 0 w 499"/>
                <a:gd name="T11" fmla="*/ 0 h 448"/>
                <a:gd name="T12" fmla="*/ 0 w 499"/>
                <a:gd name="T13" fmla="*/ 0 h 448"/>
                <a:gd name="T14" fmla="*/ 0 w 499"/>
                <a:gd name="T15" fmla="*/ 0 h 448"/>
                <a:gd name="T16" fmla="*/ 0 w 499"/>
                <a:gd name="T17" fmla="*/ 0 h 448"/>
                <a:gd name="T18" fmla="*/ 0 w 499"/>
                <a:gd name="T19" fmla="*/ 0 h 448"/>
                <a:gd name="T20" fmla="*/ 0 w 499"/>
                <a:gd name="T21" fmla="*/ 0 h 448"/>
                <a:gd name="T22" fmla="*/ 0 w 499"/>
                <a:gd name="T23" fmla="*/ 0 h 448"/>
                <a:gd name="T24" fmla="*/ 0 w 499"/>
                <a:gd name="T25" fmla="*/ 0 h 448"/>
                <a:gd name="T26" fmla="*/ 0 w 499"/>
                <a:gd name="T27" fmla="*/ 0 h 448"/>
                <a:gd name="T28" fmla="*/ 0 w 499"/>
                <a:gd name="T29" fmla="*/ 0 h 448"/>
                <a:gd name="T30" fmla="*/ 0 w 499"/>
                <a:gd name="T31" fmla="*/ 0 h 448"/>
                <a:gd name="T32" fmla="*/ 0 w 499"/>
                <a:gd name="T33" fmla="*/ 0 h 448"/>
                <a:gd name="T34" fmla="*/ 0 w 499"/>
                <a:gd name="T35" fmla="*/ 0 h 448"/>
                <a:gd name="T36" fmla="*/ 0 w 499"/>
                <a:gd name="T37" fmla="*/ 0 h 448"/>
                <a:gd name="T38" fmla="*/ 0 w 499"/>
                <a:gd name="T39" fmla="*/ 0 h 448"/>
                <a:gd name="T40" fmla="*/ 0 w 499"/>
                <a:gd name="T41" fmla="*/ 0 h 448"/>
                <a:gd name="T42" fmla="*/ 0 w 499"/>
                <a:gd name="T43" fmla="*/ 0 h 448"/>
                <a:gd name="T44" fmla="*/ 0 w 499"/>
                <a:gd name="T45" fmla="*/ 0 h 448"/>
                <a:gd name="T46" fmla="*/ 0 w 499"/>
                <a:gd name="T47" fmla="*/ 0 h 448"/>
                <a:gd name="T48" fmla="*/ 0 w 499"/>
                <a:gd name="T49" fmla="*/ 0 h 448"/>
                <a:gd name="T50" fmla="*/ 0 w 499"/>
                <a:gd name="T51" fmla="*/ 0 h 448"/>
                <a:gd name="T52" fmla="*/ 0 w 499"/>
                <a:gd name="T53" fmla="*/ 0 h 448"/>
                <a:gd name="T54" fmla="*/ 0 w 499"/>
                <a:gd name="T55" fmla="*/ 0 h 448"/>
                <a:gd name="T56" fmla="*/ 0 w 499"/>
                <a:gd name="T57" fmla="*/ 0 h 448"/>
                <a:gd name="T58" fmla="*/ 0 w 499"/>
                <a:gd name="T59" fmla="*/ 0 h 448"/>
                <a:gd name="T60" fmla="*/ 0 w 499"/>
                <a:gd name="T61" fmla="*/ 0 h 448"/>
                <a:gd name="T62" fmla="*/ 0 w 499"/>
                <a:gd name="T63" fmla="*/ 0 h 448"/>
                <a:gd name="T64" fmla="*/ 0 w 499"/>
                <a:gd name="T65" fmla="*/ 0 h 448"/>
                <a:gd name="T66" fmla="*/ 0 w 499"/>
                <a:gd name="T67" fmla="*/ 0 h 448"/>
                <a:gd name="T68" fmla="*/ 0 w 499"/>
                <a:gd name="T69" fmla="*/ 0 h 448"/>
                <a:gd name="T70" fmla="*/ 0 w 499"/>
                <a:gd name="T71" fmla="*/ 0 h 448"/>
                <a:gd name="T72" fmla="*/ 0 w 499"/>
                <a:gd name="T73" fmla="*/ 0 h 448"/>
                <a:gd name="T74" fmla="*/ 0 w 499"/>
                <a:gd name="T75" fmla="*/ 0 h 448"/>
                <a:gd name="T76" fmla="*/ 0 w 499"/>
                <a:gd name="T77" fmla="*/ 0 h 448"/>
                <a:gd name="T78" fmla="*/ 0 w 499"/>
                <a:gd name="T79" fmla="*/ 0 h 448"/>
                <a:gd name="T80" fmla="*/ 0 w 499"/>
                <a:gd name="T81" fmla="*/ 0 h 448"/>
                <a:gd name="T82" fmla="*/ 0 w 499"/>
                <a:gd name="T83" fmla="*/ 0 h 448"/>
                <a:gd name="T84" fmla="*/ 0 w 499"/>
                <a:gd name="T85" fmla="*/ 0 h 448"/>
                <a:gd name="T86" fmla="*/ 0 w 499"/>
                <a:gd name="T87" fmla="*/ 0 h 448"/>
                <a:gd name="T88" fmla="*/ 0 w 499"/>
                <a:gd name="T89" fmla="*/ 0 h 448"/>
                <a:gd name="T90" fmla="*/ 0 w 499"/>
                <a:gd name="T91" fmla="*/ 0 h 448"/>
                <a:gd name="T92" fmla="*/ 0 w 499"/>
                <a:gd name="T93" fmla="*/ 0 h 448"/>
                <a:gd name="T94" fmla="*/ 0 w 499"/>
                <a:gd name="T95" fmla="*/ 0 h 448"/>
                <a:gd name="T96" fmla="*/ 0 w 499"/>
                <a:gd name="T97" fmla="*/ 0 h 448"/>
                <a:gd name="T98" fmla="*/ 0 w 499"/>
                <a:gd name="T99" fmla="*/ 0 h 448"/>
                <a:gd name="T100" fmla="*/ 0 w 499"/>
                <a:gd name="T101" fmla="*/ 0 h 448"/>
                <a:gd name="T102" fmla="*/ 0 w 499"/>
                <a:gd name="T103" fmla="*/ 0 h 448"/>
                <a:gd name="T104" fmla="*/ 0 w 499"/>
                <a:gd name="T105" fmla="*/ 0 h 448"/>
                <a:gd name="T106" fmla="*/ 0 w 499"/>
                <a:gd name="T107" fmla="*/ 0 h 448"/>
                <a:gd name="T108" fmla="*/ 0 w 499"/>
                <a:gd name="T109" fmla="*/ 0 h 448"/>
                <a:gd name="T110" fmla="*/ 0 w 499"/>
                <a:gd name="T111" fmla="*/ 0 h 448"/>
                <a:gd name="T112" fmla="*/ 0 w 499"/>
                <a:gd name="T113" fmla="*/ 0 h 4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9"/>
                <a:gd name="T172" fmla="*/ 0 h 448"/>
                <a:gd name="T173" fmla="*/ 499 w 499"/>
                <a:gd name="T174" fmla="*/ 448 h 4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9" h="448">
                  <a:moveTo>
                    <a:pt x="498" y="407"/>
                  </a:moveTo>
                  <a:lnTo>
                    <a:pt x="499" y="408"/>
                  </a:lnTo>
                  <a:lnTo>
                    <a:pt x="486" y="388"/>
                  </a:lnTo>
                  <a:lnTo>
                    <a:pt x="473" y="370"/>
                  </a:lnTo>
                  <a:lnTo>
                    <a:pt x="459" y="352"/>
                  </a:lnTo>
                  <a:lnTo>
                    <a:pt x="444" y="336"/>
                  </a:lnTo>
                  <a:lnTo>
                    <a:pt x="428" y="321"/>
                  </a:lnTo>
                  <a:lnTo>
                    <a:pt x="413" y="306"/>
                  </a:lnTo>
                  <a:lnTo>
                    <a:pt x="396" y="294"/>
                  </a:lnTo>
                  <a:lnTo>
                    <a:pt x="379" y="281"/>
                  </a:lnTo>
                  <a:lnTo>
                    <a:pt x="345" y="258"/>
                  </a:lnTo>
                  <a:lnTo>
                    <a:pt x="311" y="237"/>
                  </a:lnTo>
                  <a:lnTo>
                    <a:pt x="277" y="217"/>
                  </a:lnTo>
                  <a:lnTo>
                    <a:pt x="245" y="198"/>
                  </a:lnTo>
                  <a:lnTo>
                    <a:pt x="213" y="179"/>
                  </a:lnTo>
                  <a:lnTo>
                    <a:pt x="183" y="159"/>
                  </a:lnTo>
                  <a:lnTo>
                    <a:pt x="170" y="149"/>
                  </a:lnTo>
                  <a:lnTo>
                    <a:pt x="157" y="138"/>
                  </a:lnTo>
                  <a:lnTo>
                    <a:pt x="145" y="128"/>
                  </a:lnTo>
                  <a:lnTo>
                    <a:pt x="134" y="117"/>
                  </a:lnTo>
                  <a:lnTo>
                    <a:pt x="124" y="104"/>
                  </a:lnTo>
                  <a:lnTo>
                    <a:pt x="114" y="92"/>
                  </a:lnTo>
                  <a:lnTo>
                    <a:pt x="105" y="80"/>
                  </a:lnTo>
                  <a:lnTo>
                    <a:pt x="98" y="65"/>
                  </a:lnTo>
                  <a:lnTo>
                    <a:pt x="91" y="51"/>
                  </a:lnTo>
                  <a:lnTo>
                    <a:pt x="85" y="35"/>
                  </a:lnTo>
                  <a:lnTo>
                    <a:pt x="81" y="18"/>
                  </a:lnTo>
                  <a:lnTo>
                    <a:pt x="76" y="0"/>
                  </a:lnTo>
                  <a:lnTo>
                    <a:pt x="0" y="12"/>
                  </a:lnTo>
                  <a:lnTo>
                    <a:pt x="5" y="37"/>
                  </a:lnTo>
                  <a:lnTo>
                    <a:pt x="11" y="59"/>
                  </a:lnTo>
                  <a:lnTo>
                    <a:pt x="19" y="81"/>
                  </a:lnTo>
                  <a:lnTo>
                    <a:pt x="28" y="100"/>
                  </a:lnTo>
                  <a:lnTo>
                    <a:pt x="40" y="120"/>
                  </a:lnTo>
                  <a:lnTo>
                    <a:pt x="51" y="137"/>
                  </a:lnTo>
                  <a:lnTo>
                    <a:pt x="64" y="154"/>
                  </a:lnTo>
                  <a:lnTo>
                    <a:pt x="77" y="169"/>
                  </a:lnTo>
                  <a:lnTo>
                    <a:pt x="92" y="183"/>
                  </a:lnTo>
                  <a:lnTo>
                    <a:pt x="107" y="198"/>
                  </a:lnTo>
                  <a:lnTo>
                    <a:pt x="123" y="210"/>
                  </a:lnTo>
                  <a:lnTo>
                    <a:pt x="139" y="222"/>
                  </a:lnTo>
                  <a:lnTo>
                    <a:pt x="171" y="244"/>
                  </a:lnTo>
                  <a:lnTo>
                    <a:pt x="205" y="264"/>
                  </a:lnTo>
                  <a:lnTo>
                    <a:pt x="238" y="284"/>
                  </a:lnTo>
                  <a:lnTo>
                    <a:pt x="271" y="303"/>
                  </a:lnTo>
                  <a:lnTo>
                    <a:pt x="304" y="323"/>
                  </a:lnTo>
                  <a:lnTo>
                    <a:pt x="335" y="344"/>
                  </a:lnTo>
                  <a:lnTo>
                    <a:pt x="349" y="354"/>
                  </a:lnTo>
                  <a:lnTo>
                    <a:pt x="362" y="366"/>
                  </a:lnTo>
                  <a:lnTo>
                    <a:pt x="376" y="378"/>
                  </a:lnTo>
                  <a:lnTo>
                    <a:pt x="388" y="390"/>
                  </a:lnTo>
                  <a:lnTo>
                    <a:pt x="400" y="403"/>
                  </a:lnTo>
                  <a:lnTo>
                    <a:pt x="412" y="416"/>
                  </a:lnTo>
                  <a:lnTo>
                    <a:pt x="422" y="431"/>
                  </a:lnTo>
                  <a:lnTo>
                    <a:pt x="431" y="447"/>
                  </a:lnTo>
                  <a:lnTo>
                    <a:pt x="432" y="448"/>
                  </a:lnTo>
                  <a:lnTo>
                    <a:pt x="498" y="40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7" name="Freeform 494"/>
            <p:cNvSpPr>
              <a:spLocks/>
            </p:cNvSpPr>
            <p:nvPr/>
          </p:nvSpPr>
          <p:spPr bwMode="auto">
            <a:xfrm>
              <a:off x="2157" y="1801"/>
              <a:ext cx="19" cy="10"/>
            </a:xfrm>
            <a:custGeom>
              <a:avLst/>
              <a:gdLst>
                <a:gd name="T0" fmla="*/ 0 w 297"/>
                <a:gd name="T1" fmla="*/ 0 h 157"/>
                <a:gd name="T2" fmla="*/ 0 w 297"/>
                <a:gd name="T3" fmla="*/ 0 h 157"/>
                <a:gd name="T4" fmla="*/ 0 w 297"/>
                <a:gd name="T5" fmla="*/ 0 h 157"/>
                <a:gd name="T6" fmla="*/ 0 w 297"/>
                <a:gd name="T7" fmla="*/ 0 h 157"/>
                <a:gd name="T8" fmla="*/ 0 w 297"/>
                <a:gd name="T9" fmla="*/ 0 h 157"/>
                <a:gd name="T10" fmla="*/ 0 w 297"/>
                <a:gd name="T11" fmla="*/ 0 h 157"/>
                <a:gd name="T12" fmla="*/ 0 w 297"/>
                <a:gd name="T13" fmla="*/ 0 h 157"/>
                <a:gd name="T14" fmla="*/ 0 w 297"/>
                <a:gd name="T15" fmla="*/ 0 h 157"/>
                <a:gd name="T16" fmla="*/ 0 w 297"/>
                <a:gd name="T17" fmla="*/ 0 h 157"/>
                <a:gd name="T18" fmla="*/ 0 w 297"/>
                <a:gd name="T19" fmla="*/ 0 h 157"/>
                <a:gd name="T20" fmla="*/ 0 w 297"/>
                <a:gd name="T21" fmla="*/ 0 h 157"/>
                <a:gd name="T22" fmla="*/ 0 w 297"/>
                <a:gd name="T23" fmla="*/ 0 h 157"/>
                <a:gd name="T24" fmla="*/ 0 w 297"/>
                <a:gd name="T25" fmla="*/ 0 h 157"/>
                <a:gd name="T26" fmla="*/ 0 w 297"/>
                <a:gd name="T27" fmla="*/ 0 h 157"/>
                <a:gd name="T28" fmla="*/ 0 w 297"/>
                <a:gd name="T29" fmla="*/ 0 h 157"/>
                <a:gd name="T30" fmla="*/ 0 w 297"/>
                <a:gd name="T31" fmla="*/ 0 h 157"/>
                <a:gd name="T32" fmla="*/ 0 w 297"/>
                <a:gd name="T33" fmla="*/ 0 h 157"/>
                <a:gd name="T34" fmla="*/ 0 w 297"/>
                <a:gd name="T35" fmla="*/ 0 h 157"/>
                <a:gd name="T36" fmla="*/ 0 w 297"/>
                <a:gd name="T37" fmla="*/ 0 h 157"/>
                <a:gd name="T38" fmla="*/ 0 w 297"/>
                <a:gd name="T39" fmla="*/ 0 h 157"/>
                <a:gd name="T40" fmla="*/ 0 w 297"/>
                <a:gd name="T41" fmla="*/ 0 h 157"/>
                <a:gd name="T42" fmla="*/ 0 w 297"/>
                <a:gd name="T43" fmla="*/ 0 h 157"/>
                <a:gd name="T44" fmla="*/ 0 w 297"/>
                <a:gd name="T45" fmla="*/ 0 h 157"/>
                <a:gd name="T46" fmla="*/ 0 w 297"/>
                <a:gd name="T47" fmla="*/ 0 h 157"/>
                <a:gd name="T48" fmla="*/ 0 w 297"/>
                <a:gd name="T49" fmla="*/ 0 h 157"/>
                <a:gd name="T50" fmla="*/ 0 w 297"/>
                <a:gd name="T51" fmla="*/ 0 h 157"/>
                <a:gd name="T52" fmla="*/ 0 w 297"/>
                <a:gd name="T53" fmla="*/ 0 h 157"/>
                <a:gd name="T54" fmla="*/ 0 w 297"/>
                <a:gd name="T55" fmla="*/ 0 h 157"/>
                <a:gd name="T56" fmla="*/ 0 w 297"/>
                <a:gd name="T57" fmla="*/ 0 h 157"/>
                <a:gd name="T58" fmla="*/ 0 w 297"/>
                <a:gd name="T59" fmla="*/ 0 h 157"/>
                <a:gd name="T60" fmla="*/ 0 w 297"/>
                <a:gd name="T61" fmla="*/ 0 h 157"/>
                <a:gd name="T62" fmla="*/ 0 w 297"/>
                <a:gd name="T63" fmla="*/ 0 h 157"/>
                <a:gd name="T64" fmla="*/ 0 w 297"/>
                <a:gd name="T65" fmla="*/ 0 h 1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97"/>
                <a:gd name="T100" fmla="*/ 0 h 157"/>
                <a:gd name="T101" fmla="*/ 297 w 297"/>
                <a:gd name="T102" fmla="*/ 157 h 1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97" h="157">
                  <a:moveTo>
                    <a:pt x="293" y="82"/>
                  </a:moveTo>
                  <a:lnTo>
                    <a:pt x="297" y="83"/>
                  </a:lnTo>
                  <a:lnTo>
                    <a:pt x="260" y="74"/>
                  </a:lnTo>
                  <a:lnTo>
                    <a:pt x="225" y="67"/>
                  </a:lnTo>
                  <a:lnTo>
                    <a:pt x="189" y="61"/>
                  </a:lnTo>
                  <a:lnTo>
                    <a:pt x="155" y="53"/>
                  </a:lnTo>
                  <a:lnTo>
                    <a:pt x="141" y="49"/>
                  </a:lnTo>
                  <a:lnTo>
                    <a:pt x="126" y="44"/>
                  </a:lnTo>
                  <a:lnTo>
                    <a:pt x="113" y="39"/>
                  </a:lnTo>
                  <a:lnTo>
                    <a:pt x="101" y="31"/>
                  </a:lnTo>
                  <a:lnTo>
                    <a:pt x="90" y="25"/>
                  </a:lnTo>
                  <a:lnTo>
                    <a:pt x="80" y="16"/>
                  </a:lnTo>
                  <a:lnTo>
                    <a:pt x="76" y="13"/>
                  </a:lnTo>
                  <a:lnTo>
                    <a:pt x="72" y="9"/>
                  </a:lnTo>
                  <a:lnTo>
                    <a:pt x="69" y="5"/>
                  </a:lnTo>
                  <a:lnTo>
                    <a:pt x="66" y="0"/>
                  </a:lnTo>
                  <a:lnTo>
                    <a:pt x="0" y="41"/>
                  </a:lnTo>
                  <a:lnTo>
                    <a:pt x="6" y="50"/>
                  </a:lnTo>
                  <a:lnTo>
                    <a:pt x="13" y="59"/>
                  </a:lnTo>
                  <a:lnTo>
                    <a:pt x="21" y="66"/>
                  </a:lnTo>
                  <a:lnTo>
                    <a:pt x="29" y="74"/>
                  </a:lnTo>
                  <a:lnTo>
                    <a:pt x="44" y="88"/>
                  </a:lnTo>
                  <a:lnTo>
                    <a:pt x="62" y="99"/>
                  </a:lnTo>
                  <a:lnTo>
                    <a:pt x="79" y="108"/>
                  </a:lnTo>
                  <a:lnTo>
                    <a:pt x="97" y="115"/>
                  </a:lnTo>
                  <a:lnTo>
                    <a:pt x="117" y="123"/>
                  </a:lnTo>
                  <a:lnTo>
                    <a:pt x="136" y="128"/>
                  </a:lnTo>
                  <a:lnTo>
                    <a:pt x="173" y="137"/>
                  </a:lnTo>
                  <a:lnTo>
                    <a:pt x="210" y="144"/>
                  </a:lnTo>
                  <a:lnTo>
                    <a:pt x="246" y="150"/>
                  </a:lnTo>
                  <a:lnTo>
                    <a:pt x="278" y="157"/>
                  </a:lnTo>
                  <a:lnTo>
                    <a:pt x="282" y="157"/>
                  </a:lnTo>
                  <a:lnTo>
                    <a:pt x="293" y="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8" name="Freeform 495"/>
            <p:cNvSpPr>
              <a:spLocks/>
            </p:cNvSpPr>
            <p:nvPr/>
          </p:nvSpPr>
          <p:spPr bwMode="auto">
            <a:xfrm>
              <a:off x="2175" y="1800"/>
              <a:ext cx="44" cy="12"/>
            </a:xfrm>
            <a:custGeom>
              <a:avLst/>
              <a:gdLst>
                <a:gd name="T0" fmla="*/ 0 w 698"/>
                <a:gd name="T1" fmla="*/ 0 h 202"/>
                <a:gd name="T2" fmla="*/ 0 w 698"/>
                <a:gd name="T3" fmla="*/ 0 h 202"/>
                <a:gd name="T4" fmla="*/ 0 w 698"/>
                <a:gd name="T5" fmla="*/ 0 h 202"/>
                <a:gd name="T6" fmla="*/ 0 w 698"/>
                <a:gd name="T7" fmla="*/ 0 h 202"/>
                <a:gd name="T8" fmla="*/ 0 w 698"/>
                <a:gd name="T9" fmla="*/ 0 h 202"/>
                <a:gd name="T10" fmla="*/ 0 w 698"/>
                <a:gd name="T11" fmla="*/ 0 h 202"/>
                <a:gd name="T12" fmla="*/ 0 w 698"/>
                <a:gd name="T13" fmla="*/ 0 h 202"/>
                <a:gd name="T14" fmla="*/ 0 w 698"/>
                <a:gd name="T15" fmla="*/ 0 h 202"/>
                <a:gd name="T16" fmla="*/ 0 w 698"/>
                <a:gd name="T17" fmla="*/ 0 h 202"/>
                <a:gd name="T18" fmla="*/ 0 w 698"/>
                <a:gd name="T19" fmla="*/ 0 h 202"/>
                <a:gd name="T20" fmla="*/ 0 w 698"/>
                <a:gd name="T21" fmla="*/ 0 h 202"/>
                <a:gd name="T22" fmla="*/ 0 w 698"/>
                <a:gd name="T23" fmla="*/ 0 h 202"/>
                <a:gd name="T24" fmla="*/ 0 w 698"/>
                <a:gd name="T25" fmla="*/ 0 h 202"/>
                <a:gd name="T26" fmla="*/ 0 w 698"/>
                <a:gd name="T27" fmla="*/ 0 h 202"/>
                <a:gd name="T28" fmla="*/ 0 w 698"/>
                <a:gd name="T29" fmla="*/ 0 h 202"/>
                <a:gd name="T30" fmla="*/ 0 w 698"/>
                <a:gd name="T31" fmla="*/ 0 h 202"/>
                <a:gd name="T32" fmla="*/ 0 w 698"/>
                <a:gd name="T33" fmla="*/ 0 h 202"/>
                <a:gd name="T34" fmla="*/ 0 w 698"/>
                <a:gd name="T35" fmla="*/ 0 h 202"/>
                <a:gd name="T36" fmla="*/ 0 w 698"/>
                <a:gd name="T37" fmla="*/ 0 h 202"/>
                <a:gd name="T38" fmla="*/ 0 w 698"/>
                <a:gd name="T39" fmla="*/ 0 h 202"/>
                <a:gd name="T40" fmla="*/ 0 w 698"/>
                <a:gd name="T41" fmla="*/ 0 h 202"/>
                <a:gd name="T42" fmla="*/ 0 w 698"/>
                <a:gd name="T43" fmla="*/ 0 h 202"/>
                <a:gd name="T44" fmla="*/ 0 w 698"/>
                <a:gd name="T45" fmla="*/ 0 h 202"/>
                <a:gd name="T46" fmla="*/ 0 w 698"/>
                <a:gd name="T47" fmla="*/ 0 h 202"/>
                <a:gd name="T48" fmla="*/ 0 w 698"/>
                <a:gd name="T49" fmla="*/ 0 h 202"/>
                <a:gd name="T50" fmla="*/ 0 w 698"/>
                <a:gd name="T51" fmla="*/ 0 h 202"/>
                <a:gd name="T52" fmla="*/ 0 w 698"/>
                <a:gd name="T53" fmla="*/ 0 h 202"/>
                <a:gd name="T54" fmla="*/ 0 w 698"/>
                <a:gd name="T55" fmla="*/ 0 h 202"/>
                <a:gd name="T56" fmla="*/ 0 w 698"/>
                <a:gd name="T57" fmla="*/ 0 h 202"/>
                <a:gd name="T58" fmla="*/ 0 w 698"/>
                <a:gd name="T59" fmla="*/ 0 h 202"/>
                <a:gd name="T60" fmla="*/ 0 w 698"/>
                <a:gd name="T61" fmla="*/ 0 h 202"/>
                <a:gd name="T62" fmla="*/ 0 w 698"/>
                <a:gd name="T63" fmla="*/ 0 h 202"/>
                <a:gd name="T64" fmla="*/ 0 w 698"/>
                <a:gd name="T65" fmla="*/ 0 h 202"/>
                <a:gd name="T66" fmla="*/ 0 w 698"/>
                <a:gd name="T67" fmla="*/ 0 h 202"/>
                <a:gd name="T68" fmla="*/ 0 w 698"/>
                <a:gd name="T69" fmla="*/ 0 h 202"/>
                <a:gd name="T70" fmla="*/ 0 w 698"/>
                <a:gd name="T71" fmla="*/ 0 h 202"/>
                <a:gd name="T72" fmla="*/ 0 w 698"/>
                <a:gd name="T73" fmla="*/ 0 h 202"/>
                <a:gd name="T74" fmla="*/ 0 w 698"/>
                <a:gd name="T75" fmla="*/ 0 h 202"/>
                <a:gd name="T76" fmla="*/ 0 w 698"/>
                <a:gd name="T77" fmla="*/ 0 h 202"/>
                <a:gd name="T78" fmla="*/ 0 w 698"/>
                <a:gd name="T79" fmla="*/ 0 h 202"/>
                <a:gd name="T80" fmla="*/ 0 w 698"/>
                <a:gd name="T81" fmla="*/ 0 h 202"/>
                <a:gd name="T82" fmla="*/ 0 w 698"/>
                <a:gd name="T83" fmla="*/ 0 h 202"/>
                <a:gd name="T84" fmla="*/ 0 w 698"/>
                <a:gd name="T85" fmla="*/ 0 h 202"/>
                <a:gd name="T86" fmla="*/ 0 w 698"/>
                <a:gd name="T87" fmla="*/ 0 h 202"/>
                <a:gd name="T88" fmla="*/ 0 w 698"/>
                <a:gd name="T89" fmla="*/ 0 h 20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98"/>
                <a:gd name="T136" fmla="*/ 0 h 202"/>
                <a:gd name="T137" fmla="*/ 698 w 698"/>
                <a:gd name="T138" fmla="*/ 202 h 20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98" h="202">
                  <a:moveTo>
                    <a:pt x="665" y="0"/>
                  </a:moveTo>
                  <a:lnTo>
                    <a:pt x="665" y="0"/>
                  </a:lnTo>
                  <a:lnTo>
                    <a:pt x="628" y="16"/>
                  </a:lnTo>
                  <a:lnTo>
                    <a:pt x="590" y="33"/>
                  </a:lnTo>
                  <a:lnTo>
                    <a:pt x="552" y="47"/>
                  </a:lnTo>
                  <a:lnTo>
                    <a:pt x="513" y="61"/>
                  </a:lnTo>
                  <a:lnTo>
                    <a:pt x="474" y="74"/>
                  </a:lnTo>
                  <a:lnTo>
                    <a:pt x="435" y="85"/>
                  </a:lnTo>
                  <a:lnTo>
                    <a:pt x="394" y="95"/>
                  </a:lnTo>
                  <a:lnTo>
                    <a:pt x="353" y="104"/>
                  </a:lnTo>
                  <a:lnTo>
                    <a:pt x="312" y="112"/>
                  </a:lnTo>
                  <a:lnTo>
                    <a:pt x="270" y="118"/>
                  </a:lnTo>
                  <a:lnTo>
                    <a:pt x="228" y="121"/>
                  </a:lnTo>
                  <a:lnTo>
                    <a:pt x="184" y="124"/>
                  </a:lnTo>
                  <a:lnTo>
                    <a:pt x="164" y="124"/>
                  </a:lnTo>
                  <a:lnTo>
                    <a:pt x="141" y="124"/>
                  </a:lnTo>
                  <a:lnTo>
                    <a:pt x="120" y="123"/>
                  </a:lnTo>
                  <a:lnTo>
                    <a:pt x="98" y="122"/>
                  </a:lnTo>
                  <a:lnTo>
                    <a:pt x="77" y="121"/>
                  </a:lnTo>
                  <a:lnTo>
                    <a:pt x="55" y="119"/>
                  </a:lnTo>
                  <a:lnTo>
                    <a:pt x="34" y="116"/>
                  </a:lnTo>
                  <a:lnTo>
                    <a:pt x="11" y="113"/>
                  </a:lnTo>
                  <a:lnTo>
                    <a:pt x="0" y="188"/>
                  </a:lnTo>
                  <a:lnTo>
                    <a:pt x="24" y="192"/>
                  </a:lnTo>
                  <a:lnTo>
                    <a:pt x="47" y="196"/>
                  </a:lnTo>
                  <a:lnTo>
                    <a:pt x="71" y="198"/>
                  </a:lnTo>
                  <a:lnTo>
                    <a:pt x="94" y="200"/>
                  </a:lnTo>
                  <a:lnTo>
                    <a:pt x="118" y="201"/>
                  </a:lnTo>
                  <a:lnTo>
                    <a:pt x="140" y="202"/>
                  </a:lnTo>
                  <a:lnTo>
                    <a:pt x="164" y="202"/>
                  </a:lnTo>
                  <a:lnTo>
                    <a:pt x="188" y="201"/>
                  </a:lnTo>
                  <a:lnTo>
                    <a:pt x="233" y="199"/>
                  </a:lnTo>
                  <a:lnTo>
                    <a:pt x="278" y="195"/>
                  </a:lnTo>
                  <a:lnTo>
                    <a:pt x="323" y="188"/>
                  </a:lnTo>
                  <a:lnTo>
                    <a:pt x="367" y="180"/>
                  </a:lnTo>
                  <a:lnTo>
                    <a:pt x="411" y="171"/>
                  </a:lnTo>
                  <a:lnTo>
                    <a:pt x="454" y="160"/>
                  </a:lnTo>
                  <a:lnTo>
                    <a:pt x="497" y="147"/>
                  </a:lnTo>
                  <a:lnTo>
                    <a:pt x="538" y="134"/>
                  </a:lnTo>
                  <a:lnTo>
                    <a:pt x="579" y="120"/>
                  </a:lnTo>
                  <a:lnTo>
                    <a:pt x="619" y="103"/>
                  </a:lnTo>
                  <a:lnTo>
                    <a:pt x="659" y="87"/>
                  </a:lnTo>
                  <a:lnTo>
                    <a:pt x="698" y="70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29" name="Freeform 496"/>
            <p:cNvSpPr>
              <a:spLocks/>
            </p:cNvSpPr>
            <p:nvPr/>
          </p:nvSpPr>
          <p:spPr bwMode="auto">
            <a:xfrm>
              <a:off x="2217" y="1760"/>
              <a:ext cx="31" cy="44"/>
            </a:xfrm>
            <a:custGeom>
              <a:avLst/>
              <a:gdLst>
                <a:gd name="T0" fmla="*/ 0 w 510"/>
                <a:gd name="T1" fmla="*/ 0 h 697"/>
                <a:gd name="T2" fmla="*/ 0 w 510"/>
                <a:gd name="T3" fmla="*/ 0 h 697"/>
                <a:gd name="T4" fmla="*/ 0 w 510"/>
                <a:gd name="T5" fmla="*/ 0 h 697"/>
                <a:gd name="T6" fmla="*/ 0 w 510"/>
                <a:gd name="T7" fmla="*/ 0 h 697"/>
                <a:gd name="T8" fmla="*/ 0 w 510"/>
                <a:gd name="T9" fmla="*/ 0 h 697"/>
                <a:gd name="T10" fmla="*/ 0 w 510"/>
                <a:gd name="T11" fmla="*/ 0 h 697"/>
                <a:gd name="T12" fmla="*/ 0 w 510"/>
                <a:gd name="T13" fmla="*/ 0 h 697"/>
                <a:gd name="T14" fmla="*/ 0 w 510"/>
                <a:gd name="T15" fmla="*/ 0 h 697"/>
                <a:gd name="T16" fmla="*/ 0 w 510"/>
                <a:gd name="T17" fmla="*/ 0 h 697"/>
                <a:gd name="T18" fmla="*/ 0 w 510"/>
                <a:gd name="T19" fmla="*/ 0 h 697"/>
                <a:gd name="T20" fmla="*/ 0 w 510"/>
                <a:gd name="T21" fmla="*/ 0 h 697"/>
                <a:gd name="T22" fmla="*/ 0 w 510"/>
                <a:gd name="T23" fmla="*/ 0 h 697"/>
                <a:gd name="T24" fmla="*/ 0 w 510"/>
                <a:gd name="T25" fmla="*/ 0 h 697"/>
                <a:gd name="T26" fmla="*/ 0 w 510"/>
                <a:gd name="T27" fmla="*/ 0 h 697"/>
                <a:gd name="T28" fmla="*/ 0 w 510"/>
                <a:gd name="T29" fmla="*/ 0 h 697"/>
                <a:gd name="T30" fmla="*/ 0 w 510"/>
                <a:gd name="T31" fmla="*/ 0 h 697"/>
                <a:gd name="T32" fmla="*/ 0 w 510"/>
                <a:gd name="T33" fmla="*/ 0 h 697"/>
                <a:gd name="T34" fmla="*/ 0 w 510"/>
                <a:gd name="T35" fmla="*/ 0 h 697"/>
                <a:gd name="T36" fmla="*/ 0 w 510"/>
                <a:gd name="T37" fmla="*/ 0 h 697"/>
                <a:gd name="T38" fmla="*/ 0 w 510"/>
                <a:gd name="T39" fmla="*/ 0 h 697"/>
                <a:gd name="T40" fmla="*/ 0 w 510"/>
                <a:gd name="T41" fmla="*/ 0 h 697"/>
                <a:gd name="T42" fmla="*/ 0 w 510"/>
                <a:gd name="T43" fmla="*/ 0 h 697"/>
                <a:gd name="T44" fmla="*/ 0 w 510"/>
                <a:gd name="T45" fmla="*/ 0 h 697"/>
                <a:gd name="T46" fmla="*/ 0 w 510"/>
                <a:gd name="T47" fmla="*/ 0 h 697"/>
                <a:gd name="T48" fmla="*/ 0 w 510"/>
                <a:gd name="T49" fmla="*/ 0 h 697"/>
                <a:gd name="T50" fmla="*/ 0 w 510"/>
                <a:gd name="T51" fmla="*/ 0 h 697"/>
                <a:gd name="T52" fmla="*/ 0 w 510"/>
                <a:gd name="T53" fmla="*/ 0 h 697"/>
                <a:gd name="T54" fmla="*/ 0 w 510"/>
                <a:gd name="T55" fmla="*/ 0 h 697"/>
                <a:gd name="T56" fmla="*/ 0 w 510"/>
                <a:gd name="T57" fmla="*/ 0 h 697"/>
                <a:gd name="T58" fmla="*/ 0 w 510"/>
                <a:gd name="T59" fmla="*/ 0 h 697"/>
                <a:gd name="T60" fmla="*/ 0 w 510"/>
                <a:gd name="T61" fmla="*/ 0 h 697"/>
                <a:gd name="T62" fmla="*/ 0 w 510"/>
                <a:gd name="T63" fmla="*/ 0 h 697"/>
                <a:gd name="T64" fmla="*/ 0 w 510"/>
                <a:gd name="T65" fmla="*/ 0 h 697"/>
                <a:gd name="T66" fmla="*/ 0 w 510"/>
                <a:gd name="T67" fmla="*/ 0 h 697"/>
                <a:gd name="T68" fmla="*/ 0 w 510"/>
                <a:gd name="T69" fmla="*/ 0 h 697"/>
                <a:gd name="T70" fmla="*/ 0 w 510"/>
                <a:gd name="T71" fmla="*/ 0 h 697"/>
                <a:gd name="T72" fmla="*/ 0 w 510"/>
                <a:gd name="T73" fmla="*/ 0 h 697"/>
                <a:gd name="T74" fmla="*/ 0 w 510"/>
                <a:gd name="T75" fmla="*/ 0 h 697"/>
                <a:gd name="T76" fmla="*/ 0 w 510"/>
                <a:gd name="T77" fmla="*/ 0 h 697"/>
                <a:gd name="T78" fmla="*/ 0 w 510"/>
                <a:gd name="T79" fmla="*/ 0 h 697"/>
                <a:gd name="T80" fmla="*/ 0 w 510"/>
                <a:gd name="T81" fmla="*/ 0 h 697"/>
                <a:gd name="T82" fmla="*/ 0 w 510"/>
                <a:gd name="T83" fmla="*/ 0 h 697"/>
                <a:gd name="T84" fmla="*/ 0 w 510"/>
                <a:gd name="T85" fmla="*/ 0 h 697"/>
                <a:gd name="T86" fmla="*/ 0 w 510"/>
                <a:gd name="T87" fmla="*/ 0 h 697"/>
                <a:gd name="T88" fmla="*/ 0 w 510"/>
                <a:gd name="T89" fmla="*/ 0 h 697"/>
                <a:gd name="T90" fmla="*/ 0 w 510"/>
                <a:gd name="T91" fmla="*/ 0 h 697"/>
                <a:gd name="T92" fmla="*/ 0 w 510"/>
                <a:gd name="T93" fmla="*/ 0 h 697"/>
                <a:gd name="T94" fmla="*/ 0 w 510"/>
                <a:gd name="T95" fmla="*/ 0 h 697"/>
                <a:gd name="T96" fmla="*/ 0 w 510"/>
                <a:gd name="T97" fmla="*/ 0 h 697"/>
                <a:gd name="T98" fmla="*/ 0 w 510"/>
                <a:gd name="T99" fmla="*/ 0 h 697"/>
                <a:gd name="T100" fmla="*/ 0 w 510"/>
                <a:gd name="T101" fmla="*/ 0 h 697"/>
                <a:gd name="T102" fmla="*/ 0 w 510"/>
                <a:gd name="T103" fmla="*/ 0 h 697"/>
                <a:gd name="T104" fmla="*/ 0 w 510"/>
                <a:gd name="T105" fmla="*/ 0 h 69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10"/>
                <a:gd name="T160" fmla="*/ 0 h 697"/>
                <a:gd name="T161" fmla="*/ 510 w 510"/>
                <a:gd name="T162" fmla="*/ 697 h 69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10" h="697">
                  <a:moveTo>
                    <a:pt x="443" y="0"/>
                  </a:moveTo>
                  <a:lnTo>
                    <a:pt x="443" y="0"/>
                  </a:lnTo>
                  <a:lnTo>
                    <a:pt x="416" y="48"/>
                  </a:lnTo>
                  <a:lnTo>
                    <a:pt x="391" y="96"/>
                  </a:lnTo>
                  <a:lnTo>
                    <a:pt x="367" y="144"/>
                  </a:lnTo>
                  <a:lnTo>
                    <a:pt x="344" y="191"/>
                  </a:lnTo>
                  <a:lnTo>
                    <a:pt x="321" y="239"/>
                  </a:lnTo>
                  <a:lnTo>
                    <a:pt x="298" y="284"/>
                  </a:lnTo>
                  <a:lnTo>
                    <a:pt x="276" y="328"/>
                  </a:lnTo>
                  <a:lnTo>
                    <a:pt x="252" y="371"/>
                  </a:lnTo>
                  <a:lnTo>
                    <a:pt x="240" y="391"/>
                  </a:lnTo>
                  <a:lnTo>
                    <a:pt x="228" y="412"/>
                  </a:lnTo>
                  <a:lnTo>
                    <a:pt x="214" y="431"/>
                  </a:lnTo>
                  <a:lnTo>
                    <a:pt x="202" y="451"/>
                  </a:lnTo>
                  <a:lnTo>
                    <a:pt x="188" y="469"/>
                  </a:lnTo>
                  <a:lnTo>
                    <a:pt x="174" y="487"/>
                  </a:lnTo>
                  <a:lnTo>
                    <a:pt x="160" y="504"/>
                  </a:lnTo>
                  <a:lnTo>
                    <a:pt x="145" y="520"/>
                  </a:lnTo>
                  <a:lnTo>
                    <a:pt x="129" y="537"/>
                  </a:lnTo>
                  <a:lnTo>
                    <a:pt x="113" y="551"/>
                  </a:lnTo>
                  <a:lnTo>
                    <a:pt x="97" y="566"/>
                  </a:lnTo>
                  <a:lnTo>
                    <a:pt x="79" y="580"/>
                  </a:lnTo>
                  <a:lnTo>
                    <a:pt x="61" y="592"/>
                  </a:lnTo>
                  <a:lnTo>
                    <a:pt x="41" y="604"/>
                  </a:lnTo>
                  <a:lnTo>
                    <a:pt x="21" y="616"/>
                  </a:lnTo>
                  <a:lnTo>
                    <a:pt x="0" y="627"/>
                  </a:lnTo>
                  <a:lnTo>
                    <a:pt x="33" y="697"/>
                  </a:lnTo>
                  <a:lnTo>
                    <a:pt x="58" y="684"/>
                  </a:lnTo>
                  <a:lnTo>
                    <a:pt x="81" y="671"/>
                  </a:lnTo>
                  <a:lnTo>
                    <a:pt x="103" y="657"/>
                  </a:lnTo>
                  <a:lnTo>
                    <a:pt x="125" y="641"/>
                  </a:lnTo>
                  <a:lnTo>
                    <a:pt x="145" y="626"/>
                  </a:lnTo>
                  <a:lnTo>
                    <a:pt x="164" y="609"/>
                  </a:lnTo>
                  <a:lnTo>
                    <a:pt x="184" y="592"/>
                  </a:lnTo>
                  <a:lnTo>
                    <a:pt x="201" y="574"/>
                  </a:lnTo>
                  <a:lnTo>
                    <a:pt x="219" y="555"/>
                  </a:lnTo>
                  <a:lnTo>
                    <a:pt x="235" y="536"/>
                  </a:lnTo>
                  <a:lnTo>
                    <a:pt x="250" y="515"/>
                  </a:lnTo>
                  <a:lnTo>
                    <a:pt x="265" y="495"/>
                  </a:lnTo>
                  <a:lnTo>
                    <a:pt x="279" y="474"/>
                  </a:lnTo>
                  <a:lnTo>
                    <a:pt x="293" y="453"/>
                  </a:lnTo>
                  <a:lnTo>
                    <a:pt x="307" y="431"/>
                  </a:lnTo>
                  <a:lnTo>
                    <a:pt x="319" y="409"/>
                  </a:lnTo>
                  <a:lnTo>
                    <a:pt x="344" y="365"/>
                  </a:lnTo>
                  <a:lnTo>
                    <a:pt x="367" y="319"/>
                  </a:lnTo>
                  <a:lnTo>
                    <a:pt x="391" y="272"/>
                  </a:lnTo>
                  <a:lnTo>
                    <a:pt x="413" y="225"/>
                  </a:lnTo>
                  <a:lnTo>
                    <a:pt x="436" y="178"/>
                  </a:lnTo>
                  <a:lnTo>
                    <a:pt x="459" y="131"/>
                  </a:lnTo>
                  <a:lnTo>
                    <a:pt x="484" y="85"/>
                  </a:lnTo>
                  <a:lnTo>
                    <a:pt x="510" y="39"/>
                  </a:lnTo>
                  <a:lnTo>
                    <a:pt x="443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0" name="Freeform 497"/>
            <p:cNvSpPr>
              <a:spLocks/>
            </p:cNvSpPr>
            <p:nvPr/>
          </p:nvSpPr>
          <p:spPr bwMode="auto">
            <a:xfrm>
              <a:off x="2244" y="1745"/>
              <a:ext cx="6" cy="18"/>
            </a:xfrm>
            <a:custGeom>
              <a:avLst/>
              <a:gdLst>
                <a:gd name="T0" fmla="*/ 0 w 101"/>
                <a:gd name="T1" fmla="*/ 0 h 280"/>
                <a:gd name="T2" fmla="*/ 0 w 101"/>
                <a:gd name="T3" fmla="*/ 0 h 280"/>
                <a:gd name="T4" fmla="*/ 0 w 101"/>
                <a:gd name="T5" fmla="*/ 0 h 280"/>
                <a:gd name="T6" fmla="*/ 0 w 101"/>
                <a:gd name="T7" fmla="*/ 0 h 280"/>
                <a:gd name="T8" fmla="*/ 0 w 101"/>
                <a:gd name="T9" fmla="*/ 0 h 280"/>
                <a:gd name="T10" fmla="*/ 0 w 101"/>
                <a:gd name="T11" fmla="*/ 0 h 280"/>
                <a:gd name="T12" fmla="*/ 0 w 101"/>
                <a:gd name="T13" fmla="*/ 0 h 280"/>
                <a:gd name="T14" fmla="*/ 0 w 101"/>
                <a:gd name="T15" fmla="*/ 0 h 280"/>
                <a:gd name="T16" fmla="*/ 0 w 101"/>
                <a:gd name="T17" fmla="*/ 0 h 280"/>
                <a:gd name="T18" fmla="*/ 0 w 101"/>
                <a:gd name="T19" fmla="*/ 0 h 280"/>
                <a:gd name="T20" fmla="*/ 0 w 101"/>
                <a:gd name="T21" fmla="*/ 0 h 280"/>
                <a:gd name="T22" fmla="*/ 0 w 101"/>
                <a:gd name="T23" fmla="*/ 0 h 280"/>
                <a:gd name="T24" fmla="*/ 0 w 101"/>
                <a:gd name="T25" fmla="*/ 0 h 280"/>
                <a:gd name="T26" fmla="*/ 0 w 101"/>
                <a:gd name="T27" fmla="*/ 0 h 280"/>
                <a:gd name="T28" fmla="*/ 0 w 101"/>
                <a:gd name="T29" fmla="*/ 0 h 280"/>
                <a:gd name="T30" fmla="*/ 0 w 101"/>
                <a:gd name="T31" fmla="*/ 0 h 280"/>
                <a:gd name="T32" fmla="*/ 0 w 101"/>
                <a:gd name="T33" fmla="*/ 0 h 280"/>
                <a:gd name="T34" fmla="*/ 0 w 101"/>
                <a:gd name="T35" fmla="*/ 0 h 280"/>
                <a:gd name="T36" fmla="*/ 0 w 101"/>
                <a:gd name="T37" fmla="*/ 0 h 280"/>
                <a:gd name="T38" fmla="*/ 0 w 101"/>
                <a:gd name="T39" fmla="*/ 0 h 280"/>
                <a:gd name="T40" fmla="*/ 0 w 101"/>
                <a:gd name="T41" fmla="*/ 0 h 280"/>
                <a:gd name="T42" fmla="*/ 0 w 101"/>
                <a:gd name="T43" fmla="*/ 0 h 280"/>
                <a:gd name="T44" fmla="*/ 0 w 101"/>
                <a:gd name="T45" fmla="*/ 0 h 280"/>
                <a:gd name="T46" fmla="*/ 0 w 101"/>
                <a:gd name="T47" fmla="*/ 0 h 280"/>
                <a:gd name="T48" fmla="*/ 0 w 101"/>
                <a:gd name="T49" fmla="*/ 0 h 280"/>
                <a:gd name="T50" fmla="*/ 0 w 101"/>
                <a:gd name="T51" fmla="*/ 0 h 280"/>
                <a:gd name="T52" fmla="*/ 0 w 101"/>
                <a:gd name="T53" fmla="*/ 0 h 280"/>
                <a:gd name="T54" fmla="*/ 0 w 101"/>
                <a:gd name="T55" fmla="*/ 0 h 280"/>
                <a:gd name="T56" fmla="*/ 0 w 101"/>
                <a:gd name="T57" fmla="*/ 0 h 280"/>
                <a:gd name="T58" fmla="*/ 0 w 101"/>
                <a:gd name="T59" fmla="*/ 0 h 280"/>
                <a:gd name="T60" fmla="*/ 0 w 101"/>
                <a:gd name="T61" fmla="*/ 0 h 280"/>
                <a:gd name="T62" fmla="*/ 0 w 101"/>
                <a:gd name="T63" fmla="*/ 0 h 280"/>
                <a:gd name="T64" fmla="*/ 0 w 101"/>
                <a:gd name="T65" fmla="*/ 0 h 280"/>
                <a:gd name="T66" fmla="*/ 0 w 101"/>
                <a:gd name="T67" fmla="*/ 0 h 280"/>
                <a:gd name="T68" fmla="*/ 0 w 101"/>
                <a:gd name="T69" fmla="*/ 0 h 280"/>
                <a:gd name="T70" fmla="*/ 0 w 101"/>
                <a:gd name="T71" fmla="*/ 0 h 280"/>
                <a:gd name="T72" fmla="*/ 0 w 101"/>
                <a:gd name="T73" fmla="*/ 0 h 28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1"/>
                <a:gd name="T112" fmla="*/ 0 h 280"/>
                <a:gd name="T113" fmla="*/ 101 w 101"/>
                <a:gd name="T114" fmla="*/ 280 h 28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1" h="280">
                  <a:moveTo>
                    <a:pt x="0" y="32"/>
                  </a:moveTo>
                  <a:lnTo>
                    <a:pt x="1" y="33"/>
                  </a:lnTo>
                  <a:lnTo>
                    <a:pt x="6" y="44"/>
                  </a:lnTo>
                  <a:lnTo>
                    <a:pt x="10" y="58"/>
                  </a:lnTo>
                  <a:lnTo>
                    <a:pt x="14" y="70"/>
                  </a:lnTo>
                  <a:lnTo>
                    <a:pt x="17" y="84"/>
                  </a:lnTo>
                  <a:lnTo>
                    <a:pt x="20" y="97"/>
                  </a:lnTo>
                  <a:lnTo>
                    <a:pt x="22" y="112"/>
                  </a:lnTo>
                  <a:lnTo>
                    <a:pt x="23" y="127"/>
                  </a:lnTo>
                  <a:lnTo>
                    <a:pt x="25" y="142"/>
                  </a:lnTo>
                  <a:lnTo>
                    <a:pt x="25" y="156"/>
                  </a:lnTo>
                  <a:lnTo>
                    <a:pt x="23" y="169"/>
                  </a:lnTo>
                  <a:lnTo>
                    <a:pt x="21" y="183"/>
                  </a:lnTo>
                  <a:lnTo>
                    <a:pt x="19" y="196"/>
                  </a:lnTo>
                  <a:lnTo>
                    <a:pt x="16" y="208"/>
                  </a:lnTo>
                  <a:lnTo>
                    <a:pt x="12" y="220"/>
                  </a:lnTo>
                  <a:lnTo>
                    <a:pt x="8" y="231"/>
                  </a:lnTo>
                  <a:lnTo>
                    <a:pt x="3" y="241"/>
                  </a:lnTo>
                  <a:lnTo>
                    <a:pt x="70" y="280"/>
                  </a:lnTo>
                  <a:lnTo>
                    <a:pt x="78" y="263"/>
                  </a:lnTo>
                  <a:lnTo>
                    <a:pt x="85" y="247"/>
                  </a:lnTo>
                  <a:lnTo>
                    <a:pt x="90" y="230"/>
                  </a:lnTo>
                  <a:lnTo>
                    <a:pt x="95" y="212"/>
                  </a:lnTo>
                  <a:lnTo>
                    <a:pt x="98" y="195"/>
                  </a:lnTo>
                  <a:lnTo>
                    <a:pt x="100" y="176"/>
                  </a:lnTo>
                  <a:lnTo>
                    <a:pt x="101" y="158"/>
                  </a:lnTo>
                  <a:lnTo>
                    <a:pt x="101" y="139"/>
                  </a:lnTo>
                  <a:lnTo>
                    <a:pt x="101" y="121"/>
                  </a:lnTo>
                  <a:lnTo>
                    <a:pt x="99" y="104"/>
                  </a:lnTo>
                  <a:lnTo>
                    <a:pt x="96" y="85"/>
                  </a:lnTo>
                  <a:lnTo>
                    <a:pt x="93" y="68"/>
                  </a:lnTo>
                  <a:lnTo>
                    <a:pt x="89" y="50"/>
                  </a:lnTo>
                  <a:lnTo>
                    <a:pt x="84" y="33"/>
                  </a:lnTo>
                  <a:lnTo>
                    <a:pt x="78" y="17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1" name="Freeform 498"/>
            <p:cNvSpPr>
              <a:spLocks/>
            </p:cNvSpPr>
            <p:nvPr/>
          </p:nvSpPr>
          <p:spPr bwMode="auto">
            <a:xfrm>
              <a:off x="2224" y="1735"/>
              <a:ext cx="24" cy="12"/>
            </a:xfrm>
            <a:custGeom>
              <a:avLst/>
              <a:gdLst>
                <a:gd name="T0" fmla="*/ 0 w 392"/>
                <a:gd name="T1" fmla="*/ 0 h 199"/>
                <a:gd name="T2" fmla="*/ 0 w 392"/>
                <a:gd name="T3" fmla="*/ 0 h 199"/>
                <a:gd name="T4" fmla="*/ 0 w 392"/>
                <a:gd name="T5" fmla="*/ 0 h 199"/>
                <a:gd name="T6" fmla="*/ 0 w 392"/>
                <a:gd name="T7" fmla="*/ 0 h 199"/>
                <a:gd name="T8" fmla="*/ 0 w 392"/>
                <a:gd name="T9" fmla="*/ 0 h 199"/>
                <a:gd name="T10" fmla="*/ 0 w 392"/>
                <a:gd name="T11" fmla="*/ 0 h 199"/>
                <a:gd name="T12" fmla="*/ 0 w 392"/>
                <a:gd name="T13" fmla="*/ 0 h 199"/>
                <a:gd name="T14" fmla="*/ 0 w 392"/>
                <a:gd name="T15" fmla="*/ 0 h 199"/>
                <a:gd name="T16" fmla="*/ 0 w 392"/>
                <a:gd name="T17" fmla="*/ 0 h 199"/>
                <a:gd name="T18" fmla="*/ 0 w 392"/>
                <a:gd name="T19" fmla="*/ 0 h 199"/>
                <a:gd name="T20" fmla="*/ 0 w 392"/>
                <a:gd name="T21" fmla="*/ 0 h 199"/>
                <a:gd name="T22" fmla="*/ 0 w 392"/>
                <a:gd name="T23" fmla="*/ 0 h 199"/>
                <a:gd name="T24" fmla="*/ 0 w 392"/>
                <a:gd name="T25" fmla="*/ 0 h 199"/>
                <a:gd name="T26" fmla="*/ 0 w 392"/>
                <a:gd name="T27" fmla="*/ 0 h 199"/>
                <a:gd name="T28" fmla="*/ 0 w 392"/>
                <a:gd name="T29" fmla="*/ 0 h 199"/>
                <a:gd name="T30" fmla="*/ 0 w 392"/>
                <a:gd name="T31" fmla="*/ 0 h 199"/>
                <a:gd name="T32" fmla="*/ 0 w 392"/>
                <a:gd name="T33" fmla="*/ 0 h 199"/>
                <a:gd name="T34" fmla="*/ 0 w 392"/>
                <a:gd name="T35" fmla="*/ 0 h 199"/>
                <a:gd name="T36" fmla="*/ 0 w 392"/>
                <a:gd name="T37" fmla="*/ 0 h 199"/>
                <a:gd name="T38" fmla="*/ 0 w 392"/>
                <a:gd name="T39" fmla="*/ 0 h 199"/>
                <a:gd name="T40" fmla="*/ 0 w 392"/>
                <a:gd name="T41" fmla="*/ 0 h 199"/>
                <a:gd name="T42" fmla="*/ 0 w 392"/>
                <a:gd name="T43" fmla="*/ 0 h 199"/>
                <a:gd name="T44" fmla="*/ 0 w 392"/>
                <a:gd name="T45" fmla="*/ 0 h 199"/>
                <a:gd name="T46" fmla="*/ 0 w 392"/>
                <a:gd name="T47" fmla="*/ 0 h 199"/>
                <a:gd name="T48" fmla="*/ 0 w 392"/>
                <a:gd name="T49" fmla="*/ 0 h 199"/>
                <a:gd name="T50" fmla="*/ 0 w 392"/>
                <a:gd name="T51" fmla="*/ 0 h 199"/>
                <a:gd name="T52" fmla="*/ 0 w 392"/>
                <a:gd name="T53" fmla="*/ 0 h 199"/>
                <a:gd name="T54" fmla="*/ 0 w 392"/>
                <a:gd name="T55" fmla="*/ 0 h 199"/>
                <a:gd name="T56" fmla="*/ 0 w 392"/>
                <a:gd name="T57" fmla="*/ 0 h 199"/>
                <a:gd name="T58" fmla="*/ 0 w 392"/>
                <a:gd name="T59" fmla="*/ 0 h 199"/>
                <a:gd name="T60" fmla="*/ 0 w 392"/>
                <a:gd name="T61" fmla="*/ 0 h 199"/>
                <a:gd name="T62" fmla="*/ 0 w 392"/>
                <a:gd name="T63" fmla="*/ 0 h 199"/>
                <a:gd name="T64" fmla="*/ 0 w 392"/>
                <a:gd name="T65" fmla="*/ 0 h 199"/>
                <a:gd name="T66" fmla="*/ 0 w 392"/>
                <a:gd name="T67" fmla="*/ 0 h 199"/>
                <a:gd name="T68" fmla="*/ 0 w 392"/>
                <a:gd name="T69" fmla="*/ 0 h 199"/>
                <a:gd name="T70" fmla="*/ 0 w 392"/>
                <a:gd name="T71" fmla="*/ 0 h 199"/>
                <a:gd name="T72" fmla="*/ 0 w 392"/>
                <a:gd name="T73" fmla="*/ 0 h 199"/>
                <a:gd name="T74" fmla="*/ 0 w 392"/>
                <a:gd name="T75" fmla="*/ 0 h 199"/>
                <a:gd name="T76" fmla="*/ 0 w 392"/>
                <a:gd name="T77" fmla="*/ 0 h 199"/>
                <a:gd name="T78" fmla="*/ 0 w 392"/>
                <a:gd name="T79" fmla="*/ 0 h 199"/>
                <a:gd name="T80" fmla="*/ 0 w 392"/>
                <a:gd name="T81" fmla="*/ 0 h 199"/>
                <a:gd name="T82" fmla="*/ 0 w 392"/>
                <a:gd name="T83" fmla="*/ 0 h 199"/>
                <a:gd name="T84" fmla="*/ 0 w 392"/>
                <a:gd name="T85" fmla="*/ 0 h 199"/>
                <a:gd name="T86" fmla="*/ 0 w 392"/>
                <a:gd name="T87" fmla="*/ 0 h 199"/>
                <a:gd name="T88" fmla="*/ 0 w 392"/>
                <a:gd name="T89" fmla="*/ 0 h 199"/>
                <a:gd name="T90" fmla="*/ 0 w 392"/>
                <a:gd name="T91" fmla="*/ 0 h 199"/>
                <a:gd name="T92" fmla="*/ 0 w 392"/>
                <a:gd name="T93" fmla="*/ 0 h 199"/>
                <a:gd name="T94" fmla="*/ 0 w 392"/>
                <a:gd name="T95" fmla="*/ 0 h 199"/>
                <a:gd name="T96" fmla="*/ 0 w 392"/>
                <a:gd name="T97" fmla="*/ 0 h 199"/>
                <a:gd name="T98" fmla="*/ 0 w 392"/>
                <a:gd name="T99" fmla="*/ 0 h 199"/>
                <a:gd name="T100" fmla="*/ 0 w 392"/>
                <a:gd name="T101" fmla="*/ 0 h 199"/>
                <a:gd name="T102" fmla="*/ 0 w 392"/>
                <a:gd name="T103" fmla="*/ 0 h 199"/>
                <a:gd name="T104" fmla="*/ 0 w 392"/>
                <a:gd name="T105" fmla="*/ 0 h 199"/>
                <a:gd name="T106" fmla="*/ 0 w 392"/>
                <a:gd name="T107" fmla="*/ 0 h 199"/>
                <a:gd name="T108" fmla="*/ 0 w 392"/>
                <a:gd name="T109" fmla="*/ 0 h 199"/>
                <a:gd name="T110" fmla="*/ 0 w 392"/>
                <a:gd name="T111" fmla="*/ 0 h 199"/>
                <a:gd name="T112" fmla="*/ 0 w 392"/>
                <a:gd name="T113" fmla="*/ 0 h 1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2"/>
                <a:gd name="T172" fmla="*/ 0 h 199"/>
                <a:gd name="T173" fmla="*/ 392 w 392"/>
                <a:gd name="T174" fmla="*/ 199 h 1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2" h="199">
                  <a:moveTo>
                    <a:pt x="25" y="92"/>
                  </a:moveTo>
                  <a:lnTo>
                    <a:pt x="25" y="92"/>
                  </a:lnTo>
                  <a:lnTo>
                    <a:pt x="47" y="86"/>
                  </a:lnTo>
                  <a:lnTo>
                    <a:pt x="70" y="82"/>
                  </a:lnTo>
                  <a:lnTo>
                    <a:pt x="92" y="79"/>
                  </a:lnTo>
                  <a:lnTo>
                    <a:pt x="115" y="78"/>
                  </a:lnTo>
                  <a:lnTo>
                    <a:pt x="137" y="78"/>
                  </a:lnTo>
                  <a:lnTo>
                    <a:pt x="160" y="80"/>
                  </a:lnTo>
                  <a:lnTo>
                    <a:pt x="170" y="82"/>
                  </a:lnTo>
                  <a:lnTo>
                    <a:pt x="181" y="84"/>
                  </a:lnTo>
                  <a:lnTo>
                    <a:pt x="191" y="87"/>
                  </a:lnTo>
                  <a:lnTo>
                    <a:pt x="201" y="90"/>
                  </a:lnTo>
                  <a:lnTo>
                    <a:pt x="211" y="93"/>
                  </a:lnTo>
                  <a:lnTo>
                    <a:pt x="220" y="98"/>
                  </a:lnTo>
                  <a:lnTo>
                    <a:pt x="230" y="102"/>
                  </a:lnTo>
                  <a:lnTo>
                    <a:pt x="239" y="107"/>
                  </a:lnTo>
                  <a:lnTo>
                    <a:pt x="248" y="112"/>
                  </a:lnTo>
                  <a:lnTo>
                    <a:pt x="256" y="118"/>
                  </a:lnTo>
                  <a:lnTo>
                    <a:pt x="265" y="124"/>
                  </a:lnTo>
                  <a:lnTo>
                    <a:pt x="272" y="130"/>
                  </a:lnTo>
                  <a:lnTo>
                    <a:pt x="279" y="137"/>
                  </a:lnTo>
                  <a:lnTo>
                    <a:pt x="286" y="145"/>
                  </a:lnTo>
                  <a:lnTo>
                    <a:pt x="293" y="153"/>
                  </a:lnTo>
                  <a:lnTo>
                    <a:pt x="299" y="161"/>
                  </a:lnTo>
                  <a:lnTo>
                    <a:pt x="306" y="169"/>
                  </a:lnTo>
                  <a:lnTo>
                    <a:pt x="311" y="178"/>
                  </a:lnTo>
                  <a:lnTo>
                    <a:pt x="316" y="189"/>
                  </a:lnTo>
                  <a:lnTo>
                    <a:pt x="320" y="199"/>
                  </a:lnTo>
                  <a:lnTo>
                    <a:pt x="392" y="169"/>
                  </a:lnTo>
                  <a:lnTo>
                    <a:pt x="386" y="155"/>
                  </a:lnTo>
                  <a:lnTo>
                    <a:pt x="378" y="141"/>
                  </a:lnTo>
                  <a:lnTo>
                    <a:pt x="370" y="128"/>
                  </a:lnTo>
                  <a:lnTo>
                    <a:pt x="362" y="116"/>
                  </a:lnTo>
                  <a:lnTo>
                    <a:pt x="354" y="104"/>
                  </a:lnTo>
                  <a:lnTo>
                    <a:pt x="343" y="92"/>
                  </a:lnTo>
                  <a:lnTo>
                    <a:pt x="334" y="82"/>
                  </a:lnTo>
                  <a:lnTo>
                    <a:pt x="323" y="73"/>
                  </a:lnTo>
                  <a:lnTo>
                    <a:pt x="313" y="64"/>
                  </a:lnTo>
                  <a:lnTo>
                    <a:pt x="301" y="54"/>
                  </a:lnTo>
                  <a:lnTo>
                    <a:pt x="289" y="47"/>
                  </a:lnTo>
                  <a:lnTo>
                    <a:pt x="277" y="40"/>
                  </a:lnTo>
                  <a:lnTo>
                    <a:pt x="265" y="33"/>
                  </a:lnTo>
                  <a:lnTo>
                    <a:pt x="252" y="27"/>
                  </a:lnTo>
                  <a:lnTo>
                    <a:pt x="239" y="22"/>
                  </a:lnTo>
                  <a:lnTo>
                    <a:pt x="226" y="17"/>
                  </a:lnTo>
                  <a:lnTo>
                    <a:pt x="212" y="12"/>
                  </a:lnTo>
                  <a:lnTo>
                    <a:pt x="199" y="9"/>
                  </a:lnTo>
                  <a:lnTo>
                    <a:pt x="185" y="6"/>
                  </a:lnTo>
                  <a:lnTo>
                    <a:pt x="170" y="3"/>
                  </a:lnTo>
                  <a:lnTo>
                    <a:pt x="143" y="1"/>
                  </a:lnTo>
                  <a:lnTo>
                    <a:pt x="114" y="0"/>
                  </a:lnTo>
                  <a:lnTo>
                    <a:pt x="85" y="2"/>
                  </a:lnTo>
                  <a:lnTo>
                    <a:pt x="56" y="5"/>
                  </a:lnTo>
                  <a:lnTo>
                    <a:pt x="29" y="11"/>
                  </a:lnTo>
                  <a:lnTo>
                    <a:pt x="0" y="20"/>
                  </a:lnTo>
                  <a:lnTo>
                    <a:pt x="25" y="9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2" name="Freeform 499"/>
            <p:cNvSpPr>
              <a:spLocks/>
            </p:cNvSpPr>
            <p:nvPr/>
          </p:nvSpPr>
          <p:spPr bwMode="auto">
            <a:xfrm>
              <a:off x="2169" y="1686"/>
              <a:ext cx="87" cy="57"/>
            </a:xfrm>
            <a:custGeom>
              <a:avLst/>
              <a:gdLst>
                <a:gd name="T0" fmla="*/ 0 w 1394"/>
                <a:gd name="T1" fmla="*/ 0 h 913"/>
                <a:gd name="T2" fmla="*/ 0 w 1394"/>
                <a:gd name="T3" fmla="*/ 0 h 913"/>
                <a:gd name="T4" fmla="*/ 0 w 1394"/>
                <a:gd name="T5" fmla="*/ 0 h 913"/>
                <a:gd name="T6" fmla="*/ 0 w 1394"/>
                <a:gd name="T7" fmla="*/ 0 h 913"/>
                <a:gd name="T8" fmla="*/ 0 w 1394"/>
                <a:gd name="T9" fmla="*/ 0 h 913"/>
                <a:gd name="T10" fmla="*/ 0 w 1394"/>
                <a:gd name="T11" fmla="*/ 0 h 913"/>
                <a:gd name="T12" fmla="*/ 0 w 1394"/>
                <a:gd name="T13" fmla="*/ 0 h 913"/>
                <a:gd name="T14" fmla="*/ 0 w 1394"/>
                <a:gd name="T15" fmla="*/ 0 h 913"/>
                <a:gd name="T16" fmla="*/ 0 w 1394"/>
                <a:gd name="T17" fmla="*/ 0 h 913"/>
                <a:gd name="T18" fmla="*/ 0 w 1394"/>
                <a:gd name="T19" fmla="*/ 0 h 913"/>
                <a:gd name="T20" fmla="*/ 0 w 1394"/>
                <a:gd name="T21" fmla="*/ 0 h 913"/>
                <a:gd name="T22" fmla="*/ 0 w 1394"/>
                <a:gd name="T23" fmla="*/ 0 h 913"/>
                <a:gd name="T24" fmla="*/ 0 w 1394"/>
                <a:gd name="T25" fmla="*/ 0 h 913"/>
                <a:gd name="T26" fmla="*/ 0 w 1394"/>
                <a:gd name="T27" fmla="*/ 0 h 913"/>
                <a:gd name="T28" fmla="*/ 0 w 1394"/>
                <a:gd name="T29" fmla="*/ 0 h 913"/>
                <a:gd name="T30" fmla="*/ 0 w 1394"/>
                <a:gd name="T31" fmla="*/ 0 h 913"/>
                <a:gd name="T32" fmla="*/ 0 w 1394"/>
                <a:gd name="T33" fmla="*/ 0 h 913"/>
                <a:gd name="T34" fmla="*/ 0 w 1394"/>
                <a:gd name="T35" fmla="*/ 0 h 913"/>
                <a:gd name="T36" fmla="*/ 0 w 1394"/>
                <a:gd name="T37" fmla="*/ 0 h 913"/>
                <a:gd name="T38" fmla="*/ 0 w 1394"/>
                <a:gd name="T39" fmla="*/ 0 h 913"/>
                <a:gd name="T40" fmla="*/ 0 w 1394"/>
                <a:gd name="T41" fmla="*/ 0 h 913"/>
                <a:gd name="T42" fmla="*/ 0 w 1394"/>
                <a:gd name="T43" fmla="*/ 0 h 913"/>
                <a:gd name="T44" fmla="*/ 0 w 1394"/>
                <a:gd name="T45" fmla="*/ 0 h 913"/>
                <a:gd name="T46" fmla="*/ 0 w 1394"/>
                <a:gd name="T47" fmla="*/ 0 h 913"/>
                <a:gd name="T48" fmla="*/ 0 w 1394"/>
                <a:gd name="T49" fmla="*/ 0 h 913"/>
                <a:gd name="T50" fmla="*/ 0 w 1394"/>
                <a:gd name="T51" fmla="*/ 0 h 913"/>
                <a:gd name="T52" fmla="*/ 0 w 1394"/>
                <a:gd name="T53" fmla="*/ 0 h 913"/>
                <a:gd name="T54" fmla="*/ 0 w 1394"/>
                <a:gd name="T55" fmla="*/ 0 h 913"/>
                <a:gd name="T56" fmla="*/ 0 w 1394"/>
                <a:gd name="T57" fmla="*/ 0 h 913"/>
                <a:gd name="T58" fmla="*/ 0 w 1394"/>
                <a:gd name="T59" fmla="*/ 0 h 913"/>
                <a:gd name="T60" fmla="*/ 0 w 1394"/>
                <a:gd name="T61" fmla="*/ 0 h 913"/>
                <a:gd name="T62" fmla="*/ 0 w 1394"/>
                <a:gd name="T63" fmla="*/ 0 h 913"/>
                <a:gd name="T64" fmla="*/ 0 w 1394"/>
                <a:gd name="T65" fmla="*/ 0 h 913"/>
                <a:gd name="T66" fmla="*/ 0 w 1394"/>
                <a:gd name="T67" fmla="*/ 0 h 913"/>
                <a:gd name="T68" fmla="*/ 0 w 1394"/>
                <a:gd name="T69" fmla="*/ 0 h 913"/>
                <a:gd name="T70" fmla="*/ 0 w 1394"/>
                <a:gd name="T71" fmla="*/ 0 h 913"/>
                <a:gd name="T72" fmla="*/ 0 w 1394"/>
                <a:gd name="T73" fmla="*/ 0 h 913"/>
                <a:gd name="T74" fmla="*/ 0 w 1394"/>
                <a:gd name="T75" fmla="*/ 0 h 913"/>
                <a:gd name="T76" fmla="*/ 0 w 1394"/>
                <a:gd name="T77" fmla="*/ 0 h 913"/>
                <a:gd name="T78" fmla="*/ 0 w 1394"/>
                <a:gd name="T79" fmla="*/ 0 h 913"/>
                <a:gd name="T80" fmla="*/ 0 w 1394"/>
                <a:gd name="T81" fmla="*/ 0 h 913"/>
                <a:gd name="T82" fmla="*/ 0 w 1394"/>
                <a:gd name="T83" fmla="*/ 0 h 913"/>
                <a:gd name="T84" fmla="*/ 0 w 1394"/>
                <a:gd name="T85" fmla="*/ 0 h 9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94"/>
                <a:gd name="T130" fmla="*/ 0 h 913"/>
                <a:gd name="T131" fmla="*/ 1394 w 1394"/>
                <a:gd name="T132" fmla="*/ 913 h 9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94" h="913">
                  <a:moveTo>
                    <a:pt x="1266" y="207"/>
                  </a:moveTo>
                  <a:lnTo>
                    <a:pt x="1246" y="185"/>
                  </a:lnTo>
                  <a:lnTo>
                    <a:pt x="1224" y="163"/>
                  </a:lnTo>
                  <a:lnTo>
                    <a:pt x="1203" y="143"/>
                  </a:lnTo>
                  <a:lnTo>
                    <a:pt x="1181" y="124"/>
                  </a:lnTo>
                  <a:lnTo>
                    <a:pt x="1159" y="107"/>
                  </a:lnTo>
                  <a:lnTo>
                    <a:pt x="1136" y="91"/>
                  </a:lnTo>
                  <a:lnTo>
                    <a:pt x="1113" y="75"/>
                  </a:lnTo>
                  <a:lnTo>
                    <a:pt x="1089" y="62"/>
                  </a:lnTo>
                  <a:lnTo>
                    <a:pt x="1065" y="50"/>
                  </a:lnTo>
                  <a:lnTo>
                    <a:pt x="1042" y="39"/>
                  </a:lnTo>
                  <a:lnTo>
                    <a:pt x="1017" y="29"/>
                  </a:lnTo>
                  <a:lnTo>
                    <a:pt x="993" y="21"/>
                  </a:lnTo>
                  <a:lnTo>
                    <a:pt x="969" y="14"/>
                  </a:lnTo>
                  <a:lnTo>
                    <a:pt x="944" y="9"/>
                  </a:lnTo>
                  <a:lnTo>
                    <a:pt x="920" y="4"/>
                  </a:lnTo>
                  <a:lnTo>
                    <a:pt x="895" y="2"/>
                  </a:lnTo>
                  <a:lnTo>
                    <a:pt x="872" y="0"/>
                  </a:lnTo>
                  <a:lnTo>
                    <a:pt x="847" y="1"/>
                  </a:lnTo>
                  <a:lnTo>
                    <a:pt x="824" y="2"/>
                  </a:lnTo>
                  <a:lnTo>
                    <a:pt x="800" y="5"/>
                  </a:lnTo>
                  <a:lnTo>
                    <a:pt x="776" y="11"/>
                  </a:lnTo>
                  <a:lnTo>
                    <a:pt x="753" y="16"/>
                  </a:lnTo>
                  <a:lnTo>
                    <a:pt x="730" y="24"/>
                  </a:lnTo>
                  <a:lnTo>
                    <a:pt x="708" y="32"/>
                  </a:lnTo>
                  <a:lnTo>
                    <a:pt x="685" y="42"/>
                  </a:lnTo>
                  <a:lnTo>
                    <a:pt x="664" y="55"/>
                  </a:lnTo>
                  <a:lnTo>
                    <a:pt x="643" y="68"/>
                  </a:lnTo>
                  <a:lnTo>
                    <a:pt x="623" y="83"/>
                  </a:lnTo>
                  <a:lnTo>
                    <a:pt x="602" y="100"/>
                  </a:lnTo>
                  <a:lnTo>
                    <a:pt x="583" y="117"/>
                  </a:lnTo>
                  <a:lnTo>
                    <a:pt x="564" y="137"/>
                  </a:lnTo>
                  <a:lnTo>
                    <a:pt x="546" y="158"/>
                  </a:lnTo>
                  <a:lnTo>
                    <a:pt x="516" y="195"/>
                  </a:lnTo>
                  <a:lnTo>
                    <a:pt x="485" y="231"/>
                  </a:lnTo>
                  <a:lnTo>
                    <a:pt x="455" y="266"/>
                  </a:lnTo>
                  <a:lnTo>
                    <a:pt x="423" y="301"/>
                  </a:lnTo>
                  <a:lnTo>
                    <a:pt x="360" y="368"/>
                  </a:lnTo>
                  <a:lnTo>
                    <a:pt x="297" y="435"/>
                  </a:lnTo>
                  <a:lnTo>
                    <a:pt x="233" y="501"/>
                  </a:lnTo>
                  <a:lnTo>
                    <a:pt x="171" y="569"/>
                  </a:lnTo>
                  <a:lnTo>
                    <a:pt x="140" y="604"/>
                  </a:lnTo>
                  <a:lnTo>
                    <a:pt x="108" y="639"/>
                  </a:lnTo>
                  <a:lnTo>
                    <a:pt x="78" y="674"/>
                  </a:lnTo>
                  <a:lnTo>
                    <a:pt x="48" y="711"/>
                  </a:lnTo>
                  <a:lnTo>
                    <a:pt x="37" y="725"/>
                  </a:lnTo>
                  <a:lnTo>
                    <a:pt x="28" y="737"/>
                  </a:lnTo>
                  <a:lnTo>
                    <a:pt x="20" y="748"/>
                  </a:lnTo>
                  <a:lnTo>
                    <a:pt x="14" y="761"/>
                  </a:lnTo>
                  <a:lnTo>
                    <a:pt x="9" y="772"/>
                  </a:lnTo>
                  <a:lnTo>
                    <a:pt x="5" y="783"/>
                  </a:lnTo>
                  <a:lnTo>
                    <a:pt x="1" y="793"/>
                  </a:lnTo>
                  <a:lnTo>
                    <a:pt x="0" y="804"/>
                  </a:lnTo>
                  <a:lnTo>
                    <a:pt x="0" y="813"/>
                  </a:lnTo>
                  <a:lnTo>
                    <a:pt x="0" y="822"/>
                  </a:lnTo>
                  <a:lnTo>
                    <a:pt x="3" y="831"/>
                  </a:lnTo>
                  <a:lnTo>
                    <a:pt x="5" y="839"/>
                  </a:lnTo>
                  <a:lnTo>
                    <a:pt x="9" y="848"/>
                  </a:lnTo>
                  <a:lnTo>
                    <a:pt x="13" y="856"/>
                  </a:lnTo>
                  <a:lnTo>
                    <a:pt x="18" y="863"/>
                  </a:lnTo>
                  <a:lnTo>
                    <a:pt x="23" y="869"/>
                  </a:lnTo>
                  <a:lnTo>
                    <a:pt x="30" y="875"/>
                  </a:lnTo>
                  <a:lnTo>
                    <a:pt x="36" y="881"/>
                  </a:lnTo>
                  <a:lnTo>
                    <a:pt x="45" y="887"/>
                  </a:lnTo>
                  <a:lnTo>
                    <a:pt x="53" y="892"/>
                  </a:lnTo>
                  <a:lnTo>
                    <a:pt x="61" y="896"/>
                  </a:lnTo>
                  <a:lnTo>
                    <a:pt x="70" y="900"/>
                  </a:lnTo>
                  <a:lnTo>
                    <a:pt x="79" y="903"/>
                  </a:lnTo>
                  <a:lnTo>
                    <a:pt x="89" y="906"/>
                  </a:lnTo>
                  <a:lnTo>
                    <a:pt x="99" y="908"/>
                  </a:lnTo>
                  <a:lnTo>
                    <a:pt x="109" y="910"/>
                  </a:lnTo>
                  <a:lnTo>
                    <a:pt x="118" y="912"/>
                  </a:lnTo>
                  <a:lnTo>
                    <a:pt x="129" y="912"/>
                  </a:lnTo>
                  <a:lnTo>
                    <a:pt x="139" y="913"/>
                  </a:lnTo>
                  <a:lnTo>
                    <a:pt x="149" y="913"/>
                  </a:lnTo>
                  <a:lnTo>
                    <a:pt x="159" y="912"/>
                  </a:lnTo>
                  <a:lnTo>
                    <a:pt x="170" y="911"/>
                  </a:lnTo>
                  <a:lnTo>
                    <a:pt x="318" y="891"/>
                  </a:lnTo>
                  <a:lnTo>
                    <a:pt x="467" y="870"/>
                  </a:lnTo>
                  <a:lnTo>
                    <a:pt x="541" y="859"/>
                  </a:lnTo>
                  <a:lnTo>
                    <a:pt x="613" y="848"/>
                  </a:lnTo>
                  <a:lnTo>
                    <a:pt x="686" y="835"/>
                  </a:lnTo>
                  <a:lnTo>
                    <a:pt x="759" y="822"/>
                  </a:lnTo>
                  <a:lnTo>
                    <a:pt x="831" y="808"/>
                  </a:lnTo>
                  <a:lnTo>
                    <a:pt x="901" y="791"/>
                  </a:lnTo>
                  <a:lnTo>
                    <a:pt x="936" y="782"/>
                  </a:lnTo>
                  <a:lnTo>
                    <a:pt x="971" y="773"/>
                  </a:lnTo>
                  <a:lnTo>
                    <a:pt x="1006" y="764"/>
                  </a:lnTo>
                  <a:lnTo>
                    <a:pt x="1041" y="753"/>
                  </a:lnTo>
                  <a:lnTo>
                    <a:pt x="1076" y="743"/>
                  </a:lnTo>
                  <a:lnTo>
                    <a:pt x="1110" y="732"/>
                  </a:lnTo>
                  <a:lnTo>
                    <a:pt x="1143" y="720"/>
                  </a:lnTo>
                  <a:lnTo>
                    <a:pt x="1177" y="707"/>
                  </a:lnTo>
                  <a:lnTo>
                    <a:pt x="1211" y="694"/>
                  </a:lnTo>
                  <a:lnTo>
                    <a:pt x="1245" y="681"/>
                  </a:lnTo>
                  <a:lnTo>
                    <a:pt x="1278" y="665"/>
                  </a:lnTo>
                  <a:lnTo>
                    <a:pt x="1310" y="651"/>
                  </a:lnTo>
                  <a:lnTo>
                    <a:pt x="1324" y="644"/>
                  </a:lnTo>
                  <a:lnTo>
                    <a:pt x="1336" y="636"/>
                  </a:lnTo>
                  <a:lnTo>
                    <a:pt x="1347" y="626"/>
                  </a:lnTo>
                  <a:lnTo>
                    <a:pt x="1357" y="616"/>
                  </a:lnTo>
                  <a:lnTo>
                    <a:pt x="1365" y="606"/>
                  </a:lnTo>
                  <a:lnTo>
                    <a:pt x="1372" y="595"/>
                  </a:lnTo>
                  <a:lnTo>
                    <a:pt x="1379" y="583"/>
                  </a:lnTo>
                  <a:lnTo>
                    <a:pt x="1384" y="570"/>
                  </a:lnTo>
                  <a:lnTo>
                    <a:pt x="1388" y="558"/>
                  </a:lnTo>
                  <a:lnTo>
                    <a:pt x="1391" y="543"/>
                  </a:lnTo>
                  <a:lnTo>
                    <a:pt x="1393" y="530"/>
                  </a:lnTo>
                  <a:lnTo>
                    <a:pt x="1394" y="516"/>
                  </a:lnTo>
                  <a:lnTo>
                    <a:pt x="1394" y="500"/>
                  </a:lnTo>
                  <a:lnTo>
                    <a:pt x="1394" y="485"/>
                  </a:lnTo>
                  <a:lnTo>
                    <a:pt x="1392" y="470"/>
                  </a:lnTo>
                  <a:lnTo>
                    <a:pt x="1390" y="454"/>
                  </a:lnTo>
                  <a:lnTo>
                    <a:pt x="1387" y="438"/>
                  </a:lnTo>
                  <a:lnTo>
                    <a:pt x="1383" y="422"/>
                  </a:lnTo>
                  <a:lnTo>
                    <a:pt x="1378" y="406"/>
                  </a:lnTo>
                  <a:lnTo>
                    <a:pt x="1373" y="390"/>
                  </a:lnTo>
                  <a:lnTo>
                    <a:pt x="1367" y="373"/>
                  </a:lnTo>
                  <a:lnTo>
                    <a:pt x="1361" y="357"/>
                  </a:lnTo>
                  <a:lnTo>
                    <a:pt x="1353" y="342"/>
                  </a:lnTo>
                  <a:lnTo>
                    <a:pt x="1345" y="325"/>
                  </a:lnTo>
                  <a:lnTo>
                    <a:pt x="1337" y="310"/>
                  </a:lnTo>
                  <a:lnTo>
                    <a:pt x="1329" y="293"/>
                  </a:lnTo>
                  <a:lnTo>
                    <a:pt x="1319" y="278"/>
                  </a:lnTo>
                  <a:lnTo>
                    <a:pt x="1309" y="264"/>
                  </a:lnTo>
                  <a:lnTo>
                    <a:pt x="1299" y="248"/>
                  </a:lnTo>
                  <a:lnTo>
                    <a:pt x="1289" y="235"/>
                  </a:lnTo>
                  <a:lnTo>
                    <a:pt x="1278" y="221"/>
                  </a:lnTo>
                  <a:lnTo>
                    <a:pt x="1266" y="20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3" name="Freeform 500"/>
            <p:cNvSpPr>
              <a:spLocks/>
            </p:cNvSpPr>
            <p:nvPr/>
          </p:nvSpPr>
          <p:spPr bwMode="auto">
            <a:xfrm>
              <a:off x="2201" y="1683"/>
              <a:ext cx="48" cy="17"/>
            </a:xfrm>
            <a:custGeom>
              <a:avLst/>
              <a:gdLst>
                <a:gd name="T0" fmla="*/ 0 w 779"/>
                <a:gd name="T1" fmla="*/ 0 h 271"/>
                <a:gd name="T2" fmla="*/ 0 w 779"/>
                <a:gd name="T3" fmla="*/ 0 h 271"/>
                <a:gd name="T4" fmla="*/ 0 w 779"/>
                <a:gd name="T5" fmla="*/ 0 h 271"/>
                <a:gd name="T6" fmla="*/ 0 w 779"/>
                <a:gd name="T7" fmla="*/ 0 h 271"/>
                <a:gd name="T8" fmla="*/ 0 w 779"/>
                <a:gd name="T9" fmla="*/ 0 h 271"/>
                <a:gd name="T10" fmla="*/ 0 w 779"/>
                <a:gd name="T11" fmla="*/ 0 h 271"/>
                <a:gd name="T12" fmla="*/ 0 w 779"/>
                <a:gd name="T13" fmla="*/ 0 h 271"/>
                <a:gd name="T14" fmla="*/ 0 w 779"/>
                <a:gd name="T15" fmla="*/ 0 h 271"/>
                <a:gd name="T16" fmla="*/ 0 w 779"/>
                <a:gd name="T17" fmla="*/ 0 h 271"/>
                <a:gd name="T18" fmla="*/ 0 w 779"/>
                <a:gd name="T19" fmla="*/ 0 h 271"/>
                <a:gd name="T20" fmla="*/ 0 w 779"/>
                <a:gd name="T21" fmla="*/ 0 h 271"/>
                <a:gd name="T22" fmla="*/ 0 w 779"/>
                <a:gd name="T23" fmla="*/ 0 h 271"/>
                <a:gd name="T24" fmla="*/ 0 w 779"/>
                <a:gd name="T25" fmla="*/ 0 h 271"/>
                <a:gd name="T26" fmla="*/ 0 w 779"/>
                <a:gd name="T27" fmla="*/ 0 h 271"/>
                <a:gd name="T28" fmla="*/ 0 w 779"/>
                <a:gd name="T29" fmla="*/ 0 h 271"/>
                <a:gd name="T30" fmla="*/ 0 w 779"/>
                <a:gd name="T31" fmla="*/ 0 h 271"/>
                <a:gd name="T32" fmla="*/ 0 w 779"/>
                <a:gd name="T33" fmla="*/ 0 h 271"/>
                <a:gd name="T34" fmla="*/ 0 w 779"/>
                <a:gd name="T35" fmla="*/ 0 h 271"/>
                <a:gd name="T36" fmla="*/ 0 w 779"/>
                <a:gd name="T37" fmla="*/ 0 h 271"/>
                <a:gd name="T38" fmla="*/ 0 w 779"/>
                <a:gd name="T39" fmla="*/ 0 h 271"/>
                <a:gd name="T40" fmla="*/ 0 w 779"/>
                <a:gd name="T41" fmla="*/ 0 h 271"/>
                <a:gd name="T42" fmla="*/ 0 w 779"/>
                <a:gd name="T43" fmla="*/ 0 h 271"/>
                <a:gd name="T44" fmla="*/ 0 w 779"/>
                <a:gd name="T45" fmla="*/ 0 h 271"/>
                <a:gd name="T46" fmla="*/ 0 w 779"/>
                <a:gd name="T47" fmla="*/ 0 h 271"/>
                <a:gd name="T48" fmla="*/ 0 w 779"/>
                <a:gd name="T49" fmla="*/ 0 h 271"/>
                <a:gd name="T50" fmla="*/ 0 w 779"/>
                <a:gd name="T51" fmla="*/ 0 h 271"/>
                <a:gd name="T52" fmla="*/ 0 w 779"/>
                <a:gd name="T53" fmla="*/ 0 h 271"/>
                <a:gd name="T54" fmla="*/ 0 w 779"/>
                <a:gd name="T55" fmla="*/ 0 h 271"/>
                <a:gd name="T56" fmla="*/ 0 w 779"/>
                <a:gd name="T57" fmla="*/ 0 h 271"/>
                <a:gd name="T58" fmla="*/ 0 w 779"/>
                <a:gd name="T59" fmla="*/ 0 h 271"/>
                <a:gd name="T60" fmla="*/ 0 w 779"/>
                <a:gd name="T61" fmla="*/ 0 h 271"/>
                <a:gd name="T62" fmla="*/ 0 w 779"/>
                <a:gd name="T63" fmla="*/ 0 h 271"/>
                <a:gd name="T64" fmla="*/ 0 w 779"/>
                <a:gd name="T65" fmla="*/ 0 h 271"/>
                <a:gd name="T66" fmla="*/ 0 w 779"/>
                <a:gd name="T67" fmla="*/ 0 h 2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79"/>
                <a:gd name="T103" fmla="*/ 0 h 271"/>
                <a:gd name="T104" fmla="*/ 779 w 779"/>
                <a:gd name="T105" fmla="*/ 271 h 2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79" h="271">
                  <a:moveTo>
                    <a:pt x="61" y="220"/>
                  </a:moveTo>
                  <a:lnTo>
                    <a:pt x="61" y="220"/>
                  </a:lnTo>
                  <a:lnTo>
                    <a:pt x="77" y="201"/>
                  </a:lnTo>
                  <a:lnTo>
                    <a:pt x="94" y="183"/>
                  </a:lnTo>
                  <a:lnTo>
                    <a:pt x="112" y="166"/>
                  </a:lnTo>
                  <a:lnTo>
                    <a:pt x="130" y="151"/>
                  </a:lnTo>
                  <a:lnTo>
                    <a:pt x="149" y="138"/>
                  </a:lnTo>
                  <a:lnTo>
                    <a:pt x="168" y="125"/>
                  </a:lnTo>
                  <a:lnTo>
                    <a:pt x="188" y="115"/>
                  </a:lnTo>
                  <a:lnTo>
                    <a:pt x="207" y="106"/>
                  </a:lnTo>
                  <a:lnTo>
                    <a:pt x="228" y="98"/>
                  </a:lnTo>
                  <a:lnTo>
                    <a:pt x="248" y="92"/>
                  </a:lnTo>
                  <a:lnTo>
                    <a:pt x="269" y="85"/>
                  </a:lnTo>
                  <a:lnTo>
                    <a:pt x="290" y="81"/>
                  </a:lnTo>
                  <a:lnTo>
                    <a:pt x="311" y="79"/>
                  </a:lnTo>
                  <a:lnTo>
                    <a:pt x="333" y="77"/>
                  </a:lnTo>
                  <a:lnTo>
                    <a:pt x="355" y="77"/>
                  </a:lnTo>
                  <a:lnTo>
                    <a:pt x="377" y="78"/>
                  </a:lnTo>
                  <a:lnTo>
                    <a:pt x="399" y="81"/>
                  </a:lnTo>
                  <a:lnTo>
                    <a:pt x="421" y="84"/>
                  </a:lnTo>
                  <a:lnTo>
                    <a:pt x="444" y="90"/>
                  </a:lnTo>
                  <a:lnTo>
                    <a:pt x="465" y="96"/>
                  </a:lnTo>
                  <a:lnTo>
                    <a:pt x="488" y="104"/>
                  </a:lnTo>
                  <a:lnTo>
                    <a:pt x="510" y="112"/>
                  </a:lnTo>
                  <a:lnTo>
                    <a:pt x="532" y="122"/>
                  </a:lnTo>
                  <a:lnTo>
                    <a:pt x="555" y="134"/>
                  </a:lnTo>
                  <a:lnTo>
                    <a:pt x="576" y="147"/>
                  </a:lnTo>
                  <a:lnTo>
                    <a:pt x="598" y="160"/>
                  </a:lnTo>
                  <a:lnTo>
                    <a:pt x="619" y="176"/>
                  </a:lnTo>
                  <a:lnTo>
                    <a:pt x="641" y="192"/>
                  </a:lnTo>
                  <a:lnTo>
                    <a:pt x="661" y="210"/>
                  </a:lnTo>
                  <a:lnTo>
                    <a:pt x="682" y="229"/>
                  </a:lnTo>
                  <a:lnTo>
                    <a:pt x="701" y="249"/>
                  </a:lnTo>
                  <a:lnTo>
                    <a:pt x="721" y="271"/>
                  </a:lnTo>
                  <a:lnTo>
                    <a:pt x="779" y="221"/>
                  </a:lnTo>
                  <a:lnTo>
                    <a:pt x="758" y="196"/>
                  </a:lnTo>
                  <a:lnTo>
                    <a:pt x="736" y="174"/>
                  </a:lnTo>
                  <a:lnTo>
                    <a:pt x="712" y="152"/>
                  </a:lnTo>
                  <a:lnTo>
                    <a:pt x="690" y="133"/>
                  </a:lnTo>
                  <a:lnTo>
                    <a:pt x="665" y="114"/>
                  </a:lnTo>
                  <a:lnTo>
                    <a:pt x="642" y="97"/>
                  </a:lnTo>
                  <a:lnTo>
                    <a:pt x="617" y="80"/>
                  </a:lnTo>
                  <a:lnTo>
                    <a:pt x="591" y="66"/>
                  </a:lnTo>
                  <a:lnTo>
                    <a:pt x="566" y="53"/>
                  </a:lnTo>
                  <a:lnTo>
                    <a:pt x="540" y="41"/>
                  </a:lnTo>
                  <a:lnTo>
                    <a:pt x="515" y="31"/>
                  </a:lnTo>
                  <a:lnTo>
                    <a:pt x="489" y="22"/>
                  </a:lnTo>
                  <a:lnTo>
                    <a:pt x="462" y="15"/>
                  </a:lnTo>
                  <a:lnTo>
                    <a:pt x="436" y="9"/>
                  </a:lnTo>
                  <a:lnTo>
                    <a:pt x="409" y="5"/>
                  </a:lnTo>
                  <a:lnTo>
                    <a:pt x="382" y="1"/>
                  </a:lnTo>
                  <a:lnTo>
                    <a:pt x="357" y="0"/>
                  </a:lnTo>
                  <a:lnTo>
                    <a:pt x="330" y="0"/>
                  </a:lnTo>
                  <a:lnTo>
                    <a:pt x="303" y="3"/>
                  </a:lnTo>
                  <a:lnTo>
                    <a:pt x="278" y="6"/>
                  </a:lnTo>
                  <a:lnTo>
                    <a:pt x="252" y="11"/>
                  </a:lnTo>
                  <a:lnTo>
                    <a:pt x="227" y="17"/>
                  </a:lnTo>
                  <a:lnTo>
                    <a:pt x="201" y="25"/>
                  </a:lnTo>
                  <a:lnTo>
                    <a:pt x="176" y="35"/>
                  </a:lnTo>
                  <a:lnTo>
                    <a:pt x="152" y="47"/>
                  </a:lnTo>
                  <a:lnTo>
                    <a:pt x="128" y="59"/>
                  </a:lnTo>
                  <a:lnTo>
                    <a:pt x="106" y="74"/>
                  </a:lnTo>
                  <a:lnTo>
                    <a:pt x="83" y="91"/>
                  </a:lnTo>
                  <a:lnTo>
                    <a:pt x="61" y="108"/>
                  </a:lnTo>
                  <a:lnTo>
                    <a:pt x="40" y="127"/>
                  </a:lnTo>
                  <a:lnTo>
                    <a:pt x="20" y="149"/>
                  </a:lnTo>
                  <a:lnTo>
                    <a:pt x="0" y="172"/>
                  </a:lnTo>
                  <a:lnTo>
                    <a:pt x="61" y="22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4" name="Freeform 501"/>
            <p:cNvSpPr>
              <a:spLocks/>
            </p:cNvSpPr>
            <p:nvPr/>
          </p:nvSpPr>
          <p:spPr bwMode="auto">
            <a:xfrm>
              <a:off x="2170" y="1694"/>
              <a:ext cx="35" cy="38"/>
            </a:xfrm>
            <a:custGeom>
              <a:avLst/>
              <a:gdLst>
                <a:gd name="T0" fmla="*/ 0 w 559"/>
                <a:gd name="T1" fmla="*/ 0 h 603"/>
                <a:gd name="T2" fmla="*/ 0 w 559"/>
                <a:gd name="T3" fmla="*/ 0 h 603"/>
                <a:gd name="T4" fmla="*/ 0 w 559"/>
                <a:gd name="T5" fmla="*/ 0 h 603"/>
                <a:gd name="T6" fmla="*/ 0 w 559"/>
                <a:gd name="T7" fmla="*/ 0 h 603"/>
                <a:gd name="T8" fmla="*/ 0 w 559"/>
                <a:gd name="T9" fmla="*/ 0 h 603"/>
                <a:gd name="T10" fmla="*/ 0 w 559"/>
                <a:gd name="T11" fmla="*/ 0 h 603"/>
                <a:gd name="T12" fmla="*/ 0 w 559"/>
                <a:gd name="T13" fmla="*/ 0 h 603"/>
                <a:gd name="T14" fmla="*/ 0 w 559"/>
                <a:gd name="T15" fmla="*/ 0 h 603"/>
                <a:gd name="T16" fmla="*/ 0 w 559"/>
                <a:gd name="T17" fmla="*/ 0 h 603"/>
                <a:gd name="T18" fmla="*/ 0 w 559"/>
                <a:gd name="T19" fmla="*/ 0 h 603"/>
                <a:gd name="T20" fmla="*/ 0 w 559"/>
                <a:gd name="T21" fmla="*/ 0 h 603"/>
                <a:gd name="T22" fmla="*/ 0 w 559"/>
                <a:gd name="T23" fmla="*/ 0 h 603"/>
                <a:gd name="T24" fmla="*/ 0 w 559"/>
                <a:gd name="T25" fmla="*/ 0 h 603"/>
                <a:gd name="T26" fmla="*/ 0 w 559"/>
                <a:gd name="T27" fmla="*/ 0 h 603"/>
                <a:gd name="T28" fmla="*/ 0 w 559"/>
                <a:gd name="T29" fmla="*/ 0 h 603"/>
                <a:gd name="T30" fmla="*/ 0 w 559"/>
                <a:gd name="T31" fmla="*/ 0 h 603"/>
                <a:gd name="T32" fmla="*/ 0 w 559"/>
                <a:gd name="T33" fmla="*/ 0 h 603"/>
                <a:gd name="T34" fmla="*/ 0 w 559"/>
                <a:gd name="T35" fmla="*/ 0 h 603"/>
                <a:gd name="T36" fmla="*/ 0 w 559"/>
                <a:gd name="T37" fmla="*/ 0 h 603"/>
                <a:gd name="T38" fmla="*/ 0 w 559"/>
                <a:gd name="T39" fmla="*/ 0 h 603"/>
                <a:gd name="T40" fmla="*/ 0 w 559"/>
                <a:gd name="T41" fmla="*/ 0 h 603"/>
                <a:gd name="T42" fmla="*/ 0 w 559"/>
                <a:gd name="T43" fmla="*/ 0 h 603"/>
                <a:gd name="T44" fmla="*/ 0 w 559"/>
                <a:gd name="T45" fmla="*/ 0 h 603"/>
                <a:gd name="T46" fmla="*/ 0 w 559"/>
                <a:gd name="T47" fmla="*/ 0 h 603"/>
                <a:gd name="T48" fmla="*/ 0 w 559"/>
                <a:gd name="T49" fmla="*/ 0 h 603"/>
                <a:gd name="T50" fmla="*/ 0 w 559"/>
                <a:gd name="T51" fmla="*/ 0 h 603"/>
                <a:gd name="T52" fmla="*/ 0 w 559"/>
                <a:gd name="T53" fmla="*/ 0 h 603"/>
                <a:gd name="T54" fmla="*/ 0 w 559"/>
                <a:gd name="T55" fmla="*/ 0 h 603"/>
                <a:gd name="T56" fmla="*/ 0 w 559"/>
                <a:gd name="T57" fmla="*/ 0 h 60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59"/>
                <a:gd name="T88" fmla="*/ 0 h 603"/>
                <a:gd name="T89" fmla="*/ 559 w 559"/>
                <a:gd name="T90" fmla="*/ 603 h 60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59" h="603">
                  <a:moveTo>
                    <a:pt x="58" y="603"/>
                  </a:moveTo>
                  <a:lnTo>
                    <a:pt x="59" y="602"/>
                  </a:lnTo>
                  <a:lnTo>
                    <a:pt x="89" y="565"/>
                  </a:lnTo>
                  <a:lnTo>
                    <a:pt x="120" y="530"/>
                  </a:lnTo>
                  <a:lnTo>
                    <a:pt x="151" y="495"/>
                  </a:lnTo>
                  <a:lnTo>
                    <a:pt x="181" y="461"/>
                  </a:lnTo>
                  <a:lnTo>
                    <a:pt x="244" y="394"/>
                  </a:lnTo>
                  <a:lnTo>
                    <a:pt x="306" y="327"/>
                  </a:lnTo>
                  <a:lnTo>
                    <a:pt x="370" y="261"/>
                  </a:lnTo>
                  <a:lnTo>
                    <a:pt x="433" y="192"/>
                  </a:lnTo>
                  <a:lnTo>
                    <a:pt x="465" y="157"/>
                  </a:lnTo>
                  <a:lnTo>
                    <a:pt x="496" y="121"/>
                  </a:lnTo>
                  <a:lnTo>
                    <a:pt x="528" y="86"/>
                  </a:lnTo>
                  <a:lnTo>
                    <a:pt x="559" y="48"/>
                  </a:lnTo>
                  <a:lnTo>
                    <a:pt x="498" y="0"/>
                  </a:lnTo>
                  <a:lnTo>
                    <a:pt x="468" y="35"/>
                  </a:lnTo>
                  <a:lnTo>
                    <a:pt x="438" y="71"/>
                  </a:lnTo>
                  <a:lnTo>
                    <a:pt x="407" y="106"/>
                  </a:lnTo>
                  <a:lnTo>
                    <a:pt x="376" y="140"/>
                  </a:lnTo>
                  <a:lnTo>
                    <a:pt x="314" y="208"/>
                  </a:lnTo>
                  <a:lnTo>
                    <a:pt x="251" y="274"/>
                  </a:lnTo>
                  <a:lnTo>
                    <a:pt x="187" y="341"/>
                  </a:lnTo>
                  <a:lnTo>
                    <a:pt x="124" y="408"/>
                  </a:lnTo>
                  <a:lnTo>
                    <a:pt x="92" y="443"/>
                  </a:lnTo>
                  <a:lnTo>
                    <a:pt x="61" y="479"/>
                  </a:lnTo>
                  <a:lnTo>
                    <a:pt x="31" y="516"/>
                  </a:lnTo>
                  <a:lnTo>
                    <a:pt x="0" y="553"/>
                  </a:lnTo>
                  <a:lnTo>
                    <a:pt x="1" y="552"/>
                  </a:lnTo>
                  <a:lnTo>
                    <a:pt x="58" y="60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5" name="Freeform 502"/>
            <p:cNvSpPr>
              <a:spLocks/>
            </p:cNvSpPr>
            <p:nvPr/>
          </p:nvSpPr>
          <p:spPr bwMode="auto">
            <a:xfrm>
              <a:off x="2166" y="1728"/>
              <a:ext cx="13" cy="17"/>
            </a:xfrm>
            <a:custGeom>
              <a:avLst/>
              <a:gdLst>
                <a:gd name="T0" fmla="*/ 0 w 214"/>
                <a:gd name="T1" fmla="*/ 0 h 266"/>
                <a:gd name="T2" fmla="*/ 0 w 214"/>
                <a:gd name="T3" fmla="*/ 0 h 266"/>
                <a:gd name="T4" fmla="*/ 0 w 214"/>
                <a:gd name="T5" fmla="*/ 0 h 266"/>
                <a:gd name="T6" fmla="*/ 0 w 214"/>
                <a:gd name="T7" fmla="*/ 0 h 266"/>
                <a:gd name="T8" fmla="*/ 0 w 214"/>
                <a:gd name="T9" fmla="*/ 0 h 266"/>
                <a:gd name="T10" fmla="*/ 0 w 214"/>
                <a:gd name="T11" fmla="*/ 0 h 266"/>
                <a:gd name="T12" fmla="*/ 0 w 214"/>
                <a:gd name="T13" fmla="*/ 0 h 266"/>
                <a:gd name="T14" fmla="*/ 0 w 214"/>
                <a:gd name="T15" fmla="*/ 0 h 266"/>
                <a:gd name="T16" fmla="*/ 0 w 214"/>
                <a:gd name="T17" fmla="*/ 0 h 266"/>
                <a:gd name="T18" fmla="*/ 0 w 214"/>
                <a:gd name="T19" fmla="*/ 0 h 266"/>
                <a:gd name="T20" fmla="*/ 0 w 214"/>
                <a:gd name="T21" fmla="*/ 0 h 266"/>
                <a:gd name="T22" fmla="*/ 0 w 214"/>
                <a:gd name="T23" fmla="*/ 0 h 266"/>
                <a:gd name="T24" fmla="*/ 0 w 214"/>
                <a:gd name="T25" fmla="*/ 0 h 266"/>
                <a:gd name="T26" fmla="*/ 0 w 214"/>
                <a:gd name="T27" fmla="*/ 0 h 266"/>
                <a:gd name="T28" fmla="*/ 0 w 214"/>
                <a:gd name="T29" fmla="*/ 0 h 266"/>
                <a:gd name="T30" fmla="*/ 0 w 214"/>
                <a:gd name="T31" fmla="*/ 0 h 266"/>
                <a:gd name="T32" fmla="*/ 0 w 214"/>
                <a:gd name="T33" fmla="*/ 0 h 266"/>
                <a:gd name="T34" fmla="*/ 0 w 214"/>
                <a:gd name="T35" fmla="*/ 0 h 266"/>
                <a:gd name="T36" fmla="*/ 0 w 214"/>
                <a:gd name="T37" fmla="*/ 0 h 266"/>
                <a:gd name="T38" fmla="*/ 0 w 214"/>
                <a:gd name="T39" fmla="*/ 0 h 266"/>
                <a:gd name="T40" fmla="*/ 0 w 214"/>
                <a:gd name="T41" fmla="*/ 0 h 266"/>
                <a:gd name="T42" fmla="*/ 0 w 214"/>
                <a:gd name="T43" fmla="*/ 0 h 266"/>
                <a:gd name="T44" fmla="*/ 0 w 214"/>
                <a:gd name="T45" fmla="*/ 0 h 266"/>
                <a:gd name="T46" fmla="*/ 0 w 214"/>
                <a:gd name="T47" fmla="*/ 0 h 266"/>
                <a:gd name="T48" fmla="*/ 0 w 214"/>
                <a:gd name="T49" fmla="*/ 0 h 266"/>
                <a:gd name="T50" fmla="*/ 0 w 214"/>
                <a:gd name="T51" fmla="*/ 0 h 266"/>
                <a:gd name="T52" fmla="*/ 0 w 214"/>
                <a:gd name="T53" fmla="*/ 0 h 266"/>
                <a:gd name="T54" fmla="*/ 0 w 214"/>
                <a:gd name="T55" fmla="*/ 0 h 266"/>
                <a:gd name="T56" fmla="*/ 0 w 214"/>
                <a:gd name="T57" fmla="*/ 0 h 266"/>
                <a:gd name="T58" fmla="*/ 0 w 214"/>
                <a:gd name="T59" fmla="*/ 0 h 266"/>
                <a:gd name="T60" fmla="*/ 0 w 214"/>
                <a:gd name="T61" fmla="*/ 0 h 266"/>
                <a:gd name="T62" fmla="*/ 0 w 214"/>
                <a:gd name="T63" fmla="*/ 0 h 266"/>
                <a:gd name="T64" fmla="*/ 0 w 214"/>
                <a:gd name="T65" fmla="*/ 0 h 266"/>
                <a:gd name="T66" fmla="*/ 0 w 214"/>
                <a:gd name="T67" fmla="*/ 0 h 2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4"/>
                <a:gd name="T103" fmla="*/ 0 h 266"/>
                <a:gd name="T104" fmla="*/ 214 w 214"/>
                <a:gd name="T105" fmla="*/ 266 h 26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4" h="266">
                  <a:moveTo>
                    <a:pt x="202" y="186"/>
                  </a:moveTo>
                  <a:lnTo>
                    <a:pt x="201" y="186"/>
                  </a:lnTo>
                  <a:lnTo>
                    <a:pt x="193" y="187"/>
                  </a:lnTo>
                  <a:lnTo>
                    <a:pt x="186" y="188"/>
                  </a:lnTo>
                  <a:lnTo>
                    <a:pt x="177" y="188"/>
                  </a:lnTo>
                  <a:lnTo>
                    <a:pt x="169" y="188"/>
                  </a:lnTo>
                  <a:lnTo>
                    <a:pt x="160" y="187"/>
                  </a:lnTo>
                  <a:lnTo>
                    <a:pt x="153" y="186"/>
                  </a:lnTo>
                  <a:lnTo>
                    <a:pt x="145" y="184"/>
                  </a:lnTo>
                  <a:lnTo>
                    <a:pt x="137" y="183"/>
                  </a:lnTo>
                  <a:lnTo>
                    <a:pt x="130" y="180"/>
                  </a:lnTo>
                  <a:lnTo>
                    <a:pt x="123" y="178"/>
                  </a:lnTo>
                  <a:lnTo>
                    <a:pt x="115" y="175"/>
                  </a:lnTo>
                  <a:lnTo>
                    <a:pt x="109" y="172"/>
                  </a:lnTo>
                  <a:lnTo>
                    <a:pt x="103" y="168"/>
                  </a:lnTo>
                  <a:lnTo>
                    <a:pt x="98" y="165"/>
                  </a:lnTo>
                  <a:lnTo>
                    <a:pt x="94" y="161"/>
                  </a:lnTo>
                  <a:lnTo>
                    <a:pt x="90" y="156"/>
                  </a:lnTo>
                  <a:lnTo>
                    <a:pt x="87" y="152"/>
                  </a:lnTo>
                  <a:lnTo>
                    <a:pt x="84" y="148"/>
                  </a:lnTo>
                  <a:lnTo>
                    <a:pt x="80" y="144"/>
                  </a:lnTo>
                  <a:lnTo>
                    <a:pt x="79" y="140"/>
                  </a:lnTo>
                  <a:lnTo>
                    <a:pt x="78" y="136"/>
                  </a:lnTo>
                  <a:lnTo>
                    <a:pt x="77" y="132"/>
                  </a:lnTo>
                  <a:lnTo>
                    <a:pt x="76" y="127"/>
                  </a:lnTo>
                  <a:lnTo>
                    <a:pt x="76" y="121"/>
                  </a:lnTo>
                  <a:lnTo>
                    <a:pt x="77" y="114"/>
                  </a:lnTo>
                  <a:lnTo>
                    <a:pt x="79" y="108"/>
                  </a:lnTo>
                  <a:lnTo>
                    <a:pt x="83" y="100"/>
                  </a:lnTo>
                  <a:lnTo>
                    <a:pt x="86" y="92"/>
                  </a:lnTo>
                  <a:lnTo>
                    <a:pt x="91" y="83"/>
                  </a:lnTo>
                  <a:lnTo>
                    <a:pt x="98" y="72"/>
                  </a:lnTo>
                  <a:lnTo>
                    <a:pt x="105" y="62"/>
                  </a:lnTo>
                  <a:lnTo>
                    <a:pt x="114" y="51"/>
                  </a:lnTo>
                  <a:lnTo>
                    <a:pt x="57" y="0"/>
                  </a:lnTo>
                  <a:lnTo>
                    <a:pt x="45" y="14"/>
                  </a:lnTo>
                  <a:lnTo>
                    <a:pt x="34" y="28"/>
                  </a:lnTo>
                  <a:lnTo>
                    <a:pt x="25" y="43"/>
                  </a:lnTo>
                  <a:lnTo>
                    <a:pt x="17" y="57"/>
                  </a:lnTo>
                  <a:lnTo>
                    <a:pt x="11" y="71"/>
                  </a:lnTo>
                  <a:lnTo>
                    <a:pt x="6" y="86"/>
                  </a:lnTo>
                  <a:lnTo>
                    <a:pt x="2" y="99"/>
                  </a:lnTo>
                  <a:lnTo>
                    <a:pt x="0" y="113"/>
                  </a:lnTo>
                  <a:lnTo>
                    <a:pt x="0" y="128"/>
                  </a:lnTo>
                  <a:lnTo>
                    <a:pt x="1" y="141"/>
                  </a:lnTo>
                  <a:lnTo>
                    <a:pt x="3" y="154"/>
                  </a:lnTo>
                  <a:lnTo>
                    <a:pt x="7" y="167"/>
                  </a:lnTo>
                  <a:lnTo>
                    <a:pt x="12" y="179"/>
                  </a:lnTo>
                  <a:lnTo>
                    <a:pt x="18" y="190"/>
                  </a:lnTo>
                  <a:lnTo>
                    <a:pt x="25" y="201"/>
                  </a:lnTo>
                  <a:lnTo>
                    <a:pt x="33" y="210"/>
                  </a:lnTo>
                  <a:lnTo>
                    <a:pt x="42" y="218"/>
                  </a:lnTo>
                  <a:lnTo>
                    <a:pt x="52" y="226"/>
                  </a:lnTo>
                  <a:lnTo>
                    <a:pt x="61" y="233"/>
                  </a:lnTo>
                  <a:lnTo>
                    <a:pt x="71" y="239"/>
                  </a:lnTo>
                  <a:lnTo>
                    <a:pt x="83" y="245"/>
                  </a:lnTo>
                  <a:lnTo>
                    <a:pt x="94" y="250"/>
                  </a:lnTo>
                  <a:lnTo>
                    <a:pt x="105" y="254"/>
                  </a:lnTo>
                  <a:lnTo>
                    <a:pt x="116" y="258"/>
                  </a:lnTo>
                  <a:lnTo>
                    <a:pt x="129" y="260"/>
                  </a:lnTo>
                  <a:lnTo>
                    <a:pt x="140" y="263"/>
                  </a:lnTo>
                  <a:lnTo>
                    <a:pt x="152" y="264"/>
                  </a:lnTo>
                  <a:lnTo>
                    <a:pt x="165" y="265"/>
                  </a:lnTo>
                  <a:lnTo>
                    <a:pt x="177" y="266"/>
                  </a:lnTo>
                  <a:lnTo>
                    <a:pt x="189" y="265"/>
                  </a:lnTo>
                  <a:lnTo>
                    <a:pt x="201" y="264"/>
                  </a:lnTo>
                  <a:lnTo>
                    <a:pt x="214" y="263"/>
                  </a:lnTo>
                  <a:lnTo>
                    <a:pt x="213" y="263"/>
                  </a:lnTo>
                  <a:lnTo>
                    <a:pt x="202" y="18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6" name="Freeform 503"/>
            <p:cNvSpPr>
              <a:spLocks/>
            </p:cNvSpPr>
            <p:nvPr/>
          </p:nvSpPr>
          <p:spPr bwMode="auto">
            <a:xfrm>
              <a:off x="2179" y="1724"/>
              <a:ext cx="72" cy="21"/>
            </a:xfrm>
            <a:custGeom>
              <a:avLst/>
              <a:gdLst>
                <a:gd name="T0" fmla="*/ 0 w 1164"/>
                <a:gd name="T1" fmla="*/ 0 h 334"/>
                <a:gd name="T2" fmla="*/ 0 w 1164"/>
                <a:gd name="T3" fmla="*/ 0 h 334"/>
                <a:gd name="T4" fmla="*/ 0 w 1164"/>
                <a:gd name="T5" fmla="*/ 0 h 334"/>
                <a:gd name="T6" fmla="*/ 0 w 1164"/>
                <a:gd name="T7" fmla="*/ 0 h 334"/>
                <a:gd name="T8" fmla="*/ 0 w 1164"/>
                <a:gd name="T9" fmla="*/ 0 h 334"/>
                <a:gd name="T10" fmla="*/ 0 w 1164"/>
                <a:gd name="T11" fmla="*/ 0 h 334"/>
                <a:gd name="T12" fmla="*/ 0 w 1164"/>
                <a:gd name="T13" fmla="*/ 0 h 334"/>
                <a:gd name="T14" fmla="*/ 0 w 1164"/>
                <a:gd name="T15" fmla="*/ 0 h 334"/>
                <a:gd name="T16" fmla="*/ 0 w 1164"/>
                <a:gd name="T17" fmla="*/ 0 h 334"/>
                <a:gd name="T18" fmla="*/ 0 w 1164"/>
                <a:gd name="T19" fmla="*/ 0 h 334"/>
                <a:gd name="T20" fmla="*/ 0 w 1164"/>
                <a:gd name="T21" fmla="*/ 0 h 334"/>
                <a:gd name="T22" fmla="*/ 0 w 1164"/>
                <a:gd name="T23" fmla="*/ 0 h 334"/>
                <a:gd name="T24" fmla="*/ 0 w 1164"/>
                <a:gd name="T25" fmla="*/ 0 h 334"/>
                <a:gd name="T26" fmla="*/ 0 w 1164"/>
                <a:gd name="T27" fmla="*/ 0 h 334"/>
                <a:gd name="T28" fmla="*/ 0 w 1164"/>
                <a:gd name="T29" fmla="*/ 0 h 334"/>
                <a:gd name="T30" fmla="*/ 0 w 1164"/>
                <a:gd name="T31" fmla="*/ 0 h 334"/>
                <a:gd name="T32" fmla="*/ 0 w 1164"/>
                <a:gd name="T33" fmla="*/ 0 h 334"/>
                <a:gd name="T34" fmla="*/ 0 w 1164"/>
                <a:gd name="T35" fmla="*/ 0 h 334"/>
                <a:gd name="T36" fmla="*/ 0 w 1164"/>
                <a:gd name="T37" fmla="*/ 0 h 334"/>
                <a:gd name="T38" fmla="*/ 0 w 1164"/>
                <a:gd name="T39" fmla="*/ 0 h 334"/>
                <a:gd name="T40" fmla="*/ 0 w 1164"/>
                <a:gd name="T41" fmla="*/ 0 h 334"/>
                <a:gd name="T42" fmla="*/ 0 w 1164"/>
                <a:gd name="T43" fmla="*/ 0 h 334"/>
                <a:gd name="T44" fmla="*/ 0 w 1164"/>
                <a:gd name="T45" fmla="*/ 0 h 334"/>
                <a:gd name="T46" fmla="*/ 0 w 1164"/>
                <a:gd name="T47" fmla="*/ 0 h 334"/>
                <a:gd name="T48" fmla="*/ 0 w 1164"/>
                <a:gd name="T49" fmla="*/ 0 h 334"/>
                <a:gd name="T50" fmla="*/ 0 w 1164"/>
                <a:gd name="T51" fmla="*/ 0 h 334"/>
                <a:gd name="T52" fmla="*/ 0 w 1164"/>
                <a:gd name="T53" fmla="*/ 0 h 334"/>
                <a:gd name="T54" fmla="*/ 0 w 1164"/>
                <a:gd name="T55" fmla="*/ 0 h 334"/>
                <a:gd name="T56" fmla="*/ 0 w 1164"/>
                <a:gd name="T57" fmla="*/ 0 h 334"/>
                <a:gd name="T58" fmla="*/ 0 w 1164"/>
                <a:gd name="T59" fmla="*/ 0 h 334"/>
                <a:gd name="T60" fmla="*/ 0 w 1164"/>
                <a:gd name="T61" fmla="*/ 0 h 334"/>
                <a:gd name="T62" fmla="*/ 0 w 1164"/>
                <a:gd name="T63" fmla="*/ 0 h 334"/>
                <a:gd name="T64" fmla="*/ 0 w 1164"/>
                <a:gd name="T65" fmla="*/ 0 h 334"/>
                <a:gd name="T66" fmla="*/ 0 w 1164"/>
                <a:gd name="T67" fmla="*/ 0 h 334"/>
                <a:gd name="T68" fmla="*/ 0 w 1164"/>
                <a:gd name="T69" fmla="*/ 0 h 334"/>
                <a:gd name="T70" fmla="*/ 0 w 1164"/>
                <a:gd name="T71" fmla="*/ 0 h 334"/>
                <a:gd name="T72" fmla="*/ 0 w 1164"/>
                <a:gd name="T73" fmla="*/ 0 h 334"/>
                <a:gd name="T74" fmla="*/ 0 w 1164"/>
                <a:gd name="T75" fmla="*/ 0 h 334"/>
                <a:gd name="T76" fmla="*/ 0 w 1164"/>
                <a:gd name="T77" fmla="*/ 0 h 334"/>
                <a:gd name="T78" fmla="*/ 0 w 1164"/>
                <a:gd name="T79" fmla="*/ 0 h 334"/>
                <a:gd name="T80" fmla="*/ 0 w 1164"/>
                <a:gd name="T81" fmla="*/ 0 h 334"/>
                <a:gd name="T82" fmla="*/ 0 w 1164"/>
                <a:gd name="T83" fmla="*/ 0 h 334"/>
                <a:gd name="T84" fmla="*/ 0 w 1164"/>
                <a:gd name="T85" fmla="*/ 0 h 334"/>
                <a:gd name="T86" fmla="*/ 0 w 1164"/>
                <a:gd name="T87" fmla="*/ 0 h 334"/>
                <a:gd name="T88" fmla="*/ 0 w 1164"/>
                <a:gd name="T89" fmla="*/ 0 h 3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64"/>
                <a:gd name="T136" fmla="*/ 0 h 334"/>
                <a:gd name="T137" fmla="*/ 1164 w 1164"/>
                <a:gd name="T138" fmla="*/ 334 h 3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64" h="334">
                  <a:moveTo>
                    <a:pt x="1130" y="1"/>
                  </a:moveTo>
                  <a:lnTo>
                    <a:pt x="1130" y="0"/>
                  </a:lnTo>
                  <a:lnTo>
                    <a:pt x="1098" y="15"/>
                  </a:lnTo>
                  <a:lnTo>
                    <a:pt x="1065" y="30"/>
                  </a:lnTo>
                  <a:lnTo>
                    <a:pt x="1033" y="43"/>
                  </a:lnTo>
                  <a:lnTo>
                    <a:pt x="1000" y="56"/>
                  </a:lnTo>
                  <a:lnTo>
                    <a:pt x="967" y="69"/>
                  </a:lnTo>
                  <a:lnTo>
                    <a:pt x="933" y="80"/>
                  </a:lnTo>
                  <a:lnTo>
                    <a:pt x="899" y="91"/>
                  </a:lnTo>
                  <a:lnTo>
                    <a:pt x="866" y="101"/>
                  </a:lnTo>
                  <a:lnTo>
                    <a:pt x="832" y="112"/>
                  </a:lnTo>
                  <a:lnTo>
                    <a:pt x="798" y="121"/>
                  </a:lnTo>
                  <a:lnTo>
                    <a:pt x="763" y="130"/>
                  </a:lnTo>
                  <a:lnTo>
                    <a:pt x="728" y="138"/>
                  </a:lnTo>
                  <a:lnTo>
                    <a:pt x="659" y="155"/>
                  </a:lnTo>
                  <a:lnTo>
                    <a:pt x="588" y="169"/>
                  </a:lnTo>
                  <a:lnTo>
                    <a:pt x="516" y="182"/>
                  </a:lnTo>
                  <a:lnTo>
                    <a:pt x="443" y="195"/>
                  </a:lnTo>
                  <a:lnTo>
                    <a:pt x="370" y="206"/>
                  </a:lnTo>
                  <a:lnTo>
                    <a:pt x="298" y="217"/>
                  </a:lnTo>
                  <a:lnTo>
                    <a:pt x="149" y="237"/>
                  </a:lnTo>
                  <a:lnTo>
                    <a:pt x="0" y="257"/>
                  </a:lnTo>
                  <a:lnTo>
                    <a:pt x="11" y="334"/>
                  </a:lnTo>
                  <a:lnTo>
                    <a:pt x="159" y="314"/>
                  </a:lnTo>
                  <a:lnTo>
                    <a:pt x="308" y="293"/>
                  </a:lnTo>
                  <a:lnTo>
                    <a:pt x="383" y="283"/>
                  </a:lnTo>
                  <a:lnTo>
                    <a:pt x="456" y="271"/>
                  </a:lnTo>
                  <a:lnTo>
                    <a:pt x="529" y="258"/>
                  </a:lnTo>
                  <a:lnTo>
                    <a:pt x="602" y="245"/>
                  </a:lnTo>
                  <a:lnTo>
                    <a:pt x="675" y="231"/>
                  </a:lnTo>
                  <a:lnTo>
                    <a:pt x="746" y="214"/>
                  </a:lnTo>
                  <a:lnTo>
                    <a:pt x="783" y="205"/>
                  </a:lnTo>
                  <a:lnTo>
                    <a:pt x="817" y="196"/>
                  </a:lnTo>
                  <a:lnTo>
                    <a:pt x="853" y="185"/>
                  </a:lnTo>
                  <a:lnTo>
                    <a:pt x="888" y="175"/>
                  </a:lnTo>
                  <a:lnTo>
                    <a:pt x="923" y="165"/>
                  </a:lnTo>
                  <a:lnTo>
                    <a:pt x="958" y="153"/>
                  </a:lnTo>
                  <a:lnTo>
                    <a:pt x="993" y="141"/>
                  </a:lnTo>
                  <a:lnTo>
                    <a:pt x="1028" y="128"/>
                  </a:lnTo>
                  <a:lnTo>
                    <a:pt x="1061" y="115"/>
                  </a:lnTo>
                  <a:lnTo>
                    <a:pt x="1096" y="100"/>
                  </a:lnTo>
                  <a:lnTo>
                    <a:pt x="1130" y="86"/>
                  </a:lnTo>
                  <a:lnTo>
                    <a:pt x="1163" y="71"/>
                  </a:lnTo>
                  <a:lnTo>
                    <a:pt x="1164" y="71"/>
                  </a:lnTo>
                  <a:lnTo>
                    <a:pt x="1130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7" name="Freeform 504"/>
            <p:cNvSpPr>
              <a:spLocks/>
            </p:cNvSpPr>
            <p:nvPr/>
          </p:nvSpPr>
          <p:spPr bwMode="auto">
            <a:xfrm>
              <a:off x="2246" y="1697"/>
              <a:ext cx="12" cy="31"/>
            </a:xfrm>
            <a:custGeom>
              <a:avLst/>
              <a:gdLst>
                <a:gd name="T0" fmla="*/ 0 w 196"/>
                <a:gd name="T1" fmla="*/ 0 h 504"/>
                <a:gd name="T2" fmla="*/ 0 w 196"/>
                <a:gd name="T3" fmla="*/ 0 h 504"/>
                <a:gd name="T4" fmla="*/ 0 w 196"/>
                <a:gd name="T5" fmla="*/ 0 h 504"/>
                <a:gd name="T6" fmla="*/ 0 w 196"/>
                <a:gd name="T7" fmla="*/ 0 h 504"/>
                <a:gd name="T8" fmla="*/ 0 w 196"/>
                <a:gd name="T9" fmla="*/ 0 h 504"/>
                <a:gd name="T10" fmla="*/ 0 w 196"/>
                <a:gd name="T11" fmla="*/ 0 h 504"/>
                <a:gd name="T12" fmla="*/ 0 w 196"/>
                <a:gd name="T13" fmla="*/ 0 h 504"/>
                <a:gd name="T14" fmla="*/ 0 w 196"/>
                <a:gd name="T15" fmla="*/ 0 h 504"/>
                <a:gd name="T16" fmla="*/ 0 w 196"/>
                <a:gd name="T17" fmla="*/ 0 h 504"/>
                <a:gd name="T18" fmla="*/ 0 w 196"/>
                <a:gd name="T19" fmla="*/ 0 h 504"/>
                <a:gd name="T20" fmla="*/ 0 w 196"/>
                <a:gd name="T21" fmla="*/ 0 h 504"/>
                <a:gd name="T22" fmla="*/ 0 w 196"/>
                <a:gd name="T23" fmla="*/ 0 h 504"/>
                <a:gd name="T24" fmla="*/ 0 w 196"/>
                <a:gd name="T25" fmla="*/ 0 h 504"/>
                <a:gd name="T26" fmla="*/ 0 w 196"/>
                <a:gd name="T27" fmla="*/ 0 h 504"/>
                <a:gd name="T28" fmla="*/ 0 w 196"/>
                <a:gd name="T29" fmla="*/ 0 h 504"/>
                <a:gd name="T30" fmla="*/ 0 w 196"/>
                <a:gd name="T31" fmla="*/ 0 h 504"/>
                <a:gd name="T32" fmla="*/ 0 w 196"/>
                <a:gd name="T33" fmla="*/ 0 h 504"/>
                <a:gd name="T34" fmla="*/ 0 w 196"/>
                <a:gd name="T35" fmla="*/ 0 h 504"/>
                <a:gd name="T36" fmla="*/ 0 w 196"/>
                <a:gd name="T37" fmla="*/ 0 h 504"/>
                <a:gd name="T38" fmla="*/ 0 w 196"/>
                <a:gd name="T39" fmla="*/ 0 h 504"/>
                <a:gd name="T40" fmla="*/ 0 w 196"/>
                <a:gd name="T41" fmla="*/ 0 h 504"/>
                <a:gd name="T42" fmla="*/ 0 w 196"/>
                <a:gd name="T43" fmla="*/ 0 h 504"/>
                <a:gd name="T44" fmla="*/ 0 w 196"/>
                <a:gd name="T45" fmla="*/ 0 h 504"/>
                <a:gd name="T46" fmla="*/ 0 w 196"/>
                <a:gd name="T47" fmla="*/ 0 h 504"/>
                <a:gd name="T48" fmla="*/ 0 w 196"/>
                <a:gd name="T49" fmla="*/ 0 h 504"/>
                <a:gd name="T50" fmla="*/ 0 w 196"/>
                <a:gd name="T51" fmla="*/ 0 h 504"/>
                <a:gd name="T52" fmla="*/ 0 w 196"/>
                <a:gd name="T53" fmla="*/ 0 h 504"/>
                <a:gd name="T54" fmla="*/ 0 w 196"/>
                <a:gd name="T55" fmla="*/ 0 h 504"/>
                <a:gd name="T56" fmla="*/ 0 w 196"/>
                <a:gd name="T57" fmla="*/ 0 h 504"/>
                <a:gd name="T58" fmla="*/ 0 w 196"/>
                <a:gd name="T59" fmla="*/ 0 h 504"/>
                <a:gd name="T60" fmla="*/ 0 w 196"/>
                <a:gd name="T61" fmla="*/ 0 h 504"/>
                <a:gd name="T62" fmla="*/ 0 w 196"/>
                <a:gd name="T63" fmla="*/ 0 h 504"/>
                <a:gd name="T64" fmla="*/ 0 w 196"/>
                <a:gd name="T65" fmla="*/ 0 h 504"/>
                <a:gd name="T66" fmla="*/ 0 w 196"/>
                <a:gd name="T67" fmla="*/ 0 h 5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6"/>
                <a:gd name="T103" fmla="*/ 0 h 504"/>
                <a:gd name="T104" fmla="*/ 196 w 196"/>
                <a:gd name="T105" fmla="*/ 504 h 50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6" h="504">
                  <a:moveTo>
                    <a:pt x="0" y="51"/>
                  </a:moveTo>
                  <a:lnTo>
                    <a:pt x="1" y="51"/>
                  </a:lnTo>
                  <a:lnTo>
                    <a:pt x="11" y="63"/>
                  </a:lnTo>
                  <a:lnTo>
                    <a:pt x="21" y="77"/>
                  </a:lnTo>
                  <a:lnTo>
                    <a:pt x="30" y="90"/>
                  </a:lnTo>
                  <a:lnTo>
                    <a:pt x="41" y="103"/>
                  </a:lnTo>
                  <a:lnTo>
                    <a:pt x="49" y="118"/>
                  </a:lnTo>
                  <a:lnTo>
                    <a:pt x="58" y="132"/>
                  </a:lnTo>
                  <a:lnTo>
                    <a:pt x="66" y="146"/>
                  </a:lnTo>
                  <a:lnTo>
                    <a:pt x="74" y="161"/>
                  </a:lnTo>
                  <a:lnTo>
                    <a:pt x="82" y="176"/>
                  </a:lnTo>
                  <a:lnTo>
                    <a:pt x="88" y="190"/>
                  </a:lnTo>
                  <a:lnTo>
                    <a:pt x="94" y="206"/>
                  </a:lnTo>
                  <a:lnTo>
                    <a:pt x="100" y="220"/>
                  </a:lnTo>
                  <a:lnTo>
                    <a:pt x="104" y="235"/>
                  </a:lnTo>
                  <a:lnTo>
                    <a:pt x="108" y="250"/>
                  </a:lnTo>
                  <a:lnTo>
                    <a:pt x="112" y="264"/>
                  </a:lnTo>
                  <a:lnTo>
                    <a:pt x="115" y="278"/>
                  </a:lnTo>
                  <a:lnTo>
                    <a:pt x="117" y="293"/>
                  </a:lnTo>
                  <a:lnTo>
                    <a:pt x="119" y="306"/>
                  </a:lnTo>
                  <a:lnTo>
                    <a:pt x="119" y="319"/>
                  </a:lnTo>
                  <a:lnTo>
                    <a:pt x="119" y="332"/>
                  </a:lnTo>
                  <a:lnTo>
                    <a:pt x="117" y="343"/>
                  </a:lnTo>
                  <a:lnTo>
                    <a:pt x="116" y="354"/>
                  </a:lnTo>
                  <a:lnTo>
                    <a:pt x="113" y="365"/>
                  </a:lnTo>
                  <a:lnTo>
                    <a:pt x="110" y="376"/>
                  </a:lnTo>
                  <a:lnTo>
                    <a:pt x="106" y="385"/>
                  </a:lnTo>
                  <a:lnTo>
                    <a:pt x="102" y="393"/>
                  </a:lnTo>
                  <a:lnTo>
                    <a:pt x="97" y="401"/>
                  </a:lnTo>
                  <a:lnTo>
                    <a:pt x="91" y="408"/>
                  </a:lnTo>
                  <a:lnTo>
                    <a:pt x="84" y="416"/>
                  </a:lnTo>
                  <a:lnTo>
                    <a:pt x="76" y="422"/>
                  </a:lnTo>
                  <a:lnTo>
                    <a:pt x="67" y="428"/>
                  </a:lnTo>
                  <a:lnTo>
                    <a:pt x="57" y="434"/>
                  </a:lnTo>
                  <a:lnTo>
                    <a:pt x="91" y="504"/>
                  </a:lnTo>
                  <a:lnTo>
                    <a:pt x="107" y="495"/>
                  </a:lnTo>
                  <a:lnTo>
                    <a:pt x="122" y="484"/>
                  </a:lnTo>
                  <a:lnTo>
                    <a:pt x="136" y="473"/>
                  </a:lnTo>
                  <a:lnTo>
                    <a:pt x="148" y="461"/>
                  </a:lnTo>
                  <a:lnTo>
                    <a:pt x="160" y="446"/>
                  </a:lnTo>
                  <a:lnTo>
                    <a:pt x="169" y="432"/>
                  </a:lnTo>
                  <a:lnTo>
                    <a:pt x="177" y="418"/>
                  </a:lnTo>
                  <a:lnTo>
                    <a:pt x="183" y="401"/>
                  </a:lnTo>
                  <a:lnTo>
                    <a:pt x="188" y="385"/>
                  </a:lnTo>
                  <a:lnTo>
                    <a:pt x="192" y="368"/>
                  </a:lnTo>
                  <a:lnTo>
                    <a:pt x="194" y="352"/>
                  </a:lnTo>
                  <a:lnTo>
                    <a:pt x="196" y="335"/>
                  </a:lnTo>
                  <a:lnTo>
                    <a:pt x="196" y="318"/>
                  </a:lnTo>
                  <a:lnTo>
                    <a:pt x="195" y="301"/>
                  </a:lnTo>
                  <a:lnTo>
                    <a:pt x="194" y="283"/>
                  </a:lnTo>
                  <a:lnTo>
                    <a:pt x="191" y="265"/>
                  </a:lnTo>
                  <a:lnTo>
                    <a:pt x="188" y="248"/>
                  </a:lnTo>
                  <a:lnTo>
                    <a:pt x="183" y="230"/>
                  </a:lnTo>
                  <a:lnTo>
                    <a:pt x="179" y="213"/>
                  </a:lnTo>
                  <a:lnTo>
                    <a:pt x="173" y="195"/>
                  </a:lnTo>
                  <a:lnTo>
                    <a:pt x="167" y="177"/>
                  </a:lnTo>
                  <a:lnTo>
                    <a:pt x="160" y="160"/>
                  </a:lnTo>
                  <a:lnTo>
                    <a:pt x="151" y="143"/>
                  </a:lnTo>
                  <a:lnTo>
                    <a:pt x="143" y="126"/>
                  </a:lnTo>
                  <a:lnTo>
                    <a:pt x="134" y="108"/>
                  </a:lnTo>
                  <a:lnTo>
                    <a:pt x="125" y="92"/>
                  </a:lnTo>
                  <a:lnTo>
                    <a:pt x="114" y="76"/>
                  </a:lnTo>
                  <a:lnTo>
                    <a:pt x="104" y="60"/>
                  </a:lnTo>
                  <a:lnTo>
                    <a:pt x="93" y="44"/>
                  </a:lnTo>
                  <a:lnTo>
                    <a:pt x="82" y="29"/>
                  </a:lnTo>
                  <a:lnTo>
                    <a:pt x="70" y="14"/>
                  </a:lnTo>
                  <a:lnTo>
                    <a:pt x="58" y="0"/>
                  </a:lnTo>
                  <a:lnTo>
                    <a:pt x="58" y="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8" name="Freeform 505"/>
            <p:cNvSpPr>
              <a:spLocks/>
            </p:cNvSpPr>
            <p:nvPr/>
          </p:nvSpPr>
          <p:spPr bwMode="auto">
            <a:xfrm>
              <a:off x="2238" y="1652"/>
              <a:ext cx="94" cy="64"/>
            </a:xfrm>
            <a:custGeom>
              <a:avLst/>
              <a:gdLst>
                <a:gd name="T0" fmla="*/ 0 w 1495"/>
                <a:gd name="T1" fmla="*/ 0 h 1025"/>
                <a:gd name="T2" fmla="*/ 0 w 1495"/>
                <a:gd name="T3" fmla="*/ 0 h 1025"/>
                <a:gd name="T4" fmla="*/ 0 w 1495"/>
                <a:gd name="T5" fmla="*/ 0 h 1025"/>
                <a:gd name="T6" fmla="*/ 0 w 1495"/>
                <a:gd name="T7" fmla="*/ 0 h 1025"/>
                <a:gd name="T8" fmla="*/ 0 w 1495"/>
                <a:gd name="T9" fmla="*/ 0 h 1025"/>
                <a:gd name="T10" fmla="*/ 0 w 1495"/>
                <a:gd name="T11" fmla="*/ 0 h 1025"/>
                <a:gd name="T12" fmla="*/ 0 w 1495"/>
                <a:gd name="T13" fmla="*/ 0 h 1025"/>
                <a:gd name="T14" fmla="*/ 0 w 1495"/>
                <a:gd name="T15" fmla="*/ 0 h 1025"/>
                <a:gd name="T16" fmla="*/ 0 w 1495"/>
                <a:gd name="T17" fmla="*/ 0 h 1025"/>
                <a:gd name="T18" fmla="*/ 0 w 1495"/>
                <a:gd name="T19" fmla="*/ 0 h 1025"/>
                <a:gd name="T20" fmla="*/ 0 w 1495"/>
                <a:gd name="T21" fmla="*/ 0 h 1025"/>
                <a:gd name="T22" fmla="*/ 0 w 1495"/>
                <a:gd name="T23" fmla="*/ 0 h 1025"/>
                <a:gd name="T24" fmla="*/ 0 w 1495"/>
                <a:gd name="T25" fmla="*/ 0 h 1025"/>
                <a:gd name="T26" fmla="*/ 0 w 1495"/>
                <a:gd name="T27" fmla="*/ 0 h 1025"/>
                <a:gd name="T28" fmla="*/ 0 w 1495"/>
                <a:gd name="T29" fmla="*/ 0 h 1025"/>
                <a:gd name="T30" fmla="*/ 0 w 1495"/>
                <a:gd name="T31" fmla="*/ 0 h 1025"/>
                <a:gd name="T32" fmla="*/ 0 w 1495"/>
                <a:gd name="T33" fmla="*/ 0 h 1025"/>
                <a:gd name="T34" fmla="*/ 0 w 1495"/>
                <a:gd name="T35" fmla="*/ 0 h 1025"/>
                <a:gd name="T36" fmla="*/ 0 w 1495"/>
                <a:gd name="T37" fmla="*/ 0 h 1025"/>
                <a:gd name="T38" fmla="*/ 0 w 1495"/>
                <a:gd name="T39" fmla="*/ 0 h 1025"/>
                <a:gd name="T40" fmla="*/ 0 w 1495"/>
                <a:gd name="T41" fmla="*/ 0 h 1025"/>
                <a:gd name="T42" fmla="*/ 0 w 1495"/>
                <a:gd name="T43" fmla="*/ 0 h 1025"/>
                <a:gd name="T44" fmla="*/ 0 w 1495"/>
                <a:gd name="T45" fmla="*/ 0 h 1025"/>
                <a:gd name="T46" fmla="*/ 0 w 1495"/>
                <a:gd name="T47" fmla="*/ 0 h 1025"/>
                <a:gd name="T48" fmla="*/ 0 w 1495"/>
                <a:gd name="T49" fmla="*/ 0 h 1025"/>
                <a:gd name="T50" fmla="*/ 0 w 1495"/>
                <a:gd name="T51" fmla="*/ 0 h 1025"/>
                <a:gd name="T52" fmla="*/ 0 w 1495"/>
                <a:gd name="T53" fmla="*/ 0 h 1025"/>
                <a:gd name="T54" fmla="*/ 0 w 1495"/>
                <a:gd name="T55" fmla="*/ 0 h 1025"/>
                <a:gd name="T56" fmla="*/ 0 w 1495"/>
                <a:gd name="T57" fmla="*/ 0 h 1025"/>
                <a:gd name="T58" fmla="*/ 0 w 1495"/>
                <a:gd name="T59" fmla="*/ 0 h 1025"/>
                <a:gd name="T60" fmla="*/ 0 w 1495"/>
                <a:gd name="T61" fmla="*/ 0 h 1025"/>
                <a:gd name="T62" fmla="*/ 0 w 1495"/>
                <a:gd name="T63" fmla="*/ 0 h 1025"/>
                <a:gd name="T64" fmla="*/ 0 w 1495"/>
                <a:gd name="T65" fmla="*/ 0 h 1025"/>
                <a:gd name="T66" fmla="*/ 0 w 1495"/>
                <a:gd name="T67" fmla="*/ 0 h 1025"/>
                <a:gd name="T68" fmla="*/ 0 w 1495"/>
                <a:gd name="T69" fmla="*/ 0 h 1025"/>
                <a:gd name="T70" fmla="*/ 0 w 1495"/>
                <a:gd name="T71" fmla="*/ 0 h 1025"/>
                <a:gd name="T72" fmla="*/ 0 w 1495"/>
                <a:gd name="T73" fmla="*/ 0 h 1025"/>
                <a:gd name="T74" fmla="*/ 0 w 1495"/>
                <a:gd name="T75" fmla="*/ 0 h 1025"/>
                <a:gd name="T76" fmla="*/ 0 w 1495"/>
                <a:gd name="T77" fmla="*/ 0 h 1025"/>
                <a:gd name="T78" fmla="*/ 0 w 1495"/>
                <a:gd name="T79" fmla="*/ 0 h 1025"/>
                <a:gd name="T80" fmla="*/ 0 w 1495"/>
                <a:gd name="T81" fmla="*/ 0 h 1025"/>
                <a:gd name="T82" fmla="*/ 0 w 1495"/>
                <a:gd name="T83" fmla="*/ 0 h 1025"/>
                <a:gd name="T84" fmla="*/ 0 w 1495"/>
                <a:gd name="T85" fmla="*/ 0 h 1025"/>
                <a:gd name="T86" fmla="*/ 0 w 1495"/>
                <a:gd name="T87" fmla="*/ 0 h 1025"/>
                <a:gd name="T88" fmla="*/ 0 w 1495"/>
                <a:gd name="T89" fmla="*/ 0 h 10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495"/>
                <a:gd name="T136" fmla="*/ 0 h 1025"/>
                <a:gd name="T137" fmla="*/ 1495 w 1495"/>
                <a:gd name="T138" fmla="*/ 1025 h 10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495" h="1025">
                  <a:moveTo>
                    <a:pt x="1293" y="67"/>
                  </a:moveTo>
                  <a:lnTo>
                    <a:pt x="1250" y="54"/>
                  </a:lnTo>
                  <a:lnTo>
                    <a:pt x="1206" y="43"/>
                  </a:lnTo>
                  <a:lnTo>
                    <a:pt x="1162" y="33"/>
                  </a:lnTo>
                  <a:lnTo>
                    <a:pt x="1117" y="24"/>
                  </a:lnTo>
                  <a:lnTo>
                    <a:pt x="1072" y="17"/>
                  </a:lnTo>
                  <a:lnTo>
                    <a:pt x="1026" y="11"/>
                  </a:lnTo>
                  <a:lnTo>
                    <a:pt x="980" y="6"/>
                  </a:lnTo>
                  <a:lnTo>
                    <a:pt x="933" y="3"/>
                  </a:lnTo>
                  <a:lnTo>
                    <a:pt x="886" y="0"/>
                  </a:lnTo>
                  <a:lnTo>
                    <a:pt x="840" y="0"/>
                  </a:lnTo>
                  <a:lnTo>
                    <a:pt x="793" y="1"/>
                  </a:lnTo>
                  <a:lnTo>
                    <a:pt x="747" y="4"/>
                  </a:lnTo>
                  <a:lnTo>
                    <a:pt x="702" y="8"/>
                  </a:lnTo>
                  <a:lnTo>
                    <a:pt x="656" y="13"/>
                  </a:lnTo>
                  <a:lnTo>
                    <a:pt x="611" y="20"/>
                  </a:lnTo>
                  <a:lnTo>
                    <a:pt x="566" y="28"/>
                  </a:lnTo>
                  <a:lnTo>
                    <a:pt x="522" y="38"/>
                  </a:lnTo>
                  <a:lnTo>
                    <a:pt x="479" y="51"/>
                  </a:lnTo>
                  <a:lnTo>
                    <a:pt x="437" y="64"/>
                  </a:lnTo>
                  <a:lnTo>
                    <a:pt x="396" y="79"/>
                  </a:lnTo>
                  <a:lnTo>
                    <a:pt x="356" y="97"/>
                  </a:lnTo>
                  <a:lnTo>
                    <a:pt x="317" y="116"/>
                  </a:lnTo>
                  <a:lnTo>
                    <a:pt x="279" y="137"/>
                  </a:lnTo>
                  <a:lnTo>
                    <a:pt x="244" y="159"/>
                  </a:lnTo>
                  <a:lnTo>
                    <a:pt x="209" y="184"/>
                  </a:lnTo>
                  <a:lnTo>
                    <a:pt x="175" y="210"/>
                  </a:lnTo>
                  <a:lnTo>
                    <a:pt x="143" y="238"/>
                  </a:lnTo>
                  <a:lnTo>
                    <a:pt x="113" y="269"/>
                  </a:lnTo>
                  <a:lnTo>
                    <a:pt x="86" y="301"/>
                  </a:lnTo>
                  <a:lnTo>
                    <a:pt x="60" y="335"/>
                  </a:lnTo>
                  <a:lnTo>
                    <a:pt x="35" y="371"/>
                  </a:lnTo>
                  <a:lnTo>
                    <a:pt x="14" y="410"/>
                  </a:lnTo>
                  <a:lnTo>
                    <a:pt x="8" y="424"/>
                  </a:lnTo>
                  <a:lnTo>
                    <a:pt x="3" y="436"/>
                  </a:lnTo>
                  <a:lnTo>
                    <a:pt x="1" y="449"/>
                  </a:lnTo>
                  <a:lnTo>
                    <a:pt x="0" y="461"/>
                  </a:lnTo>
                  <a:lnTo>
                    <a:pt x="1" y="475"/>
                  </a:lnTo>
                  <a:lnTo>
                    <a:pt x="3" y="487"/>
                  </a:lnTo>
                  <a:lnTo>
                    <a:pt x="7" y="499"/>
                  </a:lnTo>
                  <a:lnTo>
                    <a:pt x="12" y="511"/>
                  </a:lnTo>
                  <a:lnTo>
                    <a:pt x="18" y="523"/>
                  </a:lnTo>
                  <a:lnTo>
                    <a:pt x="26" y="535"/>
                  </a:lnTo>
                  <a:lnTo>
                    <a:pt x="34" y="547"/>
                  </a:lnTo>
                  <a:lnTo>
                    <a:pt x="44" y="559"/>
                  </a:lnTo>
                  <a:lnTo>
                    <a:pt x="65" y="581"/>
                  </a:lnTo>
                  <a:lnTo>
                    <a:pt x="90" y="605"/>
                  </a:lnTo>
                  <a:lnTo>
                    <a:pt x="144" y="652"/>
                  </a:lnTo>
                  <a:lnTo>
                    <a:pt x="199" y="701"/>
                  </a:lnTo>
                  <a:lnTo>
                    <a:pt x="225" y="727"/>
                  </a:lnTo>
                  <a:lnTo>
                    <a:pt x="250" y="752"/>
                  </a:lnTo>
                  <a:lnTo>
                    <a:pt x="262" y="767"/>
                  </a:lnTo>
                  <a:lnTo>
                    <a:pt x="272" y="780"/>
                  </a:lnTo>
                  <a:lnTo>
                    <a:pt x="281" y="794"/>
                  </a:lnTo>
                  <a:lnTo>
                    <a:pt x="291" y="809"/>
                  </a:lnTo>
                  <a:lnTo>
                    <a:pt x="304" y="829"/>
                  </a:lnTo>
                  <a:lnTo>
                    <a:pt x="319" y="850"/>
                  </a:lnTo>
                  <a:lnTo>
                    <a:pt x="337" y="870"/>
                  </a:lnTo>
                  <a:lnTo>
                    <a:pt x="355" y="891"/>
                  </a:lnTo>
                  <a:lnTo>
                    <a:pt x="375" y="910"/>
                  </a:lnTo>
                  <a:lnTo>
                    <a:pt x="396" y="929"/>
                  </a:lnTo>
                  <a:lnTo>
                    <a:pt x="418" y="946"/>
                  </a:lnTo>
                  <a:lnTo>
                    <a:pt x="441" y="962"/>
                  </a:lnTo>
                  <a:lnTo>
                    <a:pt x="464" y="977"/>
                  </a:lnTo>
                  <a:lnTo>
                    <a:pt x="489" y="990"/>
                  </a:lnTo>
                  <a:lnTo>
                    <a:pt x="512" y="1001"/>
                  </a:lnTo>
                  <a:lnTo>
                    <a:pt x="536" y="1011"/>
                  </a:lnTo>
                  <a:lnTo>
                    <a:pt x="548" y="1015"/>
                  </a:lnTo>
                  <a:lnTo>
                    <a:pt x="560" y="1018"/>
                  </a:lnTo>
                  <a:lnTo>
                    <a:pt x="572" y="1021"/>
                  </a:lnTo>
                  <a:lnTo>
                    <a:pt x="584" y="1023"/>
                  </a:lnTo>
                  <a:lnTo>
                    <a:pt x="595" y="1024"/>
                  </a:lnTo>
                  <a:lnTo>
                    <a:pt x="606" y="1025"/>
                  </a:lnTo>
                  <a:lnTo>
                    <a:pt x="618" y="1025"/>
                  </a:lnTo>
                  <a:lnTo>
                    <a:pt x="629" y="1024"/>
                  </a:lnTo>
                  <a:lnTo>
                    <a:pt x="663" y="1020"/>
                  </a:lnTo>
                  <a:lnTo>
                    <a:pt x="696" y="1015"/>
                  </a:lnTo>
                  <a:lnTo>
                    <a:pt x="728" y="1008"/>
                  </a:lnTo>
                  <a:lnTo>
                    <a:pt x="760" y="999"/>
                  </a:lnTo>
                  <a:lnTo>
                    <a:pt x="791" y="990"/>
                  </a:lnTo>
                  <a:lnTo>
                    <a:pt x="821" y="980"/>
                  </a:lnTo>
                  <a:lnTo>
                    <a:pt x="850" y="968"/>
                  </a:lnTo>
                  <a:lnTo>
                    <a:pt x="880" y="955"/>
                  </a:lnTo>
                  <a:lnTo>
                    <a:pt x="908" y="941"/>
                  </a:lnTo>
                  <a:lnTo>
                    <a:pt x="936" y="927"/>
                  </a:lnTo>
                  <a:lnTo>
                    <a:pt x="963" y="910"/>
                  </a:lnTo>
                  <a:lnTo>
                    <a:pt x="990" y="894"/>
                  </a:lnTo>
                  <a:lnTo>
                    <a:pt x="1016" y="875"/>
                  </a:lnTo>
                  <a:lnTo>
                    <a:pt x="1042" y="857"/>
                  </a:lnTo>
                  <a:lnTo>
                    <a:pt x="1067" y="837"/>
                  </a:lnTo>
                  <a:lnTo>
                    <a:pt x="1092" y="817"/>
                  </a:lnTo>
                  <a:lnTo>
                    <a:pt x="1116" y="796"/>
                  </a:lnTo>
                  <a:lnTo>
                    <a:pt x="1140" y="775"/>
                  </a:lnTo>
                  <a:lnTo>
                    <a:pt x="1164" y="752"/>
                  </a:lnTo>
                  <a:lnTo>
                    <a:pt x="1187" y="729"/>
                  </a:lnTo>
                  <a:lnTo>
                    <a:pt x="1209" y="705"/>
                  </a:lnTo>
                  <a:lnTo>
                    <a:pt x="1232" y="682"/>
                  </a:lnTo>
                  <a:lnTo>
                    <a:pt x="1254" y="656"/>
                  </a:lnTo>
                  <a:lnTo>
                    <a:pt x="1276" y="632"/>
                  </a:lnTo>
                  <a:lnTo>
                    <a:pt x="1319" y="579"/>
                  </a:lnTo>
                  <a:lnTo>
                    <a:pt x="1361" y="526"/>
                  </a:lnTo>
                  <a:lnTo>
                    <a:pt x="1402" y="471"/>
                  </a:lnTo>
                  <a:lnTo>
                    <a:pt x="1443" y="415"/>
                  </a:lnTo>
                  <a:lnTo>
                    <a:pt x="1457" y="396"/>
                  </a:lnTo>
                  <a:lnTo>
                    <a:pt x="1468" y="376"/>
                  </a:lnTo>
                  <a:lnTo>
                    <a:pt x="1478" y="357"/>
                  </a:lnTo>
                  <a:lnTo>
                    <a:pt x="1485" y="338"/>
                  </a:lnTo>
                  <a:lnTo>
                    <a:pt x="1490" y="318"/>
                  </a:lnTo>
                  <a:lnTo>
                    <a:pt x="1493" y="299"/>
                  </a:lnTo>
                  <a:lnTo>
                    <a:pt x="1495" y="279"/>
                  </a:lnTo>
                  <a:lnTo>
                    <a:pt x="1494" y="261"/>
                  </a:lnTo>
                  <a:lnTo>
                    <a:pt x="1492" y="242"/>
                  </a:lnTo>
                  <a:lnTo>
                    <a:pt x="1488" y="224"/>
                  </a:lnTo>
                  <a:lnTo>
                    <a:pt x="1482" y="205"/>
                  </a:lnTo>
                  <a:lnTo>
                    <a:pt x="1476" y="188"/>
                  </a:lnTo>
                  <a:lnTo>
                    <a:pt x="1466" y="172"/>
                  </a:lnTo>
                  <a:lnTo>
                    <a:pt x="1457" y="155"/>
                  </a:lnTo>
                  <a:lnTo>
                    <a:pt x="1446" y="139"/>
                  </a:lnTo>
                  <a:lnTo>
                    <a:pt x="1434" y="124"/>
                  </a:lnTo>
                  <a:lnTo>
                    <a:pt x="1419" y="110"/>
                  </a:lnTo>
                  <a:lnTo>
                    <a:pt x="1405" y="97"/>
                  </a:lnTo>
                  <a:lnTo>
                    <a:pt x="1390" y="83"/>
                  </a:lnTo>
                  <a:lnTo>
                    <a:pt x="1373" y="72"/>
                  </a:lnTo>
                  <a:lnTo>
                    <a:pt x="1356" y="62"/>
                  </a:lnTo>
                  <a:lnTo>
                    <a:pt x="1337" y="52"/>
                  </a:lnTo>
                  <a:lnTo>
                    <a:pt x="1319" y="43"/>
                  </a:lnTo>
                  <a:lnTo>
                    <a:pt x="1299" y="36"/>
                  </a:lnTo>
                  <a:lnTo>
                    <a:pt x="1280" y="30"/>
                  </a:lnTo>
                  <a:lnTo>
                    <a:pt x="1259" y="25"/>
                  </a:lnTo>
                  <a:lnTo>
                    <a:pt x="1239" y="22"/>
                  </a:lnTo>
                  <a:lnTo>
                    <a:pt x="1217" y="20"/>
                  </a:lnTo>
                  <a:lnTo>
                    <a:pt x="1197" y="20"/>
                  </a:lnTo>
                  <a:lnTo>
                    <a:pt x="1175" y="21"/>
                  </a:lnTo>
                  <a:lnTo>
                    <a:pt x="1154" y="23"/>
                  </a:lnTo>
                  <a:lnTo>
                    <a:pt x="1132" y="28"/>
                  </a:lnTo>
                  <a:lnTo>
                    <a:pt x="1293" y="6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39" name="Freeform 506"/>
            <p:cNvSpPr>
              <a:spLocks/>
            </p:cNvSpPr>
            <p:nvPr/>
          </p:nvSpPr>
          <p:spPr bwMode="auto">
            <a:xfrm>
              <a:off x="2237" y="1649"/>
              <a:ext cx="83" cy="30"/>
            </a:xfrm>
            <a:custGeom>
              <a:avLst/>
              <a:gdLst>
                <a:gd name="T0" fmla="*/ 0 w 1325"/>
                <a:gd name="T1" fmla="*/ 0 h 466"/>
                <a:gd name="T2" fmla="*/ 0 w 1325"/>
                <a:gd name="T3" fmla="*/ 0 h 466"/>
                <a:gd name="T4" fmla="*/ 0 w 1325"/>
                <a:gd name="T5" fmla="*/ 0 h 466"/>
                <a:gd name="T6" fmla="*/ 0 w 1325"/>
                <a:gd name="T7" fmla="*/ 0 h 466"/>
                <a:gd name="T8" fmla="*/ 0 w 1325"/>
                <a:gd name="T9" fmla="*/ 0 h 466"/>
                <a:gd name="T10" fmla="*/ 0 w 1325"/>
                <a:gd name="T11" fmla="*/ 0 h 466"/>
                <a:gd name="T12" fmla="*/ 0 w 1325"/>
                <a:gd name="T13" fmla="*/ 0 h 466"/>
                <a:gd name="T14" fmla="*/ 0 w 1325"/>
                <a:gd name="T15" fmla="*/ 0 h 466"/>
                <a:gd name="T16" fmla="*/ 0 w 1325"/>
                <a:gd name="T17" fmla="*/ 0 h 466"/>
                <a:gd name="T18" fmla="*/ 0 w 1325"/>
                <a:gd name="T19" fmla="*/ 0 h 466"/>
                <a:gd name="T20" fmla="*/ 0 w 1325"/>
                <a:gd name="T21" fmla="*/ 0 h 466"/>
                <a:gd name="T22" fmla="*/ 0 w 1325"/>
                <a:gd name="T23" fmla="*/ 0 h 466"/>
                <a:gd name="T24" fmla="*/ 0 w 1325"/>
                <a:gd name="T25" fmla="*/ 0 h 466"/>
                <a:gd name="T26" fmla="*/ 0 w 1325"/>
                <a:gd name="T27" fmla="*/ 0 h 466"/>
                <a:gd name="T28" fmla="*/ 0 w 1325"/>
                <a:gd name="T29" fmla="*/ 0 h 466"/>
                <a:gd name="T30" fmla="*/ 0 w 1325"/>
                <a:gd name="T31" fmla="*/ 0 h 466"/>
                <a:gd name="T32" fmla="*/ 0 w 1325"/>
                <a:gd name="T33" fmla="*/ 0 h 466"/>
                <a:gd name="T34" fmla="*/ 0 w 1325"/>
                <a:gd name="T35" fmla="*/ 0 h 466"/>
                <a:gd name="T36" fmla="*/ 0 w 1325"/>
                <a:gd name="T37" fmla="*/ 0 h 466"/>
                <a:gd name="T38" fmla="*/ 0 w 1325"/>
                <a:gd name="T39" fmla="*/ 0 h 466"/>
                <a:gd name="T40" fmla="*/ 0 w 1325"/>
                <a:gd name="T41" fmla="*/ 0 h 466"/>
                <a:gd name="T42" fmla="*/ 0 w 1325"/>
                <a:gd name="T43" fmla="*/ 0 h 466"/>
                <a:gd name="T44" fmla="*/ 0 w 1325"/>
                <a:gd name="T45" fmla="*/ 0 h 466"/>
                <a:gd name="T46" fmla="*/ 0 w 1325"/>
                <a:gd name="T47" fmla="*/ 0 h 466"/>
                <a:gd name="T48" fmla="*/ 0 w 1325"/>
                <a:gd name="T49" fmla="*/ 0 h 466"/>
                <a:gd name="T50" fmla="*/ 0 w 1325"/>
                <a:gd name="T51" fmla="*/ 0 h 466"/>
                <a:gd name="T52" fmla="*/ 0 w 1325"/>
                <a:gd name="T53" fmla="*/ 0 h 466"/>
                <a:gd name="T54" fmla="*/ 0 w 1325"/>
                <a:gd name="T55" fmla="*/ 0 h 466"/>
                <a:gd name="T56" fmla="*/ 0 w 1325"/>
                <a:gd name="T57" fmla="*/ 0 h 466"/>
                <a:gd name="T58" fmla="*/ 0 w 1325"/>
                <a:gd name="T59" fmla="*/ 0 h 466"/>
                <a:gd name="T60" fmla="*/ 0 w 1325"/>
                <a:gd name="T61" fmla="*/ 0 h 466"/>
                <a:gd name="T62" fmla="*/ 0 w 1325"/>
                <a:gd name="T63" fmla="*/ 0 h 466"/>
                <a:gd name="T64" fmla="*/ 0 w 1325"/>
                <a:gd name="T65" fmla="*/ 0 h 466"/>
                <a:gd name="T66" fmla="*/ 0 w 1325"/>
                <a:gd name="T67" fmla="*/ 0 h 466"/>
                <a:gd name="T68" fmla="*/ 0 w 1325"/>
                <a:gd name="T69" fmla="*/ 0 h 466"/>
                <a:gd name="T70" fmla="*/ 0 w 1325"/>
                <a:gd name="T71" fmla="*/ 0 h 466"/>
                <a:gd name="T72" fmla="*/ 0 w 1325"/>
                <a:gd name="T73" fmla="*/ 0 h 466"/>
                <a:gd name="T74" fmla="*/ 0 w 1325"/>
                <a:gd name="T75" fmla="*/ 0 h 466"/>
                <a:gd name="T76" fmla="*/ 0 w 1325"/>
                <a:gd name="T77" fmla="*/ 0 h 466"/>
                <a:gd name="T78" fmla="*/ 0 w 1325"/>
                <a:gd name="T79" fmla="*/ 0 h 466"/>
                <a:gd name="T80" fmla="*/ 0 w 1325"/>
                <a:gd name="T81" fmla="*/ 0 h 466"/>
                <a:gd name="T82" fmla="*/ 0 w 1325"/>
                <a:gd name="T83" fmla="*/ 0 h 466"/>
                <a:gd name="T84" fmla="*/ 0 w 1325"/>
                <a:gd name="T85" fmla="*/ 0 h 466"/>
                <a:gd name="T86" fmla="*/ 0 w 1325"/>
                <a:gd name="T87" fmla="*/ 0 h 466"/>
                <a:gd name="T88" fmla="*/ 0 w 1325"/>
                <a:gd name="T89" fmla="*/ 0 h 466"/>
                <a:gd name="T90" fmla="*/ 0 w 1325"/>
                <a:gd name="T91" fmla="*/ 0 h 4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25"/>
                <a:gd name="T139" fmla="*/ 0 h 466"/>
                <a:gd name="T140" fmla="*/ 1325 w 1325"/>
                <a:gd name="T141" fmla="*/ 466 h 4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25" h="466">
                  <a:moveTo>
                    <a:pt x="69" y="466"/>
                  </a:moveTo>
                  <a:lnTo>
                    <a:pt x="69" y="466"/>
                  </a:lnTo>
                  <a:lnTo>
                    <a:pt x="79" y="447"/>
                  </a:lnTo>
                  <a:lnTo>
                    <a:pt x="89" y="430"/>
                  </a:lnTo>
                  <a:lnTo>
                    <a:pt x="101" y="412"/>
                  </a:lnTo>
                  <a:lnTo>
                    <a:pt x="112" y="396"/>
                  </a:lnTo>
                  <a:lnTo>
                    <a:pt x="124" y="379"/>
                  </a:lnTo>
                  <a:lnTo>
                    <a:pt x="136" y="363"/>
                  </a:lnTo>
                  <a:lnTo>
                    <a:pt x="150" y="348"/>
                  </a:lnTo>
                  <a:lnTo>
                    <a:pt x="163" y="332"/>
                  </a:lnTo>
                  <a:lnTo>
                    <a:pt x="177" y="318"/>
                  </a:lnTo>
                  <a:lnTo>
                    <a:pt x="191" y="305"/>
                  </a:lnTo>
                  <a:lnTo>
                    <a:pt x="206" y="290"/>
                  </a:lnTo>
                  <a:lnTo>
                    <a:pt x="222" y="277"/>
                  </a:lnTo>
                  <a:lnTo>
                    <a:pt x="237" y="265"/>
                  </a:lnTo>
                  <a:lnTo>
                    <a:pt x="252" y="253"/>
                  </a:lnTo>
                  <a:lnTo>
                    <a:pt x="269" y="241"/>
                  </a:lnTo>
                  <a:lnTo>
                    <a:pt x="286" y="229"/>
                  </a:lnTo>
                  <a:lnTo>
                    <a:pt x="302" y="219"/>
                  </a:lnTo>
                  <a:lnTo>
                    <a:pt x="320" y="208"/>
                  </a:lnTo>
                  <a:lnTo>
                    <a:pt x="337" y="198"/>
                  </a:lnTo>
                  <a:lnTo>
                    <a:pt x="356" y="188"/>
                  </a:lnTo>
                  <a:lnTo>
                    <a:pt x="374" y="179"/>
                  </a:lnTo>
                  <a:lnTo>
                    <a:pt x="393" y="171"/>
                  </a:lnTo>
                  <a:lnTo>
                    <a:pt x="412" y="161"/>
                  </a:lnTo>
                  <a:lnTo>
                    <a:pt x="432" y="154"/>
                  </a:lnTo>
                  <a:lnTo>
                    <a:pt x="471" y="139"/>
                  </a:lnTo>
                  <a:lnTo>
                    <a:pt x="512" y="126"/>
                  </a:lnTo>
                  <a:lnTo>
                    <a:pt x="553" y="114"/>
                  </a:lnTo>
                  <a:lnTo>
                    <a:pt x="596" y="104"/>
                  </a:lnTo>
                  <a:lnTo>
                    <a:pt x="639" y="96"/>
                  </a:lnTo>
                  <a:lnTo>
                    <a:pt x="682" y="89"/>
                  </a:lnTo>
                  <a:lnTo>
                    <a:pt x="726" y="84"/>
                  </a:lnTo>
                  <a:lnTo>
                    <a:pt x="771" y="80"/>
                  </a:lnTo>
                  <a:lnTo>
                    <a:pt x="816" y="77"/>
                  </a:lnTo>
                  <a:lnTo>
                    <a:pt x="861" y="76"/>
                  </a:lnTo>
                  <a:lnTo>
                    <a:pt x="906" y="77"/>
                  </a:lnTo>
                  <a:lnTo>
                    <a:pt x="951" y="79"/>
                  </a:lnTo>
                  <a:lnTo>
                    <a:pt x="997" y="83"/>
                  </a:lnTo>
                  <a:lnTo>
                    <a:pt x="1043" y="88"/>
                  </a:lnTo>
                  <a:lnTo>
                    <a:pt x="1087" y="93"/>
                  </a:lnTo>
                  <a:lnTo>
                    <a:pt x="1132" y="101"/>
                  </a:lnTo>
                  <a:lnTo>
                    <a:pt x="1175" y="109"/>
                  </a:lnTo>
                  <a:lnTo>
                    <a:pt x="1219" y="118"/>
                  </a:lnTo>
                  <a:lnTo>
                    <a:pt x="1261" y="130"/>
                  </a:lnTo>
                  <a:lnTo>
                    <a:pt x="1303" y="142"/>
                  </a:lnTo>
                  <a:lnTo>
                    <a:pt x="1325" y="67"/>
                  </a:lnTo>
                  <a:lnTo>
                    <a:pt x="1281" y="55"/>
                  </a:lnTo>
                  <a:lnTo>
                    <a:pt x="1236" y="44"/>
                  </a:lnTo>
                  <a:lnTo>
                    <a:pt x="1191" y="33"/>
                  </a:lnTo>
                  <a:lnTo>
                    <a:pt x="1145" y="24"/>
                  </a:lnTo>
                  <a:lnTo>
                    <a:pt x="1098" y="17"/>
                  </a:lnTo>
                  <a:lnTo>
                    <a:pt x="1051" y="11"/>
                  </a:lnTo>
                  <a:lnTo>
                    <a:pt x="1004" y="6"/>
                  </a:lnTo>
                  <a:lnTo>
                    <a:pt x="956" y="2"/>
                  </a:lnTo>
                  <a:lnTo>
                    <a:pt x="908" y="1"/>
                  </a:lnTo>
                  <a:lnTo>
                    <a:pt x="861" y="0"/>
                  </a:lnTo>
                  <a:lnTo>
                    <a:pt x="813" y="1"/>
                  </a:lnTo>
                  <a:lnTo>
                    <a:pt x="766" y="3"/>
                  </a:lnTo>
                  <a:lnTo>
                    <a:pt x="719" y="7"/>
                  </a:lnTo>
                  <a:lnTo>
                    <a:pt x="671" y="13"/>
                  </a:lnTo>
                  <a:lnTo>
                    <a:pt x="625" y="20"/>
                  </a:lnTo>
                  <a:lnTo>
                    <a:pt x="579" y="28"/>
                  </a:lnTo>
                  <a:lnTo>
                    <a:pt x="534" y="39"/>
                  </a:lnTo>
                  <a:lnTo>
                    <a:pt x="489" y="52"/>
                  </a:lnTo>
                  <a:lnTo>
                    <a:pt x="446" y="66"/>
                  </a:lnTo>
                  <a:lnTo>
                    <a:pt x="403" y="81"/>
                  </a:lnTo>
                  <a:lnTo>
                    <a:pt x="381" y="91"/>
                  </a:lnTo>
                  <a:lnTo>
                    <a:pt x="361" y="100"/>
                  </a:lnTo>
                  <a:lnTo>
                    <a:pt x="340" y="109"/>
                  </a:lnTo>
                  <a:lnTo>
                    <a:pt x="321" y="119"/>
                  </a:lnTo>
                  <a:lnTo>
                    <a:pt x="300" y="131"/>
                  </a:lnTo>
                  <a:lnTo>
                    <a:pt x="281" y="141"/>
                  </a:lnTo>
                  <a:lnTo>
                    <a:pt x="261" y="153"/>
                  </a:lnTo>
                  <a:lnTo>
                    <a:pt x="243" y="164"/>
                  </a:lnTo>
                  <a:lnTo>
                    <a:pt x="225" y="178"/>
                  </a:lnTo>
                  <a:lnTo>
                    <a:pt x="206" y="191"/>
                  </a:lnTo>
                  <a:lnTo>
                    <a:pt x="189" y="204"/>
                  </a:lnTo>
                  <a:lnTo>
                    <a:pt x="171" y="219"/>
                  </a:lnTo>
                  <a:lnTo>
                    <a:pt x="155" y="233"/>
                  </a:lnTo>
                  <a:lnTo>
                    <a:pt x="137" y="248"/>
                  </a:lnTo>
                  <a:lnTo>
                    <a:pt x="122" y="264"/>
                  </a:lnTo>
                  <a:lnTo>
                    <a:pt x="107" y="280"/>
                  </a:lnTo>
                  <a:lnTo>
                    <a:pt x="91" y="298"/>
                  </a:lnTo>
                  <a:lnTo>
                    <a:pt x="77" y="314"/>
                  </a:lnTo>
                  <a:lnTo>
                    <a:pt x="63" y="332"/>
                  </a:lnTo>
                  <a:lnTo>
                    <a:pt x="49" y="351"/>
                  </a:lnTo>
                  <a:lnTo>
                    <a:pt x="36" y="369"/>
                  </a:lnTo>
                  <a:lnTo>
                    <a:pt x="24" y="389"/>
                  </a:lnTo>
                  <a:lnTo>
                    <a:pt x="11" y="409"/>
                  </a:lnTo>
                  <a:lnTo>
                    <a:pt x="0" y="430"/>
                  </a:lnTo>
                  <a:lnTo>
                    <a:pt x="1" y="430"/>
                  </a:lnTo>
                  <a:lnTo>
                    <a:pt x="69" y="46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0" name="Freeform 507"/>
            <p:cNvSpPr>
              <a:spLocks/>
            </p:cNvSpPr>
            <p:nvPr/>
          </p:nvSpPr>
          <p:spPr bwMode="auto">
            <a:xfrm>
              <a:off x="2236" y="1676"/>
              <a:ext cx="22" cy="28"/>
            </a:xfrm>
            <a:custGeom>
              <a:avLst/>
              <a:gdLst>
                <a:gd name="T0" fmla="*/ 0 w 364"/>
                <a:gd name="T1" fmla="*/ 0 h 436"/>
                <a:gd name="T2" fmla="*/ 0 w 364"/>
                <a:gd name="T3" fmla="*/ 0 h 436"/>
                <a:gd name="T4" fmla="*/ 0 w 364"/>
                <a:gd name="T5" fmla="*/ 0 h 436"/>
                <a:gd name="T6" fmla="*/ 0 w 364"/>
                <a:gd name="T7" fmla="*/ 0 h 436"/>
                <a:gd name="T8" fmla="*/ 0 w 364"/>
                <a:gd name="T9" fmla="*/ 0 h 436"/>
                <a:gd name="T10" fmla="*/ 0 w 364"/>
                <a:gd name="T11" fmla="*/ 0 h 436"/>
                <a:gd name="T12" fmla="*/ 0 w 364"/>
                <a:gd name="T13" fmla="*/ 0 h 436"/>
                <a:gd name="T14" fmla="*/ 0 w 364"/>
                <a:gd name="T15" fmla="*/ 0 h 436"/>
                <a:gd name="T16" fmla="*/ 0 w 364"/>
                <a:gd name="T17" fmla="*/ 0 h 436"/>
                <a:gd name="T18" fmla="*/ 0 w 364"/>
                <a:gd name="T19" fmla="*/ 0 h 436"/>
                <a:gd name="T20" fmla="*/ 0 w 364"/>
                <a:gd name="T21" fmla="*/ 0 h 436"/>
                <a:gd name="T22" fmla="*/ 0 w 364"/>
                <a:gd name="T23" fmla="*/ 0 h 436"/>
                <a:gd name="T24" fmla="*/ 0 w 364"/>
                <a:gd name="T25" fmla="*/ 0 h 436"/>
                <a:gd name="T26" fmla="*/ 0 w 364"/>
                <a:gd name="T27" fmla="*/ 0 h 436"/>
                <a:gd name="T28" fmla="*/ 0 w 364"/>
                <a:gd name="T29" fmla="*/ 0 h 436"/>
                <a:gd name="T30" fmla="*/ 0 w 364"/>
                <a:gd name="T31" fmla="*/ 0 h 436"/>
                <a:gd name="T32" fmla="*/ 0 w 364"/>
                <a:gd name="T33" fmla="*/ 0 h 436"/>
                <a:gd name="T34" fmla="*/ 0 w 364"/>
                <a:gd name="T35" fmla="*/ 0 h 436"/>
                <a:gd name="T36" fmla="*/ 0 w 364"/>
                <a:gd name="T37" fmla="*/ 0 h 436"/>
                <a:gd name="T38" fmla="*/ 0 w 364"/>
                <a:gd name="T39" fmla="*/ 0 h 436"/>
                <a:gd name="T40" fmla="*/ 0 w 364"/>
                <a:gd name="T41" fmla="*/ 0 h 436"/>
                <a:gd name="T42" fmla="*/ 0 w 364"/>
                <a:gd name="T43" fmla="*/ 0 h 436"/>
                <a:gd name="T44" fmla="*/ 0 w 364"/>
                <a:gd name="T45" fmla="*/ 0 h 436"/>
                <a:gd name="T46" fmla="*/ 0 w 364"/>
                <a:gd name="T47" fmla="*/ 0 h 436"/>
                <a:gd name="T48" fmla="*/ 0 w 364"/>
                <a:gd name="T49" fmla="*/ 0 h 436"/>
                <a:gd name="T50" fmla="*/ 0 w 364"/>
                <a:gd name="T51" fmla="*/ 0 h 436"/>
                <a:gd name="T52" fmla="*/ 0 w 364"/>
                <a:gd name="T53" fmla="*/ 0 h 436"/>
                <a:gd name="T54" fmla="*/ 0 w 364"/>
                <a:gd name="T55" fmla="*/ 0 h 436"/>
                <a:gd name="T56" fmla="*/ 0 w 364"/>
                <a:gd name="T57" fmla="*/ 0 h 436"/>
                <a:gd name="T58" fmla="*/ 0 w 364"/>
                <a:gd name="T59" fmla="*/ 0 h 436"/>
                <a:gd name="T60" fmla="*/ 0 w 364"/>
                <a:gd name="T61" fmla="*/ 0 h 436"/>
                <a:gd name="T62" fmla="*/ 0 w 364"/>
                <a:gd name="T63" fmla="*/ 0 h 436"/>
                <a:gd name="T64" fmla="*/ 0 w 364"/>
                <a:gd name="T65" fmla="*/ 0 h 436"/>
                <a:gd name="T66" fmla="*/ 0 w 364"/>
                <a:gd name="T67" fmla="*/ 0 h 436"/>
                <a:gd name="T68" fmla="*/ 0 w 364"/>
                <a:gd name="T69" fmla="*/ 0 h 436"/>
                <a:gd name="T70" fmla="*/ 0 w 364"/>
                <a:gd name="T71" fmla="*/ 0 h 436"/>
                <a:gd name="T72" fmla="*/ 0 w 364"/>
                <a:gd name="T73" fmla="*/ 0 h 436"/>
                <a:gd name="T74" fmla="*/ 0 w 364"/>
                <a:gd name="T75" fmla="*/ 0 h 436"/>
                <a:gd name="T76" fmla="*/ 0 w 364"/>
                <a:gd name="T77" fmla="*/ 0 h 436"/>
                <a:gd name="T78" fmla="*/ 0 w 364"/>
                <a:gd name="T79" fmla="*/ 0 h 436"/>
                <a:gd name="T80" fmla="*/ 0 w 364"/>
                <a:gd name="T81" fmla="*/ 0 h 436"/>
                <a:gd name="T82" fmla="*/ 0 w 364"/>
                <a:gd name="T83" fmla="*/ 0 h 436"/>
                <a:gd name="T84" fmla="*/ 0 w 364"/>
                <a:gd name="T85" fmla="*/ 0 h 436"/>
                <a:gd name="T86" fmla="*/ 0 w 364"/>
                <a:gd name="T87" fmla="*/ 0 h 436"/>
                <a:gd name="T88" fmla="*/ 0 w 364"/>
                <a:gd name="T89" fmla="*/ 0 h 436"/>
                <a:gd name="T90" fmla="*/ 0 w 364"/>
                <a:gd name="T91" fmla="*/ 0 h 436"/>
                <a:gd name="T92" fmla="*/ 0 w 364"/>
                <a:gd name="T93" fmla="*/ 0 h 436"/>
                <a:gd name="T94" fmla="*/ 0 w 364"/>
                <a:gd name="T95" fmla="*/ 0 h 436"/>
                <a:gd name="T96" fmla="*/ 0 w 364"/>
                <a:gd name="T97" fmla="*/ 0 h 4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64"/>
                <a:gd name="T148" fmla="*/ 0 h 436"/>
                <a:gd name="T149" fmla="*/ 364 w 364"/>
                <a:gd name="T150" fmla="*/ 436 h 4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64" h="436">
                  <a:moveTo>
                    <a:pt x="363" y="396"/>
                  </a:moveTo>
                  <a:lnTo>
                    <a:pt x="364" y="397"/>
                  </a:lnTo>
                  <a:lnTo>
                    <a:pt x="353" y="381"/>
                  </a:lnTo>
                  <a:lnTo>
                    <a:pt x="342" y="366"/>
                  </a:lnTo>
                  <a:lnTo>
                    <a:pt x="331" y="350"/>
                  </a:lnTo>
                  <a:lnTo>
                    <a:pt x="318" y="335"/>
                  </a:lnTo>
                  <a:lnTo>
                    <a:pt x="292" y="307"/>
                  </a:lnTo>
                  <a:lnTo>
                    <a:pt x="264" y="281"/>
                  </a:lnTo>
                  <a:lnTo>
                    <a:pt x="209" y="231"/>
                  </a:lnTo>
                  <a:lnTo>
                    <a:pt x="154" y="184"/>
                  </a:lnTo>
                  <a:lnTo>
                    <a:pt x="132" y="163"/>
                  </a:lnTo>
                  <a:lnTo>
                    <a:pt x="111" y="140"/>
                  </a:lnTo>
                  <a:lnTo>
                    <a:pt x="104" y="131"/>
                  </a:lnTo>
                  <a:lnTo>
                    <a:pt x="97" y="121"/>
                  </a:lnTo>
                  <a:lnTo>
                    <a:pt x="91" y="111"/>
                  </a:lnTo>
                  <a:lnTo>
                    <a:pt x="86" y="102"/>
                  </a:lnTo>
                  <a:lnTo>
                    <a:pt x="82" y="94"/>
                  </a:lnTo>
                  <a:lnTo>
                    <a:pt x="80" y="86"/>
                  </a:lnTo>
                  <a:lnTo>
                    <a:pt x="78" y="78"/>
                  </a:lnTo>
                  <a:lnTo>
                    <a:pt x="78" y="69"/>
                  </a:lnTo>
                  <a:lnTo>
                    <a:pt x="78" y="62"/>
                  </a:lnTo>
                  <a:lnTo>
                    <a:pt x="80" y="54"/>
                  </a:lnTo>
                  <a:lnTo>
                    <a:pt x="83" y="46"/>
                  </a:lnTo>
                  <a:lnTo>
                    <a:pt x="87" y="36"/>
                  </a:lnTo>
                  <a:lnTo>
                    <a:pt x="19" y="0"/>
                  </a:lnTo>
                  <a:lnTo>
                    <a:pt x="11" y="17"/>
                  </a:lnTo>
                  <a:lnTo>
                    <a:pt x="5" y="35"/>
                  </a:lnTo>
                  <a:lnTo>
                    <a:pt x="1" y="52"/>
                  </a:lnTo>
                  <a:lnTo>
                    <a:pt x="0" y="69"/>
                  </a:lnTo>
                  <a:lnTo>
                    <a:pt x="2" y="87"/>
                  </a:lnTo>
                  <a:lnTo>
                    <a:pt x="5" y="104"/>
                  </a:lnTo>
                  <a:lnTo>
                    <a:pt x="9" y="121"/>
                  </a:lnTo>
                  <a:lnTo>
                    <a:pt x="16" y="136"/>
                  </a:lnTo>
                  <a:lnTo>
                    <a:pt x="23" y="150"/>
                  </a:lnTo>
                  <a:lnTo>
                    <a:pt x="32" y="165"/>
                  </a:lnTo>
                  <a:lnTo>
                    <a:pt x="43" y="178"/>
                  </a:lnTo>
                  <a:lnTo>
                    <a:pt x="54" y="192"/>
                  </a:lnTo>
                  <a:lnTo>
                    <a:pt x="77" y="217"/>
                  </a:lnTo>
                  <a:lnTo>
                    <a:pt x="103" y="242"/>
                  </a:lnTo>
                  <a:lnTo>
                    <a:pt x="158" y="290"/>
                  </a:lnTo>
                  <a:lnTo>
                    <a:pt x="212" y="338"/>
                  </a:lnTo>
                  <a:lnTo>
                    <a:pt x="237" y="361"/>
                  </a:lnTo>
                  <a:lnTo>
                    <a:pt x="260" y="387"/>
                  </a:lnTo>
                  <a:lnTo>
                    <a:pt x="270" y="398"/>
                  </a:lnTo>
                  <a:lnTo>
                    <a:pt x="279" y="411"/>
                  </a:lnTo>
                  <a:lnTo>
                    <a:pt x="289" y="423"/>
                  </a:lnTo>
                  <a:lnTo>
                    <a:pt x="296" y="435"/>
                  </a:lnTo>
                  <a:lnTo>
                    <a:pt x="297" y="436"/>
                  </a:lnTo>
                  <a:lnTo>
                    <a:pt x="363" y="3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1" name="Freeform 508"/>
            <p:cNvSpPr>
              <a:spLocks/>
            </p:cNvSpPr>
            <p:nvPr/>
          </p:nvSpPr>
          <p:spPr bwMode="auto">
            <a:xfrm>
              <a:off x="2254" y="1701"/>
              <a:ext cx="24" cy="17"/>
            </a:xfrm>
            <a:custGeom>
              <a:avLst/>
              <a:gdLst>
                <a:gd name="T0" fmla="*/ 0 w 375"/>
                <a:gd name="T1" fmla="*/ 0 h 276"/>
                <a:gd name="T2" fmla="*/ 0 w 375"/>
                <a:gd name="T3" fmla="*/ 0 h 276"/>
                <a:gd name="T4" fmla="*/ 0 w 375"/>
                <a:gd name="T5" fmla="*/ 0 h 276"/>
                <a:gd name="T6" fmla="*/ 0 w 375"/>
                <a:gd name="T7" fmla="*/ 0 h 276"/>
                <a:gd name="T8" fmla="*/ 0 w 375"/>
                <a:gd name="T9" fmla="*/ 0 h 276"/>
                <a:gd name="T10" fmla="*/ 0 w 375"/>
                <a:gd name="T11" fmla="*/ 0 h 276"/>
                <a:gd name="T12" fmla="*/ 0 w 375"/>
                <a:gd name="T13" fmla="*/ 0 h 276"/>
                <a:gd name="T14" fmla="*/ 0 w 375"/>
                <a:gd name="T15" fmla="*/ 0 h 276"/>
                <a:gd name="T16" fmla="*/ 0 w 375"/>
                <a:gd name="T17" fmla="*/ 0 h 276"/>
                <a:gd name="T18" fmla="*/ 0 w 375"/>
                <a:gd name="T19" fmla="*/ 0 h 276"/>
                <a:gd name="T20" fmla="*/ 0 w 375"/>
                <a:gd name="T21" fmla="*/ 0 h 276"/>
                <a:gd name="T22" fmla="*/ 0 w 375"/>
                <a:gd name="T23" fmla="*/ 0 h 276"/>
                <a:gd name="T24" fmla="*/ 0 w 375"/>
                <a:gd name="T25" fmla="*/ 0 h 276"/>
                <a:gd name="T26" fmla="*/ 0 w 375"/>
                <a:gd name="T27" fmla="*/ 0 h 276"/>
                <a:gd name="T28" fmla="*/ 0 w 375"/>
                <a:gd name="T29" fmla="*/ 0 h 276"/>
                <a:gd name="T30" fmla="*/ 0 w 375"/>
                <a:gd name="T31" fmla="*/ 0 h 276"/>
                <a:gd name="T32" fmla="*/ 0 w 375"/>
                <a:gd name="T33" fmla="*/ 0 h 276"/>
                <a:gd name="T34" fmla="*/ 0 w 375"/>
                <a:gd name="T35" fmla="*/ 0 h 276"/>
                <a:gd name="T36" fmla="*/ 0 w 375"/>
                <a:gd name="T37" fmla="*/ 0 h 276"/>
                <a:gd name="T38" fmla="*/ 0 w 375"/>
                <a:gd name="T39" fmla="*/ 0 h 276"/>
                <a:gd name="T40" fmla="*/ 0 w 375"/>
                <a:gd name="T41" fmla="*/ 0 h 276"/>
                <a:gd name="T42" fmla="*/ 0 w 375"/>
                <a:gd name="T43" fmla="*/ 0 h 276"/>
                <a:gd name="T44" fmla="*/ 0 w 375"/>
                <a:gd name="T45" fmla="*/ 0 h 276"/>
                <a:gd name="T46" fmla="*/ 0 w 375"/>
                <a:gd name="T47" fmla="*/ 0 h 276"/>
                <a:gd name="T48" fmla="*/ 0 w 375"/>
                <a:gd name="T49" fmla="*/ 0 h 276"/>
                <a:gd name="T50" fmla="*/ 0 w 375"/>
                <a:gd name="T51" fmla="*/ 0 h 276"/>
                <a:gd name="T52" fmla="*/ 0 w 375"/>
                <a:gd name="T53" fmla="*/ 0 h 276"/>
                <a:gd name="T54" fmla="*/ 0 w 375"/>
                <a:gd name="T55" fmla="*/ 0 h 276"/>
                <a:gd name="T56" fmla="*/ 0 w 375"/>
                <a:gd name="T57" fmla="*/ 0 h 276"/>
                <a:gd name="T58" fmla="*/ 0 w 375"/>
                <a:gd name="T59" fmla="*/ 0 h 276"/>
                <a:gd name="T60" fmla="*/ 0 w 375"/>
                <a:gd name="T61" fmla="*/ 0 h 276"/>
                <a:gd name="T62" fmla="*/ 0 w 375"/>
                <a:gd name="T63" fmla="*/ 0 h 276"/>
                <a:gd name="T64" fmla="*/ 0 w 375"/>
                <a:gd name="T65" fmla="*/ 0 h 276"/>
                <a:gd name="T66" fmla="*/ 0 w 375"/>
                <a:gd name="T67" fmla="*/ 0 h 276"/>
                <a:gd name="T68" fmla="*/ 0 w 375"/>
                <a:gd name="T69" fmla="*/ 0 h 276"/>
                <a:gd name="T70" fmla="*/ 0 w 375"/>
                <a:gd name="T71" fmla="*/ 0 h 276"/>
                <a:gd name="T72" fmla="*/ 0 w 375"/>
                <a:gd name="T73" fmla="*/ 0 h 276"/>
                <a:gd name="T74" fmla="*/ 0 w 375"/>
                <a:gd name="T75" fmla="*/ 0 h 276"/>
                <a:gd name="T76" fmla="*/ 0 w 375"/>
                <a:gd name="T77" fmla="*/ 0 h 276"/>
                <a:gd name="T78" fmla="*/ 0 w 375"/>
                <a:gd name="T79" fmla="*/ 0 h 276"/>
                <a:gd name="T80" fmla="*/ 0 w 375"/>
                <a:gd name="T81" fmla="*/ 0 h 276"/>
                <a:gd name="T82" fmla="*/ 0 w 375"/>
                <a:gd name="T83" fmla="*/ 0 h 276"/>
                <a:gd name="T84" fmla="*/ 0 w 375"/>
                <a:gd name="T85" fmla="*/ 0 h 276"/>
                <a:gd name="T86" fmla="*/ 0 w 375"/>
                <a:gd name="T87" fmla="*/ 0 h 276"/>
                <a:gd name="T88" fmla="*/ 0 w 375"/>
                <a:gd name="T89" fmla="*/ 0 h 2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75"/>
                <a:gd name="T136" fmla="*/ 0 h 276"/>
                <a:gd name="T137" fmla="*/ 375 w 375"/>
                <a:gd name="T138" fmla="*/ 276 h 2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75" h="276">
                  <a:moveTo>
                    <a:pt x="367" y="198"/>
                  </a:moveTo>
                  <a:lnTo>
                    <a:pt x="367" y="198"/>
                  </a:lnTo>
                  <a:lnTo>
                    <a:pt x="359" y="198"/>
                  </a:lnTo>
                  <a:lnTo>
                    <a:pt x="349" y="198"/>
                  </a:lnTo>
                  <a:lnTo>
                    <a:pt x="340" y="198"/>
                  </a:lnTo>
                  <a:lnTo>
                    <a:pt x="331" y="197"/>
                  </a:lnTo>
                  <a:lnTo>
                    <a:pt x="322" y="195"/>
                  </a:lnTo>
                  <a:lnTo>
                    <a:pt x="312" y="193"/>
                  </a:lnTo>
                  <a:lnTo>
                    <a:pt x="301" y="190"/>
                  </a:lnTo>
                  <a:lnTo>
                    <a:pt x="291" y="187"/>
                  </a:lnTo>
                  <a:lnTo>
                    <a:pt x="269" y="179"/>
                  </a:lnTo>
                  <a:lnTo>
                    <a:pt x="248" y="167"/>
                  </a:lnTo>
                  <a:lnTo>
                    <a:pt x="226" y="156"/>
                  </a:lnTo>
                  <a:lnTo>
                    <a:pt x="205" y="142"/>
                  </a:lnTo>
                  <a:lnTo>
                    <a:pt x="183" y="127"/>
                  </a:lnTo>
                  <a:lnTo>
                    <a:pt x="163" y="111"/>
                  </a:lnTo>
                  <a:lnTo>
                    <a:pt x="143" y="94"/>
                  </a:lnTo>
                  <a:lnTo>
                    <a:pt x="125" y="75"/>
                  </a:lnTo>
                  <a:lnTo>
                    <a:pt x="108" y="57"/>
                  </a:lnTo>
                  <a:lnTo>
                    <a:pt x="92" y="38"/>
                  </a:lnTo>
                  <a:lnTo>
                    <a:pt x="78" y="20"/>
                  </a:lnTo>
                  <a:lnTo>
                    <a:pt x="66" y="0"/>
                  </a:lnTo>
                  <a:lnTo>
                    <a:pt x="0" y="40"/>
                  </a:lnTo>
                  <a:lnTo>
                    <a:pt x="14" y="63"/>
                  </a:lnTo>
                  <a:lnTo>
                    <a:pt x="31" y="86"/>
                  </a:lnTo>
                  <a:lnTo>
                    <a:pt x="49" y="108"/>
                  </a:lnTo>
                  <a:lnTo>
                    <a:pt x="70" y="129"/>
                  </a:lnTo>
                  <a:lnTo>
                    <a:pt x="91" y="150"/>
                  </a:lnTo>
                  <a:lnTo>
                    <a:pt x="114" y="170"/>
                  </a:lnTo>
                  <a:lnTo>
                    <a:pt x="137" y="189"/>
                  </a:lnTo>
                  <a:lnTo>
                    <a:pt x="161" y="206"/>
                  </a:lnTo>
                  <a:lnTo>
                    <a:pt x="186" y="223"/>
                  </a:lnTo>
                  <a:lnTo>
                    <a:pt x="212" y="237"/>
                  </a:lnTo>
                  <a:lnTo>
                    <a:pt x="239" y="249"/>
                  </a:lnTo>
                  <a:lnTo>
                    <a:pt x="264" y="259"/>
                  </a:lnTo>
                  <a:lnTo>
                    <a:pt x="279" y="264"/>
                  </a:lnTo>
                  <a:lnTo>
                    <a:pt x="292" y="268"/>
                  </a:lnTo>
                  <a:lnTo>
                    <a:pt x="306" y="271"/>
                  </a:lnTo>
                  <a:lnTo>
                    <a:pt x="320" y="273"/>
                  </a:lnTo>
                  <a:lnTo>
                    <a:pt x="333" y="275"/>
                  </a:lnTo>
                  <a:lnTo>
                    <a:pt x="347" y="276"/>
                  </a:lnTo>
                  <a:lnTo>
                    <a:pt x="361" y="276"/>
                  </a:lnTo>
                  <a:lnTo>
                    <a:pt x="374" y="275"/>
                  </a:lnTo>
                  <a:lnTo>
                    <a:pt x="375" y="275"/>
                  </a:lnTo>
                  <a:lnTo>
                    <a:pt x="367" y="19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2" name="Freeform 509"/>
            <p:cNvSpPr>
              <a:spLocks/>
            </p:cNvSpPr>
            <p:nvPr/>
          </p:nvSpPr>
          <p:spPr bwMode="auto">
            <a:xfrm>
              <a:off x="2277" y="1676"/>
              <a:ext cx="53" cy="42"/>
            </a:xfrm>
            <a:custGeom>
              <a:avLst/>
              <a:gdLst>
                <a:gd name="T0" fmla="*/ 0 w 850"/>
                <a:gd name="T1" fmla="*/ 0 h 671"/>
                <a:gd name="T2" fmla="*/ 0 w 850"/>
                <a:gd name="T3" fmla="*/ 0 h 671"/>
                <a:gd name="T4" fmla="*/ 0 w 850"/>
                <a:gd name="T5" fmla="*/ 0 h 671"/>
                <a:gd name="T6" fmla="*/ 0 w 850"/>
                <a:gd name="T7" fmla="*/ 0 h 671"/>
                <a:gd name="T8" fmla="*/ 0 w 850"/>
                <a:gd name="T9" fmla="*/ 0 h 671"/>
                <a:gd name="T10" fmla="*/ 0 w 850"/>
                <a:gd name="T11" fmla="*/ 0 h 671"/>
                <a:gd name="T12" fmla="*/ 0 w 850"/>
                <a:gd name="T13" fmla="*/ 0 h 671"/>
                <a:gd name="T14" fmla="*/ 0 w 850"/>
                <a:gd name="T15" fmla="*/ 0 h 671"/>
                <a:gd name="T16" fmla="*/ 0 w 850"/>
                <a:gd name="T17" fmla="*/ 0 h 671"/>
                <a:gd name="T18" fmla="*/ 0 w 850"/>
                <a:gd name="T19" fmla="*/ 0 h 671"/>
                <a:gd name="T20" fmla="*/ 0 w 850"/>
                <a:gd name="T21" fmla="*/ 0 h 671"/>
                <a:gd name="T22" fmla="*/ 0 w 850"/>
                <a:gd name="T23" fmla="*/ 0 h 671"/>
                <a:gd name="T24" fmla="*/ 0 w 850"/>
                <a:gd name="T25" fmla="*/ 0 h 671"/>
                <a:gd name="T26" fmla="*/ 0 w 850"/>
                <a:gd name="T27" fmla="*/ 0 h 671"/>
                <a:gd name="T28" fmla="*/ 0 w 850"/>
                <a:gd name="T29" fmla="*/ 0 h 671"/>
                <a:gd name="T30" fmla="*/ 0 w 850"/>
                <a:gd name="T31" fmla="*/ 0 h 671"/>
                <a:gd name="T32" fmla="*/ 0 w 850"/>
                <a:gd name="T33" fmla="*/ 0 h 671"/>
                <a:gd name="T34" fmla="*/ 0 w 850"/>
                <a:gd name="T35" fmla="*/ 0 h 671"/>
                <a:gd name="T36" fmla="*/ 0 w 850"/>
                <a:gd name="T37" fmla="*/ 0 h 671"/>
                <a:gd name="T38" fmla="*/ 0 w 850"/>
                <a:gd name="T39" fmla="*/ 0 h 671"/>
                <a:gd name="T40" fmla="*/ 0 w 850"/>
                <a:gd name="T41" fmla="*/ 0 h 671"/>
                <a:gd name="T42" fmla="*/ 0 w 850"/>
                <a:gd name="T43" fmla="*/ 0 h 671"/>
                <a:gd name="T44" fmla="*/ 0 w 850"/>
                <a:gd name="T45" fmla="*/ 0 h 671"/>
                <a:gd name="T46" fmla="*/ 0 w 850"/>
                <a:gd name="T47" fmla="*/ 0 h 671"/>
                <a:gd name="T48" fmla="*/ 0 w 850"/>
                <a:gd name="T49" fmla="*/ 0 h 671"/>
                <a:gd name="T50" fmla="*/ 0 w 850"/>
                <a:gd name="T51" fmla="*/ 0 h 671"/>
                <a:gd name="T52" fmla="*/ 0 w 850"/>
                <a:gd name="T53" fmla="*/ 0 h 671"/>
                <a:gd name="T54" fmla="*/ 0 w 850"/>
                <a:gd name="T55" fmla="*/ 0 h 671"/>
                <a:gd name="T56" fmla="*/ 0 w 850"/>
                <a:gd name="T57" fmla="*/ 0 h 671"/>
                <a:gd name="T58" fmla="*/ 0 w 850"/>
                <a:gd name="T59" fmla="*/ 0 h 671"/>
                <a:gd name="T60" fmla="*/ 0 w 850"/>
                <a:gd name="T61" fmla="*/ 0 h 671"/>
                <a:gd name="T62" fmla="*/ 0 w 850"/>
                <a:gd name="T63" fmla="*/ 0 h 671"/>
                <a:gd name="T64" fmla="*/ 0 w 850"/>
                <a:gd name="T65" fmla="*/ 0 h 671"/>
                <a:gd name="T66" fmla="*/ 0 w 850"/>
                <a:gd name="T67" fmla="*/ 0 h 671"/>
                <a:gd name="T68" fmla="*/ 0 w 850"/>
                <a:gd name="T69" fmla="*/ 0 h 671"/>
                <a:gd name="T70" fmla="*/ 0 w 850"/>
                <a:gd name="T71" fmla="*/ 0 h 671"/>
                <a:gd name="T72" fmla="*/ 0 w 850"/>
                <a:gd name="T73" fmla="*/ 0 h 671"/>
                <a:gd name="T74" fmla="*/ 0 w 850"/>
                <a:gd name="T75" fmla="*/ 0 h 671"/>
                <a:gd name="T76" fmla="*/ 0 w 850"/>
                <a:gd name="T77" fmla="*/ 0 h 671"/>
                <a:gd name="T78" fmla="*/ 0 w 850"/>
                <a:gd name="T79" fmla="*/ 0 h 671"/>
                <a:gd name="T80" fmla="*/ 0 w 850"/>
                <a:gd name="T81" fmla="*/ 0 h 671"/>
                <a:gd name="T82" fmla="*/ 0 w 850"/>
                <a:gd name="T83" fmla="*/ 0 h 671"/>
                <a:gd name="T84" fmla="*/ 0 w 850"/>
                <a:gd name="T85" fmla="*/ 0 h 671"/>
                <a:gd name="T86" fmla="*/ 0 w 850"/>
                <a:gd name="T87" fmla="*/ 0 h 671"/>
                <a:gd name="T88" fmla="*/ 0 w 850"/>
                <a:gd name="T89" fmla="*/ 0 h 671"/>
                <a:gd name="T90" fmla="*/ 0 w 850"/>
                <a:gd name="T91" fmla="*/ 0 h 671"/>
                <a:gd name="T92" fmla="*/ 0 w 850"/>
                <a:gd name="T93" fmla="*/ 0 h 671"/>
                <a:gd name="T94" fmla="*/ 0 w 850"/>
                <a:gd name="T95" fmla="*/ 0 h 671"/>
                <a:gd name="T96" fmla="*/ 0 w 850"/>
                <a:gd name="T97" fmla="*/ 0 h 671"/>
                <a:gd name="T98" fmla="*/ 0 w 850"/>
                <a:gd name="T99" fmla="*/ 0 h 671"/>
                <a:gd name="T100" fmla="*/ 0 w 850"/>
                <a:gd name="T101" fmla="*/ 0 h 671"/>
                <a:gd name="T102" fmla="*/ 0 w 850"/>
                <a:gd name="T103" fmla="*/ 0 h 671"/>
                <a:gd name="T104" fmla="*/ 0 w 850"/>
                <a:gd name="T105" fmla="*/ 0 h 671"/>
                <a:gd name="T106" fmla="*/ 0 w 850"/>
                <a:gd name="T107" fmla="*/ 0 h 671"/>
                <a:gd name="T108" fmla="*/ 0 w 850"/>
                <a:gd name="T109" fmla="*/ 0 h 671"/>
                <a:gd name="T110" fmla="*/ 0 w 850"/>
                <a:gd name="T111" fmla="*/ 0 h 671"/>
                <a:gd name="T112" fmla="*/ 0 w 850"/>
                <a:gd name="T113" fmla="*/ 0 h 671"/>
                <a:gd name="T114" fmla="*/ 0 w 850"/>
                <a:gd name="T115" fmla="*/ 0 h 671"/>
                <a:gd name="T116" fmla="*/ 0 w 850"/>
                <a:gd name="T117" fmla="*/ 0 h 671"/>
                <a:gd name="T118" fmla="*/ 0 w 850"/>
                <a:gd name="T119" fmla="*/ 0 h 671"/>
                <a:gd name="T120" fmla="*/ 0 w 850"/>
                <a:gd name="T121" fmla="*/ 0 h 67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50"/>
                <a:gd name="T184" fmla="*/ 0 h 671"/>
                <a:gd name="T185" fmla="*/ 850 w 850"/>
                <a:gd name="T186" fmla="*/ 671 h 67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50" h="671">
                  <a:moveTo>
                    <a:pt x="787" y="0"/>
                  </a:moveTo>
                  <a:lnTo>
                    <a:pt x="786" y="1"/>
                  </a:lnTo>
                  <a:lnTo>
                    <a:pt x="746" y="56"/>
                  </a:lnTo>
                  <a:lnTo>
                    <a:pt x="705" y="110"/>
                  </a:lnTo>
                  <a:lnTo>
                    <a:pt x="664" y="163"/>
                  </a:lnTo>
                  <a:lnTo>
                    <a:pt x="621" y="214"/>
                  </a:lnTo>
                  <a:lnTo>
                    <a:pt x="599" y="240"/>
                  </a:lnTo>
                  <a:lnTo>
                    <a:pt x="578" y="263"/>
                  </a:lnTo>
                  <a:lnTo>
                    <a:pt x="556" y="287"/>
                  </a:lnTo>
                  <a:lnTo>
                    <a:pt x="534" y="310"/>
                  </a:lnTo>
                  <a:lnTo>
                    <a:pt x="511" y="333"/>
                  </a:lnTo>
                  <a:lnTo>
                    <a:pt x="489" y="354"/>
                  </a:lnTo>
                  <a:lnTo>
                    <a:pt x="465" y="376"/>
                  </a:lnTo>
                  <a:lnTo>
                    <a:pt x="442" y="396"/>
                  </a:lnTo>
                  <a:lnTo>
                    <a:pt x="418" y="416"/>
                  </a:lnTo>
                  <a:lnTo>
                    <a:pt x="393" y="434"/>
                  </a:lnTo>
                  <a:lnTo>
                    <a:pt x="369" y="453"/>
                  </a:lnTo>
                  <a:lnTo>
                    <a:pt x="344" y="469"/>
                  </a:lnTo>
                  <a:lnTo>
                    <a:pt x="319" y="485"/>
                  </a:lnTo>
                  <a:lnTo>
                    <a:pt x="292" y="501"/>
                  </a:lnTo>
                  <a:lnTo>
                    <a:pt x="265" y="515"/>
                  </a:lnTo>
                  <a:lnTo>
                    <a:pt x="239" y="527"/>
                  </a:lnTo>
                  <a:lnTo>
                    <a:pt x="211" y="540"/>
                  </a:lnTo>
                  <a:lnTo>
                    <a:pt x="182" y="551"/>
                  </a:lnTo>
                  <a:lnTo>
                    <a:pt x="154" y="561"/>
                  </a:lnTo>
                  <a:lnTo>
                    <a:pt x="124" y="570"/>
                  </a:lnTo>
                  <a:lnTo>
                    <a:pt x="94" y="578"/>
                  </a:lnTo>
                  <a:lnTo>
                    <a:pt x="63" y="585"/>
                  </a:lnTo>
                  <a:lnTo>
                    <a:pt x="32" y="590"/>
                  </a:lnTo>
                  <a:lnTo>
                    <a:pt x="0" y="594"/>
                  </a:lnTo>
                  <a:lnTo>
                    <a:pt x="8" y="671"/>
                  </a:lnTo>
                  <a:lnTo>
                    <a:pt x="43" y="667"/>
                  </a:lnTo>
                  <a:lnTo>
                    <a:pt x="78" y="661"/>
                  </a:lnTo>
                  <a:lnTo>
                    <a:pt x="112" y="653"/>
                  </a:lnTo>
                  <a:lnTo>
                    <a:pt x="145" y="644"/>
                  </a:lnTo>
                  <a:lnTo>
                    <a:pt x="177" y="635"/>
                  </a:lnTo>
                  <a:lnTo>
                    <a:pt x="210" y="624"/>
                  </a:lnTo>
                  <a:lnTo>
                    <a:pt x="241" y="611"/>
                  </a:lnTo>
                  <a:lnTo>
                    <a:pt x="270" y="598"/>
                  </a:lnTo>
                  <a:lnTo>
                    <a:pt x="300" y="584"/>
                  </a:lnTo>
                  <a:lnTo>
                    <a:pt x="330" y="568"/>
                  </a:lnTo>
                  <a:lnTo>
                    <a:pt x="359" y="552"/>
                  </a:lnTo>
                  <a:lnTo>
                    <a:pt x="386" y="534"/>
                  </a:lnTo>
                  <a:lnTo>
                    <a:pt x="413" y="515"/>
                  </a:lnTo>
                  <a:lnTo>
                    <a:pt x="440" y="497"/>
                  </a:lnTo>
                  <a:lnTo>
                    <a:pt x="466" y="476"/>
                  </a:lnTo>
                  <a:lnTo>
                    <a:pt x="492" y="455"/>
                  </a:lnTo>
                  <a:lnTo>
                    <a:pt x="516" y="433"/>
                  </a:lnTo>
                  <a:lnTo>
                    <a:pt x="541" y="411"/>
                  </a:lnTo>
                  <a:lnTo>
                    <a:pt x="566" y="388"/>
                  </a:lnTo>
                  <a:lnTo>
                    <a:pt x="589" y="365"/>
                  </a:lnTo>
                  <a:lnTo>
                    <a:pt x="613" y="340"/>
                  </a:lnTo>
                  <a:lnTo>
                    <a:pt x="635" y="315"/>
                  </a:lnTo>
                  <a:lnTo>
                    <a:pt x="658" y="290"/>
                  </a:lnTo>
                  <a:lnTo>
                    <a:pt x="680" y="264"/>
                  </a:lnTo>
                  <a:lnTo>
                    <a:pt x="724" y="212"/>
                  </a:lnTo>
                  <a:lnTo>
                    <a:pt x="767" y="158"/>
                  </a:lnTo>
                  <a:lnTo>
                    <a:pt x="809" y="102"/>
                  </a:lnTo>
                  <a:lnTo>
                    <a:pt x="850" y="46"/>
                  </a:lnTo>
                  <a:lnTo>
                    <a:pt x="849" y="47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3" name="Freeform 510"/>
            <p:cNvSpPr>
              <a:spLocks/>
            </p:cNvSpPr>
            <p:nvPr/>
          </p:nvSpPr>
          <p:spPr bwMode="auto">
            <a:xfrm>
              <a:off x="2308" y="1651"/>
              <a:ext cx="26" cy="28"/>
            </a:xfrm>
            <a:custGeom>
              <a:avLst/>
              <a:gdLst>
                <a:gd name="T0" fmla="*/ 0 w 409"/>
                <a:gd name="T1" fmla="*/ 0 h 458"/>
                <a:gd name="T2" fmla="*/ 0 w 409"/>
                <a:gd name="T3" fmla="*/ 0 h 458"/>
                <a:gd name="T4" fmla="*/ 0 w 409"/>
                <a:gd name="T5" fmla="*/ 0 h 458"/>
                <a:gd name="T6" fmla="*/ 0 w 409"/>
                <a:gd name="T7" fmla="*/ 0 h 458"/>
                <a:gd name="T8" fmla="*/ 0 w 409"/>
                <a:gd name="T9" fmla="*/ 0 h 458"/>
                <a:gd name="T10" fmla="*/ 0 w 409"/>
                <a:gd name="T11" fmla="*/ 0 h 458"/>
                <a:gd name="T12" fmla="*/ 0 w 409"/>
                <a:gd name="T13" fmla="*/ 0 h 458"/>
                <a:gd name="T14" fmla="*/ 0 w 409"/>
                <a:gd name="T15" fmla="*/ 0 h 458"/>
                <a:gd name="T16" fmla="*/ 0 w 409"/>
                <a:gd name="T17" fmla="*/ 0 h 458"/>
                <a:gd name="T18" fmla="*/ 0 w 409"/>
                <a:gd name="T19" fmla="*/ 0 h 458"/>
                <a:gd name="T20" fmla="*/ 0 w 409"/>
                <a:gd name="T21" fmla="*/ 0 h 458"/>
                <a:gd name="T22" fmla="*/ 0 w 409"/>
                <a:gd name="T23" fmla="*/ 0 h 458"/>
                <a:gd name="T24" fmla="*/ 0 w 409"/>
                <a:gd name="T25" fmla="*/ 0 h 458"/>
                <a:gd name="T26" fmla="*/ 0 w 409"/>
                <a:gd name="T27" fmla="*/ 0 h 458"/>
                <a:gd name="T28" fmla="*/ 0 w 409"/>
                <a:gd name="T29" fmla="*/ 0 h 458"/>
                <a:gd name="T30" fmla="*/ 0 w 409"/>
                <a:gd name="T31" fmla="*/ 0 h 458"/>
                <a:gd name="T32" fmla="*/ 0 w 409"/>
                <a:gd name="T33" fmla="*/ 0 h 458"/>
                <a:gd name="T34" fmla="*/ 0 w 409"/>
                <a:gd name="T35" fmla="*/ 0 h 458"/>
                <a:gd name="T36" fmla="*/ 0 w 409"/>
                <a:gd name="T37" fmla="*/ 0 h 458"/>
                <a:gd name="T38" fmla="*/ 0 w 409"/>
                <a:gd name="T39" fmla="*/ 0 h 458"/>
                <a:gd name="T40" fmla="*/ 0 w 409"/>
                <a:gd name="T41" fmla="*/ 0 h 458"/>
                <a:gd name="T42" fmla="*/ 0 w 409"/>
                <a:gd name="T43" fmla="*/ 0 h 458"/>
                <a:gd name="T44" fmla="*/ 0 w 409"/>
                <a:gd name="T45" fmla="*/ 0 h 458"/>
                <a:gd name="T46" fmla="*/ 0 w 409"/>
                <a:gd name="T47" fmla="*/ 0 h 458"/>
                <a:gd name="T48" fmla="*/ 0 w 409"/>
                <a:gd name="T49" fmla="*/ 0 h 458"/>
                <a:gd name="T50" fmla="*/ 0 w 409"/>
                <a:gd name="T51" fmla="*/ 0 h 458"/>
                <a:gd name="T52" fmla="*/ 0 w 409"/>
                <a:gd name="T53" fmla="*/ 0 h 458"/>
                <a:gd name="T54" fmla="*/ 0 w 409"/>
                <a:gd name="T55" fmla="*/ 0 h 458"/>
                <a:gd name="T56" fmla="*/ 0 w 409"/>
                <a:gd name="T57" fmla="*/ 0 h 458"/>
                <a:gd name="T58" fmla="*/ 0 w 409"/>
                <a:gd name="T59" fmla="*/ 0 h 458"/>
                <a:gd name="T60" fmla="*/ 0 w 409"/>
                <a:gd name="T61" fmla="*/ 0 h 458"/>
                <a:gd name="T62" fmla="*/ 0 w 409"/>
                <a:gd name="T63" fmla="*/ 0 h 458"/>
                <a:gd name="T64" fmla="*/ 0 w 409"/>
                <a:gd name="T65" fmla="*/ 0 h 4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9"/>
                <a:gd name="T100" fmla="*/ 0 h 458"/>
                <a:gd name="T101" fmla="*/ 409 w 409"/>
                <a:gd name="T102" fmla="*/ 458 h 4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9" h="458">
                  <a:moveTo>
                    <a:pt x="17" y="84"/>
                  </a:moveTo>
                  <a:lnTo>
                    <a:pt x="36" y="81"/>
                  </a:lnTo>
                  <a:lnTo>
                    <a:pt x="54" y="79"/>
                  </a:lnTo>
                  <a:lnTo>
                    <a:pt x="73" y="78"/>
                  </a:lnTo>
                  <a:lnTo>
                    <a:pt x="91" y="78"/>
                  </a:lnTo>
                  <a:lnTo>
                    <a:pt x="110" y="80"/>
                  </a:lnTo>
                  <a:lnTo>
                    <a:pt x="128" y="83"/>
                  </a:lnTo>
                  <a:lnTo>
                    <a:pt x="146" y="87"/>
                  </a:lnTo>
                  <a:lnTo>
                    <a:pt x="163" y="92"/>
                  </a:lnTo>
                  <a:lnTo>
                    <a:pt x="180" y="98"/>
                  </a:lnTo>
                  <a:lnTo>
                    <a:pt x="197" y="106"/>
                  </a:lnTo>
                  <a:lnTo>
                    <a:pt x="212" y="114"/>
                  </a:lnTo>
                  <a:lnTo>
                    <a:pt x="228" y="123"/>
                  </a:lnTo>
                  <a:lnTo>
                    <a:pt x="242" y="133"/>
                  </a:lnTo>
                  <a:lnTo>
                    <a:pt x="255" y="144"/>
                  </a:lnTo>
                  <a:lnTo>
                    <a:pt x="269" y="157"/>
                  </a:lnTo>
                  <a:lnTo>
                    <a:pt x="280" y="169"/>
                  </a:lnTo>
                  <a:lnTo>
                    <a:pt x="291" y="181"/>
                  </a:lnTo>
                  <a:lnTo>
                    <a:pt x="300" y="195"/>
                  </a:lnTo>
                  <a:lnTo>
                    <a:pt x="309" y="209"/>
                  </a:lnTo>
                  <a:lnTo>
                    <a:pt x="316" y="223"/>
                  </a:lnTo>
                  <a:lnTo>
                    <a:pt x="322" y="238"/>
                  </a:lnTo>
                  <a:lnTo>
                    <a:pt x="326" y="252"/>
                  </a:lnTo>
                  <a:lnTo>
                    <a:pt x="330" y="267"/>
                  </a:lnTo>
                  <a:lnTo>
                    <a:pt x="331" y="283"/>
                  </a:lnTo>
                  <a:lnTo>
                    <a:pt x="332" y="298"/>
                  </a:lnTo>
                  <a:lnTo>
                    <a:pt x="331" y="313"/>
                  </a:lnTo>
                  <a:lnTo>
                    <a:pt x="328" y="329"/>
                  </a:lnTo>
                  <a:lnTo>
                    <a:pt x="324" y="345"/>
                  </a:lnTo>
                  <a:lnTo>
                    <a:pt x="318" y="361"/>
                  </a:lnTo>
                  <a:lnTo>
                    <a:pt x="311" y="377"/>
                  </a:lnTo>
                  <a:lnTo>
                    <a:pt x="300" y="393"/>
                  </a:lnTo>
                  <a:lnTo>
                    <a:pt x="288" y="411"/>
                  </a:lnTo>
                  <a:lnTo>
                    <a:pt x="350" y="458"/>
                  </a:lnTo>
                  <a:lnTo>
                    <a:pt x="365" y="436"/>
                  </a:lnTo>
                  <a:lnTo>
                    <a:pt x="378" y="414"/>
                  </a:lnTo>
                  <a:lnTo>
                    <a:pt x="390" y="391"/>
                  </a:lnTo>
                  <a:lnTo>
                    <a:pt x="398" y="369"/>
                  </a:lnTo>
                  <a:lnTo>
                    <a:pt x="404" y="345"/>
                  </a:lnTo>
                  <a:lnTo>
                    <a:pt x="408" y="323"/>
                  </a:lnTo>
                  <a:lnTo>
                    <a:pt x="409" y="299"/>
                  </a:lnTo>
                  <a:lnTo>
                    <a:pt x="409" y="277"/>
                  </a:lnTo>
                  <a:lnTo>
                    <a:pt x="406" y="254"/>
                  </a:lnTo>
                  <a:lnTo>
                    <a:pt x="401" y="233"/>
                  </a:lnTo>
                  <a:lnTo>
                    <a:pt x="395" y="212"/>
                  </a:lnTo>
                  <a:lnTo>
                    <a:pt x="386" y="192"/>
                  </a:lnTo>
                  <a:lnTo>
                    <a:pt x="376" y="171"/>
                  </a:lnTo>
                  <a:lnTo>
                    <a:pt x="365" y="153"/>
                  </a:lnTo>
                  <a:lnTo>
                    <a:pt x="353" y="134"/>
                  </a:lnTo>
                  <a:lnTo>
                    <a:pt x="338" y="118"/>
                  </a:lnTo>
                  <a:lnTo>
                    <a:pt x="323" y="101"/>
                  </a:lnTo>
                  <a:lnTo>
                    <a:pt x="307" y="86"/>
                  </a:lnTo>
                  <a:lnTo>
                    <a:pt x="289" y="72"/>
                  </a:lnTo>
                  <a:lnTo>
                    <a:pt x="271" y="58"/>
                  </a:lnTo>
                  <a:lnTo>
                    <a:pt x="251" y="47"/>
                  </a:lnTo>
                  <a:lnTo>
                    <a:pt x="231" y="36"/>
                  </a:lnTo>
                  <a:lnTo>
                    <a:pt x="209" y="27"/>
                  </a:lnTo>
                  <a:lnTo>
                    <a:pt x="188" y="18"/>
                  </a:lnTo>
                  <a:lnTo>
                    <a:pt x="166" y="12"/>
                  </a:lnTo>
                  <a:lnTo>
                    <a:pt x="143" y="6"/>
                  </a:lnTo>
                  <a:lnTo>
                    <a:pt x="120" y="3"/>
                  </a:lnTo>
                  <a:lnTo>
                    <a:pt x="96" y="1"/>
                  </a:lnTo>
                  <a:lnTo>
                    <a:pt x="72" y="0"/>
                  </a:lnTo>
                  <a:lnTo>
                    <a:pt x="48" y="1"/>
                  </a:lnTo>
                  <a:lnTo>
                    <a:pt x="24" y="4"/>
                  </a:lnTo>
                  <a:lnTo>
                    <a:pt x="0" y="9"/>
                  </a:lnTo>
                  <a:lnTo>
                    <a:pt x="17" y="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4" name="Freeform 511"/>
            <p:cNvSpPr>
              <a:spLocks/>
            </p:cNvSpPr>
            <p:nvPr/>
          </p:nvSpPr>
          <p:spPr bwMode="auto">
            <a:xfrm>
              <a:off x="2341" y="1611"/>
              <a:ext cx="108" cy="66"/>
            </a:xfrm>
            <a:custGeom>
              <a:avLst/>
              <a:gdLst>
                <a:gd name="T0" fmla="*/ 0 w 1717"/>
                <a:gd name="T1" fmla="*/ 0 h 1057"/>
                <a:gd name="T2" fmla="*/ 0 w 1717"/>
                <a:gd name="T3" fmla="*/ 0 h 1057"/>
                <a:gd name="T4" fmla="*/ 0 w 1717"/>
                <a:gd name="T5" fmla="*/ 0 h 1057"/>
                <a:gd name="T6" fmla="*/ 0 w 1717"/>
                <a:gd name="T7" fmla="*/ 0 h 1057"/>
                <a:gd name="T8" fmla="*/ 0 w 1717"/>
                <a:gd name="T9" fmla="*/ 0 h 1057"/>
                <a:gd name="T10" fmla="*/ 0 w 1717"/>
                <a:gd name="T11" fmla="*/ 0 h 1057"/>
                <a:gd name="T12" fmla="*/ 0 w 1717"/>
                <a:gd name="T13" fmla="*/ 0 h 1057"/>
                <a:gd name="T14" fmla="*/ 0 w 1717"/>
                <a:gd name="T15" fmla="*/ 0 h 1057"/>
                <a:gd name="T16" fmla="*/ 0 w 1717"/>
                <a:gd name="T17" fmla="*/ 0 h 1057"/>
                <a:gd name="T18" fmla="*/ 0 w 1717"/>
                <a:gd name="T19" fmla="*/ 0 h 1057"/>
                <a:gd name="T20" fmla="*/ 0 w 1717"/>
                <a:gd name="T21" fmla="*/ 0 h 1057"/>
                <a:gd name="T22" fmla="*/ 0 w 1717"/>
                <a:gd name="T23" fmla="*/ 0 h 1057"/>
                <a:gd name="T24" fmla="*/ 0 w 1717"/>
                <a:gd name="T25" fmla="*/ 0 h 1057"/>
                <a:gd name="T26" fmla="*/ 0 w 1717"/>
                <a:gd name="T27" fmla="*/ 0 h 1057"/>
                <a:gd name="T28" fmla="*/ 0 w 1717"/>
                <a:gd name="T29" fmla="*/ 0 h 1057"/>
                <a:gd name="T30" fmla="*/ 0 w 1717"/>
                <a:gd name="T31" fmla="*/ 0 h 1057"/>
                <a:gd name="T32" fmla="*/ 0 w 1717"/>
                <a:gd name="T33" fmla="*/ 0 h 1057"/>
                <a:gd name="T34" fmla="*/ 0 w 1717"/>
                <a:gd name="T35" fmla="*/ 0 h 1057"/>
                <a:gd name="T36" fmla="*/ 0 w 1717"/>
                <a:gd name="T37" fmla="*/ 0 h 1057"/>
                <a:gd name="T38" fmla="*/ 0 w 1717"/>
                <a:gd name="T39" fmla="*/ 0 h 1057"/>
                <a:gd name="T40" fmla="*/ 0 w 1717"/>
                <a:gd name="T41" fmla="*/ 0 h 1057"/>
                <a:gd name="T42" fmla="*/ 0 w 1717"/>
                <a:gd name="T43" fmla="*/ 0 h 1057"/>
                <a:gd name="T44" fmla="*/ 0 w 1717"/>
                <a:gd name="T45" fmla="*/ 0 h 1057"/>
                <a:gd name="T46" fmla="*/ 0 w 1717"/>
                <a:gd name="T47" fmla="*/ 0 h 1057"/>
                <a:gd name="T48" fmla="*/ 0 w 1717"/>
                <a:gd name="T49" fmla="*/ 0 h 1057"/>
                <a:gd name="T50" fmla="*/ 0 w 1717"/>
                <a:gd name="T51" fmla="*/ 0 h 1057"/>
                <a:gd name="T52" fmla="*/ 0 w 1717"/>
                <a:gd name="T53" fmla="*/ 0 h 1057"/>
                <a:gd name="T54" fmla="*/ 0 w 1717"/>
                <a:gd name="T55" fmla="*/ 0 h 1057"/>
                <a:gd name="T56" fmla="*/ 0 w 1717"/>
                <a:gd name="T57" fmla="*/ 0 h 1057"/>
                <a:gd name="T58" fmla="*/ 0 w 1717"/>
                <a:gd name="T59" fmla="*/ 0 h 1057"/>
                <a:gd name="T60" fmla="*/ 0 w 1717"/>
                <a:gd name="T61" fmla="*/ 0 h 1057"/>
                <a:gd name="T62" fmla="*/ 0 w 1717"/>
                <a:gd name="T63" fmla="*/ 0 h 1057"/>
                <a:gd name="T64" fmla="*/ 0 w 1717"/>
                <a:gd name="T65" fmla="*/ 0 h 1057"/>
                <a:gd name="T66" fmla="*/ 0 w 1717"/>
                <a:gd name="T67" fmla="*/ 0 h 1057"/>
                <a:gd name="T68" fmla="*/ 0 w 1717"/>
                <a:gd name="T69" fmla="*/ 0 h 1057"/>
                <a:gd name="T70" fmla="*/ 0 w 1717"/>
                <a:gd name="T71" fmla="*/ 0 h 1057"/>
                <a:gd name="T72" fmla="*/ 0 w 1717"/>
                <a:gd name="T73" fmla="*/ 0 h 1057"/>
                <a:gd name="T74" fmla="*/ 0 w 1717"/>
                <a:gd name="T75" fmla="*/ 0 h 1057"/>
                <a:gd name="T76" fmla="*/ 0 w 1717"/>
                <a:gd name="T77" fmla="*/ 0 h 1057"/>
                <a:gd name="T78" fmla="*/ 0 w 1717"/>
                <a:gd name="T79" fmla="*/ 0 h 1057"/>
                <a:gd name="T80" fmla="*/ 0 w 1717"/>
                <a:gd name="T81" fmla="*/ 0 h 1057"/>
                <a:gd name="T82" fmla="*/ 0 w 1717"/>
                <a:gd name="T83" fmla="*/ 0 h 1057"/>
                <a:gd name="T84" fmla="*/ 0 w 1717"/>
                <a:gd name="T85" fmla="*/ 0 h 1057"/>
                <a:gd name="T86" fmla="*/ 0 w 1717"/>
                <a:gd name="T87" fmla="*/ 0 h 1057"/>
                <a:gd name="T88" fmla="*/ 0 w 1717"/>
                <a:gd name="T89" fmla="*/ 0 h 1057"/>
                <a:gd name="T90" fmla="*/ 0 w 1717"/>
                <a:gd name="T91" fmla="*/ 0 h 1057"/>
                <a:gd name="T92" fmla="*/ 0 w 1717"/>
                <a:gd name="T93" fmla="*/ 0 h 105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17"/>
                <a:gd name="T142" fmla="*/ 0 h 1057"/>
                <a:gd name="T143" fmla="*/ 1717 w 1717"/>
                <a:gd name="T144" fmla="*/ 1057 h 105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17" h="1057">
                  <a:moveTo>
                    <a:pt x="1709" y="68"/>
                  </a:moveTo>
                  <a:lnTo>
                    <a:pt x="1666" y="66"/>
                  </a:lnTo>
                  <a:lnTo>
                    <a:pt x="1623" y="62"/>
                  </a:lnTo>
                  <a:lnTo>
                    <a:pt x="1580" y="57"/>
                  </a:lnTo>
                  <a:lnTo>
                    <a:pt x="1537" y="50"/>
                  </a:lnTo>
                  <a:lnTo>
                    <a:pt x="1451" y="34"/>
                  </a:lnTo>
                  <a:lnTo>
                    <a:pt x="1366" y="19"/>
                  </a:lnTo>
                  <a:lnTo>
                    <a:pt x="1323" y="12"/>
                  </a:lnTo>
                  <a:lnTo>
                    <a:pt x="1280" y="7"/>
                  </a:lnTo>
                  <a:lnTo>
                    <a:pt x="1238" y="3"/>
                  </a:lnTo>
                  <a:lnTo>
                    <a:pt x="1195" y="1"/>
                  </a:lnTo>
                  <a:lnTo>
                    <a:pt x="1174" y="0"/>
                  </a:lnTo>
                  <a:lnTo>
                    <a:pt x="1153" y="1"/>
                  </a:lnTo>
                  <a:lnTo>
                    <a:pt x="1131" y="2"/>
                  </a:lnTo>
                  <a:lnTo>
                    <a:pt x="1111" y="4"/>
                  </a:lnTo>
                  <a:lnTo>
                    <a:pt x="1089" y="6"/>
                  </a:lnTo>
                  <a:lnTo>
                    <a:pt x="1069" y="9"/>
                  </a:lnTo>
                  <a:lnTo>
                    <a:pt x="1048" y="14"/>
                  </a:lnTo>
                  <a:lnTo>
                    <a:pt x="1027" y="19"/>
                  </a:lnTo>
                  <a:lnTo>
                    <a:pt x="1004" y="25"/>
                  </a:lnTo>
                  <a:lnTo>
                    <a:pt x="981" y="31"/>
                  </a:lnTo>
                  <a:lnTo>
                    <a:pt x="957" y="38"/>
                  </a:lnTo>
                  <a:lnTo>
                    <a:pt x="934" y="43"/>
                  </a:lnTo>
                  <a:lnTo>
                    <a:pt x="885" y="53"/>
                  </a:lnTo>
                  <a:lnTo>
                    <a:pt x="838" y="63"/>
                  </a:lnTo>
                  <a:lnTo>
                    <a:pt x="815" y="69"/>
                  </a:lnTo>
                  <a:lnTo>
                    <a:pt x="791" y="75"/>
                  </a:lnTo>
                  <a:lnTo>
                    <a:pt x="769" y="84"/>
                  </a:lnTo>
                  <a:lnTo>
                    <a:pt x="746" y="92"/>
                  </a:lnTo>
                  <a:lnTo>
                    <a:pt x="724" y="102"/>
                  </a:lnTo>
                  <a:lnTo>
                    <a:pt x="702" y="113"/>
                  </a:lnTo>
                  <a:lnTo>
                    <a:pt x="682" y="126"/>
                  </a:lnTo>
                  <a:lnTo>
                    <a:pt x="662" y="141"/>
                  </a:lnTo>
                  <a:lnTo>
                    <a:pt x="617" y="179"/>
                  </a:lnTo>
                  <a:lnTo>
                    <a:pt x="573" y="220"/>
                  </a:lnTo>
                  <a:lnTo>
                    <a:pt x="529" y="260"/>
                  </a:lnTo>
                  <a:lnTo>
                    <a:pt x="485" y="299"/>
                  </a:lnTo>
                  <a:lnTo>
                    <a:pt x="463" y="318"/>
                  </a:lnTo>
                  <a:lnTo>
                    <a:pt x="441" y="336"/>
                  </a:lnTo>
                  <a:lnTo>
                    <a:pt x="417" y="352"/>
                  </a:lnTo>
                  <a:lnTo>
                    <a:pt x="395" y="367"/>
                  </a:lnTo>
                  <a:lnTo>
                    <a:pt x="371" y="381"/>
                  </a:lnTo>
                  <a:lnTo>
                    <a:pt x="346" y="393"/>
                  </a:lnTo>
                  <a:lnTo>
                    <a:pt x="334" y="399"/>
                  </a:lnTo>
                  <a:lnTo>
                    <a:pt x="322" y="403"/>
                  </a:lnTo>
                  <a:lnTo>
                    <a:pt x="308" y="408"/>
                  </a:lnTo>
                  <a:lnTo>
                    <a:pt x="296" y="411"/>
                  </a:lnTo>
                  <a:lnTo>
                    <a:pt x="280" y="418"/>
                  </a:lnTo>
                  <a:lnTo>
                    <a:pt x="264" y="424"/>
                  </a:lnTo>
                  <a:lnTo>
                    <a:pt x="249" y="431"/>
                  </a:lnTo>
                  <a:lnTo>
                    <a:pt x="234" y="438"/>
                  </a:lnTo>
                  <a:lnTo>
                    <a:pt x="206" y="453"/>
                  </a:lnTo>
                  <a:lnTo>
                    <a:pt x="179" y="471"/>
                  </a:lnTo>
                  <a:lnTo>
                    <a:pt x="153" y="488"/>
                  </a:lnTo>
                  <a:lnTo>
                    <a:pt x="127" y="505"/>
                  </a:lnTo>
                  <a:lnTo>
                    <a:pt x="101" y="520"/>
                  </a:lnTo>
                  <a:lnTo>
                    <a:pt x="75" y="533"/>
                  </a:lnTo>
                  <a:lnTo>
                    <a:pt x="65" y="541"/>
                  </a:lnTo>
                  <a:lnTo>
                    <a:pt x="56" y="548"/>
                  </a:lnTo>
                  <a:lnTo>
                    <a:pt x="47" y="556"/>
                  </a:lnTo>
                  <a:lnTo>
                    <a:pt x="39" y="565"/>
                  </a:lnTo>
                  <a:lnTo>
                    <a:pt x="31" y="574"/>
                  </a:lnTo>
                  <a:lnTo>
                    <a:pt x="23" y="584"/>
                  </a:lnTo>
                  <a:lnTo>
                    <a:pt x="16" y="594"/>
                  </a:lnTo>
                  <a:lnTo>
                    <a:pt x="11" y="604"/>
                  </a:lnTo>
                  <a:lnTo>
                    <a:pt x="6" y="614"/>
                  </a:lnTo>
                  <a:lnTo>
                    <a:pt x="3" y="626"/>
                  </a:lnTo>
                  <a:lnTo>
                    <a:pt x="0" y="636"/>
                  </a:lnTo>
                  <a:lnTo>
                    <a:pt x="0" y="646"/>
                  </a:lnTo>
                  <a:lnTo>
                    <a:pt x="0" y="656"/>
                  </a:lnTo>
                  <a:lnTo>
                    <a:pt x="3" y="666"/>
                  </a:lnTo>
                  <a:lnTo>
                    <a:pt x="7" y="675"/>
                  </a:lnTo>
                  <a:lnTo>
                    <a:pt x="13" y="683"/>
                  </a:lnTo>
                  <a:lnTo>
                    <a:pt x="35" y="710"/>
                  </a:lnTo>
                  <a:lnTo>
                    <a:pt x="57" y="736"/>
                  </a:lnTo>
                  <a:lnTo>
                    <a:pt x="80" y="762"/>
                  </a:lnTo>
                  <a:lnTo>
                    <a:pt x="104" y="786"/>
                  </a:lnTo>
                  <a:lnTo>
                    <a:pt x="129" y="810"/>
                  </a:lnTo>
                  <a:lnTo>
                    <a:pt x="155" y="834"/>
                  </a:lnTo>
                  <a:lnTo>
                    <a:pt x="180" y="855"/>
                  </a:lnTo>
                  <a:lnTo>
                    <a:pt x="207" y="877"/>
                  </a:lnTo>
                  <a:lnTo>
                    <a:pt x="235" y="896"/>
                  </a:lnTo>
                  <a:lnTo>
                    <a:pt x="262" y="916"/>
                  </a:lnTo>
                  <a:lnTo>
                    <a:pt x="290" y="933"/>
                  </a:lnTo>
                  <a:lnTo>
                    <a:pt x="319" y="948"/>
                  </a:lnTo>
                  <a:lnTo>
                    <a:pt x="347" y="964"/>
                  </a:lnTo>
                  <a:lnTo>
                    <a:pt x="376" y="977"/>
                  </a:lnTo>
                  <a:lnTo>
                    <a:pt x="406" y="988"/>
                  </a:lnTo>
                  <a:lnTo>
                    <a:pt x="434" y="999"/>
                  </a:lnTo>
                  <a:lnTo>
                    <a:pt x="473" y="1009"/>
                  </a:lnTo>
                  <a:lnTo>
                    <a:pt x="514" y="1019"/>
                  </a:lnTo>
                  <a:lnTo>
                    <a:pt x="555" y="1028"/>
                  </a:lnTo>
                  <a:lnTo>
                    <a:pt x="597" y="1037"/>
                  </a:lnTo>
                  <a:lnTo>
                    <a:pt x="641" y="1045"/>
                  </a:lnTo>
                  <a:lnTo>
                    <a:pt x="684" y="1051"/>
                  </a:lnTo>
                  <a:lnTo>
                    <a:pt x="704" y="1053"/>
                  </a:lnTo>
                  <a:lnTo>
                    <a:pt x="726" y="1055"/>
                  </a:lnTo>
                  <a:lnTo>
                    <a:pt x="747" y="1056"/>
                  </a:lnTo>
                  <a:lnTo>
                    <a:pt x="769" y="1056"/>
                  </a:lnTo>
                  <a:lnTo>
                    <a:pt x="789" y="1057"/>
                  </a:lnTo>
                  <a:lnTo>
                    <a:pt x="810" y="1056"/>
                  </a:lnTo>
                  <a:lnTo>
                    <a:pt x="830" y="1055"/>
                  </a:lnTo>
                  <a:lnTo>
                    <a:pt x="851" y="1053"/>
                  </a:lnTo>
                  <a:lnTo>
                    <a:pt x="870" y="1050"/>
                  </a:lnTo>
                  <a:lnTo>
                    <a:pt x="891" y="1047"/>
                  </a:lnTo>
                  <a:lnTo>
                    <a:pt x="909" y="1043"/>
                  </a:lnTo>
                  <a:lnTo>
                    <a:pt x="929" y="1037"/>
                  </a:lnTo>
                  <a:lnTo>
                    <a:pt x="947" y="1031"/>
                  </a:lnTo>
                  <a:lnTo>
                    <a:pt x="964" y="1024"/>
                  </a:lnTo>
                  <a:lnTo>
                    <a:pt x="982" y="1016"/>
                  </a:lnTo>
                  <a:lnTo>
                    <a:pt x="999" y="1007"/>
                  </a:lnTo>
                  <a:lnTo>
                    <a:pt x="1016" y="996"/>
                  </a:lnTo>
                  <a:lnTo>
                    <a:pt x="1031" y="986"/>
                  </a:lnTo>
                  <a:lnTo>
                    <a:pt x="1046" y="974"/>
                  </a:lnTo>
                  <a:lnTo>
                    <a:pt x="1061" y="960"/>
                  </a:lnTo>
                  <a:lnTo>
                    <a:pt x="1085" y="936"/>
                  </a:lnTo>
                  <a:lnTo>
                    <a:pt x="1112" y="912"/>
                  </a:lnTo>
                  <a:lnTo>
                    <a:pt x="1140" y="890"/>
                  </a:lnTo>
                  <a:lnTo>
                    <a:pt x="1167" y="866"/>
                  </a:lnTo>
                  <a:lnTo>
                    <a:pt x="1226" y="821"/>
                  </a:lnTo>
                  <a:lnTo>
                    <a:pt x="1285" y="775"/>
                  </a:lnTo>
                  <a:lnTo>
                    <a:pt x="1344" y="729"/>
                  </a:lnTo>
                  <a:lnTo>
                    <a:pt x="1403" y="682"/>
                  </a:lnTo>
                  <a:lnTo>
                    <a:pt x="1432" y="657"/>
                  </a:lnTo>
                  <a:lnTo>
                    <a:pt x="1459" y="633"/>
                  </a:lnTo>
                  <a:lnTo>
                    <a:pt x="1487" y="608"/>
                  </a:lnTo>
                  <a:lnTo>
                    <a:pt x="1513" y="583"/>
                  </a:lnTo>
                  <a:lnTo>
                    <a:pt x="1538" y="557"/>
                  </a:lnTo>
                  <a:lnTo>
                    <a:pt x="1563" y="530"/>
                  </a:lnTo>
                  <a:lnTo>
                    <a:pt x="1586" y="504"/>
                  </a:lnTo>
                  <a:lnTo>
                    <a:pt x="1608" y="476"/>
                  </a:lnTo>
                  <a:lnTo>
                    <a:pt x="1628" y="447"/>
                  </a:lnTo>
                  <a:lnTo>
                    <a:pt x="1646" y="418"/>
                  </a:lnTo>
                  <a:lnTo>
                    <a:pt x="1662" y="388"/>
                  </a:lnTo>
                  <a:lnTo>
                    <a:pt x="1678" y="357"/>
                  </a:lnTo>
                  <a:lnTo>
                    <a:pt x="1690" y="324"/>
                  </a:lnTo>
                  <a:lnTo>
                    <a:pt x="1700" y="292"/>
                  </a:lnTo>
                  <a:lnTo>
                    <a:pt x="1709" y="258"/>
                  </a:lnTo>
                  <a:lnTo>
                    <a:pt x="1714" y="222"/>
                  </a:lnTo>
                  <a:lnTo>
                    <a:pt x="1717" y="186"/>
                  </a:lnTo>
                  <a:lnTo>
                    <a:pt x="1717" y="148"/>
                  </a:lnTo>
                  <a:lnTo>
                    <a:pt x="1715" y="109"/>
                  </a:lnTo>
                  <a:lnTo>
                    <a:pt x="1709" y="6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5" name="Freeform 512"/>
            <p:cNvSpPr>
              <a:spLocks/>
            </p:cNvSpPr>
            <p:nvPr/>
          </p:nvSpPr>
          <p:spPr bwMode="auto">
            <a:xfrm>
              <a:off x="2405" y="1608"/>
              <a:ext cx="43" cy="9"/>
            </a:xfrm>
            <a:custGeom>
              <a:avLst/>
              <a:gdLst>
                <a:gd name="T0" fmla="*/ 0 w 694"/>
                <a:gd name="T1" fmla="*/ 0 h 145"/>
                <a:gd name="T2" fmla="*/ 0 w 694"/>
                <a:gd name="T3" fmla="*/ 0 h 145"/>
                <a:gd name="T4" fmla="*/ 0 w 694"/>
                <a:gd name="T5" fmla="*/ 0 h 145"/>
                <a:gd name="T6" fmla="*/ 0 w 694"/>
                <a:gd name="T7" fmla="*/ 0 h 145"/>
                <a:gd name="T8" fmla="*/ 0 w 694"/>
                <a:gd name="T9" fmla="*/ 0 h 145"/>
                <a:gd name="T10" fmla="*/ 0 w 694"/>
                <a:gd name="T11" fmla="*/ 0 h 145"/>
                <a:gd name="T12" fmla="*/ 0 w 694"/>
                <a:gd name="T13" fmla="*/ 0 h 145"/>
                <a:gd name="T14" fmla="*/ 0 w 694"/>
                <a:gd name="T15" fmla="*/ 0 h 145"/>
                <a:gd name="T16" fmla="*/ 0 w 694"/>
                <a:gd name="T17" fmla="*/ 0 h 145"/>
                <a:gd name="T18" fmla="*/ 0 w 694"/>
                <a:gd name="T19" fmla="*/ 0 h 145"/>
                <a:gd name="T20" fmla="*/ 0 w 694"/>
                <a:gd name="T21" fmla="*/ 0 h 145"/>
                <a:gd name="T22" fmla="*/ 0 w 694"/>
                <a:gd name="T23" fmla="*/ 0 h 145"/>
                <a:gd name="T24" fmla="*/ 0 w 694"/>
                <a:gd name="T25" fmla="*/ 0 h 145"/>
                <a:gd name="T26" fmla="*/ 0 w 694"/>
                <a:gd name="T27" fmla="*/ 0 h 145"/>
                <a:gd name="T28" fmla="*/ 0 w 694"/>
                <a:gd name="T29" fmla="*/ 0 h 145"/>
                <a:gd name="T30" fmla="*/ 0 w 694"/>
                <a:gd name="T31" fmla="*/ 0 h 145"/>
                <a:gd name="T32" fmla="*/ 0 w 694"/>
                <a:gd name="T33" fmla="*/ 0 h 145"/>
                <a:gd name="T34" fmla="*/ 0 w 694"/>
                <a:gd name="T35" fmla="*/ 0 h 145"/>
                <a:gd name="T36" fmla="*/ 0 w 694"/>
                <a:gd name="T37" fmla="*/ 0 h 145"/>
                <a:gd name="T38" fmla="*/ 0 w 694"/>
                <a:gd name="T39" fmla="*/ 0 h 145"/>
                <a:gd name="T40" fmla="*/ 0 w 694"/>
                <a:gd name="T41" fmla="*/ 0 h 145"/>
                <a:gd name="T42" fmla="*/ 0 w 694"/>
                <a:gd name="T43" fmla="*/ 0 h 145"/>
                <a:gd name="T44" fmla="*/ 0 w 694"/>
                <a:gd name="T45" fmla="*/ 0 h 145"/>
                <a:gd name="T46" fmla="*/ 0 w 694"/>
                <a:gd name="T47" fmla="*/ 0 h 145"/>
                <a:gd name="T48" fmla="*/ 0 w 694"/>
                <a:gd name="T49" fmla="*/ 0 h 145"/>
                <a:gd name="T50" fmla="*/ 0 w 694"/>
                <a:gd name="T51" fmla="*/ 0 h 145"/>
                <a:gd name="T52" fmla="*/ 0 w 694"/>
                <a:gd name="T53" fmla="*/ 0 h 145"/>
                <a:gd name="T54" fmla="*/ 0 w 694"/>
                <a:gd name="T55" fmla="*/ 0 h 145"/>
                <a:gd name="T56" fmla="*/ 0 w 694"/>
                <a:gd name="T57" fmla="*/ 0 h 145"/>
                <a:gd name="T58" fmla="*/ 0 w 694"/>
                <a:gd name="T59" fmla="*/ 0 h 145"/>
                <a:gd name="T60" fmla="*/ 0 w 694"/>
                <a:gd name="T61" fmla="*/ 0 h 145"/>
                <a:gd name="T62" fmla="*/ 0 w 694"/>
                <a:gd name="T63" fmla="*/ 0 h 145"/>
                <a:gd name="T64" fmla="*/ 0 w 694"/>
                <a:gd name="T65" fmla="*/ 0 h 145"/>
                <a:gd name="T66" fmla="*/ 0 w 694"/>
                <a:gd name="T67" fmla="*/ 0 h 145"/>
                <a:gd name="T68" fmla="*/ 0 w 694"/>
                <a:gd name="T69" fmla="*/ 0 h 145"/>
                <a:gd name="T70" fmla="*/ 0 w 694"/>
                <a:gd name="T71" fmla="*/ 0 h 145"/>
                <a:gd name="T72" fmla="*/ 0 w 694"/>
                <a:gd name="T73" fmla="*/ 0 h 145"/>
                <a:gd name="T74" fmla="*/ 0 w 694"/>
                <a:gd name="T75" fmla="*/ 0 h 145"/>
                <a:gd name="T76" fmla="*/ 0 w 694"/>
                <a:gd name="T77" fmla="*/ 0 h 145"/>
                <a:gd name="T78" fmla="*/ 0 w 694"/>
                <a:gd name="T79" fmla="*/ 0 h 145"/>
                <a:gd name="T80" fmla="*/ 0 w 694"/>
                <a:gd name="T81" fmla="*/ 0 h 1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94"/>
                <a:gd name="T124" fmla="*/ 0 h 145"/>
                <a:gd name="T125" fmla="*/ 694 w 694"/>
                <a:gd name="T126" fmla="*/ 145 h 1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94" h="145">
                  <a:moveTo>
                    <a:pt x="23" y="94"/>
                  </a:moveTo>
                  <a:lnTo>
                    <a:pt x="21" y="94"/>
                  </a:lnTo>
                  <a:lnTo>
                    <a:pt x="41" y="89"/>
                  </a:lnTo>
                  <a:lnTo>
                    <a:pt x="60" y="86"/>
                  </a:lnTo>
                  <a:lnTo>
                    <a:pt x="80" y="83"/>
                  </a:lnTo>
                  <a:lnTo>
                    <a:pt x="99" y="80"/>
                  </a:lnTo>
                  <a:lnTo>
                    <a:pt x="119" y="79"/>
                  </a:lnTo>
                  <a:lnTo>
                    <a:pt x="138" y="77"/>
                  </a:lnTo>
                  <a:lnTo>
                    <a:pt x="159" y="77"/>
                  </a:lnTo>
                  <a:lnTo>
                    <a:pt x="178" y="77"/>
                  </a:lnTo>
                  <a:lnTo>
                    <a:pt x="219" y="79"/>
                  </a:lnTo>
                  <a:lnTo>
                    <a:pt x="260" y="83"/>
                  </a:lnTo>
                  <a:lnTo>
                    <a:pt x="301" y="89"/>
                  </a:lnTo>
                  <a:lnTo>
                    <a:pt x="343" y="95"/>
                  </a:lnTo>
                  <a:lnTo>
                    <a:pt x="429" y="110"/>
                  </a:lnTo>
                  <a:lnTo>
                    <a:pt x="515" y="126"/>
                  </a:lnTo>
                  <a:lnTo>
                    <a:pt x="558" y="133"/>
                  </a:lnTo>
                  <a:lnTo>
                    <a:pt x="602" y="139"/>
                  </a:lnTo>
                  <a:lnTo>
                    <a:pt x="647" y="143"/>
                  </a:lnTo>
                  <a:lnTo>
                    <a:pt x="692" y="145"/>
                  </a:lnTo>
                  <a:lnTo>
                    <a:pt x="694" y="68"/>
                  </a:lnTo>
                  <a:lnTo>
                    <a:pt x="653" y="66"/>
                  </a:lnTo>
                  <a:lnTo>
                    <a:pt x="612" y="62"/>
                  </a:lnTo>
                  <a:lnTo>
                    <a:pt x="570" y="56"/>
                  </a:lnTo>
                  <a:lnTo>
                    <a:pt x="528" y="50"/>
                  </a:lnTo>
                  <a:lnTo>
                    <a:pt x="442" y="35"/>
                  </a:lnTo>
                  <a:lnTo>
                    <a:pt x="356" y="19"/>
                  </a:lnTo>
                  <a:lnTo>
                    <a:pt x="312" y="12"/>
                  </a:lnTo>
                  <a:lnTo>
                    <a:pt x="268" y="6"/>
                  </a:lnTo>
                  <a:lnTo>
                    <a:pt x="224" y="2"/>
                  </a:lnTo>
                  <a:lnTo>
                    <a:pt x="180" y="0"/>
                  </a:lnTo>
                  <a:lnTo>
                    <a:pt x="158" y="0"/>
                  </a:lnTo>
                  <a:lnTo>
                    <a:pt x="135" y="0"/>
                  </a:lnTo>
                  <a:lnTo>
                    <a:pt x="113" y="1"/>
                  </a:lnTo>
                  <a:lnTo>
                    <a:pt x="91" y="3"/>
                  </a:lnTo>
                  <a:lnTo>
                    <a:pt x="68" y="6"/>
                  </a:lnTo>
                  <a:lnTo>
                    <a:pt x="46" y="9"/>
                  </a:lnTo>
                  <a:lnTo>
                    <a:pt x="23" y="14"/>
                  </a:lnTo>
                  <a:lnTo>
                    <a:pt x="1" y="19"/>
                  </a:lnTo>
                  <a:lnTo>
                    <a:pt x="0" y="20"/>
                  </a:lnTo>
                  <a:lnTo>
                    <a:pt x="23" y="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6" name="Freeform 513"/>
            <p:cNvSpPr>
              <a:spLocks/>
            </p:cNvSpPr>
            <p:nvPr/>
          </p:nvSpPr>
          <p:spPr bwMode="auto">
            <a:xfrm>
              <a:off x="2381" y="1609"/>
              <a:ext cx="25" cy="12"/>
            </a:xfrm>
            <a:custGeom>
              <a:avLst/>
              <a:gdLst>
                <a:gd name="T0" fmla="*/ 0 w 402"/>
                <a:gd name="T1" fmla="*/ 0 h 189"/>
                <a:gd name="T2" fmla="*/ 0 w 402"/>
                <a:gd name="T3" fmla="*/ 0 h 189"/>
                <a:gd name="T4" fmla="*/ 0 w 402"/>
                <a:gd name="T5" fmla="*/ 0 h 189"/>
                <a:gd name="T6" fmla="*/ 0 w 402"/>
                <a:gd name="T7" fmla="*/ 0 h 189"/>
                <a:gd name="T8" fmla="*/ 0 w 402"/>
                <a:gd name="T9" fmla="*/ 0 h 189"/>
                <a:gd name="T10" fmla="*/ 0 w 402"/>
                <a:gd name="T11" fmla="*/ 0 h 189"/>
                <a:gd name="T12" fmla="*/ 0 w 402"/>
                <a:gd name="T13" fmla="*/ 0 h 189"/>
                <a:gd name="T14" fmla="*/ 0 w 402"/>
                <a:gd name="T15" fmla="*/ 0 h 189"/>
                <a:gd name="T16" fmla="*/ 0 w 402"/>
                <a:gd name="T17" fmla="*/ 0 h 189"/>
                <a:gd name="T18" fmla="*/ 0 w 402"/>
                <a:gd name="T19" fmla="*/ 0 h 189"/>
                <a:gd name="T20" fmla="*/ 0 w 402"/>
                <a:gd name="T21" fmla="*/ 0 h 189"/>
                <a:gd name="T22" fmla="*/ 0 w 402"/>
                <a:gd name="T23" fmla="*/ 0 h 189"/>
                <a:gd name="T24" fmla="*/ 0 w 402"/>
                <a:gd name="T25" fmla="*/ 0 h 189"/>
                <a:gd name="T26" fmla="*/ 0 w 402"/>
                <a:gd name="T27" fmla="*/ 0 h 189"/>
                <a:gd name="T28" fmla="*/ 0 w 402"/>
                <a:gd name="T29" fmla="*/ 0 h 189"/>
                <a:gd name="T30" fmla="*/ 0 w 402"/>
                <a:gd name="T31" fmla="*/ 0 h 189"/>
                <a:gd name="T32" fmla="*/ 0 w 402"/>
                <a:gd name="T33" fmla="*/ 0 h 189"/>
                <a:gd name="T34" fmla="*/ 0 w 402"/>
                <a:gd name="T35" fmla="*/ 0 h 189"/>
                <a:gd name="T36" fmla="*/ 0 w 402"/>
                <a:gd name="T37" fmla="*/ 0 h 189"/>
                <a:gd name="T38" fmla="*/ 0 w 402"/>
                <a:gd name="T39" fmla="*/ 0 h 189"/>
                <a:gd name="T40" fmla="*/ 0 w 402"/>
                <a:gd name="T41" fmla="*/ 0 h 189"/>
                <a:gd name="T42" fmla="*/ 0 w 402"/>
                <a:gd name="T43" fmla="*/ 0 h 189"/>
                <a:gd name="T44" fmla="*/ 0 w 402"/>
                <a:gd name="T45" fmla="*/ 0 h 189"/>
                <a:gd name="T46" fmla="*/ 0 w 402"/>
                <a:gd name="T47" fmla="*/ 0 h 189"/>
                <a:gd name="T48" fmla="*/ 0 w 402"/>
                <a:gd name="T49" fmla="*/ 0 h 189"/>
                <a:gd name="T50" fmla="*/ 0 w 402"/>
                <a:gd name="T51" fmla="*/ 0 h 189"/>
                <a:gd name="T52" fmla="*/ 0 w 402"/>
                <a:gd name="T53" fmla="*/ 0 h 189"/>
                <a:gd name="T54" fmla="*/ 0 w 402"/>
                <a:gd name="T55" fmla="*/ 0 h 189"/>
                <a:gd name="T56" fmla="*/ 0 w 402"/>
                <a:gd name="T57" fmla="*/ 0 h 189"/>
                <a:gd name="T58" fmla="*/ 0 w 402"/>
                <a:gd name="T59" fmla="*/ 0 h 189"/>
                <a:gd name="T60" fmla="*/ 0 w 402"/>
                <a:gd name="T61" fmla="*/ 0 h 189"/>
                <a:gd name="T62" fmla="*/ 0 w 402"/>
                <a:gd name="T63" fmla="*/ 0 h 189"/>
                <a:gd name="T64" fmla="*/ 0 w 402"/>
                <a:gd name="T65" fmla="*/ 0 h 18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2"/>
                <a:gd name="T100" fmla="*/ 0 h 189"/>
                <a:gd name="T101" fmla="*/ 402 w 402"/>
                <a:gd name="T102" fmla="*/ 189 h 18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2" h="189">
                  <a:moveTo>
                    <a:pt x="49" y="189"/>
                  </a:moveTo>
                  <a:lnTo>
                    <a:pt x="49" y="189"/>
                  </a:lnTo>
                  <a:lnTo>
                    <a:pt x="66" y="176"/>
                  </a:lnTo>
                  <a:lnTo>
                    <a:pt x="84" y="165"/>
                  </a:lnTo>
                  <a:lnTo>
                    <a:pt x="104" y="155"/>
                  </a:lnTo>
                  <a:lnTo>
                    <a:pt x="123" y="146"/>
                  </a:lnTo>
                  <a:lnTo>
                    <a:pt x="144" y="138"/>
                  </a:lnTo>
                  <a:lnTo>
                    <a:pt x="165" y="130"/>
                  </a:lnTo>
                  <a:lnTo>
                    <a:pt x="188" y="124"/>
                  </a:lnTo>
                  <a:lnTo>
                    <a:pt x="210" y="119"/>
                  </a:lnTo>
                  <a:lnTo>
                    <a:pt x="257" y="109"/>
                  </a:lnTo>
                  <a:lnTo>
                    <a:pt x="305" y="99"/>
                  </a:lnTo>
                  <a:lnTo>
                    <a:pt x="328" y="93"/>
                  </a:lnTo>
                  <a:lnTo>
                    <a:pt x="353" y="87"/>
                  </a:lnTo>
                  <a:lnTo>
                    <a:pt x="378" y="81"/>
                  </a:lnTo>
                  <a:lnTo>
                    <a:pt x="402" y="74"/>
                  </a:lnTo>
                  <a:lnTo>
                    <a:pt x="379" y="0"/>
                  </a:lnTo>
                  <a:lnTo>
                    <a:pt x="357" y="6"/>
                  </a:lnTo>
                  <a:lnTo>
                    <a:pt x="335" y="13"/>
                  </a:lnTo>
                  <a:lnTo>
                    <a:pt x="312" y="18"/>
                  </a:lnTo>
                  <a:lnTo>
                    <a:pt x="288" y="23"/>
                  </a:lnTo>
                  <a:lnTo>
                    <a:pt x="240" y="33"/>
                  </a:lnTo>
                  <a:lnTo>
                    <a:pt x="192" y="43"/>
                  </a:lnTo>
                  <a:lnTo>
                    <a:pt x="168" y="49"/>
                  </a:lnTo>
                  <a:lnTo>
                    <a:pt x="143" y="57"/>
                  </a:lnTo>
                  <a:lnTo>
                    <a:pt x="118" y="65"/>
                  </a:lnTo>
                  <a:lnTo>
                    <a:pt x="94" y="74"/>
                  </a:lnTo>
                  <a:lnTo>
                    <a:pt x="70" y="85"/>
                  </a:lnTo>
                  <a:lnTo>
                    <a:pt x="47" y="98"/>
                  </a:lnTo>
                  <a:lnTo>
                    <a:pt x="23" y="112"/>
                  </a:lnTo>
                  <a:lnTo>
                    <a:pt x="0" y="128"/>
                  </a:lnTo>
                  <a:lnTo>
                    <a:pt x="49" y="18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7" name="Freeform 514"/>
            <p:cNvSpPr>
              <a:spLocks/>
            </p:cNvSpPr>
            <p:nvPr/>
          </p:nvSpPr>
          <p:spPr bwMode="auto">
            <a:xfrm>
              <a:off x="2359" y="1617"/>
              <a:ext cx="25" cy="22"/>
            </a:xfrm>
            <a:custGeom>
              <a:avLst/>
              <a:gdLst>
                <a:gd name="T0" fmla="*/ 0 w 401"/>
                <a:gd name="T1" fmla="*/ 0 h 339"/>
                <a:gd name="T2" fmla="*/ 0 w 401"/>
                <a:gd name="T3" fmla="*/ 0 h 339"/>
                <a:gd name="T4" fmla="*/ 0 w 401"/>
                <a:gd name="T5" fmla="*/ 0 h 339"/>
                <a:gd name="T6" fmla="*/ 0 w 401"/>
                <a:gd name="T7" fmla="*/ 0 h 339"/>
                <a:gd name="T8" fmla="*/ 0 w 401"/>
                <a:gd name="T9" fmla="*/ 0 h 339"/>
                <a:gd name="T10" fmla="*/ 0 w 401"/>
                <a:gd name="T11" fmla="*/ 0 h 339"/>
                <a:gd name="T12" fmla="*/ 0 w 401"/>
                <a:gd name="T13" fmla="*/ 0 h 339"/>
                <a:gd name="T14" fmla="*/ 0 w 401"/>
                <a:gd name="T15" fmla="*/ 0 h 339"/>
                <a:gd name="T16" fmla="*/ 0 w 401"/>
                <a:gd name="T17" fmla="*/ 0 h 339"/>
                <a:gd name="T18" fmla="*/ 0 w 401"/>
                <a:gd name="T19" fmla="*/ 0 h 339"/>
                <a:gd name="T20" fmla="*/ 0 w 401"/>
                <a:gd name="T21" fmla="*/ 0 h 339"/>
                <a:gd name="T22" fmla="*/ 0 w 401"/>
                <a:gd name="T23" fmla="*/ 0 h 339"/>
                <a:gd name="T24" fmla="*/ 0 w 401"/>
                <a:gd name="T25" fmla="*/ 0 h 339"/>
                <a:gd name="T26" fmla="*/ 0 w 401"/>
                <a:gd name="T27" fmla="*/ 0 h 339"/>
                <a:gd name="T28" fmla="*/ 0 w 401"/>
                <a:gd name="T29" fmla="*/ 0 h 339"/>
                <a:gd name="T30" fmla="*/ 0 w 401"/>
                <a:gd name="T31" fmla="*/ 0 h 339"/>
                <a:gd name="T32" fmla="*/ 0 w 401"/>
                <a:gd name="T33" fmla="*/ 0 h 339"/>
                <a:gd name="T34" fmla="*/ 0 w 401"/>
                <a:gd name="T35" fmla="*/ 0 h 339"/>
                <a:gd name="T36" fmla="*/ 0 w 401"/>
                <a:gd name="T37" fmla="*/ 0 h 339"/>
                <a:gd name="T38" fmla="*/ 0 w 401"/>
                <a:gd name="T39" fmla="*/ 0 h 339"/>
                <a:gd name="T40" fmla="*/ 0 w 401"/>
                <a:gd name="T41" fmla="*/ 0 h 339"/>
                <a:gd name="T42" fmla="*/ 0 w 401"/>
                <a:gd name="T43" fmla="*/ 0 h 339"/>
                <a:gd name="T44" fmla="*/ 0 w 401"/>
                <a:gd name="T45" fmla="*/ 0 h 339"/>
                <a:gd name="T46" fmla="*/ 0 w 401"/>
                <a:gd name="T47" fmla="*/ 0 h 339"/>
                <a:gd name="T48" fmla="*/ 0 w 401"/>
                <a:gd name="T49" fmla="*/ 0 h 339"/>
                <a:gd name="T50" fmla="*/ 0 w 401"/>
                <a:gd name="T51" fmla="*/ 0 h 339"/>
                <a:gd name="T52" fmla="*/ 0 w 401"/>
                <a:gd name="T53" fmla="*/ 0 h 339"/>
                <a:gd name="T54" fmla="*/ 0 w 401"/>
                <a:gd name="T55" fmla="*/ 0 h 339"/>
                <a:gd name="T56" fmla="*/ 0 w 401"/>
                <a:gd name="T57" fmla="*/ 0 h 339"/>
                <a:gd name="T58" fmla="*/ 0 w 401"/>
                <a:gd name="T59" fmla="*/ 0 h 339"/>
                <a:gd name="T60" fmla="*/ 0 w 401"/>
                <a:gd name="T61" fmla="*/ 0 h 339"/>
                <a:gd name="T62" fmla="*/ 0 w 401"/>
                <a:gd name="T63" fmla="*/ 0 h 339"/>
                <a:gd name="T64" fmla="*/ 0 w 401"/>
                <a:gd name="T65" fmla="*/ 0 h 3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1"/>
                <a:gd name="T100" fmla="*/ 0 h 339"/>
                <a:gd name="T101" fmla="*/ 401 w 401"/>
                <a:gd name="T102" fmla="*/ 339 h 3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1" h="339">
                  <a:moveTo>
                    <a:pt x="22" y="339"/>
                  </a:moveTo>
                  <a:lnTo>
                    <a:pt x="21" y="339"/>
                  </a:lnTo>
                  <a:lnTo>
                    <a:pt x="36" y="335"/>
                  </a:lnTo>
                  <a:lnTo>
                    <a:pt x="50" y="330"/>
                  </a:lnTo>
                  <a:lnTo>
                    <a:pt x="64" y="324"/>
                  </a:lnTo>
                  <a:lnTo>
                    <a:pt x="78" y="318"/>
                  </a:lnTo>
                  <a:lnTo>
                    <a:pt x="104" y="305"/>
                  </a:lnTo>
                  <a:lnTo>
                    <a:pt x="130" y="290"/>
                  </a:lnTo>
                  <a:lnTo>
                    <a:pt x="155" y="274"/>
                  </a:lnTo>
                  <a:lnTo>
                    <a:pt x="178" y="256"/>
                  </a:lnTo>
                  <a:lnTo>
                    <a:pt x="202" y="238"/>
                  </a:lnTo>
                  <a:lnTo>
                    <a:pt x="225" y="219"/>
                  </a:lnTo>
                  <a:lnTo>
                    <a:pt x="269" y="179"/>
                  </a:lnTo>
                  <a:lnTo>
                    <a:pt x="313" y="139"/>
                  </a:lnTo>
                  <a:lnTo>
                    <a:pt x="358" y="99"/>
                  </a:lnTo>
                  <a:lnTo>
                    <a:pt x="401" y="61"/>
                  </a:lnTo>
                  <a:lnTo>
                    <a:pt x="352" y="0"/>
                  </a:lnTo>
                  <a:lnTo>
                    <a:pt x="306" y="40"/>
                  </a:lnTo>
                  <a:lnTo>
                    <a:pt x="261" y="81"/>
                  </a:lnTo>
                  <a:lnTo>
                    <a:pt x="218" y="121"/>
                  </a:lnTo>
                  <a:lnTo>
                    <a:pt x="174" y="160"/>
                  </a:lnTo>
                  <a:lnTo>
                    <a:pt x="154" y="178"/>
                  </a:lnTo>
                  <a:lnTo>
                    <a:pt x="132" y="195"/>
                  </a:lnTo>
                  <a:lnTo>
                    <a:pt x="111" y="210"/>
                  </a:lnTo>
                  <a:lnTo>
                    <a:pt x="89" y="225"/>
                  </a:lnTo>
                  <a:lnTo>
                    <a:pt x="67" y="237"/>
                  </a:lnTo>
                  <a:lnTo>
                    <a:pt x="45" y="248"/>
                  </a:lnTo>
                  <a:lnTo>
                    <a:pt x="35" y="253"/>
                  </a:lnTo>
                  <a:lnTo>
                    <a:pt x="23" y="257"/>
                  </a:lnTo>
                  <a:lnTo>
                    <a:pt x="12" y="262"/>
                  </a:lnTo>
                  <a:lnTo>
                    <a:pt x="1" y="265"/>
                  </a:lnTo>
                  <a:lnTo>
                    <a:pt x="0" y="265"/>
                  </a:lnTo>
                  <a:lnTo>
                    <a:pt x="22" y="33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8" name="Freeform 515"/>
            <p:cNvSpPr>
              <a:spLocks/>
            </p:cNvSpPr>
            <p:nvPr/>
          </p:nvSpPr>
          <p:spPr bwMode="auto">
            <a:xfrm>
              <a:off x="2345" y="1634"/>
              <a:ext cx="16" cy="12"/>
            </a:xfrm>
            <a:custGeom>
              <a:avLst/>
              <a:gdLst>
                <a:gd name="T0" fmla="*/ 0 w 254"/>
                <a:gd name="T1" fmla="*/ 0 h 194"/>
                <a:gd name="T2" fmla="*/ 0 w 254"/>
                <a:gd name="T3" fmla="*/ 0 h 194"/>
                <a:gd name="T4" fmla="*/ 0 w 254"/>
                <a:gd name="T5" fmla="*/ 0 h 194"/>
                <a:gd name="T6" fmla="*/ 0 w 254"/>
                <a:gd name="T7" fmla="*/ 0 h 194"/>
                <a:gd name="T8" fmla="*/ 0 w 254"/>
                <a:gd name="T9" fmla="*/ 0 h 194"/>
                <a:gd name="T10" fmla="*/ 0 w 254"/>
                <a:gd name="T11" fmla="*/ 0 h 194"/>
                <a:gd name="T12" fmla="*/ 0 w 254"/>
                <a:gd name="T13" fmla="*/ 0 h 194"/>
                <a:gd name="T14" fmla="*/ 0 w 254"/>
                <a:gd name="T15" fmla="*/ 0 h 194"/>
                <a:gd name="T16" fmla="*/ 0 w 254"/>
                <a:gd name="T17" fmla="*/ 0 h 194"/>
                <a:gd name="T18" fmla="*/ 0 w 254"/>
                <a:gd name="T19" fmla="*/ 0 h 194"/>
                <a:gd name="T20" fmla="*/ 0 w 254"/>
                <a:gd name="T21" fmla="*/ 0 h 194"/>
                <a:gd name="T22" fmla="*/ 0 w 254"/>
                <a:gd name="T23" fmla="*/ 0 h 194"/>
                <a:gd name="T24" fmla="*/ 0 w 254"/>
                <a:gd name="T25" fmla="*/ 0 h 194"/>
                <a:gd name="T26" fmla="*/ 0 w 254"/>
                <a:gd name="T27" fmla="*/ 0 h 194"/>
                <a:gd name="T28" fmla="*/ 0 w 254"/>
                <a:gd name="T29" fmla="*/ 0 h 194"/>
                <a:gd name="T30" fmla="*/ 0 w 254"/>
                <a:gd name="T31" fmla="*/ 0 h 194"/>
                <a:gd name="T32" fmla="*/ 0 w 254"/>
                <a:gd name="T33" fmla="*/ 0 h 194"/>
                <a:gd name="T34" fmla="*/ 0 w 254"/>
                <a:gd name="T35" fmla="*/ 0 h 194"/>
                <a:gd name="T36" fmla="*/ 0 w 254"/>
                <a:gd name="T37" fmla="*/ 0 h 194"/>
                <a:gd name="T38" fmla="*/ 0 w 254"/>
                <a:gd name="T39" fmla="*/ 0 h 194"/>
                <a:gd name="T40" fmla="*/ 0 w 254"/>
                <a:gd name="T41" fmla="*/ 0 h 194"/>
                <a:gd name="T42" fmla="*/ 0 w 254"/>
                <a:gd name="T43" fmla="*/ 0 h 194"/>
                <a:gd name="T44" fmla="*/ 0 w 254"/>
                <a:gd name="T45" fmla="*/ 0 h 194"/>
                <a:gd name="T46" fmla="*/ 0 w 254"/>
                <a:gd name="T47" fmla="*/ 0 h 194"/>
                <a:gd name="T48" fmla="*/ 0 w 254"/>
                <a:gd name="T49" fmla="*/ 0 h 1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54"/>
                <a:gd name="T76" fmla="*/ 0 h 194"/>
                <a:gd name="T77" fmla="*/ 254 w 254"/>
                <a:gd name="T78" fmla="*/ 194 h 1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54" h="194">
                  <a:moveTo>
                    <a:pt x="43" y="191"/>
                  </a:moveTo>
                  <a:lnTo>
                    <a:pt x="38" y="194"/>
                  </a:lnTo>
                  <a:lnTo>
                    <a:pt x="67" y="179"/>
                  </a:lnTo>
                  <a:lnTo>
                    <a:pt x="94" y="163"/>
                  </a:lnTo>
                  <a:lnTo>
                    <a:pt x="121" y="145"/>
                  </a:lnTo>
                  <a:lnTo>
                    <a:pt x="147" y="129"/>
                  </a:lnTo>
                  <a:lnTo>
                    <a:pt x="172" y="112"/>
                  </a:lnTo>
                  <a:lnTo>
                    <a:pt x="199" y="97"/>
                  </a:lnTo>
                  <a:lnTo>
                    <a:pt x="212" y="91"/>
                  </a:lnTo>
                  <a:lnTo>
                    <a:pt x="226" y="85"/>
                  </a:lnTo>
                  <a:lnTo>
                    <a:pt x="240" y="78"/>
                  </a:lnTo>
                  <a:lnTo>
                    <a:pt x="254" y="74"/>
                  </a:lnTo>
                  <a:lnTo>
                    <a:pt x="232" y="0"/>
                  </a:lnTo>
                  <a:lnTo>
                    <a:pt x="213" y="6"/>
                  </a:lnTo>
                  <a:lnTo>
                    <a:pt x="196" y="13"/>
                  </a:lnTo>
                  <a:lnTo>
                    <a:pt x="180" y="21"/>
                  </a:lnTo>
                  <a:lnTo>
                    <a:pt x="162" y="29"/>
                  </a:lnTo>
                  <a:lnTo>
                    <a:pt x="133" y="46"/>
                  </a:lnTo>
                  <a:lnTo>
                    <a:pt x="105" y="63"/>
                  </a:lnTo>
                  <a:lnTo>
                    <a:pt x="79" y="81"/>
                  </a:lnTo>
                  <a:lnTo>
                    <a:pt x="53" y="97"/>
                  </a:lnTo>
                  <a:lnTo>
                    <a:pt x="29" y="111"/>
                  </a:lnTo>
                  <a:lnTo>
                    <a:pt x="5" y="124"/>
                  </a:lnTo>
                  <a:lnTo>
                    <a:pt x="0" y="127"/>
                  </a:lnTo>
                  <a:lnTo>
                    <a:pt x="43" y="19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49" name="Freeform 516"/>
            <p:cNvSpPr>
              <a:spLocks/>
            </p:cNvSpPr>
            <p:nvPr/>
          </p:nvSpPr>
          <p:spPr bwMode="auto">
            <a:xfrm>
              <a:off x="2339" y="1642"/>
              <a:ext cx="8" cy="13"/>
            </a:xfrm>
            <a:custGeom>
              <a:avLst/>
              <a:gdLst>
                <a:gd name="T0" fmla="*/ 0 w 135"/>
                <a:gd name="T1" fmla="*/ 0 h 207"/>
                <a:gd name="T2" fmla="*/ 0 w 135"/>
                <a:gd name="T3" fmla="*/ 0 h 207"/>
                <a:gd name="T4" fmla="*/ 0 w 135"/>
                <a:gd name="T5" fmla="*/ 0 h 207"/>
                <a:gd name="T6" fmla="*/ 0 w 135"/>
                <a:gd name="T7" fmla="*/ 0 h 207"/>
                <a:gd name="T8" fmla="*/ 0 w 135"/>
                <a:gd name="T9" fmla="*/ 0 h 207"/>
                <a:gd name="T10" fmla="*/ 0 w 135"/>
                <a:gd name="T11" fmla="*/ 0 h 207"/>
                <a:gd name="T12" fmla="*/ 0 w 135"/>
                <a:gd name="T13" fmla="*/ 0 h 207"/>
                <a:gd name="T14" fmla="*/ 0 w 135"/>
                <a:gd name="T15" fmla="*/ 0 h 207"/>
                <a:gd name="T16" fmla="*/ 0 w 135"/>
                <a:gd name="T17" fmla="*/ 0 h 207"/>
                <a:gd name="T18" fmla="*/ 0 w 135"/>
                <a:gd name="T19" fmla="*/ 0 h 207"/>
                <a:gd name="T20" fmla="*/ 0 w 135"/>
                <a:gd name="T21" fmla="*/ 0 h 207"/>
                <a:gd name="T22" fmla="*/ 0 w 135"/>
                <a:gd name="T23" fmla="*/ 0 h 207"/>
                <a:gd name="T24" fmla="*/ 0 w 135"/>
                <a:gd name="T25" fmla="*/ 0 h 207"/>
                <a:gd name="T26" fmla="*/ 0 w 135"/>
                <a:gd name="T27" fmla="*/ 0 h 207"/>
                <a:gd name="T28" fmla="*/ 0 w 135"/>
                <a:gd name="T29" fmla="*/ 0 h 207"/>
                <a:gd name="T30" fmla="*/ 0 w 135"/>
                <a:gd name="T31" fmla="*/ 0 h 207"/>
                <a:gd name="T32" fmla="*/ 0 w 135"/>
                <a:gd name="T33" fmla="*/ 0 h 207"/>
                <a:gd name="T34" fmla="*/ 0 w 135"/>
                <a:gd name="T35" fmla="*/ 0 h 207"/>
                <a:gd name="T36" fmla="*/ 0 w 135"/>
                <a:gd name="T37" fmla="*/ 0 h 207"/>
                <a:gd name="T38" fmla="*/ 0 w 135"/>
                <a:gd name="T39" fmla="*/ 0 h 207"/>
                <a:gd name="T40" fmla="*/ 0 w 135"/>
                <a:gd name="T41" fmla="*/ 0 h 207"/>
                <a:gd name="T42" fmla="*/ 0 w 135"/>
                <a:gd name="T43" fmla="*/ 0 h 207"/>
                <a:gd name="T44" fmla="*/ 0 w 135"/>
                <a:gd name="T45" fmla="*/ 0 h 207"/>
                <a:gd name="T46" fmla="*/ 0 w 135"/>
                <a:gd name="T47" fmla="*/ 0 h 207"/>
                <a:gd name="T48" fmla="*/ 0 w 135"/>
                <a:gd name="T49" fmla="*/ 0 h 207"/>
                <a:gd name="T50" fmla="*/ 0 w 135"/>
                <a:gd name="T51" fmla="*/ 0 h 207"/>
                <a:gd name="T52" fmla="*/ 0 w 135"/>
                <a:gd name="T53" fmla="*/ 0 h 207"/>
                <a:gd name="T54" fmla="*/ 0 w 135"/>
                <a:gd name="T55" fmla="*/ 0 h 207"/>
                <a:gd name="T56" fmla="*/ 0 w 135"/>
                <a:gd name="T57" fmla="*/ 0 h 207"/>
                <a:gd name="T58" fmla="*/ 0 w 135"/>
                <a:gd name="T59" fmla="*/ 0 h 207"/>
                <a:gd name="T60" fmla="*/ 0 w 135"/>
                <a:gd name="T61" fmla="*/ 0 h 207"/>
                <a:gd name="T62" fmla="*/ 0 w 135"/>
                <a:gd name="T63" fmla="*/ 0 h 207"/>
                <a:gd name="T64" fmla="*/ 0 w 135"/>
                <a:gd name="T65" fmla="*/ 0 h 207"/>
                <a:gd name="T66" fmla="*/ 0 w 135"/>
                <a:gd name="T67" fmla="*/ 0 h 207"/>
                <a:gd name="T68" fmla="*/ 0 w 135"/>
                <a:gd name="T69" fmla="*/ 0 h 207"/>
                <a:gd name="T70" fmla="*/ 0 w 135"/>
                <a:gd name="T71" fmla="*/ 0 h 207"/>
                <a:gd name="T72" fmla="*/ 0 w 135"/>
                <a:gd name="T73" fmla="*/ 0 h 2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5"/>
                <a:gd name="T112" fmla="*/ 0 h 207"/>
                <a:gd name="T113" fmla="*/ 135 w 135"/>
                <a:gd name="T114" fmla="*/ 207 h 2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5" h="207">
                  <a:moveTo>
                    <a:pt x="83" y="157"/>
                  </a:moveTo>
                  <a:lnTo>
                    <a:pt x="82" y="155"/>
                  </a:lnTo>
                  <a:lnTo>
                    <a:pt x="79" y="153"/>
                  </a:lnTo>
                  <a:lnTo>
                    <a:pt x="78" y="150"/>
                  </a:lnTo>
                  <a:lnTo>
                    <a:pt x="78" y="147"/>
                  </a:lnTo>
                  <a:lnTo>
                    <a:pt x="78" y="144"/>
                  </a:lnTo>
                  <a:lnTo>
                    <a:pt x="78" y="139"/>
                  </a:lnTo>
                  <a:lnTo>
                    <a:pt x="79" y="134"/>
                  </a:lnTo>
                  <a:lnTo>
                    <a:pt x="81" y="127"/>
                  </a:lnTo>
                  <a:lnTo>
                    <a:pt x="84" y="120"/>
                  </a:lnTo>
                  <a:lnTo>
                    <a:pt x="88" y="112"/>
                  </a:lnTo>
                  <a:lnTo>
                    <a:pt x="93" y="104"/>
                  </a:lnTo>
                  <a:lnTo>
                    <a:pt x="99" y="97"/>
                  </a:lnTo>
                  <a:lnTo>
                    <a:pt x="106" y="89"/>
                  </a:lnTo>
                  <a:lnTo>
                    <a:pt x="113" y="82"/>
                  </a:lnTo>
                  <a:lnTo>
                    <a:pt x="120" y="75"/>
                  </a:lnTo>
                  <a:lnTo>
                    <a:pt x="128" y="69"/>
                  </a:lnTo>
                  <a:lnTo>
                    <a:pt x="135" y="64"/>
                  </a:lnTo>
                  <a:lnTo>
                    <a:pt x="92" y="0"/>
                  </a:lnTo>
                  <a:lnTo>
                    <a:pt x="81" y="8"/>
                  </a:lnTo>
                  <a:lnTo>
                    <a:pt x="70" y="17"/>
                  </a:lnTo>
                  <a:lnTo>
                    <a:pt x="59" y="26"/>
                  </a:lnTo>
                  <a:lnTo>
                    <a:pt x="49" y="37"/>
                  </a:lnTo>
                  <a:lnTo>
                    <a:pt x="39" y="48"/>
                  </a:lnTo>
                  <a:lnTo>
                    <a:pt x="31" y="60"/>
                  </a:lnTo>
                  <a:lnTo>
                    <a:pt x="22" y="72"/>
                  </a:lnTo>
                  <a:lnTo>
                    <a:pt x="15" y="85"/>
                  </a:lnTo>
                  <a:lnTo>
                    <a:pt x="9" y="99"/>
                  </a:lnTo>
                  <a:lnTo>
                    <a:pt x="4" y="113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1" y="160"/>
                  </a:lnTo>
                  <a:lnTo>
                    <a:pt x="5" y="177"/>
                  </a:lnTo>
                  <a:lnTo>
                    <a:pt x="13" y="192"/>
                  </a:lnTo>
                  <a:lnTo>
                    <a:pt x="24" y="207"/>
                  </a:lnTo>
                  <a:lnTo>
                    <a:pt x="21" y="205"/>
                  </a:lnTo>
                  <a:lnTo>
                    <a:pt x="83" y="1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0" name="Freeform 517"/>
            <p:cNvSpPr>
              <a:spLocks/>
            </p:cNvSpPr>
            <p:nvPr/>
          </p:nvSpPr>
          <p:spPr bwMode="auto">
            <a:xfrm>
              <a:off x="2340" y="1652"/>
              <a:ext cx="29" cy="23"/>
            </a:xfrm>
            <a:custGeom>
              <a:avLst/>
              <a:gdLst>
                <a:gd name="T0" fmla="*/ 0 w 465"/>
                <a:gd name="T1" fmla="*/ 0 h 377"/>
                <a:gd name="T2" fmla="*/ 0 w 465"/>
                <a:gd name="T3" fmla="*/ 0 h 377"/>
                <a:gd name="T4" fmla="*/ 0 w 465"/>
                <a:gd name="T5" fmla="*/ 0 h 377"/>
                <a:gd name="T6" fmla="*/ 0 w 465"/>
                <a:gd name="T7" fmla="*/ 0 h 377"/>
                <a:gd name="T8" fmla="*/ 0 w 465"/>
                <a:gd name="T9" fmla="*/ 0 h 377"/>
                <a:gd name="T10" fmla="*/ 0 w 465"/>
                <a:gd name="T11" fmla="*/ 0 h 377"/>
                <a:gd name="T12" fmla="*/ 0 w 465"/>
                <a:gd name="T13" fmla="*/ 0 h 377"/>
                <a:gd name="T14" fmla="*/ 0 w 465"/>
                <a:gd name="T15" fmla="*/ 0 h 377"/>
                <a:gd name="T16" fmla="*/ 0 w 465"/>
                <a:gd name="T17" fmla="*/ 0 h 377"/>
                <a:gd name="T18" fmla="*/ 0 w 465"/>
                <a:gd name="T19" fmla="*/ 0 h 377"/>
                <a:gd name="T20" fmla="*/ 0 w 465"/>
                <a:gd name="T21" fmla="*/ 0 h 377"/>
                <a:gd name="T22" fmla="*/ 0 w 465"/>
                <a:gd name="T23" fmla="*/ 0 h 377"/>
                <a:gd name="T24" fmla="*/ 0 w 465"/>
                <a:gd name="T25" fmla="*/ 0 h 377"/>
                <a:gd name="T26" fmla="*/ 0 w 465"/>
                <a:gd name="T27" fmla="*/ 0 h 377"/>
                <a:gd name="T28" fmla="*/ 0 w 465"/>
                <a:gd name="T29" fmla="*/ 0 h 377"/>
                <a:gd name="T30" fmla="*/ 0 w 465"/>
                <a:gd name="T31" fmla="*/ 0 h 377"/>
                <a:gd name="T32" fmla="*/ 0 w 465"/>
                <a:gd name="T33" fmla="*/ 0 h 377"/>
                <a:gd name="T34" fmla="*/ 0 w 465"/>
                <a:gd name="T35" fmla="*/ 0 h 377"/>
                <a:gd name="T36" fmla="*/ 0 w 465"/>
                <a:gd name="T37" fmla="*/ 0 h 377"/>
                <a:gd name="T38" fmla="*/ 0 w 465"/>
                <a:gd name="T39" fmla="*/ 0 h 377"/>
                <a:gd name="T40" fmla="*/ 0 w 465"/>
                <a:gd name="T41" fmla="*/ 0 h 377"/>
                <a:gd name="T42" fmla="*/ 0 w 465"/>
                <a:gd name="T43" fmla="*/ 0 h 377"/>
                <a:gd name="T44" fmla="*/ 0 w 465"/>
                <a:gd name="T45" fmla="*/ 0 h 377"/>
                <a:gd name="T46" fmla="*/ 0 w 465"/>
                <a:gd name="T47" fmla="*/ 0 h 377"/>
                <a:gd name="T48" fmla="*/ 0 w 465"/>
                <a:gd name="T49" fmla="*/ 0 h 377"/>
                <a:gd name="T50" fmla="*/ 0 w 465"/>
                <a:gd name="T51" fmla="*/ 0 h 377"/>
                <a:gd name="T52" fmla="*/ 0 w 465"/>
                <a:gd name="T53" fmla="*/ 0 h 377"/>
                <a:gd name="T54" fmla="*/ 0 w 465"/>
                <a:gd name="T55" fmla="*/ 0 h 377"/>
                <a:gd name="T56" fmla="*/ 0 w 465"/>
                <a:gd name="T57" fmla="*/ 0 h 377"/>
                <a:gd name="T58" fmla="*/ 0 w 465"/>
                <a:gd name="T59" fmla="*/ 0 h 377"/>
                <a:gd name="T60" fmla="*/ 0 w 465"/>
                <a:gd name="T61" fmla="*/ 0 h 377"/>
                <a:gd name="T62" fmla="*/ 0 w 465"/>
                <a:gd name="T63" fmla="*/ 0 h 377"/>
                <a:gd name="T64" fmla="*/ 0 w 465"/>
                <a:gd name="T65" fmla="*/ 0 h 377"/>
                <a:gd name="T66" fmla="*/ 0 w 465"/>
                <a:gd name="T67" fmla="*/ 0 h 377"/>
                <a:gd name="T68" fmla="*/ 0 w 465"/>
                <a:gd name="T69" fmla="*/ 0 h 377"/>
                <a:gd name="T70" fmla="*/ 0 w 465"/>
                <a:gd name="T71" fmla="*/ 0 h 377"/>
                <a:gd name="T72" fmla="*/ 0 w 465"/>
                <a:gd name="T73" fmla="*/ 0 h 37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65"/>
                <a:gd name="T112" fmla="*/ 0 h 377"/>
                <a:gd name="T113" fmla="*/ 465 w 465"/>
                <a:gd name="T114" fmla="*/ 377 h 37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65" h="377">
                  <a:moveTo>
                    <a:pt x="463" y="303"/>
                  </a:moveTo>
                  <a:lnTo>
                    <a:pt x="465" y="303"/>
                  </a:lnTo>
                  <a:lnTo>
                    <a:pt x="437" y="293"/>
                  </a:lnTo>
                  <a:lnTo>
                    <a:pt x="409" y="282"/>
                  </a:lnTo>
                  <a:lnTo>
                    <a:pt x="383" y="270"/>
                  </a:lnTo>
                  <a:lnTo>
                    <a:pt x="355" y="256"/>
                  </a:lnTo>
                  <a:lnTo>
                    <a:pt x="328" y="240"/>
                  </a:lnTo>
                  <a:lnTo>
                    <a:pt x="302" y="224"/>
                  </a:lnTo>
                  <a:lnTo>
                    <a:pt x="275" y="205"/>
                  </a:lnTo>
                  <a:lnTo>
                    <a:pt x="249" y="187"/>
                  </a:lnTo>
                  <a:lnTo>
                    <a:pt x="223" y="166"/>
                  </a:lnTo>
                  <a:lnTo>
                    <a:pt x="198" y="145"/>
                  </a:lnTo>
                  <a:lnTo>
                    <a:pt x="174" y="123"/>
                  </a:lnTo>
                  <a:lnTo>
                    <a:pt x="149" y="100"/>
                  </a:lnTo>
                  <a:lnTo>
                    <a:pt x="127" y="76"/>
                  </a:lnTo>
                  <a:lnTo>
                    <a:pt x="104" y="52"/>
                  </a:lnTo>
                  <a:lnTo>
                    <a:pt x="82" y="26"/>
                  </a:lnTo>
                  <a:lnTo>
                    <a:pt x="62" y="0"/>
                  </a:lnTo>
                  <a:lnTo>
                    <a:pt x="0" y="48"/>
                  </a:lnTo>
                  <a:lnTo>
                    <a:pt x="23" y="75"/>
                  </a:lnTo>
                  <a:lnTo>
                    <a:pt x="46" y="103"/>
                  </a:lnTo>
                  <a:lnTo>
                    <a:pt x="70" y="129"/>
                  </a:lnTo>
                  <a:lnTo>
                    <a:pt x="95" y="155"/>
                  </a:lnTo>
                  <a:lnTo>
                    <a:pt x="120" y="180"/>
                  </a:lnTo>
                  <a:lnTo>
                    <a:pt x="147" y="203"/>
                  </a:lnTo>
                  <a:lnTo>
                    <a:pt x="175" y="227"/>
                  </a:lnTo>
                  <a:lnTo>
                    <a:pt x="202" y="248"/>
                  </a:lnTo>
                  <a:lnTo>
                    <a:pt x="230" y="269"/>
                  </a:lnTo>
                  <a:lnTo>
                    <a:pt x="259" y="288"/>
                  </a:lnTo>
                  <a:lnTo>
                    <a:pt x="288" y="307"/>
                  </a:lnTo>
                  <a:lnTo>
                    <a:pt x="318" y="324"/>
                  </a:lnTo>
                  <a:lnTo>
                    <a:pt x="349" y="340"/>
                  </a:lnTo>
                  <a:lnTo>
                    <a:pt x="379" y="353"/>
                  </a:lnTo>
                  <a:lnTo>
                    <a:pt x="409" y="366"/>
                  </a:lnTo>
                  <a:lnTo>
                    <a:pt x="440" y="376"/>
                  </a:lnTo>
                  <a:lnTo>
                    <a:pt x="442" y="377"/>
                  </a:lnTo>
                  <a:lnTo>
                    <a:pt x="463" y="30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1" name="Freeform 518"/>
            <p:cNvSpPr>
              <a:spLocks/>
            </p:cNvSpPr>
            <p:nvPr/>
          </p:nvSpPr>
          <p:spPr bwMode="auto">
            <a:xfrm>
              <a:off x="2368" y="1669"/>
              <a:ext cx="41" cy="10"/>
            </a:xfrm>
            <a:custGeom>
              <a:avLst/>
              <a:gdLst>
                <a:gd name="T0" fmla="*/ 0 w 663"/>
                <a:gd name="T1" fmla="*/ 0 h 163"/>
                <a:gd name="T2" fmla="*/ 0 w 663"/>
                <a:gd name="T3" fmla="*/ 0 h 163"/>
                <a:gd name="T4" fmla="*/ 0 w 663"/>
                <a:gd name="T5" fmla="*/ 0 h 163"/>
                <a:gd name="T6" fmla="*/ 0 w 663"/>
                <a:gd name="T7" fmla="*/ 0 h 163"/>
                <a:gd name="T8" fmla="*/ 0 w 663"/>
                <a:gd name="T9" fmla="*/ 0 h 163"/>
                <a:gd name="T10" fmla="*/ 0 w 663"/>
                <a:gd name="T11" fmla="*/ 0 h 163"/>
                <a:gd name="T12" fmla="*/ 0 w 663"/>
                <a:gd name="T13" fmla="*/ 0 h 163"/>
                <a:gd name="T14" fmla="*/ 0 w 663"/>
                <a:gd name="T15" fmla="*/ 0 h 163"/>
                <a:gd name="T16" fmla="*/ 0 w 663"/>
                <a:gd name="T17" fmla="*/ 0 h 163"/>
                <a:gd name="T18" fmla="*/ 0 w 663"/>
                <a:gd name="T19" fmla="*/ 0 h 163"/>
                <a:gd name="T20" fmla="*/ 0 w 663"/>
                <a:gd name="T21" fmla="*/ 0 h 163"/>
                <a:gd name="T22" fmla="*/ 0 w 663"/>
                <a:gd name="T23" fmla="*/ 0 h 163"/>
                <a:gd name="T24" fmla="*/ 0 w 663"/>
                <a:gd name="T25" fmla="*/ 0 h 163"/>
                <a:gd name="T26" fmla="*/ 0 w 663"/>
                <a:gd name="T27" fmla="*/ 0 h 163"/>
                <a:gd name="T28" fmla="*/ 0 w 663"/>
                <a:gd name="T29" fmla="*/ 0 h 163"/>
                <a:gd name="T30" fmla="*/ 0 w 663"/>
                <a:gd name="T31" fmla="*/ 0 h 163"/>
                <a:gd name="T32" fmla="*/ 0 w 663"/>
                <a:gd name="T33" fmla="*/ 0 h 163"/>
                <a:gd name="T34" fmla="*/ 0 w 663"/>
                <a:gd name="T35" fmla="*/ 0 h 163"/>
                <a:gd name="T36" fmla="*/ 0 w 663"/>
                <a:gd name="T37" fmla="*/ 0 h 163"/>
                <a:gd name="T38" fmla="*/ 0 w 663"/>
                <a:gd name="T39" fmla="*/ 0 h 163"/>
                <a:gd name="T40" fmla="*/ 0 w 663"/>
                <a:gd name="T41" fmla="*/ 0 h 163"/>
                <a:gd name="T42" fmla="*/ 0 w 663"/>
                <a:gd name="T43" fmla="*/ 0 h 163"/>
                <a:gd name="T44" fmla="*/ 0 w 663"/>
                <a:gd name="T45" fmla="*/ 0 h 163"/>
                <a:gd name="T46" fmla="*/ 0 w 663"/>
                <a:gd name="T47" fmla="*/ 0 h 163"/>
                <a:gd name="T48" fmla="*/ 0 w 663"/>
                <a:gd name="T49" fmla="*/ 0 h 163"/>
                <a:gd name="T50" fmla="*/ 0 w 663"/>
                <a:gd name="T51" fmla="*/ 0 h 163"/>
                <a:gd name="T52" fmla="*/ 0 w 663"/>
                <a:gd name="T53" fmla="*/ 0 h 163"/>
                <a:gd name="T54" fmla="*/ 0 w 663"/>
                <a:gd name="T55" fmla="*/ 0 h 163"/>
                <a:gd name="T56" fmla="*/ 0 w 663"/>
                <a:gd name="T57" fmla="*/ 0 h 163"/>
                <a:gd name="T58" fmla="*/ 0 w 663"/>
                <a:gd name="T59" fmla="*/ 0 h 163"/>
                <a:gd name="T60" fmla="*/ 0 w 663"/>
                <a:gd name="T61" fmla="*/ 0 h 163"/>
                <a:gd name="T62" fmla="*/ 0 w 663"/>
                <a:gd name="T63" fmla="*/ 0 h 163"/>
                <a:gd name="T64" fmla="*/ 0 w 663"/>
                <a:gd name="T65" fmla="*/ 0 h 163"/>
                <a:gd name="T66" fmla="*/ 0 w 663"/>
                <a:gd name="T67" fmla="*/ 0 h 163"/>
                <a:gd name="T68" fmla="*/ 0 w 663"/>
                <a:gd name="T69" fmla="*/ 0 h 163"/>
                <a:gd name="T70" fmla="*/ 0 w 663"/>
                <a:gd name="T71" fmla="*/ 0 h 163"/>
                <a:gd name="T72" fmla="*/ 0 w 663"/>
                <a:gd name="T73" fmla="*/ 0 h 163"/>
                <a:gd name="T74" fmla="*/ 0 w 663"/>
                <a:gd name="T75" fmla="*/ 0 h 163"/>
                <a:gd name="T76" fmla="*/ 0 w 663"/>
                <a:gd name="T77" fmla="*/ 0 h 163"/>
                <a:gd name="T78" fmla="*/ 0 w 663"/>
                <a:gd name="T79" fmla="*/ 0 h 163"/>
                <a:gd name="T80" fmla="*/ 0 w 663"/>
                <a:gd name="T81" fmla="*/ 0 h 163"/>
                <a:gd name="T82" fmla="*/ 0 w 663"/>
                <a:gd name="T83" fmla="*/ 0 h 163"/>
                <a:gd name="T84" fmla="*/ 0 w 663"/>
                <a:gd name="T85" fmla="*/ 0 h 163"/>
                <a:gd name="T86" fmla="*/ 0 w 663"/>
                <a:gd name="T87" fmla="*/ 0 h 163"/>
                <a:gd name="T88" fmla="*/ 0 w 663"/>
                <a:gd name="T89" fmla="*/ 0 h 163"/>
                <a:gd name="T90" fmla="*/ 0 w 663"/>
                <a:gd name="T91" fmla="*/ 0 h 163"/>
                <a:gd name="T92" fmla="*/ 0 w 663"/>
                <a:gd name="T93" fmla="*/ 0 h 163"/>
                <a:gd name="T94" fmla="*/ 0 w 663"/>
                <a:gd name="T95" fmla="*/ 0 h 163"/>
                <a:gd name="T96" fmla="*/ 0 w 663"/>
                <a:gd name="T97" fmla="*/ 0 h 163"/>
                <a:gd name="T98" fmla="*/ 0 w 663"/>
                <a:gd name="T99" fmla="*/ 0 h 163"/>
                <a:gd name="T100" fmla="*/ 0 w 663"/>
                <a:gd name="T101" fmla="*/ 0 h 163"/>
                <a:gd name="T102" fmla="*/ 0 w 663"/>
                <a:gd name="T103" fmla="*/ 0 h 163"/>
                <a:gd name="T104" fmla="*/ 0 w 663"/>
                <a:gd name="T105" fmla="*/ 0 h 163"/>
                <a:gd name="T106" fmla="*/ 0 w 663"/>
                <a:gd name="T107" fmla="*/ 0 h 163"/>
                <a:gd name="T108" fmla="*/ 0 w 663"/>
                <a:gd name="T109" fmla="*/ 0 h 163"/>
                <a:gd name="T110" fmla="*/ 0 w 663"/>
                <a:gd name="T111" fmla="*/ 0 h 163"/>
                <a:gd name="T112" fmla="*/ 0 w 663"/>
                <a:gd name="T113" fmla="*/ 0 h 1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63"/>
                <a:gd name="T172" fmla="*/ 0 h 163"/>
                <a:gd name="T173" fmla="*/ 663 w 663"/>
                <a:gd name="T174" fmla="*/ 163 h 16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63" h="163">
                  <a:moveTo>
                    <a:pt x="610" y="0"/>
                  </a:moveTo>
                  <a:lnTo>
                    <a:pt x="609" y="1"/>
                  </a:lnTo>
                  <a:lnTo>
                    <a:pt x="597" y="12"/>
                  </a:lnTo>
                  <a:lnTo>
                    <a:pt x="583" y="23"/>
                  </a:lnTo>
                  <a:lnTo>
                    <a:pt x="570" y="33"/>
                  </a:lnTo>
                  <a:lnTo>
                    <a:pt x="556" y="41"/>
                  </a:lnTo>
                  <a:lnTo>
                    <a:pt x="540" y="49"/>
                  </a:lnTo>
                  <a:lnTo>
                    <a:pt x="526" y="56"/>
                  </a:lnTo>
                  <a:lnTo>
                    <a:pt x="510" y="62"/>
                  </a:lnTo>
                  <a:lnTo>
                    <a:pt x="493" y="68"/>
                  </a:lnTo>
                  <a:lnTo>
                    <a:pt x="476" y="73"/>
                  </a:lnTo>
                  <a:lnTo>
                    <a:pt x="458" y="77"/>
                  </a:lnTo>
                  <a:lnTo>
                    <a:pt x="441" y="80"/>
                  </a:lnTo>
                  <a:lnTo>
                    <a:pt x="423" y="82"/>
                  </a:lnTo>
                  <a:lnTo>
                    <a:pt x="403" y="84"/>
                  </a:lnTo>
                  <a:lnTo>
                    <a:pt x="385" y="85"/>
                  </a:lnTo>
                  <a:lnTo>
                    <a:pt x="365" y="86"/>
                  </a:lnTo>
                  <a:lnTo>
                    <a:pt x="345" y="86"/>
                  </a:lnTo>
                  <a:lnTo>
                    <a:pt x="325" y="85"/>
                  </a:lnTo>
                  <a:lnTo>
                    <a:pt x="305" y="84"/>
                  </a:lnTo>
                  <a:lnTo>
                    <a:pt x="284" y="82"/>
                  </a:lnTo>
                  <a:lnTo>
                    <a:pt x="264" y="80"/>
                  </a:lnTo>
                  <a:lnTo>
                    <a:pt x="223" y="75"/>
                  </a:lnTo>
                  <a:lnTo>
                    <a:pt x="181" y="68"/>
                  </a:lnTo>
                  <a:lnTo>
                    <a:pt x="140" y="58"/>
                  </a:lnTo>
                  <a:lnTo>
                    <a:pt x="99" y="49"/>
                  </a:lnTo>
                  <a:lnTo>
                    <a:pt x="59" y="40"/>
                  </a:lnTo>
                  <a:lnTo>
                    <a:pt x="21" y="30"/>
                  </a:lnTo>
                  <a:lnTo>
                    <a:pt x="0" y="104"/>
                  </a:lnTo>
                  <a:lnTo>
                    <a:pt x="40" y="115"/>
                  </a:lnTo>
                  <a:lnTo>
                    <a:pt x="81" y="125"/>
                  </a:lnTo>
                  <a:lnTo>
                    <a:pt x="123" y="134"/>
                  </a:lnTo>
                  <a:lnTo>
                    <a:pt x="166" y="143"/>
                  </a:lnTo>
                  <a:lnTo>
                    <a:pt x="210" y="151"/>
                  </a:lnTo>
                  <a:lnTo>
                    <a:pt x="254" y="157"/>
                  </a:lnTo>
                  <a:lnTo>
                    <a:pt x="277" y="159"/>
                  </a:lnTo>
                  <a:lnTo>
                    <a:pt x="300" y="161"/>
                  </a:lnTo>
                  <a:lnTo>
                    <a:pt x="321" y="162"/>
                  </a:lnTo>
                  <a:lnTo>
                    <a:pt x="344" y="163"/>
                  </a:lnTo>
                  <a:lnTo>
                    <a:pt x="365" y="163"/>
                  </a:lnTo>
                  <a:lnTo>
                    <a:pt x="388" y="163"/>
                  </a:lnTo>
                  <a:lnTo>
                    <a:pt x="409" y="161"/>
                  </a:lnTo>
                  <a:lnTo>
                    <a:pt x="431" y="159"/>
                  </a:lnTo>
                  <a:lnTo>
                    <a:pt x="452" y="157"/>
                  </a:lnTo>
                  <a:lnTo>
                    <a:pt x="474" y="153"/>
                  </a:lnTo>
                  <a:lnTo>
                    <a:pt x="494" y="147"/>
                  </a:lnTo>
                  <a:lnTo>
                    <a:pt x="516" y="142"/>
                  </a:lnTo>
                  <a:lnTo>
                    <a:pt x="535" y="135"/>
                  </a:lnTo>
                  <a:lnTo>
                    <a:pt x="556" y="128"/>
                  </a:lnTo>
                  <a:lnTo>
                    <a:pt x="575" y="119"/>
                  </a:lnTo>
                  <a:lnTo>
                    <a:pt x="594" y="109"/>
                  </a:lnTo>
                  <a:lnTo>
                    <a:pt x="612" y="97"/>
                  </a:lnTo>
                  <a:lnTo>
                    <a:pt x="631" y="85"/>
                  </a:lnTo>
                  <a:lnTo>
                    <a:pt x="647" y="71"/>
                  </a:lnTo>
                  <a:lnTo>
                    <a:pt x="663" y="55"/>
                  </a:lnTo>
                  <a:lnTo>
                    <a:pt x="663" y="56"/>
                  </a:lnTo>
                  <a:lnTo>
                    <a:pt x="61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2" name="Freeform 519"/>
            <p:cNvSpPr>
              <a:spLocks/>
            </p:cNvSpPr>
            <p:nvPr/>
          </p:nvSpPr>
          <p:spPr bwMode="auto">
            <a:xfrm>
              <a:off x="2406" y="1612"/>
              <a:ext cx="45" cy="60"/>
            </a:xfrm>
            <a:custGeom>
              <a:avLst/>
              <a:gdLst>
                <a:gd name="T0" fmla="*/ 0 w 722"/>
                <a:gd name="T1" fmla="*/ 0 h 958"/>
                <a:gd name="T2" fmla="*/ 0 w 722"/>
                <a:gd name="T3" fmla="*/ 0 h 958"/>
                <a:gd name="T4" fmla="*/ 0 w 722"/>
                <a:gd name="T5" fmla="*/ 0 h 958"/>
                <a:gd name="T6" fmla="*/ 0 w 722"/>
                <a:gd name="T7" fmla="*/ 0 h 958"/>
                <a:gd name="T8" fmla="*/ 0 w 722"/>
                <a:gd name="T9" fmla="*/ 0 h 958"/>
                <a:gd name="T10" fmla="*/ 0 w 722"/>
                <a:gd name="T11" fmla="*/ 0 h 958"/>
                <a:gd name="T12" fmla="*/ 0 w 722"/>
                <a:gd name="T13" fmla="*/ 0 h 958"/>
                <a:gd name="T14" fmla="*/ 0 w 722"/>
                <a:gd name="T15" fmla="*/ 0 h 958"/>
                <a:gd name="T16" fmla="*/ 0 w 722"/>
                <a:gd name="T17" fmla="*/ 0 h 958"/>
                <a:gd name="T18" fmla="*/ 0 w 722"/>
                <a:gd name="T19" fmla="*/ 0 h 958"/>
                <a:gd name="T20" fmla="*/ 0 w 722"/>
                <a:gd name="T21" fmla="*/ 0 h 958"/>
                <a:gd name="T22" fmla="*/ 0 w 722"/>
                <a:gd name="T23" fmla="*/ 0 h 958"/>
                <a:gd name="T24" fmla="*/ 0 w 722"/>
                <a:gd name="T25" fmla="*/ 0 h 958"/>
                <a:gd name="T26" fmla="*/ 0 w 722"/>
                <a:gd name="T27" fmla="*/ 0 h 958"/>
                <a:gd name="T28" fmla="*/ 0 w 722"/>
                <a:gd name="T29" fmla="*/ 0 h 958"/>
                <a:gd name="T30" fmla="*/ 0 w 722"/>
                <a:gd name="T31" fmla="*/ 0 h 958"/>
                <a:gd name="T32" fmla="*/ 0 w 722"/>
                <a:gd name="T33" fmla="*/ 0 h 958"/>
                <a:gd name="T34" fmla="*/ 0 w 722"/>
                <a:gd name="T35" fmla="*/ 0 h 958"/>
                <a:gd name="T36" fmla="*/ 0 w 722"/>
                <a:gd name="T37" fmla="*/ 0 h 958"/>
                <a:gd name="T38" fmla="*/ 0 w 722"/>
                <a:gd name="T39" fmla="*/ 0 h 958"/>
                <a:gd name="T40" fmla="*/ 0 w 722"/>
                <a:gd name="T41" fmla="*/ 0 h 958"/>
                <a:gd name="T42" fmla="*/ 0 w 722"/>
                <a:gd name="T43" fmla="*/ 0 h 958"/>
                <a:gd name="T44" fmla="*/ 0 w 722"/>
                <a:gd name="T45" fmla="*/ 0 h 958"/>
                <a:gd name="T46" fmla="*/ 0 w 722"/>
                <a:gd name="T47" fmla="*/ 0 h 958"/>
                <a:gd name="T48" fmla="*/ 0 w 722"/>
                <a:gd name="T49" fmla="*/ 0 h 958"/>
                <a:gd name="T50" fmla="*/ 0 w 722"/>
                <a:gd name="T51" fmla="*/ 0 h 958"/>
                <a:gd name="T52" fmla="*/ 0 w 722"/>
                <a:gd name="T53" fmla="*/ 0 h 958"/>
                <a:gd name="T54" fmla="*/ 0 w 722"/>
                <a:gd name="T55" fmla="*/ 0 h 958"/>
                <a:gd name="T56" fmla="*/ 0 w 722"/>
                <a:gd name="T57" fmla="*/ 0 h 958"/>
                <a:gd name="T58" fmla="*/ 0 w 722"/>
                <a:gd name="T59" fmla="*/ 0 h 958"/>
                <a:gd name="T60" fmla="*/ 0 w 722"/>
                <a:gd name="T61" fmla="*/ 0 h 958"/>
                <a:gd name="T62" fmla="*/ 0 w 722"/>
                <a:gd name="T63" fmla="*/ 0 h 958"/>
                <a:gd name="T64" fmla="*/ 0 w 722"/>
                <a:gd name="T65" fmla="*/ 0 h 958"/>
                <a:gd name="T66" fmla="*/ 0 w 722"/>
                <a:gd name="T67" fmla="*/ 0 h 958"/>
                <a:gd name="T68" fmla="*/ 0 w 722"/>
                <a:gd name="T69" fmla="*/ 0 h 958"/>
                <a:gd name="T70" fmla="*/ 0 w 722"/>
                <a:gd name="T71" fmla="*/ 0 h 958"/>
                <a:gd name="T72" fmla="*/ 0 w 722"/>
                <a:gd name="T73" fmla="*/ 0 h 958"/>
                <a:gd name="T74" fmla="*/ 0 w 722"/>
                <a:gd name="T75" fmla="*/ 0 h 958"/>
                <a:gd name="T76" fmla="*/ 0 w 722"/>
                <a:gd name="T77" fmla="*/ 0 h 958"/>
                <a:gd name="T78" fmla="*/ 0 w 722"/>
                <a:gd name="T79" fmla="*/ 0 h 958"/>
                <a:gd name="T80" fmla="*/ 0 w 722"/>
                <a:gd name="T81" fmla="*/ 0 h 958"/>
                <a:gd name="T82" fmla="*/ 0 w 722"/>
                <a:gd name="T83" fmla="*/ 0 h 95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2"/>
                <a:gd name="T127" fmla="*/ 0 h 958"/>
                <a:gd name="T128" fmla="*/ 722 w 722"/>
                <a:gd name="T129" fmla="*/ 958 h 95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2" h="958">
                  <a:moveTo>
                    <a:pt x="674" y="77"/>
                  </a:moveTo>
                  <a:lnTo>
                    <a:pt x="637" y="45"/>
                  </a:lnTo>
                  <a:lnTo>
                    <a:pt x="640" y="64"/>
                  </a:lnTo>
                  <a:lnTo>
                    <a:pt x="642" y="83"/>
                  </a:lnTo>
                  <a:lnTo>
                    <a:pt x="643" y="101"/>
                  </a:lnTo>
                  <a:lnTo>
                    <a:pt x="644" y="119"/>
                  </a:lnTo>
                  <a:lnTo>
                    <a:pt x="645" y="137"/>
                  </a:lnTo>
                  <a:lnTo>
                    <a:pt x="644" y="154"/>
                  </a:lnTo>
                  <a:lnTo>
                    <a:pt x="643" y="171"/>
                  </a:lnTo>
                  <a:lnTo>
                    <a:pt x="642" y="188"/>
                  </a:lnTo>
                  <a:lnTo>
                    <a:pt x="639" y="204"/>
                  </a:lnTo>
                  <a:lnTo>
                    <a:pt x="637" y="220"/>
                  </a:lnTo>
                  <a:lnTo>
                    <a:pt x="633" y="236"/>
                  </a:lnTo>
                  <a:lnTo>
                    <a:pt x="628" y="251"/>
                  </a:lnTo>
                  <a:lnTo>
                    <a:pt x="624" y="267"/>
                  </a:lnTo>
                  <a:lnTo>
                    <a:pt x="619" y="282"/>
                  </a:lnTo>
                  <a:lnTo>
                    <a:pt x="614" y="296"/>
                  </a:lnTo>
                  <a:lnTo>
                    <a:pt x="608" y="312"/>
                  </a:lnTo>
                  <a:lnTo>
                    <a:pt x="601" y="326"/>
                  </a:lnTo>
                  <a:lnTo>
                    <a:pt x="595" y="341"/>
                  </a:lnTo>
                  <a:lnTo>
                    <a:pt x="586" y="355"/>
                  </a:lnTo>
                  <a:lnTo>
                    <a:pt x="579" y="368"/>
                  </a:lnTo>
                  <a:lnTo>
                    <a:pt x="562" y="396"/>
                  </a:lnTo>
                  <a:lnTo>
                    <a:pt x="542" y="422"/>
                  </a:lnTo>
                  <a:lnTo>
                    <a:pt x="522" y="449"/>
                  </a:lnTo>
                  <a:lnTo>
                    <a:pt x="500" y="475"/>
                  </a:lnTo>
                  <a:lnTo>
                    <a:pt x="477" y="500"/>
                  </a:lnTo>
                  <a:lnTo>
                    <a:pt x="452" y="525"/>
                  </a:lnTo>
                  <a:lnTo>
                    <a:pt x="427" y="550"/>
                  </a:lnTo>
                  <a:lnTo>
                    <a:pt x="400" y="574"/>
                  </a:lnTo>
                  <a:lnTo>
                    <a:pt x="372" y="598"/>
                  </a:lnTo>
                  <a:lnTo>
                    <a:pt x="345" y="621"/>
                  </a:lnTo>
                  <a:lnTo>
                    <a:pt x="286" y="668"/>
                  </a:lnTo>
                  <a:lnTo>
                    <a:pt x="227" y="714"/>
                  </a:lnTo>
                  <a:lnTo>
                    <a:pt x="167" y="761"/>
                  </a:lnTo>
                  <a:lnTo>
                    <a:pt x="110" y="807"/>
                  </a:lnTo>
                  <a:lnTo>
                    <a:pt x="81" y="830"/>
                  </a:lnTo>
                  <a:lnTo>
                    <a:pt x="53" y="854"/>
                  </a:lnTo>
                  <a:lnTo>
                    <a:pt x="26" y="877"/>
                  </a:lnTo>
                  <a:lnTo>
                    <a:pt x="0" y="902"/>
                  </a:lnTo>
                  <a:lnTo>
                    <a:pt x="53" y="958"/>
                  </a:lnTo>
                  <a:lnTo>
                    <a:pt x="78" y="935"/>
                  </a:lnTo>
                  <a:lnTo>
                    <a:pt x="104" y="912"/>
                  </a:lnTo>
                  <a:lnTo>
                    <a:pt x="130" y="890"/>
                  </a:lnTo>
                  <a:lnTo>
                    <a:pt x="158" y="867"/>
                  </a:lnTo>
                  <a:lnTo>
                    <a:pt x="215" y="821"/>
                  </a:lnTo>
                  <a:lnTo>
                    <a:pt x="275" y="776"/>
                  </a:lnTo>
                  <a:lnTo>
                    <a:pt x="334" y="729"/>
                  </a:lnTo>
                  <a:lnTo>
                    <a:pt x="393" y="682"/>
                  </a:lnTo>
                  <a:lnTo>
                    <a:pt x="422" y="657"/>
                  </a:lnTo>
                  <a:lnTo>
                    <a:pt x="451" y="632"/>
                  </a:lnTo>
                  <a:lnTo>
                    <a:pt x="479" y="607"/>
                  </a:lnTo>
                  <a:lnTo>
                    <a:pt x="506" y="580"/>
                  </a:lnTo>
                  <a:lnTo>
                    <a:pt x="533" y="554"/>
                  </a:lnTo>
                  <a:lnTo>
                    <a:pt x="558" y="526"/>
                  </a:lnTo>
                  <a:lnTo>
                    <a:pt x="582" y="498"/>
                  </a:lnTo>
                  <a:lnTo>
                    <a:pt x="605" y="469"/>
                  </a:lnTo>
                  <a:lnTo>
                    <a:pt x="626" y="439"/>
                  </a:lnTo>
                  <a:lnTo>
                    <a:pt x="645" y="408"/>
                  </a:lnTo>
                  <a:lnTo>
                    <a:pt x="654" y="392"/>
                  </a:lnTo>
                  <a:lnTo>
                    <a:pt x="663" y="375"/>
                  </a:lnTo>
                  <a:lnTo>
                    <a:pt x="671" y="359"/>
                  </a:lnTo>
                  <a:lnTo>
                    <a:pt x="679" y="342"/>
                  </a:lnTo>
                  <a:lnTo>
                    <a:pt x="686" y="325"/>
                  </a:lnTo>
                  <a:lnTo>
                    <a:pt x="692" y="308"/>
                  </a:lnTo>
                  <a:lnTo>
                    <a:pt x="698" y="289"/>
                  </a:lnTo>
                  <a:lnTo>
                    <a:pt x="703" y="272"/>
                  </a:lnTo>
                  <a:lnTo>
                    <a:pt x="708" y="253"/>
                  </a:lnTo>
                  <a:lnTo>
                    <a:pt x="712" y="235"/>
                  </a:lnTo>
                  <a:lnTo>
                    <a:pt x="716" y="216"/>
                  </a:lnTo>
                  <a:lnTo>
                    <a:pt x="719" y="196"/>
                  </a:lnTo>
                  <a:lnTo>
                    <a:pt x="721" y="178"/>
                  </a:lnTo>
                  <a:lnTo>
                    <a:pt x="722" y="157"/>
                  </a:lnTo>
                  <a:lnTo>
                    <a:pt x="722" y="138"/>
                  </a:lnTo>
                  <a:lnTo>
                    <a:pt x="722" y="117"/>
                  </a:lnTo>
                  <a:lnTo>
                    <a:pt x="721" y="96"/>
                  </a:lnTo>
                  <a:lnTo>
                    <a:pt x="719" y="75"/>
                  </a:lnTo>
                  <a:lnTo>
                    <a:pt x="716" y="54"/>
                  </a:lnTo>
                  <a:lnTo>
                    <a:pt x="712" y="32"/>
                  </a:lnTo>
                  <a:lnTo>
                    <a:pt x="676" y="0"/>
                  </a:lnTo>
                  <a:lnTo>
                    <a:pt x="712" y="32"/>
                  </a:lnTo>
                  <a:lnTo>
                    <a:pt x="707" y="0"/>
                  </a:lnTo>
                  <a:lnTo>
                    <a:pt x="676" y="0"/>
                  </a:lnTo>
                  <a:lnTo>
                    <a:pt x="674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3" name="Freeform 520"/>
            <p:cNvSpPr>
              <a:spLocks/>
            </p:cNvSpPr>
            <p:nvPr/>
          </p:nvSpPr>
          <p:spPr bwMode="auto">
            <a:xfrm>
              <a:off x="2303" y="1682"/>
              <a:ext cx="65" cy="40"/>
            </a:xfrm>
            <a:custGeom>
              <a:avLst/>
              <a:gdLst>
                <a:gd name="T0" fmla="*/ 0 w 1034"/>
                <a:gd name="T1" fmla="*/ 0 h 644"/>
                <a:gd name="T2" fmla="*/ 0 w 1034"/>
                <a:gd name="T3" fmla="*/ 0 h 644"/>
                <a:gd name="T4" fmla="*/ 0 w 1034"/>
                <a:gd name="T5" fmla="*/ 0 h 644"/>
                <a:gd name="T6" fmla="*/ 0 w 1034"/>
                <a:gd name="T7" fmla="*/ 0 h 644"/>
                <a:gd name="T8" fmla="*/ 0 w 1034"/>
                <a:gd name="T9" fmla="*/ 0 h 644"/>
                <a:gd name="T10" fmla="*/ 0 w 1034"/>
                <a:gd name="T11" fmla="*/ 0 h 644"/>
                <a:gd name="T12" fmla="*/ 0 w 1034"/>
                <a:gd name="T13" fmla="*/ 0 h 644"/>
                <a:gd name="T14" fmla="*/ 0 w 1034"/>
                <a:gd name="T15" fmla="*/ 0 h 644"/>
                <a:gd name="T16" fmla="*/ 0 w 1034"/>
                <a:gd name="T17" fmla="*/ 0 h 644"/>
                <a:gd name="T18" fmla="*/ 0 w 1034"/>
                <a:gd name="T19" fmla="*/ 0 h 644"/>
                <a:gd name="T20" fmla="*/ 0 w 1034"/>
                <a:gd name="T21" fmla="*/ 0 h 644"/>
                <a:gd name="T22" fmla="*/ 0 w 1034"/>
                <a:gd name="T23" fmla="*/ 0 h 644"/>
                <a:gd name="T24" fmla="*/ 0 w 1034"/>
                <a:gd name="T25" fmla="*/ 0 h 644"/>
                <a:gd name="T26" fmla="*/ 0 w 1034"/>
                <a:gd name="T27" fmla="*/ 0 h 644"/>
                <a:gd name="T28" fmla="*/ 0 w 1034"/>
                <a:gd name="T29" fmla="*/ 0 h 644"/>
                <a:gd name="T30" fmla="*/ 0 w 1034"/>
                <a:gd name="T31" fmla="*/ 0 h 644"/>
                <a:gd name="T32" fmla="*/ 0 w 1034"/>
                <a:gd name="T33" fmla="*/ 0 h 644"/>
                <a:gd name="T34" fmla="*/ 0 w 1034"/>
                <a:gd name="T35" fmla="*/ 0 h 644"/>
                <a:gd name="T36" fmla="*/ 0 w 1034"/>
                <a:gd name="T37" fmla="*/ 0 h 644"/>
                <a:gd name="T38" fmla="*/ 0 w 1034"/>
                <a:gd name="T39" fmla="*/ 0 h 644"/>
                <a:gd name="T40" fmla="*/ 0 w 1034"/>
                <a:gd name="T41" fmla="*/ 0 h 644"/>
                <a:gd name="T42" fmla="*/ 0 w 1034"/>
                <a:gd name="T43" fmla="*/ 0 h 644"/>
                <a:gd name="T44" fmla="*/ 0 w 1034"/>
                <a:gd name="T45" fmla="*/ 0 h 644"/>
                <a:gd name="T46" fmla="*/ 0 w 1034"/>
                <a:gd name="T47" fmla="*/ 0 h 644"/>
                <a:gd name="T48" fmla="*/ 0 w 1034"/>
                <a:gd name="T49" fmla="*/ 0 h 644"/>
                <a:gd name="T50" fmla="*/ 0 w 1034"/>
                <a:gd name="T51" fmla="*/ 0 h 644"/>
                <a:gd name="T52" fmla="*/ 0 w 1034"/>
                <a:gd name="T53" fmla="*/ 0 h 644"/>
                <a:gd name="T54" fmla="*/ 0 w 1034"/>
                <a:gd name="T55" fmla="*/ 0 h 644"/>
                <a:gd name="T56" fmla="*/ 0 w 1034"/>
                <a:gd name="T57" fmla="*/ 0 h 644"/>
                <a:gd name="T58" fmla="*/ 0 w 1034"/>
                <a:gd name="T59" fmla="*/ 0 h 644"/>
                <a:gd name="T60" fmla="*/ 0 w 1034"/>
                <a:gd name="T61" fmla="*/ 0 h 644"/>
                <a:gd name="T62" fmla="*/ 0 w 1034"/>
                <a:gd name="T63" fmla="*/ 0 h 644"/>
                <a:gd name="T64" fmla="*/ 0 w 1034"/>
                <a:gd name="T65" fmla="*/ 0 h 644"/>
                <a:gd name="T66" fmla="*/ 0 w 1034"/>
                <a:gd name="T67" fmla="*/ 0 h 644"/>
                <a:gd name="T68" fmla="*/ 0 w 1034"/>
                <a:gd name="T69" fmla="*/ 0 h 644"/>
                <a:gd name="T70" fmla="*/ 0 w 1034"/>
                <a:gd name="T71" fmla="*/ 0 h 644"/>
                <a:gd name="T72" fmla="*/ 0 w 1034"/>
                <a:gd name="T73" fmla="*/ 0 h 644"/>
                <a:gd name="T74" fmla="*/ 0 w 1034"/>
                <a:gd name="T75" fmla="*/ 0 h 644"/>
                <a:gd name="T76" fmla="*/ 0 w 1034"/>
                <a:gd name="T77" fmla="*/ 0 h 644"/>
                <a:gd name="T78" fmla="*/ 0 w 1034"/>
                <a:gd name="T79" fmla="*/ 0 h 644"/>
                <a:gd name="T80" fmla="*/ 0 w 1034"/>
                <a:gd name="T81" fmla="*/ 0 h 644"/>
                <a:gd name="T82" fmla="*/ 0 w 1034"/>
                <a:gd name="T83" fmla="*/ 0 h 644"/>
                <a:gd name="T84" fmla="*/ 0 w 1034"/>
                <a:gd name="T85" fmla="*/ 0 h 644"/>
                <a:gd name="T86" fmla="*/ 0 w 1034"/>
                <a:gd name="T87" fmla="*/ 0 h 644"/>
                <a:gd name="T88" fmla="*/ 0 w 1034"/>
                <a:gd name="T89" fmla="*/ 0 h 644"/>
                <a:gd name="T90" fmla="*/ 0 w 1034"/>
                <a:gd name="T91" fmla="*/ 0 h 644"/>
                <a:gd name="T92" fmla="*/ 0 w 1034"/>
                <a:gd name="T93" fmla="*/ 0 h 644"/>
                <a:gd name="T94" fmla="*/ 0 w 1034"/>
                <a:gd name="T95" fmla="*/ 0 h 64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4"/>
                <a:gd name="T145" fmla="*/ 0 h 644"/>
                <a:gd name="T146" fmla="*/ 1034 w 1034"/>
                <a:gd name="T147" fmla="*/ 644 h 64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4" h="644">
                  <a:moveTo>
                    <a:pt x="68" y="644"/>
                  </a:moveTo>
                  <a:lnTo>
                    <a:pt x="68" y="643"/>
                  </a:lnTo>
                  <a:lnTo>
                    <a:pt x="84" y="615"/>
                  </a:lnTo>
                  <a:lnTo>
                    <a:pt x="100" y="585"/>
                  </a:lnTo>
                  <a:lnTo>
                    <a:pt x="119" y="555"/>
                  </a:lnTo>
                  <a:lnTo>
                    <a:pt x="138" y="524"/>
                  </a:lnTo>
                  <a:lnTo>
                    <a:pt x="159" y="494"/>
                  </a:lnTo>
                  <a:lnTo>
                    <a:pt x="180" y="463"/>
                  </a:lnTo>
                  <a:lnTo>
                    <a:pt x="204" y="432"/>
                  </a:lnTo>
                  <a:lnTo>
                    <a:pt x="227" y="402"/>
                  </a:lnTo>
                  <a:lnTo>
                    <a:pt x="252" y="372"/>
                  </a:lnTo>
                  <a:lnTo>
                    <a:pt x="278" y="343"/>
                  </a:lnTo>
                  <a:lnTo>
                    <a:pt x="304" y="314"/>
                  </a:lnTo>
                  <a:lnTo>
                    <a:pt x="331" y="287"/>
                  </a:lnTo>
                  <a:lnTo>
                    <a:pt x="360" y="260"/>
                  </a:lnTo>
                  <a:lnTo>
                    <a:pt x="388" y="234"/>
                  </a:lnTo>
                  <a:lnTo>
                    <a:pt x="418" y="211"/>
                  </a:lnTo>
                  <a:lnTo>
                    <a:pt x="449" y="188"/>
                  </a:lnTo>
                  <a:lnTo>
                    <a:pt x="480" y="167"/>
                  </a:lnTo>
                  <a:lnTo>
                    <a:pt x="511" y="147"/>
                  </a:lnTo>
                  <a:lnTo>
                    <a:pt x="527" y="139"/>
                  </a:lnTo>
                  <a:lnTo>
                    <a:pt x="543" y="131"/>
                  </a:lnTo>
                  <a:lnTo>
                    <a:pt x="560" y="124"/>
                  </a:lnTo>
                  <a:lnTo>
                    <a:pt x="575" y="117"/>
                  </a:lnTo>
                  <a:lnTo>
                    <a:pt x="591" y="109"/>
                  </a:lnTo>
                  <a:lnTo>
                    <a:pt x="608" y="103"/>
                  </a:lnTo>
                  <a:lnTo>
                    <a:pt x="624" y="98"/>
                  </a:lnTo>
                  <a:lnTo>
                    <a:pt x="642" y="93"/>
                  </a:lnTo>
                  <a:lnTo>
                    <a:pt x="658" y="89"/>
                  </a:lnTo>
                  <a:lnTo>
                    <a:pt x="675" y="86"/>
                  </a:lnTo>
                  <a:lnTo>
                    <a:pt x="692" y="83"/>
                  </a:lnTo>
                  <a:lnTo>
                    <a:pt x="709" y="80"/>
                  </a:lnTo>
                  <a:lnTo>
                    <a:pt x="726" y="79"/>
                  </a:lnTo>
                  <a:lnTo>
                    <a:pt x="743" y="78"/>
                  </a:lnTo>
                  <a:lnTo>
                    <a:pt x="760" y="78"/>
                  </a:lnTo>
                  <a:lnTo>
                    <a:pt x="778" y="78"/>
                  </a:lnTo>
                  <a:lnTo>
                    <a:pt x="795" y="79"/>
                  </a:lnTo>
                  <a:lnTo>
                    <a:pt x="813" y="81"/>
                  </a:lnTo>
                  <a:lnTo>
                    <a:pt x="830" y="84"/>
                  </a:lnTo>
                  <a:lnTo>
                    <a:pt x="848" y="88"/>
                  </a:lnTo>
                  <a:lnTo>
                    <a:pt x="866" y="92"/>
                  </a:lnTo>
                  <a:lnTo>
                    <a:pt x="883" y="97"/>
                  </a:lnTo>
                  <a:lnTo>
                    <a:pt x="902" y="103"/>
                  </a:lnTo>
                  <a:lnTo>
                    <a:pt x="920" y="110"/>
                  </a:lnTo>
                  <a:lnTo>
                    <a:pt x="938" y="119"/>
                  </a:lnTo>
                  <a:lnTo>
                    <a:pt x="956" y="128"/>
                  </a:lnTo>
                  <a:lnTo>
                    <a:pt x="976" y="138"/>
                  </a:lnTo>
                  <a:lnTo>
                    <a:pt x="994" y="148"/>
                  </a:lnTo>
                  <a:lnTo>
                    <a:pt x="1034" y="83"/>
                  </a:lnTo>
                  <a:lnTo>
                    <a:pt x="1013" y="71"/>
                  </a:lnTo>
                  <a:lnTo>
                    <a:pt x="992" y="58"/>
                  </a:lnTo>
                  <a:lnTo>
                    <a:pt x="971" y="49"/>
                  </a:lnTo>
                  <a:lnTo>
                    <a:pt x="949" y="39"/>
                  </a:lnTo>
                  <a:lnTo>
                    <a:pt x="929" y="31"/>
                  </a:lnTo>
                  <a:lnTo>
                    <a:pt x="907" y="23"/>
                  </a:lnTo>
                  <a:lnTo>
                    <a:pt x="886" y="17"/>
                  </a:lnTo>
                  <a:lnTo>
                    <a:pt x="865" y="12"/>
                  </a:lnTo>
                  <a:lnTo>
                    <a:pt x="844" y="8"/>
                  </a:lnTo>
                  <a:lnTo>
                    <a:pt x="823" y="5"/>
                  </a:lnTo>
                  <a:lnTo>
                    <a:pt x="803" y="2"/>
                  </a:lnTo>
                  <a:lnTo>
                    <a:pt x="782" y="1"/>
                  </a:lnTo>
                  <a:lnTo>
                    <a:pt x="760" y="0"/>
                  </a:lnTo>
                  <a:lnTo>
                    <a:pt x="741" y="0"/>
                  </a:lnTo>
                  <a:lnTo>
                    <a:pt x="721" y="2"/>
                  </a:lnTo>
                  <a:lnTo>
                    <a:pt x="700" y="3"/>
                  </a:lnTo>
                  <a:lnTo>
                    <a:pt x="680" y="6"/>
                  </a:lnTo>
                  <a:lnTo>
                    <a:pt x="660" y="9"/>
                  </a:lnTo>
                  <a:lnTo>
                    <a:pt x="641" y="14"/>
                  </a:lnTo>
                  <a:lnTo>
                    <a:pt x="621" y="18"/>
                  </a:lnTo>
                  <a:lnTo>
                    <a:pt x="602" y="24"/>
                  </a:lnTo>
                  <a:lnTo>
                    <a:pt x="583" y="31"/>
                  </a:lnTo>
                  <a:lnTo>
                    <a:pt x="564" y="38"/>
                  </a:lnTo>
                  <a:lnTo>
                    <a:pt x="545" y="45"/>
                  </a:lnTo>
                  <a:lnTo>
                    <a:pt x="527" y="53"/>
                  </a:lnTo>
                  <a:lnTo>
                    <a:pt x="508" y="62"/>
                  </a:lnTo>
                  <a:lnTo>
                    <a:pt x="491" y="72"/>
                  </a:lnTo>
                  <a:lnTo>
                    <a:pt x="472" y="81"/>
                  </a:lnTo>
                  <a:lnTo>
                    <a:pt x="438" y="102"/>
                  </a:lnTo>
                  <a:lnTo>
                    <a:pt x="404" y="125"/>
                  </a:lnTo>
                  <a:lnTo>
                    <a:pt x="371" y="149"/>
                  </a:lnTo>
                  <a:lnTo>
                    <a:pt x="339" y="175"/>
                  </a:lnTo>
                  <a:lnTo>
                    <a:pt x="307" y="203"/>
                  </a:lnTo>
                  <a:lnTo>
                    <a:pt x="278" y="231"/>
                  </a:lnTo>
                  <a:lnTo>
                    <a:pt x="248" y="261"/>
                  </a:lnTo>
                  <a:lnTo>
                    <a:pt x="220" y="291"/>
                  </a:lnTo>
                  <a:lnTo>
                    <a:pt x="193" y="323"/>
                  </a:lnTo>
                  <a:lnTo>
                    <a:pt x="167" y="353"/>
                  </a:lnTo>
                  <a:lnTo>
                    <a:pt x="142" y="386"/>
                  </a:lnTo>
                  <a:lnTo>
                    <a:pt x="118" y="418"/>
                  </a:lnTo>
                  <a:lnTo>
                    <a:pt x="95" y="450"/>
                  </a:lnTo>
                  <a:lnTo>
                    <a:pt x="74" y="482"/>
                  </a:lnTo>
                  <a:lnTo>
                    <a:pt x="53" y="514"/>
                  </a:lnTo>
                  <a:lnTo>
                    <a:pt x="34" y="546"/>
                  </a:lnTo>
                  <a:lnTo>
                    <a:pt x="16" y="577"/>
                  </a:lnTo>
                  <a:lnTo>
                    <a:pt x="0" y="606"/>
                  </a:lnTo>
                  <a:lnTo>
                    <a:pt x="68" y="6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4" name="Freeform 521"/>
            <p:cNvSpPr>
              <a:spLocks/>
            </p:cNvSpPr>
            <p:nvPr/>
          </p:nvSpPr>
          <p:spPr bwMode="auto">
            <a:xfrm>
              <a:off x="2301" y="1720"/>
              <a:ext cx="26" cy="39"/>
            </a:xfrm>
            <a:custGeom>
              <a:avLst/>
              <a:gdLst>
                <a:gd name="T0" fmla="*/ 0 w 418"/>
                <a:gd name="T1" fmla="*/ 0 h 635"/>
                <a:gd name="T2" fmla="*/ 0 w 418"/>
                <a:gd name="T3" fmla="*/ 0 h 635"/>
                <a:gd name="T4" fmla="*/ 0 w 418"/>
                <a:gd name="T5" fmla="*/ 0 h 635"/>
                <a:gd name="T6" fmla="*/ 0 w 418"/>
                <a:gd name="T7" fmla="*/ 0 h 635"/>
                <a:gd name="T8" fmla="*/ 0 w 418"/>
                <a:gd name="T9" fmla="*/ 0 h 635"/>
                <a:gd name="T10" fmla="*/ 0 w 418"/>
                <a:gd name="T11" fmla="*/ 0 h 635"/>
                <a:gd name="T12" fmla="*/ 0 w 418"/>
                <a:gd name="T13" fmla="*/ 0 h 635"/>
                <a:gd name="T14" fmla="*/ 0 w 418"/>
                <a:gd name="T15" fmla="*/ 0 h 635"/>
                <a:gd name="T16" fmla="*/ 0 w 418"/>
                <a:gd name="T17" fmla="*/ 0 h 635"/>
                <a:gd name="T18" fmla="*/ 0 w 418"/>
                <a:gd name="T19" fmla="*/ 0 h 635"/>
                <a:gd name="T20" fmla="*/ 0 w 418"/>
                <a:gd name="T21" fmla="*/ 0 h 635"/>
                <a:gd name="T22" fmla="*/ 0 w 418"/>
                <a:gd name="T23" fmla="*/ 0 h 635"/>
                <a:gd name="T24" fmla="*/ 0 w 418"/>
                <a:gd name="T25" fmla="*/ 0 h 635"/>
                <a:gd name="T26" fmla="*/ 0 w 418"/>
                <a:gd name="T27" fmla="*/ 0 h 635"/>
                <a:gd name="T28" fmla="*/ 0 w 418"/>
                <a:gd name="T29" fmla="*/ 0 h 635"/>
                <a:gd name="T30" fmla="*/ 0 w 418"/>
                <a:gd name="T31" fmla="*/ 0 h 635"/>
                <a:gd name="T32" fmla="*/ 0 w 418"/>
                <a:gd name="T33" fmla="*/ 0 h 635"/>
                <a:gd name="T34" fmla="*/ 0 w 418"/>
                <a:gd name="T35" fmla="*/ 0 h 635"/>
                <a:gd name="T36" fmla="*/ 0 w 418"/>
                <a:gd name="T37" fmla="*/ 0 h 635"/>
                <a:gd name="T38" fmla="*/ 0 w 418"/>
                <a:gd name="T39" fmla="*/ 0 h 635"/>
                <a:gd name="T40" fmla="*/ 0 w 418"/>
                <a:gd name="T41" fmla="*/ 0 h 635"/>
                <a:gd name="T42" fmla="*/ 0 w 418"/>
                <a:gd name="T43" fmla="*/ 0 h 635"/>
                <a:gd name="T44" fmla="*/ 0 w 418"/>
                <a:gd name="T45" fmla="*/ 0 h 635"/>
                <a:gd name="T46" fmla="*/ 0 w 418"/>
                <a:gd name="T47" fmla="*/ 0 h 635"/>
                <a:gd name="T48" fmla="*/ 0 w 418"/>
                <a:gd name="T49" fmla="*/ 0 h 635"/>
                <a:gd name="T50" fmla="*/ 0 w 418"/>
                <a:gd name="T51" fmla="*/ 0 h 635"/>
                <a:gd name="T52" fmla="*/ 0 w 418"/>
                <a:gd name="T53" fmla="*/ 0 h 635"/>
                <a:gd name="T54" fmla="*/ 0 w 418"/>
                <a:gd name="T55" fmla="*/ 0 h 635"/>
                <a:gd name="T56" fmla="*/ 0 w 418"/>
                <a:gd name="T57" fmla="*/ 0 h 635"/>
                <a:gd name="T58" fmla="*/ 0 w 418"/>
                <a:gd name="T59" fmla="*/ 0 h 635"/>
                <a:gd name="T60" fmla="*/ 0 w 418"/>
                <a:gd name="T61" fmla="*/ 0 h 635"/>
                <a:gd name="T62" fmla="*/ 0 w 418"/>
                <a:gd name="T63" fmla="*/ 0 h 635"/>
                <a:gd name="T64" fmla="*/ 0 w 418"/>
                <a:gd name="T65" fmla="*/ 0 h 635"/>
                <a:gd name="T66" fmla="*/ 0 w 418"/>
                <a:gd name="T67" fmla="*/ 0 h 635"/>
                <a:gd name="T68" fmla="*/ 0 w 418"/>
                <a:gd name="T69" fmla="*/ 0 h 635"/>
                <a:gd name="T70" fmla="*/ 0 w 418"/>
                <a:gd name="T71" fmla="*/ 0 h 635"/>
                <a:gd name="T72" fmla="*/ 0 w 418"/>
                <a:gd name="T73" fmla="*/ 0 h 635"/>
                <a:gd name="T74" fmla="*/ 0 w 418"/>
                <a:gd name="T75" fmla="*/ 0 h 635"/>
                <a:gd name="T76" fmla="*/ 0 w 418"/>
                <a:gd name="T77" fmla="*/ 0 h 635"/>
                <a:gd name="T78" fmla="*/ 0 w 418"/>
                <a:gd name="T79" fmla="*/ 0 h 635"/>
                <a:gd name="T80" fmla="*/ 0 w 418"/>
                <a:gd name="T81" fmla="*/ 0 h 635"/>
                <a:gd name="T82" fmla="*/ 0 w 418"/>
                <a:gd name="T83" fmla="*/ 0 h 635"/>
                <a:gd name="T84" fmla="*/ 0 w 418"/>
                <a:gd name="T85" fmla="*/ 0 h 635"/>
                <a:gd name="T86" fmla="*/ 0 w 418"/>
                <a:gd name="T87" fmla="*/ 0 h 635"/>
                <a:gd name="T88" fmla="*/ 0 w 418"/>
                <a:gd name="T89" fmla="*/ 0 h 635"/>
                <a:gd name="T90" fmla="*/ 0 w 418"/>
                <a:gd name="T91" fmla="*/ 0 h 635"/>
                <a:gd name="T92" fmla="*/ 0 w 418"/>
                <a:gd name="T93" fmla="*/ 0 h 635"/>
                <a:gd name="T94" fmla="*/ 0 w 418"/>
                <a:gd name="T95" fmla="*/ 0 h 635"/>
                <a:gd name="T96" fmla="*/ 0 w 418"/>
                <a:gd name="T97" fmla="*/ 0 h 635"/>
                <a:gd name="T98" fmla="*/ 0 w 418"/>
                <a:gd name="T99" fmla="*/ 0 h 635"/>
                <a:gd name="T100" fmla="*/ 0 w 418"/>
                <a:gd name="T101" fmla="*/ 0 h 635"/>
                <a:gd name="T102" fmla="*/ 0 w 418"/>
                <a:gd name="T103" fmla="*/ 0 h 635"/>
                <a:gd name="T104" fmla="*/ 0 w 418"/>
                <a:gd name="T105" fmla="*/ 0 h 635"/>
                <a:gd name="T106" fmla="*/ 0 w 418"/>
                <a:gd name="T107" fmla="*/ 0 h 635"/>
                <a:gd name="T108" fmla="*/ 0 w 418"/>
                <a:gd name="T109" fmla="*/ 0 h 635"/>
                <a:gd name="T110" fmla="*/ 0 w 418"/>
                <a:gd name="T111" fmla="*/ 0 h 635"/>
                <a:gd name="T112" fmla="*/ 0 w 418"/>
                <a:gd name="T113" fmla="*/ 0 h 63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8"/>
                <a:gd name="T172" fmla="*/ 0 h 635"/>
                <a:gd name="T173" fmla="*/ 418 w 418"/>
                <a:gd name="T174" fmla="*/ 635 h 63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8" h="635">
                  <a:moveTo>
                    <a:pt x="418" y="576"/>
                  </a:moveTo>
                  <a:lnTo>
                    <a:pt x="418" y="576"/>
                  </a:lnTo>
                  <a:lnTo>
                    <a:pt x="384" y="546"/>
                  </a:lnTo>
                  <a:lnTo>
                    <a:pt x="348" y="515"/>
                  </a:lnTo>
                  <a:lnTo>
                    <a:pt x="312" y="481"/>
                  </a:lnTo>
                  <a:lnTo>
                    <a:pt x="276" y="447"/>
                  </a:lnTo>
                  <a:lnTo>
                    <a:pt x="242" y="410"/>
                  </a:lnTo>
                  <a:lnTo>
                    <a:pt x="209" y="373"/>
                  </a:lnTo>
                  <a:lnTo>
                    <a:pt x="194" y="355"/>
                  </a:lnTo>
                  <a:lnTo>
                    <a:pt x="179" y="336"/>
                  </a:lnTo>
                  <a:lnTo>
                    <a:pt x="165" y="318"/>
                  </a:lnTo>
                  <a:lnTo>
                    <a:pt x="152" y="298"/>
                  </a:lnTo>
                  <a:lnTo>
                    <a:pt x="140" y="280"/>
                  </a:lnTo>
                  <a:lnTo>
                    <a:pt x="128" y="262"/>
                  </a:lnTo>
                  <a:lnTo>
                    <a:pt x="117" y="243"/>
                  </a:lnTo>
                  <a:lnTo>
                    <a:pt x="108" y="225"/>
                  </a:lnTo>
                  <a:lnTo>
                    <a:pt x="100" y="207"/>
                  </a:lnTo>
                  <a:lnTo>
                    <a:pt x="94" y="189"/>
                  </a:lnTo>
                  <a:lnTo>
                    <a:pt x="87" y="171"/>
                  </a:lnTo>
                  <a:lnTo>
                    <a:pt x="83" y="155"/>
                  </a:lnTo>
                  <a:lnTo>
                    <a:pt x="80" y="139"/>
                  </a:lnTo>
                  <a:lnTo>
                    <a:pt x="78" y="122"/>
                  </a:lnTo>
                  <a:lnTo>
                    <a:pt x="77" y="108"/>
                  </a:lnTo>
                  <a:lnTo>
                    <a:pt x="78" y="93"/>
                  </a:lnTo>
                  <a:lnTo>
                    <a:pt x="80" y="78"/>
                  </a:lnTo>
                  <a:lnTo>
                    <a:pt x="84" y="65"/>
                  </a:lnTo>
                  <a:lnTo>
                    <a:pt x="88" y="51"/>
                  </a:lnTo>
                  <a:lnTo>
                    <a:pt x="96" y="38"/>
                  </a:lnTo>
                  <a:lnTo>
                    <a:pt x="28" y="0"/>
                  </a:lnTo>
                  <a:lnTo>
                    <a:pt x="18" y="21"/>
                  </a:lnTo>
                  <a:lnTo>
                    <a:pt x="11" y="41"/>
                  </a:lnTo>
                  <a:lnTo>
                    <a:pt x="4" y="63"/>
                  </a:lnTo>
                  <a:lnTo>
                    <a:pt x="1" y="84"/>
                  </a:lnTo>
                  <a:lnTo>
                    <a:pt x="0" y="107"/>
                  </a:lnTo>
                  <a:lnTo>
                    <a:pt x="0" y="128"/>
                  </a:lnTo>
                  <a:lnTo>
                    <a:pt x="3" y="150"/>
                  </a:lnTo>
                  <a:lnTo>
                    <a:pt x="7" y="172"/>
                  </a:lnTo>
                  <a:lnTo>
                    <a:pt x="14" y="194"/>
                  </a:lnTo>
                  <a:lnTo>
                    <a:pt x="21" y="215"/>
                  </a:lnTo>
                  <a:lnTo>
                    <a:pt x="29" y="237"/>
                  </a:lnTo>
                  <a:lnTo>
                    <a:pt x="38" y="258"/>
                  </a:lnTo>
                  <a:lnTo>
                    <a:pt x="49" y="280"/>
                  </a:lnTo>
                  <a:lnTo>
                    <a:pt x="62" y="300"/>
                  </a:lnTo>
                  <a:lnTo>
                    <a:pt x="74" y="322"/>
                  </a:lnTo>
                  <a:lnTo>
                    <a:pt x="88" y="343"/>
                  </a:lnTo>
                  <a:lnTo>
                    <a:pt x="103" y="363"/>
                  </a:lnTo>
                  <a:lnTo>
                    <a:pt x="118" y="383"/>
                  </a:lnTo>
                  <a:lnTo>
                    <a:pt x="134" y="404"/>
                  </a:lnTo>
                  <a:lnTo>
                    <a:pt x="151" y="424"/>
                  </a:lnTo>
                  <a:lnTo>
                    <a:pt x="185" y="463"/>
                  </a:lnTo>
                  <a:lnTo>
                    <a:pt x="222" y="500"/>
                  </a:lnTo>
                  <a:lnTo>
                    <a:pt x="259" y="537"/>
                  </a:lnTo>
                  <a:lnTo>
                    <a:pt x="295" y="572"/>
                  </a:lnTo>
                  <a:lnTo>
                    <a:pt x="333" y="605"/>
                  </a:lnTo>
                  <a:lnTo>
                    <a:pt x="369" y="635"/>
                  </a:lnTo>
                  <a:lnTo>
                    <a:pt x="418" y="5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5" name="Freeform 522"/>
            <p:cNvSpPr>
              <a:spLocks/>
            </p:cNvSpPr>
            <p:nvPr/>
          </p:nvSpPr>
          <p:spPr bwMode="auto">
            <a:xfrm>
              <a:off x="2324" y="1748"/>
              <a:ext cx="41" cy="16"/>
            </a:xfrm>
            <a:custGeom>
              <a:avLst/>
              <a:gdLst>
                <a:gd name="T0" fmla="*/ 0 w 653"/>
                <a:gd name="T1" fmla="*/ 0 h 260"/>
                <a:gd name="T2" fmla="*/ 0 w 653"/>
                <a:gd name="T3" fmla="*/ 0 h 260"/>
                <a:gd name="T4" fmla="*/ 0 w 653"/>
                <a:gd name="T5" fmla="*/ 0 h 260"/>
                <a:gd name="T6" fmla="*/ 0 w 653"/>
                <a:gd name="T7" fmla="*/ 0 h 260"/>
                <a:gd name="T8" fmla="*/ 0 w 653"/>
                <a:gd name="T9" fmla="*/ 0 h 260"/>
                <a:gd name="T10" fmla="*/ 0 w 653"/>
                <a:gd name="T11" fmla="*/ 0 h 260"/>
                <a:gd name="T12" fmla="*/ 0 w 653"/>
                <a:gd name="T13" fmla="*/ 0 h 260"/>
                <a:gd name="T14" fmla="*/ 0 w 653"/>
                <a:gd name="T15" fmla="*/ 0 h 260"/>
                <a:gd name="T16" fmla="*/ 0 w 653"/>
                <a:gd name="T17" fmla="*/ 0 h 260"/>
                <a:gd name="T18" fmla="*/ 0 w 653"/>
                <a:gd name="T19" fmla="*/ 0 h 260"/>
                <a:gd name="T20" fmla="*/ 0 w 653"/>
                <a:gd name="T21" fmla="*/ 0 h 260"/>
                <a:gd name="T22" fmla="*/ 0 w 653"/>
                <a:gd name="T23" fmla="*/ 0 h 260"/>
                <a:gd name="T24" fmla="*/ 0 w 653"/>
                <a:gd name="T25" fmla="*/ 0 h 260"/>
                <a:gd name="T26" fmla="*/ 0 w 653"/>
                <a:gd name="T27" fmla="*/ 0 h 260"/>
                <a:gd name="T28" fmla="*/ 0 w 653"/>
                <a:gd name="T29" fmla="*/ 0 h 260"/>
                <a:gd name="T30" fmla="*/ 0 w 653"/>
                <a:gd name="T31" fmla="*/ 0 h 260"/>
                <a:gd name="T32" fmla="*/ 0 w 653"/>
                <a:gd name="T33" fmla="*/ 0 h 260"/>
                <a:gd name="T34" fmla="*/ 0 w 653"/>
                <a:gd name="T35" fmla="*/ 0 h 260"/>
                <a:gd name="T36" fmla="*/ 0 w 653"/>
                <a:gd name="T37" fmla="*/ 0 h 260"/>
                <a:gd name="T38" fmla="*/ 0 w 653"/>
                <a:gd name="T39" fmla="*/ 0 h 260"/>
                <a:gd name="T40" fmla="*/ 0 w 653"/>
                <a:gd name="T41" fmla="*/ 0 h 260"/>
                <a:gd name="T42" fmla="*/ 0 w 653"/>
                <a:gd name="T43" fmla="*/ 0 h 260"/>
                <a:gd name="T44" fmla="*/ 0 w 653"/>
                <a:gd name="T45" fmla="*/ 0 h 260"/>
                <a:gd name="T46" fmla="*/ 0 w 653"/>
                <a:gd name="T47" fmla="*/ 0 h 260"/>
                <a:gd name="T48" fmla="*/ 0 w 653"/>
                <a:gd name="T49" fmla="*/ 0 h 260"/>
                <a:gd name="T50" fmla="*/ 0 w 653"/>
                <a:gd name="T51" fmla="*/ 0 h 260"/>
                <a:gd name="T52" fmla="*/ 0 w 653"/>
                <a:gd name="T53" fmla="*/ 0 h 260"/>
                <a:gd name="T54" fmla="*/ 0 w 653"/>
                <a:gd name="T55" fmla="*/ 0 h 260"/>
                <a:gd name="T56" fmla="*/ 0 w 653"/>
                <a:gd name="T57" fmla="*/ 0 h 260"/>
                <a:gd name="T58" fmla="*/ 0 w 653"/>
                <a:gd name="T59" fmla="*/ 0 h 260"/>
                <a:gd name="T60" fmla="*/ 0 w 653"/>
                <a:gd name="T61" fmla="*/ 0 h 260"/>
                <a:gd name="T62" fmla="*/ 0 w 653"/>
                <a:gd name="T63" fmla="*/ 0 h 260"/>
                <a:gd name="T64" fmla="*/ 0 w 653"/>
                <a:gd name="T65" fmla="*/ 0 h 260"/>
                <a:gd name="T66" fmla="*/ 0 w 653"/>
                <a:gd name="T67" fmla="*/ 0 h 2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3"/>
                <a:gd name="T103" fmla="*/ 0 h 260"/>
                <a:gd name="T104" fmla="*/ 653 w 653"/>
                <a:gd name="T105" fmla="*/ 260 h 2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3" h="260">
                  <a:moveTo>
                    <a:pt x="582" y="0"/>
                  </a:moveTo>
                  <a:lnTo>
                    <a:pt x="582" y="0"/>
                  </a:lnTo>
                  <a:lnTo>
                    <a:pt x="574" y="17"/>
                  </a:lnTo>
                  <a:lnTo>
                    <a:pt x="565" y="31"/>
                  </a:lnTo>
                  <a:lnTo>
                    <a:pt x="555" y="46"/>
                  </a:lnTo>
                  <a:lnTo>
                    <a:pt x="544" y="60"/>
                  </a:lnTo>
                  <a:lnTo>
                    <a:pt x="530" y="73"/>
                  </a:lnTo>
                  <a:lnTo>
                    <a:pt x="517" y="86"/>
                  </a:lnTo>
                  <a:lnTo>
                    <a:pt x="503" y="99"/>
                  </a:lnTo>
                  <a:lnTo>
                    <a:pt x="487" y="110"/>
                  </a:lnTo>
                  <a:lnTo>
                    <a:pt x="471" y="120"/>
                  </a:lnTo>
                  <a:lnTo>
                    <a:pt x="453" y="130"/>
                  </a:lnTo>
                  <a:lnTo>
                    <a:pt x="436" y="140"/>
                  </a:lnTo>
                  <a:lnTo>
                    <a:pt x="417" y="148"/>
                  </a:lnTo>
                  <a:lnTo>
                    <a:pt x="399" y="155"/>
                  </a:lnTo>
                  <a:lnTo>
                    <a:pt x="380" y="162"/>
                  </a:lnTo>
                  <a:lnTo>
                    <a:pt x="360" y="167"/>
                  </a:lnTo>
                  <a:lnTo>
                    <a:pt x="341" y="172"/>
                  </a:lnTo>
                  <a:lnTo>
                    <a:pt x="320" y="176"/>
                  </a:lnTo>
                  <a:lnTo>
                    <a:pt x="300" y="179"/>
                  </a:lnTo>
                  <a:lnTo>
                    <a:pt x="280" y="182"/>
                  </a:lnTo>
                  <a:lnTo>
                    <a:pt x="260" y="183"/>
                  </a:lnTo>
                  <a:lnTo>
                    <a:pt x="239" y="183"/>
                  </a:lnTo>
                  <a:lnTo>
                    <a:pt x="220" y="182"/>
                  </a:lnTo>
                  <a:lnTo>
                    <a:pt x="200" y="181"/>
                  </a:lnTo>
                  <a:lnTo>
                    <a:pt x="181" y="177"/>
                  </a:lnTo>
                  <a:lnTo>
                    <a:pt x="162" y="173"/>
                  </a:lnTo>
                  <a:lnTo>
                    <a:pt x="144" y="169"/>
                  </a:lnTo>
                  <a:lnTo>
                    <a:pt x="126" y="163"/>
                  </a:lnTo>
                  <a:lnTo>
                    <a:pt x="110" y="157"/>
                  </a:lnTo>
                  <a:lnTo>
                    <a:pt x="94" y="149"/>
                  </a:lnTo>
                  <a:lnTo>
                    <a:pt x="78" y="141"/>
                  </a:lnTo>
                  <a:lnTo>
                    <a:pt x="64" y="130"/>
                  </a:lnTo>
                  <a:lnTo>
                    <a:pt x="49" y="120"/>
                  </a:lnTo>
                  <a:lnTo>
                    <a:pt x="0" y="179"/>
                  </a:lnTo>
                  <a:lnTo>
                    <a:pt x="19" y="194"/>
                  </a:lnTo>
                  <a:lnTo>
                    <a:pt x="38" y="206"/>
                  </a:lnTo>
                  <a:lnTo>
                    <a:pt x="58" y="217"/>
                  </a:lnTo>
                  <a:lnTo>
                    <a:pt x="79" y="228"/>
                  </a:lnTo>
                  <a:lnTo>
                    <a:pt x="101" y="236"/>
                  </a:lnTo>
                  <a:lnTo>
                    <a:pt x="122" y="243"/>
                  </a:lnTo>
                  <a:lnTo>
                    <a:pt x="145" y="249"/>
                  </a:lnTo>
                  <a:lnTo>
                    <a:pt x="168" y="253"/>
                  </a:lnTo>
                  <a:lnTo>
                    <a:pt x="191" y="257"/>
                  </a:lnTo>
                  <a:lnTo>
                    <a:pt x="214" y="259"/>
                  </a:lnTo>
                  <a:lnTo>
                    <a:pt x="238" y="260"/>
                  </a:lnTo>
                  <a:lnTo>
                    <a:pt x="262" y="259"/>
                  </a:lnTo>
                  <a:lnTo>
                    <a:pt x="286" y="258"/>
                  </a:lnTo>
                  <a:lnTo>
                    <a:pt x="310" y="256"/>
                  </a:lnTo>
                  <a:lnTo>
                    <a:pt x="333" y="252"/>
                  </a:lnTo>
                  <a:lnTo>
                    <a:pt x="357" y="248"/>
                  </a:lnTo>
                  <a:lnTo>
                    <a:pt x="380" y="242"/>
                  </a:lnTo>
                  <a:lnTo>
                    <a:pt x="403" y="235"/>
                  </a:lnTo>
                  <a:lnTo>
                    <a:pt x="426" y="228"/>
                  </a:lnTo>
                  <a:lnTo>
                    <a:pt x="448" y="218"/>
                  </a:lnTo>
                  <a:lnTo>
                    <a:pt x="470" y="209"/>
                  </a:lnTo>
                  <a:lnTo>
                    <a:pt x="490" y="198"/>
                  </a:lnTo>
                  <a:lnTo>
                    <a:pt x="511" y="186"/>
                  </a:lnTo>
                  <a:lnTo>
                    <a:pt x="531" y="173"/>
                  </a:lnTo>
                  <a:lnTo>
                    <a:pt x="550" y="159"/>
                  </a:lnTo>
                  <a:lnTo>
                    <a:pt x="568" y="144"/>
                  </a:lnTo>
                  <a:lnTo>
                    <a:pt x="585" y="128"/>
                  </a:lnTo>
                  <a:lnTo>
                    <a:pt x="601" y="111"/>
                  </a:lnTo>
                  <a:lnTo>
                    <a:pt x="616" y="93"/>
                  </a:lnTo>
                  <a:lnTo>
                    <a:pt x="630" y="74"/>
                  </a:lnTo>
                  <a:lnTo>
                    <a:pt x="642" y="55"/>
                  </a:lnTo>
                  <a:lnTo>
                    <a:pt x="653" y="33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6" name="Freeform 523"/>
            <p:cNvSpPr>
              <a:spLocks/>
            </p:cNvSpPr>
            <p:nvPr/>
          </p:nvSpPr>
          <p:spPr bwMode="auto">
            <a:xfrm>
              <a:off x="2361" y="1712"/>
              <a:ext cx="27" cy="38"/>
            </a:xfrm>
            <a:custGeom>
              <a:avLst/>
              <a:gdLst>
                <a:gd name="T0" fmla="*/ 0 w 436"/>
                <a:gd name="T1" fmla="*/ 0 h 610"/>
                <a:gd name="T2" fmla="*/ 0 w 436"/>
                <a:gd name="T3" fmla="*/ 0 h 610"/>
                <a:gd name="T4" fmla="*/ 0 w 436"/>
                <a:gd name="T5" fmla="*/ 0 h 610"/>
                <a:gd name="T6" fmla="*/ 0 w 436"/>
                <a:gd name="T7" fmla="*/ 0 h 610"/>
                <a:gd name="T8" fmla="*/ 0 w 436"/>
                <a:gd name="T9" fmla="*/ 0 h 610"/>
                <a:gd name="T10" fmla="*/ 0 w 436"/>
                <a:gd name="T11" fmla="*/ 0 h 610"/>
                <a:gd name="T12" fmla="*/ 0 w 436"/>
                <a:gd name="T13" fmla="*/ 0 h 610"/>
                <a:gd name="T14" fmla="*/ 0 w 436"/>
                <a:gd name="T15" fmla="*/ 0 h 610"/>
                <a:gd name="T16" fmla="*/ 0 w 436"/>
                <a:gd name="T17" fmla="*/ 0 h 610"/>
                <a:gd name="T18" fmla="*/ 0 w 436"/>
                <a:gd name="T19" fmla="*/ 0 h 610"/>
                <a:gd name="T20" fmla="*/ 0 w 436"/>
                <a:gd name="T21" fmla="*/ 0 h 610"/>
                <a:gd name="T22" fmla="*/ 0 w 436"/>
                <a:gd name="T23" fmla="*/ 0 h 610"/>
                <a:gd name="T24" fmla="*/ 0 w 436"/>
                <a:gd name="T25" fmla="*/ 0 h 610"/>
                <a:gd name="T26" fmla="*/ 0 w 436"/>
                <a:gd name="T27" fmla="*/ 0 h 610"/>
                <a:gd name="T28" fmla="*/ 0 w 436"/>
                <a:gd name="T29" fmla="*/ 0 h 610"/>
                <a:gd name="T30" fmla="*/ 0 w 436"/>
                <a:gd name="T31" fmla="*/ 0 h 610"/>
                <a:gd name="T32" fmla="*/ 0 w 436"/>
                <a:gd name="T33" fmla="*/ 0 h 610"/>
                <a:gd name="T34" fmla="*/ 0 w 436"/>
                <a:gd name="T35" fmla="*/ 0 h 610"/>
                <a:gd name="T36" fmla="*/ 0 w 436"/>
                <a:gd name="T37" fmla="*/ 0 h 610"/>
                <a:gd name="T38" fmla="*/ 0 w 436"/>
                <a:gd name="T39" fmla="*/ 0 h 610"/>
                <a:gd name="T40" fmla="*/ 0 w 436"/>
                <a:gd name="T41" fmla="*/ 0 h 610"/>
                <a:gd name="T42" fmla="*/ 0 w 436"/>
                <a:gd name="T43" fmla="*/ 0 h 610"/>
                <a:gd name="T44" fmla="*/ 0 w 436"/>
                <a:gd name="T45" fmla="*/ 0 h 610"/>
                <a:gd name="T46" fmla="*/ 0 w 436"/>
                <a:gd name="T47" fmla="*/ 0 h 610"/>
                <a:gd name="T48" fmla="*/ 0 w 436"/>
                <a:gd name="T49" fmla="*/ 0 h 610"/>
                <a:gd name="T50" fmla="*/ 0 w 436"/>
                <a:gd name="T51" fmla="*/ 0 h 610"/>
                <a:gd name="T52" fmla="*/ 0 w 436"/>
                <a:gd name="T53" fmla="*/ 0 h 610"/>
                <a:gd name="T54" fmla="*/ 0 w 436"/>
                <a:gd name="T55" fmla="*/ 0 h 610"/>
                <a:gd name="T56" fmla="*/ 0 w 436"/>
                <a:gd name="T57" fmla="*/ 0 h 610"/>
                <a:gd name="T58" fmla="*/ 0 w 436"/>
                <a:gd name="T59" fmla="*/ 0 h 610"/>
                <a:gd name="T60" fmla="*/ 0 w 436"/>
                <a:gd name="T61" fmla="*/ 0 h 610"/>
                <a:gd name="T62" fmla="*/ 0 w 436"/>
                <a:gd name="T63" fmla="*/ 0 h 610"/>
                <a:gd name="T64" fmla="*/ 0 w 436"/>
                <a:gd name="T65" fmla="*/ 0 h 610"/>
                <a:gd name="T66" fmla="*/ 0 w 436"/>
                <a:gd name="T67" fmla="*/ 0 h 610"/>
                <a:gd name="T68" fmla="*/ 0 w 436"/>
                <a:gd name="T69" fmla="*/ 0 h 610"/>
                <a:gd name="T70" fmla="*/ 0 w 436"/>
                <a:gd name="T71" fmla="*/ 0 h 610"/>
                <a:gd name="T72" fmla="*/ 0 w 436"/>
                <a:gd name="T73" fmla="*/ 0 h 6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36"/>
                <a:gd name="T112" fmla="*/ 0 h 610"/>
                <a:gd name="T113" fmla="*/ 436 w 436"/>
                <a:gd name="T114" fmla="*/ 610 h 61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36" h="610">
                  <a:moveTo>
                    <a:pt x="366" y="0"/>
                  </a:moveTo>
                  <a:lnTo>
                    <a:pt x="366" y="1"/>
                  </a:lnTo>
                  <a:lnTo>
                    <a:pt x="348" y="40"/>
                  </a:lnTo>
                  <a:lnTo>
                    <a:pt x="327" y="77"/>
                  </a:lnTo>
                  <a:lnTo>
                    <a:pt x="306" y="113"/>
                  </a:lnTo>
                  <a:lnTo>
                    <a:pt x="284" y="148"/>
                  </a:lnTo>
                  <a:lnTo>
                    <a:pt x="261" y="182"/>
                  </a:lnTo>
                  <a:lnTo>
                    <a:pt x="236" y="216"/>
                  </a:lnTo>
                  <a:lnTo>
                    <a:pt x="213" y="249"/>
                  </a:lnTo>
                  <a:lnTo>
                    <a:pt x="187" y="283"/>
                  </a:lnTo>
                  <a:lnTo>
                    <a:pt x="162" y="317"/>
                  </a:lnTo>
                  <a:lnTo>
                    <a:pt x="138" y="351"/>
                  </a:lnTo>
                  <a:lnTo>
                    <a:pt x="113" y="387"/>
                  </a:lnTo>
                  <a:lnTo>
                    <a:pt x="89" y="423"/>
                  </a:lnTo>
                  <a:lnTo>
                    <a:pt x="65" y="458"/>
                  </a:lnTo>
                  <a:lnTo>
                    <a:pt x="42" y="497"/>
                  </a:lnTo>
                  <a:lnTo>
                    <a:pt x="21" y="536"/>
                  </a:lnTo>
                  <a:lnTo>
                    <a:pt x="0" y="577"/>
                  </a:lnTo>
                  <a:lnTo>
                    <a:pt x="71" y="610"/>
                  </a:lnTo>
                  <a:lnTo>
                    <a:pt x="90" y="572"/>
                  </a:lnTo>
                  <a:lnTo>
                    <a:pt x="110" y="535"/>
                  </a:lnTo>
                  <a:lnTo>
                    <a:pt x="131" y="499"/>
                  </a:lnTo>
                  <a:lnTo>
                    <a:pt x="153" y="465"/>
                  </a:lnTo>
                  <a:lnTo>
                    <a:pt x="177" y="430"/>
                  </a:lnTo>
                  <a:lnTo>
                    <a:pt x="200" y="396"/>
                  </a:lnTo>
                  <a:lnTo>
                    <a:pt x="225" y="363"/>
                  </a:lnTo>
                  <a:lnTo>
                    <a:pt x="250" y="329"/>
                  </a:lnTo>
                  <a:lnTo>
                    <a:pt x="275" y="295"/>
                  </a:lnTo>
                  <a:lnTo>
                    <a:pt x="300" y="261"/>
                  </a:lnTo>
                  <a:lnTo>
                    <a:pt x="324" y="226"/>
                  </a:lnTo>
                  <a:lnTo>
                    <a:pt x="349" y="190"/>
                  </a:lnTo>
                  <a:lnTo>
                    <a:pt x="373" y="153"/>
                  </a:lnTo>
                  <a:lnTo>
                    <a:pt x="395" y="115"/>
                  </a:lnTo>
                  <a:lnTo>
                    <a:pt x="417" y="75"/>
                  </a:lnTo>
                  <a:lnTo>
                    <a:pt x="436" y="34"/>
                  </a:lnTo>
                  <a:lnTo>
                    <a:pt x="436" y="35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7" name="Freeform 524"/>
            <p:cNvSpPr>
              <a:spLocks/>
            </p:cNvSpPr>
            <p:nvPr/>
          </p:nvSpPr>
          <p:spPr bwMode="auto">
            <a:xfrm>
              <a:off x="2366" y="1687"/>
              <a:ext cx="23" cy="27"/>
            </a:xfrm>
            <a:custGeom>
              <a:avLst/>
              <a:gdLst>
                <a:gd name="T0" fmla="*/ 0 w 373"/>
                <a:gd name="T1" fmla="*/ 0 h 441"/>
                <a:gd name="T2" fmla="*/ 0 w 373"/>
                <a:gd name="T3" fmla="*/ 0 h 441"/>
                <a:gd name="T4" fmla="*/ 0 w 373"/>
                <a:gd name="T5" fmla="*/ 0 h 441"/>
                <a:gd name="T6" fmla="*/ 0 w 373"/>
                <a:gd name="T7" fmla="*/ 0 h 441"/>
                <a:gd name="T8" fmla="*/ 0 w 373"/>
                <a:gd name="T9" fmla="*/ 0 h 441"/>
                <a:gd name="T10" fmla="*/ 0 w 373"/>
                <a:gd name="T11" fmla="*/ 0 h 441"/>
                <a:gd name="T12" fmla="*/ 0 w 373"/>
                <a:gd name="T13" fmla="*/ 0 h 441"/>
                <a:gd name="T14" fmla="*/ 0 w 373"/>
                <a:gd name="T15" fmla="*/ 0 h 441"/>
                <a:gd name="T16" fmla="*/ 0 w 373"/>
                <a:gd name="T17" fmla="*/ 0 h 441"/>
                <a:gd name="T18" fmla="*/ 0 w 373"/>
                <a:gd name="T19" fmla="*/ 0 h 441"/>
                <a:gd name="T20" fmla="*/ 0 w 373"/>
                <a:gd name="T21" fmla="*/ 0 h 441"/>
                <a:gd name="T22" fmla="*/ 0 w 373"/>
                <a:gd name="T23" fmla="*/ 0 h 441"/>
                <a:gd name="T24" fmla="*/ 0 w 373"/>
                <a:gd name="T25" fmla="*/ 0 h 441"/>
                <a:gd name="T26" fmla="*/ 0 w 373"/>
                <a:gd name="T27" fmla="*/ 0 h 441"/>
                <a:gd name="T28" fmla="*/ 0 w 373"/>
                <a:gd name="T29" fmla="*/ 0 h 441"/>
                <a:gd name="T30" fmla="*/ 0 w 373"/>
                <a:gd name="T31" fmla="*/ 0 h 441"/>
                <a:gd name="T32" fmla="*/ 0 w 373"/>
                <a:gd name="T33" fmla="*/ 0 h 441"/>
                <a:gd name="T34" fmla="*/ 0 w 373"/>
                <a:gd name="T35" fmla="*/ 0 h 441"/>
                <a:gd name="T36" fmla="*/ 0 w 373"/>
                <a:gd name="T37" fmla="*/ 0 h 441"/>
                <a:gd name="T38" fmla="*/ 0 w 373"/>
                <a:gd name="T39" fmla="*/ 0 h 441"/>
                <a:gd name="T40" fmla="*/ 0 w 373"/>
                <a:gd name="T41" fmla="*/ 0 h 441"/>
                <a:gd name="T42" fmla="*/ 0 w 373"/>
                <a:gd name="T43" fmla="*/ 0 h 441"/>
                <a:gd name="T44" fmla="*/ 0 w 373"/>
                <a:gd name="T45" fmla="*/ 0 h 441"/>
                <a:gd name="T46" fmla="*/ 0 w 373"/>
                <a:gd name="T47" fmla="*/ 0 h 441"/>
                <a:gd name="T48" fmla="*/ 0 w 373"/>
                <a:gd name="T49" fmla="*/ 0 h 441"/>
                <a:gd name="T50" fmla="*/ 0 w 373"/>
                <a:gd name="T51" fmla="*/ 0 h 441"/>
                <a:gd name="T52" fmla="*/ 0 w 373"/>
                <a:gd name="T53" fmla="*/ 0 h 441"/>
                <a:gd name="T54" fmla="*/ 0 w 373"/>
                <a:gd name="T55" fmla="*/ 0 h 441"/>
                <a:gd name="T56" fmla="*/ 0 w 373"/>
                <a:gd name="T57" fmla="*/ 0 h 441"/>
                <a:gd name="T58" fmla="*/ 0 w 373"/>
                <a:gd name="T59" fmla="*/ 0 h 441"/>
                <a:gd name="T60" fmla="*/ 0 w 373"/>
                <a:gd name="T61" fmla="*/ 0 h 441"/>
                <a:gd name="T62" fmla="*/ 0 w 373"/>
                <a:gd name="T63" fmla="*/ 0 h 441"/>
                <a:gd name="T64" fmla="*/ 0 w 373"/>
                <a:gd name="T65" fmla="*/ 0 h 4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3"/>
                <a:gd name="T100" fmla="*/ 0 h 441"/>
                <a:gd name="T101" fmla="*/ 373 w 373"/>
                <a:gd name="T102" fmla="*/ 441 h 4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3" h="441">
                  <a:moveTo>
                    <a:pt x="0" y="73"/>
                  </a:moveTo>
                  <a:lnTo>
                    <a:pt x="14" y="78"/>
                  </a:lnTo>
                  <a:lnTo>
                    <a:pt x="27" y="83"/>
                  </a:lnTo>
                  <a:lnTo>
                    <a:pt x="41" y="90"/>
                  </a:lnTo>
                  <a:lnTo>
                    <a:pt x="55" y="96"/>
                  </a:lnTo>
                  <a:lnTo>
                    <a:pt x="70" y="104"/>
                  </a:lnTo>
                  <a:lnTo>
                    <a:pt x="84" y="112"/>
                  </a:lnTo>
                  <a:lnTo>
                    <a:pt x="99" y="122"/>
                  </a:lnTo>
                  <a:lnTo>
                    <a:pt x="114" y="131"/>
                  </a:lnTo>
                  <a:lnTo>
                    <a:pt x="129" y="142"/>
                  </a:lnTo>
                  <a:lnTo>
                    <a:pt x="143" y="152"/>
                  </a:lnTo>
                  <a:lnTo>
                    <a:pt x="157" y="164"/>
                  </a:lnTo>
                  <a:lnTo>
                    <a:pt x="171" y="175"/>
                  </a:lnTo>
                  <a:lnTo>
                    <a:pt x="184" y="187"/>
                  </a:lnTo>
                  <a:lnTo>
                    <a:pt x="197" y="199"/>
                  </a:lnTo>
                  <a:lnTo>
                    <a:pt x="209" y="212"/>
                  </a:lnTo>
                  <a:lnTo>
                    <a:pt x="222" y="225"/>
                  </a:lnTo>
                  <a:lnTo>
                    <a:pt x="233" y="237"/>
                  </a:lnTo>
                  <a:lnTo>
                    <a:pt x="243" y="251"/>
                  </a:lnTo>
                  <a:lnTo>
                    <a:pt x="253" y="264"/>
                  </a:lnTo>
                  <a:lnTo>
                    <a:pt x="262" y="277"/>
                  </a:lnTo>
                  <a:lnTo>
                    <a:pt x="270" y="290"/>
                  </a:lnTo>
                  <a:lnTo>
                    <a:pt x="276" y="303"/>
                  </a:lnTo>
                  <a:lnTo>
                    <a:pt x="282" y="315"/>
                  </a:lnTo>
                  <a:lnTo>
                    <a:pt x="287" y="328"/>
                  </a:lnTo>
                  <a:lnTo>
                    <a:pt x="291" y="339"/>
                  </a:lnTo>
                  <a:lnTo>
                    <a:pt x="294" y="350"/>
                  </a:lnTo>
                  <a:lnTo>
                    <a:pt x="296" y="361"/>
                  </a:lnTo>
                  <a:lnTo>
                    <a:pt x="296" y="372"/>
                  </a:lnTo>
                  <a:lnTo>
                    <a:pt x="296" y="381"/>
                  </a:lnTo>
                  <a:lnTo>
                    <a:pt x="294" y="390"/>
                  </a:lnTo>
                  <a:lnTo>
                    <a:pt x="291" y="398"/>
                  </a:lnTo>
                  <a:lnTo>
                    <a:pt x="287" y="406"/>
                  </a:lnTo>
                  <a:lnTo>
                    <a:pt x="357" y="441"/>
                  </a:lnTo>
                  <a:lnTo>
                    <a:pt x="364" y="425"/>
                  </a:lnTo>
                  <a:lnTo>
                    <a:pt x="369" y="406"/>
                  </a:lnTo>
                  <a:lnTo>
                    <a:pt x="372" y="389"/>
                  </a:lnTo>
                  <a:lnTo>
                    <a:pt x="373" y="372"/>
                  </a:lnTo>
                  <a:lnTo>
                    <a:pt x="372" y="353"/>
                  </a:lnTo>
                  <a:lnTo>
                    <a:pt x="369" y="336"/>
                  </a:lnTo>
                  <a:lnTo>
                    <a:pt x="365" y="318"/>
                  </a:lnTo>
                  <a:lnTo>
                    <a:pt x="360" y="302"/>
                  </a:lnTo>
                  <a:lnTo>
                    <a:pt x="353" y="285"/>
                  </a:lnTo>
                  <a:lnTo>
                    <a:pt x="346" y="268"/>
                  </a:lnTo>
                  <a:lnTo>
                    <a:pt x="337" y="252"/>
                  </a:lnTo>
                  <a:lnTo>
                    <a:pt x="327" y="235"/>
                  </a:lnTo>
                  <a:lnTo>
                    <a:pt x="316" y="220"/>
                  </a:lnTo>
                  <a:lnTo>
                    <a:pt x="305" y="204"/>
                  </a:lnTo>
                  <a:lnTo>
                    <a:pt x="293" y="188"/>
                  </a:lnTo>
                  <a:lnTo>
                    <a:pt x="279" y="174"/>
                  </a:lnTo>
                  <a:lnTo>
                    <a:pt x="266" y="159"/>
                  </a:lnTo>
                  <a:lnTo>
                    <a:pt x="252" y="144"/>
                  </a:lnTo>
                  <a:lnTo>
                    <a:pt x="236" y="131"/>
                  </a:lnTo>
                  <a:lnTo>
                    <a:pt x="222" y="117"/>
                  </a:lnTo>
                  <a:lnTo>
                    <a:pt x="205" y="104"/>
                  </a:lnTo>
                  <a:lnTo>
                    <a:pt x="190" y="91"/>
                  </a:lnTo>
                  <a:lnTo>
                    <a:pt x="174" y="79"/>
                  </a:lnTo>
                  <a:lnTo>
                    <a:pt x="157" y="67"/>
                  </a:lnTo>
                  <a:lnTo>
                    <a:pt x="141" y="57"/>
                  </a:lnTo>
                  <a:lnTo>
                    <a:pt x="124" y="46"/>
                  </a:lnTo>
                  <a:lnTo>
                    <a:pt x="107" y="37"/>
                  </a:lnTo>
                  <a:lnTo>
                    <a:pt x="91" y="27"/>
                  </a:lnTo>
                  <a:lnTo>
                    <a:pt x="73" y="19"/>
                  </a:lnTo>
                  <a:lnTo>
                    <a:pt x="57" y="12"/>
                  </a:lnTo>
                  <a:lnTo>
                    <a:pt x="40" y="6"/>
                  </a:lnTo>
                  <a:lnTo>
                    <a:pt x="24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8" name="Freeform 525"/>
            <p:cNvSpPr>
              <a:spLocks/>
            </p:cNvSpPr>
            <p:nvPr/>
          </p:nvSpPr>
          <p:spPr bwMode="auto">
            <a:xfrm>
              <a:off x="2256" y="1729"/>
              <a:ext cx="58" cy="40"/>
            </a:xfrm>
            <a:custGeom>
              <a:avLst/>
              <a:gdLst>
                <a:gd name="T0" fmla="*/ 0 w 933"/>
                <a:gd name="T1" fmla="*/ 0 h 636"/>
                <a:gd name="T2" fmla="*/ 0 w 933"/>
                <a:gd name="T3" fmla="*/ 0 h 636"/>
                <a:gd name="T4" fmla="*/ 0 w 933"/>
                <a:gd name="T5" fmla="*/ 0 h 636"/>
                <a:gd name="T6" fmla="*/ 0 w 933"/>
                <a:gd name="T7" fmla="*/ 0 h 636"/>
                <a:gd name="T8" fmla="*/ 0 w 933"/>
                <a:gd name="T9" fmla="*/ 0 h 636"/>
                <a:gd name="T10" fmla="*/ 0 w 933"/>
                <a:gd name="T11" fmla="*/ 0 h 636"/>
                <a:gd name="T12" fmla="*/ 0 w 933"/>
                <a:gd name="T13" fmla="*/ 0 h 636"/>
                <a:gd name="T14" fmla="*/ 0 w 933"/>
                <a:gd name="T15" fmla="*/ 0 h 636"/>
                <a:gd name="T16" fmla="*/ 0 w 933"/>
                <a:gd name="T17" fmla="*/ 0 h 636"/>
                <a:gd name="T18" fmla="*/ 0 w 933"/>
                <a:gd name="T19" fmla="*/ 0 h 636"/>
                <a:gd name="T20" fmla="*/ 0 w 933"/>
                <a:gd name="T21" fmla="*/ 0 h 636"/>
                <a:gd name="T22" fmla="*/ 0 w 933"/>
                <a:gd name="T23" fmla="*/ 0 h 636"/>
                <a:gd name="T24" fmla="*/ 0 w 933"/>
                <a:gd name="T25" fmla="*/ 0 h 636"/>
                <a:gd name="T26" fmla="*/ 0 w 933"/>
                <a:gd name="T27" fmla="*/ 0 h 636"/>
                <a:gd name="T28" fmla="*/ 0 w 933"/>
                <a:gd name="T29" fmla="*/ 0 h 636"/>
                <a:gd name="T30" fmla="*/ 0 w 933"/>
                <a:gd name="T31" fmla="*/ 0 h 636"/>
                <a:gd name="T32" fmla="*/ 0 w 933"/>
                <a:gd name="T33" fmla="*/ 0 h 636"/>
                <a:gd name="T34" fmla="*/ 0 w 933"/>
                <a:gd name="T35" fmla="*/ 0 h 636"/>
                <a:gd name="T36" fmla="*/ 0 w 933"/>
                <a:gd name="T37" fmla="*/ 0 h 636"/>
                <a:gd name="T38" fmla="*/ 0 w 933"/>
                <a:gd name="T39" fmla="*/ 0 h 636"/>
                <a:gd name="T40" fmla="*/ 0 w 933"/>
                <a:gd name="T41" fmla="*/ 0 h 636"/>
                <a:gd name="T42" fmla="*/ 0 w 933"/>
                <a:gd name="T43" fmla="*/ 0 h 636"/>
                <a:gd name="T44" fmla="*/ 0 w 933"/>
                <a:gd name="T45" fmla="*/ 0 h 636"/>
                <a:gd name="T46" fmla="*/ 0 w 933"/>
                <a:gd name="T47" fmla="*/ 0 h 636"/>
                <a:gd name="T48" fmla="*/ 0 w 933"/>
                <a:gd name="T49" fmla="*/ 0 h 636"/>
                <a:gd name="T50" fmla="*/ 0 w 933"/>
                <a:gd name="T51" fmla="*/ 0 h 636"/>
                <a:gd name="T52" fmla="*/ 0 w 933"/>
                <a:gd name="T53" fmla="*/ 0 h 636"/>
                <a:gd name="T54" fmla="*/ 0 w 933"/>
                <a:gd name="T55" fmla="*/ 0 h 636"/>
                <a:gd name="T56" fmla="*/ 0 w 933"/>
                <a:gd name="T57" fmla="*/ 0 h 636"/>
                <a:gd name="T58" fmla="*/ 0 w 933"/>
                <a:gd name="T59" fmla="*/ 0 h 636"/>
                <a:gd name="T60" fmla="*/ 0 w 933"/>
                <a:gd name="T61" fmla="*/ 0 h 636"/>
                <a:gd name="T62" fmla="*/ 0 w 933"/>
                <a:gd name="T63" fmla="*/ 0 h 636"/>
                <a:gd name="T64" fmla="*/ 0 w 933"/>
                <a:gd name="T65" fmla="*/ 0 h 636"/>
                <a:gd name="T66" fmla="*/ 0 w 933"/>
                <a:gd name="T67" fmla="*/ 0 h 636"/>
                <a:gd name="T68" fmla="*/ 0 w 933"/>
                <a:gd name="T69" fmla="*/ 0 h 636"/>
                <a:gd name="T70" fmla="*/ 0 w 933"/>
                <a:gd name="T71" fmla="*/ 0 h 636"/>
                <a:gd name="T72" fmla="*/ 0 w 933"/>
                <a:gd name="T73" fmla="*/ 0 h 636"/>
                <a:gd name="T74" fmla="*/ 0 w 933"/>
                <a:gd name="T75" fmla="*/ 0 h 636"/>
                <a:gd name="T76" fmla="*/ 0 w 933"/>
                <a:gd name="T77" fmla="*/ 0 h 636"/>
                <a:gd name="T78" fmla="*/ 0 w 933"/>
                <a:gd name="T79" fmla="*/ 0 h 636"/>
                <a:gd name="T80" fmla="*/ 0 w 933"/>
                <a:gd name="T81" fmla="*/ 0 h 636"/>
                <a:gd name="T82" fmla="*/ 0 w 933"/>
                <a:gd name="T83" fmla="*/ 0 h 636"/>
                <a:gd name="T84" fmla="*/ 0 w 933"/>
                <a:gd name="T85" fmla="*/ 0 h 636"/>
                <a:gd name="T86" fmla="*/ 0 w 933"/>
                <a:gd name="T87" fmla="*/ 0 h 636"/>
                <a:gd name="T88" fmla="*/ 0 w 933"/>
                <a:gd name="T89" fmla="*/ 0 h 636"/>
                <a:gd name="T90" fmla="*/ 0 w 933"/>
                <a:gd name="T91" fmla="*/ 0 h 636"/>
                <a:gd name="T92" fmla="*/ 0 w 933"/>
                <a:gd name="T93" fmla="*/ 0 h 636"/>
                <a:gd name="T94" fmla="*/ 0 w 933"/>
                <a:gd name="T95" fmla="*/ 0 h 636"/>
                <a:gd name="T96" fmla="*/ 0 w 933"/>
                <a:gd name="T97" fmla="*/ 0 h 636"/>
                <a:gd name="T98" fmla="*/ 0 w 933"/>
                <a:gd name="T99" fmla="*/ 0 h 636"/>
                <a:gd name="T100" fmla="*/ 0 w 933"/>
                <a:gd name="T101" fmla="*/ 0 h 636"/>
                <a:gd name="T102" fmla="*/ 0 w 933"/>
                <a:gd name="T103" fmla="*/ 0 h 636"/>
                <a:gd name="T104" fmla="*/ 0 w 933"/>
                <a:gd name="T105" fmla="*/ 0 h 6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33"/>
                <a:gd name="T160" fmla="*/ 0 h 636"/>
                <a:gd name="T161" fmla="*/ 933 w 933"/>
                <a:gd name="T162" fmla="*/ 636 h 6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33" h="636">
                  <a:moveTo>
                    <a:pt x="622" y="62"/>
                  </a:moveTo>
                  <a:lnTo>
                    <a:pt x="618" y="56"/>
                  </a:lnTo>
                  <a:lnTo>
                    <a:pt x="613" y="51"/>
                  </a:lnTo>
                  <a:lnTo>
                    <a:pt x="608" y="45"/>
                  </a:lnTo>
                  <a:lnTo>
                    <a:pt x="602" y="40"/>
                  </a:lnTo>
                  <a:lnTo>
                    <a:pt x="595" y="36"/>
                  </a:lnTo>
                  <a:lnTo>
                    <a:pt x="588" y="31"/>
                  </a:lnTo>
                  <a:lnTo>
                    <a:pt x="580" y="27"/>
                  </a:lnTo>
                  <a:lnTo>
                    <a:pt x="571" y="23"/>
                  </a:lnTo>
                  <a:lnTo>
                    <a:pt x="554" y="16"/>
                  </a:lnTo>
                  <a:lnTo>
                    <a:pt x="533" y="11"/>
                  </a:lnTo>
                  <a:lnTo>
                    <a:pt x="512" y="6"/>
                  </a:lnTo>
                  <a:lnTo>
                    <a:pt x="489" y="3"/>
                  </a:lnTo>
                  <a:lnTo>
                    <a:pt x="465" y="1"/>
                  </a:lnTo>
                  <a:lnTo>
                    <a:pt x="440" y="0"/>
                  </a:lnTo>
                  <a:lnTo>
                    <a:pt x="416" y="1"/>
                  </a:lnTo>
                  <a:lnTo>
                    <a:pt x="390" y="2"/>
                  </a:lnTo>
                  <a:lnTo>
                    <a:pt x="364" y="4"/>
                  </a:lnTo>
                  <a:lnTo>
                    <a:pt x="339" y="8"/>
                  </a:lnTo>
                  <a:lnTo>
                    <a:pt x="314" y="12"/>
                  </a:lnTo>
                  <a:lnTo>
                    <a:pt x="289" y="18"/>
                  </a:lnTo>
                  <a:lnTo>
                    <a:pt x="262" y="26"/>
                  </a:lnTo>
                  <a:lnTo>
                    <a:pt x="236" y="34"/>
                  </a:lnTo>
                  <a:lnTo>
                    <a:pt x="212" y="43"/>
                  </a:lnTo>
                  <a:lnTo>
                    <a:pt x="189" y="54"/>
                  </a:lnTo>
                  <a:lnTo>
                    <a:pt x="169" y="66"/>
                  </a:lnTo>
                  <a:lnTo>
                    <a:pt x="150" y="80"/>
                  </a:lnTo>
                  <a:lnTo>
                    <a:pt x="132" y="95"/>
                  </a:lnTo>
                  <a:lnTo>
                    <a:pt x="115" y="112"/>
                  </a:lnTo>
                  <a:lnTo>
                    <a:pt x="100" y="128"/>
                  </a:lnTo>
                  <a:lnTo>
                    <a:pt x="84" y="146"/>
                  </a:lnTo>
                  <a:lnTo>
                    <a:pt x="71" y="166"/>
                  </a:lnTo>
                  <a:lnTo>
                    <a:pt x="58" y="186"/>
                  </a:lnTo>
                  <a:lnTo>
                    <a:pt x="44" y="208"/>
                  </a:lnTo>
                  <a:lnTo>
                    <a:pt x="32" y="230"/>
                  </a:lnTo>
                  <a:lnTo>
                    <a:pt x="20" y="254"/>
                  </a:lnTo>
                  <a:lnTo>
                    <a:pt x="8" y="279"/>
                  </a:lnTo>
                  <a:lnTo>
                    <a:pt x="5" y="286"/>
                  </a:lnTo>
                  <a:lnTo>
                    <a:pt x="2" y="292"/>
                  </a:lnTo>
                  <a:lnTo>
                    <a:pt x="0" y="299"/>
                  </a:lnTo>
                  <a:lnTo>
                    <a:pt x="0" y="305"/>
                  </a:lnTo>
                  <a:lnTo>
                    <a:pt x="0" y="311"/>
                  </a:lnTo>
                  <a:lnTo>
                    <a:pt x="0" y="317"/>
                  </a:lnTo>
                  <a:lnTo>
                    <a:pt x="1" y="324"/>
                  </a:lnTo>
                  <a:lnTo>
                    <a:pt x="2" y="330"/>
                  </a:lnTo>
                  <a:lnTo>
                    <a:pt x="8" y="342"/>
                  </a:lnTo>
                  <a:lnTo>
                    <a:pt x="14" y="353"/>
                  </a:lnTo>
                  <a:lnTo>
                    <a:pt x="22" y="364"/>
                  </a:lnTo>
                  <a:lnTo>
                    <a:pt x="31" y="374"/>
                  </a:lnTo>
                  <a:lnTo>
                    <a:pt x="41" y="383"/>
                  </a:lnTo>
                  <a:lnTo>
                    <a:pt x="53" y="391"/>
                  </a:lnTo>
                  <a:lnTo>
                    <a:pt x="65" y="398"/>
                  </a:lnTo>
                  <a:lnTo>
                    <a:pt x="77" y="406"/>
                  </a:lnTo>
                  <a:lnTo>
                    <a:pt x="91" y="412"/>
                  </a:lnTo>
                  <a:lnTo>
                    <a:pt x="103" y="416"/>
                  </a:lnTo>
                  <a:lnTo>
                    <a:pt x="116" y="420"/>
                  </a:lnTo>
                  <a:lnTo>
                    <a:pt x="130" y="423"/>
                  </a:lnTo>
                  <a:lnTo>
                    <a:pt x="154" y="428"/>
                  </a:lnTo>
                  <a:lnTo>
                    <a:pt x="180" y="435"/>
                  </a:lnTo>
                  <a:lnTo>
                    <a:pt x="206" y="443"/>
                  </a:lnTo>
                  <a:lnTo>
                    <a:pt x="232" y="453"/>
                  </a:lnTo>
                  <a:lnTo>
                    <a:pt x="284" y="473"/>
                  </a:lnTo>
                  <a:lnTo>
                    <a:pt x="337" y="496"/>
                  </a:lnTo>
                  <a:lnTo>
                    <a:pt x="440" y="544"/>
                  </a:lnTo>
                  <a:lnTo>
                    <a:pt x="542" y="589"/>
                  </a:lnTo>
                  <a:lnTo>
                    <a:pt x="566" y="598"/>
                  </a:lnTo>
                  <a:lnTo>
                    <a:pt x="591" y="607"/>
                  </a:lnTo>
                  <a:lnTo>
                    <a:pt x="615" y="616"/>
                  </a:lnTo>
                  <a:lnTo>
                    <a:pt x="639" y="622"/>
                  </a:lnTo>
                  <a:lnTo>
                    <a:pt x="663" y="628"/>
                  </a:lnTo>
                  <a:lnTo>
                    <a:pt x="685" y="632"/>
                  </a:lnTo>
                  <a:lnTo>
                    <a:pt x="709" y="635"/>
                  </a:lnTo>
                  <a:lnTo>
                    <a:pt x="730" y="636"/>
                  </a:lnTo>
                  <a:lnTo>
                    <a:pt x="752" y="635"/>
                  </a:lnTo>
                  <a:lnTo>
                    <a:pt x="773" y="633"/>
                  </a:lnTo>
                  <a:lnTo>
                    <a:pt x="794" y="629"/>
                  </a:lnTo>
                  <a:lnTo>
                    <a:pt x="814" y="622"/>
                  </a:lnTo>
                  <a:lnTo>
                    <a:pt x="834" y="614"/>
                  </a:lnTo>
                  <a:lnTo>
                    <a:pt x="852" y="602"/>
                  </a:lnTo>
                  <a:lnTo>
                    <a:pt x="871" y="588"/>
                  </a:lnTo>
                  <a:lnTo>
                    <a:pt x="888" y="572"/>
                  </a:lnTo>
                  <a:lnTo>
                    <a:pt x="901" y="557"/>
                  </a:lnTo>
                  <a:lnTo>
                    <a:pt x="913" y="542"/>
                  </a:lnTo>
                  <a:lnTo>
                    <a:pt x="921" y="526"/>
                  </a:lnTo>
                  <a:lnTo>
                    <a:pt x="928" y="511"/>
                  </a:lnTo>
                  <a:lnTo>
                    <a:pt x="931" y="496"/>
                  </a:lnTo>
                  <a:lnTo>
                    <a:pt x="933" y="480"/>
                  </a:lnTo>
                  <a:lnTo>
                    <a:pt x="933" y="465"/>
                  </a:lnTo>
                  <a:lnTo>
                    <a:pt x="931" y="450"/>
                  </a:lnTo>
                  <a:lnTo>
                    <a:pt x="927" y="434"/>
                  </a:lnTo>
                  <a:lnTo>
                    <a:pt x="922" y="419"/>
                  </a:lnTo>
                  <a:lnTo>
                    <a:pt x="915" y="403"/>
                  </a:lnTo>
                  <a:lnTo>
                    <a:pt x="907" y="387"/>
                  </a:lnTo>
                  <a:lnTo>
                    <a:pt x="896" y="372"/>
                  </a:lnTo>
                  <a:lnTo>
                    <a:pt x="886" y="355"/>
                  </a:lnTo>
                  <a:lnTo>
                    <a:pt x="874" y="340"/>
                  </a:lnTo>
                  <a:lnTo>
                    <a:pt x="861" y="324"/>
                  </a:lnTo>
                  <a:lnTo>
                    <a:pt x="833" y="292"/>
                  </a:lnTo>
                  <a:lnTo>
                    <a:pt x="802" y="259"/>
                  </a:lnTo>
                  <a:lnTo>
                    <a:pt x="770" y="227"/>
                  </a:lnTo>
                  <a:lnTo>
                    <a:pt x="737" y="195"/>
                  </a:lnTo>
                  <a:lnTo>
                    <a:pt x="706" y="162"/>
                  </a:lnTo>
                  <a:lnTo>
                    <a:pt x="675" y="129"/>
                  </a:lnTo>
                  <a:lnTo>
                    <a:pt x="661" y="113"/>
                  </a:lnTo>
                  <a:lnTo>
                    <a:pt x="647" y="96"/>
                  </a:lnTo>
                  <a:lnTo>
                    <a:pt x="634" y="79"/>
                  </a:lnTo>
                  <a:lnTo>
                    <a:pt x="622" y="6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59" name="Freeform 526"/>
            <p:cNvSpPr>
              <a:spLocks/>
            </p:cNvSpPr>
            <p:nvPr/>
          </p:nvSpPr>
          <p:spPr bwMode="auto">
            <a:xfrm>
              <a:off x="2273" y="1727"/>
              <a:ext cx="23" cy="7"/>
            </a:xfrm>
            <a:custGeom>
              <a:avLst/>
              <a:gdLst>
                <a:gd name="T0" fmla="*/ 0 w 375"/>
                <a:gd name="T1" fmla="*/ 0 h 120"/>
                <a:gd name="T2" fmla="*/ 0 w 375"/>
                <a:gd name="T3" fmla="*/ 0 h 120"/>
                <a:gd name="T4" fmla="*/ 0 w 375"/>
                <a:gd name="T5" fmla="*/ 0 h 120"/>
                <a:gd name="T6" fmla="*/ 0 w 375"/>
                <a:gd name="T7" fmla="*/ 0 h 120"/>
                <a:gd name="T8" fmla="*/ 0 w 375"/>
                <a:gd name="T9" fmla="*/ 0 h 120"/>
                <a:gd name="T10" fmla="*/ 0 w 375"/>
                <a:gd name="T11" fmla="*/ 0 h 120"/>
                <a:gd name="T12" fmla="*/ 0 w 375"/>
                <a:gd name="T13" fmla="*/ 0 h 120"/>
                <a:gd name="T14" fmla="*/ 0 w 375"/>
                <a:gd name="T15" fmla="*/ 0 h 120"/>
                <a:gd name="T16" fmla="*/ 0 w 375"/>
                <a:gd name="T17" fmla="*/ 0 h 120"/>
                <a:gd name="T18" fmla="*/ 0 w 375"/>
                <a:gd name="T19" fmla="*/ 0 h 120"/>
                <a:gd name="T20" fmla="*/ 0 w 375"/>
                <a:gd name="T21" fmla="*/ 0 h 120"/>
                <a:gd name="T22" fmla="*/ 0 w 375"/>
                <a:gd name="T23" fmla="*/ 0 h 120"/>
                <a:gd name="T24" fmla="*/ 0 w 375"/>
                <a:gd name="T25" fmla="*/ 0 h 120"/>
                <a:gd name="T26" fmla="*/ 0 w 375"/>
                <a:gd name="T27" fmla="*/ 0 h 120"/>
                <a:gd name="T28" fmla="*/ 0 w 375"/>
                <a:gd name="T29" fmla="*/ 0 h 120"/>
                <a:gd name="T30" fmla="*/ 0 w 375"/>
                <a:gd name="T31" fmla="*/ 0 h 120"/>
                <a:gd name="T32" fmla="*/ 0 w 375"/>
                <a:gd name="T33" fmla="*/ 0 h 120"/>
                <a:gd name="T34" fmla="*/ 0 w 375"/>
                <a:gd name="T35" fmla="*/ 0 h 120"/>
                <a:gd name="T36" fmla="*/ 0 w 375"/>
                <a:gd name="T37" fmla="*/ 0 h 120"/>
                <a:gd name="T38" fmla="*/ 0 w 375"/>
                <a:gd name="T39" fmla="*/ 0 h 120"/>
                <a:gd name="T40" fmla="*/ 0 w 375"/>
                <a:gd name="T41" fmla="*/ 0 h 120"/>
                <a:gd name="T42" fmla="*/ 0 w 375"/>
                <a:gd name="T43" fmla="*/ 0 h 120"/>
                <a:gd name="T44" fmla="*/ 0 w 375"/>
                <a:gd name="T45" fmla="*/ 0 h 120"/>
                <a:gd name="T46" fmla="*/ 0 w 375"/>
                <a:gd name="T47" fmla="*/ 0 h 120"/>
                <a:gd name="T48" fmla="*/ 0 w 375"/>
                <a:gd name="T49" fmla="*/ 0 h 120"/>
                <a:gd name="T50" fmla="*/ 0 w 375"/>
                <a:gd name="T51" fmla="*/ 0 h 120"/>
                <a:gd name="T52" fmla="*/ 0 w 375"/>
                <a:gd name="T53" fmla="*/ 0 h 120"/>
                <a:gd name="T54" fmla="*/ 0 w 375"/>
                <a:gd name="T55" fmla="*/ 0 h 120"/>
                <a:gd name="T56" fmla="*/ 0 w 375"/>
                <a:gd name="T57" fmla="*/ 0 h 120"/>
                <a:gd name="T58" fmla="*/ 0 w 375"/>
                <a:gd name="T59" fmla="*/ 0 h 120"/>
                <a:gd name="T60" fmla="*/ 0 w 375"/>
                <a:gd name="T61" fmla="*/ 0 h 120"/>
                <a:gd name="T62" fmla="*/ 0 w 375"/>
                <a:gd name="T63" fmla="*/ 0 h 120"/>
                <a:gd name="T64" fmla="*/ 0 w 375"/>
                <a:gd name="T65" fmla="*/ 0 h 120"/>
                <a:gd name="T66" fmla="*/ 0 w 375"/>
                <a:gd name="T67" fmla="*/ 0 h 120"/>
                <a:gd name="T68" fmla="*/ 0 w 375"/>
                <a:gd name="T69" fmla="*/ 0 h 120"/>
                <a:gd name="T70" fmla="*/ 0 w 375"/>
                <a:gd name="T71" fmla="*/ 0 h 120"/>
                <a:gd name="T72" fmla="*/ 0 w 375"/>
                <a:gd name="T73" fmla="*/ 0 h 120"/>
                <a:gd name="T74" fmla="*/ 0 w 375"/>
                <a:gd name="T75" fmla="*/ 0 h 120"/>
                <a:gd name="T76" fmla="*/ 0 w 375"/>
                <a:gd name="T77" fmla="*/ 0 h 120"/>
                <a:gd name="T78" fmla="*/ 0 w 375"/>
                <a:gd name="T79" fmla="*/ 0 h 120"/>
                <a:gd name="T80" fmla="*/ 0 w 375"/>
                <a:gd name="T81" fmla="*/ 0 h 120"/>
                <a:gd name="T82" fmla="*/ 0 w 375"/>
                <a:gd name="T83" fmla="*/ 0 h 120"/>
                <a:gd name="T84" fmla="*/ 0 w 375"/>
                <a:gd name="T85" fmla="*/ 0 h 120"/>
                <a:gd name="T86" fmla="*/ 0 w 375"/>
                <a:gd name="T87" fmla="*/ 0 h 120"/>
                <a:gd name="T88" fmla="*/ 0 w 375"/>
                <a:gd name="T89" fmla="*/ 0 h 12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75"/>
                <a:gd name="T136" fmla="*/ 0 h 120"/>
                <a:gd name="T137" fmla="*/ 375 w 375"/>
                <a:gd name="T138" fmla="*/ 120 h 12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75" h="120">
                  <a:moveTo>
                    <a:pt x="18" y="94"/>
                  </a:moveTo>
                  <a:lnTo>
                    <a:pt x="20" y="94"/>
                  </a:lnTo>
                  <a:lnTo>
                    <a:pt x="42" y="88"/>
                  </a:lnTo>
                  <a:lnTo>
                    <a:pt x="65" y="84"/>
                  </a:lnTo>
                  <a:lnTo>
                    <a:pt x="88" y="81"/>
                  </a:lnTo>
                  <a:lnTo>
                    <a:pt x="113" y="79"/>
                  </a:lnTo>
                  <a:lnTo>
                    <a:pt x="137" y="77"/>
                  </a:lnTo>
                  <a:lnTo>
                    <a:pt x="160" y="77"/>
                  </a:lnTo>
                  <a:lnTo>
                    <a:pt x="183" y="78"/>
                  </a:lnTo>
                  <a:lnTo>
                    <a:pt x="205" y="80"/>
                  </a:lnTo>
                  <a:lnTo>
                    <a:pt x="226" y="83"/>
                  </a:lnTo>
                  <a:lnTo>
                    <a:pt x="244" y="86"/>
                  </a:lnTo>
                  <a:lnTo>
                    <a:pt x="262" y="91"/>
                  </a:lnTo>
                  <a:lnTo>
                    <a:pt x="277" y="97"/>
                  </a:lnTo>
                  <a:lnTo>
                    <a:pt x="283" y="99"/>
                  </a:lnTo>
                  <a:lnTo>
                    <a:pt x="289" y="102"/>
                  </a:lnTo>
                  <a:lnTo>
                    <a:pt x="293" y="106"/>
                  </a:lnTo>
                  <a:lnTo>
                    <a:pt x="299" y="109"/>
                  </a:lnTo>
                  <a:lnTo>
                    <a:pt x="302" y="112"/>
                  </a:lnTo>
                  <a:lnTo>
                    <a:pt x="305" y="115"/>
                  </a:lnTo>
                  <a:lnTo>
                    <a:pt x="307" y="118"/>
                  </a:lnTo>
                  <a:lnTo>
                    <a:pt x="309" y="120"/>
                  </a:lnTo>
                  <a:lnTo>
                    <a:pt x="375" y="81"/>
                  </a:lnTo>
                  <a:lnTo>
                    <a:pt x="369" y="72"/>
                  </a:lnTo>
                  <a:lnTo>
                    <a:pt x="362" y="62"/>
                  </a:lnTo>
                  <a:lnTo>
                    <a:pt x="354" y="55"/>
                  </a:lnTo>
                  <a:lnTo>
                    <a:pt x="346" y="48"/>
                  </a:lnTo>
                  <a:lnTo>
                    <a:pt x="336" y="41"/>
                  </a:lnTo>
                  <a:lnTo>
                    <a:pt x="327" y="36"/>
                  </a:lnTo>
                  <a:lnTo>
                    <a:pt x="317" y="31"/>
                  </a:lnTo>
                  <a:lnTo>
                    <a:pt x="306" y="26"/>
                  </a:lnTo>
                  <a:lnTo>
                    <a:pt x="285" y="17"/>
                  </a:lnTo>
                  <a:lnTo>
                    <a:pt x="263" y="11"/>
                  </a:lnTo>
                  <a:lnTo>
                    <a:pt x="238" y="6"/>
                  </a:lnTo>
                  <a:lnTo>
                    <a:pt x="213" y="3"/>
                  </a:lnTo>
                  <a:lnTo>
                    <a:pt x="188" y="1"/>
                  </a:lnTo>
                  <a:lnTo>
                    <a:pt x="161" y="0"/>
                  </a:lnTo>
                  <a:lnTo>
                    <a:pt x="135" y="0"/>
                  </a:lnTo>
                  <a:lnTo>
                    <a:pt x="107" y="1"/>
                  </a:lnTo>
                  <a:lnTo>
                    <a:pt x="80" y="4"/>
                  </a:lnTo>
                  <a:lnTo>
                    <a:pt x="53" y="8"/>
                  </a:lnTo>
                  <a:lnTo>
                    <a:pt x="26" y="13"/>
                  </a:lnTo>
                  <a:lnTo>
                    <a:pt x="0" y="19"/>
                  </a:lnTo>
                  <a:lnTo>
                    <a:pt x="1" y="18"/>
                  </a:lnTo>
                  <a:lnTo>
                    <a:pt x="18" y="9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0" name="Freeform 527"/>
            <p:cNvSpPr>
              <a:spLocks/>
            </p:cNvSpPr>
            <p:nvPr/>
          </p:nvSpPr>
          <p:spPr bwMode="auto">
            <a:xfrm>
              <a:off x="2254" y="1728"/>
              <a:ext cx="20" cy="19"/>
            </a:xfrm>
            <a:custGeom>
              <a:avLst/>
              <a:gdLst>
                <a:gd name="T0" fmla="*/ 0 w 326"/>
                <a:gd name="T1" fmla="*/ 0 h 316"/>
                <a:gd name="T2" fmla="*/ 0 w 326"/>
                <a:gd name="T3" fmla="*/ 0 h 316"/>
                <a:gd name="T4" fmla="*/ 0 w 326"/>
                <a:gd name="T5" fmla="*/ 0 h 316"/>
                <a:gd name="T6" fmla="*/ 0 w 326"/>
                <a:gd name="T7" fmla="*/ 0 h 316"/>
                <a:gd name="T8" fmla="*/ 0 w 326"/>
                <a:gd name="T9" fmla="*/ 0 h 316"/>
                <a:gd name="T10" fmla="*/ 0 w 326"/>
                <a:gd name="T11" fmla="*/ 0 h 316"/>
                <a:gd name="T12" fmla="*/ 0 w 326"/>
                <a:gd name="T13" fmla="*/ 0 h 316"/>
                <a:gd name="T14" fmla="*/ 0 w 326"/>
                <a:gd name="T15" fmla="*/ 0 h 316"/>
                <a:gd name="T16" fmla="*/ 0 w 326"/>
                <a:gd name="T17" fmla="*/ 0 h 316"/>
                <a:gd name="T18" fmla="*/ 0 w 326"/>
                <a:gd name="T19" fmla="*/ 0 h 316"/>
                <a:gd name="T20" fmla="*/ 0 w 326"/>
                <a:gd name="T21" fmla="*/ 0 h 316"/>
                <a:gd name="T22" fmla="*/ 0 w 326"/>
                <a:gd name="T23" fmla="*/ 0 h 316"/>
                <a:gd name="T24" fmla="*/ 0 w 326"/>
                <a:gd name="T25" fmla="*/ 0 h 316"/>
                <a:gd name="T26" fmla="*/ 0 w 326"/>
                <a:gd name="T27" fmla="*/ 0 h 316"/>
                <a:gd name="T28" fmla="*/ 0 w 326"/>
                <a:gd name="T29" fmla="*/ 0 h 316"/>
                <a:gd name="T30" fmla="*/ 0 w 326"/>
                <a:gd name="T31" fmla="*/ 0 h 316"/>
                <a:gd name="T32" fmla="*/ 0 w 326"/>
                <a:gd name="T33" fmla="*/ 0 h 316"/>
                <a:gd name="T34" fmla="*/ 0 w 326"/>
                <a:gd name="T35" fmla="*/ 0 h 316"/>
                <a:gd name="T36" fmla="*/ 0 w 326"/>
                <a:gd name="T37" fmla="*/ 0 h 316"/>
                <a:gd name="T38" fmla="*/ 0 w 326"/>
                <a:gd name="T39" fmla="*/ 0 h 316"/>
                <a:gd name="T40" fmla="*/ 0 w 326"/>
                <a:gd name="T41" fmla="*/ 0 h 316"/>
                <a:gd name="T42" fmla="*/ 0 w 326"/>
                <a:gd name="T43" fmla="*/ 0 h 316"/>
                <a:gd name="T44" fmla="*/ 0 w 326"/>
                <a:gd name="T45" fmla="*/ 0 h 316"/>
                <a:gd name="T46" fmla="*/ 0 w 326"/>
                <a:gd name="T47" fmla="*/ 0 h 316"/>
                <a:gd name="T48" fmla="*/ 0 w 326"/>
                <a:gd name="T49" fmla="*/ 0 h 316"/>
                <a:gd name="T50" fmla="*/ 0 w 326"/>
                <a:gd name="T51" fmla="*/ 0 h 316"/>
                <a:gd name="T52" fmla="*/ 0 w 326"/>
                <a:gd name="T53" fmla="*/ 0 h 316"/>
                <a:gd name="T54" fmla="*/ 0 w 326"/>
                <a:gd name="T55" fmla="*/ 0 h 316"/>
                <a:gd name="T56" fmla="*/ 0 w 326"/>
                <a:gd name="T57" fmla="*/ 0 h 316"/>
                <a:gd name="T58" fmla="*/ 0 w 326"/>
                <a:gd name="T59" fmla="*/ 0 h 316"/>
                <a:gd name="T60" fmla="*/ 0 w 326"/>
                <a:gd name="T61" fmla="*/ 0 h 316"/>
                <a:gd name="T62" fmla="*/ 0 w 326"/>
                <a:gd name="T63" fmla="*/ 0 h 316"/>
                <a:gd name="T64" fmla="*/ 0 w 326"/>
                <a:gd name="T65" fmla="*/ 0 h 316"/>
                <a:gd name="T66" fmla="*/ 0 w 326"/>
                <a:gd name="T67" fmla="*/ 0 h 316"/>
                <a:gd name="T68" fmla="*/ 0 w 326"/>
                <a:gd name="T69" fmla="*/ 0 h 316"/>
                <a:gd name="T70" fmla="*/ 0 w 326"/>
                <a:gd name="T71" fmla="*/ 0 h 316"/>
                <a:gd name="T72" fmla="*/ 0 w 326"/>
                <a:gd name="T73" fmla="*/ 0 h 3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26"/>
                <a:gd name="T112" fmla="*/ 0 h 316"/>
                <a:gd name="T113" fmla="*/ 326 w 326"/>
                <a:gd name="T114" fmla="*/ 316 h 3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26" h="316">
                  <a:moveTo>
                    <a:pt x="70" y="315"/>
                  </a:moveTo>
                  <a:lnTo>
                    <a:pt x="69" y="316"/>
                  </a:lnTo>
                  <a:lnTo>
                    <a:pt x="82" y="291"/>
                  </a:lnTo>
                  <a:lnTo>
                    <a:pt x="94" y="269"/>
                  </a:lnTo>
                  <a:lnTo>
                    <a:pt x="106" y="247"/>
                  </a:lnTo>
                  <a:lnTo>
                    <a:pt x="119" y="227"/>
                  </a:lnTo>
                  <a:lnTo>
                    <a:pt x="131" y="207"/>
                  </a:lnTo>
                  <a:lnTo>
                    <a:pt x="144" y="190"/>
                  </a:lnTo>
                  <a:lnTo>
                    <a:pt x="157" y="174"/>
                  </a:lnTo>
                  <a:lnTo>
                    <a:pt x="171" y="158"/>
                  </a:lnTo>
                  <a:lnTo>
                    <a:pt x="185" y="144"/>
                  </a:lnTo>
                  <a:lnTo>
                    <a:pt x="202" y="131"/>
                  </a:lnTo>
                  <a:lnTo>
                    <a:pt x="218" y="119"/>
                  </a:lnTo>
                  <a:lnTo>
                    <a:pt x="235" y="108"/>
                  </a:lnTo>
                  <a:lnTo>
                    <a:pt x="255" y="99"/>
                  </a:lnTo>
                  <a:lnTo>
                    <a:pt x="276" y="90"/>
                  </a:lnTo>
                  <a:lnTo>
                    <a:pt x="300" y="82"/>
                  </a:lnTo>
                  <a:lnTo>
                    <a:pt x="326" y="76"/>
                  </a:lnTo>
                  <a:lnTo>
                    <a:pt x="309" y="0"/>
                  </a:lnTo>
                  <a:lnTo>
                    <a:pt x="280" y="8"/>
                  </a:lnTo>
                  <a:lnTo>
                    <a:pt x="251" y="17"/>
                  </a:lnTo>
                  <a:lnTo>
                    <a:pt x="224" y="28"/>
                  </a:lnTo>
                  <a:lnTo>
                    <a:pt x="199" y="40"/>
                  </a:lnTo>
                  <a:lnTo>
                    <a:pt x="176" y="55"/>
                  </a:lnTo>
                  <a:lnTo>
                    <a:pt x="154" y="69"/>
                  </a:lnTo>
                  <a:lnTo>
                    <a:pt x="134" y="86"/>
                  </a:lnTo>
                  <a:lnTo>
                    <a:pt x="116" y="104"/>
                  </a:lnTo>
                  <a:lnTo>
                    <a:pt x="98" y="123"/>
                  </a:lnTo>
                  <a:lnTo>
                    <a:pt x="82" y="143"/>
                  </a:lnTo>
                  <a:lnTo>
                    <a:pt x="67" y="164"/>
                  </a:lnTo>
                  <a:lnTo>
                    <a:pt x="53" y="186"/>
                  </a:lnTo>
                  <a:lnTo>
                    <a:pt x="39" y="208"/>
                  </a:lnTo>
                  <a:lnTo>
                    <a:pt x="26" y="232"/>
                  </a:lnTo>
                  <a:lnTo>
                    <a:pt x="13" y="257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70" y="31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1" name="Freeform 528"/>
            <p:cNvSpPr>
              <a:spLocks/>
            </p:cNvSpPr>
            <p:nvPr/>
          </p:nvSpPr>
          <p:spPr bwMode="auto">
            <a:xfrm>
              <a:off x="2253" y="1745"/>
              <a:ext cx="11" cy="13"/>
            </a:xfrm>
            <a:custGeom>
              <a:avLst/>
              <a:gdLst>
                <a:gd name="T0" fmla="*/ 0 w 176"/>
                <a:gd name="T1" fmla="*/ 0 h 199"/>
                <a:gd name="T2" fmla="*/ 0 w 176"/>
                <a:gd name="T3" fmla="*/ 0 h 199"/>
                <a:gd name="T4" fmla="*/ 0 w 176"/>
                <a:gd name="T5" fmla="*/ 0 h 199"/>
                <a:gd name="T6" fmla="*/ 0 w 176"/>
                <a:gd name="T7" fmla="*/ 0 h 199"/>
                <a:gd name="T8" fmla="*/ 0 w 176"/>
                <a:gd name="T9" fmla="*/ 0 h 199"/>
                <a:gd name="T10" fmla="*/ 0 w 176"/>
                <a:gd name="T11" fmla="*/ 0 h 199"/>
                <a:gd name="T12" fmla="*/ 0 w 176"/>
                <a:gd name="T13" fmla="*/ 0 h 199"/>
                <a:gd name="T14" fmla="*/ 0 w 176"/>
                <a:gd name="T15" fmla="*/ 0 h 199"/>
                <a:gd name="T16" fmla="*/ 0 w 176"/>
                <a:gd name="T17" fmla="*/ 0 h 199"/>
                <a:gd name="T18" fmla="*/ 0 w 176"/>
                <a:gd name="T19" fmla="*/ 0 h 199"/>
                <a:gd name="T20" fmla="*/ 0 w 176"/>
                <a:gd name="T21" fmla="*/ 0 h 199"/>
                <a:gd name="T22" fmla="*/ 0 w 176"/>
                <a:gd name="T23" fmla="*/ 0 h 199"/>
                <a:gd name="T24" fmla="*/ 0 w 176"/>
                <a:gd name="T25" fmla="*/ 0 h 199"/>
                <a:gd name="T26" fmla="*/ 0 w 176"/>
                <a:gd name="T27" fmla="*/ 0 h 199"/>
                <a:gd name="T28" fmla="*/ 0 w 176"/>
                <a:gd name="T29" fmla="*/ 0 h 199"/>
                <a:gd name="T30" fmla="*/ 0 w 176"/>
                <a:gd name="T31" fmla="*/ 0 h 199"/>
                <a:gd name="T32" fmla="*/ 0 w 176"/>
                <a:gd name="T33" fmla="*/ 0 h 199"/>
                <a:gd name="T34" fmla="*/ 0 w 176"/>
                <a:gd name="T35" fmla="*/ 0 h 199"/>
                <a:gd name="T36" fmla="*/ 0 w 176"/>
                <a:gd name="T37" fmla="*/ 0 h 199"/>
                <a:gd name="T38" fmla="*/ 0 w 176"/>
                <a:gd name="T39" fmla="*/ 0 h 199"/>
                <a:gd name="T40" fmla="*/ 0 w 176"/>
                <a:gd name="T41" fmla="*/ 0 h 199"/>
                <a:gd name="T42" fmla="*/ 0 w 176"/>
                <a:gd name="T43" fmla="*/ 0 h 199"/>
                <a:gd name="T44" fmla="*/ 0 w 176"/>
                <a:gd name="T45" fmla="*/ 0 h 199"/>
                <a:gd name="T46" fmla="*/ 0 w 176"/>
                <a:gd name="T47" fmla="*/ 0 h 199"/>
                <a:gd name="T48" fmla="*/ 0 w 176"/>
                <a:gd name="T49" fmla="*/ 0 h 199"/>
                <a:gd name="T50" fmla="*/ 0 w 176"/>
                <a:gd name="T51" fmla="*/ 0 h 199"/>
                <a:gd name="T52" fmla="*/ 0 w 176"/>
                <a:gd name="T53" fmla="*/ 0 h 199"/>
                <a:gd name="T54" fmla="*/ 0 w 176"/>
                <a:gd name="T55" fmla="*/ 0 h 199"/>
                <a:gd name="T56" fmla="*/ 0 w 176"/>
                <a:gd name="T57" fmla="*/ 0 h 199"/>
                <a:gd name="T58" fmla="*/ 0 w 176"/>
                <a:gd name="T59" fmla="*/ 0 h 199"/>
                <a:gd name="T60" fmla="*/ 0 w 176"/>
                <a:gd name="T61" fmla="*/ 0 h 199"/>
                <a:gd name="T62" fmla="*/ 0 w 176"/>
                <a:gd name="T63" fmla="*/ 0 h 199"/>
                <a:gd name="T64" fmla="*/ 0 w 176"/>
                <a:gd name="T65" fmla="*/ 0 h 199"/>
                <a:gd name="T66" fmla="*/ 0 w 176"/>
                <a:gd name="T67" fmla="*/ 0 h 199"/>
                <a:gd name="T68" fmla="*/ 0 w 176"/>
                <a:gd name="T69" fmla="*/ 0 h 199"/>
                <a:gd name="T70" fmla="*/ 0 w 176"/>
                <a:gd name="T71" fmla="*/ 0 h 199"/>
                <a:gd name="T72" fmla="*/ 0 w 176"/>
                <a:gd name="T73" fmla="*/ 0 h 199"/>
                <a:gd name="T74" fmla="*/ 0 w 176"/>
                <a:gd name="T75" fmla="*/ 0 h 199"/>
                <a:gd name="T76" fmla="*/ 0 w 176"/>
                <a:gd name="T77" fmla="*/ 0 h 199"/>
                <a:gd name="T78" fmla="*/ 0 w 176"/>
                <a:gd name="T79" fmla="*/ 0 h 199"/>
                <a:gd name="T80" fmla="*/ 0 w 176"/>
                <a:gd name="T81" fmla="*/ 0 h 199"/>
                <a:gd name="T82" fmla="*/ 0 w 176"/>
                <a:gd name="T83" fmla="*/ 0 h 199"/>
                <a:gd name="T84" fmla="*/ 0 w 176"/>
                <a:gd name="T85" fmla="*/ 0 h 199"/>
                <a:gd name="T86" fmla="*/ 0 w 176"/>
                <a:gd name="T87" fmla="*/ 0 h 199"/>
                <a:gd name="T88" fmla="*/ 0 w 176"/>
                <a:gd name="T89" fmla="*/ 0 h 19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199"/>
                <a:gd name="T137" fmla="*/ 176 w 176"/>
                <a:gd name="T138" fmla="*/ 199 h 19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199">
                  <a:moveTo>
                    <a:pt x="176" y="123"/>
                  </a:moveTo>
                  <a:lnTo>
                    <a:pt x="175" y="122"/>
                  </a:lnTo>
                  <a:lnTo>
                    <a:pt x="164" y="120"/>
                  </a:lnTo>
                  <a:lnTo>
                    <a:pt x="154" y="117"/>
                  </a:lnTo>
                  <a:lnTo>
                    <a:pt x="144" y="114"/>
                  </a:lnTo>
                  <a:lnTo>
                    <a:pt x="134" y="109"/>
                  </a:lnTo>
                  <a:lnTo>
                    <a:pt x="123" y="104"/>
                  </a:lnTo>
                  <a:lnTo>
                    <a:pt x="113" y="97"/>
                  </a:lnTo>
                  <a:lnTo>
                    <a:pt x="104" y="90"/>
                  </a:lnTo>
                  <a:lnTo>
                    <a:pt x="97" y="84"/>
                  </a:lnTo>
                  <a:lnTo>
                    <a:pt x="90" y="77"/>
                  </a:lnTo>
                  <a:lnTo>
                    <a:pt x="85" y="70"/>
                  </a:lnTo>
                  <a:lnTo>
                    <a:pt x="81" y="64"/>
                  </a:lnTo>
                  <a:lnTo>
                    <a:pt x="78" y="55"/>
                  </a:lnTo>
                  <a:lnTo>
                    <a:pt x="78" y="54"/>
                  </a:lnTo>
                  <a:lnTo>
                    <a:pt x="77" y="51"/>
                  </a:lnTo>
                  <a:lnTo>
                    <a:pt x="77" y="48"/>
                  </a:lnTo>
                  <a:lnTo>
                    <a:pt x="77" y="45"/>
                  </a:lnTo>
                  <a:lnTo>
                    <a:pt x="78" y="43"/>
                  </a:lnTo>
                  <a:lnTo>
                    <a:pt x="78" y="40"/>
                  </a:lnTo>
                  <a:lnTo>
                    <a:pt x="79" y="36"/>
                  </a:lnTo>
                  <a:lnTo>
                    <a:pt x="81" y="33"/>
                  </a:lnTo>
                  <a:lnTo>
                    <a:pt x="11" y="0"/>
                  </a:lnTo>
                  <a:lnTo>
                    <a:pt x="7" y="10"/>
                  </a:lnTo>
                  <a:lnTo>
                    <a:pt x="4" y="20"/>
                  </a:lnTo>
                  <a:lnTo>
                    <a:pt x="1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0" y="60"/>
                  </a:lnTo>
                  <a:lnTo>
                    <a:pt x="3" y="70"/>
                  </a:lnTo>
                  <a:lnTo>
                    <a:pt x="6" y="80"/>
                  </a:lnTo>
                  <a:lnTo>
                    <a:pt x="11" y="96"/>
                  </a:lnTo>
                  <a:lnTo>
                    <a:pt x="20" y="112"/>
                  </a:lnTo>
                  <a:lnTo>
                    <a:pt x="31" y="126"/>
                  </a:lnTo>
                  <a:lnTo>
                    <a:pt x="42" y="139"/>
                  </a:lnTo>
                  <a:lnTo>
                    <a:pt x="56" y="151"/>
                  </a:lnTo>
                  <a:lnTo>
                    <a:pt x="70" y="161"/>
                  </a:lnTo>
                  <a:lnTo>
                    <a:pt x="85" y="170"/>
                  </a:lnTo>
                  <a:lnTo>
                    <a:pt x="99" y="178"/>
                  </a:lnTo>
                  <a:lnTo>
                    <a:pt x="114" y="186"/>
                  </a:lnTo>
                  <a:lnTo>
                    <a:pt x="131" y="191"/>
                  </a:lnTo>
                  <a:lnTo>
                    <a:pt x="146" y="196"/>
                  </a:lnTo>
                  <a:lnTo>
                    <a:pt x="161" y="199"/>
                  </a:lnTo>
                  <a:lnTo>
                    <a:pt x="160" y="198"/>
                  </a:lnTo>
                  <a:lnTo>
                    <a:pt x="176" y="12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2" name="Freeform 529"/>
            <p:cNvSpPr>
              <a:spLocks/>
            </p:cNvSpPr>
            <p:nvPr/>
          </p:nvSpPr>
          <p:spPr bwMode="auto">
            <a:xfrm>
              <a:off x="2263" y="1753"/>
              <a:ext cx="50" cy="18"/>
            </a:xfrm>
            <a:custGeom>
              <a:avLst/>
              <a:gdLst>
                <a:gd name="T0" fmla="*/ 0 w 795"/>
                <a:gd name="T1" fmla="*/ 0 h 290"/>
                <a:gd name="T2" fmla="*/ 0 w 795"/>
                <a:gd name="T3" fmla="*/ 0 h 290"/>
                <a:gd name="T4" fmla="*/ 0 w 795"/>
                <a:gd name="T5" fmla="*/ 0 h 290"/>
                <a:gd name="T6" fmla="*/ 0 w 795"/>
                <a:gd name="T7" fmla="*/ 0 h 290"/>
                <a:gd name="T8" fmla="*/ 0 w 795"/>
                <a:gd name="T9" fmla="*/ 0 h 290"/>
                <a:gd name="T10" fmla="*/ 0 w 795"/>
                <a:gd name="T11" fmla="*/ 0 h 290"/>
                <a:gd name="T12" fmla="*/ 0 w 795"/>
                <a:gd name="T13" fmla="*/ 0 h 290"/>
                <a:gd name="T14" fmla="*/ 0 w 795"/>
                <a:gd name="T15" fmla="*/ 0 h 290"/>
                <a:gd name="T16" fmla="*/ 0 w 795"/>
                <a:gd name="T17" fmla="*/ 0 h 290"/>
                <a:gd name="T18" fmla="*/ 0 w 795"/>
                <a:gd name="T19" fmla="*/ 0 h 290"/>
                <a:gd name="T20" fmla="*/ 0 w 795"/>
                <a:gd name="T21" fmla="*/ 0 h 290"/>
                <a:gd name="T22" fmla="*/ 0 w 795"/>
                <a:gd name="T23" fmla="*/ 0 h 290"/>
                <a:gd name="T24" fmla="*/ 0 w 795"/>
                <a:gd name="T25" fmla="*/ 0 h 290"/>
                <a:gd name="T26" fmla="*/ 0 w 795"/>
                <a:gd name="T27" fmla="*/ 0 h 290"/>
                <a:gd name="T28" fmla="*/ 0 w 795"/>
                <a:gd name="T29" fmla="*/ 0 h 290"/>
                <a:gd name="T30" fmla="*/ 0 w 795"/>
                <a:gd name="T31" fmla="*/ 0 h 290"/>
                <a:gd name="T32" fmla="*/ 0 w 795"/>
                <a:gd name="T33" fmla="*/ 0 h 290"/>
                <a:gd name="T34" fmla="*/ 0 w 795"/>
                <a:gd name="T35" fmla="*/ 0 h 290"/>
                <a:gd name="T36" fmla="*/ 0 w 795"/>
                <a:gd name="T37" fmla="*/ 0 h 290"/>
                <a:gd name="T38" fmla="*/ 0 w 795"/>
                <a:gd name="T39" fmla="*/ 0 h 290"/>
                <a:gd name="T40" fmla="*/ 0 w 795"/>
                <a:gd name="T41" fmla="*/ 0 h 290"/>
                <a:gd name="T42" fmla="*/ 0 w 795"/>
                <a:gd name="T43" fmla="*/ 0 h 290"/>
                <a:gd name="T44" fmla="*/ 0 w 795"/>
                <a:gd name="T45" fmla="*/ 0 h 290"/>
                <a:gd name="T46" fmla="*/ 0 w 795"/>
                <a:gd name="T47" fmla="*/ 0 h 290"/>
                <a:gd name="T48" fmla="*/ 0 w 795"/>
                <a:gd name="T49" fmla="*/ 0 h 290"/>
                <a:gd name="T50" fmla="*/ 0 w 795"/>
                <a:gd name="T51" fmla="*/ 0 h 290"/>
                <a:gd name="T52" fmla="*/ 0 w 795"/>
                <a:gd name="T53" fmla="*/ 0 h 290"/>
                <a:gd name="T54" fmla="*/ 0 w 795"/>
                <a:gd name="T55" fmla="*/ 0 h 290"/>
                <a:gd name="T56" fmla="*/ 0 w 795"/>
                <a:gd name="T57" fmla="*/ 0 h 290"/>
                <a:gd name="T58" fmla="*/ 0 w 795"/>
                <a:gd name="T59" fmla="*/ 0 h 290"/>
                <a:gd name="T60" fmla="*/ 0 w 795"/>
                <a:gd name="T61" fmla="*/ 0 h 290"/>
                <a:gd name="T62" fmla="*/ 0 w 795"/>
                <a:gd name="T63" fmla="*/ 0 h 29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95"/>
                <a:gd name="T97" fmla="*/ 0 h 290"/>
                <a:gd name="T98" fmla="*/ 795 w 795"/>
                <a:gd name="T99" fmla="*/ 290 h 29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95" h="290">
                  <a:moveTo>
                    <a:pt x="739" y="160"/>
                  </a:moveTo>
                  <a:lnTo>
                    <a:pt x="739" y="160"/>
                  </a:lnTo>
                  <a:lnTo>
                    <a:pt x="732" y="167"/>
                  </a:lnTo>
                  <a:lnTo>
                    <a:pt x="725" y="173"/>
                  </a:lnTo>
                  <a:lnTo>
                    <a:pt x="717" y="179"/>
                  </a:lnTo>
                  <a:lnTo>
                    <a:pt x="710" y="185"/>
                  </a:lnTo>
                  <a:lnTo>
                    <a:pt x="702" y="190"/>
                  </a:lnTo>
                  <a:lnTo>
                    <a:pt x="694" y="194"/>
                  </a:lnTo>
                  <a:lnTo>
                    <a:pt x="687" y="198"/>
                  </a:lnTo>
                  <a:lnTo>
                    <a:pt x="679" y="201"/>
                  </a:lnTo>
                  <a:lnTo>
                    <a:pt x="671" y="204"/>
                  </a:lnTo>
                  <a:lnTo>
                    <a:pt x="663" y="206"/>
                  </a:lnTo>
                  <a:lnTo>
                    <a:pt x="654" y="208"/>
                  </a:lnTo>
                  <a:lnTo>
                    <a:pt x="647" y="209"/>
                  </a:lnTo>
                  <a:lnTo>
                    <a:pt x="629" y="212"/>
                  </a:lnTo>
                  <a:lnTo>
                    <a:pt x="610" y="212"/>
                  </a:lnTo>
                  <a:lnTo>
                    <a:pt x="591" y="211"/>
                  </a:lnTo>
                  <a:lnTo>
                    <a:pt x="570" y="209"/>
                  </a:lnTo>
                  <a:lnTo>
                    <a:pt x="550" y="205"/>
                  </a:lnTo>
                  <a:lnTo>
                    <a:pt x="528" y="200"/>
                  </a:lnTo>
                  <a:lnTo>
                    <a:pt x="506" y="194"/>
                  </a:lnTo>
                  <a:lnTo>
                    <a:pt x="482" y="186"/>
                  </a:lnTo>
                  <a:lnTo>
                    <a:pt x="460" y="177"/>
                  </a:lnTo>
                  <a:lnTo>
                    <a:pt x="436" y="168"/>
                  </a:lnTo>
                  <a:lnTo>
                    <a:pt x="336" y="124"/>
                  </a:lnTo>
                  <a:lnTo>
                    <a:pt x="231" y="76"/>
                  </a:lnTo>
                  <a:lnTo>
                    <a:pt x="178" y="52"/>
                  </a:lnTo>
                  <a:lnTo>
                    <a:pt x="124" y="32"/>
                  </a:lnTo>
                  <a:lnTo>
                    <a:pt x="97" y="22"/>
                  </a:lnTo>
                  <a:lnTo>
                    <a:pt x="70" y="13"/>
                  </a:lnTo>
                  <a:lnTo>
                    <a:pt x="43" y="6"/>
                  </a:lnTo>
                  <a:lnTo>
                    <a:pt x="16" y="0"/>
                  </a:lnTo>
                  <a:lnTo>
                    <a:pt x="0" y="75"/>
                  </a:lnTo>
                  <a:lnTo>
                    <a:pt x="24" y="81"/>
                  </a:lnTo>
                  <a:lnTo>
                    <a:pt x="49" y="87"/>
                  </a:lnTo>
                  <a:lnTo>
                    <a:pt x="73" y="95"/>
                  </a:lnTo>
                  <a:lnTo>
                    <a:pt x="98" y="104"/>
                  </a:lnTo>
                  <a:lnTo>
                    <a:pt x="149" y="124"/>
                  </a:lnTo>
                  <a:lnTo>
                    <a:pt x="199" y="146"/>
                  </a:lnTo>
                  <a:lnTo>
                    <a:pt x="304" y="194"/>
                  </a:lnTo>
                  <a:lnTo>
                    <a:pt x="405" y="239"/>
                  </a:lnTo>
                  <a:lnTo>
                    <a:pt x="432" y="250"/>
                  </a:lnTo>
                  <a:lnTo>
                    <a:pt x="458" y="259"/>
                  </a:lnTo>
                  <a:lnTo>
                    <a:pt x="483" y="267"/>
                  </a:lnTo>
                  <a:lnTo>
                    <a:pt x="508" y="275"/>
                  </a:lnTo>
                  <a:lnTo>
                    <a:pt x="533" y="281"/>
                  </a:lnTo>
                  <a:lnTo>
                    <a:pt x="559" y="285"/>
                  </a:lnTo>
                  <a:lnTo>
                    <a:pt x="584" y="288"/>
                  </a:lnTo>
                  <a:lnTo>
                    <a:pt x="609" y="290"/>
                  </a:lnTo>
                  <a:lnTo>
                    <a:pt x="634" y="289"/>
                  </a:lnTo>
                  <a:lnTo>
                    <a:pt x="657" y="286"/>
                  </a:lnTo>
                  <a:lnTo>
                    <a:pt x="671" y="284"/>
                  </a:lnTo>
                  <a:lnTo>
                    <a:pt x="683" y="281"/>
                  </a:lnTo>
                  <a:lnTo>
                    <a:pt x="695" y="278"/>
                  </a:lnTo>
                  <a:lnTo>
                    <a:pt x="707" y="273"/>
                  </a:lnTo>
                  <a:lnTo>
                    <a:pt x="719" y="269"/>
                  </a:lnTo>
                  <a:lnTo>
                    <a:pt x="730" y="262"/>
                  </a:lnTo>
                  <a:lnTo>
                    <a:pt x="741" y="256"/>
                  </a:lnTo>
                  <a:lnTo>
                    <a:pt x="753" y="249"/>
                  </a:lnTo>
                  <a:lnTo>
                    <a:pt x="764" y="242"/>
                  </a:lnTo>
                  <a:lnTo>
                    <a:pt x="774" y="233"/>
                  </a:lnTo>
                  <a:lnTo>
                    <a:pt x="784" y="223"/>
                  </a:lnTo>
                  <a:lnTo>
                    <a:pt x="795" y="214"/>
                  </a:lnTo>
                  <a:lnTo>
                    <a:pt x="739" y="16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3" name="Freeform 530"/>
            <p:cNvSpPr>
              <a:spLocks/>
            </p:cNvSpPr>
            <p:nvPr/>
          </p:nvSpPr>
          <p:spPr bwMode="auto">
            <a:xfrm>
              <a:off x="2292" y="1731"/>
              <a:ext cx="24" cy="35"/>
            </a:xfrm>
            <a:custGeom>
              <a:avLst/>
              <a:gdLst>
                <a:gd name="T0" fmla="*/ 0 w 383"/>
                <a:gd name="T1" fmla="*/ 0 h 558"/>
                <a:gd name="T2" fmla="*/ 0 w 383"/>
                <a:gd name="T3" fmla="*/ 0 h 558"/>
                <a:gd name="T4" fmla="*/ 0 w 383"/>
                <a:gd name="T5" fmla="*/ 0 h 558"/>
                <a:gd name="T6" fmla="*/ 0 w 383"/>
                <a:gd name="T7" fmla="*/ 0 h 558"/>
                <a:gd name="T8" fmla="*/ 0 w 383"/>
                <a:gd name="T9" fmla="*/ 0 h 558"/>
                <a:gd name="T10" fmla="*/ 0 w 383"/>
                <a:gd name="T11" fmla="*/ 0 h 558"/>
                <a:gd name="T12" fmla="*/ 0 w 383"/>
                <a:gd name="T13" fmla="*/ 0 h 558"/>
                <a:gd name="T14" fmla="*/ 0 w 383"/>
                <a:gd name="T15" fmla="*/ 0 h 558"/>
                <a:gd name="T16" fmla="*/ 0 w 383"/>
                <a:gd name="T17" fmla="*/ 0 h 558"/>
                <a:gd name="T18" fmla="*/ 0 w 383"/>
                <a:gd name="T19" fmla="*/ 0 h 558"/>
                <a:gd name="T20" fmla="*/ 0 w 383"/>
                <a:gd name="T21" fmla="*/ 0 h 558"/>
                <a:gd name="T22" fmla="*/ 0 w 383"/>
                <a:gd name="T23" fmla="*/ 0 h 558"/>
                <a:gd name="T24" fmla="*/ 0 w 383"/>
                <a:gd name="T25" fmla="*/ 0 h 558"/>
                <a:gd name="T26" fmla="*/ 0 w 383"/>
                <a:gd name="T27" fmla="*/ 0 h 558"/>
                <a:gd name="T28" fmla="*/ 0 w 383"/>
                <a:gd name="T29" fmla="*/ 0 h 558"/>
                <a:gd name="T30" fmla="*/ 0 w 383"/>
                <a:gd name="T31" fmla="*/ 0 h 558"/>
                <a:gd name="T32" fmla="*/ 0 w 383"/>
                <a:gd name="T33" fmla="*/ 0 h 558"/>
                <a:gd name="T34" fmla="*/ 0 w 383"/>
                <a:gd name="T35" fmla="*/ 0 h 558"/>
                <a:gd name="T36" fmla="*/ 0 w 383"/>
                <a:gd name="T37" fmla="*/ 0 h 558"/>
                <a:gd name="T38" fmla="*/ 0 w 383"/>
                <a:gd name="T39" fmla="*/ 0 h 558"/>
                <a:gd name="T40" fmla="*/ 0 w 383"/>
                <a:gd name="T41" fmla="*/ 0 h 558"/>
                <a:gd name="T42" fmla="*/ 0 w 383"/>
                <a:gd name="T43" fmla="*/ 0 h 558"/>
                <a:gd name="T44" fmla="*/ 0 w 383"/>
                <a:gd name="T45" fmla="*/ 0 h 558"/>
                <a:gd name="T46" fmla="*/ 0 w 383"/>
                <a:gd name="T47" fmla="*/ 0 h 558"/>
                <a:gd name="T48" fmla="*/ 0 w 383"/>
                <a:gd name="T49" fmla="*/ 0 h 558"/>
                <a:gd name="T50" fmla="*/ 0 w 383"/>
                <a:gd name="T51" fmla="*/ 0 h 558"/>
                <a:gd name="T52" fmla="*/ 0 w 383"/>
                <a:gd name="T53" fmla="*/ 0 h 558"/>
                <a:gd name="T54" fmla="*/ 0 w 383"/>
                <a:gd name="T55" fmla="*/ 0 h 558"/>
                <a:gd name="T56" fmla="*/ 0 w 383"/>
                <a:gd name="T57" fmla="*/ 0 h 558"/>
                <a:gd name="T58" fmla="*/ 0 w 383"/>
                <a:gd name="T59" fmla="*/ 0 h 558"/>
                <a:gd name="T60" fmla="*/ 0 w 383"/>
                <a:gd name="T61" fmla="*/ 0 h 558"/>
                <a:gd name="T62" fmla="*/ 0 w 383"/>
                <a:gd name="T63" fmla="*/ 0 h 558"/>
                <a:gd name="T64" fmla="*/ 0 w 383"/>
                <a:gd name="T65" fmla="*/ 0 h 558"/>
                <a:gd name="T66" fmla="*/ 0 w 383"/>
                <a:gd name="T67" fmla="*/ 0 h 55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3"/>
                <a:gd name="T103" fmla="*/ 0 h 558"/>
                <a:gd name="T104" fmla="*/ 383 w 383"/>
                <a:gd name="T105" fmla="*/ 558 h 55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3" h="558">
                  <a:moveTo>
                    <a:pt x="0" y="41"/>
                  </a:moveTo>
                  <a:lnTo>
                    <a:pt x="1" y="44"/>
                  </a:lnTo>
                  <a:lnTo>
                    <a:pt x="14" y="61"/>
                  </a:lnTo>
                  <a:lnTo>
                    <a:pt x="27" y="79"/>
                  </a:lnTo>
                  <a:lnTo>
                    <a:pt x="42" y="96"/>
                  </a:lnTo>
                  <a:lnTo>
                    <a:pt x="57" y="114"/>
                  </a:lnTo>
                  <a:lnTo>
                    <a:pt x="89" y="147"/>
                  </a:lnTo>
                  <a:lnTo>
                    <a:pt x="121" y="180"/>
                  </a:lnTo>
                  <a:lnTo>
                    <a:pt x="154" y="213"/>
                  </a:lnTo>
                  <a:lnTo>
                    <a:pt x="185" y="246"/>
                  </a:lnTo>
                  <a:lnTo>
                    <a:pt x="215" y="276"/>
                  </a:lnTo>
                  <a:lnTo>
                    <a:pt x="243" y="307"/>
                  </a:lnTo>
                  <a:lnTo>
                    <a:pt x="254" y="323"/>
                  </a:lnTo>
                  <a:lnTo>
                    <a:pt x="265" y="337"/>
                  </a:lnTo>
                  <a:lnTo>
                    <a:pt x="275" y="351"/>
                  </a:lnTo>
                  <a:lnTo>
                    <a:pt x="284" y="366"/>
                  </a:lnTo>
                  <a:lnTo>
                    <a:pt x="291" y="379"/>
                  </a:lnTo>
                  <a:lnTo>
                    <a:pt x="297" y="391"/>
                  </a:lnTo>
                  <a:lnTo>
                    <a:pt x="301" y="405"/>
                  </a:lnTo>
                  <a:lnTo>
                    <a:pt x="304" y="416"/>
                  </a:lnTo>
                  <a:lnTo>
                    <a:pt x="305" y="427"/>
                  </a:lnTo>
                  <a:lnTo>
                    <a:pt x="305" y="438"/>
                  </a:lnTo>
                  <a:lnTo>
                    <a:pt x="305" y="442"/>
                  </a:lnTo>
                  <a:lnTo>
                    <a:pt x="304" y="448"/>
                  </a:lnTo>
                  <a:lnTo>
                    <a:pt x="303" y="453"/>
                  </a:lnTo>
                  <a:lnTo>
                    <a:pt x="302" y="458"/>
                  </a:lnTo>
                  <a:lnTo>
                    <a:pt x="300" y="463"/>
                  </a:lnTo>
                  <a:lnTo>
                    <a:pt x="297" y="469"/>
                  </a:lnTo>
                  <a:lnTo>
                    <a:pt x="295" y="474"/>
                  </a:lnTo>
                  <a:lnTo>
                    <a:pt x="291" y="479"/>
                  </a:lnTo>
                  <a:lnTo>
                    <a:pt x="288" y="485"/>
                  </a:lnTo>
                  <a:lnTo>
                    <a:pt x="283" y="492"/>
                  </a:lnTo>
                  <a:lnTo>
                    <a:pt x="278" y="498"/>
                  </a:lnTo>
                  <a:lnTo>
                    <a:pt x="271" y="504"/>
                  </a:lnTo>
                  <a:lnTo>
                    <a:pt x="327" y="558"/>
                  </a:lnTo>
                  <a:lnTo>
                    <a:pt x="335" y="550"/>
                  </a:lnTo>
                  <a:lnTo>
                    <a:pt x="343" y="541"/>
                  </a:lnTo>
                  <a:lnTo>
                    <a:pt x="349" y="532"/>
                  </a:lnTo>
                  <a:lnTo>
                    <a:pt x="356" y="521"/>
                  </a:lnTo>
                  <a:lnTo>
                    <a:pt x="363" y="512"/>
                  </a:lnTo>
                  <a:lnTo>
                    <a:pt x="367" y="503"/>
                  </a:lnTo>
                  <a:lnTo>
                    <a:pt x="372" y="493"/>
                  </a:lnTo>
                  <a:lnTo>
                    <a:pt x="376" y="482"/>
                  </a:lnTo>
                  <a:lnTo>
                    <a:pt x="378" y="472"/>
                  </a:lnTo>
                  <a:lnTo>
                    <a:pt x="381" y="462"/>
                  </a:lnTo>
                  <a:lnTo>
                    <a:pt x="382" y="452"/>
                  </a:lnTo>
                  <a:lnTo>
                    <a:pt x="383" y="440"/>
                  </a:lnTo>
                  <a:lnTo>
                    <a:pt x="383" y="422"/>
                  </a:lnTo>
                  <a:lnTo>
                    <a:pt x="380" y="401"/>
                  </a:lnTo>
                  <a:lnTo>
                    <a:pt x="376" y="382"/>
                  </a:lnTo>
                  <a:lnTo>
                    <a:pt x="369" y="364"/>
                  </a:lnTo>
                  <a:lnTo>
                    <a:pt x="361" y="345"/>
                  </a:lnTo>
                  <a:lnTo>
                    <a:pt x="351" y="327"/>
                  </a:lnTo>
                  <a:lnTo>
                    <a:pt x="340" y="309"/>
                  </a:lnTo>
                  <a:lnTo>
                    <a:pt x="328" y="292"/>
                  </a:lnTo>
                  <a:lnTo>
                    <a:pt x="315" y="274"/>
                  </a:lnTo>
                  <a:lnTo>
                    <a:pt x="301" y="257"/>
                  </a:lnTo>
                  <a:lnTo>
                    <a:pt x="272" y="224"/>
                  </a:lnTo>
                  <a:lnTo>
                    <a:pt x="241" y="191"/>
                  </a:lnTo>
                  <a:lnTo>
                    <a:pt x="209" y="159"/>
                  </a:lnTo>
                  <a:lnTo>
                    <a:pt x="176" y="126"/>
                  </a:lnTo>
                  <a:lnTo>
                    <a:pt x="144" y="94"/>
                  </a:lnTo>
                  <a:lnTo>
                    <a:pt x="115" y="61"/>
                  </a:lnTo>
                  <a:lnTo>
                    <a:pt x="101" y="46"/>
                  </a:lnTo>
                  <a:lnTo>
                    <a:pt x="88" y="31"/>
                  </a:lnTo>
                  <a:lnTo>
                    <a:pt x="76" y="15"/>
                  </a:lnTo>
                  <a:lnTo>
                    <a:pt x="65" y="0"/>
                  </a:lnTo>
                  <a:lnTo>
                    <a:pt x="66" y="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4" name="Freeform 531"/>
            <p:cNvSpPr>
              <a:spLocks/>
            </p:cNvSpPr>
            <p:nvPr/>
          </p:nvSpPr>
          <p:spPr bwMode="auto">
            <a:xfrm>
              <a:off x="2250" y="1764"/>
              <a:ext cx="63" cy="17"/>
            </a:xfrm>
            <a:custGeom>
              <a:avLst/>
              <a:gdLst>
                <a:gd name="T0" fmla="*/ 0 w 1001"/>
                <a:gd name="T1" fmla="*/ 0 h 270"/>
                <a:gd name="T2" fmla="*/ 0 w 1001"/>
                <a:gd name="T3" fmla="*/ 0 h 270"/>
                <a:gd name="T4" fmla="*/ 0 w 1001"/>
                <a:gd name="T5" fmla="*/ 0 h 270"/>
                <a:gd name="T6" fmla="*/ 0 w 1001"/>
                <a:gd name="T7" fmla="*/ 0 h 270"/>
                <a:gd name="T8" fmla="*/ 0 w 1001"/>
                <a:gd name="T9" fmla="*/ 0 h 270"/>
                <a:gd name="T10" fmla="*/ 0 w 1001"/>
                <a:gd name="T11" fmla="*/ 0 h 270"/>
                <a:gd name="T12" fmla="*/ 0 w 1001"/>
                <a:gd name="T13" fmla="*/ 0 h 270"/>
                <a:gd name="T14" fmla="*/ 0 w 1001"/>
                <a:gd name="T15" fmla="*/ 0 h 270"/>
                <a:gd name="T16" fmla="*/ 0 w 1001"/>
                <a:gd name="T17" fmla="*/ 0 h 270"/>
                <a:gd name="T18" fmla="*/ 0 w 1001"/>
                <a:gd name="T19" fmla="*/ 0 h 270"/>
                <a:gd name="T20" fmla="*/ 0 w 1001"/>
                <a:gd name="T21" fmla="*/ 0 h 270"/>
                <a:gd name="T22" fmla="*/ 0 w 1001"/>
                <a:gd name="T23" fmla="*/ 0 h 270"/>
                <a:gd name="T24" fmla="*/ 0 w 1001"/>
                <a:gd name="T25" fmla="*/ 0 h 270"/>
                <a:gd name="T26" fmla="*/ 0 w 1001"/>
                <a:gd name="T27" fmla="*/ 0 h 270"/>
                <a:gd name="T28" fmla="*/ 0 w 1001"/>
                <a:gd name="T29" fmla="*/ 0 h 270"/>
                <a:gd name="T30" fmla="*/ 0 w 1001"/>
                <a:gd name="T31" fmla="*/ 0 h 270"/>
                <a:gd name="T32" fmla="*/ 0 w 1001"/>
                <a:gd name="T33" fmla="*/ 0 h 270"/>
                <a:gd name="T34" fmla="*/ 0 w 1001"/>
                <a:gd name="T35" fmla="*/ 0 h 270"/>
                <a:gd name="T36" fmla="*/ 0 w 1001"/>
                <a:gd name="T37" fmla="*/ 0 h 270"/>
                <a:gd name="T38" fmla="*/ 0 w 1001"/>
                <a:gd name="T39" fmla="*/ 0 h 270"/>
                <a:gd name="T40" fmla="*/ 0 w 1001"/>
                <a:gd name="T41" fmla="*/ 0 h 270"/>
                <a:gd name="T42" fmla="*/ 0 w 1001"/>
                <a:gd name="T43" fmla="*/ 0 h 270"/>
                <a:gd name="T44" fmla="*/ 0 w 1001"/>
                <a:gd name="T45" fmla="*/ 0 h 270"/>
                <a:gd name="T46" fmla="*/ 0 w 1001"/>
                <a:gd name="T47" fmla="*/ 0 h 270"/>
                <a:gd name="T48" fmla="*/ 0 w 1001"/>
                <a:gd name="T49" fmla="*/ 0 h 270"/>
                <a:gd name="T50" fmla="*/ 0 w 1001"/>
                <a:gd name="T51" fmla="*/ 0 h 270"/>
                <a:gd name="T52" fmla="*/ 0 w 1001"/>
                <a:gd name="T53" fmla="*/ 0 h 270"/>
                <a:gd name="T54" fmla="*/ 0 w 1001"/>
                <a:gd name="T55" fmla="*/ 0 h 270"/>
                <a:gd name="T56" fmla="*/ 0 w 1001"/>
                <a:gd name="T57" fmla="*/ 0 h 270"/>
                <a:gd name="T58" fmla="*/ 0 w 1001"/>
                <a:gd name="T59" fmla="*/ 0 h 270"/>
                <a:gd name="T60" fmla="*/ 0 w 1001"/>
                <a:gd name="T61" fmla="*/ 0 h 270"/>
                <a:gd name="T62" fmla="*/ 0 w 1001"/>
                <a:gd name="T63" fmla="*/ 0 h 270"/>
                <a:gd name="T64" fmla="*/ 0 w 1001"/>
                <a:gd name="T65" fmla="*/ 0 h 270"/>
                <a:gd name="T66" fmla="*/ 0 w 1001"/>
                <a:gd name="T67" fmla="*/ 0 h 270"/>
                <a:gd name="T68" fmla="*/ 0 w 1001"/>
                <a:gd name="T69" fmla="*/ 0 h 270"/>
                <a:gd name="T70" fmla="*/ 0 w 1001"/>
                <a:gd name="T71" fmla="*/ 0 h 270"/>
                <a:gd name="T72" fmla="*/ 0 w 1001"/>
                <a:gd name="T73" fmla="*/ 0 h 270"/>
                <a:gd name="T74" fmla="*/ 0 w 1001"/>
                <a:gd name="T75" fmla="*/ 0 h 270"/>
                <a:gd name="T76" fmla="*/ 0 w 1001"/>
                <a:gd name="T77" fmla="*/ 0 h 270"/>
                <a:gd name="T78" fmla="*/ 0 w 1001"/>
                <a:gd name="T79" fmla="*/ 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01"/>
                <a:gd name="T121" fmla="*/ 0 h 270"/>
                <a:gd name="T122" fmla="*/ 1001 w 1001"/>
                <a:gd name="T123" fmla="*/ 270 h 2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01" h="270">
                  <a:moveTo>
                    <a:pt x="58" y="173"/>
                  </a:moveTo>
                  <a:lnTo>
                    <a:pt x="57" y="175"/>
                  </a:lnTo>
                  <a:lnTo>
                    <a:pt x="69" y="162"/>
                  </a:lnTo>
                  <a:lnTo>
                    <a:pt x="81" y="151"/>
                  </a:lnTo>
                  <a:lnTo>
                    <a:pt x="95" y="141"/>
                  </a:lnTo>
                  <a:lnTo>
                    <a:pt x="107" y="131"/>
                  </a:lnTo>
                  <a:lnTo>
                    <a:pt x="119" y="123"/>
                  </a:lnTo>
                  <a:lnTo>
                    <a:pt x="132" y="116"/>
                  </a:lnTo>
                  <a:lnTo>
                    <a:pt x="144" y="109"/>
                  </a:lnTo>
                  <a:lnTo>
                    <a:pt x="156" y="103"/>
                  </a:lnTo>
                  <a:lnTo>
                    <a:pt x="170" y="98"/>
                  </a:lnTo>
                  <a:lnTo>
                    <a:pt x="182" y="93"/>
                  </a:lnTo>
                  <a:lnTo>
                    <a:pt x="194" y="88"/>
                  </a:lnTo>
                  <a:lnTo>
                    <a:pt x="206" y="85"/>
                  </a:lnTo>
                  <a:lnTo>
                    <a:pt x="219" y="83"/>
                  </a:lnTo>
                  <a:lnTo>
                    <a:pt x="231" y="81"/>
                  </a:lnTo>
                  <a:lnTo>
                    <a:pt x="244" y="79"/>
                  </a:lnTo>
                  <a:lnTo>
                    <a:pt x="257" y="78"/>
                  </a:lnTo>
                  <a:lnTo>
                    <a:pt x="270" y="78"/>
                  </a:lnTo>
                  <a:lnTo>
                    <a:pt x="282" y="78"/>
                  </a:lnTo>
                  <a:lnTo>
                    <a:pt x="296" y="78"/>
                  </a:lnTo>
                  <a:lnTo>
                    <a:pt x="309" y="79"/>
                  </a:lnTo>
                  <a:lnTo>
                    <a:pt x="336" y="83"/>
                  </a:lnTo>
                  <a:lnTo>
                    <a:pt x="363" y="88"/>
                  </a:lnTo>
                  <a:lnTo>
                    <a:pt x="391" y="96"/>
                  </a:lnTo>
                  <a:lnTo>
                    <a:pt x="420" y="104"/>
                  </a:lnTo>
                  <a:lnTo>
                    <a:pt x="448" y="113"/>
                  </a:lnTo>
                  <a:lnTo>
                    <a:pt x="477" y="123"/>
                  </a:lnTo>
                  <a:lnTo>
                    <a:pt x="599" y="172"/>
                  </a:lnTo>
                  <a:lnTo>
                    <a:pt x="725" y="222"/>
                  </a:lnTo>
                  <a:lnTo>
                    <a:pt x="759" y="233"/>
                  </a:lnTo>
                  <a:lnTo>
                    <a:pt x="793" y="243"/>
                  </a:lnTo>
                  <a:lnTo>
                    <a:pt x="826" y="252"/>
                  </a:lnTo>
                  <a:lnTo>
                    <a:pt x="860" y="260"/>
                  </a:lnTo>
                  <a:lnTo>
                    <a:pt x="895" y="265"/>
                  </a:lnTo>
                  <a:lnTo>
                    <a:pt x="929" y="269"/>
                  </a:lnTo>
                  <a:lnTo>
                    <a:pt x="947" y="270"/>
                  </a:lnTo>
                  <a:lnTo>
                    <a:pt x="965" y="270"/>
                  </a:lnTo>
                  <a:lnTo>
                    <a:pt x="983" y="270"/>
                  </a:lnTo>
                  <a:lnTo>
                    <a:pt x="1001" y="269"/>
                  </a:lnTo>
                  <a:lnTo>
                    <a:pt x="997" y="192"/>
                  </a:lnTo>
                  <a:lnTo>
                    <a:pt x="981" y="193"/>
                  </a:lnTo>
                  <a:lnTo>
                    <a:pt x="966" y="193"/>
                  </a:lnTo>
                  <a:lnTo>
                    <a:pt x="951" y="192"/>
                  </a:lnTo>
                  <a:lnTo>
                    <a:pt x="936" y="192"/>
                  </a:lnTo>
                  <a:lnTo>
                    <a:pt x="904" y="188"/>
                  </a:lnTo>
                  <a:lnTo>
                    <a:pt x="875" y="184"/>
                  </a:lnTo>
                  <a:lnTo>
                    <a:pt x="844" y="177"/>
                  </a:lnTo>
                  <a:lnTo>
                    <a:pt x="813" y="168"/>
                  </a:lnTo>
                  <a:lnTo>
                    <a:pt x="782" y="159"/>
                  </a:lnTo>
                  <a:lnTo>
                    <a:pt x="753" y="149"/>
                  </a:lnTo>
                  <a:lnTo>
                    <a:pt x="628" y="101"/>
                  </a:lnTo>
                  <a:lnTo>
                    <a:pt x="505" y="52"/>
                  </a:lnTo>
                  <a:lnTo>
                    <a:pt x="474" y="39"/>
                  </a:lnTo>
                  <a:lnTo>
                    <a:pt x="442" y="30"/>
                  </a:lnTo>
                  <a:lnTo>
                    <a:pt x="411" y="21"/>
                  </a:lnTo>
                  <a:lnTo>
                    <a:pt x="380" y="13"/>
                  </a:lnTo>
                  <a:lnTo>
                    <a:pt x="348" y="7"/>
                  </a:lnTo>
                  <a:lnTo>
                    <a:pt x="317" y="2"/>
                  </a:lnTo>
                  <a:lnTo>
                    <a:pt x="301" y="1"/>
                  </a:lnTo>
                  <a:lnTo>
                    <a:pt x="284" y="0"/>
                  </a:lnTo>
                  <a:lnTo>
                    <a:pt x="269" y="0"/>
                  </a:lnTo>
                  <a:lnTo>
                    <a:pt x="253" y="1"/>
                  </a:lnTo>
                  <a:lnTo>
                    <a:pt x="236" y="2"/>
                  </a:lnTo>
                  <a:lnTo>
                    <a:pt x="221" y="4"/>
                  </a:lnTo>
                  <a:lnTo>
                    <a:pt x="204" y="8"/>
                  </a:lnTo>
                  <a:lnTo>
                    <a:pt x="188" y="11"/>
                  </a:lnTo>
                  <a:lnTo>
                    <a:pt x="173" y="15"/>
                  </a:lnTo>
                  <a:lnTo>
                    <a:pt x="156" y="20"/>
                  </a:lnTo>
                  <a:lnTo>
                    <a:pt x="141" y="26"/>
                  </a:lnTo>
                  <a:lnTo>
                    <a:pt x="124" y="32"/>
                  </a:lnTo>
                  <a:lnTo>
                    <a:pt x="109" y="40"/>
                  </a:lnTo>
                  <a:lnTo>
                    <a:pt x="93" y="49"/>
                  </a:lnTo>
                  <a:lnTo>
                    <a:pt x="77" y="59"/>
                  </a:lnTo>
                  <a:lnTo>
                    <a:pt x="62" y="69"/>
                  </a:lnTo>
                  <a:lnTo>
                    <a:pt x="47" y="80"/>
                  </a:lnTo>
                  <a:lnTo>
                    <a:pt x="32" y="93"/>
                  </a:lnTo>
                  <a:lnTo>
                    <a:pt x="17" y="106"/>
                  </a:lnTo>
                  <a:lnTo>
                    <a:pt x="1" y="120"/>
                  </a:lnTo>
                  <a:lnTo>
                    <a:pt x="0" y="121"/>
                  </a:lnTo>
                  <a:lnTo>
                    <a:pt x="58" y="1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5" name="Freeform 532"/>
            <p:cNvSpPr>
              <a:spLocks/>
            </p:cNvSpPr>
            <p:nvPr/>
          </p:nvSpPr>
          <p:spPr bwMode="auto">
            <a:xfrm>
              <a:off x="2229" y="1772"/>
              <a:ext cx="25" cy="28"/>
            </a:xfrm>
            <a:custGeom>
              <a:avLst/>
              <a:gdLst>
                <a:gd name="T0" fmla="*/ 0 w 399"/>
                <a:gd name="T1" fmla="*/ 0 h 450"/>
                <a:gd name="T2" fmla="*/ 0 w 399"/>
                <a:gd name="T3" fmla="*/ 0 h 450"/>
                <a:gd name="T4" fmla="*/ 0 w 399"/>
                <a:gd name="T5" fmla="*/ 0 h 450"/>
                <a:gd name="T6" fmla="*/ 0 w 399"/>
                <a:gd name="T7" fmla="*/ 0 h 450"/>
                <a:gd name="T8" fmla="*/ 0 w 399"/>
                <a:gd name="T9" fmla="*/ 0 h 450"/>
                <a:gd name="T10" fmla="*/ 0 w 399"/>
                <a:gd name="T11" fmla="*/ 0 h 450"/>
                <a:gd name="T12" fmla="*/ 0 w 399"/>
                <a:gd name="T13" fmla="*/ 0 h 450"/>
                <a:gd name="T14" fmla="*/ 0 w 399"/>
                <a:gd name="T15" fmla="*/ 0 h 450"/>
                <a:gd name="T16" fmla="*/ 0 w 399"/>
                <a:gd name="T17" fmla="*/ 0 h 450"/>
                <a:gd name="T18" fmla="*/ 0 w 399"/>
                <a:gd name="T19" fmla="*/ 0 h 450"/>
                <a:gd name="T20" fmla="*/ 0 w 399"/>
                <a:gd name="T21" fmla="*/ 0 h 450"/>
                <a:gd name="T22" fmla="*/ 0 w 399"/>
                <a:gd name="T23" fmla="*/ 0 h 450"/>
                <a:gd name="T24" fmla="*/ 0 w 399"/>
                <a:gd name="T25" fmla="*/ 0 h 450"/>
                <a:gd name="T26" fmla="*/ 0 w 399"/>
                <a:gd name="T27" fmla="*/ 0 h 450"/>
                <a:gd name="T28" fmla="*/ 0 w 399"/>
                <a:gd name="T29" fmla="*/ 0 h 450"/>
                <a:gd name="T30" fmla="*/ 0 w 399"/>
                <a:gd name="T31" fmla="*/ 0 h 450"/>
                <a:gd name="T32" fmla="*/ 0 w 399"/>
                <a:gd name="T33" fmla="*/ 0 h 450"/>
                <a:gd name="T34" fmla="*/ 0 w 399"/>
                <a:gd name="T35" fmla="*/ 0 h 450"/>
                <a:gd name="T36" fmla="*/ 0 w 399"/>
                <a:gd name="T37" fmla="*/ 0 h 450"/>
                <a:gd name="T38" fmla="*/ 0 w 399"/>
                <a:gd name="T39" fmla="*/ 0 h 450"/>
                <a:gd name="T40" fmla="*/ 0 w 399"/>
                <a:gd name="T41" fmla="*/ 0 h 450"/>
                <a:gd name="T42" fmla="*/ 0 w 399"/>
                <a:gd name="T43" fmla="*/ 0 h 450"/>
                <a:gd name="T44" fmla="*/ 0 w 399"/>
                <a:gd name="T45" fmla="*/ 0 h 450"/>
                <a:gd name="T46" fmla="*/ 0 w 399"/>
                <a:gd name="T47" fmla="*/ 0 h 450"/>
                <a:gd name="T48" fmla="*/ 0 w 399"/>
                <a:gd name="T49" fmla="*/ 0 h 450"/>
                <a:gd name="T50" fmla="*/ 0 w 399"/>
                <a:gd name="T51" fmla="*/ 0 h 450"/>
                <a:gd name="T52" fmla="*/ 0 w 399"/>
                <a:gd name="T53" fmla="*/ 0 h 450"/>
                <a:gd name="T54" fmla="*/ 0 w 399"/>
                <a:gd name="T55" fmla="*/ 0 h 450"/>
                <a:gd name="T56" fmla="*/ 0 w 399"/>
                <a:gd name="T57" fmla="*/ 0 h 450"/>
                <a:gd name="T58" fmla="*/ 0 w 399"/>
                <a:gd name="T59" fmla="*/ 0 h 450"/>
                <a:gd name="T60" fmla="*/ 0 w 399"/>
                <a:gd name="T61" fmla="*/ 0 h 450"/>
                <a:gd name="T62" fmla="*/ 0 w 399"/>
                <a:gd name="T63" fmla="*/ 0 h 450"/>
                <a:gd name="T64" fmla="*/ 0 w 399"/>
                <a:gd name="T65" fmla="*/ 0 h 450"/>
                <a:gd name="T66" fmla="*/ 0 w 399"/>
                <a:gd name="T67" fmla="*/ 0 h 450"/>
                <a:gd name="T68" fmla="*/ 0 w 399"/>
                <a:gd name="T69" fmla="*/ 0 h 450"/>
                <a:gd name="T70" fmla="*/ 0 w 399"/>
                <a:gd name="T71" fmla="*/ 0 h 450"/>
                <a:gd name="T72" fmla="*/ 0 w 399"/>
                <a:gd name="T73" fmla="*/ 0 h 450"/>
                <a:gd name="T74" fmla="*/ 0 w 399"/>
                <a:gd name="T75" fmla="*/ 0 h 450"/>
                <a:gd name="T76" fmla="*/ 0 w 399"/>
                <a:gd name="T77" fmla="*/ 0 h 450"/>
                <a:gd name="T78" fmla="*/ 0 w 399"/>
                <a:gd name="T79" fmla="*/ 0 h 450"/>
                <a:gd name="T80" fmla="*/ 0 w 399"/>
                <a:gd name="T81" fmla="*/ 0 h 450"/>
                <a:gd name="T82" fmla="*/ 0 w 399"/>
                <a:gd name="T83" fmla="*/ 0 h 450"/>
                <a:gd name="T84" fmla="*/ 0 w 399"/>
                <a:gd name="T85" fmla="*/ 0 h 450"/>
                <a:gd name="T86" fmla="*/ 0 w 399"/>
                <a:gd name="T87" fmla="*/ 0 h 450"/>
                <a:gd name="T88" fmla="*/ 0 w 399"/>
                <a:gd name="T89" fmla="*/ 0 h 45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9"/>
                <a:gd name="T136" fmla="*/ 0 h 450"/>
                <a:gd name="T137" fmla="*/ 399 w 399"/>
                <a:gd name="T138" fmla="*/ 450 h 45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9" h="450">
                  <a:moveTo>
                    <a:pt x="76" y="448"/>
                  </a:moveTo>
                  <a:lnTo>
                    <a:pt x="76" y="450"/>
                  </a:lnTo>
                  <a:lnTo>
                    <a:pt x="80" y="434"/>
                  </a:lnTo>
                  <a:lnTo>
                    <a:pt x="84" y="418"/>
                  </a:lnTo>
                  <a:lnTo>
                    <a:pt x="89" y="404"/>
                  </a:lnTo>
                  <a:lnTo>
                    <a:pt x="95" y="389"/>
                  </a:lnTo>
                  <a:lnTo>
                    <a:pt x="102" y="375"/>
                  </a:lnTo>
                  <a:lnTo>
                    <a:pt x="109" y="361"/>
                  </a:lnTo>
                  <a:lnTo>
                    <a:pt x="116" y="348"/>
                  </a:lnTo>
                  <a:lnTo>
                    <a:pt x="123" y="335"/>
                  </a:lnTo>
                  <a:lnTo>
                    <a:pt x="131" y="322"/>
                  </a:lnTo>
                  <a:lnTo>
                    <a:pt x="140" y="310"/>
                  </a:lnTo>
                  <a:lnTo>
                    <a:pt x="150" y="298"/>
                  </a:lnTo>
                  <a:lnTo>
                    <a:pt x="159" y="287"/>
                  </a:lnTo>
                  <a:lnTo>
                    <a:pt x="179" y="264"/>
                  </a:lnTo>
                  <a:lnTo>
                    <a:pt x="200" y="241"/>
                  </a:lnTo>
                  <a:lnTo>
                    <a:pt x="247" y="196"/>
                  </a:lnTo>
                  <a:lnTo>
                    <a:pt x="296" y="151"/>
                  </a:lnTo>
                  <a:lnTo>
                    <a:pt x="322" y="128"/>
                  </a:lnTo>
                  <a:lnTo>
                    <a:pt x="348" y="104"/>
                  </a:lnTo>
                  <a:lnTo>
                    <a:pt x="373" y="79"/>
                  </a:lnTo>
                  <a:lnTo>
                    <a:pt x="399" y="52"/>
                  </a:lnTo>
                  <a:lnTo>
                    <a:pt x="341" y="0"/>
                  </a:lnTo>
                  <a:lnTo>
                    <a:pt x="319" y="25"/>
                  </a:lnTo>
                  <a:lnTo>
                    <a:pt x="294" y="48"/>
                  </a:lnTo>
                  <a:lnTo>
                    <a:pt x="270" y="71"/>
                  </a:lnTo>
                  <a:lnTo>
                    <a:pt x="245" y="93"/>
                  </a:lnTo>
                  <a:lnTo>
                    <a:pt x="195" y="140"/>
                  </a:lnTo>
                  <a:lnTo>
                    <a:pt x="146" y="186"/>
                  </a:lnTo>
                  <a:lnTo>
                    <a:pt x="122" y="211"/>
                  </a:lnTo>
                  <a:lnTo>
                    <a:pt x="99" y="237"/>
                  </a:lnTo>
                  <a:lnTo>
                    <a:pt x="88" y="251"/>
                  </a:lnTo>
                  <a:lnTo>
                    <a:pt x="78" y="265"/>
                  </a:lnTo>
                  <a:lnTo>
                    <a:pt x="68" y="279"/>
                  </a:lnTo>
                  <a:lnTo>
                    <a:pt x="57" y="294"/>
                  </a:lnTo>
                  <a:lnTo>
                    <a:pt x="48" y="310"/>
                  </a:lnTo>
                  <a:lnTo>
                    <a:pt x="40" y="325"/>
                  </a:lnTo>
                  <a:lnTo>
                    <a:pt x="32" y="341"/>
                  </a:lnTo>
                  <a:lnTo>
                    <a:pt x="24" y="359"/>
                  </a:lnTo>
                  <a:lnTo>
                    <a:pt x="16" y="376"/>
                  </a:lnTo>
                  <a:lnTo>
                    <a:pt x="10" y="395"/>
                  </a:lnTo>
                  <a:lnTo>
                    <a:pt x="5" y="414"/>
                  </a:lnTo>
                  <a:lnTo>
                    <a:pt x="0" y="433"/>
                  </a:lnTo>
                  <a:lnTo>
                    <a:pt x="0" y="436"/>
                  </a:lnTo>
                  <a:lnTo>
                    <a:pt x="76" y="44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6" name="Freeform 533"/>
            <p:cNvSpPr>
              <a:spLocks/>
            </p:cNvSpPr>
            <p:nvPr/>
          </p:nvSpPr>
          <p:spPr bwMode="auto">
            <a:xfrm>
              <a:off x="2229" y="1799"/>
              <a:ext cx="11" cy="14"/>
            </a:xfrm>
            <a:custGeom>
              <a:avLst/>
              <a:gdLst>
                <a:gd name="T0" fmla="*/ 0 w 172"/>
                <a:gd name="T1" fmla="*/ 0 h 231"/>
                <a:gd name="T2" fmla="*/ 0 w 172"/>
                <a:gd name="T3" fmla="*/ 0 h 231"/>
                <a:gd name="T4" fmla="*/ 0 w 172"/>
                <a:gd name="T5" fmla="*/ 0 h 231"/>
                <a:gd name="T6" fmla="*/ 0 w 172"/>
                <a:gd name="T7" fmla="*/ 0 h 231"/>
                <a:gd name="T8" fmla="*/ 0 w 172"/>
                <a:gd name="T9" fmla="*/ 0 h 231"/>
                <a:gd name="T10" fmla="*/ 0 w 172"/>
                <a:gd name="T11" fmla="*/ 0 h 231"/>
                <a:gd name="T12" fmla="*/ 0 w 172"/>
                <a:gd name="T13" fmla="*/ 0 h 231"/>
                <a:gd name="T14" fmla="*/ 0 w 172"/>
                <a:gd name="T15" fmla="*/ 0 h 231"/>
                <a:gd name="T16" fmla="*/ 0 w 172"/>
                <a:gd name="T17" fmla="*/ 0 h 231"/>
                <a:gd name="T18" fmla="*/ 0 w 172"/>
                <a:gd name="T19" fmla="*/ 0 h 231"/>
                <a:gd name="T20" fmla="*/ 0 w 172"/>
                <a:gd name="T21" fmla="*/ 0 h 231"/>
                <a:gd name="T22" fmla="*/ 0 w 172"/>
                <a:gd name="T23" fmla="*/ 0 h 231"/>
                <a:gd name="T24" fmla="*/ 0 w 172"/>
                <a:gd name="T25" fmla="*/ 0 h 231"/>
                <a:gd name="T26" fmla="*/ 0 w 172"/>
                <a:gd name="T27" fmla="*/ 0 h 231"/>
                <a:gd name="T28" fmla="*/ 0 w 172"/>
                <a:gd name="T29" fmla="*/ 0 h 231"/>
                <a:gd name="T30" fmla="*/ 0 w 172"/>
                <a:gd name="T31" fmla="*/ 0 h 231"/>
                <a:gd name="T32" fmla="*/ 0 w 172"/>
                <a:gd name="T33" fmla="*/ 0 h 231"/>
                <a:gd name="T34" fmla="*/ 0 w 172"/>
                <a:gd name="T35" fmla="*/ 0 h 231"/>
                <a:gd name="T36" fmla="*/ 0 w 172"/>
                <a:gd name="T37" fmla="*/ 0 h 231"/>
                <a:gd name="T38" fmla="*/ 0 w 172"/>
                <a:gd name="T39" fmla="*/ 0 h 231"/>
                <a:gd name="T40" fmla="*/ 0 w 172"/>
                <a:gd name="T41" fmla="*/ 0 h 231"/>
                <a:gd name="T42" fmla="*/ 0 w 172"/>
                <a:gd name="T43" fmla="*/ 0 h 231"/>
                <a:gd name="T44" fmla="*/ 0 w 172"/>
                <a:gd name="T45" fmla="*/ 0 h 231"/>
                <a:gd name="T46" fmla="*/ 0 w 172"/>
                <a:gd name="T47" fmla="*/ 0 h 231"/>
                <a:gd name="T48" fmla="*/ 0 w 172"/>
                <a:gd name="T49" fmla="*/ 0 h 231"/>
                <a:gd name="T50" fmla="*/ 0 w 172"/>
                <a:gd name="T51" fmla="*/ 0 h 231"/>
                <a:gd name="T52" fmla="*/ 0 w 172"/>
                <a:gd name="T53" fmla="*/ 0 h 231"/>
                <a:gd name="T54" fmla="*/ 0 w 172"/>
                <a:gd name="T55" fmla="*/ 0 h 231"/>
                <a:gd name="T56" fmla="*/ 0 w 172"/>
                <a:gd name="T57" fmla="*/ 0 h 231"/>
                <a:gd name="T58" fmla="*/ 0 w 172"/>
                <a:gd name="T59" fmla="*/ 0 h 231"/>
                <a:gd name="T60" fmla="*/ 0 w 172"/>
                <a:gd name="T61" fmla="*/ 0 h 231"/>
                <a:gd name="T62" fmla="*/ 0 w 172"/>
                <a:gd name="T63" fmla="*/ 0 h 231"/>
                <a:gd name="T64" fmla="*/ 0 w 172"/>
                <a:gd name="T65" fmla="*/ 0 h 231"/>
                <a:gd name="T66" fmla="*/ 0 w 172"/>
                <a:gd name="T67" fmla="*/ 0 h 231"/>
                <a:gd name="T68" fmla="*/ 0 w 172"/>
                <a:gd name="T69" fmla="*/ 0 h 231"/>
                <a:gd name="T70" fmla="*/ 0 w 172"/>
                <a:gd name="T71" fmla="*/ 0 h 231"/>
                <a:gd name="T72" fmla="*/ 0 w 172"/>
                <a:gd name="T73" fmla="*/ 0 h 23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72"/>
                <a:gd name="T112" fmla="*/ 0 h 231"/>
                <a:gd name="T113" fmla="*/ 172 w 172"/>
                <a:gd name="T114" fmla="*/ 231 h 23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72" h="231">
                  <a:moveTo>
                    <a:pt x="172" y="156"/>
                  </a:moveTo>
                  <a:lnTo>
                    <a:pt x="171" y="156"/>
                  </a:lnTo>
                  <a:lnTo>
                    <a:pt x="159" y="152"/>
                  </a:lnTo>
                  <a:lnTo>
                    <a:pt x="148" y="147"/>
                  </a:lnTo>
                  <a:lnTo>
                    <a:pt x="136" y="141"/>
                  </a:lnTo>
                  <a:lnTo>
                    <a:pt x="127" y="135"/>
                  </a:lnTo>
                  <a:lnTo>
                    <a:pt x="118" y="127"/>
                  </a:lnTo>
                  <a:lnTo>
                    <a:pt x="110" y="117"/>
                  </a:lnTo>
                  <a:lnTo>
                    <a:pt x="102" y="108"/>
                  </a:lnTo>
                  <a:lnTo>
                    <a:pt x="96" y="97"/>
                  </a:lnTo>
                  <a:lnTo>
                    <a:pt x="90" y="87"/>
                  </a:lnTo>
                  <a:lnTo>
                    <a:pt x="86" y="75"/>
                  </a:lnTo>
                  <a:lnTo>
                    <a:pt x="83" y="64"/>
                  </a:lnTo>
                  <a:lnTo>
                    <a:pt x="80" y="53"/>
                  </a:lnTo>
                  <a:lnTo>
                    <a:pt x="78" y="42"/>
                  </a:lnTo>
                  <a:lnTo>
                    <a:pt x="78" y="31"/>
                  </a:lnTo>
                  <a:lnTo>
                    <a:pt x="78" y="21"/>
                  </a:lnTo>
                  <a:lnTo>
                    <a:pt x="79" y="12"/>
                  </a:lnTo>
                  <a:lnTo>
                    <a:pt x="3" y="0"/>
                  </a:lnTo>
                  <a:lnTo>
                    <a:pt x="1" y="16"/>
                  </a:lnTo>
                  <a:lnTo>
                    <a:pt x="0" y="32"/>
                  </a:lnTo>
                  <a:lnTo>
                    <a:pt x="1" y="50"/>
                  </a:lnTo>
                  <a:lnTo>
                    <a:pt x="4" y="67"/>
                  </a:lnTo>
                  <a:lnTo>
                    <a:pt x="8" y="85"/>
                  </a:lnTo>
                  <a:lnTo>
                    <a:pt x="13" y="102"/>
                  </a:lnTo>
                  <a:lnTo>
                    <a:pt x="20" y="118"/>
                  </a:lnTo>
                  <a:lnTo>
                    <a:pt x="29" y="135"/>
                  </a:lnTo>
                  <a:lnTo>
                    <a:pt x="39" y="151"/>
                  </a:lnTo>
                  <a:lnTo>
                    <a:pt x="50" y="167"/>
                  </a:lnTo>
                  <a:lnTo>
                    <a:pt x="64" y="181"/>
                  </a:lnTo>
                  <a:lnTo>
                    <a:pt x="78" y="194"/>
                  </a:lnTo>
                  <a:lnTo>
                    <a:pt x="94" y="207"/>
                  </a:lnTo>
                  <a:lnTo>
                    <a:pt x="113" y="217"/>
                  </a:lnTo>
                  <a:lnTo>
                    <a:pt x="132" y="225"/>
                  </a:lnTo>
                  <a:lnTo>
                    <a:pt x="154" y="231"/>
                  </a:lnTo>
                  <a:lnTo>
                    <a:pt x="153" y="231"/>
                  </a:lnTo>
                  <a:lnTo>
                    <a:pt x="172" y="15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7" name="Freeform 534"/>
            <p:cNvSpPr>
              <a:spLocks/>
            </p:cNvSpPr>
            <p:nvPr/>
          </p:nvSpPr>
          <p:spPr bwMode="auto">
            <a:xfrm>
              <a:off x="2238" y="1809"/>
              <a:ext cx="52" cy="14"/>
            </a:xfrm>
            <a:custGeom>
              <a:avLst/>
              <a:gdLst>
                <a:gd name="T0" fmla="*/ 0 w 832"/>
                <a:gd name="T1" fmla="*/ 0 h 223"/>
                <a:gd name="T2" fmla="*/ 0 w 832"/>
                <a:gd name="T3" fmla="*/ 0 h 223"/>
                <a:gd name="T4" fmla="*/ 0 w 832"/>
                <a:gd name="T5" fmla="*/ 0 h 223"/>
                <a:gd name="T6" fmla="*/ 0 w 832"/>
                <a:gd name="T7" fmla="*/ 0 h 223"/>
                <a:gd name="T8" fmla="*/ 0 w 832"/>
                <a:gd name="T9" fmla="*/ 0 h 223"/>
                <a:gd name="T10" fmla="*/ 0 w 832"/>
                <a:gd name="T11" fmla="*/ 0 h 223"/>
                <a:gd name="T12" fmla="*/ 0 w 832"/>
                <a:gd name="T13" fmla="*/ 0 h 223"/>
                <a:gd name="T14" fmla="*/ 0 w 832"/>
                <a:gd name="T15" fmla="*/ 0 h 223"/>
                <a:gd name="T16" fmla="*/ 0 w 832"/>
                <a:gd name="T17" fmla="*/ 0 h 223"/>
                <a:gd name="T18" fmla="*/ 0 w 832"/>
                <a:gd name="T19" fmla="*/ 0 h 223"/>
                <a:gd name="T20" fmla="*/ 0 w 832"/>
                <a:gd name="T21" fmla="*/ 0 h 223"/>
                <a:gd name="T22" fmla="*/ 0 w 832"/>
                <a:gd name="T23" fmla="*/ 0 h 223"/>
                <a:gd name="T24" fmla="*/ 0 w 832"/>
                <a:gd name="T25" fmla="*/ 0 h 223"/>
                <a:gd name="T26" fmla="*/ 0 w 832"/>
                <a:gd name="T27" fmla="*/ 0 h 223"/>
                <a:gd name="T28" fmla="*/ 0 w 832"/>
                <a:gd name="T29" fmla="*/ 0 h 223"/>
                <a:gd name="T30" fmla="*/ 0 w 832"/>
                <a:gd name="T31" fmla="*/ 0 h 223"/>
                <a:gd name="T32" fmla="*/ 0 w 832"/>
                <a:gd name="T33" fmla="*/ 0 h 223"/>
                <a:gd name="T34" fmla="*/ 0 w 832"/>
                <a:gd name="T35" fmla="*/ 0 h 223"/>
                <a:gd name="T36" fmla="*/ 0 w 832"/>
                <a:gd name="T37" fmla="*/ 0 h 223"/>
                <a:gd name="T38" fmla="*/ 0 w 832"/>
                <a:gd name="T39" fmla="*/ 0 h 223"/>
                <a:gd name="T40" fmla="*/ 0 w 832"/>
                <a:gd name="T41" fmla="*/ 0 h 223"/>
                <a:gd name="T42" fmla="*/ 0 w 832"/>
                <a:gd name="T43" fmla="*/ 0 h 223"/>
                <a:gd name="T44" fmla="*/ 0 w 832"/>
                <a:gd name="T45" fmla="*/ 0 h 223"/>
                <a:gd name="T46" fmla="*/ 0 w 832"/>
                <a:gd name="T47" fmla="*/ 0 h 223"/>
                <a:gd name="T48" fmla="*/ 0 w 832"/>
                <a:gd name="T49" fmla="*/ 0 h 223"/>
                <a:gd name="T50" fmla="*/ 0 w 832"/>
                <a:gd name="T51" fmla="*/ 0 h 223"/>
                <a:gd name="T52" fmla="*/ 0 w 832"/>
                <a:gd name="T53" fmla="*/ 0 h 223"/>
                <a:gd name="T54" fmla="*/ 0 w 832"/>
                <a:gd name="T55" fmla="*/ 0 h 223"/>
                <a:gd name="T56" fmla="*/ 0 w 832"/>
                <a:gd name="T57" fmla="*/ 0 h 223"/>
                <a:gd name="T58" fmla="*/ 0 w 832"/>
                <a:gd name="T59" fmla="*/ 0 h 223"/>
                <a:gd name="T60" fmla="*/ 0 w 832"/>
                <a:gd name="T61" fmla="*/ 0 h 223"/>
                <a:gd name="T62" fmla="*/ 0 w 832"/>
                <a:gd name="T63" fmla="*/ 0 h 223"/>
                <a:gd name="T64" fmla="*/ 0 w 832"/>
                <a:gd name="T65" fmla="*/ 0 h 223"/>
                <a:gd name="T66" fmla="*/ 0 w 832"/>
                <a:gd name="T67" fmla="*/ 0 h 223"/>
                <a:gd name="T68" fmla="*/ 0 w 832"/>
                <a:gd name="T69" fmla="*/ 0 h 223"/>
                <a:gd name="T70" fmla="*/ 0 w 832"/>
                <a:gd name="T71" fmla="*/ 0 h 223"/>
                <a:gd name="T72" fmla="*/ 0 w 832"/>
                <a:gd name="T73" fmla="*/ 0 h 223"/>
                <a:gd name="T74" fmla="*/ 0 w 832"/>
                <a:gd name="T75" fmla="*/ 0 h 223"/>
                <a:gd name="T76" fmla="*/ 0 w 832"/>
                <a:gd name="T77" fmla="*/ 0 h 223"/>
                <a:gd name="T78" fmla="*/ 0 w 832"/>
                <a:gd name="T79" fmla="*/ 0 h 223"/>
                <a:gd name="T80" fmla="*/ 0 w 832"/>
                <a:gd name="T81" fmla="*/ 0 h 223"/>
                <a:gd name="T82" fmla="*/ 0 w 832"/>
                <a:gd name="T83" fmla="*/ 0 h 223"/>
                <a:gd name="T84" fmla="*/ 0 w 832"/>
                <a:gd name="T85" fmla="*/ 0 h 223"/>
                <a:gd name="T86" fmla="*/ 0 w 832"/>
                <a:gd name="T87" fmla="*/ 0 h 223"/>
                <a:gd name="T88" fmla="*/ 0 w 832"/>
                <a:gd name="T89" fmla="*/ 0 h 223"/>
                <a:gd name="T90" fmla="*/ 0 w 832"/>
                <a:gd name="T91" fmla="*/ 0 h 223"/>
                <a:gd name="T92" fmla="*/ 0 w 832"/>
                <a:gd name="T93" fmla="*/ 0 h 223"/>
                <a:gd name="T94" fmla="*/ 0 w 832"/>
                <a:gd name="T95" fmla="*/ 0 h 223"/>
                <a:gd name="T96" fmla="*/ 0 w 832"/>
                <a:gd name="T97" fmla="*/ 0 h 223"/>
                <a:gd name="T98" fmla="*/ 0 w 832"/>
                <a:gd name="T99" fmla="*/ 0 h 223"/>
                <a:gd name="T100" fmla="*/ 0 w 832"/>
                <a:gd name="T101" fmla="*/ 0 h 223"/>
                <a:gd name="T102" fmla="*/ 0 w 832"/>
                <a:gd name="T103" fmla="*/ 0 h 223"/>
                <a:gd name="T104" fmla="*/ 0 w 832"/>
                <a:gd name="T105" fmla="*/ 0 h 22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32"/>
                <a:gd name="T160" fmla="*/ 0 h 223"/>
                <a:gd name="T161" fmla="*/ 832 w 832"/>
                <a:gd name="T162" fmla="*/ 223 h 22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32" h="223">
                  <a:moveTo>
                    <a:pt x="805" y="118"/>
                  </a:moveTo>
                  <a:lnTo>
                    <a:pt x="806" y="117"/>
                  </a:lnTo>
                  <a:lnTo>
                    <a:pt x="784" y="124"/>
                  </a:lnTo>
                  <a:lnTo>
                    <a:pt x="760" y="130"/>
                  </a:lnTo>
                  <a:lnTo>
                    <a:pt x="738" y="136"/>
                  </a:lnTo>
                  <a:lnTo>
                    <a:pt x="715" y="140"/>
                  </a:lnTo>
                  <a:lnTo>
                    <a:pt x="692" y="142"/>
                  </a:lnTo>
                  <a:lnTo>
                    <a:pt x="668" y="144"/>
                  </a:lnTo>
                  <a:lnTo>
                    <a:pt x="644" y="145"/>
                  </a:lnTo>
                  <a:lnTo>
                    <a:pt x="621" y="145"/>
                  </a:lnTo>
                  <a:lnTo>
                    <a:pt x="597" y="144"/>
                  </a:lnTo>
                  <a:lnTo>
                    <a:pt x="574" y="143"/>
                  </a:lnTo>
                  <a:lnTo>
                    <a:pt x="549" y="140"/>
                  </a:lnTo>
                  <a:lnTo>
                    <a:pt x="526" y="137"/>
                  </a:lnTo>
                  <a:lnTo>
                    <a:pt x="501" y="134"/>
                  </a:lnTo>
                  <a:lnTo>
                    <a:pt x="476" y="128"/>
                  </a:lnTo>
                  <a:lnTo>
                    <a:pt x="452" y="124"/>
                  </a:lnTo>
                  <a:lnTo>
                    <a:pt x="427" y="118"/>
                  </a:lnTo>
                  <a:lnTo>
                    <a:pt x="377" y="106"/>
                  </a:lnTo>
                  <a:lnTo>
                    <a:pt x="327" y="93"/>
                  </a:lnTo>
                  <a:lnTo>
                    <a:pt x="276" y="77"/>
                  </a:lnTo>
                  <a:lnTo>
                    <a:pt x="225" y="62"/>
                  </a:lnTo>
                  <a:lnTo>
                    <a:pt x="174" y="46"/>
                  </a:lnTo>
                  <a:lnTo>
                    <a:pt x="123" y="30"/>
                  </a:lnTo>
                  <a:lnTo>
                    <a:pt x="71" y="15"/>
                  </a:lnTo>
                  <a:lnTo>
                    <a:pt x="19" y="0"/>
                  </a:lnTo>
                  <a:lnTo>
                    <a:pt x="0" y="75"/>
                  </a:lnTo>
                  <a:lnTo>
                    <a:pt x="50" y="90"/>
                  </a:lnTo>
                  <a:lnTo>
                    <a:pt x="100" y="104"/>
                  </a:lnTo>
                  <a:lnTo>
                    <a:pt x="151" y="120"/>
                  </a:lnTo>
                  <a:lnTo>
                    <a:pt x="203" y="136"/>
                  </a:lnTo>
                  <a:lnTo>
                    <a:pt x="254" y="152"/>
                  </a:lnTo>
                  <a:lnTo>
                    <a:pt x="305" y="167"/>
                  </a:lnTo>
                  <a:lnTo>
                    <a:pt x="357" y="181"/>
                  </a:lnTo>
                  <a:lnTo>
                    <a:pt x="410" y="194"/>
                  </a:lnTo>
                  <a:lnTo>
                    <a:pt x="435" y="200"/>
                  </a:lnTo>
                  <a:lnTo>
                    <a:pt x="462" y="205"/>
                  </a:lnTo>
                  <a:lnTo>
                    <a:pt x="489" y="209"/>
                  </a:lnTo>
                  <a:lnTo>
                    <a:pt x="514" y="213"/>
                  </a:lnTo>
                  <a:lnTo>
                    <a:pt x="541" y="217"/>
                  </a:lnTo>
                  <a:lnTo>
                    <a:pt x="567" y="220"/>
                  </a:lnTo>
                  <a:lnTo>
                    <a:pt x="593" y="222"/>
                  </a:lnTo>
                  <a:lnTo>
                    <a:pt x="620" y="223"/>
                  </a:lnTo>
                  <a:lnTo>
                    <a:pt x="646" y="223"/>
                  </a:lnTo>
                  <a:lnTo>
                    <a:pt x="672" y="221"/>
                  </a:lnTo>
                  <a:lnTo>
                    <a:pt x="699" y="219"/>
                  </a:lnTo>
                  <a:lnTo>
                    <a:pt x="725" y="216"/>
                  </a:lnTo>
                  <a:lnTo>
                    <a:pt x="752" y="211"/>
                  </a:lnTo>
                  <a:lnTo>
                    <a:pt x="779" y="206"/>
                  </a:lnTo>
                  <a:lnTo>
                    <a:pt x="804" y="199"/>
                  </a:lnTo>
                  <a:lnTo>
                    <a:pt x="831" y="191"/>
                  </a:lnTo>
                  <a:lnTo>
                    <a:pt x="832" y="190"/>
                  </a:lnTo>
                  <a:lnTo>
                    <a:pt x="805" y="11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8" name="Freeform 535"/>
            <p:cNvSpPr>
              <a:spLocks/>
            </p:cNvSpPr>
            <p:nvPr/>
          </p:nvSpPr>
          <p:spPr bwMode="auto">
            <a:xfrm>
              <a:off x="2289" y="1784"/>
              <a:ext cx="34" cy="37"/>
            </a:xfrm>
            <a:custGeom>
              <a:avLst/>
              <a:gdLst>
                <a:gd name="T0" fmla="*/ 0 w 557"/>
                <a:gd name="T1" fmla="*/ 0 h 585"/>
                <a:gd name="T2" fmla="*/ 0 w 557"/>
                <a:gd name="T3" fmla="*/ 0 h 585"/>
                <a:gd name="T4" fmla="*/ 0 w 557"/>
                <a:gd name="T5" fmla="*/ 0 h 585"/>
                <a:gd name="T6" fmla="*/ 0 w 557"/>
                <a:gd name="T7" fmla="*/ 0 h 585"/>
                <a:gd name="T8" fmla="*/ 0 w 557"/>
                <a:gd name="T9" fmla="*/ 0 h 585"/>
                <a:gd name="T10" fmla="*/ 0 w 557"/>
                <a:gd name="T11" fmla="*/ 0 h 585"/>
                <a:gd name="T12" fmla="*/ 0 w 557"/>
                <a:gd name="T13" fmla="*/ 0 h 585"/>
                <a:gd name="T14" fmla="*/ 0 w 557"/>
                <a:gd name="T15" fmla="*/ 0 h 585"/>
                <a:gd name="T16" fmla="*/ 0 w 557"/>
                <a:gd name="T17" fmla="*/ 0 h 585"/>
                <a:gd name="T18" fmla="*/ 0 w 557"/>
                <a:gd name="T19" fmla="*/ 0 h 585"/>
                <a:gd name="T20" fmla="*/ 0 w 557"/>
                <a:gd name="T21" fmla="*/ 0 h 585"/>
                <a:gd name="T22" fmla="*/ 0 w 557"/>
                <a:gd name="T23" fmla="*/ 0 h 585"/>
                <a:gd name="T24" fmla="*/ 0 w 557"/>
                <a:gd name="T25" fmla="*/ 0 h 585"/>
                <a:gd name="T26" fmla="*/ 0 w 557"/>
                <a:gd name="T27" fmla="*/ 0 h 585"/>
                <a:gd name="T28" fmla="*/ 0 w 557"/>
                <a:gd name="T29" fmla="*/ 0 h 585"/>
                <a:gd name="T30" fmla="*/ 0 w 557"/>
                <a:gd name="T31" fmla="*/ 0 h 585"/>
                <a:gd name="T32" fmla="*/ 0 w 557"/>
                <a:gd name="T33" fmla="*/ 0 h 585"/>
                <a:gd name="T34" fmla="*/ 0 w 557"/>
                <a:gd name="T35" fmla="*/ 0 h 585"/>
                <a:gd name="T36" fmla="*/ 0 w 557"/>
                <a:gd name="T37" fmla="*/ 0 h 585"/>
                <a:gd name="T38" fmla="*/ 0 w 557"/>
                <a:gd name="T39" fmla="*/ 0 h 585"/>
                <a:gd name="T40" fmla="*/ 0 w 557"/>
                <a:gd name="T41" fmla="*/ 0 h 585"/>
                <a:gd name="T42" fmla="*/ 0 w 557"/>
                <a:gd name="T43" fmla="*/ 0 h 585"/>
                <a:gd name="T44" fmla="*/ 0 w 557"/>
                <a:gd name="T45" fmla="*/ 0 h 585"/>
                <a:gd name="T46" fmla="*/ 0 w 557"/>
                <a:gd name="T47" fmla="*/ 0 h 585"/>
                <a:gd name="T48" fmla="*/ 0 w 557"/>
                <a:gd name="T49" fmla="*/ 0 h 585"/>
                <a:gd name="T50" fmla="*/ 0 w 557"/>
                <a:gd name="T51" fmla="*/ 0 h 585"/>
                <a:gd name="T52" fmla="*/ 0 w 557"/>
                <a:gd name="T53" fmla="*/ 0 h 585"/>
                <a:gd name="T54" fmla="*/ 0 w 557"/>
                <a:gd name="T55" fmla="*/ 0 h 585"/>
                <a:gd name="T56" fmla="*/ 0 w 557"/>
                <a:gd name="T57" fmla="*/ 0 h 585"/>
                <a:gd name="T58" fmla="*/ 0 w 557"/>
                <a:gd name="T59" fmla="*/ 0 h 585"/>
                <a:gd name="T60" fmla="*/ 0 w 557"/>
                <a:gd name="T61" fmla="*/ 0 h 585"/>
                <a:gd name="T62" fmla="*/ 0 w 557"/>
                <a:gd name="T63" fmla="*/ 0 h 5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7"/>
                <a:gd name="T97" fmla="*/ 0 h 585"/>
                <a:gd name="T98" fmla="*/ 557 w 557"/>
                <a:gd name="T99" fmla="*/ 585 h 5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7" h="585">
                  <a:moveTo>
                    <a:pt x="524" y="84"/>
                  </a:moveTo>
                  <a:lnTo>
                    <a:pt x="479" y="48"/>
                  </a:lnTo>
                  <a:lnTo>
                    <a:pt x="480" y="71"/>
                  </a:lnTo>
                  <a:lnTo>
                    <a:pt x="479" y="93"/>
                  </a:lnTo>
                  <a:lnTo>
                    <a:pt x="477" y="115"/>
                  </a:lnTo>
                  <a:lnTo>
                    <a:pt x="473" y="135"/>
                  </a:lnTo>
                  <a:lnTo>
                    <a:pt x="468" y="155"/>
                  </a:lnTo>
                  <a:lnTo>
                    <a:pt x="461" y="174"/>
                  </a:lnTo>
                  <a:lnTo>
                    <a:pt x="452" y="193"/>
                  </a:lnTo>
                  <a:lnTo>
                    <a:pt x="443" y="211"/>
                  </a:lnTo>
                  <a:lnTo>
                    <a:pt x="433" y="229"/>
                  </a:lnTo>
                  <a:lnTo>
                    <a:pt x="421" y="247"/>
                  </a:lnTo>
                  <a:lnTo>
                    <a:pt x="407" y="263"/>
                  </a:lnTo>
                  <a:lnTo>
                    <a:pt x="393" y="280"/>
                  </a:lnTo>
                  <a:lnTo>
                    <a:pt x="378" y="296"/>
                  </a:lnTo>
                  <a:lnTo>
                    <a:pt x="362" y="312"/>
                  </a:lnTo>
                  <a:lnTo>
                    <a:pt x="345" y="327"/>
                  </a:lnTo>
                  <a:lnTo>
                    <a:pt x="326" y="342"/>
                  </a:lnTo>
                  <a:lnTo>
                    <a:pt x="308" y="356"/>
                  </a:lnTo>
                  <a:lnTo>
                    <a:pt x="288" y="370"/>
                  </a:lnTo>
                  <a:lnTo>
                    <a:pt x="269" y="383"/>
                  </a:lnTo>
                  <a:lnTo>
                    <a:pt x="248" y="395"/>
                  </a:lnTo>
                  <a:lnTo>
                    <a:pt x="228" y="408"/>
                  </a:lnTo>
                  <a:lnTo>
                    <a:pt x="207" y="420"/>
                  </a:lnTo>
                  <a:lnTo>
                    <a:pt x="186" y="431"/>
                  </a:lnTo>
                  <a:lnTo>
                    <a:pt x="164" y="443"/>
                  </a:lnTo>
                  <a:lnTo>
                    <a:pt x="122" y="463"/>
                  </a:lnTo>
                  <a:lnTo>
                    <a:pt x="79" y="481"/>
                  </a:lnTo>
                  <a:lnTo>
                    <a:pt x="38" y="498"/>
                  </a:lnTo>
                  <a:lnTo>
                    <a:pt x="0" y="513"/>
                  </a:lnTo>
                  <a:lnTo>
                    <a:pt x="27" y="585"/>
                  </a:lnTo>
                  <a:lnTo>
                    <a:pt x="68" y="570"/>
                  </a:lnTo>
                  <a:lnTo>
                    <a:pt x="110" y="552"/>
                  </a:lnTo>
                  <a:lnTo>
                    <a:pt x="154" y="533"/>
                  </a:lnTo>
                  <a:lnTo>
                    <a:pt x="199" y="511"/>
                  </a:lnTo>
                  <a:lnTo>
                    <a:pt x="222" y="500"/>
                  </a:lnTo>
                  <a:lnTo>
                    <a:pt x="244" y="488"/>
                  </a:lnTo>
                  <a:lnTo>
                    <a:pt x="267" y="475"/>
                  </a:lnTo>
                  <a:lnTo>
                    <a:pt x="289" y="462"/>
                  </a:lnTo>
                  <a:lnTo>
                    <a:pt x="311" y="448"/>
                  </a:lnTo>
                  <a:lnTo>
                    <a:pt x="332" y="433"/>
                  </a:lnTo>
                  <a:lnTo>
                    <a:pt x="354" y="418"/>
                  </a:lnTo>
                  <a:lnTo>
                    <a:pt x="374" y="403"/>
                  </a:lnTo>
                  <a:lnTo>
                    <a:pt x="395" y="386"/>
                  </a:lnTo>
                  <a:lnTo>
                    <a:pt x="414" y="369"/>
                  </a:lnTo>
                  <a:lnTo>
                    <a:pt x="433" y="350"/>
                  </a:lnTo>
                  <a:lnTo>
                    <a:pt x="450" y="332"/>
                  </a:lnTo>
                  <a:lnTo>
                    <a:pt x="468" y="312"/>
                  </a:lnTo>
                  <a:lnTo>
                    <a:pt x="483" y="292"/>
                  </a:lnTo>
                  <a:lnTo>
                    <a:pt x="497" y="270"/>
                  </a:lnTo>
                  <a:lnTo>
                    <a:pt x="511" y="249"/>
                  </a:lnTo>
                  <a:lnTo>
                    <a:pt x="522" y="226"/>
                  </a:lnTo>
                  <a:lnTo>
                    <a:pt x="533" y="202"/>
                  </a:lnTo>
                  <a:lnTo>
                    <a:pt x="542" y="177"/>
                  </a:lnTo>
                  <a:lnTo>
                    <a:pt x="549" y="152"/>
                  </a:lnTo>
                  <a:lnTo>
                    <a:pt x="554" y="126"/>
                  </a:lnTo>
                  <a:lnTo>
                    <a:pt x="557" y="98"/>
                  </a:lnTo>
                  <a:lnTo>
                    <a:pt x="557" y="71"/>
                  </a:lnTo>
                  <a:lnTo>
                    <a:pt x="556" y="42"/>
                  </a:lnTo>
                  <a:lnTo>
                    <a:pt x="511" y="7"/>
                  </a:lnTo>
                  <a:lnTo>
                    <a:pt x="556" y="42"/>
                  </a:lnTo>
                  <a:lnTo>
                    <a:pt x="553" y="0"/>
                  </a:lnTo>
                  <a:lnTo>
                    <a:pt x="511" y="7"/>
                  </a:lnTo>
                  <a:lnTo>
                    <a:pt x="524" y="8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69" name="Freeform 536"/>
            <p:cNvSpPr>
              <a:spLocks/>
            </p:cNvSpPr>
            <p:nvPr/>
          </p:nvSpPr>
          <p:spPr bwMode="auto">
            <a:xfrm>
              <a:off x="2311" y="1777"/>
              <a:ext cx="10" cy="12"/>
            </a:xfrm>
            <a:custGeom>
              <a:avLst/>
              <a:gdLst>
                <a:gd name="T0" fmla="*/ 0 w 172"/>
                <a:gd name="T1" fmla="*/ 0 h 192"/>
                <a:gd name="T2" fmla="*/ 0 w 172"/>
                <a:gd name="T3" fmla="*/ 0 h 192"/>
                <a:gd name="T4" fmla="*/ 0 w 172"/>
                <a:gd name="T5" fmla="*/ 0 h 192"/>
                <a:gd name="T6" fmla="*/ 0 w 172"/>
                <a:gd name="T7" fmla="*/ 0 h 192"/>
                <a:gd name="T8" fmla="*/ 0 w 172"/>
                <a:gd name="T9" fmla="*/ 0 h 192"/>
                <a:gd name="T10" fmla="*/ 0 w 172"/>
                <a:gd name="T11" fmla="*/ 0 h 192"/>
                <a:gd name="T12" fmla="*/ 0 w 172"/>
                <a:gd name="T13" fmla="*/ 0 h 192"/>
                <a:gd name="T14" fmla="*/ 0 w 172"/>
                <a:gd name="T15" fmla="*/ 0 h 192"/>
                <a:gd name="T16" fmla="*/ 0 w 172"/>
                <a:gd name="T17" fmla="*/ 0 h 192"/>
                <a:gd name="T18" fmla="*/ 0 w 172"/>
                <a:gd name="T19" fmla="*/ 0 h 192"/>
                <a:gd name="T20" fmla="*/ 0 w 172"/>
                <a:gd name="T21" fmla="*/ 0 h 192"/>
                <a:gd name="T22" fmla="*/ 0 w 172"/>
                <a:gd name="T23" fmla="*/ 0 h 192"/>
                <a:gd name="T24" fmla="*/ 0 w 172"/>
                <a:gd name="T25" fmla="*/ 0 h 192"/>
                <a:gd name="T26" fmla="*/ 0 w 172"/>
                <a:gd name="T27" fmla="*/ 0 h 192"/>
                <a:gd name="T28" fmla="*/ 0 w 172"/>
                <a:gd name="T29" fmla="*/ 0 h 192"/>
                <a:gd name="T30" fmla="*/ 0 w 172"/>
                <a:gd name="T31" fmla="*/ 0 h 192"/>
                <a:gd name="T32" fmla="*/ 0 w 172"/>
                <a:gd name="T33" fmla="*/ 0 h 192"/>
                <a:gd name="T34" fmla="*/ 0 w 172"/>
                <a:gd name="T35" fmla="*/ 0 h 192"/>
                <a:gd name="T36" fmla="*/ 0 w 172"/>
                <a:gd name="T37" fmla="*/ 0 h 192"/>
                <a:gd name="T38" fmla="*/ 0 w 172"/>
                <a:gd name="T39" fmla="*/ 0 h 192"/>
                <a:gd name="T40" fmla="*/ 0 w 172"/>
                <a:gd name="T41" fmla="*/ 0 h 192"/>
                <a:gd name="T42" fmla="*/ 0 w 172"/>
                <a:gd name="T43" fmla="*/ 0 h 192"/>
                <a:gd name="T44" fmla="*/ 0 w 172"/>
                <a:gd name="T45" fmla="*/ 0 h 192"/>
                <a:gd name="T46" fmla="*/ 0 w 172"/>
                <a:gd name="T47" fmla="*/ 0 h 192"/>
                <a:gd name="T48" fmla="*/ 0 w 172"/>
                <a:gd name="T49" fmla="*/ 0 h 192"/>
                <a:gd name="T50" fmla="*/ 0 w 172"/>
                <a:gd name="T51" fmla="*/ 0 h 192"/>
                <a:gd name="T52" fmla="*/ 0 w 172"/>
                <a:gd name="T53" fmla="*/ 0 h 192"/>
                <a:gd name="T54" fmla="*/ 0 w 172"/>
                <a:gd name="T55" fmla="*/ 0 h 192"/>
                <a:gd name="T56" fmla="*/ 0 w 172"/>
                <a:gd name="T57" fmla="*/ 0 h 192"/>
                <a:gd name="T58" fmla="*/ 0 w 172"/>
                <a:gd name="T59" fmla="*/ 0 h 192"/>
                <a:gd name="T60" fmla="*/ 0 w 172"/>
                <a:gd name="T61" fmla="*/ 0 h 19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2"/>
                <a:gd name="T94" fmla="*/ 0 h 192"/>
                <a:gd name="T95" fmla="*/ 172 w 172"/>
                <a:gd name="T96" fmla="*/ 192 h 19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2" h="192">
                  <a:moveTo>
                    <a:pt x="0" y="40"/>
                  </a:moveTo>
                  <a:lnTo>
                    <a:pt x="10" y="57"/>
                  </a:lnTo>
                  <a:lnTo>
                    <a:pt x="25" y="77"/>
                  </a:lnTo>
                  <a:lnTo>
                    <a:pt x="43" y="101"/>
                  </a:lnTo>
                  <a:lnTo>
                    <a:pt x="63" y="124"/>
                  </a:lnTo>
                  <a:lnTo>
                    <a:pt x="75" y="137"/>
                  </a:lnTo>
                  <a:lnTo>
                    <a:pt x="86" y="149"/>
                  </a:lnTo>
                  <a:lnTo>
                    <a:pt x="97" y="159"/>
                  </a:lnTo>
                  <a:lnTo>
                    <a:pt x="110" y="169"/>
                  </a:lnTo>
                  <a:lnTo>
                    <a:pt x="121" y="178"/>
                  </a:lnTo>
                  <a:lnTo>
                    <a:pt x="133" y="185"/>
                  </a:lnTo>
                  <a:lnTo>
                    <a:pt x="142" y="189"/>
                  </a:lnTo>
                  <a:lnTo>
                    <a:pt x="151" y="191"/>
                  </a:lnTo>
                  <a:lnTo>
                    <a:pt x="161" y="192"/>
                  </a:lnTo>
                  <a:lnTo>
                    <a:pt x="172" y="192"/>
                  </a:lnTo>
                  <a:lnTo>
                    <a:pt x="159" y="115"/>
                  </a:lnTo>
                  <a:lnTo>
                    <a:pt x="164" y="115"/>
                  </a:lnTo>
                  <a:lnTo>
                    <a:pt x="167" y="115"/>
                  </a:lnTo>
                  <a:lnTo>
                    <a:pt x="168" y="115"/>
                  </a:lnTo>
                  <a:lnTo>
                    <a:pt x="169" y="116"/>
                  </a:lnTo>
                  <a:lnTo>
                    <a:pt x="164" y="113"/>
                  </a:lnTo>
                  <a:lnTo>
                    <a:pt x="157" y="108"/>
                  </a:lnTo>
                  <a:lnTo>
                    <a:pt x="150" y="102"/>
                  </a:lnTo>
                  <a:lnTo>
                    <a:pt x="140" y="94"/>
                  </a:lnTo>
                  <a:lnTo>
                    <a:pt x="131" y="84"/>
                  </a:lnTo>
                  <a:lnTo>
                    <a:pt x="122" y="74"/>
                  </a:lnTo>
                  <a:lnTo>
                    <a:pt x="103" y="52"/>
                  </a:lnTo>
                  <a:lnTo>
                    <a:pt x="87" y="30"/>
                  </a:lnTo>
                  <a:lnTo>
                    <a:pt x="74" y="13"/>
                  </a:lnTo>
                  <a:lnTo>
                    <a:pt x="6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0" name="Freeform 537"/>
            <p:cNvSpPr>
              <a:spLocks/>
            </p:cNvSpPr>
            <p:nvPr/>
          </p:nvSpPr>
          <p:spPr bwMode="auto">
            <a:xfrm>
              <a:off x="2317" y="1766"/>
              <a:ext cx="75" cy="57"/>
            </a:xfrm>
            <a:custGeom>
              <a:avLst/>
              <a:gdLst>
                <a:gd name="T0" fmla="*/ 0 w 1199"/>
                <a:gd name="T1" fmla="*/ 0 h 910"/>
                <a:gd name="T2" fmla="*/ 0 w 1199"/>
                <a:gd name="T3" fmla="*/ 0 h 910"/>
                <a:gd name="T4" fmla="*/ 0 w 1199"/>
                <a:gd name="T5" fmla="*/ 0 h 910"/>
                <a:gd name="T6" fmla="*/ 0 w 1199"/>
                <a:gd name="T7" fmla="*/ 0 h 910"/>
                <a:gd name="T8" fmla="*/ 0 w 1199"/>
                <a:gd name="T9" fmla="*/ 0 h 910"/>
                <a:gd name="T10" fmla="*/ 0 w 1199"/>
                <a:gd name="T11" fmla="*/ 0 h 910"/>
                <a:gd name="T12" fmla="*/ 0 w 1199"/>
                <a:gd name="T13" fmla="*/ 0 h 910"/>
                <a:gd name="T14" fmla="*/ 0 w 1199"/>
                <a:gd name="T15" fmla="*/ 0 h 910"/>
                <a:gd name="T16" fmla="*/ 0 w 1199"/>
                <a:gd name="T17" fmla="*/ 0 h 910"/>
                <a:gd name="T18" fmla="*/ 0 w 1199"/>
                <a:gd name="T19" fmla="*/ 0 h 910"/>
                <a:gd name="T20" fmla="*/ 0 w 1199"/>
                <a:gd name="T21" fmla="*/ 0 h 910"/>
                <a:gd name="T22" fmla="*/ 0 w 1199"/>
                <a:gd name="T23" fmla="*/ 0 h 910"/>
                <a:gd name="T24" fmla="*/ 0 w 1199"/>
                <a:gd name="T25" fmla="*/ 0 h 910"/>
                <a:gd name="T26" fmla="*/ 0 w 1199"/>
                <a:gd name="T27" fmla="*/ 0 h 910"/>
                <a:gd name="T28" fmla="*/ 0 w 1199"/>
                <a:gd name="T29" fmla="*/ 0 h 910"/>
                <a:gd name="T30" fmla="*/ 0 w 1199"/>
                <a:gd name="T31" fmla="*/ 0 h 910"/>
                <a:gd name="T32" fmla="*/ 0 w 1199"/>
                <a:gd name="T33" fmla="*/ 0 h 910"/>
                <a:gd name="T34" fmla="*/ 0 w 1199"/>
                <a:gd name="T35" fmla="*/ 0 h 910"/>
                <a:gd name="T36" fmla="*/ 0 w 1199"/>
                <a:gd name="T37" fmla="*/ 0 h 910"/>
                <a:gd name="T38" fmla="*/ 0 w 1199"/>
                <a:gd name="T39" fmla="*/ 0 h 910"/>
                <a:gd name="T40" fmla="*/ 0 w 1199"/>
                <a:gd name="T41" fmla="*/ 0 h 910"/>
                <a:gd name="T42" fmla="*/ 0 w 1199"/>
                <a:gd name="T43" fmla="*/ 0 h 910"/>
                <a:gd name="T44" fmla="*/ 0 w 1199"/>
                <a:gd name="T45" fmla="*/ 0 h 910"/>
                <a:gd name="T46" fmla="*/ 0 w 1199"/>
                <a:gd name="T47" fmla="*/ 0 h 910"/>
                <a:gd name="T48" fmla="*/ 0 w 1199"/>
                <a:gd name="T49" fmla="*/ 0 h 910"/>
                <a:gd name="T50" fmla="*/ 0 w 1199"/>
                <a:gd name="T51" fmla="*/ 0 h 910"/>
                <a:gd name="T52" fmla="*/ 0 w 1199"/>
                <a:gd name="T53" fmla="*/ 0 h 910"/>
                <a:gd name="T54" fmla="*/ 0 w 1199"/>
                <a:gd name="T55" fmla="*/ 0 h 910"/>
                <a:gd name="T56" fmla="*/ 0 w 1199"/>
                <a:gd name="T57" fmla="*/ 0 h 910"/>
                <a:gd name="T58" fmla="*/ 0 w 1199"/>
                <a:gd name="T59" fmla="*/ 0 h 910"/>
                <a:gd name="T60" fmla="*/ 0 w 1199"/>
                <a:gd name="T61" fmla="*/ 0 h 910"/>
                <a:gd name="T62" fmla="*/ 0 w 1199"/>
                <a:gd name="T63" fmla="*/ 0 h 910"/>
                <a:gd name="T64" fmla="*/ 0 w 1199"/>
                <a:gd name="T65" fmla="*/ 0 h 910"/>
                <a:gd name="T66" fmla="*/ 0 w 1199"/>
                <a:gd name="T67" fmla="*/ 0 h 910"/>
                <a:gd name="T68" fmla="*/ 0 w 1199"/>
                <a:gd name="T69" fmla="*/ 0 h 910"/>
                <a:gd name="T70" fmla="*/ 0 w 1199"/>
                <a:gd name="T71" fmla="*/ 0 h 910"/>
                <a:gd name="T72" fmla="*/ 0 w 1199"/>
                <a:gd name="T73" fmla="*/ 0 h 910"/>
                <a:gd name="T74" fmla="*/ 0 w 1199"/>
                <a:gd name="T75" fmla="*/ 0 h 910"/>
                <a:gd name="T76" fmla="*/ 0 w 1199"/>
                <a:gd name="T77" fmla="*/ 0 h 910"/>
                <a:gd name="T78" fmla="*/ 0 w 1199"/>
                <a:gd name="T79" fmla="*/ 0 h 910"/>
                <a:gd name="T80" fmla="*/ 0 w 1199"/>
                <a:gd name="T81" fmla="*/ 0 h 910"/>
                <a:gd name="T82" fmla="*/ 0 w 1199"/>
                <a:gd name="T83" fmla="*/ 0 h 910"/>
                <a:gd name="T84" fmla="*/ 0 w 1199"/>
                <a:gd name="T85" fmla="*/ 0 h 910"/>
                <a:gd name="T86" fmla="*/ 0 w 1199"/>
                <a:gd name="T87" fmla="*/ 0 h 910"/>
                <a:gd name="T88" fmla="*/ 0 w 1199"/>
                <a:gd name="T89" fmla="*/ 0 h 9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99"/>
                <a:gd name="T136" fmla="*/ 0 h 910"/>
                <a:gd name="T137" fmla="*/ 1199 w 1199"/>
                <a:gd name="T138" fmla="*/ 910 h 9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99" h="910">
                  <a:moveTo>
                    <a:pt x="766" y="132"/>
                  </a:moveTo>
                  <a:lnTo>
                    <a:pt x="736" y="112"/>
                  </a:lnTo>
                  <a:lnTo>
                    <a:pt x="705" y="92"/>
                  </a:lnTo>
                  <a:lnTo>
                    <a:pt x="671" y="74"/>
                  </a:lnTo>
                  <a:lnTo>
                    <a:pt x="636" y="56"/>
                  </a:lnTo>
                  <a:lnTo>
                    <a:pt x="617" y="49"/>
                  </a:lnTo>
                  <a:lnTo>
                    <a:pt x="599" y="42"/>
                  </a:lnTo>
                  <a:lnTo>
                    <a:pt x="579" y="35"/>
                  </a:lnTo>
                  <a:lnTo>
                    <a:pt x="561" y="29"/>
                  </a:lnTo>
                  <a:lnTo>
                    <a:pt x="542" y="23"/>
                  </a:lnTo>
                  <a:lnTo>
                    <a:pt x="522" y="18"/>
                  </a:lnTo>
                  <a:lnTo>
                    <a:pt x="503" y="12"/>
                  </a:lnTo>
                  <a:lnTo>
                    <a:pt x="482" y="9"/>
                  </a:lnTo>
                  <a:lnTo>
                    <a:pt x="463" y="5"/>
                  </a:lnTo>
                  <a:lnTo>
                    <a:pt x="442" y="3"/>
                  </a:lnTo>
                  <a:lnTo>
                    <a:pt x="423" y="1"/>
                  </a:lnTo>
                  <a:lnTo>
                    <a:pt x="402" y="0"/>
                  </a:lnTo>
                  <a:lnTo>
                    <a:pt x="383" y="0"/>
                  </a:lnTo>
                  <a:lnTo>
                    <a:pt x="363" y="0"/>
                  </a:lnTo>
                  <a:lnTo>
                    <a:pt x="344" y="2"/>
                  </a:lnTo>
                  <a:lnTo>
                    <a:pt x="324" y="4"/>
                  </a:lnTo>
                  <a:lnTo>
                    <a:pt x="305" y="7"/>
                  </a:lnTo>
                  <a:lnTo>
                    <a:pt x="285" y="12"/>
                  </a:lnTo>
                  <a:lnTo>
                    <a:pt x="267" y="18"/>
                  </a:lnTo>
                  <a:lnTo>
                    <a:pt x="248" y="24"/>
                  </a:lnTo>
                  <a:lnTo>
                    <a:pt x="230" y="31"/>
                  </a:lnTo>
                  <a:lnTo>
                    <a:pt x="213" y="40"/>
                  </a:lnTo>
                  <a:lnTo>
                    <a:pt x="195" y="49"/>
                  </a:lnTo>
                  <a:lnTo>
                    <a:pt x="179" y="61"/>
                  </a:lnTo>
                  <a:lnTo>
                    <a:pt x="174" y="65"/>
                  </a:lnTo>
                  <a:lnTo>
                    <a:pt x="169" y="70"/>
                  </a:lnTo>
                  <a:lnTo>
                    <a:pt x="165" y="75"/>
                  </a:lnTo>
                  <a:lnTo>
                    <a:pt x="163" y="81"/>
                  </a:lnTo>
                  <a:lnTo>
                    <a:pt x="162" y="88"/>
                  </a:lnTo>
                  <a:lnTo>
                    <a:pt x="161" y="95"/>
                  </a:lnTo>
                  <a:lnTo>
                    <a:pt x="161" y="104"/>
                  </a:lnTo>
                  <a:lnTo>
                    <a:pt x="162" y="112"/>
                  </a:lnTo>
                  <a:lnTo>
                    <a:pt x="165" y="129"/>
                  </a:lnTo>
                  <a:lnTo>
                    <a:pt x="169" y="148"/>
                  </a:lnTo>
                  <a:lnTo>
                    <a:pt x="175" y="168"/>
                  </a:lnTo>
                  <a:lnTo>
                    <a:pt x="181" y="189"/>
                  </a:lnTo>
                  <a:lnTo>
                    <a:pt x="187" y="210"/>
                  </a:lnTo>
                  <a:lnTo>
                    <a:pt x="193" y="233"/>
                  </a:lnTo>
                  <a:lnTo>
                    <a:pt x="197" y="254"/>
                  </a:lnTo>
                  <a:lnTo>
                    <a:pt x="200" y="277"/>
                  </a:lnTo>
                  <a:lnTo>
                    <a:pt x="201" y="288"/>
                  </a:lnTo>
                  <a:lnTo>
                    <a:pt x="201" y="298"/>
                  </a:lnTo>
                  <a:lnTo>
                    <a:pt x="200" y="308"/>
                  </a:lnTo>
                  <a:lnTo>
                    <a:pt x="198" y="320"/>
                  </a:lnTo>
                  <a:lnTo>
                    <a:pt x="196" y="330"/>
                  </a:lnTo>
                  <a:lnTo>
                    <a:pt x="193" y="340"/>
                  </a:lnTo>
                  <a:lnTo>
                    <a:pt x="189" y="349"/>
                  </a:lnTo>
                  <a:lnTo>
                    <a:pt x="184" y="359"/>
                  </a:lnTo>
                  <a:lnTo>
                    <a:pt x="145" y="417"/>
                  </a:lnTo>
                  <a:lnTo>
                    <a:pt x="101" y="481"/>
                  </a:lnTo>
                  <a:lnTo>
                    <a:pt x="80" y="514"/>
                  </a:lnTo>
                  <a:lnTo>
                    <a:pt x="60" y="548"/>
                  </a:lnTo>
                  <a:lnTo>
                    <a:pt x="51" y="566"/>
                  </a:lnTo>
                  <a:lnTo>
                    <a:pt x="41" y="582"/>
                  </a:lnTo>
                  <a:lnTo>
                    <a:pt x="33" y="599"/>
                  </a:lnTo>
                  <a:lnTo>
                    <a:pt x="25" y="616"/>
                  </a:lnTo>
                  <a:lnTo>
                    <a:pt x="19" y="632"/>
                  </a:lnTo>
                  <a:lnTo>
                    <a:pt x="13" y="649"/>
                  </a:lnTo>
                  <a:lnTo>
                    <a:pt x="8" y="665"/>
                  </a:lnTo>
                  <a:lnTo>
                    <a:pt x="4" y="681"/>
                  </a:lnTo>
                  <a:lnTo>
                    <a:pt x="1" y="697"/>
                  </a:lnTo>
                  <a:lnTo>
                    <a:pt x="0" y="712"/>
                  </a:lnTo>
                  <a:lnTo>
                    <a:pt x="0" y="726"/>
                  </a:lnTo>
                  <a:lnTo>
                    <a:pt x="2" y="742"/>
                  </a:lnTo>
                  <a:lnTo>
                    <a:pt x="5" y="755"/>
                  </a:lnTo>
                  <a:lnTo>
                    <a:pt x="11" y="768"/>
                  </a:lnTo>
                  <a:lnTo>
                    <a:pt x="17" y="782"/>
                  </a:lnTo>
                  <a:lnTo>
                    <a:pt x="25" y="794"/>
                  </a:lnTo>
                  <a:lnTo>
                    <a:pt x="35" y="805"/>
                  </a:lnTo>
                  <a:lnTo>
                    <a:pt x="47" y="816"/>
                  </a:lnTo>
                  <a:lnTo>
                    <a:pt x="62" y="826"/>
                  </a:lnTo>
                  <a:lnTo>
                    <a:pt x="78" y="835"/>
                  </a:lnTo>
                  <a:lnTo>
                    <a:pt x="114" y="850"/>
                  </a:lnTo>
                  <a:lnTo>
                    <a:pt x="150" y="864"/>
                  </a:lnTo>
                  <a:lnTo>
                    <a:pt x="187" y="876"/>
                  </a:lnTo>
                  <a:lnTo>
                    <a:pt x="224" y="885"/>
                  </a:lnTo>
                  <a:lnTo>
                    <a:pt x="262" y="893"/>
                  </a:lnTo>
                  <a:lnTo>
                    <a:pt x="300" y="901"/>
                  </a:lnTo>
                  <a:lnTo>
                    <a:pt x="339" y="905"/>
                  </a:lnTo>
                  <a:lnTo>
                    <a:pt x="377" y="909"/>
                  </a:lnTo>
                  <a:lnTo>
                    <a:pt x="415" y="910"/>
                  </a:lnTo>
                  <a:lnTo>
                    <a:pt x="455" y="910"/>
                  </a:lnTo>
                  <a:lnTo>
                    <a:pt x="494" y="909"/>
                  </a:lnTo>
                  <a:lnTo>
                    <a:pt x="533" y="905"/>
                  </a:lnTo>
                  <a:lnTo>
                    <a:pt x="572" y="901"/>
                  </a:lnTo>
                  <a:lnTo>
                    <a:pt x="611" y="894"/>
                  </a:lnTo>
                  <a:lnTo>
                    <a:pt x="649" y="886"/>
                  </a:lnTo>
                  <a:lnTo>
                    <a:pt x="687" y="877"/>
                  </a:lnTo>
                  <a:lnTo>
                    <a:pt x="725" y="866"/>
                  </a:lnTo>
                  <a:lnTo>
                    <a:pt x="762" y="854"/>
                  </a:lnTo>
                  <a:lnTo>
                    <a:pt x="798" y="840"/>
                  </a:lnTo>
                  <a:lnTo>
                    <a:pt x="834" y="825"/>
                  </a:lnTo>
                  <a:lnTo>
                    <a:pt x="869" y="807"/>
                  </a:lnTo>
                  <a:lnTo>
                    <a:pt x="902" y="790"/>
                  </a:lnTo>
                  <a:lnTo>
                    <a:pt x="935" y="771"/>
                  </a:lnTo>
                  <a:lnTo>
                    <a:pt x="968" y="750"/>
                  </a:lnTo>
                  <a:lnTo>
                    <a:pt x="999" y="727"/>
                  </a:lnTo>
                  <a:lnTo>
                    <a:pt x="1027" y="704"/>
                  </a:lnTo>
                  <a:lnTo>
                    <a:pt x="1056" y="679"/>
                  </a:lnTo>
                  <a:lnTo>
                    <a:pt x="1083" y="653"/>
                  </a:lnTo>
                  <a:lnTo>
                    <a:pt x="1108" y="626"/>
                  </a:lnTo>
                  <a:lnTo>
                    <a:pt x="1133" y="597"/>
                  </a:lnTo>
                  <a:lnTo>
                    <a:pt x="1154" y="568"/>
                  </a:lnTo>
                  <a:lnTo>
                    <a:pt x="1175" y="536"/>
                  </a:lnTo>
                  <a:lnTo>
                    <a:pt x="1185" y="518"/>
                  </a:lnTo>
                  <a:lnTo>
                    <a:pt x="1191" y="501"/>
                  </a:lnTo>
                  <a:lnTo>
                    <a:pt x="1197" y="485"/>
                  </a:lnTo>
                  <a:lnTo>
                    <a:pt x="1199" y="468"/>
                  </a:lnTo>
                  <a:lnTo>
                    <a:pt x="1198" y="453"/>
                  </a:lnTo>
                  <a:lnTo>
                    <a:pt x="1195" y="438"/>
                  </a:lnTo>
                  <a:lnTo>
                    <a:pt x="1191" y="423"/>
                  </a:lnTo>
                  <a:lnTo>
                    <a:pt x="1184" y="409"/>
                  </a:lnTo>
                  <a:lnTo>
                    <a:pt x="1176" y="395"/>
                  </a:lnTo>
                  <a:lnTo>
                    <a:pt x="1167" y="381"/>
                  </a:lnTo>
                  <a:lnTo>
                    <a:pt x="1154" y="368"/>
                  </a:lnTo>
                  <a:lnTo>
                    <a:pt x="1142" y="356"/>
                  </a:lnTo>
                  <a:lnTo>
                    <a:pt x="1128" y="343"/>
                  </a:lnTo>
                  <a:lnTo>
                    <a:pt x="1112" y="331"/>
                  </a:lnTo>
                  <a:lnTo>
                    <a:pt x="1096" y="319"/>
                  </a:lnTo>
                  <a:lnTo>
                    <a:pt x="1079" y="307"/>
                  </a:lnTo>
                  <a:lnTo>
                    <a:pt x="1041" y="285"/>
                  </a:lnTo>
                  <a:lnTo>
                    <a:pt x="1002" y="262"/>
                  </a:lnTo>
                  <a:lnTo>
                    <a:pt x="960" y="241"/>
                  </a:lnTo>
                  <a:lnTo>
                    <a:pt x="919" y="219"/>
                  </a:lnTo>
                  <a:lnTo>
                    <a:pt x="877" y="198"/>
                  </a:lnTo>
                  <a:lnTo>
                    <a:pt x="837" y="176"/>
                  </a:lnTo>
                  <a:lnTo>
                    <a:pt x="818" y="166"/>
                  </a:lnTo>
                  <a:lnTo>
                    <a:pt x="800" y="155"/>
                  </a:lnTo>
                  <a:lnTo>
                    <a:pt x="782" y="144"/>
                  </a:lnTo>
                  <a:lnTo>
                    <a:pt x="766" y="13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1" name="Freeform 538"/>
            <p:cNvSpPr>
              <a:spLocks/>
            </p:cNvSpPr>
            <p:nvPr/>
          </p:nvSpPr>
          <p:spPr bwMode="auto">
            <a:xfrm>
              <a:off x="2327" y="1764"/>
              <a:ext cx="39" cy="12"/>
            </a:xfrm>
            <a:custGeom>
              <a:avLst/>
              <a:gdLst>
                <a:gd name="T0" fmla="*/ 0 w 633"/>
                <a:gd name="T1" fmla="*/ 0 h 202"/>
                <a:gd name="T2" fmla="*/ 0 w 633"/>
                <a:gd name="T3" fmla="*/ 0 h 202"/>
                <a:gd name="T4" fmla="*/ 0 w 633"/>
                <a:gd name="T5" fmla="*/ 0 h 202"/>
                <a:gd name="T6" fmla="*/ 0 w 633"/>
                <a:gd name="T7" fmla="*/ 0 h 202"/>
                <a:gd name="T8" fmla="*/ 0 w 633"/>
                <a:gd name="T9" fmla="*/ 0 h 202"/>
                <a:gd name="T10" fmla="*/ 0 w 633"/>
                <a:gd name="T11" fmla="*/ 0 h 202"/>
                <a:gd name="T12" fmla="*/ 0 w 633"/>
                <a:gd name="T13" fmla="*/ 0 h 202"/>
                <a:gd name="T14" fmla="*/ 0 w 633"/>
                <a:gd name="T15" fmla="*/ 0 h 202"/>
                <a:gd name="T16" fmla="*/ 0 w 633"/>
                <a:gd name="T17" fmla="*/ 0 h 202"/>
                <a:gd name="T18" fmla="*/ 0 w 633"/>
                <a:gd name="T19" fmla="*/ 0 h 202"/>
                <a:gd name="T20" fmla="*/ 0 w 633"/>
                <a:gd name="T21" fmla="*/ 0 h 202"/>
                <a:gd name="T22" fmla="*/ 0 w 633"/>
                <a:gd name="T23" fmla="*/ 0 h 202"/>
                <a:gd name="T24" fmla="*/ 0 w 633"/>
                <a:gd name="T25" fmla="*/ 0 h 202"/>
                <a:gd name="T26" fmla="*/ 0 w 633"/>
                <a:gd name="T27" fmla="*/ 0 h 202"/>
                <a:gd name="T28" fmla="*/ 0 w 633"/>
                <a:gd name="T29" fmla="*/ 0 h 202"/>
                <a:gd name="T30" fmla="*/ 0 w 633"/>
                <a:gd name="T31" fmla="*/ 0 h 202"/>
                <a:gd name="T32" fmla="*/ 0 w 633"/>
                <a:gd name="T33" fmla="*/ 0 h 202"/>
                <a:gd name="T34" fmla="*/ 0 w 633"/>
                <a:gd name="T35" fmla="*/ 0 h 202"/>
                <a:gd name="T36" fmla="*/ 0 w 633"/>
                <a:gd name="T37" fmla="*/ 0 h 202"/>
                <a:gd name="T38" fmla="*/ 0 w 633"/>
                <a:gd name="T39" fmla="*/ 0 h 202"/>
                <a:gd name="T40" fmla="*/ 0 w 633"/>
                <a:gd name="T41" fmla="*/ 0 h 202"/>
                <a:gd name="T42" fmla="*/ 0 w 633"/>
                <a:gd name="T43" fmla="*/ 0 h 202"/>
                <a:gd name="T44" fmla="*/ 0 w 633"/>
                <a:gd name="T45" fmla="*/ 0 h 202"/>
                <a:gd name="T46" fmla="*/ 0 w 633"/>
                <a:gd name="T47" fmla="*/ 0 h 202"/>
                <a:gd name="T48" fmla="*/ 0 w 633"/>
                <a:gd name="T49" fmla="*/ 0 h 202"/>
                <a:gd name="T50" fmla="*/ 0 w 633"/>
                <a:gd name="T51" fmla="*/ 0 h 202"/>
                <a:gd name="T52" fmla="*/ 0 w 633"/>
                <a:gd name="T53" fmla="*/ 0 h 202"/>
                <a:gd name="T54" fmla="*/ 0 w 633"/>
                <a:gd name="T55" fmla="*/ 0 h 202"/>
                <a:gd name="T56" fmla="*/ 0 w 633"/>
                <a:gd name="T57" fmla="*/ 0 h 202"/>
                <a:gd name="T58" fmla="*/ 0 w 633"/>
                <a:gd name="T59" fmla="*/ 0 h 202"/>
                <a:gd name="T60" fmla="*/ 0 w 633"/>
                <a:gd name="T61" fmla="*/ 0 h 202"/>
                <a:gd name="T62" fmla="*/ 0 w 633"/>
                <a:gd name="T63" fmla="*/ 0 h 202"/>
                <a:gd name="T64" fmla="*/ 0 w 633"/>
                <a:gd name="T65" fmla="*/ 0 h 202"/>
                <a:gd name="T66" fmla="*/ 0 w 633"/>
                <a:gd name="T67" fmla="*/ 0 h 202"/>
                <a:gd name="T68" fmla="*/ 0 w 633"/>
                <a:gd name="T69" fmla="*/ 0 h 202"/>
                <a:gd name="T70" fmla="*/ 0 w 633"/>
                <a:gd name="T71" fmla="*/ 0 h 202"/>
                <a:gd name="T72" fmla="*/ 0 w 633"/>
                <a:gd name="T73" fmla="*/ 0 h 202"/>
                <a:gd name="T74" fmla="*/ 0 w 633"/>
                <a:gd name="T75" fmla="*/ 0 h 202"/>
                <a:gd name="T76" fmla="*/ 0 w 633"/>
                <a:gd name="T77" fmla="*/ 0 h 202"/>
                <a:gd name="T78" fmla="*/ 0 w 633"/>
                <a:gd name="T79" fmla="*/ 0 h 202"/>
                <a:gd name="T80" fmla="*/ 0 w 633"/>
                <a:gd name="T81" fmla="*/ 0 h 202"/>
                <a:gd name="T82" fmla="*/ 0 w 633"/>
                <a:gd name="T83" fmla="*/ 0 h 202"/>
                <a:gd name="T84" fmla="*/ 0 w 633"/>
                <a:gd name="T85" fmla="*/ 0 h 202"/>
                <a:gd name="T86" fmla="*/ 0 w 633"/>
                <a:gd name="T87" fmla="*/ 0 h 202"/>
                <a:gd name="T88" fmla="*/ 0 w 633"/>
                <a:gd name="T89" fmla="*/ 0 h 202"/>
                <a:gd name="T90" fmla="*/ 0 w 633"/>
                <a:gd name="T91" fmla="*/ 0 h 202"/>
                <a:gd name="T92" fmla="*/ 0 w 633"/>
                <a:gd name="T93" fmla="*/ 0 h 202"/>
                <a:gd name="T94" fmla="*/ 0 w 633"/>
                <a:gd name="T95" fmla="*/ 0 h 202"/>
                <a:gd name="T96" fmla="*/ 0 w 633"/>
                <a:gd name="T97" fmla="*/ 0 h 202"/>
                <a:gd name="T98" fmla="*/ 0 w 633"/>
                <a:gd name="T99" fmla="*/ 0 h 202"/>
                <a:gd name="T100" fmla="*/ 0 w 633"/>
                <a:gd name="T101" fmla="*/ 0 h 202"/>
                <a:gd name="T102" fmla="*/ 0 w 633"/>
                <a:gd name="T103" fmla="*/ 0 h 202"/>
                <a:gd name="T104" fmla="*/ 0 w 633"/>
                <a:gd name="T105" fmla="*/ 0 h 202"/>
                <a:gd name="T106" fmla="*/ 0 w 633"/>
                <a:gd name="T107" fmla="*/ 0 h 202"/>
                <a:gd name="T108" fmla="*/ 0 w 633"/>
                <a:gd name="T109" fmla="*/ 0 h 202"/>
                <a:gd name="T110" fmla="*/ 0 w 633"/>
                <a:gd name="T111" fmla="*/ 0 h 202"/>
                <a:gd name="T112" fmla="*/ 0 w 633"/>
                <a:gd name="T113" fmla="*/ 0 h 202"/>
                <a:gd name="T114" fmla="*/ 0 w 633"/>
                <a:gd name="T115" fmla="*/ 0 h 202"/>
                <a:gd name="T116" fmla="*/ 0 w 633"/>
                <a:gd name="T117" fmla="*/ 0 h 202"/>
                <a:gd name="T118" fmla="*/ 0 w 633"/>
                <a:gd name="T119" fmla="*/ 0 h 202"/>
                <a:gd name="T120" fmla="*/ 0 w 633"/>
                <a:gd name="T121" fmla="*/ 0 h 2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3"/>
                <a:gd name="T184" fmla="*/ 0 h 202"/>
                <a:gd name="T185" fmla="*/ 633 w 633"/>
                <a:gd name="T186" fmla="*/ 202 h 2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3" h="202">
                  <a:moveTo>
                    <a:pt x="45" y="130"/>
                  </a:moveTo>
                  <a:lnTo>
                    <a:pt x="44" y="131"/>
                  </a:lnTo>
                  <a:lnTo>
                    <a:pt x="59" y="121"/>
                  </a:lnTo>
                  <a:lnTo>
                    <a:pt x="74" y="113"/>
                  </a:lnTo>
                  <a:lnTo>
                    <a:pt x="90" y="106"/>
                  </a:lnTo>
                  <a:lnTo>
                    <a:pt x="106" y="99"/>
                  </a:lnTo>
                  <a:lnTo>
                    <a:pt x="122" y="93"/>
                  </a:lnTo>
                  <a:lnTo>
                    <a:pt x="140" y="88"/>
                  </a:lnTo>
                  <a:lnTo>
                    <a:pt x="156" y="85"/>
                  </a:lnTo>
                  <a:lnTo>
                    <a:pt x="173" y="82"/>
                  </a:lnTo>
                  <a:lnTo>
                    <a:pt x="191" y="79"/>
                  </a:lnTo>
                  <a:lnTo>
                    <a:pt x="209" y="78"/>
                  </a:lnTo>
                  <a:lnTo>
                    <a:pt x="227" y="78"/>
                  </a:lnTo>
                  <a:lnTo>
                    <a:pt x="245" y="78"/>
                  </a:lnTo>
                  <a:lnTo>
                    <a:pt x="264" y="79"/>
                  </a:lnTo>
                  <a:lnTo>
                    <a:pt x="282" y="80"/>
                  </a:lnTo>
                  <a:lnTo>
                    <a:pt x="300" y="83"/>
                  </a:lnTo>
                  <a:lnTo>
                    <a:pt x="319" y="86"/>
                  </a:lnTo>
                  <a:lnTo>
                    <a:pt x="338" y="89"/>
                  </a:lnTo>
                  <a:lnTo>
                    <a:pt x="357" y="94"/>
                  </a:lnTo>
                  <a:lnTo>
                    <a:pt x="374" y="99"/>
                  </a:lnTo>
                  <a:lnTo>
                    <a:pt x="393" y="105"/>
                  </a:lnTo>
                  <a:lnTo>
                    <a:pt x="411" y="111"/>
                  </a:lnTo>
                  <a:lnTo>
                    <a:pt x="429" y="117"/>
                  </a:lnTo>
                  <a:lnTo>
                    <a:pt x="447" y="124"/>
                  </a:lnTo>
                  <a:lnTo>
                    <a:pt x="463" y="131"/>
                  </a:lnTo>
                  <a:lnTo>
                    <a:pt x="497" y="148"/>
                  </a:lnTo>
                  <a:lnTo>
                    <a:pt x="529" y="165"/>
                  </a:lnTo>
                  <a:lnTo>
                    <a:pt x="559" y="184"/>
                  </a:lnTo>
                  <a:lnTo>
                    <a:pt x="586" y="202"/>
                  </a:lnTo>
                  <a:lnTo>
                    <a:pt x="633" y="140"/>
                  </a:lnTo>
                  <a:lnTo>
                    <a:pt x="602" y="118"/>
                  </a:lnTo>
                  <a:lnTo>
                    <a:pt x="568" y="98"/>
                  </a:lnTo>
                  <a:lnTo>
                    <a:pt x="532" y="78"/>
                  </a:lnTo>
                  <a:lnTo>
                    <a:pt x="496" y="61"/>
                  </a:lnTo>
                  <a:lnTo>
                    <a:pt x="476" y="52"/>
                  </a:lnTo>
                  <a:lnTo>
                    <a:pt x="456" y="44"/>
                  </a:lnTo>
                  <a:lnTo>
                    <a:pt x="437" y="37"/>
                  </a:lnTo>
                  <a:lnTo>
                    <a:pt x="416" y="31"/>
                  </a:lnTo>
                  <a:lnTo>
                    <a:pt x="396" y="25"/>
                  </a:lnTo>
                  <a:lnTo>
                    <a:pt x="375" y="19"/>
                  </a:lnTo>
                  <a:lnTo>
                    <a:pt x="355" y="14"/>
                  </a:lnTo>
                  <a:lnTo>
                    <a:pt x="333" y="9"/>
                  </a:lnTo>
                  <a:lnTo>
                    <a:pt x="312" y="6"/>
                  </a:lnTo>
                  <a:lnTo>
                    <a:pt x="290" y="3"/>
                  </a:lnTo>
                  <a:lnTo>
                    <a:pt x="270" y="1"/>
                  </a:lnTo>
                  <a:lnTo>
                    <a:pt x="248" y="0"/>
                  </a:lnTo>
                  <a:lnTo>
                    <a:pt x="227" y="0"/>
                  </a:lnTo>
                  <a:lnTo>
                    <a:pt x="205" y="1"/>
                  </a:lnTo>
                  <a:lnTo>
                    <a:pt x="184" y="2"/>
                  </a:lnTo>
                  <a:lnTo>
                    <a:pt x="162" y="5"/>
                  </a:lnTo>
                  <a:lnTo>
                    <a:pt x="141" y="8"/>
                  </a:lnTo>
                  <a:lnTo>
                    <a:pt x="120" y="14"/>
                  </a:lnTo>
                  <a:lnTo>
                    <a:pt x="100" y="20"/>
                  </a:lnTo>
                  <a:lnTo>
                    <a:pt x="79" y="27"/>
                  </a:lnTo>
                  <a:lnTo>
                    <a:pt x="59" y="35"/>
                  </a:lnTo>
                  <a:lnTo>
                    <a:pt x="39" y="44"/>
                  </a:lnTo>
                  <a:lnTo>
                    <a:pt x="20" y="56"/>
                  </a:lnTo>
                  <a:lnTo>
                    <a:pt x="0" y="67"/>
                  </a:lnTo>
                  <a:lnTo>
                    <a:pt x="0" y="68"/>
                  </a:lnTo>
                  <a:lnTo>
                    <a:pt x="45" y="1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2" name="Freeform 539"/>
            <p:cNvSpPr>
              <a:spLocks/>
            </p:cNvSpPr>
            <p:nvPr/>
          </p:nvSpPr>
          <p:spPr bwMode="auto">
            <a:xfrm>
              <a:off x="2324" y="1768"/>
              <a:ext cx="8" cy="22"/>
            </a:xfrm>
            <a:custGeom>
              <a:avLst/>
              <a:gdLst>
                <a:gd name="T0" fmla="*/ 0 w 117"/>
                <a:gd name="T1" fmla="*/ 0 h 351"/>
                <a:gd name="T2" fmla="*/ 0 w 117"/>
                <a:gd name="T3" fmla="*/ 0 h 351"/>
                <a:gd name="T4" fmla="*/ 0 w 117"/>
                <a:gd name="T5" fmla="*/ 0 h 351"/>
                <a:gd name="T6" fmla="*/ 0 w 117"/>
                <a:gd name="T7" fmla="*/ 0 h 351"/>
                <a:gd name="T8" fmla="*/ 0 w 117"/>
                <a:gd name="T9" fmla="*/ 0 h 351"/>
                <a:gd name="T10" fmla="*/ 0 w 117"/>
                <a:gd name="T11" fmla="*/ 0 h 351"/>
                <a:gd name="T12" fmla="*/ 0 w 117"/>
                <a:gd name="T13" fmla="*/ 0 h 351"/>
                <a:gd name="T14" fmla="*/ 0 w 117"/>
                <a:gd name="T15" fmla="*/ 0 h 351"/>
                <a:gd name="T16" fmla="*/ 0 w 117"/>
                <a:gd name="T17" fmla="*/ 0 h 351"/>
                <a:gd name="T18" fmla="*/ 0 w 117"/>
                <a:gd name="T19" fmla="*/ 0 h 351"/>
                <a:gd name="T20" fmla="*/ 0 w 117"/>
                <a:gd name="T21" fmla="*/ 0 h 351"/>
                <a:gd name="T22" fmla="*/ 0 w 117"/>
                <a:gd name="T23" fmla="*/ 0 h 351"/>
                <a:gd name="T24" fmla="*/ 0 w 117"/>
                <a:gd name="T25" fmla="*/ 0 h 351"/>
                <a:gd name="T26" fmla="*/ 0 w 117"/>
                <a:gd name="T27" fmla="*/ 0 h 351"/>
                <a:gd name="T28" fmla="*/ 0 w 117"/>
                <a:gd name="T29" fmla="*/ 0 h 351"/>
                <a:gd name="T30" fmla="*/ 0 w 117"/>
                <a:gd name="T31" fmla="*/ 0 h 351"/>
                <a:gd name="T32" fmla="*/ 0 w 117"/>
                <a:gd name="T33" fmla="*/ 0 h 351"/>
                <a:gd name="T34" fmla="*/ 0 w 117"/>
                <a:gd name="T35" fmla="*/ 0 h 351"/>
                <a:gd name="T36" fmla="*/ 0 w 117"/>
                <a:gd name="T37" fmla="*/ 0 h 351"/>
                <a:gd name="T38" fmla="*/ 0 w 117"/>
                <a:gd name="T39" fmla="*/ 0 h 351"/>
                <a:gd name="T40" fmla="*/ 0 w 117"/>
                <a:gd name="T41" fmla="*/ 0 h 351"/>
                <a:gd name="T42" fmla="*/ 0 w 117"/>
                <a:gd name="T43" fmla="*/ 0 h 351"/>
                <a:gd name="T44" fmla="*/ 0 w 117"/>
                <a:gd name="T45" fmla="*/ 0 h 351"/>
                <a:gd name="T46" fmla="*/ 0 w 117"/>
                <a:gd name="T47" fmla="*/ 0 h 351"/>
                <a:gd name="T48" fmla="*/ 0 w 117"/>
                <a:gd name="T49" fmla="*/ 0 h 351"/>
                <a:gd name="T50" fmla="*/ 0 w 117"/>
                <a:gd name="T51" fmla="*/ 0 h 351"/>
                <a:gd name="T52" fmla="*/ 0 w 117"/>
                <a:gd name="T53" fmla="*/ 0 h 351"/>
                <a:gd name="T54" fmla="*/ 0 w 117"/>
                <a:gd name="T55" fmla="*/ 0 h 351"/>
                <a:gd name="T56" fmla="*/ 0 w 117"/>
                <a:gd name="T57" fmla="*/ 0 h 351"/>
                <a:gd name="T58" fmla="*/ 0 w 117"/>
                <a:gd name="T59" fmla="*/ 0 h 351"/>
                <a:gd name="T60" fmla="*/ 0 w 117"/>
                <a:gd name="T61" fmla="*/ 0 h 351"/>
                <a:gd name="T62" fmla="*/ 0 w 117"/>
                <a:gd name="T63" fmla="*/ 0 h 351"/>
                <a:gd name="T64" fmla="*/ 0 w 117"/>
                <a:gd name="T65" fmla="*/ 0 h 351"/>
                <a:gd name="T66" fmla="*/ 0 w 117"/>
                <a:gd name="T67" fmla="*/ 0 h 351"/>
                <a:gd name="T68" fmla="*/ 0 w 117"/>
                <a:gd name="T69" fmla="*/ 0 h 351"/>
                <a:gd name="T70" fmla="*/ 0 w 117"/>
                <a:gd name="T71" fmla="*/ 0 h 351"/>
                <a:gd name="T72" fmla="*/ 0 w 117"/>
                <a:gd name="T73" fmla="*/ 0 h 351"/>
                <a:gd name="T74" fmla="*/ 0 w 117"/>
                <a:gd name="T75" fmla="*/ 0 h 351"/>
                <a:gd name="T76" fmla="*/ 0 w 117"/>
                <a:gd name="T77" fmla="*/ 0 h 351"/>
                <a:gd name="T78" fmla="*/ 0 w 117"/>
                <a:gd name="T79" fmla="*/ 0 h 351"/>
                <a:gd name="T80" fmla="*/ 0 w 117"/>
                <a:gd name="T81" fmla="*/ 0 h 351"/>
                <a:gd name="T82" fmla="*/ 0 w 117"/>
                <a:gd name="T83" fmla="*/ 0 h 351"/>
                <a:gd name="T84" fmla="*/ 0 w 117"/>
                <a:gd name="T85" fmla="*/ 0 h 351"/>
                <a:gd name="T86" fmla="*/ 0 w 117"/>
                <a:gd name="T87" fmla="*/ 0 h 351"/>
                <a:gd name="T88" fmla="*/ 0 w 117"/>
                <a:gd name="T89" fmla="*/ 0 h 351"/>
                <a:gd name="T90" fmla="*/ 0 w 117"/>
                <a:gd name="T91" fmla="*/ 0 h 351"/>
                <a:gd name="T92" fmla="*/ 0 w 117"/>
                <a:gd name="T93" fmla="*/ 0 h 351"/>
                <a:gd name="T94" fmla="*/ 0 w 117"/>
                <a:gd name="T95" fmla="*/ 0 h 351"/>
                <a:gd name="T96" fmla="*/ 0 w 117"/>
                <a:gd name="T97" fmla="*/ 0 h 351"/>
                <a:gd name="T98" fmla="*/ 0 w 117"/>
                <a:gd name="T99" fmla="*/ 0 h 351"/>
                <a:gd name="T100" fmla="*/ 0 w 117"/>
                <a:gd name="T101" fmla="*/ 0 h 351"/>
                <a:gd name="T102" fmla="*/ 0 w 117"/>
                <a:gd name="T103" fmla="*/ 0 h 351"/>
                <a:gd name="T104" fmla="*/ 0 w 117"/>
                <a:gd name="T105" fmla="*/ 0 h 35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7"/>
                <a:gd name="T160" fmla="*/ 0 h 351"/>
                <a:gd name="T161" fmla="*/ 117 w 117"/>
                <a:gd name="T162" fmla="*/ 351 h 35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7" h="351">
                  <a:moveTo>
                    <a:pt x="95" y="351"/>
                  </a:moveTo>
                  <a:lnTo>
                    <a:pt x="95" y="350"/>
                  </a:lnTo>
                  <a:lnTo>
                    <a:pt x="102" y="338"/>
                  </a:lnTo>
                  <a:lnTo>
                    <a:pt x="108" y="325"/>
                  </a:lnTo>
                  <a:lnTo>
                    <a:pt x="112" y="310"/>
                  </a:lnTo>
                  <a:lnTo>
                    <a:pt x="115" y="297"/>
                  </a:lnTo>
                  <a:lnTo>
                    <a:pt x="116" y="284"/>
                  </a:lnTo>
                  <a:lnTo>
                    <a:pt x="117" y="270"/>
                  </a:lnTo>
                  <a:lnTo>
                    <a:pt x="117" y="258"/>
                  </a:lnTo>
                  <a:lnTo>
                    <a:pt x="116" y="244"/>
                  </a:lnTo>
                  <a:lnTo>
                    <a:pt x="113" y="219"/>
                  </a:lnTo>
                  <a:lnTo>
                    <a:pt x="109" y="194"/>
                  </a:lnTo>
                  <a:lnTo>
                    <a:pt x="103" y="172"/>
                  </a:lnTo>
                  <a:lnTo>
                    <a:pt x="97" y="149"/>
                  </a:lnTo>
                  <a:lnTo>
                    <a:pt x="91" y="128"/>
                  </a:lnTo>
                  <a:lnTo>
                    <a:pt x="84" y="109"/>
                  </a:lnTo>
                  <a:lnTo>
                    <a:pt x="81" y="92"/>
                  </a:lnTo>
                  <a:lnTo>
                    <a:pt x="78" y="78"/>
                  </a:lnTo>
                  <a:lnTo>
                    <a:pt x="78" y="73"/>
                  </a:lnTo>
                  <a:lnTo>
                    <a:pt x="78" y="68"/>
                  </a:lnTo>
                  <a:lnTo>
                    <a:pt x="78" y="65"/>
                  </a:lnTo>
                  <a:lnTo>
                    <a:pt x="79" y="63"/>
                  </a:lnTo>
                  <a:lnTo>
                    <a:pt x="79" y="62"/>
                  </a:lnTo>
                  <a:lnTo>
                    <a:pt x="34" y="0"/>
                  </a:lnTo>
                  <a:lnTo>
                    <a:pt x="24" y="8"/>
                  </a:lnTo>
                  <a:lnTo>
                    <a:pt x="15" y="19"/>
                  </a:lnTo>
                  <a:lnTo>
                    <a:pt x="9" y="31"/>
                  </a:lnTo>
                  <a:lnTo>
                    <a:pt x="4" y="42"/>
                  </a:lnTo>
                  <a:lnTo>
                    <a:pt x="1" y="53"/>
                  </a:lnTo>
                  <a:lnTo>
                    <a:pt x="0" y="65"/>
                  </a:lnTo>
                  <a:lnTo>
                    <a:pt x="0" y="76"/>
                  </a:lnTo>
                  <a:lnTo>
                    <a:pt x="1" y="88"/>
                  </a:lnTo>
                  <a:lnTo>
                    <a:pt x="4" y="107"/>
                  </a:lnTo>
                  <a:lnTo>
                    <a:pt x="10" y="129"/>
                  </a:lnTo>
                  <a:lnTo>
                    <a:pt x="16" y="149"/>
                  </a:lnTo>
                  <a:lnTo>
                    <a:pt x="22" y="171"/>
                  </a:lnTo>
                  <a:lnTo>
                    <a:pt x="28" y="191"/>
                  </a:lnTo>
                  <a:lnTo>
                    <a:pt x="33" y="212"/>
                  </a:lnTo>
                  <a:lnTo>
                    <a:pt x="37" y="231"/>
                  </a:lnTo>
                  <a:lnTo>
                    <a:pt x="39" y="252"/>
                  </a:lnTo>
                  <a:lnTo>
                    <a:pt x="40" y="259"/>
                  </a:lnTo>
                  <a:lnTo>
                    <a:pt x="40" y="268"/>
                  </a:lnTo>
                  <a:lnTo>
                    <a:pt x="39" y="276"/>
                  </a:lnTo>
                  <a:lnTo>
                    <a:pt x="38" y="284"/>
                  </a:lnTo>
                  <a:lnTo>
                    <a:pt x="37" y="291"/>
                  </a:lnTo>
                  <a:lnTo>
                    <a:pt x="35" y="298"/>
                  </a:lnTo>
                  <a:lnTo>
                    <a:pt x="32" y="304"/>
                  </a:lnTo>
                  <a:lnTo>
                    <a:pt x="29" y="310"/>
                  </a:lnTo>
                  <a:lnTo>
                    <a:pt x="29" y="309"/>
                  </a:lnTo>
                  <a:lnTo>
                    <a:pt x="95" y="3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3" name="Freeform 540"/>
            <p:cNvSpPr>
              <a:spLocks/>
            </p:cNvSpPr>
            <p:nvPr/>
          </p:nvSpPr>
          <p:spPr bwMode="auto">
            <a:xfrm>
              <a:off x="2314" y="1787"/>
              <a:ext cx="16" cy="33"/>
            </a:xfrm>
            <a:custGeom>
              <a:avLst/>
              <a:gdLst>
                <a:gd name="T0" fmla="*/ 0 w 256"/>
                <a:gd name="T1" fmla="*/ 0 h 532"/>
                <a:gd name="T2" fmla="*/ 0 w 256"/>
                <a:gd name="T3" fmla="*/ 0 h 532"/>
                <a:gd name="T4" fmla="*/ 0 w 256"/>
                <a:gd name="T5" fmla="*/ 0 h 532"/>
                <a:gd name="T6" fmla="*/ 0 w 256"/>
                <a:gd name="T7" fmla="*/ 0 h 532"/>
                <a:gd name="T8" fmla="*/ 0 w 256"/>
                <a:gd name="T9" fmla="*/ 0 h 532"/>
                <a:gd name="T10" fmla="*/ 0 w 256"/>
                <a:gd name="T11" fmla="*/ 0 h 532"/>
                <a:gd name="T12" fmla="*/ 0 w 256"/>
                <a:gd name="T13" fmla="*/ 0 h 532"/>
                <a:gd name="T14" fmla="*/ 0 w 256"/>
                <a:gd name="T15" fmla="*/ 0 h 532"/>
                <a:gd name="T16" fmla="*/ 0 w 256"/>
                <a:gd name="T17" fmla="*/ 0 h 532"/>
                <a:gd name="T18" fmla="*/ 0 w 256"/>
                <a:gd name="T19" fmla="*/ 0 h 532"/>
                <a:gd name="T20" fmla="*/ 0 w 256"/>
                <a:gd name="T21" fmla="*/ 0 h 532"/>
                <a:gd name="T22" fmla="*/ 0 w 256"/>
                <a:gd name="T23" fmla="*/ 0 h 532"/>
                <a:gd name="T24" fmla="*/ 0 w 256"/>
                <a:gd name="T25" fmla="*/ 0 h 532"/>
                <a:gd name="T26" fmla="*/ 0 w 256"/>
                <a:gd name="T27" fmla="*/ 0 h 532"/>
                <a:gd name="T28" fmla="*/ 0 w 256"/>
                <a:gd name="T29" fmla="*/ 0 h 532"/>
                <a:gd name="T30" fmla="*/ 0 w 256"/>
                <a:gd name="T31" fmla="*/ 0 h 532"/>
                <a:gd name="T32" fmla="*/ 0 w 256"/>
                <a:gd name="T33" fmla="*/ 0 h 532"/>
                <a:gd name="T34" fmla="*/ 0 w 256"/>
                <a:gd name="T35" fmla="*/ 0 h 532"/>
                <a:gd name="T36" fmla="*/ 0 w 256"/>
                <a:gd name="T37" fmla="*/ 0 h 532"/>
                <a:gd name="T38" fmla="*/ 0 w 256"/>
                <a:gd name="T39" fmla="*/ 0 h 532"/>
                <a:gd name="T40" fmla="*/ 0 w 256"/>
                <a:gd name="T41" fmla="*/ 0 h 532"/>
                <a:gd name="T42" fmla="*/ 0 w 256"/>
                <a:gd name="T43" fmla="*/ 0 h 532"/>
                <a:gd name="T44" fmla="*/ 0 w 256"/>
                <a:gd name="T45" fmla="*/ 0 h 532"/>
                <a:gd name="T46" fmla="*/ 0 w 256"/>
                <a:gd name="T47" fmla="*/ 0 h 532"/>
                <a:gd name="T48" fmla="*/ 0 w 256"/>
                <a:gd name="T49" fmla="*/ 0 h 532"/>
                <a:gd name="T50" fmla="*/ 0 w 256"/>
                <a:gd name="T51" fmla="*/ 0 h 532"/>
                <a:gd name="T52" fmla="*/ 0 w 256"/>
                <a:gd name="T53" fmla="*/ 0 h 532"/>
                <a:gd name="T54" fmla="*/ 0 w 256"/>
                <a:gd name="T55" fmla="*/ 0 h 532"/>
                <a:gd name="T56" fmla="*/ 0 w 256"/>
                <a:gd name="T57" fmla="*/ 0 h 532"/>
                <a:gd name="T58" fmla="*/ 0 w 256"/>
                <a:gd name="T59" fmla="*/ 0 h 532"/>
                <a:gd name="T60" fmla="*/ 0 w 256"/>
                <a:gd name="T61" fmla="*/ 0 h 532"/>
                <a:gd name="T62" fmla="*/ 0 w 256"/>
                <a:gd name="T63" fmla="*/ 0 h 532"/>
                <a:gd name="T64" fmla="*/ 0 w 256"/>
                <a:gd name="T65" fmla="*/ 0 h 532"/>
                <a:gd name="T66" fmla="*/ 0 w 256"/>
                <a:gd name="T67" fmla="*/ 0 h 532"/>
                <a:gd name="T68" fmla="*/ 0 w 256"/>
                <a:gd name="T69" fmla="*/ 0 h 532"/>
                <a:gd name="T70" fmla="*/ 0 w 256"/>
                <a:gd name="T71" fmla="*/ 0 h 532"/>
                <a:gd name="T72" fmla="*/ 0 w 256"/>
                <a:gd name="T73" fmla="*/ 0 h 532"/>
                <a:gd name="T74" fmla="*/ 0 w 256"/>
                <a:gd name="T75" fmla="*/ 0 h 532"/>
                <a:gd name="T76" fmla="*/ 0 w 256"/>
                <a:gd name="T77" fmla="*/ 0 h 532"/>
                <a:gd name="T78" fmla="*/ 0 w 256"/>
                <a:gd name="T79" fmla="*/ 0 h 532"/>
                <a:gd name="T80" fmla="*/ 0 w 256"/>
                <a:gd name="T81" fmla="*/ 0 h 532"/>
                <a:gd name="T82" fmla="*/ 0 w 256"/>
                <a:gd name="T83" fmla="*/ 0 h 532"/>
                <a:gd name="T84" fmla="*/ 0 w 256"/>
                <a:gd name="T85" fmla="*/ 0 h 532"/>
                <a:gd name="T86" fmla="*/ 0 w 256"/>
                <a:gd name="T87" fmla="*/ 0 h 532"/>
                <a:gd name="T88" fmla="*/ 0 w 256"/>
                <a:gd name="T89" fmla="*/ 0 h 532"/>
                <a:gd name="T90" fmla="*/ 0 w 256"/>
                <a:gd name="T91" fmla="*/ 0 h 532"/>
                <a:gd name="T92" fmla="*/ 0 w 256"/>
                <a:gd name="T93" fmla="*/ 0 h 532"/>
                <a:gd name="T94" fmla="*/ 0 w 256"/>
                <a:gd name="T95" fmla="*/ 0 h 532"/>
                <a:gd name="T96" fmla="*/ 0 w 256"/>
                <a:gd name="T97" fmla="*/ 0 h 532"/>
                <a:gd name="T98" fmla="*/ 0 w 256"/>
                <a:gd name="T99" fmla="*/ 0 h 532"/>
                <a:gd name="T100" fmla="*/ 0 w 256"/>
                <a:gd name="T101" fmla="*/ 0 h 532"/>
                <a:gd name="T102" fmla="*/ 0 w 256"/>
                <a:gd name="T103" fmla="*/ 0 h 532"/>
                <a:gd name="T104" fmla="*/ 0 w 256"/>
                <a:gd name="T105" fmla="*/ 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56"/>
                <a:gd name="T160" fmla="*/ 0 h 532"/>
                <a:gd name="T161" fmla="*/ 256 w 256"/>
                <a:gd name="T162" fmla="*/ 532 h 5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56" h="532">
                  <a:moveTo>
                    <a:pt x="134" y="462"/>
                  </a:moveTo>
                  <a:lnTo>
                    <a:pt x="135" y="462"/>
                  </a:lnTo>
                  <a:lnTo>
                    <a:pt x="121" y="455"/>
                  </a:lnTo>
                  <a:lnTo>
                    <a:pt x="110" y="448"/>
                  </a:lnTo>
                  <a:lnTo>
                    <a:pt x="102" y="440"/>
                  </a:lnTo>
                  <a:lnTo>
                    <a:pt x="95" y="431"/>
                  </a:lnTo>
                  <a:lnTo>
                    <a:pt x="89" y="423"/>
                  </a:lnTo>
                  <a:lnTo>
                    <a:pt x="84" y="415"/>
                  </a:lnTo>
                  <a:lnTo>
                    <a:pt x="81" y="407"/>
                  </a:lnTo>
                  <a:lnTo>
                    <a:pt x="79" y="397"/>
                  </a:lnTo>
                  <a:lnTo>
                    <a:pt x="78" y="386"/>
                  </a:lnTo>
                  <a:lnTo>
                    <a:pt x="78" y="375"/>
                  </a:lnTo>
                  <a:lnTo>
                    <a:pt x="79" y="363"/>
                  </a:lnTo>
                  <a:lnTo>
                    <a:pt x="81" y="351"/>
                  </a:lnTo>
                  <a:lnTo>
                    <a:pt x="84" y="337"/>
                  </a:lnTo>
                  <a:lnTo>
                    <a:pt x="89" y="323"/>
                  </a:lnTo>
                  <a:lnTo>
                    <a:pt x="94" y="309"/>
                  </a:lnTo>
                  <a:lnTo>
                    <a:pt x="100" y="293"/>
                  </a:lnTo>
                  <a:lnTo>
                    <a:pt x="107" y="278"/>
                  </a:lnTo>
                  <a:lnTo>
                    <a:pt x="115" y="261"/>
                  </a:lnTo>
                  <a:lnTo>
                    <a:pt x="123" y="246"/>
                  </a:lnTo>
                  <a:lnTo>
                    <a:pt x="132" y="230"/>
                  </a:lnTo>
                  <a:lnTo>
                    <a:pt x="152" y="197"/>
                  </a:lnTo>
                  <a:lnTo>
                    <a:pt x="173" y="164"/>
                  </a:lnTo>
                  <a:lnTo>
                    <a:pt x="216" y="101"/>
                  </a:lnTo>
                  <a:lnTo>
                    <a:pt x="256" y="42"/>
                  </a:lnTo>
                  <a:lnTo>
                    <a:pt x="190" y="0"/>
                  </a:lnTo>
                  <a:lnTo>
                    <a:pt x="152" y="58"/>
                  </a:lnTo>
                  <a:lnTo>
                    <a:pt x="108" y="122"/>
                  </a:lnTo>
                  <a:lnTo>
                    <a:pt x="85" y="156"/>
                  </a:lnTo>
                  <a:lnTo>
                    <a:pt x="65" y="191"/>
                  </a:lnTo>
                  <a:lnTo>
                    <a:pt x="55" y="209"/>
                  </a:lnTo>
                  <a:lnTo>
                    <a:pt x="45" y="227"/>
                  </a:lnTo>
                  <a:lnTo>
                    <a:pt x="37" y="245"/>
                  </a:lnTo>
                  <a:lnTo>
                    <a:pt x="29" y="262"/>
                  </a:lnTo>
                  <a:lnTo>
                    <a:pt x="22" y="281"/>
                  </a:lnTo>
                  <a:lnTo>
                    <a:pt x="15" y="299"/>
                  </a:lnTo>
                  <a:lnTo>
                    <a:pt x="10" y="318"/>
                  </a:lnTo>
                  <a:lnTo>
                    <a:pt x="6" y="336"/>
                  </a:lnTo>
                  <a:lnTo>
                    <a:pt x="2" y="355"/>
                  </a:lnTo>
                  <a:lnTo>
                    <a:pt x="0" y="373"/>
                  </a:lnTo>
                  <a:lnTo>
                    <a:pt x="1" y="392"/>
                  </a:lnTo>
                  <a:lnTo>
                    <a:pt x="3" y="410"/>
                  </a:lnTo>
                  <a:lnTo>
                    <a:pt x="8" y="428"/>
                  </a:lnTo>
                  <a:lnTo>
                    <a:pt x="14" y="446"/>
                  </a:lnTo>
                  <a:lnTo>
                    <a:pt x="23" y="463"/>
                  </a:lnTo>
                  <a:lnTo>
                    <a:pt x="34" y="480"/>
                  </a:lnTo>
                  <a:lnTo>
                    <a:pt x="48" y="495"/>
                  </a:lnTo>
                  <a:lnTo>
                    <a:pt x="63" y="508"/>
                  </a:lnTo>
                  <a:lnTo>
                    <a:pt x="80" y="521"/>
                  </a:lnTo>
                  <a:lnTo>
                    <a:pt x="101" y="532"/>
                  </a:lnTo>
                  <a:lnTo>
                    <a:pt x="102" y="532"/>
                  </a:lnTo>
                  <a:lnTo>
                    <a:pt x="134" y="46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4" name="Freeform 541"/>
            <p:cNvSpPr>
              <a:spLocks/>
            </p:cNvSpPr>
            <p:nvPr/>
          </p:nvSpPr>
          <p:spPr bwMode="auto">
            <a:xfrm>
              <a:off x="2321" y="1798"/>
              <a:ext cx="71" cy="27"/>
            </a:xfrm>
            <a:custGeom>
              <a:avLst/>
              <a:gdLst>
                <a:gd name="T0" fmla="*/ 0 w 1146"/>
                <a:gd name="T1" fmla="*/ 0 h 434"/>
                <a:gd name="T2" fmla="*/ 0 w 1146"/>
                <a:gd name="T3" fmla="*/ 0 h 434"/>
                <a:gd name="T4" fmla="*/ 0 w 1146"/>
                <a:gd name="T5" fmla="*/ 0 h 434"/>
                <a:gd name="T6" fmla="*/ 0 w 1146"/>
                <a:gd name="T7" fmla="*/ 0 h 434"/>
                <a:gd name="T8" fmla="*/ 0 w 1146"/>
                <a:gd name="T9" fmla="*/ 0 h 434"/>
                <a:gd name="T10" fmla="*/ 0 w 1146"/>
                <a:gd name="T11" fmla="*/ 0 h 434"/>
                <a:gd name="T12" fmla="*/ 0 w 1146"/>
                <a:gd name="T13" fmla="*/ 0 h 434"/>
                <a:gd name="T14" fmla="*/ 0 w 1146"/>
                <a:gd name="T15" fmla="*/ 0 h 434"/>
                <a:gd name="T16" fmla="*/ 0 w 1146"/>
                <a:gd name="T17" fmla="*/ 0 h 434"/>
                <a:gd name="T18" fmla="*/ 0 w 1146"/>
                <a:gd name="T19" fmla="*/ 0 h 434"/>
                <a:gd name="T20" fmla="*/ 0 w 1146"/>
                <a:gd name="T21" fmla="*/ 0 h 434"/>
                <a:gd name="T22" fmla="*/ 0 w 1146"/>
                <a:gd name="T23" fmla="*/ 0 h 434"/>
                <a:gd name="T24" fmla="*/ 0 w 1146"/>
                <a:gd name="T25" fmla="*/ 0 h 434"/>
                <a:gd name="T26" fmla="*/ 0 w 1146"/>
                <a:gd name="T27" fmla="*/ 0 h 434"/>
                <a:gd name="T28" fmla="*/ 0 w 1146"/>
                <a:gd name="T29" fmla="*/ 0 h 434"/>
                <a:gd name="T30" fmla="*/ 0 w 1146"/>
                <a:gd name="T31" fmla="*/ 0 h 434"/>
                <a:gd name="T32" fmla="*/ 0 w 1146"/>
                <a:gd name="T33" fmla="*/ 0 h 434"/>
                <a:gd name="T34" fmla="*/ 0 w 1146"/>
                <a:gd name="T35" fmla="*/ 0 h 434"/>
                <a:gd name="T36" fmla="*/ 0 w 1146"/>
                <a:gd name="T37" fmla="*/ 0 h 434"/>
                <a:gd name="T38" fmla="*/ 0 w 1146"/>
                <a:gd name="T39" fmla="*/ 0 h 434"/>
                <a:gd name="T40" fmla="*/ 0 w 1146"/>
                <a:gd name="T41" fmla="*/ 0 h 434"/>
                <a:gd name="T42" fmla="*/ 0 w 1146"/>
                <a:gd name="T43" fmla="*/ 0 h 434"/>
                <a:gd name="T44" fmla="*/ 0 w 1146"/>
                <a:gd name="T45" fmla="*/ 0 h 434"/>
                <a:gd name="T46" fmla="*/ 0 w 1146"/>
                <a:gd name="T47" fmla="*/ 0 h 434"/>
                <a:gd name="T48" fmla="*/ 0 w 1146"/>
                <a:gd name="T49" fmla="*/ 0 h 434"/>
                <a:gd name="T50" fmla="*/ 0 w 1146"/>
                <a:gd name="T51" fmla="*/ 0 h 434"/>
                <a:gd name="T52" fmla="*/ 0 w 1146"/>
                <a:gd name="T53" fmla="*/ 0 h 434"/>
                <a:gd name="T54" fmla="*/ 0 w 1146"/>
                <a:gd name="T55" fmla="*/ 0 h 434"/>
                <a:gd name="T56" fmla="*/ 0 w 1146"/>
                <a:gd name="T57" fmla="*/ 0 h 434"/>
                <a:gd name="T58" fmla="*/ 0 w 1146"/>
                <a:gd name="T59" fmla="*/ 0 h 434"/>
                <a:gd name="T60" fmla="*/ 0 w 1146"/>
                <a:gd name="T61" fmla="*/ 0 h 434"/>
                <a:gd name="T62" fmla="*/ 0 w 1146"/>
                <a:gd name="T63" fmla="*/ 0 h 434"/>
                <a:gd name="T64" fmla="*/ 0 w 1146"/>
                <a:gd name="T65" fmla="*/ 0 h 434"/>
                <a:gd name="T66" fmla="*/ 0 w 1146"/>
                <a:gd name="T67" fmla="*/ 0 h 434"/>
                <a:gd name="T68" fmla="*/ 0 w 1146"/>
                <a:gd name="T69" fmla="*/ 0 h 434"/>
                <a:gd name="T70" fmla="*/ 0 w 1146"/>
                <a:gd name="T71" fmla="*/ 0 h 4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6"/>
                <a:gd name="T109" fmla="*/ 0 h 434"/>
                <a:gd name="T110" fmla="*/ 1146 w 1146"/>
                <a:gd name="T111" fmla="*/ 434 h 4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6" h="434">
                  <a:moveTo>
                    <a:pt x="1079" y="1"/>
                  </a:moveTo>
                  <a:lnTo>
                    <a:pt x="1079" y="0"/>
                  </a:lnTo>
                  <a:lnTo>
                    <a:pt x="1070" y="16"/>
                  </a:lnTo>
                  <a:lnTo>
                    <a:pt x="1060" y="30"/>
                  </a:lnTo>
                  <a:lnTo>
                    <a:pt x="1049" y="44"/>
                  </a:lnTo>
                  <a:lnTo>
                    <a:pt x="1039" y="58"/>
                  </a:lnTo>
                  <a:lnTo>
                    <a:pt x="1017" y="85"/>
                  </a:lnTo>
                  <a:lnTo>
                    <a:pt x="992" y="111"/>
                  </a:lnTo>
                  <a:lnTo>
                    <a:pt x="966" y="136"/>
                  </a:lnTo>
                  <a:lnTo>
                    <a:pt x="940" y="159"/>
                  </a:lnTo>
                  <a:lnTo>
                    <a:pt x="912" y="182"/>
                  </a:lnTo>
                  <a:lnTo>
                    <a:pt x="882" y="202"/>
                  </a:lnTo>
                  <a:lnTo>
                    <a:pt x="853" y="223"/>
                  </a:lnTo>
                  <a:lnTo>
                    <a:pt x="821" y="241"/>
                  </a:lnTo>
                  <a:lnTo>
                    <a:pt x="788" y="259"/>
                  </a:lnTo>
                  <a:lnTo>
                    <a:pt x="755" y="274"/>
                  </a:lnTo>
                  <a:lnTo>
                    <a:pt x="720" y="289"/>
                  </a:lnTo>
                  <a:lnTo>
                    <a:pt x="686" y="302"/>
                  </a:lnTo>
                  <a:lnTo>
                    <a:pt x="651" y="314"/>
                  </a:lnTo>
                  <a:lnTo>
                    <a:pt x="614" y="324"/>
                  </a:lnTo>
                  <a:lnTo>
                    <a:pt x="578" y="333"/>
                  </a:lnTo>
                  <a:lnTo>
                    <a:pt x="541" y="341"/>
                  </a:lnTo>
                  <a:lnTo>
                    <a:pt x="504" y="347"/>
                  </a:lnTo>
                  <a:lnTo>
                    <a:pt x="466" y="352"/>
                  </a:lnTo>
                  <a:lnTo>
                    <a:pt x="429" y="355"/>
                  </a:lnTo>
                  <a:lnTo>
                    <a:pt x="391" y="356"/>
                  </a:lnTo>
                  <a:lnTo>
                    <a:pt x="353" y="356"/>
                  </a:lnTo>
                  <a:lnTo>
                    <a:pt x="317" y="355"/>
                  </a:lnTo>
                  <a:lnTo>
                    <a:pt x="279" y="352"/>
                  </a:lnTo>
                  <a:lnTo>
                    <a:pt x="242" y="347"/>
                  </a:lnTo>
                  <a:lnTo>
                    <a:pt x="206" y="341"/>
                  </a:lnTo>
                  <a:lnTo>
                    <a:pt x="170" y="333"/>
                  </a:lnTo>
                  <a:lnTo>
                    <a:pt x="134" y="323"/>
                  </a:lnTo>
                  <a:lnTo>
                    <a:pt x="99" y="312"/>
                  </a:lnTo>
                  <a:lnTo>
                    <a:pt x="65" y="300"/>
                  </a:lnTo>
                  <a:lnTo>
                    <a:pt x="32" y="285"/>
                  </a:lnTo>
                  <a:lnTo>
                    <a:pt x="0" y="355"/>
                  </a:lnTo>
                  <a:lnTo>
                    <a:pt x="37" y="371"/>
                  </a:lnTo>
                  <a:lnTo>
                    <a:pt x="75" y="386"/>
                  </a:lnTo>
                  <a:lnTo>
                    <a:pt x="113" y="398"/>
                  </a:lnTo>
                  <a:lnTo>
                    <a:pt x="152" y="408"/>
                  </a:lnTo>
                  <a:lnTo>
                    <a:pt x="191" y="416"/>
                  </a:lnTo>
                  <a:lnTo>
                    <a:pt x="230" y="424"/>
                  </a:lnTo>
                  <a:lnTo>
                    <a:pt x="271" y="429"/>
                  </a:lnTo>
                  <a:lnTo>
                    <a:pt x="311" y="432"/>
                  </a:lnTo>
                  <a:lnTo>
                    <a:pt x="352" y="434"/>
                  </a:lnTo>
                  <a:lnTo>
                    <a:pt x="392" y="434"/>
                  </a:lnTo>
                  <a:lnTo>
                    <a:pt x="433" y="432"/>
                  </a:lnTo>
                  <a:lnTo>
                    <a:pt x="474" y="429"/>
                  </a:lnTo>
                  <a:lnTo>
                    <a:pt x="514" y="424"/>
                  </a:lnTo>
                  <a:lnTo>
                    <a:pt x="554" y="417"/>
                  </a:lnTo>
                  <a:lnTo>
                    <a:pt x="594" y="409"/>
                  </a:lnTo>
                  <a:lnTo>
                    <a:pt x="634" y="399"/>
                  </a:lnTo>
                  <a:lnTo>
                    <a:pt x="673" y="388"/>
                  </a:lnTo>
                  <a:lnTo>
                    <a:pt x="712" y="375"/>
                  </a:lnTo>
                  <a:lnTo>
                    <a:pt x="749" y="361"/>
                  </a:lnTo>
                  <a:lnTo>
                    <a:pt x="787" y="345"/>
                  </a:lnTo>
                  <a:lnTo>
                    <a:pt x="823" y="327"/>
                  </a:lnTo>
                  <a:lnTo>
                    <a:pt x="859" y="309"/>
                  </a:lnTo>
                  <a:lnTo>
                    <a:pt x="893" y="288"/>
                  </a:lnTo>
                  <a:lnTo>
                    <a:pt x="926" y="267"/>
                  </a:lnTo>
                  <a:lnTo>
                    <a:pt x="958" y="243"/>
                  </a:lnTo>
                  <a:lnTo>
                    <a:pt x="990" y="219"/>
                  </a:lnTo>
                  <a:lnTo>
                    <a:pt x="1020" y="193"/>
                  </a:lnTo>
                  <a:lnTo>
                    <a:pt x="1047" y="165"/>
                  </a:lnTo>
                  <a:lnTo>
                    <a:pt x="1074" y="137"/>
                  </a:lnTo>
                  <a:lnTo>
                    <a:pt x="1100" y="107"/>
                  </a:lnTo>
                  <a:lnTo>
                    <a:pt x="1112" y="91"/>
                  </a:lnTo>
                  <a:lnTo>
                    <a:pt x="1123" y="74"/>
                  </a:lnTo>
                  <a:lnTo>
                    <a:pt x="1135" y="58"/>
                  </a:lnTo>
                  <a:lnTo>
                    <a:pt x="1146" y="41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5" name="Freeform 542"/>
            <p:cNvSpPr>
              <a:spLocks/>
            </p:cNvSpPr>
            <p:nvPr/>
          </p:nvSpPr>
          <p:spPr bwMode="auto">
            <a:xfrm>
              <a:off x="2363" y="1772"/>
              <a:ext cx="31" cy="29"/>
            </a:xfrm>
            <a:custGeom>
              <a:avLst/>
              <a:gdLst>
                <a:gd name="T0" fmla="*/ 0 w 496"/>
                <a:gd name="T1" fmla="*/ 0 h 455"/>
                <a:gd name="T2" fmla="*/ 0 w 496"/>
                <a:gd name="T3" fmla="*/ 0 h 455"/>
                <a:gd name="T4" fmla="*/ 0 w 496"/>
                <a:gd name="T5" fmla="*/ 0 h 455"/>
                <a:gd name="T6" fmla="*/ 0 w 496"/>
                <a:gd name="T7" fmla="*/ 0 h 455"/>
                <a:gd name="T8" fmla="*/ 0 w 496"/>
                <a:gd name="T9" fmla="*/ 0 h 455"/>
                <a:gd name="T10" fmla="*/ 0 w 496"/>
                <a:gd name="T11" fmla="*/ 0 h 455"/>
                <a:gd name="T12" fmla="*/ 0 w 496"/>
                <a:gd name="T13" fmla="*/ 0 h 455"/>
                <a:gd name="T14" fmla="*/ 0 w 496"/>
                <a:gd name="T15" fmla="*/ 0 h 455"/>
                <a:gd name="T16" fmla="*/ 0 w 496"/>
                <a:gd name="T17" fmla="*/ 0 h 455"/>
                <a:gd name="T18" fmla="*/ 0 w 496"/>
                <a:gd name="T19" fmla="*/ 0 h 455"/>
                <a:gd name="T20" fmla="*/ 0 w 496"/>
                <a:gd name="T21" fmla="*/ 0 h 455"/>
                <a:gd name="T22" fmla="*/ 0 w 496"/>
                <a:gd name="T23" fmla="*/ 0 h 455"/>
                <a:gd name="T24" fmla="*/ 0 w 496"/>
                <a:gd name="T25" fmla="*/ 0 h 455"/>
                <a:gd name="T26" fmla="*/ 0 w 496"/>
                <a:gd name="T27" fmla="*/ 0 h 455"/>
                <a:gd name="T28" fmla="*/ 0 w 496"/>
                <a:gd name="T29" fmla="*/ 0 h 455"/>
                <a:gd name="T30" fmla="*/ 0 w 496"/>
                <a:gd name="T31" fmla="*/ 0 h 455"/>
                <a:gd name="T32" fmla="*/ 0 w 496"/>
                <a:gd name="T33" fmla="*/ 0 h 455"/>
                <a:gd name="T34" fmla="*/ 0 w 496"/>
                <a:gd name="T35" fmla="*/ 0 h 455"/>
                <a:gd name="T36" fmla="*/ 0 w 496"/>
                <a:gd name="T37" fmla="*/ 0 h 455"/>
                <a:gd name="T38" fmla="*/ 0 w 496"/>
                <a:gd name="T39" fmla="*/ 0 h 455"/>
                <a:gd name="T40" fmla="*/ 0 w 496"/>
                <a:gd name="T41" fmla="*/ 0 h 455"/>
                <a:gd name="T42" fmla="*/ 0 w 496"/>
                <a:gd name="T43" fmla="*/ 0 h 455"/>
                <a:gd name="T44" fmla="*/ 0 w 496"/>
                <a:gd name="T45" fmla="*/ 0 h 455"/>
                <a:gd name="T46" fmla="*/ 0 w 496"/>
                <a:gd name="T47" fmla="*/ 0 h 455"/>
                <a:gd name="T48" fmla="*/ 0 w 496"/>
                <a:gd name="T49" fmla="*/ 0 h 455"/>
                <a:gd name="T50" fmla="*/ 0 w 496"/>
                <a:gd name="T51" fmla="*/ 0 h 455"/>
                <a:gd name="T52" fmla="*/ 0 w 496"/>
                <a:gd name="T53" fmla="*/ 0 h 455"/>
                <a:gd name="T54" fmla="*/ 0 w 496"/>
                <a:gd name="T55" fmla="*/ 0 h 455"/>
                <a:gd name="T56" fmla="*/ 0 w 496"/>
                <a:gd name="T57" fmla="*/ 0 h 455"/>
                <a:gd name="T58" fmla="*/ 0 w 496"/>
                <a:gd name="T59" fmla="*/ 0 h 455"/>
                <a:gd name="T60" fmla="*/ 0 w 496"/>
                <a:gd name="T61" fmla="*/ 0 h 455"/>
                <a:gd name="T62" fmla="*/ 0 w 496"/>
                <a:gd name="T63" fmla="*/ 0 h 455"/>
                <a:gd name="T64" fmla="*/ 0 w 496"/>
                <a:gd name="T65" fmla="*/ 0 h 455"/>
                <a:gd name="T66" fmla="*/ 0 w 496"/>
                <a:gd name="T67" fmla="*/ 0 h 45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96"/>
                <a:gd name="T103" fmla="*/ 0 h 455"/>
                <a:gd name="T104" fmla="*/ 496 w 496"/>
                <a:gd name="T105" fmla="*/ 455 h 45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96" h="455">
                  <a:moveTo>
                    <a:pt x="0" y="62"/>
                  </a:moveTo>
                  <a:lnTo>
                    <a:pt x="1" y="63"/>
                  </a:lnTo>
                  <a:lnTo>
                    <a:pt x="19" y="74"/>
                  </a:lnTo>
                  <a:lnTo>
                    <a:pt x="37" y="87"/>
                  </a:lnTo>
                  <a:lnTo>
                    <a:pt x="57" y="98"/>
                  </a:lnTo>
                  <a:lnTo>
                    <a:pt x="76" y="109"/>
                  </a:lnTo>
                  <a:lnTo>
                    <a:pt x="117" y="132"/>
                  </a:lnTo>
                  <a:lnTo>
                    <a:pt x="158" y="153"/>
                  </a:lnTo>
                  <a:lnTo>
                    <a:pt x="200" y="174"/>
                  </a:lnTo>
                  <a:lnTo>
                    <a:pt x="241" y="195"/>
                  </a:lnTo>
                  <a:lnTo>
                    <a:pt x="279" y="217"/>
                  </a:lnTo>
                  <a:lnTo>
                    <a:pt x="316" y="239"/>
                  </a:lnTo>
                  <a:lnTo>
                    <a:pt x="332" y="249"/>
                  </a:lnTo>
                  <a:lnTo>
                    <a:pt x="347" y="261"/>
                  </a:lnTo>
                  <a:lnTo>
                    <a:pt x="361" y="272"/>
                  </a:lnTo>
                  <a:lnTo>
                    <a:pt x="374" y="282"/>
                  </a:lnTo>
                  <a:lnTo>
                    <a:pt x="385" y="294"/>
                  </a:lnTo>
                  <a:lnTo>
                    <a:pt x="394" y="305"/>
                  </a:lnTo>
                  <a:lnTo>
                    <a:pt x="402" y="315"/>
                  </a:lnTo>
                  <a:lnTo>
                    <a:pt x="408" y="325"/>
                  </a:lnTo>
                  <a:lnTo>
                    <a:pt x="412" y="336"/>
                  </a:lnTo>
                  <a:lnTo>
                    <a:pt x="417" y="347"/>
                  </a:lnTo>
                  <a:lnTo>
                    <a:pt x="417" y="350"/>
                  </a:lnTo>
                  <a:lnTo>
                    <a:pt x="418" y="355"/>
                  </a:lnTo>
                  <a:lnTo>
                    <a:pt x="418" y="360"/>
                  </a:lnTo>
                  <a:lnTo>
                    <a:pt x="418" y="365"/>
                  </a:lnTo>
                  <a:lnTo>
                    <a:pt x="417" y="370"/>
                  </a:lnTo>
                  <a:lnTo>
                    <a:pt x="417" y="377"/>
                  </a:lnTo>
                  <a:lnTo>
                    <a:pt x="415" y="382"/>
                  </a:lnTo>
                  <a:lnTo>
                    <a:pt x="414" y="388"/>
                  </a:lnTo>
                  <a:lnTo>
                    <a:pt x="410" y="394"/>
                  </a:lnTo>
                  <a:lnTo>
                    <a:pt x="407" y="401"/>
                  </a:lnTo>
                  <a:lnTo>
                    <a:pt x="404" y="408"/>
                  </a:lnTo>
                  <a:lnTo>
                    <a:pt x="400" y="415"/>
                  </a:lnTo>
                  <a:lnTo>
                    <a:pt x="467" y="455"/>
                  </a:lnTo>
                  <a:lnTo>
                    <a:pt x="473" y="444"/>
                  </a:lnTo>
                  <a:lnTo>
                    <a:pt x="478" y="434"/>
                  </a:lnTo>
                  <a:lnTo>
                    <a:pt x="482" y="423"/>
                  </a:lnTo>
                  <a:lnTo>
                    <a:pt x="486" y="412"/>
                  </a:lnTo>
                  <a:lnTo>
                    <a:pt x="489" y="401"/>
                  </a:lnTo>
                  <a:lnTo>
                    <a:pt x="492" y="391"/>
                  </a:lnTo>
                  <a:lnTo>
                    <a:pt x="494" y="380"/>
                  </a:lnTo>
                  <a:lnTo>
                    <a:pt x="496" y="369"/>
                  </a:lnTo>
                  <a:lnTo>
                    <a:pt x="496" y="359"/>
                  </a:lnTo>
                  <a:lnTo>
                    <a:pt x="494" y="348"/>
                  </a:lnTo>
                  <a:lnTo>
                    <a:pt x="493" y="338"/>
                  </a:lnTo>
                  <a:lnTo>
                    <a:pt x="490" y="326"/>
                  </a:lnTo>
                  <a:lnTo>
                    <a:pt x="485" y="308"/>
                  </a:lnTo>
                  <a:lnTo>
                    <a:pt x="477" y="289"/>
                  </a:lnTo>
                  <a:lnTo>
                    <a:pt x="467" y="272"/>
                  </a:lnTo>
                  <a:lnTo>
                    <a:pt x="455" y="256"/>
                  </a:lnTo>
                  <a:lnTo>
                    <a:pt x="441" y="240"/>
                  </a:lnTo>
                  <a:lnTo>
                    <a:pt x="427" y="226"/>
                  </a:lnTo>
                  <a:lnTo>
                    <a:pt x="410" y="212"/>
                  </a:lnTo>
                  <a:lnTo>
                    <a:pt x="394" y="199"/>
                  </a:lnTo>
                  <a:lnTo>
                    <a:pt x="376" y="186"/>
                  </a:lnTo>
                  <a:lnTo>
                    <a:pt x="357" y="174"/>
                  </a:lnTo>
                  <a:lnTo>
                    <a:pt x="318" y="150"/>
                  </a:lnTo>
                  <a:lnTo>
                    <a:pt x="277" y="128"/>
                  </a:lnTo>
                  <a:lnTo>
                    <a:pt x="236" y="105"/>
                  </a:lnTo>
                  <a:lnTo>
                    <a:pt x="194" y="84"/>
                  </a:lnTo>
                  <a:lnTo>
                    <a:pt x="153" y="63"/>
                  </a:lnTo>
                  <a:lnTo>
                    <a:pt x="114" y="42"/>
                  </a:lnTo>
                  <a:lnTo>
                    <a:pt x="96" y="31"/>
                  </a:lnTo>
                  <a:lnTo>
                    <a:pt x="78" y="21"/>
                  </a:lnTo>
                  <a:lnTo>
                    <a:pt x="61" y="1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6" name="Freeform 543"/>
            <p:cNvSpPr>
              <a:spLocks/>
            </p:cNvSpPr>
            <p:nvPr/>
          </p:nvSpPr>
          <p:spPr bwMode="auto">
            <a:xfrm>
              <a:off x="2370" y="1720"/>
              <a:ext cx="70" cy="66"/>
            </a:xfrm>
            <a:custGeom>
              <a:avLst/>
              <a:gdLst>
                <a:gd name="T0" fmla="*/ 0 w 1116"/>
                <a:gd name="T1" fmla="*/ 0 h 1046"/>
                <a:gd name="T2" fmla="*/ 0 w 1116"/>
                <a:gd name="T3" fmla="*/ 0 h 1046"/>
                <a:gd name="T4" fmla="*/ 0 w 1116"/>
                <a:gd name="T5" fmla="*/ 0 h 1046"/>
                <a:gd name="T6" fmla="*/ 0 w 1116"/>
                <a:gd name="T7" fmla="*/ 0 h 1046"/>
                <a:gd name="T8" fmla="*/ 0 w 1116"/>
                <a:gd name="T9" fmla="*/ 0 h 1046"/>
                <a:gd name="T10" fmla="*/ 0 w 1116"/>
                <a:gd name="T11" fmla="*/ 0 h 1046"/>
                <a:gd name="T12" fmla="*/ 0 w 1116"/>
                <a:gd name="T13" fmla="*/ 0 h 1046"/>
                <a:gd name="T14" fmla="*/ 0 w 1116"/>
                <a:gd name="T15" fmla="*/ 0 h 1046"/>
                <a:gd name="T16" fmla="*/ 0 w 1116"/>
                <a:gd name="T17" fmla="*/ 0 h 1046"/>
                <a:gd name="T18" fmla="*/ 0 w 1116"/>
                <a:gd name="T19" fmla="*/ 0 h 1046"/>
                <a:gd name="T20" fmla="*/ 0 w 1116"/>
                <a:gd name="T21" fmla="*/ 0 h 1046"/>
                <a:gd name="T22" fmla="*/ 0 w 1116"/>
                <a:gd name="T23" fmla="*/ 0 h 1046"/>
                <a:gd name="T24" fmla="*/ 0 w 1116"/>
                <a:gd name="T25" fmla="*/ 0 h 1046"/>
                <a:gd name="T26" fmla="*/ 0 w 1116"/>
                <a:gd name="T27" fmla="*/ 0 h 1046"/>
                <a:gd name="T28" fmla="*/ 0 w 1116"/>
                <a:gd name="T29" fmla="*/ 0 h 1046"/>
                <a:gd name="T30" fmla="*/ 0 w 1116"/>
                <a:gd name="T31" fmla="*/ 0 h 1046"/>
                <a:gd name="T32" fmla="*/ 0 w 1116"/>
                <a:gd name="T33" fmla="*/ 0 h 1046"/>
                <a:gd name="T34" fmla="*/ 0 w 1116"/>
                <a:gd name="T35" fmla="*/ 0 h 1046"/>
                <a:gd name="T36" fmla="*/ 0 w 1116"/>
                <a:gd name="T37" fmla="*/ 0 h 1046"/>
                <a:gd name="T38" fmla="*/ 0 w 1116"/>
                <a:gd name="T39" fmla="*/ 0 h 1046"/>
                <a:gd name="T40" fmla="*/ 0 w 1116"/>
                <a:gd name="T41" fmla="*/ 0 h 1046"/>
                <a:gd name="T42" fmla="*/ 0 w 1116"/>
                <a:gd name="T43" fmla="*/ 0 h 1046"/>
                <a:gd name="T44" fmla="*/ 0 w 1116"/>
                <a:gd name="T45" fmla="*/ 0 h 1046"/>
                <a:gd name="T46" fmla="*/ 0 w 1116"/>
                <a:gd name="T47" fmla="*/ 0 h 1046"/>
                <a:gd name="T48" fmla="*/ 0 w 1116"/>
                <a:gd name="T49" fmla="*/ 0 h 1046"/>
                <a:gd name="T50" fmla="*/ 0 w 1116"/>
                <a:gd name="T51" fmla="*/ 0 h 1046"/>
                <a:gd name="T52" fmla="*/ 0 w 1116"/>
                <a:gd name="T53" fmla="*/ 0 h 1046"/>
                <a:gd name="T54" fmla="*/ 0 w 1116"/>
                <a:gd name="T55" fmla="*/ 0 h 1046"/>
                <a:gd name="T56" fmla="*/ 0 w 1116"/>
                <a:gd name="T57" fmla="*/ 0 h 1046"/>
                <a:gd name="T58" fmla="*/ 0 w 1116"/>
                <a:gd name="T59" fmla="*/ 0 h 1046"/>
                <a:gd name="T60" fmla="*/ 0 w 1116"/>
                <a:gd name="T61" fmla="*/ 0 h 1046"/>
                <a:gd name="T62" fmla="*/ 0 w 1116"/>
                <a:gd name="T63" fmla="*/ 0 h 1046"/>
                <a:gd name="T64" fmla="*/ 0 w 1116"/>
                <a:gd name="T65" fmla="*/ 0 h 1046"/>
                <a:gd name="T66" fmla="*/ 0 w 1116"/>
                <a:gd name="T67" fmla="*/ 0 h 1046"/>
                <a:gd name="T68" fmla="*/ 0 w 1116"/>
                <a:gd name="T69" fmla="*/ 0 h 1046"/>
                <a:gd name="T70" fmla="*/ 0 w 1116"/>
                <a:gd name="T71" fmla="*/ 0 h 1046"/>
                <a:gd name="T72" fmla="*/ 0 w 1116"/>
                <a:gd name="T73" fmla="*/ 0 h 1046"/>
                <a:gd name="T74" fmla="*/ 0 w 1116"/>
                <a:gd name="T75" fmla="*/ 0 h 1046"/>
                <a:gd name="T76" fmla="*/ 0 w 1116"/>
                <a:gd name="T77" fmla="*/ 0 h 1046"/>
                <a:gd name="T78" fmla="*/ 0 w 1116"/>
                <a:gd name="T79" fmla="*/ 0 h 1046"/>
                <a:gd name="T80" fmla="*/ 0 w 1116"/>
                <a:gd name="T81" fmla="*/ 0 h 1046"/>
                <a:gd name="T82" fmla="*/ 0 w 1116"/>
                <a:gd name="T83" fmla="*/ 0 h 1046"/>
                <a:gd name="T84" fmla="*/ 0 w 1116"/>
                <a:gd name="T85" fmla="*/ 0 h 1046"/>
                <a:gd name="T86" fmla="*/ 0 w 1116"/>
                <a:gd name="T87" fmla="*/ 0 h 1046"/>
                <a:gd name="T88" fmla="*/ 0 w 1116"/>
                <a:gd name="T89" fmla="*/ 0 h 1046"/>
                <a:gd name="T90" fmla="*/ 0 w 1116"/>
                <a:gd name="T91" fmla="*/ 0 h 1046"/>
                <a:gd name="T92" fmla="*/ 0 w 1116"/>
                <a:gd name="T93" fmla="*/ 0 h 10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16"/>
                <a:gd name="T142" fmla="*/ 0 h 1046"/>
                <a:gd name="T143" fmla="*/ 1116 w 1116"/>
                <a:gd name="T144" fmla="*/ 1046 h 10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16" h="1046">
                  <a:moveTo>
                    <a:pt x="467" y="35"/>
                  </a:moveTo>
                  <a:lnTo>
                    <a:pt x="438" y="46"/>
                  </a:lnTo>
                  <a:lnTo>
                    <a:pt x="409" y="57"/>
                  </a:lnTo>
                  <a:lnTo>
                    <a:pt x="381" y="70"/>
                  </a:lnTo>
                  <a:lnTo>
                    <a:pt x="355" y="84"/>
                  </a:lnTo>
                  <a:lnTo>
                    <a:pt x="328" y="99"/>
                  </a:lnTo>
                  <a:lnTo>
                    <a:pt x="303" y="115"/>
                  </a:lnTo>
                  <a:lnTo>
                    <a:pt x="277" y="133"/>
                  </a:lnTo>
                  <a:lnTo>
                    <a:pt x="252" y="150"/>
                  </a:lnTo>
                  <a:lnTo>
                    <a:pt x="229" y="170"/>
                  </a:lnTo>
                  <a:lnTo>
                    <a:pt x="205" y="189"/>
                  </a:lnTo>
                  <a:lnTo>
                    <a:pt x="184" y="211"/>
                  </a:lnTo>
                  <a:lnTo>
                    <a:pt x="162" y="232"/>
                  </a:lnTo>
                  <a:lnTo>
                    <a:pt x="142" y="254"/>
                  </a:lnTo>
                  <a:lnTo>
                    <a:pt x="121" y="276"/>
                  </a:lnTo>
                  <a:lnTo>
                    <a:pt x="103" y="300"/>
                  </a:lnTo>
                  <a:lnTo>
                    <a:pt x="84" y="323"/>
                  </a:lnTo>
                  <a:lnTo>
                    <a:pt x="75" y="337"/>
                  </a:lnTo>
                  <a:lnTo>
                    <a:pt x="66" y="349"/>
                  </a:lnTo>
                  <a:lnTo>
                    <a:pt x="58" y="362"/>
                  </a:lnTo>
                  <a:lnTo>
                    <a:pt x="49" y="377"/>
                  </a:lnTo>
                  <a:lnTo>
                    <a:pt x="43" y="391"/>
                  </a:lnTo>
                  <a:lnTo>
                    <a:pt x="36" y="405"/>
                  </a:lnTo>
                  <a:lnTo>
                    <a:pt x="30" y="420"/>
                  </a:lnTo>
                  <a:lnTo>
                    <a:pt x="25" y="434"/>
                  </a:lnTo>
                  <a:lnTo>
                    <a:pt x="21" y="449"/>
                  </a:lnTo>
                  <a:lnTo>
                    <a:pt x="16" y="465"/>
                  </a:lnTo>
                  <a:lnTo>
                    <a:pt x="12" y="480"/>
                  </a:lnTo>
                  <a:lnTo>
                    <a:pt x="9" y="495"/>
                  </a:lnTo>
                  <a:lnTo>
                    <a:pt x="4" y="527"/>
                  </a:lnTo>
                  <a:lnTo>
                    <a:pt x="1" y="559"/>
                  </a:lnTo>
                  <a:lnTo>
                    <a:pt x="0" y="591"/>
                  </a:lnTo>
                  <a:lnTo>
                    <a:pt x="0" y="621"/>
                  </a:lnTo>
                  <a:lnTo>
                    <a:pt x="2" y="653"/>
                  </a:lnTo>
                  <a:lnTo>
                    <a:pt x="6" y="683"/>
                  </a:lnTo>
                  <a:lnTo>
                    <a:pt x="11" y="713"/>
                  </a:lnTo>
                  <a:lnTo>
                    <a:pt x="18" y="741"/>
                  </a:lnTo>
                  <a:lnTo>
                    <a:pt x="26" y="768"/>
                  </a:lnTo>
                  <a:lnTo>
                    <a:pt x="34" y="795"/>
                  </a:lnTo>
                  <a:lnTo>
                    <a:pt x="42" y="814"/>
                  </a:lnTo>
                  <a:lnTo>
                    <a:pt x="50" y="832"/>
                  </a:lnTo>
                  <a:lnTo>
                    <a:pt x="61" y="851"/>
                  </a:lnTo>
                  <a:lnTo>
                    <a:pt x="72" y="868"/>
                  </a:lnTo>
                  <a:lnTo>
                    <a:pt x="84" y="886"/>
                  </a:lnTo>
                  <a:lnTo>
                    <a:pt x="99" y="902"/>
                  </a:lnTo>
                  <a:lnTo>
                    <a:pt x="113" y="919"/>
                  </a:lnTo>
                  <a:lnTo>
                    <a:pt x="128" y="933"/>
                  </a:lnTo>
                  <a:lnTo>
                    <a:pt x="145" y="947"/>
                  </a:lnTo>
                  <a:lnTo>
                    <a:pt x="162" y="961"/>
                  </a:lnTo>
                  <a:lnTo>
                    <a:pt x="180" y="974"/>
                  </a:lnTo>
                  <a:lnTo>
                    <a:pt x="199" y="985"/>
                  </a:lnTo>
                  <a:lnTo>
                    <a:pt x="217" y="996"/>
                  </a:lnTo>
                  <a:lnTo>
                    <a:pt x="238" y="1006"/>
                  </a:lnTo>
                  <a:lnTo>
                    <a:pt x="258" y="1015"/>
                  </a:lnTo>
                  <a:lnTo>
                    <a:pt x="279" y="1022"/>
                  </a:lnTo>
                  <a:lnTo>
                    <a:pt x="299" y="1029"/>
                  </a:lnTo>
                  <a:lnTo>
                    <a:pt x="321" y="1035"/>
                  </a:lnTo>
                  <a:lnTo>
                    <a:pt x="342" y="1039"/>
                  </a:lnTo>
                  <a:lnTo>
                    <a:pt x="364" y="1042"/>
                  </a:lnTo>
                  <a:lnTo>
                    <a:pt x="387" y="1045"/>
                  </a:lnTo>
                  <a:lnTo>
                    <a:pt x="408" y="1046"/>
                  </a:lnTo>
                  <a:lnTo>
                    <a:pt x="430" y="1045"/>
                  </a:lnTo>
                  <a:lnTo>
                    <a:pt x="451" y="1044"/>
                  </a:lnTo>
                  <a:lnTo>
                    <a:pt x="473" y="1040"/>
                  </a:lnTo>
                  <a:lnTo>
                    <a:pt x="493" y="1035"/>
                  </a:lnTo>
                  <a:lnTo>
                    <a:pt x="515" y="1029"/>
                  </a:lnTo>
                  <a:lnTo>
                    <a:pt x="534" y="1022"/>
                  </a:lnTo>
                  <a:lnTo>
                    <a:pt x="555" y="1013"/>
                  </a:lnTo>
                  <a:lnTo>
                    <a:pt x="574" y="1003"/>
                  </a:lnTo>
                  <a:lnTo>
                    <a:pt x="593" y="990"/>
                  </a:lnTo>
                  <a:lnTo>
                    <a:pt x="610" y="977"/>
                  </a:lnTo>
                  <a:lnTo>
                    <a:pt x="650" y="943"/>
                  </a:lnTo>
                  <a:lnTo>
                    <a:pt x="692" y="909"/>
                  </a:lnTo>
                  <a:lnTo>
                    <a:pt x="736" y="875"/>
                  </a:lnTo>
                  <a:lnTo>
                    <a:pt x="780" y="843"/>
                  </a:lnTo>
                  <a:lnTo>
                    <a:pt x="825" y="809"/>
                  </a:lnTo>
                  <a:lnTo>
                    <a:pt x="868" y="774"/>
                  </a:lnTo>
                  <a:lnTo>
                    <a:pt x="890" y="757"/>
                  </a:lnTo>
                  <a:lnTo>
                    <a:pt x="911" y="739"/>
                  </a:lnTo>
                  <a:lnTo>
                    <a:pt x="932" y="722"/>
                  </a:lnTo>
                  <a:lnTo>
                    <a:pt x="951" y="703"/>
                  </a:lnTo>
                  <a:lnTo>
                    <a:pt x="971" y="685"/>
                  </a:lnTo>
                  <a:lnTo>
                    <a:pt x="989" y="667"/>
                  </a:lnTo>
                  <a:lnTo>
                    <a:pt x="1007" y="647"/>
                  </a:lnTo>
                  <a:lnTo>
                    <a:pt x="1024" y="628"/>
                  </a:lnTo>
                  <a:lnTo>
                    <a:pt x="1039" y="607"/>
                  </a:lnTo>
                  <a:lnTo>
                    <a:pt x="1054" y="587"/>
                  </a:lnTo>
                  <a:lnTo>
                    <a:pt x="1067" y="566"/>
                  </a:lnTo>
                  <a:lnTo>
                    <a:pt x="1078" y="545"/>
                  </a:lnTo>
                  <a:lnTo>
                    <a:pt x="1089" y="523"/>
                  </a:lnTo>
                  <a:lnTo>
                    <a:pt x="1098" y="501"/>
                  </a:lnTo>
                  <a:lnTo>
                    <a:pt x="1105" y="477"/>
                  </a:lnTo>
                  <a:lnTo>
                    <a:pt x="1111" y="453"/>
                  </a:lnTo>
                  <a:lnTo>
                    <a:pt x="1114" y="429"/>
                  </a:lnTo>
                  <a:lnTo>
                    <a:pt x="1116" y="403"/>
                  </a:lnTo>
                  <a:lnTo>
                    <a:pt x="1116" y="378"/>
                  </a:lnTo>
                  <a:lnTo>
                    <a:pt x="1114" y="351"/>
                  </a:lnTo>
                  <a:lnTo>
                    <a:pt x="1112" y="329"/>
                  </a:lnTo>
                  <a:lnTo>
                    <a:pt x="1109" y="308"/>
                  </a:lnTo>
                  <a:lnTo>
                    <a:pt x="1105" y="287"/>
                  </a:lnTo>
                  <a:lnTo>
                    <a:pt x="1100" y="266"/>
                  </a:lnTo>
                  <a:lnTo>
                    <a:pt x="1093" y="244"/>
                  </a:lnTo>
                  <a:lnTo>
                    <a:pt x="1086" y="224"/>
                  </a:lnTo>
                  <a:lnTo>
                    <a:pt x="1077" y="203"/>
                  </a:lnTo>
                  <a:lnTo>
                    <a:pt x="1068" y="183"/>
                  </a:lnTo>
                  <a:lnTo>
                    <a:pt x="1058" y="163"/>
                  </a:lnTo>
                  <a:lnTo>
                    <a:pt x="1047" y="145"/>
                  </a:lnTo>
                  <a:lnTo>
                    <a:pt x="1034" y="127"/>
                  </a:lnTo>
                  <a:lnTo>
                    <a:pt x="1021" y="110"/>
                  </a:lnTo>
                  <a:lnTo>
                    <a:pt x="1007" y="94"/>
                  </a:lnTo>
                  <a:lnTo>
                    <a:pt x="991" y="78"/>
                  </a:lnTo>
                  <a:lnTo>
                    <a:pt x="976" y="64"/>
                  </a:lnTo>
                  <a:lnTo>
                    <a:pt x="959" y="51"/>
                  </a:lnTo>
                  <a:lnTo>
                    <a:pt x="941" y="39"/>
                  </a:lnTo>
                  <a:lnTo>
                    <a:pt x="923" y="28"/>
                  </a:lnTo>
                  <a:lnTo>
                    <a:pt x="903" y="19"/>
                  </a:lnTo>
                  <a:lnTo>
                    <a:pt x="883" y="12"/>
                  </a:lnTo>
                  <a:lnTo>
                    <a:pt x="862" y="6"/>
                  </a:lnTo>
                  <a:lnTo>
                    <a:pt x="841" y="2"/>
                  </a:lnTo>
                  <a:lnTo>
                    <a:pt x="818" y="0"/>
                  </a:lnTo>
                  <a:lnTo>
                    <a:pt x="795" y="0"/>
                  </a:lnTo>
                  <a:lnTo>
                    <a:pt x="770" y="1"/>
                  </a:lnTo>
                  <a:lnTo>
                    <a:pt x="745" y="5"/>
                  </a:lnTo>
                  <a:lnTo>
                    <a:pt x="720" y="10"/>
                  </a:lnTo>
                  <a:lnTo>
                    <a:pt x="694" y="18"/>
                  </a:lnTo>
                  <a:lnTo>
                    <a:pt x="667" y="28"/>
                  </a:lnTo>
                  <a:lnTo>
                    <a:pt x="640" y="42"/>
                  </a:lnTo>
                  <a:lnTo>
                    <a:pt x="612" y="57"/>
                  </a:lnTo>
                  <a:lnTo>
                    <a:pt x="582" y="74"/>
                  </a:lnTo>
                  <a:lnTo>
                    <a:pt x="579" y="76"/>
                  </a:lnTo>
                  <a:lnTo>
                    <a:pt x="574" y="77"/>
                  </a:lnTo>
                  <a:lnTo>
                    <a:pt x="569" y="76"/>
                  </a:lnTo>
                  <a:lnTo>
                    <a:pt x="562" y="73"/>
                  </a:lnTo>
                  <a:lnTo>
                    <a:pt x="547" y="66"/>
                  </a:lnTo>
                  <a:lnTo>
                    <a:pt x="531" y="57"/>
                  </a:lnTo>
                  <a:lnTo>
                    <a:pt x="514" y="48"/>
                  </a:lnTo>
                  <a:lnTo>
                    <a:pt x="496" y="40"/>
                  </a:lnTo>
                  <a:lnTo>
                    <a:pt x="488" y="36"/>
                  </a:lnTo>
                  <a:lnTo>
                    <a:pt x="480" y="34"/>
                  </a:lnTo>
                  <a:lnTo>
                    <a:pt x="473" y="34"/>
                  </a:lnTo>
                  <a:lnTo>
                    <a:pt x="467" y="35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7" name="Freeform 544"/>
            <p:cNvSpPr>
              <a:spLocks/>
            </p:cNvSpPr>
            <p:nvPr/>
          </p:nvSpPr>
          <p:spPr bwMode="auto">
            <a:xfrm>
              <a:off x="2373" y="1720"/>
              <a:ext cx="27" cy="22"/>
            </a:xfrm>
            <a:custGeom>
              <a:avLst/>
              <a:gdLst>
                <a:gd name="T0" fmla="*/ 0 w 425"/>
                <a:gd name="T1" fmla="*/ 0 h 348"/>
                <a:gd name="T2" fmla="*/ 0 w 425"/>
                <a:gd name="T3" fmla="*/ 0 h 348"/>
                <a:gd name="T4" fmla="*/ 0 w 425"/>
                <a:gd name="T5" fmla="*/ 0 h 348"/>
                <a:gd name="T6" fmla="*/ 0 w 425"/>
                <a:gd name="T7" fmla="*/ 0 h 348"/>
                <a:gd name="T8" fmla="*/ 0 w 425"/>
                <a:gd name="T9" fmla="*/ 0 h 348"/>
                <a:gd name="T10" fmla="*/ 0 w 425"/>
                <a:gd name="T11" fmla="*/ 0 h 348"/>
                <a:gd name="T12" fmla="*/ 0 w 425"/>
                <a:gd name="T13" fmla="*/ 0 h 348"/>
                <a:gd name="T14" fmla="*/ 0 w 425"/>
                <a:gd name="T15" fmla="*/ 0 h 348"/>
                <a:gd name="T16" fmla="*/ 0 w 425"/>
                <a:gd name="T17" fmla="*/ 0 h 348"/>
                <a:gd name="T18" fmla="*/ 0 w 425"/>
                <a:gd name="T19" fmla="*/ 0 h 348"/>
                <a:gd name="T20" fmla="*/ 0 w 425"/>
                <a:gd name="T21" fmla="*/ 0 h 348"/>
                <a:gd name="T22" fmla="*/ 0 w 425"/>
                <a:gd name="T23" fmla="*/ 0 h 348"/>
                <a:gd name="T24" fmla="*/ 0 w 425"/>
                <a:gd name="T25" fmla="*/ 0 h 348"/>
                <a:gd name="T26" fmla="*/ 0 w 425"/>
                <a:gd name="T27" fmla="*/ 0 h 348"/>
                <a:gd name="T28" fmla="*/ 0 w 425"/>
                <a:gd name="T29" fmla="*/ 0 h 348"/>
                <a:gd name="T30" fmla="*/ 0 w 425"/>
                <a:gd name="T31" fmla="*/ 0 h 348"/>
                <a:gd name="T32" fmla="*/ 0 w 425"/>
                <a:gd name="T33" fmla="*/ 0 h 348"/>
                <a:gd name="T34" fmla="*/ 0 w 425"/>
                <a:gd name="T35" fmla="*/ 0 h 348"/>
                <a:gd name="T36" fmla="*/ 0 w 425"/>
                <a:gd name="T37" fmla="*/ 0 h 348"/>
                <a:gd name="T38" fmla="*/ 0 w 425"/>
                <a:gd name="T39" fmla="*/ 0 h 348"/>
                <a:gd name="T40" fmla="*/ 0 w 425"/>
                <a:gd name="T41" fmla="*/ 0 h 348"/>
                <a:gd name="T42" fmla="*/ 0 w 425"/>
                <a:gd name="T43" fmla="*/ 0 h 348"/>
                <a:gd name="T44" fmla="*/ 0 w 425"/>
                <a:gd name="T45" fmla="*/ 0 h 348"/>
                <a:gd name="T46" fmla="*/ 0 w 425"/>
                <a:gd name="T47" fmla="*/ 0 h 348"/>
                <a:gd name="T48" fmla="*/ 0 w 425"/>
                <a:gd name="T49" fmla="*/ 0 h 348"/>
                <a:gd name="T50" fmla="*/ 0 w 425"/>
                <a:gd name="T51" fmla="*/ 0 h 348"/>
                <a:gd name="T52" fmla="*/ 0 w 425"/>
                <a:gd name="T53" fmla="*/ 0 h 348"/>
                <a:gd name="T54" fmla="*/ 0 w 425"/>
                <a:gd name="T55" fmla="*/ 0 h 348"/>
                <a:gd name="T56" fmla="*/ 0 w 425"/>
                <a:gd name="T57" fmla="*/ 0 h 348"/>
                <a:gd name="T58" fmla="*/ 0 w 425"/>
                <a:gd name="T59" fmla="*/ 0 h 348"/>
                <a:gd name="T60" fmla="*/ 0 w 425"/>
                <a:gd name="T61" fmla="*/ 0 h 348"/>
                <a:gd name="T62" fmla="*/ 0 w 425"/>
                <a:gd name="T63" fmla="*/ 0 h 348"/>
                <a:gd name="T64" fmla="*/ 0 w 425"/>
                <a:gd name="T65" fmla="*/ 0 h 348"/>
                <a:gd name="T66" fmla="*/ 0 w 425"/>
                <a:gd name="T67" fmla="*/ 0 h 348"/>
                <a:gd name="T68" fmla="*/ 0 w 425"/>
                <a:gd name="T69" fmla="*/ 0 h 348"/>
                <a:gd name="T70" fmla="*/ 0 w 425"/>
                <a:gd name="T71" fmla="*/ 0 h 348"/>
                <a:gd name="T72" fmla="*/ 0 w 425"/>
                <a:gd name="T73" fmla="*/ 0 h 3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5"/>
                <a:gd name="T112" fmla="*/ 0 h 348"/>
                <a:gd name="T113" fmla="*/ 425 w 425"/>
                <a:gd name="T114" fmla="*/ 348 h 34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5" h="348">
                  <a:moveTo>
                    <a:pt x="62" y="348"/>
                  </a:moveTo>
                  <a:lnTo>
                    <a:pt x="62" y="348"/>
                  </a:lnTo>
                  <a:lnTo>
                    <a:pt x="79" y="324"/>
                  </a:lnTo>
                  <a:lnTo>
                    <a:pt x="98" y="303"/>
                  </a:lnTo>
                  <a:lnTo>
                    <a:pt x="117" y="281"/>
                  </a:lnTo>
                  <a:lnTo>
                    <a:pt x="137" y="260"/>
                  </a:lnTo>
                  <a:lnTo>
                    <a:pt x="157" y="239"/>
                  </a:lnTo>
                  <a:lnTo>
                    <a:pt x="179" y="220"/>
                  </a:lnTo>
                  <a:lnTo>
                    <a:pt x="200" y="200"/>
                  </a:lnTo>
                  <a:lnTo>
                    <a:pt x="223" y="182"/>
                  </a:lnTo>
                  <a:lnTo>
                    <a:pt x="246" y="164"/>
                  </a:lnTo>
                  <a:lnTo>
                    <a:pt x="270" y="148"/>
                  </a:lnTo>
                  <a:lnTo>
                    <a:pt x="295" y="133"/>
                  </a:lnTo>
                  <a:lnTo>
                    <a:pt x="320" y="118"/>
                  </a:lnTo>
                  <a:lnTo>
                    <a:pt x="346" y="105"/>
                  </a:lnTo>
                  <a:lnTo>
                    <a:pt x="371" y="94"/>
                  </a:lnTo>
                  <a:lnTo>
                    <a:pt x="398" y="83"/>
                  </a:lnTo>
                  <a:lnTo>
                    <a:pt x="425" y="73"/>
                  </a:lnTo>
                  <a:lnTo>
                    <a:pt x="401" y="0"/>
                  </a:lnTo>
                  <a:lnTo>
                    <a:pt x="371" y="11"/>
                  </a:lnTo>
                  <a:lnTo>
                    <a:pt x="341" y="22"/>
                  </a:lnTo>
                  <a:lnTo>
                    <a:pt x="312" y="36"/>
                  </a:lnTo>
                  <a:lnTo>
                    <a:pt x="283" y="51"/>
                  </a:lnTo>
                  <a:lnTo>
                    <a:pt x="256" y="66"/>
                  </a:lnTo>
                  <a:lnTo>
                    <a:pt x="228" y="84"/>
                  </a:lnTo>
                  <a:lnTo>
                    <a:pt x="201" y="102"/>
                  </a:lnTo>
                  <a:lnTo>
                    <a:pt x="176" y="120"/>
                  </a:lnTo>
                  <a:lnTo>
                    <a:pt x="151" y="141"/>
                  </a:lnTo>
                  <a:lnTo>
                    <a:pt x="127" y="161"/>
                  </a:lnTo>
                  <a:lnTo>
                    <a:pt x="104" y="184"/>
                  </a:lnTo>
                  <a:lnTo>
                    <a:pt x="81" y="206"/>
                  </a:lnTo>
                  <a:lnTo>
                    <a:pt x="60" y="229"/>
                  </a:lnTo>
                  <a:lnTo>
                    <a:pt x="38" y="253"/>
                  </a:lnTo>
                  <a:lnTo>
                    <a:pt x="19" y="277"/>
                  </a:lnTo>
                  <a:lnTo>
                    <a:pt x="0" y="302"/>
                  </a:lnTo>
                  <a:lnTo>
                    <a:pt x="1" y="301"/>
                  </a:lnTo>
                  <a:lnTo>
                    <a:pt x="62" y="34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8" name="Freeform 545"/>
            <p:cNvSpPr>
              <a:spLocks/>
            </p:cNvSpPr>
            <p:nvPr/>
          </p:nvSpPr>
          <p:spPr bwMode="auto">
            <a:xfrm>
              <a:off x="2368" y="1739"/>
              <a:ext cx="9" cy="32"/>
            </a:xfrm>
            <a:custGeom>
              <a:avLst/>
              <a:gdLst>
                <a:gd name="T0" fmla="*/ 0 w 154"/>
                <a:gd name="T1" fmla="*/ 0 h 508"/>
                <a:gd name="T2" fmla="*/ 0 w 154"/>
                <a:gd name="T3" fmla="*/ 0 h 508"/>
                <a:gd name="T4" fmla="*/ 0 w 154"/>
                <a:gd name="T5" fmla="*/ 0 h 508"/>
                <a:gd name="T6" fmla="*/ 0 w 154"/>
                <a:gd name="T7" fmla="*/ 0 h 508"/>
                <a:gd name="T8" fmla="*/ 0 w 154"/>
                <a:gd name="T9" fmla="*/ 0 h 508"/>
                <a:gd name="T10" fmla="*/ 0 w 154"/>
                <a:gd name="T11" fmla="*/ 0 h 508"/>
                <a:gd name="T12" fmla="*/ 0 w 154"/>
                <a:gd name="T13" fmla="*/ 0 h 508"/>
                <a:gd name="T14" fmla="*/ 0 w 154"/>
                <a:gd name="T15" fmla="*/ 0 h 508"/>
                <a:gd name="T16" fmla="*/ 0 w 154"/>
                <a:gd name="T17" fmla="*/ 0 h 508"/>
                <a:gd name="T18" fmla="*/ 0 w 154"/>
                <a:gd name="T19" fmla="*/ 0 h 508"/>
                <a:gd name="T20" fmla="*/ 0 w 154"/>
                <a:gd name="T21" fmla="*/ 0 h 508"/>
                <a:gd name="T22" fmla="*/ 0 w 154"/>
                <a:gd name="T23" fmla="*/ 0 h 508"/>
                <a:gd name="T24" fmla="*/ 0 w 154"/>
                <a:gd name="T25" fmla="*/ 0 h 508"/>
                <a:gd name="T26" fmla="*/ 0 w 154"/>
                <a:gd name="T27" fmla="*/ 0 h 508"/>
                <a:gd name="T28" fmla="*/ 0 w 154"/>
                <a:gd name="T29" fmla="*/ 0 h 508"/>
                <a:gd name="T30" fmla="*/ 0 w 154"/>
                <a:gd name="T31" fmla="*/ 0 h 508"/>
                <a:gd name="T32" fmla="*/ 0 w 154"/>
                <a:gd name="T33" fmla="*/ 0 h 508"/>
                <a:gd name="T34" fmla="*/ 0 w 154"/>
                <a:gd name="T35" fmla="*/ 0 h 508"/>
                <a:gd name="T36" fmla="*/ 0 w 154"/>
                <a:gd name="T37" fmla="*/ 0 h 508"/>
                <a:gd name="T38" fmla="*/ 0 w 154"/>
                <a:gd name="T39" fmla="*/ 0 h 508"/>
                <a:gd name="T40" fmla="*/ 0 w 154"/>
                <a:gd name="T41" fmla="*/ 0 h 508"/>
                <a:gd name="T42" fmla="*/ 0 w 154"/>
                <a:gd name="T43" fmla="*/ 0 h 508"/>
                <a:gd name="T44" fmla="*/ 0 w 154"/>
                <a:gd name="T45" fmla="*/ 0 h 508"/>
                <a:gd name="T46" fmla="*/ 0 w 154"/>
                <a:gd name="T47" fmla="*/ 0 h 508"/>
                <a:gd name="T48" fmla="*/ 0 w 154"/>
                <a:gd name="T49" fmla="*/ 0 h 508"/>
                <a:gd name="T50" fmla="*/ 0 w 154"/>
                <a:gd name="T51" fmla="*/ 0 h 508"/>
                <a:gd name="T52" fmla="*/ 0 w 154"/>
                <a:gd name="T53" fmla="*/ 0 h 508"/>
                <a:gd name="T54" fmla="*/ 0 w 154"/>
                <a:gd name="T55" fmla="*/ 0 h 508"/>
                <a:gd name="T56" fmla="*/ 0 w 154"/>
                <a:gd name="T57" fmla="*/ 0 h 508"/>
                <a:gd name="T58" fmla="*/ 0 w 154"/>
                <a:gd name="T59" fmla="*/ 0 h 508"/>
                <a:gd name="T60" fmla="*/ 0 w 154"/>
                <a:gd name="T61" fmla="*/ 0 h 508"/>
                <a:gd name="T62" fmla="*/ 0 w 154"/>
                <a:gd name="T63" fmla="*/ 0 h 508"/>
                <a:gd name="T64" fmla="*/ 0 w 154"/>
                <a:gd name="T65" fmla="*/ 0 h 508"/>
                <a:gd name="T66" fmla="*/ 0 w 154"/>
                <a:gd name="T67" fmla="*/ 0 h 508"/>
                <a:gd name="T68" fmla="*/ 0 w 154"/>
                <a:gd name="T69" fmla="*/ 0 h 508"/>
                <a:gd name="T70" fmla="*/ 0 w 154"/>
                <a:gd name="T71" fmla="*/ 0 h 508"/>
                <a:gd name="T72" fmla="*/ 0 w 154"/>
                <a:gd name="T73" fmla="*/ 0 h 508"/>
                <a:gd name="T74" fmla="*/ 0 w 154"/>
                <a:gd name="T75" fmla="*/ 0 h 508"/>
                <a:gd name="T76" fmla="*/ 0 w 154"/>
                <a:gd name="T77" fmla="*/ 0 h 508"/>
                <a:gd name="T78" fmla="*/ 0 w 154"/>
                <a:gd name="T79" fmla="*/ 0 h 508"/>
                <a:gd name="T80" fmla="*/ 0 w 154"/>
                <a:gd name="T81" fmla="*/ 0 h 508"/>
                <a:gd name="T82" fmla="*/ 0 w 154"/>
                <a:gd name="T83" fmla="*/ 0 h 508"/>
                <a:gd name="T84" fmla="*/ 0 w 154"/>
                <a:gd name="T85" fmla="*/ 0 h 508"/>
                <a:gd name="T86" fmla="*/ 0 w 154"/>
                <a:gd name="T87" fmla="*/ 0 h 508"/>
                <a:gd name="T88" fmla="*/ 0 w 154"/>
                <a:gd name="T89" fmla="*/ 0 h 508"/>
                <a:gd name="T90" fmla="*/ 0 w 154"/>
                <a:gd name="T91" fmla="*/ 0 h 508"/>
                <a:gd name="T92" fmla="*/ 0 w 154"/>
                <a:gd name="T93" fmla="*/ 0 h 508"/>
                <a:gd name="T94" fmla="*/ 0 w 154"/>
                <a:gd name="T95" fmla="*/ 0 h 508"/>
                <a:gd name="T96" fmla="*/ 0 w 154"/>
                <a:gd name="T97" fmla="*/ 0 h 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4"/>
                <a:gd name="T148" fmla="*/ 0 h 508"/>
                <a:gd name="T149" fmla="*/ 154 w 154"/>
                <a:gd name="T150" fmla="*/ 508 h 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4" h="508">
                  <a:moveTo>
                    <a:pt x="110" y="481"/>
                  </a:moveTo>
                  <a:lnTo>
                    <a:pt x="110" y="480"/>
                  </a:lnTo>
                  <a:lnTo>
                    <a:pt x="102" y="457"/>
                  </a:lnTo>
                  <a:lnTo>
                    <a:pt x="94" y="432"/>
                  </a:lnTo>
                  <a:lnTo>
                    <a:pt x="88" y="405"/>
                  </a:lnTo>
                  <a:lnTo>
                    <a:pt x="83" y="378"/>
                  </a:lnTo>
                  <a:lnTo>
                    <a:pt x="80" y="349"/>
                  </a:lnTo>
                  <a:lnTo>
                    <a:pt x="78" y="320"/>
                  </a:lnTo>
                  <a:lnTo>
                    <a:pt x="78" y="291"/>
                  </a:lnTo>
                  <a:lnTo>
                    <a:pt x="79" y="261"/>
                  </a:lnTo>
                  <a:lnTo>
                    <a:pt x="81" y="232"/>
                  </a:lnTo>
                  <a:lnTo>
                    <a:pt x="86" y="203"/>
                  </a:lnTo>
                  <a:lnTo>
                    <a:pt x="89" y="188"/>
                  </a:lnTo>
                  <a:lnTo>
                    <a:pt x="92" y="175"/>
                  </a:lnTo>
                  <a:lnTo>
                    <a:pt x="97" y="161"/>
                  </a:lnTo>
                  <a:lnTo>
                    <a:pt x="101" y="146"/>
                  </a:lnTo>
                  <a:lnTo>
                    <a:pt x="106" y="133"/>
                  </a:lnTo>
                  <a:lnTo>
                    <a:pt x="111" y="120"/>
                  </a:lnTo>
                  <a:lnTo>
                    <a:pt x="117" y="107"/>
                  </a:lnTo>
                  <a:lnTo>
                    <a:pt x="123" y="94"/>
                  </a:lnTo>
                  <a:lnTo>
                    <a:pt x="129" y="82"/>
                  </a:lnTo>
                  <a:lnTo>
                    <a:pt x="138" y="70"/>
                  </a:lnTo>
                  <a:lnTo>
                    <a:pt x="145" y="59"/>
                  </a:lnTo>
                  <a:lnTo>
                    <a:pt x="154" y="47"/>
                  </a:lnTo>
                  <a:lnTo>
                    <a:pt x="93" y="0"/>
                  </a:lnTo>
                  <a:lnTo>
                    <a:pt x="82" y="14"/>
                  </a:lnTo>
                  <a:lnTo>
                    <a:pt x="72" y="28"/>
                  </a:lnTo>
                  <a:lnTo>
                    <a:pt x="63" y="43"/>
                  </a:lnTo>
                  <a:lnTo>
                    <a:pt x="55" y="58"/>
                  </a:lnTo>
                  <a:lnTo>
                    <a:pt x="46" y="74"/>
                  </a:lnTo>
                  <a:lnTo>
                    <a:pt x="40" y="90"/>
                  </a:lnTo>
                  <a:lnTo>
                    <a:pt x="33" y="106"/>
                  </a:lnTo>
                  <a:lnTo>
                    <a:pt x="28" y="122"/>
                  </a:lnTo>
                  <a:lnTo>
                    <a:pt x="22" y="138"/>
                  </a:lnTo>
                  <a:lnTo>
                    <a:pt x="18" y="155"/>
                  </a:lnTo>
                  <a:lnTo>
                    <a:pt x="14" y="172"/>
                  </a:lnTo>
                  <a:lnTo>
                    <a:pt x="9" y="189"/>
                  </a:lnTo>
                  <a:lnTo>
                    <a:pt x="4" y="222"/>
                  </a:lnTo>
                  <a:lnTo>
                    <a:pt x="1" y="256"/>
                  </a:lnTo>
                  <a:lnTo>
                    <a:pt x="0" y="290"/>
                  </a:lnTo>
                  <a:lnTo>
                    <a:pt x="1" y="323"/>
                  </a:lnTo>
                  <a:lnTo>
                    <a:pt x="3" y="356"/>
                  </a:lnTo>
                  <a:lnTo>
                    <a:pt x="7" y="389"/>
                  </a:lnTo>
                  <a:lnTo>
                    <a:pt x="12" y="420"/>
                  </a:lnTo>
                  <a:lnTo>
                    <a:pt x="20" y="451"/>
                  </a:lnTo>
                  <a:lnTo>
                    <a:pt x="28" y="480"/>
                  </a:lnTo>
                  <a:lnTo>
                    <a:pt x="37" y="508"/>
                  </a:lnTo>
                  <a:lnTo>
                    <a:pt x="37" y="507"/>
                  </a:lnTo>
                  <a:lnTo>
                    <a:pt x="110" y="48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79" name="Freeform 546"/>
            <p:cNvSpPr>
              <a:spLocks/>
            </p:cNvSpPr>
            <p:nvPr/>
          </p:nvSpPr>
          <p:spPr bwMode="auto">
            <a:xfrm>
              <a:off x="2370" y="1769"/>
              <a:ext cx="40" cy="19"/>
            </a:xfrm>
            <a:custGeom>
              <a:avLst/>
              <a:gdLst>
                <a:gd name="T0" fmla="*/ 0 w 639"/>
                <a:gd name="T1" fmla="*/ 0 h 303"/>
                <a:gd name="T2" fmla="*/ 0 w 639"/>
                <a:gd name="T3" fmla="*/ 0 h 303"/>
                <a:gd name="T4" fmla="*/ 0 w 639"/>
                <a:gd name="T5" fmla="*/ 0 h 303"/>
                <a:gd name="T6" fmla="*/ 0 w 639"/>
                <a:gd name="T7" fmla="*/ 0 h 303"/>
                <a:gd name="T8" fmla="*/ 0 w 639"/>
                <a:gd name="T9" fmla="*/ 0 h 303"/>
                <a:gd name="T10" fmla="*/ 0 w 639"/>
                <a:gd name="T11" fmla="*/ 0 h 303"/>
                <a:gd name="T12" fmla="*/ 0 w 639"/>
                <a:gd name="T13" fmla="*/ 0 h 303"/>
                <a:gd name="T14" fmla="*/ 0 w 639"/>
                <a:gd name="T15" fmla="*/ 0 h 303"/>
                <a:gd name="T16" fmla="*/ 0 w 639"/>
                <a:gd name="T17" fmla="*/ 0 h 303"/>
                <a:gd name="T18" fmla="*/ 0 w 639"/>
                <a:gd name="T19" fmla="*/ 0 h 303"/>
                <a:gd name="T20" fmla="*/ 0 w 639"/>
                <a:gd name="T21" fmla="*/ 0 h 303"/>
                <a:gd name="T22" fmla="*/ 0 w 639"/>
                <a:gd name="T23" fmla="*/ 0 h 303"/>
                <a:gd name="T24" fmla="*/ 0 w 639"/>
                <a:gd name="T25" fmla="*/ 0 h 303"/>
                <a:gd name="T26" fmla="*/ 0 w 639"/>
                <a:gd name="T27" fmla="*/ 0 h 303"/>
                <a:gd name="T28" fmla="*/ 0 w 639"/>
                <a:gd name="T29" fmla="*/ 0 h 303"/>
                <a:gd name="T30" fmla="*/ 0 w 639"/>
                <a:gd name="T31" fmla="*/ 0 h 303"/>
                <a:gd name="T32" fmla="*/ 0 w 639"/>
                <a:gd name="T33" fmla="*/ 0 h 303"/>
                <a:gd name="T34" fmla="*/ 0 w 639"/>
                <a:gd name="T35" fmla="*/ 0 h 303"/>
                <a:gd name="T36" fmla="*/ 0 w 639"/>
                <a:gd name="T37" fmla="*/ 0 h 303"/>
                <a:gd name="T38" fmla="*/ 0 w 639"/>
                <a:gd name="T39" fmla="*/ 0 h 303"/>
                <a:gd name="T40" fmla="*/ 0 w 639"/>
                <a:gd name="T41" fmla="*/ 0 h 303"/>
                <a:gd name="T42" fmla="*/ 0 w 639"/>
                <a:gd name="T43" fmla="*/ 0 h 303"/>
                <a:gd name="T44" fmla="*/ 0 w 639"/>
                <a:gd name="T45" fmla="*/ 0 h 303"/>
                <a:gd name="T46" fmla="*/ 0 w 639"/>
                <a:gd name="T47" fmla="*/ 0 h 303"/>
                <a:gd name="T48" fmla="*/ 0 w 639"/>
                <a:gd name="T49" fmla="*/ 0 h 303"/>
                <a:gd name="T50" fmla="*/ 0 w 639"/>
                <a:gd name="T51" fmla="*/ 0 h 303"/>
                <a:gd name="T52" fmla="*/ 0 w 639"/>
                <a:gd name="T53" fmla="*/ 0 h 303"/>
                <a:gd name="T54" fmla="*/ 0 w 639"/>
                <a:gd name="T55" fmla="*/ 0 h 303"/>
                <a:gd name="T56" fmla="*/ 0 w 639"/>
                <a:gd name="T57" fmla="*/ 0 h 303"/>
                <a:gd name="T58" fmla="*/ 0 w 639"/>
                <a:gd name="T59" fmla="*/ 0 h 303"/>
                <a:gd name="T60" fmla="*/ 0 w 639"/>
                <a:gd name="T61" fmla="*/ 0 h 303"/>
                <a:gd name="T62" fmla="*/ 0 w 639"/>
                <a:gd name="T63" fmla="*/ 0 h 303"/>
                <a:gd name="T64" fmla="*/ 0 w 639"/>
                <a:gd name="T65" fmla="*/ 0 h 303"/>
                <a:gd name="T66" fmla="*/ 0 w 639"/>
                <a:gd name="T67" fmla="*/ 0 h 3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9"/>
                <a:gd name="T103" fmla="*/ 0 h 303"/>
                <a:gd name="T104" fmla="*/ 639 w 639"/>
                <a:gd name="T105" fmla="*/ 303 h 3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9" h="303">
                  <a:moveTo>
                    <a:pt x="586" y="167"/>
                  </a:moveTo>
                  <a:lnTo>
                    <a:pt x="588" y="166"/>
                  </a:lnTo>
                  <a:lnTo>
                    <a:pt x="572" y="177"/>
                  </a:lnTo>
                  <a:lnTo>
                    <a:pt x="556" y="189"/>
                  </a:lnTo>
                  <a:lnTo>
                    <a:pt x="539" y="198"/>
                  </a:lnTo>
                  <a:lnTo>
                    <a:pt x="522" y="205"/>
                  </a:lnTo>
                  <a:lnTo>
                    <a:pt x="504" y="211"/>
                  </a:lnTo>
                  <a:lnTo>
                    <a:pt x="486" y="217"/>
                  </a:lnTo>
                  <a:lnTo>
                    <a:pt x="467" y="222"/>
                  </a:lnTo>
                  <a:lnTo>
                    <a:pt x="449" y="224"/>
                  </a:lnTo>
                  <a:lnTo>
                    <a:pt x="430" y="226"/>
                  </a:lnTo>
                  <a:lnTo>
                    <a:pt x="410" y="226"/>
                  </a:lnTo>
                  <a:lnTo>
                    <a:pt x="391" y="225"/>
                  </a:lnTo>
                  <a:lnTo>
                    <a:pt x="371" y="224"/>
                  </a:lnTo>
                  <a:lnTo>
                    <a:pt x="352" y="221"/>
                  </a:lnTo>
                  <a:lnTo>
                    <a:pt x="332" y="216"/>
                  </a:lnTo>
                  <a:lnTo>
                    <a:pt x="313" y="211"/>
                  </a:lnTo>
                  <a:lnTo>
                    <a:pt x="293" y="205"/>
                  </a:lnTo>
                  <a:lnTo>
                    <a:pt x="275" y="198"/>
                  </a:lnTo>
                  <a:lnTo>
                    <a:pt x="256" y="190"/>
                  </a:lnTo>
                  <a:lnTo>
                    <a:pt x="238" y="181"/>
                  </a:lnTo>
                  <a:lnTo>
                    <a:pt x="220" y="171"/>
                  </a:lnTo>
                  <a:lnTo>
                    <a:pt x="203" y="160"/>
                  </a:lnTo>
                  <a:lnTo>
                    <a:pt x="187" y="149"/>
                  </a:lnTo>
                  <a:lnTo>
                    <a:pt x="171" y="136"/>
                  </a:lnTo>
                  <a:lnTo>
                    <a:pt x="157" y="124"/>
                  </a:lnTo>
                  <a:lnTo>
                    <a:pt x="143" y="110"/>
                  </a:lnTo>
                  <a:lnTo>
                    <a:pt x="129" y="96"/>
                  </a:lnTo>
                  <a:lnTo>
                    <a:pt x="117" y="81"/>
                  </a:lnTo>
                  <a:lnTo>
                    <a:pt x="106" y="66"/>
                  </a:lnTo>
                  <a:lnTo>
                    <a:pt x="96" y="50"/>
                  </a:lnTo>
                  <a:lnTo>
                    <a:pt x="87" y="34"/>
                  </a:lnTo>
                  <a:lnTo>
                    <a:pt x="79" y="18"/>
                  </a:lnTo>
                  <a:lnTo>
                    <a:pt x="73" y="0"/>
                  </a:lnTo>
                  <a:lnTo>
                    <a:pt x="0" y="26"/>
                  </a:lnTo>
                  <a:lnTo>
                    <a:pt x="8" y="47"/>
                  </a:lnTo>
                  <a:lnTo>
                    <a:pt x="19" y="69"/>
                  </a:lnTo>
                  <a:lnTo>
                    <a:pt x="30" y="89"/>
                  </a:lnTo>
                  <a:lnTo>
                    <a:pt x="42" y="110"/>
                  </a:lnTo>
                  <a:lnTo>
                    <a:pt x="56" y="128"/>
                  </a:lnTo>
                  <a:lnTo>
                    <a:pt x="71" y="147"/>
                  </a:lnTo>
                  <a:lnTo>
                    <a:pt x="87" y="164"/>
                  </a:lnTo>
                  <a:lnTo>
                    <a:pt x="104" y="181"/>
                  </a:lnTo>
                  <a:lnTo>
                    <a:pt x="122" y="196"/>
                  </a:lnTo>
                  <a:lnTo>
                    <a:pt x="141" y="211"/>
                  </a:lnTo>
                  <a:lnTo>
                    <a:pt x="161" y="225"/>
                  </a:lnTo>
                  <a:lnTo>
                    <a:pt x="180" y="238"/>
                  </a:lnTo>
                  <a:lnTo>
                    <a:pt x="202" y="249"/>
                  </a:lnTo>
                  <a:lnTo>
                    <a:pt x="224" y="260"/>
                  </a:lnTo>
                  <a:lnTo>
                    <a:pt x="246" y="270"/>
                  </a:lnTo>
                  <a:lnTo>
                    <a:pt x="268" y="278"/>
                  </a:lnTo>
                  <a:lnTo>
                    <a:pt x="291" y="285"/>
                  </a:lnTo>
                  <a:lnTo>
                    <a:pt x="315" y="291"/>
                  </a:lnTo>
                  <a:lnTo>
                    <a:pt x="338" y="296"/>
                  </a:lnTo>
                  <a:lnTo>
                    <a:pt x="362" y="300"/>
                  </a:lnTo>
                  <a:lnTo>
                    <a:pt x="385" y="302"/>
                  </a:lnTo>
                  <a:lnTo>
                    <a:pt x="410" y="303"/>
                  </a:lnTo>
                  <a:lnTo>
                    <a:pt x="434" y="302"/>
                  </a:lnTo>
                  <a:lnTo>
                    <a:pt x="457" y="300"/>
                  </a:lnTo>
                  <a:lnTo>
                    <a:pt x="481" y="297"/>
                  </a:lnTo>
                  <a:lnTo>
                    <a:pt x="505" y="292"/>
                  </a:lnTo>
                  <a:lnTo>
                    <a:pt x="528" y="285"/>
                  </a:lnTo>
                  <a:lnTo>
                    <a:pt x="552" y="277"/>
                  </a:lnTo>
                  <a:lnTo>
                    <a:pt x="574" y="267"/>
                  </a:lnTo>
                  <a:lnTo>
                    <a:pt x="596" y="255"/>
                  </a:lnTo>
                  <a:lnTo>
                    <a:pt x="617" y="241"/>
                  </a:lnTo>
                  <a:lnTo>
                    <a:pt x="637" y="226"/>
                  </a:lnTo>
                  <a:lnTo>
                    <a:pt x="639" y="225"/>
                  </a:lnTo>
                  <a:lnTo>
                    <a:pt x="586" y="16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0" name="Freeform 547"/>
            <p:cNvSpPr>
              <a:spLocks/>
            </p:cNvSpPr>
            <p:nvPr/>
          </p:nvSpPr>
          <p:spPr bwMode="auto">
            <a:xfrm>
              <a:off x="2407" y="1742"/>
              <a:ext cx="35" cy="41"/>
            </a:xfrm>
            <a:custGeom>
              <a:avLst/>
              <a:gdLst>
                <a:gd name="T0" fmla="*/ 0 w 571"/>
                <a:gd name="T1" fmla="*/ 0 h 659"/>
                <a:gd name="T2" fmla="*/ 0 w 571"/>
                <a:gd name="T3" fmla="*/ 0 h 659"/>
                <a:gd name="T4" fmla="*/ 0 w 571"/>
                <a:gd name="T5" fmla="*/ 0 h 659"/>
                <a:gd name="T6" fmla="*/ 0 w 571"/>
                <a:gd name="T7" fmla="*/ 0 h 659"/>
                <a:gd name="T8" fmla="*/ 0 w 571"/>
                <a:gd name="T9" fmla="*/ 0 h 659"/>
                <a:gd name="T10" fmla="*/ 0 w 571"/>
                <a:gd name="T11" fmla="*/ 0 h 659"/>
                <a:gd name="T12" fmla="*/ 0 w 571"/>
                <a:gd name="T13" fmla="*/ 0 h 659"/>
                <a:gd name="T14" fmla="*/ 0 w 571"/>
                <a:gd name="T15" fmla="*/ 0 h 659"/>
                <a:gd name="T16" fmla="*/ 0 w 571"/>
                <a:gd name="T17" fmla="*/ 0 h 659"/>
                <a:gd name="T18" fmla="*/ 0 w 571"/>
                <a:gd name="T19" fmla="*/ 0 h 659"/>
                <a:gd name="T20" fmla="*/ 0 w 571"/>
                <a:gd name="T21" fmla="*/ 0 h 659"/>
                <a:gd name="T22" fmla="*/ 0 w 571"/>
                <a:gd name="T23" fmla="*/ 0 h 659"/>
                <a:gd name="T24" fmla="*/ 0 w 571"/>
                <a:gd name="T25" fmla="*/ 0 h 659"/>
                <a:gd name="T26" fmla="*/ 0 w 571"/>
                <a:gd name="T27" fmla="*/ 0 h 659"/>
                <a:gd name="T28" fmla="*/ 0 w 571"/>
                <a:gd name="T29" fmla="*/ 0 h 659"/>
                <a:gd name="T30" fmla="*/ 0 w 571"/>
                <a:gd name="T31" fmla="*/ 0 h 659"/>
                <a:gd name="T32" fmla="*/ 0 w 571"/>
                <a:gd name="T33" fmla="*/ 0 h 659"/>
                <a:gd name="T34" fmla="*/ 0 w 571"/>
                <a:gd name="T35" fmla="*/ 0 h 659"/>
                <a:gd name="T36" fmla="*/ 0 w 571"/>
                <a:gd name="T37" fmla="*/ 0 h 659"/>
                <a:gd name="T38" fmla="*/ 0 w 571"/>
                <a:gd name="T39" fmla="*/ 0 h 659"/>
                <a:gd name="T40" fmla="*/ 0 w 571"/>
                <a:gd name="T41" fmla="*/ 0 h 659"/>
                <a:gd name="T42" fmla="*/ 0 w 571"/>
                <a:gd name="T43" fmla="*/ 0 h 659"/>
                <a:gd name="T44" fmla="*/ 0 w 571"/>
                <a:gd name="T45" fmla="*/ 0 h 659"/>
                <a:gd name="T46" fmla="*/ 0 w 571"/>
                <a:gd name="T47" fmla="*/ 0 h 659"/>
                <a:gd name="T48" fmla="*/ 0 w 571"/>
                <a:gd name="T49" fmla="*/ 0 h 659"/>
                <a:gd name="T50" fmla="*/ 0 w 571"/>
                <a:gd name="T51" fmla="*/ 0 h 659"/>
                <a:gd name="T52" fmla="*/ 0 w 571"/>
                <a:gd name="T53" fmla="*/ 0 h 659"/>
                <a:gd name="T54" fmla="*/ 0 w 571"/>
                <a:gd name="T55" fmla="*/ 0 h 659"/>
                <a:gd name="T56" fmla="*/ 0 w 571"/>
                <a:gd name="T57" fmla="*/ 0 h 659"/>
                <a:gd name="T58" fmla="*/ 0 w 571"/>
                <a:gd name="T59" fmla="*/ 0 h 659"/>
                <a:gd name="T60" fmla="*/ 0 w 571"/>
                <a:gd name="T61" fmla="*/ 0 h 659"/>
                <a:gd name="T62" fmla="*/ 0 w 571"/>
                <a:gd name="T63" fmla="*/ 0 h 659"/>
                <a:gd name="T64" fmla="*/ 0 w 571"/>
                <a:gd name="T65" fmla="*/ 0 h 659"/>
                <a:gd name="T66" fmla="*/ 0 w 571"/>
                <a:gd name="T67" fmla="*/ 0 h 659"/>
                <a:gd name="T68" fmla="*/ 0 w 571"/>
                <a:gd name="T69" fmla="*/ 0 h 659"/>
                <a:gd name="T70" fmla="*/ 0 w 571"/>
                <a:gd name="T71" fmla="*/ 0 h 659"/>
                <a:gd name="T72" fmla="*/ 0 w 571"/>
                <a:gd name="T73" fmla="*/ 0 h 659"/>
                <a:gd name="T74" fmla="*/ 0 w 571"/>
                <a:gd name="T75" fmla="*/ 0 h 659"/>
                <a:gd name="T76" fmla="*/ 0 w 571"/>
                <a:gd name="T77" fmla="*/ 0 h 659"/>
                <a:gd name="T78" fmla="*/ 0 w 571"/>
                <a:gd name="T79" fmla="*/ 0 h 659"/>
                <a:gd name="T80" fmla="*/ 0 w 571"/>
                <a:gd name="T81" fmla="*/ 0 h 659"/>
                <a:gd name="T82" fmla="*/ 0 w 571"/>
                <a:gd name="T83" fmla="*/ 0 h 659"/>
                <a:gd name="T84" fmla="*/ 0 w 571"/>
                <a:gd name="T85" fmla="*/ 0 h 659"/>
                <a:gd name="T86" fmla="*/ 0 w 571"/>
                <a:gd name="T87" fmla="*/ 0 h 659"/>
                <a:gd name="T88" fmla="*/ 0 w 571"/>
                <a:gd name="T89" fmla="*/ 0 h 659"/>
                <a:gd name="T90" fmla="*/ 0 w 571"/>
                <a:gd name="T91" fmla="*/ 0 h 659"/>
                <a:gd name="T92" fmla="*/ 0 w 571"/>
                <a:gd name="T93" fmla="*/ 0 h 659"/>
                <a:gd name="T94" fmla="*/ 0 w 571"/>
                <a:gd name="T95" fmla="*/ 0 h 659"/>
                <a:gd name="T96" fmla="*/ 0 w 571"/>
                <a:gd name="T97" fmla="*/ 0 h 659"/>
                <a:gd name="T98" fmla="*/ 0 w 571"/>
                <a:gd name="T99" fmla="*/ 0 h 659"/>
                <a:gd name="T100" fmla="*/ 0 w 571"/>
                <a:gd name="T101" fmla="*/ 0 h 659"/>
                <a:gd name="T102" fmla="*/ 0 w 571"/>
                <a:gd name="T103" fmla="*/ 0 h 659"/>
                <a:gd name="T104" fmla="*/ 0 w 571"/>
                <a:gd name="T105" fmla="*/ 0 h 659"/>
                <a:gd name="T106" fmla="*/ 0 w 571"/>
                <a:gd name="T107" fmla="*/ 0 h 659"/>
                <a:gd name="T108" fmla="*/ 0 w 571"/>
                <a:gd name="T109" fmla="*/ 0 h 659"/>
                <a:gd name="T110" fmla="*/ 0 w 571"/>
                <a:gd name="T111" fmla="*/ 0 h 659"/>
                <a:gd name="T112" fmla="*/ 0 w 571"/>
                <a:gd name="T113" fmla="*/ 0 h 65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71"/>
                <a:gd name="T172" fmla="*/ 0 h 659"/>
                <a:gd name="T173" fmla="*/ 571 w 571"/>
                <a:gd name="T174" fmla="*/ 659 h 65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71" h="659">
                  <a:moveTo>
                    <a:pt x="492" y="7"/>
                  </a:moveTo>
                  <a:lnTo>
                    <a:pt x="492" y="8"/>
                  </a:lnTo>
                  <a:lnTo>
                    <a:pt x="494" y="33"/>
                  </a:lnTo>
                  <a:lnTo>
                    <a:pt x="494" y="55"/>
                  </a:lnTo>
                  <a:lnTo>
                    <a:pt x="492" y="78"/>
                  </a:lnTo>
                  <a:lnTo>
                    <a:pt x="489" y="99"/>
                  </a:lnTo>
                  <a:lnTo>
                    <a:pt x="484" y="120"/>
                  </a:lnTo>
                  <a:lnTo>
                    <a:pt x="477" y="140"/>
                  </a:lnTo>
                  <a:lnTo>
                    <a:pt x="470" y="161"/>
                  </a:lnTo>
                  <a:lnTo>
                    <a:pt x="461" y="180"/>
                  </a:lnTo>
                  <a:lnTo>
                    <a:pt x="449" y="200"/>
                  </a:lnTo>
                  <a:lnTo>
                    <a:pt x="437" y="219"/>
                  </a:lnTo>
                  <a:lnTo>
                    <a:pt x="424" y="238"/>
                  </a:lnTo>
                  <a:lnTo>
                    <a:pt x="409" y="256"/>
                  </a:lnTo>
                  <a:lnTo>
                    <a:pt x="394" y="274"/>
                  </a:lnTo>
                  <a:lnTo>
                    <a:pt x="378" y="293"/>
                  </a:lnTo>
                  <a:lnTo>
                    <a:pt x="360" y="310"/>
                  </a:lnTo>
                  <a:lnTo>
                    <a:pt x="342" y="328"/>
                  </a:lnTo>
                  <a:lnTo>
                    <a:pt x="322" y="346"/>
                  </a:lnTo>
                  <a:lnTo>
                    <a:pt x="302" y="364"/>
                  </a:lnTo>
                  <a:lnTo>
                    <a:pt x="281" y="380"/>
                  </a:lnTo>
                  <a:lnTo>
                    <a:pt x="261" y="397"/>
                  </a:lnTo>
                  <a:lnTo>
                    <a:pt x="218" y="431"/>
                  </a:lnTo>
                  <a:lnTo>
                    <a:pt x="173" y="465"/>
                  </a:lnTo>
                  <a:lnTo>
                    <a:pt x="129" y="498"/>
                  </a:lnTo>
                  <a:lnTo>
                    <a:pt x="84" y="532"/>
                  </a:lnTo>
                  <a:lnTo>
                    <a:pt x="41" y="566"/>
                  </a:lnTo>
                  <a:lnTo>
                    <a:pt x="0" y="601"/>
                  </a:lnTo>
                  <a:lnTo>
                    <a:pt x="53" y="659"/>
                  </a:lnTo>
                  <a:lnTo>
                    <a:pt x="91" y="626"/>
                  </a:lnTo>
                  <a:lnTo>
                    <a:pt x="133" y="593"/>
                  </a:lnTo>
                  <a:lnTo>
                    <a:pt x="176" y="559"/>
                  </a:lnTo>
                  <a:lnTo>
                    <a:pt x="220" y="526"/>
                  </a:lnTo>
                  <a:lnTo>
                    <a:pt x="265" y="493"/>
                  </a:lnTo>
                  <a:lnTo>
                    <a:pt x="309" y="458"/>
                  </a:lnTo>
                  <a:lnTo>
                    <a:pt x="330" y="440"/>
                  </a:lnTo>
                  <a:lnTo>
                    <a:pt x="352" y="422"/>
                  </a:lnTo>
                  <a:lnTo>
                    <a:pt x="373" y="404"/>
                  </a:lnTo>
                  <a:lnTo>
                    <a:pt x="394" y="385"/>
                  </a:lnTo>
                  <a:lnTo>
                    <a:pt x="414" y="366"/>
                  </a:lnTo>
                  <a:lnTo>
                    <a:pt x="434" y="346"/>
                  </a:lnTo>
                  <a:lnTo>
                    <a:pt x="452" y="326"/>
                  </a:lnTo>
                  <a:lnTo>
                    <a:pt x="470" y="305"/>
                  </a:lnTo>
                  <a:lnTo>
                    <a:pt x="486" y="284"/>
                  </a:lnTo>
                  <a:lnTo>
                    <a:pt x="502" y="261"/>
                  </a:lnTo>
                  <a:lnTo>
                    <a:pt x="516" y="239"/>
                  </a:lnTo>
                  <a:lnTo>
                    <a:pt x="529" y="215"/>
                  </a:lnTo>
                  <a:lnTo>
                    <a:pt x="541" y="191"/>
                  </a:lnTo>
                  <a:lnTo>
                    <a:pt x="551" y="166"/>
                  </a:lnTo>
                  <a:lnTo>
                    <a:pt x="558" y="140"/>
                  </a:lnTo>
                  <a:lnTo>
                    <a:pt x="565" y="114"/>
                  </a:lnTo>
                  <a:lnTo>
                    <a:pt x="569" y="86"/>
                  </a:lnTo>
                  <a:lnTo>
                    <a:pt x="571" y="58"/>
                  </a:lnTo>
                  <a:lnTo>
                    <a:pt x="571" y="30"/>
                  </a:lnTo>
                  <a:lnTo>
                    <a:pt x="569" y="0"/>
                  </a:lnTo>
                  <a:lnTo>
                    <a:pt x="569" y="2"/>
                  </a:lnTo>
                  <a:lnTo>
                    <a:pt x="492" y="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1" name="Freeform 548"/>
            <p:cNvSpPr>
              <a:spLocks/>
            </p:cNvSpPr>
            <p:nvPr/>
          </p:nvSpPr>
          <p:spPr bwMode="auto">
            <a:xfrm>
              <a:off x="2405" y="1718"/>
              <a:ext cx="37" cy="24"/>
            </a:xfrm>
            <a:custGeom>
              <a:avLst/>
              <a:gdLst>
                <a:gd name="T0" fmla="*/ 0 w 597"/>
                <a:gd name="T1" fmla="*/ 0 h 393"/>
                <a:gd name="T2" fmla="*/ 0 w 597"/>
                <a:gd name="T3" fmla="*/ 0 h 393"/>
                <a:gd name="T4" fmla="*/ 0 w 597"/>
                <a:gd name="T5" fmla="*/ 0 h 393"/>
                <a:gd name="T6" fmla="*/ 0 w 597"/>
                <a:gd name="T7" fmla="*/ 0 h 393"/>
                <a:gd name="T8" fmla="*/ 0 w 597"/>
                <a:gd name="T9" fmla="*/ 0 h 393"/>
                <a:gd name="T10" fmla="*/ 0 w 597"/>
                <a:gd name="T11" fmla="*/ 0 h 393"/>
                <a:gd name="T12" fmla="*/ 0 w 597"/>
                <a:gd name="T13" fmla="*/ 0 h 393"/>
                <a:gd name="T14" fmla="*/ 0 w 597"/>
                <a:gd name="T15" fmla="*/ 0 h 393"/>
                <a:gd name="T16" fmla="*/ 0 w 597"/>
                <a:gd name="T17" fmla="*/ 0 h 393"/>
                <a:gd name="T18" fmla="*/ 0 w 597"/>
                <a:gd name="T19" fmla="*/ 0 h 393"/>
                <a:gd name="T20" fmla="*/ 0 w 597"/>
                <a:gd name="T21" fmla="*/ 0 h 393"/>
                <a:gd name="T22" fmla="*/ 0 w 597"/>
                <a:gd name="T23" fmla="*/ 0 h 393"/>
                <a:gd name="T24" fmla="*/ 0 w 597"/>
                <a:gd name="T25" fmla="*/ 0 h 393"/>
                <a:gd name="T26" fmla="*/ 0 w 597"/>
                <a:gd name="T27" fmla="*/ 0 h 393"/>
                <a:gd name="T28" fmla="*/ 0 w 597"/>
                <a:gd name="T29" fmla="*/ 0 h 393"/>
                <a:gd name="T30" fmla="*/ 0 w 597"/>
                <a:gd name="T31" fmla="*/ 0 h 393"/>
                <a:gd name="T32" fmla="*/ 0 w 597"/>
                <a:gd name="T33" fmla="*/ 0 h 393"/>
                <a:gd name="T34" fmla="*/ 0 w 597"/>
                <a:gd name="T35" fmla="*/ 0 h 393"/>
                <a:gd name="T36" fmla="*/ 0 w 597"/>
                <a:gd name="T37" fmla="*/ 0 h 393"/>
                <a:gd name="T38" fmla="*/ 0 w 597"/>
                <a:gd name="T39" fmla="*/ 0 h 393"/>
                <a:gd name="T40" fmla="*/ 0 w 597"/>
                <a:gd name="T41" fmla="*/ 0 h 393"/>
                <a:gd name="T42" fmla="*/ 0 w 597"/>
                <a:gd name="T43" fmla="*/ 0 h 393"/>
                <a:gd name="T44" fmla="*/ 0 w 597"/>
                <a:gd name="T45" fmla="*/ 0 h 393"/>
                <a:gd name="T46" fmla="*/ 0 w 597"/>
                <a:gd name="T47" fmla="*/ 0 h 393"/>
                <a:gd name="T48" fmla="*/ 0 w 597"/>
                <a:gd name="T49" fmla="*/ 0 h 393"/>
                <a:gd name="T50" fmla="*/ 0 w 597"/>
                <a:gd name="T51" fmla="*/ 0 h 393"/>
                <a:gd name="T52" fmla="*/ 0 w 597"/>
                <a:gd name="T53" fmla="*/ 0 h 393"/>
                <a:gd name="T54" fmla="*/ 0 w 597"/>
                <a:gd name="T55" fmla="*/ 0 h 393"/>
                <a:gd name="T56" fmla="*/ 0 w 597"/>
                <a:gd name="T57" fmla="*/ 0 h 393"/>
                <a:gd name="T58" fmla="*/ 0 w 597"/>
                <a:gd name="T59" fmla="*/ 0 h 393"/>
                <a:gd name="T60" fmla="*/ 0 w 597"/>
                <a:gd name="T61" fmla="*/ 0 h 393"/>
                <a:gd name="T62" fmla="*/ 0 w 597"/>
                <a:gd name="T63" fmla="*/ 0 h 393"/>
                <a:gd name="T64" fmla="*/ 0 w 597"/>
                <a:gd name="T65" fmla="*/ 0 h 393"/>
                <a:gd name="T66" fmla="*/ 0 w 597"/>
                <a:gd name="T67" fmla="*/ 0 h 3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97"/>
                <a:gd name="T103" fmla="*/ 0 h 393"/>
                <a:gd name="T104" fmla="*/ 597 w 597"/>
                <a:gd name="T105" fmla="*/ 393 h 3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97" h="393">
                  <a:moveTo>
                    <a:pt x="54" y="141"/>
                  </a:moveTo>
                  <a:lnTo>
                    <a:pt x="48" y="145"/>
                  </a:lnTo>
                  <a:lnTo>
                    <a:pt x="75" y="129"/>
                  </a:lnTo>
                  <a:lnTo>
                    <a:pt x="101" y="114"/>
                  </a:lnTo>
                  <a:lnTo>
                    <a:pt x="127" y="103"/>
                  </a:lnTo>
                  <a:lnTo>
                    <a:pt x="150" y="94"/>
                  </a:lnTo>
                  <a:lnTo>
                    <a:pt x="174" y="87"/>
                  </a:lnTo>
                  <a:lnTo>
                    <a:pt x="196" y="82"/>
                  </a:lnTo>
                  <a:lnTo>
                    <a:pt x="218" y="79"/>
                  </a:lnTo>
                  <a:lnTo>
                    <a:pt x="240" y="78"/>
                  </a:lnTo>
                  <a:lnTo>
                    <a:pt x="259" y="78"/>
                  </a:lnTo>
                  <a:lnTo>
                    <a:pt x="278" y="80"/>
                  </a:lnTo>
                  <a:lnTo>
                    <a:pt x="297" y="83"/>
                  </a:lnTo>
                  <a:lnTo>
                    <a:pt x="315" y="88"/>
                  </a:lnTo>
                  <a:lnTo>
                    <a:pt x="332" y="94"/>
                  </a:lnTo>
                  <a:lnTo>
                    <a:pt x="349" y="102"/>
                  </a:lnTo>
                  <a:lnTo>
                    <a:pt x="365" y="111"/>
                  </a:lnTo>
                  <a:lnTo>
                    <a:pt x="380" y="122"/>
                  </a:lnTo>
                  <a:lnTo>
                    <a:pt x="394" y="133"/>
                  </a:lnTo>
                  <a:lnTo>
                    <a:pt x="409" y="145"/>
                  </a:lnTo>
                  <a:lnTo>
                    <a:pt x="422" y="158"/>
                  </a:lnTo>
                  <a:lnTo>
                    <a:pt x="434" y="173"/>
                  </a:lnTo>
                  <a:lnTo>
                    <a:pt x="447" y="189"/>
                  </a:lnTo>
                  <a:lnTo>
                    <a:pt x="458" y="205"/>
                  </a:lnTo>
                  <a:lnTo>
                    <a:pt x="468" y="222"/>
                  </a:lnTo>
                  <a:lnTo>
                    <a:pt x="477" y="239"/>
                  </a:lnTo>
                  <a:lnTo>
                    <a:pt x="486" y="258"/>
                  </a:lnTo>
                  <a:lnTo>
                    <a:pt x="494" y="276"/>
                  </a:lnTo>
                  <a:lnTo>
                    <a:pt x="501" y="296"/>
                  </a:lnTo>
                  <a:lnTo>
                    <a:pt x="506" y="315"/>
                  </a:lnTo>
                  <a:lnTo>
                    <a:pt x="511" y="335"/>
                  </a:lnTo>
                  <a:lnTo>
                    <a:pt x="515" y="354"/>
                  </a:lnTo>
                  <a:lnTo>
                    <a:pt x="518" y="374"/>
                  </a:lnTo>
                  <a:lnTo>
                    <a:pt x="520" y="393"/>
                  </a:lnTo>
                  <a:lnTo>
                    <a:pt x="597" y="388"/>
                  </a:lnTo>
                  <a:lnTo>
                    <a:pt x="595" y="364"/>
                  </a:lnTo>
                  <a:lnTo>
                    <a:pt x="591" y="341"/>
                  </a:lnTo>
                  <a:lnTo>
                    <a:pt x="587" y="317"/>
                  </a:lnTo>
                  <a:lnTo>
                    <a:pt x="581" y="295"/>
                  </a:lnTo>
                  <a:lnTo>
                    <a:pt x="574" y="272"/>
                  </a:lnTo>
                  <a:lnTo>
                    <a:pt x="567" y="249"/>
                  </a:lnTo>
                  <a:lnTo>
                    <a:pt x="557" y="227"/>
                  </a:lnTo>
                  <a:lnTo>
                    <a:pt x="547" y="206"/>
                  </a:lnTo>
                  <a:lnTo>
                    <a:pt x="536" y="184"/>
                  </a:lnTo>
                  <a:lnTo>
                    <a:pt x="522" y="164"/>
                  </a:lnTo>
                  <a:lnTo>
                    <a:pt x="509" y="143"/>
                  </a:lnTo>
                  <a:lnTo>
                    <a:pt x="495" y="125"/>
                  </a:lnTo>
                  <a:lnTo>
                    <a:pt x="479" y="106"/>
                  </a:lnTo>
                  <a:lnTo>
                    <a:pt x="462" y="89"/>
                  </a:lnTo>
                  <a:lnTo>
                    <a:pt x="445" y="73"/>
                  </a:lnTo>
                  <a:lnTo>
                    <a:pt x="425" y="58"/>
                  </a:lnTo>
                  <a:lnTo>
                    <a:pt x="406" y="45"/>
                  </a:lnTo>
                  <a:lnTo>
                    <a:pt x="384" y="33"/>
                  </a:lnTo>
                  <a:lnTo>
                    <a:pt x="362" y="23"/>
                  </a:lnTo>
                  <a:lnTo>
                    <a:pt x="339" y="14"/>
                  </a:lnTo>
                  <a:lnTo>
                    <a:pt x="314" y="8"/>
                  </a:lnTo>
                  <a:lnTo>
                    <a:pt x="290" y="3"/>
                  </a:lnTo>
                  <a:lnTo>
                    <a:pt x="264" y="0"/>
                  </a:lnTo>
                  <a:lnTo>
                    <a:pt x="237" y="0"/>
                  </a:lnTo>
                  <a:lnTo>
                    <a:pt x="211" y="2"/>
                  </a:lnTo>
                  <a:lnTo>
                    <a:pt x="182" y="6"/>
                  </a:lnTo>
                  <a:lnTo>
                    <a:pt x="154" y="12"/>
                  </a:lnTo>
                  <a:lnTo>
                    <a:pt x="126" y="20"/>
                  </a:lnTo>
                  <a:lnTo>
                    <a:pt x="96" y="31"/>
                  </a:lnTo>
                  <a:lnTo>
                    <a:pt x="66" y="46"/>
                  </a:lnTo>
                  <a:lnTo>
                    <a:pt x="37" y="62"/>
                  </a:lnTo>
                  <a:lnTo>
                    <a:pt x="6" y="81"/>
                  </a:lnTo>
                  <a:lnTo>
                    <a:pt x="0" y="86"/>
                  </a:lnTo>
                  <a:lnTo>
                    <a:pt x="54" y="1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2" name="Freeform 549"/>
            <p:cNvSpPr>
              <a:spLocks/>
            </p:cNvSpPr>
            <p:nvPr/>
          </p:nvSpPr>
          <p:spPr bwMode="auto">
            <a:xfrm>
              <a:off x="2399" y="1720"/>
              <a:ext cx="9" cy="7"/>
            </a:xfrm>
            <a:custGeom>
              <a:avLst/>
              <a:gdLst>
                <a:gd name="T0" fmla="*/ 0 w 156"/>
                <a:gd name="T1" fmla="*/ 0 h 120"/>
                <a:gd name="T2" fmla="*/ 0 w 156"/>
                <a:gd name="T3" fmla="*/ 0 h 120"/>
                <a:gd name="T4" fmla="*/ 0 w 156"/>
                <a:gd name="T5" fmla="*/ 0 h 120"/>
                <a:gd name="T6" fmla="*/ 0 w 156"/>
                <a:gd name="T7" fmla="*/ 0 h 120"/>
                <a:gd name="T8" fmla="*/ 0 w 156"/>
                <a:gd name="T9" fmla="*/ 0 h 120"/>
                <a:gd name="T10" fmla="*/ 0 w 156"/>
                <a:gd name="T11" fmla="*/ 0 h 120"/>
                <a:gd name="T12" fmla="*/ 0 w 156"/>
                <a:gd name="T13" fmla="*/ 0 h 120"/>
                <a:gd name="T14" fmla="*/ 0 w 156"/>
                <a:gd name="T15" fmla="*/ 0 h 120"/>
                <a:gd name="T16" fmla="*/ 0 w 156"/>
                <a:gd name="T17" fmla="*/ 0 h 120"/>
                <a:gd name="T18" fmla="*/ 0 w 156"/>
                <a:gd name="T19" fmla="*/ 0 h 120"/>
                <a:gd name="T20" fmla="*/ 0 w 156"/>
                <a:gd name="T21" fmla="*/ 0 h 120"/>
                <a:gd name="T22" fmla="*/ 0 w 156"/>
                <a:gd name="T23" fmla="*/ 0 h 120"/>
                <a:gd name="T24" fmla="*/ 0 w 156"/>
                <a:gd name="T25" fmla="*/ 0 h 120"/>
                <a:gd name="T26" fmla="*/ 0 w 156"/>
                <a:gd name="T27" fmla="*/ 0 h 120"/>
                <a:gd name="T28" fmla="*/ 0 w 156"/>
                <a:gd name="T29" fmla="*/ 0 h 120"/>
                <a:gd name="T30" fmla="*/ 0 w 156"/>
                <a:gd name="T31" fmla="*/ 0 h 120"/>
                <a:gd name="T32" fmla="*/ 0 w 156"/>
                <a:gd name="T33" fmla="*/ 0 h 120"/>
                <a:gd name="T34" fmla="*/ 0 w 156"/>
                <a:gd name="T35" fmla="*/ 0 h 120"/>
                <a:gd name="T36" fmla="*/ 0 w 156"/>
                <a:gd name="T37" fmla="*/ 0 h 120"/>
                <a:gd name="T38" fmla="*/ 0 w 156"/>
                <a:gd name="T39" fmla="*/ 0 h 120"/>
                <a:gd name="T40" fmla="*/ 0 w 156"/>
                <a:gd name="T41" fmla="*/ 0 h 120"/>
                <a:gd name="T42" fmla="*/ 0 w 156"/>
                <a:gd name="T43" fmla="*/ 0 h 120"/>
                <a:gd name="T44" fmla="*/ 0 w 156"/>
                <a:gd name="T45" fmla="*/ 0 h 120"/>
                <a:gd name="T46" fmla="*/ 0 w 156"/>
                <a:gd name="T47" fmla="*/ 0 h 120"/>
                <a:gd name="T48" fmla="*/ 0 w 156"/>
                <a:gd name="T49" fmla="*/ 0 h 120"/>
                <a:gd name="T50" fmla="*/ 0 w 156"/>
                <a:gd name="T51" fmla="*/ 0 h 120"/>
                <a:gd name="T52" fmla="*/ 0 w 156"/>
                <a:gd name="T53" fmla="*/ 0 h 120"/>
                <a:gd name="T54" fmla="*/ 0 w 156"/>
                <a:gd name="T55" fmla="*/ 0 h 120"/>
                <a:gd name="T56" fmla="*/ 0 w 156"/>
                <a:gd name="T57" fmla="*/ 0 h 1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6"/>
                <a:gd name="T88" fmla="*/ 0 h 120"/>
                <a:gd name="T89" fmla="*/ 156 w 156"/>
                <a:gd name="T90" fmla="*/ 120 h 1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6" h="120">
                  <a:moveTo>
                    <a:pt x="24" y="77"/>
                  </a:moveTo>
                  <a:lnTo>
                    <a:pt x="25" y="77"/>
                  </a:lnTo>
                  <a:lnTo>
                    <a:pt x="21" y="78"/>
                  </a:lnTo>
                  <a:lnTo>
                    <a:pt x="24" y="78"/>
                  </a:lnTo>
                  <a:lnTo>
                    <a:pt x="27" y="80"/>
                  </a:lnTo>
                  <a:lnTo>
                    <a:pt x="42" y="87"/>
                  </a:lnTo>
                  <a:lnTo>
                    <a:pt x="58" y="96"/>
                  </a:lnTo>
                  <a:lnTo>
                    <a:pt x="75" y="106"/>
                  </a:lnTo>
                  <a:lnTo>
                    <a:pt x="92" y="114"/>
                  </a:lnTo>
                  <a:lnTo>
                    <a:pt x="105" y="118"/>
                  </a:lnTo>
                  <a:lnTo>
                    <a:pt x="118" y="120"/>
                  </a:lnTo>
                  <a:lnTo>
                    <a:pt x="137" y="118"/>
                  </a:lnTo>
                  <a:lnTo>
                    <a:pt x="156" y="107"/>
                  </a:lnTo>
                  <a:lnTo>
                    <a:pt x="102" y="52"/>
                  </a:lnTo>
                  <a:lnTo>
                    <a:pt x="113" y="45"/>
                  </a:lnTo>
                  <a:lnTo>
                    <a:pt x="122" y="44"/>
                  </a:lnTo>
                  <a:lnTo>
                    <a:pt x="124" y="44"/>
                  </a:lnTo>
                  <a:lnTo>
                    <a:pt x="112" y="37"/>
                  </a:lnTo>
                  <a:lnTo>
                    <a:pt x="96" y="28"/>
                  </a:lnTo>
                  <a:lnTo>
                    <a:pt x="77" y="18"/>
                  </a:lnTo>
                  <a:lnTo>
                    <a:pt x="58" y="9"/>
                  </a:lnTo>
                  <a:lnTo>
                    <a:pt x="44" y="5"/>
                  </a:lnTo>
                  <a:lnTo>
                    <a:pt x="32" y="1"/>
                  </a:lnTo>
                  <a:lnTo>
                    <a:pt x="17" y="0"/>
                  </a:lnTo>
                  <a:lnTo>
                    <a:pt x="0" y="4"/>
                  </a:lnTo>
                  <a:lnTo>
                    <a:pt x="24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3" name="Freeform 550"/>
            <p:cNvSpPr>
              <a:spLocks/>
            </p:cNvSpPr>
            <p:nvPr/>
          </p:nvSpPr>
          <p:spPr bwMode="auto">
            <a:xfrm>
              <a:off x="2389" y="1666"/>
              <a:ext cx="86" cy="57"/>
            </a:xfrm>
            <a:custGeom>
              <a:avLst/>
              <a:gdLst>
                <a:gd name="T0" fmla="*/ 0 w 1370"/>
                <a:gd name="T1" fmla="*/ 0 h 907"/>
                <a:gd name="T2" fmla="*/ 0 w 1370"/>
                <a:gd name="T3" fmla="*/ 0 h 907"/>
                <a:gd name="T4" fmla="*/ 0 w 1370"/>
                <a:gd name="T5" fmla="*/ 0 h 907"/>
                <a:gd name="T6" fmla="*/ 0 w 1370"/>
                <a:gd name="T7" fmla="*/ 0 h 907"/>
                <a:gd name="T8" fmla="*/ 0 w 1370"/>
                <a:gd name="T9" fmla="*/ 0 h 907"/>
                <a:gd name="T10" fmla="*/ 0 w 1370"/>
                <a:gd name="T11" fmla="*/ 0 h 907"/>
                <a:gd name="T12" fmla="*/ 0 w 1370"/>
                <a:gd name="T13" fmla="*/ 0 h 907"/>
                <a:gd name="T14" fmla="*/ 0 w 1370"/>
                <a:gd name="T15" fmla="*/ 0 h 907"/>
                <a:gd name="T16" fmla="*/ 0 w 1370"/>
                <a:gd name="T17" fmla="*/ 0 h 907"/>
                <a:gd name="T18" fmla="*/ 0 w 1370"/>
                <a:gd name="T19" fmla="*/ 0 h 907"/>
                <a:gd name="T20" fmla="*/ 0 w 1370"/>
                <a:gd name="T21" fmla="*/ 0 h 907"/>
                <a:gd name="T22" fmla="*/ 0 w 1370"/>
                <a:gd name="T23" fmla="*/ 0 h 907"/>
                <a:gd name="T24" fmla="*/ 0 w 1370"/>
                <a:gd name="T25" fmla="*/ 0 h 907"/>
                <a:gd name="T26" fmla="*/ 0 w 1370"/>
                <a:gd name="T27" fmla="*/ 0 h 907"/>
                <a:gd name="T28" fmla="*/ 0 w 1370"/>
                <a:gd name="T29" fmla="*/ 0 h 907"/>
                <a:gd name="T30" fmla="*/ 0 w 1370"/>
                <a:gd name="T31" fmla="*/ 0 h 907"/>
                <a:gd name="T32" fmla="*/ 0 w 1370"/>
                <a:gd name="T33" fmla="*/ 0 h 907"/>
                <a:gd name="T34" fmla="*/ 0 w 1370"/>
                <a:gd name="T35" fmla="*/ 0 h 907"/>
                <a:gd name="T36" fmla="*/ 0 w 1370"/>
                <a:gd name="T37" fmla="*/ 0 h 907"/>
                <a:gd name="T38" fmla="*/ 0 w 1370"/>
                <a:gd name="T39" fmla="*/ 0 h 907"/>
                <a:gd name="T40" fmla="*/ 0 w 1370"/>
                <a:gd name="T41" fmla="*/ 0 h 907"/>
                <a:gd name="T42" fmla="*/ 0 w 1370"/>
                <a:gd name="T43" fmla="*/ 0 h 907"/>
                <a:gd name="T44" fmla="*/ 0 w 1370"/>
                <a:gd name="T45" fmla="*/ 0 h 907"/>
                <a:gd name="T46" fmla="*/ 0 w 1370"/>
                <a:gd name="T47" fmla="*/ 0 h 907"/>
                <a:gd name="T48" fmla="*/ 0 w 1370"/>
                <a:gd name="T49" fmla="*/ 0 h 907"/>
                <a:gd name="T50" fmla="*/ 0 w 1370"/>
                <a:gd name="T51" fmla="*/ 0 h 907"/>
                <a:gd name="T52" fmla="*/ 0 w 1370"/>
                <a:gd name="T53" fmla="*/ 0 h 907"/>
                <a:gd name="T54" fmla="*/ 0 w 1370"/>
                <a:gd name="T55" fmla="*/ 0 h 907"/>
                <a:gd name="T56" fmla="*/ 0 w 1370"/>
                <a:gd name="T57" fmla="*/ 0 h 907"/>
                <a:gd name="T58" fmla="*/ 0 w 1370"/>
                <a:gd name="T59" fmla="*/ 0 h 907"/>
                <a:gd name="T60" fmla="*/ 0 w 1370"/>
                <a:gd name="T61" fmla="*/ 0 h 907"/>
                <a:gd name="T62" fmla="*/ 0 w 1370"/>
                <a:gd name="T63" fmla="*/ 0 h 907"/>
                <a:gd name="T64" fmla="*/ 0 w 1370"/>
                <a:gd name="T65" fmla="*/ 0 h 907"/>
                <a:gd name="T66" fmla="*/ 0 w 1370"/>
                <a:gd name="T67" fmla="*/ 0 h 907"/>
                <a:gd name="T68" fmla="*/ 0 w 1370"/>
                <a:gd name="T69" fmla="*/ 0 h 907"/>
                <a:gd name="T70" fmla="*/ 0 w 1370"/>
                <a:gd name="T71" fmla="*/ 0 h 907"/>
                <a:gd name="T72" fmla="*/ 0 w 1370"/>
                <a:gd name="T73" fmla="*/ 0 h 907"/>
                <a:gd name="T74" fmla="*/ 0 w 1370"/>
                <a:gd name="T75" fmla="*/ 0 h 907"/>
                <a:gd name="T76" fmla="*/ 0 w 1370"/>
                <a:gd name="T77" fmla="*/ 0 h 907"/>
                <a:gd name="T78" fmla="*/ 0 w 1370"/>
                <a:gd name="T79" fmla="*/ 0 h 907"/>
                <a:gd name="T80" fmla="*/ 0 w 1370"/>
                <a:gd name="T81" fmla="*/ 0 h 907"/>
                <a:gd name="T82" fmla="*/ 0 w 1370"/>
                <a:gd name="T83" fmla="*/ 0 h 907"/>
                <a:gd name="T84" fmla="*/ 0 w 1370"/>
                <a:gd name="T85" fmla="*/ 0 h 907"/>
                <a:gd name="T86" fmla="*/ 0 w 1370"/>
                <a:gd name="T87" fmla="*/ 0 h 907"/>
                <a:gd name="T88" fmla="*/ 0 w 1370"/>
                <a:gd name="T89" fmla="*/ 0 h 907"/>
                <a:gd name="T90" fmla="*/ 0 w 1370"/>
                <a:gd name="T91" fmla="*/ 0 h 907"/>
                <a:gd name="T92" fmla="*/ 0 w 1370"/>
                <a:gd name="T93" fmla="*/ 0 h 907"/>
                <a:gd name="T94" fmla="*/ 0 w 1370"/>
                <a:gd name="T95" fmla="*/ 0 h 90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70"/>
                <a:gd name="T145" fmla="*/ 0 h 907"/>
                <a:gd name="T146" fmla="*/ 1370 w 1370"/>
                <a:gd name="T147" fmla="*/ 907 h 90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70" h="907">
                  <a:moveTo>
                    <a:pt x="948" y="14"/>
                  </a:moveTo>
                  <a:lnTo>
                    <a:pt x="879" y="9"/>
                  </a:lnTo>
                  <a:lnTo>
                    <a:pt x="810" y="4"/>
                  </a:lnTo>
                  <a:lnTo>
                    <a:pt x="777" y="2"/>
                  </a:lnTo>
                  <a:lnTo>
                    <a:pt x="743" y="1"/>
                  </a:lnTo>
                  <a:lnTo>
                    <a:pt x="709" y="0"/>
                  </a:lnTo>
                  <a:lnTo>
                    <a:pt x="675" y="1"/>
                  </a:lnTo>
                  <a:lnTo>
                    <a:pt x="642" y="2"/>
                  </a:lnTo>
                  <a:lnTo>
                    <a:pt x="609" y="5"/>
                  </a:lnTo>
                  <a:lnTo>
                    <a:pt x="578" y="9"/>
                  </a:lnTo>
                  <a:lnTo>
                    <a:pt x="546" y="14"/>
                  </a:lnTo>
                  <a:lnTo>
                    <a:pt x="515" y="21"/>
                  </a:lnTo>
                  <a:lnTo>
                    <a:pt x="485" y="31"/>
                  </a:lnTo>
                  <a:lnTo>
                    <a:pt x="470" y="36"/>
                  </a:lnTo>
                  <a:lnTo>
                    <a:pt x="456" y="41"/>
                  </a:lnTo>
                  <a:lnTo>
                    <a:pt x="441" y="47"/>
                  </a:lnTo>
                  <a:lnTo>
                    <a:pt x="427" y="53"/>
                  </a:lnTo>
                  <a:lnTo>
                    <a:pt x="394" y="71"/>
                  </a:lnTo>
                  <a:lnTo>
                    <a:pt x="359" y="89"/>
                  </a:lnTo>
                  <a:lnTo>
                    <a:pt x="326" y="110"/>
                  </a:lnTo>
                  <a:lnTo>
                    <a:pt x="292" y="132"/>
                  </a:lnTo>
                  <a:lnTo>
                    <a:pt x="258" y="156"/>
                  </a:lnTo>
                  <a:lnTo>
                    <a:pt x="225" y="180"/>
                  </a:lnTo>
                  <a:lnTo>
                    <a:pt x="193" y="207"/>
                  </a:lnTo>
                  <a:lnTo>
                    <a:pt x="163" y="235"/>
                  </a:lnTo>
                  <a:lnTo>
                    <a:pt x="134" y="262"/>
                  </a:lnTo>
                  <a:lnTo>
                    <a:pt x="107" y="291"/>
                  </a:lnTo>
                  <a:lnTo>
                    <a:pt x="95" y="306"/>
                  </a:lnTo>
                  <a:lnTo>
                    <a:pt x="83" y="321"/>
                  </a:lnTo>
                  <a:lnTo>
                    <a:pt x="71" y="335"/>
                  </a:lnTo>
                  <a:lnTo>
                    <a:pt x="61" y="350"/>
                  </a:lnTo>
                  <a:lnTo>
                    <a:pt x="52" y="365"/>
                  </a:lnTo>
                  <a:lnTo>
                    <a:pt x="43" y="380"/>
                  </a:lnTo>
                  <a:lnTo>
                    <a:pt x="34" y="395"/>
                  </a:lnTo>
                  <a:lnTo>
                    <a:pt x="26" y="410"/>
                  </a:lnTo>
                  <a:lnTo>
                    <a:pt x="20" y="425"/>
                  </a:lnTo>
                  <a:lnTo>
                    <a:pt x="15" y="439"/>
                  </a:lnTo>
                  <a:lnTo>
                    <a:pt x="10" y="454"/>
                  </a:lnTo>
                  <a:lnTo>
                    <a:pt x="7" y="469"/>
                  </a:lnTo>
                  <a:lnTo>
                    <a:pt x="2" y="505"/>
                  </a:lnTo>
                  <a:lnTo>
                    <a:pt x="0" y="539"/>
                  </a:lnTo>
                  <a:lnTo>
                    <a:pt x="2" y="569"/>
                  </a:lnTo>
                  <a:lnTo>
                    <a:pt x="7" y="596"/>
                  </a:lnTo>
                  <a:lnTo>
                    <a:pt x="16" y="622"/>
                  </a:lnTo>
                  <a:lnTo>
                    <a:pt x="26" y="644"/>
                  </a:lnTo>
                  <a:lnTo>
                    <a:pt x="41" y="665"/>
                  </a:lnTo>
                  <a:lnTo>
                    <a:pt x="57" y="683"/>
                  </a:lnTo>
                  <a:lnTo>
                    <a:pt x="76" y="700"/>
                  </a:lnTo>
                  <a:lnTo>
                    <a:pt x="97" y="714"/>
                  </a:lnTo>
                  <a:lnTo>
                    <a:pt x="121" y="726"/>
                  </a:lnTo>
                  <a:lnTo>
                    <a:pt x="145" y="737"/>
                  </a:lnTo>
                  <a:lnTo>
                    <a:pt x="173" y="747"/>
                  </a:lnTo>
                  <a:lnTo>
                    <a:pt x="201" y="754"/>
                  </a:lnTo>
                  <a:lnTo>
                    <a:pt x="231" y="761"/>
                  </a:lnTo>
                  <a:lnTo>
                    <a:pt x="263" y="767"/>
                  </a:lnTo>
                  <a:lnTo>
                    <a:pt x="295" y="772"/>
                  </a:lnTo>
                  <a:lnTo>
                    <a:pt x="329" y="776"/>
                  </a:lnTo>
                  <a:lnTo>
                    <a:pt x="362" y="780"/>
                  </a:lnTo>
                  <a:lnTo>
                    <a:pt x="397" y="783"/>
                  </a:lnTo>
                  <a:lnTo>
                    <a:pt x="469" y="788"/>
                  </a:lnTo>
                  <a:lnTo>
                    <a:pt x="541" y="792"/>
                  </a:lnTo>
                  <a:lnTo>
                    <a:pt x="611" y="797"/>
                  </a:lnTo>
                  <a:lnTo>
                    <a:pt x="681" y="804"/>
                  </a:lnTo>
                  <a:lnTo>
                    <a:pt x="715" y="809"/>
                  </a:lnTo>
                  <a:lnTo>
                    <a:pt x="748" y="814"/>
                  </a:lnTo>
                  <a:lnTo>
                    <a:pt x="780" y="821"/>
                  </a:lnTo>
                  <a:lnTo>
                    <a:pt x="809" y="829"/>
                  </a:lnTo>
                  <a:lnTo>
                    <a:pt x="818" y="831"/>
                  </a:lnTo>
                  <a:lnTo>
                    <a:pt x="825" y="834"/>
                  </a:lnTo>
                  <a:lnTo>
                    <a:pt x="831" y="838"/>
                  </a:lnTo>
                  <a:lnTo>
                    <a:pt x="837" y="843"/>
                  </a:lnTo>
                  <a:lnTo>
                    <a:pt x="842" y="849"/>
                  </a:lnTo>
                  <a:lnTo>
                    <a:pt x="847" y="855"/>
                  </a:lnTo>
                  <a:lnTo>
                    <a:pt x="852" y="863"/>
                  </a:lnTo>
                  <a:lnTo>
                    <a:pt x="856" y="870"/>
                  </a:lnTo>
                  <a:lnTo>
                    <a:pt x="864" y="883"/>
                  </a:lnTo>
                  <a:lnTo>
                    <a:pt x="870" y="894"/>
                  </a:lnTo>
                  <a:lnTo>
                    <a:pt x="873" y="899"/>
                  </a:lnTo>
                  <a:lnTo>
                    <a:pt x="876" y="904"/>
                  </a:lnTo>
                  <a:lnTo>
                    <a:pt x="878" y="906"/>
                  </a:lnTo>
                  <a:lnTo>
                    <a:pt x="882" y="907"/>
                  </a:lnTo>
                  <a:lnTo>
                    <a:pt x="905" y="907"/>
                  </a:lnTo>
                  <a:lnTo>
                    <a:pt x="927" y="906"/>
                  </a:lnTo>
                  <a:lnTo>
                    <a:pt x="950" y="904"/>
                  </a:lnTo>
                  <a:lnTo>
                    <a:pt x="972" y="899"/>
                  </a:lnTo>
                  <a:lnTo>
                    <a:pt x="995" y="893"/>
                  </a:lnTo>
                  <a:lnTo>
                    <a:pt x="1016" y="886"/>
                  </a:lnTo>
                  <a:lnTo>
                    <a:pt x="1038" y="878"/>
                  </a:lnTo>
                  <a:lnTo>
                    <a:pt x="1059" y="869"/>
                  </a:lnTo>
                  <a:lnTo>
                    <a:pt x="1081" y="857"/>
                  </a:lnTo>
                  <a:lnTo>
                    <a:pt x="1101" y="845"/>
                  </a:lnTo>
                  <a:lnTo>
                    <a:pt x="1122" y="832"/>
                  </a:lnTo>
                  <a:lnTo>
                    <a:pt x="1141" y="817"/>
                  </a:lnTo>
                  <a:lnTo>
                    <a:pt x="1161" y="803"/>
                  </a:lnTo>
                  <a:lnTo>
                    <a:pt x="1179" y="787"/>
                  </a:lnTo>
                  <a:lnTo>
                    <a:pt x="1197" y="770"/>
                  </a:lnTo>
                  <a:lnTo>
                    <a:pt x="1214" y="753"/>
                  </a:lnTo>
                  <a:lnTo>
                    <a:pt x="1232" y="734"/>
                  </a:lnTo>
                  <a:lnTo>
                    <a:pt x="1247" y="715"/>
                  </a:lnTo>
                  <a:lnTo>
                    <a:pt x="1262" y="696"/>
                  </a:lnTo>
                  <a:lnTo>
                    <a:pt x="1277" y="676"/>
                  </a:lnTo>
                  <a:lnTo>
                    <a:pt x="1290" y="656"/>
                  </a:lnTo>
                  <a:lnTo>
                    <a:pt x="1302" y="635"/>
                  </a:lnTo>
                  <a:lnTo>
                    <a:pt x="1315" y="615"/>
                  </a:lnTo>
                  <a:lnTo>
                    <a:pt x="1325" y="593"/>
                  </a:lnTo>
                  <a:lnTo>
                    <a:pt x="1334" y="572"/>
                  </a:lnTo>
                  <a:lnTo>
                    <a:pt x="1343" y="550"/>
                  </a:lnTo>
                  <a:lnTo>
                    <a:pt x="1351" y="530"/>
                  </a:lnTo>
                  <a:lnTo>
                    <a:pt x="1357" y="508"/>
                  </a:lnTo>
                  <a:lnTo>
                    <a:pt x="1362" y="487"/>
                  </a:lnTo>
                  <a:lnTo>
                    <a:pt x="1365" y="466"/>
                  </a:lnTo>
                  <a:lnTo>
                    <a:pt x="1368" y="445"/>
                  </a:lnTo>
                  <a:lnTo>
                    <a:pt x="1369" y="424"/>
                  </a:lnTo>
                  <a:lnTo>
                    <a:pt x="1370" y="408"/>
                  </a:lnTo>
                  <a:lnTo>
                    <a:pt x="1369" y="391"/>
                  </a:lnTo>
                  <a:lnTo>
                    <a:pt x="1368" y="374"/>
                  </a:lnTo>
                  <a:lnTo>
                    <a:pt x="1366" y="356"/>
                  </a:lnTo>
                  <a:lnTo>
                    <a:pt x="1363" y="340"/>
                  </a:lnTo>
                  <a:lnTo>
                    <a:pt x="1359" y="323"/>
                  </a:lnTo>
                  <a:lnTo>
                    <a:pt x="1354" y="306"/>
                  </a:lnTo>
                  <a:lnTo>
                    <a:pt x="1347" y="289"/>
                  </a:lnTo>
                  <a:lnTo>
                    <a:pt x="1341" y="272"/>
                  </a:lnTo>
                  <a:lnTo>
                    <a:pt x="1333" y="255"/>
                  </a:lnTo>
                  <a:lnTo>
                    <a:pt x="1325" y="239"/>
                  </a:lnTo>
                  <a:lnTo>
                    <a:pt x="1316" y="223"/>
                  </a:lnTo>
                  <a:lnTo>
                    <a:pt x="1304" y="207"/>
                  </a:lnTo>
                  <a:lnTo>
                    <a:pt x="1294" y="191"/>
                  </a:lnTo>
                  <a:lnTo>
                    <a:pt x="1282" y="176"/>
                  </a:lnTo>
                  <a:lnTo>
                    <a:pt x="1269" y="162"/>
                  </a:lnTo>
                  <a:lnTo>
                    <a:pt x="1255" y="147"/>
                  </a:lnTo>
                  <a:lnTo>
                    <a:pt x="1240" y="133"/>
                  </a:lnTo>
                  <a:lnTo>
                    <a:pt x="1224" y="120"/>
                  </a:lnTo>
                  <a:lnTo>
                    <a:pt x="1208" y="107"/>
                  </a:lnTo>
                  <a:lnTo>
                    <a:pt x="1191" y="95"/>
                  </a:lnTo>
                  <a:lnTo>
                    <a:pt x="1173" y="84"/>
                  </a:lnTo>
                  <a:lnTo>
                    <a:pt x="1154" y="74"/>
                  </a:lnTo>
                  <a:lnTo>
                    <a:pt x="1134" y="63"/>
                  </a:lnTo>
                  <a:lnTo>
                    <a:pt x="1114" y="54"/>
                  </a:lnTo>
                  <a:lnTo>
                    <a:pt x="1092" y="46"/>
                  </a:lnTo>
                  <a:lnTo>
                    <a:pt x="1071" y="38"/>
                  </a:lnTo>
                  <a:lnTo>
                    <a:pt x="1048" y="32"/>
                  </a:lnTo>
                  <a:lnTo>
                    <a:pt x="1024" y="26"/>
                  </a:lnTo>
                  <a:lnTo>
                    <a:pt x="999" y="21"/>
                  </a:lnTo>
                  <a:lnTo>
                    <a:pt x="974" y="17"/>
                  </a:lnTo>
                  <a:lnTo>
                    <a:pt x="948" y="14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4" name="Freeform 551"/>
            <p:cNvSpPr>
              <a:spLocks/>
            </p:cNvSpPr>
            <p:nvPr/>
          </p:nvSpPr>
          <p:spPr bwMode="auto">
            <a:xfrm>
              <a:off x="2415" y="1664"/>
              <a:ext cx="34" cy="8"/>
            </a:xfrm>
            <a:custGeom>
              <a:avLst/>
              <a:gdLst>
                <a:gd name="T0" fmla="*/ 0 w 541"/>
                <a:gd name="T1" fmla="*/ 0 h 126"/>
                <a:gd name="T2" fmla="*/ 0 w 541"/>
                <a:gd name="T3" fmla="*/ 0 h 126"/>
                <a:gd name="T4" fmla="*/ 0 w 541"/>
                <a:gd name="T5" fmla="*/ 0 h 126"/>
                <a:gd name="T6" fmla="*/ 0 w 541"/>
                <a:gd name="T7" fmla="*/ 0 h 126"/>
                <a:gd name="T8" fmla="*/ 0 w 541"/>
                <a:gd name="T9" fmla="*/ 0 h 126"/>
                <a:gd name="T10" fmla="*/ 0 w 541"/>
                <a:gd name="T11" fmla="*/ 0 h 126"/>
                <a:gd name="T12" fmla="*/ 0 w 541"/>
                <a:gd name="T13" fmla="*/ 0 h 126"/>
                <a:gd name="T14" fmla="*/ 0 w 541"/>
                <a:gd name="T15" fmla="*/ 0 h 126"/>
                <a:gd name="T16" fmla="*/ 0 w 541"/>
                <a:gd name="T17" fmla="*/ 0 h 126"/>
                <a:gd name="T18" fmla="*/ 0 w 541"/>
                <a:gd name="T19" fmla="*/ 0 h 126"/>
                <a:gd name="T20" fmla="*/ 0 w 541"/>
                <a:gd name="T21" fmla="*/ 0 h 126"/>
                <a:gd name="T22" fmla="*/ 0 w 541"/>
                <a:gd name="T23" fmla="*/ 0 h 126"/>
                <a:gd name="T24" fmla="*/ 0 w 541"/>
                <a:gd name="T25" fmla="*/ 0 h 126"/>
                <a:gd name="T26" fmla="*/ 0 w 541"/>
                <a:gd name="T27" fmla="*/ 0 h 126"/>
                <a:gd name="T28" fmla="*/ 0 w 541"/>
                <a:gd name="T29" fmla="*/ 0 h 126"/>
                <a:gd name="T30" fmla="*/ 0 w 541"/>
                <a:gd name="T31" fmla="*/ 0 h 126"/>
                <a:gd name="T32" fmla="*/ 0 w 541"/>
                <a:gd name="T33" fmla="*/ 0 h 126"/>
                <a:gd name="T34" fmla="*/ 0 w 541"/>
                <a:gd name="T35" fmla="*/ 0 h 126"/>
                <a:gd name="T36" fmla="*/ 0 w 541"/>
                <a:gd name="T37" fmla="*/ 0 h 126"/>
                <a:gd name="T38" fmla="*/ 0 w 541"/>
                <a:gd name="T39" fmla="*/ 0 h 126"/>
                <a:gd name="T40" fmla="*/ 0 w 541"/>
                <a:gd name="T41" fmla="*/ 0 h 126"/>
                <a:gd name="T42" fmla="*/ 0 w 541"/>
                <a:gd name="T43" fmla="*/ 0 h 126"/>
                <a:gd name="T44" fmla="*/ 0 w 541"/>
                <a:gd name="T45" fmla="*/ 0 h 126"/>
                <a:gd name="T46" fmla="*/ 0 w 541"/>
                <a:gd name="T47" fmla="*/ 0 h 126"/>
                <a:gd name="T48" fmla="*/ 0 w 541"/>
                <a:gd name="T49" fmla="*/ 0 h 126"/>
                <a:gd name="T50" fmla="*/ 0 w 541"/>
                <a:gd name="T51" fmla="*/ 0 h 126"/>
                <a:gd name="T52" fmla="*/ 0 w 541"/>
                <a:gd name="T53" fmla="*/ 0 h 126"/>
                <a:gd name="T54" fmla="*/ 0 w 541"/>
                <a:gd name="T55" fmla="*/ 0 h 126"/>
                <a:gd name="T56" fmla="*/ 0 w 541"/>
                <a:gd name="T57" fmla="*/ 0 h 126"/>
                <a:gd name="T58" fmla="*/ 0 w 541"/>
                <a:gd name="T59" fmla="*/ 0 h 126"/>
                <a:gd name="T60" fmla="*/ 0 w 541"/>
                <a:gd name="T61" fmla="*/ 0 h 126"/>
                <a:gd name="T62" fmla="*/ 0 w 541"/>
                <a:gd name="T63" fmla="*/ 0 h 126"/>
                <a:gd name="T64" fmla="*/ 0 w 541"/>
                <a:gd name="T65" fmla="*/ 0 h 126"/>
                <a:gd name="T66" fmla="*/ 0 w 541"/>
                <a:gd name="T67" fmla="*/ 0 h 126"/>
                <a:gd name="T68" fmla="*/ 0 w 541"/>
                <a:gd name="T69" fmla="*/ 0 h 126"/>
                <a:gd name="T70" fmla="*/ 0 w 541"/>
                <a:gd name="T71" fmla="*/ 0 h 126"/>
                <a:gd name="T72" fmla="*/ 0 w 541"/>
                <a:gd name="T73" fmla="*/ 0 h 1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1"/>
                <a:gd name="T112" fmla="*/ 0 h 126"/>
                <a:gd name="T113" fmla="*/ 541 w 541"/>
                <a:gd name="T114" fmla="*/ 126 h 1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1" h="126">
                  <a:moveTo>
                    <a:pt x="32" y="126"/>
                  </a:moveTo>
                  <a:lnTo>
                    <a:pt x="33" y="126"/>
                  </a:lnTo>
                  <a:lnTo>
                    <a:pt x="46" y="121"/>
                  </a:lnTo>
                  <a:lnTo>
                    <a:pt x="59" y="115"/>
                  </a:lnTo>
                  <a:lnTo>
                    <a:pt x="72" y="110"/>
                  </a:lnTo>
                  <a:lnTo>
                    <a:pt x="86" y="106"/>
                  </a:lnTo>
                  <a:lnTo>
                    <a:pt x="114" y="97"/>
                  </a:lnTo>
                  <a:lnTo>
                    <a:pt x="143" y="91"/>
                  </a:lnTo>
                  <a:lnTo>
                    <a:pt x="172" y="86"/>
                  </a:lnTo>
                  <a:lnTo>
                    <a:pt x="203" y="82"/>
                  </a:lnTo>
                  <a:lnTo>
                    <a:pt x="233" y="79"/>
                  </a:lnTo>
                  <a:lnTo>
                    <a:pt x="265" y="78"/>
                  </a:lnTo>
                  <a:lnTo>
                    <a:pt x="298" y="77"/>
                  </a:lnTo>
                  <a:lnTo>
                    <a:pt x="331" y="78"/>
                  </a:lnTo>
                  <a:lnTo>
                    <a:pt x="363" y="79"/>
                  </a:lnTo>
                  <a:lnTo>
                    <a:pt x="397" y="80"/>
                  </a:lnTo>
                  <a:lnTo>
                    <a:pt x="465" y="85"/>
                  </a:lnTo>
                  <a:lnTo>
                    <a:pt x="534" y="91"/>
                  </a:lnTo>
                  <a:lnTo>
                    <a:pt x="541" y="14"/>
                  </a:lnTo>
                  <a:lnTo>
                    <a:pt x="471" y="8"/>
                  </a:lnTo>
                  <a:lnTo>
                    <a:pt x="402" y="3"/>
                  </a:lnTo>
                  <a:lnTo>
                    <a:pt x="367" y="1"/>
                  </a:lnTo>
                  <a:lnTo>
                    <a:pt x="332" y="0"/>
                  </a:lnTo>
                  <a:lnTo>
                    <a:pt x="298" y="0"/>
                  </a:lnTo>
                  <a:lnTo>
                    <a:pt x="263" y="0"/>
                  </a:lnTo>
                  <a:lnTo>
                    <a:pt x="229" y="2"/>
                  </a:lnTo>
                  <a:lnTo>
                    <a:pt x="194" y="5"/>
                  </a:lnTo>
                  <a:lnTo>
                    <a:pt x="161" y="9"/>
                  </a:lnTo>
                  <a:lnTo>
                    <a:pt x="128" y="14"/>
                  </a:lnTo>
                  <a:lnTo>
                    <a:pt x="95" y="23"/>
                  </a:lnTo>
                  <a:lnTo>
                    <a:pt x="63" y="32"/>
                  </a:lnTo>
                  <a:lnTo>
                    <a:pt x="47" y="37"/>
                  </a:lnTo>
                  <a:lnTo>
                    <a:pt x="30" y="43"/>
                  </a:lnTo>
                  <a:lnTo>
                    <a:pt x="15" y="49"/>
                  </a:lnTo>
                  <a:lnTo>
                    <a:pt x="0" y="56"/>
                  </a:lnTo>
                  <a:lnTo>
                    <a:pt x="32" y="12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5" name="Freeform 552"/>
            <p:cNvSpPr>
              <a:spLocks/>
            </p:cNvSpPr>
            <p:nvPr/>
          </p:nvSpPr>
          <p:spPr bwMode="auto">
            <a:xfrm>
              <a:off x="2387" y="1667"/>
              <a:ext cx="30" cy="29"/>
            </a:xfrm>
            <a:custGeom>
              <a:avLst/>
              <a:gdLst>
                <a:gd name="T0" fmla="*/ 0 w 475"/>
                <a:gd name="T1" fmla="*/ 0 h 458"/>
                <a:gd name="T2" fmla="*/ 0 w 475"/>
                <a:gd name="T3" fmla="*/ 0 h 458"/>
                <a:gd name="T4" fmla="*/ 0 w 475"/>
                <a:gd name="T5" fmla="*/ 0 h 458"/>
                <a:gd name="T6" fmla="*/ 0 w 475"/>
                <a:gd name="T7" fmla="*/ 0 h 458"/>
                <a:gd name="T8" fmla="*/ 0 w 475"/>
                <a:gd name="T9" fmla="*/ 0 h 458"/>
                <a:gd name="T10" fmla="*/ 0 w 475"/>
                <a:gd name="T11" fmla="*/ 0 h 458"/>
                <a:gd name="T12" fmla="*/ 0 w 475"/>
                <a:gd name="T13" fmla="*/ 0 h 458"/>
                <a:gd name="T14" fmla="*/ 0 w 475"/>
                <a:gd name="T15" fmla="*/ 0 h 458"/>
                <a:gd name="T16" fmla="*/ 0 w 475"/>
                <a:gd name="T17" fmla="*/ 0 h 458"/>
                <a:gd name="T18" fmla="*/ 0 w 475"/>
                <a:gd name="T19" fmla="*/ 0 h 458"/>
                <a:gd name="T20" fmla="*/ 0 w 475"/>
                <a:gd name="T21" fmla="*/ 0 h 458"/>
                <a:gd name="T22" fmla="*/ 0 w 475"/>
                <a:gd name="T23" fmla="*/ 0 h 458"/>
                <a:gd name="T24" fmla="*/ 0 w 475"/>
                <a:gd name="T25" fmla="*/ 0 h 458"/>
                <a:gd name="T26" fmla="*/ 0 w 475"/>
                <a:gd name="T27" fmla="*/ 0 h 458"/>
                <a:gd name="T28" fmla="*/ 0 w 475"/>
                <a:gd name="T29" fmla="*/ 0 h 458"/>
                <a:gd name="T30" fmla="*/ 0 w 475"/>
                <a:gd name="T31" fmla="*/ 0 h 458"/>
                <a:gd name="T32" fmla="*/ 0 w 475"/>
                <a:gd name="T33" fmla="*/ 0 h 458"/>
                <a:gd name="T34" fmla="*/ 0 w 475"/>
                <a:gd name="T35" fmla="*/ 0 h 458"/>
                <a:gd name="T36" fmla="*/ 0 w 475"/>
                <a:gd name="T37" fmla="*/ 0 h 458"/>
                <a:gd name="T38" fmla="*/ 0 w 475"/>
                <a:gd name="T39" fmla="*/ 0 h 458"/>
                <a:gd name="T40" fmla="*/ 0 w 475"/>
                <a:gd name="T41" fmla="*/ 0 h 458"/>
                <a:gd name="T42" fmla="*/ 0 w 475"/>
                <a:gd name="T43" fmla="*/ 0 h 458"/>
                <a:gd name="T44" fmla="*/ 0 w 475"/>
                <a:gd name="T45" fmla="*/ 0 h 458"/>
                <a:gd name="T46" fmla="*/ 0 w 475"/>
                <a:gd name="T47" fmla="*/ 0 h 458"/>
                <a:gd name="T48" fmla="*/ 0 w 475"/>
                <a:gd name="T49" fmla="*/ 0 h 458"/>
                <a:gd name="T50" fmla="*/ 0 w 475"/>
                <a:gd name="T51" fmla="*/ 0 h 458"/>
                <a:gd name="T52" fmla="*/ 0 w 475"/>
                <a:gd name="T53" fmla="*/ 0 h 458"/>
                <a:gd name="T54" fmla="*/ 0 w 475"/>
                <a:gd name="T55" fmla="*/ 0 h 458"/>
                <a:gd name="T56" fmla="*/ 0 w 475"/>
                <a:gd name="T57" fmla="*/ 0 h 458"/>
                <a:gd name="T58" fmla="*/ 0 w 475"/>
                <a:gd name="T59" fmla="*/ 0 h 458"/>
                <a:gd name="T60" fmla="*/ 0 w 475"/>
                <a:gd name="T61" fmla="*/ 0 h 458"/>
                <a:gd name="T62" fmla="*/ 0 w 475"/>
                <a:gd name="T63" fmla="*/ 0 h 458"/>
                <a:gd name="T64" fmla="*/ 0 w 475"/>
                <a:gd name="T65" fmla="*/ 0 h 458"/>
                <a:gd name="T66" fmla="*/ 0 w 475"/>
                <a:gd name="T67" fmla="*/ 0 h 458"/>
                <a:gd name="T68" fmla="*/ 0 w 475"/>
                <a:gd name="T69" fmla="*/ 0 h 458"/>
                <a:gd name="T70" fmla="*/ 0 w 475"/>
                <a:gd name="T71" fmla="*/ 0 h 458"/>
                <a:gd name="T72" fmla="*/ 0 w 475"/>
                <a:gd name="T73" fmla="*/ 0 h 458"/>
                <a:gd name="T74" fmla="*/ 0 w 475"/>
                <a:gd name="T75" fmla="*/ 0 h 458"/>
                <a:gd name="T76" fmla="*/ 0 w 475"/>
                <a:gd name="T77" fmla="*/ 0 h 458"/>
                <a:gd name="T78" fmla="*/ 0 w 475"/>
                <a:gd name="T79" fmla="*/ 0 h 458"/>
                <a:gd name="T80" fmla="*/ 0 w 475"/>
                <a:gd name="T81" fmla="*/ 0 h 458"/>
                <a:gd name="T82" fmla="*/ 0 w 475"/>
                <a:gd name="T83" fmla="*/ 0 h 458"/>
                <a:gd name="T84" fmla="*/ 0 w 475"/>
                <a:gd name="T85" fmla="*/ 0 h 458"/>
                <a:gd name="T86" fmla="*/ 0 w 475"/>
                <a:gd name="T87" fmla="*/ 0 h 458"/>
                <a:gd name="T88" fmla="*/ 0 w 475"/>
                <a:gd name="T89" fmla="*/ 0 h 458"/>
                <a:gd name="T90" fmla="*/ 0 w 475"/>
                <a:gd name="T91" fmla="*/ 0 h 458"/>
                <a:gd name="T92" fmla="*/ 0 w 475"/>
                <a:gd name="T93" fmla="*/ 0 h 458"/>
                <a:gd name="T94" fmla="*/ 0 w 475"/>
                <a:gd name="T95" fmla="*/ 0 h 458"/>
                <a:gd name="T96" fmla="*/ 0 w 475"/>
                <a:gd name="T97" fmla="*/ 0 h 4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"/>
                <a:gd name="T148" fmla="*/ 0 h 458"/>
                <a:gd name="T149" fmla="*/ 475 w 475"/>
                <a:gd name="T150" fmla="*/ 458 h 4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" h="458">
                  <a:moveTo>
                    <a:pt x="77" y="457"/>
                  </a:moveTo>
                  <a:lnTo>
                    <a:pt x="77" y="458"/>
                  </a:lnTo>
                  <a:lnTo>
                    <a:pt x="80" y="447"/>
                  </a:lnTo>
                  <a:lnTo>
                    <a:pt x="83" y="434"/>
                  </a:lnTo>
                  <a:lnTo>
                    <a:pt x="88" y="421"/>
                  </a:lnTo>
                  <a:lnTo>
                    <a:pt x="94" y="408"/>
                  </a:lnTo>
                  <a:lnTo>
                    <a:pt x="100" y="395"/>
                  </a:lnTo>
                  <a:lnTo>
                    <a:pt x="107" y="381"/>
                  </a:lnTo>
                  <a:lnTo>
                    <a:pt x="116" y="368"/>
                  </a:lnTo>
                  <a:lnTo>
                    <a:pt x="125" y="354"/>
                  </a:lnTo>
                  <a:lnTo>
                    <a:pt x="135" y="340"/>
                  </a:lnTo>
                  <a:lnTo>
                    <a:pt x="145" y="326"/>
                  </a:lnTo>
                  <a:lnTo>
                    <a:pt x="157" y="313"/>
                  </a:lnTo>
                  <a:lnTo>
                    <a:pt x="168" y="300"/>
                  </a:lnTo>
                  <a:lnTo>
                    <a:pt x="194" y="271"/>
                  </a:lnTo>
                  <a:lnTo>
                    <a:pt x="221" y="244"/>
                  </a:lnTo>
                  <a:lnTo>
                    <a:pt x="251" y="218"/>
                  </a:lnTo>
                  <a:lnTo>
                    <a:pt x="281" y="193"/>
                  </a:lnTo>
                  <a:lnTo>
                    <a:pt x="312" y="168"/>
                  </a:lnTo>
                  <a:lnTo>
                    <a:pt x="345" y="146"/>
                  </a:lnTo>
                  <a:lnTo>
                    <a:pt x="378" y="124"/>
                  </a:lnTo>
                  <a:lnTo>
                    <a:pt x="411" y="104"/>
                  </a:lnTo>
                  <a:lnTo>
                    <a:pt x="444" y="86"/>
                  </a:lnTo>
                  <a:lnTo>
                    <a:pt x="475" y="70"/>
                  </a:lnTo>
                  <a:lnTo>
                    <a:pt x="443" y="0"/>
                  </a:lnTo>
                  <a:lnTo>
                    <a:pt x="408" y="18"/>
                  </a:lnTo>
                  <a:lnTo>
                    <a:pt x="373" y="37"/>
                  </a:lnTo>
                  <a:lnTo>
                    <a:pt x="337" y="59"/>
                  </a:lnTo>
                  <a:lnTo>
                    <a:pt x="301" y="81"/>
                  </a:lnTo>
                  <a:lnTo>
                    <a:pt x="267" y="106"/>
                  </a:lnTo>
                  <a:lnTo>
                    <a:pt x="232" y="133"/>
                  </a:lnTo>
                  <a:lnTo>
                    <a:pt x="200" y="159"/>
                  </a:lnTo>
                  <a:lnTo>
                    <a:pt x="168" y="188"/>
                  </a:lnTo>
                  <a:lnTo>
                    <a:pt x="138" y="218"/>
                  </a:lnTo>
                  <a:lnTo>
                    <a:pt x="110" y="247"/>
                  </a:lnTo>
                  <a:lnTo>
                    <a:pt x="97" y="263"/>
                  </a:lnTo>
                  <a:lnTo>
                    <a:pt x="85" y="279"/>
                  </a:lnTo>
                  <a:lnTo>
                    <a:pt x="73" y="294"/>
                  </a:lnTo>
                  <a:lnTo>
                    <a:pt x="61" y="311"/>
                  </a:lnTo>
                  <a:lnTo>
                    <a:pt x="51" y="326"/>
                  </a:lnTo>
                  <a:lnTo>
                    <a:pt x="41" y="343"/>
                  </a:lnTo>
                  <a:lnTo>
                    <a:pt x="32" y="359"/>
                  </a:lnTo>
                  <a:lnTo>
                    <a:pt x="23" y="375"/>
                  </a:lnTo>
                  <a:lnTo>
                    <a:pt x="16" y="392"/>
                  </a:lnTo>
                  <a:lnTo>
                    <a:pt x="10" y="409"/>
                  </a:lnTo>
                  <a:lnTo>
                    <a:pt x="5" y="426"/>
                  </a:lnTo>
                  <a:lnTo>
                    <a:pt x="1" y="443"/>
                  </a:lnTo>
                  <a:lnTo>
                    <a:pt x="0" y="444"/>
                  </a:lnTo>
                  <a:lnTo>
                    <a:pt x="77" y="45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6" name="Freeform 553"/>
            <p:cNvSpPr>
              <a:spLocks/>
            </p:cNvSpPr>
            <p:nvPr/>
          </p:nvSpPr>
          <p:spPr bwMode="auto">
            <a:xfrm>
              <a:off x="2387" y="1695"/>
              <a:ext cx="53" cy="25"/>
            </a:xfrm>
            <a:custGeom>
              <a:avLst/>
              <a:gdLst>
                <a:gd name="T0" fmla="*/ 0 w 858"/>
                <a:gd name="T1" fmla="*/ 0 h 405"/>
                <a:gd name="T2" fmla="*/ 0 w 858"/>
                <a:gd name="T3" fmla="*/ 0 h 405"/>
                <a:gd name="T4" fmla="*/ 0 w 858"/>
                <a:gd name="T5" fmla="*/ 0 h 405"/>
                <a:gd name="T6" fmla="*/ 0 w 858"/>
                <a:gd name="T7" fmla="*/ 0 h 405"/>
                <a:gd name="T8" fmla="*/ 0 w 858"/>
                <a:gd name="T9" fmla="*/ 0 h 405"/>
                <a:gd name="T10" fmla="*/ 0 w 858"/>
                <a:gd name="T11" fmla="*/ 0 h 405"/>
                <a:gd name="T12" fmla="*/ 0 w 858"/>
                <a:gd name="T13" fmla="*/ 0 h 405"/>
                <a:gd name="T14" fmla="*/ 0 w 858"/>
                <a:gd name="T15" fmla="*/ 0 h 405"/>
                <a:gd name="T16" fmla="*/ 0 w 858"/>
                <a:gd name="T17" fmla="*/ 0 h 405"/>
                <a:gd name="T18" fmla="*/ 0 w 858"/>
                <a:gd name="T19" fmla="*/ 0 h 405"/>
                <a:gd name="T20" fmla="*/ 0 w 858"/>
                <a:gd name="T21" fmla="*/ 0 h 405"/>
                <a:gd name="T22" fmla="*/ 0 w 858"/>
                <a:gd name="T23" fmla="*/ 0 h 405"/>
                <a:gd name="T24" fmla="*/ 0 w 858"/>
                <a:gd name="T25" fmla="*/ 0 h 405"/>
                <a:gd name="T26" fmla="*/ 0 w 858"/>
                <a:gd name="T27" fmla="*/ 0 h 405"/>
                <a:gd name="T28" fmla="*/ 0 w 858"/>
                <a:gd name="T29" fmla="*/ 0 h 405"/>
                <a:gd name="T30" fmla="*/ 0 w 858"/>
                <a:gd name="T31" fmla="*/ 0 h 405"/>
                <a:gd name="T32" fmla="*/ 0 w 858"/>
                <a:gd name="T33" fmla="*/ 0 h 405"/>
                <a:gd name="T34" fmla="*/ 0 w 858"/>
                <a:gd name="T35" fmla="*/ 0 h 405"/>
                <a:gd name="T36" fmla="*/ 0 w 858"/>
                <a:gd name="T37" fmla="*/ 0 h 405"/>
                <a:gd name="T38" fmla="*/ 0 w 858"/>
                <a:gd name="T39" fmla="*/ 0 h 405"/>
                <a:gd name="T40" fmla="*/ 0 w 858"/>
                <a:gd name="T41" fmla="*/ 0 h 405"/>
                <a:gd name="T42" fmla="*/ 0 w 858"/>
                <a:gd name="T43" fmla="*/ 0 h 405"/>
                <a:gd name="T44" fmla="*/ 0 w 858"/>
                <a:gd name="T45" fmla="*/ 0 h 405"/>
                <a:gd name="T46" fmla="*/ 0 w 858"/>
                <a:gd name="T47" fmla="*/ 0 h 405"/>
                <a:gd name="T48" fmla="*/ 0 w 858"/>
                <a:gd name="T49" fmla="*/ 0 h 405"/>
                <a:gd name="T50" fmla="*/ 0 w 858"/>
                <a:gd name="T51" fmla="*/ 0 h 405"/>
                <a:gd name="T52" fmla="*/ 0 w 858"/>
                <a:gd name="T53" fmla="*/ 0 h 405"/>
                <a:gd name="T54" fmla="*/ 0 w 858"/>
                <a:gd name="T55" fmla="*/ 0 h 405"/>
                <a:gd name="T56" fmla="*/ 0 w 858"/>
                <a:gd name="T57" fmla="*/ 0 h 405"/>
                <a:gd name="T58" fmla="*/ 0 w 858"/>
                <a:gd name="T59" fmla="*/ 0 h 405"/>
                <a:gd name="T60" fmla="*/ 0 w 858"/>
                <a:gd name="T61" fmla="*/ 0 h 405"/>
                <a:gd name="T62" fmla="*/ 0 w 858"/>
                <a:gd name="T63" fmla="*/ 0 h 405"/>
                <a:gd name="T64" fmla="*/ 0 w 858"/>
                <a:gd name="T65" fmla="*/ 0 h 405"/>
                <a:gd name="T66" fmla="*/ 0 w 858"/>
                <a:gd name="T67" fmla="*/ 0 h 405"/>
                <a:gd name="T68" fmla="*/ 0 w 858"/>
                <a:gd name="T69" fmla="*/ 0 h 405"/>
                <a:gd name="T70" fmla="*/ 0 w 858"/>
                <a:gd name="T71" fmla="*/ 0 h 405"/>
                <a:gd name="T72" fmla="*/ 0 w 858"/>
                <a:gd name="T73" fmla="*/ 0 h 405"/>
                <a:gd name="T74" fmla="*/ 0 w 858"/>
                <a:gd name="T75" fmla="*/ 0 h 405"/>
                <a:gd name="T76" fmla="*/ 0 w 858"/>
                <a:gd name="T77" fmla="*/ 0 h 405"/>
                <a:gd name="T78" fmla="*/ 0 w 858"/>
                <a:gd name="T79" fmla="*/ 0 h 405"/>
                <a:gd name="T80" fmla="*/ 0 w 858"/>
                <a:gd name="T81" fmla="*/ 0 h 405"/>
                <a:gd name="T82" fmla="*/ 0 w 858"/>
                <a:gd name="T83" fmla="*/ 0 h 4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58"/>
                <a:gd name="T127" fmla="*/ 0 h 405"/>
                <a:gd name="T128" fmla="*/ 858 w 858"/>
                <a:gd name="T129" fmla="*/ 405 h 4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58" h="405">
                  <a:moveTo>
                    <a:pt x="852" y="328"/>
                  </a:moveTo>
                  <a:lnTo>
                    <a:pt x="858" y="330"/>
                  </a:lnTo>
                  <a:lnTo>
                    <a:pt x="826" y="322"/>
                  </a:lnTo>
                  <a:lnTo>
                    <a:pt x="793" y="314"/>
                  </a:lnTo>
                  <a:lnTo>
                    <a:pt x="759" y="308"/>
                  </a:lnTo>
                  <a:lnTo>
                    <a:pt x="724" y="304"/>
                  </a:lnTo>
                  <a:lnTo>
                    <a:pt x="654" y="297"/>
                  </a:lnTo>
                  <a:lnTo>
                    <a:pt x="581" y="291"/>
                  </a:lnTo>
                  <a:lnTo>
                    <a:pt x="509" y="287"/>
                  </a:lnTo>
                  <a:lnTo>
                    <a:pt x="438" y="282"/>
                  </a:lnTo>
                  <a:lnTo>
                    <a:pt x="405" y="279"/>
                  </a:lnTo>
                  <a:lnTo>
                    <a:pt x="371" y="276"/>
                  </a:lnTo>
                  <a:lnTo>
                    <a:pt x="338" y="271"/>
                  </a:lnTo>
                  <a:lnTo>
                    <a:pt x="307" y="267"/>
                  </a:lnTo>
                  <a:lnTo>
                    <a:pt x="276" y="261"/>
                  </a:lnTo>
                  <a:lnTo>
                    <a:pt x="249" y="255"/>
                  </a:lnTo>
                  <a:lnTo>
                    <a:pt x="222" y="247"/>
                  </a:lnTo>
                  <a:lnTo>
                    <a:pt x="196" y="239"/>
                  </a:lnTo>
                  <a:lnTo>
                    <a:pt x="186" y="235"/>
                  </a:lnTo>
                  <a:lnTo>
                    <a:pt x="175" y="229"/>
                  </a:lnTo>
                  <a:lnTo>
                    <a:pt x="165" y="224"/>
                  </a:lnTo>
                  <a:lnTo>
                    <a:pt x="155" y="218"/>
                  </a:lnTo>
                  <a:lnTo>
                    <a:pt x="146" y="212"/>
                  </a:lnTo>
                  <a:lnTo>
                    <a:pt x="137" y="206"/>
                  </a:lnTo>
                  <a:lnTo>
                    <a:pt x="130" y="200"/>
                  </a:lnTo>
                  <a:lnTo>
                    <a:pt x="122" y="194"/>
                  </a:lnTo>
                  <a:lnTo>
                    <a:pt x="115" y="186"/>
                  </a:lnTo>
                  <a:lnTo>
                    <a:pt x="109" y="179"/>
                  </a:lnTo>
                  <a:lnTo>
                    <a:pt x="103" y="171"/>
                  </a:lnTo>
                  <a:lnTo>
                    <a:pt x="98" y="163"/>
                  </a:lnTo>
                  <a:lnTo>
                    <a:pt x="93" y="155"/>
                  </a:lnTo>
                  <a:lnTo>
                    <a:pt x="90" y="145"/>
                  </a:lnTo>
                  <a:lnTo>
                    <a:pt x="86" y="135"/>
                  </a:lnTo>
                  <a:lnTo>
                    <a:pt x="83" y="125"/>
                  </a:lnTo>
                  <a:lnTo>
                    <a:pt x="81" y="114"/>
                  </a:lnTo>
                  <a:lnTo>
                    <a:pt x="79" y="102"/>
                  </a:lnTo>
                  <a:lnTo>
                    <a:pt x="78" y="89"/>
                  </a:lnTo>
                  <a:lnTo>
                    <a:pt x="77" y="76"/>
                  </a:lnTo>
                  <a:lnTo>
                    <a:pt x="77" y="61"/>
                  </a:lnTo>
                  <a:lnTo>
                    <a:pt x="78" y="47"/>
                  </a:lnTo>
                  <a:lnTo>
                    <a:pt x="80" y="31"/>
                  </a:lnTo>
                  <a:lnTo>
                    <a:pt x="83" y="13"/>
                  </a:lnTo>
                  <a:lnTo>
                    <a:pt x="6" y="0"/>
                  </a:lnTo>
                  <a:lnTo>
                    <a:pt x="3" y="20"/>
                  </a:lnTo>
                  <a:lnTo>
                    <a:pt x="1" y="40"/>
                  </a:lnTo>
                  <a:lnTo>
                    <a:pt x="0" y="58"/>
                  </a:lnTo>
                  <a:lnTo>
                    <a:pt x="0" y="77"/>
                  </a:lnTo>
                  <a:lnTo>
                    <a:pt x="0" y="94"/>
                  </a:lnTo>
                  <a:lnTo>
                    <a:pt x="2" y="112"/>
                  </a:lnTo>
                  <a:lnTo>
                    <a:pt x="4" y="128"/>
                  </a:lnTo>
                  <a:lnTo>
                    <a:pt x="8" y="144"/>
                  </a:lnTo>
                  <a:lnTo>
                    <a:pt x="12" y="160"/>
                  </a:lnTo>
                  <a:lnTo>
                    <a:pt x="18" y="174"/>
                  </a:lnTo>
                  <a:lnTo>
                    <a:pt x="24" y="188"/>
                  </a:lnTo>
                  <a:lnTo>
                    <a:pt x="31" y="202"/>
                  </a:lnTo>
                  <a:lnTo>
                    <a:pt x="40" y="215"/>
                  </a:lnTo>
                  <a:lnTo>
                    <a:pt x="48" y="226"/>
                  </a:lnTo>
                  <a:lnTo>
                    <a:pt x="58" y="239"/>
                  </a:lnTo>
                  <a:lnTo>
                    <a:pt x="68" y="249"/>
                  </a:lnTo>
                  <a:lnTo>
                    <a:pt x="79" y="259"/>
                  </a:lnTo>
                  <a:lnTo>
                    <a:pt x="91" y="268"/>
                  </a:lnTo>
                  <a:lnTo>
                    <a:pt x="102" y="277"/>
                  </a:lnTo>
                  <a:lnTo>
                    <a:pt x="115" y="285"/>
                  </a:lnTo>
                  <a:lnTo>
                    <a:pt x="128" y="292"/>
                  </a:lnTo>
                  <a:lnTo>
                    <a:pt x="141" y="299"/>
                  </a:lnTo>
                  <a:lnTo>
                    <a:pt x="155" y="305"/>
                  </a:lnTo>
                  <a:lnTo>
                    <a:pt x="170" y="311"/>
                  </a:lnTo>
                  <a:lnTo>
                    <a:pt x="200" y="322"/>
                  </a:lnTo>
                  <a:lnTo>
                    <a:pt x="229" y="330"/>
                  </a:lnTo>
                  <a:lnTo>
                    <a:pt x="261" y="337"/>
                  </a:lnTo>
                  <a:lnTo>
                    <a:pt x="294" y="343"/>
                  </a:lnTo>
                  <a:lnTo>
                    <a:pt x="328" y="348"/>
                  </a:lnTo>
                  <a:lnTo>
                    <a:pt x="362" y="352"/>
                  </a:lnTo>
                  <a:lnTo>
                    <a:pt x="397" y="355"/>
                  </a:lnTo>
                  <a:lnTo>
                    <a:pt x="433" y="359"/>
                  </a:lnTo>
                  <a:lnTo>
                    <a:pt x="504" y="364"/>
                  </a:lnTo>
                  <a:lnTo>
                    <a:pt x="576" y="369"/>
                  </a:lnTo>
                  <a:lnTo>
                    <a:pt x="646" y="374"/>
                  </a:lnTo>
                  <a:lnTo>
                    <a:pt x="715" y="381"/>
                  </a:lnTo>
                  <a:lnTo>
                    <a:pt x="747" y="385"/>
                  </a:lnTo>
                  <a:lnTo>
                    <a:pt x="779" y="390"/>
                  </a:lnTo>
                  <a:lnTo>
                    <a:pt x="808" y="396"/>
                  </a:lnTo>
                  <a:lnTo>
                    <a:pt x="837" y="404"/>
                  </a:lnTo>
                  <a:lnTo>
                    <a:pt x="843" y="405"/>
                  </a:lnTo>
                  <a:lnTo>
                    <a:pt x="852" y="32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7" name="Freeform 554"/>
            <p:cNvSpPr>
              <a:spLocks/>
            </p:cNvSpPr>
            <p:nvPr/>
          </p:nvSpPr>
          <p:spPr bwMode="auto">
            <a:xfrm>
              <a:off x="2440" y="1716"/>
              <a:ext cx="6" cy="9"/>
            </a:xfrm>
            <a:custGeom>
              <a:avLst/>
              <a:gdLst>
                <a:gd name="T0" fmla="*/ 0 w 99"/>
                <a:gd name="T1" fmla="*/ 0 h 154"/>
                <a:gd name="T2" fmla="*/ 0 w 99"/>
                <a:gd name="T3" fmla="*/ 0 h 154"/>
                <a:gd name="T4" fmla="*/ 0 w 99"/>
                <a:gd name="T5" fmla="*/ 0 h 154"/>
                <a:gd name="T6" fmla="*/ 0 w 99"/>
                <a:gd name="T7" fmla="*/ 0 h 154"/>
                <a:gd name="T8" fmla="*/ 0 w 99"/>
                <a:gd name="T9" fmla="*/ 0 h 154"/>
                <a:gd name="T10" fmla="*/ 0 w 99"/>
                <a:gd name="T11" fmla="*/ 0 h 154"/>
                <a:gd name="T12" fmla="*/ 0 w 99"/>
                <a:gd name="T13" fmla="*/ 0 h 154"/>
                <a:gd name="T14" fmla="*/ 0 w 99"/>
                <a:gd name="T15" fmla="*/ 0 h 154"/>
                <a:gd name="T16" fmla="*/ 0 w 99"/>
                <a:gd name="T17" fmla="*/ 0 h 154"/>
                <a:gd name="T18" fmla="*/ 0 w 99"/>
                <a:gd name="T19" fmla="*/ 0 h 154"/>
                <a:gd name="T20" fmla="*/ 0 w 99"/>
                <a:gd name="T21" fmla="*/ 0 h 154"/>
                <a:gd name="T22" fmla="*/ 0 w 99"/>
                <a:gd name="T23" fmla="*/ 0 h 154"/>
                <a:gd name="T24" fmla="*/ 0 w 99"/>
                <a:gd name="T25" fmla="*/ 0 h 154"/>
                <a:gd name="T26" fmla="*/ 0 w 99"/>
                <a:gd name="T27" fmla="*/ 0 h 154"/>
                <a:gd name="T28" fmla="*/ 0 w 99"/>
                <a:gd name="T29" fmla="*/ 0 h 154"/>
                <a:gd name="T30" fmla="*/ 0 w 99"/>
                <a:gd name="T31" fmla="*/ 0 h 154"/>
                <a:gd name="T32" fmla="*/ 0 w 99"/>
                <a:gd name="T33" fmla="*/ 0 h 154"/>
                <a:gd name="T34" fmla="*/ 0 w 99"/>
                <a:gd name="T35" fmla="*/ 0 h 154"/>
                <a:gd name="T36" fmla="*/ 0 w 99"/>
                <a:gd name="T37" fmla="*/ 0 h 154"/>
                <a:gd name="T38" fmla="*/ 0 w 99"/>
                <a:gd name="T39" fmla="*/ 0 h 154"/>
                <a:gd name="T40" fmla="*/ 0 w 99"/>
                <a:gd name="T41" fmla="*/ 0 h 154"/>
                <a:gd name="T42" fmla="*/ 0 w 99"/>
                <a:gd name="T43" fmla="*/ 0 h 154"/>
                <a:gd name="T44" fmla="*/ 0 w 99"/>
                <a:gd name="T45" fmla="*/ 0 h 154"/>
                <a:gd name="T46" fmla="*/ 0 w 99"/>
                <a:gd name="T47" fmla="*/ 0 h 154"/>
                <a:gd name="T48" fmla="*/ 0 w 99"/>
                <a:gd name="T49" fmla="*/ 0 h 154"/>
                <a:gd name="T50" fmla="*/ 0 w 99"/>
                <a:gd name="T51" fmla="*/ 0 h 154"/>
                <a:gd name="T52" fmla="*/ 0 w 99"/>
                <a:gd name="T53" fmla="*/ 0 h 154"/>
                <a:gd name="T54" fmla="*/ 0 w 99"/>
                <a:gd name="T55" fmla="*/ 0 h 154"/>
                <a:gd name="T56" fmla="*/ 0 w 99"/>
                <a:gd name="T57" fmla="*/ 0 h 154"/>
                <a:gd name="T58" fmla="*/ 0 w 99"/>
                <a:gd name="T59" fmla="*/ 0 h 154"/>
                <a:gd name="T60" fmla="*/ 0 w 99"/>
                <a:gd name="T61" fmla="*/ 0 h 154"/>
                <a:gd name="T62" fmla="*/ 0 w 99"/>
                <a:gd name="T63" fmla="*/ 0 h 154"/>
                <a:gd name="T64" fmla="*/ 0 w 99"/>
                <a:gd name="T65" fmla="*/ 0 h 1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9"/>
                <a:gd name="T100" fmla="*/ 0 h 154"/>
                <a:gd name="T101" fmla="*/ 99 w 99"/>
                <a:gd name="T102" fmla="*/ 154 h 1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9" h="154">
                  <a:moveTo>
                    <a:pt x="79" y="78"/>
                  </a:moveTo>
                  <a:lnTo>
                    <a:pt x="77" y="78"/>
                  </a:lnTo>
                  <a:lnTo>
                    <a:pt x="90" y="81"/>
                  </a:lnTo>
                  <a:lnTo>
                    <a:pt x="98" y="85"/>
                  </a:lnTo>
                  <a:lnTo>
                    <a:pt x="99" y="87"/>
                  </a:lnTo>
                  <a:lnTo>
                    <a:pt x="99" y="86"/>
                  </a:lnTo>
                  <a:lnTo>
                    <a:pt x="92" y="75"/>
                  </a:lnTo>
                  <a:lnTo>
                    <a:pt x="85" y="61"/>
                  </a:lnTo>
                  <a:lnTo>
                    <a:pt x="80" y="52"/>
                  </a:lnTo>
                  <a:lnTo>
                    <a:pt x="74" y="44"/>
                  </a:lnTo>
                  <a:lnTo>
                    <a:pt x="68" y="35"/>
                  </a:lnTo>
                  <a:lnTo>
                    <a:pt x="60" y="25"/>
                  </a:lnTo>
                  <a:lnTo>
                    <a:pt x="49" y="17"/>
                  </a:lnTo>
                  <a:lnTo>
                    <a:pt x="38" y="9"/>
                  </a:lnTo>
                  <a:lnTo>
                    <a:pt x="25" y="4"/>
                  </a:lnTo>
                  <a:lnTo>
                    <a:pt x="9" y="0"/>
                  </a:lnTo>
                  <a:lnTo>
                    <a:pt x="0" y="77"/>
                  </a:lnTo>
                  <a:lnTo>
                    <a:pt x="0" y="78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5" y="81"/>
                  </a:lnTo>
                  <a:lnTo>
                    <a:pt x="7" y="84"/>
                  </a:lnTo>
                  <a:lnTo>
                    <a:pt x="10" y="88"/>
                  </a:lnTo>
                  <a:lnTo>
                    <a:pt x="14" y="93"/>
                  </a:lnTo>
                  <a:lnTo>
                    <a:pt x="17" y="98"/>
                  </a:lnTo>
                  <a:lnTo>
                    <a:pt x="24" y="111"/>
                  </a:lnTo>
                  <a:lnTo>
                    <a:pt x="31" y="124"/>
                  </a:lnTo>
                  <a:lnTo>
                    <a:pt x="36" y="132"/>
                  </a:lnTo>
                  <a:lnTo>
                    <a:pt x="43" y="141"/>
                  </a:lnTo>
                  <a:lnTo>
                    <a:pt x="56" y="149"/>
                  </a:lnTo>
                  <a:lnTo>
                    <a:pt x="77" y="154"/>
                  </a:lnTo>
                  <a:lnTo>
                    <a:pt x="74" y="154"/>
                  </a:lnTo>
                  <a:lnTo>
                    <a:pt x="79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8" name="Freeform 555"/>
            <p:cNvSpPr>
              <a:spLocks/>
            </p:cNvSpPr>
            <p:nvPr/>
          </p:nvSpPr>
          <p:spPr bwMode="auto">
            <a:xfrm>
              <a:off x="2444" y="1693"/>
              <a:ext cx="33" cy="32"/>
            </a:xfrm>
            <a:custGeom>
              <a:avLst/>
              <a:gdLst>
                <a:gd name="T0" fmla="*/ 0 w 529"/>
                <a:gd name="T1" fmla="*/ 0 h 524"/>
                <a:gd name="T2" fmla="*/ 0 w 529"/>
                <a:gd name="T3" fmla="*/ 0 h 524"/>
                <a:gd name="T4" fmla="*/ 0 w 529"/>
                <a:gd name="T5" fmla="*/ 0 h 524"/>
                <a:gd name="T6" fmla="*/ 0 w 529"/>
                <a:gd name="T7" fmla="*/ 0 h 524"/>
                <a:gd name="T8" fmla="*/ 0 w 529"/>
                <a:gd name="T9" fmla="*/ 0 h 524"/>
                <a:gd name="T10" fmla="*/ 0 w 529"/>
                <a:gd name="T11" fmla="*/ 0 h 524"/>
                <a:gd name="T12" fmla="*/ 0 w 529"/>
                <a:gd name="T13" fmla="*/ 0 h 524"/>
                <a:gd name="T14" fmla="*/ 0 w 529"/>
                <a:gd name="T15" fmla="*/ 0 h 524"/>
                <a:gd name="T16" fmla="*/ 0 w 529"/>
                <a:gd name="T17" fmla="*/ 0 h 524"/>
                <a:gd name="T18" fmla="*/ 0 w 529"/>
                <a:gd name="T19" fmla="*/ 0 h 524"/>
                <a:gd name="T20" fmla="*/ 0 w 529"/>
                <a:gd name="T21" fmla="*/ 0 h 524"/>
                <a:gd name="T22" fmla="*/ 0 w 529"/>
                <a:gd name="T23" fmla="*/ 0 h 524"/>
                <a:gd name="T24" fmla="*/ 0 w 529"/>
                <a:gd name="T25" fmla="*/ 0 h 524"/>
                <a:gd name="T26" fmla="*/ 0 w 529"/>
                <a:gd name="T27" fmla="*/ 0 h 524"/>
                <a:gd name="T28" fmla="*/ 0 w 529"/>
                <a:gd name="T29" fmla="*/ 0 h 524"/>
                <a:gd name="T30" fmla="*/ 0 w 529"/>
                <a:gd name="T31" fmla="*/ 0 h 524"/>
                <a:gd name="T32" fmla="*/ 0 w 529"/>
                <a:gd name="T33" fmla="*/ 0 h 524"/>
                <a:gd name="T34" fmla="*/ 0 w 529"/>
                <a:gd name="T35" fmla="*/ 0 h 524"/>
                <a:gd name="T36" fmla="*/ 0 w 529"/>
                <a:gd name="T37" fmla="*/ 0 h 524"/>
                <a:gd name="T38" fmla="*/ 0 w 529"/>
                <a:gd name="T39" fmla="*/ 0 h 524"/>
                <a:gd name="T40" fmla="*/ 0 w 529"/>
                <a:gd name="T41" fmla="*/ 0 h 524"/>
                <a:gd name="T42" fmla="*/ 0 w 529"/>
                <a:gd name="T43" fmla="*/ 0 h 524"/>
                <a:gd name="T44" fmla="*/ 0 w 529"/>
                <a:gd name="T45" fmla="*/ 0 h 524"/>
                <a:gd name="T46" fmla="*/ 0 w 529"/>
                <a:gd name="T47" fmla="*/ 0 h 524"/>
                <a:gd name="T48" fmla="*/ 0 w 529"/>
                <a:gd name="T49" fmla="*/ 0 h 524"/>
                <a:gd name="T50" fmla="*/ 0 w 529"/>
                <a:gd name="T51" fmla="*/ 0 h 524"/>
                <a:gd name="T52" fmla="*/ 0 w 529"/>
                <a:gd name="T53" fmla="*/ 0 h 524"/>
                <a:gd name="T54" fmla="*/ 0 w 529"/>
                <a:gd name="T55" fmla="*/ 0 h 524"/>
                <a:gd name="T56" fmla="*/ 0 w 529"/>
                <a:gd name="T57" fmla="*/ 0 h 524"/>
                <a:gd name="T58" fmla="*/ 0 w 529"/>
                <a:gd name="T59" fmla="*/ 0 h 524"/>
                <a:gd name="T60" fmla="*/ 0 w 529"/>
                <a:gd name="T61" fmla="*/ 0 h 524"/>
                <a:gd name="T62" fmla="*/ 0 w 529"/>
                <a:gd name="T63" fmla="*/ 0 h 524"/>
                <a:gd name="T64" fmla="*/ 0 w 529"/>
                <a:gd name="T65" fmla="*/ 0 h 524"/>
                <a:gd name="T66" fmla="*/ 0 w 529"/>
                <a:gd name="T67" fmla="*/ 0 h 5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29"/>
                <a:gd name="T103" fmla="*/ 0 h 524"/>
                <a:gd name="T104" fmla="*/ 529 w 529"/>
                <a:gd name="T105" fmla="*/ 524 h 5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29" h="524">
                  <a:moveTo>
                    <a:pt x="451" y="0"/>
                  </a:moveTo>
                  <a:lnTo>
                    <a:pt x="451" y="1"/>
                  </a:lnTo>
                  <a:lnTo>
                    <a:pt x="450" y="19"/>
                  </a:lnTo>
                  <a:lnTo>
                    <a:pt x="448" y="38"/>
                  </a:lnTo>
                  <a:lnTo>
                    <a:pt x="445" y="56"/>
                  </a:lnTo>
                  <a:lnTo>
                    <a:pt x="440" y="76"/>
                  </a:lnTo>
                  <a:lnTo>
                    <a:pt x="435" y="95"/>
                  </a:lnTo>
                  <a:lnTo>
                    <a:pt x="427" y="115"/>
                  </a:lnTo>
                  <a:lnTo>
                    <a:pt x="420" y="135"/>
                  </a:lnTo>
                  <a:lnTo>
                    <a:pt x="411" y="155"/>
                  </a:lnTo>
                  <a:lnTo>
                    <a:pt x="401" y="174"/>
                  </a:lnTo>
                  <a:lnTo>
                    <a:pt x="391" y="194"/>
                  </a:lnTo>
                  <a:lnTo>
                    <a:pt x="378" y="213"/>
                  </a:lnTo>
                  <a:lnTo>
                    <a:pt x="366" y="233"/>
                  </a:lnTo>
                  <a:lnTo>
                    <a:pt x="353" y="251"/>
                  </a:lnTo>
                  <a:lnTo>
                    <a:pt x="338" y="269"/>
                  </a:lnTo>
                  <a:lnTo>
                    <a:pt x="323" y="287"/>
                  </a:lnTo>
                  <a:lnTo>
                    <a:pt x="308" y="304"/>
                  </a:lnTo>
                  <a:lnTo>
                    <a:pt x="291" y="321"/>
                  </a:lnTo>
                  <a:lnTo>
                    <a:pt x="275" y="336"/>
                  </a:lnTo>
                  <a:lnTo>
                    <a:pt x="257" y="351"/>
                  </a:lnTo>
                  <a:lnTo>
                    <a:pt x="239" y="365"/>
                  </a:lnTo>
                  <a:lnTo>
                    <a:pt x="220" y="378"/>
                  </a:lnTo>
                  <a:lnTo>
                    <a:pt x="202" y="390"/>
                  </a:lnTo>
                  <a:lnTo>
                    <a:pt x="183" y="402"/>
                  </a:lnTo>
                  <a:lnTo>
                    <a:pt x="164" y="412"/>
                  </a:lnTo>
                  <a:lnTo>
                    <a:pt x="145" y="420"/>
                  </a:lnTo>
                  <a:lnTo>
                    <a:pt x="125" y="428"/>
                  </a:lnTo>
                  <a:lnTo>
                    <a:pt x="105" y="434"/>
                  </a:lnTo>
                  <a:lnTo>
                    <a:pt x="85" y="439"/>
                  </a:lnTo>
                  <a:lnTo>
                    <a:pt x="65" y="443"/>
                  </a:lnTo>
                  <a:lnTo>
                    <a:pt x="45" y="446"/>
                  </a:lnTo>
                  <a:lnTo>
                    <a:pt x="26" y="446"/>
                  </a:lnTo>
                  <a:lnTo>
                    <a:pt x="5" y="446"/>
                  </a:lnTo>
                  <a:lnTo>
                    <a:pt x="0" y="522"/>
                  </a:lnTo>
                  <a:lnTo>
                    <a:pt x="26" y="524"/>
                  </a:lnTo>
                  <a:lnTo>
                    <a:pt x="51" y="522"/>
                  </a:lnTo>
                  <a:lnTo>
                    <a:pt x="77" y="519"/>
                  </a:lnTo>
                  <a:lnTo>
                    <a:pt x="101" y="515"/>
                  </a:lnTo>
                  <a:lnTo>
                    <a:pt x="126" y="509"/>
                  </a:lnTo>
                  <a:lnTo>
                    <a:pt x="151" y="501"/>
                  </a:lnTo>
                  <a:lnTo>
                    <a:pt x="174" y="492"/>
                  </a:lnTo>
                  <a:lnTo>
                    <a:pt x="198" y="482"/>
                  </a:lnTo>
                  <a:lnTo>
                    <a:pt x="220" y="469"/>
                  </a:lnTo>
                  <a:lnTo>
                    <a:pt x="243" y="456"/>
                  </a:lnTo>
                  <a:lnTo>
                    <a:pt x="264" y="442"/>
                  </a:lnTo>
                  <a:lnTo>
                    <a:pt x="286" y="427"/>
                  </a:lnTo>
                  <a:lnTo>
                    <a:pt x="306" y="411"/>
                  </a:lnTo>
                  <a:lnTo>
                    <a:pt x="326" y="393"/>
                  </a:lnTo>
                  <a:lnTo>
                    <a:pt x="345" y="376"/>
                  </a:lnTo>
                  <a:lnTo>
                    <a:pt x="364" y="358"/>
                  </a:lnTo>
                  <a:lnTo>
                    <a:pt x="381" y="338"/>
                  </a:lnTo>
                  <a:lnTo>
                    <a:pt x="398" y="318"/>
                  </a:lnTo>
                  <a:lnTo>
                    <a:pt x="414" y="297"/>
                  </a:lnTo>
                  <a:lnTo>
                    <a:pt x="429" y="276"/>
                  </a:lnTo>
                  <a:lnTo>
                    <a:pt x="444" y="255"/>
                  </a:lnTo>
                  <a:lnTo>
                    <a:pt x="457" y="233"/>
                  </a:lnTo>
                  <a:lnTo>
                    <a:pt x="469" y="210"/>
                  </a:lnTo>
                  <a:lnTo>
                    <a:pt x="481" y="187"/>
                  </a:lnTo>
                  <a:lnTo>
                    <a:pt x="491" y="165"/>
                  </a:lnTo>
                  <a:lnTo>
                    <a:pt x="500" y="142"/>
                  </a:lnTo>
                  <a:lnTo>
                    <a:pt x="508" y="119"/>
                  </a:lnTo>
                  <a:lnTo>
                    <a:pt x="515" y="95"/>
                  </a:lnTo>
                  <a:lnTo>
                    <a:pt x="521" y="73"/>
                  </a:lnTo>
                  <a:lnTo>
                    <a:pt x="525" y="49"/>
                  </a:lnTo>
                  <a:lnTo>
                    <a:pt x="528" y="27"/>
                  </a:lnTo>
                  <a:lnTo>
                    <a:pt x="529" y="3"/>
                  </a:lnTo>
                  <a:lnTo>
                    <a:pt x="529" y="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89" name="Freeform 556"/>
            <p:cNvSpPr>
              <a:spLocks/>
            </p:cNvSpPr>
            <p:nvPr/>
          </p:nvSpPr>
          <p:spPr bwMode="auto">
            <a:xfrm>
              <a:off x="2448" y="1665"/>
              <a:ext cx="29" cy="28"/>
            </a:xfrm>
            <a:custGeom>
              <a:avLst/>
              <a:gdLst>
                <a:gd name="T0" fmla="*/ 0 w 463"/>
                <a:gd name="T1" fmla="*/ 0 h 451"/>
                <a:gd name="T2" fmla="*/ 0 w 463"/>
                <a:gd name="T3" fmla="*/ 0 h 451"/>
                <a:gd name="T4" fmla="*/ 0 w 463"/>
                <a:gd name="T5" fmla="*/ 0 h 451"/>
                <a:gd name="T6" fmla="*/ 0 w 463"/>
                <a:gd name="T7" fmla="*/ 0 h 451"/>
                <a:gd name="T8" fmla="*/ 0 w 463"/>
                <a:gd name="T9" fmla="*/ 0 h 451"/>
                <a:gd name="T10" fmla="*/ 0 w 463"/>
                <a:gd name="T11" fmla="*/ 0 h 451"/>
                <a:gd name="T12" fmla="*/ 0 w 463"/>
                <a:gd name="T13" fmla="*/ 0 h 451"/>
                <a:gd name="T14" fmla="*/ 0 w 463"/>
                <a:gd name="T15" fmla="*/ 0 h 451"/>
                <a:gd name="T16" fmla="*/ 0 w 463"/>
                <a:gd name="T17" fmla="*/ 0 h 451"/>
                <a:gd name="T18" fmla="*/ 0 w 463"/>
                <a:gd name="T19" fmla="*/ 0 h 451"/>
                <a:gd name="T20" fmla="*/ 0 w 463"/>
                <a:gd name="T21" fmla="*/ 0 h 451"/>
                <a:gd name="T22" fmla="*/ 0 w 463"/>
                <a:gd name="T23" fmla="*/ 0 h 451"/>
                <a:gd name="T24" fmla="*/ 0 w 463"/>
                <a:gd name="T25" fmla="*/ 0 h 451"/>
                <a:gd name="T26" fmla="*/ 0 w 463"/>
                <a:gd name="T27" fmla="*/ 0 h 451"/>
                <a:gd name="T28" fmla="*/ 0 w 463"/>
                <a:gd name="T29" fmla="*/ 0 h 451"/>
                <a:gd name="T30" fmla="*/ 0 w 463"/>
                <a:gd name="T31" fmla="*/ 0 h 451"/>
                <a:gd name="T32" fmla="*/ 0 w 463"/>
                <a:gd name="T33" fmla="*/ 0 h 451"/>
                <a:gd name="T34" fmla="*/ 0 w 463"/>
                <a:gd name="T35" fmla="*/ 0 h 451"/>
                <a:gd name="T36" fmla="*/ 0 w 463"/>
                <a:gd name="T37" fmla="*/ 0 h 451"/>
                <a:gd name="T38" fmla="*/ 0 w 463"/>
                <a:gd name="T39" fmla="*/ 0 h 451"/>
                <a:gd name="T40" fmla="*/ 0 w 463"/>
                <a:gd name="T41" fmla="*/ 0 h 451"/>
                <a:gd name="T42" fmla="*/ 0 w 463"/>
                <a:gd name="T43" fmla="*/ 0 h 451"/>
                <a:gd name="T44" fmla="*/ 0 w 463"/>
                <a:gd name="T45" fmla="*/ 0 h 451"/>
                <a:gd name="T46" fmla="*/ 0 w 463"/>
                <a:gd name="T47" fmla="*/ 0 h 451"/>
                <a:gd name="T48" fmla="*/ 0 w 463"/>
                <a:gd name="T49" fmla="*/ 0 h 451"/>
                <a:gd name="T50" fmla="*/ 0 w 463"/>
                <a:gd name="T51" fmla="*/ 0 h 451"/>
                <a:gd name="T52" fmla="*/ 0 w 463"/>
                <a:gd name="T53" fmla="*/ 0 h 451"/>
                <a:gd name="T54" fmla="*/ 0 w 463"/>
                <a:gd name="T55" fmla="*/ 0 h 451"/>
                <a:gd name="T56" fmla="*/ 0 w 463"/>
                <a:gd name="T57" fmla="*/ 0 h 451"/>
                <a:gd name="T58" fmla="*/ 0 w 463"/>
                <a:gd name="T59" fmla="*/ 0 h 451"/>
                <a:gd name="T60" fmla="*/ 0 w 463"/>
                <a:gd name="T61" fmla="*/ 0 h 451"/>
                <a:gd name="T62" fmla="*/ 0 w 463"/>
                <a:gd name="T63" fmla="*/ 0 h 451"/>
                <a:gd name="T64" fmla="*/ 0 w 463"/>
                <a:gd name="T65" fmla="*/ 0 h 451"/>
                <a:gd name="T66" fmla="*/ 0 w 463"/>
                <a:gd name="T67" fmla="*/ 0 h 4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63"/>
                <a:gd name="T103" fmla="*/ 0 h 451"/>
                <a:gd name="T104" fmla="*/ 463 w 463"/>
                <a:gd name="T105" fmla="*/ 451 h 45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63" h="451">
                  <a:moveTo>
                    <a:pt x="0" y="77"/>
                  </a:moveTo>
                  <a:lnTo>
                    <a:pt x="0" y="77"/>
                  </a:lnTo>
                  <a:lnTo>
                    <a:pt x="24" y="80"/>
                  </a:lnTo>
                  <a:lnTo>
                    <a:pt x="48" y="83"/>
                  </a:lnTo>
                  <a:lnTo>
                    <a:pt x="71" y="87"/>
                  </a:lnTo>
                  <a:lnTo>
                    <a:pt x="93" y="93"/>
                  </a:lnTo>
                  <a:lnTo>
                    <a:pt x="114" y="99"/>
                  </a:lnTo>
                  <a:lnTo>
                    <a:pt x="134" y="106"/>
                  </a:lnTo>
                  <a:lnTo>
                    <a:pt x="154" y="114"/>
                  </a:lnTo>
                  <a:lnTo>
                    <a:pt x="173" y="122"/>
                  </a:lnTo>
                  <a:lnTo>
                    <a:pt x="191" y="131"/>
                  </a:lnTo>
                  <a:lnTo>
                    <a:pt x="209" y="141"/>
                  </a:lnTo>
                  <a:lnTo>
                    <a:pt x="224" y="152"/>
                  </a:lnTo>
                  <a:lnTo>
                    <a:pt x="240" y="162"/>
                  </a:lnTo>
                  <a:lnTo>
                    <a:pt x="255" y="175"/>
                  </a:lnTo>
                  <a:lnTo>
                    <a:pt x="269" y="186"/>
                  </a:lnTo>
                  <a:lnTo>
                    <a:pt x="283" y="199"/>
                  </a:lnTo>
                  <a:lnTo>
                    <a:pt x="295" y="211"/>
                  </a:lnTo>
                  <a:lnTo>
                    <a:pt x="307" y="225"/>
                  </a:lnTo>
                  <a:lnTo>
                    <a:pt x="317" y="239"/>
                  </a:lnTo>
                  <a:lnTo>
                    <a:pt x="328" y="252"/>
                  </a:lnTo>
                  <a:lnTo>
                    <a:pt x="337" y="267"/>
                  </a:lnTo>
                  <a:lnTo>
                    <a:pt x="346" y="282"/>
                  </a:lnTo>
                  <a:lnTo>
                    <a:pt x="353" y="296"/>
                  </a:lnTo>
                  <a:lnTo>
                    <a:pt x="360" y="312"/>
                  </a:lnTo>
                  <a:lnTo>
                    <a:pt x="367" y="326"/>
                  </a:lnTo>
                  <a:lnTo>
                    <a:pt x="372" y="342"/>
                  </a:lnTo>
                  <a:lnTo>
                    <a:pt x="376" y="357"/>
                  </a:lnTo>
                  <a:lnTo>
                    <a:pt x="380" y="371"/>
                  </a:lnTo>
                  <a:lnTo>
                    <a:pt x="383" y="387"/>
                  </a:lnTo>
                  <a:lnTo>
                    <a:pt x="384" y="402"/>
                  </a:lnTo>
                  <a:lnTo>
                    <a:pt x="386" y="416"/>
                  </a:lnTo>
                  <a:lnTo>
                    <a:pt x="386" y="432"/>
                  </a:lnTo>
                  <a:lnTo>
                    <a:pt x="385" y="446"/>
                  </a:lnTo>
                  <a:lnTo>
                    <a:pt x="463" y="451"/>
                  </a:lnTo>
                  <a:lnTo>
                    <a:pt x="463" y="432"/>
                  </a:lnTo>
                  <a:lnTo>
                    <a:pt x="463" y="413"/>
                  </a:lnTo>
                  <a:lnTo>
                    <a:pt x="462" y="394"/>
                  </a:lnTo>
                  <a:lnTo>
                    <a:pt x="459" y="375"/>
                  </a:lnTo>
                  <a:lnTo>
                    <a:pt x="456" y="356"/>
                  </a:lnTo>
                  <a:lnTo>
                    <a:pt x="451" y="337"/>
                  </a:lnTo>
                  <a:lnTo>
                    <a:pt x="445" y="318"/>
                  </a:lnTo>
                  <a:lnTo>
                    <a:pt x="439" y="300"/>
                  </a:lnTo>
                  <a:lnTo>
                    <a:pt x="431" y="281"/>
                  </a:lnTo>
                  <a:lnTo>
                    <a:pt x="423" y="263"/>
                  </a:lnTo>
                  <a:lnTo>
                    <a:pt x="414" y="244"/>
                  </a:lnTo>
                  <a:lnTo>
                    <a:pt x="403" y="227"/>
                  </a:lnTo>
                  <a:lnTo>
                    <a:pt x="392" y="209"/>
                  </a:lnTo>
                  <a:lnTo>
                    <a:pt x="380" y="192"/>
                  </a:lnTo>
                  <a:lnTo>
                    <a:pt x="367" y="176"/>
                  </a:lnTo>
                  <a:lnTo>
                    <a:pt x="352" y="159"/>
                  </a:lnTo>
                  <a:lnTo>
                    <a:pt x="337" y="144"/>
                  </a:lnTo>
                  <a:lnTo>
                    <a:pt x="320" y="128"/>
                  </a:lnTo>
                  <a:lnTo>
                    <a:pt x="304" y="114"/>
                  </a:lnTo>
                  <a:lnTo>
                    <a:pt x="287" y="101"/>
                  </a:lnTo>
                  <a:lnTo>
                    <a:pt x="267" y="87"/>
                  </a:lnTo>
                  <a:lnTo>
                    <a:pt x="248" y="75"/>
                  </a:lnTo>
                  <a:lnTo>
                    <a:pt x="227" y="63"/>
                  </a:lnTo>
                  <a:lnTo>
                    <a:pt x="207" y="53"/>
                  </a:lnTo>
                  <a:lnTo>
                    <a:pt x="184" y="42"/>
                  </a:lnTo>
                  <a:lnTo>
                    <a:pt x="161" y="33"/>
                  </a:lnTo>
                  <a:lnTo>
                    <a:pt x="137" y="25"/>
                  </a:lnTo>
                  <a:lnTo>
                    <a:pt x="112" y="18"/>
                  </a:lnTo>
                  <a:lnTo>
                    <a:pt x="87" y="12"/>
                  </a:lnTo>
                  <a:lnTo>
                    <a:pt x="61" y="7"/>
                  </a:lnTo>
                  <a:lnTo>
                    <a:pt x="33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0" name="Freeform 557"/>
            <p:cNvSpPr>
              <a:spLocks/>
            </p:cNvSpPr>
            <p:nvPr/>
          </p:nvSpPr>
          <p:spPr bwMode="auto">
            <a:xfrm>
              <a:off x="2432" y="1774"/>
              <a:ext cx="50" cy="9"/>
            </a:xfrm>
            <a:custGeom>
              <a:avLst/>
              <a:gdLst>
                <a:gd name="T0" fmla="*/ 0 w 804"/>
                <a:gd name="T1" fmla="*/ 0 h 141"/>
                <a:gd name="T2" fmla="*/ 0 w 804"/>
                <a:gd name="T3" fmla="*/ 0 h 141"/>
                <a:gd name="T4" fmla="*/ 0 w 804"/>
                <a:gd name="T5" fmla="*/ 0 h 141"/>
                <a:gd name="T6" fmla="*/ 0 w 804"/>
                <a:gd name="T7" fmla="*/ 0 h 141"/>
                <a:gd name="T8" fmla="*/ 0 w 804"/>
                <a:gd name="T9" fmla="*/ 0 h 141"/>
                <a:gd name="T10" fmla="*/ 0 w 804"/>
                <a:gd name="T11" fmla="*/ 0 h 141"/>
                <a:gd name="T12" fmla="*/ 0 w 804"/>
                <a:gd name="T13" fmla="*/ 0 h 141"/>
                <a:gd name="T14" fmla="*/ 0 w 804"/>
                <a:gd name="T15" fmla="*/ 0 h 141"/>
                <a:gd name="T16" fmla="*/ 0 w 804"/>
                <a:gd name="T17" fmla="*/ 0 h 141"/>
                <a:gd name="T18" fmla="*/ 0 w 804"/>
                <a:gd name="T19" fmla="*/ 0 h 141"/>
                <a:gd name="T20" fmla="*/ 0 w 804"/>
                <a:gd name="T21" fmla="*/ 0 h 141"/>
                <a:gd name="T22" fmla="*/ 0 w 804"/>
                <a:gd name="T23" fmla="*/ 0 h 141"/>
                <a:gd name="T24" fmla="*/ 0 w 804"/>
                <a:gd name="T25" fmla="*/ 0 h 141"/>
                <a:gd name="T26" fmla="*/ 0 w 804"/>
                <a:gd name="T27" fmla="*/ 0 h 141"/>
                <a:gd name="T28" fmla="*/ 0 w 804"/>
                <a:gd name="T29" fmla="*/ 0 h 141"/>
                <a:gd name="T30" fmla="*/ 0 w 804"/>
                <a:gd name="T31" fmla="*/ 0 h 141"/>
                <a:gd name="T32" fmla="*/ 0 w 804"/>
                <a:gd name="T33" fmla="*/ 0 h 141"/>
                <a:gd name="T34" fmla="*/ 0 w 804"/>
                <a:gd name="T35" fmla="*/ 0 h 141"/>
                <a:gd name="T36" fmla="*/ 0 w 804"/>
                <a:gd name="T37" fmla="*/ 0 h 141"/>
                <a:gd name="T38" fmla="*/ 0 w 804"/>
                <a:gd name="T39" fmla="*/ 0 h 141"/>
                <a:gd name="T40" fmla="*/ 0 w 804"/>
                <a:gd name="T41" fmla="*/ 0 h 141"/>
                <a:gd name="T42" fmla="*/ 0 w 804"/>
                <a:gd name="T43" fmla="*/ 0 h 141"/>
                <a:gd name="T44" fmla="*/ 0 w 804"/>
                <a:gd name="T45" fmla="*/ 0 h 141"/>
                <a:gd name="T46" fmla="*/ 0 w 804"/>
                <a:gd name="T47" fmla="*/ 0 h 141"/>
                <a:gd name="T48" fmla="*/ 0 w 804"/>
                <a:gd name="T49" fmla="*/ 0 h 141"/>
                <a:gd name="T50" fmla="*/ 0 w 804"/>
                <a:gd name="T51" fmla="*/ 0 h 141"/>
                <a:gd name="T52" fmla="*/ 0 w 804"/>
                <a:gd name="T53" fmla="*/ 0 h 141"/>
                <a:gd name="T54" fmla="*/ 0 w 804"/>
                <a:gd name="T55" fmla="*/ 0 h 141"/>
                <a:gd name="T56" fmla="*/ 0 w 804"/>
                <a:gd name="T57" fmla="*/ 0 h 141"/>
                <a:gd name="T58" fmla="*/ 0 w 804"/>
                <a:gd name="T59" fmla="*/ 0 h 141"/>
                <a:gd name="T60" fmla="*/ 0 w 804"/>
                <a:gd name="T61" fmla="*/ 0 h 141"/>
                <a:gd name="T62" fmla="*/ 0 w 804"/>
                <a:gd name="T63" fmla="*/ 0 h 141"/>
                <a:gd name="T64" fmla="*/ 0 w 804"/>
                <a:gd name="T65" fmla="*/ 0 h 141"/>
                <a:gd name="T66" fmla="*/ 0 w 804"/>
                <a:gd name="T67" fmla="*/ 0 h 141"/>
                <a:gd name="T68" fmla="*/ 0 w 804"/>
                <a:gd name="T69" fmla="*/ 0 h 141"/>
                <a:gd name="T70" fmla="*/ 0 w 804"/>
                <a:gd name="T71" fmla="*/ 0 h 141"/>
                <a:gd name="T72" fmla="*/ 0 w 804"/>
                <a:gd name="T73" fmla="*/ 0 h 141"/>
                <a:gd name="T74" fmla="*/ 0 w 804"/>
                <a:gd name="T75" fmla="*/ 0 h 141"/>
                <a:gd name="T76" fmla="*/ 0 w 804"/>
                <a:gd name="T77" fmla="*/ 0 h 141"/>
                <a:gd name="T78" fmla="*/ 0 w 804"/>
                <a:gd name="T79" fmla="*/ 0 h 141"/>
                <a:gd name="T80" fmla="*/ 0 w 804"/>
                <a:gd name="T81" fmla="*/ 0 h 141"/>
                <a:gd name="T82" fmla="*/ 0 w 804"/>
                <a:gd name="T83" fmla="*/ 0 h 141"/>
                <a:gd name="T84" fmla="*/ 0 w 804"/>
                <a:gd name="T85" fmla="*/ 0 h 141"/>
                <a:gd name="T86" fmla="*/ 0 w 804"/>
                <a:gd name="T87" fmla="*/ 0 h 141"/>
                <a:gd name="T88" fmla="*/ 0 w 804"/>
                <a:gd name="T89" fmla="*/ 0 h 141"/>
                <a:gd name="T90" fmla="*/ 0 w 804"/>
                <a:gd name="T91" fmla="*/ 0 h 141"/>
                <a:gd name="T92" fmla="*/ 0 w 804"/>
                <a:gd name="T93" fmla="*/ 0 h 141"/>
                <a:gd name="T94" fmla="*/ 0 w 804"/>
                <a:gd name="T95" fmla="*/ 0 h 141"/>
                <a:gd name="T96" fmla="*/ 0 w 804"/>
                <a:gd name="T97" fmla="*/ 0 h 14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04"/>
                <a:gd name="T148" fmla="*/ 0 h 141"/>
                <a:gd name="T149" fmla="*/ 804 w 804"/>
                <a:gd name="T150" fmla="*/ 141 h 14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04" h="141">
                  <a:moveTo>
                    <a:pt x="33" y="141"/>
                  </a:moveTo>
                  <a:lnTo>
                    <a:pt x="33" y="141"/>
                  </a:lnTo>
                  <a:lnTo>
                    <a:pt x="52" y="131"/>
                  </a:lnTo>
                  <a:lnTo>
                    <a:pt x="72" y="124"/>
                  </a:lnTo>
                  <a:lnTo>
                    <a:pt x="92" y="117"/>
                  </a:lnTo>
                  <a:lnTo>
                    <a:pt x="114" y="111"/>
                  </a:lnTo>
                  <a:lnTo>
                    <a:pt x="135" y="106"/>
                  </a:lnTo>
                  <a:lnTo>
                    <a:pt x="157" y="102"/>
                  </a:lnTo>
                  <a:lnTo>
                    <a:pt x="178" y="99"/>
                  </a:lnTo>
                  <a:lnTo>
                    <a:pt x="201" y="96"/>
                  </a:lnTo>
                  <a:lnTo>
                    <a:pt x="225" y="92"/>
                  </a:lnTo>
                  <a:lnTo>
                    <a:pt x="247" y="90"/>
                  </a:lnTo>
                  <a:lnTo>
                    <a:pt x="271" y="89"/>
                  </a:lnTo>
                  <a:lnTo>
                    <a:pt x="294" y="88"/>
                  </a:lnTo>
                  <a:lnTo>
                    <a:pt x="342" y="87"/>
                  </a:lnTo>
                  <a:lnTo>
                    <a:pt x="392" y="87"/>
                  </a:lnTo>
                  <a:lnTo>
                    <a:pt x="492" y="90"/>
                  </a:lnTo>
                  <a:lnTo>
                    <a:pt x="595" y="91"/>
                  </a:lnTo>
                  <a:lnTo>
                    <a:pt x="647" y="91"/>
                  </a:lnTo>
                  <a:lnTo>
                    <a:pt x="699" y="88"/>
                  </a:lnTo>
                  <a:lnTo>
                    <a:pt x="726" y="86"/>
                  </a:lnTo>
                  <a:lnTo>
                    <a:pt x="751" y="84"/>
                  </a:lnTo>
                  <a:lnTo>
                    <a:pt x="777" y="81"/>
                  </a:lnTo>
                  <a:lnTo>
                    <a:pt x="804" y="77"/>
                  </a:lnTo>
                  <a:lnTo>
                    <a:pt x="791" y="0"/>
                  </a:lnTo>
                  <a:lnTo>
                    <a:pt x="767" y="4"/>
                  </a:lnTo>
                  <a:lnTo>
                    <a:pt x="743" y="7"/>
                  </a:lnTo>
                  <a:lnTo>
                    <a:pt x="719" y="9"/>
                  </a:lnTo>
                  <a:lnTo>
                    <a:pt x="695" y="12"/>
                  </a:lnTo>
                  <a:lnTo>
                    <a:pt x="645" y="14"/>
                  </a:lnTo>
                  <a:lnTo>
                    <a:pt x="596" y="15"/>
                  </a:lnTo>
                  <a:lnTo>
                    <a:pt x="494" y="13"/>
                  </a:lnTo>
                  <a:lnTo>
                    <a:pt x="393" y="11"/>
                  </a:lnTo>
                  <a:lnTo>
                    <a:pt x="342" y="11"/>
                  </a:lnTo>
                  <a:lnTo>
                    <a:pt x="292" y="12"/>
                  </a:lnTo>
                  <a:lnTo>
                    <a:pt x="267" y="13"/>
                  </a:lnTo>
                  <a:lnTo>
                    <a:pt x="242" y="14"/>
                  </a:lnTo>
                  <a:lnTo>
                    <a:pt x="216" y="16"/>
                  </a:lnTo>
                  <a:lnTo>
                    <a:pt x="192" y="19"/>
                  </a:lnTo>
                  <a:lnTo>
                    <a:pt x="167" y="22"/>
                  </a:lnTo>
                  <a:lnTo>
                    <a:pt x="143" y="26"/>
                  </a:lnTo>
                  <a:lnTo>
                    <a:pt x="119" y="31"/>
                  </a:lnTo>
                  <a:lnTo>
                    <a:pt x="94" y="36"/>
                  </a:lnTo>
                  <a:lnTo>
                    <a:pt x="71" y="43"/>
                  </a:lnTo>
                  <a:lnTo>
                    <a:pt x="46" y="51"/>
                  </a:lnTo>
                  <a:lnTo>
                    <a:pt x="23" y="60"/>
                  </a:lnTo>
                  <a:lnTo>
                    <a:pt x="0" y="70"/>
                  </a:lnTo>
                  <a:lnTo>
                    <a:pt x="33" y="1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1" name="Freeform 558"/>
            <p:cNvSpPr>
              <a:spLocks/>
            </p:cNvSpPr>
            <p:nvPr/>
          </p:nvSpPr>
          <p:spPr bwMode="auto">
            <a:xfrm>
              <a:off x="2406" y="1779"/>
              <a:ext cx="28" cy="29"/>
            </a:xfrm>
            <a:custGeom>
              <a:avLst/>
              <a:gdLst>
                <a:gd name="T0" fmla="*/ 0 w 442"/>
                <a:gd name="T1" fmla="*/ 0 h 473"/>
                <a:gd name="T2" fmla="*/ 0 w 442"/>
                <a:gd name="T3" fmla="*/ 0 h 473"/>
                <a:gd name="T4" fmla="*/ 0 w 442"/>
                <a:gd name="T5" fmla="*/ 0 h 473"/>
                <a:gd name="T6" fmla="*/ 0 w 442"/>
                <a:gd name="T7" fmla="*/ 0 h 473"/>
                <a:gd name="T8" fmla="*/ 0 w 442"/>
                <a:gd name="T9" fmla="*/ 0 h 473"/>
                <a:gd name="T10" fmla="*/ 0 w 442"/>
                <a:gd name="T11" fmla="*/ 0 h 473"/>
                <a:gd name="T12" fmla="*/ 0 w 442"/>
                <a:gd name="T13" fmla="*/ 0 h 473"/>
                <a:gd name="T14" fmla="*/ 0 w 442"/>
                <a:gd name="T15" fmla="*/ 0 h 473"/>
                <a:gd name="T16" fmla="*/ 0 w 442"/>
                <a:gd name="T17" fmla="*/ 0 h 473"/>
                <a:gd name="T18" fmla="*/ 0 w 442"/>
                <a:gd name="T19" fmla="*/ 0 h 473"/>
                <a:gd name="T20" fmla="*/ 0 w 442"/>
                <a:gd name="T21" fmla="*/ 0 h 473"/>
                <a:gd name="T22" fmla="*/ 0 w 442"/>
                <a:gd name="T23" fmla="*/ 0 h 473"/>
                <a:gd name="T24" fmla="*/ 0 w 442"/>
                <a:gd name="T25" fmla="*/ 0 h 473"/>
                <a:gd name="T26" fmla="*/ 0 w 442"/>
                <a:gd name="T27" fmla="*/ 0 h 473"/>
                <a:gd name="T28" fmla="*/ 0 w 442"/>
                <a:gd name="T29" fmla="*/ 0 h 473"/>
                <a:gd name="T30" fmla="*/ 0 w 442"/>
                <a:gd name="T31" fmla="*/ 0 h 473"/>
                <a:gd name="T32" fmla="*/ 0 w 442"/>
                <a:gd name="T33" fmla="*/ 0 h 473"/>
                <a:gd name="T34" fmla="*/ 0 w 442"/>
                <a:gd name="T35" fmla="*/ 0 h 473"/>
                <a:gd name="T36" fmla="*/ 0 w 442"/>
                <a:gd name="T37" fmla="*/ 0 h 473"/>
                <a:gd name="T38" fmla="*/ 0 w 442"/>
                <a:gd name="T39" fmla="*/ 0 h 473"/>
                <a:gd name="T40" fmla="*/ 0 w 442"/>
                <a:gd name="T41" fmla="*/ 0 h 473"/>
                <a:gd name="T42" fmla="*/ 0 w 442"/>
                <a:gd name="T43" fmla="*/ 0 h 473"/>
                <a:gd name="T44" fmla="*/ 0 w 442"/>
                <a:gd name="T45" fmla="*/ 0 h 473"/>
                <a:gd name="T46" fmla="*/ 0 w 442"/>
                <a:gd name="T47" fmla="*/ 0 h 473"/>
                <a:gd name="T48" fmla="*/ 0 w 442"/>
                <a:gd name="T49" fmla="*/ 0 h 473"/>
                <a:gd name="T50" fmla="*/ 0 w 442"/>
                <a:gd name="T51" fmla="*/ 0 h 473"/>
                <a:gd name="T52" fmla="*/ 0 w 442"/>
                <a:gd name="T53" fmla="*/ 0 h 473"/>
                <a:gd name="T54" fmla="*/ 0 w 442"/>
                <a:gd name="T55" fmla="*/ 0 h 473"/>
                <a:gd name="T56" fmla="*/ 0 w 442"/>
                <a:gd name="T57" fmla="*/ 0 h 473"/>
                <a:gd name="T58" fmla="*/ 0 w 442"/>
                <a:gd name="T59" fmla="*/ 0 h 473"/>
                <a:gd name="T60" fmla="*/ 0 w 442"/>
                <a:gd name="T61" fmla="*/ 0 h 473"/>
                <a:gd name="T62" fmla="*/ 0 w 442"/>
                <a:gd name="T63" fmla="*/ 0 h 473"/>
                <a:gd name="T64" fmla="*/ 0 w 442"/>
                <a:gd name="T65" fmla="*/ 0 h 473"/>
                <a:gd name="T66" fmla="*/ 0 w 442"/>
                <a:gd name="T67" fmla="*/ 0 h 473"/>
                <a:gd name="T68" fmla="*/ 0 w 442"/>
                <a:gd name="T69" fmla="*/ 0 h 473"/>
                <a:gd name="T70" fmla="*/ 0 w 442"/>
                <a:gd name="T71" fmla="*/ 0 h 473"/>
                <a:gd name="T72" fmla="*/ 0 w 442"/>
                <a:gd name="T73" fmla="*/ 0 h 473"/>
                <a:gd name="T74" fmla="*/ 0 w 442"/>
                <a:gd name="T75" fmla="*/ 0 h 473"/>
                <a:gd name="T76" fmla="*/ 0 w 442"/>
                <a:gd name="T77" fmla="*/ 0 h 473"/>
                <a:gd name="T78" fmla="*/ 0 w 442"/>
                <a:gd name="T79" fmla="*/ 0 h 473"/>
                <a:gd name="T80" fmla="*/ 0 w 442"/>
                <a:gd name="T81" fmla="*/ 0 h 473"/>
                <a:gd name="T82" fmla="*/ 0 w 442"/>
                <a:gd name="T83" fmla="*/ 0 h 473"/>
                <a:gd name="T84" fmla="*/ 0 w 442"/>
                <a:gd name="T85" fmla="*/ 0 h 473"/>
                <a:gd name="T86" fmla="*/ 0 w 442"/>
                <a:gd name="T87" fmla="*/ 0 h 473"/>
                <a:gd name="T88" fmla="*/ 0 w 442"/>
                <a:gd name="T89" fmla="*/ 0 h 473"/>
                <a:gd name="T90" fmla="*/ 0 w 442"/>
                <a:gd name="T91" fmla="*/ 0 h 473"/>
                <a:gd name="T92" fmla="*/ 0 w 442"/>
                <a:gd name="T93" fmla="*/ 0 h 473"/>
                <a:gd name="T94" fmla="*/ 0 w 442"/>
                <a:gd name="T95" fmla="*/ 0 h 473"/>
                <a:gd name="T96" fmla="*/ 0 w 442"/>
                <a:gd name="T97" fmla="*/ 0 h 4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2"/>
                <a:gd name="T148" fmla="*/ 0 h 473"/>
                <a:gd name="T149" fmla="*/ 442 w 442"/>
                <a:gd name="T150" fmla="*/ 473 h 4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2" h="473">
                  <a:moveTo>
                    <a:pt x="75" y="473"/>
                  </a:moveTo>
                  <a:lnTo>
                    <a:pt x="75" y="471"/>
                  </a:lnTo>
                  <a:lnTo>
                    <a:pt x="80" y="454"/>
                  </a:lnTo>
                  <a:lnTo>
                    <a:pt x="85" y="437"/>
                  </a:lnTo>
                  <a:lnTo>
                    <a:pt x="91" y="421"/>
                  </a:lnTo>
                  <a:lnTo>
                    <a:pt x="97" y="405"/>
                  </a:lnTo>
                  <a:lnTo>
                    <a:pt x="105" y="388"/>
                  </a:lnTo>
                  <a:lnTo>
                    <a:pt x="113" y="372"/>
                  </a:lnTo>
                  <a:lnTo>
                    <a:pt x="121" y="356"/>
                  </a:lnTo>
                  <a:lnTo>
                    <a:pt x="130" y="341"/>
                  </a:lnTo>
                  <a:lnTo>
                    <a:pt x="140" y="326"/>
                  </a:lnTo>
                  <a:lnTo>
                    <a:pt x="150" y="311"/>
                  </a:lnTo>
                  <a:lnTo>
                    <a:pt x="160" y="296"/>
                  </a:lnTo>
                  <a:lnTo>
                    <a:pt x="171" y="283"/>
                  </a:lnTo>
                  <a:lnTo>
                    <a:pt x="195" y="254"/>
                  </a:lnTo>
                  <a:lnTo>
                    <a:pt x="219" y="227"/>
                  </a:lnTo>
                  <a:lnTo>
                    <a:pt x="245" y="203"/>
                  </a:lnTo>
                  <a:lnTo>
                    <a:pt x="273" y="179"/>
                  </a:lnTo>
                  <a:lnTo>
                    <a:pt x="300" y="157"/>
                  </a:lnTo>
                  <a:lnTo>
                    <a:pt x="328" y="136"/>
                  </a:lnTo>
                  <a:lnTo>
                    <a:pt x="357" y="117"/>
                  </a:lnTo>
                  <a:lnTo>
                    <a:pt x="386" y="99"/>
                  </a:lnTo>
                  <a:lnTo>
                    <a:pt x="414" y="84"/>
                  </a:lnTo>
                  <a:lnTo>
                    <a:pt x="442" y="71"/>
                  </a:lnTo>
                  <a:lnTo>
                    <a:pt x="409" y="0"/>
                  </a:lnTo>
                  <a:lnTo>
                    <a:pt x="378" y="15"/>
                  </a:lnTo>
                  <a:lnTo>
                    <a:pt x="347" y="33"/>
                  </a:lnTo>
                  <a:lnTo>
                    <a:pt x="316" y="52"/>
                  </a:lnTo>
                  <a:lnTo>
                    <a:pt x="284" y="73"/>
                  </a:lnTo>
                  <a:lnTo>
                    <a:pt x="253" y="95"/>
                  </a:lnTo>
                  <a:lnTo>
                    <a:pt x="223" y="120"/>
                  </a:lnTo>
                  <a:lnTo>
                    <a:pt x="193" y="145"/>
                  </a:lnTo>
                  <a:lnTo>
                    <a:pt x="164" y="173"/>
                  </a:lnTo>
                  <a:lnTo>
                    <a:pt x="136" y="203"/>
                  </a:lnTo>
                  <a:lnTo>
                    <a:pt x="111" y="234"/>
                  </a:lnTo>
                  <a:lnTo>
                    <a:pt x="99" y="250"/>
                  </a:lnTo>
                  <a:lnTo>
                    <a:pt x="86" y="266"/>
                  </a:lnTo>
                  <a:lnTo>
                    <a:pt x="75" y="284"/>
                  </a:lnTo>
                  <a:lnTo>
                    <a:pt x="65" y="301"/>
                  </a:lnTo>
                  <a:lnTo>
                    <a:pt x="53" y="319"/>
                  </a:lnTo>
                  <a:lnTo>
                    <a:pt x="44" y="337"/>
                  </a:lnTo>
                  <a:lnTo>
                    <a:pt x="35" y="355"/>
                  </a:lnTo>
                  <a:lnTo>
                    <a:pt x="27" y="374"/>
                  </a:lnTo>
                  <a:lnTo>
                    <a:pt x="19" y="393"/>
                  </a:lnTo>
                  <a:lnTo>
                    <a:pt x="11" y="413"/>
                  </a:lnTo>
                  <a:lnTo>
                    <a:pt x="5" y="432"/>
                  </a:lnTo>
                  <a:lnTo>
                    <a:pt x="0" y="452"/>
                  </a:lnTo>
                  <a:lnTo>
                    <a:pt x="0" y="451"/>
                  </a:lnTo>
                  <a:lnTo>
                    <a:pt x="75" y="4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2" name="Freeform 559"/>
            <p:cNvSpPr>
              <a:spLocks/>
            </p:cNvSpPr>
            <p:nvPr/>
          </p:nvSpPr>
          <p:spPr bwMode="auto">
            <a:xfrm>
              <a:off x="2405" y="1807"/>
              <a:ext cx="23" cy="52"/>
            </a:xfrm>
            <a:custGeom>
              <a:avLst/>
              <a:gdLst>
                <a:gd name="T0" fmla="*/ 0 w 381"/>
                <a:gd name="T1" fmla="*/ 0 h 826"/>
                <a:gd name="T2" fmla="*/ 0 w 381"/>
                <a:gd name="T3" fmla="*/ 0 h 826"/>
                <a:gd name="T4" fmla="*/ 0 w 381"/>
                <a:gd name="T5" fmla="*/ 0 h 826"/>
                <a:gd name="T6" fmla="*/ 0 w 381"/>
                <a:gd name="T7" fmla="*/ 0 h 826"/>
                <a:gd name="T8" fmla="*/ 0 w 381"/>
                <a:gd name="T9" fmla="*/ 0 h 826"/>
                <a:gd name="T10" fmla="*/ 0 w 381"/>
                <a:gd name="T11" fmla="*/ 0 h 826"/>
                <a:gd name="T12" fmla="*/ 0 w 381"/>
                <a:gd name="T13" fmla="*/ 0 h 826"/>
                <a:gd name="T14" fmla="*/ 0 w 381"/>
                <a:gd name="T15" fmla="*/ 0 h 826"/>
                <a:gd name="T16" fmla="*/ 0 w 381"/>
                <a:gd name="T17" fmla="*/ 0 h 826"/>
                <a:gd name="T18" fmla="*/ 0 w 381"/>
                <a:gd name="T19" fmla="*/ 0 h 826"/>
                <a:gd name="T20" fmla="*/ 0 w 381"/>
                <a:gd name="T21" fmla="*/ 0 h 826"/>
                <a:gd name="T22" fmla="*/ 0 w 381"/>
                <a:gd name="T23" fmla="*/ 0 h 826"/>
                <a:gd name="T24" fmla="*/ 0 w 381"/>
                <a:gd name="T25" fmla="*/ 0 h 826"/>
                <a:gd name="T26" fmla="*/ 0 w 381"/>
                <a:gd name="T27" fmla="*/ 0 h 826"/>
                <a:gd name="T28" fmla="*/ 0 w 381"/>
                <a:gd name="T29" fmla="*/ 0 h 826"/>
                <a:gd name="T30" fmla="*/ 0 w 381"/>
                <a:gd name="T31" fmla="*/ 0 h 826"/>
                <a:gd name="T32" fmla="*/ 0 w 381"/>
                <a:gd name="T33" fmla="*/ 0 h 826"/>
                <a:gd name="T34" fmla="*/ 0 w 381"/>
                <a:gd name="T35" fmla="*/ 0 h 826"/>
                <a:gd name="T36" fmla="*/ 0 w 381"/>
                <a:gd name="T37" fmla="*/ 0 h 826"/>
                <a:gd name="T38" fmla="*/ 0 w 381"/>
                <a:gd name="T39" fmla="*/ 0 h 826"/>
                <a:gd name="T40" fmla="*/ 0 w 381"/>
                <a:gd name="T41" fmla="*/ 0 h 826"/>
                <a:gd name="T42" fmla="*/ 0 w 381"/>
                <a:gd name="T43" fmla="*/ 0 h 826"/>
                <a:gd name="T44" fmla="*/ 0 w 381"/>
                <a:gd name="T45" fmla="*/ 0 h 826"/>
                <a:gd name="T46" fmla="*/ 0 w 381"/>
                <a:gd name="T47" fmla="*/ 0 h 826"/>
                <a:gd name="T48" fmla="*/ 0 w 381"/>
                <a:gd name="T49" fmla="*/ 0 h 826"/>
                <a:gd name="T50" fmla="*/ 0 w 381"/>
                <a:gd name="T51" fmla="*/ 0 h 826"/>
                <a:gd name="T52" fmla="*/ 0 w 381"/>
                <a:gd name="T53" fmla="*/ 0 h 826"/>
                <a:gd name="T54" fmla="*/ 0 w 381"/>
                <a:gd name="T55" fmla="*/ 0 h 826"/>
                <a:gd name="T56" fmla="*/ 0 w 381"/>
                <a:gd name="T57" fmla="*/ 0 h 826"/>
                <a:gd name="T58" fmla="*/ 0 w 381"/>
                <a:gd name="T59" fmla="*/ 0 h 826"/>
                <a:gd name="T60" fmla="*/ 0 w 381"/>
                <a:gd name="T61" fmla="*/ 0 h 826"/>
                <a:gd name="T62" fmla="*/ 0 w 381"/>
                <a:gd name="T63" fmla="*/ 0 h 826"/>
                <a:gd name="T64" fmla="*/ 0 w 381"/>
                <a:gd name="T65" fmla="*/ 0 h 826"/>
                <a:gd name="T66" fmla="*/ 0 w 381"/>
                <a:gd name="T67" fmla="*/ 0 h 826"/>
                <a:gd name="T68" fmla="*/ 0 w 381"/>
                <a:gd name="T69" fmla="*/ 0 h 826"/>
                <a:gd name="T70" fmla="*/ 0 w 381"/>
                <a:gd name="T71" fmla="*/ 0 h 826"/>
                <a:gd name="T72" fmla="*/ 0 w 381"/>
                <a:gd name="T73" fmla="*/ 0 h 826"/>
                <a:gd name="T74" fmla="*/ 0 w 381"/>
                <a:gd name="T75" fmla="*/ 0 h 826"/>
                <a:gd name="T76" fmla="*/ 0 w 381"/>
                <a:gd name="T77" fmla="*/ 0 h 826"/>
                <a:gd name="T78" fmla="*/ 0 w 381"/>
                <a:gd name="T79" fmla="*/ 0 h 826"/>
                <a:gd name="T80" fmla="*/ 0 w 381"/>
                <a:gd name="T81" fmla="*/ 0 h 826"/>
                <a:gd name="T82" fmla="*/ 0 w 381"/>
                <a:gd name="T83" fmla="*/ 0 h 826"/>
                <a:gd name="T84" fmla="*/ 0 w 381"/>
                <a:gd name="T85" fmla="*/ 0 h 826"/>
                <a:gd name="T86" fmla="*/ 0 w 381"/>
                <a:gd name="T87" fmla="*/ 0 h 826"/>
                <a:gd name="T88" fmla="*/ 0 w 381"/>
                <a:gd name="T89" fmla="*/ 0 h 826"/>
                <a:gd name="T90" fmla="*/ 0 w 381"/>
                <a:gd name="T91" fmla="*/ 0 h 826"/>
                <a:gd name="T92" fmla="*/ 0 w 381"/>
                <a:gd name="T93" fmla="*/ 0 h 826"/>
                <a:gd name="T94" fmla="*/ 0 w 381"/>
                <a:gd name="T95" fmla="*/ 0 h 826"/>
                <a:gd name="T96" fmla="*/ 0 w 381"/>
                <a:gd name="T97" fmla="*/ 0 h 826"/>
                <a:gd name="T98" fmla="*/ 0 w 381"/>
                <a:gd name="T99" fmla="*/ 0 h 826"/>
                <a:gd name="T100" fmla="*/ 0 w 381"/>
                <a:gd name="T101" fmla="*/ 0 h 826"/>
                <a:gd name="T102" fmla="*/ 0 w 381"/>
                <a:gd name="T103" fmla="*/ 0 h 826"/>
                <a:gd name="T104" fmla="*/ 0 w 381"/>
                <a:gd name="T105" fmla="*/ 0 h 82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81"/>
                <a:gd name="T160" fmla="*/ 0 h 826"/>
                <a:gd name="T161" fmla="*/ 381 w 381"/>
                <a:gd name="T162" fmla="*/ 826 h 82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81" h="826">
                  <a:moveTo>
                    <a:pt x="381" y="790"/>
                  </a:moveTo>
                  <a:lnTo>
                    <a:pt x="381" y="791"/>
                  </a:lnTo>
                  <a:lnTo>
                    <a:pt x="355" y="742"/>
                  </a:lnTo>
                  <a:lnTo>
                    <a:pt x="327" y="694"/>
                  </a:lnTo>
                  <a:lnTo>
                    <a:pt x="297" y="647"/>
                  </a:lnTo>
                  <a:lnTo>
                    <a:pt x="267" y="601"/>
                  </a:lnTo>
                  <a:lnTo>
                    <a:pt x="236" y="554"/>
                  </a:lnTo>
                  <a:lnTo>
                    <a:pt x="208" y="508"/>
                  </a:lnTo>
                  <a:lnTo>
                    <a:pt x="180" y="461"/>
                  </a:lnTo>
                  <a:lnTo>
                    <a:pt x="153" y="414"/>
                  </a:lnTo>
                  <a:lnTo>
                    <a:pt x="142" y="391"/>
                  </a:lnTo>
                  <a:lnTo>
                    <a:pt x="131" y="367"/>
                  </a:lnTo>
                  <a:lnTo>
                    <a:pt x="121" y="344"/>
                  </a:lnTo>
                  <a:lnTo>
                    <a:pt x="111" y="320"/>
                  </a:lnTo>
                  <a:lnTo>
                    <a:pt x="102" y="296"/>
                  </a:lnTo>
                  <a:lnTo>
                    <a:pt x="95" y="272"/>
                  </a:lnTo>
                  <a:lnTo>
                    <a:pt x="89" y="249"/>
                  </a:lnTo>
                  <a:lnTo>
                    <a:pt x="84" y="224"/>
                  </a:lnTo>
                  <a:lnTo>
                    <a:pt x="81" y="199"/>
                  </a:lnTo>
                  <a:lnTo>
                    <a:pt x="77" y="175"/>
                  </a:lnTo>
                  <a:lnTo>
                    <a:pt x="76" y="150"/>
                  </a:lnTo>
                  <a:lnTo>
                    <a:pt x="77" y="126"/>
                  </a:lnTo>
                  <a:lnTo>
                    <a:pt x="80" y="100"/>
                  </a:lnTo>
                  <a:lnTo>
                    <a:pt x="83" y="74"/>
                  </a:lnTo>
                  <a:lnTo>
                    <a:pt x="88" y="49"/>
                  </a:lnTo>
                  <a:lnTo>
                    <a:pt x="96" y="22"/>
                  </a:lnTo>
                  <a:lnTo>
                    <a:pt x="21" y="0"/>
                  </a:lnTo>
                  <a:lnTo>
                    <a:pt x="13" y="30"/>
                  </a:lnTo>
                  <a:lnTo>
                    <a:pt x="7" y="61"/>
                  </a:lnTo>
                  <a:lnTo>
                    <a:pt x="3" y="92"/>
                  </a:lnTo>
                  <a:lnTo>
                    <a:pt x="0" y="122"/>
                  </a:lnTo>
                  <a:lnTo>
                    <a:pt x="0" y="151"/>
                  </a:lnTo>
                  <a:lnTo>
                    <a:pt x="1" y="180"/>
                  </a:lnTo>
                  <a:lnTo>
                    <a:pt x="4" y="210"/>
                  </a:lnTo>
                  <a:lnTo>
                    <a:pt x="8" y="237"/>
                  </a:lnTo>
                  <a:lnTo>
                    <a:pt x="14" y="266"/>
                  </a:lnTo>
                  <a:lnTo>
                    <a:pt x="20" y="293"/>
                  </a:lnTo>
                  <a:lnTo>
                    <a:pt x="29" y="320"/>
                  </a:lnTo>
                  <a:lnTo>
                    <a:pt x="39" y="347"/>
                  </a:lnTo>
                  <a:lnTo>
                    <a:pt x="49" y="374"/>
                  </a:lnTo>
                  <a:lnTo>
                    <a:pt x="60" y="399"/>
                  </a:lnTo>
                  <a:lnTo>
                    <a:pt x="72" y="425"/>
                  </a:lnTo>
                  <a:lnTo>
                    <a:pt x="86" y="450"/>
                  </a:lnTo>
                  <a:lnTo>
                    <a:pt x="112" y="500"/>
                  </a:lnTo>
                  <a:lnTo>
                    <a:pt x="141" y="548"/>
                  </a:lnTo>
                  <a:lnTo>
                    <a:pt x="172" y="596"/>
                  </a:lnTo>
                  <a:lnTo>
                    <a:pt x="202" y="643"/>
                  </a:lnTo>
                  <a:lnTo>
                    <a:pt x="232" y="689"/>
                  </a:lnTo>
                  <a:lnTo>
                    <a:pt x="261" y="735"/>
                  </a:lnTo>
                  <a:lnTo>
                    <a:pt x="288" y="780"/>
                  </a:lnTo>
                  <a:lnTo>
                    <a:pt x="312" y="825"/>
                  </a:lnTo>
                  <a:lnTo>
                    <a:pt x="312" y="826"/>
                  </a:lnTo>
                  <a:lnTo>
                    <a:pt x="381" y="79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3" name="Freeform 560"/>
            <p:cNvSpPr>
              <a:spLocks/>
            </p:cNvSpPr>
            <p:nvPr/>
          </p:nvSpPr>
          <p:spPr bwMode="auto">
            <a:xfrm>
              <a:off x="2424" y="1833"/>
              <a:ext cx="45" cy="33"/>
            </a:xfrm>
            <a:custGeom>
              <a:avLst/>
              <a:gdLst>
                <a:gd name="T0" fmla="*/ 0 w 712"/>
                <a:gd name="T1" fmla="*/ 0 h 527"/>
                <a:gd name="T2" fmla="*/ 0 w 712"/>
                <a:gd name="T3" fmla="*/ 0 h 527"/>
                <a:gd name="T4" fmla="*/ 0 w 712"/>
                <a:gd name="T5" fmla="*/ 0 h 527"/>
                <a:gd name="T6" fmla="*/ 0 w 712"/>
                <a:gd name="T7" fmla="*/ 0 h 527"/>
                <a:gd name="T8" fmla="*/ 0 w 712"/>
                <a:gd name="T9" fmla="*/ 0 h 527"/>
                <a:gd name="T10" fmla="*/ 0 w 712"/>
                <a:gd name="T11" fmla="*/ 0 h 527"/>
                <a:gd name="T12" fmla="*/ 0 w 712"/>
                <a:gd name="T13" fmla="*/ 0 h 527"/>
                <a:gd name="T14" fmla="*/ 0 w 712"/>
                <a:gd name="T15" fmla="*/ 0 h 527"/>
                <a:gd name="T16" fmla="*/ 0 w 712"/>
                <a:gd name="T17" fmla="*/ 0 h 527"/>
                <a:gd name="T18" fmla="*/ 0 w 712"/>
                <a:gd name="T19" fmla="*/ 0 h 527"/>
                <a:gd name="T20" fmla="*/ 0 w 712"/>
                <a:gd name="T21" fmla="*/ 0 h 527"/>
                <a:gd name="T22" fmla="*/ 0 w 712"/>
                <a:gd name="T23" fmla="*/ 0 h 527"/>
                <a:gd name="T24" fmla="*/ 0 w 712"/>
                <a:gd name="T25" fmla="*/ 0 h 527"/>
                <a:gd name="T26" fmla="*/ 0 w 712"/>
                <a:gd name="T27" fmla="*/ 0 h 527"/>
                <a:gd name="T28" fmla="*/ 0 w 712"/>
                <a:gd name="T29" fmla="*/ 0 h 527"/>
                <a:gd name="T30" fmla="*/ 0 w 712"/>
                <a:gd name="T31" fmla="*/ 0 h 527"/>
                <a:gd name="T32" fmla="*/ 0 w 712"/>
                <a:gd name="T33" fmla="*/ 0 h 527"/>
                <a:gd name="T34" fmla="*/ 0 w 712"/>
                <a:gd name="T35" fmla="*/ 0 h 527"/>
                <a:gd name="T36" fmla="*/ 0 w 712"/>
                <a:gd name="T37" fmla="*/ 0 h 527"/>
                <a:gd name="T38" fmla="*/ 0 w 712"/>
                <a:gd name="T39" fmla="*/ 0 h 527"/>
                <a:gd name="T40" fmla="*/ 0 w 712"/>
                <a:gd name="T41" fmla="*/ 0 h 527"/>
                <a:gd name="T42" fmla="*/ 0 w 712"/>
                <a:gd name="T43" fmla="*/ 0 h 527"/>
                <a:gd name="T44" fmla="*/ 0 w 712"/>
                <a:gd name="T45" fmla="*/ 0 h 527"/>
                <a:gd name="T46" fmla="*/ 0 w 712"/>
                <a:gd name="T47" fmla="*/ 0 h 527"/>
                <a:gd name="T48" fmla="*/ 0 w 712"/>
                <a:gd name="T49" fmla="*/ 0 h 527"/>
                <a:gd name="T50" fmla="*/ 0 w 712"/>
                <a:gd name="T51" fmla="*/ 0 h 527"/>
                <a:gd name="T52" fmla="*/ 0 w 712"/>
                <a:gd name="T53" fmla="*/ 0 h 527"/>
                <a:gd name="T54" fmla="*/ 0 w 712"/>
                <a:gd name="T55" fmla="*/ 0 h 527"/>
                <a:gd name="T56" fmla="*/ 0 w 712"/>
                <a:gd name="T57" fmla="*/ 0 h 527"/>
                <a:gd name="T58" fmla="*/ 0 w 712"/>
                <a:gd name="T59" fmla="*/ 0 h 527"/>
                <a:gd name="T60" fmla="*/ 0 w 712"/>
                <a:gd name="T61" fmla="*/ 0 h 527"/>
                <a:gd name="T62" fmla="*/ 0 w 712"/>
                <a:gd name="T63" fmla="*/ 0 h 527"/>
                <a:gd name="T64" fmla="*/ 0 w 712"/>
                <a:gd name="T65" fmla="*/ 0 h 527"/>
                <a:gd name="T66" fmla="*/ 0 w 712"/>
                <a:gd name="T67" fmla="*/ 0 h 527"/>
                <a:gd name="T68" fmla="*/ 0 w 712"/>
                <a:gd name="T69" fmla="*/ 0 h 527"/>
                <a:gd name="T70" fmla="*/ 0 w 712"/>
                <a:gd name="T71" fmla="*/ 0 h 527"/>
                <a:gd name="T72" fmla="*/ 0 w 712"/>
                <a:gd name="T73" fmla="*/ 0 h 527"/>
                <a:gd name="T74" fmla="*/ 0 w 712"/>
                <a:gd name="T75" fmla="*/ 0 h 527"/>
                <a:gd name="T76" fmla="*/ 0 w 712"/>
                <a:gd name="T77" fmla="*/ 0 h 527"/>
                <a:gd name="T78" fmla="*/ 0 w 712"/>
                <a:gd name="T79" fmla="*/ 0 h 527"/>
                <a:gd name="T80" fmla="*/ 0 w 712"/>
                <a:gd name="T81" fmla="*/ 0 h 527"/>
                <a:gd name="T82" fmla="*/ 0 w 712"/>
                <a:gd name="T83" fmla="*/ 0 h 5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12"/>
                <a:gd name="T127" fmla="*/ 0 h 527"/>
                <a:gd name="T128" fmla="*/ 712 w 712"/>
                <a:gd name="T129" fmla="*/ 527 h 5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12" h="527">
                  <a:moveTo>
                    <a:pt x="676" y="0"/>
                  </a:moveTo>
                  <a:lnTo>
                    <a:pt x="677" y="0"/>
                  </a:lnTo>
                  <a:lnTo>
                    <a:pt x="652" y="13"/>
                  </a:lnTo>
                  <a:lnTo>
                    <a:pt x="628" y="30"/>
                  </a:lnTo>
                  <a:lnTo>
                    <a:pt x="604" y="47"/>
                  </a:lnTo>
                  <a:lnTo>
                    <a:pt x="580" y="67"/>
                  </a:lnTo>
                  <a:lnTo>
                    <a:pt x="557" y="89"/>
                  </a:lnTo>
                  <a:lnTo>
                    <a:pt x="534" y="112"/>
                  </a:lnTo>
                  <a:lnTo>
                    <a:pt x="512" y="135"/>
                  </a:lnTo>
                  <a:lnTo>
                    <a:pt x="489" y="160"/>
                  </a:lnTo>
                  <a:lnTo>
                    <a:pt x="445" y="209"/>
                  </a:lnTo>
                  <a:lnTo>
                    <a:pt x="402" y="259"/>
                  </a:lnTo>
                  <a:lnTo>
                    <a:pt x="359" y="307"/>
                  </a:lnTo>
                  <a:lnTo>
                    <a:pt x="318" y="352"/>
                  </a:lnTo>
                  <a:lnTo>
                    <a:pt x="297" y="372"/>
                  </a:lnTo>
                  <a:lnTo>
                    <a:pt x="278" y="390"/>
                  </a:lnTo>
                  <a:lnTo>
                    <a:pt x="259" y="406"/>
                  </a:lnTo>
                  <a:lnTo>
                    <a:pt x="239" y="420"/>
                  </a:lnTo>
                  <a:lnTo>
                    <a:pt x="231" y="426"/>
                  </a:lnTo>
                  <a:lnTo>
                    <a:pt x="223" y="431"/>
                  </a:lnTo>
                  <a:lnTo>
                    <a:pt x="213" y="435"/>
                  </a:lnTo>
                  <a:lnTo>
                    <a:pt x="205" y="439"/>
                  </a:lnTo>
                  <a:lnTo>
                    <a:pt x="198" y="443"/>
                  </a:lnTo>
                  <a:lnTo>
                    <a:pt x="190" y="446"/>
                  </a:lnTo>
                  <a:lnTo>
                    <a:pt x="183" y="448"/>
                  </a:lnTo>
                  <a:lnTo>
                    <a:pt x="177" y="449"/>
                  </a:lnTo>
                  <a:lnTo>
                    <a:pt x="169" y="450"/>
                  </a:lnTo>
                  <a:lnTo>
                    <a:pt x="163" y="450"/>
                  </a:lnTo>
                  <a:lnTo>
                    <a:pt x="157" y="450"/>
                  </a:lnTo>
                  <a:lnTo>
                    <a:pt x="152" y="449"/>
                  </a:lnTo>
                  <a:lnTo>
                    <a:pt x="146" y="447"/>
                  </a:lnTo>
                  <a:lnTo>
                    <a:pt x="140" y="444"/>
                  </a:lnTo>
                  <a:lnTo>
                    <a:pt x="133" y="441"/>
                  </a:lnTo>
                  <a:lnTo>
                    <a:pt x="127" y="437"/>
                  </a:lnTo>
                  <a:lnTo>
                    <a:pt x="120" y="432"/>
                  </a:lnTo>
                  <a:lnTo>
                    <a:pt x="114" y="427"/>
                  </a:lnTo>
                  <a:lnTo>
                    <a:pt x="107" y="420"/>
                  </a:lnTo>
                  <a:lnTo>
                    <a:pt x="100" y="411"/>
                  </a:lnTo>
                  <a:lnTo>
                    <a:pt x="91" y="401"/>
                  </a:lnTo>
                  <a:lnTo>
                    <a:pt x="84" y="390"/>
                  </a:lnTo>
                  <a:lnTo>
                    <a:pt x="76" y="378"/>
                  </a:lnTo>
                  <a:lnTo>
                    <a:pt x="69" y="365"/>
                  </a:lnTo>
                  <a:lnTo>
                    <a:pt x="0" y="401"/>
                  </a:lnTo>
                  <a:lnTo>
                    <a:pt x="9" y="418"/>
                  </a:lnTo>
                  <a:lnTo>
                    <a:pt x="20" y="433"/>
                  </a:lnTo>
                  <a:lnTo>
                    <a:pt x="29" y="448"/>
                  </a:lnTo>
                  <a:lnTo>
                    <a:pt x="39" y="461"/>
                  </a:lnTo>
                  <a:lnTo>
                    <a:pt x="50" y="472"/>
                  </a:lnTo>
                  <a:lnTo>
                    <a:pt x="61" y="483"/>
                  </a:lnTo>
                  <a:lnTo>
                    <a:pt x="73" y="493"/>
                  </a:lnTo>
                  <a:lnTo>
                    <a:pt x="84" y="502"/>
                  </a:lnTo>
                  <a:lnTo>
                    <a:pt x="97" y="509"/>
                  </a:lnTo>
                  <a:lnTo>
                    <a:pt x="109" y="515"/>
                  </a:lnTo>
                  <a:lnTo>
                    <a:pt x="122" y="520"/>
                  </a:lnTo>
                  <a:lnTo>
                    <a:pt x="134" y="523"/>
                  </a:lnTo>
                  <a:lnTo>
                    <a:pt x="148" y="526"/>
                  </a:lnTo>
                  <a:lnTo>
                    <a:pt x="161" y="527"/>
                  </a:lnTo>
                  <a:lnTo>
                    <a:pt x="174" y="526"/>
                  </a:lnTo>
                  <a:lnTo>
                    <a:pt x="188" y="525"/>
                  </a:lnTo>
                  <a:lnTo>
                    <a:pt x="200" y="523"/>
                  </a:lnTo>
                  <a:lnTo>
                    <a:pt x="213" y="519"/>
                  </a:lnTo>
                  <a:lnTo>
                    <a:pt x="226" y="515"/>
                  </a:lnTo>
                  <a:lnTo>
                    <a:pt x="237" y="510"/>
                  </a:lnTo>
                  <a:lnTo>
                    <a:pt x="249" y="505"/>
                  </a:lnTo>
                  <a:lnTo>
                    <a:pt x="261" y="498"/>
                  </a:lnTo>
                  <a:lnTo>
                    <a:pt x="273" y="491"/>
                  </a:lnTo>
                  <a:lnTo>
                    <a:pt x="284" y="482"/>
                  </a:lnTo>
                  <a:lnTo>
                    <a:pt x="307" y="466"/>
                  </a:lnTo>
                  <a:lnTo>
                    <a:pt x="329" y="448"/>
                  </a:lnTo>
                  <a:lnTo>
                    <a:pt x="351" y="427"/>
                  </a:lnTo>
                  <a:lnTo>
                    <a:pt x="373" y="406"/>
                  </a:lnTo>
                  <a:lnTo>
                    <a:pt x="416" y="359"/>
                  </a:lnTo>
                  <a:lnTo>
                    <a:pt x="460" y="310"/>
                  </a:lnTo>
                  <a:lnTo>
                    <a:pt x="503" y="260"/>
                  </a:lnTo>
                  <a:lnTo>
                    <a:pt x="548" y="211"/>
                  </a:lnTo>
                  <a:lnTo>
                    <a:pt x="568" y="187"/>
                  </a:lnTo>
                  <a:lnTo>
                    <a:pt x="590" y="166"/>
                  </a:lnTo>
                  <a:lnTo>
                    <a:pt x="611" y="144"/>
                  </a:lnTo>
                  <a:lnTo>
                    <a:pt x="632" y="125"/>
                  </a:lnTo>
                  <a:lnTo>
                    <a:pt x="652" y="107"/>
                  </a:lnTo>
                  <a:lnTo>
                    <a:pt x="673" y="92"/>
                  </a:lnTo>
                  <a:lnTo>
                    <a:pt x="692" y="79"/>
                  </a:lnTo>
                  <a:lnTo>
                    <a:pt x="711" y="69"/>
                  </a:lnTo>
                  <a:lnTo>
                    <a:pt x="712" y="69"/>
                  </a:lnTo>
                  <a:lnTo>
                    <a:pt x="67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4" name="Freeform 561"/>
            <p:cNvSpPr>
              <a:spLocks/>
            </p:cNvSpPr>
            <p:nvPr/>
          </p:nvSpPr>
          <p:spPr bwMode="auto">
            <a:xfrm>
              <a:off x="2466" y="1804"/>
              <a:ext cx="35" cy="34"/>
            </a:xfrm>
            <a:custGeom>
              <a:avLst/>
              <a:gdLst>
                <a:gd name="T0" fmla="*/ 0 w 548"/>
                <a:gd name="T1" fmla="*/ 0 h 535"/>
                <a:gd name="T2" fmla="*/ 0 w 548"/>
                <a:gd name="T3" fmla="*/ 0 h 535"/>
                <a:gd name="T4" fmla="*/ 0 w 548"/>
                <a:gd name="T5" fmla="*/ 0 h 535"/>
                <a:gd name="T6" fmla="*/ 0 w 548"/>
                <a:gd name="T7" fmla="*/ 0 h 535"/>
                <a:gd name="T8" fmla="*/ 0 w 548"/>
                <a:gd name="T9" fmla="*/ 0 h 535"/>
                <a:gd name="T10" fmla="*/ 0 w 548"/>
                <a:gd name="T11" fmla="*/ 0 h 535"/>
                <a:gd name="T12" fmla="*/ 0 w 548"/>
                <a:gd name="T13" fmla="*/ 0 h 535"/>
                <a:gd name="T14" fmla="*/ 0 w 548"/>
                <a:gd name="T15" fmla="*/ 0 h 535"/>
                <a:gd name="T16" fmla="*/ 0 w 548"/>
                <a:gd name="T17" fmla="*/ 0 h 535"/>
                <a:gd name="T18" fmla="*/ 0 w 548"/>
                <a:gd name="T19" fmla="*/ 0 h 535"/>
                <a:gd name="T20" fmla="*/ 0 w 548"/>
                <a:gd name="T21" fmla="*/ 0 h 535"/>
                <a:gd name="T22" fmla="*/ 0 w 548"/>
                <a:gd name="T23" fmla="*/ 0 h 535"/>
                <a:gd name="T24" fmla="*/ 0 w 548"/>
                <a:gd name="T25" fmla="*/ 0 h 535"/>
                <a:gd name="T26" fmla="*/ 0 w 548"/>
                <a:gd name="T27" fmla="*/ 0 h 535"/>
                <a:gd name="T28" fmla="*/ 0 w 548"/>
                <a:gd name="T29" fmla="*/ 0 h 535"/>
                <a:gd name="T30" fmla="*/ 0 w 548"/>
                <a:gd name="T31" fmla="*/ 0 h 535"/>
                <a:gd name="T32" fmla="*/ 0 w 548"/>
                <a:gd name="T33" fmla="*/ 0 h 535"/>
                <a:gd name="T34" fmla="*/ 0 w 548"/>
                <a:gd name="T35" fmla="*/ 0 h 535"/>
                <a:gd name="T36" fmla="*/ 0 w 548"/>
                <a:gd name="T37" fmla="*/ 0 h 535"/>
                <a:gd name="T38" fmla="*/ 0 w 548"/>
                <a:gd name="T39" fmla="*/ 0 h 535"/>
                <a:gd name="T40" fmla="*/ 0 w 548"/>
                <a:gd name="T41" fmla="*/ 0 h 535"/>
                <a:gd name="T42" fmla="*/ 0 w 548"/>
                <a:gd name="T43" fmla="*/ 0 h 535"/>
                <a:gd name="T44" fmla="*/ 0 w 548"/>
                <a:gd name="T45" fmla="*/ 0 h 535"/>
                <a:gd name="T46" fmla="*/ 0 w 548"/>
                <a:gd name="T47" fmla="*/ 0 h 535"/>
                <a:gd name="T48" fmla="*/ 0 w 548"/>
                <a:gd name="T49" fmla="*/ 0 h 535"/>
                <a:gd name="T50" fmla="*/ 0 w 548"/>
                <a:gd name="T51" fmla="*/ 0 h 535"/>
                <a:gd name="T52" fmla="*/ 0 w 548"/>
                <a:gd name="T53" fmla="*/ 0 h 535"/>
                <a:gd name="T54" fmla="*/ 0 w 548"/>
                <a:gd name="T55" fmla="*/ 0 h 535"/>
                <a:gd name="T56" fmla="*/ 0 w 548"/>
                <a:gd name="T57" fmla="*/ 0 h 535"/>
                <a:gd name="T58" fmla="*/ 0 w 548"/>
                <a:gd name="T59" fmla="*/ 0 h 535"/>
                <a:gd name="T60" fmla="*/ 0 w 548"/>
                <a:gd name="T61" fmla="*/ 0 h 535"/>
                <a:gd name="T62" fmla="*/ 0 w 548"/>
                <a:gd name="T63" fmla="*/ 0 h 535"/>
                <a:gd name="T64" fmla="*/ 0 w 548"/>
                <a:gd name="T65" fmla="*/ 0 h 535"/>
                <a:gd name="T66" fmla="*/ 0 w 548"/>
                <a:gd name="T67" fmla="*/ 0 h 535"/>
                <a:gd name="T68" fmla="*/ 0 w 548"/>
                <a:gd name="T69" fmla="*/ 0 h 535"/>
                <a:gd name="T70" fmla="*/ 0 w 548"/>
                <a:gd name="T71" fmla="*/ 0 h 535"/>
                <a:gd name="T72" fmla="*/ 0 w 548"/>
                <a:gd name="T73" fmla="*/ 0 h 535"/>
                <a:gd name="T74" fmla="*/ 0 w 548"/>
                <a:gd name="T75" fmla="*/ 0 h 535"/>
                <a:gd name="T76" fmla="*/ 0 w 548"/>
                <a:gd name="T77" fmla="*/ 0 h 535"/>
                <a:gd name="T78" fmla="*/ 0 w 548"/>
                <a:gd name="T79" fmla="*/ 0 h 535"/>
                <a:gd name="T80" fmla="*/ 0 w 548"/>
                <a:gd name="T81" fmla="*/ 0 h 535"/>
                <a:gd name="T82" fmla="*/ 0 w 548"/>
                <a:gd name="T83" fmla="*/ 0 h 535"/>
                <a:gd name="T84" fmla="*/ 0 w 548"/>
                <a:gd name="T85" fmla="*/ 0 h 535"/>
                <a:gd name="T86" fmla="*/ 0 w 548"/>
                <a:gd name="T87" fmla="*/ 0 h 535"/>
                <a:gd name="T88" fmla="*/ 0 w 548"/>
                <a:gd name="T89" fmla="*/ 0 h 535"/>
                <a:gd name="T90" fmla="*/ 0 w 548"/>
                <a:gd name="T91" fmla="*/ 0 h 535"/>
                <a:gd name="T92" fmla="*/ 0 w 548"/>
                <a:gd name="T93" fmla="*/ 0 h 535"/>
                <a:gd name="T94" fmla="*/ 0 w 548"/>
                <a:gd name="T95" fmla="*/ 0 h 535"/>
                <a:gd name="T96" fmla="*/ 0 w 548"/>
                <a:gd name="T97" fmla="*/ 0 h 535"/>
                <a:gd name="T98" fmla="*/ 0 w 548"/>
                <a:gd name="T99" fmla="*/ 0 h 535"/>
                <a:gd name="T100" fmla="*/ 0 w 548"/>
                <a:gd name="T101" fmla="*/ 0 h 535"/>
                <a:gd name="T102" fmla="*/ 0 w 548"/>
                <a:gd name="T103" fmla="*/ 0 h 535"/>
                <a:gd name="T104" fmla="*/ 0 w 548"/>
                <a:gd name="T105" fmla="*/ 0 h 5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8"/>
                <a:gd name="T160" fmla="*/ 0 h 535"/>
                <a:gd name="T161" fmla="*/ 548 w 548"/>
                <a:gd name="T162" fmla="*/ 535 h 5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8" h="535">
                  <a:moveTo>
                    <a:pt x="474" y="0"/>
                  </a:moveTo>
                  <a:lnTo>
                    <a:pt x="474" y="1"/>
                  </a:lnTo>
                  <a:lnTo>
                    <a:pt x="467" y="21"/>
                  </a:lnTo>
                  <a:lnTo>
                    <a:pt x="460" y="40"/>
                  </a:lnTo>
                  <a:lnTo>
                    <a:pt x="452" y="59"/>
                  </a:lnTo>
                  <a:lnTo>
                    <a:pt x="444" y="77"/>
                  </a:lnTo>
                  <a:lnTo>
                    <a:pt x="434" y="95"/>
                  </a:lnTo>
                  <a:lnTo>
                    <a:pt x="424" y="112"/>
                  </a:lnTo>
                  <a:lnTo>
                    <a:pt x="414" y="129"/>
                  </a:lnTo>
                  <a:lnTo>
                    <a:pt x="404" y="146"/>
                  </a:lnTo>
                  <a:lnTo>
                    <a:pt x="392" y="163"/>
                  </a:lnTo>
                  <a:lnTo>
                    <a:pt x="380" y="178"/>
                  </a:lnTo>
                  <a:lnTo>
                    <a:pt x="367" y="193"/>
                  </a:lnTo>
                  <a:lnTo>
                    <a:pt x="354" y="209"/>
                  </a:lnTo>
                  <a:lnTo>
                    <a:pt x="340" y="224"/>
                  </a:lnTo>
                  <a:lnTo>
                    <a:pt x="326" y="238"/>
                  </a:lnTo>
                  <a:lnTo>
                    <a:pt x="311" y="253"/>
                  </a:lnTo>
                  <a:lnTo>
                    <a:pt x="297" y="267"/>
                  </a:lnTo>
                  <a:lnTo>
                    <a:pt x="264" y="295"/>
                  </a:lnTo>
                  <a:lnTo>
                    <a:pt x="231" y="321"/>
                  </a:lnTo>
                  <a:lnTo>
                    <a:pt x="195" y="347"/>
                  </a:lnTo>
                  <a:lnTo>
                    <a:pt x="160" y="373"/>
                  </a:lnTo>
                  <a:lnTo>
                    <a:pt x="121" y="396"/>
                  </a:lnTo>
                  <a:lnTo>
                    <a:pt x="82" y="420"/>
                  </a:lnTo>
                  <a:lnTo>
                    <a:pt x="41" y="443"/>
                  </a:lnTo>
                  <a:lnTo>
                    <a:pt x="0" y="466"/>
                  </a:lnTo>
                  <a:lnTo>
                    <a:pt x="36" y="535"/>
                  </a:lnTo>
                  <a:lnTo>
                    <a:pt x="79" y="511"/>
                  </a:lnTo>
                  <a:lnTo>
                    <a:pt x="121" y="486"/>
                  </a:lnTo>
                  <a:lnTo>
                    <a:pt x="162" y="462"/>
                  </a:lnTo>
                  <a:lnTo>
                    <a:pt x="202" y="436"/>
                  </a:lnTo>
                  <a:lnTo>
                    <a:pt x="241" y="411"/>
                  </a:lnTo>
                  <a:lnTo>
                    <a:pt x="278" y="383"/>
                  </a:lnTo>
                  <a:lnTo>
                    <a:pt x="314" y="354"/>
                  </a:lnTo>
                  <a:lnTo>
                    <a:pt x="348" y="324"/>
                  </a:lnTo>
                  <a:lnTo>
                    <a:pt x="365" y="309"/>
                  </a:lnTo>
                  <a:lnTo>
                    <a:pt x="381" y="293"/>
                  </a:lnTo>
                  <a:lnTo>
                    <a:pt x="396" y="277"/>
                  </a:lnTo>
                  <a:lnTo>
                    <a:pt x="412" y="260"/>
                  </a:lnTo>
                  <a:lnTo>
                    <a:pt x="426" y="244"/>
                  </a:lnTo>
                  <a:lnTo>
                    <a:pt x="440" y="226"/>
                  </a:lnTo>
                  <a:lnTo>
                    <a:pt x="454" y="208"/>
                  </a:lnTo>
                  <a:lnTo>
                    <a:pt x="467" y="189"/>
                  </a:lnTo>
                  <a:lnTo>
                    <a:pt x="479" y="171"/>
                  </a:lnTo>
                  <a:lnTo>
                    <a:pt x="492" y="151"/>
                  </a:lnTo>
                  <a:lnTo>
                    <a:pt x="502" y="131"/>
                  </a:lnTo>
                  <a:lnTo>
                    <a:pt x="513" y="111"/>
                  </a:lnTo>
                  <a:lnTo>
                    <a:pt x="522" y="90"/>
                  </a:lnTo>
                  <a:lnTo>
                    <a:pt x="532" y="68"/>
                  </a:lnTo>
                  <a:lnTo>
                    <a:pt x="540" y="47"/>
                  </a:lnTo>
                  <a:lnTo>
                    <a:pt x="548" y="24"/>
                  </a:lnTo>
                  <a:lnTo>
                    <a:pt x="547" y="25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5" name="Freeform 562"/>
            <p:cNvSpPr>
              <a:spLocks/>
            </p:cNvSpPr>
            <p:nvPr/>
          </p:nvSpPr>
          <p:spPr bwMode="auto">
            <a:xfrm>
              <a:off x="2481" y="1774"/>
              <a:ext cx="21" cy="32"/>
            </a:xfrm>
            <a:custGeom>
              <a:avLst/>
              <a:gdLst>
                <a:gd name="T0" fmla="*/ 0 w 333"/>
                <a:gd name="T1" fmla="*/ 0 h 504"/>
                <a:gd name="T2" fmla="*/ 0 w 333"/>
                <a:gd name="T3" fmla="*/ 0 h 504"/>
                <a:gd name="T4" fmla="*/ 0 w 333"/>
                <a:gd name="T5" fmla="*/ 0 h 504"/>
                <a:gd name="T6" fmla="*/ 0 w 333"/>
                <a:gd name="T7" fmla="*/ 0 h 504"/>
                <a:gd name="T8" fmla="*/ 0 w 333"/>
                <a:gd name="T9" fmla="*/ 0 h 504"/>
                <a:gd name="T10" fmla="*/ 0 w 333"/>
                <a:gd name="T11" fmla="*/ 0 h 504"/>
                <a:gd name="T12" fmla="*/ 0 w 333"/>
                <a:gd name="T13" fmla="*/ 0 h 504"/>
                <a:gd name="T14" fmla="*/ 0 w 333"/>
                <a:gd name="T15" fmla="*/ 0 h 504"/>
                <a:gd name="T16" fmla="*/ 0 w 333"/>
                <a:gd name="T17" fmla="*/ 0 h 504"/>
                <a:gd name="T18" fmla="*/ 0 w 333"/>
                <a:gd name="T19" fmla="*/ 0 h 504"/>
                <a:gd name="T20" fmla="*/ 0 w 333"/>
                <a:gd name="T21" fmla="*/ 0 h 504"/>
                <a:gd name="T22" fmla="*/ 0 w 333"/>
                <a:gd name="T23" fmla="*/ 0 h 504"/>
                <a:gd name="T24" fmla="*/ 0 w 333"/>
                <a:gd name="T25" fmla="*/ 0 h 504"/>
                <a:gd name="T26" fmla="*/ 0 w 333"/>
                <a:gd name="T27" fmla="*/ 0 h 504"/>
                <a:gd name="T28" fmla="*/ 0 w 333"/>
                <a:gd name="T29" fmla="*/ 0 h 504"/>
                <a:gd name="T30" fmla="*/ 0 w 333"/>
                <a:gd name="T31" fmla="*/ 0 h 504"/>
                <a:gd name="T32" fmla="*/ 0 w 333"/>
                <a:gd name="T33" fmla="*/ 0 h 504"/>
                <a:gd name="T34" fmla="*/ 0 w 333"/>
                <a:gd name="T35" fmla="*/ 0 h 504"/>
                <a:gd name="T36" fmla="*/ 0 w 333"/>
                <a:gd name="T37" fmla="*/ 0 h 504"/>
                <a:gd name="T38" fmla="*/ 0 w 333"/>
                <a:gd name="T39" fmla="*/ 0 h 504"/>
                <a:gd name="T40" fmla="*/ 0 w 333"/>
                <a:gd name="T41" fmla="*/ 0 h 504"/>
                <a:gd name="T42" fmla="*/ 0 w 333"/>
                <a:gd name="T43" fmla="*/ 0 h 504"/>
                <a:gd name="T44" fmla="*/ 0 w 333"/>
                <a:gd name="T45" fmla="*/ 0 h 504"/>
                <a:gd name="T46" fmla="*/ 0 w 333"/>
                <a:gd name="T47" fmla="*/ 0 h 504"/>
                <a:gd name="T48" fmla="*/ 0 w 333"/>
                <a:gd name="T49" fmla="*/ 0 h 504"/>
                <a:gd name="T50" fmla="*/ 0 w 333"/>
                <a:gd name="T51" fmla="*/ 0 h 504"/>
                <a:gd name="T52" fmla="*/ 0 w 333"/>
                <a:gd name="T53" fmla="*/ 0 h 504"/>
                <a:gd name="T54" fmla="*/ 0 w 333"/>
                <a:gd name="T55" fmla="*/ 0 h 504"/>
                <a:gd name="T56" fmla="*/ 0 w 333"/>
                <a:gd name="T57" fmla="*/ 0 h 504"/>
                <a:gd name="T58" fmla="*/ 0 w 333"/>
                <a:gd name="T59" fmla="*/ 0 h 504"/>
                <a:gd name="T60" fmla="*/ 0 w 333"/>
                <a:gd name="T61" fmla="*/ 0 h 504"/>
                <a:gd name="T62" fmla="*/ 0 w 333"/>
                <a:gd name="T63" fmla="*/ 0 h 504"/>
                <a:gd name="T64" fmla="*/ 0 w 333"/>
                <a:gd name="T65" fmla="*/ 0 h 5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3"/>
                <a:gd name="T100" fmla="*/ 0 h 504"/>
                <a:gd name="T101" fmla="*/ 333 w 333"/>
                <a:gd name="T102" fmla="*/ 504 h 5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3" h="504">
                  <a:moveTo>
                    <a:pt x="0" y="76"/>
                  </a:moveTo>
                  <a:lnTo>
                    <a:pt x="19" y="80"/>
                  </a:lnTo>
                  <a:lnTo>
                    <a:pt x="36" y="85"/>
                  </a:lnTo>
                  <a:lnTo>
                    <a:pt x="53" y="91"/>
                  </a:lnTo>
                  <a:lnTo>
                    <a:pt x="69" y="99"/>
                  </a:lnTo>
                  <a:lnTo>
                    <a:pt x="84" y="107"/>
                  </a:lnTo>
                  <a:lnTo>
                    <a:pt x="100" y="115"/>
                  </a:lnTo>
                  <a:lnTo>
                    <a:pt x="114" y="124"/>
                  </a:lnTo>
                  <a:lnTo>
                    <a:pt x="127" y="136"/>
                  </a:lnTo>
                  <a:lnTo>
                    <a:pt x="141" y="146"/>
                  </a:lnTo>
                  <a:lnTo>
                    <a:pt x="153" y="158"/>
                  </a:lnTo>
                  <a:lnTo>
                    <a:pt x="165" y="170"/>
                  </a:lnTo>
                  <a:lnTo>
                    <a:pt x="177" y="183"/>
                  </a:lnTo>
                  <a:lnTo>
                    <a:pt x="187" y="197"/>
                  </a:lnTo>
                  <a:lnTo>
                    <a:pt x="196" y="210"/>
                  </a:lnTo>
                  <a:lnTo>
                    <a:pt x="205" y="225"/>
                  </a:lnTo>
                  <a:lnTo>
                    <a:pt x="214" y="239"/>
                  </a:lnTo>
                  <a:lnTo>
                    <a:pt x="222" y="254"/>
                  </a:lnTo>
                  <a:lnTo>
                    <a:pt x="228" y="270"/>
                  </a:lnTo>
                  <a:lnTo>
                    <a:pt x="234" y="285"/>
                  </a:lnTo>
                  <a:lnTo>
                    <a:pt x="239" y="300"/>
                  </a:lnTo>
                  <a:lnTo>
                    <a:pt x="244" y="317"/>
                  </a:lnTo>
                  <a:lnTo>
                    <a:pt x="248" y="332"/>
                  </a:lnTo>
                  <a:lnTo>
                    <a:pt x="251" y="349"/>
                  </a:lnTo>
                  <a:lnTo>
                    <a:pt x="254" y="364"/>
                  </a:lnTo>
                  <a:lnTo>
                    <a:pt x="255" y="379"/>
                  </a:lnTo>
                  <a:lnTo>
                    <a:pt x="256" y="395"/>
                  </a:lnTo>
                  <a:lnTo>
                    <a:pt x="256" y="410"/>
                  </a:lnTo>
                  <a:lnTo>
                    <a:pt x="255" y="424"/>
                  </a:lnTo>
                  <a:lnTo>
                    <a:pt x="252" y="439"/>
                  </a:lnTo>
                  <a:lnTo>
                    <a:pt x="250" y="453"/>
                  </a:lnTo>
                  <a:lnTo>
                    <a:pt x="247" y="466"/>
                  </a:lnTo>
                  <a:lnTo>
                    <a:pt x="243" y="479"/>
                  </a:lnTo>
                  <a:lnTo>
                    <a:pt x="316" y="504"/>
                  </a:lnTo>
                  <a:lnTo>
                    <a:pt x="322" y="487"/>
                  </a:lnTo>
                  <a:lnTo>
                    <a:pt x="326" y="468"/>
                  </a:lnTo>
                  <a:lnTo>
                    <a:pt x="329" y="450"/>
                  </a:lnTo>
                  <a:lnTo>
                    <a:pt x="331" y="432"/>
                  </a:lnTo>
                  <a:lnTo>
                    <a:pt x="332" y="412"/>
                  </a:lnTo>
                  <a:lnTo>
                    <a:pt x="333" y="394"/>
                  </a:lnTo>
                  <a:lnTo>
                    <a:pt x="332" y="374"/>
                  </a:lnTo>
                  <a:lnTo>
                    <a:pt x="330" y="355"/>
                  </a:lnTo>
                  <a:lnTo>
                    <a:pt x="327" y="335"/>
                  </a:lnTo>
                  <a:lnTo>
                    <a:pt x="324" y="316"/>
                  </a:lnTo>
                  <a:lnTo>
                    <a:pt x="319" y="297"/>
                  </a:lnTo>
                  <a:lnTo>
                    <a:pt x="314" y="278"/>
                  </a:lnTo>
                  <a:lnTo>
                    <a:pt x="307" y="258"/>
                  </a:lnTo>
                  <a:lnTo>
                    <a:pt x="300" y="240"/>
                  </a:lnTo>
                  <a:lnTo>
                    <a:pt x="291" y="222"/>
                  </a:lnTo>
                  <a:lnTo>
                    <a:pt x="282" y="203"/>
                  </a:lnTo>
                  <a:lnTo>
                    <a:pt x="272" y="185"/>
                  </a:lnTo>
                  <a:lnTo>
                    <a:pt x="261" y="167"/>
                  </a:lnTo>
                  <a:lnTo>
                    <a:pt x="249" y="151"/>
                  </a:lnTo>
                  <a:lnTo>
                    <a:pt x="236" y="135"/>
                  </a:lnTo>
                  <a:lnTo>
                    <a:pt x="223" y="118"/>
                  </a:lnTo>
                  <a:lnTo>
                    <a:pt x="207" y="103"/>
                  </a:lnTo>
                  <a:lnTo>
                    <a:pt x="192" y="88"/>
                  </a:lnTo>
                  <a:lnTo>
                    <a:pt x="176" y="75"/>
                  </a:lnTo>
                  <a:lnTo>
                    <a:pt x="159" y="62"/>
                  </a:lnTo>
                  <a:lnTo>
                    <a:pt x="141" y="49"/>
                  </a:lnTo>
                  <a:lnTo>
                    <a:pt x="122" y="38"/>
                  </a:lnTo>
                  <a:lnTo>
                    <a:pt x="103" y="29"/>
                  </a:lnTo>
                  <a:lnTo>
                    <a:pt x="82" y="20"/>
                  </a:lnTo>
                  <a:lnTo>
                    <a:pt x="61" y="12"/>
                  </a:lnTo>
                  <a:lnTo>
                    <a:pt x="38" y="5"/>
                  </a:lnTo>
                  <a:lnTo>
                    <a:pt x="16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6" name="Freeform 563"/>
            <p:cNvSpPr>
              <a:spLocks/>
            </p:cNvSpPr>
            <p:nvPr/>
          </p:nvSpPr>
          <p:spPr bwMode="auto">
            <a:xfrm>
              <a:off x="2439" y="1700"/>
              <a:ext cx="89" cy="73"/>
            </a:xfrm>
            <a:custGeom>
              <a:avLst/>
              <a:gdLst>
                <a:gd name="T0" fmla="*/ 0 w 1423"/>
                <a:gd name="T1" fmla="*/ 0 h 1172"/>
                <a:gd name="T2" fmla="*/ 0 w 1423"/>
                <a:gd name="T3" fmla="*/ 0 h 1172"/>
                <a:gd name="T4" fmla="*/ 0 w 1423"/>
                <a:gd name="T5" fmla="*/ 0 h 1172"/>
                <a:gd name="T6" fmla="*/ 0 w 1423"/>
                <a:gd name="T7" fmla="*/ 0 h 1172"/>
                <a:gd name="T8" fmla="*/ 0 w 1423"/>
                <a:gd name="T9" fmla="*/ 0 h 1172"/>
                <a:gd name="T10" fmla="*/ 0 w 1423"/>
                <a:gd name="T11" fmla="*/ 0 h 1172"/>
                <a:gd name="T12" fmla="*/ 0 w 1423"/>
                <a:gd name="T13" fmla="*/ 0 h 1172"/>
                <a:gd name="T14" fmla="*/ 0 w 1423"/>
                <a:gd name="T15" fmla="*/ 0 h 1172"/>
                <a:gd name="T16" fmla="*/ 0 w 1423"/>
                <a:gd name="T17" fmla="*/ 0 h 1172"/>
                <a:gd name="T18" fmla="*/ 0 w 1423"/>
                <a:gd name="T19" fmla="*/ 0 h 1172"/>
                <a:gd name="T20" fmla="*/ 0 w 1423"/>
                <a:gd name="T21" fmla="*/ 0 h 1172"/>
                <a:gd name="T22" fmla="*/ 0 w 1423"/>
                <a:gd name="T23" fmla="*/ 0 h 1172"/>
                <a:gd name="T24" fmla="*/ 0 w 1423"/>
                <a:gd name="T25" fmla="*/ 0 h 1172"/>
                <a:gd name="T26" fmla="*/ 0 w 1423"/>
                <a:gd name="T27" fmla="*/ 0 h 1172"/>
                <a:gd name="T28" fmla="*/ 0 w 1423"/>
                <a:gd name="T29" fmla="*/ 0 h 1172"/>
                <a:gd name="T30" fmla="*/ 0 w 1423"/>
                <a:gd name="T31" fmla="*/ 0 h 1172"/>
                <a:gd name="T32" fmla="*/ 0 w 1423"/>
                <a:gd name="T33" fmla="*/ 0 h 1172"/>
                <a:gd name="T34" fmla="*/ 0 w 1423"/>
                <a:gd name="T35" fmla="*/ 0 h 1172"/>
                <a:gd name="T36" fmla="*/ 0 w 1423"/>
                <a:gd name="T37" fmla="*/ 0 h 1172"/>
                <a:gd name="T38" fmla="*/ 0 w 1423"/>
                <a:gd name="T39" fmla="*/ 0 h 1172"/>
                <a:gd name="T40" fmla="*/ 0 w 1423"/>
                <a:gd name="T41" fmla="*/ 0 h 1172"/>
                <a:gd name="T42" fmla="*/ 0 w 1423"/>
                <a:gd name="T43" fmla="*/ 0 h 1172"/>
                <a:gd name="T44" fmla="*/ 0 w 1423"/>
                <a:gd name="T45" fmla="*/ 0 h 1172"/>
                <a:gd name="T46" fmla="*/ 0 w 1423"/>
                <a:gd name="T47" fmla="*/ 0 h 1172"/>
                <a:gd name="T48" fmla="*/ 0 w 1423"/>
                <a:gd name="T49" fmla="*/ 0 h 1172"/>
                <a:gd name="T50" fmla="*/ 0 w 1423"/>
                <a:gd name="T51" fmla="*/ 0 h 1172"/>
                <a:gd name="T52" fmla="*/ 0 w 1423"/>
                <a:gd name="T53" fmla="*/ 0 h 1172"/>
                <a:gd name="T54" fmla="*/ 0 w 1423"/>
                <a:gd name="T55" fmla="*/ 0 h 1172"/>
                <a:gd name="T56" fmla="*/ 0 w 1423"/>
                <a:gd name="T57" fmla="*/ 0 h 1172"/>
                <a:gd name="T58" fmla="*/ 0 w 1423"/>
                <a:gd name="T59" fmla="*/ 0 h 1172"/>
                <a:gd name="T60" fmla="*/ 0 w 1423"/>
                <a:gd name="T61" fmla="*/ 0 h 1172"/>
                <a:gd name="T62" fmla="*/ 0 w 1423"/>
                <a:gd name="T63" fmla="*/ 0 h 1172"/>
                <a:gd name="T64" fmla="*/ 0 w 1423"/>
                <a:gd name="T65" fmla="*/ 0 h 1172"/>
                <a:gd name="T66" fmla="*/ 0 w 1423"/>
                <a:gd name="T67" fmla="*/ 0 h 1172"/>
                <a:gd name="T68" fmla="*/ 0 w 1423"/>
                <a:gd name="T69" fmla="*/ 0 h 1172"/>
                <a:gd name="T70" fmla="*/ 0 w 1423"/>
                <a:gd name="T71" fmla="*/ 0 h 1172"/>
                <a:gd name="T72" fmla="*/ 0 w 1423"/>
                <a:gd name="T73" fmla="*/ 0 h 1172"/>
                <a:gd name="T74" fmla="*/ 0 w 1423"/>
                <a:gd name="T75" fmla="*/ 0 h 1172"/>
                <a:gd name="T76" fmla="*/ 0 w 1423"/>
                <a:gd name="T77" fmla="*/ 0 h 1172"/>
                <a:gd name="T78" fmla="*/ 0 w 1423"/>
                <a:gd name="T79" fmla="*/ 0 h 1172"/>
                <a:gd name="T80" fmla="*/ 0 w 1423"/>
                <a:gd name="T81" fmla="*/ 0 h 1172"/>
                <a:gd name="T82" fmla="*/ 0 w 1423"/>
                <a:gd name="T83" fmla="*/ 0 h 1172"/>
                <a:gd name="T84" fmla="*/ 0 w 1423"/>
                <a:gd name="T85" fmla="*/ 0 h 1172"/>
                <a:gd name="T86" fmla="*/ 0 w 1423"/>
                <a:gd name="T87" fmla="*/ 0 h 1172"/>
                <a:gd name="T88" fmla="*/ 0 w 1423"/>
                <a:gd name="T89" fmla="*/ 0 h 1172"/>
                <a:gd name="T90" fmla="*/ 0 w 1423"/>
                <a:gd name="T91" fmla="*/ 0 h 1172"/>
                <a:gd name="T92" fmla="*/ 0 w 1423"/>
                <a:gd name="T93" fmla="*/ 0 h 11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423"/>
                <a:gd name="T142" fmla="*/ 0 h 1172"/>
                <a:gd name="T143" fmla="*/ 1423 w 1423"/>
                <a:gd name="T144" fmla="*/ 1172 h 11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423" h="1172">
                  <a:moveTo>
                    <a:pt x="1296" y="206"/>
                  </a:moveTo>
                  <a:lnTo>
                    <a:pt x="1273" y="185"/>
                  </a:lnTo>
                  <a:lnTo>
                    <a:pt x="1250" y="163"/>
                  </a:lnTo>
                  <a:lnTo>
                    <a:pt x="1225" y="141"/>
                  </a:lnTo>
                  <a:lnTo>
                    <a:pt x="1198" y="119"/>
                  </a:lnTo>
                  <a:lnTo>
                    <a:pt x="1171" y="98"/>
                  </a:lnTo>
                  <a:lnTo>
                    <a:pt x="1142" y="78"/>
                  </a:lnTo>
                  <a:lnTo>
                    <a:pt x="1127" y="69"/>
                  </a:lnTo>
                  <a:lnTo>
                    <a:pt x="1111" y="59"/>
                  </a:lnTo>
                  <a:lnTo>
                    <a:pt x="1097" y="50"/>
                  </a:lnTo>
                  <a:lnTo>
                    <a:pt x="1081" y="42"/>
                  </a:lnTo>
                  <a:lnTo>
                    <a:pt x="1065" y="35"/>
                  </a:lnTo>
                  <a:lnTo>
                    <a:pt x="1049" y="28"/>
                  </a:lnTo>
                  <a:lnTo>
                    <a:pt x="1032" y="21"/>
                  </a:lnTo>
                  <a:lnTo>
                    <a:pt x="1016" y="15"/>
                  </a:lnTo>
                  <a:lnTo>
                    <a:pt x="1000" y="11"/>
                  </a:lnTo>
                  <a:lnTo>
                    <a:pt x="982" y="7"/>
                  </a:lnTo>
                  <a:lnTo>
                    <a:pt x="966" y="4"/>
                  </a:lnTo>
                  <a:lnTo>
                    <a:pt x="948" y="1"/>
                  </a:lnTo>
                  <a:lnTo>
                    <a:pt x="931" y="0"/>
                  </a:lnTo>
                  <a:lnTo>
                    <a:pt x="912" y="0"/>
                  </a:lnTo>
                  <a:lnTo>
                    <a:pt x="895" y="1"/>
                  </a:lnTo>
                  <a:lnTo>
                    <a:pt x="877" y="3"/>
                  </a:lnTo>
                  <a:lnTo>
                    <a:pt x="859" y="6"/>
                  </a:lnTo>
                  <a:lnTo>
                    <a:pt x="841" y="10"/>
                  </a:lnTo>
                  <a:lnTo>
                    <a:pt x="822" y="16"/>
                  </a:lnTo>
                  <a:lnTo>
                    <a:pt x="803" y="24"/>
                  </a:lnTo>
                  <a:lnTo>
                    <a:pt x="788" y="30"/>
                  </a:lnTo>
                  <a:lnTo>
                    <a:pt x="775" y="37"/>
                  </a:lnTo>
                  <a:lnTo>
                    <a:pt x="762" y="44"/>
                  </a:lnTo>
                  <a:lnTo>
                    <a:pt x="748" y="52"/>
                  </a:lnTo>
                  <a:lnTo>
                    <a:pt x="736" y="60"/>
                  </a:lnTo>
                  <a:lnTo>
                    <a:pt x="725" y="70"/>
                  </a:lnTo>
                  <a:lnTo>
                    <a:pt x="713" y="79"/>
                  </a:lnTo>
                  <a:lnTo>
                    <a:pt x="701" y="88"/>
                  </a:lnTo>
                  <a:lnTo>
                    <a:pt x="680" y="108"/>
                  </a:lnTo>
                  <a:lnTo>
                    <a:pt x="659" y="129"/>
                  </a:lnTo>
                  <a:lnTo>
                    <a:pt x="639" y="152"/>
                  </a:lnTo>
                  <a:lnTo>
                    <a:pt x="619" y="174"/>
                  </a:lnTo>
                  <a:lnTo>
                    <a:pt x="582" y="222"/>
                  </a:lnTo>
                  <a:lnTo>
                    <a:pt x="545" y="271"/>
                  </a:lnTo>
                  <a:lnTo>
                    <a:pt x="526" y="295"/>
                  </a:lnTo>
                  <a:lnTo>
                    <a:pt x="507" y="320"/>
                  </a:lnTo>
                  <a:lnTo>
                    <a:pt x="487" y="343"/>
                  </a:lnTo>
                  <a:lnTo>
                    <a:pt x="466" y="367"/>
                  </a:lnTo>
                  <a:lnTo>
                    <a:pt x="450" y="381"/>
                  </a:lnTo>
                  <a:lnTo>
                    <a:pt x="434" y="393"/>
                  </a:lnTo>
                  <a:lnTo>
                    <a:pt x="415" y="406"/>
                  </a:lnTo>
                  <a:lnTo>
                    <a:pt x="397" y="417"/>
                  </a:lnTo>
                  <a:lnTo>
                    <a:pt x="359" y="438"/>
                  </a:lnTo>
                  <a:lnTo>
                    <a:pt x="319" y="458"/>
                  </a:lnTo>
                  <a:lnTo>
                    <a:pt x="299" y="468"/>
                  </a:lnTo>
                  <a:lnTo>
                    <a:pt x="281" y="478"/>
                  </a:lnTo>
                  <a:lnTo>
                    <a:pt x="264" y="489"/>
                  </a:lnTo>
                  <a:lnTo>
                    <a:pt x="246" y="499"/>
                  </a:lnTo>
                  <a:lnTo>
                    <a:pt x="231" y="510"/>
                  </a:lnTo>
                  <a:lnTo>
                    <a:pt x="216" y="522"/>
                  </a:lnTo>
                  <a:lnTo>
                    <a:pt x="210" y="529"/>
                  </a:lnTo>
                  <a:lnTo>
                    <a:pt x="204" y="536"/>
                  </a:lnTo>
                  <a:lnTo>
                    <a:pt x="199" y="542"/>
                  </a:lnTo>
                  <a:lnTo>
                    <a:pt x="194" y="549"/>
                  </a:lnTo>
                  <a:lnTo>
                    <a:pt x="154" y="620"/>
                  </a:lnTo>
                  <a:lnTo>
                    <a:pt x="111" y="697"/>
                  </a:lnTo>
                  <a:lnTo>
                    <a:pt x="89" y="737"/>
                  </a:lnTo>
                  <a:lnTo>
                    <a:pt x="69" y="776"/>
                  </a:lnTo>
                  <a:lnTo>
                    <a:pt x="50" y="816"/>
                  </a:lnTo>
                  <a:lnTo>
                    <a:pt x="34" y="856"/>
                  </a:lnTo>
                  <a:lnTo>
                    <a:pt x="27" y="876"/>
                  </a:lnTo>
                  <a:lnTo>
                    <a:pt x="20" y="895"/>
                  </a:lnTo>
                  <a:lnTo>
                    <a:pt x="15" y="915"/>
                  </a:lnTo>
                  <a:lnTo>
                    <a:pt x="9" y="933"/>
                  </a:lnTo>
                  <a:lnTo>
                    <a:pt x="5" y="952"/>
                  </a:lnTo>
                  <a:lnTo>
                    <a:pt x="2" y="970"/>
                  </a:lnTo>
                  <a:lnTo>
                    <a:pt x="0" y="988"/>
                  </a:lnTo>
                  <a:lnTo>
                    <a:pt x="0" y="1004"/>
                  </a:lnTo>
                  <a:lnTo>
                    <a:pt x="0" y="1020"/>
                  </a:lnTo>
                  <a:lnTo>
                    <a:pt x="2" y="1036"/>
                  </a:lnTo>
                  <a:lnTo>
                    <a:pt x="5" y="1051"/>
                  </a:lnTo>
                  <a:lnTo>
                    <a:pt x="10" y="1065"/>
                  </a:lnTo>
                  <a:lnTo>
                    <a:pt x="17" y="1079"/>
                  </a:lnTo>
                  <a:lnTo>
                    <a:pt x="24" y="1091"/>
                  </a:lnTo>
                  <a:lnTo>
                    <a:pt x="33" y="1103"/>
                  </a:lnTo>
                  <a:lnTo>
                    <a:pt x="44" y="1115"/>
                  </a:lnTo>
                  <a:lnTo>
                    <a:pt x="61" y="1128"/>
                  </a:lnTo>
                  <a:lnTo>
                    <a:pt x="77" y="1139"/>
                  </a:lnTo>
                  <a:lnTo>
                    <a:pt x="96" y="1148"/>
                  </a:lnTo>
                  <a:lnTo>
                    <a:pt x="114" y="1157"/>
                  </a:lnTo>
                  <a:lnTo>
                    <a:pt x="133" y="1163"/>
                  </a:lnTo>
                  <a:lnTo>
                    <a:pt x="153" y="1167"/>
                  </a:lnTo>
                  <a:lnTo>
                    <a:pt x="174" y="1170"/>
                  </a:lnTo>
                  <a:lnTo>
                    <a:pt x="196" y="1172"/>
                  </a:lnTo>
                  <a:lnTo>
                    <a:pt x="217" y="1172"/>
                  </a:lnTo>
                  <a:lnTo>
                    <a:pt x="240" y="1172"/>
                  </a:lnTo>
                  <a:lnTo>
                    <a:pt x="264" y="1171"/>
                  </a:lnTo>
                  <a:lnTo>
                    <a:pt x="287" y="1169"/>
                  </a:lnTo>
                  <a:lnTo>
                    <a:pt x="335" y="1163"/>
                  </a:lnTo>
                  <a:lnTo>
                    <a:pt x="386" y="1155"/>
                  </a:lnTo>
                  <a:lnTo>
                    <a:pt x="437" y="1146"/>
                  </a:lnTo>
                  <a:lnTo>
                    <a:pt x="489" y="1139"/>
                  </a:lnTo>
                  <a:lnTo>
                    <a:pt x="515" y="1136"/>
                  </a:lnTo>
                  <a:lnTo>
                    <a:pt x="541" y="1133"/>
                  </a:lnTo>
                  <a:lnTo>
                    <a:pt x="567" y="1130"/>
                  </a:lnTo>
                  <a:lnTo>
                    <a:pt x="594" y="1129"/>
                  </a:lnTo>
                  <a:lnTo>
                    <a:pt x="619" y="1128"/>
                  </a:lnTo>
                  <a:lnTo>
                    <a:pt x="646" y="1129"/>
                  </a:lnTo>
                  <a:lnTo>
                    <a:pt x="672" y="1130"/>
                  </a:lnTo>
                  <a:lnTo>
                    <a:pt x="697" y="1133"/>
                  </a:lnTo>
                  <a:lnTo>
                    <a:pt x="723" y="1137"/>
                  </a:lnTo>
                  <a:lnTo>
                    <a:pt x="748" y="1142"/>
                  </a:lnTo>
                  <a:lnTo>
                    <a:pt x="773" y="1149"/>
                  </a:lnTo>
                  <a:lnTo>
                    <a:pt x="798" y="1159"/>
                  </a:lnTo>
                  <a:lnTo>
                    <a:pt x="823" y="1134"/>
                  </a:lnTo>
                  <a:lnTo>
                    <a:pt x="851" y="1108"/>
                  </a:lnTo>
                  <a:lnTo>
                    <a:pt x="881" y="1084"/>
                  </a:lnTo>
                  <a:lnTo>
                    <a:pt x="911" y="1057"/>
                  </a:lnTo>
                  <a:lnTo>
                    <a:pt x="976" y="1005"/>
                  </a:lnTo>
                  <a:lnTo>
                    <a:pt x="1043" y="951"/>
                  </a:lnTo>
                  <a:lnTo>
                    <a:pt x="1076" y="923"/>
                  </a:lnTo>
                  <a:lnTo>
                    <a:pt x="1110" y="894"/>
                  </a:lnTo>
                  <a:lnTo>
                    <a:pt x="1143" y="867"/>
                  </a:lnTo>
                  <a:lnTo>
                    <a:pt x="1176" y="838"/>
                  </a:lnTo>
                  <a:lnTo>
                    <a:pt x="1208" y="808"/>
                  </a:lnTo>
                  <a:lnTo>
                    <a:pt x="1238" y="780"/>
                  </a:lnTo>
                  <a:lnTo>
                    <a:pt x="1267" y="750"/>
                  </a:lnTo>
                  <a:lnTo>
                    <a:pt x="1294" y="719"/>
                  </a:lnTo>
                  <a:lnTo>
                    <a:pt x="1319" y="689"/>
                  </a:lnTo>
                  <a:lnTo>
                    <a:pt x="1343" y="659"/>
                  </a:lnTo>
                  <a:lnTo>
                    <a:pt x="1363" y="628"/>
                  </a:lnTo>
                  <a:lnTo>
                    <a:pt x="1382" y="597"/>
                  </a:lnTo>
                  <a:lnTo>
                    <a:pt x="1396" y="565"/>
                  </a:lnTo>
                  <a:lnTo>
                    <a:pt x="1409" y="534"/>
                  </a:lnTo>
                  <a:lnTo>
                    <a:pt x="1417" y="502"/>
                  </a:lnTo>
                  <a:lnTo>
                    <a:pt x="1422" y="470"/>
                  </a:lnTo>
                  <a:lnTo>
                    <a:pt x="1423" y="437"/>
                  </a:lnTo>
                  <a:lnTo>
                    <a:pt x="1419" y="406"/>
                  </a:lnTo>
                  <a:lnTo>
                    <a:pt x="1412" y="373"/>
                  </a:lnTo>
                  <a:lnTo>
                    <a:pt x="1398" y="340"/>
                  </a:lnTo>
                  <a:lnTo>
                    <a:pt x="1381" y="306"/>
                  </a:lnTo>
                  <a:lnTo>
                    <a:pt x="1358" y="273"/>
                  </a:lnTo>
                  <a:lnTo>
                    <a:pt x="1331" y="240"/>
                  </a:lnTo>
                  <a:lnTo>
                    <a:pt x="1296" y="206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7" name="Freeform 564"/>
            <p:cNvSpPr>
              <a:spLocks/>
            </p:cNvSpPr>
            <p:nvPr/>
          </p:nvSpPr>
          <p:spPr bwMode="auto">
            <a:xfrm>
              <a:off x="2489" y="1698"/>
              <a:ext cx="33" cy="17"/>
            </a:xfrm>
            <a:custGeom>
              <a:avLst/>
              <a:gdLst>
                <a:gd name="T0" fmla="*/ 0 w 534"/>
                <a:gd name="T1" fmla="*/ 0 h 274"/>
                <a:gd name="T2" fmla="*/ 0 w 534"/>
                <a:gd name="T3" fmla="*/ 0 h 274"/>
                <a:gd name="T4" fmla="*/ 0 w 534"/>
                <a:gd name="T5" fmla="*/ 0 h 274"/>
                <a:gd name="T6" fmla="*/ 0 w 534"/>
                <a:gd name="T7" fmla="*/ 0 h 274"/>
                <a:gd name="T8" fmla="*/ 0 w 534"/>
                <a:gd name="T9" fmla="*/ 0 h 274"/>
                <a:gd name="T10" fmla="*/ 0 w 534"/>
                <a:gd name="T11" fmla="*/ 0 h 274"/>
                <a:gd name="T12" fmla="*/ 0 w 534"/>
                <a:gd name="T13" fmla="*/ 0 h 274"/>
                <a:gd name="T14" fmla="*/ 0 w 534"/>
                <a:gd name="T15" fmla="*/ 0 h 274"/>
                <a:gd name="T16" fmla="*/ 0 w 534"/>
                <a:gd name="T17" fmla="*/ 0 h 274"/>
                <a:gd name="T18" fmla="*/ 0 w 534"/>
                <a:gd name="T19" fmla="*/ 0 h 274"/>
                <a:gd name="T20" fmla="*/ 0 w 534"/>
                <a:gd name="T21" fmla="*/ 0 h 274"/>
                <a:gd name="T22" fmla="*/ 0 w 534"/>
                <a:gd name="T23" fmla="*/ 0 h 274"/>
                <a:gd name="T24" fmla="*/ 0 w 534"/>
                <a:gd name="T25" fmla="*/ 0 h 274"/>
                <a:gd name="T26" fmla="*/ 0 w 534"/>
                <a:gd name="T27" fmla="*/ 0 h 274"/>
                <a:gd name="T28" fmla="*/ 0 w 534"/>
                <a:gd name="T29" fmla="*/ 0 h 274"/>
                <a:gd name="T30" fmla="*/ 0 w 534"/>
                <a:gd name="T31" fmla="*/ 0 h 274"/>
                <a:gd name="T32" fmla="*/ 0 w 534"/>
                <a:gd name="T33" fmla="*/ 0 h 274"/>
                <a:gd name="T34" fmla="*/ 0 w 534"/>
                <a:gd name="T35" fmla="*/ 0 h 274"/>
                <a:gd name="T36" fmla="*/ 0 w 534"/>
                <a:gd name="T37" fmla="*/ 0 h 274"/>
                <a:gd name="T38" fmla="*/ 0 w 534"/>
                <a:gd name="T39" fmla="*/ 0 h 274"/>
                <a:gd name="T40" fmla="*/ 0 w 534"/>
                <a:gd name="T41" fmla="*/ 0 h 274"/>
                <a:gd name="T42" fmla="*/ 0 w 534"/>
                <a:gd name="T43" fmla="*/ 0 h 274"/>
                <a:gd name="T44" fmla="*/ 0 w 534"/>
                <a:gd name="T45" fmla="*/ 0 h 274"/>
                <a:gd name="T46" fmla="*/ 0 w 534"/>
                <a:gd name="T47" fmla="*/ 0 h 274"/>
                <a:gd name="T48" fmla="*/ 0 w 534"/>
                <a:gd name="T49" fmla="*/ 0 h 274"/>
                <a:gd name="T50" fmla="*/ 0 w 534"/>
                <a:gd name="T51" fmla="*/ 0 h 274"/>
                <a:gd name="T52" fmla="*/ 0 w 534"/>
                <a:gd name="T53" fmla="*/ 0 h 274"/>
                <a:gd name="T54" fmla="*/ 0 w 534"/>
                <a:gd name="T55" fmla="*/ 0 h 274"/>
                <a:gd name="T56" fmla="*/ 0 w 534"/>
                <a:gd name="T57" fmla="*/ 0 h 274"/>
                <a:gd name="T58" fmla="*/ 0 w 534"/>
                <a:gd name="T59" fmla="*/ 0 h 274"/>
                <a:gd name="T60" fmla="*/ 0 w 534"/>
                <a:gd name="T61" fmla="*/ 0 h 274"/>
                <a:gd name="T62" fmla="*/ 0 w 534"/>
                <a:gd name="T63" fmla="*/ 0 h 274"/>
                <a:gd name="T64" fmla="*/ 0 w 534"/>
                <a:gd name="T65" fmla="*/ 0 h 274"/>
                <a:gd name="T66" fmla="*/ 0 w 534"/>
                <a:gd name="T67" fmla="*/ 0 h 274"/>
                <a:gd name="T68" fmla="*/ 0 w 534"/>
                <a:gd name="T69" fmla="*/ 0 h 274"/>
                <a:gd name="T70" fmla="*/ 0 w 534"/>
                <a:gd name="T71" fmla="*/ 0 h 274"/>
                <a:gd name="T72" fmla="*/ 0 w 534"/>
                <a:gd name="T73" fmla="*/ 0 h 274"/>
                <a:gd name="T74" fmla="*/ 0 w 534"/>
                <a:gd name="T75" fmla="*/ 0 h 274"/>
                <a:gd name="T76" fmla="*/ 0 w 534"/>
                <a:gd name="T77" fmla="*/ 0 h 274"/>
                <a:gd name="T78" fmla="*/ 0 w 534"/>
                <a:gd name="T79" fmla="*/ 0 h 274"/>
                <a:gd name="T80" fmla="*/ 0 w 534"/>
                <a:gd name="T81" fmla="*/ 0 h 274"/>
                <a:gd name="T82" fmla="*/ 0 w 534"/>
                <a:gd name="T83" fmla="*/ 0 h 274"/>
                <a:gd name="T84" fmla="*/ 0 w 534"/>
                <a:gd name="T85" fmla="*/ 0 h 274"/>
                <a:gd name="T86" fmla="*/ 0 w 534"/>
                <a:gd name="T87" fmla="*/ 0 h 274"/>
                <a:gd name="T88" fmla="*/ 0 w 534"/>
                <a:gd name="T89" fmla="*/ 0 h 274"/>
                <a:gd name="T90" fmla="*/ 0 w 534"/>
                <a:gd name="T91" fmla="*/ 0 h 274"/>
                <a:gd name="T92" fmla="*/ 0 w 534"/>
                <a:gd name="T93" fmla="*/ 0 h 274"/>
                <a:gd name="T94" fmla="*/ 0 w 534"/>
                <a:gd name="T95" fmla="*/ 0 h 274"/>
                <a:gd name="T96" fmla="*/ 0 w 534"/>
                <a:gd name="T97" fmla="*/ 0 h 274"/>
                <a:gd name="T98" fmla="*/ 0 w 534"/>
                <a:gd name="T99" fmla="*/ 0 h 274"/>
                <a:gd name="T100" fmla="*/ 0 w 534"/>
                <a:gd name="T101" fmla="*/ 0 h 274"/>
                <a:gd name="T102" fmla="*/ 0 w 534"/>
                <a:gd name="T103" fmla="*/ 0 h 274"/>
                <a:gd name="T104" fmla="*/ 0 w 534"/>
                <a:gd name="T105" fmla="*/ 0 h 274"/>
                <a:gd name="T106" fmla="*/ 0 w 534"/>
                <a:gd name="T107" fmla="*/ 0 h 274"/>
                <a:gd name="T108" fmla="*/ 0 w 534"/>
                <a:gd name="T109" fmla="*/ 0 h 274"/>
                <a:gd name="T110" fmla="*/ 0 w 534"/>
                <a:gd name="T111" fmla="*/ 0 h 274"/>
                <a:gd name="T112" fmla="*/ 0 w 534"/>
                <a:gd name="T113" fmla="*/ 0 h 27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4"/>
                <a:gd name="T172" fmla="*/ 0 h 274"/>
                <a:gd name="T173" fmla="*/ 534 w 534"/>
                <a:gd name="T174" fmla="*/ 274 h 27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4" h="274">
                  <a:moveTo>
                    <a:pt x="30" y="98"/>
                  </a:moveTo>
                  <a:lnTo>
                    <a:pt x="30" y="98"/>
                  </a:lnTo>
                  <a:lnTo>
                    <a:pt x="47" y="92"/>
                  </a:lnTo>
                  <a:lnTo>
                    <a:pt x="63" y="87"/>
                  </a:lnTo>
                  <a:lnTo>
                    <a:pt x="78" y="83"/>
                  </a:lnTo>
                  <a:lnTo>
                    <a:pt x="95" y="80"/>
                  </a:lnTo>
                  <a:lnTo>
                    <a:pt x="110" y="79"/>
                  </a:lnTo>
                  <a:lnTo>
                    <a:pt x="125" y="78"/>
                  </a:lnTo>
                  <a:lnTo>
                    <a:pt x="141" y="78"/>
                  </a:lnTo>
                  <a:lnTo>
                    <a:pt x="156" y="79"/>
                  </a:lnTo>
                  <a:lnTo>
                    <a:pt x="172" y="81"/>
                  </a:lnTo>
                  <a:lnTo>
                    <a:pt x="187" y="84"/>
                  </a:lnTo>
                  <a:lnTo>
                    <a:pt x="201" y="87"/>
                  </a:lnTo>
                  <a:lnTo>
                    <a:pt x="217" y="91"/>
                  </a:lnTo>
                  <a:lnTo>
                    <a:pt x="231" y="96"/>
                  </a:lnTo>
                  <a:lnTo>
                    <a:pt x="246" y="102"/>
                  </a:lnTo>
                  <a:lnTo>
                    <a:pt x="261" y="109"/>
                  </a:lnTo>
                  <a:lnTo>
                    <a:pt x="275" y="116"/>
                  </a:lnTo>
                  <a:lnTo>
                    <a:pt x="289" y="123"/>
                  </a:lnTo>
                  <a:lnTo>
                    <a:pt x="304" y="131"/>
                  </a:lnTo>
                  <a:lnTo>
                    <a:pt x="318" y="140"/>
                  </a:lnTo>
                  <a:lnTo>
                    <a:pt x="331" y="149"/>
                  </a:lnTo>
                  <a:lnTo>
                    <a:pt x="359" y="168"/>
                  </a:lnTo>
                  <a:lnTo>
                    <a:pt x="386" y="189"/>
                  </a:lnTo>
                  <a:lnTo>
                    <a:pt x="411" y="210"/>
                  </a:lnTo>
                  <a:lnTo>
                    <a:pt x="436" y="231"/>
                  </a:lnTo>
                  <a:lnTo>
                    <a:pt x="460" y="252"/>
                  </a:lnTo>
                  <a:lnTo>
                    <a:pt x="481" y="274"/>
                  </a:lnTo>
                  <a:lnTo>
                    <a:pt x="534" y="217"/>
                  </a:lnTo>
                  <a:lnTo>
                    <a:pt x="512" y="196"/>
                  </a:lnTo>
                  <a:lnTo>
                    <a:pt x="487" y="173"/>
                  </a:lnTo>
                  <a:lnTo>
                    <a:pt x="462" y="151"/>
                  </a:lnTo>
                  <a:lnTo>
                    <a:pt x="434" y="128"/>
                  </a:lnTo>
                  <a:lnTo>
                    <a:pt x="405" y="106"/>
                  </a:lnTo>
                  <a:lnTo>
                    <a:pt x="376" y="85"/>
                  </a:lnTo>
                  <a:lnTo>
                    <a:pt x="359" y="75"/>
                  </a:lnTo>
                  <a:lnTo>
                    <a:pt x="344" y="65"/>
                  </a:lnTo>
                  <a:lnTo>
                    <a:pt x="327" y="55"/>
                  </a:lnTo>
                  <a:lnTo>
                    <a:pt x="310" y="46"/>
                  </a:lnTo>
                  <a:lnTo>
                    <a:pt x="294" y="38"/>
                  </a:lnTo>
                  <a:lnTo>
                    <a:pt x="276" y="31"/>
                  </a:lnTo>
                  <a:lnTo>
                    <a:pt x="258" y="24"/>
                  </a:lnTo>
                  <a:lnTo>
                    <a:pt x="239" y="17"/>
                  </a:lnTo>
                  <a:lnTo>
                    <a:pt x="221" y="12"/>
                  </a:lnTo>
                  <a:lnTo>
                    <a:pt x="202" y="8"/>
                  </a:lnTo>
                  <a:lnTo>
                    <a:pt x="183" y="4"/>
                  </a:lnTo>
                  <a:lnTo>
                    <a:pt x="163" y="2"/>
                  </a:lnTo>
                  <a:lnTo>
                    <a:pt x="144" y="1"/>
                  </a:lnTo>
                  <a:lnTo>
                    <a:pt x="124" y="0"/>
                  </a:lnTo>
                  <a:lnTo>
                    <a:pt x="104" y="1"/>
                  </a:lnTo>
                  <a:lnTo>
                    <a:pt x="83" y="3"/>
                  </a:lnTo>
                  <a:lnTo>
                    <a:pt x="63" y="7"/>
                  </a:lnTo>
                  <a:lnTo>
                    <a:pt x="42" y="12"/>
                  </a:lnTo>
                  <a:lnTo>
                    <a:pt x="21" y="18"/>
                  </a:lnTo>
                  <a:lnTo>
                    <a:pt x="0" y="27"/>
                  </a:lnTo>
                  <a:lnTo>
                    <a:pt x="30" y="9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8" name="Freeform 565"/>
            <p:cNvSpPr>
              <a:spLocks/>
            </p:cNvSpPr>
            <p:nvPr/>
          </p:nvSpPr>
          <p:spPr bwMode="auto">
            <a:xfrm>
              <a:off x="2467" y="1699"/>
              <a:ext cx="24" cy="26"/>
            </a:xfrm>
            <a:custGeom>
              <a:avLst/>
              <a:gdLst>
                <a:gd name="T0" fmla="*/ 0 w 381"/>
                <a:gd name="T1" fmla="*/ 0 h 406"/>
                <a:gd name="T2" fmla="*/ 0 w 381"/>
                <a:gd name="T3" fmla="*/ 0 h 406"/>
                <a:gd name="T4" fmla="*/ 0 w 381"/>
                <a:gd name="T5" fmla="*/ 0 h 406"/>
                <a:gd name="T6" fmla="*/ 0 w 381"/>
                <a:gd name="T7" fmla="*/ 0 h 406"/>
                <a:gd name="T8" fmla="*/ 0 w 381"/>
                <a:gd name="T9" fmla="*/ 0 h 406"/>
                <a:gd name="T10" fmla="*/ 0 w 381"/>
                <a:gd name="T11" fmla="*/ 0 h 406"/>
                <a:gd name="T12" fmla="*/ 0 w 381"/>
                <a:gd name="T13" fmla="*/ 0 h 406"/>
                <a:gd name="T14" fmla="*/ 0 w 381"/>
                <a:gd name="T15" fmla="*/ 0 h 406"/>
                <a:gd name="T16" fmla="*/ 0 w 381"/>
                <a:gd name="T17" fmla="*/ 0 h 406"/>
                <a:gd name="T18" fmla="*/ 0 w 381"/>
                <a:gd name="T19" fmla="*/ 0 h 406"/>
                <a:gd name="T20" fmla="*/ 0 w 381"/>
                <a:gd name="T21" fmla="*/ 0 h 406"/>
                <a:gd name="T22" fmla="*/ 0 w 381"/>
                <a:gd name="T23" fmla="*/ 0 h 406"/>
                <a:gd name="T24" fmla="*/ 0 w 381"/>
                <a:gd name="T25" fmla="*/ 0 h 406"/>
                <a:gd name="T26" fmla="*/ 0 w 381"/>
                <a:gd name="T27" fmla="*/ 0 h 406"/>
                <a:gd name="T28" fmla="*/ 0 w 381"/>
                <a:gd name="T29" fmla="*/ 0 h 406"/>
                <a:gd name="T30" fmla="*/ 0 w 381"/>
                <a:gd name="T31" fmla="*/ 0 h 406"/>
                <a:gd name="T32" fmla="*/ 0 w 381"/>
                <a:gd name="T33" fmla="*/ 0 h 406"/>
                <a:gd name="T34" fmla="*/ 0 w 381"/>
                <a:gd name="T35" fmla="*/ 0 h 406"/>
                <a:gd name="T36" fmla="*/ 0 w 381"/>
                <a:gd name="T37" fmla="*/ 0 h 406"/>
                <a:gd name="T38" fmla="*/ 0 w 381"/>
                <a:gd name="T39" fmla="*/ 0 h 406"/>
                <a:gd name="T40" fmla="*/ 0 w 381"/>
                <a:gd name="T41" fmla="*/ 0 h 406"/>
                <a:gd name="T42" fmla="*/ 0 w 381"/>
                <a:gd name="T43" fmla="*/ 0 h 406"/>
                <a:gd name="T44" fmla="*/ 0 w 381"/>
                <a:gd name="T45" fmla="*/ 0 h 406"/>
                <a:gd name="T46" fmla="*/ 0 w 381"/>
                <a:gd name="T47" fmla="*/ 0 h 406"/>
                <a:gd name="T48" fmla="*/ 0 w 381"/>
                <a:gd name="T49" fmla="*/ 0 h 406"/>
                <a:gd name="T50" fmla="*/ 0 w 381"/>
                <a:gd name="T51" fmla="*/ 0 h 406"/>
                <a:gd name="T52" fmla="*/ 0 w 381"/>
                <a:gd name="T53" fmla="*/ 0 h 406"/>
                <a:gd name="T54" fmla="*/ 0 w 381"/>
                <a:gd name="T55" fmla="*/ 0 h 406"/>
                <a:gd name="T56" fmla="*/ 0 w 381"/>
                <a:gd name="T57" fmla="*/ 0 h 406"/>
                <a:gd name="T58" fmla="*/ 0 w 381"/>
                <a:gd name="T59" fmla="*/ 0 h 406"/>
                <a:gd name="T60" fmla="*/ 0 w 381"/>
                <a:gd name="T61" fmla="*/ 0 h 406"/>
                <a:gd name="T62" fmla="*/ 0 w 381"/>
                <a:gd name="T63" fmla="*/ 0 h 406"/>
                <a:gd name="T64" fmla="*/ 0 w 381"/>
                <a:gd name="T65" fmla="*/ 0 h 406"/>
                <a:gd name="T66" fmla="*/ 0 w 381"/>
                <a:gd name="T67" fmla="*/ 0 h 406"/>
                <a:gd name="T68" fmla="*/ 0 w 381"/>
                <a:gd name="T69" fmla="*/ 0 h 406"/>
                <a:gd name="T70" fmla="*/ 0 w 381"/>
                <a:gd name="T71" fmla="*/ 0 h 406"/>
                <a:gd name="T72" fmla="*/ 0 w 381"/>
                <a:gd name="T73" fmla="*/ 0 h 406"/>
                <a:gd name="T74" fmla="*/ 0 w 381"/>
                <a:gd name="T75" fmla="*/ 0 h 406"/>
                <a:gd name="T76" fmla="*/ 0 w 381"/>
                <a:gd name="T77" fmla="*/ 0 h 406"/>
                <a:gd name="T78" fmla="*/ 0 w 381"/>
                <a:gd name="T79" fmla="*/ 0 h 406"/>
                <a:gd name="T80" fmla="*/ 0 w 381"/>
                <a:gd name="T81" fmla="*/ 0 h 4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81"/>
                <a:gd name="T124" fmla="*/ 0 h 406"/>
                <a:gd name="T125" fmla="*/ 381 w 381"/>
                <a:gd name="T126" fmla="*/ 406 h 4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81" h="406">
                  <a:moveTo>
                    <a:pt x="56" y="406"/>
                  </a:moveTo>
                  <a:lnTo>
                    <a:pt x="56" y="405"/>
                  </a:lnTo>
                  <a:lnTo>
                    <a:pt x="79" y="381"/>
                  </a:lnTo>
                  <a:lnTo>
                    <a:pt x="99" y="356"/>
                  </a:lnTo>
                  <a:lnTo>
                    <a:pt x="120" y="332"/>
                  </a:lnTo>
                  <a:lnTo>
                    <a:pt x="139" y="306"/>
                  </a:lnTo>
                  <a:lnTo>
                    <a:pt x="176" y="258"/>
                  </a:lnTo>
                  <a:lnTo>
                    <a:pt x="213" y="211"/>
                  </a:lnTo>
                  <a:lnTo>
                    <a:pt x="231" y="188"/>
                  </a:lnTo>
                  <a:lnTo>
                    <a:pt x="250" y="168"/>
                  </a:lnTo>
                  <a:lnTo>
                    <a:pt x="269" y="147"/>
                  </a:lnTo>
                  <a:lnTo>
                    <a:pt x="290" y="129"/>
                  </a:lnTo>
                  <a:lnTo>
                    <a:pt x="300" y="121"/>
                  </a:lnTo>
                  <a:lnTo>
                    <a:pt x="310" y="112"/>
                  </a:lnTo>
                  <a:lnTo>
                    <a:pt x="322" y="104"/>
                  </a:lnTo>
                  <a:lnTo>
                    <a:pt x="333" y="97"/>
                  </a:lnTo>
                  <a:lnTo>
                    <a:pt x="344" y="90"/>
                  </a:lnTo>
                  <a:lnTo>
                    <a:pt x="357" y="83"/>
                  </a:lnTo>
                  <a:lnTo>
                    <a:pt x="369" y="76"/>
                  </a:lnTo>
                  <a:lnTo>
                    <a:pt x="381" y="71"/>
                  </a:lnTo>
                  <a:lnTo>
                    <a:pt x="351" y="0"/>
                  </a:lnTo>
                  <a:lnTo>
                    <a:pt x="335" y="7"/>
                  </a:lnTo>
                  <a:lnTo>
                    <a:pt x="320" y="15"/>
                  </a:lnTo>
                  <a:lnTo>
                    <a:pt x="305" y="23"/>
                  </a:lnTo>
                  <a:lnTo>
                    <a:pt x="291" y="31"/>
                  </a:lnTo>
                  <a:lnTo>
                    <a:pt x="278" y="41"/>
                  </a:lnTo>
                  <a:lnTo>
                    <a:pt x="264" y="51"/>
                  </a:lnTo>
                  <a:lnTo>
                    <a:pt x="251" y="60"/>
                  </a:lnTo>
                  <a:lnTo>
                    <a:pt x="239" y="71"/>
                  </a:lnTo>
                  <a:lnTo>
                    <a:pt x="215" y="92"/>
                  </a:lnTo>
                  <a:lnTo>
                    <a:pt x="194" y="114"/>
                  </a:lnTo>
                  <a:lnTo>
                    <a:pt x="173" y="138"/>
                  </a:lnTo>
                  <a:lnTo>
                    <a:pt x="153" y="163"/>
                  </a:lnTo>
                  <a:lnTo>
                    <a:pt x="115" y="211"/>
                  </a:lnTo>
                  <a:lnTo>
                    <a:pt x="78" y="260"/>
                  </a:lnTo>
                  <a:lnTo>
                    <a:pt x="59" y="283"/>
                  </a:lnTo>
                  <a:lnTo>
                    <a:pt x="40" y="307"/>
                  </a:lnTo>
                  <a:lnTo>
                    <a:pt x="20" y="330"/>
                  </a:lnTo>
                  <a:lnTo>
                    <a:pt x="0" y="352"/>
                  </a:lnTo>
                  <a:lnTo>
                    <a:pt x="1" y="351"/>
                  </a:lnTo>
                  <a:lnTo>
                    <a:pt x="56" y="40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999" name="Freeform 566"/>
            <p:cNvSpPr>
              <a:spLocks/>
            </p:cNvSpPr>
            <p:nvPr/>
          </p:nvSpPr>
          <p:spPr bwMode="auto">
            <a:xfrm>
              <a:off x="2449" y="1721"/>
              <a:ext cx="21" cy="15"/>
            </a:xfrm>
            <a:custGeom>
              <a:avLst/>
              <a:gdLst>
                <a:gd name="T0" fmla="*/ 0 w 333"/>
                <a:gd name="T1" fmla="*/ 0 h 232"/>
                <a:gd name="T2" fmla="*/ 0 w 333"/>
                <a:gd name="T3" fmla="*/ 0 h 232"/>
                <a:gd name="T4" fmla="*/ 0 w 333"/>
                <a:gd name="T5" fmla="*/ 0 h 232"/>
                <a:gd name="T6" fmla="*/ 0 w 333"/>
                <a:gd name="T7" fmla="*/ 0 h 232"/>
                <a:gd name="T8" fmla="*/ 0 w 333"/>
                <a:gd name="T9" fmla="*/ 0 h 232"/>
                <a:gd name="T10" fmla="*/ 0 w 333"/>
                <a:gd name="T11" fmla="*/ 0 h 232"/>
                <a:gd name="T12" fmla="*/ 0 w 333"/>
                <a:gd name="T13" fmla="*/ 0 h 232"/>
                <a:gd name="T14" fmla="*/ 0 w 333"/>
                <a:gd name="T15" fmla="*/ 0 h 232"/>
                <a:gd name="T16" fmla="*/ 0 w 333"/>
                <a:gd name="T17" fmla="*/ 0 h 232"/>
                <a:gd name="T18" fmla="*/ 0 w 333"/>
                <a:gd name="T19" fmla="*/ 0 h 232"/>
                <a:gd name="T20" fmla="*/ 0 w 333"/>
                <a:gd name="T21" fmla="*/ 0 h 232"/>
                <a:gd name="T22" fmla="*/ 0 w 333"/>
                <a:gd name="T23" fmla="*/ 0 h 232"/>
                <a:gd name="T24" fmla="*/ 0 w 333"/>
                <a:gd name="T25" fmla="*/ 0 h 232"/>
                <a:gd name="T26" fmla="*/ 0 w 333"/>
                <a:gd name="T27" fmla="*/ 0 h 232"/>
                <a:gd name="T28" fmla="*/ 0 w 333"/>
                <a:gd name="T29" fmla="*/ 0 h 232"/>
                <a:gd name="T30" fmla="*/ 0 w 333"/>
                <a:gd name="T31" fmla="*/ 0 h 232"/>
                <a:gd name="T32" fmla="*/ 0 w 333"/>
                <a:gd name="T33" fmla="*/ 0 h 232"/>
                <a:gd name="T34" fmla="*/ 0 w 333"/>
                <a:gd name="T35" fmla="*/ 0 h 232"/>
                <a:gd name="T36" fmla="*/ 0 w 333"/>
                <a:gd name="T37" fmla="*/ 0 h 232"/>
                <a:gd name="T38" fmla="*/ 0 w 333"/>
                <a:gd name="T39" fmla="*/ 0 h 232"/>
                <a:gd name="T40" fmla="*/ 0 w 333"/>
                <a:gd name="T41" fmla="*/ 0 h 232"/>
                <a:gd name="T42" fmla="*/ 0 w 333"/>
                <a:gd name="T43" fmla="*/ 0 h 232"/>
                <a:gd name="T44" fmla="*/ 0 w 333"/>
                <a:gd name="T45" fmla="*/ 0 h 232"/>
                <a:gd name="T46" fmla="*/ 0 w 333"/>
                <a:gd name="T47" fmla="*/ 0 h 232"/>
                <a:gd name="T48" fmla="*/ 0 w 333"/>
                <a:gd name="T49" fmla="*/ 0 h 232"/>
                <a:gd name="T50" fmla="*/ 0 w 333"/>
                <a:gd name="T51" fmla="*/ 0 h 232"/>
                <a:gd name="T52" fmla="*/ 0 w 333"/>
                <a:gd name="T53" fmla="*/ 0 h 232"/>
                <a:gd name="T54" fmla="*/ 0 w 333"/>
                <a:gd name="T55" fmla="*/ 0 h 232"/>
                <a:gd name="T56" fmla="*/ 0 w 333"/>
                <a:gd name="T57" fmla="*/ 0 h 232"/>
                <a:gd name="T58" fmla="*/ 0 w 333"/>
                <a:gd name="T59" fmla="*/ 0 h 232"/>
                <a:gd name="T60" fmla="*/ 0 w 333"/>
                <a:gd name="T61" fmla="*/ 0 h 232"/>
                <a:gd name="T62" fmla="*/ 0 w 333"/>
                <a:gd name="T63" fmla="*/ 0 h 232"/>
                <a:gd name="T64" fmla="*/ 0 w 333"/>
                <a:gd name="T65" fmla="*/ 0 h 232"/>
                <a:gd name="T66" fmla="*/ 0 w 333"/>
                <a:gd name="T67" fmla="*/ 0 h 232"/>
                <a:gd name="T68" fmla="*/ 0 w 333"/>
                <a:gd name="T69" fmla="*/ 0 h 232"/>
                <a:gd name="T70" fmla="*/ 0 w 333"/>
                <a:gd name="T71" fmla="*/ 0 h 232"/>
                <a:gd name="T72" fmla="*/ 0 w 333"/>
                <a:gd name="T73" fmla="*/ 0 h 2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33"/>
                <a:gd name="T112" fmla="*/ 0 h 232"/>
                <a:gd name="T113" fmla="*/ 333 w 333"/>
                <a:gd name="T114" fmla="*/ 232 h 2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33" h="232">
                  <a:moveTo>
                    <a:pt x="68" y="230"/>
                  </a:moveTo>
                  <a:lnTo>
                    <a:pt x="67" y="232"/>
                  </a:lnTo>
                  <a:lnTo>
                    <a:pt x="70" y="226"/>
                  </a:lnTo>
                  <a:lnTo>
                    <a:pt x="74" y="221"/>
                  </a:lnTo>
                  <a:lnTo>
                    <a:pt x="78" y="216"/>
                  </a:lnTo>
                  <a:lnTo>
                    <a:pt x="82" y="212"/>
                  </a:lnTo>
                  <a:lnTo>
                    <a:pt x="94" y="202"/>
                  </a:lnTo>
                  <a:lnTo>
                    <a:pt x="108" y="192"/>
                  </a:lnTo>
                  <a:lnTo>
                    <a:pt x="123" y="182"/>
                  </a:lnTo>
                  <a:lnTo>
                    <a:pt x="139" y="173"/>
                  </a:lnTo>
                  <a:lnTo>
                    <a:pt x="158" y="163"/>
                  </a:lnTo>
                  <a:lnTo>
                    <a:pt x="176" y="154"/>
                  </a:lnTo>
                  <a:lnTo>
                    <a:pt x="216" y="133"/>
                  </a:lnTo>
                  <a:lnTo>
                    <a:pt x="256" y="112"/>
                  </a:lnTo>
                  <a:lnTo>
                    <a:pt x="277" y="99"/>
                  </a:lnTo>
                  <a:lnTo>
                    <a:pt x="296" y="86"/>
                  </a:lnTo>
                  <a:lnTo>
                    <a:pt x="315" y="71"/>
                  </a:lnTo>
                  <a:lnTo>
                    <a:pt x="333" y="55"/>
                  </a:lnTo>
                  <a:lnTo>
                    <a:pt x="278" y="0"/>
                  </a:lnTo>
                  <a:lnTo>
                    <a:pt x="265" y="12"/>
                  </a:lnTo>
                  <a:lnTo>
                    <a:pt x="250" y="24"/>
                  </a:lnTo>
                  <a:lnTo>
                    <a:pt x="235" y="34"/>
                  </a:lnTo>
                  <a:lnTo>
                    <a:pt x="218" y="44"/>
                  </a:lnTo>
                  <a:lnTo>
                    <a:pt x="180" y="65"/>
                  </a:lnTo>
                  <a:lnTo>
                    <a:pt x="142" y="84"/>
                  </a:lnTo>
                  <a:lnTo>
                    <a:pt x="122" y="94"/>
                  </a:lnTo>
                  <a:lnTo>
                    <a:pt x="103" y="106"/>
                  </a:lnTo>
                  <a:lnTo>
                    <a:pt x="83" y="116"/>
                  </a:lnTo>
                  <a:lnTo>
                    <a:pt x="65" y="128"/>
                  </a:lnTo>
                  <a:lnTo>
                    <a:pt x="47" y="141"/>
                  </a:lnTo>
                  <a:lnTo>
                    <a:pt x="31" y="155"/>
                  </a:lnTo>
                  <a:lnTo>
                    <a:pt x="23" y="163"/>
                  </a:lnTo>
                  <a:lnTo>
                    <a:pt x="14" y="171"/>
                  </a:lnTo>
                  <a:lnTo>
                    <a:pt x="7" y="180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68" y="2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0" name="Freeform 567"/>
            <p:cNvSpPr>
              <a:spLocks/>
            </p:cNvSpPr>
            <p:nvPr/>
          </p:nvSpPr>
          <p:spPr bwMode="auto">
            <a:xfrm>
              <a:off x="2437" y="1733"/>
              <a:ext cx="17" cy="39"/>
            </a:xfrm>
            <a:custGeom>
              <a:avLst/>
              <a:gdLst>
                <a:gd name="T0" fmla="*/ 0 w 267"/>
                <a:gd name="T1" fmla="*/ 0 h 612"/>
                <a:gd name="T2" fmla="*/ 0 w 267"/>
                <a:gd name="T3" fmla="*/ 0 h 612"/>
                <a:gd name="T4" fmla="*/ 0 w 267"/>
                <a:gd name="T5" fmla="*/ 0 h 612"/>
                <a:gd name="T6" fmla="*/ 0 w 267"/>
                <a:gd name="T7" fmla="*/ 0 h 612"/>
                <a:gd name="T8" fmla="*/ 0 w 267"/>
                <a:gd name="T9" fmla="*/ 0 h 612"/>
                <a:gd name="T10" fmla="*/ 0 w 267"/>
                <a:gd name="T11" fmla="*/ 0 h 612"/>
                <a:gd name="T12" fmla="*/ 0 w 267"/>
                <a:gd name="T13" fmla="*/ 0 h 612"/>
                <a:gd name="T14" fmla="*/ 0 w 267"/>
                <a:gd name="T15" fmla="*/ 0 h 612"/>
                <a:gd name="T16" fmla="*/ 0 w 267"/>
                <a:gd name="T17" fmla="*/ 0 h 612"/>
                <a:gd name="T18" fmla="*/ 0 w 267"/>
                <a:gd name="T19" fmla="*/ 0 h 612"/>
                <a:gd name="T20" fmla="*/ 0 w 267"/>
                <a:gd name="T21" fmla="*/ 0 h 612"/>
                <a:gd name="T22" fmla="*/ 0 w 267"/>
                <a:gd name="T23" fmla="*/ 0 h 612"/>
                <a:gd name="T24" fmla="*/ 0 w 267"/>
                <a:gd name="T25" fmla="*/ 0 h 612"/>
                <a:gd name="T26" fmla="*/ 0 w 267"/>
                <a:gd name="T27" fmla="*/ 0 h 612"/>
                <a:gd name="T28" fmla="*/ 0 w 267"/>
                <a:gd name="T29" fmla="*/ 0 h 612"/>
                <a:gd name="T30" fmla="*/ 0 w 267"/>
                <a:gd name="T31" fmla="*/ 0 h 612"/>
                <a:gd name="T32" fmla="*/ 0 w 267"/>
                <a:gd name="T33" fmla="*/ 0 h 612"/>
                <a:gd name="T34" fmla="*/ 0 w 267"/>
                <a:gd name="T35" fmla="*/ 0 h 612"/>
                <a:gd name="T36" fmla="*/ 0 w 267"/>
                <a:gd name="T37" fmla="*/ 0 h 612"/>
                <a:gd name="T38" fmla="*/ 0 w 267"/>
                <a:gd name="T39" fmla="*/ 0 h 612"/>
                <a:gd name="T40" fmla="*/ 0 w 267"/>
                <a:gd name="T41" fmla="*/ 0 h 612"/>
                <a:gd name="T42" fmla="*/ 0 w 267"/>
                <a:gd name="T43" fmla="*/ 0 h 612"/>
                <a:gd name="T44" fmla="*/ 0 w 267"/>
                <a:gd name="T45" fmla="*/ 0 h 612"/>
                <a:gd name="T46" fmla="*/ 0 w 267"/>
                <a:gd name="T47" fmla="*/ 0 h 612"/>
                <a:gd name="T48" fmla="*/ 0 w 267"/>
                <a:gd name="T49" fmla="*/ 0 h 612"/>
                <a:gd name="T50" fmla="*/ 0 w 267"/>
                <a:gd name="T51" fmla="*/ 0 h 612"/>
                <a:gd name="T52" fmla="*/ 0 w 267"/>
                <a:gd name="T53" fmla="*/ 0 h 612"/>
                <a:gd name="T54" fmla="*/ 0 w 267"/>
                <a:gd name="T55" fmla="*/ 0 h 612"/>
                <a:gd name="T56" fmla="*/ 0 w 267"/>
                <a:gd name="T57" fmla="*/ 0 h 612"/>
                <a:gd name="T58" fmla="*/ 0 w 267"/>
                <a:gd name="T59" fmla="*/ 0 h 612"/>
                <a:gd name="T60" fmla="*/ 0 w 267"/>
                <a:gd name="T61" fmla="*/ 0 h 612"/>
                <a:gd name="T62" fmla="*/ 0 w 267"/>
                <a:gd name="T63" fmla="*/ 0 h 612"/>
                <a:gd name="T64" fmla="*/ 0 w 267"/>
                <a:gd name="T65" fmla="*/ 0 h 612"/>
                <a:gd name="T66" fmla="*/ 0 w 267"/>
                <a:gd name="T67" fmla="*/ 0 h 612"/>
                <a:gd name="T68" fmla="*/ 0 w 267"/>
                <a:gd name="T69" fmla="*/ 0 h 612"/>
                <a:gd name="T70" fmla="*/ 0 w 267"/>
                <a:gd name="T71" fmla="*/ 0 h 612"/>
                <a:gd name="T72" fmla="*/ 0 w 267"/>
                <a:gd name="T73" fmla="*/ 0 h 612"/>
                <a:gd name="T74" fmla="*/ 0 w 267"/>
                <a:gd name="T75" fmla="*/ 0 h 612"/>
                <a:gd name="T76" fmla="*/ 0 w 267"/>
                <a:gd name="T77" fmla="*/ 0 h 612"/>
                <a:gd name="T78" fmla="*/ 0 w 267"/>
                <a:gd name="T79" fmla="*/ 0 h 612"/>
                <a:gd name="T80" fmla="*/ 0 w 267"/>
                <a:gd name="T81" fmla="*/ 0 h 612"/>
                <a:gd name="T82" fmla="*/ 0 w 267"/>
                <a:gd name="T83" fmla="*/ 0 h 612"/>
                <a:gd name="T84" fmla="*/ 0 w 267"/>
                <a:gd name="T85" fmla="*/ 0 h 612"/>
                <a:gd name="T86" fmla="*/ 0 w 267"/>
                <a:gd name="T87" fmla="*/ 0 h 612"/>
                <a:gd name="T88" fmla="*/ 0 w 267"/>
                <a:gd name="T89" fmla="*/ 0 h 612"/>
                <a:gd name="T90" fmla="*/ 0 w 267"/>
                <a:gd name="T91" fmla="*/ 0 h 612"/>
                <a:gd name="T92" fmla="*/ 0 w 267"/>
                <a:gd name="T93" fmla="*/ 0 h 612"/>
                <a:gd name="T94" fmla="*/ 0 w 267"/>
                <a:gd name="T95" fmla="*/ 0 h 612"/>
                <a:gd name="T96" fmla="*/ 0 w 267"/>
                <a:gd name="T97" fmla="*/ 0 h 61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7"/>
                <a:gd name="T148" fmla="*/ 0 h 612"/>
                <a:gd name="T149" fmla="*/ 267 w 267"/>
                <a:gd name="T150" fmla="*/ 612 h 61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7" h="612">
                  <a:moveTo>
                    <a:pt x="110" y="555"/>
                  </a:moveTo>
                  <a:lnTo>
                    <a:pt x="109" y="554"/>
                  </a:lnTo>
                  <a:lnTo>
                    <a:pt x="101" y="547"/>
                  </a:lnTo>
                  <a:lnTo>
                    <a:pt x="95" y="538"/>
                  </a:lnTo>
                  <a:lnTo>
                    <a:pt x="89" y="530"/>
                  </a:lnTo>
                  <a:lnTo>
                    <a:pt x="85" y="520"/>
                  </a:lnTo>
                  <a:lnTo>
                    <a:pt x="82" y="510"/>
                  </a:lnTo>
                  <a:lnTo>
                    <a:pt x="79" y="499"/>
                  </a:lnTo>
                  <a:lnTo>
                    <a:pt x="78" y="486"/>
                  </a:lnTo>
                  <a:lnTo>
                    <a:pt x="78" y="473"/>
                  </a:lnTo>
                  <a:lnTo>
                    <a:pt x="78" y="459"/>
                  </a:lnTo>
                  <a:lnTo>
                    <a:pt x="80" y="444"/>
                  </a:lnTo>
                  <a:lnTo>
                    <a:pt x="82" y="428"/>
                  </a:lnTo>
                  <a:lnTo>
                    <a:pt x="86" y="411"/>
                  </a:lnTo>
                  <a:lnTo>
                    <a:pt x="90" y="394"/>
                  </a:lnTo>
                  <a:lnTo>
                    <a:pt x="96" y="377"/>
                  </a:lnTo>
                  <a:lnTo>
                    <a:pt x="102" y="358"/>
                  </a:lnTo>
                  <a:lnTo>
                    <a:pt x="109" y="340"/>
                  </a:lnTo>
                  <a:lnTo>
                    <a:pt x="125" y="302"/>
                  </a:lnTo>
                  <a:lnTo>
                    <a:pt x="143" y="263"/>
                  </a:lnTo>
                  <a:lnTo>
                    <a:pt x="163" y="223"/>
                  </a:lnTo>
                  <a:lnTo>
                    <a:pt x="184" y="184"/>
                  </a:lnTo>
                  <a:lnTo>
                    <a:pt x="226" y="108"/>
                  </a:lnTo>
                  <a:lnTo>
                    <a:pt x="267" y="38"/>
                  </a:lnTo>
                  <a:lnTo>
                    <a:pt x="199" y="0"/>
                  </a:lnTo>
                  <a:lnTo>
                    <a:pt x="159" y="70"/>
                  </a:lnTo>
                  <a:lnTo>
                    <a:pt x="116" y="147"/>
                  </a:lnTo>
                  <a:lnTo>
                    <a:pt x="94" y="188"/>
                  </a:lnTo>
                  <a:lnTo>
                    <a:pt x="73" y="229"/>
                  </a:lnTo>
                  <a:lnTo>
                    <a:pt x="54" y="270"/>
                  </a:lnTo>
                  <a:lnTo>
                    <a:pt x="37" y="311"/>
                  </a:lnTo>
                  <a:lnTo>
                    <a:pt x="29" y="333"/>
                  </a:lnTo>
                  <a:lnTo>
                    <a:pt x="22" y="353"/>
                  </a:lnTo>
                  <a:lnTo>
                    <a:pt x="16" y="374"/>
                  </a:lnTo>
                  <a:lnTo>
                    <a:pt x="10" y="393"/>
                  </a:lnTo>
                  <a:lnTo>
                    <a:pt x="6" y="413"/>
                  </a:lnTo>
                  <a:lnTo>
                    <a:pt x="3" y="434"/>
                  </a:lnTo>
                  <a:lnTo>
                    <a:pt x="1" y="453"/>
                  </a:lnTo>
                  <a:lnTo>
                    <a:pt x="0" y="473"/>
                  </a:lnTo>
                  <a:lnTo>
                    <a:pt x="1" y="492"/>
                  </a:lnTo>
                  <a:lnTo>
                    <a:pt x="3" y="511"/>
                  </a:lnTo>
                  <a:lnTo>
                    <a:pt x="7" y="530"/>
                  </a:lnTo>
                  <a:lnTo>
                    <a:pt x="13" y="548"/>
                  </a:lnTo>
                  <a:lnTo>
                    <a:pt x="21" y="566"/>
                  </a:lnTo>
                  <a:lnTo>
                    <a:pt x="31" y="583"/>
                  </a:lnTo>
                  <a:lnTo>
                    <a:pt x="43" y="598"/>
                  </a:lnTo>
                  <a:lnTo>
                    <a:pt x="58" y="612"/>
                  </a:lnTo>
                  <a:lnTo>
                    <a:pt x="57" y="611"/>
                  </a:lnTo>
                  <a:lnTo>
                    <a:pt x="110" y="5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8001" name="Freeform 568"/>
            <p:cNvSpPr>
              <a:spLocks/>
            </p:cNvSpPr>
            <p:nvPr/>
          </p:nvSpPr>
          <p:spPr bwMode="auto">
            <a:xfrm>
              <a:off x="2441" y="1768"/>
              <a:ext cx="50" cy="8"/>
            </a:xfrm>
            <a:custGeom>
              <a:avLst/>
              <a:gdLst>
                <a:gd name="T0" fmla="*/ 0 w 807"/>
                <a:gd name="T1" fmla="*/ 0 h 125"/>
                <a:gd name="T2" fmla="*/ 0 w 807"/>
                <a:gd name="T3" fmla="*/ 0 h 125"/>
                <a:gd name="T4" fmla="*/ 0 w 807"/>
                <a:gd name="T5" fmla="*/ 0 h 125"/>
                <a:gd name="T6" fmla="*/ 0 w 807"/>
                <a:gd name="T7" fmla="*/ 0 h 125"/>
                <a:gd name="T8" fmla="*/ 0 w 807"/>
                <a:gd name="T9" fmla="*/ 0 h 125"/>
                <a:gd name="T10" fmla="*/ 0 w 807"/>
                <a:gd name="T11" fmla="*/ 0 h 125"/>
                <a:gd name="T12" fmla="*/ 0 w 807"/>
                <a:gd name="T13" fmla="*/ 0 h 125"/>
                <a:gd name="T14" fmla="*/ 0 w 807"/>
                <a:gd name="T15" fmla="*/ 0 h 125"/>
                <a:gd name="T16" fmla="*/ 0 w 807"/>
                <a:gd name="T17" fmla="*/ 0 h 125"/>
                <a:gd name="T18" fmla="*/ 0 w 807"/>
                <a:gd name="T19" fmla="*/ 0 h 125"/>
                <a:gd name="T20" fmla="*/ 0 w 807"/>
                <a:gd name="T21" fmla="*/ 0 h 125"/>
                <a:gd name="T22" fmla="*/ 0 w 807"/>
                <a:gd name="T23" fmla="*/ 0 h 125"/>
                <a:gd name="T24" fmla="*/ 0 w 807"/>
                <a:gd name="T25" fmla="*/ 0 h 125"/>
                <a:gd name="T26" fmla="*/ 0 w 807"/>
                <a:gd name="T27" fmla="*/ 0 h 125"/>
                <a:gd name="T28" fmla="*/ 0 w 807"/>
                <a:gd name="T29" fmla="*/ 0 h 125"/>
                <a:gd name="T30" fmla="*/ 0 w 807"/>
                <a:gd name="T31" fmla="*/ 0 h 125"/>
                <a:gd name="T32" fmla="*/ 0 w 807"/>
                <a:gd name="T33" fmla="*/ 0 h 125"/>
                <a:gd name="T34" fmla="*/ 0 w 807"/>
                <a:gd name="T35" fmla="*/ 0 h 125"/>
                <a:gd name="T36" fmla="*/ 0 w 807"/>
                <a:gd name="T37" fmla="*/ 0 h 125"/>
                <a:gd name="T38" fmla="*/ 0 w 807"/>
                <a:gd name="T39" fmla="*/ 0 h 125"/>
                <a:gd name="T40" fmla="*/ 0 w 807"/>
                <a:gd name="T41" fmla="*/ 0 h 125"/>
                <a:gd name="T42" fmla="*/ 0 w 807"/>
                <a:gd name="T43" fmla="*/ 0 h 125"/>
                <a:gd name="T44" fmla="*/ 0 w 807"/>
                <a:gd name="T45" fmla="*/ 0 h 125"/>
                <a:gd name="T46" fmla="*/ 0 w 807"/>
                <a:gd name="T47" fmla="*/ 0 h 125"/>
                <a:gd name="T48" fmla="*/ 0 w 807"/>
                <a:gd name="T49" fmla="*/ 0 h 125"/>
                <a:gd name="T50" fmla="*/ 0 w 807"/>
                <a:gd name="T51" fmla="*/ 0 h 125"/>
                <a:gd name="T52" fmla="*/ 0 w 807"/>
                <a:gd name="T53" fmla="*/ 0 h 125"/>
                <a:gd name="T54" fmla="*/ 0 w 807"/>
                <a:gd name="T55" fmla="*/ 0 h 125"/>
                <a:gd name="T56" fmla="*/ 0 w 807"/>
                <a:gd name="T57" fmla="*/ 0 h 125"/>
                <a:gd name="T58" fmla="*/ 0 w 807"/>
                <a:gd name="T59" fmla="*/ 0 h 125"/>
                <a:gd name="T60" fmla="*/ 0 w 807"/>
                <a:gd name="T61" fmla="*/ 0 h 125"/>
                <a:gd name="T62" fmla="*/ 0 w 807"/>
                <a:gd name="T63" fmla="*/ 0 h 125"/>
                <a:gd name="T64" fmla="*/ 0 w 807"/>
                <a:gd name="T65" fmla="*/ 0 h 125"/>
                <a:gd name="T66" fmla="*/ 0 w 807"/>
                <a:gd name="T67" fmla="*/ 0 h 1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7"/>
                <a:gd name="T103" fmla="*/ 0 h 125"/>
                <a:gd name="T104" fmla="*/ 807 w 807"/>
                <a:gd name="T105" fmla="*/ 125 h 12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7" h="125">
                  <a:moveTo>
                    <a:pt x="753" y="45"/>
                  </a:moveTo>
                  <a:lnTo>
                    <a:pt x="794" y="37"/>
                  </a:lnTo>
                  <a:lnTo>
                    <a:pt x="767" y="27"/>
                  </a:lnTo>
                  <a:lnTo>
                    <a:pt x="740" y="18"/>
                  </a:lnTo>
                  <a:lnTo>
                    <a:pt x="712" y="13"/>
                  </a:lnTo>
                  <a:lnTo>
                    <a:pt x="684" y="8"/>
                  </a:lnTo>
                  <a:lnTo>
                    <a:pt x="657" y="5"/>
                  </a:lnTo>
                  <a:lnTo>
                    <a:pt x="629" y="4"/>
                  </a:lnTo>
                  <a:lnTo>
                    <a:pt x="601" y="3"/>
                  </a:lnTo>
                  <a:lnTo>
                    <a:pt x="574" y="4"/>
                  </a:lnTo>
                  <a:lnTo>
                    <a:pt x="547" y="6"/>
                  </a:lnTo>
                  <a:lnTo>
                    <a:pt x="519" y="8"/>
                  </a:lnTo>
                  <a:lnTo>
                    <a:pt x="493" y="11"/>
                  </a:lnTo>
                  <a:lnTo>
                    <a:pt x="465" y="14"/>
                  </a:lnTo>
                  <a:lnTo>
                    <a:pt x="413" y="22"/>
                  </a:lnTo>
                  <a:lnTo>
                    <a:pt x="361" y="31"/>
                  </a:lnTo>
                  <a:lnTo>
                    <a:pt x="312" y="38"/>
                  </a:lnTo>
                  <a:lnTo>
                    <a:pt x="265" y="44"/>
                  </a:lnTo>
                  <a:lnTo>
                    <a:pt x="243" y="46"/>
                  </a:lnTo>
                  <a:lnTo>
                    <a:pt x="221" y="47"/>
                  </a:lnTo>
                  <a:lnTo>
                    <a:pt x="199" y="48"/>
                  </a:lnTo>
                  <a:lnTo>
                    <a:pt x="180" y="47"/>
                  </a:lnTo>
                  <a:lnTo>
                    <a:pt x="161" y="45"/>
                  </a:lnTo>
                  <a:lnTo>
                    <a:pt x="142" y="43"/>
                  </a:lnTo>
                  <a:lnTo>
                    <a:pt x="125" y="39"/>
                  </a:lnTo>
                  <a:lnTo>
                    <a:pt x="109" y="34"/>
                  </a:lnTo>
                  <a:lnTo>
                    <a:pt x="94" y="28"/>
                  </a:lnTo>
                  <a:lnTo>
                    <a:pt x="79" y="19"/>
                  </a:lnTo>
                  <a:lnTo>
                    <a:pt x="72" y="15"/>
                  </a:lnTo>
                  <a:lnTo>
                    <a:pt x="65" y="11"/>
                  </a:lnTo>
                  <a:lnTo>
                    <a:pt x="59" y="6"/>
                  </a:lnTo>
                  <a:lnTo>
                    <a:pt x="53" y="0"/>
                  </a:lnTo>
                  <a:lnTo>
                    <a:pt x="0" y="56"/>
                  </a:lnTo>
                  <a:lnTo>
                    <a:pt x="9" y="64"/>
                  </a:lnTo>
                  <a:lnTo>
                    <a:pt x="19" y="73"/>
                  </a:lnTo>
                  <a:lnTo>
                    <a:pt x="29" y="80"/>
                  </a:lnTo>
                  <a:lnTo>
                    <a:pt x="41" y="87"/>
                  </a:lnTo>
                  <a:lnTo>
                    <a:pt x="60" y="97"/>
                  </a:lnTo>
                  <a:lnTo>
                    <a:pt x="83" y="106"/>
                  </a:lnTo>
                  <a:lnTo>
                    <a:pt x="105" y="114"/>
                  </a:lnTo>
                  <a:lnTo>
                    <a:pt x="129" y="119"/>
                  </a:lnTo>
                  <a:lnTo>
                    <a:pt x="151" y="122"/>
                  </a:lnTo>
                  <a:lnTo>
                    <a:pt x="176" y="124"/>
                  </a:lnTo>
                  <a:lnTo>
                    <a:pt x="199" y="125"/>
                  </a:lnTo>
                  <a:lnTo>
                    <a:pt x="224" y="125"/>
                  </a:lnTo>
                  <a:lnTo>
                    <a:pt x="248" y="123"/>
                  </a:lnTo>
                  <a:lnTo>
                    <a:pt x="273" y="121"/>
                  </a:lnTo>
                  <a:lnTo>
                    <a:pt x="322" y="115"/>
                  </a:lnTo>
                  <a:lnTo>
                    <a:pt x="374" y="107"/>
                  </a:lnTo>
                  <a:lnTo>
                    <a:pt x="425" y="99"/>
                  </a:lnTo>
                  <a:lnTo>
                    <a:pt x="476" y="91"/>
                  </a:lnTo>
                  <a:lnTo>
                    <a:pt x="502" y="88"/>
                  </a:lnTo>
                  <a:lnTo>
                    <a:pt x="526" y="85"/>
                  </a:lnTo>
                  <a:lnTo>
                    <a:pt x="552" y="83"/>
                  </a:lnTo>
                  <a:lnTo>
                    <a:pt x="577" y="82"/>
                  </a:lnTo>
                  <a:lnTo>
                    <a:pt x="601" y="81"/>
                  </a:lnTo>
                  <a:lnTo>
                    <a:pt x="627" y="81"/>
                  </a:lnTo>
                  <a:lnTo>
                    <a:pt x="650" y="83"/>
                  </a:lnTo>
                  <a:lnTo>
                    <a:pt x="674" y="85"/>
                  </a:lnTo>
                  <a:lnTo>
                    <a:pt x="698" y="89"/>
                  </a:lnTo>
                  <a:lnTo>
                    <a:pt x="721" y="94"/>
                  </a:lnTo>
                  <a:lnTo>
                    <a:pt x="743" y="100"/>
                  </a:lnTo>
                  <a:lnTo>
                    <a:pt x="765" y="108"/>
                  </a:lnTo>
                  <a:lnTo>
                    <a:pt x="807" y="100"/>
                  </a:lnTo>
                  <a:lnTo>
                    <a:pt x="765" y="108"/>
                  </a:lnTo>
                  <a:lnTo>
                    <a:pt x="789" y="118"/>
                  </a:lnTo>
                  <a:lnTo>
                    <a:pt x="807" y="100"/>
                  </a:lnTo>
                  <a:lnTo>
                    <a:pt x="753" y="4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5" name="Group 569"/>
          <p:cNvGrpSpPr>
            <a:grpSpLocks/>
          </p:cNvGrpSpPr>
          <p:nvPr/>
        </p:nvGrpSpPr>
        <p:grpSpPr bwMode="auto">
          <a:xfrm rot="1800000">
            <a:off x="3990975" y="1319213"/>
            <a:ext cx="1422400" cy="1227137"/>
            <a:chOff x="2082" y="1335"/>
            <a:chExt cx="1007" cy="773"/>
          </a:xfrm>
        </p:grpSpPr>
        <p:sp>
          <p:nvSpPr>
            <p:cNvPr id="387602" name="Freeform 570"/>
            <p:cNvSpPr>
              <a:spLocks/>
            </p:cNvSpPr>
            <p:nvPr/>
          </p:nvSpPr>
          <p:spPr bwMode="auto">
            <a:xfrm>
              <a:off x="2813" y="1485"/>
              <a:ext cx="80" cy="55"/>
            </a:xfrm>
            <a:custGeom>
              <a:avLst/>
              <a:gdLst>
                <a:gd name="T0" fmla="*/ 0 w 1278"/>
                <a:gd name="T1" fmla="*/ 0 h 877"/>
                <a:gd name="T2" fmla="*/ 0 w 1278"/>
                <a:gd name="T3" fmla="*/ 0 h 877"/>
                <a:gd name="T4" fmla="*/ 0 w 1278"/>
                <a:gd name="T5" fmla="*/ 0 h 877"/>
                <a:gd name="T6" fmla="*/ 0 w 1278"/>
                <a:gd name="T7" fmla="*/ 0 h 877"/>
                <a:gd name="T8" fmla="*/ 0 w 1278"/>
                <a:gd name="T9" fmla="*/ 0 h 877"/>
                <a:gd name="T10" fmla="*/ 0 w 1278"/>
                <a:gd name="T11" fmla="*/ 0 h 877"/>
                <a:gd name="T12" fmla="*/ 0 w 1278"/>
                <a:gd name="T13" fmla="*/ 0 h 877"/>
                <a:gd name="T14" fmla="*/ 0 w 1278"/>
                <a:gd name="T15" fmla="*/ 0 h 877"/>
                <a:gd name="T16" fmla="*/ 0 w 1278"/>
                <a:gd name="T17" fmla="*/ 0 h 877"/>
                <a:gd name="T18" fmla="*/ 0 w 1278"/>
                <a:gd name="T19" fmla="*/ 0 h 877"/>
                <a:gd name="T20" fmla="*/ 0 w 1278"/>
                <a:gd name="T21" fmla="*/ 0 h 877"/>
                <a:gd name="T22" fmla="*/ 0 w 1278"/>
                <a:gd name="T23" fmla="*/ 0 h 877"/>
                <a:gd name="T24" fmla="*/ 0 w 1278"/>
                <a:gd name="T25" fmla="*/ 0 h 877"/>
                <a:gd name="T26" fmla="*/ 0 w 1278"/>
                <a:gd name="T27" fmla="*/ 0 h 877"/>
                <a:gd name="T28" fmla="*/ 0 w 1278"/>
                <a:gd name="T29" fmla="*/ 0 h 877"/>
                <a:gd name="T30" fmla="*/ 0 w 1278"/>
                <a:gd name="T31" fmla="*/ 0 h 877"/>
                <a:gd name="T32" fmla="*/ 0 w 1278"/>
                <a:gd name="T33" fmla="*/ 0 h 877"/>
                <a:gd name="T34" fmla="*/ 0 w 1278"/>
                <a:gd name="T35" fmla="*/ 0 h 877"/>
                <a:gd name="T36" fmla="*/ 0 w 1278"/>
                <a:gd name="T37" fmla="*/ 0 h 877"/>
                <a:gd name="T38" fmla="*/ 0 w 1278"/>
                <a:gd name="T39" fmla="*/ 0 h 877"/>
                <a:gd name="T40" fmla="*/ 0 w 1278"/>
                <a:gd name="T41" fmla="*/ 0 h 877"/>
                <a:gd name="T42" fmla="*/ 0 w 1278"/>
                <a:gd name="T43" fmla="*/ 0 h 877"/>
                <a:gd name="T44" fmla="*/ 0 w 1278"/>
                <a:gd name="T45" fmla="*/ 0 h 877"/>
                <a:gd name="T46" fmla="*/ 0 w 1278"/>
                <a:gd name="T47" fmla="*/ 0 h 877"/>
                <a:gd name="T48" fmla="*/ 0 w 1278"/>
                <a:gd name="T49" fmla="*/ 0 h 877"/>
                <a:gd name="T50" fmla="*/ 0 w 1278"/>
                <a:gd name="T51" fmla="*/ 0 h 877"/>
                <a:gd name="T52" fmla="*/ 0 w 1278"/>
                <a:gd name="T53" fmla="*/ 0 h 877"/>
                <a:gd name="T54" fmla="*/ 0 w 1278"/>
                <a:gd name="T55" fmla="*/ 0 h 877"/>
                <a:gd name="T56" fmla="*/ 0 w 1278"/>
                <a:gd name="T57" fmla="*/ 0 h 877"/>
                <a:gd name="T58" fmla="*/ 0 w 1278"/>
                <a:gd name="T59" fmla="*/ 0 h 877"/>
                <a:gd name="T60" fmla="*/ 0 w 1278"/>
                <a:gd name="T61" fmla="*/ 0 h 877"/>
                <a:gd name="T62" fmla="*/ 0 w 1278"/>
                <a:gd name="T63" fmla="*/ 0 h 877"/>
                <a:gd name="T64" fmla="*/ 0 w 1278"/>
                <a:gd name="T65" fmla="*/ 0 h 877"/>
                <a:gd name="T66" fmla="*/ 0 w 1278"/>
                <a:gd name="T67" fmla="*/ 0 h 877"/>
                <a:gd name="T68" fmla="*/ 0 w 1278"/>
                <a:gd name="T69" fmla="*/ 0 h 877"/>
                <a:gd name="T70" fmla="*/ 0 w 1278"/>
                <a:gd name="T71" fmla="*/ 0 h 877"/>
                <a:gd name="T72" fmla="*/ 0 w 1278"/>
                <a:gd name="T73" fmla="*/ 0 h 877"/>
                <a:gd name="T74" fmla="*/ 0 w 1278"/>
                <a:gd name="T75" fmla="*/ 0 h 877"/>
                <a:gd name="T76" fmla="*/ 0 w 1278"/>
                <a:gd name="T77" fmla="*/ 0 h 877"/>
                <a:gd name="T78" fmla="*/ 0 w 1278"/>
                <a:gd name="T79" fmla="*/ 0 h 877"/>
                <a:gd name="T80" fmla="*/ 0 w 1278"/>
                <a:gd name="T81" fmla="*/ 0 h 877"/>
                <a:gd name="T82" fmla="*/ 0 w 1278"/>
                <a:gd name="T83" fmla="*/ 0 h 877"/>
                <a:gd name="T84" fmla="*/ 0 w 1278"/>
                <a:gd name="T85" fmla="*/ 0 h 877"/>
                <a:gd name="T86" fmla="*/ 0 w 1278"/>
                <a:gd name="T87" fmla="*/ 0 h 877"/>
                <a:gd name="T88" fmla="*/ 0 w 1278"/>
                <a:gd name="T89" fmla="*/ 0 h 877"/>
                <a:gd name="T90" fmla="*/ 0 w 1278"/>
                <a:gd name="T91" fmla="*/ 0 h 8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78"/>
                <a:gd name="T139" fmla="*/ 0 h 877"/>
                <a:gd name="T140" fmla="*/ 1278 w 1278"/>
                <a:gd name="T141" fmla="*/ 877 h 8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78" h="877">
                  <a:moveTo>
                    <a:pt x="1154" y="8"/>
                  </a:moveTo>
                  <a:lnTo>
                    <a:pt x="1089" y="4"/>
                  </a:lnTo>
                  <a:lnTo>
                    <a:pt x="1021" y="1"/>
                  </a:lnTo>
                  <a:lnTo>
                    <a:pt x="952" y="0"/>
                  </a:lnTo>
                  <a:lnTo>
                    <a:pt x="883" y="1"/>
                  </a:lnTo>
                  <a:lnTo>
                    <a:pt x="848" y="2"/>
                  </a:lnTo>
                  <a:lnTo>
                    <a:pt x="812" y="4"/>
                  </a:lnTo>
                  <a:lnTo>
                    <a:pt x="777" y="6"/>
                  </a:lnTo>
                  <a:lnTo>
                    <a:pt x="743" y="10"/>
                  </a:lnTo>
                  <a:lnTo>
                    <a:pt x="708" y="14"/>
                  </a:lnTo>
                  <a:lnTo>
                    <a:pt x="675" y="18"/>
                  </a:lnTo>
                  <a:lnTo>
                    <a:pt x="640" y="24"/>
                  </a:lnTo>
                  <a:lnTo>
                    <a:pt x="607" y="32"/>
                  </a:lnTo>
                  <a:lnTo>
                    <a:pt x="574" y="39"/>
                  </a:lnTo>
                  <a:lnTo>
                    <a:pt x="541" y="48"/>
                  </a:lnTo>
                  <a:lnTo>
                    <a:pt x="509" y="58"/>
                  </a:lnTo>
                  <a:lnTo>
                    <a:pt x="479" y="68"/>
                  </a:lnTo>
                  <a:lnTo>
                    <a:pt x="448" y="81"/>
                  </a:lnTo>
                  <a:lnTo>
                    <a:pt x="418" y="95"/>
                  </a:lnTo>
                  <a:lnTo>
                    <a:pt x="390" y="109"/>
                  </a:lnTo>
                  <a:lnTo>
                    <a:pt x="362" y="126"/>
                  </a:lnTo>
                  <a:lnTo>
                    <a:pt x="335" y="143"/>
                  </a:lnTo>
                  <a:lnTo>
                    <a:pt x="311" y="163"/>
                  </a:lnTo>
                  <a:lnTo>
                    <a:pt x="286" y="183"/>
                  </a:lnTo>
                  <a:lnTo>
                    <a:pt x="262" y="206"/>
                  </a:lnTo>
                  <a:lnTo>
                    <a:pt x="241" y="230"/>
                  </a:lnTo>
                  <a:lnTo>
                    <a:pt x="220" y="256"/>
                  </a:lnTo>
                  <a:lnTo>
                    <a:pt x="202" y="283"/>
                  </a:lnTo>
                  <a:lnTo>
                    <a:pt x="185" y="312"/>
                  </a:lnTo>
                  <a:lnTo>
                    <a:pt x="176" y="326"/>
                  </a:lnTo>
                  <a:lnTo>
                    <a:pt x="170" y="340"/>
                  </a:lnTo>
                  <a:lnTo>
                    <a:pt x="163" y="353"/>
                  </a:lnTo>
                  <a:lnTo>
                    <a:pt x="158" y="368"/>
                  </a:lnTo>
                  <a:lnTo>
                    <a:pt x="147" y="397"/>
                  </a:lnTo>
                  <a:lnTo>
                    <a:pt x="138" y="427"/>
                  </a:lnTo>
                  <a:lnTo>
                    <a:pt x="122" y="488"/>
                  </a:lnTo>
                  <a:lnTo>
                    <a:pt x="108" y="551"/>
                  </a:lnTo>
                  <a:lnTo>
                    <a:pt x="101" y="583"/>
                  </a:lnTo>
                  <a:lnTo>
                    <a:pt x="92" y="613"/>
                  </a:lnTo>
                  <a:lnTo>
                    <a:pt x="83" y="645"/>
                  </a:lnTo>
                  <a:lnTo>
                    <a:pt x="72" y="676"/>
                  </a:lnTo>
                  <a:lnTo>
                    <a:pt x="66" y="691"/>
                  </a:lnTo>
                  <a:lnTo>
                    <a:pt x="60" y="707"/>
                  </a:lnTo>
                  <a:lnTo>
                    <a:pt x="52" y="721"/>
                  </a:lnTo>
                  <a:lnTo>
                    <a:pt x="45" y="736"/>
                  </a:lnTo>
                  <a:lnTo>
                    <a:pt x="36" y="751"/>
                  </a:lnTo>
                  <a:lnTo>
                    <a:pt x="28" y="765"/>
                  </a:lnTo>
                  <a:lnTo>
                    <a:pt x="17" y="779"/>
                  </a:lnTo>
                  <a:lnTo>
                    <a:pt x="7" y="794"/>
                  </a:lnTo>
                  <a:lnTo>
                    <a:pt x="3" y="799"/>
                  </a:lnTo>
                  <a:lnTo>
                    <a:pt x="1" y="805"/>
                  </a:lnTo>
                  <a:lnTo>
                    <a:pt x="0" y="812"/>
                  </a:lnTo>
                  <a:lnTo>
                    <a:pt x="0" y="818"/>
                  </a:lnTo>
                  <a:lnTo>
                    <a:pt x="0" y="826"/>
                  </a:lnTo>
                  <a:lnTo>
                    <a:pt x="2" y="833"/>
                  </a:lnTo>
                  <a:lnTo>
                    <a:pt x="4" y="839"/>
                  </a:lnTo>
                  <a:lnTo>
                    <a:pt x="6" y="846"/>
                  </a:lnTo>
                  <a:lnTo>
                    <a:pt x="9" y="852"/>
                  </a:lnTo>
                  <a:lnTo>
                    <a:pt x="12" y="858"/>
                  </a:lnTo>
                  <a:lnTo>
                    <a:pt x="16" y="863"/>
                  </a:lnTo>
                  <a:lnTo>
                    <a:pt x="21" y="868"/>
                  </a:lnTo>
                  <a:lnTo>
                    <a:pt x="24" y="872"/>
                  </a:lnTo>
                  <a:lnTo>
                    <a:pt x="28" y="875"/>
                  </a:lnTo>
                  <a:lnTo>
                    <a:pt x="32" y="876"/>
                  </a:lnTo>
                  <a:lnTo>
                    <a:pt x="35" y="877"/>
                  </a:lnTo>
                  <a:lnTo>
                    <a:pt x="64" y="877"/>
                  </a:lnTo>
                  <a:lnTo>
                    <a:pt x="92" y="876"/>
                  </a:lnTo>
                  <a:lnTo>
                    <a:pt x="121" y="874"/>
                  </a:lnTo>
                  <a:lnTo>
                    <a:pt x="149" y="870"/>
                  </a:lnTo>
                  <a:lnTo>
                    <a:pt x="176" y="863"/>
                  </a:lnTo>
                  <a:lnTo>
                    <a:pt x="203" y="857"/>
                  </a:lnTo>
                  <a:lnTo>
                    <a:pt x="230" y="850"/>
                  </a:lnTo>
                  <a:lnTo>
                    <a:pt x="255" y="841"/>
                  </a:lnTo>
                  <a:lnTo>
                    <a:pt x="281" y="831"/>
                  </a:lnTo>
                  <a:lnTo>
                    <a:pt x="306" y="820"/>
                  </a:lnTo>
                  <a:lnTo>
                    <a:pt x="331" y="808"/>
                  </a:lnTo>
                  <a:lnTo>
                    <a:pt x="356" y="796"/>
                  </a:lnTo>
                  <a:lnTo>
                    <a:pt x="380" y="782"/>
                  </a:lnTo>
                  <a:lnTo>
                    <a:pt x="404" y="768"/>
                  </a:lnTo>
                  <a:lnTo>
                    <a:pt x="427" y="753"/>
                  </a:lnTo>
                  <a:lnTo>
                    <a:pt x="452" y="737"/>
                  </a:lnTo>
                  <a:lnTo>
                    <a:pt x="498" y="706"/>
                  </a:lnTo>
                  <a:lnTo>
                    <a:pt x="545" y="672"/>
                  </a:lnTo>
                  <a:lnTo>
                    <a:pt x="591" y="636"/>
                  </a:lnTo>
                  <a:lnTo>
                    <a:pt x="638" y="600"/>
                  </a:lnTo>
                  <a:lnTo>
                    <a:pt x="684" y="564"/>
                  </a:lnTo>
                  <a:lnTo>
                    <a:pt x="731" y="529"/>
                  </a:lnTo>
                  <a:lnTo>
                    <a:pt x="778" y="495"/>
                  </a:lnTo>
                  <a:lnTo>
                    <a:pt x="827" y="462"/>
                  </a:lnTo>
                  <a:lnTo>
                    <a:pt x="844" y="451"/>
                  </a:lnTo>
                  <a:lnTo>
                    <a:pt x="861" y="442"/>
                  </a:lnTo>
                  <a:lnTo>
                    <a:pt x="880" y="434"/>
                  </a:lnTo>
                  <a:lnTo>
                    <a:pt x="898" y="428"/>
                  </a:lnTo>
                  <a:lnTo>
                    <a:pt x="935" y="418"/>
                  </a:lnTo>
                  <a:lnTo>
                    <a:pt x="973" y="409"/>
                  </a:lnTo>
                  <a:lnTo>
                    <a:pt x="992" y="403"/>
                  </a:lnTo>
                  <a:lnTo>
                    <a:pt x="1011" y="399"/>
                  </a:lnTo>
                  <a:lnTo>
                    <a:pt x="1029" y="394"/>
                  </a:lnTo>
                  <a:lnTo>
                    <a:pt x="1048" y="388"/>
                  </a:lnTo>
                  <a:lnTo>
                    <a:pt x="1065" y="381"/>
                  </a:lnTo>
                  <a:lnTo>
                    <a:pt x="1082" y="373"/>
                  </a:lnTo>
                  <a:lnTo>
                    <a:pt x="1099" y="362"/>
                  </a:lnTo>
                  <a:lnTo>
                    <a:pt x="1115" y="351"/>
                  </a:lnTo>
                  <a:lnTo>
                    <a:pt x="1126" y="344"/>
                  </a:lnTo>
                  <a:lnTo>
                    <a:pt x="1137" y="338"/>
                  </a:lnTo>
                  <a:lnTo>
                    <a:pt x="1149" y="332"/>
                  </a:lnTo>
                  <a:lnTo>
                    <a:pt x="1161" y="326"/>
                  </a:lnTo>
                  <a:lnTo>
                    <a:pt x="1185" y="314"/>
                  </a:lnTo>
                  <a:lnTo>
                    <a:pt x="1210" y="303"/>
                  </a:lnTo>
                  <a:lnTo>
                    <a:pt x="1220" y="297"/>
                  </a:lnTo>
                  <a:lnTo>
                    <a:pt x="1231" y="291"/>
                  </a:lnTo>
                  <a:lnTo>
                    <a:pt x="1240" y="284"/>
                  </a:lnTo>
                  <a:lnTo>
                    <a:pt x="1249" y="275"/>
                  </a:lnTo>
                  <a:lnTo>
                    <a:pt x="1257" y="267"/>
                  </a:lnTo>
                  <a:lnTo>
                    <a:pt x="1263" y="257"/>
                  </a:lnTo>
                  <a:lnTo>
                    <a:pt x="1267" y="247"/>
                  </a:lnTo>
                  <a:lnTo>
                    <a:pt x="1270" y="234"/>
                  </a:lnTo>
                  <a:lnTo>
                    <a:pt x="1274" y="218"/>
                  </a:lnTo>
                  <a:lnTo>
                    <a:pt x="1277" y="202"/>
                  </a:lnTo>
                  <a:lnTo>
                    <a:pt x="1278" y="183"/>
                  </a:lnTo>
                  <a:lnTo>
                    <a:pt x="1277" y="165"/>
                  </a:lnTo>
                  <a:lnTo>
                    <a:pt x="1275" y="146"/>
                  </a:lnTo>
                  <a:lnTo>
                    <a:pt x="1272" y="128"/>
                  </a:lnTo>
                  <a:lnTo>
                    <a:pt x="1266" y="109"/>
                  </a:lnTo>
                  <a:lnTo>
                    <a:pt x="1260" y="92"/>
                  </a:lnTo>
                  <a:lnTo>
                    <a:pt x="1252" y="76"/>
                  </a:lnTo>
                  <a:lnTo>
                    <a:pt x="1241" y="60"/>
                  </a:lnTo>
                  <a:lnTo>
                    <a:pt x="1236" y="53"/>
                  </a:lnTo>
                  <a:lnTo>
                    <a:pt x="1230" y="46"/>
                  </a:lnTo>
                  <a:lnTo>
                    <a:pt x="1224" y="40"/>
                  </a:lnTo>
                  <a:lnTo>
                    <a:pt x="1218" y="34"/>
                  </a:lnTo>
                  <a:lnTo>
                    <a:pt x="1211" y="28"/>
                  </a:lnTo>
                  <a:lnTo>
                    <a:pt x="1203" y="23"/>
                  </a:lnTo>
                  <a:lnTo>
                    <a:pt x="1196" y="19"/>
                  </a:lnTo>
                  <a:lnTo>
                    <a:pt x="1188" y="15"/>
                  </a:lnTo>
                  <a:lnTo>
                    <a:pt x="1180" y="12"/>
                  </a:lnTo>
                  <a:lnTo>
                    <a:pt x="1172" y="10"/>
                  </a:lnTo>
                  <a:lnTo>
                    <a:pt x="1162" y="8"/>
                  </a:lnTo>
                  <a:lnTo>
                    <a:pt x="1154" y="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3" name="Freeform 571"/>
            <p:cNvSpPr>
              <a:spLocks/>
            </p:cNvSpPr>
            <p:nvPr/>
          </p:nvSpPr>
          <p:spPr bwMode="auto">
            <a:xfrm>
              <a:off x="2823" y="1483"/>
              <a:ext cx="63" cy="23"/>
            </a:xfrm>
            <a:custGeom>
              <a:avLst/>
              <a:gdLst>
                <a:gd name="T0" fmla="*/ 0 w 1005"/>
                <a:gd name="T1" fmla="*/ 0 h 371"/>
                <a:gd name="T2" fmla="*/ 0 w 1005"/>
                <a:gd name="T3" fmla="*/ 0 h 371"/>
                <a:gd name="T4" fmla="*/ 0 w 1005"/>
                <a:gd name="T5" fmla="*/ 0 h 371"/>
                <a:gd name="T6" fmla="*/ 0 w 1005"/>
                <a:gd name="T7" fmla="*/ 0 h 371"/>
                <a:gd name="T8" fmla="*/ 0 w 1005"/>
                <a:gd name="T9" fmla="*/ 0 h 371"/>
                <a:gd name="T10" fmla="*/ 0 w 1005"/>
                <a:gd name="T11" fmla="*/ 0 h 371"/>
                <a:gd name="T12" fmla="*/ 0 w 1005"/>
                <a:gd name="T13" fmla="*/ 0 h 371"/>
                <a:gd name="T14" fmla="*/ 0 w 1005"/>
                <a:gd name="T15" fmla="*/ 0 h 371"/>
                <a:gd name="T16" fmla="*/ 0 w 1005"/>
                <a:gd name="T17" fmla="*/ 0 h 371"/>
                <a:gd name="T18" fmla="*/ 0 w 1005"/>
                <a:gd name="T19" fmla="*/ 0 h 371"/>
                <a:gd name="T20" fmla="*/ 0 w 1005"/>
                <a:gd name="T21" fmla="*/ 0 h 371"/>
                <a:gd name="T22" fmla="*/ 0 w 1005"/>
                <a:gd name="T23" fmla="*/ 0 h 371"/>
                <a:gd name="T24" fmla="*/ 0 w 1005"/>
                <a:gd name="T25" fmla="*/ 0 h 371"/>
                <a:gd name="T26" fmla="*/ 0 w 1005"/>
                <a:gd name="T27" fmla="*/ 0 h 371"/>
                <a:gd name="T28" fmla="*/ 0 w 1005"/>
                <a:gd name="T29" fmla="*/ 0 h 371"/>
                <a:gd name="T30" fmla="*/ 0 w 1005"/>
                <a:gd name="T31" fmla="*/ 0 h 371"/>
                <a:gd name="T32" fmla="*/ 0 w 1005"/>
                <a:gd name="T33" fmla="*/ 0 h 371"/>
                <a:gd name="T34" fmla="*/ 0 w 1005"/>
                <a:gd name="T35" fmla="*/ 0 h 371"/>
                <a:gd name="T36" fmla="*/ 0 w 1005"/>
                <a:gd name="T37" fmla="*/ 0 h 371"/>
                <a:gd name="T38" fmla="*/ 0 w 1005"/>
                <a:gd name="T39" fmla="*/ 0 h 371"/>
                <a:gd name="T40" fmla="*/ 0 w 1005"/>
                <a:gd name="T41" fmla="*/ 0 h 371"/>
                <a:gd name="T42" fmla="*/ 0 w 1005"/>
                <a:gd name="T43" fmla="*/ 0 h 371"/>
                <a:gd name="T44" fmla="*/ 0 w 1005"/>
                <a:gd name="T45" fmla="*/ 0 h 371"/>
                <a:gd name="T46" fmla="*/ 0 w 1005"/>
                <a:gd name="T47" fmla="*/ 0 h 371"/>
                <a:gd name="T48" fmla="*/ 0 w 1005"/>
                <a:gd name="T49" fmla="*/ 0 h 371"/>
                <a:gd name="T50" fmla="*/ 0 w 1005"/>
                <a:gd name="T51" fmla="*/ 0 h 371"/>
                <a:gd name="T52" fmla="*/ 0 w 1005"/>
                <a:gd name="T53" fmla="*/ 0 h 371"/>
                <a:gd name="T54" fmla="*/ 0 w 1005"/>
                <a:gd name="T55" fmla="*/ 0 h 371"/>
                <a:gd name="T56" fmla="*/ 0 w 1005"/>
                <a:gd name="T57" fmla="*/ 0 h 371"/>
                <a:gd name="T58" fmla="*/ 0 w 1005"/>
                <a:gd name="T59" fmla="*/ 0 h 371"/>
                <a:gd name="T60" fmla="*/ 0 w 1005"/>
                <a:gd name="T61" fmla="*/ 0 h 371"/>
                <a:gd name="T62" fmla="*/ 0 w 1005"/>
                <a:gd name="T63" fmla="*/ 0 h 371"/>
                <a:gd name="T64" fmla="*/ 0 w 1005"/>
                <a:gd name="T65" fmla="*/ 0 h 371"/>
                <a:gd name="T66" fmla="*/ 0 w 1005"/>
                <a:gd name="T67" fmla="*/ 0 h 3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5"/>
                <a:gd name="T103" fmla="*/ 0 h 371"/>
                <a:gd name="T104" fmla="*/ 1005 w 1005"/>
                <a:gd name="T105" fmla="*/ 371 h 3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5" h="371">
                  <a:moveTo>
                    <a:pt x="66" y="371"/>
                  </a:moveTo>
                  <a:lnTo>
                    <a:pt x="67" y="370"/>
                  </a:lnTo>
                  <a:lnTo>
                    <a:pt x="75" y="356"/>
                  </a:lnTo>
                  <a:lnTo>
                    <a:pt x="84" y="343"/>
                  </a:lnTo>
                  <a:lnTo>
                    <a:pt x="92" y="330"/>
                  </a:lnTo>
                  <a:lnTo>
                    <a:pt x="101" y="317"/>
                  </a:lnTo>
                  <a:lnTo>
                    <a:pt x="109" y="305"/>
                  </a:lnTo>
                  <a:lnTo>
                    <a:pt x="120" y="294"/>
                  </a:lnTo>
                  <a:lnTo>
                    <a:pt x="129" y="283"/>
                  </a:lnTo>
                  <a:lnTo>
                    <a:pt x="139" y="272"/>
                  </a:lnTo>
                  <a:lnTo>
                    <a:pt x="161" y="251"/>
                  </a:lnTo>
                  <a:lnTo>
                    <a:pt x="183" y="232"/>
                  </a:lnTo>
                  <a:lnTo>
                    <a:pt x="207" y="214"/>
                  </a:lnTo>
                  <a:lnTo>
                    <a:pt x="231" y="198"/>
                  </a:lnTo>
                  <a:lnTo>
                    <a:pt x="258" y="182"/>
                  </a:lnTo>
                  <a:lnTo>
                    <a:pt x="285" y="169"/>
                  </a:lnTo>
                  <a:lnTo>
                    <a:pt x="312" y="156"/>
                  </a:lnTo>
                  <a:lnTo>
                    <a:pt x="341" y="144"/>
                  </a:lnTo>
                  <a:lnTo>
                    <a:pt x="371" y="133"/>
                  </a:lnTo>
                  <a:lnTo>
                    <a:pt x="401" y="124"/>
                  </a:lnTo>
                  <a:lnTo>
                    <a:pt x="432" y="116"/>
                  </a:lnTo>
                  <a:lnTo>
                    <a:pt x="464" y="108"/>
                  </a:lnTo>
                  <a:lnTo>
                    <a:pt x="496" y="101"/>
                  </a:lnTo>
                  <a:lnTo>
                    <a:pt x="529" y="96"/>
                  </a:lnTo>
                  <a:lnTo>
                    <a:pt x="562" y="91"/>
                  </a:lnTo>
                  <a:lnTo>
                    <a:pt x="596" y="87"/>
                  </a:lnTo>
                  <a:lnTo>
                    <a:pt x="630" y="84"/>
                  </a:lnTo>
                  <a:lnTo>
                    <a:pt x="664" y="82"/>
                  </a:lnTo>
                  <a:lnTo>
                    <a:pt x="698" y="80"/>
                  </a:lnTo>
                  <a:lnTo>
                    <a:pt x="732" y="79"/>
                  </a:lnTo>
                  <a:lnTo>
                    <a:pt x="801" y="78"/>
                  </a:lnTo>
                  <a:lnTo>
                    <a:pt x="869" y="79"/>
                  </a:lnTo>
                  <a:lnTo>
                    <a:pt x="936" y="82"/>
                  </a:lnTo>
                  <a:lnTo>
                    <a:pt x="1000" y="85"/>
                  </a:lnTo>
                  <a:lnTo>
                    <a:pt x="1005" y="8"/>
                  </a:lnTo>
                  <a:lnTo>
                    <a:pt x="939" y="4"/>
                  </a:lnTo>
                  <a:lnTo>
                    <a:pt x="871" y="2"/>
                  </a:lnTo>
                  <a:lnTo>
                    <a:pt x="801" y="0"/>
                  </a:lnTo>
                  <a:lnTo>
                    <a:pt x="731" y="1"/>
                  </a:lnTo>
                  <a:lnTo>
                    <a:pt x="695" y="2"/>
                  </a:lnTo>
                  <a:lnTo>
                    <a:pt x="659" y="4"/>
                  </a:lnTo>
                  <a:lnTo>
                    <a:pt x="623" y="7"/>
                  </a:lnTo>
                  <a:lnTo>
                    <a:pt x="588" y="10"/>
                  </a:lnTo>
                  <a:lnTo>
                    <a:pt x="552" y="14"/>
                  </a:lnTo>
                  <a:lnTo>
                    <a:pt x="517" y="19"/>
                  </a:lnTo>
                  <a:lnTo>
                    <a:pt x="483" y="25"/>
                  </a:lnTo>
                  <a:lnTo>
                    <a:pt x="448" y="33"/>
                  </a:lnTo>
                  <a:lnTo>
                    <a:pt x="413" y="41"/>
                  </a:lnTo>
                  <a:lnTo>
                    <a:pt x="380" y="50"/>
                  </a:lnTo>
                  <a:lnTo>
                    <a:pt x="346" y="60"/>
                  </a:lnTo>
                  <a:lnTo>
                    <a:pt x="313" y="72"/>
                  </a:lnTo>
                  <a:lnTo>
                    <a:pt x="282" y="85"/>
                  </a:lnTo>
                  <a:lnTo>
                    <a:pt x="251" y="99"/>
                  </a:lnTo>
                  <a:lnTo>
                    <a:pt x="220" y="115"/>
                  </a:lnTo>
                  <a:lnTo>
                    <a:pt x="190" y="132"/>
                  </a:lnTo>
                  <a:lnTo>
                    <a:pt x="163" y="151"/>
                  </a:lnTo>
                  <a:lnTo>
                    <a:pt x="135" y="172"/>
                  </a:lnTo>
                  <a:lnTo>
                    <a:pt x="108" y="193"/>
                  </a:lnTo>
                  <a:lnTo>
                    <a:pt x="85" y="217"/>
                  </a:lnTo>
                  <a:lnTo>
                    <a:pt x="73" y="230"/>
                  </a:lnTo>
                  <a:lnTo>
                    <a:pt x="60" y="244"/>
                  </a:lnTo>
                  <a:lnTo>
                    <a:pt x="49" y="257"/>
                  </a:lnTo>
                  <a:lnTo>
                    <a:pt x="39" y="271"/>
                  </a:lnTo>
                  <a:lnTo>
                    <a:pt x="28" y="286"/>
                  </a:lnTo>
                  <a:lnTo>
                    <a:pt x="18" y="301"/>
                  </a:lnTo>
                  <a:lnTo>
                    <a:pt x="9" y="316"/>
                  </a:lnTo>
                  <a:lnTo>
                    <a:pt x="0" y="333"/>
                  </a:lnTo>
                  <a:lnTo>
                    <a:pt x="0" y="332"/>
                  </a:lnTo>
                  <a:lnTo>
                    <a:pt x="66" y="3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4" name="Freeform 572"/>
            <p:cNvSpPr>
              <a:spLocks/>
            </p:cNvSpPr>
            <p:nvPr/>
          </p:nvSpPr>
          <p:spPr bwMode="auto">
            <a:xfrm>
              <a:off x="2812" y="1504"/>
              <a:ext cx="15" cy="32"/>
            </a:xfrm>
            <a:custGeom>
              <a:avLst/>
              <a:gdLst>
                <a:gd name="T0" fmla="*/ 0 w 241"/>
                <a:gd name="T1" fmla="*/ 0 h 525"/>
                <a:gd name="T2" fmla="*/ 0 w 241"/>
                <a:gd name="T3" fmla="*/ 0 h 525"/>
                <a:gd name="T4" fmla="*/ 0 w 241"/>
                <a:gd name="T5" fmla="*/ 0 h 525"/>
                <a:gd name="T6" fmla="*/ 0 w 241"/>
                <a:gd name="T7" fmla="*/ 0 h 525"/>
                <a:gd name="T8" fmla="*/ 0 w 241"/>
                <a:gd name="T9" fmla="*/ 0 h 525"/>
                <a:gd name="T10" fmla="*/ 0 w 241"/>
                <a:gd name="T11" fmla="*/ 0 h 525"/>
                <a:gd name="T12" fmla="*/ 0 w 241"/>
                <a:gd name="T13" fmla="*/ 0 h 525"/>
                <a:gd name="T14" fmla="*/ 0 w 241"/>
                <a:gd name="T15" fmla="*/ 0 h 525"/>
                <a:gd name="T16" fmla="*/ 0 w 241"/>
                <a:gd name="T17" fmla="*/ 0 h 525"/>
                <a:gd name="T18" fmla="*/ 0 w 241"/>
                <a:gd name="T19" fmla="*/ 0 h 525"/>
                <a:gd name="T20" fmla="*/ 0 w 241"/>
                <a:gd name="T21" fmla="*/ 0 h 525"/>
                <a:gd name="T22" fmla="*/ 0 w 241"/>
                <a:gd name="T23" fmla="*/ 0 h 525"/>
                <a:gd name="T24" fmla="*/ 0 w 241"/>
                <a:gd name="T25" fmla="*/ 0 h 525"/>
                <a:gd name="T26" fmla="*/ 0 w 241"/>
                <a:gd name="T27" fmla="*/ 0 h 525"/>
                <a:gd name="T28" fmla="*/ 0 w 241"/>
                <a:gd name="T29" fmla="*/ 0 h 525"/>
                <a:gd name="T30" fmla="*/ 0 w 241"/>
                <a:gd name="T31" fmla="*/ 0 h 525"/>
                <a:gd name="T32" fmla="*/ 0 w 241"/>
                <a:gd name="T33" fmla="*/ 0 h 525"/>
                <a:gd name="T34" fmla="*/ 0 w 241"/>
                <a:gd name="T35" fmla="*/ 0 h 525"/>
                <a:gd name="T36" fmla="*/ 0 w 241"/>
                <a:gd name="T37" fmla="*/ 0 h 525"/>
                <a:gd name="T38" fmla="*/ 0 w 241"/>
                <a:gd name="T39" fmla="*/ 0 h 525"/>
                <a:gd name="T40" fmla="*/ 0 w 241"/>
                <a:gd name="T41" fmla="*/ 0 h 525"/>
                <a:gd name="T42" fmla="*/ 0 w 241"/>
                <a:gd name="T43" fmla="*/ 0 h 525"/>
                <a:gd name="T44" fmla="*/ 0 w 241"/>
                <a:gd name="T45" fmla="*/ 0 h 525"/>
                <a:gd name="T46" fmla="*/ 0 w 241"/>
                <a:gd name="T47" fmla="*/ 0 h 525"/>
                <a:gd name="T48" fmla="*/ 0 w 241"/>
                <a:gd name="T49" fmla="*/ 0 h 525"/>
                <a:gd name="T50" fmla="*/ 0 w 241"/>
                <a:gd name="T51" fmla="*/ 0 h 525"/>
                <a:gd name="T52" fmla="*/ 0 w 241"/>
                <a:gd name="T53" fmla="*/ 0 h 525"/>
                <a:gd name="T54" fmla="*/ 0 w 241"/>
                <a:gd name="T55" fmla="*/ 0 h 525"/>
                <a:gd name="T56" fmla="*/ 0 w 241"/>
                <a:gd name="T57" fmla="*/ 0 h 525"/>
                <a:gd name="T58" fmla="*/ 0 w 241"/>
                <a:gd name="T59" fmla="*/ 0 h 525"/>
                <a:gd name="T60" fmla="*/ 0 w 241"/>
                <a:gd name="T61" fmla="*/ 0 h 525"/>
                <a:gd name="T62" fmla="*/ 0 w 241"/>
                <a:gd name="T63" fmla="*/ 0 h 525"/>
                <a:gd name="T64" fmla="*/ 0 w 241"/>
                <a:gd name="T65" fmla="*/ 0 h 525"/>
                <a:gd name="T66" fmla="*/ 0 w 241"/>
                <a:gd name="T67" fmla="*/ 0 h 525"/>
                <a:gd name="T68" fmla="*/ 0 w 241"/>
                <a:gd name="T69" fmla="*/ 0 h 525"/>
                <a:gd name="T70" fmla="*/ 0 w 241"/>
                <a:gd name="T71" fmla="*/ 0 h 525"/>
                <a:gd name="T72" fmla="*/ 0 w 241"/>
                <a:gd name="T73" fmla="*/ 0 h 525"/>
                <a:gd name="T74" fmla="*/ 0 w 241"/>
                <a:gd name="T75" fmla="*/ 0 h 525"/>
                <a:gd name="T76" fmla="*/ 0 w 241"/>
                <a:gd name="T77" fmla="*/ 0 h 525"/>
                <a:gd name="T78" fmla="*/ 0 w 241"/>
                <a:gd name="T79" fmla="*/ 0 h 525"/>
                <a:gd name="T80" fmla="*/ 0 w 241"/>
                <a:gd name="T81" fmla="*/ 0 h 525"/>
                <a:gd name="T82" fmla="*/ 0 w 241"/>
                <a:gd name="T83" fmla="*/ 0 h 525"/>
                <a:gd name="T84" fmla="*/ 0 w 241"/>
                <a:gd name="T85" fmla="*/ 0 h 525"/>
                <a:gd name="T86" fmla="*/ 0 w 241"/>
                <a:gd name="T87" fmla="*/ 0 h 525"/>
                <a:gd name="T88" fmla="*/ 0 w 241"/>
                <a:gd name="T89" fmla="*/ 0 h 5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41"/>
                <a:gd name="T136" fmla="*/ 0 h 525"/>
                <a:gd name="T137" fmla="*/ 241 w 241"/>
                <a:gd name="T138" fmla="*/ 525 h 5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41" h="525">
                  <a:moveTo>
                    <a:pt x="61" y="525"/>
                  </a:moveTo>
                  <a:lnTo>
                    <a:pt x="62" y="524"/>
                  </a:lnTo>
                  <a:lnTo>
                    <a:pt x="73" y="509"/>
                  </a:lnTo>
                  <a:lnTo>
                    <a:pt x="84" y="494"/>
                  </a:lnTo>
                  <a:lnTo>
                    <a:pt x="94" y="477"/>
                  </a:lnTo>
                  <a:lnTo>
                    <a:pt x="103" y="462"/>
                  </a:lnTo>
                  <a:lnTo>
                    <a:pt x="111" y="445"/>
                  </a:lnTo>
                  <a:lnTo>
                    <a:pt x="118" y="429"/>
                  </a:lnTo>
                  <a:lnTo>
                    <a:pt x="126" y="413"/>
                  </a:lnTo>
                  <a:lnTo>
                    <a:pt x="133" y="396"/>
                  </a:lnTo>
                  <a:lnTo>
                    <a:pt x="144" y="363"/>
                  </a:lnTo>
                  <a:lnTo>
                    <a:pt x="153" y="331"/>
                  </a:lnTo>
                  <a:lnTo>
                    <a:pt x="162" y="299"/>
                  </a:lnTo>
                  <a:lnTo>
                    <a:pt x="170" y="266"/>
                  </a:lnTo>
                  <a:lnTo>
                    <a:pt x="184" y="205"/>
                  </a:lnTo>
                  <a:lnTo>
                    <a:pt x="199" y="144"/>
                  </a:lnTo>
                  <a:lnTo>
                    <a:pt x="208" y="117"/>
                  </a:lnTo>
                  <a:lnTo>
                    <a:pt x="218" y="89"/>
                  </a:lnTo>
                  <a:lnTo>
                    <a:pt x="223" y="76"/>
                  </a:lnTo>
                  <a:lnTo>
                    <a:pt x="229" y="63"/>
                  </a:lnTo>
                  <a:lnTo>
                    <a:pt x="235" y="51"/>
                  </a:lnTo>
                  <a:lnTo>
                    <a:pt x="241" y="39"/>
                  </a:lnTo>
                  <a:lnTo>
                    <a:pt x="175" y="0"/>
                  </a:lnTo>
                  <a:lnTo>
                    <a:pt x="167" y="15"/>
                  </a:lnTo>
                  <a:lnTo>
                    <a:pt x="159" y="29"/>
                  </a:lnTo>
                  <a:lnTo>
                    <a:pt x="152" y="46"/>
                  </a:lnTo>
                  <a:lnTo>
                    <a:pt x="145" y="61"/>
                  </a:lnTo>
                  <a:lnTo>
                    <a:pt x="135" y="92"/>
                  </a:lnTo>
                  <a:lnTo>
                    <a:pt x="125" y="124"/>
                  </a:lnTo>
                  <a:lnTo>
                    <a:pt x="109" y="186"/>
                  </a:lnTo>
                  <a:lnTo>
                    <a:pt x="95" y="249"/>
                  </a:lnTo>
                  <a:lnTo>
                    <a:pt x="87" y="279"/>
                  </a:lnTo>
                  <a:lnTo>
                    <a:pt x="79" y="310"/>
                  </a:lnTo>
                  <a:lnTo>
                    <a:pt x="70" y="340"/>
                  </a:lnTo>
                  <a:lnTo>
                    <a:pt x="60" y="370"/>
                  </a:lnTo>
                  <a:lnTo>
                    <a:pt x="54" y="383"/>
                  </a:lnTo>
                  <a:lnTo>
                    <a:pt x="49" y="397"/>
                  </a:lnTo>
                  <a:lnTo>
                    <a:pt x="41" y="412"/>
                  </a:lnTo>
                  <a:lnTo>
                    <a:pt x="34" y="425"/>
                  </a:lnTo>
                  <a:lnTo>
                    <a:pt x="27" y="438"/>
                  </a:lnTo>
                  <a:lnTo>
                    <a:pt x="19" y="452"/>
                  </a:lnTo>
                  <a:lnTo>
                    <a:pt x="10" y="464"/>
                  </a:lnTo>
                  <a:lnTo>
                    <a:pt x="0" y="477"/>
                  </a:lnTo>
                  <a:lnTo>
                    <a:pt x="61" y="52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5" name="Freeform 573"/>
            <p:cNvSpPr>
              <a:spLocks/>
            </p:cNvSpPr>
            <p:nvPr/>
          </p:nvSpPr>
          <p:spPr bwMode="auto">
            <a:xfrm>
              <a:off x="2811" y="1533"/>
              <a:ext cx="5" cy="10"/>
            </a:xfrm>
            <a:custGeom>
              <a:avLst/>
              <a:gdLst>
                <a:gd name="T0" fmla="*/ 0 w 88"/>
                <a:gd name="T1" fmla="*/ 0 h 146"/>
                <a:gd name="T2" fmla="*/ 0 w 88"/>
                <a:gd name="T3" fmla="*/ 0 h 146"/>
                <a:gd name="T4" fmla="*/ 0 w 88"/>
                <a:gd name="T5" fmla="*/ 0 h 146"/>
                <a:gd name="T6" fmla="*/ 0 w 88"/>
                <a:gd name="T7" fmla="*/ 0 h 146"/>
                <a:gd name="T8" fmla="*/ 0 w 88"/>
                <a:gd name="T9" fmla="*/ 0 h 146"/>
                <a:gd name="T10" fmla="*/ 0 w 88"/>
                <a:gd name="T11" fmla="*/ 0 h 146"/>
                <a:gd name="T12" fmla="*/ 0 w 88"/>
                <a:gd name="T13" fmla="*/ 0 h 146"/>
                <a:gd name="T14" fmla="*/ 0 w 88"/>
                <a:gd name="T15" fmla="*/ 0 h 146"/>
                <a:gd name="T16" fmla="*/ 0 w 88"/>
                <a:gd name="T17" fmla="*/ 0 h 146"/>
                <a:gd name="T18" fmla="*/ 0 w 88"/>
                <a:gd name="T19" fmla="*/ 0 h 146"/>
                <a:gd name="T20" fmla="*/ 0 w 88"/>
                <a:gd name="T21" fmla="*/ 0 h 146"/>
                <a:gd name="T22" fmla="*/ 0 w 88"/>
                <a:gd name="T23" fmla="*/ 0 h 146"/>
                <a:gd name="T24" fmla="*/ 0 w 88"/>
                <a:gd name="T25" fmla="*/ 0 h 146"/>
                <a:gd name="T26" fmla="*/ 0 w 88"/>
                <a:gd name="T27" fmla="*/ 0 h 146"/>
                <a:gd name="T28" fmla="*/ 0 w 88"/>
                <a:gd name="T29" fmla="*/ 0 h 146"/>
                <a:gd name="T30" fmla="*/ 0 w 88"/>
                <a:gd name="T31" fmla="*/ 0 h 146"/>
                <a:gd name="T32" fmla="*/ 0 w 88"/>
                <a:gd name="T33" fmla="*/ 0 h 146"/>
                <a:gd name="T34" fmla="*/ 0 w 88"/>
                <a:gd name="T35" fmla="*/ 0 h 146"/>
                <a:gd name="T36" fmla="*/ 0 w 88"/>
                <a:gd name="T37" fmla="*/ 0 h 146"/>
                <a:gd name="T38" fmla="*/ 0 w 88"/>
                <a:gd name="T39" fmla="*/ 0 h 146"/>
                <a:gd name="T40" fmla="*/ 0 w 88"/>
                <a:gd name="T41" fmla="*/ 0 h 146"/>
                <a:gd name="T42" fmla="*/ 0 w 88"/>
                <a:gd name="T43" fmla="*/ 0 h 146"/>
                <a:gd name="T44" fmla="*/ 0 w 88"/>
                <a:gd name="T45" fmla="*/ 0 h 146"/>
                <a:gd name="T46" fmla="*/ 0 w 88"/>
                <a:gd name="T47" fmla="*/ 0 h 146"/>
                <a:gd name="T48" fmla="*/ 0 w 88"/>
                <a:gd name="T49" fmla="*/ 0 h 146"/>
                <a:gd name="T50" fmla="*/ 0 w 88"/>
                <a:gd name="T51" fmla="*/ 0 h 146"/>
                <a:gd name="T52" fmla="*/ 0 w 88"/>
                <a:gd name="T53" fmla="*/ 0 h 146"/>
                <a:gd name="T54" fmla="*/ 0 w 88"/>
                <a:gd name="T55" fmla="*/ 0 h 146"/>
                <a:gd name="T56" fmla="*/ 0 w 88"/>
                <a:gd name="T57" fmla="*/ 0 h 146"/>
                <a:gd name="T58" fmla="*/ 0 w 88"/>
                <a:gd name="T59" fmla="*/ 0 h 146"/>
                <a:gd name="T60" fmla="*/ 0 w 88"/>
                <a:gd name="T61" fmla="*/ 0 h 146"/>
                <a:gd name="T62" fmla="*/ 0 w 88"/>
                <a:gd name="T63" fmla="*/ 0 h 146"/>
                <a:gd name="T64" fmla="*/ 0 w 88"/>
                <a:gd name="T65" fmla="*/ 0 h 146"/>
                <a:gd name="T66" fmla="*/ 0 w 88"/>
                <a:gd name="T67" fmla="*/ 0 h 146"/>
                <a:gd name="T68" fmla="*/ 0 w 88"/>
                <a:gd name="T69" fmla="*/ 0 h 146"/>
                <a:gd name="T70" fmla="*/ 0 w 88"/>
                <a:gd name="T71" fmla="*/ 0 h 146"/>
                <a:gd name="T72" fmla="*/ 0 w 88"/>
                <a:gd name="T73" fmla="*/ 0 h 1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8"/>
                <a:gd name="T112" fmla="*/ 0 h 146"/>
                <a:gd name="T113" fmla="*/ 88 w 88"/>
                <a:gd name="T114" fmla="*/ 146 h 1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8" h="146">
                  <a:moveTo>
                    <a:pt x="75" y="68"/>
                  </a:moveTo>
                  <a:lnTo>
                    <a:pt x="74" y="68"/>
                  </a:lnTo>
                  <a:lnTo>
                    <a:pt x="83" y="70"/>
                  </a:lnTo>
                  <a:lnTo>
                    <a:pt x="87" y="72"/>
                  </a:lnTo>
                  <a:lnTo>
                    <a:pt x="88" y="73"/>
                  </a:lnTo>
                  <a:lnTo>
                    <a:pt x="88" y="72"/>
                  </a:lnTo>
                  <a:lnTo>
                    <a:pt x="86" y="70"/>
                  </a:lnTo>
                  <a:lnTo>
                    <a:pt x="84" y="67"/>
                  </a:lnTo>
                  <a:lnTo>
                    <a:pt x="83" y="64"/>
                  </a:lnTo>
                  <a:lnTo>
                    <a:pt x="81" y="61"/>
                  </a:lnTo>
                  <a:lnTo>
                    <a:pt x="79" y="57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77" y="47"/>
                  </a:lnTo>
                  <a:lnTo>
                    <a:pt x="77" y="46"/>
                  </a:lnTo>
                  <a:lnTo>
                    <a:pt x="76" y="48"/>
                  </a:lnTo>
                  <a:lnTo>
                    <a:pt x="15" y="0"/>
                  </a:lnTo>
                  <a:lnTo>
                    <a:pt x="8" y="11"/>
                  </a:lnTo>
                  <a:lnTo>
                    <a:pt x="3" y="25"/>
                  </a:lnTo>
                  <a:lnTo>
                    <a:pt x="0" y="37"/>
                  </a:lnTo>
                  <a:lnTo>
                    <a:pt x="0" y="49"/>
                  </a:lnTo>
                  <a:lnTo>
                    <a:pt x="1" y="61"/>
                  </a:lnTo>
                  <a:lnTo>
                    <a:pt x="3" y="72"/>
                  </a:lnTo>
                  <a:lnTo>
                    <a:pt x="6" y="82"/>
                  </a:lnTo>
                  <a:lnTo>
                    <a:pt x="10" y="91"/>
                  </a:lnTo>
                  <a:lnTo>
                    <a:pt x="14" y="100"/>
                  </a:lnTo>
                  <a:lnTo>
                    <a:pt x="20" y="109"/>
                  </a:lnTo>
                  <a:lnTo>
                    <a:pt x="25" y="117"/>
                  </a:lnTo>
                  <a:lnTo>
                    <a:pt x="31" y="124"/>
                  </a:lnTo>
                  <a:lnTo>
                    <a:pt x="37" y="130"/>
                  </a:lnTo>
                  <a:lnTo>
                    <a:pt x="46" y="137"/>
                  </a:lnTo>
                  <a:lnTo>
                    <a:pt x="58" y="143"/>
                  </a:lnTo>
                  <a:lnTo>
                    <a:pt x="74" y="146"/>
                  </a:lnTo>
                  <a:lnTo>
                    <a:pt x="73" y="146"/>
                  </a:lnTo>
                  <a:lnTo>
                    <a:pt x="75" y="6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6" name="Freeform 574"/>
            <p:cNvSpPr>
              <a:spLocks/>
            </p:cNvSpPr>
            <p:nvPr/>
          </p:nvSpPr>
          <p:spPr bwMode="auto">
            <a:xfrm>
              <a:off x="2815" y="1512"/>
              <a:ext cx="51" cy="31"/>
            </a:xfrm>
            <a:custGeom>
              <a:avLst/>
              <a:gdLst>
                <a:gd name="T0" fmla="*/ 0 w 815"/>
                <a:gd name="T1" fmla="*/ 0 h 487"/>
                <a:gd name="T2" fmla="*/ 0 w 815"/>
                <a:gd name="T3" fmla="*/ 0 h 487"/>
                <a:gd name="T4" fmla="*/ 0 w 815"/>
                <a:gd name="T5" fmla="*/ 0 h 487"/>
                <a:gd name="T6" fmla="*/ 0 w 815"/>
                <a:gd name="T7" fmla="*/ 0 h 487"/>
                <a:gd name="T8" fmla="*/ 0 w 815"/>
                <a:gd name="T9" fmla="*/ 0 h 487"/>
                <a:gd name="T10" fmla="*/ 0 w 815"/>
                <a:gd name="T11" fmla="*/ 0 h 487"/>
                <a:gd name="T12" fmla="*/ 0 w 815"/>
                <a:gd name="T13" fmla="*/ 0 h 487"/>
                <a:gd name="T14" fmla="*/ 0 w 815"/>
                <a:gd name="T15" fmla="*/ 0 h 487"/>
                <a:gd name="T16" fmla="*/ 0 w 815"/>
                <a:gd name="T17" fmla="*/ 0 h 487"/>
                <a:gd name="T18" fmla="*/ 0 w 815"/>
                <a:gd name="T19" fmla="*/ 0 h 487"/>
                <a:gd name="T20" fmla="*/ 0 w 815"/>
                <a:gd name="T21" fmla="*/ 0 h 487"/>
                <a:gd name="T22" fmla="*/ 0 w 815"/>
                <a:gd name="T23" fmla="*/ 0 h 487"/>
                <a:gd name="T24" fmla="*/ 0 w 815"/>
                <a:gd name="T25" fmla="*/ 0 h 487"/>
                <a:gd name="T26" fmla="*/ 0 w 815"/>
                <a:gd name="T27" fmla="*/ 0 h 487"/>
                <a:gd name="T28" fmla="*/ 0 w 815"/>
                <a:gd name="T29" fmla="*/ 0 h 487"/>
                <a:gd name="T30" fmla="*/ 0 w 815"/>
                <a:gd name="T31" fmla="*/ 0 h 487"/>
                <a:gd name="T32" fmla="*/ 0 w 815"/>
                <a:gd name="T33" fmla="*/ 0 h 487"/>
                <a:gd name="T34" fmla="*/ 0 w 815"/>
                <a:gd name="T35" fmla="*/ 0 h 487"/>
                <a:gd name="T36" fmla="*/ 0 w 815"/>
                <a:gd name="T37" fmla="*/ 0 h 487"/>
                <a:gd name="T38" fmla="*/ 0 w 815"/>
                <a:gd name="T39" fmla="*/ 0 h 487"/>
                <a:gd name="T40" fmla="*/ 0 w 815"/>
                <a:gd name="T41" fmla="*/ 0 h 487"/>
                <a:gd name="T42" fmla="*/ 0 w 815"/>
                <a:gd name="T43" fmla="*/ 0 h 487"/>
                <a:gd name="T44" fmla="*/ 0 w 815"/>
                <a:gd name="T45" fmla="*/ 0 h 487"/>
                <a:gd name="T46" fmla="*/ 0 w 815"/>
                <a:gd name="T47" fmla="*/ 0 h 487"/>
                <a:gd name="T48" fmla="*/ 0 w 815"/>
                <a:gd name="T49" fmla="*/ 0 h 487"/>
                <a:gd name="T50" fmla="*/ 0 w 815"/>
                <a:gd name="T51" fmla="*/ 0 h 487"/>
                <a:gd name="T52" fmla="*/ 0 w 815"/>
                <a:gd name="T53" fmla="*/ 0 h 487"/>
                <a:gd name="T54" fmla="*/ 0 w 815"/>
                <a:gd name="T55" fmla="*/ 0 h 487"/>
                <a:gd name="T56" fmla="*/ 0 w 815"/>
                <a:gd name="T57" fmla="*/ 0 h 487"/>
                <a:gd name="T58" fmla="*/ 0 w 815"/>
                <a:gd name="T59" fmla="*/ 0 h 487"/>
                <a:gd name="T60" fmla="*/ 0 w 815"/>
                <a:gd name="T61" fmla="*/ 0 h 487"/>
                <a:gd name="T62" fmla="*/ 0 w 815"/>
                <a:gd name="T63" fmla="*/ 0 h 487"/>
                <a:gd name="T64" fmla="*/ 0 w 815"/>
                <a:gd name="T65" fmla="*/ 0 h 487"/>
                <a:gd name="T66" fmla="*/ 0 w 815"/>
                <a:gd name="T67" fmla="*/ 0 h 487"/>
                <a:gd name="T68" fmla="*/ 0 w 815"/>
                <a:gd name="T69" fmla="*/ 0 h 487"/>
                <a:gd name="T70" fmla="*/ 0 w 815"/>
                <a:gd name="T71" fmla="*/ 0 h 487"/>
                <a:gd name="T72" fmla="*/ 0 w 815"/>
                <a:gd name="T73" fmla="*/ 0 h 487"/>
                <a:gd name="T74" fmla="*/ 0 w 815"/>
                <a:gd name="T75" fmla="*/ 0 h 487"/>
                <a:gd name="T76" fmla="*/ 0 w 815"/>
                <a:gd name="T77" fmla="*/ 0 h 487"/>
                <a:gd name="T78" fmla="*/ 0 w 815"/>
                <a:gd name="T79" fmla="*/ 0 h 487"/>
                <a:gd name="T80" fmla="*/ 0 w 815"/>
                <a:gd name="T81" fmla="*/ 0 h 487"/>
                <a:gd name="T82" fmla="*/ 0 w 815"/>
                <a:gd name="T83" fmla="*/ 0 h 487"/>
                <a:gd name="T84" fmla="*/ 0 w 815"/>
                <a:gd name="T85" fmla="*/ 0 h 487"/>
                <a:gd name="T86" fmla="*/ 0 w 815"/>
                <a:gd name="T87" fmla="*/ 0 h 487"/>
                <a:gd name="T88" fmla="*/ 0 w 815"/>
                <a:gd name="T89" fmla="*/ 0 h 487"/>
                <a:gd name="T90" fmla="*/ 0 w 815"/>
                <a:gd name="T91" fmla="*/ 0 h 487"/>
                <a:gd name="T92" fmla="*/ 0 w 815"/>
                <a:gd name="T93" fmla="*/ 0 h 487"/>
                <a:gd name="T94" fmla="*/ 0 w 815"/>
                <a:gd name="T95" fmla="*/ 0 h 487"/>
                <a:gd name="T96" fmla="*/ 0 w 815"/>
                <a:gd name="T97" fmla="*/ 0 h 487"/>
                <a:gd name="T98" fmla="*/ 0 w 815"/>
                <a:gd name="T99" fmla="*/ 0 h 487"/>
                <a:gd name="T100" fmla="*/ 0 w 815"/>
                <a:gd name="T101" fmla="*/ 0 h 487"/>
                <a:gd name="T102" fmla="*/ 0 w 815"/>
                <a:gd name="T103" fmla="*/ 0 h 487"/>
                <a:gd name="T104" fmla="*/ 0 w 815"/>
                <a:gd name="T105" fmla="*/ 0 h 48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15"/>
                <a:gd name="T160" fmla="*/ 0 h 487"/>
                <a:gd name="T161" fmla="*/ 815 w 815"/>
                <a:gd name="T162" fmla="*/ 487 h 48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15" h="487">
                  <a:moveTo>
                    <a:pt x="771" y="1"/>
                  </a:moveTo>
                  <a:lnTo>
                    <a:pt x="772" y="0"/>
                  </a:lnTo>
                  <a:lnTo>
                    <a:pt x="723" y="34"/>
                  </a:lnTo>
                  <a:lnTo>
                    <a:pt x="674" y="69"/>
                  </a:lnTo>
                  <a:lnTo>
                    <a:pt x="626" y="105"/>
                  </a:lnTo>
                  <a:lnTo>
                    <a:pt x="580" y="140"/>
                  </a:lnTo>
                  <a:lnTo>
                    <a:pt x="534" y="176"/>
                  </a:lnTo>
                  <a:lnTo>
                    <a:pt x="488" y="211"/>
                  </a:lnTo>
                  <a:lnTo>
                    <a:pt x="442" y="245"/>
                  </a:lnTo>
                  <a:lnTo>
                    <a:pt x="396" y="277"/>
                  </a:lnTo>
                  <a:lnTo>
                    <a:pt x="373" y="291"/>
                  </a:lnTo>
                  <a:lnTo>
                    <a:pt x="350" y="306"/>
                  </a:lnTo>
                  <a:lnTo>
                    <a:pt x="327" y="320"/>
                  </a:lnTo>
                  <a:lnTo>
                    <a:pt x="303" y="332"/>
                  </a:lnTo>
                  <a:lnTo>
                    <a:pt x="280" y="344"/>
                  </a:lnTo>
                  <a:lnTo>
                    <a:pt x="256" y="356"/>
                  </a:lnTo>
                  <a:lnTo>
                    <a:pt x="233" y="366"/>
                  </a:lnTo>
                  <a:lnTo>
                    <a:pt x="208" y="375"/>
                  </a:lnTo>
                  <a:lnTo>
                    <a:pt x="183" y="383"/>
                  </a:lnTo>
                  <a:lnTo>
                    <a:pt x="159" y="391"/>
                  </a:lnTo>
                  <a:lnTo>
                    <a:pt x="134" y="398"/>
                  </a:lnTo>
                  <a:lnTo>
                    <a:pt x="109" y="402"/>
                  </a:lnTo>
                  <a:lnTo>
                    <a:pt x="83" y="406"/>
                  </a:lnTo>
                  <a:lnTo>
                    <a:pt x="56" y="409"/>
                  </a:lnTo>
                  <a:lnTo>
                    <a:pt x="30" y="410"/>
                  </a:lnTo>
                  <a:lnTo>
                    <a:pt x="2" y="409"/>
                  </a:lnTo>
                  <a:lnTo>
                    <a:pt x="0" y="487"/>
                  </a:lnTo>
                  <a:lnTo>
                    <a:pt x="31" y="487"/>
                  </a:lnTo>
                  <a:lnTo>
                    <a:pt x="61" y="486"/>
                  </a:lnTo>
                  <a:lnTo>
                    <a:pt x="91" y="483"/>
                  </a:lnTo>
                  <a:lnTo>
                    <a:pt x="121" y="478"/>
                  </a:lnTo>
                  <a:lnTo>
                    <a:pt x="151" y="472"/>
                  </a:lnTo>
                  <a:lnTo>
                    <a:pt x="179" y="466"/>
                  </a:lnTo>
                  <a:lnTo>
                    <a:pt x="207" y="458"/>
                  </a:lnTo>
                  <a:lnTo>
                    <a:pt x="235" y="448"/>
                  </a:lnTo>
                  <a:lnTo>
                    <a:pt x="261" y="437"/>
                  </a:lnTo>
                  <a:lnTo>
                    <a:pt x="288" y="426"/>
                  </a:lnTo>
                  <a:lnTo>
                    <a:pt x="314" y="414"/>
                  </a:lnTo>
                  <a:lnTo>
                    <a:pt x="339" y="401"/>
                  </a:lnTo>
                  <a:lnTo>
                    <a:pt x="365" y="387"/>
                  </a:lnTo>
                  <a:lnTo>
                    <a:pt x="390" y="372"/>
                  </a:lnTo>
                  <a:lnTo>
                    <a:pt x="415" y="357"/>
                  </a:lnTo>
                  <a:lnTo>
                    <a:pt x="440" y="341"/>
                  </a:lnTo>
                  <a:lnTo>
                    <a:pt x="487" y="307"/>
                  </a:lnTo>
                  <a:lnTo>
                    <a:pt x="534" y="274"/>
                  </a:lnTo>
                  <a:lnTo>
                    <a:pt x="581" y="238"/>
                  </a:lnTo>
                  <a:lnTo>
                    <a:pt x="627" y="202"/>
                  </a:lnTo>
                  <a:lnTo>
                    <a:pt x="673" y="166"/>
                  </a:lnTo>
                  <a:lnTo>
                    <a:pt x="720" y="131"/>
                  </a:lnTo>
                  <a:lnTo>
                    <a:pt x="767" y="97"/>
                  </a:lnTo>
                  <a:lnTo>
                    <a:pt x="814" y="65"/>
                  </a:lnTo>
                  <a:lnTo>
                    <a:pt x="815" y="65"/>
                  </a:lnTo>
                  <a:lnTo>
                    <a:pt x="771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7" name="Freeform 575"/>
            <p:cNvSpPr>
              <a:spLocks/>
            </p:cNvSpPr>
            <p:nvPr/>
          </p:nvSpPr>
          <p:spPr bwMode="auto">
            <a:xfrm>
              <a:off x="2864" y="1505"/>
              <a:ext cx="20" cy="11"/>
            </a:xfrm>
            <a:custGeom>
              <a:avLst/>
              <a:gdLst>
                <a:gd name="T0" fmla="*/ 0 w 334"/>
                <a:gd name="T1" fmla="*/ 0 h 175"/>
                <a:gd name="T2" fmla="*/ 0 w 334"/>
                <a:gd name="T3" fmla="*/ 0 h 175"/>
                <a:gd name="T4" fmla="*/ 0 w 334"/>
                <a:gd name="T5" fmla="*/ 0 h 175"/>
                <a:gd name="T6" fmla="*/ 0 w 334"/>
                <a:gd name="T7" fmla="*/ 0 h 175"/>
                <a:gd name="T8" fmla="*/ 0 w 334"/>
                <a:gd name="T9" fmla="*/ 0 h 175"/>
                <a:gd name="T10" fmla="*/ 0 w 334"/>
                <a:gd name="T11" fmla="*/ 0 h 175"/>
                <a:gd name="T12" fmla="*/ 0 w 334"/>
                <a:gd name="T13" fmla="*/ 0 h 175"/>
                <a:gd name="T14" fmla="*/ 0 w 334"/>
                <a:gd name="T15" fmla="*/ 0 h 175"/>
                <a:gd name="T16" fmla="*/ 0 w 334"/>
                <a:gd name="T17" fmla="*/ 0 h 175"/>
                <a:gd name="T18" fmla="*/ 0 w 334"/>
                <a:gd name="T19" fmla="*/ 0 h 175"/>
                <a:gd name="T20" fmla="*/ 0 w 334"/>
                <a:gd name="T21" fmla="*/ 0 h 175"/>
                <a:gd name="T22" fmla="*/ 0 w 334"/>
                <a:gd name="T23" fmla="*/ 0 h 175"/>
                <a:gd name="T24" fmla="*/ 0 w 334"/>
                <a:gd name="T25" fmla="*/ 0 h 175"/>
                <a:gd name="T26" fmla="*/ 0 w 334"/>
                <a:gd name="T27" fmla="*/ 0 h 175"/>
                <a:gd name="T28" fmla="*/ 0 w 334"/>
                <a:gd name="T29" fmla="*/ 0 h 175"/>
                <a:gd name="T30" fmla="*/ 0 w 334"/>
                <a:gd name="T31" fmla="*/ 0 h 175"/>
                <a:gd name="T32" fmla="*/ 0 w 334"/>
                <a:gd name="T33" fmla="*/ 0 h 175"/>
                <a:gd name="T34" fmla="*/ 0 w 334"/>
                <a:gd name="T35" fmla="*/ 0 h 175"/>
                <a:gd name="T36" fmla="*/ 0 w 334"/>
                <a:gd name="T37" fmla="*/ 0 h 175"/>
                <a:gd name="T38" fmla="*/ 0 w 334"/>
                <a:gd name="T39" fmla="*/ 0 h 175"/>
                <a:gd name="T40" fmla="*/ 0 w 334"/>
                <a:gd name="T41" fmla="*/ 0 h 175"/>
                <a:gd name="T42" fmla="*/ 0 w 334"/>
                <a:gd name="T43" fmla="*/ 0 h 175"/>
                <a:gd name="T44" fmla="*/ 0 w 334"/>
                <a:gd name="T45" fmla="*/ 0 h 175"/>
                <a:gd name="T46" fmla="*/ 0 w 334"/>
                <a:gd name="T47" fmla="*/ 0 h 175"/>
                <a:gd name="T48" fmla="*/ 0 w 334"/>
                <a:gd name="T49" fmla="*/ 0 h 175"/>
                <a:gd name="T50" fmla="*/ 0 w 334"/>
                <a:gd name="T51" fmla="*/ 0 h 175"/>
                <a:gd name="T52" fmla="*/ 0 w 334"/>
                <a:gd name="T53" fmla="*/ 0 h 175"/>
                <a:gd name="T54" fmla="*/ 0 w 334"/>
                <a:gd name="T55" fmla="*/ 0 h 175"/>
                <a:gd name="T56" fmla="*/ 0 w 334"/>
                <a:gd name="T57" fmla="*/ 0 h 175"/>
                <a:gd name="T58" fmla="*/ 0 w 334"/>
                <a:gd name="T59" fmla="*/ 0 h 175"/>
                <a:gd name="T60" fmla="*/ 0 w 334"/>
                <a:gd name="T61" fmla="*/ 0 h 175"/>
                <a:gd name="T62" fmla="*/ 0 w 334"/>
                <a:gd name="T63" fmla="*/ 0 h 175"/>
                <a:gd name="T64" fmla="*/ 0 w 334"/>
                <a:gd name="T65" fmla="*/ 0 h 1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4"/>
                <a:gd name="T100" fmla="*/ 0 h 175"/>
                <a:gd name="T101" fmla="*/ 334 w 334"/>
                <a:gd name="T102" fmla="*/ 175 h 1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4" h="175">
                  <a:moveTo>
                    <a:pt x="288" y="0"/>
                  </a:moveTo>
                  <a:lnTo>
                    <a:pt x="286" y="1"/>
                  </a:lnTo>
                  <a:lnTo>
                    <a:pt x="272" y="11"/>
                  </a:lnTo>
                  <a:lnTo>
                    <a:pt x="259" y="19"/>
                  </a:lnTo>
                  <a:lnTo>
                    <a:pt x="245" y="26"/>
                  </a:lnTo>
                  <a:lnTo>
                    <a:pt x="229" y="32"/>
                  </a:lnTo>
                  <a:lnTo>
                    <a:pt x="213" y="37"/>
                  </a:lnTo>
                  <a:lnTo>
                    <a:pt x="195" y="42"/>
                  </a:lnTo>
                  <a:lnTo>
                    <a:pt x="178" y="48"/>
                  </a:lnTo>
                  <a:lnTo>
                    <a:pt x="159" y="52"/>
                  </a:lnTo>
                  <a:lnTo>
                    <a:pt x="121" y="61"/>
                  </a:lnTo>
                  <a:lnTo>
                    <a:pt x="82" y="72"/>
                  </a:lnTo>
                  <a:lnTo>
                    <a:pt x="60" y="79"/>
                  </a:lnTo>
                  <a:lnTo>
                    <a:pt x="40" y="89"/>
                  </a:lnTo>
                  <a:lnTo>
                    <a:pt x="20" y="99"/>
                  </a:lnTo>
                  <a:lnTo>
                    <a:pt x="0" y="111"/>
                  </a:lnTo>
                  <a:lnTo>
                    <a:pt x="44" y="175"/>
                  </a:lnTo>
                  <a:lnTo>
                    <a:pt x="58" y="165"/>
                  </a:lnTo>
                  <a:lnTo>
                    <a:pt x="72" y="158"/>
                  </a:lnTo>
                  <a:lnTo>
                    <a:pt x="88" y="151"/>
                  </a:lnTo>
                  <a:lnTo>
                    <a:pt x="104" y="146"/>
                  </a:lnTo>
                  <a:lnTo>
                    <a:pt x="140" y="136"/>
                  </a:lnTo>
                  <a:lnTo>
                    <a:pt x="177" y="127"/>
                  </a:lnTo>
                  <a:lnTo>
                    <a:pt x="196" y="122"/>
                  </a:lnTo>
                  <a:lnTo>
                    <a:pt x="216" y="117"/>
                  </a:lnTo>
                  <a:lnTo>
                    <a:pt x="235" y="112"/>
                  </a:lnTo>
                  <a:lnTo>
                    <a:pt x="256" y="105"/>
                  </a:lnTo>
                  <a:lnTo>
                    <a:pt x="275" y="97"/>
                  </a:lnTo>
                  <a:lnTo>
                    <a:pt x="296" y="88"/>
                  </a:lnTo>
                  <a:lnTo>
                    <a:pt x="315" y="76"/>
                  </a:lnTo>
                  <a:lnTo>
                    <a:pt x="334" y="62"/>
                  </a:lnTo>
                  <a:lnTo>
                    <a:pt x="332" y="64"/>
                  </a:lnTo>
                  <a:lnTo>
                    <a:pt x="28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8" name="Freeform 576"/>
            <p:cNvSpPr>
              <a:spLocks/>
            </p:cNvSpPr>
            <p:nvPr/>
          </p:nvSpPr>
          <p:spPr bwMode="auto">
            <a:xfrm>
              <a:off x="2882" y="1499"/>
              <a:ext cx="13" cy="10"/>
            </a:xfrm>
            <a:custGeom>
              <a:avLst/>
              <a:gdLst>
                <a:gd name="T0" fmla="*/ 0 w 215"/>
                <a:gd name="T1" fmla="*/ 0 h 161"/>
                <a:gd name="T2" fmla="*/ 0 w 215"/>
                <a:gd name="T3" fmla="*/ 0 h 161"/>
                <a:gd name="T4" fmla="*/ 0 w 215"/>
                <a:gd name="T5" fmla="*/ 0 h 161"/>
                <a:gd name="T6" fmla="*/ 0 w 215"/>
                <a:gd name="T7" fmla="*/ 0 h 161"/>
                <a:gd name="T8" fmla="*/ 0 w 215"/>
                <a:gd name="T9" fmla="*/ 0 h 161"/>
                <a:gd name="T10" fmla="*/ 0 w 215"/>
                <a:gd name="T11" fmla="*/ 0 h 161"/>
                <a:gd name="T12" fmla="*/ 0 w 215"/>
                <a:gd name="T13" fmla="*/ 0 h 161"/>
                <a:gd name="T14" fmla="*/ 0 w 215"/>
                <a:gd name="T15" fmla="*/ 0 h 161"/>
                <a:gd name="T16" fmla="*/ 0 w 215"/>
                <a:gd name="T17" fmla="*/ 0 h 161"/>
                <a:gd name="T18" fmla="*/ 0 w 215"/>
                <a:gd name="T19" fmla="*/ 0 h 161"/>
                <a:gd name="T20" fmla="*/ 0 w 215"/>
                <a:gd name="T21" fmla="*/ 0 h 161"/>
                <a:gd name="T22" fmla="*/ 0 w 215"/>
                <a:gd name="T23" fmla="*/ 0 h 161"/>
                <a:gd name="T24" fmla="*/ 0 w 215"/>
                <a:gd name="T25" fmla="*/ 0 h 161"/>
                <a:gd name="T26" fmla="*/ 0 w 215"/>
                <a:gd name="T27" fmla="*/ 0 h 161"/>
                <a:gd name="T28" fmla="*/ 0 w 215"/>
                <a:gd name="T29" fmla="*/ 0 h 161"/>
                <a:gd name="T30" fmla="*/ 0 w 215"/>
                <a:gd name="T31" fmla="*/ 0 h 161"/>
                <a:gd name="T32" fmla="*/ 0 w 215"/>
                <a:gd name="T33" fmla="*/ 0 h 161"/>
                <a:gd name="T34" fmla="*/ 0 w 215"/>
                <a:gd name="T35" fmla="*/ 0 h 161"/>
                <a:gd name="T36" fmla="*/ 0 w 215"/>
                <a:gd name="T37" fmla="*/ 0 h 161"/>
                <a:gd name="T38" fmla="*/ 0 w 215"/>
                <a:gd name="T39" fmla="*/ 0 h 161"/>
                <a:gd name="T40" fmla="*/ 0 w 215"/>
                <a:gd name="T41" fmla="*/ 0 h 161"/>
                <a:gd name="T42" fmla="*/ 0 w 215"/>
                <a:gd name="T43" fmla="*/ 0 h 161"/>
                <a:gd name="T44" fmla="*/ 0 w 215"/>
                <a:gd name="T45" fmla="*/ 0 h 161"/>
                <a:gd name="T46" fmla="*/ 0 w 215"/>
                <a:gd name="T47" fmla="*/ 0 h 161"/>
                <a:gd name="T48" fmla="*/ 0 w 215"/>
                <a:gd name="T49" fmla="*/ 0 h 161"/>
                <a:gd name="T50" fmla="*/ 0 w 215"/>
                <a:gd name="T51" fmla="*/ 0 h 161"/>
                <a:gd name="T52" fmla="*/ 0 w 215"/>
                <a:gd name="T53" fmla="*/ 0 h 161"/>
                <a:gd name="T54" fmla="*/ 0 w 215"/>
                <a:gd name="T55" fmla="*/ 0 h 161"/>
                <a:gd name="T56" fmla="*/ 0 w 215"/>
                <a:gd name="T57" fmla="*/ 0 h 161"/>
                <a:gd name="T58" fmla="*/ 0 w 215"/>
                <a:gd name="T59" fmla="*/ 0 h 161"/>
                <a:gd name="T60" fmla="*/ 0 w 215"/>
                <a:gd name="T61" fmla="*/ 0 h 161"/>
                <a:gd name="T62" fmla="*/ 0 w 215"/>
                <a:gd name="T63" fmla="*/ 0 h 161"/>
                <a:gd name="T64" fmla="*/ 0 w 215"/>
                <a:gd name="T65" fmla="*/ 0 h 16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5"/>
                <a:gd name="T100" fmla="*/ 0 h 161"/>
                <a:gd name="T101" fmla="*/ 215 w 215"/>
                <a:gd name="T102" fmla="*/ 161 h 16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5" h="161">
                  <a:moveTo>
                    <a:pt x="140" y="0"/>
                  </a:moveTo>
                  <a:lnTo>
                    <a:pt x="139" y="6"/>
                  </a:lnTo>
                  <a:lnTo>
                    <a:pt x="137" y="12"/>
                  </a:lnTo>
                  <a:lnTo>
                    <a:pt x="135" y="18"/>
                  </a:lnTo>
                  <a:lnTo>
                    <a:pt x="132" y="22"/>
                  </a:lnTo>
                  <a:lnTo>
                    <a:pt x="128" y="27"/>
                  </a:lnTo>
                  <a:lnTo>
                    <a:pt x="123" y="32"/>
                  </a:lnTo>
                  <a:lnTo>
                    <a:pt x="116" y="36"/>
                  </a:lnTo>
                  <a:lnTo>
                    <a:pt x="107" y="42"/>
                  </a:lnTo>
                  <a:lnTo>
                    <a:pt x="99" y="46"/>
                  </a:lnTo>
                  <a:lnTo>
                    <a:pt x="76" y="57"/>
                  </a:lnTo>
                  <a:lnTo>
                    <a:pt x="52" y="69"/>
                  </a:lnTo>
                  <a:lnTo>
                    <a:pt x="39" y="75"/>
                  </a:lnTo>
                  <a:lnTo>
                    <a:pt x="25" y="81"/>
                  </a:lnTo>
                  <a:lnTo>
                    <a:pt x="13" y="89"/>
                  </a:lnTo>
                  <a:lnTo>
                    <a:pt x="0" y="97"/>
                  </a:lnTo>
                  <a:lnTo>
                    <a:pt x="44" y="161"/>
                  </a:lnTo>
                  <a:lnTo>
                    <a:pt x="53" y="155"/>
                  </a:lnTo>
                  <a:lnTo>
                    <a:pt x="62" y="150"/>
                  </a:lnTo>
                  <a:lnTo>
                    <a:pt x="72" y="145"/>
                  </a:lnTo>
                  <a:lnTo>
                    <a:pt x="84" y="138"/>
                  </a:lnTo>
                  <a:lnTo>
                    <a:pt x="108" y="127"/>
                  </a:lnTo>
                  <a:lnTo>
                    <a:pt x="134" y="116"/>
                  </a:lnTo>
                  <a:lnTo>
                    <a:pt x="147" y="109"/>
                  </a:lnTo>
                  <a:lnTo>
                    <a:pt x="160" y="100"/>
                  </a:lnTo>
                  <a:lnTo>
                    <a:pt x="172" y="91"/>
                  </a:lnTo>
                  <a:lnTo>
                    <a:pt x="183" y="80"/>
                  </a:lnTo>
                  <a:lnTo>
                    <a:pt x="194" y="68"/>
                  </a:lnTo>
                  <a:lnTo>
                    <a:pt x="204" y="53"/>
                  </a:lnTo>
                  <a:lnTo>
                    <a:pt x="211" y="37"/>
                  </a:lnTo>
                  <a:lnTo>
                    <a:pt x="215" y="19"/>
                  </a:lnTo>
                  <a:lnTo>
                    <a:pt x="214" y="25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09" name="Freeform 577"/>
            <p:cNvSpPr>
              <a:spLocks/>
            </p:cNvSpPr>
            <p:nvPr/>
          </p:nvSpPr>
          <p:spPr bwMode="auto">
            <a:xfrm>
              <a:off x="2885" y="1483"/>
              <a:ext cx="11" cy="18"/>
            </a:xfrm>
            <a:custGeom>
              <a:avLst/>
              <a:gdLst>
                <a:gd name="T0" fmla="*/ 0 w 166"/>
                <a:gd name="T1" fmla="*/ 0 h 278"/>
                <a:gd name="T2" fmla="*/ 0 w 166"/>
                <a:gd name="T3" fmla="*/ 0 h 278"/>
                <a:gd name="T4" fmla="*/ 0 w 166"/>
                <a:gd name="T5" fmla="*/ 0 h 278"/>
                <a:gd name="T6" fmla="*/ 0 w 166"/>
                <a:gd name="T7" fmla="*/ 0 h 278"/>
                <a:gd name="T8" fmla="*/ 0 w 166"/>
                <a:gd name="T9" fmla="*/ 0 h 278"/>
                <a:gd name="T10" fmla="*/ 0 w 166"/>
                <a:gd name="T11" fmla="*/ 0 h 278"/>
                <a:gd name="T12" fmla="*/ 0 w 166"/>
                <a:gd name="T13" fmla="*/ 0 h 278"/>
                <a:gd name="T14" fmla="*/ 0 w 166"/>
                <a:gd name="T15" fmla="*/ 0 h 278"/>
                <a:gd name="T16" fmla="*/ 0 w 166"/>
                <a:gd name="T17" fmla="*/ 0 h 278"/>
                <a:gd name="T18" fmla="*/ 0 w 166"/>
                <a:gd name="T19" fmla="*/ 0 h 278"/>
                <a:gd name="T20" fmla="*/ 0 w 166"/>
                <a:gd name="T21" fmla="*/ 0 h 278"/>
                <a:gd name="T22" fmla="*/ 0 w 166"/>
                <a:gd name="T23" fmla="*/ 0 h 278"/>
                <a:gd name="T24" fmla="*/ 0 w 166"/>
                <a:gd name="T25" fmla="*/ 0 h 278"/>
                <a:gd name="T26" fmla="*/ 0 w 166"/>
                <a:gd name="T27" fmla="*/ 0 h 278"/>
                <a:gd name="T28" fmla="*/ 0 w 166"/>
                <a:gd name="T29" fmla="*/ 0 h 278"/>
                <a:gd name="T30" fmla="*/ 0 w 166"/>
                <a:gd name="T31" fmla="*/ 0 h 278"/>
                <a:gd name="T32" fmla="*/ 0 w 166"/>
                <a:gd name="T33" fmla="*/ 0 h 278"/>
                <a:gd name="T34" fmla="*/ 0 w 166"/>
                <a:gd name="T35" fmla="*/ 0 h 278"/>
                <a:gd name="T36" fmla="*/ 0 w 166"/>
                <a:gd name="T37" fmla="*/ 0 h 278"/>
                <a:gd name="T38" fmla="*/ 0 w 166"/>
                <a:gd name="T39" fmla="*/ 0 h 278"/>
                <a:gd name="T40" fmla="*/ 0 w 166"/>
                <a:gd name="T41" fmla="*/ 0 h 278"/>
                <a:gd name="T42" fmla="*/ 0 w 166"/>
                <a:gd name="T43" fmla="*/ 0 h 278"/>
                <a:gd name="T44" fmla="*/ 0 w 166"/>
                <a:gd name="T45" fmla="*/ 0 h 278"/>
                <a:gd name="T46" fmla="*/ 0 w 166"/>
                <a:gd name="T47" fmla="*/ 0 h 278"/>
                <a:gd name="T48" fmla="*/ 0 w 166"/>
                <a:gd name="T49" fmla="*/ 0 h 278"/>
                <a:gd name="T50" fmla="*/ 0 w 166"/>
                <a:gd name="T51" fmla="*/ 0 h 278"/>
                <a:gd name="T52" fmla="*/ 0 w 166"/>
                <a:gd name="T53" fmla="*/ 0 h 278"/>
                <a:gd name="T54" fmla="*/ 0 w 166"/>
                <a:gd name="T55" fmla="*/ 0 h 278"/>
                <a:gd name="T56" fmla="*/ 0 w 166"/>
                <a:gd name="T57" fmla="*/ 0 h 278"/>
                <a:gd name="T58" fmla="*/ 0 w 166"/>
                <a:gd name="T59" fmla="*/ 0 h 278"/>
                <a:gd name="T60" fmla="*/ 0 w 166"/>
                <a:gd name="T61" fmla="*/ 0 h 278"/>
                <a:gd name="T62" fmla="*/ 0 w 166"/>
                <a:gd name="T63" fmla="*/ 0 h 278"/>
                <a:gd name="T64" fmla="*/ 0 w 166"/>
                <a:gd name="T65" fmla="*/ 0 h 278"/>
                <a:gd name="T66" fmla="*/ 0 w 166"/>
                <a:gd name="T67" fmla="*/ 0 h 278"/>
                <a:gd name="T68" fmla="*/ 0 w 166"/>
                <a:gd name="T69" fmla="*/ 0 h 278"/>
                <a:gd name="T70" fmla="*/ 0 w 166"/>
                <a:gd name="T71" fmla="*/ 0 h 278"/>
                <a:gd name="T72" fmla="*/ 0 w 166"/>
                <a:gd name="T73" fmla="*/ 0 h 278"/>
                <a:gd name="T74" fmla="*/ 0 w 166"/>
                <a:gd name="T75" fmla="*/ 0 h 278"/>
                <a:gd name="T76" fmla="*/ 0 w 166"/>
                <a:gd name="T77" fmla="*/ 0 h 278"/>
                <a:gd name="T78" fmla="*/ 0 w 166"/>
                <a:gd name="T79" fmla="*/ 0 h 278"/>
                <a:gd name="T80" fmla="*/ 0 w 166"/>
                <a:gd name="T81" fmla="*/ 0 h 278"/>
                <a:gd name="T82" fmla="*/ 0 w 166"/>
                <a:gd name="T83" fmla="*/ 0 h 278"/>
                <a:gd name="T84" fmla="*/ 0 w 166"/>
                <a:gd name="T85" fmla="*/ 0 h 278"/>
                <a:gd name="T86" fmla="*/ 0 w 166"/>
                <a:gd name="T87" fmla="*/ 0 h 278"/>
                <a:gd name="T88" fmla="*/ 0 w 166"/>
                <a:gd name="T89" fmla="*/ 0 h 278"/>
                <a:gd name="T90" fmla="*/ 0 w 166"/>
                <a:gd name="T91" fmla="*/ 0 h 278"/>
                <a:gd name="T92" fmla="*/ 0 w 166"/>
                <a:gd name="T93" fmla="*/ 0 h 278"/>
                <a:gd name="T94" fmla="*/ 0 w 166"/>
                <a:gd name="T95" fmla="*/ 0 h 278"/>
                <a:gd name="T96" fmla="*/ 0 w 166"/>
                <a:gd name="T97" fmla="*/ 0 h 27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6"/>
                <a:gd name="T148" fmla="*/ 0 h 278"/>
                <a:gd name="T149" fmla="*/ 166 w 166"/>
                <a:gd name="T150" fmla="*/ 278 h 27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6" h="278">
                  <a:moveTo>
                    <a:pt x="0" y="77"/>
                  </a:moveTo>
                  <a:lnTo>
                    <a:pt x="0" y="77"/>
                  </a:lnTo>
                  <a:lnTo>
                    <a:pt x="6" y="78"/>
                  </a:lnTo>
                  <a:lnTo>
                    <a:pt x="12" y="79"/>
                  </a:lnTo>
                  <a:lnTo>
                    <a:pt x="18" y="80"/>
                  </a:lnTo>
                  <a:lnTo>
                    <a:pt x="23" y="82"/>
                  </a:lnTo>
                  <a:lnTo>
                    <a:pt x="28" y="85"/>
                  </a:lnTo>
                  <a:lnTo>
                    <a:pt x="32" y="87"/>
                  </a:lnTo>
                  <a:lnTo>
                    <a:pt x="37" y="90"/>
                  </a:lnTo>
                  <a:lnTo>
                    <a:pt x="42" y="94"/>
                  </a:lnTo>
                  <a:lnTo>
                    <a:pt x="46" y="98"/>
                  </a:lnTo>
                  <a:lnTo>
                    <a:pt x="50" y="103"/>
                  </a:lnTo>
                  <a:lnTo>
                    <a:pt x="55" y="108"/>
                  </a:lnTo>
                  <a:lnTo>
                    <a:pt x="59" y="113"/>
                  </a:lnTo>
                  <a:lnTo>
                    <a:pt x="67" y="125"/>
                  </a:lnTo>
                  <a:lnTo>
                    <a:pt x="73" y="138"/>
                  </a:lnTo>
                  <a:lnTo>
                    <a:pt x="79" y="153"/>
                  </a:lnTo>
                  <a:lnTo>
                    <a:pt x="83" y="168"/>
                  </a:lnTo>
                  <a:lnTo>
                    <a:pt x="86" y="183"/>
                  </a:lnTo>
                  <a:lnTo>
                    <a:pt x="88" y="199"/>
                  </a:lnTo>
                  <a:lnTo>
                    <a:pt x="88" y="214"/>
                  </a:lnTo>
                  <a:lnTo>
                    <a:pt x="87" y="229"/>
                  </a:lnTo>
                  <a:lnTo>
                    <a:pt x="85" y="242"/>
                  </a:lnTo>
                  <a:lnTo>
                    <a:pt x="82" y="253"/>
                  </a:lnTo>
                  <a:lnTo>
                    <a:pt x="156" y="278"/>
                  </a:lnTo>
                  <a:lnTo>
                    <a:pt x="161" y="257"/>
                  </a:lnTo>
                  <a:lnTo>
                    <a:pt x="164" y="237"/>
                  </a:lnTo>
                  <a:lnTo>
                    <a:pt x="166" y="215"/>
                  </a:lnTo>
                  <a:lnTo>
                    <a:pt x="165" y="193"/>
                  </a:lnTo>
                  <a:lnTo>
                    <a:pt x="162" y="171"/>
                  </a:lnTo>
                  <a:lnTo>
                    <a:pt x="158" y="150"/>
                  </a:lnTo>
                  <a:lnTo>
                    <a:pt x="152" y="128"/>
                  </a:lnTo>
                  <a:lnTo>
                    <a:pt x="144" y="108"/>
                  </a:lnTo>
                  <a:lnTo>
                    <a:pt x="134" y="87"/>
                  </a:lnTo>
                  <a:lnTo>
                    <a:pt x="123" y="70"/>
                  </a:lnTo>
                  <a:lnTo>
                    <a:pt x="115" y="59"/>
                  </a:lnTo>
                  <a:lnTo>
                    <a:pt x="108" y="51"/>
                  </a:lnTo>
                  <a:lnTo>
                    <a:pt x="101" y="43"/>
                  </a:lnTo>
                  <a:lnTo>
                    <a:pt x="91" y="35"/>
                  </a:lnTo>
                  <a:lnTo>
                    <a:pt x="83" y="28"/>
                  </a:lnTo>
                  <a:lnTo>
                    <a:pt x="73" y="22"/>
                  </a:lnTo>
                  <a:lnTo>
                    <a:pt x="63" y="15"/>
                  </a:lnTo>
                  <a:lnTo>
                    <a:pt x="52" y="11"/>
                  </a:lnTo>
                  <a:lnTo>
                    <a:pt x="41" y="7"/>
                  </a:lnTo>
                  <a:lnTo>
                    <a:pt x="30" y="3"/>
                  </a:lnTo>
                  <a:lnTo>
                    <a:pt x="18" y="1"/>
                  </a:lnTo>
                  <a:lnTo>
                    <a:pt x="5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0" name="Freeform 578"/>
            <p:cNvSpPr>
              <a:spLocks/>
            </p:cNvSpPr>
            <p:nvPr/>
          </p:nvSpPr>
          <p:spPr bwMode="auto">
            <a:xfrm>
              <a:off x="2823" y="1586"/>
              <a:ext cx="27" cy="9"/>
            </a:xfrm>
            <a:custGeom>
              <a:avLst/>
              <a:gdLst>
                <a:gd name="T0" fmla="*/ 0 w 424"/>
                <a:gd name="T1" fmla="*/ 0 h 141"/>
                <a:gd name="T2" fmla="*/ 0 w 424"/>
                <a:gd name="T3" fmla="*/ 0 h 141"/>
                <a:gd name="T4" fmla="*/ 0 w 424"/>
                <a:gd name="T5" fmla="*/ 0 h 141"/>
                <a:gd name="T6" fmla="*/ 0 w 424"/>
                <a:gd name="T7" fmla="*/ 0 h 141"/>
                <a:gd name="T8" fmla="*/ 0 w 424"/>
                <a:gd name="T9" fmla="*/ 0 h 141"/>
                <a:gd name="T10" fmla="*/ 0 w 424"/>
                <a:gd name="T11" fmla="*/ 0 h 141"/>
                <a:gd name="T12" fmla="*/ 0 w 424"/>
                <a:gd name="T13" fmla="*/ 0 h 141"/>
                <a:gd name="T14" fmla="*/ 0 w 424"/>
                <a:gd name="T15" fmla="*/ 0 h 141"/>
                <a:gd name="T16" fmla="*/ 0 w 424"/>
                <a:gd name="T17" fmla="*/ 0 h 141"/>
                <a:gd name="T18" fmla="*/ 0 w 424"/>
                <a:gd name="T19" fmla="*/ 0 h 141"/>
                <a:gd name="T20" fmla="*/ 0 w 424"/>
                <a:gd name="T21" fmla="*/ 0 h 141"/>
                <a:gd name="T22" fmla="*/ 0 w 424"/>
                <a:gd name="T23" fmla="*/ 0 h 141"/>
                <a:gd name="T24" fmla="*/ 0 w 424"/>
                <a:gd name="T25" fmla="*/ 0 h 141"/>
                <a:gd name="T26" fmla="*/ 0 w 424"/>
                <a:gd name="T27" fmla="*/ 0 h 141"/>
                <a:gd name="T28" fmla="*/ 0 w 424"/>
                <a:gd name="T29" fmla="*/ 0 h 141"/>
                <a:gd name="T30" fmla="*/ 0 w 424"/>
                <a:gd name="T31" fmla="*/ 0 h 141"/>
                <a:gd name="T32" fmla="*/ 0 w 424"/>
                <a:gd name="T33" fmla="*/ 0 h 141"/>
                <a:gd name="T34" fmla="*/ 0 w 424"/>
                <a:gd name="T35" fmla="*/ 0 h 141"/>
                <a:gd name="T36" fmla="*/ 0 w 424"/>
                <a:gd name="T37" fmla="*/ 0 h 141"/>
                <a:gd name="T38" fmla="*/ 0 w 424"/>
                <a:gd name="T39" fmla="*/ 0 h 141"/>
                <a:gd name="T40" fmla="*/ 0 w 424"/>
                <a:gd name="T41" fmla="*/ 0 h 141"/>
                <a:gd name="T42" fmla="*/ 0 w 424"/>
                <a:gd name="T43" fmla="*/ 0 h 141"/>
                <a:gd name="T44" fmla="*/ 0 w 424"/>
                <a:gd name="T45" fmla="*/ 0 h 141"/>
                <a:gd name="T46" fmla="*/ 0 w 424"/>
                <a:gd name="T47" fmla="*/ 0 h 141"/>
                <a:gd name="T48" fmla="*/ 0 w 424"/>
                <a:gd name="T49" fmla="*/ 0 h 141"/>
                <a:gd name="T50" fmla="*/ 0 w 424"/>
                <a:gd name="T51" fmla="*/ 0 h 141"/>
                <a:gd name="T52" fmla="*/ 0 w 424"/>
                <a:gd name="T53" fmla="*/ 0 h 141"/>
                <a:gd name="T54" fmla="*/ 0 w 424"/>
                <a:gd name="T55" fmla="*/ 0 h 141"/>
                <a:gd name="T56" fmla="*/ 0 w 424"/>
                <a:gd name="T57" fmla="*/ 0 h 141"/>
                <a:gd name="T58" fmla="*/ 0 w 424"/>
                <a:gd name="T59" fmla="*/ 0 h 141"/>
                <a:gd name="T60" fmla="*/ 0 w 424"/>
                <a:gd name="T61" fmla="*/ 0 h 141"/>
                <a:gd name="T62" fmla="*/ 0 w 424"/>
                <a:gd name="T63" fmla="*/ 0 h 141"/>
                <a:gd name="T64" fmla="*/ 0 w 424"/>
                <a:gd name="T65" fmla="*/ 0 h 141"/>
                <a:gd name="T66" fmla="*/ 0 w 424"/>
                <a:gd name="T67" fmla="*/ 0 h 141"/>
                <a:gd name="T68" fmla="*/ 0 w 424"/>
                <a:gd name="T69" fmla="*/ 0 h 141"/>
                <a:gd name="T70" fmla="*/ 0 w 424"/>
                <a:gd name="T71" fmla="*/ 0 h 141"/>
                <a:gd name="T72" fmla="*/ 0 w 424"/>
                <a:gd name="T73" fmla="*/ 0 h 141"/>
                <a:gd name="T74" fmla="*/ 0 w 424"/>
                <a:gd name="T75" fmla="*/ 0 h 141"/>
                <a:gd name="T76" fmla="*/ 0 w 424"/>
                <a:gd name="T77" fmla="*/ 0 h 141"/>
                <a:gd name="T78" fmla="*/ 0 w 424"/>
                <a:gd name="T79" fmla="*/ 0 h 141"/>
                <a:gd name="T80" fmla="*/ 0 w 424"/>
                <a:gd name="T81" fmla="*/ 0 h 1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4"/>
                <a:gd name="T124" fmla="*/ 0 h 141"/>
                <a:gd name="T125" fmla="*/ 424 w 424"/>
                <a:gd name="T126" fmla="*/ 141 h 1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4" h="141">
                  <a:moveTo>
                    <a:pt x="11" y="141"/>
                  </a:moveTo>
                  <a:lnTo>
                    <a:pt x="13" y="141"/>
                  </a:lnTo>
                  <a:lnTo>
                    <a:pt x="31" y="138"/>
                  </a:lnTo>
                  <a:lnTo>
                    <a:pt x="52" y="136"/>
                  </a:lnTo>
                  <a:lnTo>
                    <a:pt x="75" y="135"/>
                  </a:lnTo>
                  <a:lnTo>
                    <a:pt x="99" y="133"/>
                  </a:lnTo>
                  <a:lnTo>
                    <a:pt x="154" y="129"/>
                  </a:lnTo>
                  <a:lnTo>
                    <a:pt x="211" y="125"/>
                  </a:lnTo>
                  <a:lnTo>
                    <a:pt x="240" y="122"/>
                  </a:lnTo>
                  <a:lnTo>
                    <a:pt x="269" y="118"/>
                  </a:lnTo>
                  <a:lnTo>
                    <a:pt x="297" y="113"/>
                  </a:lnTo>
                  <a:lnTo>
                    <a:pt x="325" y="107"/>
                  </a:lnTo>
                  <a:lnTo>
                    <a:pt x="338" y="103"/>
                  </a:lnTo>
                  <a:lnTo>
                    <a:pt x="352" y="99"/>
                  </a:lnTo>
                  <a:lnTo>
                    <a:pt x="365" y="94"/>
                  </a:lnTo>
                  <a:lnTo>
                    <a:pt x="377" y="89"/>
                  </a:lnTo>
                  <a:lnTo>
                    <a:pt x="391" y="82"/>
                  </a:lnTo>
                  <a:lnTo>
                    <a:pt x="402" y="76"/>
                  </a:lnTo>
                  <a:lnTo>
                    <a:pt x="413" y="69"/>
                  </a:lnTo>
                  <a:lnTo>
                    <a:pt x="424" y="61"/>
                  </a:lnTo>
                  <a:lnTo>
                    <a:pt x="375" y="0"/>
                  </a:lnTo>
                  <a:lnTo>
                    <a:pt x="369" y="6"/>
                  </a:lnTo>
                  <a:lnTo>
                    <a:pt x="362" y="10"/>
                  </a:lnTo>
                  <a:lnTo>
                    <a:pt x="355" y="14"/>
                  </a:lnTo>
                  <a:lnTo>
                    <a:pt x="345" y="18"/>
                  </a:lnTo>
                  <a:lnTo>
                    <a:pt x="336" y="22"/>
                  </a:lnTo>
                  <a:lnTo>
                    <a:pt x="327" y="26"/>
                  </a:lnTo>
                  <a:lnTo>
                    <a:pt x="317" y="29"/>
                  </a:lnTo>
                  <a:lnTo>
                    <a:pt x="305" y="32"/>
                  </a:lnTo>
                  <a:lnTo>
                    <a:pt x="282" y="38"/>
                  </a:lnTo>
                  <a:lnTo>
                    <a:pt x="257" y="42"/>
                  </a:lnTo>
                  <a:lnTo>
                    <a:pt x="231" y="45"/>
                  </a:lnTo>
                  <a:lnTo>
                    <a:pt x="204" y="49"/>
                  </a:lnTo>
                  <a:lnTo>
                    <a:pt x="150" y="53"/>
                  </a:lnTo>
                  <a:lnTo>
                    <a:pt x="95" y="56"/>
                  </a:lnTo>
                  <a:lnTo>
                    <a:pt x="70" y="57"/>
                  </a:lnTo>
                  <a:lnTo>
                    <a:pt x="45" y="59"/>
                  </a:lnTo>
                  <a:lnTo>
                    <a:pt x="23" y="61"/>
                  </a:lnTo>
                  <a:lnTo>
                    <a:pt x="0" y="64"/>
                  </a:lnTo>
                  <a:lnTo>
                    <a:pt x="2" y="64"/>
                  </a:lnTo>
                  <a:lnTo>
                    <a:pt x="11" y="14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1" name="Freeform 579"/>
            <p:cNvSpPr>
              <a:spLocks/>
            </p:cNvSpPr>
            <p:nvPr/>
          </p:nvSpPr>
          <p:spPr bwMode="auto">
            <a:xfrm>
              <a:off x="2803" y="1590"/>
              <a:ext cx="21" cy="23"/>
            </a:xfrm>
            <a:custGeom>
              <a:avLst/>
              <a:gdLst>
                <a:gd name="T0" fmla="*/ 0 w 333"/>
                <a:gd name="T1" fmla="*/ 0 h 361"/>
                <a:gd name="T2" fmla="*/ 0 w 333"/>
                <a:gd name="T3" fmla="*/ 0 h 361"/>
                <a:gd name="T4" fmla="*/ 0 w 333"/>
                <a:gd name="T5" fmla="*/ 0 h 361"/>
                <a:gd name="T6" fmla="*/ 0 w 333"/>
                <a:gd name="T7" fmla="*/ 0 h 361"/>
                <a:gd name="T8" fmla="*/ 0 w 333"/>
                <a:gd name="T9" fmla="*/ 0 h 361"/>
                <a:gd name="T10" fmla="*/ 0 w 333"/>
                <a:gd name="T11" fmla="*/ 0 h 361"/>
                <a:gd name="T12" fmla="*/ 0 w 333"/>
                <a:gd name="T13" fmla="*/ 0 h 361"/>
                <a:gd name="T14" fmla="*/ 0 w 333"/>
                <a:gd name="T15" fmla="*/ 0 h 361"/>
                <a:gd name="T16" fmla="*/ 0 w 333"/>
                <a:gd name="T17" fmla="*/ 0 h 361"/>
                <a:gd name="T18" fmla="*/ 0 w 333"/>
                <a:gd name="T19" fmla="*/ 0 h 361"/>
                <a:gd name="T20" fmla="*/ 0 w 333"/>
                <a:gd name="T21" fmla="*/ 0 h 361"/>
                <a:gd name="T22" fmla="*/ 0 w 333"/>
                <a:gd name="T23" fmla="*/ 0 h 361"/>
                <a:gd name="T24" fmla="*/ 0 w 333"/>
                <a:gd name="T25" fmla="*/ 0 h 361"/>
                <a:gd name="T26" fmla="*/ 0 w 333"/>
                <a:gd name="T27" fmla="*/ 0 h 361"/>
                <a:gd name="T28" fmla="*/ 0 w 333"/>
                <a:gd name="T29" fmla="*/ 0 h 361"/>
                <a:gd name="T30" fmla="*/ 0 w 333"/>
                <a:gd name="T31" fmla="*/ 0 h 361"/>
                <a:gd name="T32" fmla="*/ 0 w 333"/>
                <a:gd name="T33" fmla="*/ 0 h 361"/>
                <a:gd name="T34" fmla="*/ 0 w 333"/>
                <a:gd name="T35" fmla="*/ 0 h 361"/>
                <a:gd name="T36" fmla="*/ 0 w 333"/>
                <a:gd name="T37" fmla="*/ 0 h 361"/>
                <a:gd name="T38" fmla="*/ 0 w 333"/>
                <a:gd name="T39" fmla="*/ 0 h 361"/>
                <a:gd name="T40" fmla="*/ 0 w 333"/>
                <a:gd name="T41" fmla="*/ 0 h 361"/>
                <a:gd name="T42" fmla="*/ 0 w 333"/>
                <a:gd name="T43" fmla="*/ 0 h 361"/>
                <a:gd name="T44" fmla="*/ 0 w 333"/>
                <a:gd name="T45" fmla="*/ 0 h 361"/>
                <a:gd name="T46" fmla="*/ 0 w 333"/>
                <a:gd name="T47" fmla="*/ 0 h 361"/>
                <a:gd name="T48" fmla="*/ 0 w 333"/>
                <a:gd name="T49" fmla="*/ 0 h 361"/>
                <a:gd name="T50" fmla="*/ 0 w 333"/>
                <a:gd name="T51" fmla="*/ 0 h 361"/>
                <a:gd name="T52" fmla="*/ 0 w 333"/>
                <a:gd name="T53" fmla="*/ 0 h 361"/>
                <a:gd name="T54" fmla="*/ 0 w 333"/>
                <a:gd name="T55" fmla="*/ 0 h 361"/>
                <a:gd name="T56" fmla="*/ 0 w 333"/>
                <a:gd name="T57" fmla="*/ 0 h 361"/>
                <a:gd name="T58" fmla="*/ 0 w 333"/>
                <a:gd name="T59" fmla="*/ 0 h 361"/>
                <a:gd name="T60" fmla="*/ 0 w 333"/>
                <a:gd name="T61" fmla="*/ 0 h 361"/>
                <a:gd name="T62" fmla="*/ 0 w 333"/>
                <a:gd name="T63" fmla="*/ 0 h 361"/>
                <a:gd name="T64" fmla="*/ 0 w 333"/>
                <a:gd name="T65" fmla="*/ 0 h 361"/>
                <a:gd name="T66" fmla="*/ 0 w 333"/>
                <a:gd name="T67" fmla="*/ 0 h 361"/>
                <a:gd name="T68" fmla="*/ 0 w 333"/>
                <a:gd name="T69" fmla="*/ 0 h 361"/>
                <a:gd name="T70" fmla="*/ 0 w 333"/>
                <a:gd name="T71" fmla="*/ 0 h 361"/>
                <a:gd name="T72" fmla="*/ 0 w 333"/>
                <a:gd name="T73" fmla="*/ 0 h 361"/>
                <a:gd name="T74" fmla="*/ 0 w 333"/>
                <a:gd name="T75" fmla="*/ 0 h 361"/>
                <a:gd name="T76" fmla="*/ 0 w 333"/>
                <a:gd name="T77" fmla="*/ 0 h 361"/>
                <a:gd name="T78" fmla="*/ 0 w 333"/>
                <a:gd name="T79" fmla="*/ 0 h 361"/>
                <a:gd name="T80" fmla="*/ 0 w 333"/>
                <a:gd name="T81" fmla="*/ 0 h 361"/>
                <a:gd name="T82" fmla="*/ 0 w 333"/>
                <a:gd name="T83" fmla="*/ 0 h 361"/>
                <a:gd name="T84" fmla="*/ 0 w 333"/>
                <a:gd name="T85" fmla="*/ 0 h 361"/>
                <a:gd name="T86" fmla="*/ 0 w 333"/>
                <a:gd name="T87" fmla="*/ 0 h 361"/>
                <a:gd name="T88" fmla="*/ 0 w 333"/>
                <a:gd name="T89" fmla="*/ 0 h 36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3"/>
                <a:gd name="T136" fmla="*/ 0 h 361"/>
                <a:gd name="T137" fmla="*/ 333 w 333"/>
                <a:gd name="T138" fmla="*/ 361 h 36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3" h="361">
                  <a:moveTo>
                    <a:pt x="71" y="358"/>
                  </a:moveTo>
                  <a:lnTo>
                    <a:pt x="70" y="361"/>
                  </a:lnTo>
                  <a:lnTo>
                    <a:pt x="89" y="322"/>
                  </a:lnTo>
                  <a:lnTo>
                    <a:pt x="112" y="277"/>
                  </a:lnTo>
                  <a:lnTo>
                    <a:pt x="124" y="254"/>
                  </a:lnTo>
                  <a:lnTo>
                    <a:pt x="137" y="231"/>
                  </a:lnTo>
                  <a:lnTo>
                    <a:pt x="152" y="209"/>
                  </a:lnTo>
                  <a:lnTo>
                    <a:pt x="167" y="186"/>
                  </a:lnTo>
                  <a:lnTo>
                    <a:pt x="184" y="166"/>
                  </a:lnTo>
                  <a:lnTo>
                    <a:pt x="202" y="146"/>
                  </a:lnTo>
                  <a:lnTo>
                    <a:pt x="210" y="138"/>
                  </a:lnTo>
                  <a:lnTo>
                    <a:pt x="219" y="129"/>
                  </a:lnTo>
                  <a:lnTo>
                    <a:pt x="230" y="121"/>
                  </a:lnTo>
                  <a:lnTo>
                    <a:pt x="240" y="114"/>
                  </a:lnTo>
                  <a:lnTo>
                    <a:pt x="250" y="106"/>
                  </a:lnTo>
                  <a:lnTo>
                    <a:pt x="260" y="100"/>
                  </a:lnTo>
                  <a:lnTo>
                    <a:pt x="272" y="95"/>
                  </a:lnTo>
                  <a:lnTo>
                    <a:pt x="283" y="90"/>
                  </a:lnTo>
                  <a:lnTo>
                    <a:pt x="295" y="86"/>
                  </a:lnTo>
                  <a:lnTo>
                    <a:pt x="308" y="82"/>
                  </a:lnTo>
                  <a:lnTo>
                    <a:pt x="320" y="79"/>
                  </a:lnTo>
                  <a:lnTo>
                    <a:pt x="333" y="77"/>
                  </a:lnTo>
                  <a:lnTo>
                    <a:pt x="324" y="0"/>
                  </a:lnTo>
                  <a:lnTo>
                    <a:pt x="306" y="3"/>
                  </a:lnTo>
                  <a:lnTo>
                    <a:pt x="288" y="7"/>
                  </a:lnTo>
                  <a:lnTo>
                    <a:pt x="271" y="12"/>
                  </a:lnTo>
                  <a:lnTo>
                    <a:pt x="254" y="18"/>
                  </a:lnTo>
                  <a:lnTo>
                    <a:pt x="239" y="25"/>
                  </a:lnTo>
                  <a:lnTo>
                    <a:pt x="224" y="33"/>
                  </a:lnTo>
                  <a:lnTo>
                    <a:pt x="209" y="41"/>
                  </a:lnTo>
                  <a:lnTo>
                    <a:pt x="195" y="50"/>
                  </a:lnTo>
                  <a:lnTo>
                    <a:pt x="182" y="60"/>
                  </a:lnTo>
                  <a:lnTo>
                    <a:pt x="169" y="71"/>
                  </a:lnTo>
                  <a:lnTo>
                    <a:pt x="157" y="82"/>
                  </a:lnTo>
                  <a:lnTo>
                    <a:pt x="146" y="93"/>
                  </a:lnTo>
                  <a:lnTo>
                    <a:pt x="124" y="116"/>
                  </a:lnTo>
                  <a:lnTo>
                    <a:pt x="105" y="140"/>
                  </a:lnTo>
                  <a:lnTo>
                    <a:pt x="87" y="166"/>
                  </a:lnTo>
                  <a:lnTo>
                    <a:pt x="72" y="191"/>
                  </a:lnTo>
                  <a:lnTo>
                    <a:pt x="57" y="216"/>
                  </a:lnTo>
                  <a:lnTo>
                    <a:pt x="43" y="241"/>
                  </a:lnTo>
                  <a:lnTo>
                    <a:pt x="21" y="287"/>
                  </a:lnTo>
                  <a:lnTo>
                    <a:pt x="1" y="325"/>
                  </a:lnTo>
                  <a:lnTo>
                    <a:pt x="0" y="327"/>
                  </a:lnTo>
                  <a:lnTo>
                    <a:pt x="71" y="3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2" name="Freeform 580"/>
            <p:cNvSpPr>
              <a:spLocks/>
            </p:cNvSpPr>
            <p:nvPr/>
          </p:nvSpPr>
          <p:spPr bwMode="auto">
            <a:xfrm>
              <a:off x="2797" y="1611"/>
              <a:ext cx="11" cy="39"/>
            </a:xfrm>
            <a:custGeom>
              <a:avLst/>
              <a:gdLst>
                <a:gd name="T0" fmla="*/ 0 w 166"/>
                <a:gd name="T1" fmla="*/ 0 h 631"/>
                <a:gd name="T2" fmla="*/ 0 w 166"/>
                <a:gd name="T3" fmla="*/ 0 h 631"/>
                <a:gd name="T4" fmla="*/ 0 w 166"/>
                <a:gd name="T5" fmla="*/ 0 h 631"/>
                <a:gd name="T6" fmla="*/ 0 w 166"/>
                <a:gd name="T7" fmla="*/ 0 h 631"/>
                <a:gd name="T8" fmla="*/ 0 w 166"/>
                <a:gd name="T9" fmla="*/ 0 h 631"/>
                <a:gd name="T10" fmla="*/ 0 w 166"/>
                <a:gd name="T11" fmla="*/ 0 h 631"/>
                <a:gd name="T12" fmla="*/ 0 w 166"/>
                <a:gd name="T13" fmla="*/ 0 h 631"/>
                <a:gd name="T14" fmla="*/ 0 w 166"/>
                <a:gd name="T15" fmla="*/ 0 h 631"/>
                <a:gd name="T16" fmla="*/ 0 w 166"/>
                <a:gd name="T17" fmla="*/ 0 h 631"/>
                <a:gd name="T18" fmla="*/ 0 w 166"/>
                <a:gd name="T19" fmla="*/ 0 h 631"/>
                <a:gd name="T20" fmla="*/ 0 w 166"/>
                <a:gd name="T21" fmla="*/ 0 h 631"/>
                <a:gd name="T22" fmla="*/ 0 w 166"/>
                <a:gd name="T23" fmla="*/ 0 h 631"/>
                <a:gd name="T24" fmla="*/ 0 w 166"/>
                <a:gd name="T25" fmla="*/ 0 h 631"/>
                <a:gd name="T26" fmla="*/ 0 w 166"/>
                <a:gd name="T27" fmla="*/ 0 h 631"/>
                <a:gd name="T28" fmla="*/ 0 w 166"/>
                <a:gd name="T29" fmla="*/ 0 h 631"/>
                <a:gd name="T30" fmla="*/ 0 w 166"/>
                <a:gd name="T31" fmla="*/ 0 h 631"/>
                <a:gd name="T32" fmla="*/ 0 w 166"/>
                <a:gd name="T33" fmla="*/ 0 h 631"/>
                <a:gd name="T34" fmla="*/ 0 w 166"/>
                <a:gd name="T35" fmla="*/ 0 h 631"/>
                <a:gd name="T36" fmla="*/ 0 w 166"/>
                <a:gd name="T37" fmla="*/ 0 h 631"/>
                <a:gd name="T38" fmla="*/ 0 w 166"/>
                <a:gd name="T39" fmla="*/ 0 h 631"/>
                <a:gd name="T40" fmla="*/ 0 w 166"/>
                <a:gd name="T41" fmla="*/ 0 h 631"/>
                <a:gd name="T42" fmla="*/ 0 w 166"/>
                <a:gd name="T43" fmla="*/ 0 h 631"/>
                <a:gd name="T44" fmla="*/ 0 w 166"/>
                <a:gd name="T45" fmla="*/ 0 h 631"/>
                <a:gd name="T46" fmla="*/ 0 w 166"/>
                <a:gd name="T47" fmla="*/ 0 h 631"/>
                <a:gd name="T48" fmla="*/ 0 w 166"/>
                <a:gd name="T49" fmla="*/ 0 h 631"/>
                <a:gd name="T50" fmla="*/ 0 w 166"/>
                <a:gd name="T51" fmla="*/ 0 h 631"/>
                <a:gd name="T52" fmla="*/ 0 w 166"/>
                <a:gd name="T53" fmla="*/ 0 h 631"/>
                <a:gd name="T54" fmla="*/ 0 w 166"/>
                <a:gd name="T55" fmla="*/ 0 h 631"/>
                <a:gd name="T56" fmla="*/ 0 w 166"/>
                <a:gd name="T57" fmla="*/ 0 h 631"/>
                <a:gd name="T58" fmla="*/ 0 w 166"/>
                <a:gd name="T59" fmla="*/ 0 h 631"/>
                <a:gd name="T60" fmla="*/ 0 w 166"/>
                <a:gd name="T61" fmla="*/ 0 h 631"/>
                <a:gd name="T62" fmla="*/ 0 w 166"/>
                <a:gd name="T63" fmla="*/ 0 h 631"/>
                <a:gd name="T64" fmla="*/ 0 w 166"/>
                <a:gd name="T65" fmla="*/ 0 h 631"/>
                <a:gd name="T66" fmla="*/ 0 w 166"/>
                <a:gd name="T67" fmla="*/ 0 h 631"/>
                <a:gd name="T68" fmla="*/ 0 w 166"/>
                <a:gd name="T69" fmla="*/ 0 h 631"/>
                <a:gd name="T70" fmla="*/ 0 w 166"/>
                <a:gd name="T71" fmla="*/ 0 h 631"/>
                <a:gd name="T72" fmla="*/ 0 w 166"/>
                <a:gd name="T73" fmla="*/ 0 h 631"/>
                <a:gd name="T74" fmla="*/ 0 w 166"/>
                <a:gd name="T75" fmla="*/ 0 h 631"/>
                <a:gd name="T76" fmla="*/ 0 w 166"/>
                <a:gd name="T77" fmla="*/ 0 h 631"/>
                <a:gd name="T78" fmla="*/ 0 w 166"/>
                <a:gd name="T79" fmla="*/ 0 h 631"/>
                <a:gd name="T80" fmla="*/ 0 w 166"/>
                <a:gd name="T81" fmla="*/ 0 h 631"/>
                <a:gd name="T82" fmla="*/ 0 w 166"/>
                <a:gd name="T83" fmla="*/ 0 h 631"/>
                <a:gd name="T84" fmla="*/ 0 w 166"/>
                <a:gd name="T85" fmla="*/ 0 h 631"/>
                <a:gd name="T86" fmla="*/ 0 w 166"/>
                <a:gd name="T87" fmla="*/ 0 h 631"/>
                <a:gd name="T88" fmla="*/ 0 w 166"/>
                <a:gd name="T89" fmla="*/ 0 h 631"/>
                <a:gd name="T90" fmla="*/ 0 w 166"/>
                <a:gd name="T91" fmla="*/ 0 h 631"/>
                <a:gd name="T92" fmla="*/ 0 w 166"/>
                <a:gd name="T93" fmla="*/ 0 h 631"/>
                <a:gd name="T94" fmla="*/ 0 w 166"/>
                <a:gd name="T95" fmla="*/ 0 h 631"/>
                <a:gd name="T96" fmla="*/ 0 w 166"/>
                <a:gd name="T97" fmla="*/ 0 h 631"/>
                <a:gd name="T98" fmla="*/ 0 w 166"/>
                <a:gd name="T99" fmla="*/ 0 h 631"/>
                <a:gd name="T100" fmla="*/ 0 w 166"/>
                <a:gd name="T101" fmla="*/ 0 h 631"/>
                <a:gd name="T102" fmla="*/ 0 w 166"/>
                <a:gd name="T103" fmla="*/ 0 h 631"/>
                <a:gd name="T104" fmla="*/ 0 w 166"/>
                <a:gd name="T105" fmla="*/ 0 h 631"/>
                <a:gd name="T106" fmla="*/ 0 w 166"/>
                <a:gd name="T107" fmla="*/ 0 h 631"/>
                <a:gd name="T108" fmla="*/ 0 w 166"/>
                <a:gd name="T109" fmla="*/ 0 h 631"/>
                <a:gd name="T110" fmla="*/ 0 w 166"/>
                <a:gd name="T111" fmla="*/ 0 h 631"/>
                <a:gd name="T112" fmla="*/ 0 w 166"/>
                <a:gd name="T113" fmla="*/ 0 h 63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6"/>
                <a:gd name="T172" fmla="*/ 0 h 631"/>
                <a:gd name="T173" fmla="*/ 166 w 166"/>
                <a:gd name="T174" fmla="*/ 631 h 63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6" h="631">
                  <a:moveTo>
                    <a:pt x="140" y="574"/>
                  </a:moveTo>
                  <a:lnTo>
                    <a:pt x="141" y="575"/>
                  </a:lnTo>
                  <a:lnTo>
                    <a:pt x="131" y="564"/>
                  </a:lnTo>
                  <a:lnTo>
                    <a:pt x="122" y="552"/>
                  </a:lnTo>
                  <a:lnTo>
                    <a:pt x="114" y="540"/>
                  </a:lnTo>
                  <a:lnTo>
                    <a:pt x="106" y="525"/>
                  </a:lnTo>
                  <a:lnTo>
                    <a:pt x="99" y="511"/>
                  </a:lnTo>
                  <a:lnTo>
                    <a:pt x="94" y="497"/>
                  </a:lnTo>
                  <a:lnTo>
                    <a:pt x="89" y="481"/>
                  </a:lnTo>
                  <a:lnTo>
                    <a:pt x="86" y="465"/>
                  </a:lnTo>
                  <a:lnTo>
                    <a:pt x="82" y="448"/>
                  </a:lnTo>
                  <a:lnTo>
                    <a:pt x="80" y="431"/>
                  </a:lnTo>
                  <a:lnTo>
                    <a:pt x="79" y="414"/>
                  </a:lnTo>
                  <a:lnTo>
                    <a:pt x="78" y="395"/>
                  </a:lnTo>
                  <a:lnTo>
                    <a:pt x="78" y="377"/>
                  </a:lnTo>
                  <a:lnTo>
                    <a:pt x="78" y="358"/>
                  </a:lnTo>
                  <a:lnTo>
                    <a:pt x="80" y="339"/>
                  </a:lnTo>
                  <a:lnTo>
                    <a:pt x="82" y="320"/>
                  </a:lnTo>
                  <a:lnTo>
                    <a:pt x="84" y="301"/>
                  </a:lnTo>
                  <a:lnTo>
                    <a:pt x="87" y="281"/>
                  </a:lnTo>
                  <a:lnTo>
                    <a:pt x="90" y="262"/>
                  </a:lnTo>
                  <a:lnTo>
                    <a:pt x="94" y="243"/>
                  </a:lnTo>
                  <a:lnTo>
                    <a:pt x="103" y="204"/>
                  </a:lnTo>
                  <a:lnTo>
                    <a:pt x="115" y="167"/>
                  </a:lnTo>
                  <a:lnTo>
                    <a:pt x="127" y="130"/>
                  </a:lnTo>
                  <a:lnTo>
                    <a:pt x="139" y="95"/>
                  </a:lnTo>
                  <a:lnTo>
                    <a:pt x="153" y="62"/>
                  </a:lnTo>
                  <a:lnTo>
                    <a:pt x="166" y="31"/>
                  </a:lnTo>
                  <a:lnTo>
                    <a:pt x="95" y="0"/>
                  </a:lnTo>
                  <a:lnTo>
                    <a:pt x="81" y="33"/>
                  </a:lnTo>
                  <a:lnTo>
                    <a:pt x="66" y="67"/>
                  </a:lnTo>
                  <a:lnTo>
                    <a:pt x="53" y="105"/>
                  </a:lnTo>
                  <a:lnTo>
                    <a:pt x="41" y="144"/>
                  </a:lnTo>
                  <a:lnTo>
                    <a:pt x="30" y="184"/>
                  </a:lnTo>
                  <a:lnTo>
                    <a:pt x="19" y="225"/>
                  </a:lnTo>
                  <a:lnTo>
                    <a:pt x="14" y="247"/>
                  </a:lnTo>
                  <a:lnTo>
                    <a:pt x="10" y="268"/>
                  </a:lnTo>
                  <a:lnTo>
                    <a:pt x="7" y="290"/>
                  </a:lnTo>
                  <a:lnTo>
                    <a:pt x="4" y="311"/>
                  </a:lnTo>
                  <a:lnTo>
                    <a:pt x="2" y="333"/>
                  </a:lnTo>
                  <a:lnTo>
                    <a:pt x="1" y="354"/>
                  </a:lnTo>
                  <a:lnTo>
                    <a:pt x="0" y="376"/>
                  </a:lnTo>
                  <a:lnTo>
                    <a:pt x="0" y="397"/>
                  </a:lnTo>
                  <a:lnTo>
                    <a:pt x="1" y="419"/>
                  </a:lnTo>
                  <a:lnTo>
                    <a:pt x="3" y="439"/>
                  </a:lnTo>
                  <a:lnTo>
                    <a:pt x="6" y="461"/>
                  </a:lnTo>
                  <a:lnTo>
                    <a:pt x="10" y="481"/>
                  </a:lnTo>
                  <a:lnTo>
                    <a:pt x="14" y="502"/>
                  </a:lnTo>
                  <a:lnTo>
                    <a:pt x="20" y="521"/>
                  </a:lnTo>
                  <a:lnTo>
                    <a:pt x="29" y="541"/>
                  </a:lnTo>
                  <a:lnTo>
                    <a:pt x="37" y="560"/>
                  </a:lnTo>
                  <a:lnTo>
                    <a:pt x="47" y="579"/>
                  </a:lnTo>
                  <a:lnTo>
                    <a:pt x="58" y="596"/>
                  </a:lnTo>
                  <a:lnTo>
                    <a:pt x="72" y="613"/>
                  </a:lnTo>
                  <a:lnTo>
                    <a:pt x="86" y="630"/>
                  </a:lnTo>
                  <a:lnTo>
                    <a:pt x="87" y="631"/>
                  </a:lnTo>
                  <a:lnTo>
                    <a:pt x="140" y="57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3" name="Freeform 581"/>
            <p:cNvSpPr>
              <a:spLocks/>
            </p:cNvSpPr>
            <p:nvPr/>
          </p:nvSpPr>
          <p:spPr bwMode="auto">
            <a:xfrm>
              <a:off x="2803" y="1637"/>
              <a:ext cx="21" cy="15"/>
            </a:xfrm>
            <a:custGeom>
              <a:avLst/>
              <a:gdLst>
                <a:gd name="T0" fmla="*/ 0 w 344"/>
                <a:gd name="T1" fmla="*/ 0 h 231"/>
                <a:gd name="T2" fmla="*/ 0 w 344"/>
                <a:gd name="T3" fmla="*/ 0 h 231"/>
                <a:gd name="T4" fmla="*/ 0 w 344"/>
                <a:gd name="T5" fmla="*/ 0 h 231"/>
                <a:gd name="T6" fmla="*/ 0 w 344"/>
                <a:gd name="T7" fmla="*/ 0 h 231"/>
                <a:gd name="T8" fmla="*/ 0 w 344"/>
                <a:gd name="T9" fmla="*/ 0 h 231"/>
                <a:gd name="T10" fmla="*/ 0 w 344"/>
                <a:gd name="T11" fmla="*/ 0 h 231"/>
                <a:gd name="T12" fmla="*/ 0 w 344"/>
                <a:gd name="T13" fmla="*/ 0 h 231"/>
                <a:gd name="T14" fmla="*/ 0 w 344"/>
                <a:gd name="T15" fmla="*/ 0 h 231"/>
                <a:gd name="T16" fmla="*/ 0 w 344"/>
                <a:gd name="T17" fmla="*/ 0 h 231"/>
                <a:gd name="T18" fmla="*/ 0 w 344"/>
                <a:gd name="T19" fmla="*/ 0 h 231"/>
                <a:gd name="T20" fmla="*/ 0 w 344"/>
                <a:gd name="T21" fmla="*/ 0 h 231"/>
                <a:gd name="T22" fmla="*/ 0 w 344"/>
                <a:gd name="T23" fmla="*/ 0 h 231"/>
                <a:gd name="T24" fmla="*/ 0 w 344"/>
                <a:gd name="T25" fmla="*/ 0 h 231"/>
                <a:gd name="T26" fmla="*/ 0 w 344"/>
                <a:gd name="T27" fmla="*/ 0 h 231"/>
                <a:gd name="T28" fmla="*/ 0 w 344"/>
                <a:gd name="T29" fmla="*/ 0 h 231"/>
                <a:gd name="T30" fmla="*/ 0 w 344"/>
                <a:gd name="T31" fmla="*/ 0 h 231"/>
                <a:gd name="T32" fmla="*/ 0 w 344"/>
                <a:gd name="T33" fmla="*/ 0 h 231"/>
                <a:gd name="T34" fmla="*/ 0 w 344"/>
                <a:gd name="T35" fmla="*/ 0 h 231"/>
                <a:gd name="T36" fmla="*/ 0 w 344"/>
                <a:gd name="T37" fmla="*/ 0 h 231"/>
                <a:gd name="T38" fmla="*/ 0 w 344"/>
                <a:gd name="T39" fmla="*/ 0 h 231"/>
                <a:gd name="T40" fmla="*/ 0 w 344"/>
                <a:gd name="T41" fmla="*/ 0 h 231"/>
                <a:gd name="T42" fmla="*/ 0 w 344"/>
                <a:gd name="T43" fmla="*/ 0 h 231"/>
                <a:gd name="T44" fmla="*/ 0 w 344"/>
                <a:gd name="T45" fmla="*/ 0 h 231"/>
                <a:gd name="T46" fmla="*/ 0 w 344"/>
                <a:gd name="T47" fmla="*/ 0 h 231"/>
                <a:gd name="T48" fmla="*/ 0 w 344"/>
                <a:gd name="T49" fmla="*/ 0 h 231"/>
                <a:gd name="T50" fmla="*/ 0 w 344"/>
                <a:gd name="T51" fmla="*/ 0 h 231"/>
                <a:gd name="T52" fmla="*/ 0 w 344"/>
                <a:gd name="T53" fmla="*/ 0 h 231"/>
                <a:gd name="T54" fmla="*/ 0 w 344"/>
                <a:gd name="T55" fmla="*/ 0 h 231"/>
                <a:gd name="T56" fmla="*/ 0 w 344"/>
                <a:gd name="T57" fmla="*/ 0 h 231"/>
                <a:gd name="T58" fmla="*/ 0 w 344"/>
                <a:gd name="T59" fmla="*/ 0 h 231"/>
                <a:gd name="T60" fmla="*/ 0 w 344"/>
                <a:gd name="T61" fmla="*/ 0 h 231"/>
                <a:gd name="T62" fmla="*/ 0 w 344"/>
                <a:gd name="T63" fmla="*/ 0 h 231"/>
                <a:gd name="T64" fmla="*/ 0 w 344"/>
                <a:gd name="T65" fmla="*/ 0 h 231"/>
                <a:gd name="T66" fmla="*/ 0 w 344"/>
                <a:gd name="T67" fmla="*/ 0 h 231"/>
                <a:gd name="T68" fmla="*/ 0 w 344"/>
                <a:gd name="T69" fmla="*/ 0 h 231"/>
                <a:gd name="T70" fmla="*/ 0 w 344"/>
                <a:gd name="T71" fmla="*/ 0 h 231"/>
                <a:gd name="T72" fmla="*/ 0 w 344"/>
                <a:gd name="T73" fmla="*/ 0 h 231"/>
                <a:gd name="T74" fmla="*/ 0 w 344"/>
                <a:gd name="T75" fmla="*/ 0 h 231"/>
                <a:gd name="T76" fmla="*/ 0 w 344"/>
                <a:gd name="T77" fmla="*/ 0 h 231"/>
                <a:gd name="T78" fmla="*/ 0 w 344"/>
                <a:gd name="T79" fmla="*/ 0 h 231"/>
                <a:gd name="T80" fmla="*/ 0 w 344"/>
                <a:gd name="T81" fmla="*/ 0 h 231"/>
                <a:gd name="T82" fmla="*/ 0 w 344"/>
                <a:gd name="T83" fmla="*/ 0 h 231"/>
                <a:gd name="T84" fmla="*/ 0 w 344"/>
                <a:gd name="T85" fmla="*/ 0 h 231"/>
                <a:gd name="T86" fmla="*/ 0 w 344"/>
                <a:gd name="T87" fmla="*/ 0 h 231"/>
                <a:gd name="T88" fmla="*/ 0 w 344"/>
                <a:gd name="T89" fmla="*/ 0 h 231"/>
                <a:gd name="T90" fmla="*/ 0 w 344"/>
                <a:gd name="T91" fmla="*/ 0 h 231"/>
                <a:gd name="T92" fmla="*/ 0 w 344"/>
                <a:gd name="T93" fmla="*/ 0 h 231"/>
                <a:gd name="T94" fmla="*/ 0 w 344"/>
                <a:gd name="T95" fmla="*/ 0 h 231"/>
                <a:gd name="T96" fmla="*/ 0 w 344"/>
                <a:gd name="T97" fmla="*/ 0 h 23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4"/>
                <a:gd name="T148" fmla="*/ 0 h 231"/>
                <a:gd name="T149" fmla="*/ 344 w 344"/>
                <a:gd name="T150" fmla="*/ 231 h 23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4" h="231">
                  <a:moveTo>
                    <a:pt x="329" y="1"/>
                  </a:moveTo>
                  <a:lnTo>
                    <a:pt x="330" y="0"/>
                  </a:lnTo>
                  <a:lnTo>
                    <a:pt x="316" y="3"/>
                  </a:lnTo>
                  <a:lnTo>
                    <a:pt x="301" y="7"/>
                  </a:lnTo>
                  <a:lnTo>
                    <a:pt x="287" y="13"/>
                  </a:lnTo>
                  <a:lnTo>
                    <a:pt x="273" y="19"/>
                  </a:lnTo>
                  <a:lnTo>
                    <a:pt x="248" y="32"/>
                  </a:lnTo>
                  <a:lnTo>
                    <a:pt x="223" y="48"/>
                  </a:lnTo>
                  <a:lnTo>
                    <a:pt x="179" y="80"/>
                  </a:lnTo>
                  <a:lnTo>
                    <a:pt x="139" y="113"/>
                  </a:lnTo>
                  <a:lnTo>
                    <a:pt x="121" y="126"/>
                  </a:lnTo>
                  <a:lnTo>
                    <a:pt x="103" y="138"/>
                  </a:lnTo>
                  <a:lnTo>
                    <a:pt x="96" y="142"/>
                  </a:lnTo>
                  <a:lnTo>
                    <a:pt x="89" y="146"/>
                  </a:lnTo>
                  <a:lnTo>
                    <a:pt x="83" y="149"/>
                  </a:lnTo>
                  <a:lnTo>
                    <a:pt x="77" y="152"/>
                  </a:lnTo>
                  <a:lnTo>
                    <a:pt x="73" y="154"/>
                  </a:lnTo>
                  <a:lnTo>
                    <a:pt x="69" y="155"/>
                  </a:lnTo>
                  <a:lnTo>
                    <a:pt x="66" y="155"/>
                  </a:lnTo>
                  <a:lnTo>
                    <a:pt x="63" y="155"/>
                  </a:lnTo>
                  <a:lnTo>
                    <a:pt x="61" y="154"/>
                  </a:lnTo>
                  <a:lnTo>
                    <a:pt x="59" y="153"/>
                  </a:lnTo>
                  <a:lnTo>
                    <a:pt x="56" y="152"/>
                  </a:lnTo>
                  <a:lnTo>
                    <a:pt x="53" y="148"/>
                  </a:lnTo>
                  <a:lnTo>
                    <a:pt x="0" y="205"/>
                  </a:lnTo>
                  <a:lnTo>
                    <a:pt x="11" y="214"/>
                  </a:lnTo>
                  <a:lnTo>
                    <a:pt x="24" y="222"/>
                  </a:lnTo>
                  <a:lnTo>
                    <a:pt x="37" y="227"/>
                  </a:lnTo>
                  <a:lnTo>
                    <a:pt x="50" y="230"/>
                  </a:lnTo>
                  <a:lnTo>
                    <a:pt x="65" y="231"/>
                  </a:lnTo>
                  <a:lnTo>
                    <a:pt x="78" y="231"/>
                  </a:lnTo>
                  <a:lnTo>
                    <a:pt x="90" y="228"/>
                  </a:lnTo>
                  <a:lnTo>
                    <a:pt x="102" y="225"/>
                  </a:lnTo>
                  <a:lnTo>
                    <a:pt x="114" y="221"/>
                  </a:lnTo>
                  <a:lnTo>
                    <a:pt x="125" y="215"/>
                  </a:lnTo>
                  <a:lnTo>
                    <a:pt x="135" y="210"/>
                  </a:lnTo>
                  <a:lnTo>
                    <a:pt x="147" y="203"/>
                  </a:lnTo>
                  <a:lnTo>
                    <a:pt x="167" y="188"/>
                  </a:lnTo>
                  <a:lnTo>
                    <a:pt x="186" y="173"/>
                  </a:lnTo>
                  <a:lnTo>
                    <a:pt x="226" y="141"/>
                  </a:lnTo>
                  <a:lnTo>
                    <a:pt x="267" y="112"/>
                  </a:lnTo>
                  <a:lnTo>
                    <a:pt x="287" y="99"/>
                  </a:lnTo>
                  <a:lnTo>
                    <a:pt x="307" y="88"/>
                  </a:lnTo>
                  <a:lnTo>
                    <a:pt x="316" y="85"/>
                  </a:lnTo>
                  <a:lnTo>
                    <a:pt x="325" y="81"/>
                  </a:lnTo>
                  <a:lnTo>
                    <a:pt x="334" y="79"/>
                  </a:lnTo>
                  <a:lnTo>
                    <a:pt x="343" y="77"/>
                  </a:lnTo>
                  <a:lnTo>
                    <a:pt x="344" y="76"/>
                  </a:lnTo>
                  <a:lnTo>
                    <a:pt x="329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4" name="Freeform 582"/>
            <p:cNvSpPr>
              <a:spLocks/>
            </p:cNvSpPr>
            <p:nvPr/>
          </p:nvSpPr>
          <p:spPr bwMode="auto">
            <a:xfrm>
              <a:off x="2823" y="1625"/>
              <a:ext cx="55" cy="17"/>
            </a:xfrm>
            <a:custGeom>
              <a:avLst/>
              <a:gdLst>
                <a:gd name="T0" fmla="*/ 0 w 869"/>
                <a:gd name="T1" fmla="*/ 0 h 277"/>
                <a:gd name="T2" fmla="*/ 0 w 869"/>
                <a:gd name="T3" fmla="*/ 0 h 277"/>
                <a:gd name="T4" fmla="*/ 0 w 869"/>
                <a:gd name="T5" fmla="*/ 0 h 277"/>
                <a:gd name="T6" fmla="*/ 0 w 869"/>
                <a:gd name="T7" fmla="*/ 0 h 277"/>
                <a:gd name="T8" fmla="*/ 0 w 869"/>
                <a:gd name="T9" fmla="*/ 0 h 277"/>
                <a:gd name="T10" fmla="*/ 0 w 869"/>
                <a:gd name="T11" fmla="*/ 0 h 277"/>
                <a:gd name="T12" fmla="*/ 0 w 869"/>
                <a:gd name="T13" fmla="*/ 0 h 277"/>
                <a:gd name="T14" fmla="*/ 0 w 869"/>
                <a:gd name="T15" fmla="*/ 0 h 277"/>
                <a:gd name="T16" fmla="*/ 0 w 869"/>
                <a:gd name="T17" fmla="*/ 0 h 277"/>
                <a:gd name="T18" fmla="*/ 0 w 869"/>
                <a:gd name="T19" fmla="*/ 0 h 277"/>
                <a:gd name="T20" fmla="*/ 0 w 869"/>
                <a:gd name="T21" fmla="*/ 0 h 277"/>
                <a:gd name="T22" fmla="*/ 0 w 869"/>
                <a:gd name="T23" fmla="*/ 0 h 277"/>
                <a:gd name="T24" fmla="*/ 0 w 869"/>
                <a:gd name="T25" fmla="*/ 0 h 277"/>
                <a:gd name="T26" fmla="*/ 0 w 869"/>
                <a:gd name="T27" fmla="*/ 0 h 277"/>
                <a:gd name="T28" fmla="*/ 0 w 869"/>
                <a:gd name="T29" fmla="*/ 0 h 277"/>
                <a:gd name="T30" fmla="*/ 0 w 869"/>
                <a:gd name="T31" fmla="*/ 0 h 277"/>
                <a:gd name="T32" fmla="*/ 0 w 869"/>
                <a:gd name="T33" fmla="*/ 0 h 277"/>
                <a:gd name="T34" fmla="*/ 0 w 869"/>
                <a:gd name="T35" fmla="*/ 0 h 277"/>
                <a:gd name="T36" fmla="*/ 0 w 869"/>
                <a:gd name="T37" fmla="*/ 0 h 277"/>
                <a:gd name="T38" fmla="*/ 0 w 869"/>
                <a:gd name="T39" fmla="*/ 0 h 277"/>
                <a:gd name="T40" fmla="*/ 0 w 869"/>
                <a:gd name="T41" fmla="*/ 0 h 277"/>
                <a:gd name="T42" fmla="*/ 0 w 869"/>
                <a:gd name="T43" fmla="*/ 0 h 277"/>
                <a:gd name="T44" fmla="*/ 0 w 869"/>
                <a:gd name="T45" fmla="*/ 0 h 277"/>
                <a:gd name="T46" fmla="*/ 0 w 869"/>
                <a:gd name="T47" fmla="*/ 0 h 277"/>
                <a:gd name="T48" fmla="*/ 0 w 869"/>
                <a:gd name="T49" fmla="*/ 0 h 277"/>
                <a:gd name="T50" fmla="*/ 0 w 869"/>
                <a:gd name="T51" fmla="*/ 0 h 277"/>
                <a:gd name="T52" fmla="*/ 0 w 869"/>
                <a:gd name="T53" fmla="*/ 0 h 277"/>
                <a:gd name="T54" fmla="*/ 0 w 869"/>
                <a:gd name="T55" fmla="*/ 0 h 277"/>
                <a:gd name="T56" fmla="*/ 0 w 869"/>
                <a:gd name="T57" fmla="*/ 0 h 277"/>
                <a:gd name="T58" fmla="*/ 0 w 869"/>
                <a:gd name="T59" fmla="*/ 0 h 277"/>
                <a:gd name="T60" fmla="*/ 0 w 869"/>
                <a:gd name="T61" fmla="*/ 0 h 277"/>
                <a:gd name="T62" fmla="*/ 0 w 869"/>
                <a:gd name="T63" fmla="*/ 0 h 277"/>
                <a:gd name="T64" fmla="*/ 0 w 869"/>
                <a:gd name="T65" fmla="*/ 0 h 277"/>
                <a:gd name="T66" fmla="*/ 0 w 869"/>
                <a:gd name="T67" fmla="*/ 0 h 277"/>
                <a:gd name="T68" fmla="*/ 0 w 869"/>
                <a:gd name="T69" fmla="*/ 0 h 277"/>
                <a:gd name="T70" fmla="*/ 0 w 869"/>
                <a:gd name="T71" fmla="*/ 0 h 277"/>
                <a:gd name="T72" fmla="*/ 0 w 869"/>
                <a:gd name="T73" fmla="*/ 0 h 277"/>
                <a:gd name="T74" fmla="*/ 0 w 869"/>
                <a:gd name="T75" fmla="*/ 0 h 277"/>
                <a:gd name="T76" fmla="*/ 0 w 869"/>
                <a:gd name="T77" fmla="*/ 0 h 277"/>
                <a:gd name="T78" fmla="*/ 0 w 869"/>
                <a:gd name="T79" fmla="*/ 0 h 277"/>
                <a:gd name="T80" fmla="*/ 0 w 869"/>
                <a:gd name="T81" fmla="*/ 0 h 277"/>
                <a:gd name="T82" fmla="*/ 0 w 869"/>
                <a:gd name="T83" fmla="*/ 0 h 277"/>
                <a:gd name="T84" fmla="*/ 0 w 869"/>
                <a:gd name="T85" fmla="*/ 0 h 277"/>
                <a:gd name="T86" fmla="*/ 0 w 869"/>
                <a:gd name="T87" fmla="*/ 0 h 277"/>
                <a:gd name="T88" fmla="*/ 0 w 869"/>
                <a:gd name="T89" fmla="*/ 0 h 277"/>
                <a:gd name="T90" fmla="*/ 0 w 869"/>
                <a:gd name="T91" fmla="*/ 0 h 277"/>
                <a:gd name="T92" fmla="*/ 0 w 869"/>
                <a:gd name="T93" fmla="*/ 0 h 277"/>
                <a:gd name="T94" fmla="*/ 0 w 869"/>
                <a:gd name="T95" fmla="*/ 0 h 277"/>
                <a:gd name="T96" fmla="*/ 0 w 869"/>
                <a:gd name="T97" fmla="*/ 0 h 277"/>
                <a:gd name="T98" fmla="*/ 0 w 869"/>
                <a:gd name="T99" fmla="*/ 0 h 277"/>
                <a:gd name="T100" fmla="*/ 0 w 869"/>
                <a:gd name="T101" fmla="*/ 0 h 277"/>
                <a:gd name="T102" fmla="*/ 0 w 869"/>
                <a:gd name="T103" fmla="*/ 0 h 277"/>
                <a:gd name="T104" fmla="*/ 0 w 869"/>
                <a:gd name="T105" fmla="*/ 0 h 277"/>
                <a:gd name="T106" fmla="*/ 0 w 869"/>
                <a:gd name="T107" fmla="*/ 0 h 277"/>
                <a:gd name="T108" fmla="*/ 0 w 869"/>
                <a:gd name="T109" fmla="*/ 0 h 277"/>
                <a:gd name="T110" fmla="*/ 0 w 869"/>
                <a:gd name="T111" fmla="*/ 0 h 277"/>
                <a:gd name="T112" fmla="*/ 0 w 869"/>
                <a:gd name="T113" fmla="*/ 0 h 2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69"/>
                <a:gd name="T172" fmla="*/ 0 h 277"/>
                <a:gd name="T173" fmla="*/ 869 w 869"/>
                <a:gd name="T174" fmla="*/ 277 h 2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69" h="277">
                  <a:moveTo>
                    <a:pt x="808" y="0"/>
                  </a:moveTo>
                  <a:lnTo>
                    <a:pt x="808" y="0"/>
                  </a:lnTo>
                  <a:lnTo>
                    <a:pt x="791" y="21"/>
                  </a:lnTo>
                  <a:lnTo>
                    <a:pt x="773" y="40"/>
                  </a:lnTo>
                  <a:lnTo>
                    <a:pt x="754" y="57"/>
                  </a:lnTo>
                  <a:lnTo>
                    <a:pt x="736" y="73"/>
                  </a:lnTo>
                  <a:lnTo>
                    <a:pt x="716" y="87"/>
                  </a:lnTo>
                  <a:lnTo>
                    <a:pt x="696" y="99"/>
                  </a:lnTo>
                  <a:lnTo>
                    <a:pt x="675" y="111"/>
                  </a:lnTo>
                  <a:lnTo>
                    <a:pt x="654" y="120"/>
                  </a:lnTo>
                  <a:lnTo>
                    <a:pt x="631" y="129"/>
                  </a:lnTo>
                  <a:lnTo>
                    <a:pt x="609" y="137"/>
                  </a:lnTo>
                  <a:lnTo>
                    <a:pt x="585" y="144"/>
                  </a:lnTo>
                  <a:lnTo>
                    <a:pt x="561" y="150"/>
                  </a:lnTo>
                  <a:lnTo>
                    <a:pt x="536" y="155"/>
                  </a:lnTo>
                  <a:lnTo>
                    <a:pt x="511" y="159"/>
                  </a:lnTo>
                  <a:lnTo>
                    <a:pt x="485" y="163"/>
                  </a:lnTo>
                  <a:lnTo>
                    <a:pt x="459" y="166"/>
                  </a:lnTo>
                  <a:lnTo>
                    <a:pt x="405" y="170"/>
                  </a:lnTo>
                  <a:lnTo>
                    <a:pt x="349" y="173"/>
                  </a:lnTo>
                  <a:lnTo>
                    <a:pt x="292" y="175"/>
                  </a:lnTo>
                  <a:lnTo>
                    <a:pt x="235" y="177"/>
                  </a:lnTo>
                  <a:lnTo>
                    <a:pt x="176" y="180"/>
                  </a:lnTo>
                  <a:lnTo>
                    <a:pt x="118" y="185"/>
                  </a:lnTo>
                  <a:lnTo>
                    <a:pt x="88" y="188"/>
                  </a:lnTo>
                  <a:lnTo>
                    <a:pt x="59" y="192"/>
                  </a:lnTo>
                  <a:lnTo>
                    <a:pt x="30" y="196"/>
                  </a:lnTo>
                  <a:lnTo>
                    <a:pt x="0" y="202"/>
                  </a:lnTo>
                  <a:lnTo>
                    <a:pt x="15" y="277"/>
                  </a:lnTo>
                  <a:lnTo>
                    <a:pt x="42" y="273"/>
                  </a:lnTo>
                  <a:lnTo>
                    <a:pt x="70" y="267"/>
                  </a:lnTo>
                  <a:lnTo>
                    <a:pt x="97" y="264"/>
                  </a:lnTo>
                  <a:lnTo>
                    <a:pt x="125" y="261"/>
                  </a:lnTo>
                  <a:lnTo>
                    <a:pt x="181" y="257"/>
                  </a:lnTo>
                  <a:lnTo>
                    <a:pt x="238" y="254"/>
                  </a:lnTo>
                  <a:lnTo>
                    <a:pt x="295" y="252"/>
                  </a:lnTo>
                  <a:lnTo>
                    <a:pt x="353" y="250"/>
                  </a:lnTo>
                  <a:lnTo>
                    <a:pt x="410" y="247"/>
                  </a:lnTo>
                  <a:lnTo>
                    <a:pt x="466" y="243"/>
                  </a:lnTo>
                  <a:lnTo>
                    <a:pt x="494" y="240"/>
                  </a:lnTo>
                  <a:lnTo>
                    <a:pt x="523" y="236"/>
                  </a:lnTo>
                  <a:lnTo>
                    <a:pt x="550" y="231"/>
                  </a:lnTo>
                  <a:lnTo>
                    <a:pt x="578" y="225"/>
                  </a:lnTo>
                  <a:lnTo>
                    <a:pt x="605" y="218"/>
                  </a:lnTo>
                  <a:lnTo>
                    <a:pt x="631" y="211"/>
                  </a:lnTo>
                  <a:lnTo>
                    <a:pt x="658" y="202"/>
                  </a:lnTo>
                  <a:lnTo>
                    <a:pt x="685" y="192"/>
                  </a:lnTo>
                  <a:lnTo>
                    <a:pt x="710" y="179"/>
                  </a:lnTo>
                  <a:lnTo>
                    <a:pt x="735" y="166"/>
                  </a:lnTo>
                  <a:lnTo>
                    <a:pt x="759" y="151"/>
                  </a:lnTo>
                  <a:lnTo>
                    <a:pt x="783" y="134"/>
                  </a:lnTo>
                  <a:lnTo>
                    <a:pt x="806" y="115"/>
                  </a:lnTo>
                  <a:lnTo>
                    <a:pt x="828" y="94"/>
                  </a:lnTo>
                  <a:lnTo>
                    <a:pt x="850" y="72"/>
                  </a:lnTo>
                  <a:lnTo>
                    <a:pt x="869" y="47"/>
                  </a:lnTo>
                  <a:lnTo>
                    <a:pt x="869" y="46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5" name="Freeform 583"/>
            <p:cNvSpPr>
              <a:spLocks/>
            </p:cNvSpPr>
            <p:nvPr/>
          </p:nvSpPr>
          <p:spPr bwMode="auto">
            <a:xfrm>
              <a:off x="2848" y="1586"/>
              <a:ext cx="34" cy="42"/>
            </a:xfrm>
            <a:custGeom>
              <a:avLst/>
              <a:gdLst>
                <a:gd name="T0" fmla="*/ 0 w 539"/>
                <a:gd name="T1" fmla="*/ 0 h 670"/>
                <a:gd name="T2" fmla="*/ 0 w 539"/>
                <a:gd name="T3" fmla="*/ 0 h 670"/>
                <a:gd name="T4" fmla="*/ 0 w 539"/>
                <a:gd name="T5" fmla="*/ 0 h 670"/>
                <a:gd name="T6" fmla="*/ 0 w 539"/>
                <a:gd name="T7" fmla="*/ 0 h 670"/>
                <a:gd name="T8" fmla="*/ 0 w 539"/>
                <a:gd name="T9" fmla="*/ 0 h 670"/>
                <a:gd name="T10" fmla="*/ 0 w 539"/>
                <a:gd name="T11" fmla="*/ 0 h 670"/>
                <a:gd name="T12" fmla="*/ 0 w 539"/>
                <a:gd name="T13" fmla="*/ 0 h 670"/>
                <a:gd name="T14" fmla="*/ 0 w 539"/>
                <a:gd name="T15" fmla="*/ 0 h 670"/>
                <a:gd name="T16" fmla="*/ 0 w 539"/>
                <a:gd name="T17" fmla="*/ 0 h 670"/>
                <a:gd name="T18" fmla="*/ 0 w 539"/>
                <a:gd name="T19" fmla="*/ 0 h 670"/>
                <a:gd name="T20" fmla="*/ 0 w 539"/>
                <a:gd name="T21" fmla="*/ 0 h 670"/>
                <a:gd name="T22" fmla="*/ 0 w 539"/>
                <a:gd name="T23" fmla="*/ 0 h 670"/>
                <a:gd name="T24" fmla="*/ 0 w 539"/>
                <a:gd name="T25" fmla="*/ 0 h 670"/>
                <a:gd name="T26" fmla="*/ 0 w 539"/>
                <a:gd name="T27" fmla="*/ 0 h 670"/>
                <a:gd name="T28" fmla="*/ 0 w 539"/>
                <a:gd name="T29" fmla="*/ 0 h 670"/>
                <a:gd name="T30" fmla="*/ 0 w 539"/>
                <a:gd name="T31" fmla="*/ 0 h 670"/>
                <a:gd name="T32" fmla="*/ 0 w 539"/>
                <a:gd name="T33" fmla="*/ 0 h 670"/>
                <a:gd name="T34" fmla="*/ 0 w 539"/>
                <a:gd name="T35" fmla="*/ 0 h 670"/>
                <a:gd name="T36" fmla="*/ 0 w 539"/>
                <a:gd name="T37" fmla="*/ 0 h 670"/>
                <a:gd name="T38" fmla="*/ 0 w 539"/>
                <a:gd name="T39" fmla="*/ 0 h 670"/>
                <a:gd name="T40" fmla="*/ 0 w 539"/>
                <a:gd name="T41" fmla="*/ 0 h 670"/>
                <a:gd name="T42" fmla="*/ 0 w 539"/>
                <a:gd name="T43" fmla="*/ 0 h 670"/>
                <a:gd name="T44" fmla="*/ 0 w 539"/>
                <a:gd name="T45" fmla="*/ 0 h 670"/>
                <a:gd name="T46" fmla="*/ 0 w 539"/>
                <a:gd name="T47" fmla="*/ 0 h 670"/>
                <a:gd name="T48" fmla="*/ 0 w 539"/>
                <a:gd name="T49" fmla="*/ 0 h 670"/>
                <a:gd name="T50" fmla="*/ 0 w 539"/>
                <a:gd name="T51" fmla="*/ 0 h 670"/>
                <a:gd name="T52" fmla="*/ 0 w 539"/>
                <a:gd name="T53" fmla="*/ 0 h 670"/>
                <a:gd name="T54" fmla="*/ 0 w 539"/>
                <a:gd name="T55" fmla="*/ 0 h 670"/>
                <a:gd name="T56" fmla="*/ 0 w 539"/>
                <a:gd name="T57" fmla="*/ 0 h 670"/>
                <a:gd name="T58" fmla="*/ 0 w 539"/>
                <a:gd name="T59" fmla="*/ 0 h 670"/>
                <a:gd name="T60" fmla="*/ 0 w 539"/>
                <a:gd name="T61" fmla="*/ 0 h 670"/>
                <a:gd name="T62" fmla="*/ 0 w 539"/>
                <a:gd name="T63" fmla="*/ 0 h 670"/>
                <a:gd name="T64" fmla="*/ 0 w 539"/>
                <a:gd name="T65" fmla="*/ 0 h 670"/>
                <a:gd name="T66" fmla="*/ 0 w 539"/>
                <a:gd name="T67" fmla="*/ 0 h 670"/>
                <a:gd name="T68" fmla="*/ 0 w 539"/>
                <a:gd name="T69" fmla="*/ 0 h 670"/>
                <a:gd name="T70" fmla="*/ 0 w 539"/>
                <a:gd name="T71" fmla="*/ 0 h 670"/>
                <a:gd name="T72" fmla="*/ 0 w 539"/>
                <a:gd name="T73" fmla="*/ 0 h 670"/>
                <a:gd name="T74" fmla="*/ 0 w 539"/>
                <a:gd name="T75" fmla="*/ 0 h 670"/>
                <a:gd name="T76" fmla="*/ 0 w 539"/>
                <a:gd name="T77" fmla="*/ 0 h 670"/>
                <a:gd name="T78" fmla="*/ 0 w 539"/>
                <a:gd name="T79" fmla="*/ 0 h 670"/>
                <a:gd name="T80" fmla="*/ 0 w 539"/>
                <a:gd name="T81" fmla="*/ 0 h 670"/>
                <a:gd name="T82" fmla="*/ 0 w 539"/>
                <a:gd name="T83" fmla="*/ 0 h 670"/>
                <a:gd name="T84" fmla="*/ 0 w 539"/>
                <a:gd name="T85" fmla="*/ 0 h 6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39"/>
                <a:gd name="T130" fmla="*/ 0 h 670"/>
                <a:gd name="T131" fmla="*/ 539 w 539"/>
                <a:gd name="T132" fmla="*/ 670 h 6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39" h="670">
                  <a:moveTo>
                    <a:pt x="0" y="76"/>
                  </a:moveTo>
                  <a:lnTo>
                    <a:pt x="23" y="82"/>
                  </a:lnTo>
                  <a:lnTo>
                    <a:pt x="48" y="88"/>
                  </a:lnTo>
                  <a:lnTo>
                    <a:pt x="72" y="97"/>
                  </a:lnTo>
                  <a:lnTo>
                    <a:pt x="98" y="106"/>
                  </a:lnTo>
                  <a:lnTo>
                    <a:pt x="123" y="116"/>
                  </a:lnTo>
                  <a:lnTo>
                    <a:pt x="148" y="127"/>
                  </a:lnTo>
                  <a:lnTo>
                    <a:pt x="173" y="141"/>
                  </a:lnTo>
                  <a:lnTo>
                    <a:pt x="197" y="154"/>
                  </a:lnTo>
                  <a:lnTo>
                    <a:pt x="222" y="168"/>
                  </a:lnTo>
                  <a:lnTo>
                    <a:pt x="247" y="184"/>
                  </a:lnTo>
                  <a:lnTo>
                    <a:pt x="269" y="200"/>
                  </a:lnTo>
                  <a:lnTo>
                    <a:pt x="292" y="217"/>
                  </a:lnTo>
                  <a:lnTo>
                    <a:pt x="313" y="235"/>
                  </a:lnTo>
                  <a:lnTo>
                    <a:pt x="334" y="253"/>
                  </a:lnTo>
                  <a:lnTo>
                    <a:pt x="353" y="273"/>
                  </a:lnTo>
                  <a:lnTo>
                    <a:pt x="372" y="292"/>
                  </a:lnTo>
                  <a:lnTo>
                    <a:pt x="388" y="312"/>
                  </a:lnTo>
                  <a:lnTo>
                    <a:pt x="403" y="332"/>
                  </a:lnTo>
                  <a:lnTo>
                    <a:pt x="417" y="353"/>
                  </a:lnTo>
                  <a:lnTo>
                    <a:pt x="429" y="373"/>
                  </a:lnTo>
                  <a:lnTo>
                    <a:pt x="439" y="394"/>
                  </a:lnTo>
                  <a:lnTo>
                    <a:pt x="447" y="415"/>
                  </a:lnTo>
                  <a:lnTo>
                    <a:pt x="451" y="425"/>
                  </a:lnTo>
                  <a:lnTo>
                    <a:pt x="454" y="436"/>
                  </a:lnTo>
                  <a:lnTo>
                    <a:pt x="456" y="446"/>
                  </a:lnTo>
                  <a:lnTo>
                    <a:pt x="458" y="456"/>
                  </a:lnTo>
                  <a:lnTo>
                    <a:pt x="460" y="467"/>
                  </a:lnTo>
                  <a:lnTo>
                    <a:pt x="461" y="478"/>
                  </a:lnTo>
                  <a:lnTo>
                    <a:pt x="461" y="488"/>
                  </a:lnTo>
                  <a:lnTo>
                    <a:pt x="461" y="498"/>
                  </a:lnTo>
                  <a:lnTo>
                    <a:pt x="460" y="508"/>
                  </a:lnTo>
                  <a:lnTo>
                    <a:pt x="459" y="519"/>
                  </a:lnTo>
                  <a:lnTo>
                    <a:pt x="458" y="529"/>
                  </a:lnTo>
                  <a:lnTo>
                    <a:pt x="455" y="539"/>
                  </a:lnTo>
                  <a:lnTo>
                    <a:pt x="452" y="550"/>
                  </a:lnTo>
                  <a:lnTo>
                    <a:pt x="449" y="561"/>
                  </a:lnTo>
                  <a:lnTo>
                    <a:pt x="444" y="571"/>
                  </a:lnTo>
                  <a:lnTo>
                    <a:pt x="439" y="581"/>
                  </a:lnTo>
                  <a:lnTo>
                    <a:pt x="434" y="592"/>
                  </a:lnTo>
                  <a:lnTo>
                    <a:pt x="428" y="603"/>
                  </a:lnTo>
                  <a:lnTo>
                    <a:pt x="421" y="614"/>
                  </a:lnTo>
                  <a:lnTo>
                    <a:pt x="414" y="624"/>
                  </a:lnTo>
                  <a:lnTo>
                    <a:pt x="475" y="670"/>
                  </a:lnTo>
                  <a:lnTo>
                    <a:pt x="485" y="657"/>
                  </a:lnTo>
                  <a:lnTo>
                    <a:pt x="495" y="644"/>
                  </a:lnTo>
                  <a:lnTo>
                    <a:pt x="502" y="629"/>
                  </a:lnTo>
                  <a:lnTo>
                    <a:pt x="509" y="615"/>
                  </a:lnTo>
                  <a:lnTo>
                    <a:pt x="516" y="601"/>
                  </a:lnTo>
                  <a:lnTo>
                    <a:pt x="521" y="587"/>
                  </a:lnTo>
                  <a:lnTo>
                    <a:pt x="526" y="573"/>
                  </a:lnTo>
                  <a:lnTo>
                    <a:pt x="531" y="559"/>
                  </a:lnTo>
                  <a:lnTo>
                    <a:pt x="534" y="544"/>
                  </a:lnTo>
                  <a:lnTo>
                    <a:pt x="536" y="530"/>
                  </a:lnTo>
                  <a:lnTo>
                    <a:pt x="538" y="516"/>
                  </a:lnTo>
                  <a:lnTo>
                    <a:pt x="539" y="500"/>
                  </a:lnTo>
                  <a:lnTo>
                    <a:pt x="539" y="487"/>
                  </a:lnTo>
                  <a:lnTo>
                    <a:pt x="538" y="472"/>
                  </a:lnTo>
                  <a:lnTo>
                    <a:pt x="537" y="458"/>
                  </a:lnTo>
                  <a:lnTo>
                    <a:pt x="535" y="444"/>
                  </a:lnTo>
                  <a:lnTo>
                    <a:pt x="532" y="430"/>
                  </a:lnTo>
                  <a:lnTo>
                    <a:pt x="528" y="416"/>
                  </a:lnTo>
                  <a:lnTo>
                    <a:pt x="524" y="403"/>
                  </a:lnTo>
                  <a:lnTo>
                    <a:pt x="520" y="388"/>
                  </a:lnTo>
                  <a:lnTo>
                    <a:pt x="510" y="363"/>
                  </a:lnTo>
                  <a:lnTo>
                    <a:pt x="497" y="337"/>
                  </a:lnTo>
                  <a:lnTo>
                    <a:pt x="482" y="312"/>
                  </a:lnTo>
                  <a:lnTo>
                    <a:pt x="467" y="287"/>
                  </a:lnTo>
                  <a:lnTo>
                    <a:pt x="449" y="263"/>
                  </a:lnTo>
                  <a:lnTo>
                    <a:pt x="429" y="241"/>
                  </a:lnTo>
                  <a:lnTo>
                    <a:pt x="409" y="218"/>
                  </a:lnTo>
                  <a:lnTo>
                    <a:pt x="387" y="197"/>
                  </a:lnTo>
                  <a:lnTo>
                    <a:pt x="363" y="176"/>
                  </a:lnTo>
                  <a:lnTo>
                    <a:pt x="340" y="157"/>
                  </a:lnTo>
                  <a:lnTo>
                    <a:pt x="315" y="137"/>
                  </a:lnTo>
                  <a:lnTo>
                    <a:pt x="290" y="120"/>
                  </a:lnTo>
                  <a:lnTo>
                    <a:pt x="263" y="103"/>
                  </a:lnTo>
                  <a:lnTo>
                    <a:pt x="236" y="86"/>
                  </a:lnTo>
                  <a:lnTo>
                    <a:pt x="209" y="72"/>
                  </a:lnTo>
                  <a:lnTo>
                    <a:pt x="181" y="58"/>
                  </a:lnTo>
                  <a:lnTo>
                    <a:pt x="153" y="45"/>
                  </a:lnTo>
                  <a:lnTo>
                    <a:pt x="126" y="34"/>
                  </a:lnTo>
                  <a:lnTo>
                    <a:pt x="98" y="24"/>
                  </a:lnTo>
                  <a:lnTo>
                    <a:pt x="70" y="15"/>
                  </a:lnTo>
                  <a:lnTo>
                    <a:pt x="42" y="6"/>
                  </a:lnTo>
                  <a:lnTo>
                    <a:pt x="15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6" name="Freeform 584"/>
            <p:cNvSpPr>
              <a:spLocks/>
            </p:cNvSpPr>
            <p:nvPr/>
          </p:nvSpPr>
          <p:spPr bwMode="auto">
            <a:xfrm>
              <a:off x="2935" y="1592"/>
              <a:ext cx="56" cy="36"/>
            </a:xfrm>
            <a:custGeom>
              <a:avLst/>
              <a:gdLst>
                <a:gd name="T0" fmla="*/ 0 w 897"/>
                <a:gd name="T1" fmla="*/ 0 h 578"/>
                <a:gd name="T2" fmla="*/ 0 w 897"/>
                <a:gd name="T3" fmla="*/ 0 h 578"/>
                <a:gd name="T4" fmla="*/ 0 w 897"/>
                <a:gd name="T5" fmla="*/ 0 h 578"/>
                <a:gd name="T6" fmla="*/ 0 w 897"/>
                <a:gd name="T7" fmla="*/ 0 h 578"/>
                <a:gd name="T8" fmla="*/ 0 w 897"/>
                <a:gd name="T9" fmla="*/ 0 h 578"/>
                <a:gd name="T10" fmla="*/ 0 w 897"/>
                <a:gd name="T11" fmla="*/ 0 h 578"/>
                <a:gd name="T12" fmla="*/ 0 w 897"/>
                <a:gd name="T13" fmla="*/ 0 h 578"/>
                <a:gd name="T14" fmla="*/ 0 w 897"/>
                <a:gd name="T15" fmla="*/ 0 h 578"/>
                <a:gd name="T16" fmla="*/ 0 w 897"/>
                <a:gd name="T17" fmla="*/ 0 h 578"/>
                <a:gd name="T18" fmla="*/ 0 w 897"/>
                <a:gd name="T19" fmla="*/ 0 h 578"/>
                <a:gd name="T20" fmla="*/ 0 w 897"/>
                <a:gd name="T21" fmla="*/ 0 h 578"/>
                <a:gd name="T22" fmla="*/ 0 w 897"/>
                <a:gd name="T23" fmla="*/ 0 h 578"/>
                <a:gd name="T24" fmla="*/ 0 w 897"/>
                <a:gd name="T25" fmla="*/ 0 h 578"/>
                <a:gd name="T26" fmla="*/ 0 w 897"/>
                <a:gd name="T27" fmla="*/ 0 h 578"/>
                <a:gd name="T28" fmla="*/ 0 w 897"/>
                <a:gd name="T29" fmla="*/ 0 h 578"/>
                <a:gd name="T30" fmla="*/ 0 w 897"/>
                <a:gd name="T31" fmla="*/ 0 h 578"/>
                <a:gd name="T32" fmla="*/ 0 w 897"/>
                <a:gd name="T33" fmla="*/ 0 h 578"/>
                <a:gd name="T34" fmla="*/ 0 w 897"/>
                <a:gd name="T35" fmla="*/ 0 h 578"/>
                <a:gd name="T36" fmla="*/ 0 w 897"/>
                <a:gd name="T37" fmla="*/ 0 h 578"/>
                <a:gd name="T38" fmla="*/ 0 w 897"/>
                <a:gd name="T39" fmla="*/ 0 h 578"/>
                <a:gd name="T40" fmla="*/ 0 w 897"/>
                <a:gd name="T41" fmla="*/ 0 h 578"/>
                <a:gd name="T42" fmla="*/ 0 w 897"/>
                <a:gd name="T43" fmla="*/ 0 h 578"/>
                <a:gd name="T44" fmla="*/ 0 w 897"/>
                <a:gd name="T45" fmla="*/ 0 h 578"/>
                <a:gd name="T46" fmla="*/ 0 w 897"/>
                <a:gd name="T47" fmla="*/ 0 h 578"/>
                <a:gd name="T48" fmla="*/ 0 w 897"/>
                <a:gd name="T49" fmla="*/ 0 h 578"/>
                <a:gd name="T50" fmla="*/ 0 w 897"/>
                <a:gd name="T51" fmla="*/ 0 h 578"/>
                <a:gd name="T52" fmla="*/ 0 w 897"/>
                <a:gd name="T53" fmla="*/ 0 h 578"/>
                <a:gd name="T54" fmla="*/ 0 w 897"/>
                <a:gd name="T55" fmla="*/ 0 h 578"/>
                <a:gd name="T56" fmla="*/ 0 w 897"/>
                <a:gd name="T57" fmla="*/ 0 h 578"/>
                <a:gd name="T58" fmla="*/ 0 w 897"/>
                <a:gd name="T59" fmla="*/ 0 h 578"/>
                <a:gd name="T60" fmla="*/ 0 w 897"/>
                <a:gd name="T61" fmla="*/ 0 h 578"/>
                <a:gd name="T62" fmla="*/ 0 w 897"/>
                <a:gd name="T63" fmla="*/ 0 h 578"/>
                <a:gd name="T64" fmla="*/ 0 w 897"/>
                <a:gd name="T65" fmla="*/ 0 h 578"/>
                <a:gd name="T66" fmla="*/ 0 w 897"/>
                <a:gd name="T67" fmla="*/ 0 h 578"/>
                <a:gd name="T68" fmla="*/ 0 w 897"/>
                <a:gd name="T69" fmla="*/ 0 h 578"/>
                <a:gd name="T70" fmla="*/ 0 w 897"/>
                <a:gd name="T71" fmla="*/ 0 h 578"/>
                <a:gd name="T72" fmla="*/ 0 w 897"/>
                <a:gd name="T73" fmla="*/ 0 h 578"/>
                <a:gd name="T74" fmla="*/ 0 w 897"/>
                <a:gd name="T75" fmla="*/ 0 h 578"/>
                <a:gd name="T76" fmla="*/ 0 w 897"/>
                <a:gd name="T77" fmla="*/ 0 h 578"/>
                <a:gd name="T78" fmla="*/ 0 w 897"/>
                <a:gd name="T79" fmla="*/ 0 h 578"/>
                <a:gd name="T80" fmla="*/ 0 w 897"/>
                <a:gd name="T81" fmla="*/ 0 h 578"/>
                <a:gd name="T82" fmla="*/ 0 w 897"/>
                <a:gd name="T83" fmla="*/ 0 h 578"/>
                <a:gd name="T84" fmla="*/ 0 w 897"/>
                <a:gd name="T85" fmla="*/ 0 h 578"/>
                <a:gd name="T86" fmla="*/ 0 w 897"/>
                <a:gd name="T87" fmla="*/ 0 h 578"/>
                <a:gd name="T88" fmla="*/ 0 w 897"/>
                <a:gd name="T89" fmla="*/ 0 h 578"/>
                <a:gd name="T90" fmla="*/ 0 w 897"/>
                <a:gd name="T91" fmla="*/ 0 h 578"/>
                <a:gd name="T92" fmla="*/ 0 w 897"/>
                <a:gd name="T93" fmla="*/ 0 h 578"/>
                <a:gd name="T94" fmla="*/ 0 w 897"/>
                <a:gd name="T95" fmla="*/ 0 h 578"/>
                <a:gd name="T96" fmla="*/ 0 w 897"/>
                <a:gd name="T97" fmla="*/ 0 h 578"/>
                <a:gd name="T98" fmla="*/ 0 w 897"/>
                <a:gd name="T99" fmla="*/ 0 h 578"/>
                <a:gd name="T100" fmla="*/ 0 w 897"/>
                <a:gd name="T101" fmla="*/ 0 h 578"/>
                <a:gd name="T102" fmla="*/ 0 w 897"/>
                <a:gd name="T103" fmla="*/ 0 h 578"/>
                <a:gd name="T104" fmla="*/ 0 w 897"/>
                <a:gd name="T105" fmla="*/ 0 h 578"/>
                <a:gd name="T106" fmla="*/ 0 w 897"/>
                <a:gd name="T107" fmla="*/ 0 h 578"/>
                <a:gd name="T108" fmla="*/ 0 w 897"/>
                <a:gd name="T109" fmla="*/ 0 h 578"/>
                <a:gd name="T110" fmla="*/ 0 w 897"/>
                <a:gd name="T111" fmla="*/ 0 h 5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97"/>
                <a:gd name="T169" fmla="*/ 0 h 578"/>
                <a:gd name="T170" fmla="*/ 897 w 897"/>
                <a:gd name="T171" fmla="*/ 578 h 5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97" h="578">
                  <a:moveTo>
                    <a:pt x="826" y="8"/>
                  </a:moveTo>
                  <a:lnTo>
                    <a:pt x="798" y="18"/>
                  </a:lnTo>
                  <a:lnTo>
                    <a:pt x="770" y="26"/>
                  </a:lnTo>
                  <a:lnTo>
                    <a:pt x="742" y="33"/>
                  </a:lnTo>
                  <a:lnTo>
                    <a:pt x="714" y="38"/>
                  </a:lnTo>
                  <a:lnTo>
                    <a:pt x="656" y="48"/>
                  </a:lnTo>
                  <a:lnTo>
                    <a:pt x="600" y="56"/>
                  </a:lnTo>
                  <a:lnTo>
                    <a:pt x="572" y="61"/>
                  </a:lnTo>
                  <a:lnTo>
                    <a:pt x="545" y="67"/>
                  </a:lnTo>
                  <a:lnTo>
                    <a:pt x="518" y="75"/>
                  </a:lnTo>
                  <a:lnTo>
                    <a:pt x="492" y="85"/>
                  </a:lnTo>
                  <a:lnTo>
                    <a:pt x="480" y="90"/>
                  </a:lnTo>
                  <a:lnTo>
                    <a:pt x="467" y="96"/>
                  </a:lnTo>
                  <a:lnTo>
                    <a:pt x="455" y="102"/>
                  </a:lnTo>
                  <a:lnTo>
                    <a:pt x="443" y="109"/>
                  </a:lnTo>
                  <a:lnTo>
                    <a:pt x="432" y="117"/>
                  </a:lnTo>
                  <a:lnTo>
                    <a:pt x="421" y="127"/>
                  </a:lnTo>
                  <a:lnTo>
                    <a:pt x="409" y="136"/>
                  </a:lnTo>
                  <a:lnTo>
                    <a:pt x="399" y="146"/>
                  </a:lnTo>
                  <a:lnTo>
                    <a:pt x="396" y="150"/>
                  </a:lnTo>
                  <a:lnTo>
                    <a:pt x="394" y="154"/>
                  </a:lnTo>
                  <a:lnTo>
                    <a:pt x="393" y="159"/>
                  </a:lnTo>
                  <a:lnTo>
                    <a:pt x="392" y="165"/>
                  </a:lnTo>
                  <a:lnTo>
                    <a:pt x="392" y="178"/>
                  </a:lnTo>
                  <a:lnTo>
                    <a:pt x="392" y="191"/>
                  </a:lnTo>
                  <a:lnTo>
                    <a:pt x="393" y="203"/>
                  </a:lnTo>
                  <a:lnTo>
                    <a:pt x="394" y="214"/>
                  </a:lnTo>
                  <a:lnTo>
                    <a:pt x="395" y="221"/>
                  </a:lnTo>
                  <a:lnTo>
                    <a:pt x="394" y="224"/>
                  </a:lnTo>
                  <a:lnTo>
                    <a:pt x="361" y="233"/>
                  </a:lnTo>
                  <a:lnTo>
                    <a:pt x="329" y="242"/>
                  </a:lnTo>
                  <a:lnTo>
                    <a:pt x="299" y="254"/>
                  </a:lnTo>
                  <a:lnTo>
                    <a:pt x="268" y="266"/>
                  </a:lnTo>
                  <a:lnTo>
                    <a:pt x="238" y="279"/>
                  </a:lnTo>
                  <a:lnTo>
                    <a:pt x="209" y="295"/>
                  </a:lnTo>
                  <a:lnTo>
                    <a:pt x="182" y="311"/>
                  </a:lnTo>
                  <a:lnTo>
                    <a:pt x="155" y="329"/>
                  </a:lnTo>
                  <a:lnTo>
                    <a:pt x="143" y="339"/>
                  </a:lnTo>
                  <a:lnTo>
                    <a:pt x="131" y="349"/>
                  </a:lnTo>
                  <a:lnTo>
                    <a:pt x="118" y="359"/>
                  </a:lnTo>
                  <a:lnTo>
                    <a:pt x="106" y="369"/>
                  </a:lnTo>
                  <a:lnTo>
                    <a:pt x="95" y="381"/>
                  </a:lnTo>
                  <a:lnTo>
                    <a:pt x="83" y="392"/>
                  </a:lnTo>
                  <a:lnTo>
                    <a:pt x="73" y="404"/>
                  </a:lnTo>
                  <a:lnTo>
                    <a:pt x="63" y="416"/>
                  </a:lnTo>
                  <a:lnTo>
                    <a:pt x="54" y="430"/>
                  </a:lnTo>
                  <a:lnTo>
                    <a:pt x="44" y="443"/>
                  </a:lnTo>
                  <a:lnTo>
                    <a:pt x="36" y="457"/>
                  </a:lnTo>
                  <a:lnTo>
                    <a:pt x="28" y="472"/>
                  </a:lnTo>
                  <a:lnTo>
                    <a:pt x="20" y="486"/>
                  </a:lnTo>
                  <a:lnTo>
                    <a:pt x="13" y="501"/>
                  </a:lnTo>
                  <a:lnTo>
                    <a:pt x="7" y="518"/>
                  </a:lnTo>
                  <a:lnTo>
                    <a:pt x="0" y="534"/>
                  </a:lnTo>
                  <a:lnTo>
                    <a:pt x="12" y="534"/>
                  </a:lnTo>
                  <a:lnTo>
                    <a:pt x="23" y="536"/>
                  </a:lnTo>
                  <a:lnTo>
                    <a:pt x="35" y="538"/>
                  </a:lnTo>
                  <a:lnTo>
                    <a:pt x="47" y="541"/>
                  </a:lnTo>
                  <a:lnTo>
                    <a:pt x="69" y="550"/>
                  </a:lnTo>
                  <a:lnTo>
                    <a:pt x="92" y="558"/>
                  </a:lnTo>
                  <a:lnTo>
                    <a:pt x="113" y="566"/>
                  </a:lnTo>
                  <a:lnTo>
                    <a:pt x="133" y="573"/>
                  </a:lnTo>
                  <a:lnTo>
                    <a:pt x="142" y="576"/>
                  </a:lnTo>
                  <a:lnTo>
                    <a:pt x="151" y="577"/>
                  </a:lnTo>
                  <a:lnTo>
                    <a:pt x="159" y="578"/>
                  </a:lnTo>
                  <a:lnTo>
                    <a:pt x="166" y="578"/>
                  </a:lnTo>
                  <a:lnTo>
                    <a:pt x="189" y="575"/>
                  </a:lnTo>
                  <a:lnTo>
                    <a:pt x="212" y="572"/>
                  </a:lnTo>
                  <a:lnTo>
                    <a:pt x="235" y="568"/>
                  </a:lnTo>
                  <a:lnTo>
                    <a:pt x="258" y="563"/>
                  </a:lnTo>
                  <a:lnTo>
                    <a:pt x="280" y="559"/>
                  </a:lnTo>
                  <a:lnTo>
                    <a:pt x="303" y="553"/>
                  </a:lnTo>
                  <a:lnTo>
                    <a:pt x="324" y="547"/>
                  </a:lnTo>
                  <a:lnTo>
                    <a:pt x="347" y="540"/>
                  </a:lnTo>
                  <a:lnTo>
                    <a:pt x="391" y="526"/>
                  </a:lnTo>
                  <a:lnTo>
                    <a:pt x="435" y="510"/>
                  </a:lnTo>
                  <a:lnTo>
                    <a:pt x="479" y="491"/>
                  </a:lnTo>
                  <a:lnTo>
                    <a:pt x="522" y="472"/>
                  </a:lnTo>
                  <a:lnTo>
                    <a:pt x="564" y="450"/>
                  </a:lnTo>
                  <a:lnTo>
                    <a:pt x="606" y="427"/>
                  </a:lnTo>
                  <a:lnTo>
                    <a:pt x="648" y="402"/>
                  </a:lnTo>
                  <a:lnTo>
                    <a:pt x="689" y="375"/>
                  </a:lnTo>
                  <a:lnTo>
                    <a:pt x="729" y="348"/>
                  </a:lnTo>
                  <a:lnTo>
                    <a:pt x="770" y="319"/>
                  </a:lnTo>
                  <a:lnTo>
                    <a:pt x="809" y="288"/>
                  </a:lnTo>
                  <a:lnTo>
                    <a:pt x="848" y="257"/>
                  </a:lnTo>
                  <a:lnTo>
                    <a:pt x="856" y="249"/>
                  </a:lnTo>
                  <a:lnTo>
                    <a:pt x="863" y="241"/>
                  </a:lnTo>
                  <a:lnTo>
                    <a:pt x="871" y="232"/>
                  </a:lnTo>
                  <a:lnTo>
                    <a:pt x="876" y="222"/>
                  </a:lnTo>
                  <a:lnTo>
                    <a:pt x="881" y="212"/>
                  </a:lnTo>
                  <a:lnTo>
                    <a:pt x="885" y="200"/>
                  </a:lnTo>
                  <a:lnTo>
                    <a:pt x="889" y="189"/>
                  </a:lnTo>
                  <a:lnTo>
                    <a:pt x="892" y="178"/>
                  </a:lnTo>
                  <a:lnTo>
                    <a:pt x="894" y="165"/>
                  </a:lnTo>
                  <a:lnTo>
                    <a:pt x="895" y="154"/>
                  </a:lnTo>
                  <a:lnTo>
                    <a:pt x="896" y="142"/>
                  </a:lnTo>
                  <a:lnTo>
                    <a:pt x="897" y="130"/>
                  </a:lnTo>
                  <a:lnTo>
                    <a:pt x="896" y="106"/>
                  </a:lnTo>
                  <a:lnTo>
                    <a:pt x="893" y="82"/>
                  </a:lnTo>
                  <a:lnTo>
                    <a:pt x="888" y="61"/>
                  </a:lnTo>
                  <a:lnTo>
                    <a:pt x="882" y="42"/>
                  </a:lnTo>
                  <a:lnTo>
                    <a:pt x="878" y="33"/>
                  </a:lnTo>
                  <a:lnTo>
                    <a:pt x="875" y="25"/>
                  </a:lnTo>
                  <a:lnTo>
                    <a:pt x="870" y="19"/>
                  </a:lnTo>
                  <a:lnTo>
                    <a:pt x="865" y="13"/>
                  </a:lnTo>
                  <a:lnTo>
                    <a:pt x="861" y="8"/>
                  </a:lnTo>
                  <a:lnTo>
                    <a:pt x="856" y="4"/>
                  </a:lnTo>
                  <a:lnTo>
                    <a:pt x="851" y="1"/>
                  </a:lnTo>
                  <a:lnTo>
                    <a:pt x="846" y="0"/>
                  </a:lnTo>
                  <a:lnTo>
                    <a:pt x="841" y="0"/>
                  </a:lnTo>
                  <a:lnTo>
                    <a:pt x="836" y="1"/>
                  </a:lnTo>
                  <a:lnTo>
                    <a:pt x="831" y="4"/>
                  </a:lnTo>
                  <a:lnTo>
                    <a:pt x="826" y="8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7" name="Freeform 585"/>
            <p:cNvSpPr>
              <a:spLocks/>
            </p:cNvSpPr>
            <p:nvPr/>
          </p:nvSpPr>
          <p:spPr bwMode="auto">
            <a:xfrm>
              <a:off x="2958" y="1590"/>
              <a:ext cx="29" cy="13"/>
            </a:xfrm>
            <a:custGeom>
              <a:avLst/>
              <a:gdLst>
                <a:gd name="T0" fmla="*/ 0 w 470"/>
                <a:gd name="T1" fmla="*/ 0 h 202"/>
                <a:gd name="T2" fmla="*/ 0 w 470"/>
                <a:gd name="T3" fmla="*/ 0 h 202"/>
                <a:gd name="T4" fmla="*/ 0 w 470"/>
                <a:gd name="T5" fmla="*/ 0 h 202"/>
                <a:gd name="T6" fmla="*/ 0 w 470"/>
                <a:gd name="T7" fmla="*/ 0 h 202"/>
                <a:gd name="T8" fmla="*/ 0 w 470"/>
                <a:gd name="T9" fmla="*/ 0 h 202"/>
                <a:gd name="T10" fmla="*/ 0 w 470"/>
                <a:gd name="T11" fmla="*/ 0 h 202"/>
                <a:gd name="T12" fmla="*/ 0 w 470"/>
                <a:gd name="T13" fmla="*/ 0 h 202"/>
                <a:gd name="T14" fmla="*/ 0 w 470"/>
                <a:gd name="T15" fmla="*/ 0 h 202"/>
                <a:gd name="T16" fmla="*/ 0 w 470"/>
                <a:gd name="T17" fmla="*/ 0 h 202"/>
                <a:gd name="T18" fmla="*/ 0 w 470"/>
                <a:gd name="T19" fmla="*/ 0 h 202"/>
                <a:gd name="T20" fmla="*/ 0 w 470"/>
                <a:gd name="T21" fmla="*/ 0 h 202"/>
                <a:gd name="T22" fmla="*/ 0 w 470"/>
                <a:gd name="T23" fmla="*/ 0 h 202"/>
                <a:gd name="T24" fmla="*/ 0 w 470"/>
                <a:gd name="T25" fmla="*/ 0 h 202"/>
                <a:gd name="T26" fmla="*/ 0 w 470"/>
                <a:gd name="T27" fmla="*/ 0 h 202"/>
                <a:gd name="T28" fmla="*/ 0 w 470"/>
                <a:gd name="T29" fmla="*/ 0 h 202"/>
                <a:gd name="T30" fmla="*/ 0 w 470"/>
                <a:gd name="T31" fmla="*/ 0 h 202"/>
                <a:gd name="T32" fmla="*/ 0 w 470"/>
                <a:gd name="T33" fmla="*/ 0 h 202"/>
                <a:gd name="T34" fmla="*/ 0 w 470"/>
                <a:gd name="T35" fmla="*/ 0 h 202"/>
                <a:gd name="T36" fmla="*/ 0 w 470"/>
                <a:gd name="T37" fmla="*/ 0 h 202"/>
                <a:gd name="T38" fmla="*/ 0 w 470"/>
                <a:gd name="T39" fmla="*/ 0 h 202"/>
                <a:gd name="T40" fmla="*/ 0 w 470"/>
                <a:gd name="T41" fmla="*/ 0 h 202"/>
                <a:gd name="T42" fmla="*/ 0 w 470"/>
                <a:gd name="T43" fmla="*/ 0 h 202"/>
                <a:gd name="T44" fmla="*/ 0 w 470"/>
                <a:gd name="T45" fmla="*/ 0 h 202"/>
                <a:gd name="T46" fmla="*/ 0 w 470"/>
                <a:gd name="T47" fmla="*/ 0 h 202"/>
                <a:gd name="T48" fmla="*/ 0 w 470"/>
                <a:gd name="T49" fmla="*/ 0 h 202"/>
                <a:gd name="T50" fmla="*/ 0 w 470"/>
                <a:gd name="T51" fmla="*/ 0 h 202"/>
                <a:gd name="T52" fmla="*/ 0 w 470"/>
                <a:gd name="T53" fmla="*/ 0 h 202"/>
                <a:gd name="T54" fmla="*/ 0 w 470"/>
                <a:gd name="T55" fmla="*/ 0 h 202"/>
                <a:gd name="T56" fmla="*/ 0 w 470"/>
                <a:gd name="T57" fmla="*/ 0 h 202"/>
                <a:gd name="T58" fmla="*/ 0 w 470"/>
                <a:gd name="T59" fmla="*/ 0 h 202"/>
                <a:gd name="T60" fmla="*/ 0 w 470"/>
                <a:gd name="T61" fmla="*/ 0 h 202"/>
                <a:gd name="T62" fmla="*/ 0 w 470"/>
                <a:gd name="T63" fmla="*/ 0 h 202"/>
                <a:gd name="T64" fmla="*/ 0 w 470"/>
                <a:gd name="T65" fmla="*/ 0 h 202"/>
                <a:gd name="T66" fmla="*/ 0 w 470"/>
                <a:gd name="T67" fmla="*/ 0 h 202"/>
                <a:gd name="T68" fmla="*/ 0 w 470"/>
                <a:gd name="T69" fmla="*/ 0 h 202"/>
                <a:gd name="T70" fmla="*/ 0 w 470"/>
                <a:gd name="T71" fmla="*/ 0 h 202"/>
                <a:gd name="T72" fmla="*/ 0 w 470"/>
                <a:gd name="T73" fmla="*/ 0 h 202"/>
                <a:gd name="T74" fmla="*/ 0 w 470"/>
                <a:gd name="T75" fmla="*/ 0 h 202"/>
                <a:gd name="T76" fmla="*/ 0 w 470"/>
                <a:gd name="T77" fmla="*/ 0 h 202"/>
                <a:gd name="T78" fmla="*/ 0 w 470"/>
                <a:gd name="T79" fmla="*/ 0 h 202"/>
                <a:gd name="T80" fmla="*/ 0 w 470"/>
                <a:gd name="T81" fmla="*/ 0 h 2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70"/>
                <a:gd name="T124" fmla="*/ 0 h 202"/>
                <a:gd name="T125" fmla="*/ 470 w 470"/>
                <a:gd name="T126" fmla="*/ 202 h 2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70" h="202">
                  <a:moveTo>
                    <a:pt x="56" y="202"/>
                  </a:moveTo>
                  <a:lnTo>
                    <a:pt x="56" y="201"/>
                  </a:lnTo>
                  <a:lnTo>
                    <a:pt x="65" y="192"/>
                  </a:lnTo>
                  <a:lnTo>
                    <a:pt x="74" y="184"/>
                  </a:lnTo>
                  <a:lnTo>
                    <a:pt x="83" y="177"/>
                  </a:lnTo>
                  <a:lnTo>
                    <a:pt x="94" y="170"/>
                  </a:lnTo>
                  <a:lnTo>
                    <a:pt x="104" y="164"/>
                  </a:lnTo>
                  <a:lnTo>
                    <a:pt x="114" y="158"/>
                  </a:lnTo>
                  <a:lnTo>
                    <a:pt x="124" y="152"/>
                  </a:lnTo>
                  <a:lnTo>
                    <a:pt x="135" y="148"/>
                  </a:lnTo>
                  <a:lnTo>
                    <a:pt x="158" y="140"/>
                  </a:lnTo>
                  <a:lnTo>
                    <a:pt x="183" y="133"/>
                  </a:lnTo>
                  <a:lnTo>
                    <a:pt x="209" y="127"/>
                  </a:lnTo>
                  <a:lnTo>
                    <a:pt x="235" y="123"/>
                  </a:lnTo>
                  <a:lnTo>
                    <a:pt x="292" y="114"/>
                  </a:lnTo>
                  <a:lnTo>
                    <a:pt x="349" y="105"/>
                  </a:lnTo>
                  <a:lnTo>
                    <a:pt x="380" y="99"/>
                  </a:lnTo>
                  <a:lnTo>
                    <a:pt x="409" y="92"/>
                  </a:lnTo>
                  <a:lnTo>
                    <a:pt x="440" y="83"/>
                  </a:lnTo>
                  <a:lnTo>
                    <a:pt x="470" y="72"/>
                  </a:lnTo>
                  <a:lnTo>
                    <a:pt x="440" y="0"/>
                  </a:lnTo>
                  <a:lnTo>
                    <a:pt x="415" y="9"/>
                  </a:lnTo>
                  <a:lnTo>
                    <a:pt x="390" y="17"/>
                  </a:lnTo>
                  <a:lnTo>
                    <a:pt x="363" y="23"/>
                  </a:lnTo>
                  <a:lnTo>
                    <a:pt x="337" y="29"/>
                  </a:lnTo>
                  <a:lnTo>
                    <a:pt x="280" y="38"/>
                  </a:lnTo>
                  <a:lnTo>
                    <a:pt x="223" y="46"/>
                  </a:lnTo>
                  <a:lnTo>
                    <a:pt x="193" y="51"/>
                  </a:lnTo>
                  <a:lnTo>
                    <a:pt x="164" y="58"/>
                  </a:lnTo>
                  <a:lnTo>
                    <a:pt x="136" y="66"/>
                  </a:lnTo>
                  <a:lnTo>
                    <a:pt x="107" y="76"/>
                  </a:lnTo>
                  <a:lnTo>
                    <a:pt x="93" y="83"/>
                  </a:lnTo>
                  <a:lnTo>
                    <a:pt x="78" y="89"/>
                  </a:lnTo>
                  <a:lnTo>
                    <a:pt x="65" y="97"/>
                  </a:lnTo>
                  <a:lnTo>
                    <a:pt x="51" y="105"/>
                  </a:lnTo>
                  <a:lnTo>
                    <a:pt x="38" y="115"/>
                  </a:lnTo>
                  <a:lnTo>
                    <a:pt x="25" y="125"/>
                  </a:lnTo>
                  <a:lnTo>
                    <a:pt x="13" y="135"/>
                  </a:lnTo>
                  <a:lnTo>
                    <a:pt x="0" y="147"/>
                  </a:lnTo>
                  <a:lnTo>
                    <a:pt x="0" y="146"/>
                  </a:lnTo>
                  <a:lnTo>
                    <a:pt x="56" y="20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8" name="Freeform 586"/>
            <p:cNvSpPr>
              <a:spLocks/>
            </p:cNvSpPr>
            <p:nvPr/>
          </p:nvSpPr>
          <p:spPr bwMode="auto">
            <a:xfrm>
              <a:off x="2957" y="1599"/>
              <a:ext cx="5" cy="9"/>
            </a:xfrm>
            <a:custGeom>
              <a:avLst/>
              <a:gdLst>
                <a:gd name="T0" fmla="*/ 0 w 80"/>
                <a:gd name="T1" fmla="*/ 0 h 145"/>
                <a:gd name="T2" fmla="*/ 0 w 80"/>
                <a:gd name="T3" fmla="*/ 0 h 145"/>
                <a:gd name="T4" fmla="*/ 0 w 80"/>
                <a:gd name="T5" fmla="*/ 0 h 145"/>
                <a:gd name="T6" fmla="*/ 0 w 80"/>
                <a:gd name="T7" fmla="*/ 0 h 145"/>
                <a:gd name="T8" fmla="*/ 0 w 80"/>
                <a:gd name="T9" fmla="*/ 0 h 145"/>
                <a:gd name="T10" fmla="*/ 0 w 80"/>
                <a:gd name="T11" fmla="*/ 0 h 145"/>
                <a:gd name="T12" fmla="*/ 0 w 80"/>
                <a:gd name="T13" fmla="*/ 0 h 145"/>
                <a:gd name="T14" fmla="*/ 0 w 80"/>
                <a:gd name="T15" fmla="*/ 0 h 145"/>
                <a:gd name="T16" fmla="*/ 0 w 80"/>
                <a:gd name="T17" fmla="*/ 0 h 145"/>
                <a:gd name="T18" fmla="*/ 0 w 80"/>
                <a:gd name="T19" fmla="*/ 0 h 145"/>
                <a:gd name="T20" fmla="*/ 0 w 80"/>
                <a:gd name="T21" fmla="*/ 0 h 145"/>
                <a:gd name="T22" fmla="*/ 0 w 80"/>
                <a:gd name="T23" fmla="*/ 0 h 145"/>
                <a:gd name="T24" fmla="*/ 0 w 80"/>
                <a:gd name="T25" fmla="*/ 0 h 145"/>
                <a:gd name="T26" fmla="*/ 0 w 80"/>
                <a:gd name="T27" fmla="*/ 0 h 145"/>
                <a:gd name="T28" fmla="*/ 0 w 80"/>
                <a:gd name="T29" fmla="*/ 0 h 145"/>
                <a:gd name="T30" fmla="*/ 0 w 80"/>
                <a:gd name="T31" fmla="*/ 0 h 145"/>
                <a:gd name="T32" fmla="*/ 0 w 80"/>
                <a:gd name="T33" fmla="*/ 0 h 145"/>
                <a:gd name="T34" fmla="*/ 0 w 80"/>
                <a:gd name="T35" fmla="*/ 0 h 145"/>
                <a:gd name="T36" fmla="*/ 0 w 80"/>
                <a:gd name="T37" fmla="*/ 0 h 145"/>
                <a:gd name="T38" fmla="*/ 0 w 80"/>
                <a:gd name="T39" fmla="*/ 0 h 145"/>
                <a:gd name="T40" fmla="*/ 0 w 80"/>
                <a:gd name="T41" fmla="*/ 0 h 145"/>
                <a:gd name="T42" fmla="*/ 0 w 80"/>
                <a:gd name="T43" fmla="*/ 0 h 145"/>
                <a:gd name="T44" fmla="*/ 0 w 80"/>
                <a:gd name="T45" fmla="*/ 0 h 145"/>
                <a:gd name="T46" fmla="*/ 0 w 80"/>
                <a:gd name="T47" fmla="*/ 0 h 145"/>
                <a:gd name="T48" fmla="*/ 0 w 80"/>
                <a:gd name="T49" fmla="*/ 0 h 1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0"/>
                <a:gd name="T76" fmla="*/ 0 h 145"/>
                <a:gd name="T77" fmla="*/ 80 w 80"/>
                <a:gd name="T78" fmla="*/ 145 h 1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0" h="145">
                  <a:moveTo>
                    <a:pt x="50" y="143"/>
                  </a:moveTo>
                  <a:lnTo>
                    <a:pt x="41" y="145"/>
                  </a:lnTo>
                  <a:lnTo>
                    <a:pt x="80" y="107"/>
                  </a:lnTo>
                  <a:lnTo>
                    <a:pt x="80" y="94"/>
                  </a:lnTo>
                  <a:lnTo>
                    <a:pt x="79" y="82"/>
                  </a:lnTo>
                  <a:lnTo>
                    <a:pt x="78" y="70"/>
                  </a:lnTo>
                  <a:lnTo>
                    <a:pt x="77" y="60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7" y="52"/>
                  </a:lnTo>
                  <a:lnTo>
                    <a:pt x="74" y="56"/>
                  </a:lnTo>
                  <a:lnTo>
                    <a:pt x="18" y="0"/>
                  </a:lnTo>
                  <a:lnTo>
                    <a:pt x="10" y="13"/>
                  </a:lnTo>
                  <a:lnTo>
                    <a:pt x="5" y="23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1" y="76"/>
                  </a:lnTo>
                  <a:lnTo>
                    <a:pt x="2" y="89"/>
                  </a:lnTo>
                  <a:lnTo>
                    <a:pt x="3" y="99"/>
                  </a:lnTo>
                  <a:lnTo>
                    <a:pt x="3" y="100"/>
                  </a:lnTo>
                  <a:lnTo>
                    <a:pt x="41" y="67"/>
                  </a:lnTo>
                  <a:lnTo>
                    <a:pt x="31" y="68"/>
                  </a:lnTo>
                  <a:lnTo>
                    <a:pt x="50" y="14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19" name="Freeform 587"/>
            <p:cNvSpPr>
              <a:spLocks/>
            </p:cNvSpPr>
            <p:nvPr/>
          </p:nvSpPr>
          <p:spPr bwMode="auto">
            <a:xfrm>
              <a:off x="2931" y="1603"/>
              <a:ext cx="29" cy="25"/>
            </a:xfrm>
            <a:custGeom>
              <a:avLst/>
              <a:gdLst>
                <a:gd name="T0" fmla="*/ 0 w 457"/>
                <a:gd name="T1" fmla="*/ 0 h 386"/>
                <a:gd name="T2" fmla="*/ 0 w 457"/>
                <a:gd name="T3" fmla="*/ 0 h 386"/>
                <a:gd name="T4" fmla="*/ 0 w 457"/>
                <a:gd name="T5" fmla="*/ 0 h 386"/>
                <a:gd name="T6" fmla="*/ 0 w 457"/>
                <a:gd name="T7" fmla="*/ 0 h 386"/>
                <a:gd name="T8" fmla="*/ 0 w 457"/>
                <a:gd name="T9" fmla="*/ 0 h 386"/>
                <a:gd name="T10" fmla="*/ 0 w 457"/>
                <a:gd name="T11" fmla="*/ 0 h 386"/>
                <a:gd name="T12" fmla="*/ 0 w 457"/>
                <a:gd name="T13" fmla="*/ 0 h 386"/>
                <a:gd name="T14" fmla="*/ 0 w 457"/>
                <a:gd name="T15" fmla="*/ 0 h 386"/>
                <a:gd name="T16" fmla="*/ 0 w 457"/>
                <a:gd name="T17" fmla="*/ 0 h 386"/>
                <a:gd name="T18" fmla="*/ 0 w 457"/>
                <a:gd name="T19" fmla="*/ 0 h 386"/>
                <a:gd name="T20" fmla="*/ 0 w 457"/>
                <a:gd name="T21" fmla="*/ 0 h 386"/>
                <a:gd name="T22" fmla="*/ 0 w 457"/>
                <a:gd name="T23" fmla="*/ 0 h 386"/>
                <a:gd name="T24" fmla="*/ 0 w 457"/>
                <a:gd name="T25" fmla="*/ 0 h 386"/>
                <a:gd name="T26" fmla="*/ 0 w 457"/>
                <a:gd name="T27" fmla="*/ 0 h 386"/>
                <a:gd name="T28" fmla="*/ 0 w 457"/>
                <a:gd name="T29" fmla="*/ 0 h 386"/>
                <a:gd name="T30" fmla="*/ 0 w 457"/>
                <a:gd name="T31" fmla="*/ 0 h 386"/>
                <a:gd name="T32" fmla="*/ 0 w 457"/>
                <a:gd name="T33" fmla="*/ 0 h 386"/>
                <a:gd name="T34" fmla="*/ 0 w 457"/>
                <a:gd name="T35" fmla="*/ 0 h 386"/>
                <a:gd name="T36" fmla="*/ 0 w 457"/>
                <a:gd name="T37" fmla="*/ 0 h 386"/>
                <a:gd name="T38" fmla="*/ 0 w 457"/>
                <a:gd name="T39" fmla="*/ 0 h 386"/>
                <a:gd name="T40" fmla="*/ 0 w 457"/>
                <a:gd name="T41" fmla="*/ 0 h 386"/>
                <a:gd name="T42" fmla="*/ 0 w 457"/>
                <a:gd name="T43" fmla="*/ 0 h 386"/>
                <a:gd name="T44" fmla="*/ 0 w 457"/>
                <a:gd name="T45" fmla="*/ 0 h 386"/>
                <a:gd name="T46" fmla="*/ 0 w 457"/>
                <a:gd name="T47" fmla="*/ 0 h 386"/>
                <a:gd name="T48" fmla="*/ 0 w 457"/>
                <a:gd name="T49" fmla="*/ 0 h 386"/>
                <a:gd name="T50" fmla="*/ 0 w 457"/>
                <a:gd name="T51" fmla="*/ 0 h 386"/>
                <a:gd name="T52" fmla="*/ 0 w 457"/>
                <a:gd name="T53" fmla="*/ 0 h 386"/>
                <a:gd name="T54" fmla="*/ 0 w 457"/>
                <a:gd name="T55" fmla="*/ 0 h 386"/>
                <a:gd name="T56" fmla="*/ 0 w 457"/>
                <a:gd name="T57" fmla="*/ 0 h 386"/>
                <a:gd name="T58" fmla="*/ 0 w 457"/>
                <a:gd name="T59" fmla="*/ 0 h 386"/>
                <a:gd name="T60" fmla="*/ 0 w 457"/>
                <a:gd name="T61" fmla="*/ 0 h 386"/>
                <a:gd name="T62" fmla="*/ 0 w 457"/>
                <a:gd name="T63" fmla="*/ 0 h 386"/>
                <a:gd name="T64" fmla="*/ 0 w 457"/>
                <a:gd name="T65" fmla="*/ 0 h 386"/>
                <a:gd name="T66" fmla="*/ 0 w 457"/>
                <a:gd name="T67" fmla="*/ 0 h 386"/>
                <a:gd name="T68" fmla="*/ 0 w 457"/>
                <a:gd name="T69" fmla="*/ 0 h 386"/>
                <a:gd name="T70" fmla="*/ 0 w 457"/>
                <a:gd name="T71" fmla="*/ 0 h 386"/>
                <a:gd name="T72" fmla="*/ 0 w 457"/>
                <a:gd name="T73" fmla="*/ 0 h 386"/>
                <a:gd name="T74" fmla="*/ 0 w 457"/>
                <a:gd name="T75" fmla="*/ 0 h 386"/>
                <a:gd name="T76" fmla="*/ 0 w 457"/>
                <a:gd name="T77" fmla="*/ 0 h 386"/>
                <a:gd name="T78" fmla="*/ 0 w 457"/>
                <a:gd name="T79" fmla="*/ 0 h 386"/>
                <a:gd name="T80" fmla="*/ 0 w 457"/>
                <a:gd name="T81" fmla="*/ 0 h 386"/>
                <a:gd name="T82" fmla="*/ 0 w 457"/>
                <a:gd name="T83" fmla="*/ 0 h 386"/>
                <a:gd name="T84" fmla="*/ 0 w 457"/>
                <a:gd name="T85" fmla="*/ 0 h 386"/>
                <a:gd name="T86" fmla="*/ 0 w 457"/>
                <a:gd name="T87" fmla="*/ 0 h 386"/>
                <a:gd name="T88" fmla="*/ 0 w 457"/>
                <a:gd name="T89" fmla="*/ 0 h 386"/>
                <a:gd name="T90" fmla="*/ 0 w 457"/>
                <a:gd name="T91" fmla="*/ 0 h 386"/>
                <a:gd name="T92" fmla="*/ 0 w 457"/>
                <a:gd name="T93" fmla="*/ 0 h 386"/>
                <a:gd name="T94" fmla="*/ 0 w 457"/>
                <a:gd name="T95" fmla="*/ 0 h 386"/>
                <a:gd name="T96" fmla="*/ 0 w 457"/>
                <a:gd name="T97" fmla="*/ 0 h 386"/>
                <a:gd name="T98" fmla="*/ 0 w 457"/>
                <a:gd name="T99" fmla="*/ 0 h 386"/>
                <a:gd name="T100" fmla="*/ 0 w 457"/>
                <a:gd name="T101" fmla="*/ 0 h 386"/>
                <a:gd name="T102" fmla="*/ 0 w 457"/>
                <a:gd name="T103" fmla="*/ 0 h 386"/>
                <a:gd name="T104" fmla="*/ 0 w 457"/>
                <a:gd name="T105" fmla="*/ 0 h 386"/>
                <a:gd name="T106" fmla="*/ 0 w 457"/>
                <a:gd name="T107" fmla="*/ 0 h 386"/>
                <a:gd name="T108" fmla="*/ 0 w 457"/>
                <a:gd name="T109" fmla="*/ 0 h 386"/>
                <a:gd name="T110" fmla="*/ 0 w 457"/>
                <a:gd name="T111" fmla="*/ 0 h 38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57"/>
                <a:gd name="T169" fmla="*/ 0 h 386"/>
                <a:gd name="T170" fmla="*/ 457 w 457"/>
                <a:gd name="T171" fmla="*/ 386 h 38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57" h="386">
                  <a:moveTo>
                    <a:pt x="54" y="309"/>
                  </a:moveTo>
                  <a:lnTo>
                    <a:pt x="91" y="361"/>
                  </a:lnTo>
                  <a:lnTo>
                    <a:pt x="96" y="345"/>
                  </a:lnTo>
                  <a:lnTo>
                    <a:pt x="103" y="331"/>
                  </a:lnTo>
                  <a:lnTo>
                    <a:pt x="109" y="318"/>
                  </a:lnTo>
                  <a:lnTo>
                    <a:pt x="116" y="304"/>
                  </a:lnTo>
                  <a:lnTo>
                    <a:pt x="123" y="291"/>
                  </a:lnTo>
                  <a:lnTo>
                    <a:pt x="131" y="279"/>
                  </a:lnTo>
                  <a:lnTo>
                    <a:pt x="139" y="266"/>
                  </a:lnTo>
                  <a:lnTo>
                    <a:pt x="148" y="254"/>
                  </a:lnTo>
                  <a:lnTo>
                    <a:pt x="157" y="243"/>
                  </a:lnTo>
                  <a:lnTo>
                    <a:pt x="166" y="233"/>
                  </a:lnTo>
                  <a:lnTo>
                    <a:pt x="176" y="222"/>
                  </a:lnTo>
                  <a:lnTo>
                    <a:pt x="187" y="212"/>
                  </a:lnTo>
                  <a:lnTo>
                    <a:pt x="198" y="202"/>
                  </a:lnTo>
                  <a:lnTo>
                    <a:pt x="208" y="193"/>
                  </a:lnTo>
                  <a:lnTo>
                    <a:pt x="220" y="183"/>
                  </a:lnTo>
                  <a:lnTo>
                    <a:pt x="232" y="174"/>
                  </a:lnTo>
                  <a:lnTo>
                    <a:pt x="256" y="158"/>
                  </a:lnTo>
                  <a:lnTo>
                    <a:pt x="283" y="142"/>
                  </a:lnTo>
                  <a:lnTo>
                    <a:pt x="310" y="128"/>
                  </a:lnTo>
                  <a:lnTo>
                    <a:pt x="337" y="116"/>
                  </a:lnTo>
                  <a:lnTo>
                    <a:pt x="366" y="103"/>
                  </a:lnTo>
                  <a:lnTo>
                    <a:pt x="396" y="93"/>
                  </a:lnTo>
                  <a:lnTo>
                    <a:pt x="426" y="84"/>
                  </a:lnTo>
                  <a:lnTo>
                    <a:pt x="457" y="75"/>
                  </a:lnTo>
                  <a:lnTo>
                    <a:pt x="438" y="0"/>
                  </a:lnTo>
                  <a:lnTo>
                    <a:pt x="405" y="9"/>
                  </a:lnTo>
                  <a:lnTo>
                    <a:pt x="371" y="19"/>
                  </a:lnTo>
                  <a:lnTo>
                    <a:pt x="339" y="32"/>
                  </a:lnTo>
                  <a:lnTo>
                    <a:pt x="307" y="44"/>
                  </a:lnTo>
                  <a:lnTo>
                    <a:pt x="276" y="59"/>
                  </a:lnTo>
                  <a:lnTo>
                    <a:pt x="245" y="75"/>
                  </a:lnTo>
                  <a:lnTo>
                    <a:pt x="215" y="92"/>
                  </a:lnTo>
                  <a:lnTo>
                    <a:pt x="188" y="112"/>
                  </a:lnTo>
                  <a:lnTo>
                    <a:pt x="173" y="122"/>
                  </a:lnTo>
                  <a:lnTo>
                    <a:pt x="160" y="133"/>
                  </a:lnTo>
                  <a:lnTo>
                    <a:pt x="147" y="143"/>
                  </a:lnTo>
                  <a:lnTo>
                    <a:pt x="133" y="156"/>
                  </a:lnTo>
                  <a:lnTo>
                    <a:pt x="121" y="168"/>
                  </a:lnTo>
                  <a:lnTo>
                    <a:pt x="110" y="180"/>
                  </a:lnTo>
                  <a:lnTo>
                    <a:pt x="97" y="194"/>
                  </a:lnTo>
                  <a:lnTo>
                    <a:pt x="87" y="207"/>
                  </a:lnTo>
                  <a:lnTo>
                    <a:pt x="76" y="221"/>
                  </a:lnTo>
                  <a:lnTo>
                    <a:pt x="66" y="236"/>
                  </a:lnTo>
                  <a:lnTo>
                    <a:pt x="56" y="251"/>
                  </a:lnTo>
                  <a:lnTo>
                    <a:pt x="47" y="267"/>
                  </a:lnTo>
                  <a:lnTo>
                    <a:pt x="39" y="284"/>
                  </a:lnTo>
                  <a:lnTo>
                    <a:pt x="32" y="300"/>
                  </a:lnTo>
                  <a:lnTo>
                    <a:pt x="25" y="318"/>
                  </a:lnTo>
                  <a:lnTo>
                    <a:pt x="17" y="335"/>
                  </a:lnTo>
                  <a:lnTo>
                    <a:pt x="54" y="386"/>
                  </a:lnTo>
                  <a:lnTo>
                    <a:pt x="17" y="335"/>
                  </a:lnTo>
                  <a:lnTo>
                    <a:pt x="0" y="386"/>
                  </a:lnTo>
                  <a:lnTo>
                    <a:pt x="54" y="386"/>
                  </a:lnTo>
                  <a:lnTo>
                    <a:pt x="54" y="30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0" name="Freeform 588"/>
            <p:cNvSpPr>
              <a:spLocks/>
            </p:cNvSpPr>
            <p:nvPr/>
          </p:nvSpPr>
          <p:spPr bwMode="auto">
            <a:xfrm>
              <a:off x="2935" y="1623"/>
              <a:ext cx="10" cy="7"/>
            </a:xfrm>
            <a:custGeom>
              <a:avLst/>
              <a:gdLst>
                <a:gd name="T0" fmla="*/ 0 w 172"/>
                <a:gd name="T1" fmla="*/ 0 h 122"/>
                <a:gd name="T2" fmla="*/ 0 w 172"/>
                <a:gd name="T3" fmla="*/ 0 h 122"/>
                <a:gd name="T4" fmla="*/ 0 w 172"/>
                <a:gd name="T5" fmla="*/ 0 h 122"/>
                <a:gd name="T6" fmla="*/ 0 w 172"/>
                <a:gd name="T7" fmla="*/ 0 h 122"/>
                <a:gd name="T8" fmla="*/ 0 w 172"/>
                <a:gd name="T9" fmla="*/ 0 h 122"/>
                <a:gd name="T10" fmla="*/ 0 w 172"/>
                <a:gd name="T11" fmla="*/ 0 h 122"/>
                <a:gd name="T12" fmla="*/ 0 w 172"/>
                <a:gd name="T13" fmla="*/ 0 h 122"/>
                <a:gd name="T14" fmla="*/ 0 w 172"/>
                <a:gd name="T15" fmla="*/ 0 h 122"/>
                <a:gd name="T16" fmla="*/ 0 w 172"/>
                <a:gd name="T17" fmla="*/ 0 h 122"/>
                <a:gd name="T18" fmla="*/ 0 w 172"/>
                <a:gd name="T19" fmla="*/ 0 h 122"/>
                <a:gd name="T20" fmla="*/ 0 w 172"/>
                <a:gd name="T21" fmla="*/ 0 h 122"/>
                <a:gd name="T22" fmla="*/ 0 w 172"/>
                <a:gd name="T23" fmla="*/ 0 h 122"/>
                <a:gd name="T24" fmla="*/ 0 w 172"/>
                <a:gd name="T25" fmla="*/ 0 h 122"/>
                <a:gd name="T26" fmla="*/ 0 w 172"/>
                <a:gd name="T27" fmla="*/ 0 h 122"/>
                <a:gd name="T28" fmla="*/ 0 w 172"/>
                <a:gd name="T29" fmla="*/ 0 h 122"/>
                <a:gd name="T30" fmla="*/ 0 w 172"/>
                <a:gd name="T31" fmla="*/ 0 h 122"/>
                <a:gd name="T32" fmla="*/ 0 w 172"/>
                <a:gd name="T33" fmla="*/ 0 h 122"/>
                <a:gd name="T34" fmla="*/ 0 w 172"/>
                <a:gd name="T35" fmla="*/ 0 h 122"/>
                <a:gd name="T36" fmla="*/ 0 w 172"/>
                <a:gd name="T37" fmla="*/ 0 h 122"/>
                <a:gd name="T38" fmla="*/ 0 w 172"/>
                <a:gd name="T39" fmla="*/ 0 h 122"/>
                <a:gd name="T40" fmla="*/ 0 w 172"/>
                <a:gd name="T41" fmla="*/ 0 h 122"/>
                <a:gd name="T42" fmla="*/ 0 w 172"/>
                <a:gd name="T43" fmla="*/ 0 h 122"/>
                <a:gd name="T44" fmla="*/ 0 w 172"/>
                <a:gd name="T45" fmla="*/ 0 h 122"/>
                <a:gd name="T46" fmla="*/ 0 w 172"/>
                <a:gd name="T47" fmla="*/ 0 h 122"/>
                <a:gd name="T48" fmla="*/ 0 w 172"/>
                <a:gd name="T49" fmla="*/ 0 h 122"/>
                <a:gd name="T50" fmla="*/ 0 w 172"/>
                <a:gd name="T51" fmla="*/ 0 h 122"/>
                <a:gd name="T52" fmla="*/ 0 w 172"/>
                <a:gd name="T53" fmla="*/ 0 h 122"/>
                <a:gd name="T54" fmla="*/ 0 w 172"/>
                <a:gd name="T55" fmla="*/ 0 h 122"/>
                <a:gd name="T56" fmla="*/ 0 w 172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2"/>
                <a:gd name="T88" fmla="*/ 0 h 122"/>
                <a:gd name="T89" fmla="*/ 172 w 172"/>
                <a:gd name="T90" fmla="*/ 122 h 12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2" h="122">
                  <a:moveTo>
                    <a:pt x="162" y="44"/>
                  </a:moveTo>
                  <a:lnTo>
                    <a:pt x="161" y="44"/>
                  </a:lnTo>
                  <a:lnTo>
                    <a:pt x="159" y="44"/>
                  </a:lnTo>
                  <a:lnTo>
                    <a:pt x="156" y="44"/>
                  </a:lnTo>
                  <a:lnTo>
                    <a:pt x="151" y="43"/>
                  </a:lnTo>
                  <a:lnTo>
                    <a:pt x="145" y="41"/>
                  </a:lnTo>
                  <a:lnTo>
                    <a:pt x="126" y="35"/>
                  </a:lnTo>
                  <a:lnTo>
                    <a:pt x="106" y="27"/>
                  </a:lnTo>
                  <a:lnTo>
                    <a:pt x="82" y="18"/>
                  </a:lnTo>
                  <a:lnTo>
                    <a:pt x="58" y="10"/>
                  </a:lnTo>
                  <a:lnTo>
                    <a:pt x="43" y="5"/>
                  </a:lnTo>
                  <a:lnTo>
                    <a:pt x="30" y="2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77"/>
                  </a:lnTo>
                  <a:lnTo>
                    <a:pt x="9" y="78"/>
                  </a:lnTo>
                  <a:lnTo>
                    <a:pt x="17" y="79"/>
                  </a:lnTo>
                  <a:lnTo>
                    <a:pt x="26" y="81"/>
                  </a:lnTo>
                  <a:lnTo>
                    <a:pt x="35" y="83"/>
                  </a:lnTo>
                  <a:lnTo>
                    <a:pt x="56" y="91"/>
                  </a:lnTo>
                  <a:lnTo>
                    <a:pt x="77" y="99"/>
                  </a:lnTo>
                  <a:lnTo>
                    <a:pt x="99" y="108"/>
                  </a:lnTo>
                  <a:lnTo>
                    <a:pt x="120" y="115"/>
                  </a:lnTo>
                  <a:lnTo>
                    <a:pt x="133" y="119"/>
                  </a:lnTo>
                  <a:lnTo>
                    <a:pt x="145" y="121"/>
                  </a:lnTo>
                  <a:lnTo>
                    <a:pt x="158" y="122"/>
                  </a:lnTo>
                  <a:lnTo>
                    <a:pt x="172" y="121"/>
                  </a:lnTo>
                  <a:lnTo>
                    <a:pt x="171" y="121"/>
                  </a:lnTo>
                  <a:lnTo>
                    <a:pt x="162" y="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1" name="Freeform 589"/>
            <p:cNvSpPr>
              <a:spLocks/>
            </p:cNvSpPr>
            <p:nvPr/>
          </p:nvSpPr>
          <p:spPr bwMode="auto">
            <a:xfrm>
              <a:off x="2945" y="1606"/>
              <a:ext cx="44" cy="24"/>
            </a:xfrm>
            <a:custGeom>
              <a:avLst/>
              <a:gdLst>
                <a:gd name="T0" fmla="*/ 0 w 711"/>
                <a:gd name="T1" fmla="*/ 0 h 389"/>
                <a:gd name="T2" fmla="*/ 0 w 711"/>
                <a:gd name="T3" fmla="*/ 0 h 389"/>
                <a:gd name="T4" fmla="*/ 0 w 711"/>
                <a:gd name="T5" fmla="*/ 0 h 389"/>
                <a:gd name="T6" fmla="*/ 0 w 711"/>
                <a:gd name="T7" fmla="*/ 0 h 389"/>
                <a:gd name="T8" fmla="*/ 0 w 711"/>
                <a:gd name="T9" fmla="*/ 0 h 389"/>
                <a:gd name="T10" fmla="*/ 0 w 711"/>
                <a:gd name="T11" fmla="*/ 0 h 389"/>
                <a:gd name="T12" fmla="*/ 0 w 711"/>
                <a:gd name="T13" fmla="*/ 0 h 389"/>
                <a:gd name="T14" fmla="*/ 0 w 711"/>
                <a:gd name="T15" fmla="*/ 0 h 389"/>
                <a:gd name="T16" fmla="*/ 0 w 711"/>
                <a:gd name="T17" fmla="*/ 0 h 389"/>
                <a:gd name="T18" fmla="*/ 0 w 711"/>
                <a:gd name="T19" fmla="*/ 0 h 389"/>
                <a:gd name="T20" fmla="*/ 0 w 711"/>
                <a:gd name="T21" fmla="*/ 0 h 389"/>
                <a:gd name="T22" fmla="*/ 0 w 711"/>
                <a:gd name="T23" fmla="*/ 0 h 389"/>
                <a:gd name="T24" fmla="*/ 0 w 711"/>
                <a:gd name="T25" fmla="*/ 0 h 389"/>
                <a:gd name="T26" fmla="*/ 0 w 711"/>
                <a:gd name="T27" fmla="*/ 0 h 389"/>
                <a:gd name="T28" fmla="*/ 0 w 711"/>
                <a:gd name="T29" fmla="*/ 0 h 389"/>
                <a:gd name="T30" fmla="*/ 0 w 711"/>
                <a:gd name="T31" fmla="*/ 0 h 389"/>
                <a:gd name="T32" fmla="*/ 0 w 711"/>
                <a:gd name="T33" fmla="*/ 0 h 389"/>
                <a:gd name="T34" fmla="*/ 0 w 711"/>
                <a:gd name="T35" fmla="*/ 0 h 389"/>
                <a:gd name="T36" fmla="*/ 0 w 711"/>
                <a:gd name="T37" fmla="*/ 0 h 389"/>
                <a:gd name="T38" fmla="*/ 0 w 711"/>
                <a:gd name="T39" fmla="*/ 0 h 389"/>
                <a:gd name="T40" fmla="*/ 0 w 711"/>
                <a:gd name="T41" fmla="*/ 0 h 389"/>
                <a:gd name="T42" fmla="*/ 0 w 711"/>
                <a:gd name="T43" fmla="*/ 0 h 389"/>
                <a:gd name="T44" fmla="*/ 0 w 711"/>
                <a:gd name="T45" fmla="*/ 0 h 389"/>
                <a:gd name="T46" fmla="*/ 0 w 711"/>
                <a:gd name="T47" fmla="*/ 0 h 389"/>
                <a:gd name="T48" fmla="*/ 0 w 711"/>
                <a:gd name="T49" fmla="*/ 0 h 389"/>
                <a:gd name="T50" fmla="*/ 0 w 711"/>
                <a:gd name="T51" fmla="*/ 0 h 389"/>
                <a:gd name="T52" fmla="*/ 0 w 711"/>
                <a:gd name="T53" fmla="*/ 0 h 389"/>
                <a:gd name="T54" fmla="*/ 0 w 711"/>
                <a:gd name="T55" fmla="*/ 0 h 389"/>
                <a:gd name="T56" fmla="*/ 0 w 711"/>
                <a:gd name="T57" fmla="*/ 0 h 389"/>
                <a:gd name="T58" fmla="*/ 0 w 711"/>
                <a:gd name="T59" fmla="*/ 0 h 389"/>
                <a:gd name="T60" fmla="*/ 0 w 711"/>
                <a:gd name="T61" fmla="*/ 0 h 389"/>
                <a:gd name="T62" fmla="*/ 0 w 711"/>
                <a:gd name="T63" fmla="*/ 0 h 389"/>
                <a:gd name="T64" fmla="*/ 0 w 711"/>
                <a:gd name="T65" fmla="*/ 0 h 389"/>
                <a:gd name="T66" fmla="*/ 0 w 711"/>
                <a:gd name="T67" fmla="*/ 0 h 389"/>
                <a:gd name="T68" fmla="*/ 0 w 711"/>
                <a:gd name="T69" fmla="*/ 0 h 389"/>
                <a:gd name="T70" fmla="*/ 0 w 711"/>
                <a:gd name="T71" fmla="*/ 0 h 389"/>
                <a:gd name="T72" fmla="*/ 0 w 711"/>
                <a:gd name="T73" fmla="*/ 0 h 389"/>
                <a:gd name="T74" fmla="*/ 0 w 711"/>
                <a:gd name="T75" fmla="*/ 0 h 389"/>
                <a:gd name="T76" fmla="*/ 0 w 711"/>
                <a:gd name="T77" fmla="*/ 0 h 389"/>
                <a:gd name="T78" fmla="*/ 0 w 711"/>
                <a:gd name="T79" fmla="*/ 0 h 389"/>
                <a:gd name="T80" fmla="*/ 0 w 711"/>
                <a:gd name="T81" fmla="*/ 0 h 389"/>
                <a:gd name="T82" fmla="*/ 0 w 711"/>
                <a:gd name="T83" fmla="*/ 0 h 389"/>
                <a:gd name="T84" fmla="*/ 0 w 711"/>
                <a:gd name="T85" fmla="*/ 0 h 389"/>
                <a:gd name="T86" fmla="*/ 0 w 711"/>
                <a:gd name="T87" fmla="*/ 0 h 389"/>
                <a:gd name="T88" fmla="*/ 0 w 711"/>
                <a:gd name="T89" fmla="*/ 0 h 3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11"/>
                <a:gd name="T136" fmla="*/ 0 h 389"/>
                <a:gd name="T137" fmla="*/ 711 w 711"/>
                <a:gd name="T138" fmla="*/ 389 h 3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11" h="389">
                  <a:moveTo>
                    <a:pt x="661" y="0"/>
                  </a:moveTo>
                  <a:lnTo>
                    <a:pt x="661" y="0"/>
                  </a:lnTo>
                  <a:lnTo>
                    <a:pt x="623" y="32"/>
                  </a:lnTo>
                  <a:lnTo>
                    <a:pt x="585" y="61"/>
                  </a:lnTo>
                  <a:lnTo>
                    <a:pt x="546" y="89"/>
                  </a:lnTo>
                  <a:lnTo>
                    <a:pt x="506" y="117"/>
                  </a:lnTo>
                  <a:lnTo>
                    <a:pt x="466" y="142"/>
                  </a:lnTo>
                  <a:lnTo>
                    <a:pt x="425" y="166"/>
                  </a:lnTo>
                  <a:lnTo>
                    <a:pt x="385" y="188"/>
                  </a:lnTo>
                  <a:lnTo>
                    <a:pt x="343" y="210"/>
                  </a:lnTo>
                  <a:lnTo>
                    <a:pt x="301" y="229"/>
                  </a:lnTo>
                  <a:lnTo>
                    <a:pt x="259" y="247"/>
                  </a:lnTo>
                  <a:lnTo>
                    <a:pt x="217" y="262"/>
                  </a:lnTo>
                  <a:lnTo>
                    <a:pt x="174" y="277"/>
                  </a:lnTo>
                  <a:lnTo>
                    <a:pt x="152" y="283"/>
                  </a:lnTo>
                  <a:lnTo>
                    <a:pt x="131" y="289"/>
                  </a:lnTo>
                  <a:lnTo>
                    <a:pt x="109" y="294"/>
                  </a:lnTo>
                  <a:lnTo>
                    <a:pt x="87" y="299"/>
                  </a:lnTo>
                  <a:lnTo>
                    <a:pt x="66" y="303"/>
                  </a:lnTo>
                  <a:lnTo>
                    <a:pt x="44" y="306"/>
                  </a:lnTo>
                  <a:lnTo>
                    <a:pt x="22" y="310"/>
                  </a:lnTo>
                  <a:lnTo>
                    <a:pt x="0" y="312"/>
                  </a:lnTo>
                  <a:lnTo>
                    <a:pt x="9" y="389"/>
                  </a:lnTo>
                  <a:lnTo>
                    <a:pt x="32" y="386"/>
                  </a:lnTo>
                  <a:lnTo>
                    <a:pt x="56" y="383"/>
                  </a:lnTo>
                  <a:lnTo>
                    <a:pt x="79" y="379"/>
                  </a:lnTo>
                  <a:lnTo>
                    <a:pt x="103" y="374"/>
                  </a:lnTo>
                  <a:lnTo>
                    <a:pt x="126" y="369"/>
                  </a:lnTo>
                  <a:lnTo>
                    <a:pt x="150" y="364"/>
                  </a:lnTo>
                  <a:lnTo>
                    <a:pt x="174" y="357"/>
                  </a:lnTo>
                  <a:lnTo>
                    <a:pt x="196" y="350"/>
                  </a:lnTo>
                  <a:lnTo>
                    <a:pt x="242" y="335"/>
                  </a:lnTo>
                  <a:lnTo>
                    <a:pt x="287" y="319"/>
                  </a:lnTo>
                  <a:lnTo>
                    <a:pt x="332" y="300"/>
                  </a:lnTo>
                  <a:lnTo>
                    <a:pt x="377" y="280"/>
                  </a:lnTo>
                  <a:lnTo>
                    <a:pt x="421" y="257"/>
                  </a:lnTo>
                  <a:lnTo>
                    <a:pt x="464" y="234"/>
                  </a:lnTo>
                  <a:lnTo>
                    <a:pt x="507" y="208"/>
                  </a:lnTo>
                  <a:lnTo>
                    <a:pt x="549" y="181"/>
                  </a:lnTo>
                  <a:lnTo>
                    <a:pt x="590" y="153"/>
                  </a:lnTo>
                  <a:lnTo>
                    <a:pt x="631" y="123"/>
                  </a:lnTo>
                  <a:lnTo>
                    <a:pt x="671" y="92"/>
                  </a:lnTo>
                  <a:lnTo>
                    <a:pt x="711" y="59"/>
                  </a:lnTo>
                  <a:lnTo>
                    <a:pt x="66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2" name="Freeform 590"/>
            <p:cNvSpPr>
              <a:spLocks/>
            </p:cNvSpPr>
            <p:nvPr/>
          </p:nvSpPr>
          <p:spPr bwMode="auto">
            <a:xfrm>
              <a:off x="2984" y="1589"/>
              <a:ext cx="9" cy="21"/>
            </a:xfrm>
            <a:custGeom>
              <a:avLst/>
              <a:gdLst>
                <a:gd name="T0" fmla="*/ 0 w 137"/>
                <a:gd name="T1" fmla="*/ 0 h 325"/>
                <a:gd name="T2" fmla="*/ 0 w 137"/>
                <a:gd name="T3" fmla="*/ 0 h 325"/>
                <a:gd name="T4" fmla="*/ 0 w 137"/>
                <a:gd name="T5" fmla="*/ 0 h 325"/>
                <a:gd name="T6" fmla="*/ 0 w 137"/>
                <a:gd name="T7" fmla="*/ 0 h 325"/>
                <a:gd name="T8" fmla="*/ 0 w 137"/>
                <a:gd name="T9" fmla="*/ 0 h 325"/>
                <a:gd name="T10" fmla="*/ 0 w 137"/>
                <a:gd name="T11" fmla="*/ 0 h 325"/>
                <a:gd name="T12" fmla="*/ 0 w 137"/>
                <a:gd name="T13" fmla="*/ 0 h 325"/>
                <a:gd name="T14" fmla="*/ 0 w 137"/>
                <a:gd name="T15" fmla="*/ 0 h 325"/>
                <a:gd name="T16" fmla="*/ 0 w 137"/>
                <a:gd name="T17" fmla="*/ 0 h 325"/>
                <a:gd name="T18" fmla="*/ 0 w 137"/>
                <a:gd name="T19" fmla="*/ 0 h 325"/>
                <a:gd name="T20" fmla="*/ 0 w 137"/>
                <a:gd name="T21" fmla="*/ 0 h 325"/>
                <a:gd name="T22" fmla="*/ 0 w 137"/>
                <a:gd name="T23" fmla="*/ 0 h 325"/>
                <a:gd name="T24" fmla="*/ 0 w 137"/>
                <a:gd name="T25" fmla="*/ 0 h 325"/>
                <a:gd name="T26" fmla="*/ 0 w 137"/>
                <a:gd name="T27" fmla="*/ 0 h 325"/>
                <a:gd name="T28" fmla="*/ 0 w 137"/>
                <a:gd name="T29" fmla="*/ 0 h 325"/>
                <a:gd name="T30" fmla="*/ 0 w 137"/>
                <a:gd name="T31" fmla="*/ 0 h 325"/>
                <a:gd name="T32" fmla="*/ 0 w 137"/>
                <a:gd name="T33" fmla="*/ 0 h 325"/>
                <a:gd name="T34" fmla="*/ 0 w 137"/>
                <a:gd name="T35" fmla="*/ 0 h 325"/>
                <a:gd name="T36" fmla="*/ 0 w 137"/>
                <a:gd name="T37" fmla="*/ 0 h 325"/>
                <a:gd name="T38" fmla="*/ 0 w 137"/>
                <a:gd name="T39" fmla="*/ 0 h 325"/>
                <a:gd name="T40" fmla="*/ 0 w 137"/>
                <a:gd name="T41" fmla="*/ 0 h 325"/>
                <a:gd name="T42" fmla="*/ 0 w 137"/>
                <a:gd name="T43" fmla="*/ 0 h 325"/>
                <a:gd name="T44" fmla="*/ 0 w 137"/>
                <a:gd name="T45" fmla="*/ 0 h 325"/>
                <a:gd name="T46" fmla="*/ 0 w 137"/>
                <a:gd name="T47" fmla="*/ 0 h 325"/>
                <a:gd name="T48" fmla="*/ 0 w 137"/>
                <a:gd name="T49" fmla="*/ 0 h 325"/>
                <a:gd name="T50" fmla="*/ 0 w 137"/>
                <a:gd name="T51" fmla="*/ 0 h 325"/>
                <a:gd name="T52" fmla="*/ 0 w 137"/>
                <a:gd name="T53" fmla="*/ 0 h 325"/>
                <a:gd name="T54" fmla="*/ 0 w 137"/>
                <a:gd name="T55" fmla="*/ 0 h 325"/>
                <a:gd name="T56" fmla="*/ 0 w 137"/>
                <a:gd name="T57" fmla="*/ 0 h 325"/>
                <a:gd name="T58" fmla="*/ 0 w 137"/>
                <a:gd name="T59" fmla="*/ 0 h 325"/>
                <a:gd name="T60" fmla="*/ 0 w 137"/>
                <a:gd name="T61" fmla="*/ 0 h 325"/>
                <a:gd name="T62" fmla="*/ 0 w 137"/>
                <a:gd name="T63" fmla="*/ 0 h 32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325"/>
                <a:gd name="T98" fmla="*/ 137 w 137"/>
                <a:gd name="T99" fmla="*/ 325 h 32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325">
                  <a:moveTo>
                    <a:pt x="43" y="83"/>
                  </a:moveTo>
                  <a:lnTo>
                    <a:pt x="55" y="74"/>
                  </a:lnTo>
                  <a:lnTo>
                    <a:pt x="52" y="75"/>
                  </a:lnTo>
                  <a:lnTo>
                    <a:pt x="48" y="76"/>
                  </a:lnTo>
                  <a:lnTo>
                    <a:pt x="43" y="76"/>
                  </a:lnTo>
                  <a:lnTo>
                    <a:pt x="39" y="75"/>
                  </a:lnTo>
                  <a:lnTo>
                    <a:pt x="37" y="74"/>
                  </a:lnTo>
                  <a:lnTo>
                    <a:pt x="38" y="76"/>
                  </a:lnTo>
                  <a:lnTo>
                    <a:pt x="40" y="78"/>
                  </a:lnTo>
                  <a:lnTo>
                    <a:pt x="42" y="84"/>
                  </a:lnTo>
                  <a:lnTo>
                    <a:pt x="45" y="89"/>
                  </a:lnTo>
                  <a:lnTo>
                    <a:pt x="47" y="94"/>
                  </a:lnTo>
                  <a:lnTo>
                    <a:pt x="53" y="110"/>
                  </a:lnTo>
                  <a:lnTo>
                    <a:pt x="56" y="128"/>
                  </a:lnTo>
                  <a:lnTo>
                    <a:pt x="59" y="148"/>
                  </a:lnTo>
                  <a:lnTo>
                    <a:pt x="60" y="170"/>
                  </a:lnTo>
                  <a:lnTo>
                    <a:pt x="60" y="179"/>
                  </a:lnTo>
                  <a:lnTo>
                    <a:pt x="59" y="189"/>
                  </a:lnTo>
                  <a:lnTo>
                    <a:pt x="57" y="199"/>
                  </a:lnTo>
                  <a:lnTo>
                    <a:pt x="56" y="209"/>
                  </a:lnTo>
                  <a:lnTo>
                    <a:pt x="54" y="218"/>
                  </a:lnTo>
                  <a:lnTo>
                    <a:pt x="51" y="227"/>
                  </a:lnTo>
                  <a:lnTo>
                    <a:pt x="48" y="235"/>
                  </a:lnTo>
                  <a:lnTo>
                    <a:pt x="44" y="242"/>
                  </a:lnTo>
                  <a:lnTo>
                    <a:pt x="40" y="250"/>
                  </a:lnTo>
                  <a:lnTo>
                    <a:pt x="36" y="256"/>
                  </a:lnTo>
                  <a:lnTo>
                    <a:pt x="31" y="261"/>
                  </a:lnTo>
                  <a:lnTo>
                    <a:pt x="25" y="266"/>
                  </a:lnTo>
                  <a:lnTo>
                    <a:pt x="75" y="325"/>
                  </a:lnTo>
                  <a:lnTo>
                    <a:pt x="86" y="315"/>
                  </a:lnTo>
                  <a:lnTo>
                    <a:pt x="96" y="304"/>
                  </a:lnTo>
                  <a:lnTo>
                    <a:pt x="104" y="292"/>
                  </a:lnTo>
                  <a:lnTo>
                    <a:pt x="113" y="279"/>
                  </a:lnTo>
                  <a:lnTo>
                    <a:pt x="119" y="266"/>
                  </a:lnTo>
                  <a:lnTo>
                    <a:pt x="124" y="253"/>
                  </a:lnTo>
                  <a:lnTo>
                    <a:pt x="128" y="238"/>
                  </a:lnTo>
                  <a:lnTo>
                    <a:pt x="132" y="225"/>
                  </a:lnTo>
                  <a:lnTo>
                    <a:pt x="134" y="211"/>
                  </a:lnTo>
                  <a:lnTo>
                    <a:pt x="136" y="196"/>
                  </a:lnTo>
                  <a:lnTo>
                    <a:pt x="137" y="183"/>
                  </a:lnTo>
                  <a:lnTo>
                    <a:pt x="137" y="168"/>
                  </a:lnTo>
                  <a:lnTo>
                    <a:pt x="136" y="141"/>
                  </a:lnTo>
                  <a:lnTo>
                    <a:pt x="133" y="115"/>
                  </a:lnTo>
                  <a:lnTo>
                    <a:pt x="128" y="90"/>
                  </a:lnTo>
                  <a:lnTo>
                    <a:pt x="121" y="68"/>
                  </a:lnTo>
                  <a:lnTo>
                    <a:pt x="116" y="56"/>
                  </a:lnTo>
                  <a:lnTo>
                    <a:pt x="111" y="46"/>
                  </a:lnTo>
                  <a:lnTo>
                    <a:pt x="104" y="36"/>
                  </a:lnTo>
                  <a:lnTo>
                    <a:pt x="97" y="27"/>
                  </a:lnTo>
                  <a:lnTo>
                    <a:pt x="90" y="18"/>
                  </a:lnTo>
                  <a:lnTo>
                    <a:pt x="80" y="11"/>
                  </a:lnTo>
                  <a:lnTo>
                    <a:pt x="69" y="5"/>
                  </a:lnTo>
                  <a:lnTo>
                    <a:pt x="54" y="1"/>
                  </a:lnTo>
                  <a:lnTo>
                    <a:pt x="39" y="0"/>
                  </a:lnTo>
                  <a:lnTo>
                    <a:pt x="23" y="4"/>
                  </a:lnTo>
                  <a:lnTo>
                    <a:pt x="11" y="11"/>
                  </a:lnTo>
                  <a:lnTo>
                    <a:pt x="0" y="19"/>
                  </a:lnTo>
                  <a:lnTo>
                    <a:pt x="13" y="11"/>
                  </a:lnTo>
                  <a:lnTo>
                    <a:pt x="43" y="83"/>
                  </a:lnTo>
                  <a:lnTo>
                    <a:pt x="50" y="79"/>
                  </a:lnTo>
                  <a:lnTo>
                    <a:pt x="55" y="74"/>
                  </a:lnTo>
                  <a:lnTo>
                    <a:pt x="43" y="8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3" name="Freeform 591"/>
            <p:cNvSpPr>
              <a:spLocks/>
            </p:cNvSpPr>
            <p:nvPr/>
          </p:nvSpPr>
          <p:spPr bwMode="auto">
            <a:xfrm>
              <a:off x="2998" y="1537"/>
              <a:ext cx="51" cy="59"/>
            </a:xfrm>
            <a:custGeom>
              <a:avLst/>
              <a:gdLst>
                <a:gd name="T0" fmla="*/ 0 w 818"/>
                <a:gd name="T1" fmla="*/ 0 h 944"/>
                <a:gd name="T2" fmla="*/ 0 w 818"/>
                <a:gd name="T3" fmla="*/ 0 h 944"/>
                <a:gd name="T4" fmla="*/ 0 w 818"/>
                <a:gd name="T5" fmla="*/ 0 h 944"/>
                <a:gd name="T6" fmla="*/ 0 w 818"/>
                <a:gd name="T7" fmla="*/ 0 h 944"/>
                <a:gd name="T8" fmla="*/ 0 w 818"/>
                <a:gd name="T9" fmla="*/ 0 h 944"/>
                <a:gd name="T10" fmla="*/ 0 w 818"/>
                <a:gd name="T11" fmla="*/ 0 h 944"/>
                <a:gd name="T12" fmla="*/ 0 w 818"/>
                <a:gd name="T13" fmla="*/ 0 h 944"/>
                <a:gd name="T14" fmla="*/ 0 w 818"/>
                <a:gd name="T15" fmla="*/ 0 h 944"/>
                <a:gd name="T16" fmla="*/ 0 w 818"/>
                <a:gd name="T17" fmla="*/ 0 h 944"/>
                <a:gd name="T18" fmla="*/ 0 w 818"/>
                <a:gd name="T19" fmla="*/ 0 h 944"/>
                <a:gd name="T20" fmla="*/ 0 w 818"/>
                <a:gd name="T21" fmla="*/ 0 h 944"/>
                <a:gd name="T22" fmla="*/ 0 w 818"/>
                <a:gd name="T23" fmla="*/ 0 h 944"/>
                <a:gd name="T24" fmla="*/ 0 w 818"/>
                <a:gd name="T25" fmla="*/ 0 h 944"/>
                <a:gd name="T26" fmla="*/ 0 w 818"/>
                <a:gd name="T27" fmla="*/ 0 h 944"/>
                <a:gd name="T28" fmla="*/ 0 w 818"/>
                <a:gd name="T29" fmla="*/ 0 h 944"/>
                <a:gd name="T30" fmla="*/ 0 w 818"/>
                <a:gd name="T31" fmla="*/ 0 h 944"/>
                <a:gd name="T32" fmla="*/ 0 w 818"/>
                <a:gd name="T33" fmla="*/ 0 h 944"/>
                <a:gd name="T34" fmla="*/ 0 w 818"/>
                <a:gd name="T35" fmla="*/ 0 h 944"/>
                <a:gd name="T36" fmla="*/ 0 w 818"/>
                <a:gd name="T37" fmla="*/ 0 h 944"/>
                <a:gd name="T38" fmla="*/ 0 w 818"/>
                <a:gd name="T39" fmla="*/ 0 h 944"/>
                <a:gd name="T40" fmla="*/ 0 w 818"/>
                <a:gd name="T41" fmla="*/ 0 h 944"/>
                <a:gd name="T42" fmla="*/ 0 w 818"/>
                <a:gd name="T43" fmla="*/ 0 h 944"/>
                <a:gd name="T44" fmla="*/ 0 w 818"/>
                <a:gd name="T45" fmla="*/ 0 h 944"/>
                <a:gd name="T46" fmla="*/ 0 w 818"/>
                <a:gd name="T47" fmla="*/ 0 h 944"/>
                <a:gd name="T48" fmla="*/ 0 w 818"/>
                <a:gd name="T49" fmla="*/ 0 h 944"/>
                <a:gd name="T50" fmla="*/ 0 w 818"/>
                <a:gd name="T51" fmla="*/ 0 h 944"/>
                <a:gd name="T52" fmla="*/ 0 w 818"/>
                <a:gd name="T53" fmla="*/ 0 h 944"/>
                <a:gd name="T54" fmla="*/ 0 w 818"/>
                <a:gd name="T55" fmla="*/ 0 h 944"/>
                <a:gd name="T56" fmla="*/ 0 w 818"/>
                <a:gd name="T57" fmla="*/ 0 h 944"/>
                <a:gd name="T58" fmla="*/ 0 w 818"/>
                <a:gd name="T59" fmla="*/ 0 h 944"/>
                <a:gd name="T60" fmla="*/ 0 w 818"/>
                <a:gd name="T61" fmla="*/ 0 h 944"/>
                <a:gd name="T62" fmla="*/ 0 w 818"/>
                <a:gd name="T63" fmla="*/ 0 h 944"/>
                <a:gd name="T64" fmla="*/ 0 w 818"/>
                <a:gd name="T65" fmla="*/ 0 h 944"/>
                <a:gd name="T66" fmla="*/ 0 w 818"/>
                <a:gd name="T67" fmla="*/ 0 h 944"/>
                <a:gd name="T68" fmla="*/ 0 w 818"/>
                <a:gd name="T69" fmla="*/ 0 h 944"/>
                <a:gd name="T70" fmla="*/ 0 w 818"/>
                <a:gd name="T71" fmla="*/ 0 h 944"/>
                <a:gd name="T72" fmla="*/ 0 w 818"/>
                <a:gd name="T73" fmla="*/ 0 h 944"/>
                <a:gd name="T74" fmla="*/ 0 w 818"/>
                <a:gd name="T75" fmla="*/ 0 h 944"/>
                <a:gd name="T76" fmla="*/ 0 w 818"/>
                <a:gd name="T77" fmla="*/ 0 h 944"/>
                <a:gd name="T78" fmla="*/ 0 w 818"/>
                <a:gd name="T79" fmla="*/ 0 h 944"/>
                <a:gd name="T80" fmla="*/ 0 w 818"/>
                <a:gd name="T81" fmla="*/ 0 h 944"/>
                <a:gd name="T82" fmla="*/ 0 w 818"/>
                <a:gd name="T83" fmla="*/ 0 h 944"/>
                <a:gd name="T84" fmla="*/ 0 w 818"/>
                <a:gd name="T85" fmla="*/ 0 h 944"/>
                <a:gd name="T86" fmla="*/ 0 w 818"/>
                <a:gd name="T87" fmla="*/ 0 h 944"/>
                <a:gd name="T88" fmla="*/ 0 w 818"/>
                <a:gd name="T89" fmla="*/ 0 h 94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18"/>
                <a:gd name="T136" fmla="*/ 0 h 944"/>
                <a:gd name="T137" fmla="*/ 818 w 818"/>
                <a:gd name="T138" fmla="*/ 944 h 94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18" h="944">
                  <a:moveTo>
                    <a:pt x="788" y="0"/>
                  </a:moveTo>
                  <a:lnTo>
                    <a:pt x="763" y="27"/>
                  </a:lnTo>
                  <a:lnTo>
                    <a:pt x="735" y="54"/>
                  </a:lnTo>
                  <a:lnTo>
                    <a:pt x="705" y="79"/>
                  </a:lnTo>
                  <a:lnTo>
                    <a:pt x="675" y="104"/>
                  </a:lnTo>
                  <a:lnTo>
                    <a:pt x="643" y="128"/>
                  </a:lnTo>
                  <a:lnTo>
                    <a:pt x="609" y="152"/>
                  </a:lnTo>
                  <a:lnTo>
                    <a:pt x="574" y="176"/>
                  </a:lnTo>
                  <a:lnTo>
                    <a:pt x="539" y="198"/>
                  </a:lnTo>
                  <a:lnTo>
                    <a:pt x="468" y="243"/>
                  </a:lnTo>
                  <a:lnTo>
                    <a:pt x="395" y="287"/>
                  </a:lnTo>
                  <a:lnTo>
                    <a:pt x="359" y="310"/>
                  </a:lnTo>
                  <a:lnTo>
                    <a:pt x="324" y="332"/>
                  </a:lnTo>
                  <a:lnTo>
                    <a:pt x="289" y="355"/>
                  </a:lnTo>
                  <a:lnTo>
                    <a:pt x="255" y="377"/>
                  </a:lnTo>
                  <a:lnTo>
                    <a:pt x="223" y="401"/>
                  </a:lnTo>
                  <a:lnTo>
                    <a:pt x="192" y="425"/>
                  </a:lnTo>
                  <a:lnTo>
                    <a:pt x="162" y="448"/>
                  </a:lnTo>
                  <a:lnTo>
                    <a:pt x="134" y="473"/>
                  </a:lnTo>
                  <a:lnTo>
                    <a:pt x="109" y="498"/>
                  </a:lnTo>
                  <a:lnTo>
                    <a:pt x="85" y="524"/>
                  </a:lnTo>
                  <a:lnTo>
                    <a:pt x="64" y="552"/>
                  </a:lnTo>
                  <a:lnTo>
                    <a:pt x="45" y="579"/>
                  </a:lnTo>
                  <a:lnTo>
                    <a:pt x="30" y="608"/>
                  </a:lnTo>
                  <a:lnTo>
                    <a:pt x="18" y="638"/>
                  </a:lnTo>
                  <a:lnTo>
                    <a:pt x="8" y="668"/>
                  </a:lnTo>
                  <a:lnTo>
                    <a:pt x="2" y="700"/>
                  </a:lnTo>
                  <a:lnTo>
                    <a:pt x="0" y="734"/>
                  </a:lnTo>
                  <a:lnTo>
                    <a:pt x="2" y="769"/>
                  </a:lnTo>
                  <a:lnTo>
                    <a:pt x="8" y="805"/>
                  </a:lnTo>
                  <a:lnTo>
                    <a:pt x="19" y="842"/>
                  </a:lnTo>
                  <a:lnTo>
                    <a:pt x="25" y="860"/>
                  </a:lnTo>
                  <a:lnTo>
                    <a:pt x="33" y="875"/>
                  </a:lnTo>
                  <a:lnTo>
                    <a:pt x="42" y="890"/>
                  </a:lnTo>
                  <a:lnTo>
                    <a:pt x="52" y="902"/>
                  </a:lnTo>
                  <a:lnTo>
                    <a:pt x="64" y="912"/>
                  </a:lnTo>
                  <a:lnTo>
                    <a:pt x="77" y="921"/>
                  </a:lnTo>
                  <a:lnTo>
                    <a:pt x="90" y="929"/>
                  </a:lnTo>
                  <a:lnTo>
                    <a:pt x="105" y="935"/>
                  </a:lnTo>
                  <a:lnTo>
                    <a:pt x="119" y="939"/>
                  </a:lnTo>
                  <a:lnTo>
                    <a:pt x="136" y="942"/>
                  </a:lnTo>
                  <a:lnTo>
                    <a:pt x="152" y="943"/>
                  </a:lnTo>
                  <a:lnTo>
                    <a:pt x="168" y="944"/>
                  </a:lnTo>
                  <a:lnTo>
                    <a:pt x="186" y="943"/>
                  </a:lnTo>
                  <a:lnTo>
                    <a:pt x="204" y="941"/>
                  </a:lnTo>
                  <a:lnTo>
                    <a:pt x="223" y="938"/>
                  </a:lnTo>
                  <a:lnTo>
                    <a:pt x="242" y="934"/>
                  </a:lnTo>
                  <a:lnTo>
                    <a:pt x="261" y="929"/>
                  </a:lnTo>
                  <a:lnTo>
                    <a:pt x="280" y="922"/>
                  </a:lnTo>
                  <a:lnTo>
                    <a:pt x="301" y="915"/>
                  </a:lnTo>
                  <a:lnTo>
                    <a:pt x="320" y="907"/>
                  </a:lnTo>
                  <a:lnTo>
                    <a:pt x="339" y="899"/>
                  </a:lnTo>
                  <a:lnTo>
                    <a:pt x="360" y="890"/>
                  </a:lnTo>
                  <a:lnTo>
                    <a:pt x="379" y="880"/>
                  </a:lnTo>
                  <a:lnTo>
                    <a:pt x="399" y="870"/>
                  </a:lnTo>
                  <a:lnTo>
                    <a:pt x="438" y="848"/>
                  </a:lnTo>
                  <a:lnTo>
                    <a:pt x="475" y="825"/>
                  </a:lnTo>
                  <a:lnTo>
                    <a:pt x="511" y="801"/>
                  </a:lnTo>
                  <a:lnTo>
                    <a:pt x="544" y="776"/>
                  </a:lnTo>
                  <a:lnTo>
                    <a:pt x="564" y="759"/>
                  </a:lnTo>
                  <a:lnTo>
                    <a:pt x="583" y="741"/>
                  </a:lnTo>
                  <a:lnTo>
                    <a:pt x="603" y="723"/>
                  </a:lnTo>
                  <a:lnTo>
                    <a:pt x="620" y="704"/>
                  </a:lnTo>
                  <a:lnTo>
                    <a:pt x="638" y="684"/>
                  </a:lnTo>
                  <a:lnTo>
                    <a:pt x="654" y="663"/>
                  </a:lnTo>
                  <a:lnTo>
                    <a:pt x="671" y="642"/>
                  </a:lnTo>
                  <a:lnTo>
                    <a:pt x="686" y="619"/>
                  </a:lnTo>
                  <a:lnTo>
                    <a:pt x="700" y="597"/>
                  </a:lnTo>
                  <a:lnTo>
                    <a:pt x="715" y="573"/>
                  </a:lnTo>
                  <a:lnTo>
                    <a:pt x="728" y="550"/>
                  </a:lnTo>
                  <a:lnTo>
                    <a:pt x="740" y="525"/>
                  </a:lnTo>
                  <a:lnTo>
                    <a:pt x="752" y="500"/>
                  </a:lnTo>
                  <a:lnTo>
                    <a:pt x="762" y="475"/>
                  </a:lnTo>
                  <a:lnTo>
                    <a:pt x="772" y="449"/>
                  </a:lnTo>
                  <a:lnTo>
                    <a:pt x="780" y="424"/>
                  </a:lnTo>
                  <a:lnTo>
                    <a:pt x="788" y="397"/>
                  </a:lnTo>
                  <a:lnTo>
                    <a:pt x="796" y="370"/>
                  </a:lnTo>
                  <a:lnTo>
                    <a:pt x="802" y="344"/>
                  </a:lnTo>
                  <a:lnTo>
                    <a:pt x="807" y="317"/>
                  </a:lnTo>
                  <a:lnTo>
                    <a:pt x="811" y="290"/>
                  </a:lnTo>
                  <a:lnTo>
                    <a:pt x="814" y="264"/>
                  </a:lnTo>
                  <a:lnTo>
                    <a:pt x="816" y="236"/>
                  </a:lnTo>
                  <a:lnTo>
                    <a:pt x="818" y="209"/>
                  </a:lnTo>
                  <a:lnTo>
                    <a:pt x="818" y="183"/>
                  </a:lnTo>
                  <a:lnTo>
                    <a:pt x="817" y="156"/>
                  </a:lnTo>
                  <a:lnTo>
                    <a:pt x="815" y="129"/>
                  </a:lnTo>
                  <a:lnTo>
                    <a:pt x="812" y="103"/>
                  </a:lnTo>
                  <a:lnTo>
                    <a:pt x="808" y="77"/>
                  </a:lnTo>
                  <a:lnTo>
                    <a:pt x="803" y="51"/>
                  </a:lnTo>
                  <a:lnTo>
                    <a:pt x="796" y="26"/>
                  </a:lnTo>
                  <a:lnTo>
                    <a:pt x="788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4" name="Freeform 592"/>
            <p:cNvSpPr>
              <a:spLocks/>
            </p:cNvSpPr>
            <p:nvPr/>
          </p:nvSpPr>
          <p:spPr bwMode="auto">
            <a:xfrm>
              <a:off x="2996" y="1535"/>
              <a:ext cx="53" cy="55"/>
            </a:xfrm>
            <a:custGeom>
              <a:avLst/>
              <a:gdLst>
                <a:gd name="T0" fmla="*/ 0 w 856"/>
                <a:gd name="T1" fmla="*/ 0 h 879"/>
                <a:gd name="T2" fmla="*/ 0 w 856"/>
                <a:gd name="T3" fmla="*/ 0 h 879"/>
                <a:gd name="T4" fmla="*/ 0 w 856"/>
                <a:gd name="T5" fmla="*/ 0 h 879"/>
                <a:gd name="T6" fmla="*/ 0 w 856"/>
                <a:gd name="T7" fmla="*/ 0 h 879"/>
                <a:gd name="T8" fmla="*/ 0 w 856"/>
                <a:gd name="T9" fmla="*/ 0 h 879"/>
                <a:gd name="T10" fmla="*/ 0 w 856"/>
                <a:gd name="T11" fmla="*/ 0 h 879"/>
                <a:gd name="T12" fmla="*/ 0 w 856"/>
                <a:gd name="T13" fmla="*/ 0 h 879"/>
                <a:gd name="T14" fmla="*/ 0 w 856"/>
                <a:gd name="T15" fmla="*/ 0 h 879"/>
                <a:gd name="T16" fmla="*/ 0 w 856"/>
                <a:gd name="T17" fmla="*/ 0 h 879"/>
                <a:gd name="T18" fmla="*/ 0 w 856"/>
                <a:gd name="T19" fmla="*/ 0 h 879"/>
                <a:gd name="T20" fmla="*/ 0 w 856"/>
                <a:gd name="T21" fmla="*/ 0 h 879"/>
                <a:gd name="T22" fmla="*/ 0 w 856"/>
                <a:gd name="T23" fmla="*/ 0 h 879"/>
                <a:gd name="T24" fmla="*/ 0 w 856"/>
                <a:gd name="T25" fmla="*/ 0 h 879"/>
                <a:gd name="T26" fmla="*/ 0 w 856"/>
                <a:gd name="T27" fmla="*/ 0 h 879"/>
                <a:gd name="T28" fmla="*/ 0 w 856"/>
                <a:gd name="T29" fmla="*/ 0 h 879"/>
                <a:gd name="T30" fmla="*/ 0 w 856"/>
                <a:gd name="T31" fmla="*/ 0 h 879"/>
                <a:gd name="T32" fmla="*/ 0 w 856"/>
                <a:gd name="T33" fmla="*/ 0 h 879"/>
                <a:gd name="T34" fmla="*/ 0 w 856"/>
                <a:gd name="T35" fmla="*/ 0 h 879"/>
                <a:gd name="T36" fmla="*/ 0 w 856"/>
                <a:gd name="T37" fmla="*/ 0 h 879"/>
                <a:gd name="T38" fmla="*/ 0 w 856"/>
                <a:gd name="T39" fmla="*/ 0 h 879"/>
                <a:gd name="T40" fmla="*/ 0 w 856"/>
                <a:gd name="T41" fmla="*/ 0 h 879"/>
                <a:gd name="T42" fmla="*/ 0 w 856"/>
                <a:gd name="T43" fmla="*/ 0 h 879"/>
                <a:gd name="T44" fmla="*/ 0 w 856"/>
                <a:gd name="T45" fmla="*/ 0 h 879"/>
                <a:gd name="T46" fmla="*/ 0 w 856"/>
                <a:gd name="T47" fmla="*/ 0 h 879"/>
                <a:gd name="T48" fmla="*/ 0 w 856"/>
                <a:gd name="T49" fmla="*/ 0 h 879"/>
                <a:gd name="T50" fmla="*/ 0 w 856"/>
                <a:gd name="T51" fmla="*/ 0 h 879"/>
                <a:gd name="T52" fmla="*/ 0 w 856"/>
                <a:gd name="T53" fmla="*/ 0 h 879"/>
                <a:gd name="T54" fmla="*/ 0 w 856"/>
                <a:gd name="T55" fmla="*/ 0 h 879"/>
                <a:gd name="T56" fmla="*/ 0 w 856"/>
                <a:gd name="T57" fmla="*/ 0 h 879"/>
                <a:gd name="T58" fmla="*/ 0 w 856"/>
                <a:gd name="T59" fmla="*/ 0 h 879"/>
                <a:gd name="T60" fmla="*/ 0 w 856"/>
                <a:gd name="T61" fmla="*/ 0 h 879"/>
                <a:gd name="T62" fmla="*/ 0 w 856"/>
                <a:gd name="T63" fmla="*/ 0 h 879"/>
                <a:gd name="T64" fmla="*/ 0 w 856"/>
                <a:gd name="T65" fmla="*/ 0 h 879"/>
                <a:gd name="T66" fmla="*/ 0 w 856"/>
                <a:gd name="T67" fmla="*/ 0 h 879"/>
                <a:gd name="T68" fmla="*/ 0 w 856"/>
                <a:gd name="T69" fmla="*/ 0 h 879"/>
                <a:gd name="T70" fmla="*/ 0 w 856"/>
                <a:gd name="T71" fmla="*/ 0 h 879"/>
                <a:gd name="T72" fmla="*/ 0 w 856"/>
                <a:gd name="T73" fmla="*/ 0 h 879"/>
                <a:gd name="T74" fmla="*/ 0 w 856"/>
                <a:gd name="T75" fmla="*/ 0 h 879"/>
                <a:gd name="T76" fmla="*/ 0 w 856"/>
                <a:gd name="T77" fmla="*/ 0 h 879"/>
                <a:gd name="T78" fmla="*/ 0 w 856"/>
                <a:gd name="T79" fmla="*/ 0 h 879"/>
                <a:gd name="T80" fmla="*/ 0 w 856"/>
                <a:gd name="T81" fmla="*/ 0 h 879"/>
                <a:gd name="T82" fmla="*/ 0 w 856"/>
                <a:gd name="T83" fmla="*/ 0 h 879"/>
                <a:gd name="T84" fmla="*/ 0 w 856"/>
                <a:gd name="T85" fmla="*/ 0 h 879"/>
                <a:gd name="T86" fmla="*/ 0 w 856"/>
                <a:gd name="T87" fmla="*/ 0 h 87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56"/>
                <a:gd name="T133" fmla="*/ 0 h 879"/>
                <a:gd name="T134" fmla="*/ 856 w 856"/>
                <a:gd name="T135" fmla="*/ 879 h 87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56" h="879">
                  <a:moveTo>
                    <a:pt x="94" y="855"/>
                  </a:moveTo>
                  <a:lnTo>
                    <a:pt x="94" y="855"/>
                  </a:lnTo>
                  <a:lnTo>
                    <a:pt x="88" y="838"/>
                  </a:lnTo>
                  <a:lnTo>
                    <a:pt x="84" y="821"/>
                  </a:lnTo>
                  <a:lnTo>
                    <a:pt x="81" y="805"/>
                  </a:lnTo>
                  <a:lnTo>
                    <a:pt x="79" y="790"/>
                  </a:lnTo>
                  <a:lnTo>
                    <a:pt x="78" y="774"/>
                  </a:lnTo>
                  <a:lnTo>
                    <a:pt x="78" y="759"/>
                  </a:lnTo>
                  <a:lnTo>
                    <a:pt x="78" y="745"/>
                  </a:lnTo>
                  <a:lnTo>
                    <a:pt x="80" y="730"/>
                  </a:lnTo>
                  <a:lnTo>
                    <a:pt x="82" y="716"/>
                  </a:lnTo>
                  <a:lnTo>
                    <a:pt x="84" y="703"/>
                  </a:lnTo>
                  <a:lnTo>
                    <a:pt x="88" y="689"/>
                  </a:lnTo>
                  <a:lnTo>
                    <a:pt x="93" y="676"/>
                  </a:lnTo>
                  <a:lnTo>
                    <a:pt x="98" y="663"/>
                  </a:lnTo>
                  <a:lnTo>
                    <a:pt x="104" y="649"/>
                  </a:lnTo>
                  <a:lnTo>
                    <a:pt x="111" y="637"/>
                  </a:lnTo>
                  <a:lnTo>
                    <a:pt x="118" y="624"/>
                  </a:lnTo>
                  <a:lnTo>
                    <a:pt x="126" y="611"/>
                  </a:lnTo>
                  <a:lnTo>
                    <a:pt x="135" y="599"/>
                  </a:lnTo>
                  <a:lnTo>
                    <a:pt x="144" y="587"/>
                  </a:lnTo>
                  <a:lnTo>
                    <a:pt x="154" y="575"/>
                  </a:lnTo>
                  <a:lnTo>
                    <a:pt x="164" y="562"/>
                  </a:lnTo>
                  <a:lnTo>
                    <a:pt x="176" y="550"/>
                  </a:lnTo>
                  <a:lnTo>
                    <a:pt x="188" y="539"/>
                  </a:lnTo>
                  <a:lnTo>
                    <a:pt x="200" y="526"/>
                  </a:lnTo>
                  <a:lnTo>
                    <a:pt x="227" y="503"/>
                  </a:lnTo>
                  <a:lnTo>
                    <a:pt x="254" y="480"/>
                  </a:lnTo>
                  <a:lnTo>
                    <a:pt x="285" y="457"/>
                  </a:lnTo>
                  <a:lnTo>
                    <a:pt x="317" y="434"/>
                  </a:lnTo>
                  <a:lnTo>
                    <a:pt x="350" y="412"/>
                  </a:lnTo>
                  <a:lnTo>
                    <a:pt x="384" y="390"/>
                  </a:lnTo>
                  <a:lnTo>
                    <a:pt x="418" y="368"/>
                  </a:lnTo>
                  <a:lnTo>
                    <a:pt x="454" y="345"/>
                  </a:lnTo>
                  <a:lnTo>
                    <a:pt x="527" y="301"/>
                  </a:lnTo>
                  <a:lnTo>
                    <a:pt x="599" y="256"/>
                  </a:lnTo>
                  <a:lnTo>
                    <a:pt x="635" y="232"/>
                  </a:lnTo>
                  <a:lnTo>
                    <a:pt x="670" y="209"/>
                  </a:lnTo>
                  <a:lnTo>
                    <a:pt x="704" y="184"/>
                  </a:lnTo>
                  <a:lnTo>
                    <a:pt x="737" y="160"/>
                  </a:lnTo>
                  <a:lnTo>
                    <a:pt x="770" y="134"/>
                  </a:lnTo>
                  <a:lnTo>
                    <a:pt x="800" y="107"/>
                  </a:lnTo>
                  <a:lnTo>
                    <a:pt x="829" y="80"/>
                  </a:lnTo>
                  <a:lnTo>
                    <a:pt x="856" y="51"/>
                  </a:lnTo>
                  <a:lnTo>
                    <a:pt x="798" y="0"/>
                  </a:lnTo>
                  <a:lnTo>
                    <a:pt x="774" y="25"/>
                  </a:lnTo>
                  <a:lnTo>
                    <a:pt x="749" y="50"/>
                  </a:lnTo>
                  <a:lnTo>
                    <a:pt x="720" y="75"/>
                  </a:lnTo>
                  <a:lnTo>
                    <a:pt x="690" y="98"/>
                  </a:lnTo>
                  <a:lnTo>
                    <a:pt x="658" y="122"/>
                  </a:lnTo>
                  <a:lnTo>
                    <a:pt x="626" y="145"/>
                  </a:lnTo>
                  <a:lnTo>
                    <a:pt x="592" y="168"/>
                  </a:lnTo>
                  <a:lnTo>
                    <a:pt x="558" y="190"/>
                  </a:lnTo>
                  <a:lnTo>
                    <a:pt x="486" y="235"/>
                  </a:lnTo>
                  <a:lnTo>
                    <a:pt x="413" y="279"/>
                  </a:lnTo>
                  <a:lnTo>
                    <a:pt x="377" y="302"/>
                  </a:lnTo>
                  <a:lnTo>
                    <a:pt x="342" y="325"/>
                  </a:lnTo>
                  <a:lnTo>
                    <a:pt x="307" y="348"/>
                  </a:lnTo>
                  <a:lnTo>
                    <a:pt x="273" y="371"/>
                  </a:lnTo>
                  <a:lnTo>
                    <a:pt x="239" y="394"/>
                  </a:lnTo>
                  <a:lnTo>
                    <a:pt x="207" y="419"/>
                  </a:lnTo>
                  <a:lnTo>
                    <a:pt x="177" y="444"/>
                  </a:lnTo>
                  <a:lnTo>
                    <a:pt x="148" y="469"/>
                  </a:lnTo>
                  <a:lnTo>
                    <a:pt x="134" y="483"/>
                  </a:lnTo>
                  <a:lnTo>
                    <a:pt x="120" y="497"/>
                  </a:lnTo>
                  <a:lnTo>
                    <a:pt x="107" y="510"/>
                  </a:lnTo>
                  <a:lnTo>
                    <a:pt x="95" y="524"/>
                  </a:lnTo>
                  <a:lnTo>
                    <a:pt x="83" y="539"/>
                  </a:lnTo>
                  <a:lnTo>
                    <a:pt x="72" y="554"/>
                  </a:lnTo>
                  <a:lnTo>
                    <a:pt x="62" y="568"/>
                  </a:lnTo>
                  <a:lnTo>
                    <a:pt x="52" y="584"/>
                  </a:lnTo>
                  <a:lnTo>
                    <a:pt x="42" y="600"/>
                  </a:lnTo>
                  <a:lnTo>
                    <a:pt x="34" y="616"/>
                  </a:lnTo>
                  <a:lnTo>
                    <a:pt x="27" y="633"/>
                  </a:lnTo>
                  <a:lnTo>
                    <a:pt x="20" y="649"/>
                  </a:lnTo>
                  <a:lnTo>
                    <a:pt x="15" y="667"/>
                  </a:lnTo>
                  <a:lnTo>
                    <a:pt x="9" y="684"/>
                  </a:lnTo>
                  <a:lnTo>
                    <a:pt x="5" y="703"/>
                  </a:lnTo>
                  <a:lnTo>
                    <a:pt x="3" y="721"/>
                  </a:lnTo>
                  <a:lnTo>
                    <a:pt x="1" y="739"/>
                  </a:lnTo>
                  <a:lnTo>
                    <a:pt x="0" y="759"/>
                  </a:lnTo>
                  <a:lnTo>
                    <a:pt x="1" y="777"/>
                  </a:lnTo>
                  <a:lnTo>
                    <a:pt x="2" y="798"/>
                  </a:lnTo>
                  <a:lnTo>
                    <a:pt x="5" y="817"/>
                  </a:lnTo>
                  <a:lnTo>
                    <a:pt x="9" y="838"/>
                  </a:lnTo>
                  <a:lnTo>
                    <a:pt x="14" y="858"/>
                  </a:lnTo>
                  <a:lnTo>
                    <a:pt x="21" y="879"/>
                  </a:lnTo>
                  <a:lnTo>
                    <a:pt x="94" y="85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5" name="Freeform 593"/>
            <p:cNvSpPr>
              <a:spLocks/>
            </p:cNvSpPr>
            <p:nvPr/>
          </p:nvSpPr>
          <p:spPr bwMode="auto">
            <a:xfrm>
              <a:off x="2997" y="1583"/>
              <a:ext cx="37" cy="15"/>
            </a:xfrm>
            <a:custGeom>
              <a:avLst/>
              <a:gdLst>
                <a:gd name="T0" fmla="*/ 0 w 586"/>
                <a:gd name="T1" fmla="*/ 0 h 238"/>
                <a:gd name="T2" fmla="*/ 0 w 586"/>
                <a:gd name="T3" fmla="*/ 0 h 238"/>
                <a:gd name="T4" fmla="*/ 0 w 586"/>
                <a:gd name="T5" fmla="*/ 0 h 238"/>
                <a:gd name="T6" fmla="*/ 0 w 586"/>
                <a:gd name="T7" fmla="*/ 0 h 238"/>
                <a:gd name="T8" fmla="*/ 0 w 586"/>
                <a:gd name="T9" fmla="*/ 0 h 238"/>
                <a:gd name="T10" fmla="*/ 0 w 586"/>
                <a:gd name="T11" fmla="*/ 0 h 238"/>
                <a:gd name="T12" fmla="*/ 0 w 586"/>
                <a:gd name="T13" fmla="*/ 0 h 238"/>
                <a:gd name="T14" fmla="*/ 0 w 586"/>
                <a:gd name="T15" fmla="*/ 0 h 238"/>
                <a:gd name="T16" fmla="*/ 0 w 586"/>
                <a:gd name="T17" fmla="*/ 0 h 238"/>
                <a:gd name="T18" fmla="*/ 0 w 586"/>
                <a:gd name="T19" fmla="*/ 0 h 238"/>
                <a:gd name="T20" fmla="*/ 0 w 586"/>
                <a:gd name="T21" fmla="*/ 0 h 238"/>
                <a:gd name="T22" fmla="*/ 0 w 586"/>
                <a:gd name="T23" fmla="*/ 0 h 238"/>
                <a:gd name="T24" fmla="*/ 0 w 586"/>
                <a:gd name="T25" fmla="*/ 0 h 238"/>
                <a:gd name="T26" fmla="*/ 0 w 586"/>
                <a:gd name="T27" fmla="*/ 0 h 238"/>
                <a:gd name="T28" fmla="*/ 0 w 586"/>
                <a:gd name="T29" fmla="*/ 0 h 238"/>
                <a:gd name="T30" fmla="*/ 0 w 586"/>
                <a:gd name="T31" fmla="*/ 0 h 238"/>
                <a:gd name="T32" fmla="*/ 0 w 586"/>
                <a:gd name="T33" fmla="*/ 0 h 238"/>
                <a:gd name="T34" fmla="*/ 0 w 586"/>
                <a:gd name="T35" fmla="*/ 0 h 238"/>
                <a:gd name="T36" fmla="*/ 0 w 586"/>
                <a:gd name="T37" fmla="*/ 0 h 238"/>
                <a:gd name="T38" fmla="*/ 0 w 586"/>
                <a:gd name="T39" fmla="*/ 0 h 238"/>
                <a:gd name="T40" fmla="*/ 0 w 586"/>
                <a:gd name="T41" fmla="*/ 0 h 238"/>
                <a:gd name="T42" fmla="*/ 0 w 586"/>
                <a:gd name="T43" fmla="*/ 0 h 238"/>
                <a:gd name="T44" fmla="*/ 0 w 586"/>
                <a:gd name="T45" fmla="*/ 0 h 238"/>
                <a:gd name="T46" fmla="*/ 0 w 586"/>
                <a:gd name="T47" fmla="*/ 0 h 238"/>
                <a:gd name="T48" fmla="*/ 0 w 586"/>
                <a:gd name="T49" fmla="*/ 0 h 238"/>
                <a:gd name="T50" fmla="*/ 0 w 586"/>
                <a:gd name="T51" fmla="*/ 0 h 238"/>
                <a:gd name="T52" fmla="*/ 0 w 586"/>
                <a:gd name="T53" fmla="*/ 0 h 238"/>
                <a:gd name="T54" fmla="*/ 0 w 586"/>
                <a:gd name="T55" fmla="*/ 0 h 238"/>
                <a:gd name="T56" fmla="*/ 0 w 586"/>
                <a:gd name="T57" fmla="*/ 0 h 238"/>
                <a:gd name="T58" fmla="*/ 0 w 586"/>
                <a:gd name="T59" fmla="*/ 0 h 238"/>
                <a:gd name="T60" fmla="*/ 0 w 586"/>
                <a:gd name="T61" fmla="*/ 0 h 238"/>
                <a:gd name="T62" fmla="*/ 0 w 586"/>
                <a:gd name="T63" fmla="*/ 0 h 238"/>
                <a:gd name="T64" fmla="*/ 0 w 586"/>
                <a:gd name="T65" fmla="*/ 0 h 238"/>
                <a:gd name="T66" fmla="*/ 0 w 586"/>
                <a:gd name="T67" fmla="*/ 0 h 238"/>
                <a:gd name="T68" fmla="*/ 0 w 586"/>
                <a:gd name="T69" fmla="*/ 0 h 238"/>
                <a:gd name="T70" fmla="*/ 0 w 586"/>
                <a:gd name="T71" fmla="*/ 0 h 238"/>
                <a:gd name="T72" fmla="*/ 0 w 586"/>
                <a:gd name="T73" fmla="*/ 0 h 238"/>
                <a:gd name="T74" fmla="*/ 0 w 586"/>
                <a:gd name="T75" fmla="*/ 0 h 238"/>
                <a:gd name="T76" fmla="*/ 0 w 586"/>
                <a:gd name="T77" fmla="*/ 0 h 238"/>
                <a:gd name="T78" fmla="*/ 0 w 586"/>
                <a:gd name="T79" fmla="*/ 0 h 238"/>
                <a:gd name="T80" fmla="*/ 0 w 586"/>
                <a:gd name="T81" fmla="*/ 0 h 238"/>
                <a:gd name="T82" fmla="*/ 0 w 586"/>
                <a:gd name="T83" fmla="*/ 0 h 238"/>
                <a:gd name="T84" fmla="*/ 0 w 586"/>
                <a:gd name="T85" fmla="*/ 0 h 238"/>
                <a:gd name="T86" fmla="*/ 0 w 586"/>
                <a:gd name="T87" fmla="*/ 0 h 238"/>
                <a:gd name="T88" fmla="*/ 0 w 586"/>
                <a:gd name="T89" fmla="*/ 0 h 238"/>
                <a:gd name="T90" fmla="*/ 0 w 586"/>
                <a:gd name="T91" fmla="*/ 0 h 238"/>
                <a:gd name="T92" fmla="*/ 0 w 586"/>
                <a:gd name="T93" fmla="*/ 0 h 238"/>
                <a:gd name="T94" fmla="*/ 0 w 586"/>
                <a:gd name="T95" fmla="*/ 0 h 238"/>
                <a:gd name="T96" fmla="*/ 0 w 586"/>
                <a:gd name="T97" fmla="*/ 0 h 238"/>
                <a:gd name="T98" fmla="*/ 0 w 586"/>
                <a:gd name="T99" fmla="*/ 0 h 238"/>
                <a:gd name="T100" fmla="*/ 0 w 586"/>
                <a:gd name="T101" fmla="*/ 0 h 238"/>
                <a:gd name="T102" fmla="*/ 0 w 586"/>
                <a:gd name="T103" fmla="*/ 0 h 238"/>
                <a:gd name="T104" fmla="*/ 0 w 586"/>
                <a:gd name="T105" fmla="*/ 0 h 238"/>
                <a:gd name="T106" fmla="*/ 0 w 586"/>
                <a:gd name="T107" fmla="*/ 0 h 238"/>
                <a:gd name="T108" fmla="*/ 0 w 586"/>
                <a:gd name="T109" fmla="*/ 0 h 238"/>
                <a:gd name="T110" fmla="*/ 0 w 586"/>
                <a:gd name="T111" fmla="*/ 0 h 238"/>
                <a:gd name="T112" fmla="*/ 0 w 586"/>
                <a:gd name="T113" fmla="*/ 0 h 238"/>
                <a:gd name="T114" fmla="*/ 0 w 586"/>
                <a:gd name="T115" fmla="*/ 0 h 238"/>
                <a:gd name="T116" fmla="*/ 0 w 586"/>
                <a:gd name="T117" fmla="*/ 0 h 238"/>
                <a:gd name="T118" fmla="*/ 0 w 586"/>
                <a:gd name="T119" fmla="*/ 0 h 238"/>
                <a:gd name="T120" fmla="*/ 0 w 586"/>
                <a:gd name="T121" fmla="*/ 0 h 2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86"/>
                <a:gd name="T184" fmla="*/ 0 h 238"/>
                <a:gd name="T185" fmla="*/ 586 w 586"/>
                <a:gd name="T186" fmla="*/ 238 h 23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86" h="238">
                  <a:moveTo>
                    <a:pt x="538" y="0"/>
                  </a:moveTo>
                  <a:lnTo>
                    <a:pt x="539" y="0"/>
                  </a:lnTo>
                  <a:lnTo>
                    <a:pt x="506" y="24"/>
                  </a:lnTo>
                  <a:lnTo>
                    <a:pt x="472" y="47"/>
                  </a:lnTo>
                  <a:lnTo>
                    <a:pt x="436" y="70"/>
                  </a:lnTo>
                  <a:lnTo>
                    <a:pt x="398" y="91"/>
                  </a:lnTo>
                  <a:lnTo>
                    <a:pt x="380" y="101"/>
                  </a:lnTo>
                  <a:lnTo>
                    <a:pt x="362" y="110"/>
                  </a:lnTo>
                  <a:lnTo>
                    <a:pt x="342" y="119"/>
                  </a:lnTo>
                  <a:lnTo>
                    <a:pt x="324" y="126"/>
                  </a:lnTo>
                  <a:lnTo>
                    <a:pt x="304" y="134"/>
                  </a:lnTo>
                  <a:lnTo>
                    <a:pt x="287" y="141"/>
                  </a:lnTo>
                  <a:lnTo>
                    <a:pt x="268" y="146"/>
                  </a:lnTo>
                  <a:lnTo>
                    <a:pt x="251" y="151"/>
                  </a:lnTo>
                  <a:lnTo>
                    <a:pt x="233" y="155"/>
                  </a:lnTo>
                  <a:lnTo>
                    <a:pt x="217" y="157"/>
                  </a:lnTo>
                  <a:lnTo>
                    <a:pt x="201" y="159"/>
                  </a:lnTo>
                  <a:lnTo>
                    <a:pt x="186" y="160"/>
                  </a:lnTo>
                  <a:lnTo>
                    <a:pt x="172" y="160"/>
                  </a:lnTo>
                  <a:lnTo>
                    <a:pt x="159" y="158"/>
                  </a:lnTo>
                  <a:lnTo>
                    <a:pt x="146" y="156"/>
                  </a:lnTo>
                  <a:lnTo>
                    <a:pt x="135" y="153"/>
                  </a:lnTo>
                  <a:lnTo>
                    <a:pt x="125" y="149"/>
                  </a:lnTo>
                  <a:lnTo>
                    <a:pt x="116" y="144"/>
                  </a:lnTo>
                  <a:lnTo>
                    <a:pt x="106" y="137"/>
                  </a:lnTo>
                  <a:lnTo>
                    <a:pt x="99" y="130"/>
                  </a:lnTo>
                  <a:lnTo>
                    <a:pt x="91" y="121"/>
                  </a:lnTo>
                  <a:lnTo>
                    <a:pt x="85" y="111"/>
                  </a:lnTo>
                  <a:lnTo>
                    <a:pt x="79" y="99"/>
                  </a:lnTo>
                  <a:lnTo>
                    <a:pt x="73" y="85"/>
                  </a:lnTo>
                  <a:lnTo>
                    <a:pt x="0" y="109"/>
                  </a:lnTo>
                  <a:lnTo>
                    <a:pt x="8" y="130"/>
                  </a:lnTo>
                  <a:lnTo>
                    <a:pt x="17" y="150"/>
                  </a:lnTo>
                  <a:lnTo>
                    <a:pt x="29" y="168"/>
                  </a:lnTo>
                  <a:lnTo>
                    <a:pt x="43" y="184"/>
                  </a:lnTo>
                  <a:lnTo>
                    <a:pt x="58" y="197"/>
                  </a:lnTo>
                  <a:lnTo>
                    <a:pt x="74" y="209"/>
                  </a:lnTo>
                  <a:lnTo>
                    <a:pt x="91" y="218"/>
                  </a:lnTo>
                  <a:lnTo>
                    <a:pt x="109" y="226"/>
                  </a:lnTo>
                  <a:lnTo>
                    <a:pt x="128" y="232"/>
                  </a:lnTo>
                  <a:lnTo>
                    <a:pt x="147" y="235"/>
                  </a:lnTo>
                  <a:lnTo>
                    <a:pt x="168" y="237"/>
                  </a:lnTo>
                  <a:lnTo>
                    <a:pt x="187" y="238"/>
                  </a:lnTo>
                  <a:lnTo>
                    <a:pt x="207" y="237"/>
                  </a:lnTo>
                  <a:lnTo>
                    <a:pt x="227" y="234"/>
                  </a:lnTo>
                  <a:lnTo>
                    <a:pt x="248" y="231"/>
                  </a:lnTo>
                  <a:lnTo>
                    <a:pt x="269" y="226"/>
                  </a:lnTo>
                  <a:lnTo>
                    <a:pt x="290" y="220"/>
                  </a:lnTo>
                  <a:lnTo>
                    <a:pt x="310" y="214"/>
                  </a:lnTo>
                  <a:lnTo>
                    <a:pt x="332" y="206"/>
                  </a:lnTo>
                  <a:lnTo>
                    <a:pt x="352" y="198"/>
                  </a:lnTo>
                  <a:lnTo>
                    <a:pt x="373" y="190"/>
                  </a:lnTo>
                  <a:lnTo>
                    <a:pt x="394" y="179"/>
                  </a:lnTo>
                  <a:lnTo>
                    <a:pt x="415" y="170"/>
                  </a:lnTo>
                  <a:lnTo>
                    <a:pt x="435" y="159"/>
                  </a:lnTo>
                  <a:lnTo>
                    <a:pt x="475" y="136"/>
                  </a:lnTo>
                  <a:lnTo>
                    <a:pt x="514" y="112"/>
                  </a:lnTo>
                  <a:lnTo>
                    <a:pt x="551" y="87"/>
                  </a:lnTo>
                  <a:lnTo>
                    <a:pt x="586" y="61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6" name="Freeform 594"/>
            <p:cNvSpPr>
              <a:spLocks/>
            </p:cNvSpPr>
            <p:nvPr/>
          </p:nvSpPr>
          <p:spPr bwMode="auto">
            <a:xfrm>
              <a:off x="3031" y="1532"/>
              <a:ext cx="21" cy="55"/>
            </a:xfrm>
            <a:custGeom>
              <a:avLst/>
              <a:gdLst>
                <a:gd name="T0" fmla="*/ 0 w 337"/>
                <a:gd name="T1" fmla="*/ 0 h 880"/>
                <a:gd name="T2" fmla="*/ 0 w 337"/>
                <a:gd name="T3" fmla="*/ 0 h 880"/>
                <a:gd name="T4" fmla="*/ 0 w 337"/>
                <a:gd name="T5" fmla="*/ 0 h 880"/>
                <a:gd name="T6" fmla="*/ 0 w 337"/>
                <a:gd name="T7" fmla="*/ 0 h 880"/>
                <a:gd name="T8" fmla="*/ 0 w 337"/>
                <a:gd name="T9" fmla="*/ 0 h 880"/>
                <a:gd name="T10" fmla="*/ 0 w 337"/>
                <a:gd name="T11" fmla="*/ 0 h 880"/>
                <a:gd name="T12" fmla="*/ 0 w 337"/>
                <a:gd name="T13" fmla="*/ 0 h 880"/>
                <a:gd name="T14" fmla="*/ 0 w 337"/>
                <a:gd name="T15" fmla="*/ 0 h 880"/>
                <a:gd name="T16" fmla="*/ 0 w 337"/>
                <a:gd name="T17" fmla="*/ 0 h 880"/>
                <a:gd name="T18" fmla="*/ 0 w 337"/>
                <a:gd name="T19" fmla="*/ 0 h 880"/>
                <a:gd name="T20" fmla="*/ 0 w 337"/>
                <a:gd name="T21" fmla="*/ 0 h 880"/>
                <a:gd name="T22" fmla="*/ 0 w 337"/>
                <a:gd name="T23" fmla="*/ 0 h 880"/>
                <a:gd name="T24" fmla="*/ 0 w 337"/>
                <a:gd name="T25" fmla="*/ 0 h 880"/>
                <a:gd name="T26" fmla="*/ 0 w 337"/>
                <a:gd name="T27" fmla="*/ 0 h 880"/>
                <a:gd name="T28" fmla="*/ 0 w 337"/>
                <a:gd name="T29" fmla="*/ 0 h 880"/>
                <a:gd name="T30" fmla="*/ 0 w 337"/>
                <a:gd name="T31" fmla="*/ 0 h 880"/>
                <a:gd name="T32" fmla="*/ 0 w 337"/>
                <a:gd name="T33" fmla="*/ 0 h 880"/>
                <a:gd name="T34" fmla="*/ 0 w 337"/>
                <a:gd name="T35" fmla="*/ 0 h 880"/>
                <a:gd name="T36" fmla="*/ 0 w 337"/>
                <a:gd name="T37" fmla="*/ 0 h 880"/>
                <a:gd name="T38" fmla="*/ 0 w 337"/>
                <a:gd name="T39" fmla="*/ 0 h 880"/>
                <a:gd name="T40" fmla="*/ 0 w 337"/>
                <a:gd name="T41" fmla="*/ 0 h 880"/>
                <a:gd name="T42" fmla="*/ 0 w 337"/>
                <a:gd name="T43" fmla="*/ 0 h 880"/>
                <a:gd name="T44" fmla="*/ 0 w 337"/>
                <a:gd name="T45" fmla="*/ 0 h 880"/>
                <a:gd name="T46" fmla="*/ 0 w 337"/>
                <a:gd name="T47" fmla="*/ 0 h 880"/>
                <a:gd name="T48" fmla="*/ 0 w 337"/>
                <a:gd name="T49" fmla="*/ 0 h 880"/>
                <a:gd name="T50" fmla="*/ 0 w 337"/>
                <a:gd name="T51" fmla="*/ 0 h 880"/>
                <a:gd name="T52" fmla="*/ 0 w 337"/>
                <a:gd name="T53" fmla="*/ 0 h 880"/>
                <a:gd name="T54" fmla="*/ 0 w 337"/>
                <a:gd name="T55" fmla="*/ 0 h 880"/>
                <a:gd name="T56" fmla="*/ 0 w 337"/>
                <a:gd name="T57" fmla="*/ 0 h 880"/>
                <a:gd name="T58" fmla="*/ 0 w 337"/>
                <a:gd name="T59" fmla="*/ 0 h 880"/>
                <a:gd name="T60" fmla="*/ 0 w 337"/>
                <a:gd name="T61" fmla="*/ 0 h 880"/>
                <a:gd name="T62" fmla="*/ 0 w 337"/>
                <a:gd name="T63" fmla="*/ 0 h 880"/>
                <a:gd name="T64" fmla="*/ 0 w 337"/>
                <a:gd name="T65" fmla="*/ 0 h 880"/>
                <a:gd name="T66" fmla="*/ 0 w 337"/>
                <a:gd name="T67" fmla="*/ 0 h 880"/>
                <a:gd name="T68" fmla="*/ 0 w 337"/>
                <a:gd name="T69" fmla="*/ 0 h 880"/>
                <a:gd name="T70" fmla="*/ 0 w 337"/>
                <a:gd name="T71" fmla="*/ 0 h 8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37"/>
                <a:gd name="T109" fmla="*/ 0 h 880"/>
                <a:gd name="T110" fmla="*/ 337 w 337"/>
                <a:gd name="T111" fmla="*/ 880 h 88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37" h="880">
                  <a:moveTo>
                    <a:pt x="297" y="100"/>
                  </a:moveTo>
                  <a:lnTo>
                    <a:pt x="232" y="87"/>
                  </a:lnTo>
                  <a:lnTo>
                    <a:pt x="239" y="110"/>
                  </a:lnTo>
                  <a:lnTo>
                    <a:pt x="245" y="134"/>
                  </a:lnTo>
                  <a:lnTo>
                    <a:pt x="250" y="157"/>
                  </a:lnTo>
                  <a:lnTo>
                    <a:pt x="254" y="182"/>
                  </a:lnTo>
                  <a:lnTo>
                    <a:pt x="256" y="207"/>
                  </a:lnTo>
                  <a:lnTo>
                    <a:pt x="258" y="232"/>
                  </a:lnTo>
                  <a:lnTo>
                    <a:pt x="259" y="257"/>
                  </a:lnTo>
                  <a:lnTo>
                    <a:pt x="259" y="282"/>
                  </a:lnTo>
                  <a:lnTo>
                    <a:pt x="258" y="308"/>
                  </a:lnTo>
                  <a:lnTo>
                    <a:pt x="256" y="334"/>
                  </a:lnTo>
                  <a:lnTo>
                    <a:pt x="253" y="359"/>
                  </a:lnTo>
                  <a:lnTo>
                    <a:pt x="249" y="385"/>
                  </a:lnTo>
                  <a:lnTo>
                    <a:pt x="244" y="410"/>
                  </a:lnTo>
                  <a:lnTo>
                    <a:pt x="238" y="435"/>
                  </a:lnTo>
                  <a:lnTo>
                    <a:pt x="232" y="461"/>
                  </a:lnTo>
                  <a:lnTo>
                    <a:pt x="223" y="485"/>
                  </a:lnTo>
                  <a:lnTo>
                    <a:pt x="215" y="510"/>
                  </a:lnTo>
                  <a:lnTo>
                    <a:pt x="206" y="534"/>
                  </a:lnTo>
                  <a:lnTo>
                    <a:pt x="196" y="559"/>
                  </a:lnTo>
                  <a:lnTo>
                    <a:pt x="185" y="583"/>
                  </a:lnTo>
                  <a:lnTo>
                    <a:pt x="173" y="605"/>
                  </a:lnTo>
                  <a:lnTo>
                    <a:pt x="161" y="629"/>
                  </a:lnTo>
                  <a:lnTo>
                    <a:pt x="147" y="650"/>
                  </a:lnTo>
                  <a:lnTo>
                    <a:pt x="134" y="672"/>
                  </a:lnTo>
                  <a:lnTo>
                    <a:pt x="120" y="693"/>
                  </a:lnTo>
                  <a:lnTo>
                    <a:pt x="104" y="714"/>
                  </a:lnTo>
                  <a:lnTo>
                    <a:pt x="88" y="733"/>
                  </a:lnTo>
                  <a:lnTo>
                    <a:pt x="72" y="752"/>
                  </a:lnTo>
                  <a:lnTo>
                    <a:pt x="54" y="770"/>
                  </a:lnTo>
                  <a:lnTo>
                    <a:pt x="37" y="787"/>
                  </a:lnTo>
                  <a:lnTo>
                    <a:pt x="19" y="804"/>
                  </a:lnTo>
                  <a:lnTo>
                    <a:pt x="0" y="819"/>
                  </a:lnTo>
                  <a:lnTo>
                    <a:pt x="48" y="880"/>
                  </a:lnTo>
                  <a:lnTo>
                    <a:pt x="70" y="862"/>
                  </a:lnTo>
                  <a:lnTo>
                    <a:pt x="90" y="844"/>
                  </a:lnTo>
                  <a:lnTo>
                    <a:pt x="111" y="824"/>
                  </a:lnTo>
                  <a:lnTo>
                    <a:pt x="129" y="804"/>
                  </a:lnTo>
                  <a:lnTo>
                    <a:pt x="147" y="782"/>
                  </a:lnTo>
                  <a:lnTo>
                    <a:pt x="165" y="761"/>
                  </a:lnTo>
                  <a:lnTo>
                    <a:pt x="182" y="738"/>
                  </a:lnTo>
                  <a:lnTo>
                    <a:pt x="199" y="715"/>
                  </a:lnTo>
                  <a:lnTo>
                    <a:pt x="213" y="691"/>
                  </a:lnTo>
                  <a:lnTo>
                    <a:pt x="228" y="667"/>
                  </a:lnTo>
                  <a:lnTo>
                    <a:pt x="242" y="641"/>
                  </a:lnTo>
                  <a:lnTo>
                    <a:pt x="255" y="615"/>
                  </a:lnTo>
                  <a:lnTo>
                    <a:pt x="266" y="590"/>
                  </a:lnTo>
                  <a:lnTo>
                    <a:pt x="278" y="563"/>
                  </a:lnTo>
                  <a:lnTo>
                    <a:pt x="288" y="536"/>
                  </a:lnTo>
                  <a:lnTo>
                    <a:pt x="297" y="509"/>
                  </a:lnTo>
                  <a:lnTo>
                    <a:pt x="305" y="482"/>
                  </a:lnTo>
                  <a:lnTo>
                    <a:pt x="314" y="453"/>
                  </a:lnTo>
                  <a:lnTo>
                    <a:pt x="320" y="426"/>
                  </a:lnTo>
                  <a:lnTo>
                    <a:pt x="325" y="398"/>
                  </a:lnTo>
                  <a:lnTo>
                    <a:pt x="329" y="369"/>
                  </a:lnTo>
                  <a:lnTo>
                    <a:pt x="333" y="341"/>
                  </a:lnTo>
                  <a:lnTo>
                    <a:pt x="335" y="313"/>
                  </a:lnTo>
                  <a:lnTo>
                    <a:pt x="336" y="284"/>
                  </a:lnTo>
                  <a:lnTo>
                    <a:pt x="337" y="257"/>
                  </a:lnTo>
                  <a:lnTo>
                    <a:pt x="336" y="228"/>
                  </a:lnTo>
                  <a:lnTo>
                    <a:pt x="333" y="199"/>
                  </a:lnTo>
                  <a:lnTo>
                    <a:pt x="330" y="172"/>
                  </a:lnTo>
                  <a:lnTo>
                    <a:pt x="326" y="144"/>
                  </a:lnTo>
                  <a:lnTo>
                    <a:pt x="320" y="116"/>
                  </a:lnTo>
                  <a:lnTo>
                    <a:pt x="314" y="89"/>
                  </a:lnTo>
                  <a:lnTo>
                    <a:pt x="304" y="62"/>
                  </a:lnTo>
                  <a:lnTo>
                    <a:pt x="239" y="49"/>
                  </a:lnTo>
                  <a:lnTo>
                    <a:pt x="304" y="62"/>
                  </a:lnTo>
                  <a:lnTo>
                    <a:pt x="284" y="0"/>
                  </a:lnTo>
                  <a:lnTo>
                    <a:pt x="239" y="49"/>
                  </a:lnTo>
                  <a:lnTo>
                    <a:pt x="297" y="10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7" name="Freeform 595"/>
            <p:cNvSpPr>
              <a:spLocks/>
            </p:cNvSpPr>
            <p:nvPr/>
          </p:nvSpPr>
          <p:spPr bwMode="auto">
            <a:xfrm>
              <a:off x="2881" y="1562"/>
              <a:ext cx="58" cy="64"/>
            </a:xfrm>
            <a:custGeom>
              <a:avLst/>
              <a:gdLst>
                <a:gd name="T0" fmla="*/ 0 w 929"/>
                <a:gd name="T1" fmla="*/ 0 h 1016"/>
                <a:gd name="T2" fmla="*/ 0 w 929"/>
                <a:gd name="T3" fmla="*/ 0 h 1016"/>
                <a:gd name="T4" fmla="*/ 0 w 929"/>
                <a:gd name="T5" fmla="*/ 0 h 1016"/>
                <a:gd name="T6" fmla="*/ 0 w 929"/>
                <a:gd name="T7" fmla="*/ 0 h 1016"/>
                <a:gd name="T8" fmla="*/ 0 w 929"/>
                <a:gd name="T9" fmla="*/ 0 h 1016"/>
                <a:gd name="T10" fmla="*/ 0 w 929"/>
                <a:gd name="T11" fmla="*/ 0 h 1016"/>
                <a:gd name="T12" fmla="*/ 0 w 929"/>
                <a:gd name="T13" fmla="*/ 0 h 1016"/>
                <a:gd name="T14" fmla="*/ 0 w 929"/>
                <a:gd name="T15" fmla="*/ 0 h 1016"/>
                <a:gd name="T16" fmla="*/ 0 w 929"/>
                <a:gd name="T17" fmla="*/ 0 h 1016"/>
                <a:gd name="T18" fmla="*/ 0 w 929"/>
                <a:gd name="T19" fmla="*/ 0 h 1016"/>
                <a:gd name="T20" fmla="*/ 0 w 929"/>
                <a:gd name="T21" fmla="*/ 0 h 1016"/>
                <a:gd name="T22" fmla="*/ 0 w 929"/>
                <a:gd name="T23" fmla="*/ 0 h 1016"/>
                <a:gd name="T24" fmla="*/ 0 w 929"/>
                <a:gd name="T25" fmla="*/ 0 h 1016"/>
                <a:gd name="T26" fmla="*/ 0 w 929"/>
                <a:gd name="T27" fmla="*/ 0 h 1016"/>
                <a:gd name="T28" fmla="*/ 0 w 929"/>
                <a:gd name="T29" fmla="*/ 0 h 1016"/>
                <a:gd name="T30" fmla="*/ 0 w 929"/>
                <a:gd name="T31" fmla="*/ 0 h 1016"/>
                <a:gd name="T32" fmla="*/ 0 w 929"/>
                <a:gd name="T33" fmla="*/ 0 h 1016"/>
                <a:gd name="T34" fmla="*/ 0 w 929"/>
                <a:gd name="T35" fmla="*/ 0 h 1016"/>
                <a:gd name="T36" fmla="*/ 0 w 929"/>
                <a:gd name="T37" fmla="*/ 0 h 1016"/>
                <a:gd name="T38" fmla="*/ 0 w 929"/>
                <a:gd name="T39" fmla="*/ 0 h 1016"/>
                <a:gd name="T40" fmla="*/ 0 w 929"/>
                <a:gd name="T41" fmla="*/ 0 h 1016"/>
                <a:gd name="T42" fmla="*/ 0 w 929"/>
                <a:gd name="T43" fmla="*/ 0 h 1016"/>
                <a:gd name="T44" fmla="*/ 0 w 929"/>
                <a:gd name="T45" fmla="*/ 0 h 1016"/>
                <a:gd name="T46" fmla="*/ 0 w 929"/>
                <a:gd name="T47" fmla="*/ 0 h 1016"/>
                <a:gd name="T48" fmla="*/ 0 w 929"/>
                <a:gd name="T49" fmla="*/ 0 h 1016"/>
                <a:gd name="T50" fmla="*/ 0 w 929"/>
                <a:gd name="T51" fmla="*/ 0 h 1016"/>
                <a:gd name="T52" fmla="*/ 0 w 929"/>
                <a:gd name="T53" fmla="*/ 0 h 1016"/>
                <a:gd name="T54" fmla="*/ 0 w 929"/>
                <a:gd name="T55" fmla="*/ 0 h 1016"/>
                <a:gd name="T56" fmla="*/ 0 w 929"/>
                <a:gd name="T57" fmla="*/ 0 h 1016"/>
                <a:gd name="T58" fmla="*/ 0 w 929"/>
                <a:gd name="T59" fmla="*/ 0 h 1016"/>
                <a:gd name="T60" fmla="*/ 0 w 929"/>
                <a:gd name="T61" fmla="*/ 0 h 1016"/>
                <a:gd name="T62" fmla="*/ 0 w 929"/>
                <a:gd name="T63" fmla="*/ 0 h 1016"/>
                <a:gd name="T64" fmla="*/ 0 w 929"/>
                <a:gd name="T65" fmla="*/ 0 h 1016"/>
                <a:gd name="T66" fmla="*/ 0 w 929"/>
                <a:gd name="T67" fmla="*/ 0 h 1016"/>
                <a:gd name="T68" fmla="*/ 0 w 929"/>
                <a:gd name="T69" fmla="*/ 0 h 1016"/>
                <a:gd name="T70" fmla="*/ 0 w 929"/>
                <a:gd name="T71" fmla="*/ 0 h 1016"/>
                <a:gd name="T72" fmla="*/ 0 w 929"/>
                <a:gd name="T73" fmla="*/ 0 h 1016"/>
                <a:gd name="T74" fmla="*/ 0 w 929"/>
                <a:gd name="T75" fmla="*/ 0 h 1016"/>
                <a:gd name="T76" fmla="*/ 0 w 929"/>
                <a:gd name="T77" fmla="*/ 0 h 1016"/>
                <a:gd name="T78" fmla="*/ 0 w 929"/>
                <a:gd name="T79" fmla="*/ 0 h 1016"/>
                <a:gd name="T80" fmla="*/ 0 w 929"/>
                <a:gd name="T81" fmla="*/ 0 h 1016"/>
                <a:gd name="T82" fmla="*/ 0 w 929"/>
                <a:gd name="T83" fmla="*/ 0 h 1016"/>
                <a:gd name="T84" fmla="*/ 0 w 929"/>
                <a:gd name="T85" fmla="*/ 0 h 1016"/>
                <a:gd name="T86" fmla="*/ 0 w 929"/>
                <a:gd name="T87" fmla="*/ 0 h 1016"/>
                <a:gd name="T88" fmla="*/ 0 w 929"/>
                <a:gd name="T89" fmla="*/ 0 h 1016"/>
                <a:gd name="T90" fmla="*/ 0 w 929"/>
                <a:gd name="T91" fmla="*/ 0 h 1016"/>
                <a:gd name="T92" fmla="*/ 0 w 929"/>
                <a:gd name="T93" fmla="*/ 0 h 101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29"/>
                <a:gd name="T142" fmla="*/ 0 h 1016"/>
                <a:gd name="T143" fmla="*/ 929 w 929"/>
                <a:gd name="T144" fmla="*/ 1016 h 101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29" h="1016">
                  <a:moveTo>
                    <a:pt x="725" y="7"/>
                  </a:moveTo>
                  <a:lnTo>
                    <a:pt x="707" y="14"/>
                  </a:lnTo>
                  <a:lnTo>
                    <a:pt x="688" y="24"/>
                  </a:lnTo>
                  <a:lnTo>
                    <a:pt x="671" y="34"/>
                  </a:lnTo>
                  <a:lnTo>
                    <a:pt x="654" y="45"/>
                  </a:lnTo>
                  <a:lnTo>
                    <a:pt x="636" y="58"/>
                  </a:lnTo>
                  <a:lnTo>
                    <a:pt x="620" y="71"/>
                  </a:lnTo>
                  <a:lnTo>
                    <a:pt x="603" y="85"/>
                  </a:lnTo>
                  <a:lnTo>
                    <a:pt x="587" y="100"/>
                  </a:lnTo>
                  <a:lnTo>
                    <a:pt x="553" y="128"/>
                  </a:lnTo>
                  <a:lnTo>
                    <a:pt x="519" y="157"/>
                  </a:lnTo>
                  <a:lnTo>
                    <a:pt x="502" y="171"/>
                  </a:lnTo>
                  <a:lnTo>
                    <a:pt x="484" y="184"/>
                  </a:lnTo>
                  <a:lnTo>
                    <a:pt x="466" y="196"/>
                  </a:lnTo>
                  <a:lnTo>
                    <a:pt x="448" y="207"/>
                  </a:lnTo>
                  <a:lnTo>
                    <a:pt x="388" y="242"/>
                  </a:lnTo>
                  <a:lnTo>
                    <a:pt x="328" y="277"/>
                  </a:lnTo>
                  <a:lnTo>
                    <a:pt x="269" y="312"/>
                  </a:lnTo>
                  <a:lnTo>
                    <a:pt x="211" y="347"/>
                  </a:lnTo>
                  <a:lnTo>
                    <a:pt x="183" y="366"/>
                  </a:lnTo>
                  <a:lnTo>
                    <a:pt x="154" y="385"/>
                  </a:lnTo>
                  <a:lnTo>
                    <a:pt x="128" y="405"/>
                  </a:lnTo>
                  <a:lnTo>
                    <a:pt x="100" y="425"/>
                  </a:lnTo>
                  <a:lnTo>
                    <a:pt x="74" y="447"/>
                  </a:lnTo>
                  <a:lnTo>
                    <a:pt x="49" y="469"/>
                  </a:lnTo>
                  <a:lnTo>
                    <a:pt x="23" y="493"/>
                  </a:lnTo>
                  <a:lnTo>
                    <a:pt x="0" y="518"/>
                  </a:lnTo>
                  <a:lnTo>
                    <a:pt x="14" y="529"/>
                  </a:lnTo>
                  <a:lnTo>
                    <a:pt x="27" y="540"/>
                  </a:lnTo>
                  <a:lnTo>
                    <a:pt x="41" y="552"/>
                  </a:lnTo>
                  <a:lnTo>
                    <a:pt x="54" y="565"/>
                  </a:lnTo>
                  <a:lnTo>
                    <a:pt x="66" y="578"/>
                  </a:lnTo>
                  <a:lnTo>
                    <a:pt x="79" y="591"/>
                  </a:lnTo>
                  <a:lnTo>
                    <a:pt x="90" y="605"/>
                  </a:lnTo>
                  <a:lnTo>
                    <a:pt x="100" y="619"/>
                  </a:lnTo>
                  <a:lnTo>
                    <a:pt x="110" y="633"/>
                  </a:lnTo>
                  <a:lnTo>
                    <a:pt x="120" y="649"/>
                  </a:lnTo>
                  <a:lnTo>
                    <a:pt x="129" y="664"/>
                  </a:lnTo>
                  <a:lnTo>
                    <a:pt x="136" y="679"/>
                  </a:lnTo>
                  <a:lnTo>
                    <a:pt x="143" y="697"/>
                  </a:lnTo>
                  <a:lnTo>
                    <a:pt x="150" y="713"/>
                  </a:lnTo>
                  <a:lnTo>
                    <a:pt x="155" y="732"/>
                  </a:lnTo>
                  <a:lnTo>
                    <a:pt x="159" y="750"/>
                  </a:lnTo>
                  <a:lnTo>
                    <a:pt x="163" y="763"/>
                  </a:lnTo>
                  <a:lnTo>
                    <a:pt x="165" y="777"/>
                  </a:lnTo>
                  <a:lnTo>
                    <a:pt x="166" y="790"/>
                  </a:lnTo>
                  <a:lnTo>
                    <a:pt x="166" y="802"/>
                  </a:lnTo>
                  <a:lnTo>
                    <a:pt x="166" y="816"/>
                  </a:lnTo>
                  <a:lnTo>
                    <a:pt x="165" y="828"/>
                  </a:lnTo>
                  <a:lnTo>
                    <a:pt x="163" y="841"/>
                  </a:lnTo>
                  <a:lnTo>
                    <a:pt x="159" y="854"/>
                  </a:lnTo>
                  <a:lnTo>
                    <a:pt x="155" y="866"/>
                  </a:lnTo>
                  <a:lnTo>
                    <a:pt x="150" y="878"/>
                  </a:lnTo>
                  <a:lnTo>
                    <a:pt x="145" y="890"/>
                  </a:lnTo>
                  <a:lnTo>
                    <a:pt x="139" y="903"/>
                  </a:lnTo>
                  <a:lnTo>
                    <a:pt x="132" y="914"/>
                  </a:lnTo>
                  <a:lnTo>
                    <a:pt x="124" y="926"/>
                  </a:lnTo>
                  <a:lnTo>
                    <a:pt x="114" y="938"/>
                  </a:lnTo>
                  <a:lnTo>
                    <a:pt x="104" y="949"/>
                  </a:lnTo>
                  <a:lnTo>
                    <a:pt x="103" y="953"/>
                  </a:lnTo>
                  <a:lnTo>
                    <a:pt x="104" y="959"/>
                  </a:lnTo>
                  <a:lnTo>
                    <a:pt x="106" y="967"/>
                  </a:lnTo>
                  <a:lnTo>
                    <a:pt x="109" y="975"/>
                  </a:lnTo>
                  <a:lnTo>
                    <a:pt x="113" y="985"/>
                  </a:lnTo>
                  <a:lnTo>
                    <a:pt x="117" y="992"/>
                  </a:lnTo>
                  <a:lnTo>
                    <a:pt x="120" y="995"/>
                  </a:lnTo>
                  <a:lnTo>
                    <a:pt x="123" y="997"/>
                  </a:lnTo>
                  <a:lnTo>
                    <a:pt x="125" y="998"/>
                  </a:lnTo>
                  <a:lnTo>
                    <a:pt x="127" y="999"/>
                  </a:lnTo>
                  <a:lnTo>
                    <a:pt x="169" y="1007"/>
                  </a:lnTo>
                  <a:lnTo>
                    <a:pt x="208" y="1012"/>
                  </a:lnTo>
                  <a:lnTo>
                    <a:pt x="226" y="1014"/>
                  </a:lnTo>
                  <a:lnTo>
                    <a:pt x="244" y="1015"/>
                  </a:lnTo>
                  <a:lnTo>
                    <a:pt x="260" y="1016"/>
                  </a:lnTo>
                  <a:lnTo>
                    <a:pt x="276" y="1016"/>
                  </a:lnTo>
                  <a:lnTo>
                    <a:pt x="292" y="1015"/>
                  </a:lnTo>
                  <a:lnTo>
                    <a:pt x="307" y="1014"/>
                  </a:lnTo>
                  <a:lnTo>
                    <a:pt x="321" y="1012"/>
                  </a:lnTo>
                  <a:lnTo>
                    <a:pt x="337" y="1009"/>
                  </a:lnTo>
                  <a:lnTo>
                    <a:pt x="351" y="1006"/>
                  </a:lnTo>
                  <a:lnTo>
                    <a:pt x="366" y="1002"/>
                  </a:lnTo>
                  <a:lnTo>
                    <a:pt x="381" y="998"/>
                  </a:lnTo>
                  <a:lnTo>
                    <a:pt x="395" y="993"/>
                  </a:lnTo>
                  <a:lnTo>
                    <a:pt x="425" y="980"/>
                  </a:lnTo>
                  <a:lnTo>
                    <a:pt x="457" y="965"/>
                  </a:lnTo>
                  <a:lnTo>
                    <a:pt x="491" y="947"/>
                  </a:lnTo>
                  <a:lnTo>
                    <a:pt x="527" y="926"/>
                  </a:lnTo>
                  <a:lnTo>
                    <a:pt x="610" y="877"/>
                  </a:lnTo>
                  <a:lnTo>
                    <a:pt x="714" y="816"/>
                  </a:lnTo>
                  <a:lnTo>
                    <a:pt x="732" y="804"/>
                  </a:lnTo>
                  <a:lnTo>
                    <a:pt x="750" y="792"/>
                  </a:lnTo>
                  <a:lnTo>
                    <a:pt x="766" y="779"/>
                  </a:lnTo>
                  <a:lnTo>
                    <a:pt x="782" y="765"/>
                  </a:lnTo>
                  <a:lnTo>
                    <a:pt x="796" y="751"/>
                  </a:lnTo>
                  <a:lnTo>
                    <a:pt x="810" y="736"/>
                  </a:lnTo>
                  <a:lnTo>
                    <a:pt x="824" y="720"/>
                  </a:lnTo>
                  <a:lnTo>
                    <a:pt x="836" y="704"/>
                  </a:lnTo>
                  <a:lnTo>
                    <a:pt x="847" y="688"/>
                  </a:lnTo>
                  <a:lnTo>
                    <a:pt x="859" y="670"/>
                  </a:lnTo>
                  <a:lnTo>
                    <a:pt x="868" y="653"/>
                  </a:lnTo>
                  <a:lnTo>
                    <a:pt x="877" y="635"/>
                  </a:lnTo>
                  <a:lnTo>
                    <a:pt x="886" y="617"/>
                  </a:lnTo>
                  <a:lnTo>
                    <a:pt x="893" y="597"/>
                  </a:lnTo>
                  <a:lnTo>
                    <a:pt x="901" y="579"/>
                  </a:lnTo>
                  <a:lnTo>
                    <a:pt x="907" y="560"/>
                  </a:lnTo>
                  <a:lnTo>
                    <a:pt x="912" y="540"/>
                  </a:lnTo>
                  <a:lnTo>
                    <a:pt x="916" y="520"/>
                  </a:lnTo>
                  <a:lnTo>
                    <a:pt x="920" y="499"/>
                  </a:lnTo>
                  <a:lnTo>
                    <a:pt x="923" y="479"/>
                  </a:lnTo>
                  <a:lnTo>
                    <a:pt x="925" y="458"/>
                  </a:lnTo>
                  <a:lnTo>
                    <a:pt x="927" y="438"/>
                  </a:lnTo>
                  <a:lnTo>
                    <a:pt x="928" y="416"/>
                  </a:lnTo>
                  <a:lnTo>
                    <a:pt x="929" y="395"/>
                  </a:lnTo>
                  <a:lnTo>
                    <a:pt x="928" y="373"/>
                  </a:lnTo>
                  <a:lnTo>
                    <a:pt x="927" y="353"/>
                  </a:lnTo>
                  <a:lnTo>
                    <a:pt x="926" y="331"/>
                  </a:lnTo>
                  <a:lnTo>
                    <a:pt x="923" y="310"/>
                  </a:lnTo>
                  <a:lnTo>
                    <a:pt x="920" y="288"/>
                  </a:lnTo>
                  <a:lnTo>
                    <a:pt x="917" y="267"/>
                  </a:lnTo>
                  <a:lnTo>
                    <a:pt x="913" y="245"/>
                  </a:lnTo>
                  <a:lnTo>
                    <a:pt x="908" y="223"/>
                  </a:lnTo>
                  <a:lnTo>
                    <a:pt x="899" y="184"/>
                  </a:lnTo>
                  <a:lnTo>
                    <a:pt x="886" y="142"/>
                  </a:lnTo>
                  <a:lnTo>
                    <a:pt x="879" y="120"/>
                  </a:lnTo>
                  <a:lnTo>
                    <a:pt x="871" y="100"/>
                  </a:lnTo>
                  <a:lnTo>
                    <a:pt x="862" y="80"/>
                  </a:lnTo>
                  <a:lnTo>
                    <a:pt x="851" y="62"/>
                  </a:lnTo>
                  <a:lnTo>
                    <a:pt x="846" y="53"/>
                  </a:lnTo>
                  <a:lnTo>
                    <a:pt x="840" y="45"/>
                  </a:lnTo>
                  <a:lnTo>
                    <a:pt x="834" y="37"/>
                  </a:lnTo>
                  <a:lnTo>
                    <a:pt x="828" y="30"/>
                  </a:lnTo>
                  <a:lnTo>
                    <a:pt x="822" y="24"/>
                  </a:lnTo>
                  <a:lnTo>
                    <a:pt x="814" y="19"/>
                  </a:lnTo>
                  <a:lnTo>
                    <a:pt x="807" y="13"/>
                  </a:lnTo>
                  <a:lnTo>
                    <a:pt x="799" y="8"/>
                  </a:lnTo>
                  <a:lnTo>
                    <a:pt x="791" y="5"/>
                  </a:lnTo>
                  <a:lnTo>
                    <a:pt x="783" y="2"/>
                  </a:lnTo>
                  <a:lnTo>
                    <a:pt x="774" y="1"/>
                  </a:lnTo>
                  <a:lnTo>
                    <a:pt x="765" y="0"/>
                  </a:lnTo>
                  <a:lnTo>
                    <a:pt x="756" y="0"/>
                  </a:lnTo>
                  <a:lnTo>
                    <a:pt x="746" y="2"/>
                  </a:lnTo>
                  <a:lnTo>
                    <a:pt x="736" y="4"/>
                  </a:lnTo>
                  <a:lnTo>
                    <a:pt x="725" y="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8" name="Freeform 596"/>
            <p:cNvSpPr>
              <a:spLocks/>
            </p:cNvSpPr>
            <p:nvPr/>
          </p:nvSpPr>
          <p:spPr bwMode="auto">
            <a:xfrm>
              <a:off x="2908" y="1560"/>
              <a:ext cx="19" cy="17"/>
            </a:xfrm>
            <a:custGeom>
              <a:avLst/>
              <a:gdLst>
                <a:gd name="T0" fmla="*/ 0 w 309"/>
                <a:gd name="T1" fmla="*/ 0 h 270"/>
                <a:gd name="T2" fmla="*/ 0 w 309"/>
                <a:gd name="T3" fmla="*/ 0 h 270"/>
                <a:gd name="T4" fmla="*/ 0 w 309"/>
                <a:gd name="T5" fmla="*/ 0 h 270"/>
                <a:gd name="T6" fmla="*/ 0 w 309"/>
                <a:gd name="T7" fmla="*/ 0 h 270"/>
                <a:gd name="T8" fmla="*/ 0 w 309"/>
                <a:gd name="T9" fmla="*/ 0 h 270"/>
                <a:gd name="T10" fmla="*/ 0 w 309"/>
                <a:gd name="T11" fmla="*/ 0 h 270"/>
                <a:gd name="T12" fmla="*/ 0 w 309"/>
                <a:gd name="T13" fmla="*/ 0 h 270"/>
                <a:gd name="T14" fmla="*/ 0 w 309"/>
                <a:gd name="T15" fmla="*/ 0 h 270"/>
                <a:gd name="T16" fmla="*/ 0 w 309"/>
                <a:gd name="T17" fmla="*/ 0 h 270"/>
                <a:gd name="T18" fmla="*/ 0 w 309"/>
                <a:gd name="T19" fmla="*/ 0 h 270"/>
                <a:gd name="T20" fmla="*/ 0 w 309"/>
                <a:gd name="T21" fmla="*/ 0 h 270"/>
                <a:gd name="T22" fmla="*/ 0 w 309"/>
                <a:gd name="T23" fmla="*/ 0 h 270"/>
                <a:gd name="T24" fmla="*/ 0 w 309"/>
                <a:gd name="T25" fmla="*/ 0 h 270"/>
                <a:gd name="T26" fmla="*/ 0 w 309"/>
                <a:gd name="T27" fmla="*/ 0 h 270"/>
                <a:gd name="T28" fmla="*/ 0 w 309"/>
                <a:gd name="T29" fmla="*/ 0 h 270"/>
                <a:gd name="T30" fmla="*/ 0 w 309"/>
                <a:gd name="T31" fmla="*/ 0 h 270"/>
                <a:gd name="T32" fmla="*/ 0 w 309"/>
                <a:gd name="T33" fmla="*/ 0 h 270"/>
                <a:gd name="T34" fmla="*/ 0 w 309"/>
                <a:gd name="T35" fmla="*/ 0 h 270"/>
                <a:gd name="T36" fmla="*/ 0 w 309"/>
                <a:gd name="T37" fmla="*/ 0 h 270"/>
                <a:gd name="T38" fmla="*/ 0 w 309"/>
                <a:gd name="T39" fmla="*/ 0 h 270"/>
                <a:gd name="T40" fmla="*/ 0 w 309"/>
                <a:gd name="T41" fmla="*/ 0 h 270"/>
                <a:gd name="T42" fmla="*/ 0 w 309"/>
                <a:gd name="T43" fmla="*/ 0 h 270"/>
                <a:gd name="T44" fmla="*/ 0 w 309"/>
                <a:gd name="T45" fmla="*/ 0 h 270"/>
                <a:gd name="T46" fmla="*/ 0 w 309"/>
                <a:gd name="T47" fmla="*/ 0 h 270"/>
                <a:gd name="T48" fmla="*/ 0 w 309"/>
                <a:gd name="T49" fmla="*/ 0 h 270"/>
                <a:gd name="T50" fmla="*/ 0 w 309"/>
                <a:gd name="T51" fmla="*/ 0 h 270"/>
                <a:gd name="T52" fmla="*/ 0 w 309"/>
                <a:gd name="T53" fmla="*/ 0 h 270"/>
                <a:gd name="T54" fmla="*/ 0 w 309"/>
                <a:gd name="T55" fmla="*/ 0 h 270"/>
                <a:gd name="T56" fmla="*/ 0 w 309"/>
                <a:gd name="T57" fmla="*/ 0 h 270"/>
                <a:gd name="T58" fmla="*/ 0 w 309"/>
                <a:gd name="T59" fmla="*/ 0 h 270"/>
                <a:gd name="T60" fmla="*/ 0 w 309"/>
                <a:gd name="T61" fmla="*/ 0 h 270"/>
                <a:gd name="T62" fmla="*/ 0 w 309"/>
                <a:gd name="T63" fmla="*/ 0 h 270"/>
                <a:gd name="T64" fmla="*/ 0 w 309"/>
                <a:gd name="T65" fmla="*/ 0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9"/>
                <a:gd name="T100" fmla="*/ 0 h 270"/>
                <a:gd name="T101" fmla="*/ 309 w 309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9" h="270">
                  <a:moveTo>
                    <a:pt x="39" y="269"/>
                  </a:moveTo>
                  <a:lnTo>
                    <a:pt x="39" y="270"/>
                  </a:lnTo>
                  <a:lnTo>
                    <a:pt x="59" y="258"/>
                  </a:lnTo>
                  <a:lnTo>
                    <a:pt x="79" y="244"/>
                  </a:lnTo>
                  <a:lnTo>
                    <a:pt x="97" y="231"/>
                  </a:lnTo>
                  <a:lnTo>
                    <a:pt x="116" y="216"/>
                  </a:lnTo>
                  <a:lnTo>
                    <a:pt x="151" y="187"/>
                  </a:lnTo>
                  <a:lnTo>
                    <a:pt x="184" y="157"/>
                  </a:lnTo>
                  <a:lnTo>
                    <a:pt x="200" y="143"/>
                  </a:lnTo>
                  <a:lnTo>
                    <a:pt x="216" y="130"/>
                  </a:lnTo>
                  <a:lnTo>
                    <a:pt x="232" y="117"/>
                  </a:lnTo>
                  <a:lnTo>
                    <a:pt x="248" y="106"/>
                  </a:lnTo>
                  <a:lnTo>
                    <a:pt x="263" y="96"/>
                  </a:lnTo>
                  <a:lnTo>
                    <a:pt x="279" y="87"/>
                  </a:lnTo>
                  <a:lnTo>
                    <a:pt x="294" y="79"/>
                  </a:lnTo>
                  <a:lnTo>
                    <a:pt x="309" y="73"/>
                  </a:lnTo>
                  <a:lnTo>
                    <a:pt x="285" y="0"/>
                  </a:lnTo>
                  <a:lnTo>
                    <a:pt x="263" y="9"/>
                  </a:lnTo>
                  <a:lnTo>
                    <a:pt x="242" y="18"/>
                  </a:lnTo>
                  <a:lnTo>
                    <a:pt x="222" y="30"/>
                  </a:lnTo>
                  <a:lnTo>
                    <a:pt x="203" y="42"/>
                  </a:lnTo>
                  <a:lnTo>
                    <a:pt x="186" y="56"/>
                  </a:lnTo>
                  <a:lnTo>
                    <a:pt x="167" y="70"/>
                  </a:lnTo>
                  <a:lnTo>
                    <a:pt x="150" y="84"/>
                  </a:lnTo>
                  <a:lnTo>
                    <a:pt x="133" y="99"/>
                  </a:lnTo>
                  <a:lnTo>
                    <a:pt x="99" y="129"/>
                  </a:lnTo>
                  <a:lnTo>
                    <a:pt x="67" y="156"/>
                  </a:lnTo>
                  <a:lnTo>
                    <a:pt x="50" y="170"/>
                  </a:lnTo>
                  <a:lnTo>
                    <a:pt x="34" y="182"/>
                  </a:lnTo>
                  <a:lnTo>
                    <a:pt x="17" y="192"/>
                  </a:lnTo>
                  <a:lnTo>
                    <a:pt x="1" y="202"/>
                  </a:lnTo>
                  <a:lnTo>
                    <a:pt x="0" y="202"/>
                  </a:lnTo>
                  <a:lnTo>
                    <a:pt x="39" y="2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29" name="Freeform 597"/>
            <p:cNvSpPr>
              <a:spLocks/>
            </p:cNvSpPr>
            <p:nvPr/>
          </p:nvSpPr>
          <p:spPr bwMode="auto">
            <a:xfrm>
              <a:off x="2878" y="1573"/>
              <a:ext cx="32" cy="23"/>
            </a:xfrm>
            <a:custGeom>
              <a:avLst/>
              <a:gdLst>
                <a:gd name="T0" fmla="*/ 0 w 525"/>
                <a:gd name="T1" fmla="*/ 0 h 374"/>
                <a:gd name="T2" fmla="*/ 0 w 525"/>
                <a:gd name="T3" fmla="*/ 0 h 374"/>
                <a:gd name="T4" fmla="*/ 0 w 525"/>
                <a:gd name="T5" fmla="*/ 0 h 374"/>
                <a:gd name="T6" fmla="*/ 0 w 525"/>
                <a:gd name="T7" fmla="*/ 0 h 374"/>
                <a:gd name="T8" fmla="*/ 0 w 525"/>
                <a:gd name="T9" fmla="*/ 0 h 374"/>
                <a:gd name="T10" fmla="*/ 0 w 525"/>
                <a:gd name="T11" fmla="*/ 0 h 374"/>
                <a:gd name="T12" fmla="*/ 0 w 525"/>
                <a:gd name="T13" fmla="*/ 0 h 374"/>
                <a:gd name="T14" fmla="*/ 0 w 525"/>
                <a:gd name="T15" fmla="*/ 0 h 374"/>
                <a:gd name="T16" fmla="*/ 0 w 525"/>
                <a:gd name="T17" fmla="*/ 0 h 374"/>
                <a:gd name="T18" fmla="*/ 0 w 525"/>
                <a:gd name="T19" fmla="*/ 0 h 374"/>
                <a:gd name="T20" fmla="*/ 0 w 525"/>
                <a:gd name="T21" fmla="*/ 0 h 374"/>
                <a:gd name="T22" fmla="*/ 0 w 525"/>
                <a:gd name="T23" fmla="*/ 0 h 374"/>
                <a:gd name="T24" fmla="*/ 0 w 525"/>
                <a:gd name="T25" fmla="*/ 0 h 374"/>
                <a:gd name="T26" fmla="*/ 0 w 525"/>
                <a:gd name="T27" fmla="*/ 0 h 374"/>
                <a:gd name="T28" fmla="*/ 0 w 525"/>
                <a:gd name="T29" fmla="*/ 0 h 374"/>
                <a:gd name="T30" fmla="*/ 0 w 525"/>
                <a:gd name="T31" fmla="*/ 0 h 374"/>
                <a:gd name="T32" fmla="*/ 0 w 525"/>
                <a:gd name="T33" fmla="*/ 0 h 374"/>
                <a:gd name="T34" fmla="*/ 0 w 525"/>
                <a:gd name="T35" fmla="*/ 0 h 374"/>
                <a:gd name="T36" fmla="*/ 0 w 525"/>
                <a:gd name="T37" fmla="*/ 0 h 374"/>
                <a:gd name="T38" fmla="*/ 0 w 525"/>
                <a:gd name="T39" fmla="*/ 0 h 374"/>
                <a:gd name="T40" fmla="*/ 0 w 525"/>
                <a:gd name="T41" fmla="*/ 0 h 374"/>
                <a:gd name="T42" fmla="*/ 0 w 525"/>
                <a:gd name="T43" fmla="*/ 0 h 374"/>
                <a:gd name="T44" fmla="*/ 0 w 525"/>
                <a:gd name="T45" fmla="*/ 0 h 374"/>
                <a:gd name="T46" fmla="*/ 0 w 525"/>
                <a:gd name="T47" fmla="*/ 0 h 374"/>
                <a:gd name="T48" fmla="*/ 0 w 525"/>
                <a:gd name="T49" fmla="*/ 0 h 374"/>
                <a:gd name="T50" fmla="*/ 0 w 525"/>
                <a:gd name="T51" fmla="*/ 0 h 374"/>
                <a:gd name="T52" fmla="*/ 0 w 525"/>
                <a:gd name="T53" fmla="*/ 0 h 374"/>
                <a:gd name="T54" fmla="*/ 0 w 525"/>
                <a:gd name="T55" fmla="*/ 0 h 374"/>
                <a:gd name="T56" fmla="*/ 0 w 525"/>
                <a:gd name="T57" fmla="*/ 0 h 374"/>
                <a:gd name="T58" fmla="*/ 0 w 525"/>
                <a:gd name="T59" fmla="*/ 0 h 374"/>
                <a:gd name="T60" fmla="*/ 0 w 525"/>
                <a:gd name="T61" fmla="*/ 0 h 374"/>
                <a:gd name="T62" fmla="*/ 0 w 525"/>
                <a:gd name="T63" fmla="*/ 0 h 3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5"/>
                <a:gd name="T97" fmla="*/ 0 h 374"/>
                <a:gd name="T98" fmla="*/ 525 w 525"/>
                <a:gd name="T99" fmla="*/ 374 h 3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5" h="374">
                  <a:moveTo>
                    <a:pt x="81" y="314"/>
                  </a:moveTo>
                  <a:lnTo>
                    <a:pt x="85" y="371"/>
                  </a:lnTo>
                  <a:lnTo>
                    <a:pt x="108" y="348"/>
                  </a:lnTo>
                  <a:lnTo>
                    <a:pt x="132" y="325"/>
                  </a:lnTo>
                  <a:lnTo>
                    <a:pt x="157" y="304"/>
                  </a:lnTo>
                  <a:lnTo>
                    <a:pt x="183" y="283"/>
                  </a:lnTo>
                  <a:lnTo>
                    <a:pt x="208" y="264"/>
                  </a:lnTo>
                  <a:lnTo>
                    <a:pt x="235" y="244"/>
                  </a:lnTo>
                  <a:lnTo>
                    <a:pt x="263" y="226"/>
                  </a:lnTo>
                  <a:lnTo>
                    <a:pt x="290" y="207"/>
                  </a:lnTo>
                  <a:lnTo>
                    <a:pt x="347" y="171"/>
                  </a:lnTo>
                  <a:lnTo>
                    <a:pt x="405" y="137"/>
                  </a:lnTo>
                  <a:lnTo>
                    <a:pt x="466" y="103"/>
                  </a:lnTo>
                  <a:lnTo>
                    <a:pt x="525" y="67"/>
                  </a:lnTo>
                  <a:lnTo>
                    <a:pt x="486" y="0"/>
                  </a:lnTo>
                  <a:lnTo>
                    <a:pt x="427" y="35"/>
                  </a:lnTo>
                  <a:lnTo>
                    <a:pt x="366" y="70"/>
                  </a:lnTo>
                  <a:lnTo>
                    <a:pt x="307" y="106"/>
                  </a:lnTo>
                  <a:lnTo>
                    <a:pt x="248" y="142"/>
                  </a:lnTo>
                  <a:lnTo>
                    <a:pt x="220" y="161"/>
                  </a:lnTo>
                  <a:lnTo>
                    <a:pt x="191" y="181"/>
                  </a:lnTo>
                  <a:lnTo>
                    <a:pt x="162" y="201"/>
                  </a:lnTo>
                  <a:lnTo>
                    <a:pt x="134" y="223"/>
                  </a:lnTo>
                  <a:lnTo>
                    <a:pt x="108" y="244"/>
                  </a:lnTo>
                  <a:lnTo>
                    <a:pt x="80" y="268"/>
                  </a:lnTo>
                  <a:lnTo>
                    <a:pt x="55" y="292"/>
                  </a:lnTo>
                  <a:lnTo>
                    <a:pt x="29" y="317"/>
                  </a:lnTo>
                  <a:lnTo>
                    <a:pt x="33" y="374"/>
                  </a:lnTo>
                  <a:lnTo>
                    <a:pt x="29" y="317"/>
                  </a:lnTo>
                  <a:lnTo>
                    <a:pt x="0" y="348"/>
                  </a:lnTo>
                  <a:lnTo>
                    <a:pt x="33" y="374"/>
                  </a:lnTo>
                  <a:lnTo>
                    <a:pt x="81" y="31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0" name="Freeform 598"/>
            <p:cNvSpPr>
              <a:spLocks/>
            </p:cNvSpPr>
            <p:nvPr/>
          </p:nvSpPr>
          <p:spPr bwMode="auto">
            <a:xfrm>
              <a:off x="2880" y="1593"/>
              <a:ext cx="14" cy="17"/>
            </a:xfrm>
            <a:custGeom>
              <a:avLst/>
              <a:gdLst>
                <a:gd name="T0" fmla="*/ 0 w 222"/>
                <a:gd name="T1" fmla="*/ 0 h 271"/>
                <a:gd name="T2" fmla="*/ 0 w 222"/>
                <a:gd name="T3" fmla="*/ 0 h 271"/>
                <a:gd name="T4" fmla="*/ 0 w 222"/>
                <a:gd name="T5" fmla="*/ 0 h 271"/>
                <a:gd name="T6" fmla="*/ 0 w 222"/>
                <a:gd name="T7" fmla="*/ 0 h 271"/>
                <a:gd name="T8" fmla="*/ 0 w 222"/>
                <a:gd name="T9" fmla="*/ 0 h 271"/>
                <a:gd name="T10" fmla="*/ 0 w 222"/>
                <a:gd name="T11" fmla="*/ 0 h 271"/>
                <a:gd name="T12" fmla="*/ 0 w 222"/>
                <a:gd name="T13" fmla="*/ 0 h 271"/>
                <a:gd name="T14" fmla="*/ 0 w 222"/>
                <a:gd name="T15" fmla="*/ 0 h 271"/>
                <a:gd name="T16" fmla="*/ 0 w 222"/>
                <a:gd name="T17" fmla="*/ 0 h 271"/>
                <a:gd name="T18" fmla="*/ 0 w 222"/>
                <a:gd name="T19" fmla="*/ 0 h 271"/>
                <a:gd name="T20" fmla="*/ 0 w 222"/>
                <a:gd name="T21" fmla="*/ 0 h 271"/>
                <a:gd name="T22" fmla="*/ 0 w 222"/>
                <a:gd name="T23" fmla="*/ 0 h 271"/>
                <a:gd name="T24" fmla="*/ 0 w 222"/>
                <a:gd name="T25" fmla="*/ 0 h 271"/>
                <a:gd name="T26" fmla="*/ 0 w 222"/>
                <a:gd name="T27" fmla="*/ 0 h 271"/>
                <a:gd name="T28" fmla="*/ 0 w 222"/>
                <a:gd name="T29" fmla="*/ 0 h 271"/>
                <a:gd name="T30" fmla="*/ 0 w 222"/>
                <a:gd name="T31" fmla="*/ 0 h 271"/>
                <a:gd name="T32" fmla="*/ 0 w 222"/>
                <a:gd name="T33" fmla="*/ 0 h 271"/>
                <a:gd name="T34" fmla="*/ 0 w 222"/>
                <a:gd name="T35" fmla="*/ 0 h 271"/>
                <a:gd name="T36" fmla="*/ 0 w 222"/>
                <a:gd name="T37" fmla="*/ 0 h 271"/>
                <a:gd name="T38" fmla="*/ 0 w 222"/>
                <a:gd name="T39" fmla="*/ 0 h 271"/>
                <a:gd name="T40" fmla="*/ 0 w 222"/>
                <a:gd name="T41" fmla="*/ 0 h 271"/>
                <a:gd name="T42" fmla="*/ 0 w 222"/>
                <a:gd name="T43" fmla="*/ 0 h 271"/>
                <a:gd name="T44" fmla="*/ 0 w 222"/>
                <a:gd name="T45" fmla="*/ 0 h 271"/>
                <a:gd name="T46" fmla="*/ 0 w 222"/>
                <a:gd name="T47" fmla="*/ 0 h 271"/>
                <a:gd name="T48" fmla="*/ 0 w 222"/>
                <a:gd name="T49" fmla="*/ 0 h 271"/>
                <a:gd name="T50" fmla="*/ 0 w 222"/>
                <a:gd name="T51" fmla="*/ 0 h 271"/>
                <a:gd name="T52" fmla="*/ 0 w 222"/>
                <a:gd name="T53" fmla="*/ 0 h 271"/>
                <a:gd name="T54" fmla="*/ 0 w 222"/>
                <a:gd name="T55" fmla="*/ 0 h 271"/>
                <a:gd name="T56" fmla="*/ 0 w 222"/>
                <a:gd name="T57" fmla="*/ 0 h 271"/>
                <a:gd name="T58" fmla="*/ 0 w 222"/>
                <a:gd name="T59" fmla="*/ 0 h 271"/>
                <a:gd name="T60" fmla="*/ 0 w 222"/>
                <a:gd name="T61" fmla="*/ 0 h 271"/>
                <a:gd name="T62" fmla="*/ 0 w 222"/>
                <a:gd name="T63" fmla="*/ 0 h 271"/>
                <a:gd name="T64" fmla="*/ 0 w 222"/>
                <a:gd name="T65" fmla="*/ 0 h 271"/>
                <a:gd name="T66" fmla="*/ 0 w 222"/>
                <a:gd name="T67" fmla="*/ 0 h 271"/>
                <a:gd name="T68" fmla="*/ 0 w 222"/>
                <a:gd name="T69" fmla="*/ 0 h 271"/>
                <a:gd name="T70" fmla="*/ 0 w 222"/>
                <a:gd name="T71" fmla="*/ 0 h 271"/>
                <a:gd name="T72" fmla="*/ 0 w 222"/>
                <a:gd name="T73" fmla="*/ 0 h 27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2"/>
                <a:gd name="T112" fmla="*/ 0 h 271"/>
                <a:gd name="T113" fmla="*/ 222 w 222"/>
                <a:gd name="T114" fmla="*/ 271 h 27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2" h="271">
                  <a:moveTo>
                    <a:pt x="222" y="254"/>
                  </a:moveTo>
                  <a:lnTo>
                    <a:pt x="222" y="254"/>
                  </a:lnTo>
                  <a:lnTo>
                    <a:pt x="217" y="234"/>
                  </a:lnTo>
                  <a:lnTo>
                    <a:pt x="211" y="214"/>
                  </a:lnTo>
                  <a:lnTo>
                    <a:pt x="204" y="195"/>
                  </a:lnTo>
                  <a:lnTo>
                    <a:pt x="197" y="177"/>
                  </a:lnTo>
                  <a:lnTo>
                    <a:pt x="188" y="159"/>
                  </a:lnTo>
                  <a:lnTo>
                    <a:pt x="178" y="141"/>
                  </a:lnTo>
                  <a:lnTo>
                    <a:pt x="168" y="125"/>
                  </a:lnTo>
                  <a:lnTo>
                    <a:pt x="157" y="109"/>
                  </a:lnTo>
                  <a:lnTo>
                    <a:pt x="145" y="94"/>
                  </a:lnTo>
                  <a:lnTo>
                    <a:pt x="132" y="79"/>
                  </a:lnTo>
                  <a:lnTo>
                    <a:pt x="120" y="64"/>
                  </a:lnTo>
                  <a:lnTo>
                    <a:pt x="107" y="51"/>
                  </a:lnTo>
                  <a:lnTo>
                    <a:pt x="92" y="38"/>
                  </a:lnTo>
                  <a:lnTo>
                    <a:pt x="78" y="24"/>
                  </a:lnTo>
                  <a:lnTo>
                    <a:pt x="64" y="12"/>
                  </a:lnTo>
                  <a:lnTo>
                    <a:pt x="48" y="0"/>
                  </a:lnTo>
                  <a:lnTo>
                    <a:pt x="0" y="60"/>
                  </a:lnTo>
                  <a:lnTo>
                    <a:pt x="14" y="71"/>
                  </a:lnTo>
                  <a:lnTo>
                    <a:pt x="27" y="83"/>
                  </a:lnTo>
                  <a:lnTo>
                    <a:pt x="40" y="94"/>
                  </a:lnTo>
                  <a:lnTo>
                    <a:pt x="51" y="105"/>
                  </a:lnTo>
                  <a:lnTo>
                    <a:pt x="63" y="118"/>
                  </a:lnTo>
                  <a:lnTo>
                    <a:pt x="74" y="130"/>
                  </a:lnTo>
                  <a:lnTo>
                    <a:pt x="84" y="142"/>
                  </a:lnTo>
                  <a:lnTo>
                    <a:pt x="94" y="154"/>
                  </a:lnTo>
                  <a:lnTo>
                    <a:pt x="104" y="168"/>
                  </a:lnTo>
                  <a:lnTo>
                    <a:pt x="112" y="181"/>
                  </a:lnTo>
                  <a:lnTo>
                    <a:pt x="119" y="194"/>
                  </a:lnTo>
                  <a:lnTo>
                    <a:pt x="126" y="209"/>
                  </a:lnTo>
                  <a:lnTo>
                    <a:pt x="132" y="224"/>
                  </a:lnTo>
                  <a:lnTo>
                    <a:pt x="138" y="238"/>
                  </a:lnTo>
                  <a:lnTo>
                    <a:pt x="143" y="255"/>
                  </a:lnTo>
                  <a:lnTo>
                    <a:pt x="148" y="271"/>
                  </a:lnTo>
                  <a:lnTo>
                    <a:pt x="222" y="2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1" name="Freeform 599"/>
            <p:cNvSpPr>
              <a:spLocks/>
            </p:cNvSpPr>
            <p:nvPr/>
          </p:nvSpPr>
          <p:spPr bwMode="auto">
            <a:xfrm>
              <a:off x="2886" y="1608"/>
              <a:ext cx="8" cy="15"/>
            </a:xfrm>
            <a:custGeom>
              <a:avLst/>
              <a:gdLst>
                <a:gd name="T0" fmla="*/ 0 w 130"/>
                <a:gd name="T1" fmla="*/ 0 h 235"/>
                <a:gd name="T2" fmla="*/ 0 w 130"/>
                <a:gd name="T3" fmla="*/ 0 h 235"/>
                <a:gd name="T4" fmla="*/ 0 w 130"/>
                <a:gd name="T5" fmla="*/ 0 h 235"/>
                <a:gd name="T6" fmla="*/ 0 w 130"/>
                <a:gd name="T7" fmla="*/ 0 h 235"/>
                <a:gd name="T8" fmla="*/ 0 w 130"/>
                <a:gd name="T9" fmla="*/ 0 h 235"/>
                <a:gd name="T10" fmla="*/ 0 w 130"/>
                <a:gd name="T11" fmla="*/ 0 h 235"/>
                <a:gd name="T12" fmla="*/ 0 w 130"/>
                <a:gd name="T13" fmla="*/ 0 h 235"/>
                <a:gd name="T14" fmla="*/ 0 w 130"/>
                <a:gd name="T15" fmla="*/ 0 h 235"/>
                <a:gd name="T16" fmla="*/ 0 w 130"/>
                <a:gd name="T17" fmla="*/ 0 h 235"/>
                <a:gd name="T18" fmla="*/ 0 w 130"/>
                <a:gd name="T19" fmla="*/ 0 h 235"/>
                <a:gd name="T20" fmla="*/ 0 w 130"/>
                <a:gd name="T21" fmla="*/ 0 h 235"/>
                <a:gd name="T22" fmla="*/ 0 w 130"/>
                <a:gd name="T23" fmla="*/ 0 h 235"/>
                <a:gd name="T24" fmla="*/ 0 w 130"/>
                <a:gd name="T25" fmla="*/ 0 h 235"/>
                <a:gd name="T26" fmla="*/ 0 w 130"/>
                <a:gd name="T27" fmla="*/ 0 h 235"/>
                <a:gd name="T28" fmla="*/ 0 w 130"/>
                <a:gd name="T29" fmla="*/ 0 h 235"/>
                <a:gd name="T30" fmla="*/ 0 w 130"/>
                <a:gd name="T31" fmla="*/ 0 h 235"/>
                <a:gd name="T32" fmla="*/ 0 w 130"/>
                <a:gd name="T33" fmla="*/ 0 h 235"/>
                <a:gd name="T34" fmla="*/ 0 w 130"/>
                <a:gd name="T35" fmla="*/ 0 h 235"/>
                <a:gd name="T36" fmla="*/ 0 w 130"/>
                <a:gd name="T37" fmla="*/ 0 h 235"/>
                <a:gd name="T38" fmla="*/ 0 w 130"/>
                <a:gd name="T39" fmla="*/ 0 h 235"/>
                <a:gd name="T40" fmla="*/ 0 w 130"/>
                <a:gd name="T41" fmla="*/ 0 h 235"/>
                <a:gd name="T42" fmla="*/ 0 w 130"/>
                <a:gd name="T43" fmla="*/ 0 h 235"/>
                <a:gd name="T44" fmla="*/ 0 w 130"/>
                <a:gd name="T45" fmla="*/ 0 h 235"/>
                <a:gd name="T46" fmla="*/ 0 w 130"/>
                <a:gd name="T47" fmla="*/ 0 h 235"/>
                <a:gd name="T48" fmla="*/ 0 w 130"/>
                <a:gd name="T49" fmla="*/ 0 h 235"/>
                <a:gd name="T50" fmla="*/ 0 w 130"/>
                <a:gd name="T51" fmla="*/ 0 h 235"/>
                <a:gd name="T52" fmla="*/ 0 w 130"/>
                <a:gd name="T53" fmla="*/ 0 h 235"/>
                <a:gd name="T54" fmla="*/ 0 w 130"/>
                <a:gd name="T55" fmla="*/ 0 h 235"/>
                <a:gd name="T56" fmla="*/ 0 w 130"/>
                <a:gd name="T57" fmla="*/ 0 h 235"/>
                <a:gd name="T58" fmla="*/ 0 w 130"/>
                <a:gd name="T59" fmla="*/ 0 h 235"/>
                <a:gd name="T60" fmla="*/ 0 w 130"/>
                <a:gd name="T61" fmla="*/ 0 h 235"/>
                <a:gd name="T62" fmla="*/ 0 w 130"/>
                <a:gd name="T63" fmla="*/ 0 h 235"/>
                <a:gd name="T64" fmla="*/ 0 w 130"/>
                <a:gd name="T65" fmla="*/ 0 h 235"/>
                <a:gd name="T66" fmla="*/ 0 w 130"/>
                <a:gd name="T67" fmla="*/ 0 h 235"/>
                <a:gd name="T68" fmla="*/ 0 w 130"/>
                <a:gd name="T69" fmla="*/ 0 h 235"/>
                <a:gd name="T70" fmla="*/ 0 w 130"/>
                <a:gd name="T71" fmla="*/ 0 h 235"/>
                <a:gd name="T72" fmla="*/ 0 w 130"/>
                <a:gd name="T73" fmla="*/ 0 h 2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30"/>
                <a:gd name="T112" fmla="*/ 0 h 235"/>
                <a:gd name="T113" fmla="*/ 130 w 130"/>
                <a:gd name="T114" fmla="*/ 235 h 23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30" h="235">
                  <a:moveTo>
                    <a:pt x="57" y="235"/>
                  </a:moveTo>
                  <a:lnTo>
                    <a:pt x="58" y="234"/>
                  </a:lnTo>
                  <a:lnTo>
                    <a:pt x="69" y="221"/>
                  </a:lnTo>
                  <a:lnTo>
                    <a:pt x="79" y="208"/>
                  </a:lnTo>
                  <a:lnTo>
                    <a:pt x="89" y="194"/>
                  </a:lnTo>
                  <a:lnTo>
                    <a:pt x="98" y="180"/>
                  </a:lnTo>
                  <a:lnTo>
                    <a:pt x="105" y="167"/>
                  </a:lnTo>
                  <a:lnTo>
                    <a:pt x="111" y="151"/>
                  </a:lnTo>
                  <a:lnTo>
                    <a:pt x="117" y="137"/>
                  </a:lnTo>
                  <a:lnTo>
                    <a:pt x="121" y="123"/>
                  </a:lnTo>
                  <a:lnTo>
                    <a:pt x="124" y="107"/>
                  </a:lnTo>
                  <a:lnTo>
                    <a:pt x="128" y="92"/>
                  </a:lnTo>
                  <a:lnTo>
                    <a:pt x="130" y="77"/>
                  </a:lnTo>
                  <a:lnTo>
                    <a:pt x="130" y="61"/>
                  </a:lnTo>
                  <a:lnTo>
                    <a:pt x="130" y="46"/>
                  </a:lnTo>
                  <a:lnTo>
                    <a:pt x="128" y="31"/>
                  </a:lnTo>
                  <a:lnTo>
                    <a:pt x="125" y="15"/>
                  </a:lnTo>
                  <a:lnTo>
                    <a:pt x="122" y="0"/>
                  </a:lnTo>
                  <a:lnTo>
                    <a:pt x="48" y="17"/>
                  </a:lnTo>
                  <a:lnTo>
                    <a:pt x="50" y="29"/>
                  </a:lnTo>
                  <a:lnTo>
                    <a:pt x="51" y="40"/>
                  </a:lnTo>
                  <a:lnTo>
                    <a:pt x="52" y="51"/>
                  </a:lnTo>
                  <a:lnTo>
                    <a:pt x="53" y="61"/>
                  </a:lnTo>
                  <a:lnTo>
                    <a:pt x="52" y="72"/>
                  </a:lnTo>
                  <a:lnTo>
                    <a:pt x="51" y="82"/>
                  </a:lnTo>
                  <a:lnTo>
                    <a:pt x="50" y="92"/>
                  </a:lnTo>
                  <a:lnTo>
                    <a:pt x="47" y="102"/>
                  </a:lnTo>
                  <a:lnTo>
                    <a:pt x="43" y="113"/>
                  </a:lnTo>
                  <a:lnTo>
                    <a:pt x="40" y="122"/>
                  </a:lnTo>
                  <a:lnTo>
                    <a:pt x="35" y="132"/>
                  </a:lnTo>
                  <a:lnTo>
                    <a:pt x="30" y="142"/>
                  </a:lnTo>
                  <a:lnTo>
                    <a:pt x="24" y="152"/>
                  </a:lnTo>
                  <a:lnTo>
                    <a:pt x="17" y="162"/>
                  </a:lnTo>
                  <a:lnTo>
                    <a:pt x="10" y="172"/>
                  </a:lnTo>
                  <a:lnTo>
                    <a:pt x="0" y="182"/>
                  </a:lnTo>
                  <a:lnTo>
                    <a:pt x="2" y="180"/>
                  </a:lnTo>
                  <a:lnTo>
                    <a:pt x="57" y="23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2" name="Freeform 600"/>
            <p:cNvSpPr>
              <a:spLocks/>
            </p:cNvSpPr>
            <p:nvPr/>
          </p:nvSpPr>
          <p:spPr bwMode="auto">
            <a:xfrm>
              <a:off x="2885" y="1620"/>
              <a:ext cx="6" cy="7"/>
            </a:xfrm>
            <a:custGeom>
              <a:avLst/>
              <a:gdLst>
                <a:gd name="T0" fmla="*/ 0 w 86"/>
                <a:gd name="T1" fmla="*/ 0 h 117"/>
                <a:gd name="T2" fmla="*/ 0 w 86"/>
                <a:gd name="T3" fmla="*/ 0 h 117"/>
                <a:gd name="T4" fmla="*/ 0 w 86"/>
                <a:gd name="T5" fmla="*/ 0 h 117"/>
                <a:gd name="T6" fmla="*/ 0 w 86"/>
                <a:gd name="T7" fmla="*/ 0 h 117"/>
                <a:gd name="T8" fmla="*/ 0 w 86"/>
                <a:gd name="T9" fmla="*/ 0 h 117"/>
                <a:gd name="T10" fmla="*/ 0 w 86"/>
                <a:gd name="T11" fmla="*/ 0 h 117"/>
                <a:gd name="T12" fmla="*/ 0 w 86"/>
                <a:gd name="T13" fmla="*/ 0 h 117"/>
                <a:gd name="T14" fmla="*/ 0 w 86"/>
                <a:gd name="T15" fmla="*/ 0 h 117"/>
                <a:gd name="T16" fmla="*/ 0 w 86"/>
                <a:gd name="T17" fmla="*/ 0 h 117"/>
                <a:gd name="T18" fmla="*/ 0 w 86"/>
                <a:gd name="T19" fmla="*/ 0 h 117"/>
                <a:gd name="T20" fmla="*/ 0 w 86"/>
                <a:gd name="T21" fmla="*/ 0 h 117"/>
                <a:gd name="T22" fmla="*/ 0 w 86"/>
                <a:gd name="T23" fmla="*/ 0 h 117"/>
                <a:gd name="T24" fmla="*/ 0 w 86"/>
                <a:gd name="T25" fmla="*/ 0 h 117"/>
                <a:gd name="T26" fmla="*/ 0 w 86"/>
                <a:gd name="T27" fmla="*/ 0 h 117"/>
                <a:gd name="T28" fmla="*/ 0 w 86"/>
                <a:gd name="T29" fmla="*/ 0 h 117"/>
                <a:gd name="T30" fmla="*/ 0 w 86"/>
                <a:gd name="T31" fmla="*/ 0 h 117"/>
                <a:gd name="T32" fmla="*/ 0 w 86"/>
                <a:gd name="T33" fmla="*/ 0 h 117"/>
                <a:gd name="T34" fmla="*/ 0 w 86"/>
                <a:gd name="T35" fmla="*/ 0 h 117"/>
                <a:gd name="T36" fmla="*/ 0 w 86"/>
                <a:gd name="T37" fmla="*/ 0 h 117"/>
                <a:gd name="T38" fmla="*/ 0 w 86"/>
                <a:gd name="T39" fmla="*/ 0 h 117"/>
                <a:gd name="T40" fmla="*/ 0 w 86"/>
                <a:gd name="T41" fmla="*/ 0 h 117"/>
                <a:gd name="T42" fmla="*/ 0 w 86"/>
                <a:gd name="T43" fmla="*/ 0 h 117"/>
                <a:gd name="T44" fmla="*/ 0 w 86"/>
                <a:gd name="T45" fmla="*/ 0 h 117"/>
                <a:gd name="T46" fmla="*/ 0 w 86"/>
                <a:gd name="T47" fmla="*/ 0 h 117"/>
                <a:gd name="T48" fmla="*/ 0 w 86"/>
                <a:gd name="T49" fmla="*/ 0 h 1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6"/>
                <a:gd name="T76" fmla="*/ 0 h 117"/>
                <a:gd name="T77" fmla="*/ 86 w 86"/>
                <a:gd name="T78" fmla="*/ 117 h 1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6" h="117">
                  <a:moveTo>
                    <a:pt x="71" y="40"/>
                  </a:moveTo>
                  <a:lnTo>
                    <a:pt x="63" y="39"/>
                  </a:lnTo>
                  <a:lnTo>
                    <a:pt x="76" y="42"/>
                  </a:lnTo>
                  <a:lnTo>
                    <a:pt x="82" y="45"/>
                  </a:lnTo>
                  <a:lnTo>
                    <a:pt x="85" y="48"/>
                  </a:lnTo>
                  <a:lnTo>
                    <a:pt x="86" y="49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9" y="35"/>
                  </a:lnTo>
                  <a:lnTo>
                    <a:pt x="78" y="31"/>
                  </a:lnTo>
                  <a:lnTo>
                    <a:pt x="78" y="33"/>
                  </a:lnTo>
                  <a:lnTo>
                    <a:pt x="68" y="55"/>
                  </a:lnTo>
                  <a:lnTo>
                    <a:pt x="13" y="0"/>
                  </a:lnTo>
                  <a:lnTo>
                    <a:pt x="0" y="30"/>
                  </a:lnTo>
                  <a:lnTo>
                    <a:pt x="2" y="45"/>
                  </a:lnTo>
                  <a:lnTo>
                    <a:pt x="5" y="58"/>
                  </a:lnTo>
                  <a:lnTo>
                    <a:pt x="9" y="70"/>
                  </a:lnTo>
                  <a:lnTo>
                    <a:pt x="16" y="82"/>
                  </a:lnTo>
                  <a:lnTo>
                    <a:pt x="22" y="92"/>
                  </a:lnTo>
                  <a:lnTo>
                    <a:pt x="27" y="100"/>
                  </a:lnTo>
                  <a:lnTo>
                    <a:pt x="34" y="106"/>
                  </a:lnTo>
                  <a:lnTo>
                    <a:pt x="45" y="113"/>
                  </a:lnTo>
                  <a:lnTo>
                    <a:pt x="63" y="117"/>
                  </a:lnTo>
                  <a:lnTo>
                    <a:pt x="54" y="116"/>
                  </a:lnTo>
                  <a:lnTo>
                    <a:pt x="71" y="4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3" name="Freeform 601"/>
            <p:cNvSpPr>
              <a:spLocks/>
            </p:cNvSpPr>
            <p:nvPr/>
          </p:nvSpPr>
          <p:spPr bwMode="auto">
            <a:xfrm>
              <a:off x="2889" y="1611"/>
              <a:ext cx="38" cy="17"/>
            </a:xfrm>
            <a:custGeom>
              <a:avLst/>
              <a:gdLst>
                <a:gd name="T0" fmla="*/ 0 w 615"/>
                <a:gd name="T1" fmla="*/ 0 h 272"/>
                <a:gd name="T2" fmla="*/ 0 w 615"/>
                <a:gd name="T3" fmla="*/ 0 h 272"/>
                <a:gd name="T4" fmla="*/ 0 w 615"/>
                <a:gd name="T5" fmla="*/ 0 h 272"/>
                <a:gd name="T6" fmla="*/ 0 w 615"/>
                <a:gd name="T7" fmla="*/ 0 h 272"/>
                <a:gd name="T8" fmla="*/ 0 w 615"/>
                <a:gd name="T9" fmla="*/ 0 h 272"/>
                <a:gd name="T10" fmla="*/ 0 w 615"/>
                <a:gd name="T11" fmla="*/ 0 h 272"/>
                <a:gd name="T12" fmla="*/ 0 w 615"/>
                <a:gd name="T13" fmla="*/ 0 h 272"/>
                <a:gd name="T14" fmla="*/ 0 w 615"/>
                <a:gd name="T15" fmla="*/ 0 h 272"/>
                <a:gd name="T16" fmla="*/ 0 w 615"/>
                <a:gd name="T17" fmla="*/ 0 h 272"/>
                <a:gd name="T18" fmla="*/ 0 w 615"/>
                <a:gd name="T19" fmla="*/ 0 h 272"/>
                <a:gd name="T20" fmla="*/ 0 w 615"/>
                <a:gd name="T21" fmla="*/ 0 h 272"/>
                <a:gd name="T22" fmla="*/ 0 w 615"/>
                <a:gd name="T23" fmla="*/ 0 h 272"/>
                <a:gd name="T24" fmla="*/ 0 w 615"/>
                <a:gd name="T25" fmla="*/ 0 h 272"/>
                <a:gd name="T26" fmla="*/ 0 w 615"/>
                <a:gd name="T27" fmla="*/ 0 h 272"/>
                <a:gd name="T28" fmla="*/ 0 w 615"/>
                <a:gd name="T29" fmla="*/ 0 h 272"/>
                <a:gd name="T30" fmla="*/ 0 w 615"/>
                <a:gd name="T31" fmla="*/ 0 h 272"/>
                <a:gd name="T32" fmla="*/ 0 w 615"/>
                <a:gd name="T33" fmla="*/ 0 h 272"/>
                <a:gd name="T34" fmla="*/ 0 w 615"/>
                <a:gd name="T35" fmla="*/ 0 h 272"/>
                <a:gd name="T36" fmla="*/ 0 w 615"/>
                <a:gd name="T37" fmla="*/ 0 h 272"/>
                <a:gd name="T38" fmla="*/ 0 w 615"/>
                <a:gd name="T39" fmla="*/ 0 h 272"/>
                <a:gd name="T40" fmla="*/ 0 w 615"/>
                <a:gd name="T41" fmla="*/ 0 h 272"/>
                <a:gd name="T42" fmla="*/ 0 w 615"/>
                <a:gd name="T43" fmla="*/ 0 h 272"/>
                <a:gd name="T44" fmla="*/ 0 w 615"/>
                <a:gd name="T45" fmla="*/ 0 h 272"/>
                <a:gd name="T46" fmla="*/ 0 w 615"/>
                <a:gd name="T47" fmla="*/ 0 h 272"/>
                <a:gd name="T48" fmla="*/ 0 w 615"/>
                <a:gd name="T49" fmla="*/ 0 h 272"/>
                <a:gd name="T50" fmla="*/ 0 w 615"/>
                <a:gd name="T51" fmla="*/ 0 h 272"/>
                <a:gd name="T52" fmla="*/ 0 w 615"/>
                <a:gd name="T53" fmla="*/ 0 h 272"/>
                <a:gd name="T54" fmla="*/ 0 w 615"/>
                <a:gd name="T55" fmla="*/ 0 h 272"/>
                <a:gd name="T56" fmla="*/ 0 w 615"/>
                <a:gd name="T57" fmla="*/ 0 h 272"/>
                <a:gd name="T58" fmla="*/ 0 w 615"/>
                <a:gd name="T59" fmla="*/ 0 h 272"/>
                <a:gd name="T60" fmla="*/ 0 w 615"/>
                <a:gd name="T61" fmla="*/ 0 h 272"/>
                <a:gd name="T62" fmla="*/ 0 w 615"/>
                <a:gd name="T63" fmla="*/ 0 h 272"/>
                <a:gd name="T64" fmla="*/ 0 w 615"/>
                <a:gd name="T65" fmla="*/ 0 h 272"/>
                <a:gd name="T66" fmla="*/ 0 w 615"/>
                <a:gd name="T67" fmla="*/ 0 h 272"/>
                <a:gd name="T68" fmla="*/ 0 w 615"/>
                <a:gd name="T69" fmla="*/ 0 h 272"/>
                <a:gd name="T70" fmla="*/ 0 w 615"/>
                <a:gd name="T71" fmla="*/ 0 h 272"/>
                <a:gd name="T72" fmla="*/ 0 w 615"/>
                <a:gd name="T73" fmla="*/ 0 h 272"/>
                <a:gd name="T74" fmla="*/ 0 w 615"/>
                <a:gd name="T75" fmla="*/ 0 h 272"/>
                <a:gd name="T76" fmla="*/ 0 w 615"/>
                <a:gd name="T77" fmla="*/ 0 h 272"/>
                <a:gd name="T78" fmla="*/ 0 w 615"/>
                <a:gd name="T79" fmla="*/ 0 h 272"/>
                <a:gd name="T80" fmla="*/ 0 w 615"/>
                <a:gd name="T81" fmla="*/ 0 h 272"/>
                <a:gd name="T82" fmla="*/ 0 w 615"/>
                <a:gd name="T83" fmla="*/ 0 h 272"/>
                <a:gd name="T84" fmla="*/ 0 w 615"/>
                <a:gd name="T85" fmla="*/ 0 h 272"/>
                <a:gd name="T86" fmla="*/ 0 w 615"/>
                <a:gd name="T87" fmla="*/ 0 h 272"/>
                <a:gd name="T88" fmla="*/ 0 w 615"/>
                <a:gd name="T89" fmla="*/ 0 h 27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15"/>
                <a:gd name="T136" fmla="*/ 0 h 272"/>
                <a:gd name="T137" fmla="*/ 615 w 615"/>
                <a:gd name="T138" fmla="*/ 272 h 27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15" h="272">
                  <a:moveTo>
                    <a:pt x="576" y="0"/>
                  </a:moveTo>
                  <a:lnTo>
                    <a:pt x="577" y="0"/>
                  </a:lnTo>
                  <a:lnTo>
                    <a:pt x="473" y="60"/>
                  </a:lnTo>
                  <a:lnTo>
                    <a:pt x="389" y="109"/>
                  </a:lnTo>
                  <a:lnTo>
                    <a:pt x="354" y="130"/>
                  </a:lnTo>
                  <a:lnTo>
                    <a:pt x="321" y="147"/>
                  </a:lnTo>
                  <a:lnTo>
                    <a:pt x="292" y="162"/>
                  </a:lnTo>
                  <a:lnTo>
                    <a:pt x="263" y="173"/>
                  </a:lnTo>
                  <a:lnTo>
                    <a:pt x="251" y="178"/>
                  </a:lnTo>
                  <a:lnTo>
                    <a:pt x="237" y="182"/>
                  </a:lnTo>
                  <a:lnTo>
                    <a:pt x="224" y="185"/>
                  </a:lnTo>
                  <a:lnTo>
                    <a:pt x="212" y="188"/>
                  </a:lnTo>
                  <a:lnTo>
                    <a:pt x="198" y="190"/>
                  </a:lnTo>
                  <a:lnTo>
                    <a:pt x="185" y="192"/>
                  </a:lnTo>
                  <a:lnTo>
                    <a:pt x="172" y="193"/>
                  </a:lnTo>
                  <a:lnTo>
                    <a:pt x="157" y="194"/>
                  </a:lnTo>
                  <a:lnTo>
                    <a:pt x="143" y="194"/>
                  </a:lnTo>
                  <a:lnTo>
                    <a:pt x="128" y="194"/>
                  </a:lnTo>
                  <a:lnTo>
                    <a:pt x="111" y="192"/>
                  </a:lnTo>
                  <a:lnTo>
                    <a:pt x="95" y="191"/>
                  </a:lnTo>
                  <a:lnTo>
                    <a:pt x="58" y="185"/>
                  </a:lnTo>
                  <a:lnTo>
                    <a:pt x="17" y="178"/>
                  </a:lnTo>
                  <a:lnTo>
                    <a:pt x="0" y="254"/>
                  </a:lnTo>
                  <a:lnTo>
                    <a:pt x="45" y="262"/>
                  </a:lnTo>
                  <a:lnTo>
                    <a:pt x="85" y="268"/>
                  </a:lnTo>
                  <a:lnTo>
                    <a:pt x="104" y="270"/>
                  </a:lnTo>
                  <a:lnTo>
                    <a:pt x="123" y="271"/>
                  </a:lnTo>
                  <a:lnTo>
                    <a:pt x="141" y="272"/>
                  </a:lnTo>
                  <a:lnTo>
                    <a:pt x="158" y="272"/>
                  </a:lnTo>
                  <a:lnTo>
                    <a:pt x="176" y="271"/>
                  </a:lnTo>
                  <a:lnTo>
                    <a:pt x="193" y="269"/>
                  </a:lnTo>
                  <a:lnTo>
                    <a:pt x="210" y="267"/>
                  </a:lnTo>
                  <a:lnTo>
                    <a:pt x="226" y="264"/>
                  </a:lnTo>
                  <a:lnTo>
                    <a:pt x="242" y="261"/>
                  </a:lnTo>
                  <a:lnTo>
                    <a:pt x="259" y="256"/>
                  </a:lnTo>
                  <a:lnTo>
                    <a:pt x="275" y="252"/>
                  </a:lnTo>
                  <a:lnTo>
                    <a:pt x="292" y="246"/>
                  </a:lnTo>
                  <a:lnTo>
                    <a:pt x="323" y="232"/>
                  </a:lnTo>
                  <a:lnTo>
                    <a:pt x="356" y="216"/>
                  </a:lnTo>
                  <a:lnTo>
                    <a:pt x="391" y="198"/>
                  </a:lnTo>
                  <a:lnTo>
                    <a:pt x="429" y="177"/>
                  </a:lnTo>
                  <a:lnTo>
                    <a:pt x="513" y="127"/>
                  </a:lnTo>
                  <a:lnTo>
                    <a:pt x="615" y="66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4" name="Freeform 602"/>
            <p:cNvSpPr>
              <a:spLocks/>
            </p:cNvSpPr>
            <p:nvPr/>
          </p:nvSpPr>
          <p:spPr bwMode="auto">
            <a:xfrm>
              <a:off x="2925" y="1576"/>
              <a:ext cx="17" cy="39"/>
            </a:xfrm>
            <a:custGeom>
              <a:avLst/>
              <a:gdLst>
                <a:gd name="T0" fmla="*/ 0 w 273"/>
                <a:gd name="T1" fmla="*/ 0 h 635"/>
                <a:gd name="T2" fmla="*/ 0 w 273"/>
                <a:gd name="T3" fmla="*/ 0 h 635"/>
                <a:gd name="T4" fmla="*/ 0 w 273"/>
                <a:gd name="T5" fmla="*/ 0 h 635"/>
                <a:gd name="T6" fmla="*/ 0 w 273"/>
                <a:gd name="T7" fmla="*/ 0 h 635"/>
                <a:gd name="T8" fmla="*/ 0 w 273"/>
                <a:gd name="T9" fmla="*/ 0 h 635"/>
                <a:gd name="T10" fmla="*/ 0 w 273"/>
                <a:gd name="T11" fmla="*/ 0 h 635"/>
                <a:gd name="T12" fmla="*/ 0 w 273"/>
                <a:gd name="T13" fmla="*/ 0 h 635"/>
                <a:gd name="T14" fmla="*/ 0 w 273"/>
                <a:gd name="T15" fmla="*/ 0 h 635"/>
                <a:gd name="T16" fmla="*/ 0 w 273"/>
                <a:gd name="T17" fmla="*/ 0 h 635"/>
                <a:gd name="T18" fmla="*/ 0 w 273"/>
                <a:gd name="T19" fmla="*/ 0 h 635"/>
                <a:gd name="T20" fmla="*/ 0 w 273"/>
                <a:gd name="T21" fmla="*/ 0 h 635"/>
                <a:gd name="T22" fmla="*/ 0 w 273"/>
                <a:gd name="T23" fmla="*/ 0 h 635"/>
                <a:gd name="T24" fmla="*/ 0 w 273"/>
                <a:gd name="T25" fmla="*/ 0 h 635"/>
                <a:gd name="T26" fmla="*/ 0 w 273"/>
                <a:gd name="T27" fmla="*/ 0 h 635"/>
                <a:gd name="T28" fmla="*/ 0 w 273"/>
                <a:gd name="T29" fmla="*/ 0 h 635"/>
                <a:gd name="T30" fmla="*/ 0 w 273"/>
                <a:gd name="T31" fmla="*/ 0 h 635"/>
                <a:gd name="T32" fmla="*/ 0 w 273"/>
                <a:gd name="T33" fmla="*/ 0 h 635"/>
                <a:gd name="T34" fmla="*/ 0 w 273"/>
                <a:gd name="T35" fmla="*/ 0 h 635"/>
                <a:gd name="T36" fmla="*/ 0 w 273"/>
                <a:gd name="T37" fmla="*/ 0 h 635"/>
                <a:gd name="T38" fmla="*/ 0 w 273"/>
                <a:gd name="T39" fmla="*/ 0 h 635"/>
                <a:gd name="T40" fmla="*/ 0 w 273"/>
                <a:gd name="T41" fmla="*/ 0 h 635"/>
                <a:gd name="T42" fmla="*/ 0 w 273"/>
                <a:gd name="T43" fmla="*/ 0 h 635"/>
                <a:gd name="T44" fmla="*/ 0 w 273"/>
                <a:gd name="T45" fmla="*/ 0 h 635"/>
                <a:gd name="T46" fmla="*/ 0 w 273"/>
                <a:gd name="T47" fmla="*/ 0 h 635"/>
                <a:gd name="T48" fmla="*/ 0 w 273"/>
                <a:gd name="T49" fmla="*/ 0 h 635"/>
                <a:gd name="T50" fmla="*/ 0 w 273"/>
                <a:gd name="T51" fmla="*/ 0 h 635"/>
                <a:gd name="T52" fmla="*/ 0 w 273"/>
                <a:gd name="T53" fmla="*/ 0 h 635"/>
                <a:gd name="T54" fmla="*/ 0 w 273"/>
                <a:gd name="T55" fmla="*/ 0 h 635"/>
                <a:gd name="T56" fmla="*/ 0 w 273"/>
                <a:gd name="T57" fmla="*/ 0 h 635"/>
                <a:gd name="T58" fmla="*/ 0 w 273"/>
                <a:gd name="T59" fmla="*/ 0 h 635"/>
                <a:gd name="T60" fmla="*/ 0 w 273"/>
                <a:gd name="T61" fmla="*/ 0 h 635"/>
                <a:gd name="T62" fmla="*/ 0 w 273"/>
                <a:gd name="T63" fmla="*/ 0 h 635"/>
                <a:gd name="T64" fmla="*/ 0 w 273"/>
                <a:gd name="T65" fmla="*/ 0 h 635"/>
                <a:gd name="T66" fmla="*/ 0 w 273"/>
                <a:gd name="T67" fmla="*/ 0 h 6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73"/>
                <a:gd name="T103" fmla="*/ 0 h 635"/>
                <a:gd name="T104" fmla="*/ 273 w 273"/>
                <a:gd name="T105" fmla="*/ 635 h 6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73" h="635">
                  <a:moveTo>
                    <a:pt x="176" y="18"/>
                  </a:moveTo>
                  <a:lnTo>
                    <a:pt x="176" y="19"/>
                  </a:lnTo>
                  <a:lnTo>
                    <a:pt x="181" y="39"/>
                  </a:lnTo>
                  <a:lnTo>
                    <a:pt x="185" y="60"/>
                  </a:lnTo>
                  <a:lnTo>
                    <a:pt x="188" y="79"/>
                  </a:lnTo>
                  <a:lnTo>
                    <a:pt x="191" y="100"/>
                  </a:lnTo>
                  <a:lnTo>
                    <a:pt x="193" y="120"/>
                  </a:lnTo>
                  <a:lnTo>
                    <a:pt x="195" y="141"/>
                  </a:lnTo>
                  <a:lnTo>
                    <a:pt x="195" y="161"/>
                  </a:lnTo>
                  <a:lnTo>
                    <a:pt x="196" y="181"/>
                  </a:lnTo>
                  <a:lnTo>
                    <a:pt x="195" y="201"/>
                  </a:lnTo>
                  <a:lnTo>
                    <a:pt x="194" y="221"/>
                  </a:lnTo>
                  <a:lnTo>
                    <a:pt x="193" y="240"/>
                  </a:lnTo>
                  <a:lnTo>
                    <a:pt x="191" y="259"/>
                  </a:lnTo>
                  <a:lnTo>
                    <a:pt x="188" y="279"/>
                  </a:lnTo>
                  <a:lnTo>
                    <a:pt x="184" y="297"/>
                  </a:lnTo>
                  <a:lnTo>
                    <a:pt x="180" y="316"/>
                  </a:lnTo>
                  <a:lnTo>
                    <a:pt x="175" y="334"/>
                  </a:lnTo>
                  <a:lnTo>
                    <a:pt x="170" y="353"/>
                  </a:lnTo>
                  <a:lnTo>
                    <a:pt x="164" y="370"/>
                  </a:lnTo>
                  <a:lnTo>
                    <a:pt x="156" y="388"/>
                  </a:lnTo>
                  <a:lnTo>
                    <a:pt x="148" y="404"/>
                  </a:lnTo>
                  <a:lnTo>
                    <a:pt x="140" y="420"/>
                  </a:lnTo>
                  <a:lnTo>
                    <a:pt x="131" y="437"/>
                  </a:lnTo>
                  <a:lnTo>
                    <a:pt x="121" y="452"/>
                  </a:lnTo>
                  <a:lnTo>
                    <a:pt x="111" y="467"/>
                  </a:lnTo>
                  <a:lnTo>
                    <a:pt x="100" y="482"/>
                  </a:lnTo>
                  <a:lnTo>
                    <a:pt x="88" y="496"/>
                  </a:lnTo>
                  <a:lnTo>
                    <a:pt x="75" y="509"/>
                  </a:lnTo>
                  <a:lnTo>
                    <a:pt x="61" y="523"/>
                  </a:lnTo>
                  <a:lnTo>
                    <a:pt x="47" y="535"/>
                  </a:lnTo>
                  <a:lnTo>
                    <a:pt x="32" y="547"/>
                  </a:lnTo>
                  <a:lnTo>
                    <a:pt x="16" y="559"/>
                  </a:lnTo>
                  <a:lnTo>
                    <a:pt x="0" y="569"/>
                  </a:lnTo>
                  <a:lnTo>
                    <a:pt x="39" y="635"/>
                  </a:lnTo>
                  <a:lnTo>
                    <a:pt x="60" y="622"/>
                  </a:lnTo>
                  <a:lnTo>
                    <a:pt x="78" y="609"/>
                  </a:lnTo>
                  <a:lnTo>
                    <a:pt x="97" y="594"/>
                  </a:lnTo>
                  <a:lnTo>
                    <a:pt x="114" y="579"/>
                  </a:lnTo>
                  <a:lnTo>
                    <a:pt x="130" y="564"/>
                  </a:lnTo>
                  <a:lnTo>
                    <a:pt x="145" y="547"/>
                  </a:lnTo>
                  <a:lnTo>
                    <a:pt x="159" y="530"/>
                  </a:lnTo>
                  <a:lnTo>
                    <a:pt x="173" y="513"/>
                  </a:lnTo>
                  <a:lnTo>
                    <a:pt x="186" y="495"/>
                  </a:lnTo>
                  <a:lnTo>
                    <a:pt x="197" y="477"/>
                  </a:lnTo>
                  <a:lnTo>
                    <a:pt x="209" y="457"/>
                  </a:lnTo>
                  <a:lnTo>
                    <a:pt x="218" y="438"/>
                  </a:lnTo>
                  <a:lnTo>
                    <a:pt x="227" y="418"/>
                  </a:lnTo>
                  <a:lnTo>
                    <a:pt x="235" y="398"/>
                  </a:lnTo>
                  <a:lnTo>
                    <a:pt x="242" y="377"/>
                  </a:lnTo>
                  <a:lnTo>
                    <a:pt x="250" y="356"/>
                  </a:lnTo>
                  <a:lnTo>
                    <a:pt x="255" y="335"/>
                  </a:lnTo>
                  <a:lnTo>
                    <a:pt x="260" y="314"/>
                  </a:lnTo>
                  <a:lnTo>
                    <a:pt x="264" y="292"/>
                  </a:lnTo>
                  <a:lnTo>
                    <a:pt x="267" y="270"/>
                  </a:lnTo>
                  <a:lnTo>
                    <a:pt x="270" y="248"/>
                  </a:lnTo>
                  <a:lnTo>
                    <a:pt x="272" y="226"/>
                  </a:lnTo>
                  <a:lnTo>
                    <a:pt x="273" y="203"/>
                  </a:lnTo>
                  <a:lnTo>
                    <a:pt x="273" y="181"/>
                  </a:lnTo>
                  <a:lnTo>
                    <a:pt x="273" y="158"/>
                  </a:lnTo>
                  <a:lnTo>
                    <a:pt x="272" y="135"/>
                  </a:lnTo>
                  <a:lnTo>
                    <a:pt x="270" y="113"/>
                  </a:lnTo>
                  <a:lnTo>
                    <a:pt x="268" y="90"/>
                  </a:lnTo>
                  <a:lnTo>
                    <a:pt x="265" y="68"/>
                  </a:lnTo>
                  <a:lnTo>
                    <a:pt x="261" y="45"/>
                  </a:lnTo>
                  <a:lnTo>
                    <a:pt x="257" y="23"/>
                  </a:lnTo>
                  <a:lnTo>
                    <a:pt x="252" y="0"/>
                  </a:lnTo>
                  <a:lnTo>
                    <a:pt x="252" y="1"/>
                  </a:lnTo>
                  <a:lnTo>
                    <a:pt x="176" y="1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5" name="Freeform 603"/>
            <p:cNvSpPr>
              <a:spLocks/>
            </p:cNvSpPr>
            <p:nvPr/>
          </p:nvSpPr>
          <p:spPr bwMode="auto">
            <a:xfrm>
              <a:off x="2926" y="1560"/>
              <a:ext cx="14" cy="17"/>
            </a:xfrm>
            <a:custGeom>
              <a:avLst/>
              <a:gdLst>
                <a:gd name="T0" fmla="*/ 0 w 235"/>
                <a:gd name="T1" fmla="*/ 0 h 271"/>
                <a:gd name="T2" fmla="*/ 0 w 235"/>
                <a:gd name="T3" fmla="*/ 0 h 271"/>
                <a:gd name="T4" fmla="*/ 0 w 235"/>
                <a:gd name="T5" fmla="*/ 0 h 271"/>
                <a:gd name="T6" fmla="*/ 0 w 235"/>
                <a:gd name="T7" fmla="*/ 0 h 271"/>
                <a:gd name="T8" fmla="*/ 0 w 235"/>
                <a:gd name="T9" fmla="*/ 0 h 271"/>
                <a:gd name="T10" fmla="*/ 0 w 235"/>
                <a:gd name="T11" fmla="*/ 0 h 271"/>
                <a:gd name="T12" fmla="*/ 0 w 235"/>
                <a:gd name="T13" fmla="*/ 0 h 271"/>
                <a:gd name="T14" fmla="*/ 0 w 235"/>
                <a:gd name="T15" fmla="*/ 0 h 271"/>
                <a:gd name="T16" fmla="*/ 0 w 235"/>
                <a:gd name="T17" fmla="*/ 0 h 271"/>
                <a:gd name="T18" fmla="*/ 0 w 235"/>
                <a:gd name="T19" fmla="*/ 0 h 271"/>
                <a:gd name="T20" fmla="*/ 0 w 235"/>
                <a:gd name="T21" fmla="*/ 0 h 271"/>
                <a:gd name="T22" fmla="*/ 0 w 235"/>
                <a:gd name="T23" fmla="*/ 0 h 271"/>
                <a:gd name="T24" fmla="*/ 0 w 235"/>
                <a:gd name="T25" fmla="*/ 0 h 271"/>
                <a:gd name="T26" fmla="*/ 0 w 235"/>
                <a:gd name="T27" fmla="*/ 0 h 271"/>
                <a:gd name="T28" fmla="*/ 0 w 235"/>
                <a:gd name="T29" fmla="*/ 0 h 271"/>
                <a:gd name="T30" fmla="*/ 0 w 235"/>
                <a:gd name="T31" fmla="*/ 0 h 271"/>
                <a:gd name="T32" fmla="*/ 0 w 235"/>
                <a:gd name="T33" fmla="*/ 0 h 271"/>
                <a:gd name="T34" fmla="*/ 0 w 235"/>
                <a:gd name="T35" fmla="*/ 0 h 271"/>
                <a:gd name="T36" fmla="*/ 0 w 235"/>
                <a:gd name="T37" fmla="*/ 0 h 271"/>
                <a:gd name="T38" fmla="*/ 0 w 235"/>
                <a:gd name="T39" fmla="*/ 0 h 271"/>
                <a:gd name="T40" fmla="*/ 0 w 235"/>
                <a:gd name="T41" fmla="*/ 0 h 271"/>
                <a:gd name="T42" fmla="*/ 0 w 235"/>
                <a:gd name="T43" fmla="*/ 0 h 271"/>
                <a:gd name="T44" fmla="*/ 0 w 235"/>
                <a:gd name="T45" fmla="*/ 0 h 271"/>
                <a:gd name="T46" fmla="*/ 0 w 235"/>
                <a:gd name="T47" fmla="*/ 0 h 271"/>
                <a:gd name="T48" fmla="*/ 0 w 235"/>
                <a:gd name="T49" fmla="*/ 0 h 271"/>
                <a:gd name="T50" fmla="*/ 0 w 235"/>
                <a:gd name="T51" fmla="*/ 0 h 271"/>
                <a:gd name="T52" fmla="*/ 0 w 235"/>
                <a:gd name="T53" fmla="*/ 0 h 271"/>
                <a:gd name="T54" fmla="*/ 0 w 235"/>
                <a:gd name="T55" fmla="*/ 0 h 271"/>
                <a:gd name="T56" fmla="*/ 0 w 235"/>
                <a:gd name="T57" fmla="*/ 0 h 271"/>
                <a:gd name="T58" fmla="*/ 0 w 235"/>
                <a:gd name="T59" fmla="*/ 0 h 271"/>
                <a:gd name="T60" fmla="*/ 0 w 235"/>
                <a:gd name="T61" fmla="*/ 0 h 271"/>
                <a:gd name="T62" fmla="*/ 0 w 235"/>
                <a:gd name="T63" fmla="*/ 0 h 271"/>
                <a:gd name="T64" fmla="*/ 0 w 235"/>
                <a:gd name="T65" fmla="*/ 0 h 271"/>
                <a:gd name="T66" fmla="*/ 0 w 235"/>
                <a:gd name="T67" fmla="*/ 0 h 271"/>
                <a:gd name="T68" fmla="*/ 0 w 235"/>
                <a:gd name="T69" fmla="*/ 0 h 271"/>
                <a:gd name="T70" fmla="*/ 0 w 235"/>
                <a:gd name="T71" fmla="*/ 0 h 271"/>
                <a:gd name="T72" fmla="*/ 0 w 235"/>
                <a:gd name="T73" fmla="*/ 0 h 271"/>
                <a:gd name="T74" fmla="*/ 0 w 235"/>
                <a:gd name="T75" fmla="*/ 0 h 271"/>
                <a:gd name="T76" fmla="*/ 0 w 235"/>
                <a:gd name="T77" fmla="*/ 0 h 271"/>
                <a:gd name="T78" fmla="*/ 0 w 235"/>
                <a:gd name="T79" fmla="*/ 0 h 271"/>
                <a:gd name="T80" fmla="*/ 0 w 235"/>
                <a:gd name="T81" fmla="*/ 0 h 271"/>
                <a:gd name="T82" fmla="*/ 0 w 235"/>
                <a:gd name="T83" fmla="*/ 0 h 271"/>
                <a:gd name="T84" fmla="*/ 0 w 235"/>
                <a:gd name="T85" fmla="*/ 0 h 271"/>
                <a:gd name="T86" fmla="*/ 0 w 235"/>
                <a:gd name="T87" fmla="*/ 0 h 271"/>
                <a:gd name="T88" fmla="*/ 0 w 235"/>
                <a:gd name="T89" fmla="*/ 0 h 271"/>
                <a:gd name="T90" fmla="*/ 0 w 235"/>
                <a:gd name="T91" fmla="*/ 0 h 271"/>
                <a:gd name="T92" fmla="*/ 0 w 235"/>
                <a:gd name="T93" fmla="*/ 0 h 271"/>
                <a:gd name="T94" fmla="*/ 0 w 235"/>
                <a:gd name="T95" fmla="*/ 0 h 271"/>
                <a:gd name="T96" fmla="*/ 0 w 235"/>
                <a:gd name="T97" fmla="*/ 0 h 2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35"/>
                <a:gd name="T148" fmla="*/ 0 h 271"/>
                <a:gd name="T149" fmla="*/ 235 w 235"/>
                <a:gd name="T150" fmla="*/ 271 h 2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35" h="271">
                  <a:moveTo>
                    <a:pt x="26" y="83"/>
                  </a:moveTo>
                  <a:lnTo>
                    <a:pt x="28" y="83"/>
                  </a:lnTo>
                  <a:lnTo>
                    <a:pt x="35" y="80"/>
                  </a:lnTo>
                  <a:lnTo>
                    <a:pt x="42" y="79"/>
                  </a:lnTo>
                  <a:lnTo>
                    <a:pt x="48" y="78"/>
                  </a:lnTo>
                  <a:lnTo>
                    <a:pt x="53" y="78"/>
                  </a:lnTo>
                  <a:lnTo>
                    <a:pt x="58" y="78"/>
                  </a:lnTo>
                  <a:lnTo>
                    <a:pt x="62" y="79"/>
                  </a:lnTo>
                  <a:lnTo>
                    <a:pt x="67" y="80"/>
                  </a:lnTo>
                  <a:lnTo>
                    <a:pt x="71" y="82"/>
                  </a:lnTo>
                  <a:lnTo>
                    <a:pt x="76" y="85"/>
                  </a:lnTo>
                  <a:lnTo>
                    <a:pt x="80" y="88"/>
                  </a:lnTo>
                  <a:lnTo>
                    <a:pt x="85" y="91"/>
                  </a:lnTo>
                  <a:lnTo>
                    <a:pt x="89" y="97"/>
                  </a:lnTo>
                  <a:lnTo>
                    <a:pt x="94" y="102"/>
                  </a:lnTo>
                  <a:lnTo>
                    <a:pt x="98" y="107"/>
                  </a:lnTo>
                  <a:lnTo>
                    <a:pt x="103" y="114"/>
                  </a:lnTo>
                  <a:lnTo>
                    <a:pt x="108" y="120"/>
                  </a:lnTo>
                  <a:lnTo>
                    <a:pt x="116" y="136"/>
                  </a:lnTo>
                  <a:lnTo>
                    <a:pt x="124" y="154"/>
                  </a:lnTo>
                  <a:lnTo>
                    <a:pt x="131" y="172"/>
                  </a:lnTo>
                  <a:lnTo>
                    <a:pt x="138" y="192"/>
                  </a:lnTo>
                  <a:lnTo>
                    <a:pt x="150" y="233"/>
                  </a:lnTo>
                  <a:lnTo>
                    <a:pt x="159" y="271"/>
                  </a:lnTo>
                  <a:lnTo>
                    <a:pt x="235" y="254"/>
                  </a:lnTo>
                  <a:lnTo>
                    <a:pt x="224" y="213"/>
                  </a:lnTo>
                  <a:lnTo>
                    <a:pt x="212" y="169"/>
                  </a:lnTo>
                  <a:lnTo>
                    <a:pt x="204" y="146"/>
                  </a:lnTo>
                  <a:lnTo>
                    <a:pt x="196" y="124"/>
                  </a:lnTo>
                  <a:lnTo>
                    <a:pt x="185" y="102"/>
                  </a:lnTo>
                  <a:lnTo>
                    <a:pt x="174" y="81"/>
                  </a:lnTo>
                  <a:lnTo>
                    <a:pt x="167" y="71"/>
                  </a:lnTo>
                  <a:lnTo>
                    <a:pt x="160" y="61"/>
                  </a:lnTo>
                  <a:lnTo>
                    <a:pt x="153" y="51"/>
                  </a:lnTo>
                  <a:lnTo>
                    <a:pt x="144" y="42"/>
                  </a:lnTo>
                  <a:lnTo>
                    <a:pt x="136" y="34"/>
                  </a:lnTo>
                  <a:lnTo>
                    <a:pt x="127" y="27"/>
                  </a:lnTo>
                  <a:lnTo>
                    <a:pt x="117" y="20"/>
                  </a:lnTo>
                  <a:lnTo>
                    <a:pt x="106" y="14"/>
                  </a:lnTo>
                  <a:lnTo>
                    <a:pt x="94" y="8"/>
                  </a:lnTo>
                  <a:lnTo>
                    <a:pt x="82" y="4"/>
                  </a:lnTo>
                  <a:lnTo>
                    <a:pt x="69" y="1"/>
                  </a:lnTo>
                  <a:lnTo>
                    <a:pt x="55" y="0"/>
                  </a:lnTo>
                  <a:lnTo>
                    <a:pt x="42" y="1"/>
                  </a:lnTo>
                  <a:lnTo>
                    <a:pt x="28" y="2"/>
                  </a:lnTo>
                  <a:lnTo>
                    <a:pt x="14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6" y="8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6" name="Freeform 604"/>
            <p:cNvSpPr>
              <a:spLocks/>
            </p:cNvSpPr>
            <p:nvPr/>
          </p:nvSpPr>
          <p:spPr bwMode="auto">
            <a:xfrm>
              <a:off x="2949" y="1531"/>
              <a:ext cx="52" cy="59"/>
            </a:xfrm>
            <a:custGeom>
              <a:avLst/>
              <a:gdLst>
                <a:gd name="T0" fmla="*/ 0 w 831"/>
                <a:gd name="T1" fmla="*/ 0 h 945"/>
                <a:gd name="T2" fmla="*/ 0 w 831"/>
                <a:gd name="T3" fmla="*/ 0 h 945"/>
                <a:gd name="T4" fmla="*/ 0 w 831"/>
                <a:gd name="T5" fmla="*/ 0 h 945"/>
                <a:gd name="T6" fmla="*/ 0 w 831"/>
                <a:gd name="T7" fmla="*/ 0 h 945"/>
                <a:gd name="T8" fmla="*/ 0 w 831"/>
                <a:gd name="T9" fmla="*/ 0 h 945"/>
                <a:gd name="T10" fmla="*/ 0 w 831"/>
                <a:gd name="T11" fmla="*/ 0 h 945"/>
                <a:gd name="T12" fmla="*/ 0 w 831"/>
                <a:gd name="T13" fmla="*/ 0 h 945"/>
                <a:gd name="T14" fmla="*/ 0 w 831"/>
                <a:gd name="T15" fmla="*/ 0 h 945"/>
                <a:gd name="T16" fmla="*/ 0 w 831"/>
                <a:gd name="T17" fmla="*/ 0 h 945"/>
                <a:gd name="T18" fmla="*/ 0 w 831"/>
                <a:gd name="T19" fmla="*/ 0 h 945"/>
                <a:gd name="T20" fmla="*/ 0 w 831"/>
                <a:gd name="T21" fmla="*/ 0 h 945"/>
                <a:gd name="T22" fmla="*/ 0 w 831"/>
                <a:gd name="T23" fmla="*/ 0 h 945"/>
                <a:gd name="T24" fmla="*/ 0 w 831"/>
                <a:gd name="T25" fmla="*/ 0 h 945"/>
                <a:gd name="T26" fmla="*/ 0 w 831"/>
                <a:gd name="T27" fmla="*/ 0 h 945"/>
                <a:gd name="T28" fmla="*/ 0 w 831"/>
                <a:gd name="T29" fmla="*/ 0 h 945"/>
                <a:gd name="T30" fmla="*/ 0 w 831"/>
                <a:gd name="T31" fmla="*/ 0 h 945"/>
                <a:gd name="T32" fmla="*/ 0 w 831"/>
                <a:gd name="T33" fmla="*/ 0 h 945"/>
                <a:gd name="T34" fmla="*/ 0 w 831"/>
                <a:gd name="T35" fmla="*/ 0 h 945"/>
                <a:gd name="T36" fmla="*/ 0 w 831"/>
                <a:gd name="T37" fmla="*/ 0 h 945"/>
                <a:gd name="T38" fmla="*/ 0 w 831"/>
                <a:gd name="T39" fmla="*/ 0 h 945"/>
                <a:gd name="T40" fmla="*/ 0 w 831"/>
                <a:gd name="T41" fmla="*/ 0 h 945"/>
                <a:gd name="T42" fmla="*/ 0 w 831"/>
                <a:gd name="T43" fmla="*/ 0 h 945"/>
                <a:gd name="T44" fmla="*/ 0 w 831"/>
                <a:gd name="T45" fmla="*/ 0 h 945"/>
                <a:gd name="T46" fmla="*/ 0 w 831"/>
                <a:gd name="T47" fmla="*/ 0 h 945"/>
                <a:gd name="T48" fmla="*/ 0 w 831"/>
                <a:gd name="T49" fmla="*/ 0 h 945"/>
                <a:gd name="T50" fmla="*/ 0 w 831"/>
                <a:gd name="T51" fmla="*/ 0 h 945"/>
                <a:gd name="T52" fmla="*/ 0 w 831"/>
                <a:gd name="T53" fmla="*/ 0 h 945"/>
                <a:gd name="T54" fmla="*/ 0 w 831"/>
                <a:gd name="T55" fmla="*/ 0 h 945"/>
                <a:gd name="T56" fmla="*/ 0 w 831"/>
                <a:gd name="T57" fmla="*/ 0 h 945"/>
                <a:gd name="T58" fmla="*/ 0 w 831"/>
                <a:gd name="T59" fmla="*/ 0 h 945"/>
                <a:gd name="T60" fmla="*/ 0 w 831"/>
                <a:gd name="T61" fmla="*/ 0 h 945"/>
                <a:gd name="T62" fmla="*/ 0 w 831"/>
                <a:gd name="T63" fmla="*/ 0 h 945"/>
                <a:gd name="T64" fmla="*/ 0 w 831"/>
                <a:gd name="T65" fmla="*/ 0 h 945"/>
                <a:gd name="T66" fmla="*/ 0 w 831"/>
                <a:gd name="T67" fmla="*/ 0 h 945"/>
                <a:gd name="T68" fmla="*/ 0 w 831"/>
                <a:gd name="T69" fmla="*/ 0 h 945"/>
                <a:gd name="T70" fmla="*/ 0 w 831"/>
                <a:gd name="T71" fmla="*/ 0 h 945"/>
                <a:gd name="T72" fmla="*/ 0 w 831"/>
                <a:gd name="T73" fmla="*/ 0 h 945"/>
                <a:gd name="T74" fmla="*/ 0 w 831"/>
                <a:gd name="T75" fmla="*/ 0 h 945"/>
                <a:gd name="T76" fmla="*/ 0 w 831"/>
                <a:gd name="T77" fmla="*/ 0 h 945"/>
                <a:gd name="T78" fmla="*/ 0 w 831"/>
                <a:gd name="T79" fmla="*/ 0 h 945"/>
                <a:gd name="T80" fmla="*/ 0 w 831"/>
                <a:gd name="T81" fmla="*/ 0 h 945"/>
                <a:gd name="T82" fmla="*/ 0 w 831"/>
                <a:gd name="T83" fmla="*/ 0 h 945"/>
                <a:gd name="T84" fmla="*/ 0 w 831"/>
                <a:gd name="T85" fmla="*/ 0 h 945"/>
                <a:gd name="T86" fmla="*/ 0 w 831"/>
                <a:gd name="T87" fmla="*/ 0 h 945"/>
                <a:gd name="T88" fmla="*/ 0 w 831"/>
                <a:gd name="T89" fmla="*/ 0 h 945"/>
                <a:gd name="T90" fmla="*/ 0 w 831"/>
                <a:gd name="T91" fmla="*/ 0 h 945"/>
                <a:gd name="T92" fmla="*/ 0 w 831"/>
                <a:gd name="T93" fmla="*/ 0 h 945"/>
                <a:gd name="T94" fmla="*/ 0 w 831"/>
                <a:gd name="T95" fmla="*/ 0 h 945"/>
                <a:gd name="T96" fmla="*/ 0 w 831"/>
                <a:gd name="T97" fmla="*/ 0 h 945"/>
                <a:gd name="T98" fmla="*/ 0 w 831"/>
                <a:gd name="T99" fmla="*/ 0 h 945"/>
                <a:gd name="T100" fmla="*/ 0 w 831"/>
                <a:gd name="T101" fmla="*/ 0 h 945"/>
                <a:gd name="T102" fmla="*/ 0 w 831"/>
                <a:gd name="T103" fmla="*/ 0 h 945"/>
                <a:gd name="T104" fmla="*/ 0 w 831"/>
                <a:gd name="T105" fmla="*/ 0 h 9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31"/>
                <a:gd name="T160" fmla="*/ 0 h 945"/>
                <a:gd name="T161" fmla="*/ 831 w 831"/>
                <a:gd name="T162" fmla="*/ 945 h 94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31" h="945">
                  <a:moveTo>
                    <a:pt x="444" y="22"/>
                  </a:moveTo>
                  <a:lnTo>
                    <a:pt x="427" y="31"/>
                  </a:lnTo>
                  <a:lnTo>
                    <a:pt x="412" y="41"/>
                  </a:lnTo>
                  <a:lnTo>
                    <a:pt x="396" y="52"/>
                  </a:lnTo>
                  <a:lnTo>
                    <a:pt x="380" y="62"/>
                  </a:lnTo>
                  <a:lnTo>
                    <a:pt x="349" y="85"/>
                  </a:lnTo>
                  <a:lnTo>
                    <a:pt x="319" y="111"/>
                  </a:lnTo>
                  <a:lnTo>
                    <a:pt x="289" y="139"/>
                  </a:lnTo>
                  <a:lnTo>
                    <a:pt x="260" y="167"/>
                  </a:lnTo>
                  <a:lnTo>
                    <a:pt x="233" y="198"/>
                  </a:lnTo>
                  <a:lnTo>
                    <a:pt x="206" y="230"/>
                  </a:lnTo>
                  <a:lnTo>
                    <a:pt x="180" y="263"/>
                  </a:lnTo>
                  <a:lnTo>
                    <a:pt x="156" y="295"/>
                  </a:lnTo>
                  <a:lnTo>
                    <a:pt x="133" y="330"/>
                  </a:lnTo>
                  <a:lnTo>
                    <a:pt x="111" y="365"/>
                  </a:lnTo>
                  <a:lnTo>
                    <a:pt x="90" y="400"/>
                  </a:lnTo>
                  <a:lnTo>
                    <a:pt x="72" y="435"/>
                  </a:lnTo>
                  <a:lnTo>
                    <a:pt x="54" y="470"/>
                  </a:lnTo>
                  <a:lnTo>
                    <a:pt x="39" y="503"/>
                  </a:lnTo>
                  <a:lnTo>
                    <a:pt x="32" y="524"/>
                  </a:lnTo>
                  <a:lnTo>
                    <a:pt x="25" y="548"/>
                  </a:lnTo>
                  <a:lnTo>
                    <a:pt x="17" y="574"/>
                  </a:lnTo>
                  <a:lnTo>
                    <a:pt x="11" y="603"/>
                  </a:lnTo>
                  <a:lnTo>
                    <a:pt x="6" y="633"/>
                  </a:lnTo>
                  <a:lnTo>
                    <a:pt x="3" y="664"/>
                  </a:lnTo>
                  <a:lnTo>
                    <a:pt x="1" y="696"/>
                  </a:lnTo>
                  <a:lnTo>
                    <a:pt x="0" y="728"/>
                  </a:lnTo>
                  <a:lnTo>
                    <a:pt x="1" y="744"/>
                  </a:lnTo>
                  <a:lnTo>
                    <a:pt x="3" y="759"/>
                  </a:lnTo>
                  <a:lnTo>
                    <a:pt x="5" y="775"/>
                  </a:lnTo>
                  <a:lnTo>
                    <a:pt x="7" y="789"/>
                  </a:lnTo>
                  <a:lnTo>
                    <a:pt x="11" y="805"/>
                  </a:lnTo>
                  <a:lnTo>
                    <a:pt x="15" y="818"/>
                  </a:lnTo>
                  <a:lnTo>
                    <a:pt x="20" y="832"/>
                  </a:lnTo>
                  <a:lnTo>
                    <a:pt x="27" y="844"/>
                  </a:lnTo>
                  <a:lnTo>
                    <a:pt x="34" y="857"/>
                  </a:lnTo>
                  <a:lnTo>
                    <a:pt x="42" y="869"/>
                  </a:lnTo>
                  <a:lnTo>
                    <a:pt x="50" y="879"/>
                  </a:lnTo>
                  <a:lnTo>
                    <a:pt x="60" y="890"/>
                  </a:lnTo>
                  <a:lnTo>
                    <a:pt x="72" y="899"/>
                  </a:lnTo>
                  <a:lnTo>
                    <a:pt x="84" y="906"/>
                  </a:lnTo>
                  <a:lnTo>
                    <a:pt x="96" y="913"/>
                  </a:lnTo>
                  <a:lnTo>
                    <a:pt x="112" y="919"/>
                  </a:lnTo>
                  <a:lnTo>
                    <a:pt x="140" y="928"/>
                  </a:lnTo>
                  <a:lnTo>
                    <a:pt x="170" y="936"/>
                  </a:lnTo>
                  <a:lnTo>
                    <a:pt x="201" y="942"/>
                  </a:lnTo>
                  <a:lnTo>
                    <a:pt x="232" y="944"/>
                  </a:lnTo>
                  <a:lnTo>
                    <a:pt x="262" y="945"/>
                  </a:lnTo>
                  <a:lnTo>
                    <a:pt x="293" y="944"/>
                  </a:lnTo>
                  <a:lnTo>
                    <a:pt x="324" y="941"/>
                  </a:lnTo>
                  <a:lnTo>
                    <a:pt x="355" y="936"/>
                  </a:lnTo>
                  <a:lnTo>
                    <a:pt x="385" y="930"/>
                  </a:lnTo>
                  <a:lnTo>
                    <a:pt x="416" y="920"/>
                  </a:lnTo>
                  <a:lnTo>
                    <a:pt x="446" y="910"/>
                  </a:lnTo>
                  <a:lnTo>
                    <a:pt x="476" y="899"/>
                  </a:lnTo>
                  <a:lnTo>
                    <a:pt x="504" y="885"/>
                  </a:lnTo>
                  <a:lnTo>
                    <a:pt x="533" y="870"/>
                  </a:lnTo>
                  <a:lnTo>
                    <a:pt x="561" y="854"/>
                  </a:lnTo>
                  <a:lnTo>
                    <a:pt x="587" y="836"/>
                  </a:lnTo>
                  <a:lnTo>
                    <a:pt x="614" y="817"/>
                  </a:lnTo>
                  <a:lnTo>
                    <a:pt x="638" y="796"/>
                  </a:lnTo>
                  <a:lnTo>
                    <a:pt x="662" y="775"/>
                  </a:lnTo>
                  <a:lnTo>
                    <a:pt x="686" y="752"/>
                  </a:lnTo>
                  <a:lnTo>
                    <a:pt x="707" y="729"/>
                  </a:lnTo>
                  <a:lnTo>
                    <a:pt x="727" y="704"/>
                  </a:lnTo>
                  <a:lnTo>
                    <a:pt x="745" y="679"/>
                  </a:lnTo>
                  <a:lnTo>
                    <a:pt x="763" y="653"/>
                  </a:lnTo>
                  <a:lnTo>
                    <a:pt x="778" y="625"/>
                  </a:lnTo>
                  <a:lnTo>
                    <a:pt x="791" y="598"/>
                  </a:lnTo>
                  <a:lnTo>
                    <a:pt x="804" y="570"/>
                  </a:lnTo>
                  <a:lnTo>
                    <a:pt x="813" y="540"/>
                  </a:lnTo>
                  <a:lnTo>
                    <a:pt x="821" y="512"/>
                  </a:lnTo>
                  <a:lnTo>
                    <a:pt x="827" y="482"/>
                  </a:lnTo>
                  <a:lnTo>
                    <a:pt x="830" y="451"/>
                  </a:lnTo>
                  <a:lnTo>
                    <a:pt x="831" y="420"/>
                  </a:lnTo>
                  <a:lnTo>
                    <a:pt x="830" y="403"/>
                  </a:lnTo>
                  <a:lnTo>
                    <a:pt x="828" y="384"/>
                  </a:lnTo>
                  <a:lnTo>
                    <a:pt x="826" y="366"/>
                  </a:lnTo>
                  <a:lnTo>
                    <a:pt x="823" y="347"/>
                  </a:lnTo>
                  <a:lnTo>
                    <a:pt x="818" y="327"/>
                  </a:lnTo>
                  <a:lnTo>
                    <a:pt x="814" y="307"/>
                  </a:lnTo>
                  <a:lnTo>
                    <a:pt x="808" y="286"/>
                  </a:lnTo>
                  <a:lnTo>
                    <a:pt x="801" y="266"/>
                  </a:lnTo>
                  <a:lnTo>
                    <a:pt x="793" y="245"/>
                  </a:lnTo>
                  <a:lnTo>
                    <a:pt x="786" y="225"/>
                  </a:lnTo>
                  <a:lnTo>
                    <a:pt x="777" y="205"/>
                  </a:lnTo>
                  <a:lnTo>
                    <a:pt x="768" y="185"/>
                  </a:lnTo>
                  <a:lnTo>
                    <a:pt x="757" y="165"/>
                  </a:lnTo>
                  <a:lnTo>
                    <a:pt x="746" y="147"/>
                  </a:lnTo>
                  <a:lnTo>
                    <a:pt x="735" y="128"/>
                  </a:lnTo>
                  <a:lnTo>
                    <a:pt x="723" y="111"/>
                  </a:lnTo>
                  <a:lnTo>
                    <a:pt x="709" y="95"/>
                  </a:lnTo>
                  <a:lnTo>
                    <a:pt x="696" y="79"/>
                  </a:lnTo>
                  <a:lnTo>
                    <a:pt x="682" y="65"/>
                  </a:lnTo>
                  <a:lnTo>
                    <a:pt x="667" y="52"/>
                  </a:lnTo>
                  <a:lnTo>
                    <a:pt x="652" y="39"/>
                  </a:lnTo>
                  <a:lnTo>
                    <a:pt x="635" y="29"/>
                  </a:lnTo>
                  <a:lnTo>
                    <a:pt x="619" y="20"/>
                  </a:lnTo>
                  <a:lnTo>
                    <a:pt x="602" y="12"/>
                  </a:lnTo>
                  <a:lnTo>
                    <a:pt x="583" y="6"/>
                  </a:lnTo>
                  <a:lnTo>
                    <a:pt x="566" y="2"/>
                  </a:lnTo>
                  <a:lnTo>
                    <a:pt x="546" y="0"/>
                  </a:lnTo>
                  <a:lnTo>
                    <a:pt x="527" y="0"/>
                  </a:lnTo>
                  <a:lnTo>
                    <a:pt x="506" y="2"/>
                  </a:lnTo>
                  <a:lnTo>
                    <a:pt x="486" y="6"/>
                  </a:lnTo>
                  <a:lnTo>
                    <a:pt x="465" y="13"/>
                  </a:lnTo>
                  <a:lnTo>
                    <a:pt x="444" y="2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7" name="Freeform 605"/>
            <p:cNvSpPr>
              <a:spLocks/>
            </p:cNvSpPr>
            <p:nvPr/>
          </p:nvSpPr>
          <p:spPr bwMode="auto">
            <a:xfrm>
              <a:off x="2949" y="1530"/>
              <a:ext cx="29" cy="34"/>
            </a:xfrm>
            <a:custGeom>
              <a:avLst/>
              <a:gdLst>
                <a:gd name="T0" fmla="*/ 0 w 459"/>
                <a:gd name="T1" fmla="*/ 0 h 531"/>
                <a:gd name="T2" fmla="*/ 0 w 459"/>
                <a:gd name="T3" fmla="*/ 0 h 531"/>
                <a:gd name="T4" fmla="*/ 0 w 459"/>
                <a:gd name="T5" fmla="*/ 0 h 531"/>
                <a:gd name="T6" fmla="*/ 0 w 459"/>
                <a:gd name="T7" fmla="*/ 0 h 531"/>
                <a:gd name="T8" fmla="*/ 0 w 459"/>
                <a:gd name="T9" fmla="*/ 0 h 531"/>
                <a:gd name="T10" fmla="*/ 0 w 459"/>
                <a:gd name="T11" fmla="*/ 0 h 531"/>
                <a:gd name="T12" fmla="*/ 0 w 459"/>
                <a:gd name="T13" fmla="*/ 0 h 531"/>
                <a:gd name="T14" fmla="*/ 0 w 459"/>
                <a:gd name="T15" fmla="*/ 0 h 531"/>
                <a:gd name="T16" fmla="*/ 0 w 459"/>
                <a:gd name="T17" fmla="*/ 0 h 531"/>
                <a:gd name="T18" fmla="*/ 0 w 459"/>
                <a:gd name="T19" fmla="*/ 0 h 531"/>
                <a:gd name="T20" fmla="*/ 0 w 459"/>
                <a:gd name="T21" fmla="*/ 0 h 531"/>
                <a:gd name="T22" fmla="*/ 0 w 459"/>
                <a:gd name="T23" fmla="*/ 0 h 531"/>
                <a:gd name="T24" fmla="*/ 0 w 459"/>
                <a:gd name="T25" fmla="*/ 0 h 531"/>
                <a:gd name="T26" fmla="*/ 0 w 459"/>
                <a:gd name="T27" fmla="*/ 0 h 531"/>
                <a:gd name="T28" fmla="*/ 0 w 459"/>
                <a:gd name="T29" fmla="*/ 0 h 531"/>
                <a:gd name="T30" fmla="*/ 0 w 459"/>
                <a:gd name="T31" fmla="*/ 0 h 531"/>
                <a:gd name="T32" fmla="*/ 0 w 459"/>
                <a:gd name="T33" fmla="*/ 0 h 531"/>
                <a:gd name="T34" fmla="*/ 0 w 459"/>
                <a:gd name="T35" fmla="*/ 0 h 531"/>
                <a:gd name="T36" fmla="*/ 0 w 459"/>
                <a:gd name="T37" fmla="*/ 0 h 531"/>
                <a:gd name="T38" fmla="*/ 0 w 459"/>
                <a:gd name="T39" fmla="*/ 0 h 531"/>
                <a:gd name="T40" fmla="*/ 0 w 459"/>
                <a:gd name="T41" fmla="*/ 0 h 531"/>
                <a:gd name="T42" fmla="*/ 0 w 459"/>
                <a:gd name="T43" fmla="*/ 0 h 531"/>
                <a:gd name="T44" fmla="*/ 0 w 459"/>
                <a:gd name="T45" fmla="*/ 0 h 531"/>
                <a:gd name="T46" fmla="*/ 0 w 459"/>
                <a:gd name="T47" fmla="*/ 0 h 531"/>
                <a:gd name="T48" fmla="*/ 0 w 459"/>
                <a:gd name="T49" fmla="*/ 0 h 531"/>
                <a:gd name="T50" fmla="*/ 0 w 459"/>
                <a:gd name="T51" fmla="*/ 0 h 531"/>
                <a:gd name="T52" fmla="*/ 0 w 459"/>
                <a:gd name="T53" fmla="*/ 0 h 531"/>
                <a:gd name="T54" fmla="*/ 0 w 459"/>
                <a:gd name="T55" fmla="*/ 0 h 531"/>
                <a:gd name="T56" fmla="*/ 0 w 459"/>
                <a:gd name="T57" fmla="*/ 0 h 531"/>
                <a:gd name="T58" fmla="*/ 0 w 459"/>
                <a:gd name="T59" fmla="*/ 0 h 531"/>
                <a:gd name="T60" fmla="*/ 0 w 459"/>
                <a:gd name="T61" fmla="*/ 0 h 531"/>
                <a:gd name="T62" fmla="*/ 0 w 459"/>
                <a:gd name="T63" fmla="*/ 0 h 531"/>
                <a:gd name="T64" fmla="*/ 0 w 459"/>
                <a:gd name="T65" fmla="*/ 0 h 531"/>
                <a:gd name="T66" fmla="*/ 0 w 459"/>
                <a:gd name="T67" fmla="*/ 0 h 531"/>
                <a:gd name="T68" fmla="*/ 0 w 459"/>
                <a:gd name="T69" fmla="*/ 0 h 531"/>
                <a:gd name="T70" fmla="*/ 0 w 459"/>
                <a:gd name="T71" fmla="*/ 0 h 531"/>
                <a:gd name="T72" fmla="*/ 0 w 459"/>
                <a:gd name="T73" fmla="*/ 0 h 531"/>
                <a:gd name="T74" fmla="*/ 0 w 459"/>
                <a:gd name="T75" fmla="*/ 0 h 531"/>
                <a:gd name="T76" fmla="*/ 0 w 459"/>
                <a:gd name="T77" fmla="*/ 0 h 531"/>
                <a:gd name="T78" fmla="*/ 0 w 459"/>
                <a:gd name="T79" fmla="*/ 0 h 531"/>
                <a:gd name="T80" fmla="*/ 0 w 459"/>
                <a:gd name="T81" fmla="*/ 0 h 53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59"/>
                <a:gd name="T124" fmla="*/ 0 h 531"/>
                <a:gd name="T125" fmla="*/ 459 w 459"/>
                <a:gd name="T126" fmla="*/ 531 h 53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59" h="531">
                  <a:moveTo>
                    <a:pt x="72" y="530"/>
                  </a:moveTo>
                  <a:lnTo>
                    <a:pt x="72" y="531"/>
                  </a:lnTo>
                  <a:lnTo>
                    <a:pt x="86" y="498"/>
                  </a:lnTo>
                  <a:lnTo>
                    <a:pt x="104" y="464"/>
                  </a:lnTo>
                  <a:lnTo>
                    <a:pt x="121" y="430"/>
                  </a:lnTo>
                  <a:lnTo>
                    <a:pt x="141" y="396"/>
                  </a:lnTo>
                  <a:lnTo>
                    <a:pt x="162" y="364"/>
                  </a:lnTo>
                  <a:lnTo>
                    <a:pt x="184" y="330"/>
                  </a:lnTo>
                  <a:lnTo>
                    <a:pt x="208" y="298"/>
                  </a:lnTo>
                  <a:lnTo>
                    <a:pt x="233" y="266"/>
                  </a:lnTo>
                  <a:lnTo>
                    <a:pt x="259" y="236"/>
                  </a:lnTo>
                  <a:lnTo>
                    <a:pt x="286" y="206"/>
                  </a:lnTo>
                  <a:lnTo>
                    <a:pt x="314" y="178"/>
                  </a:lnTo>
                  <a:lnTo>
                    <a:pt x="341" y="153"/>
                  </a:lnTo>
                  <a:lnTo>
                    <a:pt x="370" y="128"/>
                  </a:lnTo>
                  <a:lnTo>
                    <a:pt x="400" y="106"/>
                  </a:lnTo>
                  <a:lnTo>
                    <a:pt x="414" y="95"/>
                  </a:lnTo>
                  <a:lnTo>
                    <a:pt x="429" y="86"/>
                  </a:lnTo>
                  <a:lnTo>
                    <a:pt x="444" y="77"/>
                  </a:lnTo>
                  <a:lnTo>
                    <a:pt x="459" y="68"/>
                  </a:lnTo>
                  <a:lnTo>
                    <a:pt x="422" y="0"/>
                  </a:lnTo>
                  <a:lnTo>
                    <a:pt x="405" y="10"/>
                  </a:lnTo>
                  <a:lnTo>
                    <a:pt x="387" y="21"/>
                  </a:lnTo>
                  <a:lnTo>
                    <a:pt x="371" y="32"/>
                  </a:lnTo>
                  <a:lnTo>
                    <a:pt x="354" y="43"/>
                  </a:lnTo>
                  <a:lnTo>
                    <a:pt x="322" y="68"/>
                  </a:lnTo>
                  <a:lnTo>
                    <a:pt x="290" y="94"/>
                  </a:lnTo>
                  <a:lnTo>
                    <a:pt x="259" y="123"/>
                  </a:lnTo>
                  <a:lnTo>
                    <a:pt x="230" y="153"/>
                  </a:lnTo>
                  <a:lnTo>
                    <a:pt x="201" y="184"/>
                  </a:lnTo>
                  <a:lnTo>
                    <a:pt x="173" y="217"/>
                  </a:lnTo>
                  <a:lnTo>
                    <a:pt x="147" y="251"/>
                  </a:lnTo>
                  <a:lnTo>
                    <a:pt x="121" y="286"/>
                  </a:lnTo>
                  <a:lnTo>
                    <a:pt x="97" y="321"/>
                  </a:lnTo>
                  <a:lnTo>
                    <a:pt x="75" y="357"/>
                  </a:lnTo>
                  <a:lnTo>
                    <a:pt x="53" y="392"/>
                  </a:lnTo>
                  <a:lnTo>
                    <a:pt x="35" y="428"/>
                  </a:lnTo>
                  <a:lnTo>
                    <a:pt x="16" y="465"/>
                  </a:lnTo>
                  <a:lnTo>
                    <a:pt x="1" y="501"/>
                  </a:lnTo>
                  <a:lnTo>
                    <a:pt x="0" y="502"/>
                  </a:lnTo>
                  <a:lnTo>
                    <a:pt x="72" y="5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8" name="Freeform 606"/>
            <p:cNvSpPr>
              <a:spLocks/>
            </p:cNvSpPr>
            <p:nvPr/>
          </p:nvSpPr>
          <p:spPr bwMode="auto">
            <a:xfrm>
              <a:off x="2946" y="1562"/>
              <a:ext cx="10" cy="29"/>
            </a:xfrm>
            <a:custGeom>
              <a:avLst/>
              <a:gdLst>
                <a:gd name="T0" fmla="*/ 0 w 163"/>
                <a:gd name="T1" fmla="*/ 0 h 465"/>
                <a:gd name="T2" fmla="*/ 0 w 163"/>
                <a:gd name="T3" fmla="*/ 0 h 465"/>
                <a:gd name="T4" fmla="*/ 0 w 163"/>
                <a:gd name="T5" fmla="*/ 0 h 465"/>
                <a:gd name="T6" fmla="*/ 0 w 163"/>
                <a:gd name="T7" fmla="*/ 0 h 465"/>
                <a:gd name="T8" fmla="*/ 0 w 163"/>
                <a:gd name="T9" fmla="*/ 0 h 465"/>
                <a:gd name="T10" fmla="*/ 0 w 163"/>
                <a:gd name="T11" fmla="*/ 0 h 465"/>
                <a:gd name="T12" fmla="*/ 0 w 163"/>
                <a:gd name="T13" fmla="*/ 0 h 465"/>
                <a:gd name="T14" fmla="*/ 0 w 163"/>
                <a:gd name="T15" fmla="*/ 0 h 465"/>
                <a:gd name="T16" fmla="*/ 0 w 163"/>
                <a:gd name="T17" fmla="*/ 0 h 465"/>
                <a:gd name="T18" fmla="*/ 0 w 163"/>
                <a:gd name="T19" fmla="*/ 0 h 465"/>
                <a:gd name="T20" fmla="*/ 0 w 163"/>
                <a:gd name="T21" fmla="*/ 0 h 465"/>
                <a:gd name="T22" fmla="*/ 0 w 163"/>
                <a:gd name="T23" fmla="*/ 0 h 465"/>
                <a:gd name="T24" fmla="*/ 0 w 163"/>
                <a:gd name="T25" fmla="*/ 0 h 465"/>
                <a:gd name="T26" fmla="*/ 0 w 163"/>
                <a:gd name="T27" fmla="*/ 0 h 465"/>
                <a:gd name="T28" fmla="*/ 0 w 163"/>
                <a:gd name="T29" fmla="*/ 0 h 465"/>
                <a:gd name="T30" fmla="*/ 0 w 163"/>
                <a:gd name="T31" fmla="*/ 0 h 465"/>
                <a:gd name="T32" fmla="*/ 0 w 163"/>
                <a:gd name="T33" fmla="*/ 0 h 465"/>
                <a:gd name="T34" fmla="*/ 0 w 163"/>
                <a:gd name="T35" fmla="*/ 0 h 465"/>
                <a:gd name="T36" fmla="*/ 0 w 163"/>
                <a:gd name="T37" fmla="*/ 0 h 465"/>
                <a:gd name="T38" fmla="*/ 0 w 163"/>
                <a:gd name="T39" fmla="*/ 0 h 465"/>
                <a:gd name="T40" fmla="*/ 0 w 163"/>
                <a:gd name="T41" fmla="*/ 0 h 465"/>
                <a:gd name="T42" fmla="*/ 0 w 163"/>
                <a:gd name="T43" fmla="*/ 0 h 465"/>
                <a:gd name="T44" fmla="*/ 0 w 163"/>
                <a:gd name="T45" fmla="*/ 0 h 465"/>
                <a:gd name="T46" fmla="*/ 0 w 163"/>
                <a:gd name="T47" fmla="*/ 0 h 465"/>
                <a:gd name="T48" fmla="*/ 0 w 163"/>
                <a:gd name="T49" fmla="*/ 0 h 465"/>
                <a:gd name="T50" fmla="*/ 0 w 163"/>
                <a:gd name="T51" fmla="*/ 0 h 465"/>
                <a:gd name="T52" fmla="*/ 0 w 163"/>
                <a:gd name="T53" fmla="*/ 0 h 465"/>
                <a:gd name="T54" fmla="*/ 0 w 163"/>
                <a:gd name="T55" fmla="*/ 0 h 465"/>
                <a:gd name="T56" fmla="*/ 0 w 163"/>
                <a:gd name="T57" fmla="*/ 0 h 465"/>
                <a:gd name="T58" fmla="*/ 0 w 163"/>
                <a:gd name="T59" fmla="*/ 0 h 465"/>
                <a:gd name="T60" fmla="*/ 0 w 163"/>
                <a:gd name="T61" fmla="*/ 0 h 465"/>
                <a:gd name="T62" fmla="*/ 0 w 163"/>
                <a:gd name="T63" fmla="*/ 0 h 465"/>
                <a:gd name="T64" fmla="*/ 0 w 163"/>
                <a:gd name="T65" fmla="*/ 0 h 465"/>
                <a:gd name="T66" fmla="*/ 0 w 163"/>
                <a:gd name="T67" fmla="*/ 0 h 465"/>
                <a:gd name="T68" fmla="*/ 0 w 163"/>
                <a:gd name="T69" fmla="*/ 0 h 465"/>
                <a:gd name="T70" fmla="*/ 0 w 163"/>
                <a:gd name="T71" fmla="*/ 0 h 465"/>
                <a:gd name="T72" fmla="*/ 0 w 163"/>
                <a:gd name="T73" fmla="*/ 0 h 465"/>
                <a:gd name="T74" fmla="*/ 0 w 163"/>
                <a:gd name="T75" fmla="*/ 0 h 465"/>
                <a:gd name="T76" fmla="*/ 0 w 163"/>
                <a:gd name="T77" fmla="*/ 0 h 465"/>
                <a:gd name="T78" fmla="*/ 0 w 163"/>
                <a:gd name="T79" fmla="*/ 0 h 465"/>
                <a:gd name="T80" fmla="*/ 0 w 163"/>
                <a:gd name="T81" fmla="*/ 0 h 465"/>
                <a:gd name="T82" fmla="*/ 0 w 163"/>
                <a:gd name="T83" fmla="*/ 0 h 465"/>
                <a:gd name="T84" fmla="*/ 0 w 163"/>
                <a:gd name="T85" fmla="*/ 0 h 465"/>
                <a:gd name="T86" fmla="*/ 0 w 163"/>
                <a:gd name="T87" fmla="*/ 0 h 465"/>
                <a:gd name="T88" fmla="*/ 0 w 163"/>
                <a:gd name="T89" fmla="*/ 0 h 465"/>
                <a:gd name="T90" fmla="*/ 0 w 163"/>
                <a:gd name="T91" fmla="*/ 0 h 465"/>
                <a:gd name="T92" fmla="*/ 0 w 163"/>
                <a:gd name="T93" fmla="*/ 0 h 465"/>
                <a:gd name="T94" fmla="*/ 0 w 163"/>
                <a:gd name="T95" fmla="*/ 0 h 465"/>
                <a:gd name="T96" fmla="*/ 0 w 163"/>
                <a:gd name="T97" fmla="*/ 0 h 465"/>
                <a:gd name="T98" fmla="*/ 0 w 163"/>
                <a:gd name="T99" fmla="*/ 0 h 465"/>
                <a:gd name="T100" fmla="*/ 0 w 163"/>
                <a:gd name="T101" fmla="*/ 0 h 465"/>
                <a:gd name="T102" fmla="*/ 0 w 163"/>
                <a:gd name="T103" fmla="*/ 0 h 465"/>
                <a:gd name="T104" fmla="*/ 0 w 163"/>
                <a:gd name="T105" fmla="*/ 0 h 46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63"/>
                <a:gd name="T160" fmla="*/ 0 h 465"/>
                <a:gd name="T161" fmla="*/ 163 w 163"/>
                <a:gd name="T162" fmla="*/ 465 h 46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63" h="465">
                  <a:moveTo>
                    <a:pt x="163" y="392"/>
                  </a:moveTo>
                  <a:lnTo>
                    <a:pt x="162" y="392"/>
                  </a:lnTo>
                  <a:lnTo>
                    <a:pt x="151" y="388"/>
                  </a:lnTo>
                  <a:lnTo>
                    <a:pt x="141" y="383"/>
                  </a:lnTo>
                  <a:lnTo>
                    <a:pt x="132" y="377"/>
                  </a:lnTo>
                  <a:lnTo>
                    <a:pt x="124" y="371"/>
                  </a:lnTo>
                  <a:lnTo>
                    <a:pt x="117" y="364"/>
                  </a:lnTo>
                  <a:lnTo>
                    <a:pt x="111" y="355"/>
                  </a:lnTo>
                  <a:lnTo>
                    <a:pt x="105" y="346"/>
                  </a:lnTo>
                  <a:lnTo>
                    <a:pt x="99" y="337"/>
                  </a:lnTo>
                  <a:lnTo>
                    <a:pt x="94" y="327"/>
                  </a:lnTo>
                  <a:lnTo>
                    <a:pt x="90" y="316"/>
                  </a:lnTo>
                  <a:lnTo>
                    <a:pt x="86" y="304"/>
                  </a:lnTo>
                  <a:lnTo>
                    <a:pt x="83" y="292"/>
                  </a:lnTo>
                  <a:lnTo>
                    <a:pt x="81" y="279"/>
                  </a:lnTo>
                  <a:lnTo>
                    <a:pt x="79" y="265"/>
                  </a:lnTo>
                  <a:lnTo>
                    <a:pt x="78" y="251"/>
                  </a:lnTo>
                  <a:lnTo>
                    <a:pt x="77" y="238"/>
                  </a:lnTo>
                  <a:lnTo>
                    <a:pt x="77" y="207"/>
                  </a:lnTo>
                  <a:lnTo>
                    <a:pt x="79" y="178"/>
                  </a:lnTo>
                  <a:lnTo>
                    <a:pt x="83" y="149"/>
                  </a:lnTo>
                  <a:lnTo>
                    <a:pt x="87" y="120"/>
                  </a:lnTo>
                  <a:lnTo>
                    <a:pt x="93" y="93"/>
                  </a:lnTo>
                  <a:lnTo>
                    <a:pt x="99" y="69"/>
                  </a:lnTo>
                  <a:lnTo>
                    <a:pt x="107" y="46"/>
                  </a:lnTo>
                  <a:lnTo>
                    <a:pt x="113" y="28"/>
                  </a:lnTo>
                  <a:lnTo>
                    <a:pt x="41" y="0"/>
                  </a:lnTo>
                  <a:lnTo>
                    <a:pt x="33" y="23"/>
                  </a:lnTo>
                  <a:lnTo>
                    <a:pt x="26" y="47"/>
                  </a:lnTo>
                  <a:lnTo>
                    <a:pt x="18" y="76"/>
                  </a:lnTo>
                  <a:lnTo>
                    <a:pt x="11" y="106"/>
                  </a:lnTo>
                  <a:lnTo>
                    <a:pt x="6" y="137"/>
                  </a:lnTo>
                  <a:lnTo>
                    <a:pt x="2" y="171"/>
                  </a:lnTo>
                  <a:lnTo>
                    <a:pt x="0" y="205"/>
                  </a:lnTo>
                  <a:lnTo>
                    <a:pt x="0" y="239"/>
                  </a:lnTo>
                  <a:lnTo>
                    <a:pt x="1" y="256"/>
                  </a:lnTo>
                  <a:lnTo>
                    <a:pt x="2" y="274"/>
                  </a:lnTo>
                  <a:lnTo>
                    <a:pt x="4" y="291"/>
                  </a:lnTo>
                  <a:lnTo>
                    <a:pt x="8" y="307"/>
                  </a:lnTo>
                  <a:lnTo>
                    <a:pt x="12" y="325"/>
                  </a:lnTo>
                  <a:lnTo>
                    <a:pt x="16" y="341"/>
                  </a:lnTo>
                  <a:lnTo>
                    <a:pt x="23" y="357"/>
                  </a:lnTo>
                  <a:lnTo>
                    <a:pt x="31" y="373"/>
                  </a:lnTo>
                  <a:lnTo>
                    <a:pt x="39" y="387"/>
                  </a:lnTo>
                  <a:lnTo>
                    <a:pt x="48" y="402"/>
                  </a:lnTo>
                  <a:lnTo>
                    <a:pt x="59" y="416"/>
                  </a:lnTo>
                  <a:lnTo>
                    <a:pt x="73" y="428"/>
                  </a:lnTo>
                  <a:lnTo>
                    <a:pt x="86" y="440"/>
                  </a:lnTo>
                  <a:lnTo>
                    <a:pt x="101" y="450"/>
                  </a:lnTo>
                  <a:lnTo>
                    <a:pt x="119" y="458"/>
                  </a:lnTo>
                  <a:lnTo>
                    <a:pt x="136" y="465"/>
                  </a:lnTo>
                  <a:lnTo>
                    <a:pt x="135" y="465"/>
                  </a:lnTo>
                  <a:lnTo>
                    <a:pt x="163" y="39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39" name="Freeform 607"/>
            <p:cNvSpPr>
              <a:spLocks/>
            </p:cNvSpPr>
            <p:nvPr/>
          </p:nvSpPr>
          <p:spPr bwMode="auto">
            <a:xfrm>
              <a:off x="2955" y="1557"/>
              <a:ext cx="48" cy="36"/>
            </a:xfrm>
            <a:custGeom>
              <a:avLst/>
              <a:gdLst>
                <a:gd name="T0" fmla="*/ 0 w 773"/>
                <a:gd name="T1" fmla="*/ 0 h 565"/>
                <a:gd name="T2" fmla="*/ 0 w 773"/>
                <a:gd name="T3" fmla="*/ 0 h 565"/>
                <a:gd name="T4" fmla="*/ 0 w 773"/>
                <a:gd name="T5" fmla="*/ 0 h 565"/>
                <a:gd name="T6" fmla="*/ 0 w 773"/>
                <a:gd name="T7" fmla="*/ 0 h 565"/>
                <a:gd name="T8" fmla="*/ 0 w 773"/>
                <a:gd name="T9" fmla="*/ 0 h 565"/>
                <a:gd name="T10" fmla="*/ 0 w 773"/>
                <a:gd name="T11" fmla="*/ 0 h 565"/>
                <a:gd name="T12" fmla="*/ 0 w 773"/>
                <a:gd name="T13" fmla="*/ 0 h 565"/>
                <a:gd name="T14" fmla="*/ 0 w 773"/>
                <a:gd name="T15" fmla="*/ 0 h 565"/>
                <a:gd name="T16" fmla="*/ 0 w 773"/>
                <a:gd name="T17" fmla="*/ 0 h 565"/>
                <a:gd name="T18" fmla="*/ 0 w 773"/>
                <a:gd name="T19" fmla="*/ 0 h 565"/>
                <a:gd name="T20" fmla="*/ 0 w 773"/>
                <a:gd name="T21" fmla="*/ 0 h 565"/>
                <a:gd name="T22" fmla="*/ 0 w 773"/>
                <a:gd name="T23" fmla="*/ 0 h 565"/>
                <a:gd name="T24" fmla="*/ 0 w 773"/>
                <a:gd name="T25" fmla="*/ 0 h 565"/>
                <a:gd name="T26" fmla="*/ 0 w 773"/>
                <a:gd name="T27" fmla="*/ 0 h 565"/>
                <a:gd name="T28" fmla="*/ 0 w 773"/>
                <a:gd name="T29" fmla="*/ 0 h 565"/>
                <a:gd name="T30" fmla="*/ 0 w 773"/>
                <a:gd name="T31" fmla="*/ 0 h 565"/>
                <a:gd name="T32" fmla="*/ 0 w 773"/>
                <a:gd name="T33" fmla="*/ 0 h 565"/>
                <a:gd name="T34" fmla="*/ 0 w 773"/>
                <a:gd name="T35" fmla="*/ 0 h 565"/>
                <a:gd name="T36" fmla="*/ 0 w 773"/>
                <a:gd name="T37" fmla="*/ 0 h 565"/>
                <a:gd name="T38" fmla="*/ 0 w 773"/>
                <a:gd name="T39" fmla="*/ 0 h 565"/>
                <a:gd name="T40" fmla="*/ 0 w 773"/>
                <a:gd name="T41" fmla="*/ 0 h 565"/>
                <a:gd name="T42" fmla="*/ 0 w 773"/>
                <a:gd name="T43" fmla="*/ 0 h 565"/>
                <a:gd name="T44" fmla="*/ 0 w 773"/>
                <a:gd name="T45" fmla="*/ 0 h 565"/>
                <a:gd name="T46" fmla="*/ 0 w 773"/>
                <a:gd name="T47" fmla="*/ 0 h 565"/>
                <a:gd name="T48" fmla="*/ 0 w 773"/>
                <a:gd name="T49" fmla="*/ 0 h 565"/>
                <a:gd name="T50" fmla="*/ 0 w 773"/>
                <a:gd name="T51" fmla="*/ 0 h 565"/>
                <a:gd name="T52" fmla="*/ 0 w 773"/>
                <a:gd name="T53" fmla="*/ 0 h 565"/>
                <a:gd name="T54" fmla="*/ 0 w 773"/>
                <a:gd name="T55" fmla="*/ 0 h 565"/>
                <a:gd name="T56" fmla="*/ 0 w 773"/>
                <a:gd name="T57" fmla="*/ 0 h 565"/>
                <a:gd name="T58" fmla="*/ 0 w 773"/>
                <a:gd name="T59" fmla="*/ 0 h 565"/>
                <a:gd name="T60" fmla="*/ 0 w 773"/>
                <a:gd name="T61" fmla="*/ 0 h 565"/>
                <a:gd name="T62" fmla="*/ 0 w 773"/>
                <a:gd name="T63" fmla="*/ 0 h 565"/>
                <a:gd name="T64" fmla="*/ 0 w 773"/>
                <a:gd name="T65" fmla="*/ 0 h 565"/>
                <a:gd name="T66" fmla="*/ 0 w 773"/>
                <a:gd name="T67" fmla="*/ 0 h 565"/>
                <a:gd name="T68" fmla="*/ 0 w 773"/>
                <a:gd name="T69" fmla="*/ 0 h 565"/>
                <a:gd name="T70" fmla="*/ 0 w 773"/>
                <a:gd name="T71" fmla="*/ 0 h 565"/>
                <a:gd name="T72" fmla="*/ 0 w 773"/>
                <a:gd name="T73" fmla="*/ 0 h 565"/>
                <a:gd name="T74" fmla="*/ 0 w 773"/>
                <a:gd name="T75" fmla="*/ 0 h 565"/>
                <a:gd name="T76" fmla="*/ 0 w 773"/>
                <a:gd name="T77" fmla="*/ 0 h 565"/>
                <a:gd name="T78" fmla="*/ 0 w 773"/>
                <a:gd name="T79" fmla="*/ 0 h 565"/>
                <a:gd name="T80" fmla="*/ 0 w 773"/>
                <a:gd name="T81" fmla="*/ 0 h 565"/>
                <a:gd name="T82" fmla="*/ 0 w 773"/>
                <a:gd name="T83" fmla="*/ 0 h 56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73"/>
                <a:gd name="T127" fmla="*/ 0 h 565"/>
                <a:gd name="T128" fmla="*/ 773 w 773"/>
                <a:gd name="T129" fmla="*/ 565 h 56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73" h="565">
                  <a:moveTo>
                    <a:pt x="695" y="2"/>
                  </a:moveTo>
                  <a:lnTo>
                    <a:pt x="695" y="1"/>
                  </a:lnTo>
                  <a:lnTo>
                    <a:pt x="695" y="16"/>
                  </a:lnTo>
                  <a:lnTo>
                    <a:pt x="694" y="29"/>
                  </a:lnTo>
                  <a:lnTo>
                    <a:pt x="693" y="43"/>
                  </a:lnTo>
                  <a:lnTo>
                    <a:pt x="691" y="57"/>
                  </a:lnTo>
                  <a:lnTo>
                    <a:pt x="689" y="70"/>
                  </a:lnTo>
                  <a:lnTo>
                    <a:pt x="686" y="83"/>
                  </a:lnTo>
                  <a:lnTo>
                    <a:pt x="683" y="98"/>
                  </a:lnTo>
                  <a:lnTo>
                    <a:pt x="679" y="110"/>
                  </a:lnTo>
                  <a:lnTo>
                    <a:pt x="670" y="137"/>
                  </a:lnTo>
                  <a:lnTo>
                    <a:pt x="659" y="163"/>
                  </a:lnTo>
                  <a:lnTo>
                    <a:pt x="646" y="189"/>
                  </a:lnTo>
                  <a:lnTo>
                    <a:pt x="633" y="213"/>
                  </a:lnTo>
                  <a:lnTo>
                    <a:pt x="616" y="238"/>
                  </a:lnTo>
                  <a:lnTo>
                    <a:pt x="599" y="262"/>
                  </a:lnTo>
                  <a:lnTo>
                    <a:pt x="580" y="285"/>
                  </a:lnTo>
                  <a:lnTo>
                    <a:pt x="560" y="307"/>
                  </a:lnTo>
                  <a:lnTo>
                    <a:pt x="539" y="328"/>
                  </a:lnTo>
                  <a:lnTo>
                    <a:pt x="517" y="349"/>
                  </a:lnTo>
                  <a:lnTo>
                    <a:pt x="493" y="367"/>
                  </a:lnTo>
                  <a:lnTo>
                    <a:pt x="469" y="386"/>
                  </a:lnTo>
                  <a:lnTo>
                    <a:pt x="443" y="402"/>
                  </a:lnTo>
                  <a:lnTo>
                    <a:pt x="417" y="417"/>
                  </a:lnTo>
                  <a:lnTo>
                    <a:pt x="390" y="432"/>
                  </a:lnTo>
                  <a:lnTo>
                    <a:pt x="363" y="444"/>
                  </a:lnTo>
                  <a:lnTo>
                    <a:pt x="335" y="455"/>
                  </a:lnTo>
                  <a:lnTo>
                    <a:pt x="307" y="464"/>
                  </a:lnTo>
                  <a:lnTo>
                    <a:pt x="279" y="473"/>
                  </a:lnTo>
                  <a:lnTo>
                    <a:pt x="250" y="479"/>
                  </a:lnTo>
                  <a:lnTo>
                    <a:pt x="222" y="484"/>
                  </a:lnTo>
                  <a:lnTo>
                    <a:pt x="193" y="487"/>
                  </a:lnTo>
                  <a:lnTo>
                    <a:pt x="165" y="488"/>
                  </a:lnTo>
                  <a:lnTo>
                    <a:pt x="136" y="487"/>
                  </a:lnTo>
                  <a:lnTo>
                    <a:pt x="122" y="486"/>
                  </a:lnTo>
                  <a:lnTo>
                    <a:pt x="109" y="484"/>
                  </a:lnTo>
                  <a:lnTo>
                    <a:pt x="95" y="482"/>
                  </a:lnTo>
                  <a:lnTo>
                    <a:pt x="81" y="480"/>
                  </a:lnTo>
                  <a:lnTo>
                    <a:pt x="68" y="476"/>
                  </a:lnTo>
                  <a:lnTo>
                    <a:pt x="55" y="473"/>
                  </a:lnTo>
                  <a:lnTo>
                    <a:pt x="41" y="469"/>
                  </a:lnTo>
                  <a:lnTo>
                    <a:pt x="28" y="463"/>
                  </a:lnTo>
                  <a:lnTo>
                    <a:pt x="0" y="536"/>
                  </a:lnTo>
                  <a:lnTo>
                    <a:pt x="17" y="542"/>
                  </a:lnTo>
                  <a:lnTo>
                    <a:pt x="33" y="546"/>
                  </a:lnTo>
                  <a:lnTo>
                    <a:pt x="49" y="551"/>
                  </a:lnTo>
                  <a:lnTo>
                    <a:pt x="66" y="555"/>
                  </a:lnTo>
                  <a:lnTo>
                    <a:pt x="82" y="559"/>
                  </a:lnTo>
                  <a:lnTo>
                    <a:pt x="99" y="561"/>
                  </a:lnTo>
                  <a:lnTo>
                    <a:pt x="115" y="563"/>
                  </a:lnTo>
                  <a:lnTo>
                    <a:pt x="133" y="564"/>
                  </a:lnTo>
                  <a:lnTo>
                    <a:pt x="165" y="565"/>
                  </a:lnTo>
                  <a:lnTo>
                    <a:pt x="198" y="564"/>
                  </a:lnTo>
                  <a:lnTo>
                    <a:pt x="232" y="561"/>
                  </a:lnTo>
                  <a:lnTo>
                    <a:pt x="265" y="556"/>
                  </a:lnTo>
                  <a:lnTo>
                    <a:pt x="298" y="547"/>
                  </a:lnTo>
                  <a:lnTo>
                    <a:pt x="330" y="539"/>
                  </a:lnTo>
                  <a:lnTo>
                    <a:pt x="362" y="528"/>
                  </a:lnTo>
                  <a:lnTo>
                    <a:pt x="394" y="515"/>
                  </a:lnTo>
                  <a:lnTo>
                    <a:pt x="425" y="500"/>
                  </a:lnTo>
                  <a:lnTo>
                    <a:pt x="454" y="485"/>
                  </a:lnTo>
                  <a:lnTo>
                    <a:pt x="484" y="467"/>
                  </a:lnTo>
                  <a:lnTo>
                    <a:pt x="513" y="449"/>
                  </a:lnTo>
                  <a:lnTo>
                    <a:pt x="540" y="429"/>
                  </a:lnTo>
                  <a:lnTo>
                    <a:pt x="567" y="407"/>
                  </a:lnTo>
                  <a:lnTo>
                    <a:pt x="592" y="384"/>
                  </a:lnTo>
                  <a:lnTo>
                    <a:pt x="616" y="360"/>
                  </a:lnTo>
                  <a:lnTo>
                    <a:pt x="639" y="335"/>
                  </a:lnTo>
                  <a:lnTo>
                    <a:pt x="660" y="309"/>
                  </a:lnTo>
                  <a:lnTo>
                    <a:pt x="680" y="282"/>
                  </a:lnTo>
                  <a:lnTo>
                    <a:pt x="698" y="253"/>
                  </a:lnTo>
                  <a:lnTo>
                    <a:pt x="715" y="225"/>
                  </a:lnTo>
                  <a:lnTo>
                    <a:pt x="730" y="195"/>
                  </a:lnTo>
                  <a:lnTo>
                    <a:pt x="742" y="164"/>
                  </a:lnTo>
                  <a:lnTo>
                    <a:pt x="753" y="134"/>
                  </a:lnTo>
                  <a:lnTo>
                    <a:pt x="758" y="117"/>
                  </a:lnTo>
                  <a:lnTo>
                    <a:pt x="762" y="101"/>
                  </a:lnTo>
                  <a:lnTo>
                    <a:pt x="765" y="84"/>
                  </a:lnTo>
                  <a:lnTo>
                    <a:pt x="768" y="68"/>
                  </a:lnTo>
                  <a:lnTo>
                    <a:pt x="770" y="52"/>
                  </a:lnTo>
                  <a:lnTo>
                    <a:pt x="772" y="35"/>
                  </a:lnTo>
                  <a:lnTo>
                    <a:pt x="772" y="19"/>
                  </a:lnTo>
                  <a:lnTo>
                    <a:pt x="773" y="1"/>
                  </a:lnTo>
                  <a:lnTo>
                    <a:pt x="773" y="0"/>
                  </a:lnTo>
                  <a:lnTo>
                    <a:pt x="695" y="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0" name="Freeform 608"/>
            <p:cNvSpPr>
              <a:spLocks/>
            </p:cNvSpPr>
            <p:nvPr/>
          </p:nvSpPr>
          <p:spPr bwMode="auto">
            <a:xfrm>
              <a:off x="2975" y="1529"/>
              <a:ext cx="28" cy="28"/>
            </a:xfrm>
            <a:custGeom>
              <a:avLst/>
              <a:gdLst>
                <a:gd name="T0" fmla="*/ 0 w 445"/>
                <a:gd name="T1" fmla="*/ 0 h 460"/>
                <a:gd name="T2" fmla="*/ 0 w 445"/>
                <a:gd name="T3" fmla="*/ 0 h 460"/>
                <a:gd name="T4" fmla="*/ 0 w 445"/>
                <a:gd name="T5" fmla="*/ 0 h 460"/>
                <a:gd name="T6" fmla="*/ 0 w 445"/>
                <a:gd name="T7" fmla="*/ 0 h 460"/>
                <a:gd name="T8" fmla="*/ 0 w 445"/>
                <a:gd name="T9" fmla="*/ 0 h 460"/>
                <a:gd name="T10" fmla="*/ 0 w 445"/>
                <a:gd name="T11" fmla="*/ 0 h 460"/>
                <a:gd name="T12" fmla="*/ 0 w 445"/>
                <a:gd name="T13" fmla="*/ 0 h 460"/>
                <a:gd name="T14" fmla="*/ 0 w 445"/>
                <a:gd name="T15" fmla="*/ 0 h 460"/>
                <a:gd name="T16" fmla="*/ 0 w 445"/>
                <a:gd name="T17" fmla="*/ 0 h 460"/>
                <a:gd name="T18" fmla="*/ 0 w 445"/>
                <a:gd name="T19" fmla="*/ 0 h 460"/>
                <a:gd name="T20" fmla="*/ 0 w 445"/>
                <a:gd name="T21" fmla="*/ 0 h 460"/>
                <a:gd name="T22" fmla="*/ 0 w 445"/>
                <a:gd name="T23" fmla="*/ 0 h 460"/>
                <a:gd name="T24" fmla="*/ 0 w 445"/>
                <a:gd name="T25" fmla="*/ 0 h 460"/>
                <a:gd name="T26" fmla="*/ 0 w 445"/>
                <a:gd name="T27" fmla="*/ 0 h 460"/>
                <a:gd name="T28" fmla="*/ 0 w 445"/>
                <a:gd name="T29" fmla="*/ 0 h 460"/>
                <a:gd name="T30" fmla="*/ 0 w 445"/>
                <a:gd name="T31" fmla="*/ 0 h 460"/>
                <a:gd name="T32" fmla="*/ 0 w 445"/>
                <a:gd name="T33" fmla="*/ 0 h 460"/>
                <a:gd name="T34" fmla="*/ 0 w 445"/>
                <a:gd name="T35" fmla="*/ 0 h 460"/>
                <a:gd name="T36" fmla="*/ 0 w 445"/>
                <a:gd name="T37" fmla="*/ 0 h 460"/>
                <a:gd name="T38" fmla="*/ 0 w 445"/>
                <a:gd name="T39" fmla="*/ 0 h 460"/>
                <a:gd name="T40" fmla="*/ 0 w 445"/>
                <a:gd name="T41" fmla="*/ 0 h 460"/>
                <a:gd name="T42" fmla="*/ 0 w 445"/>
                <a:gd name="T43" fmla="*/ 0 h 460"/>
                <a:gd name="T44" fmla="*/ 0 w 445"/>
                <a:gd name="T45" fmla="*/ 0 h 460"/>
                <a:gd name="T46" fmla="*/ 0 w 445"/>
                <a:gd name="T47" fmla="*/ 0 h 460"/>
                <a:gd name="T48" fmla="*/ 0 w 445"/>
                <a:gd name="T49" fmla="*/ 0 h 460"/>
                <a:gd name="T50" fmla="*/ 0 w 445"/>
                <a:gd name="T51" fmla="*/ 0 h 460"/>
                <a:gd name="T52" fmla="*/ 0 w 445"/>
                <a:gd name="T53" fmla="*/ 0 h 460"/>
                <a:gd name="T54" fmla="*/ 0 w 445"/>
                <a:gd name="T55" fmla="*/ 0 h 460"/>
                <a:gd name="T56" fmla="*/ 0 w 445"/>
                <a:gd name="T57" fmla="*/ 0 h 460"/>
                <a:gd name="T58" fmla="*/ 0 w 445"/>
                <a:gd name="T59" fmla="*/ 0 h 460"/>
                <a:gd name="T60" fmla="*/ 0 w 445"/>
                <a:gd name="T61" fmla="*/ 0 h 460"/>
                <a:gd name="T62" fmla="*/ 0 w 445"/>
                <a:gd name="T63" fmla="*/ 0 h 460"/>
                <a:gd name="T64" fmla="*/ 0 w 445"/>
                <a:gd name="T65" fmla="*/ 0 h 460"/>
                <a:gd name="T66" fmla="*/ 0 w 445"/>
                <a:gd name="T67" fmla="*/ 0 h 460"/>
                <a:gd name="T68" fmla="*/ 0 w 445"/>
                <a:gd name="T69" fmla="*/ 0 h 460"/>
                <a:gd name="T70" fmla="*/ 0 w 445"/>
                <a:gd name="T71" fmla="*/ 0 h 460"/>
                <a:gd name="T72" fmla="*/ 0 w 445"/>
                <a:gd name="T73" fmla="*/ 0 h 460"/>
                <a:gd name="T74" fmla="*/ 0 w 445"/>
                <a:gd name="T75" fmla="*/ 0 h 46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5"/>
                <a:gd name="T115" fmla="*/ 0 h 460"/>
                <a:gd name="T116" fmla="*/ 445 w 445"/>
                <a:gd name="T117" fmla="*/ 460 h 46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5" h="460">
                  <a:moveTo>
                    <a:pt x="37" y="95"/>
                  </a:moveTo>
                  <a:lnTo>
                    <a:pt x="35" y="96"/>
                  </a:lnTo>
                  <a:lnTo>
                    <a:pt x="44" y="92"/>
                  </a:lnTo>
                  <a:lnTo>
                    <a:pt x="54" y="88"/>
                  </a:lnTo>
                  <a:lnTo>
                    <a:pt x="63" y="85"/>
                  </a:lnTo>
                  <a:lnTo>
                    <a:pt x="71" y="82"/>
                  </a:lnTo>
                  <a:lnTo>
                    <a:pt x="79" y="80"/>
                  </a:lnTo>
                  <a:lnTo>
                    <a:pt x="87" y="79"/>
                  </a:lnTo>
                  <a:lnTo>
                    <a:pt x="96" y="78"/>
                  </a:lnTo>
                  <a:lnTo>
                    <a:pt x="103" y="77"/>
                  </a:lnTo>
                  <a:lnTo>
                    <a:pt x="119" y="77"/>
                  </a:lnTo>
                  <a:lnTo>
                    <a:pt x="134" y="79"/>
                  </a:lnTo>
                  <a:lnTo>
                    <a:pt x="149" y="82"/>
                  </a:lnTo>
                  <a:lnTo>
                    <a:pt x="162" y="87"/>
                  </a:lnTo>
                  <a:lnTo>
                    <a:pt x="177" y="94"/>
                  </a:lnTo>
                  <a:lnTo>
                    <a:pt x="190" y="101"/>
                  </a:lnTo>
                  <a:lnTo>
                    <a:pt x="204" y="110"/>
                  </a:lnTo>
                  <a:lnTo>
                    <a:pt x="218" y="120"/>
                  </a:lnTo>
                  <a:lnTo>
                    <a:pt x="230" y="132"/>
                  </a:lnTo>
                  <a:lnTo>
                    <a:pt x="242" y="145"/>
                  </a:lnTo>
                  <a:lnTo>
                    <a:pt x="254" y="158"/>
                  </a:lnTo>
                  <a:lnTo>
                    <a:pt x="267" y="174"/>
                  </a:lnTo>
                  <a:lnTo>
                    <a:pt x="278" y="189"/>
                  </a:lnTo>
                  <a:lnTo>
                    <a:pt x="288" y="206"/>
                  </a:lnTo>
                  <a:lnTo>
                    <a:pt x="299" y="224"/>
                  </a:lnTo>
                  <a:lnTo>
                    <a:pt x="308" y="241"/>
                  </a:lnTo>
                  <a:lnTo>
                    <a:pt x="317" y="260"/>
                  </a:lnTo>
                  <a:lnTo>
                    <a:pt x="325" y="279"/>
                  </a:lnTo>
                  <a:lnTo>
                    <a:pt x="332" y="297"/>
                  </a:lnTo>
                  <a:lnTo>
                    <a:pt x="340" y="317"/>
                  </a:lnTo>
                  <a:lnTo>
                    <a:pt x="346" y="336"/>
                  </a:lnTo>
                  <a:lnTo>
                    <a:pt x="351" y="356"/>
                  </a:lnTo>
                  <a:lnTo>
                    <a:pt x="356" y="374"/>
                  </a:lnTo>
                  <a:lnTo>
                    <a:pt x="360" y="393"/>
                  </a:lnTo>
                  <a:lnTo>
                    <a:pt x="363" y="411"/>
                  </a:lnTo>
                  <a:lnTo>
                    <a:pt x="365" y="429"/>
                  </a:lnTo>
                  <a:lnTo>
                    <a:pt x="367" y="445"/>
                  </a:lnTo>
                  <a:lnTo>
                    <a:pt x="367" y="460"/>
                  </a:lnTo>
                  <a:lnTo>
                    <a:pt x="445" y="458"/>
                  </a:lnTo>
                  <a:lnTo>
                    <a:pt x="444" y="439"/>
                  </a:lnTo>
                  <a:lnTo>
                    <a:pt x="442" y="419"/>
                  </a:lnTo>
                  <a:lnTo>
                    <a:pt x="439" y="399"/>
                  </a:lnTo>
                  <a:lnTo>
                    <a:pt x="436" y="378"/>
                  </a:lnTo>
                  <a:lnTo>
                    <a:pt x="431" y="357"/>
                  </a:lnTo>
                  <a:lnTo>
                    <a:pt x="426" y="335"/>
                  </a:lnTo>
                  <a:lnTo>
                    <a:pt x="420" y="314"/>
                  </a:lnTo>
                  <a:lnTo>
                    <a:pt x="412" y="292"/>
                  </a:lnTo>
                  <a:lnTo>
                    <a:pt x="405" y="271"/>
                  </a:lnTo>
                  <a:lnTo>
                    <a:pt x="397" y="249"/>
                  </a:lnTo>
                  <a:lnTo>
                    <a:pt x="387" y="228"/>
                  </a:lnTo>
                  <a:lnTo>
                    <a:pt x="377" y="206"/>
                  </a:lnTo>
                  <a:lnTo>
                    <a:pt x="366" y="186"/>
                  </a:lnTo>
                  <a:lnTo>
                    <a:pt x="355" y="166"/>
                  </a:lnTo>
                  <a:lnTo>
                    <a:pt x="342" y="146"/>
                  </a:lnTo>
                  <a:lnTo>
                    <a:pt x="328" y="127"/>
                  </a:lnTo>
                  <a:lnTo>
                    <a:pt x="315" y="109"/>
                  </a:lnTo>
                  <a:lnTo>
                    <a:pt x="300" y="92"/>
                  </a:lnTo>
                  <a:lnTo>
                    <a:pt x="283" y="76"/>
                  </a:lnTo>
                  <a:lnTo>
                    <a:pt x="267" y="61"/>
                  </a:lnTo>
                  <a:lnTo>
                    <a:pt x="249" y="46"/>
                  </a:lnTo>
                  <a:lnTo>
                    <a:pt x="231" y="34"/>
                  </a:lnTo>
                  <a:lnTo>
                    <a:pt x="210" y="24"/>
                  </a:lnTo>
                  <a:lnTo>
                    <a:pt x="190" y="15"/>
                  </a:lnTo>
                  <a:lnTo>
                    <a:pt x="168" y="8"/>
                  </a:lnTo>
                  <a:lnTo>
                    <a:pt x="147" y="2"/>
                  </a:lnTo>
                  <a:lnTo>
                    <a:pt x="123" y="0"/>
                  </a:lnTo>
                  <a:lnTo>
                    <a:pt x="101" y="0"/>
                  </a:lnTo>
                  <a:lnTo>
                    <a:pt x="87" y="1"/>
                  </a:lnTo>
                  <a:lnTo>
                    <a:pt x="76" y="2"/>
                  </a:lnTo>
                  <a:lnTo>
                    <a:pt x="64" y="6"/>
                  </a:lnTo>
                  <a:lnTo>
                    <a:pt x="52" y="8"/>
                  </a:lnTo>
                  <a:lnTo>
                    <a:pt x="39" y="12"/>
                  </a:lnTo>
                  <a:lnTo>
                    <a:pt x="27" y="16"/>
                  </a:lnTo>
                  <a:lnTo>
                    <a:pt x="15" y="21"/>
                  </a:lnTo>
                  <a:lnTo>
                    <a:pt x="2" y="26"/>
                  </a:lnTo>
                  <a:lnTo>
                    <a:pt x="0" y="27"/>
                  </a:lnTo>
                  <a:lnTo>
                    <a:pt x="37" y="9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1" name="Freeform 609"/>
            <p:cNvSpPr>
              <a:spLocks/>
            </p:cNvSpPr>
            <p:nvPr/>
          </p:nvSpPr>
          <p:spPr bwMode="auto">
            <a:xfrm>
              <a:off x="2999" y="1481"/>
              <a:ext cx="44" cy="70"/>
            </a:xfrm>
            <a:custGeom>
              <a:avLst/>
              <a:gdLst>
                <a:gd name="T0" fmla="*/ 0 w 711"/>
                <a:gd name="T1" fmla="*/ 0 h 1122"/>
                <a:gd name="T2" fmla="*/ 0 w 711"/>
                <a:gd name="T3" fmla="*/ 0 h 1122"/>
                <a:gd name="T4" fmla="*/ 0 w 711"/>
                <a:gd name="T5" fmla="*/ 0 h 1122"/>
                <a:gd name="T6" fmla="*/ 0 w 711"/>
                <a:gd name="T7" fmla="*/ 0 h 1122"/>
                <a:gd name="T8" fmla="*/ 0 w 711"/>
                <a:gd name="T9" fmla="*/ 0 h 1122"/>
                <a:gd name="T10" fmla="*/ 0 w 711"/>
                <a:gd name="T11" fmla="*/ 0 h 1122"/>
                <a:gd name="T12" fmla="*/ 0 w 711"/>
                <a:gd name="T13" fmla="*/ 0 h 1122"/>
                <a:gd name="T14" fmla="*/ 0 w 711"/>
                <a:gd name="T15" fmla="*/ 0 h 1122"/>
                <a:gd name="T16" fmla="*/ 0 w 711"/>
                <a:gd name="T17" fmla="*/ 0 h 1122"/>
                <a:gd name="T18" fmla="*/ 0 w 711"/>
                <a:gd name="T19" fmla="*/ 0 h 1122"/>
                <a:gd name="T20" fmla="*/ 0 w 711"/>
                <a:gd name="T21" fmla="*/ 0 h 1122"/>
                <a:gd name="T22" fmla="*/ 0 w 711"/>
                <a:gd name="T23" fmla="*/ 0 h 1122"/>
                <a:gd name="T24" fmla="*/ 0 w 711"/>
                <a:gd name="T25" fmla="*/ 0 h 1122"/>
                <a:gd name="T26" fmla="*/ 0 w 711"/>
                <a:gd name="T27" fmla="*/ 0 h 1122"/>
                <a:gd name="T28" fmla="*/ 0 w 711"/>
                <a:gd name="T29" fmla="*/ 0 h 1122"/>
                <a:gd name="T30" fmla="*/ 0 w 711"/>
                <a:gd name="T31" fmla="*/ 0 h 1122"/>
                <a:gd name="T32" fmla="*/ 0 w 711"/>
                <a:gd name="T33" fmla="*/ 0 h 1122"/>
                <a:gd name="T34" fmla="*/ 0 w 711"/>
                <a:gd name="T35" fmla="*/ 0 h 1122"/>
                <a:gd name="T36" fmla="*/ 0 w 711"/>
                <a:gd name="T37" fmla="*/ 0 h 1122"/>
                <a:gd name="T38" fmla="*/ 0 w 711"/>
                <a:gd name="T39" fmla="*/ 0 h 1122"/>
                <a:gd name="T40" fmla="*/ 0 w 711"/>
                <a:gd name="T41" fmla="*/ 0 h 1122"/>
                <a:gd name="T42" fmla="*/ 0 w 711"/>
                <a:gd name="T43" fmla="*/ 0 h 1122"/>
                <a:gd name="T44" fmla="*/ 0 w 711"/>
                <a:gd name="T45" fmla="*/ 0 h 1122"/>
                <a:gd name="T46" fmla="*/ 0 w 711"/>
                <a:gd name="T47" fmla="*/ 0 h 1122"/>
                <a:gd name="T48" fmla="*/ 0 w 711"/>
                <a:gd name="T49" fmla="*/ 0 h 1122"/>
                <a:gd name="T50" fmla="*/ 0 w 711"/>
                <a:gd name="T51" fmla="*/ 0 h 1122"/>
                <a:gd name="T52" fmla="*/ 0 w 711"/>
                <a:gd name="T53" fmla="*/ 0 h 1122"/>
                <a:gd name="T54" fmla="*/ 0 w 711"/>
                <a:gd name="T55" fmla="*/ 0 h 1122"/>
                <a:gd name="T56" fmla="*/ 0 w 711"/>
                <a:gd name="T57" fmla="*/ 0 h 1122"/>
                <a:gd name="T58" fmla="*/ 0 w 711"/>
                <a:gd name="T59" fmla="*/ 0 h 1122"/>
                <a:gd name="T60" fmla="*/ 0 w 711"/>
                <a:gd name="T61" fmla="*/ 0 h 1122"/>
                <a:gd name="T62" fmla="*/ 0 w 711"/>
                <a:gd name="T63" fmla="*/ 0 h 1122"/>
                <a:gd name="T64" fmla="*/ 0 w 711"/>
                <a:gd name="T65" fmla="*/ 0 h 1122"/>
                <a:gd name="T66" fmla="*/ 0 w 711"/>
                <a:gd name="T67" fmla="*/ 0 h 1122"/>
                <a:gd name="T68" fmla="*/ 0 w 711"/>
                <a:gd name="T69" fmla="*/ 0 h 1122"/>
                <a:gd name="T70" fmla="*/ 0 w 711"/>
                <a:gd name="T71" fmla="*/ 0 h 1122"/>
                <a:gd name="T72" fmla="*/ 0 w 711"/>
                <a:gd name="T73" fmla="*/ 0 h 1122"/>
                <a:gd name="T74" fmla="*/ 0 w 711"/>
                <a:gd name="T75" fmla="*/ 0 h 1122"/>
                <a:gd name="T76" fmla="*/ 0 w 711"/>
                <a:gd name="T77" fmla="*/ 0 h 1122"/>
                <a:gd name="T78" fmla="*/ 0 w 711"/>
                <a:gd name="T79" fmla="*/ 0 h 1122"/>
                <a:gd name="T80" fmla="*/ 0 w 711"/>
                <a:gd name="T81" fmla="*/ 0 h 1122"/>
                <a:gd name="T82" fmla="*/ 0 w 711"/>
                <a:gd name="T83" fmla="*/ 0 h 1122"/>
                <a:gd name="T84" fmla="*/ 0 w 711"/>
                <a:gd name="T85" fmla="*/ 0 h 1122"/>
                <a:gd name="T86" fmla="*/ 0 w 711"/>
                <a:gd name="T87" fmla="*/ 0 h 1122"/>
                <a:gd name="T88" fmla="*/ 0 w 711"/>
                <a:gd name="T89" fmla="*/ 0 h 1122"/>
                <a:gd name="T90" fmla="*/ 0 w 711"/>
                <a:gd name="T91" fmla="*/ 0 h 1122"/>
                <a:gd name="T92" fmla="*/ 0 w 711"/>
                <a:gd name="T93" fmla="*/ 0 h 1122"/>
                <a:gd name="T94" fmla="*/ 0 w 711"/>
                <a:gd name="T95" fmla="*/ 0 h 1122"/>
                <a:gd name="T96" fmla="*/ 0 w 711"/>
                <a:gd name="T97" fmla="*/ 0 h 1122"/>
                <a:gd name="T98" fmla="*/ 0 w 711"/>
                <a:gd name="T99" fmla="*/ 0 h 1122"/>
                <a:gd name="T100" fmla="*/ 0 w 711"/>
                <a:gd name="T101" fmla="*/ 0 h 1122"/>
                <a:gd name="T102" fmla="*/ 0 w 711"/>
                <a:gd name="T103" fmla="*/ 0 h 1122"/>
                <a:gd name="T104" fmla="*/ 0 w 711"/>
                <a:gd name="T105" fmla="*/ 0 h 1122"/>
                <a:gd name="T106" fmla="*/ 0 w 711"/>
                <a:gd name="T107" fmla="*/ 0 h 1122"/>
                <a:gd name="T108" fmla="*/ 0 w 711"/>
                <a:gd name="T109" fmla="*/ 0 h 1122"/>
                <a:gd name="T110" fmla="*/ 0 w 711"/>
                <a:gd name="T111" fmla="*/ 0 h 1122"/>
                <a:gd name="T112" fmla="*/ 0 w 711"/>
                <a:gd name="T113" fmla="*/ 0 h 1122"/>
                <a:gd name="T114" fmla="*/ 0 w 711"/>
                <a:gd name="T115" fmla="*/ 0 h 1122"/>
                <a:gd name="T116" fmla="*/ 0 w 711"/>
                <a:gd name="T117" fmla="*/ 0 h 1122"/>
                <a:gd name="T118" fmla="*/ 0 w 711"/>
                <a:gd name="T119" fmla="*/ 0 h 112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1"/>
                <a:gd name="T181" fmla="*/ 0 h 1122"/>
                <a:gd name="T182" fmla="*/ 711 w 711"/>
                <a:gd name="T183" fmla="*/ 1122 h 112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1" h="1122">
                  <a:moveTo>
                    <a:pt x="648" y="39"/>
                  </a:moveTo>
                  <a:lnTo>
                    <a:pt x="627" y="61"/>
                  </a:lnTo>
                  <a:lnTo>
                    <a:pt x="604" y="81"/>
                  </a:lnTo>
                  <a:lnTo>
                    <a:pt x="582" y="102"/>
                  </a:lnTo>
                  <a:lnTo>
                    <a:pt x="557" y="122"/>
                  </a:lnTo>
                  <a:lnTo>
                    <a:pt x="532" y="141"/>
                  </a:lnTo>
                  <a:lnTo>
                    <a:pt x="507" y="160"/>
                  </a:lnTo>
                  <a:lnTo>
                    <a:pt x="481" y="179"/>
                  </a:lnTo>
                  <a:lnTo>
                    <a:pt x="455" y="197"/>
                  </a:lnTo>
                  <a:lnTo>
                    <a:pt x="349" y="269"/>
                  </a:lnTo>
                  <a:lnTo>
                    <a:pt x="245" y="340"/>
                  </a:lnTo>
                  <a:lnTo>
                    <a:pt x="221" y="359"/>
                  </a:lnTo>
                  <a:lnTo>
                    <a:pt x="197" y="377"/>
                  </a:lnTo>
                  <a:lnTo>
                    <a:pt x="174" y="397"/>
                  </a:lnTo>
                  <a:lnTo>
                    <a:pt x="151" y="416"/>
                  </a:lnTo>
                  <a:lnTo>
                    <a:pt x="131" y="437"/>
                  </a:lnTo>
                  <a:lnTo>
                    <a:pt x="111" y="457"/>
                  </a:lnTo>
                  <a:lnTo>
                    <a:pt x="92" y="478"/>
                  </a:lnTo>
                  <a:lnTo>
                    <a:pt x="75" y="499"/>
                  </a:lnTo>
                  <a:lnTo>
                    <a:pt x="59" y="522"/>
                  </a:lnTo>
                  <a:lnTo>
                    <a:pt x="45" y="545"/>
                  </a:lnTo>
                  <a:lnTo>
                    <a:pt x="32" y="569"/>
                  </a:lnTo>
                  <a:lnTo>
                    <a:pt x="22" y="594"/>
                  </a:lnTo>
                  <a:lnTo>
                    <a:pt x="14" y="620"/>
                  </a:lnTo>
                  <a:lnTo>
                    <a:pt x="7" y="647"/>
                  </a:lnTo>
                  <a:lnTo>
                    <a:pt x="2" y="674"/>
                  </a:lnTo>
                  <a:lnTo>
                    <a:pt x="0" y="704"/>
                  </a:lnTo>
                  <a:lnTo>
                    <a:pt x="1" y="723"/>
                  </a:lnTo>
                  <a:lnTo>
                    <a:pt x="4" y="742"/>
                  </a:lnTo>
                  <a:lnTo>
                    <a:pt x="10" y="761"/>
                  </a:lnTo>
                  <a:lnTo>
                    <a:pt x="16" y="781"/>
                  </a:lnTo>
                  <a:lnTo>
                    <a:pt x="31" y="823"/>
                  </a:lnTo>
                  <a:lnTo>
                    <a:pt x="50" y="868"/>
                  </a:lnTo>
                  <a:lnTo>
                    <a:pt x="59" y="892"/>
                  </a:lnTo>
                  <a:lnTo>
                    <a:pt x="68" y="916"/>
                  </a:lnTo>
                  <a:lnTo>
                    <a:pt x="76" y="941"/>
                  </a:lnTo>
                  <a:lnTo>
                    <a:pt x="84" y="967"/>
                  </a:lnTo>
                  <a:lnTo>
                    <a:pt x="91" y="995"/>
                  </a:lnTo>
                  <a:lnTo>
                    <a:pt x="96" y="1024"/>
                  </a:lnTo>
                  <a:lnTo>
                    <a:pt x="98" y="1039"/>
                  </a:lnTo>
                  <a:lnTo>
                    <a:pt x="99" y="1054"/>
                  </a:lnTo>
                  <a:lnTo>
                    <a:pt x="100" y="1070"/>
                  </a:lnTo>
                  <a:lnTo>
                    <a:pt x="100" y="1086"/>
                  </a:lnTo>
                  <a:lnTo>
                    <a:pt x="101" y="1090"/>
                  </a:lnTo>
                  <a:lnTo>
                    <a:pt x="103" y="1094"/>
                  </a:lnTo>
                  <a:lnTo>
                    <a:pt x="106" y="1098"/>
                  </a:lnTo>
                  <a:lnTo>
                    <a:pt x="110" y="1103"/>
                  </a:lnTo>
                  <a:lnTo>
                    <a:pt x="114" y="1107"/>
                  </a:lnTo>
                  <a:lnTo>
                    <a:pt x="120" y="1110"/>
                  </a:lnTo>
                  <a:lnTo>
                    <a:pt x="126" y="1114"/>
                  </a:lnTo>
                  <a:lnTo>
                    <a:pt x="133" y="1116"/>
                  </a:lnTo>
                  <a:lnTo>
                    <a:pt x="140" y="1119"/>
                  </a:lnTo>
                  <a:lnTo>
                    <a:pt x="147" y="1120"/>
                  </a:lnTo>
                  <a:lnTo>
                    <a:pt x="154" y="1121"/>
                  </a:lnTo>
                  <a:lnTo>
                    <a:pt x="160" y="1122"/>
                  </a:lnTo>
                  <a:lnTo>
                    <a:pt x="166" y="1121"/>
                  </a:lnTo>
                  <a:lnTo>
                    <a:pt x="173" y="1120"/>
                  </a:lnTo>
                  <a:lnTo>
                    <a:pt x="179" y="1117"/>
                  </a:lnTo>
                  <a:lnTo>
                    <a:pt x="183" y="1114"/>
                  </a:lnTo>
                  <a:lnTo>
                    <a:pt x="198" y="1103"/>
                  </a:lnTo>
                  <a:lnTo>
                    <a:pt x="214" y="1092"/>
                  </a:lnTo>
                  <a:lnTo>
                    <a:pt x="230" y="1082"/>
                  </a:lnTo>
                  <a:lnTo>
                    <a:pt x="246" y="1073"/>
                  </a:lnTo>
                  <a:lnTo>
                    <a:pt x="281" y="1056"/>
                  </a:lnTo>
                  <a:lnTo>
                    <a:pt x="318" y="1041"/>
                  </a:lnTo>
                  <a:lnTo>
                    <a:pt x="392" y="1012"/>
                  </a:lnTo>
                  <a:lnTo>
                    <a:pt x="464" y="984"/>
                  </a:lnTo>
                  <a:lnTo>
                    <a:pt x="480" y="977"/>
                  </a:lnTo>
                  <a:lnTo>
                    <a:pt x="496" y="968"/>
                  </a:lnTo>
                  <a:lnTo>
                    <a:pt x="513" y="960"/>
                  </a:lnTo>
                  <a:lnTo>
                    <a:pt x="528" y="952"/>
                  </a:lnTo>
                  <a:lnTo>
                    <a:pt x="543" y="943"/>
                  </a:lnTo>
                  <a:lnTo>
                    <a:pt x="556" y="934"/>
                  </a:lnTo>
                  <a:lnTo>
                    <a:pt x="569" y="923"/>
                  </a:lnTo>
                  <a:lnTo>
                    <a:pt x="581" y="912"/>
                  </a:lnTo>
                  <a:lnTo>
                    <a:pt x="592" y="900"/>
                  </a:lnTo>
                  <a:lnTo>
                    <a:pt x="601" y="887"/>
                  </a:lnTo>
                  <a:lnTo>
                    <a:pt x="610" y="874"/>
                  </a:lnTo>
                  <a:lnTo>
                    <a:pt x="617" y="860"/>
                  </a:lnTo>
                  <a:lnTo>
                    <a:pt x="623" y="844"/>
                  </a:lnTo>
                  <a:lnTo>
                    <a:pt x="628" y="828"/>
                  </a:lnTo>
                  <a:lnTo>
                    <a:pt x="630" y="811"/>
                  </a:lnTo>
                  <a:lnTo>
                    <a:pt x="632" y="792"/>
                  </a:lnTo>
                  <a:lnTo>
                    <a:pt x="631" y="727"/>
                  </a:lnTo>
                  <a:lnTo>
                    <a:pt x="630" y="660"/>
                  </a:lnTo>
                  <a:lnTo>
                    <a:pt x="629" y="594"/>
                  </a:lnTo>
                  <a:lnTo>
                    <a:pt x="627" y="529"/>
                  </a:lnTo>
                  <a:lnTo>
                    <a:pt x="626" y="464"/>
                  </a:lnTo>
                  <a:lnTo>
                    <a:pt x="625" y="399"/>
                  </a:lnTo>
                  <a:lnTo>
                    <a:pt x="625" y="332"/>
                  </a:lnTo>
                  <a:lnTo>
                    <a:pt x="626" y="267"/>
                  </a:lnTo>
                  <a:lnTo>
                    <a:pt x="627" y="258"/>
                  </a:lnTo>
                  <a:lnTo>
                    <a:pt x="629" y="250"/>
                  </a:lnTo>
                  <a:lnTo>
                    <a:pt x="631" y="242"/>
                  </a:lnTo>
                  <a:lnTo>
                    <a:pt x="634" y="234"/>
                  </a:lnTo>
                  <a:lnTo>
                    <a:pt x="640" y="218"/>
                  </a:lnTo>
                  <a:lnTo>
                    <a:pt x="649" y="204"/>
                  </a:lnTo>
                  <a:lnTo>
                    <a:pt x="668" y="174"/>
                  </a:lnTo>
                  <a:lnTo>
                    <a:pt x="687" y="144"/>
                  </a:lnTo>
                  <a:lnTo>
                    <a:pt x="696" y="128"/>
                  </a:lnTo>
                  <a:lnTo>
                    <a:pt x="704" y="113"/>
                  </a:lnTo>
                  <a:lnTo>
                    <a:pt x="706" y="105"/>
                  </a:lnTo>
                  <a:lnTo>
                    <a:pt x="709" y="96"/>
                  </a:lnTo>
                  <a:lnTo>
                    <a:pt x="710" y="87"/>
                  </a:lnTo>
                  <a:lnTo>
                    <a:pt x="711" y="79"/>
                  </a:lnTo>
                  <a:lnTo>
                    <a:pt x="711" y="70"/>
                  </a:lnTo>
                  <a:lnTo>
                    <a:pt x="711" y="61"/>
                  </a:lnTo>
                  <a:lnTo>
                    <a:pt x="709" y="51"/>
                  </a:lnTo>
                  <a:lnTo>
                    <a:pt x="707" y="42"/>
                  </a:lnTo>
                  <a:lnTo>
                    <a:pt x="704" y="32"/>
                  </a:lnTo>
                  <a:lnTo>
                    <a:pt x="699" y="22"/>
                  </a:lnTo>
                  <a:lnTo>
                    <a:pt x="693" y="12"/>
                  </a:lnTo>
                  <a:lnTo>
                    <a:pt x="687" y="0"/>
                  </a:lnTo>
                  <a:lnTo>
                    <a:pt x="683" y="5"/>
                  </a:lnTo>
                  <a:lnTo>
                    <a:pt x="678" y="9"/>
                  </a:lnTo>
                  <a:lnTo>
                    <a:pt x="673" y="15"/>
                  </a:lnTo>
                  <a:lnTo>
                    <a:pt x="668" y="20"/>
                  </a:lnTo>
                  <a:lnTo>
                    <a:pt x="663" y="25"/>
                  </a:lnTo>
                  <a:lnTo>
                    <a:pt x="657" y="30"/>
                  </a:lnTo>
                  <a:lnTo>
                    <a:pt x="652" y="35"/>
                  </a:lnTo>
                  <a:lnTo>
                    <a:pt x="648" y="39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2" name="Freeform 610"/>
            <p:cNvSpPr>
              <a:spLocks/>
            </p:cNvSpPr>
            <p:nvPr/>
          </p:nvSpPr>
          <p:spPr bwMode="auto">
            <a:xfrm>
              <a:off x="2996" y="1482"/>
              <a:ext cx="45" cy="43"/>
            </a:xfrm>
            <a:custGeom>
              <a:avLst/>
              <a:gdLst>
                <a:gd name="T0" fmla="*/ 0 w 715"/>
                <a:gd name="T1" fmla="*/ 0 h 692"/>
                <a:gd name="T2" fmla="*/ 0 w 715"/>
                <a:gd name="T3" fmla="*/ 0 h 692"/>
                <a:gd name="T4" fmla="*/ 0 w 715"/>
                <a:gd name="T5" fmla="*/ 0 h 692"/>
                <a:gd name="T6" fmla="*/ 0 w 715"/>
                <a:gd name="T7" fmla="*/ 0 h 692"/>
                <a:gd name="T8" fmla="*/ 0 w 715"/>
                <a:gd name="T9" fmla="*/ 0 h 692"/>
                <a:gd name="T10" fmla="*/ 0 w 715"/>
                <a:gd name="T11" fmla="*/ 0 h 692"/>
                <a:gd name="T12" fmla="*/ 0 w 715"/>
                <a:gd name="T13" fmla="*/ 0 h 692"/>
                <a:gd name="T14" fmla="*/ 0 w 715"/>
                <a:gd name="T15" fmla="*/ 0 h 692"/>
                <a:gd name="T16" fmla="*/ 0 w 715"/>
                <a:gd name="T17" fmla="*/ 0 h 692"/>
                <a:gd name="T18" fmla="*/ 0 w 715"/>
                <a:gd name="T19" fmla="*/ 0 h 692"/>
                <a:gd name="T20" fmla="*/ 0 w 715"/>
                <a:gd name="T21" fmla="*/ 0 h 692"/>
                <a:gd name="T22" fmla="*/ 0 w 715"/>
                <a:gd name="T23" fmla="*/ 0 h 692"/>
                <a:gd name="T24" fmla="*/ 0 w 715"/>
                <a:gd name="T25" fmla="*/ 0 h 692"/>
                <a:gd name="T26" fmla="*/ 0 w 715"/>
                <a:gd name="T27" fmla="*/ 0 h 692"/>
                <a:gd name="T28" fmla="*/ 0 w 715"/>
                <a:gd name="T29" fmla="*/ 0 h 692"/>
                <a:gd name="T30" fmla="*/ 0 w 715"/>
                <a:gd name="T31" fmla="*/ 0 h 692"/>
                <a:gd name="T32" fmla="*/ 0 w 715"/>
                <a:gd name="T33" fmla="*/ 0 h 692"/>
                <a:gd name="T34" fmla="*/ 0 w 715"/>
                <a:gd name="T35" fmla="*/ 0 h 692"/>
                <a:gd name="T36" fmla="*/ 0 w 715"/>
                <a:gd name="T37" fmla="*/ 0 h 692"/>
                <a:gd name="T38" fmla="*/ 0 w 715"/>
                <a:gd name="T39" fmla="*/ 0 h 692"/>
                <a:gd name="T40" fmla="*/ 0 w 715"/>
                <a:gd name="T41" fmla="*/ 0 h 692"/>
                <a:gd name="T42" fmla="*/ 0 w 715"/>
                <a:gd name="T43" fmla="*/ 0 h 692"/>
                <a:gd name="T44" fmla="*/ 0 w 715"/>
                <a:gd name="T45" fmla="*/ 0 h 692"/>
                <a:gd name="T46" fmla="*/ 0 w 715"/>
                <a:gd name="T47" fmla="*/ 0 h 692"/>
                <a:gd name="T48" fmla="*/ 0 w 715"/>
                <a:gd name="T49" fmla="*/ 0 h 692"/>
                <a:gd name="T50" fmla="*/ 0 w 715"/>
                <a:gd name="T51" fmla="*/ 0 h 692"/>
                <a:gd name="T52" fmla="*/ 0 w 715"/>
                <a:gd name="T53" fmla="*/ 0 h 692"/>
                <a:gd name="T54" fmla="*/ 0 w 715"/>
                <a:gd name="T55" fmla="*/ 0 h 692"/>
                <a:gd name="T56" fmla="*/ 0 w 715"/>
                <a:gd name="T57" fmla="*/ 0 h 692"/>
                <a:gd name="T58" fmla="*/ 0 w 715"/>
                <a:gd name="T59" fmla="*/ 0 h 692"/>
                <a:gd name="T60" fmla="*/ 0 w 715"/>
                <a:gd name="T61" fmla="*/ 0 h 692"/>
                <a:gd name="T62" fmla="*/ 0 w 715"/>
                <a:gd name="T63" fmla="*/ 0 h 6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15"/>
                <a:gd name="T97" fmla="*/ 0 h 692"/>
                <a:gd name="T98" fmla="*/ 715 w 715"/>
                <a:gd name="T99" fmla="*/ 692 h 6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15" h="692">
                  <a:moveTo>
                    <a:pt x="78" y="691"/>
                  </a:moveTo>
                  <a:lnTo>
                    <a:pt x="77" y="692"/>
                  </a:lnTo>
                  <a:lnTo>
                    <a:pt x="78" y="679"/>
                  </a:lnTo>
                  <a:lnTo>
                    <a:pt x="79" y="666"/>
                  </a:lnTo>
                  <a:lnTo>
                    <a:pt x="81" y="654"/>
                  </a:lnTo>
                  <a:lnTo>
                    <a:pt x="83" y="642"/>
                  </a:lnTo>
                  <a:lnTo>
                    <a:pt x="87" y="630"/>
                  </a:lnTo>
                  <a:lnTo>
                    <a:pt x="90" y="617"/>
                  </a:lnTo>
                  <a:lnTo>
                    <a:pt x="93" y="606"/>
                  </a:lnTo>
                  <a:lnTo>
                    <a:pt x="97" y="596"/>
                  </a:lnTo>
                  <a:lnTo>
                    <a:pt x="107" y="572"/>
                  </a:lnTo>
                  <a:lnTo>
                    <a:pt x="117" y="551"/>
                  </a:lnTo>
                  <a:lnTo>
                    <a:pt x="131" y="530"/>
                  </a:lnTo>
                  <a:lnTo>
                    <a:pt x="145" y="510"/>
                  </a:lnTo>
                  <a:lnTo>
                    <a:pt x="160" y="489"/>
                  </a:lnTo>
                  <a:lnTo>
                    <a:pt x="178" y="470"/>
                  </a:lnTo>
                  <a:lnTo>
                    <a:pt x="197" y="450"/>
                  </a:lnTo>
                  <a:lnTo>
                    <a:pt x="217" y="432"/>
                  </a:lnTo>
                  <a:lnTo>
                    <a:pt x="238" y="413"/>
                  </a:lnTo>
                  <a:lnTo>
                    <a:pt x="260" y="395"/>
                  </a:lnTo>
                  <a:lnTo>
                    <a:pt x="283" y="377"/>
                  </a:lnTo>
                  <a:lnTo>
                    <a:pt x="307" y="359"/>
                  </a:lnTo>
                  <a:lnTo>
                    <a:pt x="409" y="287"/>
                  </a:lnTo>
                  <a:lnTo>
                    <a:pt x="516" y="216"/>
                  </a:lnTo>
                  <a:lnTo>
                    <a:pt x="543" y="197"/>
                  </a:lnTo>
                  <a:lnTo>
                    <a:pt x="569" y="178"/>
                  </a:lnTo>
                  <a:lnTo>
                    <a:pt x="595" y="158"/>
                  </a:lnTo>
                  <a:lnTo>
                    <a:pt x="621" y="139"/>
                  </a:lnTo>
                  <a:lnTo>
                    <a:pt x="645" y="118"/>
                  </a:lnTo>
                  <a:lnTo>
                    <a:pt x="670" y="98"/>
                  </a:lnTo>
                  <a:lnTo>
                    <a:pt x="692" y="75"/>
                  </a:lnTo>
                  <a:lnTo>
                    <a:pt x="715" y="53"/>
                  </a:lnTo>
                  <a:lnTo>
                    <a:pt x="660" y="0"/>
                  </a:lnTo>
                  <a:lnTo>
                    <a:pt x="639" y="20"/>
                  </a:lnTo>
                  <a:lnTo>
                    <a:pt x="617" y="39"/>
                  </a:lnTo>
                  <a:lnTo>
                    <a:pt x="595" y="59"/>
                  </a:lnTo>
                  <a:lnTo>
                    <a:pt x="572" y="78"/>
                  </a:lnTo>
                  <a:lnTo>
                    <a:pt x="548" y="97"/>
                  </a:lnTo>
                  <a:lnTo>
                    <a:pt x="523" y="116"/>
                  </a:lnTo>
                  <a:lnTo>
                    <a:pt x="498" y="134"/>
                  </a:lnTo>
                  <a:lnTo>
                    <a:pt x="472" y="152"/>
                  </a:lnTo>
                  <a:lnTo>
                    <a:pt x="365" y="224"/>
                  </a:lnTo>
                  <a:lnTo>
                    <a:pt x="262" y="296"/>
                  </a:lnTo>
                  <a:lnTo>
                    <a:pt x="236" y="315"/>
                  </a:lnTo>
                  <a:lnTo>
                    <a:pt x="212" y="335"/>
                  </a:lnTo>
                  <a:lnTo>
                    <a:pt x="188" y="354"/>
                  </a:lnTo>
                  <a:lnTo>
                    <a:pt x="164" y="374"/>
                  </a:lnTo>
                  <a:lnTo>
                    <a:pt x="142" y="396"/>
                  </a:lnTo>
                  <a:lnTo>
                    <a:pt x="121" y="418"/>
                  </a:lnTo>
                  <a:lnTo>
                    <a:pt x="101" y="440"/>
                  </a:lnTo>
                  <a:lnTo>
                    <a:pt x="82" y="464"/>
                  </a:lnTo>
                  <a:lnTo>
                    <a:pt x="66" y="488"/>
                  </a:lnTo>
                  <a:lnTo>
                    <a:pt x="51" y="513"/>
                  </a:lnTo>
                  <a:lnTo>
                    <a:pt x="36" y="539"/>
                  </a:lnTo>
                  <a:lnTo>
                    <a:pt x="25" y="567"/>
                  </a:lnTo>
                  <a:lnTo>
                    <a:pt x="20" y="581"/>
                  </a:lnTo>
                  <a:lnTo>
                    <a:pt x="15" y="596"/>
                  </a:lnTo>
                  <a:lnTo>
                    <a:pt x="11" y="611"/>
                  </a:lnTo>
                  <a:lnTo>
                    <a:pt x="8" y="627"/>
                  </a:lnTo>
                  <a:lnTo>
                    <a:pt x="5" y="642"/>
                  </a:lnTo>
                  <a:lnTo>
                    <a:pt x="2" y="657"/>
                  </a:lnTo>
                  <a:lnTo>
                    <a:pt x="1" y="674"/>
                  </a:lnTo>
                  <a:lnTo>
                    <a:pt x="0" y="689"/>
                  </a:lnTo>
                  <a:lnTo>
                    <a:pt x="0" y="691"/>
                  </a:lnTo>
                  <a:lnTo>
                    <a:pt x="78" y="69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3" name="Freeform 611"/>
            <p:cNvSpPr>
              <a:spLocks/>
            </p:cNvSpPr>
            <p:nvPr/>
          </p:nvSpPr>
          <p:spPr bwMode="auto">
            <a:xfrm>
              <a:off x="2996" y="1525"/>
              <a:ext cx="11" cy="24"/>
            </a:xfrm>
            <a:custGeom>
              <a:avLst/>
              <a:gdLst>
                <a:gd name="T0" fmla="*/ 0 w 178"/>
                <a:gd name="T1" fmla="*/ 0 h 382"/>
                <a:gd name="T2" fmla="*/ 0 w 178"/>
                <a:gd name="T3" fmla="*/ 0 h 382"/>
                <a:gd name="T4" fmla="*/ 0 w 178"/>
                <a:gd name="T5" fmla="*/ 0 h 382"/>
                <a:gd name="T6" fmla="*/ 0 w 178"/>
                <a:gd name="T7" fmla="*/ 0 h 382"/>
                <a:gd name="T8" fmla="*/ 0 w 178"/>
                <a:gd name="T9" fmla="*/ 0 h 382"/>
                <a:gd name="T10" fmla="*/ 0 w 178"/>
                <a:gd name="T11" fmla="*/ 0 h 382"/>
                <a:gd name="T12" fmla="*/ 0 w 178"/>
                <a:gd name="T13" fmla="*/ 0 h 382"/>
                <a:gd name="T14" fmla="*/ 0 w 178"/>
                <a:gd name="T15" fmla="*/ 0 h 382"/>
                <a:gd name="T16" fmla="*/ 0 w 178"/>
                <a:gd name="T17" fmla="*/ 0 h 382"/>
                <a:gd name="T18" fmla="*/ 0 w 178"/>
                <a:gd name="T19" fmla="*/ 0 h 382"/>
                <a:gd name="T20" fmla="*/ 0 w 178"/>
                <a:gd name="T21" fmla="*/ 0 h 382"/>
                <a:gd name="T22" fmla="*/ 0 w 178"/>
                <a:gd name="T23" fmla="*/ 0 h 382"/>
                <a:gd name="T24" fmla="*/ 0 w 178"/>
                <a:gd name="T25" fmla="*/ 0 h 382"/>
                <a:gd name="T26" fmla="*/ 0 w 178"/>
                <a:gd name="T27" fmla="*/ 0 h 382"/>
                <a:gd name="T28" fmla="*/ 0 w 178"/>
                <a:gd name="T29" fmla="*/ 0 h 382"/>
                <a:gd name="T30" fmla="*/ 0 w 178"/>
                <a:gd name="T31" fmla="*/ 0 h 382"/>
                <a:gd name="T32" fmla="*/ 0 w 178"/>
                <a:gd name="T33" fmla="*/ 0 h 382"/>
                <a:gd name="T34" fmla="*/ 0 w 178"/>
                <a:gd name="T35" fmla="*/ 0 h 382"/>
                <a:gd name="T36" fmla="*/ 0 w 178"/>
                <a:gd name="T37" fmla="*/ 0 h 382"/>
                <a:gd name="T38" fmla="*/ 0 w 178"/>
                <a:gd name="T39" fmla="*/ 0 h 382"/>
                <a:gd name="T40" fmla="*/ 0 w 178"/>
                <a:gd name="T41" fmla="*/ 0 h 382"/>
                <a:gd name="T42" fmla="*/ 0 w 178"/>
                <a:gd name="T43" fmla="*/ 0 h 382"/>
                <a:gd name="T44" fmla="*/ 0 w 178"/>
                <a:gd name="T45" fmla="*/ 0 h 382"/>
                <a:gd name="T46" fmla="*/ 0 w 178"/>
                <a:gd name="T47" fmla="*/ 0 h 382"/>
                <a:gd name="T48" fmla="*/ 0 w 178"/>
                <a:gd name="T49" fmla="*/ 0 h 382"/>
                <a:gd name="T50" fmla="*/ 0 w 178"/>
                <a:gd name="T51" fmla="*/ 0 h 382"/>
                <a:gd name="T52" fmla="*/ 0 w 178"/>
                <a:gd name="T53" fmla="*/ 0 h 382"/>
                <a:gd name="T54" fmla="*/ 0 w 178"/>
                <a:gd name="T55" fmla="*/ 0 h 382"/>
                <a:gd name="T56" fmla="*/ 0 w 178"/>
                <a:gd name="T57" fmla="*/ 0 h 382"/>
                <a:gd name="T58" fmla="*/ 0 w 178"/>
                <a:gd name="T59" fmla="*/ 0 h 382"/>
                <a:gd name="T60" fmla="*/ 0 w 178"/>
                <a:gd name="T61" fmla="*/ 0 h 382"/>
                <a:gd name="T62" fmla="*/ 0 w 178"/>
                <a:gd name="T63" fmla="*/ 0 h 382"/>
                <a:gd name="T64" fmla="*/ 0 w 178"/>
                <a:gd name="T65" fmla="*/ 0 h 382"/>
                <a:gd name="T66" fmla="*/ 0 w 178"/>
                <a:gd name="T67" fmla="*/ 0 h 382"/>
                <a:gd name="T68" fmla="*/ 0 w 178"/>
                <a:gd name="T69" fmla="*/ 0 h 382"/>
                <a:gd name="T70" fmla="*/ 0 w 178"/>
                <a:gd name="T71" fmla="*/ 0 h 382"/>
                <a:gd name="T72" fmla="*/ 0 w 178"/>
                <a:gd name="T73" fmla="*/ 0 h 3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78"/>
                <a:gd name="T112" fmla="*/ 0 h 382"/>
                <a:gd name="T113" fmla="*/ 178 w 178"/>
                <a:gd name="T114" fmla="*/ 382 h 38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78" h="382">
                  <a:moveTo>
                    <a:pt x="178" y="382"/>
                  </a:moveTo>
                  <a:lnTo>
                    <a:pt x="178" y="382"/>
                  </a:lnTo>
                  <a:lnTo>
                    <a:pt x="178" y="365"/>
                  </a:lnTo>
                  <a:lnTo>
                    <a:pt x="177" y="347"/>
                  </a:lnTo>
                  <a:lnTo>
                    <a:pt x="175" y="331"/>
                  </a:lnTo>
                  <a:lnTo>
                    <a:pt x="173" y="315"/>
                  </a:lnTo>
                  <a:lnTo>
                    <a:pt x="168" y="284"/>
                  </a:lnTo>
                  <a:lnTo>
                    <a:pt x="160" y="254"/>
                  </a:lnTo>
                  <a:lnTo>
                    <a:pt x="152" y="225"/>
                  </a:lnTo>
                  <a:lnTo>
                    <a:pt x="144" y="199"/>
                  </a:lnTo>
                  <a:lnTo>
                    <a:pt x="135" y="173"/>
                  </a:lnTo>
                  <a:lnTo>
                    <a:pt x="124" y="150"/>
                  </a:lnTo>
                  <a:lnTo>
                    <a:pt x="106" y="105"/>
                  </a:lnTo>
                  <a:lnTo>
                    <a:pt x="91" y="65"/>
                  </a:lnTo>
                  <a:lnTo>
                    <a:pt x="86" y="47"/>
                  </a:lnTo>
                  <a:lnTo>
                    <a:pt x="81" y="30"/>
                  </a:lnTo>
                  <a:lnTo>
                    <a:pt x="78" y="14"/>
                  </a:lnTo>
                  <a:lnTo>
                    <a:pt x="78" y="0"/>
                  </a:lnTo>
                  <a:lnTo>
                    <a:pt x="0" y="0"/>
                  </a:lnTo>
                  <a:lnTo>
                    <a:pt x="1" y="23"/>
                  </a:lnTo>
                  <a:lnTo>
                    <a:pt x="6" y="45"/>
                  </a:lnTo>
                  <a:lnTo>
                    <a:pt x="11" y="68"/>
                  </a:lnTo>
                  <a:lnTo>
                    <a:pt x="18" y="90"/>
                  </a:lnTo>
                  <a:lnTo>
                    <a:pt x="34" y="133"/>
                  </a:lnTo>
                  <a:lnTo>
                    <a:pt x="53" y="178"/>
                  </a:lnTo>
                  <a:lnTo>
                    <a:pt x="62" y="201"/>
                  </a:lnTo>
                  <a:lnTo>
                    <a:pt x="71" y="224"/>
                  </a:lnTo>
                  <a:lnTo>
                    <a:pt x="78" y="249"/>
                  </a:lnTo>
                  <a:lnTo>
                    <a:pt x="86" y="274"/>
                  </a:lnTo>
                  <a:lnTo>
                    <a:pt x="92" y="299"/>
                  </a:lnTo>
                  <a:lnTo>
                    <a:pt x="96" y="326"/>
                  </a:lnTo>
                  <a:lnTo>
                    <a:pt x="98" y="339"/>
                  </a:lnTo>
                  <a:lnTo>
                    <a:pt x="99" y="354"/>
                  </a:lnTo>
                  <a:lnTo>
                    <a:pt x="100" y="367"/>
                  </a:lnTo>
                  <a:lnTo>
                    <a:pt x="100" y="382"/>
                  </a:lnTo>
                  <a:lnTo>
                    <a:pt x="178" y="3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4" name="Freeform 612"/>
            <p:cNvSpPr>
              <a:spLocks/>
            </p:cNvSpPr>
            <p:nvPr/>
          </p:nvSpPr>
          <p:spPr bwMode="auto">
            <a:xfrm>
              <a:off x="3002" y="1548"/>
              <a:ext cx="10" cy="6"/>
            </a:xfrm>
            <a:custGeom>
              <a:avLst/>
              <a:gdLst>
                <a:gd name="T0" fmla="*/ 0 w 150"/>
                <a:gd name="T1" fmla="*/ 0 h 87"/>
                <a:gd name="T2" fmla="*/ 0 w 150"/>
                <a:gd name="T3" fmla="*/ 0 h 87"/>
                <a:gd name="T4" fmla="*/ 0 w 150"/>
                <a:gd name="T5" fmla="*/ 0 h 87"/>
                <a:gd name="T6" fmla="*/ 0 w 150"/>
                <a:gd name="T7" fmla="*/ 0 h 87"/>
                <a:gd name="T8" fmla="*/ 0 w 150"/>
                <a:gd name="T9" fmla="*/ 0 h 87"/>
                <a:gd name="T10" fmla="*/ 0 w 150"/>
                <a:gd name="T11" fmla="*/ 0 h 87"/>
                <a:gd name="T12" fmla="*/ 0 w 150"/>
                <a:gd name="T13" fmla="*/ 0 h 87"/>
                <a:gd name="T14" fmla="*/ 0 w 150"/>
                <a:gd name="T15" fmla="*/ 0 h 87"/>
                <a:gd name="T16" fmla="*/ 0 w 150"/>
                <a:gd name="T17" fmla="*/ 0 h 87"/>
                <a:gd name="T18" fmla="*/ 0 w 150"/>
                <a:gd name="T19" fmla="*/ 0 h 87"/>
                <a:gd name="T20" fmla="*/ 0 w 150"/>
                <a:gd name="T21" fmla="*/ 0 h 87"/>
                <a:gd name="T22" fmla="*/ 0 w 150"/>
                <a:gd name="T23" fmla="*/ 0 h 87"/>
                <a:gd name="T24" fmla="*/ 0 w 150"/>
                <a:gd name="T25" fmla="*/ 0 h 87"/>
                <a:gd name="T26" fmla="*/ 0 w 150"/>
                <a:gd name="T27" fmla="*/ 0 h 87"/>
                <a:gd name="T28" fmla="*/ 0 w 150"/>
                <a:gd name="T29" fmla="*/ 0 h 87"/>
                <a:gd name="T30" fmla="*/ 0 w 150"/>
                <a:gd name="T31" fmla="*/ 0 h 87"/>
                <a:gd name="T32" fmla="*/ 0 w 150"/>
                <a:gd name="T33" fmla="*/ 0 h 87"/>
                <a:gd name="T34" fmla="*/ 0 w 150"/>
                <a:gd name="T35" fmla="*/ 0 h 87"/>
                <a:gd name="T36" fmla="*/ 0 w 150"/>
                <a:gd name="T37" fmla="*/ 0 h 87"/>
                <a:gd name="T38" fmla="*/ 0 w 150"/>
                <a:gd name="T39" fmla="*/ 0 h 87"/>
                <a:gd name="T40" fmla="*/ 0 w 150"/>
                <a:gd name="T41" fmla="*/ 0 h 87"/>
                <a:gd name="T42" fmla="*/ 0 w 150"/>
                <a:gd name="T43" fmla="*/ 0 h 87"/>
                <a:gd name="T44" fmla="*/ 0 w 150"/>
                <a:gd name="T45" fmla="*/ 0 h 87"/>
                <a:gd name="T46" fmla="*/ 0 w 150"/>
                <a:gd name="T47" fmla="*/ 0 h 87"/>
                <a:gd name="T48" fmla="*/ 0 w 150"/>
                <a:gd name="T49" fmla="*/ 0 h 87"/>
                <a:gd name="T50" fmla="*/ 0 w 150"/>
                <a:gd name="T51" fmla="*/ 0 h 87"/>
                <a:gd name="T52" fmla="*/ 0 w 150"/>
                <a:gd name="T53" fmla="*/ 0 h 87"/>
                <a:gd name="T54" fmla="*/ 0 w 150"/>
                <a:gd name="T55" fmla="*/ 0 h 87"/>
                <a:gd name="T56" fmla="*/ 0 w 150"/>
                <a:gd name="T57" fmla="*/ 0 h 87"/>
                <a:gd name="T58" fmla="*/ 0 w 150"/>
                <a:gd name="T59" fmla="*/ 0 h 87"/>
                <a:gd name="T60" fmla="*/ 0 w 150"/>
                <a:gd name="T61" fmla="*/ 0 h 87"/>
                <a:gd name="T62" fmla="*/ 0 w 150"/>
                <a:gd name="T63" fmla="*/ 0 h 87"/>
                <a:gd name="T64" fmla="*/ 0 w 150"/>
                <a:gd name="T65" fmla="*/ 0 h 87"/>
                <a:gd name="T66" fmla="*/ 0 w 150"/>
                <a:gd name="T67" fmla="*/ 0 h 87"/>
                <a:gd name="T68" fmla="*/ 0 w 150"/>
                <a:gd name="T69" fmla="*/ 0 h 87"/>
                <a:gd name="T70" fmla="*/ 0 w 150"/>
                <a:gd name="T71" fmla="*/ 0 h 87"/>
                <a:gd name="T72" fmla="*/ 0 w 150"/>
                <a:gd name="T73" fmla="*/ 0 h 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87"/>
                <a:gd name="T113" fmla="*/ 150 w 150"/>
                <a:gd name="T114" fmla="*/ 87 h 8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87">
                  <a:moveTo>
                    <a:pt x="98" y="10"/>
                  </a:moveTo>
                  <a:lnTo>
                    <a:pt x="94" y="13"/>
                  </a:lnTo>
                  <a:lnTo>
                    <a:pt x="97" y="11"/>
                  </a:lnTo>
                  <a:lnTo>
                    <a:pt x="99" y="10"/>
                  </a:lnTo>
                  <a:lnTo>
                    <a:pt x="98" y="10"/>
                  </a:lnTo>
                  <a:lnTo>
                    <a:pt x="96" y="10"/>
                  </a:lnTo>
                  <a:lnTo>
                    <a:pt x="93" y="9"/>
                  </a:lnTo>
                  <a:lnTo>
                    <a:pt x="90" y="8"/>
                  </a:lnTo>
                  <a:lnTo>
                    <a:pt x="86" y="7"/>
                  </a:lnTo>
                  <a:lnTo>
                    <a:pt x="82" y="5"/>
                  </a:lnTo>
                  <a:lnTo>
                    <a:pt x="79" y="4"/>
                  </a:lnTo>
                  <a:lnTo>
                    <a:pt x="76" y="2"/>
                  </a:lnTo>
                  <a:lnTo>
                    <a:pt x="75" y="1"/>
                  </a:lnTo>
                  <a:lnTo>
                    <a:pt x="74" y="0"/>
                  </a:lnTo>
                  <a:lnTo>
                    <a:pt x="75" y="2"/>
                  </a:lnTo>
                  <a:lnTo>
                    <a:pt x="77" y="5"/>
                  </a:lnTo>
                  <a:lnTo>
                    <a:pt x="78" y="13"/>
                  </a:lnTo>
                  <a:lnTo>
                    <a:pt x="0" y="13"/>
                  </a:lnTo>
                  <a:lnTo>
                    <a:pt x="3" y="29"/>
                  </a:lnTo>
                  <a:lnTo>
                    <a:pt x="8" y="41"/>
                  </a:lnTo>
                  <a:lnTo>
                    <a:pt x="15" y="51"/>
                  </a:lnTo>
                  <a:lnTo>
                    <a:pt x="22" y="58"/>
                  </a:lnTo>
                  <a:lnTo>
                    <a:pt x="31" y="65"/>
                  </a:lnTo>
                  <a:lnTo>
                    <a:pt x="40" y="71"/>
                  </a:lnTo>
                  <a:lnTo>
                    <a:pt x="49" y="76"/>
                  </a:lnTo>
                  <a:lnTo>
                    <a:pt x="58" y="80"/>
                  </a:lnTo>
                  <a:lnTo>
                    <a:pt x="68" y="83"/>
                  </a:lnTo>
                  <a:lnTo>
                    <a:pt x="79" y="85"/>
                  </a:lnTo>
                  <a:lnTo>
                    <a:pt x="89" y="87"/>
                  </a:lnTo>
                  <a:lnTo>
                    <a:pt x="100" y="87"/>
                  </a:lnTo>
                  <a:lnTo>
                    <a:pt x="113" y="86"/>
                  </a:lnTo>
                  <a:lnTo>
                    <a:pt x="125" y="83"/>
                  </a:lnTo>
                  <a:lnTo>
                    <a:pt x="137" y="77"/>
                  </a:lnTo>
                  <a:lnTo>
                    <a:pt x="150" y="67"/>
                  </a:lnTo>
                  <a:lnTo>
                    <a:pt x="145" y="71"/>
                  </a:lnTo>
                  <a:lnTo>
                    <a:pt x="98" y="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5" name="Freeform 613"/>
            <p:cNvSpPr>
              <a:spLocks/>
            </p:cNvSpPr>
            <p:nvPr/>
          </p:nvSpPr>
          <p:spPr bwMode="auto">
            <a:xfrm>
              <a:off x="3009" y="1531"/>
              <a:ext cx="31" cy="22"/>
            </a:xfrm>
            <a:custGeom>
              <a:avLst/>
              <a:gdLst>
                <a:gd name="T0" fmla="*/ 0 w 512"/>
                <a:gd name="T1" fmla="*/ 0 h 353"/>
                <a:gd name="T2" fmla="*/ 0 w 512"/>
                <a:gd name="T3" fmla="*/ 0 h 353"/>
                <a:gd name="T4" fmla="*/ 0 w 512"/>
                <a:gd name="T5" fmla="*/ 0 h 353"/>
                <a:gd name="T6" fmla="*/ 0 w 512"/>
                <a:gd name="T7" fmla="*/ 0 h 353"/>
                <a:gd name="T8" fmla="*/ 0 w 512"/>
                <a:gd name="T9" fmla="*/ 0 h 353"/>
                <a:gd name="T10" fmla="*/ 0 w 512"/>
                <a:gd name="T11" fmla="*/ 0 h 353"/>
                <a:gd name="T12" fmla="*/ 0 w 512"/>
                <a:gd name="T13" fmla="*/ 0 h 353"/>
                <a:gd name="T14" fmla="*/ 0 w 512"/>
                <a:gd name="T15" fmla="*/ 0 h 353"/>
                <a:gd name="T16" fmla="*/ 0 w 512"/>
                <a:gd name="T17" fmla="*/ 0 h 353"/>
                <a:gd name="T18" fmla="*/ 0 w 512"/>
                <a:gd name="T19" fmla="*/ 0 h 353"/>
                <a:gd name="T20" fmla="*/ 0 w 512"/>
                <a:gd name="T21" fmla="*/ 0 h 353"/>
                <a:gd name="T22" fmla="*/ 0 w 512"/>
                <a:gd name="T23" fmla="*/ 0 h 353"/>
                <a:gd name="T24" fmla="*/ 0 w 512"/>
                <a:gd name="T25" fmla="*/ 0 h 353"/>
                <a:gd name="T26" fmla="*/ 0 w 512"/>
                <a:gd name="T27" fmla="*/ 0 h 353"/>
                <a:gd name="T28" fmla="*/ 0 w 512"/>
                <a:gd name="T29" fmla="*/ 0 h 353"/>
                <a:gd name="T30" fmla="*/ 0 w 512"/>
                <a:gd name="T31" fmla="*/ 0 h 353"/>
                <a:gd name="T32" fmla="*/ 0 w 512"/>
                <a:gd name="T33" fmla="*/ 0 h 353"/>
                <a:gd name="T34" fmla="*/ 0 w 512"/>
                <a:gd name="T35" fmla="*/ 0 h 353"/>
                <a:gd name="T36" fmla="*/ 0 w 512"/>
                <a:gd name="T37" fmla="*/ 0 h 353"/>
                <a:gd name="T38" fmla="*/ 0 w 512"/>
                <a:gd name="T39" fmla="*/ 0 h 353"/>
                <a:gd name="T40" fmla="*/ 0 w 512"/>
                <a:gd name="T41" fmla="*/ 0 h 353"/>
                <a:gd name="T42" fmla="*/ 0 w 512"/>
                <a:gd name="T43" fmla="*/ 0 h 353"/>
                <a:gd name="T44" fmla="*/ 0 w 512"/>
                <a:gd name="T45" fmla="*/ 0 h 353"/>
                <a:gd name="T46" fmla="*/ 0 w 512"/>
                <a:gd name="T47" fmla="*/ 0 h 353"/>
                <a:gd name="T48" fmla="*/ 0 w 512"/>
                <a:gd name="T49" fmla="*/ 0 h 353"/>
                <a:gd name="T50" fmla="*/ 0 w 512"/>
                <a:gd name="T51" fmla="*/ 0 h 353"/>
                <a:gd name="T52" fmla="*/ 0 w 512"/>
                <a:gd name="T53" fmla="*/ 0 h 353"/>
                <a:gd name="T54" fmla="*/ 0 w 512"/>
                <a:gd name="T55" fmla="*/ 0 h 353"/>
                <a:gd name="T56" fmla="*/ 0 w 512"/>
                <a:gd name="T57" fmla="*/ 0 h 353"/>
                <a:gd name="T58" fmla="*/ 0 w 512"/>
                <a:gd name="T59" fmla="*/ 0 h 353"/>
                <a:gd name="T60" fmla="*/ 0 w 512"/>
                <a:gd name="T61" fmla="*/ 0 h 353"/>
                <a:gd name="T62" fmla="*/ 0 w 512"/>
                <a:gd name="T63" fmla="*/ 0 h 353"/>
                <a:gd name="T64" fmla="*/ 0 w 512"/>
                <a:gd name="T65" fmla="*/ 0 h 353"/>
                <a:gd name="T66" fmla="*/ 0 w 512"/>
                <a:gd name="T67" fmla="*/ 0 h 353"/>
                <a:gd name="T68" fmla="*/ 0 w 512"/>
                <a:gd name="T69" fmla="*/ 0 h 353"/>
                <a:gd name="T70" fmla="*/ 0 w 512"/>
                <a:gd name="T71" fmla="*/ 0 h 353"/>
                <a:gd name="T72" fmla="*/ 0 w 512"/>
                <a:gd name="T73" fmla="*/ 0 h 353"/>
                <a:gd name="T74" fmla="*/ 0 w 512"/>
                <a:gd name="T75" fmla="*/ 0 h 353"/>
                <a:gd name="T76" fmla="*/ 0 w 512"/>
                <a:gd name="T77" fmla="*/ 0 h 353"/>
                <a:gd name="T78" fmla="*/ 0 w 512"/>
                <a:gd name="T79" fmla="*/ 0 h 353"/>
                <a:gd name="T80" fmla="*/ 0 w 512"/>
                <a:gd name="T81" fmla="*/ 0 h 353"/>
                <a:gd name="T82" fmla="*/ 0 w 512"/>
                <a:gd name="T83" fmla="*/ 0 h 353"/>
                <a:gd name="T84" fmla="*/ 0 w 512"/>
                <a:gd name="T85" fmla="*/ 0 h 353"/>
                <a:gd name="T86" fmla="*/ 0 w 512"/>
                <a:gd name="T87" fmla="*/ 0 h 353"/>
                <a:gd name="T88" fmla="*/ 0 w 512"/>
                <a:gd name="T89" fmla="*/ 0 h 353"/>
                <a:gd name="T90" fmla="*/ 0 w 512"/>
                <a:gd name="T91" fmla="*/ 0 h 353"/>
                <a:gd name="T92" fmla="*/ 0 w 512"/>
                <a:gd name="T93" fmla="*/ 0 h 353"/>
                <a:gd name="T94" fmla="*/ 0 w 512"/>
                <a:gd name="T95" fmla="*/ 0 h 353"/>
                <a:gd name="T96" fmla="*/ 0 w 512"/>
                <a:gd name="T97" fmla="*/ 0 h 353"/>
                <a:gd name="T98" fmla="*/ 0 w 512"/>
                <a:gd name="T99" fmla="*/ 0 h 353"/>
                <a:gd name="T100" fmla="*/ 0 w 512"/>
                <a:gd name="T101" fmla="*/ 0 h 353"/>
                <a:gd name="T102" fmla="*/ 0 w 512"/>
                <a:gd name="T103" fmla="*/ 0 h 353"/>
                <a:gd name="T104" fmla="*/ 0 w 512"/>
                <a:gd name="T105" fmla="*/ 0 h 3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12"/>
                <a:gd name="T160" fmla="*/ 0 h 353"/>
                <a:gd name="T161" fmla="*/ 512 w 512"/>
                <a:gd name="T162" fmla="*/ 353 h 3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12" h="353">
                  <a:moveTo>
                    <a:pt x="434" y="1"/>
                  </a:moveTo>
                  <a:lnTo>
                    <a:pt x="434" y="0"/>
                  </a:lnTo>
                  <a:lnTo>
                    <a:pt x="433" y="16"/>
                  </a:lnTo>
                  <a:lnTo>
                    <a:pt x="431" y="29"/>
                  </a:lnTo>
                  <a:lnTo>
                    <a:pt x="427" y="42"/>
                  </a:lnTo>
                  <a:lnTo>
                    <a:pt x="423" y="53"/>
                  </a:lnTo>
                  <a:lnTo>
                    <a:pt x="417" y="65"/>
                  </a:lnTo>
                  <a:lnTo>
                    <a:pt x="410" y="75"/>
                  </a:lnTo>
                  <a:lnTo>
                    <a:pt x="403" y="84"/>
                  </a:lnTo>
                  <a:lnTo>
                    <a:pt x="395" y="93"/>
                  </a:lnTo>
                  <a:lnTo>
                    <a:pt x="385" y="103"/>
                  </a:lnTo>
                  <a:lnTo>
                    <a:pt x="374" y="111"/>
                  </a:lnTo>
                  <a:lnTo>
                    <a:pt x="362" y="120"/>
                  </a:lnTo>
                  <a:lnTo>
                    <a:pt x="349" y="128"/>
                  </a:lnTo>
                  <a:lnTo>
                    <a:pt x="335" y="135"/>
                  </a:lnTo>
                  <a:lnTo>
                    <a:pt x="321" y="143"/>
                  </a:lnTo>
                  <a:lnTo>
                    <a:pt x="306" y="151"/>
                  </a:lnTo>
                  <a:lnTo>
                    <a:pt x="290" y="157"/>
                  </a:lnTo>
                  <a:lnTo>
                    <a:pt x="219" y="186"/>
                  </a:lnTo>
                  <a:lnTo>
                    <a:pt x="145" y="214"/>
                  </a:lnTo>
                  <a:lnTo>
                    <a:pt x="106" y="230"/>
                  </a:lnTo>
                  <a:lnTo>
                    <a:pt x="70" y="248"/>
                  </a:lnTo>
                  <a:lnTo>
                    <a:pt x="52" y="257"/>
                  </a:lnTo>
                  <a:lnTo>
                    <a:pt x="34" y="269"/>
                  </a:lnTo>
                  <a:lnTo>
                    <a:pt x="17" y="280"/>
                  </a:lnTo>
                  <a:lnTo>
                    <a:pt x="0" y="292"/>
                  </a:lnTo>
                  <a:lnTo>
                    <a:pt x="47" y="353"/>
                  </a:lnTo>
                  <a:lnTo>
                    <a:pt x="61" y="343"/>
                  </a:lnTo>
                  <a:lnTo>
                    <a:pt x="75" y="334"/>
                  </a:lnTo>
                  <a:lnTo>
                    <a:pt x="89" y="325"/>
                  </a:lnTo>
                  <a:lnTo>
                    <a:pt x="105" y="317"/>
                  </a:lnTo>
                  <a:lnTo>
                    <a:pt x="139" y="300"/>
                  </a:lnTo>
                  <a:lnTo>
                    <a:pt x="172" y="286"/>
                  </a:lnTo>
                  <a:lnTo>
                    <a:pt x="246" y="257"/>
                  </a:lnTo>
                  <a:lnTo>
                    <a:pt x="319" y="229"/>
                  </a:lnTo>
                  <a:lnTo>
                    <a:pt x="337" y="220"/>
                  </a:lnTo>
                  <a:lnTo>
                    <a:pt x="355" y="212"/>
                  </a:lnTo>
                  <a:lnTo>
                    <a:pt x="372" y="204"/>
                  </a:lnTo>
                  <a:lnTo>
                    <a:pt x="389" y="194"/>
                  </a:lnTo>
                  <a:lnTo>
                    <a:pt x="405" y="184"/>
                  </a:lnTo>
                  <a:lnTo>
                    <a:pt x="421" y="173"/>
                  </a:lnTo>
                  <a:lnTo>
                    <a:pt x="435" y="161"/>
                  </a:lnTo>
                  <a:lnTo>
                    <a:pt x="449" y="148"/>
                  </a:lnTo>
                  <a:lnTo>
                    <a:pt x="463" y="134"/>
                  </a:lnTo>
                  <a:lnTo>
                    <a:pt x="474" y="119"/>
                  </a:lnTo>
                  <a:lnTo>
                    <a:pt x="484" y="103"/>
                  </a:lnTo>
                  <a:lnTo>
                    <a:pt x="493" y="84"/>
                  </a:lnTo>
                  <a:lnTo>
                    <a:pt x="500" y="66"/>
                  </a:lnTo>
                  <a:lnTo>
                    <a:pt x="507" y="45"/>
                  </a:lnTo>
                  <a:lnTo>
                    <a:pt x="510" y="25"/>
                  </a:lnTo>
                  <a:lnTo>
                    <a:pt x="511" y="2"/>
                  </a:lnTo>
                  <a:lnTo>
                    <a:pt x="512" y="1"/>
                  </a:lnTo>
                  <a:lnTo>
                    <a:pt x="434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6" name="Freeform 614"/>
            <p:cNvSpPr>
              <a:spLocks/>
            </p:cNvSpPr>
            <p:nvPr/>
          </p:nvSpPr>
          <p:spPr bwMode="auto">
            <a:xfrm>
              <a:off x="3035" y="1498"/>
              <a:ext cx="5" cy="33"/>
            </a:xfrm>
            <a:custGeom>
              <a:avLst/>
              <a:gdLst>
                <a:gd name="T0" fmla="*/ 0 w 85"/>
                <a:gd name="T1" fmla="*/ 0 h 527"/>
                <a:gd name="T2" fmla="*/ 0 w 85"/>
                <a:gd name="T3" fmla="*/ 0 h 527"/>
                <a:gd name="T4" fmla="*/ 0 w 85"/>
                <a:gd name="T5" fmla="*/ 0 h 527"/>
                <a:gd name="T6" fmla="*/ 0 w 85"/>
                <a:gd name="T7" fmla="*/ 0 h 527"/>
                <a:gd name="T8" fmla="*/ 0 w 85"/>
                <a:gd name="T9" fmla="*/ 0 h 527"/>
                <a:gd name="T10" fmla="*/ 0 w 85"/>
                <a:gd name="T11" fmla="*/ 0 h 527"/>
                <a:gd name="T12" fmla="*/ 0 w 85"/>
                <a:gd name="T13" fmla="*/ 0 h 527"/>
                <a:gd name="T14" fmla="*/ 0 w 85"/>
                <a:gd name="T15" fmla="*/ 0 h 527"/>
                <a:gd name="T16" fmla="*/ 0 w 85"/>
                <a:gd name="T17" fmla="*/ 0 h 527"/>
                <a:gd name="T18" fmla="*/ 0 w 85"/>
                <a:gd name="T19" fmla="*/ 0 h 527"/>
                <a:gd name="T20" fmla="*/ 0 w 85"/>
                <a:gd name="T21" fmla="*/ 0 h 527"/>
                <a:gd name="T22" fmla="*/ 0 w 85"/>
                <a:gd name="T23" fmla="*/ 0 h 527"/>
                <a:gd name="T24" fmla="*/ 0 w 85"/>
                <a:gd name="T25" fmla="*/ 0 h 527"/>
                <a:gd name="T26" fmla="*/ 0 w 85"/>
                <a:gd name="T27" fmla="*/ 0 h 527"/>
                <a:gd name="T28" fmla="*/ 0 w 85"/>
                <a:gd name="T29" fmla="*/ 0 h 527"/>
                <a:gd name="T30" fmla="*/ 0 w 85"/>
                <a:gd name="T31" fmla="*/ 0 h 527"/>
                <a:gd name="T32" fmla="*/ 0 w 85"/>
                <a:gd name="T33" fmla="*/ 0 h 527"/>
                <a:gd name="T34" fmla="*/ 0 w 85"/>
                <a:gd name="T35" fmla="*/ 0 h 527"/>
                <a:gd name="T36" fmla="*/ 0 w 85"/>
                <a:gd name="T37" fmla="*/ 0 h 527"/>
                <a:gd name="T38" fmla="*/ 0 w 85"/>
                <a:gd name="T39" fmla="*/ 0 h 527"/>
                <a:gd name="T40" fmla="*/ 0 w 85"/>
                <a:gd name="T41" fmla="*/ 0 h 52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5"/>
                <a:gd name="T64" fmla="*/ 0 h 527"/>
                <a:gd name="T65" fmla="*/ 85 w 85"/>
                <a:gd name="T66" fmla="*/ 527 h 52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5" h="527">
                  <a:moveTo>
                    <a:pt x="2" y="0"/>
                  </a:moveTo>
                  <a:lnTo>
                    <a:pt x="2" y="1"/>
                  </a:lnTo>
                  <a:lnTo>
                    <a:pt x="0" y="67"/>
                  </a:lnTo>
                  <a:lnTo>
                    <a:pt x="0" y="134"/>
                  </a:lnTo>
                  <a:lnTo>
                    <a:pt x="1" y="199"/>
                  </a:lnTo>
                  <a:lnTo>
                    <a:pt x="2" y="265"/>
                  </a:lnTo>
                  <a:lnTo>
                    <a:pt x="4" y="330"/>
                  </a:lnTo>
                  <a:lnTo>
                    <a:pt x="5" y="396"/>
                  </a:lnTo>
                  <a:lnTo>
                    <a:pt x="6" y="462"/>
                  </a:lnTo>
                  <a:lnTo>
                    <a:pt x="7" y="527"/>
                  </a:lnTo>
                  <a:lnTo>
                    <a:pt x="85" y="527"/>
                  </a:lnTo>
                  <a:lnTo>
                    <a:pt x="84" y="461"/>
                  </a:lnTo>
                  <a:lnTo>
                    <a:pt x="83" y="395"/>
                  </a:lnTo>
                  <a:lnTo>
                    <a:pt x="81" y="328"/>
                  </a:lnTo>
                  <a:lnTo>
                    <a:pt x="80" y="264"/>
                  </a:lnTo>
                  <a:lnTo>
                    <a:pt x="79" y="198"/>
                  </a:lnTo>
                  <a:lnTo>
                    <a:pt x="78" y="133"/>
                  </a:lnTo>
                  <a:lnTo>
                    <a:pt x="78" y="68"/>
                  </a:lnTo>
                  <a:lnTo>
                    <a:pt x="79" y="3"/>
                  </a:lnTo>
                  <a:lnTo>
                    <a:pt x="79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7" name="Freeform 615"/>
            <p:cNvSpPr>
              <a:spLocks/>
            </p:cNvSpPr>
            <p:nvPr/>
          </p:nvSpPr>
          <p:spPr bwMode="auto">
            <a:xfrm>
              <a:off x="3035" y="1477"/>
              <a:ext cx="10" cy="21"/>
            </a:xfrm>
            <a:custGeom>
              <a:avLst/>
              <a:gdLst>
                <a:gd name="T0" fmla="*/ 0 w 162"/>
                <a:gd name="T1" fmla="*/ 0 h 329"/>
                <a:gd name="T2" fmla="*/ 0 w 162"/>
                <a:gd name="T3" fmla="*/ 0 h 329"/>
                <a:gd name="T4" fmla="*/ 0 w 162"/>
                <a:gd name="T5" fmla="*/ 0 h 329"/>
                <a:gd name="T6" fmla="*/ 0 w 162"/>
                <a:gd name="T7" fmla="*/ 0 h 329"/>
                <a:gd name="T8" fmla="*/ 0 w 162"/>
                <a:gd name="T9" fmla="*/ 0 h 329"/>
                <a:gd name="T10" fmla="*/ 0 w 162"/>
                <a:gd name="T11" fmla="*/ 0 h 329"/>
                <a:gd name="T12" fmla="*/ 0 w 162"/>
                <a:gd name="T13" fmla="*/ 0 h 329"/>
                <a:gd name="T14" fmla="*/ 0 w 162"/>
                <a:gd name="T15" fmla="*/ 0 h 329"/>
                <a:gd name="T16" fmla="*/ 0 w 162"/>
                <a:gd name="T17" fmla="*/ 0 h 329"/>
                <a:gd name="T18" fmla="*/ 0 w 162"/>
                <a:gd name="T19" fmla="*/ 0 h 329"/>
                <a:gd name="T20" fmla="*/ 0 w 162"/>
                <a:gd name="T21" fmla="*/ 0 h 329"/>
                <a:gd name="T22" fmla="*/ 0 w 162"/>
                <a:gd name="T23" fmla="*/ 0 h 329"/>
                <a:gd name="T24" fmla="*/ 0 w 162"/>
                <a:gd name="T25" fmla="*/ 0 h 329"/>
                <a:gd name="T26" fmla="*/ 0 w 162"/>
                <a:gd name="T27" fmla="*/ 0 h 329"/>
                <a:gd name="T28" fmla="*/ 0 w 162"/>
                <a:gd name="T29" fmla="*/ 0 h 329"/>
                <a:gd name="T30" fmla="*/ 0 w 162"/>
                <a:gd name="T31" fmla="*/ 0 h 329"/>
                <a:gd name="T32" fmla="*/ 0 w 162"/>
                <a:gd name="T33" fmla="*/ 0 h 329"/>
                <a:gd name="T34" fmla="*/ 0 w 162"/>
                <a:gd name="T35" fmla="*/ 0 h 329"/>
                <a:gd name="T36" fmla="*/ 0 w 162"/>
                <a:gd name="T37" fmla="*/ 0 h 329"/>
                <a:gd name="T38" fmla="*/ 0 w 162"/>
                <a:gd name="T39" fmla="*/ 0 h 329"/>
                <a:gd name="T40" fmla="*/ 0 w 162"/>
                <a:gd name="T41" fmla="*/ 0 h 329"/>
                <a:gd name="T42" fmla="*/ 0 w 162"/>
                <a:gd name="T43" fmla="*/ 0 h 329"/>
                <a:gd name="T44" fmla="*/ 0 w 162"/>
                <a:gd name="T45" fmla="*/ 0 h 329"/>
                <a:gd name="T46" fmla="*/ 0 w 162"/>
                <a:gd name="T47" fmla="*/ 0 h 329"/>
                <a:gd name="T48" fmla="*/ 0 w 162"/>
                <a:gd name="T49" fmla="*/ 0 h 329"/>
                <a:gd name="T50" fmla="*/ 0 w 162"/>
                <a:gd name="T51" fmla="*/ 0 h 329"/>
                <a:gd name="T52" fmla="*/ 0 w 162"/>
                <a:gd name="T53" fmla="*/ 0 h 329"/>
                <a:gd name="T54" fmla="*/ 0 w 162"/>
                <a:gd name="T55" fmla="*/ 0 h 329"/>
                <a:gd name="T56" fmla="*/ 0 w 162"/>
                <a:gd name="T57" fmla="*/ 0 h 329"/>
                <a:gd name="T58" fmla="*/ 0 w 162"/>
                <a:gd name="T59" fmla="*/ 0 h 329"/>
                <a:gd name="T60" fmla="*/ 0 w 162"/>
                <a:gd name="T61" fmla="*/ 0 h 329"/>
                <a:gd name="T62" fmla="*/ 0 w 162"/>
                <a:gd name="T63" fmla="*/ 0 h 329"/>
                <a:gd name="T64" fmla="*/ 0 w 162"/>
                <a:gd name="T65" fmla="*/ 0 h 329"/>
                <a:gd name="T66" fmla="*/ 0 w 162"/>
                <a:gd name="T67" fmla="*/ 0 h 329"/>
                <a:gd name="T68" fmla="*/ 0 w 162"/>
                <a:gd name="T69" fmla="*/ 0 h 329"/>
                <a:gd name="T70" fmla="*/ 0 w 162"/>
                <a:gd name="T71" fmla="*/ 0 h 329"/>
                <a:gd name="T72" fmla="*/ 0 w 162"/>
                <a:gd name="T73" fmla="*/ 0 h 329"/>
                <a:gd name="T74" fmla="*/ 0 w 162"/>
                <a:gd name="T75" fmla="*/ 0 h 329"/>
                <a:gd name="T76" fmla="*/ 0 w 162"/>
                <a:gd name="T77" fmla="*/ 0 h 329"/>
                <a:gd name="T78" fmla="*/ 0 w 162"/>
                <a:gd name="T79" fmla="*/ 0 h 329"/>
                <a:gd name="T80" fmla="*/ 0 w 162"/>
                <a:gd name="T81" fmla="*/ 0 h 329"/>
                <a:gd name="T82" fmla="*/ 0 w 162"/>
                <a:gd name="T83" fmla="*/ 0 h 329"/>
                <a:gd name="T84" fmla="*/ 0 w 162"/>
                <a:gd name="T85" fmla="*/ 0 h 329"/>
                <a:gd name="T86" fmla="*/ 0 w 162"/>
                <a:gd name="T87" fmla="*/ 0 h 329"/>
                <a:gd name="T88" fmla="*/ 0 w 162"/>
                <a:gd name="T89" fmla="*/ 0 h 329"/>
                <a:gd name="T90" fmla="*/ 0 w 162"/>
                <a:gd name="T91" fmla="*/ 0 h 329"/>
                <a:gd name="T92" fmla="*/ 0 w 162"/>
                <a:gd name="T93" fmla="*/ 0 h 329"/>
                <a:gd name="T94" fmla="*/ 0 w 162"/>
                <a:gd name="T95" fmla="*/ 0 h 329"/>
                <a:gd name="T96" fmla="*/ 0 w 162"/>
                <a:gd name="T97" fmla="*/ 0 h 329"/>
                <a:gd name="T98" fmla="*/ 0 w 162"/>
                <a:gd name="T99" fmla="*/ 0 h 329"/>
                <a:gd name="T100" fmla="*/ 0 w 162"/>
                <a:gd name="T101" fmla="*/ 0 h 329"/>
                <a:gd name="T102" fmla="*/ 0 w 162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2"/>
                <a:gd name="T157" fmla="*/ 0 h 329"/>
                <a:gd name="T158" fmla="*/ 162 w 162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2" h="329">
                  <a:moveTo>
                    <a:pt x="127" y="88"/>
                  </a:moveTo>
                  <a:lnTo>
                    <a:pt x="66" y="82"/>
                  </a:lnTo>
                  <a:lnTo>
                    <a:pt x="71" y="91"/>
                  </a:lnTo>
                  <a:lnTo>
                    <a:pt x="77" y="98"/>
                  </a:lnTo>
                  <a:lnTo>
                    <a:pt x="80" y="106"/>
                  </a:lnTo>
                  <a:lnTo>
                    <a:pt x="82" y="112"/>
                  </a:lnTo>
                  <a:lnTo>
                    <a:pt x="83" y="119"/>
                  </a:lnTo>
                  <a:lnTo>
                    <a:pt x="84" y="125"/>
                  </a:lnTo>
                  <a:lnTo>
                    <a:pt x="85" y="131"/>
                  </a:lnTo>
                  <a:lnTo>
                    <a:pt x="85" y="136"/>
                  </a:lnTo>
                  <a:lnTo>
                    <a:pt x="84" y="142"/>
                  </a:lnTo>
                  <a:lnTo>
                    <a:pt x="83" y="147"/>
                  </a:lnTo>
                  <a:lnTo>
                    <a:pt x="81" y="152"/>
                  </a:lnTo>
                  <a:lnTo>
                    <a:pt x="80" y="158"/>
                  </a:lnTo>
                  <a:lnTo>
                    <a:pt x="74" y="171"/>
                  </a:lnTo>
                  <a:lnTo>
                    <a:pt x="66" y="184"/>
                  </a:lnTo>
                  <a:lnTo>
                    <a:pt x="48" y="213"/>
                  </a:lnTo>
                  <a:lnTo>
                    <a:pt x="27" y="244"/>
                  </a:lnTo>
                  <a:lnTo>
                    <a:pt x="18" y="261"/>
                  </a:lnTo>
                  <a:lnTo>
                    <a:pt x="10" y="279"/>
                  </a:lnTo>
                  <a:lnTo>
                    <a:pt x="6" y="291"/>
                  </a:lnTo>
                  <a:lnTo>
                    <a:pt x="3" y="301"/>
                  </a:lnTo>
                  <a:lnTo>
                    <a:pt x="1" y="312"/>
                  </a:lnTo>
                  <a:lnTo>
                    <a:pt x="0" y="325"/>
                  </a:lnTo>
                  <a:lnTo>
                    <a:pt x="77" y="329"/>
                  </a:lnTo>
                  <a:lnTo>
                    <a:pt x="78" y="324"/>
                  </a:lnTo>
                  <a:lnTo>
                    <a:pt x="79" y="318"/>
                  </a:lnTo>
                  <a:lnTo>
                    <a:pt x="80" y="313"/>
                  </a:lnTo>
                  <a:lnTo>
                    <a:pt x="81" y="309"/>
                  </a:lnTo>
                  <a:lnTo>
                    <a:pt x="87" y="296"/>
                  </a:lnTo>
                  <a:lnTo>
                    <a:pt x="94" y="285"/>
                  </a:lnTo>
                  <a:lnTo>
                    <a:pt x="112" y="255"/>
                  </a:lnTo>
                  <a:lnTo>
                    <a:pt x="133" y="224"/>
                  </a:lnTo>
                  <a:lnTo>
                    <a:pt x="143" y="206"/>
                  </a:lnTo>
                  <a:lnTo>
                    <a:pt x="151" y="187"/>
                  </a:lnTo>
                  <a:lnTo>
                    <a:pt x="154" y="176"/>
                  </a:lnTo>
                  <a:lnTo>
                    <a:pt x="158" y="165"/>
                  </a:lnTo>
                  <a:lnTo>
                    <a:pt x="161" y="153"/>
                  </a:lnTo>
                  <a:lnTo>
                    <a:pt x="162" y="141"/>
                  </a:lnTo>
                  <a:lnTo>
                    <a:pt x="162" y="129"/>
                  </a:lnTo>
                  <a:lnTo>
                    <a:pt x="161" y="117"/>
                  </a:lnTo>
                  <a:lnTo>
                    <a:pt x="160" y="104"/>
                  </a:lnTo>
                  <a:lnTo>
                    <a:pt x="156" y="91"/>
                  </a:lnTo>
                  <a:lnTo>
                    <a:pt x="151" y="78"/>
                  </a:lnTo>
                  <a:lnTo>
                    <a:pt x="146" y="65"/>
                  </a:lnTo>
                  <a:lnTo>
                    <a:pt x="139" y="52"/>
                  </a:lnTo>
                  <a:lnTo>
                    <a:pt x="131" y="39"/>
                  </a:lnTo>
                  <a:lnTo>
                    <a:pt x="71" y="34"/>
                  </a:lnTo>
                  <a:lnTo>
                    <a:pt x="131" y="39"/>
                  </a:lnTo>
                  <a:lnTo>
                    <a:pt x="105" y="0"/>
                  </a:lnTo>
                  <a:lnTo>
                    <a:pt x="71" y="34"/>
                  </a:lnTo>
                  <a:lnTo>
                    <a:pt x="127" y="8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8" name="Freeform 616"/>
            <p:cNvSpPr>
              <a:spLocks/>
            </p:cNvSpPr>
            <p:nvPr/>
          </p:nvSpPr>
          <p:spPr bwMode="auto">
            <a:xfrm>
              <a:off x="3037" y="1480"/>
              <a:ext cx="6" cy="5"/>
            </a:xfrm>
            <a:custGeom>
              <a:avLst/>
              <a:gdLst>
                <a:gd name="T0" fmla="*/ 0 w 94"/>
                <a:gd name="T1" fmla="*/ 0 h 93"/>
                <a:gd name="T2" fmla="*/ 0 w 94"/>
                <a:gd name="T3" fmla="*/ 0 h 93"/>
                <a:gd name="T4" fmla="*/ 0 w 94"/>
                <a:gd name="T5" fmla="*/ 0 h 93"/>
                <a:gd name="T6" fmla="*/ 0 w 94"/>
                <a:gd name="T7" fmla="*/ 0 h 93"/>
                <a:gd name="T8" fmla="*/ 0 w 94"/>
                <a:gd name="T9" fmla="*/ 0 h 93"/>
                <a:gd name="T10" fmla="*/ 0 w 94"/>
                <a:gd name="T11" fmla="*/ 0 h 93"/>
                <a:gd name="T12" fmla="*/ 0 w 94"/>
                <a:gd name="T13" fmla="*/ 0 h 93"/>
                <a:gd name="T14" fmla="*/ 0 w 94"/>
                <a:gd name="T15" fmla="*/ 0 h 93"/>
                <a:gd name="T16" fmla="*/ 0 w 94"/>
                <a:gd name="T17" fmla="*/ 0 h 93"/>
                <a:gd name="T18" fmla="*/ 0 w 94"/>
                <a:gd name="T19" fmla="*/ 0 h 93"/>
                <a:gd name="T20" fmla="*/ 0 w 94"/>
                <a:gd name="T21" fmla="*/ 0 h 93"/>
                <a:gd name="T22" fmla="*/ 0 w 94"/>
                <a:gd name="T23" fmla="*/ 0 h 93"/>
                <a:gd name="T24" fmla="*/ 0 w 94"/>
                <a:gd name="T25" fmla="*/ 0 h 93"/>
                <a:gd name="T26" fmla="*/ 0 w 94"/>
                <a:gd name="T27" fmla="*/ 0 h 93"/>
                <a:gd name="T28" fmla="*/ 0 w 94"/>
                <a:gd name="T29" fmla="*/ 0 h 93"/>
                <a:gd name="T30" fmla="*/ 0 w 94"/>
                <a:gd name="T31" fmla="*/ 0 h 93"/>
                <a:gd name="T32" fmla="*/ 0 w 94"/>
                <a:gd name="T33" fmla="*/ 0 h 93"/>
                <a:gd name="T34" fmla="*/ 0 w 94"/>
                <a:gd name="T35" fmla="*/ 0 h 93"/>
                <a:gd name="T36" fmla="*/ 0 w 94"/>
                <a:gd name="T37" fmla="*/ 0 h 93"/>
                <a:gd name="T38" fmla="*/ 0 w 94"/>
                <a:gd name="T39" fmla="*/ 0 h 93"/>
                <a:gd name="T40" fmla="*/ 0 w 94"/>
                <a:gd name="T41" fmla="*/ 0 h 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93"/>
                <a:gd name="T65" fmla="*/ 94 w 94"/>
                <a:gd name="T66" fmla="*/ 93 h 9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93">
                  <a:moveTo>
                    <a:pt x="55" y="92"/>
                  </a:moveTo>
                  <a:lnTo>
                    <a:pt x="55" y="93"/>
                  </a:lnTo>
                  <a:lnTo>
                    <a:pt x="59" y="89"/>
                  </a:lnTo>
                  <a:lnTo>
                    <a:pt x="64" y="84"/>
                  </a:lnTo>
                  <a:lnTo>
                    <a:pt x="69" y="78"/>
                  </a:lnTo>
                  <a:lnTo>
                    <a:pt x="74" y="73"/>
                  </a:lnTo>
                  <a:lnTo>
                    <a:pt x="79" y="68"/>
                  </a:lnTo>
                  <a:lnTo>
                    <a:pt x="85" y="63"/>
                  </a:lnTo>
                  <a:lnTo>
                    <a:pt x="89" y="58"/>
                  </a:lnTo>
                  <a:lnTo>
                    <a:pt x="94" y="54"/>
                  </a:lnTo>
                  <a:lnTo>
                    <a:pt x="38" y="0"/>
                  </a:lnTo>
                  <a:lnTo>
                    <a:pt x="34" y="4"/>
                  </a:lnTo>
                  <a:lnTo>
                    <a:pt x="29" y="9"/>
                  </a:lnTo>
                  <a:lnTo>
                    <a:pt x="24" y="14"/>
                  </a:lnTo>
                  <a:lnTo>
                    <a:pt x="19" y="19"/>
                  </a:lnTo>
                  <a:lnTo>
                    <a:pt x="14" y="24"/>
                  </a:lnTo>
                  <a:lnTo>
                    <a:pt x="9" y="29"/>
                  </a:lnTo>
                  <a:lnTo>
                    <a:pt x="5" y="33"/>
                  </a:lnTo>
                  <a:lnTo>
                    <a:pt x="0" y="38"/>
                  </a:lnTo>
                  <a:lnTo>
                    <a:pt x="0" y="39"/>
                  </a:lnTo>
                  <a:lnTo>
                    <a:pt x="55" y="9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49" name="Freeform 617"/>
            <p:cNvSpPr>
              <a:spLocks/>
            </p:cNvSpPr>
            <p:nvPr/>
          </p:nvSpPr>
          <p:spPr bwMode="auto">
            <a:xfrm>
              <a:off x="3045" y="1486"/>
              <a:ext cx="26" cy="44"/>
            </a:xfrm>
            <a:custGeom>
              <a:avLst/>
              <a:gdLst>
                <a:gd name="T0" fmla="*/ 0 w 405"/>
                <a:gd name="T1" fmla="*/ 0 h 716"/>
                <a:gd name="T2" fmla="*/ 0 w 405"/>
                <a:gd name="T3" fmla="*/ 0 h 716"/>
                <a:gd name="T4" fmla="*/ 0 w 405"/>
                <a:gd name="T5" fmla="*/ 0 h 716"/>
                <a:gd name="T6" fmla="*/ 0 w 405"/>
                <a:gd name="T7" fmla="*/ 0 h 716"/>
                <a:gd name="T8" fmla="*/ 0 w 405"/>
                <a:gd name="T9" fmla="*/ 0 h 716"/>
                <a:gd name="T10" fmla="*/ 0 w 405"/>
                <a:gd name="T11" fmla="*/ 0 h 716"/>
                <a:gd name="T12" fmla="*/ 0 w 405"/>
                <a:gd name="T13" fmla="*/ 0 h 716"/>
                <a:gd name="T14" fmla="*/ 0 w 405"/>
                <a:gd name="T15" fmla="*/ 0 h 716"/>
                <a:gd name="T16" fmla="*/ 0 w 405"/>
                <a:gd name="T17" fmla="*/ 0 h 716"/>
                <a:gd name="T18" fmla="*/ 0 w 405"/>
                <a:gd name="T19" fmla="*/ 0 h 716"/>
                <a:gd name="T20" fmla="*/ 0 w 405"/>
                <a:gd name="T21" fmla="*/ 0 h 716"/>
                <a:gd name="T22" fmla="*/ 0 w 405"/>
                <a:gd name="T23" fmla="*/ 0 h 716"/>
                <a:gd name="T24" fmla="*/ 0 w 405"/>
                <a:gd name="T25" fmla="*/ 0 h 716"/>
                <a:gd name="T26" fmla="*/ 0 w 405"/>
                <a:gd name="T27" fmla="*/ 0 h 716"/>
                <a:gd name="T28" fmla="*/ 0 w 405"/>
                <a:gd name="T29" fmla="*/ 0 h 716"/>
                <a:gd name="T30" fmla="*/ 0 w 405"/>
                <a:gd name="T31" fmla="*/ 0 h 716"/>
                <a:gd name="T32" fmla="*/ 0 w 405"/>
                <a:gd name="T33" fmla="*/ 0 h 716"/>
                <a:gd name="T34" fmla="*/ 0 w 405"/>
                <a:gd name="T35" fmla="*/ 0 h 716"/>
                <a:gd name="T36" fmla="*/ 0 w 405"/>
                <a:gd name="T37" fmla="*/ 0 h 716"/>
                <a:gd name="T38" fmla="*/ 0 w 405"/>
                <a:gd name="T39" fmla="*/ 0 h 716"/>
                <a:gd name="T40" fmla="*/ 0 w 405"/>
                <a:gd name="T41" fmla="*/ 0 h 716"/>
                <a:gd name="T42" fmla="*/ 0 w 405"/>
                <a:gd name="T43" fmla="*/ 0 h 716"/>
                <a:gd name="T44" fmla="*/ 0 w 405"/>
                <a:gd name="T45" fmla="*/ 0 h 716"/>
                <a:gd name="T46" fmla="*/ 0 w 405"/>
                <a:gd name="T47" fmla="*/ 0 h 716"/>
                <a:gd name="T48" fmla="*/ 0 w 405"/>
                <a:gd name="T49" fmla="*/ 0 h 716"/>
                <a:gd name="T50" fmla="*/ 0 w 405"/>
                <a:gd name="T51" fmla="*/ 0 h 716"/>
                <a:gd name="T52" fmla="*/ 0 w 405"/>
                <a:gd name="T53" fmla="*/ 0 h 716"/>
                <a:gd name="T54" fmla="*/ 0 w 405"/>
                <a:gd name="T55" fmla="*/ 0 h 716"/>
                <a:gd name="T56" fmla="*/ 0 w 405"/>
                <a:gd name="T57" fmla="*/ 0 h 716"/>
                <a:gd name="T58" fmla="*/ 0 w 405"/>
                <a:gd name="T59" fmla="*/ 0 h 716"/>
                <a:gd name="T60" fmla="*/ 0 w 405"/>
                <a:gd name="T61" fmla="*/ 0 h 716"/>
                <a:gd name="T62" fmla="*/ 0 w 405"/>
                <a:gd name="T63" fmla="*/ 0 h 716"/>
                <a:gd name="T64" fmla="*/ 0 w 405"/>
                <a:gd name="T65" fmla="*/ 0 h 716"/>
                <a:gd name="T66" fmla="*/ 0 w 405"/>
                <a:gd name="T67" fmla="*/ 0 h 716"/>
                <a:gd name="T68" fmla="*/ 0 w 405"/>
                <a:gd name="T69" fmla="*/ 0 h 716"/>
                <a:gd name="T70" fmla="*/ 0 w 405"/>
                <a:gd name="T71" fmla="*/ 0 h 716"/>
                <a:gd name="T72" fmla="*/ 0 w 405"/>
                <a:gd name="T73" fmla="*/ 0 h 716"/>
                <a:gd name="T74" fmla="*/ 0 w 405"/>
                <a:gd name="T75" fmla="*/ 0 h 716"/>
                <a:gd name="T76" fmla="*/ 0 w 405"/>
                <a:gd name="T77" fmla="*/ 0 h 716"/>
                <a:gd name="T78" fmla="*/ 0 w 405"/>
                <a:gd name="T79" fmla="*/ 0 h 716"/>
                <a:gd name="T80" fmla="*/ 0 w 405"/>
                <a:gd name="T81" fmla="*/ 0 h 716"/>
                <a:gd name="T82" fmla="*/ 0 w 405"/>
                <a:gd name="T83" fmla="*/ 0 h 716"/>
                <a:gd name="T84" fmla="*/ 0 w 405"/>
                <a:gd name="T85" fmla="*/ 0 h 716"/>
                <a:gd name="T86" fmla="*/ 0 w 405"/>
                <a:gd name="T87" fmla="*/ 0 h 716"/>
                <a:gd name="T88" fmla="*/ 0 w 405"/>
                <a:gd name="T89" fmla="*/ 0 h 716"/>
                <a:gd name="T90" fmla="*/ 0 w 405"/>
                <a:gd name="T91" fmla="*/ 0 h 716"/>
                <a:gd name="T92" fmla="*/ 0 w 405"/>
                <a:gd name="T93" fmla="*/ 0 h 716"/>
                <a:gd name="T94" fmla="*/ 0 w 405"/>
                <a:gd name="T95" fmla="*/ 0 h 716"/>
                <a:gd name="T96" fmla="*/ 0 w 405"/>
                <a:gd name="T97" fmla="*/ 0 h 716"/>
                <a:gd name="T98" fmla="*/ 0 w 405"/>
                <a:gd name="T99" fmla="*/ 0 h 716"/>
                <a:gd name="T100" fmla="*/ 0 w 405"/>
                <a:gd name="T101" fmla="*/ 0 h 716"/>
                <a:gd name="T102" fmla="*/ 0 w 405"/>
                <a:gd name="T103" fmla="*/ 0 h 716"/>
                <a:gd name="T104" fmla="*/ 0 w 405"/>
                <a:gd name="T105" fmla="*/ 0 h 716"/>
                <a:gd name="T106" fmla="*/ 0 w 405"/>
                <a:gd name="T107" fmla="*/ 0 h 71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05"/>
                <a:gd name="T163" fmla="*/ 0 h 716"/>
                <a:gd name="T164" fmla="*/ 405 w 405"/>
                <a:gd name="T165" fmla="*/ 716 h 71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05" h="716">
                  <a:moveTo>
                    <a:pt x="261" y="13"/>
                  </a:moveTo>
                  <a:lnTo>
                    <a:pt x="252" y="9"/>
                  </a:lnTo>
                  <a:lnTo>
                    <a:pt x="241" y="5"/>
                  </a:lnTo>
                  <a:lnTo>
                    <a:pt x="231" y="3"/>
                  </a:lnTo>
                  <a:lnTo>
                    <a:pt x="221" y="1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91" y="1"/>
                  </a:lnTo>
                  <a:lnTo>
                    <a:pt x="181" y="3"/>
                  </a:lnTo>
                  <a:lnTo>
                    <a:pt x="171" y="5"/>
                  </a:lnTo>
                  <a:lnTo>
                    <a:pt x="162" y="8"/>
                  </a:lnTo>
                  <a:lnTo>
                    <a:pt x="151" y="12"/>
                  </a:lnTo>
                  <a:lnTo>
                    <a:pt x="142" y="16"/>
                  </a:lnTo>
                  <a:lnTo>
                    <a:pt x="132" y="21"/>
                  </a:lnTo>
                  <a:lnTo>
                    <a:pt x="123" y="28"/>
                  </a:lnTo>
                  <a:lnTo>
                    <a:pt x="113" y="34"/>
                  </a:lnTo>
                  <a:lnTo>
                    <a:pt x="105" y="41"/>
                  </a:lnTo>
                  <a:lnTo>
                    <a:pt x="88" y="56"/>
                  </a:lnTo>
                  <a:lnTo>
                    <a:pt x="71" y="73"/>
                  </a:lnTo>
                  <a:lnTo>
                    <a:pt x="57" y="91"/>
                  </a:lnTo>
                  <a:lnTo>
                    <a:pt x="43" y="111"/>
                  </a:lnTo>
                  <a:lnTo>
                    <a:pt x="31" y="132"/>
                  </a:lnTo>
                  <a:lnTo>
                    <a:pt x="21" y="153"/>
                  </a:lnTo>
                  <a:lnTo>
                    <a:pt x="13" y="174"/>
                  </a:lnTo>
                  <a:lnTo>
                    <a:pt x="7" y="197"/>
                  </a:lnTo>
                  <a:lnTo>
                    <a:pt x="4" y="210"/>
                  </a:lnTo>
                  <a:lnTo>
                    <a:pt x="2" y="223"/>
                  </a:lnTo>
                  <a:lnTo>
                    <a:pt x="0" y="237"/>
                  </a:lnTo>
                  <a:lnTo>
                    <a:pt x="0" y="250"/>
                  </a:lnTo>
                  <a:lnTo>
                    <a:pt x="0" y="263"/>
                  </a:lnTo>
                  <a:lnTo>
                    <a:pt x="2" y="277"/>
                  </a:lnTo>
                  <a:lnTo>
                    <a:pt x="3" y="290"/>
                  </a:lnTo>
                  <a:lnTo>
                    <a:pt x="6" y="303"/>
                  </a:lnTo>
                  <a:lnTo>
                    <a:pt x="11" y="329"/>
                  </a:lnTo>
                  <a:lnTo>
                    <a:pt x="19" y="355"/>
                  </a:lnTo>
                  <a:lnTo>
                    <a:pt x="26" y="382"/>
                  </a:lnTo>
                  <a:lnTo>
                    <a:pt x="34" y="408"/>
                  </a:lnTo>
                  <a:lnTo>
                    <a:pt x="43" y="434"/>
                  </a:lnTo>
                  <a:lnTo>
                    <a:pt x="49" y="461"/>
                  </a:lnTo>
                  <a:lnTo>
                    <a:pt x="52" y="475"/>
                  </a:lnTo>
                  <a:lnTo>
                    <a:pt x="54" y="489"/>
                  </a:lnTo>
                  <a:lnTo>
                    <a:pt x="56" y="502"/>
                  </a:lnTo>
                  <a:lnTo>
                    <a:pt x="57" y="515"/>
                  </a:lnTo>
                  <a:lnTo>
                    <a:pt x="57" y="530"/>
                  </a:lnTo>
                  <a:lnTo>
                    <a:pt x="57" y="543"/>
                  </a:lnTo>
                  <a:lnTo>
                    <a:pt x="56" y="557"/>
                  </a:lnTo>
                  <a:lnTo>
                    <a:pt x="54" y="571"/>
                  </a:lnTo>
                  <a:lnTo>
                    <a:pt x="51" y="585"/>
                  </a:lnTo>
                  <a:lnTo>
                    <a:pt x="46" y="599"/>
                  </a:lnTo>
                  <a:lnTo>
                    <a:pt x="41" y="614"/>
                  </a:lnTo>
                  <a:lnTo>
                    <a:pt x="34" y="628"/>
                  </a:lnTo>
                  <a:lnTo>
                    <a:pt x="34" y="637"/>
                  </a:lnTo>
                  <a:lnTo>
                    <a:pt x="34" y="645"/>
                  </a:lnTo>
                  <a:lnTo>
                    <a:pt x="35" y="653"/>
                  </a:lnTo>
                  <a:lnTo>
                    <a:pt x="38" y="660"/>
                  </a:lnTo>
                  <a:lnTo>
                    <a:pt x="41" y="667"/>
                  </a:lnTo>
                  <a:lnTo>
                    <a:pt x="44" y="673"/>
                  </a:lnTo>
                  <a:lnTo>
                    <a:pt x="47" y="679"/>
                  </a:lnTo>
                  <a:lnTo>
                    <a:pt x="51" y="685"/>
                  </a:lnTo>
                  <a:lnTo>
                    <a:pt x="56" y="690"/>
                  </a:lnTo>
                  <a:lnTo>
                    <a:pt x="61" y="695"/>
                  </a:lnTo>
                  <a:lnTo>
                    <a:pt x="66" y="700"/>
                  </a:lnTo>
                  <a:lnTo>
                    <a:pt x="72" y="703"/>
                  </a:lnTo>
                  <a:lnTo>
                    <a:pt x="79" y="706"/>
                  </a:lnTo>
                  <a:lnTo>
                    <a:pt x="86" y="709"/>
                  </a:lnTo>
                  <a:lnTo>
                    <a:pt x="93" y="712"/>
                  </a:lnTo>
                  <a:lnTo>
                    <a:pt x="100" y="713"/>
                  </a:lnTo>
                  <a:lnTo>
                    <a:pt x="115" y="716"/>
                  </a:lnTo>
                  <a:lnTo>
                    <a:pt x="131" y="716"/>
                  </a:lnTo>
                  <a:lnTo>
                    <a:pt x="147" y="715"/>
                  </a:lnTo>
                  <a:lnTo>
                    <a:pt x="165" y="712"/>
                  </a:lnTo>
                  <a:lnTo>
                    <a:pt x="181" y="706"/>
                  </a:lnTo>
                  <a:lnTo>
                    <a:pt x="197" y="699"/>
                  </a:lnTo>
                  <a:lnTo>
                    <a:pt x="206" y="695"/>
                  </a:lnTo>
                  <a:lnTo>
                    <a:pt x="213" y="689"/>
                  </a:lnTo>
                  <a:lnTo>
                    <a:pt x="221" y="684"/>
                  </a:lnTo>
                  <a:lnTo>
                    <a:pt x="228" y="678"/>
                  </a:lnTo>
                  <a:lnTo>
                    <a:pt x="246" y="663"/>
                  </a:lnTo>
                  <a:lnTo>
                    <a:pt x="262" y="646"/>
                  </a:lnTo>
                  <a:lnTo>
                    <a:pt x="277" y="629"/>
                  </a:lnTo>
                  <a:lnTo>
                    <a:pt x="293" y="610"/>
                  </a:lnTo>
                  <a:lnTo>
                    <a:pt x="307" y="592"/>
                  </a:lnTo>
                  <a:lnTo>
                    <a:pt x="320" y="572"/>
                  </a:lnTo>
                  <a:lnTo>
                    <a:pt x="334" y="551"/>
                  </a:lnTo>
                  <a:lnTo>
                    <a:pt x="345" y="530"/>
                  </a:lnTo>
                  <a:lnTo>
                    <a:pt x="356" y="507"/>
                  </a:lnTo>
                  <a:lnTo>
                    <a:pt x="366" y="484"/>
                  </a:lnTo>
                  <a:lnTo>
                    <a:pt x="375" y="461"/>
                  </a:lnTo>
                  <a:lnTo>
                    <a:pt x="383" y="437"/>
                  </a:lnTo>
                  <a:lnTo>
                    <a:pt x="389" y="414"/>
                  </a:lnTo>
                  <a:lnTo>
                    <a:pt x="395" y="390"/>
                  </a:lnTo>
                  <a:lnTo>
                    <a:pt x="399" y="366"/>
                  </a:lnTo>
                  <a:lnTo>
                    <a:pt x="402" y="342"/>
                  </a:lnTo>
                  <a:lnTo>
                    <a:pt x="404" y="317"/>
                  </a:lnTo>
                  <a:lnTo>
                    <a:pt x="405" y="294"/>
                  </a:lnTo>
                  <a:lnTo>
                    <a:pt x="404" y="269"/>
                  </a:lnTo>
                  <a:lnTo>
                    <a:pt x="402" y="246"/>
                  </a:lnTo>
                  <a:lnTo>
                    <a:pt x="399" y="223"/>
                  </a:lnTo>
                  <a:lnTo>
                    <a:pt x="394" y="201"/>
                  </a:lnTo>
                  <a:lnTo>
                    <a:pt x="388" y="178"/>
                  </a:lnTo>
                  <a:lnTo>
                    <a:pt x="381" y="157"/>
                  </a:lnTo>
                  <a:lnTo>
                    <a:pt x="372" y="135"/>
                  </a:lnTo>
                  <a:lnTo>
                    <a:pt x="360" y="115"/>
                  </a:lnTo>
                  <a:lnTo>
                    <a:pt x="348" y="96"/>
                  </a:lnTo>
                  <a:lnTo>
                    <a:pt x="335" y="77"/>
                  </a:lnTo>
                  <a:lnTo>
                    <a:pt x="318" y="59"/>
                  </a:lnTo>
                  <a:lnTo>
                    <a:pt x="301" y="43"/>
                  </a:lnTo>
                  <a:lnTo>
                    <a:pt x="282" y="28"/>
                  </a:lnTo>
                  <a:lnTo>
                    <a:pt x="261" y="13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0" name="Freeform 618"/>
            <p:cNvSpPr>
              <a:spLocks/>
            </p:cNvSpPr>
            <p:nvPr/>
          </p:nvSpPr>
          <p:spPr bwMode="auto">
            <a:xfrm>
              <a:off x="3043" y="1483"/>
              <a:ext cx="20" cy="15"/>
            </a:xfrm>
            <a:custGeom>
              <a:avLst/>
              <a:gdLst>
                <a:gd name="T0" fmla="*/ 0 w 310"/>
                <a:gd name="T1" fmla="*/ 0 h 245"/>
                <a:gd name="T2" fmla="*/ 0 w 310"/>
                <a:gd name="T3" fmla="*/ 0 h 245"/>
                <a:gd name="T4" fmla="*/ 0 w 310"/>
                <a:gd name="T5" fmla="*/ 0 h 245"/>
                <a:gd name="T6" fmla="*/ 0 w 310"/>
                <a:gd name="T7" fmla="*/ 0 h 245"/>
                <a:gd name="T8" fmla="*/ 0 w 310"/>
                <a:gd name="T9" fmla="*/ 0 h 245"/>
                <a:gd name="T10" fmla="*/ 0 w 310"/>
                <a:gd name="T11" fmla="*/ 0 h 245"/>
                <a:gd name="T12" fmla="*/ 0 w 310"/>
                <a:gd name="T13" fmla="*/ 0 h 245"/>
                <a:gd name="T14" fmla="*/ 0 w 310"/>
                <a:gd name="T15" fmla="*/ 0 h 245"/>
                <a:gd name="T16" fmla="*/ 0 w 310"/>
                <a:gd name="T17" fmla="*/ 0 h 245"/>
                <a:gd name="T18" fmla="*/ 0 w 310"/>
                <a:gd name="T19" fmla="*/ 0 h 245"/>
                <a:gd name="T20" fmla="*/ 0 w 310"/>
                <a:gd name="T21" fmla="*/ 0 h 245"/>
                <a:gd name="T22" fmla="*/ 0 w 310"/>
                <a:gd name="T23" fmla="*/ 0 h 245"/>
                <a:gd name="T24" fmla="*/ 0 w 310"/>
                <a:gd name="T25" fmla="*/ 0 h 245"/>
                <a:gd name="T26" fmla="*/ 0 w 310"/>
                <a:gd name="T27" fmla="*/ 0 h 245"/>
                <a:gd name="T28" fmla="*/ 0 w 310"/>
                <a:gd name="T29" fmla="*/ 0 h 245"/>
                <a:gd name="T30" fmla="*/ 0 w 310"/>
                <a:gd name="T31" fmla="*/ 0 h 245"/>
                <a:gd name="T32" fmla="*/ 0 w 310"/>
                <a:gd name="T33" fmla="*/ 0 h 245"/>
                <a:gd name="T34" fmla="*/ 0 w 310"/>
                <a:gd name="T35" fmla="*/ 0 h 245"/>
                <a:gd name="T36" fmla="*/ 0 w 310"/>
                <a:gd name="T37" fmla="*/ 0 h 245"/>
                <a:gd name="T38" fmla="*/ 0 w 310"/>
                <a:gd name="T39" fmla="*/ 0 h 245"/>
                <a:gd name="T40" fmla="*/ 0 w 310"/>
                <a:gd name="T41" fmla="*/ 0 h 245"/>
                <a:gd name="T42" fmla="*/ 0 w 310"/>
                <a:gd name="T43" fmla="*/ 0 h 245"/>
                <a:gd name="T44" fmla="*/ 0 w 310"/>
                <a:gd name="T45" fmla="*/ 0 h 245"/>
                <a:gd name="T46" fmla="*/ 0 w 310"/>
                <a:gd name="T47" fmla="*/ 0 h 245"/>
                <a:gd name="T48" fmla="*/ 0 w 310"/>
                <a:gd name="T49" fmla="*/ 0 h 245"/>
                <a:gd name="T50" fmla="*/ 0 w 310"/>
                <a:gd name="T51" fmla="*/ 0 h 245"/>
                <a:gd name="T52" fmla="*/ 0 w 310"/>
                <a:gd name="T53" fmla="*/ 0 h 245"/>
                <a:gd name="T54" fmla="*/ 0 w 310"/>
                <a:gd name="T55" fmla="*/ 0 h 245"/>
                <a:gd name="T56" fmla="*/ 0 w 310"/>
                <a:gd name="T57" fmla="*/ 0 h 245"/>
                <a:gd name="T58" fmla="*/ 0 w 310"/>
                <a:gd name="T59" fmla="*/ 0 h 245"/>
                <a:gd name="T60" fmla="*/ 0 w 310"/>
                <a:gd name="T61" fmla="*/ 0 h 245"/>
                <a:gd name="T62" fmla="*/ 0 w 310"/>
                <a:gd name="T63" fmla="*/ 0 h 245"/>
                <a:gd name="T64" fmla="*/ 0 w 310"/>
                <a:gd name="T65" fmla="*/ 0 h 245"/>
                <a:gd name="T66" fmla="*/ 0 w 310"/>
                <a:gd name="T67" fmla="*/ 0 h 245"/>
                <a:gd name="T68" fmla="*/ 0 w 310"/>
                <a:gd name="T69" fmla="*/ 0 h 245"/>
                <a:gd name="T70" fmla="*/ 0 w 310"/>
                <a:gd name="T71" fmla="*/ 0 h 245"/>
                <a:gd name="T72" fmla="*/ 0 w 310"/>
                <a:gd name="T73" fmla="*/ 0 h 245"/>
                <a:gd name="T74" fmla="*/ 0 w 310"/>
                <a:gd name="T75" fmla="*/ 0 h 245"/>
                <a:gd name="T76" fmla="*/ 0 w 310"/>
                <a:gd name="T77" fmla="*/ 0 h 245"/>
                <a:gd name="T78" fmla="*/ 0 w 310"/>
                <a:gd name="T79" fmla="*/ 0 h 245"/>
                <a:gd name="T80" fmla="*/ 0 w 310"/>
                <a:gd name="T81" fmla="*/ 0 h 245"/>
                <a:gd name="T82" fmla="*/ 0 w 310"/>
                <a:gd name="T83" fmla="*/ 0 h 245"/>
                <a:gd name="T84" fmla="*/ 0 w 310"/>
                <a:gd name="T85" fmla="*/ 0 h 245"/>
                <a:gd name="T86" fmla="*/ 0 w 310"/>
                <a:gd name="T87" fmla="*/ 0 h 245"/>
                <a:gd name="T88" fmla="*/ 0 w 310"/>
                <a:gd name="T89" fmla="*/ 0 h 245"/>
                <a:gd name="T90" fmla="*/ 0 w 310"/>
                <a:gd name="T91" fmla="*/ 0 h 245"/>
                <a:gd name="T92" fmla="*/ 0 w 310"/>
                <a:gd name="T93" fmla="*/ 0 h 245"/>
                <a:gd name="T94" fmla="*/ 0 w 310"/>
                <a:gd name="T95" fmla="*/ 0 h 245"/>
                <a:gd name="T96" fmla="*/ 0 w 310"/>
                <a:gd name="T97" fmla="*/ 0 h 245"/>
                <a:gd name="T98" fmla="*/ 0 w 310"/>
                <a:gd name="T99" fmla="*/ 0 h 245"/>
                <a:gd name="T100" fmla="*/ 0 w 310"/>
                <a:gd name="T101" fmla="*/ 0 h 245"/>
                <a:gd name="T102" fmla="*/ 0 w 310"/>
                <a:gd name="T103" fmla="*/ 0 h 245"/>
                <a:gd name="T104" fmla="*/ 0 w 310"/>
                <a:gd name="T105" fmla="*/ 0 h 2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0"/>
                <a:gd name="T160" fmla="*/ 0 h 245"/>
                <a:gd name="T161" fmla="*/ 310 w 310"/>
                <a:gd name="T162" fmla="*/ 245 h 24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0" h="245">
                  <a:moveTo>
                    <a:pt x="75" y="245"/>
                  </a:moveTo>
                  <a:lnTo>
                    <a:pt x="75" y="244"/>
                  </a:lnTo>
                  <a:lnTo>
                    <a:pt x="81" y="225"/>
                  </a:lnTo>
                  <a:lnTo>
                    <a:pt x="88" y="207"/>
                  </a:lnTo>
                  <a:lnTo>
                    <a:pt x="96" y="188"/>
                  </a:lnTo>
                  <a:lnTo>
                    <a:pt x="106" y="171"/>
                  </a:lnTo>
                  <a:lnTo>
                    <a:pt x="119" y="154"/>
                  </a:lnTo>
                  <a:lnTo>
                    <a:pt x="131" y="137"/>
                  </a:lnTo>
                  <a:lnTo>
                    <a:pt x="145" y="123"/>
                  </a:lnTo>
                  <a:lnTo>
                    <a:pt x="161" y="110"/>
                  </a:lnTo>
                  <a:lnTo>
                    <a:pt x="168" y="104"/>
                  </a:lnTo>
                  <a:lnTo>
                    <a:pt x="175" y="99"/>
                  </a:lnTo>
                  <a:lnTo>
                    <a:pt x="182" y="94"/>
                  </a:lnTo>
                  <a:lnTo>
                    <a:pt x="190" y="90"/>
                  </a:lnTo>
                  <a:lnTo>
                    <a:pt x="198" y="87"/>
                  </a:lnTo>
                  <a:lnTo>
                    <a:pt x="205" y="84"/>
                  </a:lnTo>
                  <a:lnTo>
                    <a:pt x="212" y="81"/>
                  </a:lnTo>
                  <a:lnTo>
                    <a:pt x="219" y="80"/>
                  </a:lnTo>
                  <a:lnTo>
                    <a:pt x="226" y="78"/>
                  </a:lnTo>
                  <a:lnTo>
                    <a:pt x="234" y="78"/>
                  </a:lnTo>
                  <a:lnTo>
                    <a:pt x="241" y="78"/>
                  </a:lnTo>
                  <a:lnTo>
                    <a:pt x="247" y="78"/>
                  </a:lnTo>
                  <a:lnTo>
                    <a:pt x="254" y="80"/>
                  </a:lnTo>
                  <a:lnTo>
                    <a:pt x="260" y="81"/>
                  </a:lnTo>
                  <a:lnTo>
                    <a:pt x="267" y="84"/>
                  </a:lnTo>
                  <a:lnTo>
                    <a:pt x="275" y="87"/>
                  </a:lnTo>
                  <a:lnTo>
                    <a:pt x="310" y="18"/>
                  </a:lnTo>
                  <a:lnTo>
                    <a:pt x="297" y="12"/>
                  </a:lnTo>
                  <a:lnTo>
                    <a:pt x="284" y="7"/>
                  </a:lnTo>
                  <a:lnTo>
                    <a:pt x="270" y="4"/>
                  </a:lnTo>
                  <a:lnTo>
                    <a:pt x="257" y="1"/>
                  </a:lnTo>
                  <a:lnTo>
                    <a:pt x="244" y="0"/>
                  </a:lnTo>
                  <a:lnTo>
                    <a:pt x="230" y="0"/>
                  </a:lnTo>
                  <a:lnTo>
                    <a:pt x="217" y="1"/>
                  </a:lnTo>
                  <a:lnTo>
                    <a:pt x="204" y="3"/>
                  </a:lnTo>
                  <a:lnTo>
                    <a:pt x="192" y="7"/>
                  </a:lnTo>
                  <a:lnTo>
                    <a:pt x="179" y="10"/>
                  </a:lnTo>
                  <a:lnTo>
                    <a:pt x="167" y="15"/>
                  </a:lnTo>
                  <a:lnTo>
                    <a:pt x="156" y="20"/>
                  </a:lnTo>
                  <a:lnTo>
                    <a:pt x="143" y="28"/>
                  </a:lnTo>
                  <a:lnTo>
                    <a:pt x="133" y="34"/>
                  </a:lnTo>
                  <a:lnTo>
                    <a:pt x="122" y="42"/>
                  </a:lnTo>
                  <a:lnTo>
                    <a:pt x="111" y="50"/>
                  </a:lnTo>
                  <a:lnTo>
                    <a:pt x="92" y="68"/>
                  </a:lnTo>
                  <a:lnTo>
                    <a:pt x="74" y="86"/>
                  </a:lnTo>
                  <a:lnTo>
                    <a:pt x="56" y="108"/>
                  </a:lnTo>
                  <a:lnTo>
                    <a:pt x="42" y="129"/>
                  </a:lnTo>
                  <a:lnTo>
                    <a:pt x="28" y="153"/>
                  </a:lnTo>
                  <a:lnTo>
                    <a:pt x="16" y="176"/>
                  </a:lnTo>
                  <a:lnTo>
                    <a:pt x="7" y="201"/>
                  </a:lnTo>
                  <a:lnTo>
                    <a:pt x="0" y="226"/>
                  </a:lnTo>
                  <a:lnTo>
                    <a:pt x="0" y="225"/>
                  </a:lnTo>
                  <a:lnTo>
                    <a:pt x="75" y="24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1" name="Freeform 619"/>
            <p:cNvSpPr>
              <a:spLocks/>
            </p:cNvSpPr>
            <p:nvPr/>
          </p:nvSpPr>
          <p:spPr bwMode="auto">
            <a:xfrm>
              <a:off x="3043" y="1497"/>
              <a:ext cx="8" cy="29"/>
            </a:xfrm>
            <a:custGeom>
              <a:avLst/>
              <a:gdLst>
                <a:gd name="T0" fmla="*/ 0 w 135"/>
                <a:gd name="T1" fmla="*/ 0 h 459"/>
                <a:gd name="T2" fmla="*/ 0 w 135"/>
                <a:gd name="T3" fmla="*/ 0 h 459"/>
                <a:gd name="T4" fmla="*/ 0 w 135"/>
                <a:gd name="T5" fmla="*/ 0 h 459"/>
                <a:gd name="T6" fmla="*/ 0 w 135"/>
                <a:gd name="T7" fmla="*/ 0 h 459"/>
                <a:gd name="T8" fmla="*/ 0 w 135"/>
                <a:gd name="T9" fmla="*/ 0 h 459"/>
                <a:gd name="T10" fmla="*/ 0 w 135"/>
                <a:gd name="T11" fmla="*/ 0 h 459"/>
                <a:gd name="T12" fmla="*/ 0 w 135"/>
                <a:gd name="T13" fmla="*/ 0 h 459"/>
                <a:gd name="T14" fmla="*/ 0 w 135"/>
                <a:gd name="T15" fmla="*/ 0 h 459"/>
                <a:gd name="T16" fmla="*/ 0 w 135"/>
                <a:gd name="T17" fmla="*/ 0 h 459"/>
                <a:gd name="T18" fmla="*/ 0 w 135"/>
                <a:gd name="T19" fmla="*/ 0 h 459"/>
                <a:gd name="T20" fmla="*/ 0 w 135"/>
                <a:gd name="T21" fmla="*/ 0 h 459"/>
                <a:gd name="T22" fmla="*/ 0 w 135"/>
                <a:gd name="T23" fmla="*/ 0 h 459"/>
                <a:gd name="T24" fmla="*/ 0 w 135"/>
                <a:gd name="T25" fmla="*/ 0 h 459"/>
                <a:gd name="T26" fmla="*/ 0 w 135"/>
                <a:gd name="T27" fmla="*/ 0 h 459"/>
                <a:gd name="T28" fmla="*/ 0 w 135"/>
                <a:gd name="T29" fmla="*/ 0 h 459"/>
                <a:gd name="T30" fmla="*/ 0 w 135"/>
                <a:gd name="T31" fmla="*/ 0 h 459"/>
                <a:gd name="T32" fmla="*/ 0 w 135"/>
                <a:gd name="T33" fmla="*/ 0 h 459"/>
                <a:gd name="T34" fmla="*/ 0 w 135"/>
                <a:gd name="T35" fmla="*/ 0 h 459"/>
                <a:gd name="T36" fmla="*/ 0 w 135"/>
                <a:gd name="T37" fmla="*/ 0 h 459"/>
                <a:gd name="T38" fmla="*/ 0 w 135"/>
                <a:gd name="T39" fmla="*/ 0 h 459"/>
                <a:gd name="T40" fmla="*/ 0 w 135"/>
                <a:gd name="T41" fmla="*/ 0 h 459"/>
                <a:gd name="T42" fmla="*/ 0 w 135"/>
                <a:gd name="T43" fmla="*/ 0 h 459"/>
                <a:gd name="T44" fmla="*/ 0 w 135"/>
                <a:gd name="T45" fmla="*/ 0 h 459"/>
                <a:gd name="T46" fmla="*/ 0 w 135"/>
                <a:gd name="T47" fmla="*/ 0 h 459"/>
                <a:gd name="T48" fmla="*/ 0 w 135"/>
                <a:gd name="T49" fmla="*/ 0 h 459"/>
                <a:gd name="T50" fmla="*/ 0 w 135"/>
                <a:gd name="T51" fmla="*/ 0 h 459"/>
                <a:gd name="T52" fmla="*/ 0 w 135"/>
                <a:gd name="T53" fmla="*/ 0 h 459"/>
                <a:gd name="T54" fmla="*/ 0 w 135"/>
                <a:gd name="T55" fmla="*/ 0 h 459"/>
                <a:gd name="T56" fmla="*/ 0 w 135"/>
                <a:gd name="T57" fmla="*/ 0 h 459"/>
                <a:gd name="T58" fmla="*/ 0 w 135"/>
                <a:gd name="T59" fmla="*/ 0 h 459"/>
                <a:gd name="T60" fmla="*/ 0 w 135"/>
                <a:gd name="T61" fmla="*/ 0 h 459"/>
                <a:gd name="T62" fmla="*/ 0 w 135"/>
                <a:gd name="T63" fmla="*/ 0 h 459"/>
                <a:gd name="T64" fmla="*/ 0 w 135"/>
                <a:gd name="T65" fmla="*/ 0 h 459"/>
                <a:gd name="T66" fmla="*/ 0 w 135"/>
                <a:gd name="T67" fmla="*/ 0 h 459"/>
                <a:gd name="T68" fmla="*/ 0 w 135"/>
                <a:gd name="T69" fmla="*/ 0 h 459"/>
                <a:gd name="T70" fmla="*/ 0 w 135"/>
                <a:gd name="T71" fmla="*/ 0 h 459"/>
                <a:gd name="T72" fmla="*/ 0 w 135"/>
                <a:gd name="T73" fmla="*/ 0 h 459"/>
                <a:gd name="T74" fmla="*/ 0 w 135"/>
                <a:gd name="T75" fmla="*/ 0 h 459"/>
                <a:gd name="T76" fmla="*/ 0 w 135"/>
                <a:gd name="T77" fmla="*/ 0 h 459"/>
                <a:gd name="T78" fmla="*/ 0 w 135"/>
                <a:gd name="T79" fmla="*/ 0 h 459"/>
                <a:gd name="T80" fmla="*/ 0 w 135"/>
                <a:gd name="T81" fmla="*/ 0 h 459"/>
                <a:gd name="T82" fmla="*/ 0 w 135"/>
                <a:gd name="T83" fmla="*/ 0 h 459"/>
                <a:gd name="T84" fmla="*/ 0 w 135"/>
                <a:gd name="T85" fmla="*/ 0 h 459"/>
                <a:gd name="T86" fmla="*/ 0 w 135"/>
                <a:gd name="T87" fmla="*/ 0 h 459"/>
                <a:gd name="T88" fmla="*/ 0 w 135"/>
                <a:gd name="T89" fmla="*/ 0 h 459"/>
                <a:gd name="T90" fmla="*/ 0 w 135"/>
                <a:gd name="T91" fmla="*/ 0 h 459"/>
                <a:gd name="T92" fmla="*/ 0 w 135"/>
                <a:gd name="T93" fmla="*/ 0 h 459"/>
                <a:gd name="T94" fmla="*/ 0 w 135"/>
                <a:gd name="T95" fmla="*/ 0 h 459"/>
                <a:gd name="T96" fmla="*/ 0 w 135"/>
                <a:gd name="T97" fmla="*/ 0 h 459"/>
                <a:gd name="T98" fmla="*/ 0 w 135"/>
                <a:gd name="T99" fmla="*/ 0 h 459"/>
                <a:gd name="T100" fmla="*/ 0 w 135"/>
                <a:gd name="T101" fmla="*/ 0 h 459"/>
                <a:gd name="T102" fmla="*/ 0 w 135"/>
                <a:gd name="T103" fmla="*/ 0 h 459"/>
                <a:gd name="T104" fmla="*/ 0 w 135"/>
                <a:gd name="T105" fmla="*/ 0 h 459"/>
                <a:gd name="T106" fmla="*/ 0 w 135"/>
                <a:gd name="T107" fmla="*/ 0 h 459"/>
                <a:gd name="T108" fmla="*/ 0 w 135"/>
                <a:gd name="T109" fmla="*/ 0 h 459"/>
                <a:gd name="T110" fmla="*/ 0 w 135"/>
                <a:gd name="T111" fmla="*/ 0 h 459"/>
                <a:gd name="T112" fmla="*/ 0 w 135"/>
                <a:gd name="T113" fmla="*/ 0 h 459"/>
                <a:gd name="T114" fmla="*/ 0 w 135"/>
                <a:gd name="T115" fmla="*/ 0 h 459"/>
                <a:gd name="T116" fmla="*/ 0 w 135"/>
                <a:gd name="T117" fmla="*/ 0 h 459"/>
                <a:gd name="T118" fmla="*/ 0 w 135"/>
                <a:gd name="T119" fmla="*/ 0 h 4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5"/>
                <a:gd name="T181" fmla="*/ 0 h 459"/>
                <a:gd name="T182" fmla="*/ 135 w 135"/>
                <a:gd name="T183" fmla="*/ 459 h 4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5" h="459">
                  <a:moveTo>
                    <a:pt x="111" y="444"/>
                  </a:moveTo>
                  <a:lnTo>
                    <a:pt x="107" y="459"/>
                  </a:lnTo>
                  <a:lnTo>
                    <a:pt x="115" y="443"/>
                  </a:lnTo>
                  <a:lnTo>
                    <a:pt x="122" y="426"/>
                  </a:lnTo>
                  <a:lnTo>
                    <a:pt x="127" y="409"/>
                  </a:lnTo>
                  <a:lnTo>
                    <a:pt x="131" y="392"/>
                  </a:lnTo>
                  <a:lnTo>
                    <a:pt x="133" y="375"/>
                  </a:lnTo>
                  <a:lnTo>
                    <a:pt x="135" y="359"/>
                  </a:lnTo>
                  <a:lnTo>
                    <a:pt x="135" y="344"/>
                  </a:lnTo>
                  <a:lnTo>
                    <a:pt x="135" y="327"/>
                  </a:lnTo>
                  <a:lnTo>
                    <a:pt x="134" y="312"/>
                  </a:lnTo>
                  <a:lnTo>
                    <a:pt x="132" y="296"/>
                  </a:lnTo>
                  <a:lnTo>
                    <a:pt x="129" y="282"/>
                  </a:lnTo>
                  <a:lnTo>
                    <a:pt x="126" y="267"/>
                  </a:lnTo>
                  <a:lnTo>
                    <a:pt x="119" y="239"/>
                  </a:lnTo>
                  <a:lnTo>
                    <a:pt x="111" y="211"/>
                  </a:lnTo>
                  <a:lnTo>
                    <a:pt x="102" y="185"/>
                  </a:lnTo>
                  <a:lnTo>
                    <a:pt x="95" y="159"/>
                  </a:lnTo>
                  <a:lnTo>
                    <a:pt x="88" y="134"/>
                  </a:lnTo>
                  <a:lnTo>
                    <a:pt x="82" y="109"/>
                  </a:lnTo>
                  <a:lnTo>
                    <a:pt x="81" y="98"/>
                  </a:lnTo>
                  <a:lnTo>
                    <a:pt x="79" y="86"/>
                  </a:lnTo>
                  <a:lnTo>
                    <a:pt x="78" y="75"/>
                  </a:lnTo>
                  <a:lnTo>
                    <a:pt x="78" y="64"/>
                  </a:lnTo>
                  <a:lnTo>
                    <a:pt x="78" y="53"/>
                  </a:lnTo>
                  <a:lnTo>
                    <a:pt x="79" y="42"/>
                  </a:lnTo>
                  <a:lnTo>
                    <a:pt x="81" y="31"/>
                  </a:lnTo>
                  <a:lnTo>
                    <a:pt x="83" y="20"/>
                  </a:lnTo>
                  <a:lnTo>
                    <a:pt x="8" y="0"/>
                  </a:lnTo>
                  <a:lnTo>
                    <a:pt x="5" y="17"/>
                  </a:lnTo>
                  <a:lnTo>
                    <a:pt x="2" y="32"/>
                  </a:lnTo>
                  <a:lnTo>
                    <a:pt x="1" y="49"/>
                  </a:lnTo>
                  <a:lnTo>
                    <a:pt x="0" y="64"/>
                  </a:lnTo>
                  <a:lnTo>
                    <a:pt x="1" y="79"/>
                  </a:lnTo>
                  <a:lnTo>
                    <a:pt x="2" y="95"/>
                  </a:lnTo>
                  <a:lnTo>
                    <a:pt x="4" y="110"/>
                  </a:lnTo>
                  <a:lnTo>
                    <a:pt x="7" y="124"/>
                  </a:lnTo>
                  <a:lnTo>
                    <a:pt x="13" y="153"/>
                  </a:lnTo>
                  <a:lnTo>
                    <a:pt x="20" y="181"/>
                  </a:lnTo>
                  <a:lnTo>
                    <a:pt x="28" y="207"/>
                  </a:lnTo>
                  <a:lnTo>
                    <a:pt x="37" y="233"/>
                  </a:lnTo>
                  <a:lnTo>
                    <a:pt x="44" y="259"/>
                  </a:lnTo>
                  <a:lnTo>
                    <a:pt x="51" y="284"/>
                  </a:lnTo>
                  <a:lnTo>
                    <a:pt x="53" y="295"/>
                  </a:lnTo>
                  <a:lnTo>
                    <a:pt x="55" y="308"/>
                  </a:lnTo>
                  <a:lnTo>
                    <a:pt x="56" y="320"/>
                  </a:lnTo>
                  <a:lnTo>
                    <a:pt x="57" y="331"/>
                  </a:lnTo>
                  <a:lnTo>
                    <a:pt x="58" y="344"/>
                  </a:lnTo>
                  <a:lnTo>
                    <a:pt x="57" y="355"/>
                  </a:lnTo>
                  <a:lnTo>
                    <a:pt x="56" y="366"/>
                  </a:lnTo>
                  <a:lnTo>
                    <a:pt x="55" y="378"/>
                  </a:lnTo>
                  <a:lnTo>
                    <a:pt x="52" y="390"/>
                  </a:lnTo>
                  <a:lnTo>
                    <a:pt x="49" y="401"/>
                  </a:lnTo>
                  <a:lnTo>
                    <a:pt x="44" y="413"/>
                  </a:lnTo>
                  <a:lnTo>
                    <a:pt x="39" y="424"/>
                  </a:lnTo>
                  <a:lnTo>
                    <a:pt x="34" y="440"/>
                  </a:lnTo>
                  <a:lnTo>
                    <a:pt x="39" y="424"/>
                  </a:lnTo>
                  <a:lnTo>
                    <a:pt x="34" y="432"/>
                  </a:lnTo>
                  <a:lnTo>
                    <a:pt x="34" y="440"/>
                  </a:lnTo>
                  <a:lnTo>
                    <a:pt x="111" y="44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2" name="Freeform 620"/>
            <p:cNvSpPr>
              <a:spLocks/>
            </p:cNvSpPr>
            <p:nvPr/>
          </p:nvSpPr>
          <p:spPr bwMode="auto">
            <a:xfrm>
              <a:off x="3045" y="1525"/>
              <a:ext cx="16" cy="8"/>
            </a:xfrm>
            <a:custGeom>
              <a:avLst/>
              <a:gdLst>
                <a:gd name="T0" fmla="*/ 0 w 258"/>
                <a:gd name="T1" fmla="*/ 0 h 129"/>
                <a:gd name="T2" fmla="*/ 0 w 258"/>
                <a:gd name="T3" fmla="*/ 0 h 129"/>
                <a:gd name="T4" fmla="*/ 0 w 258"/>
                <a:gd name="T5" fmla="*/ 0 h 129"/>
                <a:gd name="T6" fmla="*/ 0 w 258"/>
                <a:gd name="T7" fmla="*/ 0 h 129"/>
                <a:gd name="T8" fmla="*/ 0 w 258"/>
                <a:gd name="T9" fmla="*/ 0 h 129"/>
                <a:gd name="T10" fmla="*/ 0 w 258"/>
                <a:gd name="T11" fmla="*/ 0 h 129"/>
                <a:gd name="T12" fmla="*/ 0 w 258"/>
                <a:gd name="T13" fmla="*/ 0 h 129"/>
                <a:gd name="T14" fmla="*/ 0 w 258"/>
                <a:gd name="T15" fmla="*/ 0 h 129"/>
                <a:gd name="T16" fmla="*/ 0 w 258"/>
                <a:gd name="T17" fmla="*/ 0 h 129"/>
                <a:gd name="T18" fmla="*/ 0 w 258"/>
                <a:gd name="T19" fmla="*/ 0 h 129"/>
                <a:gd name="T20" fmla="*/ 0 w 258"/>
                <a:gd name="T21" fmla="*/ 0 h 129"/>
                <a:gd name="T22" fmla="*/ 0 w 258"/>
                <a:gd name="T23" fmla="*/ 0 h 129"/>
                <a:gd name="T24" fmla="*/ 0 w 258"/>
                <a:gd name="T25" fmla="*/ 0 h 129"/>
                <a:gd name="T26" fmla="*/ 0 w 258"/>
                <a:gd name="T27" fmla="*/ 0 h 129"/>
                <a:gd name="T28" fmla="*/ 0 w 258"/>
                <a:gd name="T29" fmla="*/ 0 h 129"/>
                <a:gd name="T30" fmla="*/ 0 w 258"/>
                <a:gd name="T31" fmla="*/ 0 h 129"/>
                <a:gd name="T32" fmla="*/ 0 w 258"/>
                <a:gd name="T33" fmla="*/ 0 h 129"/>
                <a:gd name="T34" fmla="*/ 0 w 258"/>
                <a:gd name="T35" fmla="*/ 0 h 129"/>
                <a:gd name="T36" fmla="*/ 0 w 258"/>
                <a:gd name="T37" fmla="*/ 0 h 129"/>
                <a:gd name="T38" fmla="*/ 0 w 258"/>
                <a:gd name="T39" fmla="*/ 0 h 129"/>
                <a:gd name="T40" fmla="*/ 0 w 258"/>
                <a:gd name="T41" fmla="*/ 0 h 129"/>
                <a:gd name="T42" fmla="*/ 0 w 258"/>
                <a:gd name="T43" fmla="*/ 0 h 129"/>
                <a:gd name="T44" fmla="*/ 0 w 258"/>
                <a:gd name="T45" fmla="*/ 0 h 129"/>
                <a:gd name="T46" fmla="*/ 0 w 258"/>
                <a:gd name="T47" fmla="*/ 0 h 129"/>
                <a:gd name="T48" fmla="*/ 0 w 258"/>
                <a:gd name="T49" fmla="*/ 0 h 129"/>
                <a:gd name="T50" fmla="*/ 0 w 258"/>
                <a:gd name="T51" fmla="*/ 0 h 129"/>
                <a:gd name="T52" fmla="*/ 0 w 258"/>
                <a:gd name="T53" fmla="*/ 0 h 129"/>
                <a:gd name="T54" fmla="*/ 0 w 258"/>
                <a:gd name="T55" fmla="*/ 0 h 129"/>
                <a:gd name="T56" fmla="*/ 0 w 258"/>
                <a:gd name="T57" fmla="*/ 0 h 129"/>
                <a:gd name="T58" fmla="*/ 0 w 258"/>
                <a:gd name="T59" fmla="*/ 0 h 129"/>
                <a:gd name="T60" fmla="*/ 0 w 258"/>
                <a:gd name="T61" fmla="*/ 0 h 129"/>
                <a:gd name="T62" fmla="*/ 0 w 258"/>
                <a:gd name="T63" fmla="*/ 0 h 129"/>
                <a:gd name="T64" fmla="*/ 0 w 258"/>
                <a:gd name="T65" fmla="*/ 0 h 129"/>
                <a:gd name="T66" fmla="*/ 0 w 258"/>
                <a:gd name="T67" fmla="*/ 0 h 129"/>
                <a:gd name="T68" fmla="*/ 0 w 258"/>
                <a:gd name="T69" fmla="*/ 0 h 129"/>
                <a:gd name="T70" fmla="*/ 0 w 258"/>
                <a:gd name="T71" fmla="*/ 0 h 129"/>
                <a:gd name="T72" fmla="*/ 0 w 258"/>
                <a:gd name="T73" fmla="*/ 0 h 129"/>
                <a:gd name="T74" fmla="*/ 0 w 258"/>
                <a:gd name="T75" fmla="*/ 0 h 129"/>
                <a:gd name="T76" fmla="*/ 0 w 258"/>
                <a:gd name="T77" fmla="*/ 0 h 129"/>
                <a:gd name="T78" fmla="*/ 0 w 258"/>
                <a:gd name="T79" fmla="*/ 0 h 129"/>
                <a:gd name="T80" fmla="*/ 0 w 258"/>
                <a:gd name="T81" fmla="*/ 0 h 129"/>
                <a:gd name="T82" fmla="*/ 0 w 258"/>
                <a:gd name="T83" fmla="*/ 0 h 129"/>
                <a:gd name="T84" fmla="*/ 0 w 258"/>
                <a:gd name="T85" fmla="*/ 0 h 129"/>
                <a:gd name="T86" fmla="*/ 0 w 258"/>
                <a:gd name="T87" fmla="*/ 0 h 129"/>
                <a:gd name="T88" fmla="*/ 0 w 258"/>
                <a:gd name="T89" fmla="*/ 0 h 129"/>
                <a:gd name="T90" fmla="*/ 0 w 258"/>
                <a:gd name="T91" fmla="*/ 0 h 129"/>
                <a:gd name="T92" fmla="*/ 0 w 258"/>
                <a:gd name="T93" fmla="*/ 0 h 129"/>
                <a:gd name="T94" fmla="*/ 0 w 258"/>
                <a:gd name="T95" fmla="*/ 0 h 129"/>
                <a:gd name="T96" fmla="*/ 0 w 258"/>
                <a:gd name="T97" fmla="*/ 0 h 129"/>
                <a:gd name="T98" fmla="*/ 0 w 258"/>
                <a:gd name="T99" fmla="*/ 0 h 129"/>
                <a:gd name="T100" fmla="*/ 0 w 258"/>
                <a:gd name="T101" fmla="*/ 0 h 129"/>
                <a:gd name="T102" fmla="*/ 0 w 258"/>
                <a:gd name="T103" fmla="*/ 0 h 129"/>
                <a:gd name="T104" fmla="*/ 0 w 258"/>
                <a:gd name="T105" fmla="*/ 0 h 129"/>
                <a:gd name="T106" fmla="*/ 0 w 258"/>
                <a:gd name="T107" fmla="*/ 0 h 129"/>
                <a:gd name="T108" fmla="*/ 0 w 258"/>
                <a:gd name="T109" fmla="*/ 0 h 129"/>
                <a:gd name="T110" fmla="*/ 0 w 258"/>
                <a:gd name="T111" fmla="*/ 0 h 129"/>
                <a:gd name="T112" fmla="*/ 0 w 258"/>
                <a:gd name="T113" fmla="*/ 0 h 1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58"/>
                <a:gd name="T172" fmla="*/ 0 h 129"/>
                <a:gd name="T173" fmla="*/ 258 w 258"/>
                <a:gd name="T174" fmla="*/ 129 h 1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58" h="129">
                  <a:moveTo>
                    <a:pt x="209" y="22"/>
                  </a:moveTo>
                  <a:lnTo>
                    <a:pt x="208" y="22"/>
                  </a:lnTo>
                  <a:lnTo>
                    <a:pt x="202" y="28"/>
                  </a:lnTo>
                  <a:lnTo>
                    <a:pt x="196" y="32"/>
                  </a:lnTo>
                  <a:lnTo>
                    <a:pt x="190" y="35"/>
                  </a:lnTo>
                  <a:lnTo>
                    <a:pt x="185" y="38"/>
                  </a:lnTo>
                  <a:lnTo>
                    <a:pt x="172" y="44"/>
                  </a:lnTo>
                  <a:lnTo>
                    <a:pt x="159" y="48"/>
                  </a:lnTo>
                  <a:lnTo>
                    <a:pt x="147" y="51"/>
                  </a:lnTo>
                  <a:lnTo>
                    <a:pt x="135" y="51"/>
                  </a:lnTo>
                  <a:lnTo>
                    <a:pt x="123" y="51"/>
                  </a:lnTo>
                  <a:lnTo>
                    <a:pt x="112" y="49"/>
                  </a:lnTo>
                  <a:lnTo>
                    <a:pt x="109" y="48"/>
                  </a:lnTo>
                  <a:lnTo>
                    <a:pt x="104" y="47"/>
                  </a:lnTo>
                  <a:lnTo>
                    <a:pt x="100" y="45"/>
                  </a:lnTo>
                  <a:lnTo>
                    <a:pt x="97" y="43"/>
                  </a:lnTo>
                  <a:lnTo>
                    <a:pt x="94" y="41"/>
                  </a:lnTo>
                  <a:lnTo>
                    <a:pt x="91" y="39"/>
                  </a:lnTo>
                  <a:lnTo>
                    <a:pt x="89" y="37"/>
                  </a:lnTo>
                  <a:lnTo>
                    <a:pt x="86" y="35"/>
                  </a:lnTo>
                  <a:lnTo>
                    <a:pt x="84" y="32"/>
                  </a:lnTo>
                  <a:lnTo>
                    <a:pt x="82" y="29"/>
                  </a:lnTo>
                  <a:lnTo>
                    <a:pt x="80" y="27"/>
                  </a:lnTo>
                  <a:lnTo>
                    <a:pt x="79" y="22"/>
                  </a:lnTo>
                  <a:lnTo>
                    <a:pt x="78" y="19"/>
                  </a:lnTo>
                  <a:lnTo>
                    <a:pt x="78" y="15"/>
                  </a:lnTo>
                  <a:lnTo>
                    <a:pt x="77" y="10"/>
                  </a:lnTo>
                  <a:lnTo>
                    <a:pt x="77" y="4"/>
                  </a:lnTo>
                  <a:lnTo>
                    <a:pt x="0" y="0"/>
                  </a:lnTo>
                  <a:lnTo>
                    <a:pt x="0" y="11"/>
                  </a:lnTo>
                  <a:lnTo>
                    <a:pt x="2" y="23"/>
                  </a:lnTo>
                  <a:lnTo>
                    <a:pt x="3" y="35"/>
                  </a:lnTo>
                  <a:lnTo>
                    <a:pt x="6" y="46"/>
                  </a:lnTo>
                  <a:lnTo>
                    <a:pt x="10" y="56"/>
                  </a:lnTo>
                  <a:lnTo>
                    <a:pt x="15" y="66"/>
                  </a:lnTo>
                  <a:lnTo>
                    <a:pt x="20" y="76"/>
                  </a:lnTo>
                  <a:lnTo>
                    <a:pt x="26" y="84"/>
                  </a:lnTo>
                  <a:lnTo>
                    <a:pt x="33" y="91"/>
                  </a:lnTo>
                  <a:lnTo>
                    <a:pt x="41" y="99"/>
                  </a:lnTo>
                  <a:lnTo>
                    <a:pt x="50" y="105"/>
                  </a:lnTo>
                  <a:lnTo>
                    <a:pt x="58" y="111"/>
                  </a:lnTo>
                  <a:lnTo>
                    <a:pt x="67" y="116"/>
                  </a:lnTo>
                  <a:lnTo>
                    <a:pt x="76" y="120"/>
                  </a:lnTo>
                  <a:lnTo>
                    <a:pt x="87" y="123"/>
                  </a:lnTo>
                  <a:lnTo>
                    <a:pt x="98" y="125"/>
                  </a:lnTo>
                  <a:lnTo>
                    <a:pt x="116" y="128"/>
                  </a:lnTo>
                  <a:lnTo>
                    <a:pt x="137" y="129"/>
                  </a:lnTo>
                  <a:lnTo>
                    <a:pt x="158" y="127"/>
                  </a:lnTo>
                  <a:lnTo>
                    <a:pt x="179" y="123"/>
                  </a:lnTo>
                  <a:lnTo>
                    <a:pt x="199" y="117"/>
                  </a:lnTo>
                  <a:lnTo>
                    <a:pt x="219" y="107"/>
                  </a:lnTo>
                  <a:lnTo>
                    <a:pt x="230" y="101"/>
                  </a:lnTo>
                  <a:lnTo>
                    <a:pt x="239" y="95"/>
                  </a:lnTo>
                  <a:lnTo>
                    <a:pt x="250" y="89"/>
                  </a:lnTo>
                  <a:lnTo>
                    <a:pt x="258" y="82"/>
                  </a:lnTo>
                  <a:lnTo>
                    <a:pt x="209" y="2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3" name="Freeform 621"/>
            <p:cNvSpPr>
              <a:spLocks/>
            </p:cNvSpPr>
            <p:nvPr/>
          </p:nvSpPr>
          <p:spPr bwMode="auto">
            <a:xfrm>
              <a:off x="3058" y="1484"/>
              <a:ext cx="15" cy="46"/>
            </a:xfrm>
            <a:custGeom>
              <a:avLst/>
              <a:gdLst>
                <a:gd name="T0" fmla="*/ 0 w 239"/>
                <a:gd name="T1" fmla="*/ 0 h 729"/>
                <a:gd name="T2" fmla="*/ 0 w 239"/>
                <a:gd name="T3" fmla="*/ 0 h 729"/>
                <a:gd name="T4" fmla="*/ 0 w 239"/>
                <a:gd name="T5" fmla="*/ 0 h 729"/>
                <a:gd name="T6" fmla="*/ 0 w 239"/>
                <a:gd name="T7" fmla="*/ 0 h 729"/>
                <a:gd name="T8" fmla="*/ 0 w 239"/>
                <a:gd name="T9" fmla="*/ 0 h 729"/>
                <a:gd name="T10" fmla="*/ 0 w 239"/>
                <a:gd name="T11" fmla="*/ 0 h 729"/>
                <a:gd name="T12" fmla="*/ 0 w 239"/>
                <a:gd name="T13" fmla="*/ 0 h 729"/>
                <a:gd name="T14" fmla="*/ 0 w 239"/>
                <a:gd name="T15" fmla="*/ 0 h 729"/>
                <a:gd name="T16" fmla="*/ 0 w 239"/>
                <a:gd name="T17" fmla="*/ 0 h 729"/>
                <a:gd name="T18" fmla="*/ 0 w 239"/>
                <a:gd name="T19" fmla="*/ 0 h 729"/>
                <a:gd name="T20" fmla="*/ 0 w 239"/>
                <a:gd name="T21" fmla="*/ 0 h 729"/>
                <a:gd name="T22" fmla="*/ 0 w 239"/>
                <a:gd name="T23" fmla="*/ 0 h 729"/>
                <a:gd name="T24" fmla="*/ 0 w 239"/>
                <a:gd name="T25" fmla="*/ 0 h 729"/>
                <a:gd name="T26" fmla="*/ 0 w 239"/>
                <a:gd name="T27" fmla="*/ 0 h 729"/>
                <a:gd name="T28" fmla="*/ 0 w 239"/>
                <a:gd name="T29" fmla="*/ 0 h 729"/>
                <a:gd name="T30" fmla="*/ 0 w 239"/>
                <a:gd name="T31" fmla="*/ 0 h 729"/>
                <a:gd name="T32" fmla="*/ 0 w 239"/>
                <a:gd name="T33" fmla="*/ 0 h 729"/>
                <a:gd name="T34" fmla="*/ 0 w 239"/>
                <a:gd name="T35" fmla="*/ 0 h 729"/>
                <a:gd name="T36" fmla="*/ 0 w 239"/>
                <a:gd name="T37" fmla="*/ 0 h 729"/>
                <a:gd name="T38" fmla="*/ 0 w 239"/>
                <a:gd name="T39" fmla="*/ 0 h 729"/>
                <a:gd name="T40" fmla="*/ 0 w 239"/>
                <a:gd name="T41" fmla="*/ 0 h 729"/>
                <a:gd name="T42" fmla="*/ 0 w 239"/>
                <a:gd name="T43" fmla="*/ 0 h 729"/>
                <a:gd name="T44" fmla="*/ 0 w 239"/>
                <a:gd name="T45" fmla="*/ 0 h 729"/>
                <a:gd name="T46" fmla="*/ 0 w 239"/>
                <a:gd name="T47" fmla="*/ 0 h 729"/>
                <a:gd name="T48" fmla="*/ 0 w 239"/>
                <a:gd name="T49" fmla="*/ 0 h 729"/>
                <a:gd name="T50" fmla="*/ 0 w 239"/>
                <a:gd name="T51" fmla="*/ 0 h 729"/>
                <a:gd name="T52" fmla="*/ 0 w 239"/>
                <a:gd name="T53" fmla="*/ 0 h 729"/>
                <a:gd name="T54" fmla="*/ 0 w 239"/>
                <a:gd name="T55" fmla="*/ 0 h 729"/>
                <a:gd name="T56" fmla="*/ 0 w 239"/>
                <a:gd name="T57" fmla="*/ 0 h 729"/>
                <a:gd name="T58" fmla="*/ 0 w 239"/>
                <a:gd name="T59" fmla="*/ 0 h 729"/>
                <a:gd name="T60" fmla="*/ 0 w 239"/>
                <a:gd name="T61" fmla="*/ 0 h 729"/>
                <a:gd name="T62" fmla="*/ 0 w 239"/>
                <a:gd name="T63" fmla="*/ 0 h 729"/>
                <a:gd name="T64" fmla="*/ 0 w 239"/>
                <a:gd name="T65" fmla="*/ 0 h 729"/>
                <a:gd name="T66" fmla="*/ 0 w 239"/>
                <a:gd name="T67" fmla="*/ 0 h 7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9"/>
                <a:gd name="T103" fmla="*/ 0 h 729"/>
                <a:gd name="T104" fmla="*/ 239 w 239"/>
                <a:gd name="T105" fmla="*/ 729 h 7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9" h="729">
                  <a:moveTo>
                    <a:pt x="40" y="69"/>
                  </a:moveTo>
                  <a:lnTo>
                    <a:pt x="36" y="67"/>
                  </a:lnTo>
                  <a:lnTo>
                    <a:pt x="55" y="80"/>
                  </a:lnTo>
                  <a:lnTo>
                    <a:pt x="71" y="94"/>
                  </a:lnTo>
                  <a:lnTo>
                    <a:pt x="87" y="108"/>
                  </a:lnTo>
                  <a:lnTo>
                    <a:pt x="100" y="122"/>
                  </a:lnTo>
                  <a:lnTo>
                    <a:pt x="112" y="139"/>
                  </a:lnTo>
                  <a:lnTo>
                    <a:pt x="124" y="155"/>
                  </a:lnTo>
                  <a:lnTo>
                    <a:pt x="133" y="174"/>
                  </a:lnTo>
                  <a:lnTo>
                    <a:pt x="141" y="192"/>
                  </a:lnTo>
                  <a:lnTo>
                    <a:pt x="147" y="210"/>
                  </a:lnTo>
                  <a:lnTo>
                    <a:pt x="153" y="231"/>
                  </a:lnTo>
                  <a:lnTo>
                    <a:pt x="157" y="250"/>
                  </a:lnTo>
                  <a:lnTo>
                    <a:pt x="160" y="272"/>
                  </a:lnTo>
                  <a:lnTo>
                    <a:pt x="162" y="292"/>
                  </a:lnTo>
                  <a:lnTo>
                    <a:pt x="163" y="315"/>
                  </a:lnTo>
                  <a:lnTo>
                    <a:pt x="162" y="336"/>
                  </a:lnTo>
                  <a:lnTo>
                    <a:pt x="160" y="359"/>
                  </a:lnTo>
                  <a:lnTo>
                    <a:pt x="157" y="381"/>
                  </a:lnTo>
                  <a:lnTo>
                    <a:pt x="153" y="403"/>
                  </a:lnTo>
                  <a:lnTo>
                    <a:pt x="148" y="426"/>
                  </a:lnTo>
                  <a:lnTo>
                    <a:pt x="142" y="447"/>
                  </a:lnTo>
                  <a:lnTo>
                    <a:pt x="134" y="470"/>
                  </a:lnTo>
                  <a:lnTo>
                    <a:pt x="126" y="491"/>
                  </a:lnTo>
                  <a:lnTo>
                    <a:pt x="117" y="512"/>
                  </a:lnTo>
                  <a:lnTo>
                    <a:pt x="107" y="532"/>
                  </a:lnTo>
                  <a:lnTo>
                    <a:pt x="96" y="553"/>
                  </a:lnTo>
                  <a:lnTo>
                    <a:pt x="85" y="572"/>
                  </a:lnTo>
                  <a:lnTo>
                    <a:pt x="71" y="591"/>
                  </a:lnTo>
                  <a:lnTo>
                    <a:pt x="59" y="608"/>
                  </a:lnTo>
                  <a:lnTo>
                    <a:pt x="45" y="624"/>
                  </a:lnTo>
                  <a:lnTo>
                    <a:pt x="30" y="641"/>
                  </a:lnTo>
                  <a:lnTo>
                    <a:pt x="15" y="656"/>
                  </a:lnTo>
                  <a:lnTo>
                    <a:pt x="0" y="669"/>
                  </a:lnTo>
                  <a:lnTo>
                    <a:pt x="49" y="729"/>
                  </a:lnTo>
                  <a:lnTo>
                    <a:pt x="67" y="712"/>
                  </a:lnTo>
                  <a:lnTo>
                    <a:pt x="86" y="694"/>
                  </a:lnTo>
                  <a:lnTo>
                    <a:pt x="103" y="676"/>
                  </a:lnTo>
                  <a:lnTo>
                    <a:pt x="119" y="656"/>
                  </a:lnTo>
                  <a:lnTo>
                    <a:pt x="135" y="635"/>
                  </a:lnTo>
                  <a:lnTo>
                    <a:pt x="149" y="613"/>
                  </a:lnTo>
                  <a:lnTo>
                    <a:pt x="164" y="591"/>
                  </a:lnTo>
                  <a:lnTo>
                    <a:pt x="176" y="568"/>
                  </a:lnTo>
                  <a:lnTo>
                    <a:pt x="187" y="544"/>
                  </a:lnTo>
                  <a:lnTo>
                    <a:pt x="197" y="520"/>
                  </a:lnTo>
                  <a:lnTo>
                    <a:pt x="208" y="495"/>
                  </a:lnTo>
                  <a:lnTo>
                    <a:pt x="216" y="470"/>
                  </a:lnTo>
                  <a:lnTo>
                    <a:pt x="223" y="444"/>
                  </a:lnTo>
                  <a:lnTo>
                    <a:pt x="229" y="418"/>
                  </a:lnTo>
                  <a:lnTo>
                    <a:pt x="233" y="393"/>
                  </a:lnTo>
                  <a:lnTo>
                    <a:pt x="237" y="367"/>
                  </a:lnTo>
                  <a:lnTo>
                    <a:pt x="239" y="341"/>
                  </a:lnTo>
                  <a:lnTo>
                    <a:pt x="239" y="315"/>
                  </a:lnTo>
                  <a:lnTo>
                    <a:pt x="239" y="289"/>
                  </a:lnTo>
                  <a:lnTo>
                    <a:pt x="237" y="263"/>
                  </a:lnTo>
                  <a:lnTo>
                    <a:pt x="233" y="237"/>
                  </a:lnTo>
                  <a:lnTo>
                    <a:pt x="228" y="212"/>
                  </a:lnTo>
                  <a:lnTo>
                    <a:pt x="221" y="188"/>
                  </a:lnTo>
                  <a:lnTo>
                    <a:pt x="213" y="163"/>
                  </a:lnTo>
                  <a:lnTo>
                    <a:pt x="203" y="140"/>
                  </a:lnTo>
                  <a:lnTo>
                    <a:pt x="190" y="117"/>
                  </a:lnTo>
                  <a:lnTo>
                    <a:pt x="176" y="95"/>
                  </a:lnTo>
                  <a:lnTo>
                    <a:pt x="160" y="73"/>
                  </a:lnTo>
                  <a:lnTo>
                    <a:pt x="142" y="54"/>
                  </a:lnTo>
                  <a:lnTo>
                    <a:pt x="123" y="35"/>
                  </a:lnTo>
                  <a:lnTo>
                    <a:pt x="101" y="18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40" y="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4" name="Freeform 622"/>
            <p:cNvSpPr>
              <a:spLocks/>
            </p:cNvSpPr>
            <p:nvPr/>
          </p:nvSpPr>
          <p:spPr bwMode="auto">
            <a:xfrm>
              <a:off x="3037" y="1398"/>
              <a:ext cx="46" cy="72"/>
            </a:xfrm>
            <a:custGeom>
              <a:avLst/>
              <a:gdLst>
                <a:gd name="T0" fmla="*/ 0 w 733"/>
                <a:gd name="T1" fmla="*/ 0 h 1140"/>
                <a:gd name="T2" fmla="*/ 0 w 733"/>
                <a:gd name="T3" fmla="*/ 0 h 1140"/>
                <a:gd name="T4" fmla="*/ 0 w 733"/>
                <a:gd name="T5" fmla="*/ 0 h 1140"/>
                <a:gd name="T6" fmla="*/ 0 w 733"/>
                <a:gd name="T7" fmla="*/ 0 h 1140"/>
                <a:gd name="T8" fmla="*/ 0 w 733"/>
                <a:gd name="T9" fmla="*/ 0 h 1140"/>
                <a:gd name="T10" fmla="*/ 0 w 733"/>
                <a:gd name="T11" fmla="*/ 0 h 1140"/>
                <a:gd name="T12" fmla="*/ 0 w 733"/>
                <a:gd name="T13" fmla="*/ 0 h 1140"/>
                <a:gd name="T14" fmla="*/ 0 w 733"/>
                <a:gd name="T15" fmla="*/ 0 h 1140"/>
                <a:gd name="T16" fmla="*/ 0 w 733"/>
                <a:gd name="T17" fmla="*/ 0 h 1140"/>
                <a:gd name="T18" fmla="*/ 0 w 733"/>
                <a:gd name="T19" fmla="*/ 0 h 1140"/>
                <a:gd name="T20" fmla="*/ 0 w 733"/>
                <a:gd name="T21" fmla="*/ 0 h 1140"/>
                <a:gd name="T22" fmla="*/ 0 w 733"/>
                <a:gd name="T23" fmla="*/ 0 h 1140"/>
                <a:gd name="T24" fmla="*/ 0 w 733"/>
                <a:gd name="T25" fmla="*/ 0 h 1140"/>
                <a:gd name="T26" fmla="*/ 0 w 733"/>
                <a:gd name="T27" fmla="*/ 0 h 1140"/>
                <a:gd name="T28" fmla="*/ 0 w 733"/>
                <a:gd name="T29" fmla="*/ 0 h 1140"/>
                <a:gd name="T30" fmla="*/ 0 w 733"/>
                <a:gd name="T31" fmla="*/ 0 h 1140"/>
                <a:gd name="T32" fmla="*/ 0 w 733"/>
                <a:gd name="T33" fmla="*/ 0 h 1140"/>
                <a:gd name="T34" fmla="*/ 0 w 733"/>
                <a:gd name="T35" fmla="*/ 0 h 1140"/>
                <a:gd name="T36" fmla="*/ 0 w 733"/>
                <a:gd name="T37" fmla="*/ 0 h 1140"/>
                <a:gd name="T38" fmla="*/ 0 w 733"/>
                <a:gd name="T39" fmla="*/ 0 h 1140"/>
                <a:gd name="T40" fmla="*/ 0 w 733"/>
                <a:gd name="T41" fmla="*/ 0 h 1140"/>
                <a:gd name="T42" fmla="*/ 0 w 733"/>
                <a:gd name="T43" fmla="*/ 0 h 1140"/>
                <a:gd name="T44" fmla="*/ 0 w 733"/>
                <a:gd name="T45" fmla="*/ 0 h 1140"/>
                <a:gd name="T46" fmla="*/ 0 w 733"/>
                <a:gd name="T47" fmla="*/ 0 h 1140"/>
                <a:gd name="T48" fmla="*/ 0 w 733"/>
                <a:gd name="T49" fmla="*/ 0 h 1140"/>
                <a:gd name="T50" fmla="*/ 0 w 733"/>
                <a:gd name="T51" fmla="*/ 0 h 1140"/>
                <a:gd name="T52" fmla="*/ 0 w 733"/>
                <a:gd name="T53" fmla="*/ 0 h 1140"/>
                <a:gd name="T54" fmla="*/ 0 w 733"/>
                <a:gd name="T55" fmla="*/ 0 h 1140"/>
                <a:gd name="T56" fmla="*/ 0 w 733"/>
                <a:gd name="T57" fmla="*/ 0 h 1140"/>
                <a:gd name="T58" fmla="*/ 0 w 733"/>
                <a:gd name="T59" fmla="*/ 0 h 1140"/>
                <a:gd name="T60" fmla="*/ 0 w 733"/>
                <a:gd name="T61" fmla="*/ 0 h 1140"/>
                <a:gd name="T62" fmla="*/ 0 w 733"/>
                <a:gd name="T63" fmla="*/ 0 h 1140"/>
                <a:gd name="T64" fmla="*/ 0 w 733"/>
                <a:gd name="T65" fmla="*/ 0 h 1140"/>
                <a:gd name="T66" fmla="*/ 0 w 733"/>
                <a:gd name="T67" fmla="*/ 0 h 1140"/>
                <a:gd name="T68" fmla="*/ 0 w 733"/>
                <a:gd name="T69" fmla="*/ 0 h 1140"/>
                <a:gd name="T70" fmla="*/ 0 w 733"/>
                <a:gd name="T71" fmla="*/ 0 h 1140"/>
                <a:gd name="T72" fmla="*/ 0 w 733"/>
                <a:gd name="T73" fmla="*/ 0 h 1140"/>
                <a:gd name="T74" fmla="*/ 0 w 733"/>
                <a:gd name="T75" fmla="*/ 0 h 1140"/>
                <a:gd name="T76" fmla="*/ 0 w 733"/>
                <a:gd name="T77" fmla="*/ 0 h 1140"/>
                <a:gd name="T78" fmla="*/ 0 w 733"/>
                <a:gd name="T79" fmla="*/ 0 h 1140"/>
                <a:gd name="T80" fmla="*/ 0 w 733"/>
                <a:gd name="T81" fmla="*/ 0 h 1140"/>
                <a:gd name="T82" fmla="*/ 0 w 733"/>
                <a:gd name="T83" fmla="*/ 0 h 1140"/>
                <a:gd name="T84" fmla="*/ 0 w 733"/>
                <a:gd name="T85" fmla="*/ 0 h 114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3"/>
                <a:gd name="T130" fmla="*/ 0 h 1140"/>
                <a:gd name="T131" fmla="*/ 733 w 733"/>
                <a:gd name="T132" fmla="*/ 1140 h 114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3" h="1140">
                  <a:moveTo>
                    <a:pt x="348" y="62"/>
                  </a:moveTo>
                  <a:lnTo>
                    <a:pt x="284" y="149"/>
                  </a:lnTo>
                  <a:lnTo>
                    <a:pt x="219" y="236"/>
                  </a:lnTo>
                  <a:lnTo>
                    <a:pt x="186" y="280"/>
                  </a:lnTo>
                  <a:lnTo>
                    <a:pt x="155" y="324"/>
                  </a:lnTo>
                  <a:lnTo>
                    <a:pt x="140" y="347"/>
                  </a:lnTo>
                  <a:lnTo>
                    <a:pt x="126" y="370"/>
                  </a:lnTo>
                  <a:lnTo>
                    <a:pt x="111" y="393"/>
                  </a:lnTo>
                  <a:lnTo>
                    <a:pt x="98" y="416"/>
                  </a:lnTo>
                  <a:lnTo>
                    <a:pt x="85" y="439"/>
                  </a:lnTo>
                  <a:lnTo>
                    <a:pt x="72" y="463"/>
                  </a:lnTo>
                  <a:lnTo>
                    <a:pt x="61" y="487"/>
                  </a:lnTo>
                  <a:lnTo>
                    <a:pt x="51" y="511"/>
                  </a:lnTo>
                  <a:lnTo>
                    <a:pt x="41" y="535"/>
                  </a:lnTo>
                  <a:lnTo>
                    <a:pt x="31" y="560"/>
                  </a:lnTo>
                  <a:lnTo>
                    <a:pt x="23" y="586"/>
                  </a:lnTo>
                  <a:lnTo>
                    <a:pt x="17" y="611"/>
                  </a:lnTo>
                  <a:lnTo>
                    <a:pt x="11" y="637"/>
                  </a:lnTo>
                  <a:lnTo>
                    <a:pt x="6" y="663"/>
                  </a:lnTo>
                  <a:lnTo>
                    <a:pt x="3" y="690"/>
                  </a:lnTo>
                  <a:lnTo>
                    <a:pt x="1" y="718"/>
                  </a:lnTo>
                  <a:lnTo>
                    <a:pt x="0" y="745"/>
                  </a:lnTo>
                  <a:lnTo>
                    <a:pt x="0" y="774"/>
                  </a:lnTo>
                  <a:lnTo>
                    <a:pt x="2" y="803"/>
                  </a:lnTo>
                  <a:lnTo>
                    <a:pt x="5" y="831"/>
                  </a:lnTo>
                  <a:lnTo>
                    <a:pt x="8" y="848"/>
                  </a:lnTo>
                  <a:lnTo>
                    <a:pt x="11" y="864"/>
                  </a:lnTo>
                  <a:lnTo>
                    <a:pt x="14" y="880"/>
                  </a:lnTo>
                  <a:lnTo>
                    <a:pt x="19" y="895"/>
                  </a:lnTo>
                  <a:lnTo>
                    <a:pt x="23" y="910"/>
                  </a:lnTo>
                  <a:lnTo>
                    <a:pt x="29" y="926"/>
                  </a:lnTo>
                  <a:lnTo>
                    <a:pt x="35" y="941"/>
                  </a:lnTo>
                  <a:lnTo>
                    <a:pt x="42" y="955"/>
                  </a:lnTo>
                  <a:lnTo>
                    <a:pt x="49" y="970"/>
                  </a:lnTo>
                  <a:lnTo>
                    <a:pt x="57" y="984"/>
                  </a:lnTo>
                  <a:lnTo>
                    <a:pt x="65" y="997"/>
                  </a:lnTo>
                  <a:lnTo>
                    <a:pt x="74" y="1011"/>
                  </a:lnTo>
                  <a:lnTo>
                    <a:pt x="84" y="1024"/>
                  </a:lnTo>
                  <a:lnTo>
                    <a:pt x="93" y="1036"/>
                  </a:lnTo>
                  <a:lnTo>
                    <a:pt x="103" y="1048"/>
                  </a:lnTo>
                  <a:lnTo>
                    <a:pt x="113" y="1059"/>
                  </a:lnTo>
                  <a:lnTo>
                    <a:pt x="125" y="1069"/>
                  </a:lnTo>
                  <a:lnTo>
                    <a:pt x="136" y="1079"/>
                  </a:lnTo>
                  <a:lnTo>
                    <a:pt x="148" y="1089"/>
                  </a:lnTo>
                  <a:lnTo>
                    <a:pt x="159" y="1098"/>
                  </a:lnTo>
                  <a:lnTo>
                    <a:pt x="173" y="1105"/>
                  </a:lnTo>
                  <a:lnTo>
                    <a:pt x="185" y="1112"/>
                  </a:lnTo>
                  <a:lnTo>
                    <a:pt x="198" y="1119"/>
                  </a:lnTo>
                  <a:lnTo>
                    <a:pt x="212" y="1124"/>
                  </a:lnTo>
                  <a:lnTo>
                    <a:pt x="225" y="1130"/>
                  </a:lnTo>
                  <a:lnTo>
                    <a:pt x="239" y="1134"/>
                  </a:lnTo>
                  <a:lnTo>
                    <a:pt x="253" y="1137"/>
                  </a:lnTo>
                  <a:lnTo>
                    <a:pt x="267" y="1138"/>
                  </a:lnTo>
                  <a:lnTo>
                    <a:pt x="281" y="1140"/>
                  </a:lnTo>
                  <a:lnTo>
                    <a:pt x="297" y="1140"/>
                  </a:lnTo>
                  <a:lnTo>
                    <a:pt x="311" y="1139"/>
                  </a:lnTo>
                  <a:lnTo>
                    <a:pt x="326" y="1137"/>
                  </a:lnTo>
                  <a:lnTo>
                    <a:pt x="346" y="1133"/>
                  </a:lnTo>
                  <a:lnTo>
                    <a:pt x="364" y="1128"/>
                  </a:lnTo>
                  <a:lnTo>
                    <a:pt x="383" y="1121"/>
                  </a:lnTo>
                  <a:lnTo>
                    <a:pt x="400" y="1113"/>
                  </a:lnTo>
                  <a:lnTo>
                    <a:pt x="418" y="1105"/>
                  </a:lnTo>
                  <a:lnTo>
                    <a:pt x="434" y="1095"/>
                  </a:lnTo>
                  <a:lnTo>
                    <a:pt x="449" y="1085"/>
                  </a:lnTo>
                  <a:lnTo>
                    <a:pt x="465" y="1072"/>
                  </a:lnTo>
                  <a:lnTo>
                    <a:pt x="480" y="1060"/>
                  </a:lnTo>
                  <a:lnTo>
                    <a:pt x="495" y="1046"/>
                  </a:lnTo>
                  <a:lnTo>
                    <a:pt x="508" y="1031"/>
                  </a:lnTo>
                  <a:lnTo>
                    <a:pt x="521" y="1016"/>
                  </a:lnTo>
                  <a:lnTo>
                    <a:pt x="535" y="1001"/>
                  </a:lnTo>
                  <a:lnTo>
                    <a:pt x="547" y="984"/>
                  </a:lnTo>
                  <a:lnTo>
                    <a:pt x="558" y="967"/>
                  </a:lnTo>
                  <a:lnTo>
                    <a:pt x="570" y="949"/>
                  </a:lnTo>
                  <a:lnTo>
                    <a:pt x="581" y="931"/>
                  </a:lnTo>
                  <a:lnTo>
                    <a:pt x="591" y="911"/>
                  </a:lnTo>
                  <a:lnTo>
                    <a:pt x="601" y="893"/>
                  </a:lnTo>
                  <a:lnTo>
                    <a:pt x="611" y="873"/>
                  </a:lnTo>
                  <a:lnTo>
                    <a:pt x="629" y="834"/>
                  </a:lnTo>
                  <a:lnTo>
                    <a:pt x="645" y="793"/>
                  </a:lnTo>
                  <a:lnTo>
                    <a:pt x="661" y="753"/>
                  </a:lnTo>
                  <a:lnTo>
                    <a:pt x="674" y="712"/>
                  </a:lnTo>
                  <a:lnTo>
                    <a:pt x="686" y="672"/>
                  </a:lnTo>
                  <a:lnTo>
                    <a:pt x="698" y="633"/>
                  </a:lnTo>
                  <a:lnTo>
                    <a:pt x="707" y="595"/>
                  </a:lnTo>
                  <a:lnTo>
                    <a:pt x="716" y="555"/>
                  </a:lnTo>
                  <a:lnTo>
                    <a:pt x="723" y="515"/>
                  </a:lnTo>
                  <a:lnTo>
                    <a:pt x="728" y="474"/>
                  </a:lnTo>
                  <a:lnTo>
                    <a:pt x="730" y="453"/>
                  </a:lnTo>
                  <a:lnTo>
                    <a:pt x="732" y="433"/>
                  </a:lnTo>
                  <a:lnTo>
                    <a:pt x="733" y="412"/>
                  </a:lnTo>
                  <a:lnTo>
                    <a:pt x="733" y="392"/>
                  </a:lnTo>
                  <a:lnTo>
                    <a:pt x="733" y="371"/>
                  </a:lnTo>
                  <a:lnTo>
                    <a:pt x="732" y="350"/>
                  </a:lnTo>
                  <a:lnTo>
                    <a:pt x="731" y="329"/>
                  </a:lnTo>
                  <a:lnTo>
                    <a:pt x="729" y="309"/>
                  </a:lnTo>
                  <a:lnTo>
                    <a:pt x="726" y="290"/>
                  </a:lnTo>
                  <a:lnTo>
                    <a:pt x="723" y="269"/>
                  </a:lnTo>
                  <a:lnTo>
                    <a:pt x="719" y="249"/>
                  </a:lnTo>
                  <a:lnTo>
                    <a:pt x="714" y="229"/>
                  </a:lnTo>
                  <a:lnTo>
                    <a:pt x="709" y="210"/>
                  </a:lnTo>
                  <a:lnTo>
                    <a:pt x="702" y="191"/>
                  </a:lnTo>
                  <a:lnTo>
                    <a:pt x="694" y="172"/>
                  </a:lnTo>
                  <a:lnTo>
                    <a:pt x="686" y="153"/>
                  </a:lnTo>
                  <a:lnTo>
                    <a:pt x="677" y="136"/>
                  </a:lnTo>
                  <a:lnTo>
                    <a:pt x="668" y="118"/>
                  </a:lnTo>
                  <a:lnTo>
                    <a:pt x="657" y="101"/>
                  </a:lnTo>
                  <a:lnTo>
                    <a:pt x="644" y="85"/>
                  </a:lnTo>
                  <a:lnTo>
                    <a:pt x="632" y="68"/>
                  </a:lnTo>
                  <a:lnTo>
                    <a:pt x="618" y="53"/>
                  </a:lnTo>
                  <a:lnTo>
                    <a:pt x="602" y="38"/>
                  </a:lnTo>
                  <a:lnTo>
                    <a:pt x="587" y="23"/>
                  </a:lnTo>
                  <a:lnTo>
                    <a:pt x="579" y="18"/>
                  </a:lnTo>
                  <a:lnTo>
                    <a:pt x="570" y="14"/>
                  </a:lnTo>
                  <a:lnTo>
                    <a:pt x="562" y="10"/>
                  </a:lnTo>
                  <a:lnTo>
                    <a:pt x="553" y="7"/>
                  </a:lnTo>
                  <a:lnTo>
                    <a:pt x="545" y="4"/>
                  </a:lnTo>
                  <a:lnTo>
                    <a:pt x="536" y="2"/>
                  </a:lnTo>
                  <a:lnTo>
                    <a:pt x="526" y="1"/>
                  </a:lnTo>
                  <a:lnTo>
                    <a:pt x="517" y="0"/>
                  </a:lnTo>
                  <a:lnTo>
                    <a:pt x="499" y="0"/>
                  </a:lnTo>
                  <a:lnTo>
                    <a:pt x="480" y="2"/>
                  </a:lnTo>
                  <a:lnTo>
                    <a:pt x="463" y="5"/>
                  </a:lnTo>
                  <a:lnTo>
                    <a:pt x="444" y="10"/>
                  </a:lnTo>
                  <a:lnTo>
                    <a:pt x="428" y="15"/>
                  </a:lnTo>
                  <a:lnTo>
                    <a:pt x="412" y="22"/>
                  </a:lnTo>
                  <a:lnTo>
                    <a:pt x="397" y="28"/>
                  </a:lnTo>
                  <a:lnTo>
                    <a:pt x="383" y="36"/>
                  </a:lnTo>
                  <a:lnTo>
                    <a:pt x="372" y="44"/>
                  </a:lnTo>
                  <a:lnTo>
                    <a:pt x="361" y="50"/>
                  </a:lnTo>
                  <a:lnTo>
                    <a:pt x="354" y="57"/>
                  </a:lnTo>
                  <a:lnTo>
                    <a:pt x="348" y="62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5" name="Freeform 623"/>
            <p:cNvSpPr>
              <a:spLocks/>
            </p:cNvSpPr>
            <p:nvPr/>
          </p:nvSpPr>
          <p:spPr bwMode="auto">
            <a:xfrm>
              <a:off x="3035" y="1401"/>
              <a:ext cx="26" cy="50"/>
            </a:xfrm>
            <a:custGeom>
              <a:avLst/>
              <a:gdLst>
                <a:gd name="T0" fmla="*/ 0 w 419"/>
                <a:gd name="T1" fmla="*/ 0 h 798"/>
                <a:gd name="T2" fmla="*/ 0 w 419"/>
                <a:gd name="T3" fmla="*/ 0 h 798"/>
                <a:gd name="T4" fmla="*/ 0 w 419"/>
                <a:gd name="T5" fmla="*/ 0 h 798"/>
                <a:gd name="T6" fmla="*/ 0 w 419"/>
                <a:gd name="T7" fmla="*/ 0 h 798"/>
                <a:gd name="T8" fmla="*/ 0 w 419"/>
                <a:gd name="T9" fmla="*/ 0 h 798"/>
                <a:gd name="T10" fmla="*/ 0 w 419"/>
                <a:gd name="T11" fmla="*/ 0 h 798"/>
                <a:gd name="T12" fmla="*/ 0 w 419"/>
                <a:gd name="T13" fmla="*/ 0 h 798"/>
                <a:gd name="T14" fmla="*/ 0 w 419"/>
                <a:gd name="T15" fmla="*/ 0 h 798"/>
                <a:gd name="T16" fmla="*/ 0 w 419"/>
                <a:gd name="T17" fmla="*/ 0 h 798"/>
                <a:gd name="T18" fmla="*/ 0 w 419"/>
                <a:gd name="T19" fmla="*/ 0 h 798"/>
                <a:gd name="T20" fmla="*/ 0 w 419"/>
                <a:gd name="T21" fmla="*/ 0 h 798"/>
                <a:gd name="T22" fmla="*/ 0 w 419"/>
                <a:gd name="T23" fmla="*/ 0 h 798"/>
                <a:gd name="T24" fmla="*/ 0 w 419"/>
                <a:gd name="T25" fmla="*/ 0 h 798"/>
                <a:gd name="T26" fmla="*/ 0 w 419"/>
                <a:gd name="T27" fmla="*/ 0 h 798"/>
                <a:gd name="T28" fmla="*/ 0 w 419"/>
                <a:gd name="T29" fmla="*/ 0 h 798"/>
                <a:gd name="T30" fmla="*/ 0 w 419"/>
                <a:gd name="T31" fmla="*/ 0 h 798"/>
                <a:gd name="T32" fmla="*/ 0 w 419"/>
                <a:gd name="T33" fmla="*/ 0 h 798"/>
                <a:gd name="T34" fmla="*/ 0 w 419"/>
                <a:gd name="T35" fmla="*/ 0 h 798"/>
                <a:gd name="T36" fmla="*/ 0 w 419"/>
                <a:gd name="T37" fmla="*/ 0 h 798"/>
                <a:gd name="T38" fmla="*/ 0 w 419"/>
                <a:gd name="T39" fmla="*/ 0 h 798"/>
                <a:gd name="T40" fmla="*/ 0 w 419"/>
                <a:gd name="T41" fmla="*/ 0 h 798"/>
                <a:gd name="T42" fmla="*/ 0 w 419"/>
                <a:gd name="T43" fmla="*/ 0 h 798"/>
                <a:gd name="T44" fmla="*/ 0 w 419"/>
                <a:gd name="T45" fmla="*/ 0 h 798"/>
                <a:gd name="T46" fmla="*/ 0 w 419"/>
                <a:gd name="T47" fmla="*/ 0 h 798"/>
                <a:gd name="T48" fmla="*/ 0 w 419"/>
                <a:gd name="T49" fmla="*/ 0 h 798"/>
                <a:gd name="T50" fmla="*/ 0 w 419"/>
                <a:gd name="T51" fmla="*/ 0 h 798"/>
                <a:gd name="T52" fmla="*/ 0 w 419"/>
                <a:gd name="T53" fmla="*/ 0 h 798"/>
                <a:gd name="T54" fmla="*/ 0 w 419"/>
                <a:gd name="T55" fmla="*/ 0 h 798"/>
                <a:gd name="T56" fmla="*/ 0 w 419"/>
                <a:gd name="T57" fmla="*/ 0 h 798"/>
                <a:gd name="T58" fmla="*/ 0 w 419"/>
                <a:gd name="T59" fmla="*/ 0 h 798"/>
                <a:gd name="T60" fmla="*/ 0 w 419"/>
                <a:gd name="T61" fmla="*/ 0 h 798"/>
                <a:gd name="T62" fmla="*/ 0 w 419"/>
                <a:gd name="T63" fmla="*/ 0 h 798"/>
                <a:gd name="T64" fmla="*/ 0 w 419"/>
                <a:gd name="T65" fmla="*/ 0 h 798"/>
                <a:gd name="T66" fmla="*/ 0 w 419"/>
                <a:gd name="T67" fmla="*/ 0 h 798"/>
                <a:gd name="T68" fmla="*/ 0 w 419"/>
                <a:gd name="T69" fmla="*/ 0 h 798"/>
                <a:gd name="T70" fmla="*/ 0 w 419"/>
                <a:gd name="T71" fmla="*/ 0 h 798"/>
                <a:gd name="T72" fmla="*/ 0 w 419"/>
                <a:gd name="T73" fmla="*/ 0 h 798"/>
                <a:gd name="T74" fmla="*/ 0 w 419"/>
                <a:gd name="T75" fmla="*/ 0 h 798"/>
                <a:gd name="T76" fmla="*/ 0 w 419"/>
                <a:gd name="T77" fmla="*/ 0 h 798"/>
                <a:gd name="T78" fmla="*/ 0 w 419"/>
                <a:gd name="T79" fmla="*/ 0 h 798"/>
                <a:gd name="T80" fmla="*/ 0 w 419"/>
                <a:gd name="T81" fmla="*/ 0 h 798"/>
                <a:gd name="T82" fmla="*/ 0 w 419"/>
                <a:gd name="T83" fmla="*/ 0 h 798"/>
                <a:gd name="T84" fmla="*/ 0 w 419"/>
                <a:gd name="T85" fmla="*/ 0 h 798"/>
                <a:gd name="T86" fmla="*/ 0 w 419"/>
                <a:gd name="T87" fmla="*/ 0 h 798"/>
                <a:gd name="T88" fmla="*/ 0 w 419"/>
                <a:gd name="T89" fmla="*/ 0 h 798"/>
                <a:gd name="T90" fmla="*/ 0 w 419"/>
                <a:gd name="T91" fmla="*/ 0 h 798"/>
                <a:gd name="T92" fmla="*/ 0 w 419"/>
                <a:gd name="T93" fmla="*/ 0 h 798"/>
                <a:gd name="T94" fmla="*/ 0 w 419"/>
                <a:gd name="T95" fmla="*/ 0 h 798"/>
                <a:gd name="T96" fmla="*/ 0 w 419"/>
                <a:gd name="T97" fmla="*/ 0 h 798"/>
                <a:gd name="T98" fmla="*/ 0 w 419"/>
                <a:gd name="T99" fmla="*/ 0 h 798"/>
                <a:gd name="T100" fmla="*/ 0 w 419"/>
                <a:gd name="T101" fmla="*/ 0 h 798"/>
                <a:gd name="T102" fmla="*/ 0 w 419"/>
                <a:gd name="T103" fmla="*/ 0 h 798"/>
                <a:gd name="T104" fmla="*/ 0 w 419"/>
                <a:gd name="T105" fmla="*/ 0 h 7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9"/>
                <a:gd name="T160" fmla="*/ 0 h 798"/>
                <a:gd name="T161" fmla="*/ 419 w 419"/>
                <a:gd name="T162" fmla="*/ 798 h 7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9" h="798">
                  <a:moveTo>
                    <a:pt x="83" y="787"/>
                  </a:moveTo>
                  <a:lnTo>
                    <a:pt x="83" y="786"/>
                  </a:lnTo>
                  <a:lnTo>
                    <a:pt x="80" y="759"/>
                  </a:lnTo>
                  <a:lnTo>
                    <a:pt x="77" y="732"/>
                  </a:lnTo>
                  <a:lnTo>
                    <a:pt x="77" y="705"/>
                  </a:lnTo>
                  <a:lnTo>
                    <a:pt x="77" y="680"/>
                  </a:lnTo>
                  <a:lnTo>
                    <a:pt x="80" y="654"/>
                  </a:lnTo>
                  <a:lnTo>
                    <a:pt x="84" y="630"/>
                  </a:lnTo>
                  <a:lnTo>
                    <a:pt x="88" y="605"/>
                  </a:lnTo>
                  <a:lnTo>
                    <a:pt x="93" y="580"/>
                  </a:lnTo>
                  <a:lnTo>
                    <a:pt x="100" y="557"/>
                  </a:lnTo>
                  <a:lnTo>
                    <a:pt x="107" y="533"/>
                  </a:lnTo>
                  <a:lnTo>
                    <a:pt x="115" y="510"/>
                  </a:lnTo>
                  <a:lnTo>
                    <a:pt x="125" y="486"/>
                  </a:lnTo>
                  <a:lnTo>
                    <a:pt x="135" y="463"/>
                  </a:lnTo>
                  <a:lnTo>
                    <a:pt x="146" y="440"/>
                  </a:lnTo>
                  <a:lnTo>
                    <a:pt x="158" y="418"/>
                  </a:lnTo>
                  <a:lnTo>
                    <a:pt x="171" y="395"/>
                  </a:lnTo>
                  <a:lnTo>
                    <a:pt x="183" y="372"/>
                  </a:lnTo>
                  <a:lnTo>
                    <a:pt x="197" y="351"/>
                  </a:lnTo>
                  <a:lnTo>
                    <a:pt x="212" y="328"/>
                  </a:lnTo>
                  <a:lnTo>
                    <a:pt x="226" y="307"/>
                  </a:lnTo>
                  <a:lnTo>
                    <a:pt x="257" y="263"/>
                  </a:lnTo>
                  <a:lnTo>
                    <a:pt x="289" y="220"/>
                  </a:lnTo>
                  <a:lnTo>
                    <a:pt x="354" y="133"/>
                  </a:lnTo>
                  <a:lnTo>
                    <a:pt x="419" y="45"/>
                  </a:lnTo>
                  <a:lnTo>
                    <a:pt x="356" y="0"/>
                  </a:lnTo>
                  <a:lnTo>
                    <a:pt x="292" y="86"/>
                  </a:lnTo>
                  <a:lnTo>
                    <a:pt x="226" y="173"/>
                  </a:lnTo>
                  <a:lnTo>
                    <a:pt x="193" y="218"/>
                  </a:lnTo>
                  <a:lnTo>
                    <a:pt x="163" y="263"/>
                  </a:lnTo>
                  <a:lnTo>
                    <a:pt x="146" y="286"/>
                  </a:lnTo>
                  <a:lnTo>
                    <a:pt x="132" y="309"/>
                  </a:lnTo>
                  <a:lnTo>
                    <a:pt x="117" y="333"/>
                  </a:lnTo>
                  <a:lnTo>
                    <a:pt x="103" y="357"/>
                  </a:lnTo>
                  <a:lnTo>
                    <a:pt x="90" y="381"/>
                  </a:lnTo>
                  <a:lnTo>
                    <a:pt x="76" y="405"/>
                  </a:lnTo>
                  <a:lnTo>
                    <a:pt x="65" y="431"/>
                  </a:lnTo>
                  <a:lnTo>
                    <a:pt x="54" y="456"/>
                  </a:lnTo>
                  <a:lnTo>
                    <a:pt x="44" y="482"/>
                  </a:lnTo>
                  <a:lnTo>
                    <a:pt x="33" y="508"/>
                  </a:lnTo>
                  <a:lnTo>
                    <a:pt x="25" y="534"/>
                  </a:lnTo>
                  <a:lnTo>
                    <a:pt x="18" y="562"/>
                  </a:lnTo>
                  <a:lnTo>
                    <a:pt x="12" y="590"/>
                  </a:lnTo>
                  <a:lnTo>
                    <a:pt x="7" y="617"/>
                  </a:lnTo>
                  <a:lnTo>
                    <a:pt x="3" y="646"/>
                  </a:lnTo>
                  <a:lnTo>
                    <a:pt x="1" y="676"/>
                  </a:lnTo>
                  <a:lnTo>
                    <a:pt x="0" y="705"/>
                  </a:lnTo>
                  <a:lnTo>
                    <a:pt x="1" y="735"/>
                  </a:lnTo>
                  <a:lnTo>
                    <a:pt x="3" y="766"/>
                  </a:lnTo>
                  <a:lnTo>
                    <a:pt x="6" y="798"/>
                  </a:lnTo>
                  <a:lnTo>
                    <a:pt x="6" y="797"/>
                  </a:lnTo>
                  <a:lnTo>
                    <a:pt x="83" y="78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6" name="Freeform 624"/>
            <p:cNvSpPr>
              <a:spLocks/>
            </p:cNvSpPr>
            <p:nvPr/>
          </p:nvSpPr>
          <p:spPr bwMode="auto">
            <a:xfrm>
              <a:off x="3035" y="1450"/>
              <a:ext cx="23" cy="22"/>
            </a:xfrm>
            <a:custGeom>
              <a:avLst/>
              <a:gdLst>
                <a:gd name="T0" fmla="*/ 0 w 366"/>
                <a:gd name="T1" fmla="*/ 0 h 351"/>
                <a:gd name="T2" fmla="*/ 0 w 366"/>
                <a:gd name="T3" fmla="*/ 0 h 351"/>
                <a:gd name="T4" fmla="*/ 0 w 366"/>
                <a:gd name="T5" fmla="*/ 0 h 351"/>
                <a:gd name="T6" fmla="*/ 0 w 366"/>
                <a:gd name="T7" fmla="*/ 0 h 351"/>
                <a:gd name="T8" fmla="*/ 0 w 366"/>
                <a:gd name="T9" fmla="*/ 0 h 351"/>
                <a:gd name="T10" fmla="*/ 0 w 366"/>
                <a:gd name="T11" fmla="*/ 0 h 351"/>
                <a:gd name="T12" fmla="*/ 0 w 366"/>
                <a:gd name="T13" fmla="*/ 0 h 351"/>
                <a:gd name="T14" fmla="*/ 0 w 366"/>
                <a:gd name="T15" fmla="*/ 0 h 351"/>
                <a:gd name="T16" fmla="*/ 0 w 366"/>
                <a:gd name="T17" fmla="*/ 0 h 351"/>
                <a:gd name="T18" fmla="*/ 0 w 366"/>
                <a:gd name="T19" fmla="*/ 0 h 351"/>
                <a:gd name="T20" fmla="*/ 0 w 366"/>
                <a:gd name="T21" fmla="*/ 0 h 351"/>
                <a:gd name="T22" fmla="*/ 0 w 366"/>
                <a:gd name="T23" fmla="*/ 0 h 351"/>
                <a:gd name="T24" fmla="*/ 0 w 366"/>
                <a:gd name="T25" fmla="*/ 0 h 351"/>
                <a:gd name="T26" fmla="*/ 0 w 366"/>
                <a:gd name="T27" fmla="*/ 0 h 351"/>
                <a:gd name="T28" fmla="*/ 0 w 366"/>
                <a:gd name="T29" fmla="*/ 0 h 351"/>
                <a:gd name="T30" fmla="*/ 0 w 366"/>
                <a:gd name="T31" fmla="*/ 0 h 351"/>
                <a:gd name="T32" fmla="*/ 0 w 366"/>
                <a:gd name="T33" fmla="*/ 0 h 351"/>
                <a:gd name="T34" fmla="*/ 0 w 366"/>
                <a:gd name="T35" fmla="*/ 0 h 351"/>
                <a:gd name="T36" fmla="*/ 0 w 366"/>
                <a:gd name="T37" fmla="*/ 0 h 351"/>
                <a:gd name="T38" fmla="*/ 0 w 366"/>
                <a:gd name="T39" fmla="*/ 0 h 351"/>
                <a:gd name="T40" fmla="*/ 0 w 366"/>
                <a:gd name="T41" fmla="*/ 0 h 351"/>
                <a:gd name="T42" fmla="*/ 0 w 366"/>
                <a:gd name="T43" fmla="*/ 0 h 351"/>
                <a:gd name="T44" fmla="*/ 0 w 366"/>
                <a:gd name="T45" fmla="*/ 0 h 351"/>
                <a:gd name="T46" fmla="*/ 0 w 366"/>
                <a:gd name="T47" fmla="*/ 0 h 351"/>
                <a:gd name="T48" fmla="*/ 0 w 366"/>
                <a:gd name="T49" fmla="*/ 0 h 351"/>
                <a:gd name="T50" fmla="*/ 0 w 366"/>
                <a:gd name="T51" fmla="*/ 0 h 351"/>
                <a:gd name="T52" fmla="*/ 0 w 366"/>
                <a:gd name="T53" fmla="*/ 0 h 351"/>
                <a:gd name="T54" fmla="*/ 0 w 366"/>
                <a:gd name="T55" fmla="*/ 0 h 351"/>
                <a:gd name="T56" fmla="*/ 0 w 366"/>
                <a:gd name="T57" fmla="*/ 0 h 351"/>
                <a:gd name="T58" fmla="*/ 0 w 366"/>
                <a:gd name="T59" fmla="*/ 0 h 351"/>
                <a:gd name="T60" fmla="*/ 0 w 366"/>
                <a:gd name="T61" fmla="*/ 0 h 351"/>
                <a:gd name="T62" fmla="*/ 0 w 366"/>
                <a:gd name="T63" fmla="*/ 0 h 351"/>
                <a:gd name="T64" fmla="*/ 0 w 366"/>
                <a:gd name="T65" fmla="*/ 0 h 351"/>
                <a:gd name="T66" fmla="*/ 0 w 366"/>
                <a:gd name="T67" fmla="*/ 0 h 3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6"/>
                <a:gd name="T103" fmla="*/ 0 h 351"/>
                <a:gd name="T104" fmla="*/ 366 w 366"/>
                <a:gd name="T105" fmla="*/ 351 h 35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6" h="351">
                  <a:moveTo>
                    <a:pt x="353" y="271"/>
                  </a:moveTo>
                  <a:lnTo>
                    <a:pt x="352" y="271"/>
                  </a:lnTo>
                  <a:lnTo>
                    <a:pt x="340" y="273"/>
                  </a:lnTo>
                  <a:lnTo>
                    <a:pt x="328" y="274"/>
                  </a:lnTo>
                  <a:lnTo>
                    <a:pt x="316" y="274"/>
                  </a:lnTo>
                  <a:lnTo>
                    <a:pt x="304" y="273"/>
                  </a:lnTo>
                  <a:lnTo>
                    <a:pt x="293" y="271"/>
                  </a:lnTo>
                  <a:lnTo>
                    <a:pt x="282" y="269"/>
                  </a:lnTo>
                  <a:lnTo>
                    <a:pt x="269" y="266"/>
                  </a:lnTo>
                  <a:lnTo>
                    <a:pt x="258" y="262"/>
                  </a:lnTo>
                  <a:lnTo>
                    <a:pt x="247" y="256"/>
                  </a:lnTo>
                  <a:lnTo>
                    <a:pt x="236" y="251"/>
                  </a:lnTo>
                  <a:lnTo>
                    <a:pt x="225" y="245"/>
                  </a:lnTo>
                  <a:lnTo>
                    <a:pt x="215" y="238"/>
                  </a:lnTo>
                  <a:lnTo>
                    <a:pt x="204" y="231"/>
                  </a:lnTo>
                  <a:lnTo>
                    <a:pt x="193" y="223"/>
                  </a:lnTo>
                  <a:lnTo>
                    <a:pt x="184" y="214"/>
                  </a:lnTo>
                  <a:lnTo>
                    <a:pt x="174" y="204"/>
                  </a:lnTo>
                  <a:lnTo>
                    <a:pt x="165" y="195"/>
                  </a:lnTo>
                  <a:lnTo>
                    <a:pt x="156" y="185"/>
                  </a:lnTo>
                  <a:lnTo>
                    <a:pt x="147" y="174"/>
                  </a:lnTo>
                  <a:lnTo>
                    <a:pt x="139" y="162"/>
                  </a:lnTo>
                  <a:lnTo>
                    <a:pt x="131" y="150"/>
                  </a:lnTo>
                  <a:lnTo>
                    <a:pt x="124" y="138"/>
                  </a:lnTo>
                  <a:lnTo>
                    <a:pt x="117" y="125"/>
                  </a:lnTo>
                  <a:lnTo>
                    <a:pt x="109" y="112"/>
                  </a:lnTo>
                  <a:lnTo>
                    <a:pt x="103" y="99"/>
                  </a:lnTo>
                  <a:lnTo>
                    <a:pt x="98" y="85"/>
                  </a:lnTo>
                  <a:lnTo>
                    <a:pt x="93" y="71"/>
                  </a:lnTo>
                  <a:lnTo>
                    <a:pt x="89" y="58"/>
                  </a:lnTo>
                  <a:lnTo>
                    <a:pt x="85" y="43"/>
                  </a:lnTo>
                  <a:lnTo>
                    <a:pt x="82" y="29"/>
                  </a:lnTo>
                  <a:lnTo>
                    <a:pt x="79" y="15"/>
                  </a:lnTo>
                  <a:lnTo>
                    <a:pt x="77" y="0"/>
                  </a:lnTo>
                  <a:lnTo>
                    <a:pt x="0" y="10"/>
                  </a:lnTo>
                  <a:lnTo>
                    <a:pt x="2" y="27"/>
                  </a:lnTo>
                  <a:lnTo>
                    <a:pt x="6" y="44"/>
                  </a:lnTo>
                  <a:lnTo>
                    <a:pt x="10" y="62"/>
                  </a:lnTo>
                  <a:lnTo>
                    <a:pt x="14" y="79"/>
                  </a:lnTo>
                  <a:lnTo>
                    <a:pt x="20" y="97"/>
                  </a:lnTo>
                  <a:lnTo>
                    <a:pt x="26" y="113"/>
                  </a:lnTo>
                  <a:lnTo>
                    <a:pt x="33" y="129"/>
                  </a:lnTo>
                  <a:lnTo>
                    <a:pt x="40" y="146"/>
                  </a:lnTo>
                  <a:lnTo>
                    <a:pt x="48" y="161"/>
                  </a:lnTo>
                  <a:lnTo>
                    <a:pt x="56" y="177"/>
                  </a:lnTo>
                  <a:lnTo>
                    <a:pt x="65" y="192"/>
                  </a:lnTo>
                  <a:lnTo>
                    <a:pt x="76" y="206"/>
                  </a:lnTo>
                  <a:lnTo>
                    <a:pt x="86" y="220"/>
                  </a:lnTo>
                  <a:lnTo>
                    <a:pt x="96" y="234"/>
                  </a:lnTo>
                  <a:lnTo>
                    <a:pt x="107" y="246"/>
                  </a:lnTo>
                  <a:lnTo>
                    <a:pt x="120" y="260"/>
                  </a:lnTo>
                  <a:lnTo>
                    <a:pt x="132" y="271"/>
                  </a:lnTo>
                  <a:lnTo>
                    <a:pt x="144" y="282"/>
                  </a:lnTo>
                  <a:lnTo>
                    <a:pt x="158" y="292"/>
                  </a:lnTo>
                  <a:lnTo>
                    <a:pt x="171" y="303"/>
                  </a:lnTo>
                  <a:lnTo>
                    <a:pt x="185" y="312"/>
                  </a:lnTo>
                  <a:lnTo>
                    <a:pt x="200" y="320"/>
                  </a:lnTo>
                  <a:lnTo>
                    <a:pt x="215" y="327"/>
                  </a:lnTo>
                  <a:lnTo>
                    <a:pt x="230" y="333"/>
                  </a:lnTo>
                  <a:lnTo>
                    <a:pt x="247" y="339"/>
                  </a:lnTo>
                  <a:lnTo>
                    <a:pt x="263" y="344"/>
                  </a:lnTo>
                  <a:lnTo>
                    <a:pt x="280" y="348"/>
                  </a:lnTo>
                  <a:lnTo>
                    <a:pt x="296" y="350"/>
                  </a:lnTo>
                  <a:lnTo>
                    <a:pt x="313" y="351"/>
                  </a:lnTo>
                  <a:lnTo>
                    <a:pt x="331" y="351"/>
                  </a:lnTo>
                  <a:lnTo>
                    <a:pt x="348" y="350"/>
                  </a:lnTo>
                  <a:lnTo>
                    <a:pt x="366" y="348"/>
                  </a:lnTo>
                  <a:lnTo>
                    <a:pt x="353" y="2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7" name="Freeform 625"/>
            <p:cNvSpPr>
              <a:spLocks/>
            </p:cNvSpPr>
            <p:nvPr/>
          </p:nvSpPr>
          <p:spPr bwMode="auto">
            <a:xfrm>
              <a:off x="3057" y="1437"/>
              <a:ext cx="26" cy="35"/>
            </a:xfrm>
            <a:custGeom>
              <a:avLst/>
              <a:gdLst>
                <a:gd name="T0" fmla="*/ 0 w 414"/>
                <a:gd name="T1" fmla="*/ 0 h 553"/>
                <a:gd name="T2" fmla="*/ 0 w 414"/>
                <a:gd name="T3" fmla="*/ 0 h 553"/>
                <a:gd name="T4" fmla="*/ 0 w 414"/>
                <a:gd name="T5" fmla="*/ 0 h 553"/>
                <a:gd name="T6" fmla="*/ 0 w 414"/>
                <a:gd name="T7" fmla="*/ 0 h 553"/>
                <a:gd name="T8" fmla="*/ 0 w 414"/>
                <a:gd name="T9" fmla="*/ 0 h 553"/>
                <a:gd name="T10" fmla="*/ 0 w 414"/>
                <a:gd name="T11" fmla="*/ 0 h 553"/>
                <a:gd name="T12" fmla="*/ 0 w 414"/>
                <a:gd name="T13" fmla="*/ 0 h 553"/>
                <a:gd name="T14" fmla="*/ 0 w 414"/>
                <a:gd name="T15" fmla="*/ 0 h 553"/>
                <a:gd name="T16" fmla="*/ 0 w 414"/>
                <a:gd name="T17" fmla="*/ 0 h 553"/>
                <a:gd name="T18" fmla="*/ 0 w 414"/>
                <a:gd name="T19" fmla="*/ 0 h 553"/>
                <a:gd name="T20" fmla="*/ 0 w 414"/>
                <a:gd name="T21" fmla="*/ 0 h 553"/>
                <a:gd name="T22" fmla="*/ 0 w 414"/>
                <a:gd name="T23" fmla="*/ 0 h 553"/>
                <a:gd name="T24" fmla="*/ 0 w 414"/>
                <a:gd name="T25" fmla="*/ 0 h 553"/>
                <a:gd name="T26" fmla="*/ 0 w 414"/>
                <a:gd name="T27" fmla="*/ 0 h 553"/>
                <a:gd name="T28" fmla="*/ 0 w 414"/>
                <a:gd name="T29" fmla="*/ 0 h 553"/>
                <a:gd name="T30" fmla="*/ 0 w 414"/>
                <a:gd name="T31" fmla="*/ 0 h 553"/>
                <a:gd name="T32" fmla="*/ 0 w 414"/>
                <a:gd name="T33" fmla="*/ 0 h 553"/>
                <a:gd name="T34" fmla="*/ 0 w 414"/>
                <a:gd name="T35" fmla="*/ 0 h 553"/>
                <a:gd name="T36" fmla="*/ 0 w 414"/>
                <a:gd name="T37" fmla="*/ 0 h 553"/>
                <a:gd name="T38" fmla="*/ 0 w 414"/>
                <a:gd name="T39" fmla="*/ 0 h 553"/>
                <a:gd name="T40" fmla="*/ 0 w 414"/>
                <a:gd name="T41" fmla="*/ 0 h 553"/>
                <a:gd name="T42" fmla="*/ 0 w 414"/>
                <a:gd name="T43" fmla="*/ 0 h 553"/>
                <a:gd name="T44" fmla="*/ 0 w 414"/>
                <a:gd name="T45" fmla="*/ 0 h 553"/>
                <a:gd name="T46" fmla="*/ 0 w 414"/>
                <a:gd name="T47" fmla="*/ 0 h 553"/>
                <a:gd name="T48" fmla="*/ 0 w 414"/>
                <a:gd name="T49" fmla="*/ 0 h 553"/>
                <a:gd name="T50" fmla="*/ 0 w 414"/>
                <a:gd name="T51" fmla="*/ 0 h 553"/>
                <a:gd name="T52" fmla="*/ 0 w 414"/>
                <a:gd name="T53" fmla="*/ 0 h 553"/>
                <a:gd name="T54" fmla="*/ 0 w 414"/>
                <a:gd name="T55" fmla="*/ 0 h 553"/>
                <a:gd name="T56" fmla="*/ 0 w 414"/>
                <a:gd name="T57" fmla="*/ 0 h 553"/>
                <a:gd name="T58" fmla="*/ 0 w 414"/>
                <a:gd name="T59" fmla="*/ 0 h 553"/>
                <a:gd name="T60" fmla="*/ 0 w 414"/>
                <a:gd name="T61" fmla="*/ 0 h 553"/>
                <a:gd name="T62" fmla="*/ 0 w 414"/>
                <a:gd name="T63" fmla="*/ 0 h 553"/>
                <a:gd name="T64" fmla="*/ 0 w 414"/>
                <a:gd name="T65" fmla="*/ 0 h 553"/>
                <a:gd name="T66" fmla="*/ 0 w 414"/>
                <a:gd name="T67" fmla="*/ 0 h 553"/>
                <a:gd name="T68" fmla="*/ 0 w 414"/>
                <a:gd name="T69" fmla="*/ 0 h 553"/>
                <a:gd name="T70" fmla="*/ 0 w 414"/>
                <a:gd name="T71" fmla="*/ 0 h 553"/>
                <a:gd name="T72" fmla="*/ 0 w 414"/>
                <a:gd name="T73" fmla="*/ 0 h 553"/>
                <a:gd name="T74" fmla="*/ 0 w 414"/>
                <a:gd name="T75" fmla="*/ 0 h 553"/>
                <a:gd name="T76" fmla="*/ 0 w 414"/>
                <a:gd name="T77" fmla="*/ 0 h 553"/>
                <a:gd name="T78" fmla="*/ 0 w 414"/>
                <a:gd name="T79" fmla="*/ 0 h 553"/>
                <a:gd name="T80" fmla="*/ 0 w 414"/>
                <a:gd name="T81" fmla="*/ 0 h 553"/>
                <a:gd name="T82" fmla="*/ 0 w 414"/>
                <a:gd name="T83" fmla="*/ 0 h 553"/>
                <a:gd name="T84" fmla="*/ 0 w 414"/>
                <a:gd name="T85" fmla="*/ 0 h 553"/>
                <a:gd name="T86" fmla="*/ 0 w 414"/>
                <a:gd name="T87" fmla="*/ 0 h 553"/>
                <a:gd name="T88" fmla="*/ 0 w 414"/>
                <a:gd name="T89" fmla="*/ 0 h 553"/>
                <a:gd name="T90" fmla="*/ 0 w 414"/>
                <a:gd name="T91" fmla="*/ 0 h 553"/>
                <a:gd name="T92" fmla="*/ 0 w 414"/>
                <a:gd name="T93" fmla="*/ 0 h 553"/>
                <a:gd name="T94" fmla="*/ 0 w 414"/>
                <a:gd name="T95" fmla="*/ 0 h 553"/>
                <a:gd name="T96" fmla="*/ 0 w 414"/>
                <a:gd name="T97" fmla="*/ 0 h 553"/>
                <a:gd name="T98" fmla="*/ 0 w 414"/>
                <a:gd name="T99" fmla="*/ 0 h 553"/>
                <a:gd name="T100" fmla="*/ 0 w 414"/>
                <a:gd name="T101" fmla="*/ 0 h 553"/>
                <a:gd name="T102" fmla="*/ 0 w 414"/>
                <a:gd name="T103" fmla="*/ 0 h 553"/>
                <a:gd name="T104" fmla="*/ 0 w 414"/>
                <a:gd name="T105" fmla="*/ 0 h 553"/>
                <a:gd name="T106" fmla="*/ 0 w 414"/>
                <a:gd name="T107" fmla="*/ 0 h 553"/>
                <a:gd name="T108" fmla="*/ 0 w 414"/>
                <a:gd name="T109" fmla="*/ 0 h 553"/>
                <a:gd name="T110" fmla="*/ 0 w 414"/>
                <a:gd name="T111" fmla="*/ 0 h 553"/>
                <a:gd name="T112" fmla="*/ 0 w 414"/>
                <a:gd name="T113" fmla="*/ 0 h 55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4"/>
                <a:gd name="T172" fmla="*/ 0 h 553"/>
                <a:gd name="T173" fmla="*/ 414 w 414"/>
                <a:gd name="T174" fmla="*/ 553 h 55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4" h="553">
                  <a:moveTo>
                    <a:pt x="341" y="0"/>
                  </a:moveTo>
                  <a:lnTo>
                    <a:pt x="340" y="0"/>
                  </a:lnTo>
                  <a:lnTo>
                    <a:pt x="329" y="38"/>
                  </a:lnTo>
                  <a:lnTo>
                    <a:pt x="317" y="78"/>
                  </a:lnTo>
                  <a:lnTo>
                    <a:pt x="304" y="117"/>
                  </a:lnTo>
                  <a:lnTo>
                    <a:pt x="289" y="157"/>
                  </a:lnTo>
                  <a:lnTo>
                    <a:pt x="274" y="196"/>
                  </a:lnTo>
                  <a:lnTo>
                    <a:pt x="257" y="235"/>
                  </a:lnTo>
                  <a:lnTo>
                    <a:pt x="247" y="254"/>
                  </a:lnTo>
                  <a:lnTo>
                    <a:pt x="237" y="271"/>
                  </a:lnTo>
                  <a:lnTo>
                    <a:pt x="228" y="289"/>
                  </a:lnTo>
                  <a:lnTo>
                    <a:pt x="218" y="307"/>
                  </a:lnTo>
                  <a:lnTo>
                    <a:pt x="206" y="323"/>
                  </a:lnTo>
                  <a:lnTo>
                    <a:pt x="195" y="340"/>
                  </a:lnTo>
                  <a:lnTo>
                    <a:pt x="184" y="355"/>
                  </a:lnTo>
                  <a:lnTo>
                    <a:pt x="172" y="369"/>
                  </a:lnTo>
                  <a:lnTo>
                    <a:pt x="160" y="384"/>
                  </a:lnTo>
                  <a:lnTo>
                    <a:pt x="147" y="397"/>
                  </a:lnTo>
                  <a:lnTo>
                    <a:pt x="135" y="409"/>
                  </a:lnTo>
                  <a:lnTo>
                    <a:pt x="121" y="421"/>
                  </a:lnTo>
                  <a:lnTo>
                    <a:pt x="107" y="431"/>
                  </a:lnTo>
                  <a:lnTo>
                    <a:pt x="94" y="440"/>
                  </a:lnTo>
                  <a:lnTo>
                    <a:pt x="79" y="449"/>
                  </a:lnTo>
                  <a:lnTo>
                    <a:pt x="64" y="456"/>
                  </a:lnTo>
                  <a:lnTo>
                    <a:pt x="49" y="464"/>
                  </a:lnTo>
                  <a:lnTo>
                    <a:pt x="33" y="469"/>
                  </a:lnTo>
                  <a:lnTo>
                    <a:pt x="17" y="473"/>
                  </a:lnTo>
                  <a:lnTo>
                    <a:pt x="0" y="476"/>
                  </a:lnTo>
                  <a:lnTo>
                    <a:pt x="13" y="553"/>
                  </a:lnTo>
                  <a:lnTo>
                    <a:pt x="34" y="549"/>
                  </a:lnTo>
                  <a:lnTo>
                    <a:pt x="56" y="542"/>
                  </a:lnTo>
                  <a:lnTo>
                    <a:pt x="76" y="535"/>
                  </a:lnTo>
                  <a:lnTo>
                    <a:pt x="97" y="527"/>
                  </a:lnTo>
                  <a:lnTo>
                    <a:pt x="116" y="517"/>
                  </a:lnTo>
                  <a:lnTo>
                    <a:pt x="135" y="506"/>
                  </a:lnTo>
                  <a:lnTo>
                    <a:pt x="153" y="493"/>
                  </a:lnTo>
                  <a:lnTo>
                    <a:pt x="169" y="480"/>
                  </a:lnTo>
                  <a:lnTo>
                    <a:pt x="186" y="467"/>
                  </a:lnTo>
                  <a:lnTo>
                    <a:pt x="202" y="451"/>
                  </a:lnTo>
                  <a:lnTo>
                    <a:pt x="217" y="436"/>
                  </a:lnTo>
                  <a:lnTo>
                    <a:pt x="231" y="419"/>
                  </a:lnTo>
                  <a:lnTo>
                    <a:pt x="245" y="402"/>
                  </a:lnTo>
                  <a:lnTo>
                    <a:pt x="259" y="385"/>
                  </a:lnTo>
                  <a:lnTo>
                    <a:pt x="271" y="366"/>
                  </a:lnTo>
                  <a:lnTo>
                    <a:pt x="283" y="347"/>
                  </a:lnTo>
                  <a:lnTo>
                    <a:pt x="295" y="328"/>
                  </a:lnTo>
                  <a:lnTo>
                    <a:pt x="306" y="308"/>
                  </a:lnTo>
                  <a:lnTo>
                    <a:pt x="316" y="288"/>
                  </a:lnTo>
                  <a:lnTo>
                    <a:pt x="326" y="268"/>
                  </a:lnTo>
                  <a:lnTo>
                    <a:pt x="345" y="227"/>
                  </a:lnTo>
                  <a:lnTo>
                    <a:pt x="362" y="185"/>
                  </a:lnTo>
                  <a:lnTo>
                    <a:pt x="378" y="143"/>
                  </a:lnTo>
                  <a:lnTo>
                    <a:pt x="391" y="101"/>
                  </a:lnTo>
                  <a:lnTo>
                    <a:pt x="403" y="61"/>
                  </a:lnTo>
                  <a:lnTo>
                    <a:pt x="414" y="21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8" name="Freeform 626"/>
            <p:cNvSpPr>
              <a:spLocks/>
            </p:cNvSpPr>
            <p:nvPr/>
          </p:nvSpPr>
          <p:spPr bwMode="auto">
            <a:xfrm>
              <a:off x="3072" y="1398"/>
              <a:ext cx="14" cy="41"/>
            </a:xfrm>
            <a:custGeom>
              <a:avLst/>
              <a:gdLst>
                <a:gd name="T0" fmla="*/ 0 w 211"/>
                <a:gd name="T1" fmla="*/ 0 h 651"/>
                <a:gd name="T2" fmla="*/ 0 w 211"/>
                <a:gd name="T3" fmla="*/ 0 h 651"/>
                <a:gd name="T4" fmla="*/ 0 w 211"/>
                <a:gd name="T5" fmla="*/ 0 h 651"/>
                <a:gd name="T6" fmla="*/ 0 w 211"/>
                <a:gd name="T7" fmla="*/ 0 h 651"/>
                <a:gd name="T8" fmla="*/ 0 w 211"/>
                <a:gd name="T9" fmla="*/ 0 h 651"/>
                <a:gd name="T10" fmla="*/ 0 w 211"/>
                <a:gd name="T11" fmla="*/ 0 h 651"/>
                <a:gd name="T12" fmla="*/ 0 w 211"/>
                <a:gd name="T13" fmla="*/ 0 h 651"/>
                <a:gd name="T14" fmla="*/ 0 w 211"/>
                <a:gd name="T15" fmla="*/ 0 h 651"/>
                <a:gd name="T16" fmla="*/ 0 w 211"/>
                <a:gd name="T17" fmla="*/ 0 h 651"/>
                <a:gd name="T18" fmla="*/ 0 w 211"/>
                <a:gd name="T19" fmla="*/ 0 h 651"/>
                <a:gd name="T20" fmla="*/ 0 w 211"/>
                <a:gd name="T21" fmla="*/ 0 h 651"/>
                <a:gd name="T22" fmla="*/ 0 w 211"/>
                <a:gd name="T23" fmla="*/ 0 h 651"/>
                <a:gd name="T24" fmla="*/ 0 w 211"/>
                <a:gd name="T25" fmla="*/ 0 h 651"/>
                <a:gd name="T26" fmla="*/ 0 w 211"/>
                <a:gd name="T27" fmla="*/ 0 h 651"/>
                <a:gd name="T28" fmla="*/ 0 w 211"/>
                <a:gd name="T29" fmla="*/ 0 h 651"/>
                <a:gd name="T30" fmla="*/ 0 w 211"/>
                <a:gd name="T31" fmla="*/ 0 h 651"/>
                <a:gd name="T32" fmla="*/ 0 w 211"/>
                <a:gd name="T33" fmla="*/ 0 h 651"/>
                <a:gd name="T34" fmla="*/ 0 w 211"/>
                <a:gd name="T35" fmla="*/ 0 h 651"/>
                <a:gd name="T36" fmla="*/ 0 w 211"/>
                <a:gd name="T37" fmla="*/ 0 h 651"/>
                <a:gd name="T38" fmla="*/ 0 w 211"/>
                <a:gd name="T39" fmla="*/ 0 h 651"/>
                <a:gd name="T40" fmla="*/ 0 w 211"/>
                <a:gd name="T41" fmla="*/ 0 h 651"/>
                <a:gd name="T42" fmla="*/ 0 w 211"/>
                <a:gd name="T43" fmla="*/ 0 h 651"/>
                <a:gd name="T44" fmla="*/ 0 w 211"/>
                <a:gd name="T45" fmla="*/ 0 h 651"/>
                <a:gd name="T46" fmla="*/ 0 w 211"/>
                <a:gd name="T47" fmla="*/ 0 h 651"/>
                <a:gd name="T48" fmla="*/ 0 w 211"/>
                <a:gd name="T49" fmla="*/ 0 h 651"/>
                <a:gd name="T50" fmla="*/ 0 w 211"/>
                <a:gd name="T51" fmla="*/ 0 h 651"/>
                <a:gd name="T52" fmla="*/ 0 w 211"/>
                <a:gd name="T53" fmla="*/ 0 h 651"/>
                <a:gd name="T54" fmla="*/ 0 w 211"/>
                <a:gd name="T55" fmla="*/ 0 h 651"/>
                <a:gd name="T56" fmla="*/ 0 w 211"/>
                <a:gd name="T57" fmla="*/ 0 h 651"/>
                <a:gd name="T58" fmla="*/ 0 w 211"/>
                <a:gd name="T59" fmla="*/ 0 h 651"/>
                <a:gd name="T60" fmla="*/ 0 w 211"/>
                <a:gd name="T61" fmla="*/ 0 h 651"/>
                <a:gd name="T62" fmla="*/ 0 w 211"/>
                <a:gd name="T63" fmla="*/ 0 h 651"/>
                <a:gd name="T64" fmla="*/ 0 w 211"/>
                <a:gd name="T65" fmla="*/ 0 h 651"/>
                <a:gd name="T66" fmla="*/ 0 w 211"/>
                <a:gd name="T67" fmla="*/ 0 h 651"/>
                <a:gd name="T68" fmla="*/ 0 w 211"/>
                <a:gd name="T69" fmla="*/ 0 h 651"/>
                <a:gd name="T70" fmla="*/ 0 w 211"/>
                <a:gd name="T71" fmla="*/ 0 h 651"/>
                <a:gd name="T72" fmla="*/ 0 w 211"/>
                <a:gd name="T73" fmla="*/ 0 h 651"/>
                <a:gd name="T74" fmla="*/ 0 w 211"/>
                <a:gd name="T75" fmla="*/ 0 h 651"/>
                <a:gd name="T76" fmla="*/ 0 w 211"/>
                <a:gd name="T77" fmla="*/ 0 h 651"/>
                <a:gd name="T78" fmla="*/ 0 w 211"/>
                <a:gd name="T79" fmla="*/ 0 h 651"/>
                <a:gd name="T80" fmla="*/ 0 w 211"/>
                <a:gd name="T81" fmla="*/ 0 h 651"/>
                <a:gd name="T82" fmla="*/ 0 w 211"/>
                <a:gd name="T83" fmla="*/ 0 h 651"/>
                <a:gd name="T84" fmla="*/ 0 w 211"/>
                <a:gd name="T85" fmla="*/ 0 h 651"/>
                <a:gd name="T86" fmla="*/ 0 w 211"/>
                <a:gd name="T87" fmla="*/ 0 h 651"/>
                <a:gd name="T88" fmla="*/ 0 w 211"/>
                <a:gd name="T89" fmla="*/ 0 h 651"/>
                <a:gd name="T90" fmla="*/ 0 w 211"/>
                <a:gd name="T91" fmla="*/ 0 h 651"/>
                <a:gd name="T92" fmla="*/ 0 w 211"/>
                <a:gd name="T93" fmla="*/ 0 h 651"/>
                <a:gd name="T94" fmla="*/ 0 w 211"/>
                <a:gd name="T95" fmla="*/ 0 h 651"/>
                <a:gd name="T96" fmla="*/ 0 w 211"/>
                <a:gd name="T97" fmla="*/ 0 h 651"/>
                <a:gd name="T98" fmla="*/ 0 w 211"/>
                <a:gd name="T99" fmla="*/ 0 h 651"/>
                <a:gd name="T100" fmla="*/ 0 w 211"/>
                <a:gd name="T101" fmla="*/ 0 h 651"/>
                <a:gd name="T102" fmla="*/ 0 w 211"/>
                <a:gd name="T103" fmla="*/ 0 h 651"/>
                <a:gd name="T104" fmla="*/ 0 w 211"/>
                <a:gd name="T105" fmla="*/ 0 h 651"/>
                <a:gd name="T106" fmla="*/ 0 w 211"/>
                <a:gd name="T107" fmla="*/ 0 h 651"/>
                <a:gd name="T108" fmla="*/ 0 w 211"/>
                <a:gd name="T109" fmla="*/ 0 h 651"/>
                <a:gd name="T110" fmla="*/ 0 w 211"/>
                <a:gd name="T111" fmla="*/ 0 h 651"/>
                <a:gd name="T112" fmla="*/ 0 w 211"/>
                <a:gd name="T113" fmla="*/ 0 h 651"/>
                <a:gd name="T114" fmla="*/ 0 w 211"/>
                <a:gd name="T115" fmla="*/ 0 h 651"/>
                <a:gd name="T116" fmla="*/ 0 w 211"/>
                <a:gd name="T117" fmla="*/ 0 h 651"/>
                <a:gd name="T118" fmla="*/ 0 w 211"/>
                <a:gd name="T119" fmla="*/ 0 h 651"/>
                <a:gd name="T120" fmla="*/ 0 w 211"/>
                <a:gd name="T121" fmla="*/ 0 h 6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1"/>
                <a:gd name="T184" fmla="*/ 0 h 651"/>
                <a:gd name="T185" fmla="*/ 211 w 211"/>
                <a:gd name="T186" fmla="*/ 651 h 65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1" h="651">
                  <a:moveTo>
                    <a:pt x="3" y="63"/>
                  </a:moveTo>
                  <a:lnTo>
                    <a:pt x="0" y="61"/>
                  </a:lnTo>
                  <a:lnTo>
                    <a:pt x="16" y="74"/>
                  </a:lnTo>
                  <a:lnTo>
                    <a:pt x="29" y="88"/>
                  </a:lnTo>
                  <a:lnTo>
                    <a:pt x="41" y="102"/>
                  </a:lnTo>
                  <a:lnTo>
                    <a:pt x="52" y="116"/>
                  </a:lnTo>
                  <a:lnTo>
                    <a:pt x="64" y="131"/>
                  </a:lnTo>
                  <a:lnTo>
                    <a:pt x="73" y="146"/>
                  </a:lnTo>
                  <a:lnTo>
                    <a:pt x="82" y="162"/>
                  </a:lnTo>
                  <a:lnTo>
                    <a:pt x="90" y="179"/>
                  </a:lnTo>
                  <a:lnTo>
                    <a:pt x="98" y="195"/>
                  </a:lnTo>
                  <a:lnTo>
                    <a:pt x="105" y="213"/>
                  </a:lnTo>
                  <a:lnTo>
                    <a:pt x="111" y="230"/>
                  </a:lnTo>
                  <a:lnTo>
                    <a:pt x="116" y="247"/>
                  </a:lnTo>
                  <a:lnTo>
                    <a:pt x="120" y="266"/>
                  </a:lnTo>
                  <a:lnTo>
                    <a:pt x="124" y="284"/>
                  </a:lnTo>
                  <a:lnTo>
                    <a:pt x="127" y="303"/>
                  </a:lnTo>
                  <a:lnTo>
                    <a:pt x="129" y="322"/>
                  </a:lnTo>
                  <a:lnTo>
                    <a:pt x="131" y="341"/>
                  </a:lnTo>
                  <a:lnTo>
                    <a:pt x="133" y="360"/>
                  </a:lnTo>
                  <a:lnTo>
                    <a:pt x="133" y="379"/>
                  </a:lnTo>
                  <a:lnTo>
                    <a:pt x="133" y="399"/>
                  </a:lnTo>
                  <a:lnTo>
                    <a:pt x="133" y="419"/>
                  </a:lnTo>
                  <a:lnTo>
                    <a:pt x="132" y="439"/>
                  </a:lnTo>
                  <a:lnTo>
                    <a:pt x="130" y="458"/>
                  </a:lnTo>
                  <a:lnTo>
                    <a:pt x="129" y="478"/>
                  </a:lnTo>
                  <a:lnTo>
                    <a:pt x="123" y="517"/>
                  </a:lnTo>
                  <a:lnTo>
                    <a:pt x="117" y="556"/>
                  </a:lnTo>
                  <a:lnTo>
                    <a:pt x="109" y="594"/>
                  </a:lnTo>
                  <a:lnTo>
                    <a:pt x="100" y="630"/>
                  </a:lnTo>
                  <a:lnTo>
                    <a:pt x="173" y="651"/>
                  </a:lnTo>
                  <a:lnTo>
                    <a:pt x="184" y="611"/>
                  </a:lnTo>
                  <a:lnTo>
                    <a:pt x="193" y="571"/>
                  </a:lnTo>
                  <a:lnTo>
                    <a:pt x="200" y="529"/>
                  </a:lnTo>
                  <a:lnTo>
                    <a:pt x="206" y="487"/>
                  </a:lnTo>
                  <a:lnTo>
                    <a:pt x="208" y="465"/>
                  </a:lnTo>
                  <a:lnTo>
                    <a:pt x="209" y="443"/>
                  </a:lnTo>
                  <a:lnTo>
                    <a:pt x="210" y="421"/>
                  </a:lnTo>
                  <a:lnTo>
                    <a:pt x="211" y="400"/>
                  </a:lnTo>
                  <a:lnTo>
                    <a:pt x="211" y="378"/>
                  </a:lnTo>
                  <a:lnTo>
                    <a:pt x="210" y="357"/>
                  </a:lnTo>
                  <a:lnTo>
                    <a:pt x="209" y="334"/>
                  </a:lnTo>
                  <a:lnTo>
                    <a:pt x="207" y="313"/>
                  </a:lnTo>
                  <a:lnTo>
                    <a:pt x="204" y="291"/>
                  </a:lnTo>
                  <a:lnTo>
                    <a:pt x="200" y="270"/>
                  </a:lnTo>
                  <a:lnTo>
                    <a:pt x="196" y="248"/>
                  </a:lnTo>
                  <a:lnTo>
                    <a:pt x="191" y="228"/>
                  </a:lnTo>
                  <a:lnTo>
                    <a:pt x="185" y="206"/>
                  </a:lnTo>
                  <a:lnTo>
                    <a:pt x="178" y="186"/>
                  </a:lnTo>
                  <a:lnTo>
                    <a:pt x="169" y="165"/>
                  </a:lnTo>
                  <a:lnTo>
                    <a:pt x="160" y="145"/>
                  </a:lnTo>
                  <a:lnTo>
                    <a:pt x="151" y="125"/>
                  </a:lnTo>
                  <a:lnTo>
                    <a:pt x="140" y="106"/>
                  </a:lnTo>
                  <a:lnTo>
                    <a:pt x="127" y="88"/>
                  </a:lnTo>
                  <a:lnTo>
                    <a:pt x="114" y="69"/>
                  </a:lnTo>
                  <a:lnTo>
                    <a:pt x="101" y="52"/>
                  </a:lnTo>
                  <a:lnTo>
                    <a:pt x="84" y="34"/>
                  </a:lnTo>
                  <a:lnTo>
                    <a:pt x="68" y="18"/>
                  </a:lnTo>
                  <a:lnTo>
                    <a:pt x="50" y="2"/>
                  </a:lnTo>
                  <a:lnTo>
                    <a:pt x="48" y="0"/>
                  </a:lnTo>
                  <a:lnTo>
                    <a:pt x="3" y="6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59" name="Freeform 627"/>
            <p:cNvSpPr>
              <a:spLocks/>
            </p:cNvSpPr>
            <p:nvPr/>
          </p:nvSpPr>
          <p:spPr bwMode="auto">
            <a:xfrm>
              <a:off x="3057" y="1396"/>
              <a:ext cx="18" cy="8"/>
            </a:xfrm>
            <a:custGeom>
              <a:avLst/>
              <a:gdLst>
                <a:gd name="T0" fmla="*/ 0 w 292"/>
                <a:gd name="T1" fmla="*/ 0 h 125"/>
                <a:gd name="T2" fmla="*/ 0 w 292"/>
                <a:gd name="T3" fmla="*/ 0 h 125"/>
                <a:gd name="T4" fmla="*/ 0 w 292"/>
                <a:gd name="T5" fmla="*/ 0 h 125"/>
                <a:gd name="T6" fmla="*/ 0 w 292"/>
                <a:gd name="T7" fmla="*/ 0 h 125"/>
                <a:gd name="T8" fmla="*/ 0 w 292"/>
                <a:gd name="T9" fmla="*/ 0 h 125"/>
                <a:gd name="T10" fmla="*/ 0 w 292"/>
                <a:gd name="T11" fmla="*/ 0 h 125"/>
                <a:gd name="T12" fmla="*/ 0 w 292"/>
                <a:gd name="T13" fmla="*/ 0 h 125"/>
                <a:gd name="T14" fmla="*/ 0 w 292"/>
                <a:gd name="T15" fmla="*/ 0 h 125"/>
                <a:gd name="T16" fmla="*/ 0 w 292"/>
                <a:gd name="T17" fmla="*/ 0 h 125"/>
                <a:gd name="T18" fmla="*/ 0 w 292"/>
                <a:gd name="T19" fmla="*/ 0 h 125"/>
                <a:gd name="T20" fmla="*/ 0 w 292"/>
                <a:gd name="T21" fmla="*/ 0 h 125"/>
                <a:gd name="T22" fmla="*/ 0 w 292"/>
                <a:gd name="T23" fmla="*/ 0 h 125"/>
                <a:gd name="T24" fmla="*/ 0 w 292"/>
                <a:gd name="T25" fmla="*/ 0 h 125"/>
                <a:gd name="T26" fmla="*/ 0 w 292"/>
                <a:gd name="T27" fmla="*/ 0 h 125"/>
                <a:gd name="T28" fmla="*/ 0 w 292"/>
                <a:gd name="T29" fmla="*/ 0 h 125"/>
                <a:gd name="T30" fmla="*/ 0 w 292"/>
                <a:gd name="T31" fmla="*/ 0 h 125"/>
                <a:gd name="T32" fmla="*/ 0 w 292"/>
                <a:gd name="T33" fmla="*/ 0 h 125"/>
                <a:gd name="T34" fmla="*/ 0 w 292"/>
                <a:gd name="T35" fmla="*/ 0 h 125"/>
                <a:gd name="T36" fmla="*/ 0 w 292"/>
                <a:gd name="T37" fmla="*/ 0 h 125"/>
                <a:gd name="T38" fmla="*/ 0 w 292"/>
                <a:gd name="T39" fmla="*/ 0 h 125"/>
                <a:gd name="T40" fmla="*/ 0 w 292"/>
                <a:gd name="T41" fmla="*/ 0 h 125"/>
                <a:gd name="T42" fmla="*/ 0 w 292"/>
                <a:gd name="T43" fmla="*/ 0 h 125"/>
                <a:gd name="T44" fmla="*/ 0 w 292"/>
                <a:gd name="T45" fmla="*/ 0 h 125"/>
                <a:gd name="T46" fmla="*/ 0 w 292"/>
                <a:gd name="T47" fmla="*/ 0 h 125"/>
                <a:gd name="T48" fmla="*/ 0 w 292"/>
                <a:gd name="T49" fmla="*/ 0 h 125"/>
                <a:gd name="T50" fmla="*/ 0 w 292"/>
                <a:gd name="T51" fmla="*/ 0 h 125"/>
                <a:gd name="T52" fmla="*/ 0 w 292"/>
                <a:gd name="T53" fmla="*/ 0 h 125"/>
                <a:gd name="T54" fmla="*/ 0 w 292"/>
                <a:gd name="T55" fmla="*/ 0 h 125"/>
                <a:gd name="T56" fmla="*/ 0 w 292"/>
                <a:gd name="T57" fmla="*/ 0 h 125"/>
                <a:gd name="T58" fmla="*/ 0 w 292"/>
                <a:gd name="T59" fmla="*/ 0 h 125"/>
                <a:gd name="T60" fmla="*/ 0 w 292"/>
                <a:gd name="T61" fmla="*/ 0 h 125"/>
                <a:gd name="T62" fmla="*/ 0 w 292"/>
                <a:gd name="T63" fmla="*/ 0 h 125"/>
                <a:gd name="T64" fmla="*/ 0 w 292"/>
                <a:gd name="T65" fmla="*/ 0 h 125"/>
                <a:gd name="T66" fmla="*/ 0 w 292"/>
                <a:gd name="T67" fmla="*/ 0 h 125"/>
                <a:gd name="T68" fmla="*/ 0 w 292"/>
                <a:gd name="T69" fmla="*/ 0 h 125"/>
                <a:gd name="T70" fmla="*/ 0 w 292"/>
                <a:gd name="T71" fmla="*/ 0 h 125"/>
                <a:gd name="T72" fmla="*/ 0 w 292"/>
                <a:gd name="T73" fmla="*/ 0 h 125"/>
                <a:gd name="T74" fmla="*/ 0 w 292"/>
                <a:gd name="T75" fmla="*/ 0 h 125"/>
                <a:gd name="T76" fmla="*/ 0 w 292"/>
                <a:gd name="T77" fmla="*/ 0 h 125"/>
                <a:gd name="T78" fmla="*/ 0 w 292"/>
                <a:gd name="T79" fmla="*/ 0 h 125"/>
                <a:gd name="T80" fmla="*/ 0 w 292"/>
                <a:gd name="T81" fmla="*/ 0 h 125"/>
                <a:gd name="T82" fmla="*/ 0 w 292"/>
                <a:gd name="T83" fmla="*/ 0 h 125"/>
                <a:gd name="T84" fmla="*/ 0 w 292"/>
                <a:gd name="T85" fmla="*/ 0 h 125"/>
                <a:gd name="T86" fmla="*/ 0 w 292"/>
                <a:gd name="T87" fmla="*/ 0 h 125"/>
                <a:gd name="T88" fmla="*/ 0 w 292"/>
                <a:gd name="T89" fmla="*/ 0 h 1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2"/>
                <a:gd name="T136" fmla="*/ 0 h 125"/>
                <a:gd name="T137" fmla="*/ 292 w 292"/>
                <a:gd name="T138" fmla="*/ 125 h 1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2" h="125">
                  <a:moveTo>
                    <a:pt x="63" y="123"/>
                  </a:moveTo>
                  <a:lnTo>
                    <a:pt x="62" y="125"/>
                  </a:lnTo>
                  <a:lnTo>
                    <a:pt x="63" y="123"/>
                  </a:lnTo>
                  <a:lnTo>
                    <a:pt x="68" y="120"/>
                  </a:lnTo>
                  <a:lnTo>
                    <a:pt x="76" y="113"/>
                  </a:lnTo>
                  <a:lnTo>
                    <a:pt x="85" y="107"/>
                  </a:lnTo>
                  <a:lnTo>
                    <a:pt x="97" y="101"/>
                  </a:lnTo>
                  <a:lnTo>
                    <a:pt x="110" y="95"/>
                  </a:lnTo>
                  <a:lnTo>
                    <a:pt x="124" y="90"/>
                  </a:lnTo>
                  <a:lnTo>
                    <a:pt x="139" y="85"/>
                  </a:lnTo>
                  <a:lnTo>
                    <a:pt x="154" y="81"/>
                  </a:lnTo>
                  <a:lnTo>
                    <a:pt x="169" y="78"/>
                  </a:lnTo>
                  <a:lnTo>
                    <a:pt x="184" y="77"/>
                  </a:lnTo>
                  <a:lnTo>
                    <a:pt x="199" y="77"/>
                  </a:lnTo>
                  <a:lnTo>
                    <a:pt x="205" y="78"/>
                  </a:lnTo>
                  <a:lnTo>
                    <a:pt x="211" y="79"/>
                  </a:lnTo>
                  <a:lnTo>
                    <a:pt x="219" y="80"/>
                  </a:lnTo>
                  <a:lnTo>
                    <a:pt x="225" y="82"/>
                  </a:lnTo>
                  <a:lnTo>
                    <a:pt x="230" y="84"/>
                  </a:lnTo>
                  <a:lnTo>
                    <a:pt x="236" y="86"/>
                  </a:lnTo>
                  <a:lnTo>
                    <a:pt x="241" y="89"/>
                  </a:lnTo>
                  <a:lnTo>
                    <a:pt x="247" y="93"/>
                  </a:lnTo>
                  <a:lnTo>
                    <a:pt x="292" y="30"/>
                  </a:lnTo>
                  <a:lnTo>
                    <a:pt x="282" y="23"/>
                  </a:lnTo>
                  <a:lnTo>
                    <a:pt x="271" y="17"/>
                  </a:lnTo>
                  <a:lnTo>
                    <a:pt x="260" y="12"/>
                  </a:lnTo>
                  <a:lnTo>
                    <a:pt x="248" y="8"/>
                  </a:lnTo>
                  <a:lnTo>
                    <a:pt x="237" y="5"/>
                  </a:lnTo>
                  <a:lnTo>
                    <a:pt x="226" y="2"/>
                  </a:lnTo>
                  <a:lnTo>
                    <a:pt x="214" y="1"/>
                  </a:lnTo>
                  <a:lnTo>
                    <a:pt x="201" y="0"/>
                  </a:lnTo>
                  <a:lnTo>
                    <a:pt x="181" y="0"/>
                  </a:lnTo>
                  <a:lnTo>
                    <a:pt x="158" y="2"/>
                  </a:lnTo>
                  <a:lnTo>
                    <a:pt x="137" y="5"/>
                  </a:lnTo>
                  <a:lnTo>
                    <a:pt x="117" y="11"/>
                  </a:lnTo>
                  <a:lnTo>
                    <a:pt x="98" y="17"/>
                  </a:lnTo>
                  <a:lnTo>
                    <a:pt x="79" y="24"/>
                  </a:lnTo>
                  <a:lnTo>
                    <a:pt x="63" y="32"/>
                  </a:lnTo>
                  <a:lnTo>
                    <a:pt x="47" y="41"/>
                  </a:lnTo>
                  <a:lnTo>
                    <a:pt x="33" y="49"/>
                  </a:lnTo>
                  <a:lnTo>
                    <a:pt x="22" y="57"/>
                  </a:lnTo>
                  <a:lnTo>
                    <a:pt x="11" y="66"/>
                  </a:lnTo>
                  <a:lnTo>
                    <a:pt x="1" y="77"/>
                  </a:lnTo>
                  <a:lnTo>
                    <a:pt x="0" y="78"/>
                  </a:lnTo>
                  <a:lnTo>
                    <a:pt x="63" y="12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0" name="Freeform 628"/>
            <p:cNvSpPr>
              <a:spLocks/>
            </p:cNvSpPr>
            <p:nvPr/>
          </p:nvSpPr>
          <p:spPr bwMode="auto">
            <a:xfrm>
              <a:off x="3043" y="1337"/>
              <a:ext cx="43" cy="57"/>
            </a:xfrm>
            <a:custGeom>
              <a:avLst/>
              <a:gdLst>
                <a:gd name="T0" fmla="*/ 0 w 694"/>
                <a:gd name="T1" fmla="*/ 0 h 905"/>
                <a:gd name="T2" fmla="*/ 0 w 694"/>
                <a:gd name="T3" fmla="*/ 0 h 905"/>
                <a:gd name="T4" fmla="*/ 0 w 694"/>
                <a:gd name="T5" fmla="*/ 0 h 905"/>
                <a:gd name="T6" fmla="*/ 0 w 694"/>
                <a:gd name="T7" fmla="*/ 0 h 905"/>
                <a:gd name="T8" fmla="*/ 0 w 694"/>
                <a:gd name="T9" fmla="*/ 0 h 905"/>
                <a:gd name="T10" fmla="*/ 0 w 694"/>
                <a:gd name="T11" fmla="*/ 0 h 905"/>
                <a:gd name="T12" fmla="*/ 0 w 694"/>
                <a:gd name="T13" fmla="*/ 0 h 905"/>
                <a:gd name="T14" fmla="*/ 0 w 694"/>
                <a:gd name="T15" fmla="*/ 0 h 905"/>
                <a:gd name="T16" fmla="*/ 0 w 694"/>
                <a:gd name="T17" fmla="*/ 0 h 905"/>
                <a:gd name="T18" fmla="*/ 0 w 694"/>
                <a:gd name="T19" fmla="*/ 0 h 905"/>
                <a:gd name="T20" fmla="*/ 0 w 694"/>
                <a:gd name="T21" fmla="*/ 0 h 905"/>
                <a:gd name="T22" fmla="*/ 0 w 694"/>
                <a:gd name="T23" fmla="*/ 0 h 905"/>
                <a:gd name="T24" fmla="*/ 0 w 694"/>
                <a:gd name="T25" fmla="*/ 0 h 905"/>
                <a:gd name="T26" fmla="*/ 0 w 694"/>
                <a:gd name="T27" fmla="*/ 0 h 905"/>
                <a:gd name="T28" fmla="*/ 0 w 694"/>
                <a:gd name="T29" fmla="*/ 0 h 905"/>
                <a:gd name="T30" fmla="*/ 0 w 694"/>
                <a:gd name="T31" fmla="*/ 0 h 905"/>
                <a:gd name="T32" fmla="*/ 0 w 694"/>
                <a:gd name="T33" fmla="*/ 0 h 905"/>
                <a:gd name="T34" fmla="*/ 0 w 694"/>
                <a:gd name="T35" fmla="*/ 0 h 905"/>
                <a:gd name="T36" fmla="*/ 0 w 694"/>
                <a:gd name="T37" fmla="*/ 0 h 905"/>
                <a:gd name="T38" fmla="*/ 0 w 694"/>
                <a:gd name="T39" fmla="*/ 0 h 905"/>
                <a:gd name="T40" fmla="*/ 0 w 694"/>
                <a:gd name="T41" fmla="*/ 0 h 905"/>
                <a:gd name="T42" fmla="*/ 0 w 694"/>
                <a:gd name="T43" fmla="*/ 0 h 905"/>
                <a:gd name="T44" fmla="*/ 0 w 694"/>
                <a:gd name="T45" fmla="*/ 0 h 905"/>
                <a:gd name="T46" fmla="*/ 0 w 694"/>
                <a:gd name="T47" fmla="*/ 0 h 905"/>
                <a:gd name="T48" fmla="*/ 0 w 694"/>
                <a:gd name="T49" fmla="*/ 0 h 905"/>
                <a:gd name="T50" fmla="*/ 0 w 694"/>
                <a:gd name="T51" fmla="*/ 0 h 905"/>
                <a:gd name="T52" fmla="*/ 0 w 694"/>
                <a:gd name="T53" fmla="*/ 0 h 905"/>
                <a:gd name="T54" fmla="*/ 0 w 694"/>
                <a:gd name="T55" fmla="*/ 0 h 905"/>
                <a:gd name="T56" fmla="*/ 0 w 694"/>
                <a:gd name="T57" fmla="*/ 0 h 905"/>
                <a:gd name="T58" fmla="*/ 0 w 694"/>
                <a:gd name="T59" fmla="*/ 0 h 905"/>
                <a:gd name="T60" fmla="*/ 0 w 694"/>
                <a:gd name="T61" fmla="*/ 0 h 905"/>
                <a:gd name="T62" fmla="*/ 0 w 694"/>
                <a:gd name="T63" fmla="*/ 0 h 905"/>
                <a:gd name="T64" fmla="*/ 0 w 694"/>
                <a:gd name="T65" fmla="*/ 0 h 905"/>
                <a:gd name="T66" fmla="*/ 0 w 694"/>
                <a:gd name="T67" fmla="*/ 0 h 905"/>
                <a:gd name="T68" fmla="*/ 0 w 694"/>
                <a:gd name="T69" fmla="*/ 0 h 905"/>
                <a:gd name="T70" fmla="*/ 0 w 694"/>
                <a:gd name="T71" fmla="*/ 0 h 905"/>
                <a:gd name="T72" fmla="*/ 0 w 694"/>
                <a:gd name="T73" fmla="*/ 0 h 905"/>
                <a:gd name="T74" fmla="*/ 0 w 694"/>
                <a:gd name="T75" fmla="*/ 0 h 905"/>
                <a:gd name="T76" fmla="*/ 0 w 694"/>
                <a:gd name="T77" fmla="*/ 0 h 905"/>
                <a:gd name="T78" fmla="*/ 0 w 694"/>
                <a:gd name="T79" fmla="*/ 0 h 905"/>
                <a:gd name="T80" fmla="*/ 0 w 694"/>
                <a:gd name="T81" fmla="*/ 0 h 905"/>
                <a:gd name="T82" fmla="*/ 0 w 694"/>
                <a:gd name="T83" fmla="*/ 0 h 905"/>
                <a:gd name="T84" fmla="*/ 0 w 694"/>
                <a:gd name="T85" fmla="*/ 0 h 905"/>
                <a:gd name="T86" fmla="*/ 0 w 694"/>
                <a:gd name="T87" fmla="*/ 0 h 905"/>
                <a:gd name="T88" fmla="*/ 0 w 694"/>
                <a:gd name="T89" fmla="*/ 0 h 905"/>
                <a:gd name="T90" fmla="*/ 0 w 694"/>
                <a:gd name="T91" fmla="*/ 0 h 905"/>
                <a:gd name="T92" fmla="*/ 0 w 694"/>
                <a:gd name="T93" fmla="*/ 0 h 905"/>
                <a:gd name="T94" fmla="*/ 0 w 694"/>
                <a:gd name="T95" fmla="*/ 0 h 905"/>
                <a:gd name="T96" fmla="*/ 0 w 694"/>
                <a:gd name="T97" fmla="*/ 0 h 905"/>
                <a:gd name="T98" fmla="*/ 0 w 694"/>
                <a:gd name="T99" fmla="*/ 0 h 905"/>
                <a:gd name="T100" fmla="*/ 0 w 694"/>
                <a:gd name="T101" fmla="*/ 0 h 905"/>
                <a:gd name="T102" fmla="*/ 0 w 694"/>
                <a:gd name="T103" fmla="*/ 0 h 905"/>
                <a:gd name="T104" fmla="*/ 0 w 694"/>
                <a:gd name="T105" fmla="*/ 0 h 905"/>
                <a:gd name="T106" fmla="*/ 0 w 694"/>
                <a:gd name="T107" fmla="*/ 0 h 905"/>
                <a:gd name="T108" fmla="*/ 0 w 694"/>
                <a:gd name="T109" fmla="*/ 0 h 905"/>
                <a:gd name="T110" fmla="*/ 0 w 694"/>
                <a:gd name="T111" fmla="*/ 0 h 905"/>
                <a:gd name="T112" fmla="*/ 0 w 694"/>
                <a:gd name="T113" fmla="*/ 0 h 905"/>
                <a:gd name="T114" fmla="*/ 0 w 694"/>
                <a:gd name="T115" fmla="*/ 0 h 905"/>
                <a:gd name="T116" fmla="*/ 0 w 694"/>
                <a:gd name="T117" fmla="*/ 0 h 905"/>
                <a:gd name="T118" fmla="*/ 0 w 694"/>
                <a:gd name="T119" fmla="*/ 0 h 905"/>
                <a:gd name="T120" fmla="*/ 0 w 694"/>
                <a:gd name="T121" fmla="*/ 0 h 905"/>
                <a:gd name="T122" fmla="*/ 0 w 694"/>
                <a:gd name="T123" fmla="*/ 0 h 905"/>
                <a:gd name="T124" fmla="*/ 0 w 694"/>
                <a:gd name="T125" fmla="*/ 0 h 9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94"/>
                <a:gd name="T190" fmla="*/ 0 h 905"/>
                <a:gd name="T191" fmla="*/ 694 w 694"/>
                <a:gd name="T192" fmla="*/ 905 h 90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94" h="905">
                  <a:moveTo>
                    <a:pt x="478" y="21"/>
                  </a:moveTo>
                  <a:lnTo>
                    <a:pt x="467" y="14"/>
                  </a:lnTo>
                  <a:lnTo>
                    <a:pt x="454" y="9"/>
                  </a:lnTo>
                  <a:lnTo>
                    <a:pt x="440" y="6"/>
                  </a:lnTo>
                  <a:lnTo>
                    <a:pt x="426" y="3"/>
                  </a:lnTo>
                  <a:lnTo>
                    <a:pt x="412" y="1"/>
                  </a:lnTo>
                  <a:lnTo>
                    <a:pt x="396" y="0"/>
                  </a:lnTo>
                  <a:lnTo>
                    <a:pt x="381" y="0"/>
                  </a:lnTo>
                  <a:lnTo>
                    <a:pt x="365" y="2"/>
                  </a:lnTo>
                  <a:lnTo>
                    <a:pt x="348" y="4"/>
                  </a:lnTo>
                  <a:lnTo>
                    <a:pt x="332" y="7"/>
                  </a:lnTo>
                  <a:lnTo>
                    <a:pt x="314" y="11"/>
                  </a:lnTo>
                  <a:lnTo>
                    <a:pt x="297" y="17"/>
                  </a:lnTo>
                  <a:lnTo>
                    <a:pt x="279" y="23"/>
                  </a:lnTo>
                  <a:lnTo>
                    <a:pt x="262" y="29"/>
                  </a:lnTo>
                  <a:lnTo>
                    <a:pt x="245" y="37"/>
                  </a:lnTo>
                  <a:lnTo>
                    <a:pt x="228" y="45"/>
                  </a:lnTo>
                  <a:lnTo>
                    <a:pt x="211" y="54"/>
                  </a:lnTo>
                  <a:lnTo>
                    <a:pt x="194" y="65"/>
                  </a:lnTo>
                  <a:lnTo>
                    <a:pt x="177" y="76"/>
                  </a:lnTo>
                  <a:lnTo>
                    <a:pt x="162" y="87"/>
                  </a:lnTo>
                  <a:lnTo>
                    <a:pt x="145" y="100"/>
                  </a:lnTo>
                  <a:lnTo>
                    <a:pt x="130" y="113"/>
                  </a:lnTo>
                  <a:lnTo>
                    <a:pt x="115" y="127"/>
                  </a:lnTo>
                  <a:lnTo>
                    <a:pt x="101" y="142"/>
                  </a:lnTo>
                  <a:lnTo>
                    <a:pt x="88" y="157"/>
                  </a:lnTo>
                  <a:lnTo>
                    <a:pt x="75" y="173"/>
                  </a:lnTo>
                  <a:lnTo>
                    <a:pt x="63" y="190"/>
                  </a:lnTo>
                  <a:lnTo>
                    <a:pt x="53" y="207"/>
                  </a:lnTo>
                  <a:lnTo>
                    <a:pt x="43" y="225"/>
                  </a:lnTo>
                  <a:lnTo>
                    <a:pt x="33" y="243"/>
                  </a:lnTo>
                  <a:lnTo>
                    <a:pt x="25" y="261"/>
                  </a:lnTo>
                  <a:lnTo>
                    <a:pt x="19" y="281"/>
                  </a:lnTo>
                  <a:lnTo>
                    <a:pt x="14" y="296"/>
                  </a:lnTo>
                  <a:lnTo>
                    <a:pt x="11" y="311"/>
                  </a:lnTo>
                  <a:lnTo>
                    <a:pt x="8" y="325"/>
                  </a:lnTo>
                  <a:lnTo>
                    <a:pt x="5" y="340"/>
                  </a:lnTo>
                  <a:lnTo>
                    <a:pt x="2" y="370"/>
                  </a:lnTo>
                  <a:lnTo>
                    <a:pt x="0" y="400"/>
                  </a:lnTo>
                  <a:lnTo>
                    <a:pt x="1" y="430"/>
                  </a:lnTo>
                  <a:lnTo>
                    <a:pt x="2" y="461"/>
                  </a:lnTo>
                  <a:lnTo>
                    <a:pt x="6" y="492"/>
                  </a:lnTo>
                  <a:lnTo>
                    <a:pt x="10" y="522"/>
                  </a:lnTo>
                  <a:lnTo>
                    <a:pt x="15" y="552"/>
                  </a:lnTo>
                  <a:lnTo>
                    <a:pt x="21" y="583"/>
                  </a:lnTo>
                  <a:lnTo>
                    <a:pt x="28" y="614"/>
                  </a:lnTo>
                  <a:lnTo>
                    <a:pt x="35" y="645"/>
                  </a:lnTo>
                  <a:lnTo>
                    <a:pt x="50" y="704"/>
                  </a:lnTo>
                  <a:lnTo>
                    <a:pt x="63" y="763"/>
                  </a:lnTo>
                  <a:lnTo>
                    <a:pt x="67" y="777"/>
                  </a:lnTo>
                  <a:lnTo>
                    <a:pt x="72" y="790"/>
                  </a:lnTo>
                  <a:lnTo>
                    <a:pt x="78" y="803"/>
                  </a:lnTo>
                  <a:lnTo>
                    <a:pt x="84" y="815"/>
                  </a:lnTo>
                  <a:lnTo>
                    <a:pt x="91" y="826"/>
                  </a:lnTo>
                  <a:lnTo>
                    <a:pt x="98" y="836"/>
                  </a:lnTo>
                  <a:lnTo>
                    <a:pt x="107" y="845"/>
                  </a:lnTo>
                  <a:lnTo>
                    <a:pt x="115" y="854"/>
                  </a:lnTo>
                  <a:lnTo>
                    <a:pt x="126" y="862"/>
                  </a:lnTo>
                  <a:lnTo>
                    <a:pt x="136" y="869"/>
                  </a:lnTo>
                  <a:lnTo>
                    <a:pt x="146" y="876"/>
                  </a:lnTo>
                  <a:lnTo>
                    <a:pt x="157" y="881"/>
                  </a:lnTo>
                  <a:lnTo>
                    <a:pt x="169" y="886"/>
                  </a:lnTo>
                  <a:lnTo>
                    <a:pt x="181" y="890"/>
                  </a:lnTo>
                  <a:lnTo>
                    <a:pt x="194" y="895"/>
                  </a:lnTo>
                  <a:lnTo>
                    <a:pt x="207" y="898"/>
                  </a:lnTo>
                  <a:lnTo>
                    <a:pt x="220" y="900"/>
                  </a:lnTo>
                  <a:lnTo>
                    <a:pt x="234" y="901"/>
                  </a:lnTo>
                  <a:lnTo>
                    <a:pt x="249" y="902"/>
                  </a:lnTo>
                  <a:lnTo>
                    <a:pt x="263" y="903"/>
                  </a:lnTo>
                  <a:lnTo>
                    <a:pt x="277" y="902"/>
                  </a:lnTo>
                  <a:lnTo>
                    <a:pt x="293" y="901"/>
                  </a:lnTo>
                  <a:lnTo>
                    <a:pt x="308" y="900"/>
                  </a:lnTo>
                  <a:lnTo>
                    <a:pt x="324" y="897"/>
                  </a:lnTo>
                  <a:lnTo>
                    <a:pt x="339" y="893"/>
                  </a:lnTo>
                  <a:lnTo>
                    <a:pt x="354" y="890"/>
                  </a:lnTo>
                  <a:lnTo>
                    <a:pt x="371" y="886"/>
                  </a:lnTo>
                  <a:lnTo>
                    <a:pt x="386" y="881"/>
                  </a:lnTo>
                  <a:lnTo>
                    <a:pt x="402" y="876"/>
                  </a:lnTo>
                  <a:lnTo>
                    <a:pt x="419" y="871"/>
                  </a:lnTo>
                  <a:lnTo>
                    <a:pt x="434" y="864"/>
                  </a:lnTo>
                  <a:lnTo>
                    <a:pt x="451" y="857"/>
                  </a:lnTo>
                  <a:lnTo>
                    <a:pt x="455" y="856"/>
                  </a:lnTo>
                  <a:lnTo>
                    <a:pt x="460" y="855"/>
                  </a:lnTo>
                  <a:lnTo>
                    <a:pt x="465" y="854"/>
                  </a:lnTo>
                  <a:lnTo>
                    <a:pt x="471" y="854"/>
                  </a:lnTo>
                  <a:lnTo>
                    <a:pt x="485" y="856"/>
                  </a:lnTo>
                  <a:lnTo>
                    <a:pt x="501" y="860"/>
                  </a:lnTo>
                  <a:lnTo>
                    <a:pt x="537" y="870"/>
                  </a:lnTo>
                  <a:lnTo>
                    <a:pt x="574" y="882"/>
                  </a:lnTo>
                  <a:lnTo>
                    <a:pt x="592" y="889"/>
                  </a:lnTo>
                  <a:lnTo>
                    <a:pt x="611" y="895"/>
                  </a:lnTo>
                  <a:lnTo>
                    <a:pt x="626" y="900"/>
                  </a:lnTo>
                  <a:lnTo>
                    <a:pt x="641" y="903"/>
                  </a:lnTo>
                  <a:lnTo>
                    <a:pt x="654" y="905"/>
                  </a:lnTo>
                  <a:lnTo>
                    <a:pt x="663" y="905"/>
                  </a:lnTo>
                  <a:lnTo>
                    <a:pt x="667" y="904"/>
                  </a:lnTo>
                  <a:lnTo>
                    <a:pt x="669" y="902"/>
                  </a:lnTo>
                  <a:lnTo>
                    <a:pt x="671" y="899"/>
                  </a:lnTo>
                  <a:lnTo>
                    <a:pt x="672" y="896"/>
                  </a:lnTo>
                  <a:lnTo>
                    <a:pt x="678" y="838"/>
                  </a:lnTo>
                  <a:lnTo>
                    <a:pt x="684" y="779"/>
                  </a:lnTo>
                  <a:lnTo>
                    <a:pt x="688" y="717"/>
                  </a:lnTo>
                  <a:lnTo>
                    <a:pt x="691" y="654"/>
                  </a:lnTo>
                  <a:lnTo>
                    <a:pt x="693" y="622"/>
                  </a:lnTo>
                  <a:lnTo>
                    <a:pt x="694" y="590"/>
                  </a:lnTo>
                  <a:lnTo>
                    <a:pt x="694" y="558"/>
                  </a:lnTo>
                  <a:lnTo>
                    <a:pt x="693" y="527"/>
                  </a:lnTo>
                  <a:lnTo>
                    <a:pt x="691" y="496"/>
                  </a:lnTo>
                  <a:lnTo>
                    <a:pt x="689" y="464"/>
                  </a:lnTo>
                  <a:lnTo>
                    <a:pt x="687" y="433"/>
                  </a:lnTo>
                  <a:lnTo>
                    <a:pt x="683" y="403"/>
                  </a:lnTo>
                  <a:lnTo>
                    <a:pt x="679" y="372"/>
                  </a:lnTo>
                  <a:lnTo>
                    <a:pt x="674" y="342"/>
                  </a:lnTo>
                  <a:lnTo>
                    <a:pt x="668" y="314"/>
                  </a:lnTo>
                  <a:lnTo>
                    <a:pt x="661" y="285"/>
                  </a:lnTo>
                  <a:lnTo>
                    <a:pt x="653" y="257"/>
                  </a:lnTo>
                  <a:lnTo>
                    <a:pt x="643" y="230"/>
                  </a:lnTo>
                  <a:lnTo>
                    <a:pt x="633" y="204"/>
                  </a:lnTo>
                  <a:lnTo>
                    <a:pt x="621" y="178"/>
                  </a:lnTo>
                  <a:lnTo>
                    <a:pt x="608" y="155"/>
                  </a:lnTo>
                  <a:lnTo>
                    <a:pt x="594" y="131"/>
                  </a:lnTo>
                  <a:lnTo>
                    <a:pt x="579" y="110"/>
                  </a:lnTo>
                  <a:lnTo>
                    <a:pt x="561" y="89"/>
                  </a:lnTo>
                  <a:lnTo>
                    <a:pt x="543" y="70"/>
                  </a:lnTo>
                  <a:lnTo>
                    <a:pt x="523" y="52"/>
                  </a:lnTo>
                  <a:lnTo>
                    <a:pt x="502" y="36"/>
                  </a:lnTo>
                  <a:lnTo>
                    <a:pt x="478" y="21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1" name="Freeform 629"/>
            <p:cNvSpPr>
              <a:spLocks/>
            </p:cNvSpPr>
            <p:nvPr/>
          </p:nvSpPr>
          <p:spPr bwMode="auto">
            <a:xfrm>
              <a:off x="3042" y="1335"/>
              <a:ext cx="32" cy="20"/>
            </a:xfrm>
            <a:custGeom>
              <a:avLst/>
              <a:gdLst>
                <a:gd name="T0" fmla="*/ 0 w 516"/>
                <a:gd name="T1" fmla="*/ 0 h 332"/>
                <a:gd name="T2" fmla="*/ 0 w 516"/>
                <a:gd name="T3" fmla="*/ 0 h 332"/>
                <a:gd name="T4" fmla="*/ 0 w 516"/>
                <a:gd name="T5" fmla="*/ 0 h 332"/>
                <a:gd name="T6" fmla="*/ 0 w 516"/>
                <a:gd name="T7" fmla="*/ 0 h 332"/>
                <a:gd name="T8" fmla="*/ 0 w 516"/>
                <a:gd name="T9" fmla="*/ 0 h 332"/>
                <a:gd name="T10" fmla="*/ 0 w 516"/>
                <a:gd name="T11" fmla="*/ 0 h 332"/>
                <a:gd name="T12" fmla="*/ 0 w 516"/>
                <a:gd name="T13" fmla="*/ 0 h 332"/>
                <a:gd name="T14" fmla="*/ 0 w 516"/>
                <a:gd name="T15" fmla="*/ 0 h 332"/>
                <a:gd name="T16" fmla="*/ 0 w 516"/>
                <a:gd name="T17" fmla="*/ 0 h 332"/>
                <a:gd name="T18" fmla="*/ 0 w 516"/>
                <a:gd name="T19" fmla="*/ 0 h 332"/>
                <a:gd name="T20" fmla="*/ 0 w 516"/>
                <a:gd name="T21" fmla="*/ 0 h 332"/>
                <a:gd name="T22" fmla="*/ 0 w 516"/>
                <a:gd name="T23" fmla="*/ 0 h 332"/>
                <a:gd name="T24" fmla="*/ 0 w 516"/>
                <a:gd name="T25" fmla="*/ 0 h 332"/>
                <a:gd name="T26" fmla="*/ 0 w 516"/>
                <a:gd name="T27" fmla="*/ 0 h 332"/>
                <a:gd name="T28" fmla="*/ 0 w 516"/>
                <a:gd name="T29" fmla="*/ 0 h 332"/>
                <a:gd name="T30" fmla="*/ 0 w 516"/>
                <a:gd name="T31" fmla="*/ 0 h 332"/>
                <a:gd name="T32" fmla="*/ 0 w 516"/>
                <a:gd name="T33" fmla="*/ 0 h 332"/>
                <a:gd name="T34" fmla="*/ 0 w 516"/>
                <a:gd name="T35" fmla="*/ 0 h 332"/>
                <a:gd name="T36" fmla="*/ 0 w 516"/>
                <a:gd name="T37" fmla="*/ 0 h 332"/>
                <a:gd name="T38" fmla="*/ 0 w 516"/>
                <a:gd name="T39" fmla="*/ 0 h 332"/>
                <a:gd name="T40" fmla="*/ 0 w 516"/>
                <a:gd name="T41" fmla="*/ 0 h 332"/>
                <a:gd name="T42" fmla="*/ 0 w 516"/>
                <a:gd name="T43" fmla="*/ 0 h 332"/>
                <a:gd name="T44" fmla="*/ 0 w 516"/>
                <a:gd name="T45" fmla="*/ 0 h 332"/>
                <a:gd name="T46" fmla="*/ 0 w 516"/>
                <a:gd name="T47" fmla="*/ 0 h 332"/>
                <a:gd name="T48" fmla="*/ 0 w 516"/>
                <a:gd name="T49" fmla="*/ 0 h 332"/>
                <a:gd name="T50" fmla="*/ 0 w 516"/>
                <a:gd name="T51" fmla="*/ 0 h 332"/>
                <a:gd name="T52" fmla="*/ 0 w 516"/>
                <a:gd name="T53" fmla="*/ 0 h 332"/>
                <a:gd name="T54" fmla="*/ 0 w 516"/>
                <a:gd name="T55" fmla="*/ 0 h 332"/>
                <a:gd name="T56" fmla="*/ 0 w 516"/>
                <a:gd name="T57" fmla="*/ 0 h 332"/>
                <a:gd name="T58" fmla="*/ 0 w 516"/>
                <a:gd name="T59" fmla="*/ 0 h 332"/>
                <a:gd name="T60" fmla="*/ 0 w 516"/>
                <a:gd name="T61" fmla="*/ 0 h 332"/>
                <a:gd name="T62" fmla="*/ 0 w 516"/>
                <a:gd name="T63" fmla="*/ 0 h 332"/>
                <a:gd name="T64" fmla="*/ 0 w 516"/>
                <a:gd name="T65" fmla="*/ 0 h 332"/>
                <a:gd name="T66" fmla="*/ 0 w 516"/>
                <a:gd name="T67" fmla="*/ 0 h 3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16"/>
                <a:gd name="T103" fmla="*/ 0 h 332"/>
                <a:gd name="T104" fmla="*/ 516 w 516"/>
                <a:gd name="T105" fmla="*/ 332 h 3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16" h="332">
                  <a:moveTo>
                    <a:pt x="74" y="332"/>
                  </a:moveTo>
                  <a:lnTo>
                    <a:pt x="74" y="332"/>
                  </a:lnTo>
                  <a:lnTo>
                    <a:pt x="80" y="315"/>
                  </a:lnTo>
                  <a:lnTo>
                    <a:pt x="86" y="298"/>
                  </a:lnTo>
                  <a:lnTo>
                    <a:pt x="94" y="282"/>
                  </a:lnTo>
                  <a:lnTo>
                    <a:pt x="104" y="266"/>
                  </a:lnTo>
                  <a:lnTo>
                    <a:pt x="114" y="250"/>
                  </a:lnTo>
                  <a:lnTo>
                    <a:pt x="124" y="235"/>
                  </a:lnTo>
                  <a:lnTo>
                    <a:pt x="135" y="220"/>
                  </a:lnTo>
                  <a:lnTo>
                    <a:pt x="148" y="207"/>
                  </a:lnTo>
                  <a:lnTo>
                    <a:pt x="161" y="194"/>
                  </a:lnTo>
                  <a:lnTo>
                    <a:pt x="174" y="181"/>
                  </a:lnTo>
                  <a:lnTo>
                    <a:pt x="188" y="169"/>
                  </a:lnTo>
                  <a:lnTo>
                    <a:pt x="202" y="157"/>
                  </a:lnTo>
                  <a:lnTo>
                    <a:pt x="217" y="147"/>
                  </a:lnTo>
                  <a:lnTo>
                    <a:pt x="233" y="136"/>
                  </a:lnTo>
                  <a:lnTo>
                    <a:pt x="248" y="127"/>
                  </a:lnTo>
                  <a:lnTo>
                    <a:pt x="264" y="118"/>
                  </a:lnTo>
                  <a:lnTo>
                    <a:pt x="279" y="111"/>
                  </a:lnTo>
                  <a:lnTo>
                    <a:pt x="295" y="104"/>
                  </a:lnTo>
                  <a:lnTo>
                    <a:pt x="311" y="98"/>
                  </a:lnTo>
                  <a:lnTo>
                    <a:pt x="326" y="92"/>
                  </a:lnTo>
                  <a:lnTo>
                    <a:pt x="343" y="87"/>
                  </a:lnTo>
                  <a:lnTo>
                    <a:pt x="357" y="84"/>
                  </a:lnTo>
                  <a:lnTo>
                    <a:pt x="372" y="81"/>
                  </a:lnTo>
                  <a:lnTo>
                    <a:pt x="387" y="79"/>
                  </a:lnTo>
                  <a:lnTo>
                    <a:pt x="400" y="78"/>
                  </a:lnTo>
                  <a:lnTo>
                    <a:pt x="414" y="78"/>
                  </a:lnTo>
                  <a:lnTo>
                    <a:pt x="427" y="79"/>
                  </a:lnTo>
                  <a:lnTo>
                    <a:pt x="438" y="80"/>
                  </a:lnTo>
                  <a:lnTo>
                    <a:pt x="449" y="82"/>
                  </a:lnTo>
                  <a:lnTo>
                    <a:pt x="459" y="85"/>
                  </a:lnTo>
                  <a:lnTo>
                    <a:pt x="469" y="89"/>
                  </a:lnTo>
                  <a:lnTo>
                    <a:pt x="477" y="93"/>
                  </a:lnTo>
                  <a:lnTo>
                    <a:pt x="516" y="27"/>
                  </a:lnTo>
                  <a:lnTo>
                    <a:pt x="500" y="19"/>
                  </a:lnTo>
                  <a:lnTo>
                    <a:pt x="485" y="13"/>
                  </a:lnTo>
                  <a:lnTo>
                    <a:pt x="468" y="7"/>
                  </a:lnTo>
                  <a:lnTo>
                    <a:pt x="451" y="3"/>
                  </a:lnTo>
                  <a:lnTo>
                    <a:pt x="433" y="1"/>
                  </a:lnTo>
                  <a:lnTo>
                    <a:pt x="415" y="0"/>
                  </a:lnTo>
                  <a:lnTo>
                    <a:pt x="397" y="1"/>
                  </a:lnTo>
                  <a:lnTo>
                    <a:pt x="378" y="2"/>
                  </a:lnTo>
                  <a:lnTo>
                    <a:pt x="360" y="5"/>
                  </a:lnTo>
                  <a:lnTo>
                    <a:pt x="342" y="8"/>
                  </a:lnTo>
                  <a:lnTo>
                    <a:pt x="322" y="13"/>
                  </a:lnTo>
                  <a:lnTo>
                    <a:pt x="304" y="19"/>
                  </a:lnTo>
                  <a:lnTo>
                    <a:pt x="284" y="25"/>
                  </a:lnTo>
                  <a:lnTo>
                    <a:pt x="266" y="32"/>
                  </a:lnTo>
                  <a:lnTo>
                    <a:pt x="246" y="41"/>
                  </a:lnTo>
                  <a:lnTo>
                    <a:pt x="228" y="50"/>
                  </a:lnTo>
                  <a:lnTo>
                    <a:pt x="209" y="61"/>
                  </a:lnTo>
                  <a:lnTo>
                    <a:pt x="191" y="71"/>
                  </a:lnTo>
                  <a:lnTo>
                    <a:pt x="173" y="83"/>
                  </a:lnTo>
                  <a:lnTo>
                    <a:pt x="156" y="95"/>
                  </a:lnTo>
                  <a:lnTo>
                    <a:pt x="139" y="109"/>
                  </a:lnTo>
                  <a:lnTo>
                    <a:pt x="122" y="123"/>
                  </a:lnTo>
                  <a:lnTo>
                    <a:pt x="106" y="139"/>
                  </a:lnTo>
                  <a:lnTo>
                    <a:pt x="91" y="155"/>
                  </a:lnTo>
                  <a:lnTo>
                    <a:pt x="76" y="171"/>
                  </a:lnTo>
                  <a:lnTo>
                    <a:pt x="63" y="189"/>
                  </a:lnTo>
                  <a:lnTo>
                    <a:pt x="49" y="207"/>
                  </a:lnTo>
                  <a:lnTo>
                    <a:pt x="37" y="226"/>
                  </a:lnTo>
                  <a:lnTo>
                    <a:pt x="26" y="245"/>
                  </a:lnTo>
                  <a:lnTo>
                    <a:pt x="17" y="266"/>
                  </a:lnTo>
                  <a:lnTo>
                    <a:pt x="7" y="287"/>
                  </a:lnTo>
                  <a:lnTo>
                    <a:pt x="0" y="309"/>
                  </a:lnTo>
                  <a:lnTo>
                    <a:pt x="74" y="33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2" name="Freeform 630"/>
            <p:cNvSpPr>
              <a:spLocks/>
            </p:cNvSpPr>
            <p:nvPr/>
          </p:nvSpPr>
          <p:spPr bwMode="auto">
            <a:xfrm>
              <a:off x="3040" y="1354"/>
              <a:ext cx="9" cy="31"/>
            </a:xfrm>
            <a:custGeom>
              <a:avLst/>
              <a:gdLst>
                <a:gd name="T0" fmla="*/ 0 w 140"/>
                <a:gd name="T1" fmla="*/ 0 h 503"/>
                <a:gd name="T2" fmla="*/ 0 w 140"/>
                <a:gd name="T3" fmla="*/ 0 h 503"/>
                <a:gd name="T4" fmla="*/ 0 w 140"/>
                <a:gd name="T5" fmla="*/ 0 h 503"/>
                <a:gd name="T6" fmla="*/ 0 w 140"/>
                <a:gd name="T7" fmla="*/ 0 h 503"/>
                <a:gd name="T8" fmla="*/ 0 w 140"/>
                <a:gd name="T9" fmla="*/ 0 h 503"/>
                <a:gd name="T10" fmla="*/ 0 w 140"/>
                <a:gd name="T11" fmla="*/ 0 h 503"/>
                <a:gd name="T12" fmla="*/ 0 w 140"/>
                <a:gd name="T13" fmla="*/ 0 h 503"/>
                <a:gd name="T14" fmla="*/ 0 w 140"/>
                <a:gd name="T15" fmla="*/ 0 h 503"/>
                <a:gd name="T16" fmla="*/ 0 w 140"/>
                <a:gd name="T17" fmla="*/ 0 h 503"/>
                <a:gd name="T18" fmla="*/ 0 w 140"/>
                <a:gd name="T19" fmla="*/ 0 h 503"/>
                <a:gd name="T20" fmla="*/ 0 w 140"/>
                <a:gd name="T21" fmla="*/ 0 h 503"/>
                <a:gd name="T22" fmla="*/ 0 w 140"/>
                <a:gd name="T23" fmla="*/ 0 h 503"/>
                <a:gd name="T24" fmla="*/ 0 w 140"/>
                <a:gd name="T25" fmla="*/ 0 h 503"/>
                <a:gd name="T26" fmla="*/ 0 w 140"/>
                <a:gd name="T27" fmla="*/ 0 h 503"/>
                <a:gd name="T28" fmla="*/ 0 w 140"/>
                <a:gd name="T29" fmla="*/ 0 h 503"/>
                <a:gd name="T30" fmla="*/ 0 w 140"/>
                <a:gd name="T31" fmla="*/ 0 h 503"/>
                <a:gd name="T32" fmla="*/ 0 w 140"/>
                <a:gd name="T33" fmla="*/ 0 h 503"/>
                <a:gd name="T34" fmla="*/ 0 w 140"/>
                <a:gd name="T35" fmla="*/ 0 h 503"/>
                <a:gd name="T36" fmla="*/ 0 w 140"/>
                <a:gd name="T37" fmla="*/ 0 h 503"/>
                <a:gd name="T38" fmla="*/ 0 w 140"/>
                <a:gd name="T39" fmla="*/ 0 h 503"/>
                <a:gd name="T40" fmla="*/ 0 w 140"/>
                <a:gd name="T41" fmla="*/ 0 h 503"/>
                <a:gd name="T42" fmla="*/ 0 w 140"/>
                <a:gd name="T43" fmla="*/ 0 h 503"/>
                <a:gd name="T44" fmla="*/ 0 w 140"/>
                <a:gd name="T45" fmla="*/ 0 h 503"/>
                <a:gd name="T46" fmla="*/ 0 w 140"/>
                <a:gd name="T47" fmla="*/ 0 h 503"/>
                <a:gd name="T48" fmla="*/ 0 w 140"/>
                <a:gd name="T49" fmla="*/ 0 h 503"/>
                <a:gd name="T50" fmla="*/ 0 w 140"/>
                <a:gd name="T51" fmla="*/ 0 h 503"/>
                <a:gd name="T52" fmla="*/ 0 w 140"/>
                <a:gd name="T53" fmla="*/ 0 h 503"/>
                <a:gd name="T54" fmla="*/ 0 w 140"/>
                <a:gd name="T55" fmla="*/ 0 h 503"/>
                <a:gd name="T56" fmla="*/ 0 w 140"/>
                <a:gd name="T57" fmla="*/ 0 h 503"/>
                <a:gd name="T58" fmla="*/ 0 w 140"/>
                <a:gd name="T59" fmla="*/ 0 h 503"/>
                <a:gd name="T60" fmla="*/ 0 w 140"/>
                <a:gd name="T61" fmla="*/ 0 h 503"/>
                <a:gd name="T62" fmla="*/ 0 w 140"/>
                <a:gd name="T63" fmla="*/ 0 h 503"/>
                <a:gd name="T64" fmla="*/ 0 w 140"/>
                <a:gd name="T65" fmla="*/ 0 h 503"/>
                <a:gd name="T66" fmla="*/ 0 w 140"/>
                <a:gd name="T67" fmla="*/ 0 h 503"/>
                <a:gd name="T68" fmla="*/ 0 w 140"/>
                <a:gd name="T69" fmla="*/ 0 h 503"/>
                <a:gd name="T70" fmla="*/ 0 w 140"/>
                <a:gd name="T71" fmla="*/ 0 h 503"/>
                <a:gd name="T72" fmla="*/ 0 w 140"/>
                <a:gd name="T73" fmla="*/ 0 h 5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503"/>
                <a:gd name="T113" fmla="*/ 140 w 140"/>
                <a:gd name="T114" fmla="*/ 503 h 50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503">
                  <a:moveTo>
                    <a:pt x="140" y="483"/>
                  </a:moveTo>
                  <a:lnTo>
                    <a:pt x="140" y="485"/>
                  </a:lnTo>
                  <a:lnTo>
                    <a:pt x="126" y="426"/>
                  </a:lnTo>
                  <a:lnTo>
                    <a:pt x="111" y="365"/>
                  </a:lnTo>
                  <a:lnTo>
                    <a:pt x="104" y="336"/>
                  </a:lnTo>
                  <a:lnTo>
                    <a:pt x="98" y="306"/>
                  </a:lnTo>
                  <a:lnTo>
                    <a:pt x="92" y="275"/>
                  </a:lnTo>
                  <a:lnTo>
                    <a:pt x="87" y="246"/>
                  </a:lnTo>
                  <a:lnTo>
                    <a:pt x="83" y="217"/>
                  </a:lnTo>
                  <a:lnTo>
                    <a:pt x="80" y="188"/>
                  </a:lnTo>
                  <a:lnTo>
                    <a:pt x="78" y="159"/>
                  </a:lnTo>
                  <a:lnTo>
                    <a:pt x="78" y="131"/>
                  </a:lnTo>
                  <a:lnTo>
                    <a:pt x="79" y="103"/>
                  </a:lnTo>
                  <a:lnTo>
                    <a:pt x="83" y="75"/>
                  </a:lnTo>
                  <a:lnTo>
                    <a:pt x="85" y="62"/>
                  </a:lnTo>
                  <a:lnTo>
                    <a:pt x="88" y="50"/>
                  </a:lnTo>
                  <a:lnTo>
                    <a:pt x="91" y="36"/>
                  </a:lnTo>
                  <a:lnTo>
                    <a:pt x="95" y="23"/>
                  </a:lnTo>
                  <a:lnTo>
                    <a:pt x="21" y="0"/>
                  </a:lnTo>
                  <a:lnTo>
                    <a:pt x="16" y="16"/>
                  </a:lnTo>
                  <a:lnTo>
                    <a:pt x="12" y="31"/>
                  </a:lnTo>
                  <a:lnTo>
                    <a:pt x="9" y="48"/>
                  </a:lnTo>
                  <a:lnTo>
                    <a:pt x="6" y="65"/>
                  </a:lnTo>
                  <a:lnTo>
                    <a:pt x="2" y="97"/>
                  </a:lnTo>
                  <a:lnTo>
                    <a:pt x="0" y="130"/>
                  </a:lnTo>
                  <a:lnTo>
                    <a:pt x="1" y="161"/>
                  </a:lnTo>
                  <a:lnTo>
                    <a:pt x="3" y="194"/>
                  </a:lnTo>
                  <a:lnTo>
                    <a:pt x="6" y="226"/>
                  </a:lnTo>
                  <a:lnTo>
                    <a:pt x="11" y="258"/>
                  </a:lnTo>
                  <a:lnTo>
                    <a:pt x="16" y="290"/>
                  </a:lnTo>
                  <a:lnTo>
                    <a:pt x="22" y="321"/>
                  </a:lnTo>
                  <a:lnTo>
                    <a:pt x="29" y="352"/>
                  </a:lnTo>
                  <a:lnTo>
                    <a:pt x="37" y="383"/>
                  </a:lnTo>
                  <a:lnTo>
                    <a:pt x="51" y="443"/>
                  </a:lnTo>
                  <a:lnTo>
                    <a:pt x="64" y="501"/>
                  </a:lnTo>
                  <a:lnTo>
                    <a:pt x="64" y="503"/>
                  </a:lnTo>
                  <a:lnTo>
                    <a:pt x="140" y="48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3" name="Freeform 631"/>
            <p:cNvSpPr>
              <a:spLocks/>
            </p:cNvSpPr>
            <p:nvPr/>
          </p:nvSpPr>
          <p:spPr bwMode="auto">
            <a:xfrm>
              <a:off x="3044" y="1384"/>
              <a:ext cx="28" cy="12"/>
            </a:xfrm>
            <a:custGeom>
              <a:avLst/>
              <a:gdLst>
                <a:gd name="T0" fmla="*/ 0 w 445"/>
                <a:gd name="T1" fmla="*/ 0 h 188"/>
                <a:gd name="T2" fmla="*/ 0 w 445"/>
                <a:gd name="T3" fmla="*/ 0 h 188"/>
                <a:gd name="T4" fmla="*/ 0 w 445"/>
                <a:gd name="T5" fmla="*/ 0 h 188"/>
                <a:gd name="T6" fmla="*/ 0 w 445"/>
                <a:gd name="T7" fmla="*/ 0 h 188"/>
                <a:gd name="T8" fmla="*/ 0 w 445"/>
                <a:gd name="T9" fmla="*/ 0 h 188"/>
                <a:gd name="T10" fmla="*/ 0 w 445"/>
                <a:gd name="T11" fmla="*/ 0 h 188"/>
                <a:gd name="T12" fmla="*/ 0 w 445"/>
                <a:gd name="T13" fmla="*/ 0 h 188"/>
                <a:gd name="T14" fmla="*/ 0 w 445"/>
                <a:gd name="T15" fmla="*/ 0 h 188"/>
                <a:gd name="T16" fmla="*/ 0 w 445"/>
                <a:gd name="T17" fmla="*/ 0 h 188"/>
                <a:gd name="T18" fmla="*/ 0 w 445"/>
                <a:gd name="T19" fmla="*/ 0 h 188"/>
                <a:gd name="T20" fmla="*/ 0 w 445"/>
                <a:gd name="T21" fmla="*/ 0 h 188"/>
                <a:gd name="T22" fmla="*/ 0 w 445"/>
                <a:gd name="T23" fmla="*/ 0 h 188"/>
                <a:gd name="T24" fmla="*/ 0 w 445"/>
                <a:gd name="T25" fmla="*/ 0 h 188"/>
                <a:gd name="T26" fmla="*/ 0 w 445"/>
                <a:gd name="T27" fmla="*/ 0 h 188"/>
                <a:gd name="T28" fmla="*/ 0 w 445"/>
                <a:gd name="T29" fmla="*/ 0 h 188"/>
                <a:gd name="T30" fmla="*/ 0 w 445"/>
                <a:gd name="T31" fmla="*/ 0 h 188"/>
                <a:gd name="T32" fmla="*/ 0 w 445"/>
                <a:gd name="T33" fmla="*/ 0 h 188"/>
                <a:gd name="T34" fmla="*/ 0 w 445"/>
                <a:gd name="T35" fmla="*/ 0 h 188"/>
                <a:gd name="T36" fmla="*/ 0 w 445"/>
                <a:gd name="T37" fmla="*/ 0 h 188"/>
                <a:gd name="T38" fmla="*/ 0 w 445"/>
                <a:gd name="T39" fmla="*/ 0 h 188"/>
                <a:gd name="T40" fmla="*/ 0 w 445"/>
                <a:gd name="T41" fmla="*/ 0 h 188"/>
                <a:gd name="T42" fmla="*/ 0 w 445"/>
                <a:gd name="T43" fmla="*/ 0 h 188"/>
                <a:gd name="T44" fmla="*/ 0 w 445"/>
                <a:gd name="T45" fmla="*/ 0 h 188"/>
                <a:gd name="T46" fmla="*/ 0 w 445"/>
                <a:gd name="T47" fmla="*/ 0 h 188"/>
                <a:gd name="T48" fmla="*/ 0 w 445"/>
                <a:gd name="T49" fmla="*/ 0 h 188"/>
                <a:gd name="T50" fmla="*/ 0 w 445"/>
                <a:gd name="T51" fmla="*/ 0 h 188"/>
                <a:gd name="T52" fmla="*/ 0 w 445"/>
                <a:gd name="T53" fmla="*/ 0 h 188"/>
                <a:gd name="T54" fmla="*/ 0 w 445"/>
                <a:gd name="T55" fmla="*/ 0 h 188"/>
                <a:gd name="T56" fmla="*/ 0 w 445"/>
                <a:gd name="T57" fmla="*/ 0 h 188"/>
                <a:gd name="T58" fmla="*/ 0 w 445"/>
                <a:gd name="T59" fmla="*/ 0 h 188"/>
                <a:gd name="T60" fmla="*/ 0 w 445"/>
                <a:gd name="T61" fmla="*/ 0 h 188"/>
                <a:gd name="T62" fmla="*/ 0 w 445"/>
                <a:gd name="T63" fmla="*/ 0 h 188"/>
                <a:gd name="T64" fmla="*/ 0 w 445"/>
                <a:gd name="T65" fmla="*/ 0 h 188"/>
                <a:gd name="T66" fmla="*/ 0 w 445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5"/>
                <a:gd name="T103" fmla="*/ 0 h 188"/>
                <a:gd name="T104" fmla="*/ 445 w 445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5" h="188">
                  <a:moveTo>
                    <a:pt x="406" y="71"/>
                  </a:moveTo>
                  <a:lnTo>
                    <a:pt x="410" y="69"/>
                  </a:lnTo>
                  <a:lnTo>
                    <a:pt x="395" y="75"/>
                  </a:lnTo>
                  <a:lnTo>
                    <a:pt x="379" y="81"/>
                  </a:lnTo>
                  <a:lnTo>
                    <a:pt x="365" y="87"/>
                  </a:lnTo>
                  <a:lnTo>
                    <a:pt x="350" y="91"/>
                  </a:lnTo>
                  <a:lnTo>
                    <a:pt x="335" y="96"/>
                  </a:lnTo>
                  <a:lnTo>
                    <a:pt x="320" y="100"/>
                  </a:lnTo>
                  <a:lnTo>
                    <a:pt x="306" y="104"/>
                  </a:lnTo>
                  <a:lnTo>
                    <a:pt x="291" y="106"/>
                  </a:lnTo>
                  <a:lnTo>
                    <a:pt x="278" y="108"/>
                  </a:lnTo>
                  <a:lnTo>
                    <a:pt x="265" y="109"/>
                  </a:lnTo>
                  <a:lnTo>
                    <a:pt x="250" y="111"/>
                  </a:lnTo>
                  <a:lnTo>
                    <a:pt x="238" y="111"/>
                  </a:lnTo>
                  <a:lnTo>
                    <a:pt x="225" y="111"/>
                  </a:lnTo>
                  <a:lnTo>
                    <a:pt x="212" y="110"/>
                  </a:lnTo>
                  <a:lnTo>
                    <a:pt x="201" y="108"/>
                  </a:lnTo>
                  <a:lnTo>
                    <a:pt x="190" y="107"/>
                  </a:lnTo>
                  <a:lnTo>
                    <a:pt x="179" y="104"/>
                  </a:lnTo>
                  <a:lnTo>
                    <a:pt x="168" y="101"/>
                  </a:lnTo>
                  <a:lnTo>
                    <a:pt x="158" y="97"/>
                  </a:lnTo>
                  <a:lnTo>
                    <a:pt x="149" y="93"/>
                  </a:lnTo>
                  <a:lnTo>
                    <a:pt x="140" y="89"/>
                  </a:lnTo>
                  <a:lnTo>
                    <a:pt x="131" y="84"/>
                  </a:lnTo>
                  <a:lnTo>
                    <a:pt x="124" y="78"/>
                  </a:lnTo>
                  <a:lnTo>
                    <a:pt x="117" y="72"/>
                  </a:lnTo>
                  <a:lnTo>
                    <a:pt x="110" y="66"/>
                  </a:lnTo>
                  <a:lnTo>
                    <a:pt x="104" y="59"/>
                  </a:lnTo>
                  <a:lnTo>
                    <a:pt x="98" y="50"/>
                  </a:lnTo>
                  <a:lnTo>
                    <a:pt x="92" y="42"/>
                  </a:lnTo>
                  <a:lnTo>
                    <a:pt x="87" y="33"/>
                  </a:lnTo>
                  <a:lnTo>
                    <a:pt x="83" y="23"/>
                  </a:lnTo>
                  <a:lnTo>
                    <a:pt x="79" y="12"/>
                  </a:lnTo>
                  <a:lnTo>
                    <a:pt x="76" y="0"/>
                  </a:lnTo>
                  <a:lnTo>
                    <a:pt x="0" y="20"/>
                  </a:lnTo>
                  <a:lnTo>
                    <a:pt x="5" y="36"/>
                  </a:lnTo>
                  <a:lnTo>
                    <a:pt x="10" y="51"/>
                  </a:lnTo>
                  <a:lnTo>
                    <a:pt x="18" y="67"/>
                  </a:lnTo>
                  <a:lnTo>
                    <a:pt x="26" y="81"/>
                  </a:lnTo>
                  <a:lnTo>
                    <a:pt x="34" y="94"/>
                  </a:lnTo>
                  <a:lnTo>
                    <a:pt x="43" y="108"/>
                  </a:lnTo>
                  <a:lnTo>
                    <a:pt x="54" y="119"/>
                  </a:lnTo>
                  <a:lnTo>
                    <a:pt x="65" y="129"/>
                  </a:lnTo>
                  <a:lnTo>
                    <a:pt x="77" y="139"/>
                  </a:lnTo>
                  <a:lnTo>
                    <a:pt x="89" y="149"/>
                  </a:lnTo>
                  <a:lnTo>
                    <a:pt x="103" y="156"/>
                  </a:lnTo>
                  <a:lnTo>
                    <a:pt x="116" y="163"/>
                  </a:lnTo>
                  <a:lnTo>
                    <a:pt x="130" y="169"/>
                  </a:lnTo>
                  <a:lnTo>
                    <a:pt x="145" y="174"/>
                  </a:lnTo>
                  <a:lnTo>
                    <a:pt x="159" y="178"/>
                  </a:lnTo>
                  <a:lnTo>
                    <a:pt x="174" y="182"/>
                  </a:lnTo>
                  <a:lnTo>
                    <a:pt x="190" y="185"/>
                  </a:lnTo>
                  <a:lnTo>
                    <a:pt x="206" y="187"/>
                  </a:lnTo>
                  <a:lnTo>
                    <a:pt x="222" y="188"/>
                  </a:lnTo>
                  <a:lnTo>
                    <a:pt x="238" y="188"/>
                  </a:lnTo>
                  <a:lnTo>
                    <a:pt x="254" y="188"/>
                  </a:lnTo>
                  <a:lnTo>
                    <a:pt x="271" y="187"/>
                  </a:lnTo>
                  <a:lnTo>
                    <a:pt x="287" y="185"/>
                  </a:lnTo>
                  <a:lnTo>
                    <a:pt x="305" y="182"/>
                  </a:lnTo>
                  <a:lnTo>
                    <a:pt x="321" y="178"/>
                  </a:lnTo>
                  <a:lnTo>
                    <a:pt x="338" y="175"/>
                  </a:lnTo>
                  <a:lnTo>
                    <a:pt x="356" y="170"/>
                  </a:lnTo>
                  <a:lnTo>
                    <a:pt x="373" y="165"/>
                  </a:lnTo>
                  <a:lnTo>
                    <a:pt x="390" y="160"/>
                  </a:lnTo>
                  <a:lnTo>
                    <a:pt x="407" y="154"/>
                  </a:lnTo>
                  <a:lnTo>
                    <a:pt x="425" y="147"/>
                  </a:lnTo>
                  <a:lnTo>
                    <a:pt x="442" y="139"/>
                  </a:lnTo>
                  <a:lnTo>
                    <a:pt x="445" y="137"/>
                  </a:lnTo>
                  <a:lnTo>
                    <a:pt x="406" y="7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4" name="Freeform 632"/>
            <p:cNvSpPr>
              <a:spLocks/>
            </p:cNvSpPr>
            <p:nvPr/>
          </p:nvSpPr>
          <p:spPr bwMode="auto">
            <a:xfrm>
              <a:off x="3070" y="1388"/>
              <a:ext cx="17" cy="8"/>
            </a:xfrm>
            <a:custGeom>
              <a:avLst/>
              <a:gdLst>
                <a:gd name="T0" fmla="*/ 0 w 280"/>
                <a:gd name="T1" fmla="*/ 0 h 129"/>
                <a:gd name="T2" fmla="*/ 0 w 280"/>
                <a:gd name="T3" fmla="*/ 0 h 129"/>
                <a:gd name="T4" fmla="*/ 0 w 280"/>
                <a:gd name="T5" fmla="*/ 0 h 129"/>
                <a:gd name="T6" fmla="*/ 0 w 280"/>
                <a:gd name="T7" fmla="*/ 0 h 129"/>
                <a:gd name="T8" fmla="*/ 0 w 280"/>
                <a:gd name="T9" fmla="*/ 0 h 129"/>
                <a:gd name="T10" fmla="*/ 0 w 280"/>
                <a:gd name="T11" fmla="*/ 0 h 129"/>
                <a:gd name="T12" fmla="*/ 0 w 280"/>
                <a:gd name="T13" fmla="*/ 0 h 129"/>
                <a:gd name="T14" fmla="*/ 0 w 280"/>
                <a:gd name="T15" fmla="*/ 0 h 129"/>
                <a:gd name="T16" fmla="*/ 0 w 280"/>
                <a:gd name="T17" fmla="*/ 0 h 129"/>
                <a:gd name="T18" fmla="*/ 0 w 280"/>
                <a:gd name="T19" fmla="*/ 0 h 129"/>
                <a:gd name="T20" fmla="*/ 0 w 280"/>
                <a:gd name="T21" fmla="*/ 0 h 129"/>
                <a:gd name="T22" fmla="*/ 0 w 280"/>
                <a:gd name="T23" fmla="*/ 0 h 129"/>
                <a:gd name="T24" fmla="*/ 0 w 280"/>
                <a:gd name="T25" fmla="*/ 0 h 129"/>
                <a:gd name="T26" fmla="*/ 0 w 280"/>
                <a:gd name="T27" fmla="*/ 0 h 129"/>
                <a:gd name="T28" fmla="*/ 0 w 280"/>
                <a:gd name="T29" fmla="*/ 0 h 129"/>
                <a:gd name="T30" fmla="*/ 0 w 280"/>
                <a:gd name="T31" fmla="*/ 0 h 129"/>
                <a:gd name="T32" fmla="*/ 0 w 280"/>
                <a:gd name="T33" fmla="*/ 0 h 129"/>
                <a:gd name="T34" fmla="*/ 0 w 280"/>
                <a:gd name="T35" fmla="*/ 0 h 129"/>
                <a:gd name="T36" fmla="*/ 0 w 280"/>
                <a:gd name="T37" fmla="*/ 0 h 129"/>
                <a:gd name="T38" fmla="*/ 0 w 280"/>
                <a:gd name="T39" fmla="*/ 0 h 129"/>
                <a:gd name="T40" fmla="*/ 0 w 280"/>
                <a:gd name="T41" fmla="*/ 0 h 129"/>
                <a:gd name="T42" fmla="*/ 0 w 280"/>
                <a:gd name="T43" fmla="*/ 0 h 129"/>
                <a:gd name="T44" fmla="*/ 0 w 280"/>
                <a:gd name="T45" fmla="*/ 0 h 129"/>
                <a:gd name="T46" fmla="*/ 0 w 280"/>
                <a:gd name="T47" fmla="*/ 0 h 129"/>
                <a:gd name="T48" fmla="*/ 0 w 280"/>
                <a:gd name="T49" fmla="*/ 0 h 129"/>
                <a:gd name="T50" fmla="*/ 0 w 280"/>
                <a:gd name="T51" fmla="*/ 0 h 129"/>
                <a:gd name="T52" fmla="*/ 0 w 280"/>
                <a:gd name="T53" fmla="*/ 0 h 129"/>
                <a:gd name="T54" fmla="*/ 0 w 280"/>
                <a:gd name="T55" fmla="*/ 0 h 129"/>
                <a:gd name="T56" fmla="*/ 0 w 280"/>
                <a:gd name="T57" fmla="*/ 0 h 129"/>
                <a:gd name="T58" fmla="*/ 0 w 280"/>
                <a:gd name="T59" fmla="*/ 0 h 129"/>
                <a:gd name="T60" fmla="*/ 0 w 280"/>
                <a:gd name="T61" fmla="*/ 0 h 129"/>
                <a:gd name="T62" fmla="*/ 0 w 280"/>
                <a:gd name="T63" fmla="*/ 0 h 129"/>
                <a:gd name="T64" fmla="*/ 0 w 280"/>
                <a:gd name="T65" fmla="*/ 0 h 129"/>
                <a:gd name="T66" fmla="*/ 0 w 280"/>
                <a:gd name="T67" fmla="*/ 0 h 129"/>
                <a:gd name="T68" fmla="*/ 0 w 280"/>
                <a:gd name="T69" fmla="*/ 0 h 129"/>
                <a:gd name="T70" fmla="*/ 0 w 280"/>
                <a:gd name="T71" fmla="*/ 0 h 129"/>
                <a:gd name="T72" fmla="*/ 0 w 280"/>
                <a:gd name="T73" fmla="*/ 0 h 129"/>
                <a:gd name="T74" fmla="*/ 0 w 280"/>
                <a:gd name="T75" fmla="*/ 0 h 129"/>
                <a:gd name="T76" fmla="*/ 0 w 280"/>
                <a:gd name="T77" fmla="*/ 0 h 129"/>
                <a:gd name="T78" fmla="*/ 0 w 280"/>
                <a:gd name="T79" fmla="*/ 0 h 129"/>
                <a:gd name="T80" fmla="*/ 0 w 280"/>
                <a:gd name="T81" fmla="*/ 0 h 1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0"/>
                <a:gd name="T124" fmla="*/ 0 h 129"/>
                <a:gd name="T125" fmla="*/ 280 w 280"/>
                <a:gd name="T126" fmla="*/ 129 h 1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0" h="129">
                  <a:moveTo>
                    <a:pt x="203" y="76"/>
                  </a:moveTo>
                  <a:lnTo>
                    <a:pt x="203" y="75"/>
                  </a:lnTo>
                  <a:lnTo>
                    <a:pt x="206" y="66"/>
                  </a:lnTo>
                  <a:lnTo>
                    <a:pt x="212" y="57"/>
                  </a:lnTo>
                  <a:lnTo>
                    <a:pt x="221" y="53"/>
                  </a:lnTo>
                  <a:lnTo>
                    <a:pt x="228" y="51"/>
                  </a:lnTo>
                  <a:lnTo>
                    <a:pt x="225" y="51"/>
                  </a:lnTo>
                  <a:lnTo>
                    <a:pt x="217" y="50"/>
                  </a:lnTo>
                  <a:lnTo>
                    <a:pt x="205" y="47"/>
                  </a:lnTo>
                  <a:lnTo>
                    <a:pt x="191" y="43"/>
                  </a:lnTo>
                  <a:lnTo>
                    <a:pt x="173" y="38"/>
                  </a:lnTo>
                  <a:lnTo>
                    <a:pt x="156" y="31"/>
                  </a:lnTo>
                  <a:lnTo>
                    <a:pt x="117" y="18"/>
                  </a:lnTo>
                  <a:lnTo>
                    <a:pt x="80" y="7"/>
                  </a:lnTo>
                  <a:lnTo>
                    <a:pt x="61" y="3"/>
                  </a:lnTo>
                  <a:lnTo>
                    <a:pt x="44" y="1"/>
                  </a:lnTo>
                  <a:lnTo>
                    <a:pt x="33" y="0"/>
                  </a:lnTo>
                  <a:lnTo>
                    <a:pt x="23" y="1"/>
                  </a:lnTo>
                  <a:lnTo>
                    <a:pt x="12" y="4"/>
                  </a:lnTo>
                  <a:lnTo>
                    <a:pt x="0" y="9"/>
                  </a:lnTo>
                  <a:lnTo>
                    <a:pt x="39" y="75"/>
                  </a:lnTo>
                  <a:lnTo>
                    <a:pt x="35" y="77"/>
                  </a:lnTo>
                  <a:lnTo>
                    <a:pt x="34" y="77"/>
                  </a:lnTo>
                  <a:lnTo>
                    <a:pt x="35" y="77"/>
                  </a:lnTo>
                  <a:lnTo>
                    <a:pt x="37" y="77"/>
                  </a:lnTo>
                  <a:lnTo>
                    <a:pt x="47" y="78"/>
                  </a:lnTo>
                  <a:lnTo>
                    <a:pt x="60" y="82"/>
                  </a:lnTo>
                  <a:lnTo>
                    <a:pt x="93" y="92"/>
                  </a:lnTo>
                  <a:lnTo>
                    <a:pt x="130" y="104"/>
                  </a:lnTo>
                  <a:lnTo>
                    <a:pt x="149" y="110"/>
                  </a:lnTo>
                  <a:lnTo>
                    <a:pt x="167" y="116"/>
                  </a:lnTo>
                  <a:lnTo>
                    <a:pt x="186" y="122"/>
                  </a:lnTo>
                  <a:lnTo>
                    <a:pt x="203" y="126"/>
                  </a:lnTo>
                  <a:lnTo>
                    <a:pt x="219" y="129"/>
                  </a:lnTo>
                  <a:lnTo>
                    <a:pt x="236" y="128"/>
                  </a:lnTo>
                  <a:lnTo>
                    <a:pt x="251" y="124"/>
                  </a:lnTo>
                  <a:lnTo>
                    <a:pt x="264" y="115"/>
                  </a:lnTo>
                  <a:lnTo>
                    <a:pt x="275" y="102"/>
                  </a:lnTo>
                  <a:lnTo>
                    <a:pt x="280" y="87"/>
                  </a:lnTo>
                  <a:lnTo>
                    <a:pt x="280" y="85"/>
                  </a:lnTo>
                  <a:lnTo>
                    <a:pt x="203" y="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5" name="Freeform 633"/>
            <p:cNvSpPr>
              <a:spLocks/>
            </p:cNvSpPr>
            <p:nvPr/>
          </p:nvSpPr>
          <p:spPr bwMode="auto">
            <a:xfrm>
              <a:off x="3071" y="1336"/>
              <a:ext cx="18" cy="57"/>
            </a:xfrm>
            <a:custGeom>
              <a:avLst/>
              <a:gdLst>
                <a:gd name="T0" fmla="*/ 0 w 273"/>
                <a:gd name="T1" fmla="*/ 0 h 912"/>
                <a:gd name="T2" fmla="*/ 0 w 273"/>
                <a:gd name="T3" fmla="*/ 0 h 912"/>
                <a:gd name="T4" fmla="*/ 0 w 273"/>
                <a:gd name="T5" fmla="*/ 0 h 912"/>
                <a:gd name="T6" fmla="*/ 0 w 273"/>
                <a:gd name="T7" fmla="*/ 0 h 912"/>
                <a:gd name="T8" fmla="*/ 0 w 273"/>
                <a:gd name="T9" fmla="*/ 0 h 912"/>
                <a:gd name="T10" fmla="*/ 0 w 273"/>
                <a:gd name="T11" fmla="*/ 0 h 912"/>
                <a:gd name="T12" fmla="*/ 0 w 273"/>
                <a:gd name="T13" fmla="*/ 0 h 912"/>
                <a:gd name="T14" fmla="*/ 0 w 273"/>
                <a:gd name="T15" fmla="*/ 0 h 912"/>
                <a:gd name="T16" fmla="*/ 0 w 273"/>
                <a:gd name="T17" fmla="*/ 0 h 912"/>
                <a:gd name="T18" fmla="*/ 0 w 273"/>
                <a:gd name="T19" fmla="*/ 0 h 912"/>
                <a:gd name="T20" fmla="*/ 0 w 273"/>
                <a:gd name="T21" fmla="*/ 0 h 912"/>
                <a:gd name="T22" fmla="*/ 0 w 273"/>
                <a:gd name="T23" fmla="*/ 0 h 912"/>
                <a:gd name="T24" fmla="*/ 0 w 273"/>
                <a:gd name="T25" fmla="*/ 0 h 912"/>
                <a:gd name="T26" fmla="*/ 0 w 273"/>
                <a:gd name="T27" fmla="*/ 0 h 912"/>
                <a:gd name="T28" fmla="*/ 0 w 273"/>
                <a:gd name="T29" fmla="*/ 0 h 912"/>
                <a:gd name="T30" fmla="*/ 0 w 273"/>
                <a:gd name="T31" fmla="*/ 0 h 912"/>
                <a:gd name="T32" fmla="*/ 0 w 273"/>
                <a:gd name="T33" fmla="*/ 0 h 912"/>
                <a:gd name="T34" fmla="*/ 0 w 273"/>
                <a:gd name="T35" fmla="*/ 0 h 912"/>
                <a:gd name="T36" fmla="*/ 0 w 273"/>
                <a:gd name="T37" fmla="*/ 0 h 912"/>
                <a:gd name="T38" fmla="*/ 0 w 273"/>
                <a:gd name="T39" fmla="*/ 0 h 912"/>
                <a:gd name="T40" fmla="*/ 0 w 273"/>
                <a:gd name="T41" fmla="*/ 0 h 912"/>
                <a:gd name="T42" fmla="*/ 0 w 273"/>
                <a:gd name="T43" fmla="*/ 0 h 912"/>
                <a:gd name="T44" fmla="*/ 0 w 273"/>
                <a:gd name="T45" fmla="*/ 0 h 912"/>
                <a:gd name="T46" fmla="*/ 0 w 273"/>
                <a:gd name="T47" fmla="*/ 0 h 912"/>
                <a:gd name="T48" fmla="*/ 0 w 273"/>
                <a:gd name="T49" fmla="*/ 0 h 912"/>
                <a:gd name="T50" fmla="*/ 0 w 273"/>
                <a:gd name="T51" fmla="*/ 0 h 912"/>
                <a:gd name="T52" fmla="*/ 0 w 273"/>
                <a:gd name="T53" fmla="*/ 0 h 912"/>
                <a:gd name="T54" fmla="*/ 0 w 273"/>
                <a:gd name="T55" fmla="*/ 0 h 912"/>
                <a:gd name="T56" fmla="*/ 0 w 273"/>
                <a:gd name="T57" fmla="*/ 0 h 912"/>
                <a:gd name="T58" fmla="*/ 0 w 273"/>
                <a:gd name="T59" fmla="*/ 0 h 912"/>
                <a:gd name="T60" fmla="*/ 0 w 273"/>
                <a:gd name="T61" fmla="*/ 0 h 912"/>
                <a:gd name="T62" fmla="*/ 0 w 273"/>
                <a:gd name="T63" fmla="*/ 0 h 9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3"/>
                <a:gd name="T97" fmla="*/ 0 h 912"/>
                <a:gd name="T98" fmla="*/ 273 w 273"/>
                <a:gd name="T99" fmla="*/ 912 h 91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3" h="912">
                  <a:moveTo>
                    <a:pt x="0" y="66"/>
                  </a:moveTo>
                  <a:lnTo>
                    <a:pt x="0" y="66"/>
                  </a:lnTo>
                  <a:lnTo>
                    <a:pt x="10" y="73"/>
                  </a:lnTo>
                  <a:lnTo>
                    <a:pt x="20" y="80"/>
                  </a:lnTo>
                  <a:lnTo>
                    <a:pt x="30" y="87"/>
                  </a:lnTo>
                  <a:lnTo>
                    <a:pt x="39" y="93"/>
                  </a:lnTo>
                  <a:lnTo>
                    <a:pt x="57" y="109"/>
                  </a:lnTo>
                  <a:lnTo>
                    <a:pt x="74" y="127"/>
                  </a:lnTo>
                  <a:lnTo>
                    <a:pt x="89" y="145"/>
                  </a:lnTo>
                  <a:lnTo>
                    <a:pt x="102" y="165"/>
                  </a:lnTo>
                  <a:lnTo>
                    <a:pt x="116" y="186"/>
                  </a:lnTo>
                  <a:lnTo>
                    <a:pt x="127" y="208"/>
                  </a:lnTo>
                  <a:lnTo>
                    <a:pt x="138" y="231"/>
                  </a:lnTo>
                  <a:lnTo>
                    <a:pt x="147" y="255"/>
                  </a:lnTo>
                  <a:lnTo>
                    <a:pt x="157" y="281"/>
                  </a:lnTo>
                  <a:lnTo>
                    <a:pt x="164" y="307"/>
                  </a:lnTo>
                  <a:lnTo>
                    <a:pt x="171" y="334"/>
                  </a:lnTo>
                  <a:lnTo>
                    <a:pt x="177" y="361"/>
                  </a:lnTo>
                  <a:lnTo>
                    <a:pt x="182" y="390"/>
                  </a:lnTo>
                  <a:lnTo>
                    <a:pt x="186" y="419"/>
                  </a:lnTo>
                  <a:lnTo>
                    <a:pt x="189" y="449"/>
                  </a:lnTo>
                  <a:lnTo>
                    <a:pt x="191" y="479"/>
                  </a:lnTo>
                  <a:lnTo>
                    <a:pt x="194" y="509"/>
                  </a:lnTo>
                  <a:lnTo>
                    <a:pt x="196" y="540"/>
                  </a:lnTo>
                  <a:lnTo>
                    <a:pt x="196" y="572"/>
                  </a:lnTo>
                  <a:lnTo>
                    <a:pt x="196" y="602"/>
                  </a:lnTo>
                  <a:lnTo>
                    <a:pt x="196" y="633"/>
                  </a:lnTo>
                  <a:lnTo>
                    <a:pt x="195" y="665"/>
                  </a:lnTo>
                  <a:lnTo>
                    <a:pt x="191" y="726"/>
                  </a:lnTo>
                  <a:lnTo>
                    <a:pt x="186" y="788"/>
                  </a:lnTo>
                  <a:lnTo>
                    <a:pt x="181" y="846"/>
                  </a:lnTo>
                  <a:lnTo>
                    <a:pt x="175" y="903"/>
                  </a:lnTo>
                  <a:lnTo>
                    <a:pt x="252" y="912"/>
                  </a:lnTo>
                  <a:lnTo>
                    <a:pt x="258" y="854"/>
                  </a:lnTo>
                  <a:lnTo>
                    <a:pt x="263" y="794"/>
                  </a:lnTo>
                  <a:lnTo>
                    <a:pt x="268" y="731"/>
                  </a:lnTo>
                  <a:lnTo>
                    <a:pt x="271" y="668"/>
                  </a:lnTo>
                  <a:lnTo>
                    <a:pt x="272" y="635"/>
                  </a:lnTo>
                  <a:lnTo>
                    <a:pt x="273" y="602"/>
                  </a:lnTo>
                  <a:lnTo>
                    <a:pt x="273" y="570"/>
                  </a:lnTo>
                  <a:lnTo>
                    <a:pt x="272" y="538"/>
                  </a:lnTo>
                  <a:lnTo>
                    <a:pt x="271" y="506"/>
                  </a:lnTo>
                  <a:lnTo>
                    <a:pt x="269" y="473"/>
                  </a:lnTo>
                  <a:lnTo>
                    <a:pt x="266" y="441"/>
                  </a:lnTo>
                  <a:lnTo>
                    <a:pt x="263" y="410"/>
                  </a:lnTo>
                  <a:lnTo>
                    <a:pt x="258" y="378"/>
                  </a:lnTo>
                  <a:lnTo>
                    <a:pt x="253" y="347"/>
                  </a:lnTo>
                  <a:lnTo>
                    <a:pt x="247" y="316"/>
                  </a:lnTo>
                  <a:lnTo>
                    <a:pt x="239" y="287"/>
                  </a:lnTo>
                  <a:lnTo>
                    <a:pt x="230" y="257"/>
                  </a:lnTo>
                  <a:lnTo>
                    <a:pt x="220" y="228"/>
                  </a:lnTo>
                  <a:lnTo>
                    <a:pt x="209" y="201"/>
                  </a:lnTo>
                  <a:lnTo>
                    <a:pt x="197" y="173"/>
                  </a:lnTo>
                  <a:lnTo>
                    <a:pt x="182" y="147"/>
                  </a:lnTo>
                  <a:lnTo>
                    <a:pt x="167" y="123"/>
                  </a:lnTo>
                  <a:lnTo>
                    <a:pt x="150" y="98"/>
                  </a:lnTo>
                  <a:lnTo>
                    <a:pt x="131" y="76"/>
                  </a:lnTo>
                  <a:lnTo>
                    <a:pt x="111" y="54"/>
                  </a:lnTo>
                  <a:lnTo>
                    <a:pt x="89" y="35"/>
                  </a:lnTo>
                  <a:lnTo>
                    <a:pt x="77" y="25"/>
                  </a:lnTo>
                  <a:lnTo>
                    <a:pt x="64" y="16"/>
                  </a:lnTo>
                  <a:lnTo>
                    <a:pt x="52" y="8"/>
                  </a:lnTo>
                  <a:lnTo>
                    <a:pt x="39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6" name="Freeform 634"/>
            <p:cNvSpPr>
              <a:spLocks/>
            </p:cNvSpPr>
            <p:nvPr/>
          </p:nvSpPr>
          <p:spPr bwMode="auto">
            <a:xfrm>
              <a:off x="2973" y="1349"/>
              <a:ext cx="66" cy="64"/>
            </a:xfrm>
            <a:custGeom>
              <a:avLst/>
              <a:gdLst>
                <a:gd name="T0" fmla="*/ 0 w 1052"/>
                <a:gd name="T1" fmla="*/ 0 h 1019"/>
                <a:gd name="T2" fmla="*/ 0 w 1052"/>
                <a:gd name="T3" fmla="*/ 0 h 1019"/>
                <a:gd name="T4" fmla="*/ 0 w 1052"/>
                <a:gd name="T5" fmla="*/ 0 h 1019"/>
                <a:gd name="T6" fmla="*/ 0 w 1052"/>
                <a:gd name="T7" fmla="*/ 0 h 1019"/>
                <a:gd name="T8" fmla="*/ 0 w 1052"/>
                <a:gd name="T9" fmla="*/ 0 h 1019"/>
                <a:gd name="T10" fmla="*/ 0 w 1052"/>
                <a:gd name="T11" fmla="*/ 0 h 1019"/>
                <a:gd name="T12" fmla="*/ 0 w 1052"/>
                <a:gd name="T13" fmla="*/ 0 h 1019"/>
                <a:gd name="T14" fmla="*/ 0 w 1052"/>
                <a:gd name="T15" fmla="*/ 0 h 1019"/>
                <a:gd name="T16" fmla="*/ 0 w 1052"/>
                <a:gd name="T17" fmla="*/ 0 h 1019"/>
                <a:gd name="T18" fmla="*/ 0 w 1052"/>
                <a:gd name="T19" fmla="*/ 0 h 1019"/>
                <a:gd name="T20" fmla="*/ 0 w 1052"/>
                <a:gd name="T21" fmla="*/ 0 h 1019"/>
                <a:gd name="T22" fmla="*/ 0 w 1052"/>
                <a:gd name="T23" fmla="*/ 0 h 1019"/>
                <a:gd name="T24" fmla="*/ 0 w 1052"/>
                <a:gd name="T25" fmla="*/ 0 h 1019"/>
                <a:gd name="T26" fmla="*/ 0 w 1052"/>
                <a:gd name="T27" fmla="*/ 0 h 1019"/>
                <a:gd name="T28" fmla="*/ 0 w 1052"/>
                <a:gd name="T29" fmla="*/ 0 h 1019"/>
                <a:gd name="T30" fmla="*/ 0 w 1052"/>
                <a:gd name="T31" fmla="*/ 0 h 1019"/>
                <a:gd name="T32" fmla="*/ 0 w 1052"/>
                <a:gd name="T33" fmla="*/ 0 h 1019"/>
                <a:gd name="T34" fmla="*/ 0 w 1052"/>
                <a:gd name="T35" fmla="*/ 0 h 1019"/>
                <a:gd name="T36" fmla="*/ 0 w 1052"/>
                <a:gd name="T37" fmla="*/ 0 h 1019"/>
                <a:gd name="T38" fmla="*/ 0 w 1052"/>
                <a:gd name="T39" fmla="*/ 0 h 1019"/>
                <a:gd name="T40" fmla="*/ 0 w 1052"/>
                <a:gd name="T41" fmla="*/ 0 h 1019"/>
                <a:gd name="T42" fmla="*/ 0 w 1052"/>
                <a:gd name="T43" fmla="*/ 0 h 1019"/>
                <a:gd name="T44" fmla="*/ 0 w 1052"/>
                <a:gd name="T45" fmla="*/ 0 h 1019"/>
                <a:gd name="T46" fmla="*/ 0 w 1052"/>
                <a:gd name="T47" fmla="*/ 0 h 1019"/>
                <a:gd name="T48" fmla="*/ 0 w 1052"/>
                <a:gd name="T49" fmla="*/ 0 h 1019"/>
                <a:gd name="T50" fmla="*/ 0 w 1052"/>
                <a:gd name="T51" fmla="*/ 0 h 1019"/>
                <a:gd name="T52" fmla="*/ 0 w 1052"/>
                <a:gd name="T53" fmla="*/ 0 h 1019"/>
                <a:gd name="T54" fmla="*/ 0 w 1052"/>
                <a:gd name="T55" fmla="*/ 0 h 1019"/>
                <a:gd name="T56" fmla="*/ 0 w 1052"/>
                <a:gd name="T57" fmla="*/ 0 h 1019"/>
                <a:gd name="T58" fmla="*/ 0 w 1052"/>
                <a:gd name="T59" fmla="*/ 0 h 1019"/>
                <a:gd name="T60" fmla="*/ 0 w 1052"/>
                <a:gd name="T61" fmla="*/ 0 h 1019"/>
                <a:gd name="T62" fmla="*/ 0 w 1052"/>
                <a:gd name="T63" fmla="*/ 0 h 1019"/>
                <a:gd name="T64" fmla="*/ 0 w 1052"/>
                <a:gd name="T65" fmla="*/ 0 h 1019"/>
                <a:gd name="T66" fmla="*/ 0 w 1052"/>
                <a:gd name="T67" fmla="*/ 0 h 1019"/>
                <a:gd name="T68" fmla="*/ 0 w 1052"/>
                <a:gd name="T69" fmla="*/ 0 h 1019"/>
                <a:gd name="T70" fmla="*/ 0 w 1052"/>
                <a:gd name="T71" fmla="*/ 0 h 1019"/>
                <a:gd name="T72" fmla="*/ 0 w 1052"/>
                <a:gd name="T73" fmla="*/ 0 h 1019"/>
                <a:gd name="T74" fmla="*/ 0 w 1052"/>
                <a:gd name="T75" fmla="*/ 0 h 1019"/>
                <a:gd name="T76" fmla="*/ 0 w 1052"/>
                <a:gd name="T77" fmla="*/ 0 h 1019"/>
                <a:gd name="T78" fmla="*/ 0 w 1052"/>
                <a:gd name="T79" fmla="*/ 0 h 1019"/>
                <a:gd name="T80" fmla="*/ 0 w 1052"/>
                <a:gd name="T81" fmla="*/ 0 h 1019"/>
                <a:gd name="T82" fmla="*/ 0 w 1052"/>
                <a:gd name="T83" fmla="*/ 0 h 1019"/>
                <a:gd name="T84" fmla="*/ 0 w 1052"/>
                <a:gd name="T85" fmla="*/ 0 h 10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52"/>
                <a:gd name="T130" fmla="*/ 0 h 1019"/>
                <a:gd name="T131" fmla="*/ 1052 w 1052"/>
                <a:gd name="T132" fmla="*/ 1019 h 101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52" h="1019">
                  <a:moveTo>
                    <a:pt x="800" y="20"/>
                  </a:moveTo>
                  <a:lnTo>
                    <a:pt x="769" y="36"/>
                  </a:lnTo>
                  <a:lnTo>
                    <a:pt x="738" y="51"/>
                  </a:lnTo>
                  <a:lnTo>
                    <a:pt x="708" y="67"/>
                  </a:lnTo>
                  <a:lnTo>
                    <a:pt x="678" y="84"/>
                  </a:lnTo>
                  <a:lnTo>
                    <a:pt x="648" y="101"/>
                  </a:lnTo>
                  <a:lnTo>
                    <a:pt x="618" y="118"/>
                  </a:lnTo>
                  <a:lnTo>
                    <a:pt x="590" y="137"/>
                  </a:lnTo>
                  <a:lnTo>
                    <a:pt x="561" y="155"/>
                  </a:lnTo>
                  <a:lnTo>
                    <a:pt x="532" y="175"/>
                  </a:lnTo>
                  <a:lnTo>
                    <a:pt x="505" y="194"/>
                  </a:lnTo>
                  <a:lnTo>
                    <a:pt x="477" y="214"/>
                  </a:lnTo>
                  <a:lnTo>
                    <a:pt x="450" y="234"/>
                  </a:lnTo>
                  <a:lnTo>
                    <a:pt x="424" y="255"/>
                  </a:lnTo>
                  <a:lnTo>
                    <a:pt x="398" y="276"/>
                  </a:lnTo>
                  <a:lnTo>
                    <a:pt x="372" y="299"/>
                  </a:lnTo>
                  <a:lnTo>
                    <a:pt x="347" y="320"/>
                  </a:lnTo>
                  <a:lnTo>
                    <a:pt x="322" y="344"/>
                  </a:lnTo>
                  <a:lnTo>
                    <a:pt x="298" y="366"/>
                  </a:lnTo>
                  <a:lnTo>
                    <a:pt x="274" y="391"/>
                  </a:lnTo>
                  <a:lnTo>
                    <a:pt x="251" y="415"/>
                  </a:lnTo>
                  <a:lnTo>
                    <a:pt x="229" y="440"/>
                  </a:lnTo>
                  <a:lnTo>
                    <a:pt x="206" y="465"/>
                  </a:lnTo>
                  <a:lnTo>
                    <a:pt x="185" y="490"/>
                  </a:lnTo>
                  <a:lnTo>
                    <a:pt x="164" y="517"/>
                  </a:lnTo>
                  <a:lnTo>
                    <a:pt x="144" y="544"/>
                  </a:lnTo>
                  <a:lnTo>
                    <a:pt x="124" y="571"/>
                  </a:lnTo>
                  <a:lnTo>
                    <a:pt x="105" y="599"/>
                  </a:lnTo>
                  <a:lnTo>
                    <a:pt x="86" y="628"/>
                  </a:lnTo>
                  <a:lnTo>
                    <a:pt x="68" y="656"/>
                  </a:lnTo>
                  <a:lnTo>
                    <a:pt x="52" y="685"/>
                  </a:lnTo>
                  <a:lnTo>
                    <a:pt x="35" y="715"/>
                  </a:lnTo>
                  <a:lnTo>
                    <a:pt x="19" y="745"/>
                  </a:lnTo>
                  <a:lnTo>
                    <a:pt x="15" y="755"/>
                  </a:lnTo>
                  <a:lnTo>
                    <a:pt x="11" y="763"/>
                  </a:lnTo>
                  <a:lnTo>
                    <a:pt x="8" y="772"/>
                  </a:lnTo>
                  <a:lnTo>
                    <a:pt x="5" y="780"/>
                  </a:lnTo>
                  <a:lnTo>
                    <a:pt x="3" y="790"/>
                  </a:lnTo>
                  <a:lnTo>
                    <a:pt x="1" y="798"/>
                  </a:lnTo>
                  <a:lnTo>
                    <a:pt x="1" y="806"/>
                  </a:lnTo>
                  <a:lnTo>
                    <a:pt x="0" y="814"/>
                  </a:lnTo>
                  <a:lnTo>
                    <a:pt x="1" y="822"/>
                  </a:lnTo>
                  <a:lnTo>
                    <a:pt x="1" y="830"/>
                  </a:lnTo>
                  <a:lnTo>
                    <a:pt x="3" y="839"/>
                  </a:lnTo>
                  <a:lnTo>
                    <a:pt x="4" y="847"/>
                  </a:lnTo>
                  <a:lnTo>
                    <a:pt x="10" y="862"/>
                  </a:lnTo>
                  <a:lnTo>
                    <a:pt x="16" y="877"/>
                  </a:lnTo>
                  <a:lnTo>
                    <a:pt x="24" y="890"/>
                  </a:lnTo>
                  <a:lnTo>
                    <a:pt x="33" y="903"/>
                  </a:lnTo>
                  <a:lnTo>
                    <a:pt x="44" y="916"/>
                  </a:lnTo>
                  <a:lnTo>
                    <a:pt x="56" y="927"/>
                  </a:lnTo>
                  <a:lnTo>
                    <a:pt x="69" y="937"/>
                  </a:lnTo>
                  <a:lnTo>
                    <a:pt x="83" y="946"/>
                  </a:lnTo>
                  <a:lnTo>
                    <a:pt x="98" y="954"/>
                  </a:lnTo>
                  <a:lnTo>
                    <a:pt x="113" y="962"/>
                  </a:lnTo>
                  <a:lnTo>
                    <a:pt x="142" y="972"/>
                  </a:lnTo>
                  <a:lnTo>
                    <a:pt x="173" y="981"/>
                  </a:lnTo>
                  <a:lnTo>
                    <a:pt x="202" y="989"/>
                  </a:lnTo>
                  <a:lnTo>
                    <a:pt x="233" y="996"/>
                  </a:lnTo>
                  <a:lnTo>
                    <a:pt x="264" y="1004"/>
                  </a:lnTo>
                  <a:lnTo>
                    <a:pt x="295" y="1009"/>
                  </a:lnTo>
                  <a:lnTo>
                    <a:pt x="325" y="1014"/>
                  </a:lnTo>
                  <a:lnTo>
                    <a:pt x="356" y="1017"/>
                  </a:lnTo>
                  <a:lnTo>
                    <a:pt x="387" y="1019"/>
                  </a:lnTo>
                  <a:lnTo>
                    <a:pt x="418" y="1019"/>
                  </a:lnTo>
                  <a:lnTo>
                    <a:pt x="448" y="1018"/>
                  </a:lnTo>
                  <a:lnTo>
                    <a:pt x="478" y="1016"/>
                  </a:lnTo>
                  <a:lnTo>
                    <a:pt x="508" y="1012"/>
                  </a:lnTo>
                  <a:lnTo>
                    <a:pt x="537" y="1006"/>
                  </a:lnTo>
                  <a:lnTo>
                    <a:pt x="566" y="999"/>
                  </a:lnTo>
                  <a:lnTo>
                    <a:pt x="595" y="989"/>
                  </a:lnTo>
                  <a:lnTo>
                    <a:pt x="626" y="976"/>
                  </a:lnTo>
                  <a:lnTo>
                    <a:pt x="657" y="963"/>
                  </a:lnTo>
                  <a:lnTo>
                    <a:pt x="688" y="947"/>
                  </a:lnTo>
                  <a:lnTo>
                    <a:pt x="719" y="931"/>
                  </a:lnTo>
                  <a:lnTo>
                    <a:pt x="749" y="914"/>
                  </a:lnTo>
                  <a:lnTo>
                    <a:pt x="778" y="896"/>
                  </a:lnTo>
                  <a:lnTo>
                    <a:pt x="807" y="878"/>
                  </a:lnTo>
                  <a:lnTo>
                    <a:pt x="835" y="858"/>
                  </a:lnTo>
                  <a:lnTo>
                    <a:pt x="861" y="837"/>
                  </a:lnTo>
                  <a:lnTo>
                    <a:pt x="887" y="815"/>
                  </a:lnTo>
                  <a:lnTo>
                    <a:pt x="912" y="793"/>
                  </a:lnTo>
                  <a:lnTo>
                    <a:pt x="934" y="770"/>
                  </a:lnTo>
                  <a:lnTo>
                    <a:pt x="955" y="745"/>
                  </a:lnTo>
                  <a:lnTo>
                    <a:pt x="973" y="721"/>
                  </a:lnTo>
                  <a:lnTo>
                    <a:pt x="982" y="708"/>
                  </a:lnTo>
                  <a:lnTo>
                    <a:pt x="990" y="694"/>
                  </a:lnTo>
                  <a:lnTo>
                    <a:pt x="998" y="682"/>
                  </a:lnTo>
                  <a:lnTo>
                    <a:pt x="1005" y="668"/>
                  </a:lnTo>
                  <a:lnTo>
                    <a:pt x="1013" y="651"/>
                  </a:lnTo>
                  <a:lnTo>
                    <a:pt x="1020" y="633"/>
                  </a:lnTo>
                  <a:lnTo>
                    <a:pt x="1026" y="615"/>
                  </a:lnTo>
                  <a:lnTo>
                    <a:pt x="1031" y="597"/>
                  </a:lnTo>
                  <a:lnTo>
                    <a:pt x="1037" y="579"/>
                  </a:lnTo>
                  <a:lnTo>
                    <a:pt x="1041" y="561"/>
                  </a:lnTo>
                  <a:lnTo>
                    <a:pt x="1044" y="542"/>
                  </a:lnTo>
                  <a:lnTo>
                    <a:pt x="1047" y="523"/>
                  </a:lnTo>
                  <a:lnTo>
                    <a:pt x="1049" y="504"/>
                  </a:lnTo>
                  <a:lnTo>
                    <a:pt x="1051" y="484"/>
                  </a:lnTo>
                  <a:lnTo>
                    <a:pt x="1051" y="466"/>
                  </a:lnTo>
                  <a:lnTo>
                    <a:pt x="1052" y="446"/>
                  </a:lnTo>
                  <a:lnTo>
                    <a:pt x="1051" y="426"/>
                  </a:lnTo>
                  <a:lnTo>
                    <a:pt x="1050" y="406"/>
                  </a:lnTo>
                  <a:lnTo>
                    <a:pt x="1049" y="387"/>
                  </a:lnTo>
                  <a:lnTo>
                    <a:pt x="1047" y="367"/>
                  </a:lnTo>
                  <a:lnTo>
                    <a:pt x="1042" y="327"/>
                  </a:lnTo>
                  <a:lnTo>
                    <a:pt x="1035" y="288"/>
                  </a:lnTo>
                  <a:lnTo>
                    <a:pt x="1025" y="248"/>
                  </a:lnTo>
                  <a:lnTo>
                    <a:pt x="1015" y="208"/>
                  </a:lnTo>
                  <a:lnTo>
                    <a:pt x="1003" y="169"/>
                  </a:lnTo>
                  <a:lnTo>
                    <a:pt x="989" y="130"/>
                  </a:lnTo>
                  <a:lnTo>
                    <a:pt x="975" y="91"/>
                  </a:lnTo>
                  <a:lnTo>
                    <a:pt x="961" y="54"/>
                  </a:lnTo>
                  <a:lnTo>
                    <a:pt x="955" y="43"/>
                  </a:lnTo>
                  <a:lnTo>
                    <a:pt x="948" y="33"/>
                  </a:lnTo>
                  <a:lnTo>
                    <a:pt x="940" y="25"/>
                  </a:lnTo>
                  <a:lnTo>
                    <a:pt x="932" y="18"/>
                  </a:lnTo>
                  <a:lnTo>
                    <a:pt x="923" y="12"/>
                  </a:lnTo>
                  <a:lnTo>
                    <a:pt x="914" y="8"/>
                  </a:lnTo>
                  <a:lnTo>
                    <a:pt x="903" y="4"/>
                  </a:lnTo>
                  <a:lnTo>
                    <a:pt x="893" y="2"/>
                  </a:lnTo>
                  <a:lnTo>
                    <a:pt x="882" y="1"/>
                  </a:lnTo>
                  <a:lnTo>
                    <a:pt x="871" y="0"/>
                  </a:lnTo>
                  <a:lnTo>
                    <a:pt x="858" y="1"/>
                  </a:lnTo>
                  <a:lnTo>
                    <a:pt x="847" y="3"/>
                  </a:lnTo>
                  <a:lnTo>
                    <a:pt x="835" y="6"/>
                  </a:lnTo>
                  <a:lnTo>
                    <a:pt x="823" y="10"/>
                  </a:lnTo>
                  <a:lnTo>
                    <a:pt x="811" y="15"/>
                  </a:lnTo>
                  <a:lnTo>
                    <a:pt x="800" y="2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7" name="Freeform 635"/>
            <p:cNvSpPr>
              <a:spLocks/>
            </p:cNvSpPr>
            <p:nvPr/>
          </p:nvSpPr>
          <p:spPr bwMode="auto">
            <a:xfrm>
              <a:off x="2972" y="1348"/>
              <a:ext cx="52" cy="49"/>
            </a:xfrm>
            <a:custGeom>
              <a:avLst/>
              <a:gdLst>
                <a:gd name="T0" fmla="*/ 0 w 832"/>
                <a:gd name="T1" fmla="*/ 0 h 779"/>
                <a:gd name="T2" fmla="*/ 0 w 832"/>
                <a:gd name="T3" fmla="*/ 0 h 779"/>
                <a:gd name="T4" fmla="*/ 0 w 832"/>
                <a:gd name="T5" fmla="*/ 0 h 779"/>
                <a:gd name="T6" fmla="*/ 0 w 832"/>
                <a:gd name="T7" fmla="*/ 0 h 779"/>
                <a:gd name="T8" fmla="*/ 0 w 832"/>
                <a:gd name="T9" fmla="*/ 0 h 779"/>
                <a:gd name="T10" fmla="*/ 0 w 832"/>
                <a:gd name="T11" fmla="*/ 0 h 779"/>
                <a:gd name="T12" fmla="*/ 0 w 832"/>
                <a:gd name="T13" fmla="*/ 0 h 779"/>
                <a:gd name="T14" fmla="*/ 0 w 832"/>
                <a:gd name="T15" fmla="*/ 0 h 779"/>
                <a:gd name="T16" fmla="*/ 0 w 832"/>
                <a:gd name="T17" fmla="*/ 0 h 779"/>
                <a:gd name="T18" fmla="*/ 0 w 832"/>
                <a:gd name="T19" fmla="*/ 0 h 779"/>
                <a:gd name="T20" fmla="*/ 0 w 832"/>
                <a:gd name="T21" fmla="*/ 0 h 779"/>
                <a:gd name="T22" fmla="*/ 0 w 832"/>
                <a:gd name="T23" fmla="*/ 0 h 779"/>
                <a:gd name="T24" fmla="*/ 0 w 832"/>
                <a:gd name="T25" fmla="*/ 0 h 779"/>
                <a:gd name="T26" fmla="*/ 0 w 832"/>
                <a:gd name="T27" fmla="*/ 0 h 779"/>
                <a:gd name="T28" fmla="*/ 0 w 832"/>
                <a:gd name="T29" fmla="*/ 0 h 779"/>
                <a:gd name="T30" fmla="*/ 0 w 832"/>
                <a:gd name="T31" fmla="*/ 0 h 779"/>
                <a:gd name="T32" fmla="*/ 0 w 832"/>
                <a:gd name="T33" fmla="*/ 0 h 779"/>
                <a:gd name="T34" fmla="*/ 0 w 832"/>
                <a:gd name="T35" fmla="*/ 0 h 779"/>
                <a:gd name="T36" fmla="*/ 0 w 832"/>
                <a:gd name="T37" fmla="*/ 0 h 779"/>
                <a:gd name="T38" fmla="*/ 0 w 832"/>
                <a:gd name="T39" fmla="*/ 0 h 779"/>
                <a:gd name="T40" fmla="*/ 0 w 832"/>
                <a:gd name="T41" fmla="*/ 0 h 779"/>
                <a:gd name="T42" fmla="*/ 0 w 832"/>
                <a:gd name="T43" fmla="*/ 0 h 779"/>
                <a:gd name="T44" fmla="*/ 0 w 832"/>
                <a:gd name="T45" fmla="*/ 0 h 779"/>
                <a:gd name="T46" fmla="*/ 0 w 832"/>
                <a:gd name="T47" fmla="*/ 0 h 779"/>
                <a:gd name="T48" fmla="*/ 0 w 832"/>
                <a:gd name="T49" fmla="*/ 0 h 779"/>
                <a:gd name="T50" fmla="*/ 0 w 832"/>
                <a:gd name="T51" fmla="*/ 0 h 779"/>
                <a:gd name="T52" fmla="*/ 0 w 832"/>
                <a:gd name="T53" fmla="*/ 0 h 779"/>
                <a:gd name="T54" fmla="*/ 0 w 832"/>
                <a:gd name="T55" fmla="*/ 0 h 779"/>
                <a:gd name="T56" fmla="*/ 0 w 832"/>
                <a:gd name="T57" fmla="*/ 0 h 779"/>
                <a:gd name="T58" fmla="*/ 0 w 832"/>
                <a:gd name="T59" fmla="*/ 0 h 779"/>
                <a:gd name="T60" fmla="*/ 0 w 832"/>
                <a:gd name="T61" fmla="*/ 0 h 779"/>
                <a:gd name="T62" fmla="*/ 0 w 832"/>
                <a:gd name="T63" fmla="*/ 0 h 779"/>
                <a:gd name="T64" fmla="*/ 0 w 832"/>
                <a:gd name="T65" fmla="*/ 0 h 779"/>
                <a:gd name="T66" fmla="*/ 0 w 832"/>
                <a:gd name="T67" fmla="*/ 0 h 7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32"/>
                <a:gd name="T103" fmla="*/ 0 h 779"/>
                <a:gd name="T104" fmla="*/ 832 w 832"/>
                <a:gd name="T105" fmla="*/ 779 h 77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32" h="779">
                  <a:moveTo>
                    <a:pt x="69" y="779"/>
                  </a:moveTo>
                  <a:lnTo>
                    <a:pt x="70" y="778"/>
                  </a:lnTo>
                  <a:lnTo>
                    <a:pt x="85" y="748"/>
                  </a:lnTo>
                  <a:lnTo>
                    <a:pt x="101" y="719"/>
                  </a:lnTo>
                  <a:lnTo>
                    <a:pt x="118" y="691"/>
                  </a:lnTo>
                  <a:lnTo>
                    <a:pt x="135" y="663"/>
                  </a:lnTo>
                  <a:lnTo>
                    <a:pt x="153" y="635"/>
                  </a:lnTo>
                  <a:lnTo>
                    <a:pt x="172" y="609"/>
                  </a:lnTo>
                  <a:lnTo>
                    <a:pt x="191" y="582"/>
                  </a:lnTo>
                  <a:lnTo>
                    <a:pt x="211" y="556"/>
                  </a:lnTo>
                  <a:lnTo>
                    <a:pt x="232" y="530"/>
                  </a:lnTo>
                  <a:lnTo>
                    <a:pt x="252" y="505"/>
                  </a:lnTo>
                  <a:lnTo>
                    <a:pt x="274" y="481"/>
                  </a:lnTo>
                  <a:lnTo>
                    <a:pt x="295" y="456"/>
                  </a:lnTo>
                  <a:lnTo>
                    <a:pt x="318" y="433"/>
                  </a:lnTo>
                  <a:lnTo>
                    <a:pt x="341" y="409"/>
                  </a:lnTo>
                  <a:lnTo>
                    <a:pt x="365" y="387"/>
                  </a:lnTo>
                  <a:lnTo>
                    <a:pt x="388" y="364"/>
                  </a:lnTo>
                  <a:lnTo>
                    <a:pt x="414" y="342"/>
                  </a:lnTo>
                  <a:lnTo>
                    <a:pt x="439" y="321"/>
                  </a:lnTo>
                  <a:lnTo>
                    <a:pt x="464" y="300"/>
                  </a:lnTo>
                  <a:lnTo>
                    <a:pt x="490" y="280"/>
                  </a:lnTo>
                  <a:lnTo>
                    <a:pt x="517" y="259"/>
                  </a:lnTo>
                  <a:lnTo>
                    <a:pt x="543" y="240"/>
                  </a:lnTo>
                  <a:lnTo>
                    <a:pt x="571" y="222"/>
                  </a:lnTo>
                  <a:lnTo>
                    <a:pt x="599" y="203"/>
                  </a:lnTo>
                  <a:lnTo>
                    <a:pt x="626" y="185"/>
                  </a:lnTo>
                  <a:lnTo>
                    <a:pt x="655" y="167"/>
                  </a:lnTo>
                  <a:lnTo>
                    <a:pt x="684" y="150"/>
                  </a:lnTo>
                  <a:lnTo>
                    <a:pt x="712" y="132"/>
                  </a:lnTo>
                  <a:lnTo>
                    <a:pt x="742" y="116"/>
                  </a:lnTo>
                  <a:lnTo>
                    <a:pt x="772" y="101"/>
                  </a:lnTo>
                  <a:lnTo>
                    <a:pt x="803" y="85"/>
                  </a:lnTo>
                  <a:lnTo>
                    <a:pt x="832" y="70"/>
                  </a:lnTo>
                  <a:lnTo>
                    <a:pt x="799" y="0"/>
                  </a:lnTo>
                  <a:lnTo>
                    <a:pt x="768" y="16"/>
                  </a:lnTo>
                  <a:lnTo>
                    <a:pt x="736" y="32"/>
                  </a:lnTo>
                  <a:lnTo>
                    <a:pt x="705" y="48"/>
                  </a:lnTo>
                  <a:lnTo>
                    <a:pt x="674" y="66"/>
                  </a:lnTo>
                  <a:lnTo>
                    <a:pt x="645" y="83"/>
                  </a:lnTo>
                  <a:lnTo>
                    <a:pt x="614" y="101"/>
                  </a:lnTo>
                  <a:lnTo>
                    <a:pt x="585" y="119"/>
                  </a:lnTo>
                  <a:lnTo>
                    <a:pt x="555" y="139"/>
                  </a:lnTo>
                  <a:lnTo>
                    <a:pt x="527" y="157"/>
                  </a:lnTo>
                  <a:lnTo>
                    <a:pt x="498" y="178"/>
                  </a:lnTo>
                  <a:lnTo>
                    <a:pt x="470" y="198"/>
                  </a:lnTo>
                  <a:lnTo>
                    <a:pt x="443" y="219"/>
                  </a:lnTo>
                  <a:lnTo>
                    <a:pt x="416" y="240"/>
                  </a:lnTo>
                  <a:lnTo>
                    <a:pt x="389" y="262"/>
                  </a:lnTo>
                  <a:lnTo>
                    <a:pt x="363" y="284"/>
                  </a:lnTo>
                  <a:lnTo>
                    <a:pt x="337" y="307"/>
                  </a:lnTo>
                  <a:lnTo>
                    <a:pt x="312" y="330"/>
                  </a:lnTo>
                  <a:lnTo>
                    <a:pt x="287" y="354"/>
                  </a:lnTo>
                  <a:lnTo>
                    <a:pt x="262" y="378"/>
                  </a:lnTo>
                  <a:lnTo>
                    <a:pt x="239" y="404"/>
                  </a:lnTo>
                  <a:lnTo>
                    <a:pt x="216" y="429"/>
                  </a:lnTo>
                  <a:lnTo>
                    <a:pt x="194" y="455"/>
                  </a:lnTo>
                  <a:lnTo>
                    <a:pt x="171" y="482"/>
                  </a:lnTo>
                  <a:lnTo>
                    <a:pt x="150" y="508"/>
                  </a:lnTo>
                  <a:lnTo>
                    <a:pt x="129" y="536"/>
                  </a:lnTo>
                  <a:lnTo>
                    <a:pt x="109" y="564"/>
                  </a:lnTo>
                  <a:lnTo>
                    <a:pt x="89" y="592"/>
                  </a:lnTo>
                  <a:lnTo>
                    <a:pt x="70" y="621"/>
                  </a:lnTo>
                  <a:lnTo>
                    <a:pt x="51" y="651"/>
                  </a:lnTo>
                  <a:lnTo>
                    <a:pt x="34" y="682"/>
                  </a:lnTo>
                  <a:lnTo>
                    <a:pt x="16" y="712"/>
                  </a:lnTo>
                  <a:lnTo>
                    <a:pt x="0" y="743"/>
                  </a:lnTo>
                  <a:lnTo>
                    <a:pt x="1" y="743"/>
                  </a:lnTo>
                  <a:lnTo>
                    <a:pt x="69" y="77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8" name="Freeform 636"/>
            <p:cNvSpPr>
              <a:spLocks/>
            </p:cNvSpPr>
            <p:nvPr/>
          </p:nvSpPr>
          <p:spPr bwMode="auto">
            <a:xfrm>
              <a:off x="2970" y="1394"/>
              <a:ext cx="11" cy="17"/>
            </a:xfrm>
            <a:custGeom>
              <a:avLst/>
              <a:gdLst>
                <a:gd name="T0" fmla="*/ 0 w 165"/>
                <a:gd name="T1" fmla="*/ 0 h 269"/>
                <a:gd name="T2" fmla="*/ 0 w 165"/>
                <a:gd name="T3" fmla="*/ 0 h 269"/>
                <a:gd name="T4" fmla="*/ 0 w 165"/>
                <a:gd name="T5" fmla="*/ 0 h 269"/>
                <a:gd name="T6" fmla="*/ 0 w 165"/>
                <a:gd name="T7" fmla="*/ 0 h 269"/>
                <a:gd name="T8" fmla="*/ 0 w 165"/>
                <a:gd name="T9" fmla="*/ 0 h 269"/>
                <a:gd name="T10" fmla="*/ 0 w 165"/>
                <a:gd name="T11" fmla="*/ 0 h 269"/>
                <a:gd name="T12" fmla="*/ 0 w 165"/>
                <a:gd name="T13" fmla="*/ 0 h 269"/>
                <a:gd name="T14" fmla="*/ 0 w 165"/>
                <a:gd name="T15" fmla="*/ 0 h 269"/>
                <a:gd name="T16" fmla="*/ 0 w 165"/>
                <a:gd name="T17" fmla="*/ 0 h 269"/>
                <a:gd name="T18" fmla="*/ 0 w 165"/>
                <a:gd name="T19" fmla="*/ 0 h 269"/>
                <a:gd name="T20" fmla="*/ 0 w 165"/>
                <a:gd name="T21" fmla="*/ 0 h 269"/>
                <a:gd name="T22" fmla="*/ 0 w 165"/>
                <a:gd name="T23" fmla="*/ 0 h 269"/>
                <a:gd name="T24" fmla="*/ 0 w 165"/>
                <a:gd name="T25" fmla="*/ 0 h 269"/>
                <a:gd name="T26" fmla="*/ 0 w 165"/>
                <a:gd name="T27" fmla="*/ 0 h 269"/>
                <a:gd name="T28" fmla="*/ 0 w 165"/>
                <a:gd name="T29" fmla="*/ 0 h 269"/>
                <a:gd name="T30" fmla="*/ 0 w 165"/>
                <a:gd name="T31" fmla="*/ 0 h 269"/>
                <a:gd name="T32" fmla="*/ 0 w 165"/>
                <a:gd name="T33" fmla="*/ 0 h 269"/>
                <a:gd name="T34" fmla="*/ 0 w 165"/>
                <a:gd name="T35" fmla="*/ 0 h 269"/>
                <a:gd name="T36" fmla="*/ 0 w 165"/>
                <a:gd name="T37" fmla="*/ 0 h 269"/>
                <a:gd name="T38" fmla="*/ 0 w 165"/>
                <a:gd name="T39" fmla="*/ 0 h 269"/>
                <a:gd name="T40" fmla="*/ 0 w 165"/>
                <a:gd name="T41" fmla="*/ 0 h 269"/>
                <a:gd name="T42" fmla="*/ 0 w 165"/>
                <a:gd name="T43" fmla="*/ 0 h 269"/>
                <a:gd name="T44" fmla="*/ 0 w 165"/>
                <a:gd name="T45" fmla="*/ 0 h 269"/>
                <a:gd name="T46" fmla="*/ 0 w 165"/>
                <a:gd name="T47" fmla="*/ 0 h 269"/>
                <a:gd name="T48" fmla="*/ 0 w 165"/>
                <a:gd name="T49" fmla="*/ 0 h 269"/>
                <a:gd name="T50" fmla="*/ 0 w 165"/>
                <a:gd name="T51" fmla="*/ 0 h 269"/>
                <a:gd name="T52" fmla="*/ 0 w 165"/>
                <a:gd name="T53" fmla="*/ 0 h 269"/>
                <a:gd name="T54" fmla="*/ 0 w 165"/>
                <a:gd name="T55" fmla="*/ 0 h 269"/>
                <a:gd name="T56" fmla="*/ 0 w 165"/>
                <a:gd name="T57" fmla="*/ 0 h 269"/>
                <a:gd name="T58" fmla="*/ 0 w 165"/>
                <a:gd name="T59" fmla="*/ 0 h 269"/>
                <a:gd name="T60" fmla="*/ 0 w 165"/>
                <a:gd name="T61" fmla="*/ 0 h 269"/>
                <a:gd name="T62" fmla="*/ 0 w 165"/>
                <a:gd name="T63" fmla="*/ 0 h 269"/>
                <a:gd name="T64" fmla="*/ 0 w 165"/>
                <a:gd name="T65" fmla="*/ 0 h 269"/>
                <a:gd name="T66" fmla="*/ 0 w 165"/>
                <a:gd name="T67" fmla="*/ 0 h 269"/>
                <a:gd name="T68" fmla="*/ 0 w 165"/>
                <a:gd name="T69" fmla="*/ 0 h 269"/>
                <a:gd name="T70" fmla="*/ 0 w 165"/>
                <a:gd name="T71" fmla="*/ 0 h 269"/>
                <a:gd name="T72" fmla="*/ 0 w 165"/>
                <a:gd name="T73" fmla="*/ 0 h 269"/>
                <a:gd name="T74" fmla="*/ 0 w 165"/>
                <a:gd name="T75" fmla="*/ 0 h 269"/>
                <a:gd name="T76" fmla="*/ 0 w 165"/>
                <a:gd name="T77" fmla="*/ 0 h 269"/>
                <a:gd name="T78" fmla="*/ 0 w 165"/>
                <a:gd name="T79" fmla="*/ 0 h 269"/>
                <a:gd name="T80" fmla="*/ 0 w 165"/>
                <a:gd name="T81" fmla="*/ 0 h 269"/>
                <a:gd name="T82" fmla="*/ 0 w 165"/>
                <a:gd name="T83" fmla="*/ 0 h 269"/>
                <a:gd name="T84" fmla="*/ 0 w 165"/>
                <a:gd name="T85" fmla="*/ 0 h 269"/>
                <a:gd name="T86" fmla="*/ 0 w 165"/>
                <a:gd name="T87" fmla="*/ 0 h 269"/>
                <a:gd name="T88" fmla="*/ 0 w 165"/>
                <a:gd name="T89" fmla="*/ 0 h 269"/>
                <a:gd name="T90" fmla="*/ 0 w 165"/>
                <a:gd name="T91" fmla="*/ 0 h 269"/>
                <a:gd name="T92" fmla="*/ 0 w 165"/>
                <a:gd name="T93" fmla="*/ 0 h 269"/>
                <a:gd name="T94" fmla="*/ 0 w 165"/>
                <a:gd name="T95" fmla="*/ 0 h 269"/>
                <a:gd name="T96" fmla="*/ 0 w 165"/>
                <a:gd name="T97" fmla="*/ 0 h 26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5"/>
                <a:gd name="T148" fmla="*/ 0 h 269"/>
                <a:gd name="T149" fmla="*/ 165 w 165"/>
                <a:gd name="T150" fmla="*/ 269 h 26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5" h="269">
                  <a:moveTo>
                    <a:pt x="164" y="197"/>
                  </a:moveTo>
                  <a:lnTo>
                    <a:pt x="165" y="198"/>
                  </a:lnTo>
                  <a:lnTo>
                    <a:pt x="153" y="192"/>
                  </a:lnTo>
                  <a:lnTo>
                    <a:pt x="141" y="185"/>
                  </a:lnTo>
                  <a:lnTo>
                    <a:pt x="130" y="178"/>
                  </a:lnTo>
                  <a:lnTo>
                    <a:pt x="119" y="170"/>
                  </a:lnTo>
                  <a:lnTo>
                    <a:pt x="110" y="161"/>
                  </a:lnTo>
                  <a:lnTo>
                    <a:pt x="102" y="152"/>
                  </a:lnTo>
                  <a:lnTo>
                    <a:pt x="95" y="141"/>
                  </a:lnTo>
                  <a:lnTo>
                    <a:pt x="89" y="131"/>
                  </a:lnTo>
                  <a:lnTo>
                    <a:pt x="83" y="120"/>
                  </a:lnTo>
                  <a:lnTo>
                    <a:pt x="80" y="108"/>
                  </a:lnTo>
                  <a:lnTo>
                    <a:pt x="79" y="104"/>
                  </a:lnTo>
                  <a:lnTo>
                    <a:pt x="78" y="98"/>
                  </a:lnTo>
                  <a:lnTo>
                    <a:pt x="77" y="92"/>
                  </a:lnTo>
                  <a:lnTo>
                    <a:pt x="77" y="86"/>
                  </a:lnTo>
                  <a:lnTo>
                    <a:pt x="77" y="80"/>
                  </a:lnTo>
                  <a:lnTo>
                    <a:pt x="78" y="75"/>
                  </a:lnTo>
                  <a:lnTo>
                    <a:pt x="79" y="69"/>
                  </a:lnTo>
                  <a:lnTo>
                    <a:pt x="80" y="63"/>
                  </a:lnTo>
                  <a:lnTo>
                    <a:pt x="82" y="55"/>
                  </a:lnTo>
                  <a:lnTo>
                    <a:pt x="84" y="49"/>
                  </a:lnTo>
                  <a:lnTo>
                    <a:pt x="88" y="43"/>
                  </a:lnTo>
                  <a:lnTo>
                    <a:pt x="91" y="36"/>
                  </a:lnTo>
                  <a:lnTo>
                    <a:pt x="23" y="0"/>
                  </a:lnTo>
                  <a:lnTo>
                    <a:pt x="17" y="10"/>
                  </a:lnTo>
                  <a:lnTo>
                    <a:pt x="13" y="22"/>
                  </a:lnTo>
                  <a:lnTo>
                    <a:pt x="9" y="32"/>
                  </a:lnTo>
                  <a:lnTo>
                    <a:pt x="6" y="43"/>
                  </a:lnTo>
                  <a:lnTo>
                    <a:pt x="3" y="54"/>
                  </a:lnTo>
                  <a:lnTo>
                    <a:pt x="1" y="65"/>
                  </a:lnTo>
                  <a:lnTo>
                    <a:pt x="0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1" y="108"/>
                  </a:lnTo>
                  <a:lnTo>
                    <a:pt x="3" y="118"/>
                  </a:lnTo>
                  <a:lnTo>
                    <a:pt x="6" y="129"/>
                  </a:lnTo>
                  <a:lnTo>
                    <a:pt x="12" y="148"/>
                  </a:lnTo>
                  <a:lnTo>
                    <a:pt x="20" y="166"/>
                  </a:lnTo>
                  <a:lnTo>
                    <a:pt x="29" y="183"/>
                  </a:lnTo>
                  <a:lnTo>
                    <a:pt x="41" y="200"/>
                  </a:lnTo>
                  <a:lnTo>
                    <a:pt x="55" y="214"/>
                  </a:lnTo>
                  <a:lnTo>
                    <a:pt x="69" y="228"/>
                  </a:lnTo>
                  <a:lnTo>
                    <a:pt x="84" y="241"/>
                  </a:lnTo>
                  <a:lnTo>
                    <a:pt x="101" y="251"/>
                  </a:lnTo>
                  <a:lnTo>
                    <a:pt x="118" y="261"/>
                  </a:lnTo>
                  <a:lnTo>
                    <a:pt x="137" y="269"/>
                  </a:lnTo>
                  <a:lnTo>
                    <a:pt x="138" y="269"/>
                  </a:lnTo>
                  <a:lnTo>
                    <a:pt x="164" y="19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69" name="Freeform 637"/>
            <p:cNvSpPr>
              <a:spLocks/>
            </p:cNvSpPr>
            <p:nvPr/>
          </p:nvSpPr>
          <p:spPr bwMode="auto">
            <a:xfrm>
              <a:off x="2979" y="1407"/>
              <a:ext cx="32" cy="8"/>
            </a:xfrm>
            <a:custGeom>
              <a:avLst/>
              <a:gdLst>
                <a:gd name="T0" fmla="*/ 0 w 509"/>
                <a:gd name="T1" fmla="*/ 0 h 133"/>
                <a:gd name="T2" fmla="*/ 0 w 509"/>
                <a:gd name="T3" fmla="*/ 0 h 133"/>
                <a:gd name="T4" fmla="*/ 0 w 509"/>
                <a:gd name="T5" fmla="*/ 0 h 133"/>
                <a:gd name="T6" fmla="*/ 0 w 509"/>
                <a:gd name="T7" fmla="*/ 0 h 133"/>
                <a:gd name="T8" fmla="*/ 0 w 509"/>
                <a:gd name="T9" fmla="*/ 0 h 133"/>
                <a:gd name="T10" fmla="*/ 0 w 509"/>
                <a:gd name="T11" fmla="*/ 0 h 133"/>
                <a:gd name="T12" fmla="*/ 0 w 509"/>
                <a:gd name="T13" fmla="*/ 0 h 133"/>
                <a:gd name="T14" fmla="*/ 0 w 509"/>
                <a:gd name="T15" fmla="*/ 0 h 133"/>
                <a:gd name="T16" fmla="*/ 0 w 509"/>
                <a:gd name="T17" fmla="*/ 0 h 133"/>
                <a:gd name="T18" fmla="*/ 0 w 509"/>
                <a:gd name="T19" fmla="*/ 0 h 133"/>
                <a:gd name="T20" fmla="*/ 0 w 509"/>
                <a:gd name="T21" fmla="*/ 0 h 133"/>
                <a:gd name="T22" fmla="*/ 0 w 509"/>
                <a:gd name="T23" fmla="*/ 0 h 133"/>
                <a:gd name="T24" fmla="*/ 0 w 509"/>
                <a:gd name="T25" fmla="*/ 0 h 133"/>
                <a:gd name="T26" fmla="*/ 0 w 509"/>
                <a:gd name="T27" fmla="*/ 0 h 133"/>
                <a:gd name="T28" fmla="*/ 0 w 509"/>
                <a:gd name="T29" fmla="*/ 0 h 133"/>
                <a:gd name="T30" fmla="*/ 0 w 509"/>
                <a:gd name="T31" fmla="*/ 0 h 133"/>
                <a:gd name="T32" fmla="*/ 0 w 509"/>
                <a:gd name="T33" fmla="*/ 0 h 133"/>
                <a:gd name="T34" fmla="*/ 0 w 509"/>
                <a:gd name="T35" fmla="*/ 0 h 133"/>
                <a:gd name="T36" fmla="*/ 0 w 509"/>
                <a:gd name="T37" fmla="*/ 0 h 133"/>
                <a:gd name="T38" fmla="*/ 0 w 509"/>
                <a:gd name="T39" fmla="*/ 0 h 133"/>
                <a:gd name="T40" fmla="*/ 0 w 509"/>
                <a:gd name="T41" fmla="*/ 0 h 133"/>
                <a:gd name="T42" fmla="*/ 0 w 509"/>
                <a:gd name="T43" fmla="*/ 0 h 133"/>
                <a:gd name="T44" fmla="*/ 0 w 509"/>
                <a:gd name="T45" fmla="*/ 0 h 133"/>
                <a:gd name="T46" fmla="*/ 0 w 509"/>
                <a:gd name="T47" fmla="*/ 0 h 133"/>
                <a:gd name="T48" fmla="*/ 0 w 509"/>
                <a:gd name="T49" fmla="*/ 0 h 133"/>
                <a:gd name="T50" fmla="*/ 0 w 509"/>
                <a:gd name="T51" fmla="*/ 0 h 133"/>
                <a:gd name="T52" fmla="*/ 0 w 509"/>
                <a:gd name="T53" fmla="*/ 0 h 133"/>
                <a:gd name="T54" fmla="*/ 0 w 509"/>
                <a:gd name="T55" fmla="*/ 0 h 133"/>
                <a:gd name="T56" fmla="*/ 0 w 509"/>
                <a:gd name="T57" fmla="*/ 0 h 133"/>
                <a:gd name="T58" fmla="*/ 0 w 509"/>
                <a:gd name="T59" fmla="*/ 0 h 133"/>
                <a:gd name="T60" fmla="*/ 0 w 509"/>
                <a:gd name="T61" fmla="*/ 0 h 133"/>
                <a:gd name="T62" fmla="*/ 0 w 509"/>
                <a:gd name="T63" fmla="*/ 0 h 133"/>
                <a:gd name="T64" fmla="*/ 0 w 509"/>
                <a:gd name="T65" fmla="*/ 0 h 133"/>
                <a:gd name="T66" fmla="*/ 0 w 509"/>
                <a:gd name="T67" fmla="*/ 0 h 133"/>
                <a:gd name="T68" fmla="*/ 0 w 509"/>
                <a:gd name="T69" fmla="*/ 0 h 133"/>
                <a:gd name="T70" fmla="*/ 0 w 509"/>
                <a:gd name="T71" fmla="*/ 0 h 133"/>
                <a:gd name="T72" fmla="*/ 0 w 509"/>
                <a:gd name="T73" fmla="*/ 0 h 1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09"/>
                <a:gd name="T112" fmla="*/ 0 h 133"/>
                <a:gd name="T113" fmla="*/ 509 w 509"/>
                <a:gd name="T114" fmla="*/ 133 h 1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09" h="133">
                  <a:moveTo>
                    <a:pt x="480" y="28"/>
                  </a:moveTo>
                  <a:lnTo>
                    <a:pt x="482" y="27"/>
                  </a:lnTo>
                  <a:lnTo>
                    <a:pt x="456" y="37"/>
                  </a:lnTo>
                  <a:lnTo>
                    <a:pt x="429" y="44"/>
                  </a:lnTo>
                  <a:lnTo>
                    <a:pt x="402" y="49"/>
                  </a:lnTo>
                  <a:lnTo>
                    <a:pt x="374" y="53"/>
                  </a:lnTo>
                  <a:lnTo>
                    <a:pt x="346" y="55"/>
                  </a:lnTo>
                  <a:lnTo>
                    <a:pt x="318" y="56"/>
                  </a:lnTo>
                  <a:lnTo>
                    <a:pt x="289" y="55"/>
                  </a:lnTo>
                  <a:lnTo>
                    <a:pt x="259" y="53"/>
                  </a:lnTo>
                  <a:lnTo>
                    <a:pt x="229" y="50"/>
                  </a:lnTo>
                  <a:lnTo>
                    <a:pt x="201" y="46"/>
                  </a:lnTo>
                  <a:lnTo>
                    <a:pt x="171" y="41"/>
                  </a:lnTo>
                  <a:lnTo>
                    <a:pt x="141" y="35"/>
                  </a:lnTo>
                  <a:lnTo>
                    <a:pt x="113" y="27"/>
                  </a:lnTo>
                  <a:lnTo>
                    <a:pt x="83" y="19"/>
                  </a:lnTo>
                  <a:lnTo>
                    <a:pt x="54" y="10"/>
                  </a:lnTo>
                  <a:lnTo>
                    <a:pt x="26" y="0"/>
                  </a:lnTo>
                  <a:lnTo>
                    <a:pt x="0" y="72"/>
                  </a:lnTo>
                  <a:lnTo>
                    <a:pt x="31" y="84"/>
                  </a:lnTo>
                  <a:lnTo>
                    <a:pt x="61" y="93"/>
                  </a:lnTo>
                  <a:lnTo>
                    <a:pt x="92" y="102"/>
                  </a:lnTo>
                  <a:lnTo>
                    <a:pt x="124" y="109"/>
                  </a:lnTo>
                  <a:lnTo>
                    <a:pt x="156" y="117"/>
                  </a:lnTo>
                  <a:lnTo>
                    <a:pt x="188" y="123"/>
                  </a:lnTo>
                  <a:lnTo>
                    <a:pt x="220" y="127"/>
                  </a:lnTo>
                  <a:lnTo>
                    <a:pt x="253" y="131"/>
                  </a:lnTo>
                  <a:lnTo>
                    <a:pt x="286" y="133"/>
                  </a:lnTo>
                  <a:lnTo>
                    <a:pt x="318" y="133"/>
                  </a:lnTo>
                  <a:lnTo>
                    <a:pt x="350" y="132"/>
                  </a:lnTo>
                  <a:lnTo>
                    <a:pt x="382" y="130"/>
                  </a:lnTo>
                  <a:lnTo>
                    <a:pt x="414" y="125"/>
                  </a:lnTo>
                  <a:lnTo>
                    <a:pt x="447" y="119"/>
                  </a:lnTo>
                  <a:lnTo>
                    <a:pt x="477" y="110"/>
                  </a:lnTo>
                  <a:lnTo>
                    <a:pt x="508" y="100"/>
                  </a:lnTo>
                  <a:lnTo>
                    <a:pt x="509" y="100"/>
                  </a:lnTo>
                  <a:lnTo>
                    <a:pt x="480" y="2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0" name="Freeform 638"/>
            <p:cNvSpPr>
              <a:spLocks/>
            </p:cNvSpPr>
            <p:nvPr/>
          </p:nvSpPr>
          <p:spPr bwMode="auto">
            <a:xfrm>
              <a:off x="3009" y="1390"/>
              <a:ext cx="29" cy="23"/>
            </a:xfrm>
            <a:custGeom>
              <a:avLst/>
              <a:gdLst>
                <a:gd name="T0" fmla="*/ 0 w 460"/>
                <a:gd name="T1" fmla="*/ 0 h 374"/>
                <a:gd name="T2" fmla="*/ 0 w 460"/>
                <a:gd name="T3" fmla="*/ 0 h 374"/>
                <a:gd name="T4" fmla="*/ 0 w 460"/>
                <a:gd name="T5" fmla="*/ 0 h 374"/>
                <a:gd name="T6" fmla="*/ 0 w 460"/>
                <a:gd name="T7" fmla="*/ 0 h 374"/>
                <a:gd name="T8" fmla="*/ 0 w 460"/>
                <a:gd name="T9" fmla="*/ 0 h 374"/>
                <a:gd name="T10" fmla="*/ 0 w 460"/>
                <a:gd name="T11" fmla="*/ 0 h 374"/>
                <a:gd name="T12" fmla="*/ 0 w 460"/>
                <a:gd name="T13" fmla="*/ 0 h 374"/>
                <a:gd name="T14" fmla="*/ 0 w 460"/>
                <a:gd name="T15" fmla="*/ 0 h 374"/>
                <a:gd name="T16" fmla="*/ 0 w 460"/>
                <a:gd name="T17" fmla="*/ 0 h 374"/>
                <a:gd name="T18" fmla="*/ 0 w 460"/>
                <a:gd name="T19" fmla="*/ 0 h 374"/>
                <a:gd name="T20" fmla="*/ 0 w 460"/>
                <a:gd name="T21" fmla="*/ 0 h 374"/>
                <a:gd name="T22" fmla="*/ 0 w 460"/>
                <a:gd name="T23" fmla="*/ 0 h 374"/>
                <a:gd name="T24" fmla="*/ 0 w 460"/>
                <a:gd name="T25" fmla="*/ 0 h 374"/>
                <a:gd name="T26" fmla="*/ 0 w 460"/>
                <a:gd name="T27" fmla="*/ 0 h 374"/>
                <a:gd name="T28" fmla="*/ 0 w 460"/>
                <a:gd name="T29" fmla="*/ 0 h 374"/>
                <a:gd name="T30" fmla="*/ 0 w 460"/>
                <a:gd name="T31" fmla="*/ 0 h 374"/>
                <a:gd name="T32" fmla="*/ 0 w 460"/>
                <a:gd name="T33" fmla="*/ 0 h 374"/>
                <a:gd name="T34" fmla="*/ 0 w 460"/>
                <a:gd name="T35" fmla="*/ 0 h 374"/>
                <a:gd name="T36" fmla="*/ 0 w 460"/>
                <a:gd name="T37" fmla="*/ 0 h 374"/>
                <a:gd name="T38" fmla="*/ 0 w 460"/>
                <a:gd name="T39" fmla="*/ 0 h 374"/>
                <a:gd name="T40" fmla="*/ 0 w 460"/>
                <a:gd name="T41" fmla="*/ 0 h 374"/>
                <a:gd name="T42" fmla="*/ 0 w 460"/>
                <a:gd name="T43" fmla="*/ 0 h 374"/>
                <a:gd name="T44" fmla="*/ 0 w 460"/>
                <a:gd name="T45" fmla="*/ 0 h 374"/>
                <a:gd name="T46" fmla="*/ 0 w 460"/>
                <a:gd name="T47" fmla="*/ 0 h 374"/>
                <a:gd name="T48" fmla="*/ 0 w 460"/>
                <a:gd name="T49" fmla="*/ 0 h 374"/>
                <a:gd name="T50" fmla="*/ 0 w 460"/>
                <a:gd name="T51" fmla="*/ 0 h 374"/>
                <a:gd name="T52" fmla="*/ 0 w 460"/>
                <a:gd name="T53" fmla="*/ 0 h 374"/>
                <a:gd name="T54" fmla="*/ 0 w 460"/>
                <a:gd name="T55" fmla="*/ 0 h 374"/>
                <a:gd name="T56" fmla="*/ 0 w 460"/>
                <a:gd name="T57" fmla="*/ 0 h 374"/>
                <a:gd name="T58" fmla="*/ 0 w 460"/>
                <a:gd name="T59" fmla="*/ 0 h 374"/>
                <a:gd name="T60" fmla="*/ 0 w 460"/>
                <a:gd name="T61" fmla="*/ 0 h 374"/>
                <a:gd name="T62" fmla="*/ 0 w 460"/>
                <a:gd name="T63" fmla="*/ 0 h 374"/>
                <a:gd name="T64" fmla="*/ 0 w 460"/>
                <a:gd name="T65" fmla="*/ 0 h 374"/>
                <a:gd name="T66" fmla="*/ 0 w 460"/>
                <a:gd name="T67" fmla="*/ 0 h 374"/>
                <a:gd name="T68" fmla="*/ 0 w 460"/>
                <a:gd name="T69" fmla="*/ 0 h 374"/>
                <a:gd name="T70" fmla="*/ 0 w 460"/>
                <a:gd name="T71" fmla="*/ 0 h 374"/>
                <a:gd name="T72" fmla="*/ 0 w 460"/>
                <a:gd name="T73" fmla="*/ 0 h 374"/>
                <a:gd name="T74" fmla="*/ 0 w 460"/>
                <a:gd name="T75" fmla="*/ 0 h 374"/>
                <a:gd name="T76" fmla="*/ 0 w 460"/>
                <a:gd name="T77" fmla="*/ 0 h 374"/>
                <a:gd name="T78" fmla="*/ 0 w 460"/>
                <a:gd name="T79" fmla="*/ 0 h 374"/>
                <a:gd name="T80" fmla="*/ 0 w 460"/>
                <a:gd name="T81" fmla="*/ 0 h 3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60"/>
                <a:gd name="T124" fmla="*/ 0 h 374"/>
                <a:gd name="T125" fmla="*/ 460 w 460"/>
                <a:gd name="T126" fmla="*/ 374 h 3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60" h="374">
                  <a:moveTo>
                    <a:pt x="390" y="0"/>
                  </a:moveTo>
                  <a:lnTo>
                    <a:pt x="390" y="0"/>
                  </a:lnTo>
                  <a:lnTo>
                    <a:pt x="384" y="11"/>
                  </a:lnTo>
                  <a:lnTo>
                    <a:pt x="377" y="24"/>
                  </a:lnTo>
                  <a:lnTo>
                    <a:pt x="369" y="36"/>
                  </a:lnTo>
                  <a:lnTo>
                    <a:pt x="362" y="46"/>
                  </a:lnTo>
                  <a:lnTo>
                    <a:pt x="344" y="70"/>
                  </a:lnTo>
                  <a:lnTo>
                    <a:pt x="325" y="92"/>
                  </a:lnTo>
                  <a:lnTo>
                    <a:pt x="304" y="114"/>
                  </a:lnTo>
                  <a:lnTo>
                    <a:pt x="281" y="135"/>
                  </a:lnTo>
                  <a:lnTo>
                    <a:pt x="258" y="156"/>
                  </a:lnTo>
                  <a:lnTo>
                    <a:pt x="232" y="175"/>
                  </a:lnTo>
                  <a:lnTo>
                    <a:pt x="205" y="195"/>
                  </a:lnTo>
                  <a:lnTo>
                    <a:pt x="178" y="212"/>
                  </a:lnTo>
                  <a:lnTo>
                    <a:pt x="149" y="230"/>
                  </a:lnTo>
                  <a:lnTo>
                    <a:pt x="120" y="246"/>
                  </a:lnTo>
                  <a:lnTo>
                    <a:pt x="91" y="261"/>
                  </a:lnTo>
                  <a:lnTo>
                    <a:pt x="61" y="276"/>
                  </a:lnTo>
                  <a:lnTo>
                    <a:pt x="31" y="290"/>
                  </a:lnTo>
                  <a:lnTo>
                    <a:pt x="0" y="302"/>
                  </a:lnTo>
                  <a:lnTo>
                    <a:pt x="29" y="374"/>
                  </a:lnTo>
                  <a:lnTo>
                    <a:pt x="61" y="361"/>
                  </a:lnTo>
                  <a:lnTo>
                    <a:pt x="94" y="346"/>
                  </a:lnTo>
                  <a:lnTo>
                    <a:pt x="126" y="331"/>
                  </a:lnTo>
                  <a:lnTo>
                    <a:pt x="157" y="315"/>
                  </a:lnTo>
                  <a:lnTo>
                    <a:pt x="189" y="296"/>
                  </a:lnTo>
                  <a:lnTo>
                    <a:pt x="219" y="278"/>
                  </a:lnTo>
                  <a:lnTo>
                    <a:pt x="250" y="258"/>
                  </a:lnTo>
                  <a:lnTo>
                    <a:pt x="278" y="238"/>
                  </a:lnTo>
                  <a:lnTo>
                    <a:pt x="306" y="216"/>
                  </a:lnTo>
                  <a:lnTo>
                    <a:pt x="333" y="194"/>
                  </a:lnTo>
                  <a:lnTo>
                    <a:pt x="358" y="169"/>
                  </a:lnTo>
                  <a:lnTo>
                    <a:pt x="383" y="145"/>
                  </a:lnTo>
                  <a:lnTo>
                    <a:pt x="404" y="119"/>
                  </a:lnTo>
                  <a:lnTo>
                    <a:pt x="425" y="92"/>
                  </a:lnTo>
                  <a:lnTo>
                    <a:pt x="434" y="78"/>
                  </a:lnTo>
                  <a:lnTo>
                    <a:pt x="443" y="64"/>
                  </a:lnTo>
                  <a:lnTo>
                    <a:pt x="451" y="49"/>
                  </a:lnTo>
                  <a:lnTo>
                    <a:pt x="460" y="3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1" name="Freeform 639"/>
            <p:cNvSpPr>
              <a:spLocks/>
            </p:cNvSpPr>
            <p:nvPr/>
          </p:nvSpPr>
          <p:spPr bwMode="auto">
            <a:xfrm>
              <a:off x="3031" y="1351"/>
              <a:ext cx="10" cy="41"/>
            </a:xfrm>
            <a:custGeom>
              <a:avLst/>
              <a:gdLst>
                <a:gd name="T0" fmla="*/ 0 w 165"/>
                <a:gd name="T1" fmla="*/ 0 h 647"/>
                <a:gd name="T2" fmla="*/ 0 w 165"/>
                <a:gd name="T3" fmla="*/ 0 h 647"/>
                <a:gd name="T4" fmla="*/ 0 w 165"/>
                <a:gd name="T5" fmla="*/ 0 h 647"/>
                <a:gd name="T6" fmla="*/ 0 w 165"/>
                <a:gd name="T7" fmla="*/ 0 h 647"/>
                <a:gd name="T8" fmla="*/ 0 w 165"/>
                <a:gd name="T9" fmla="*/ 0 h 647"/>
                <a:gd name="T10" fmla="*/ 0 w 165"/>
                <a:gd name="T11" fmla="*/ 0 h 647"/>
                <a:gd name="T12" fmla="*/ 0 w 165"/>
                <a:gd name="T13" fmla="*/ 0 h 647"/>
                <a:gd name="T14" fmla="*/ 0 w 165"/>
                <a:gd name="T15" fmla="*/ 0 h 647"/>
                <a:gd name="T16" fmla="*/ 0 w 165"/>
                <a:gd name="T17" fmla="*/ 0 h 647"/>
                <a:gd name="T18" fmla="*/ 0 w 165"/>
                <a:gd name="T19" fmla="*/ 0 h 647"/>
                <a:gd name="T20" fmla="*/ 0 w 165"/>
                <a:gd name="T21" fmla="*/ 0 h 647"/>
                <a:gd name="T22" fmla="*/ 0 w 165"/>
                <a:gd name="T23" fmla="*/ 0 h 647"/>
                <a:gd name="T24" fmla="*/ 0 w 165"/>
                <a:gd name="T25" fmla="*/ 0 h 647"/>
                <a:gd name="T26" fmla="*/ 0 w 165"/>
                <a:gd name="T27" fmla="*/ 0 h 647"/>
                <a:gd name="T28" fmla="*/ 0 w 165"/>
                <a:gd name="T29" fmla="*/ 0 h 647"/>
                <a:gd name="T30" fmla="*/ 0 w 165"/>
                <a:gd name="T31" fmla="*/ 0 h 647"/>
                <a:gd name="T32" fmla="*/ 0 w 165"/>
                <a:gd name="T33" fmla="*/ 0 h 647"/>
                <a:gd name="T34" fmla="*/ 0 w 165"/>
                <a:gd name="T35" fmla="*/ 0 h 647"/>
                <a:gd name="T36" fmla="*/ 0 w 165"/>
                <a:gd name="T37" fmla="*/ 0 h 647"/>
                <a:gd name="T38" fmla="*/ 0 w 165"/>
                <a:gd name="T39" fmla="*/ 0 h 647"/>
                <a:gd name="T40" fmla="*/ 0 w 165"/>
                <a:gd name="T41" fmla="*/ 0 h 647"/>
                <a:gd name="T42" fmla="*/ 0 w 165"/>
                <a:gd name="T43" fmla="*/ 0 h 647"/>
                <a:gd name="T44" fmla="*/ 0 w 165"/>
                <a:gd name="T45" fmla="*/ 0 h 647"/>
                <a:gd name="T46" fmla="*/ 0 w 165"/>
                <a:gd name="T47" fmla="*/ 0 h 647"/>
                <a:gd name="T48" fmla="*/ 0 w 165"/>
                <a:gd name="T49" fmla="*/ 0 h 647"/>
                <a:gd name="T50" fmla="*/ 0 w 165"/>
                <a:gd name="T51" fmla="*/ 0 h 647"/>
                <a:gd name="T52" fmla="*/ 0 w 165"/>
                <a:gd name="T53" fmla="*/ 0 h 647"/>
                <a:gd name="T54" fmla="*/ 0 w 165"/>
                <a:gd name="T55" fmla="*/ 0 h 647"/>
                <a:gd name="T56" fmla="*/ 0 w 165"/>
                <a:gd name="T57" fmla="*/ 0 h 647"/>
                <a:gd name="T58" fmla="*/ 0 w 165"/>
                <a:gd name="T59" fmla="*/ 0 h 647"/>
                <a:gd name="T60" fmla="*/ 0 w 165"/>
                <a:gd name="T61" fmla="*/ 0 h 647"/>
                <a:gd name="T62" fmla="*/ 0 w 165"/>
                <a:gd name="T63" fmla="*/ 0 h 647"/>
                <a:gd name="T64" fmla="*/ 0 w 165"/>
                <a:gd name="T65" fmla="*/ 0 h 647"/>
                <a:gd name="T66" fmla="*/ 0 w 165"/>
                <a:gd name="T67" fmla="*/ 0 h 647"/>
                <a:gd name="T68" fmla="*/ 0 w 165"/>
                <a:gd name="T69" fmla="*/ 0 h 647"/>
                <a:gd name="T70" fmla="*/ 0 w 165"/>
                <a:gd name="T71" fmla="*/ 0 h 647"/>
                <a:gd name="T72" fmla="*/ 0 w 165"/>
                <a:gd name="T73" fmla="*/ 0 h 647"/>
                <a:gd name="T74" fmla="*/ 0 w 165"/>
                <a:gd name="T75" fmla="*/ 0 h 647"/>
                <a:gd name="T76" fmla="*/ 0 w 165"/>
                <a:gd name="T77" fmla="*/ 0 h 647"/>
                <a:gd name="T78" fmla="*/ 0 w 165"/>
                <a:gd name="T79" fmla="*/ 0 h 647"/>
                <a:gd name="T80" fmla="*/ 0 w 165"/>
                <a:gd name="T81" fmla="*/ 0 h 647"/>
                <a:gd name="T82" fmla="*/ 0 w 165"/>
                <a:gd name="T83" fmla="*/ 0 h 647"/>
                <a:gd name="T84" fmla="*/ 0 w 165"/>
                <a:gd name="T85" fmla="*/ 0 h 647"/>
                <a:gd name="T86" fmla="*/ 0 w 165"/>
                <a:gd name="T87" fmla="*/ 0 h 647"/>
                <a:gd name="T88" fmla="*/ 0 w 165"/>
                <a:gd name="T89" fmla="*/ 0 h 647"/>
                <a:gd name="T90" fmla="*/ 0 w 165"/>
                <a:gd name="T91" fmla="*/ 0 h 647"/>
                <a:gd name="T92" fmla="*/ 0 w 165"/>
                <a:gd name="T93" fmla="*/ 0 h 647"/>
                <a:gd name="T94" fmla="*/ 0 w 165"/>
                <a:gd name="T95" fmla="*/ 0 h 647"/>
                <a:gd name="T96" fmla="*/ 0 w 165"/>
                <a:gd name="T97" fmla="*/ 0 h 647"/>
                <a:gd name="T98" fmla="*/ 0 w 165"/>
                <a:gd name="T99" fmla="*/ 0 h 647"/>
                <a:gd name="T100" fmla="*/ 0 w 165"/>
                <a:gd name="T101" fmla="*/ 0 h 647"/>
                <a:gd name="T102" fmla="*/ 0 w 165"/>
                <a:gd name="T103" fmla="*/ 0 h 647"/>
                <a:gd name="T104" fmla="*/ 0 w 165"/>
                <a:gd name="T105" fmla="*/ 0 h 64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65"/>
                <a:gd name="T160" fmla="*/ 0 h 647"/>
                <a:gd name="T161" fmla="*/ 165 w 165"/>
                <a:gd name="T162" fmla="*/ 647 h 64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65" h="647">
                  <a:moveTo>
                    <a:pt x="0" y="31"/>
                  </a:moveTo>
                  <a:lnTo>
                    <a:pt x="0" y="30"/>
                  </a:lnTo>
                  <a:lnTo>
                    <a:pt x="14" y="67"/>
                  </a:lnTo>
                  <a:lnTo>
                    <a:pt x="29" y="104"/>
                  </a:lnTo>
                  <a:lnTo>
                    <a:pt x="41" y="142"/>
                  </a:lnTo>
                  <a:lnTo>
                    <a:pt x="52" y="180"/>
                  </a:lnTo>
                  <a:lnTo>
                    <a:pt x="62" y="219"/>
                  </a:lnTo>
                  <a:lnTo>
                    <a:pt x="72" y="257"/>
                  </a:lnTo>
                  <a:lnTo>
                    <a:pt x="79" y="296"/>
                  </a:lnTo>
                  <a:lnTo>
                    <a:pt x="84" y="334"/>
                  </a:lnTo>
                  <a:lnTo>
                    <a:pt x="85" y="352"/>
                  </a:lnTo>
                  <a:lnTo>
                    <a:pt x="87" y="370"/>
                  </a:lnTo>
                  <a:lnTo>
                    <a:pt x="87" y="390"/>
                  </a:lnTo>
                  <a:lnTo>
                    <a:pt x="88" y="408"/>
                  </a:lnTo>
                  <a:lnTo>
                    <a:pt x="88" y="427"/>
                  </a:lnTo>
                  <a:lnTo>
                    <a:pt x="87" y="444"/>
                  </a:lnTo>
                  <a:lnTo>
                    <a:pt x="86" y="463"/>
                  </a:lnTo>
                  <a:lnTo>
                    <a:pt x="84" y="480"/>
                  </a:lnTo>
                  <a:lnTo>
                    <a:pt x="81" y="497"/>
                  </a:lnTo>
                  <a:lnTo>
                    <a:pt x="78" y="515"/>
                  </a:lnTo>
                  <a:lnTo>
                    <a:pt x="74" y="532"/>
                  </a:lnTo>
                  <a:lnTo>
                    <a:pt x="70" y="549"/>
                  </a:lnTo>
                  <a:lnTo>
                    <a:pt x="64" y="565"/>
                  </a:lnTo>
                  <a:lnTo>
                    <a:pt x="58" y="581"/>
                  </a:lnTo>
                  <a:lnTo>
                    <a:pt x="52" y="598"/>
                  </a:lnTo>
                  <a:lnTo>
                    <a:pt x="45" y="613"/>
                  </a:lnTo>
                  <a:lnTo>
                    <a:pt x="115" y="647"/>
                  </a:lnTo>
                  <a:lnTo>
                    <a:pt x="123" y="629"/>
                  </a:lnTo>
                  <a:lnTo>
                    <a:pt x="131" y="609"/>
                  </a:lnTo>
                  <a:lnTo>
                    <a:pt x="138" y="590"/>
                  </a:lnTo>
                  <a:lnTo>
                    <a:pt x="144" y="570"/>
                  </a:lnTo>
                  <a:lnTo>
                    <a:pt x="150" y="550"/>
                  </a:lnTo>
                  <a:lnTo>
                    <a:pt x="154" y="530"/>
                  </a:lnTo>
                  <a:lnTo>
                    <a:pt x="158" y="510"/>
                  </a:lnTo>
                  <a:lnTo>
                    <a:pt x="160" y="490"/>
                  </a:lnTo>
                  <a:lnTo>
                    <a:pt x="163" y="470"/>
                  </a:lnTo>
                  <a:lnTo>
                    <a:pt x="164" y="449"/>
                  </a:lnTo>
                  <a:lnTo>
                    <a:pt x="165" y="429"/>
                  </a:lnTo>
                  <a:lnTo>
                    <a:pt x="165" y="408"/>
                  </a:lnTo>
                  <a:lnTo>
                    <a:pt x="165" y="387"/>
                  </a:lnTo>
                  <a:lnTo>
                    <a:pt x="164" y="366"/>
                  </a:lnTo>
                  <a:lnTo>
                    <a:pt x="163" y="346"/>
                  </a:lnTo>
                  <a:lnTo>
                    <a:pt x="161" y="324"/>
                  </a:lnTo>
                  <a:lnTo>
                    <a:pt x="155" y="283"/>
                  </a:lnTo>
                  <a:lnTo>
                    <a:pt x="147" y="241"/>
                  </a:lnTo>
                  <a:lnTo>
                    <a:pt x="138" y="200"/>
                  </a:lnTo>
                  <a:lnTo>
                    <a:pt x="127" y="159"/>
                  </a:lnTo>
                  <a:lnTo>
                    <a:pt x="115" y="119"/>
                  </a:lnTo>
                  <a:lnTo>
                    <a:pt x="101" y="78"/>
                  </a:lnTo>
                  <a:lnTo>
                    <a:pt x="87" y="40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2" name="Freeform 640"/>
            <p:cNvSpPr>
              <a:spLocks/>
            </p:cNvSpPr>
            <p:nvPr/>
          </p:nvSpPr>
          <p:spPr bwMode="auto">
            <a:xfrm>
              <a:off x="3022" y="1346"/>
              <a:ext cx="13" cy="7"/>
            </a:xfrm>
            <a:custGeom>
              <a:avLst/>
              <a:gdLst>
                <a:gd name="T0" fmla="*/ 0 w 215"/>
                <a:gd name="T1" fmla="*/ 0 h 107"/>
                <a:gd name="T2" fmla="*/ 0 w 215"/>
                <a:gd name="T3" fmla="*/ 0 h 107"/>
                <a:gd name="T4" fmla="*/ 0 w 215"/>
                <a:gd name="T5" fmla="*/ 0 h 107"/>
                <a:gd name="T6" fmla="*/ 0 w 215"/>
                <a:gd name="T7" fmla="*/ 0 h 107"/>
                <a:gd name="T8" fmla="*/ 0 w 215"/>
                <a:gd name="T9" fmla="*/ 0 h 107"/>
                <a:gd name="T10" fmla="*/ 0 w 215"/>
                <a:gd name="T11" fmla="*/ 0 h 107"/>
                <a:gd name="T12" fmla="*/ 0 w 215"/>
                <a:gd name="T13" fmla="*/ 0 h 107"/>
                <a:gd name="T14" fmla="*/ 0 w 215"/>
                <a:gd name="T15" fmla="*/ 0 h 107"/>
                <a:gd name="T16" fmla="*/ 0 w 215"/>
                <a:gd name="T17" fmla="*/ 0 h 107"/>
                <a:gd name="T18" fmla="*/ 0 w 215"/>
                <a:gd name="T19" fmla="*/ 0 h 107"/>
                <a:gd name="T20" fmla="*/ 0 w 215"/>
                <a:gd name="T21" fmla="*/ 0 h 107"/>
                <a:gd name="T22" fmla="*/ 0 w 215"/>
                <a:gd name="T23" fmla="*/ 0 h 107"/>
                <a:gd name="T24" fmla="*/ 0 w 215"/>
                <a:gd name="T25" fmla="*/ 0 h 107"/>
                <a:gd name="T26" fmla="*/ 0 w 215"/>
                <a:gd name="T27" fmla="*/ 0 h 107"/>
                <a:gd name="T28" fmla="*/ 0 w 215"/>
                <a:gd name="T29" fmla="*/ 0 h 107"/>
                <a:gd name="T30" fmla="*/ 0 w 215"/>
                <a:gd name="T31" fmla="*/ 0 h 107"/>
                <a:gd name="T32" fmla="*/ 0 w 215"/>
                <a:gd name="T33" fmla="*/ 0 h 107"/>
                <a:gd name="T34" fmla="*/ 0 w 215"/>
                <a:gd name="T35" fmla="*/ 0 h 107"/>
                <a:gd name="T36" fmla="*/ 0 w 215"/>
                <a:gd name="T37" fmla="*/ 0 h 107"/>
                <a:gd name="T38" fmla="*/ 0 w 215"/>
                <a:gd name="T39" fmla="*/ 0 h 107"/>
                <a:gd name="T40" fmla="*/ 0 w 215"/>
                <a:gd name="T41" fmla="*/ 0 h 107"/>
                <a:gd name="T42" fmla="*/ 0 w 215"/>
                <a:gd name="T43" fmla="*/ 0 h 107"/>
                <a:gd name="T44" fmla="*/ 0 w 215"/>
                <a:gd name="T45" fmla="*/ 0 h 107"/>
                <a:gd name="T46" fmla="*/ 0 w 215"/>
                <a:gd name="T47" fmla="*/ 0 h 107"/>
                <a:gd name="T48" fmla="*/ 0 w 215"/>
                <a:gd name="T49" fmla="*/ 0 h 107"/>
                <a:gd name="T50" fmla="*/ 0 w 215"/>
                <a:gd name="T51" fmla="*/ 0 h 107"/>
                <a:gd name="T52" fmla="*/ 0 w 215"/>
                <a:gd name="T53" fmla="*/ 0 h 107"/>
                <a:gd name="T54" fmla="*/ 0 w 215"/>
                <a:gd name="T55" fmla="*/ 0 h 107"/>
                <a:gd name="T56" fmla="*/ 0 w 215"/>
                <a:gd name="T57" fmla="*/ 0 h 107"/>
                <a:gd name="T58" fmla="*/ 0 w 215"/>
                <a:gd name="T59" fmla="*/ 0 h 107"/>
                <a:gd name="T60" fmla="*/ 0 w 215"/>
                <a:gd name="T61" fmla="*/ 0 h 107"/>
                <a:gd name="T62" fmla="*/ 0 w 215"/>
                <a:gd name="T63" fmla="*/ 0 h 107"/>
                <a:gd name="T64" fmla="*/ 0 w 215"/>
                <a:gd name="T65" fmla="*/ 0 h 107"/>
                <a:gd name="T66" fmla="*/ 0 w 215"/>
                <a:gd name="T67" fmla="*/ 0 h 107"/>
                <a:gd name="T68" fmla="*/ 0 w 215"/>
                <a:gd name="T69" fmla="*/ 0 h 107"/>
                <a:gd name="T70" fmla="*/ 0 w 215"/>
                <a:gd name="T71" fmla="*/ 0 h 107"/>
                <a:gd name="T72" fmla="*/ 0 w 215"/>
                <a:gd name="T73" fmla="*/ 0 h 1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5"/>
                <a:gd name="T112" fmla="*/ 0 h 107"/>
                <a:gd name="T113" fmla="*/ 215 w 215"/>
                <a:gd name="T114" fmla="*/ 107 h 10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5" h="107">
                  <a:moveTo>
                    <a:pt x="35" y="93"/>
                  </a:moveTo>
                  <a:lnTo>
                    <a:pt x="37" y="92"/>
                  </a:lnTo>
                  <a:lnTo>
                    <a:pt x="47" y="88"/>
                  </a:lnTo>
                  <a:lnTo>
                    <a:pt x="56" y="84"/>
                  </a:lnTo>
                  <a:lnTo>
                    <a:pt x="65" y="81"/>
                  </a:lnTo>
                  <a:lnTo>
                    <a:pt x="73" y="79"/>
                  </a:lnTo>
                  <a:lnTo>
                    <a:pt x="81" y="78"/>
                  </a:lnTo>
                  <a:lnTo>
                    <a:pt x="91" y="77"/>
                  </a:lnTo>
                  <a:lnTo>
                    <a:pt x="98" y="77"/>
                  </a:lnTo>
                  <a:lnTo>
                    <a:pt x="105" y="78"/>
                  </a:lnTo>
                  <a:lnTo>
                    <a:pt x="112" y="80"/>
                  </a:lnTo>
                  <a:lnTo>
                    <a:pt x="118" y="82"/>
                  </a:lnTo>
                  <a:lnTo>
                    <a:pt x="123" y="84"/>
                  </a:lnTo>
                  <a:lnTo>
                    <a:pt x="129" y="87"/>
                  </a:lnTo>
                  <a:lnTo>
                    <a:pt x="133" y="91"/>
                  </a:lnTo>
                  <a:lnTo>
                    <a:pt x="137" y="95"/>
                  </a:lnTo>
                  <a:lnTo>
                    <a:pt x="141" y="101"/>
                  </a:lnTo>
                  <a:lnTo>
                    <a:pt x="144" y="107"/>
                  </a:lnTo>
                  <a:lnTo>
                    <a:pt x="215" y="76"/>
                  </a:lnTo>
                  <a:lnTo>
                    <a:pt x="206" y="60"/>
                  </a:lnTo>
                  <a:lnTo>
                    <a:pt x="197" y="47"/>
                  </a:lnTo>
                  <a:lnTo>
                    <a:pt x="186" y="36"/>
                  </a:lnTo>
                  <a:lnTo>
                    <a:pt x="175" y="25"/>
                  </a:lnTo>
                  <a:lnTo>
                    <a:pt x="161" y="16"/>
                  </a:lnTo>
                  <a:lnTo>
                    <a:pt x="147" y="10"/>
                  </a:lnTo>
                  <a:lnTo>
                    <a:pt x="133" y="5"/>
                  </a:lnTo>
                  <a:lnTo>
                    <a:pt x="118" y="2"/>
                  </a:lnTo>
                  <a:lnTo>
                    <a:pt x="103" y="0"/>
                  </a:lnTo>
                  <a:lnTo>
                    <a:pt x="89" y="0"/>
                  </a:lnTo>
                  <a:lnTo>
                    <a:pt x="73" y="1"/>
                  </a:lnTo>
                  <a:lnTo>
                    <a:pt x="58" y="3"/>
                  </a:lnTo>
                  <a:lnTo>
                    <a:pt x="43" y="7"/>
                  </a:lnTo>
                  <a:lnTo>
                    <a:pt x="29" y="11"/>
                  </a:lnTo>
                  <a:lnTo>
                    <a:pt x="15" y="17"/>
                  </a:lnTo>
                  <a:lnTo>
                    <a:pt x="0" y="24"/>
                  </a:lnTo>
                  <a:lnTo>
                    <a:pt x="2" y="23"/>
                  </a:lnTo>
                  <a:lnTo>
                    <a:pt x="35" y="9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3" name="Freeform 641"/>
            <p:cNvSpPr>
              <a:spLocks/>
            </p:cNvSpPr>
            <p:nvPr/>
          </p:nvSpPr>
          <p:spPr bwMode="auto">
            <a:xfrm>
              <a:off x="2948" y="1400"/>
              <a:ext cx="21" cy="8"/>
            </a:xfrm>
            <a:custGeom>
              <a:avLst/>
              <a:gdLst>
                <a:gd name="T0" fmla="*/ 0 w 326"/>
                <a:gd name="T1" fmla="*/ 0 h 139"/>
                <a:gd name="T2" fmla="*/ 0 w 326"/>
                <a:gd name="T3" fmla="*/ 0 h 139"/>
                <a:gd name="T4" fmla="*/ 0 w 326"/>
                <a:gd name="T5" fmla="*/ 0 h 139"/>
                <a:gd name="T6" fmla="*/ 0 w 326"/>
                <a:gd name="T7" fmla="*/ 0 h 139"/>
                <a:gd name="T8" fmla="*/ 0 w 326"/>
                <a:gd name="T9" fmla="*/ 0 h 139"/>
                <a:gd name="T10" fmla="*/ 0 w 326"/>
                <a:gd name="T11" fmla="*/ 0 h 139"/>
                <a:gd name="T12" fmla="*/ 0 w 326"/>
                <a:gd name="T13" fmla="*/ 0 h 139"/>
                <a:gd name="T14" fmla="*/ 0 w 326"/>
                <a:gd name="T15" fmla="*/ 0 h 139"/>
                <a:gd name="T16" fmla="*/ 0 w 326"/>
                <a:gd name="T17" fmla="*/ 0 h 139"/>
                <a:gd name="T18" fmla="*/ 0 w 326"/>
                <a:gd name="T19" fmla="*/ 0 h 139"/>
                <a:gd name="T20" fmla="*/ 0 w 326"/>
                <a:gd name="T21" fmla="*/ 0 h 139"/>
                <a:gd name="T22" fmla="*/ 0 w 326"/>
                <a:gd name="T23" fmla="*/ 0 h 139"/>
                <a:gd name="T24" fmla="*/ 0 w 326"/>
                <a:gd name="T25" fmla="*/ 0 h 139"/>
                <a:gd name="T26" fmla="*/ 0 w 326"/>
                <a:gd name="T27" fmla="*/ 0 h 139"/>
                <a:gd name="T28" fmla="*/ 0 w 326"/>
                <a:gd name="T29" fmla="*/ 0 h 139"/>
                <a:gd name="T30" fmla="*/ 0 w 326"/>
                <a:gd name="T31" fmla="*/ 0 h 139"/>
                <a:gd name="T32" fmla="*/ 0 w 326"/>
                <a:gd name="T33" fmla="*/ 0 h 139"/>
                <a:gd name="T34" fmla="*/ 0 w 326"/>
                <a:gd name="T35" fmla="*/ 0 h 139"/>
                <a:gd name="T36" fmla="*/ 0 w 326"/>
                <a:gd name="T37" fmla="*/ 0 h 139"/>
                <a:gd name="T38" fmla="*/ 0 w 326"/>
                <a:gd name="T39" fmla="*/ 0 h 139"/>
                <a:gd name="T40" fmla="*/ 0 w 326"/>
                <a:gd name="T41" fmla="*/ 0 h 139"/>
                <a:gd name="T42" fmla="*/ 0 w 326"/>
                <a:gd name="T43" fmla="*/ 0 h 139"/>
                <a:gd name="T44" fmla="*/ 0 w 326"/>
                <a:gd name="T45" fmla="*/ 0 h 139"/>
                <a:gd name="T46" fmla="*/ 0 w 326"/>
                <a:gd name="T47" fmla="*/ 0 h 139"/>
                <a:gd name="T48" fmla="*/ 0 w 326"/>
                <a:gd name="T49" fmla="*/ 0 h 139"/>
                <a:gd name="T50" fmla="*/ 0 w 326"/>
                <a:gd name="T51" fmla="*/ 0 h 139"/>
                <a:gd name="T52" fmla="*/ 0 w 326"/>
                <a:gd name="T53" fmla="*/ 0 h 139"/>
                <a:gd name="T54" fmla="*/ 0 w 326"/>
                <a:gd name="T55" fmla="*/ 0 h 139"/>
                <a:gd name="T56" fmla="*/ 0 w 326"/>
                <a:gd name="T57" fmla="*/ 0 h 139"/>
                <a:gd name="T58" fmla="*/ 0 w 326"/>
                <a:gd name="T59" fmla="*/ 0 h 139"/>
                <a:gd name="T60" fmla="*/ 0 w 326"/>
                <a:gd name="T61" fmla="*/ 0 h 139"/>
                <a:gd name="T62" fmla="*/ 0 w 326"/>
                <a:gd name="T63" fmla="*/ 0 h 139"/>
                <a:gd name="T64" fmla="*/ 0 w 326"/>
                <a:gd name="T65" fmla="*/ 0 h 139"/>
                <a:gd name="T66" fmla="*/ 0 w 326"/>
                <a:gd name="T67" fmla="*/ 0 h 139"/>
                <a:gd name="T68" fmla="*/ 0 w 326"/>
                <a:gd name="T69" fmla="*/ 0 h 139"/>
                <a:gd name="T70" fmla="*/ 0 w 326"/>
                <a:gd name="T71" fmla="*/ 0 h 139"/>
                <a:gd name="T72" fmla="*/ 0 w 326"/>
                <a:gd name="T73" fmla="*/ 0 h 139"/>
                <a:gd name="T74" fmla="*/ 0 w 326"/>
                <a:gd name="T75" fmla="*/ 0 h 139"/>
                <a:gd name="T76" fmla="*/ 0 w 326"/>
                <a:gd name="T77" fmla="*/ 0 h 139"/>
                <a:gd name="T78" fmla="*/ 0 w 326"/>
                <a:gd name="T79" fmla="*/ 0 h 139"/>
                <a:gd name="T80" fmla="*/ 0 w 326"/>
                <a:gd name="T81" fmla="*/ 0 h 13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6"/>
                <a:gd name="T124" fmla="*/ 0 h 139"/>
                <a:gd name="T125" fmla="*/ 326 w 326"/>
                <a:gd name="T126" fmla="*/ 139 h 13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6" h="139">
                  <a:moveTo>
                    <a:pt x="46" y="137"/>
                  </a:moveTo>
                  <a:lnTo>
                    <a:pt x="44" y="139"/>
                  </a:lnTo>
                  <a:lnTo>
                    <a:pt x="63" y="127"/>
                  </a:lnTo>
                  <a:lnTo>
                    <a:pt x="88" y="112"/>
                  </a:lnTo>
                  <a:lnTo>
                    <a:pt x="101" y="106"/>
                  </a:lnTo>
                  <a:lnTo>
                    <a:pt x="117" y="98"/>
                  </a:lnTo>
                  <a:lnTo>
                    <a:pt x="132" y="92"/>
                  </a:lnTo>
                  <a:lnTo>
                    <a:pt x="148" y="86"/>
                  </a:lnTo>
                  <a:lnTo>
                    <a:pt x="165" y="82"/>
                  </a:lnTo>
                  <a:lnTo>
                    <a:pt x="181" y="79"/>
                  </a:lnTo>
                  <a:lnTo>
                    <a:pt x="199" y="78"/>
                  </a:lnTo>
                  <a:lnTo>
                    <a:pt x="217" y="78"/>
                  </a:lnTo>
                  <a:lnTo>
                    <a:pt x="224" y="79"/>
                  </a:lnTo>
                  <a:lnTo>
                    <a:pt x="233" y="80"/>
                  </a:lnTo>
                  <a:lnTo>
                    <a:pt x="242" y="82"/>
                  </a:lnTo>
                  <a:lnTo>
                    <a:pt x="250" y="84"/>
                  </a:lnTo>
                  <a:lnTo>
                    <a:pt x="259" y="87"/>
                  </a:lnTo>
                  <a:lnTo>
                    <a:pt x="267" y="91"/>
                  </a:lnTo>
                  <a:lnTo>
                    <a:pt x="277" y="95"/>
                  </a:lnTo>
                  <a:lnTo>
                    <a:pt x="286" y="100"/>
                  </a:lnTo>
                  <a:lnTo>
                    <a:pt x="326" y="35"/>
                  </a:lnTo>
                  <a:lnTo>
                    <a:pt x="312" y="27"/>
                  </a:lnTo>
                  <a:lnTo>
                    <a:pt x="300" y="21"/>
                  </a:lnTo>
                  <a:lnTo>
                    <a:pt x="287" y="15"/>
                  </a:lnTo>
                  <a:lnTo>
                    <a:pt x="273" y="10"/>
                  </a:lnTo>
                  <a:lnTo>
                    <a:pt x="260" y="7"/>
                  </a:lnTo>
                  <a:lnTo>
                    <a:pt x="247" y="4"/>
                  </a:lnTo>
                  <a:lnTo>
                    <a:pt x="233" y="2"/>
                  </a:lnTo>
                  <a:lnTo>
                    <a:pt x="220" y="1"/>
                  </a:lnTo>
                  <a:lnTo>
                    <a:pt x="196" y="0"/>
                  </a:lnTo>
                  <a:lnTo>
                    <a:pt x="172" y="2"/>
                  </a:lnTo>
                  <a:lnTo>
                    <a:pt x="148" y="6"/>
                  </a:lnTo>
                  <a:lnTo>
                    <a:pt x="126" y="12"/>
                  </a:lnTo>
                  <a:lnTo>
                    <a:pt x="105" y="19"/>
                  </a:lnTo>
                  <a:lnTo>
                    <a:pt x="86" y="28"/>
                  </a:lnTo>
                  <a:lnTo>
                    <a:pt x="67" y="36"/>
                  </a:lnTo>
                  <a:lnTo>
                    <a:pt x="51" y="44"/>
                  </a:lnTo>
                  <a:lnTo>
                    <a:pt x="23" y="60"/>
                  </a:lnTo>
                  <a:lnTo>
                    <a:pt x="3" y="74"/>
                  </a:lnTo>
                  <a:lnTo>
                    <a:pt x="0" y="75"/>
                  </a:lnTo>
                  <a:lnTo>
                    <a:pt x="46" y="13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4" name="Freeform 642"/>
            <p:cNvSpPr>
              <a:spLocks/>
            </p:cNvSpPr>
            <p:nvPr/>
          </p:nvSpPr>
          <p:spPr bwMode="auto">
            <a:xfrm>
              <a:off x="2910" y="1404"/>
              <a:ext cx="41" cy="55"/>
            </a:xfrm>
            <a:custGeom>
              <a:avLst/>
              <a:gdLst>
                <a:gd name="T0" fmla="*/ 0 w 654"/>
                <a:gd name="T1" fmla="*/ 0 h 884"/>
                <a:gd name="T2" fmla="*/ 0 w 654"/>
                <a:gd name="T3" fmla="*/ 0 h 884"/>
                <a:gd name="T4" fmla="*/ 0 w 654"/>
                <a:gd name="T5" fmla="*/ 0 h 884"/>
                <a:gd name="T6" fmla="*/ 0 w 654"/>
                <a:gd name="T7" fmla="*/ 0 h 884"/>
                <a:gd name="T8" fmla="*/ 0 w 654"/>
                <a:gd name="T9" fmla="*/ 0 h 884"/>
                <a:gd name="T10" fmla="*/ 0 w 654"/>
                <a:gd name="T11" fmla="*/ 0 h 884"/>
                <a:gd name="T12" fmla="*/ 0 w 654"/>
                <a:gd name="T13" fmla="*/ 0 h 884"/>
                <a:gd name="T14" fmla="*/ 0 w 654"/>
                <a:gd name="T15" fmla="*/ 0 h 884"/>
                <a:gd name="T16" fmla="*/ 0 w 654"/>
                <a:gd name="T17" fmla="*/ 0 h 884"/>
                <a:gd name="T18" fmla="*/ 0 w 654"/>
                <a:gd name="T19" fmla="*/ 0 h 884"/>
                <a:gd name="T20" fmla="*/ 0 w 654"/>
                <a:gd name="T21" fmla="*/ 0 h 884"/>
                <a:gd name="T22" fmla="*/ 0 w 654"/>
                <a:gd name="T23" fmla="*/ 0 h 884"/>
                <a:gd name="T24" fmla="*/ 0 w 654"/>
                <a:gd name="T25" fmla="*/ 0 h 884"/>
                <a:gd name="T26" fmla="*/ 0 w 654"/>
                <a:gd name="T27" fmla="*/ 0 h 884"/>
                <a:gd name="T28" fmla="*/ 0 w 654"/>
                <a:gd name="T29" fmla="*/ 0 h 884"/>
                <a:gd name="T30" fmla="*/ 0 w 654"/>
                <a:gd name="T31" fmla="*/ 0 h 884"/>
                <a:gd name="T32" fmla="*/ 0 w 654"/>
                <a:gd name="T33" fmla="*/ 0 h 884"/>
                <a:gd name="T34" fmla="*/ 0 w 654"/>
                <a:gd name="T35" fmla="*/ 0 h 884"/>
                <a:gd name="T36" fmla="*/ 0 w 654"/>
                <a:gd name="T37" fmla="*/ 0 h 884"/>
                <a:gd name="T38" fmla="*/ 0 w 654"/>
                <a:gd name="T39" fmla="*/ 0 h 884"/>
                <a:gd name="T40" fmla="*/ 0 w 654"/>
                <a:gd name="T41" fmla="*/ 0 h 884"/>
                <a:gd name="T42" fmla="*/ 0 w 654"/>
                <a:gd name="T43" fmla="*/ 0 h 884"/>
                <a:gd name="T44" fmla="*/ 0 w 654"/>
                <a:gd name="T45" fmla="*/ 0 h 884"/>
                <a:gd name="T46" fmla="*/ 0 w 654"/>
                <a:gd name="T47" fmla="*/ 0 h 884"/>
                <a:gd name="T48" fmla="*/ 0 w 654"/>
                <a:gd name="T49" fmla="*/ 0 h 884"/>
                <a:gd name="T50" fmla="*/ 0 w 654"/>
                <a:gd name="T51" fmla="*/ 0 h 884"/>
                <a:gd name="T52" fmla="*/ 0 w 654"/>
                <a:gd name="T53" fmla="*/ 0 h 884"/>
                <a:gd name="T54" fmla="*/ 0 w 654"/>
                <a:gd name="T55" fmla="*/ 0 h 884"/>
                <a:gd name="T56" fmla="*/ 0 w 654"/>
                <a:gd name="T57" fmla="*/ 0 h 884"/>
                <a:gd name="T58" fmla="*/ 0 w 654"/>
                <a:gd name="T59" fmla="*/ 0 h 884"/>
                <a:gd name="T60" fmla="*/ 0 w 654"/>
                <a:gd name="T61" fmla="*/ 0 h 884"/>
                <a:gd name="T62" fmla="*/ 0 w 654"/>
                <a:gd name="T63" fmla="*/ 0 h 8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54"/>
                <a:gd name="T97" fmla="*/ 0 h 884"/>
                <a:gd name="T98" fmla="*/ 654 w 654"/>
                <a:gd name="T99" fmla="*/ 884 h 8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54" h="884">
                  <a:moveTo>
                    <a:pt x="77" y="882"/>
                  </a:moveTo>
                  <a:lnTo>
                    <a:pt x="77" y="884"/>
                  </a:lnTo>
                  <a:lnTo>
                    <a:pt x="82" y="852"/>
                  </a:lnTo>
                  <a:lnTo>
                    <a:pt x="88" y="820"/>
                  </a:lnTo>
                  <a:lnTo>
                    <a:pt x="95" y="790"/>
                  </a:lnTo>
                  <a:lnTo>
                    <a:pt x="103" y="760"/>
                  </a:lnTo>
                  <a:lnTo>
                    <a:pt x="113" y="729"/>
                  </a:lnTo>
                  <a:lnTo>
                    <a:pt x="123" y="700"/>
                  </a:lnTo>
                  <a:lnTo>
                    <a:pt x="134" y="671"/>
                  </a:lnTo>
                  <a:lnTo>
                    <a:pt x="147" y="641"/>
                  </a:lnTo>
                  <a:lnTo>
                    <a:pt x="160" y="613"/>
                  </a:lnTo>
                  <a:lnTo>
                    <a:pt x="174" y="585"/>
                  </a:lnTo>
                  <a:lnTo>
                    <a:pt x="190" y="557"/>
                  </a:lnTo>
                  <a:lnTo>
                    <a:pt x="205" y="529"/>
                  </a:lnTo>
                  <a:lnTo>
                    <a:pt x="221" y="503"/>
                  </a:lnTo>
                  <a:lnTo>
                    <a:pt x="239" y="476"/>
                  </a:lnTo>
                  <a:lnTo>
                    <a:pt x="257" y="450"/>
                  </a:lnTo>
                  <a:lnTo>
                    <a:pt x="277" y="424"/>
                  </a:lnTo>
                  <a:lnTo>
                    <a:pt x="296" y="398"/>
                  </a:lnTo>
                  <a:lnTo>
                    <a:pt x="317" y="374"/>
                  </a:lnTo>
                  <a:lnTo>
                    <a:pt x="337" y="348"/>
                  </a:lnTo>
                  <a:lnTo>
                    <a:pt x="359" y="325"/>
                  </a:lnTo>
                  <a:lnTo>
                    <a:pt x="381" y="300"/>
                  </a:lnTo>
                  <a:lnTo>
                    <a:pt x="404" y="276"/>
                  </a:lnTo>
                  <a:lnTo>
                    <a:pt x="426" y="254"/>
                  </a:lnTo>
                  <a:lnTo>
                    <a:pt x="450" y="230"/>
                  </a:lnTo>
                  <a:lnTo>
                    <a:pt x="475" y="208"/>
                  </a:lnTo>
                  <a:lnTo>
                    <a:pt x="499" y="186"/>
                  </a:lnTo>
                  <a:lnTo>
                    <a:pt x="524" y="165"/>
                  </a:lnTo>
                  <a:lnTo>
                    <a:pt x="549" y="143"/>
                  </a:lnTo>
                  <a:lnTo>
                    <a:pt x="601" y="102"/>
                  </a:lnTo>
                  <a:lnTo>
                    <a:pt x="654" y="62"/>
                  </a:lnTo>
                  <a:lnTo>
                    <a:pt x="608" y="0"/>
                  </a:lnTo>
                  <a:lnTo>
                    <a:pt x="553" y="41"/>
                  </a:lnTo>
                  <a:lnTo>
                    <a:pt x="500" y="84"/>
                  </a:lnTo>
                  <a:lnTo>
                    <a:pt x="473" y="105"/>
                  </a:lnTo>
                  <a:lnTo>
                    <a:pt x="448" y="128"/>
                  </a:lnTo>
                  <a:lnTo>
                    <a:pt x="422" y="151"/>
                  </a:lnTo>
                  <a:lnTo>
                    <a:pt x="398" y="174"/>
                  </a:lnTo>
                  <a:lnTo>
                    <a:pt x="373" y="199"/>
                  </a:lnTo>
                  <a:lnTo>
                    <a:pt x="348" y="222"/>
                  </a:lnTo>
                  <a:lnTo>
                    <a:pt x="325" y="248"/>
                  </a:lnTo>
                  <a:lnTo>
                    <a:pt x="301" y="272"/>
                  </a:lnTo>
                  <a:lnTo>
                    <a:pt x="279" y="298"/>
                  </a:lnTo>
                  <a:lnTo>
                    <a:pt x="256" y="324"/>
                  </a:lnTo>
                  <a:lnTo>
                    <a:pt x="235" y="350"/>
                  </a:lnTo>
                  <a:lnTo>
                    <a:pt x="214" y="378"/>
                  </a:lnTo>
                  <a:lnTo>
                    <a:pt x="195" y="406"/>
                  </a:lnTo>
                  <a:lnTo>
                    <a:pt x="175" y="433"/>
                  </a:lnTo>
                  <a:lnTo>
                    <a:pt x="157" y="462"/>
                  </a:lnTo>
                  <a:lnTo>
                    <a:pt x="138" y="491"/>
                  </a:lnTo>
                  <a:lnTo>
                    <a:pt x="122" y="519"/>
                  </a:lnTo>
                  <a:lnTo>
                    <a:pt x="106" y="549"/>
                  </a:lnTo>
                  <a:lnTo>
                    <a:pt x="90" y="580"/>
                  </a:lnTo>
                  <a:lnTo>
                    <a:pt x="76" y="610"/>
                  </a:lnTo>
                  <a:lnTo>
                    <a:pt x="62" y="641"/>
                  </a:lnTo>
                  <a:lnTo>
                    <a:pt x="50" y="673"/>
                  </a:lnTo>
                  <a:lnTo>
                    <a:pt x="39" y="706"/>
                  </a:lnTo>
                  <a:lnTo>
                    <a:pt x="29" y="738"/>
                  </a:lnTo>
                  <a:lnTo>
                    <a:pt x="20" y="771"/>
                  </a:lnTo>
                  <a:lnTo>
                    <a:pt x="12" y="804"/>
                  </a:lnTo>
                  <a:lnTo>
                    <a:pt x="5" y="839"/>
                  </a:lnTo>
                  <a:lnTo>
                    <a:pt x="0" y="873"/>
                  </a:lnTo>
                  <a:lnTo>
                    <a:pt x="0" y="874"/>
                  </a:lnTo>
                  <a:lnTo>
                    <a:pt x="77" y="88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5" name="Freeform 643"/>
            <p:cNvSpPr>
              <a:spLocks/>
            </p:cNvSpPr>
            <p:nvPr/>
          </p:nvSpPr>
          <p:spPr bwMode="auto">
            <a:xfrm>
              <a:off x="2910" y="1459"/>
              <a:ext cx="21" cy="11"/>
            </a:xfrm>
            <a:custGeom>
              <a:avLst/>
              <a:gdLst>
                <a:gd name="T0" fmla="*/ 0 w 334"/>
                <a:gd name="T1" fmla="*/ 0 h 183"/>
                <a:gd name="T2" fmla="*/ 0 w 334"/>
                <a:gd name="T3" fmla="*/ 0 h 183"/>
                <a:gd name="T4" fmla="*/ 0 w 334"/>
                <a:gd name="T5" fmla="*/ 0 h 183"/>
                <a:gd name="T6" fmla="*/ 0 w 334"/>
                <a:gd name="T7" fmla="*/ 0 h 183"/>
                <a:gd name="T8" fmla="*/ 0 w 334"/>
                <a:gd name="T9" fmla="*/ 0 h 183"/>
                <a:gd name="T10" fmla="*/ 0 w 334"/>
                <a:gd name="T11" fmla="*/ 0 h 183"/>
                <a:gd name="T12" fmla="*/ 0 w 334"/>
                <a:gd name="T13" fmla="*/ 0 h 183"/>
                <a:gd name="T14" fmla="*/ 0 w 334"/>
                <a:gd name="T15" fmla="*/ 0 h 183"/>
                <a:gd name="T16" fmla="*/ 0 w 334"/>
                <a:gd name="T17" fmla="*/ 0 h 183"/>
                <a:gd name="T18" fmla="*/ 0 w 334"/>
                <a:gd name="T19" fmla="*/ 0 h 183"/>
                <a:gd name="T20" fmla="*/ 0 w 334"/>
                <a:gd name="T21" fmla="*/ 0 h 183"/>
                <a:gd name="T22" fmla="*/ 0 w 334"/>
                <a:gd name="T23" fmla="*/ 0 h 183"/>
                <a:gd name="T24" fmla="*/ 0 w 334"/>
                <a:gd name="T25" fmla="*/ 0 h 183"/>
                <a:gd name="T26" fmla="*/ 0 w 334"/>
                <a:gd name="T27" fmla="*/ 0 h 183"/>
                <a:gd name="T28" fmla="*/ 0 w 334"/>
                <a:gd name="T29" fmla="*/ 0 h 183"/>
                <a:gd name="T30" fmla="*/ 0 w 334"/>
                <a:gd name="T31" fmla="*/ 0 h 183"/>
                <a:gd name="T32" fmla="*/ 0 w 334"/>
                <a:gd name="T33" fmla="*/ 0 h 183"/>
                <a:gd name="T34" fmla="*/ 0 w 334"/>
                <a:gd name="T35" fmla="*/ 0 h 183"/>
                <a:gd name="T36" fmla="*/ 0 w 334"/>
                <a:gd name="T37" fmla="*/ 0 h 183"/>
                <a:gd name="T38" fmla="*/ 0 w 334"/>
                <a:gd name="T39" fmla="*/ 0 h 183"/>
                <a:gd name="T40" fmla="*/ 0 w 334"/>
                <a:gd name="T41" fmla="*/ 0 h 183"/>
                <a:gd name="T42" fmla="*/ 0 w 334"/>
                <a:gd name="T43" fmla="*/ 0 h 183"/>
                <a:gd name="T44" fmla="*/ 0 w 334"/>
                <a:gd name="T45" fmla="*/ 0 h 183"/>
                <a:gd name="T46" fmla="*/ 0 w 334"/>
                <a:gd name="T47" fmla="*/ 0 h 183"/>
                <a:gd name="T48" fmla="*/ 0 w 334"/>
                <a:gd name="T49" fmla="*/ 0 h 183"/>
                <a:gd name="T50" fmla="*/ 0 w 334"/>
                <a:gd name="T51" fmla="*/ 0 h 183"/>
                <a:gd name="T52" fmla="*/ 0 w 334"/>
                <a:gd name="T53" fmla="*/ 0 h 183"/>
                <a:gd name="T54" fmla="*/ 0 w 334"/>
                <a:gd name="T55" fmla="*/ 0 h 183"/>
                <a:gd name="T56" fmla="*/ 0 w 334"/>
                <a:gd name="T57" fmla="*/ 0 h 183"/>
                <a:gd name="T58" fmla="*/ 0 w 334"/>
                <a:gd name="T59" fmla="*/ 0 h 183"/>
                <a:gd name="T60" fmla="*/ 0 w 334"/>
                <a:gd name="T61" fmla="*/ 0 h 183"/>
                <a:gd name="T62" fmla="*/ 0 w 334"/>
                <a:gd name="T63" fmla="*/ 0 h 183"/>
                <a:gd name="T64" fmla="*/ 0 w 334"/>
                <a:gd name="T65" fmla="*/ 0 h 183"/>
                <a:gd name="T66" fmla="*/ 0 w 334"/>
                <a:gd name="T67" fmla="*/ 0 h 183"/>
                <a:gd name="T68" fmla="*/ 0 w 334"/>
                <a:gd name="T69" fmla="*/ 0 h 183"/>
                <a:gd name="T70" fmla="*/ 0 w 334"/>
                <a:gd name="T71" fmla="*/ 0 h 183"/>
                <a:gd name="T72" fmla="*/ 0 w 334"/>
                <a:gd name="T73" fmla="*/ 0 h 183"/>
                <a:gd name="T74" fmla="*/ 0 w 334"/>
                <a:gd name="T75" fmla="*/ 0 h 183"/>
                <a:gd name="T76" fmla="*/ 0 w 334"/>
                <a:gd name="T77" fmla="*/ 0 h 183"/>
                <a:gd name="T78" fmla="*/ 0 w 334"/>
                <a:gd name="T79" fmla="*/ 0 h 183"/>
                <a:gd name="T80" fmla="*/ 0 w 334"/>
                <a:gd name="T81" fmla="*/ 0 h 183"/>
                <a:gd name="T82" fmla="*/ 0 w 334"/>
                <a:gd name="T83" fmla="*/ 0 h 183"/>
                <a:gd name="T84" fmla="*/ 0 w 334"/>
                <a:gd name="T85" fmla="*/ 0 h 183"/>
                <a:gd name="T86" fmla="*/ 0 w 334"/>
                <a:gd name="T87" fmla="*/ 0 h 183"/>
                <a:gd name="T88" fmla="*/ 0 w 334"/>
                <a:gd name="T89" fmla="*/ 0 h 183"/>
                <a:gd name="T90" fmla="*/ 0 w 334"/>
                <a:gd name="T91" fmla="*/ 0 h 183"/>
                <a:gd name="T92" fmla="*/ 0 w 334"/>
                <a:gd name="T93" fmla="*/ 0 h 183"/>
                <a:gd name="T94" fmla="*/ 0 w 334"/>
                <a:gd name="T95" fmla="*/ 0 h 183"/>
                <a:gd name="T96" fmla="*/ 0 w 334"/>
                <a:gd name="T97" fmla="*/ 0 h 183"/>
                <a:gd name="T98" fmla="*/ 0 w 334"/>
                <a:gd name="T99" fmla="*/ 0 h 183"/>
                <a:gd name="T100" fmla="*/ 0 w 334"/>
                <a:gd name="T101" fmla="*/ 0 h 183"/>
                <a:gd name="T102" fmla="*/ 0 w 334"/>
                <a:gd name="T103" fmla="*/ 0 h 183"/>
                <a:gd name="T104" fmla="*/ 0 w 334"/>
                <a:gd name="T105" fmla="*/ 0 h 183"/>
                <a:gd name="T106" fmla="*/ 0 w 334"/>
                <a:gd name="T107" fmla="*/ 0 h 183"/>
                <a:gd name="T108" fmla="*/ 0 w 334"/>
                <a:gd name="T109" fmla="*/ 0 h 183"/>
                <a:gd name="T110" fmla="*/ 0 w 334"/>
                <a:gd name="T111" fmla="*/ 0 h 183"/>
                <a:gd name="T112" fmla="*/ 0 w 334"/>
                <a:gd name="T113" fmla="*/ 0 h 18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4"/>
                <a:gd name="T172" fmla="*/ 0 h 183"/>
                <a:gd name="T173" fmla="*/ 334 w 334"/>
                <a:gd name="T174" fmla="*/ 183 h 18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4" h="183">
                  <a:moveTo>
                    <a:pt x="299" y="86"/>
                  </a:moveTo>
                  <a:lnTo>
                    <a:pt x="301" y="85"/>
                  </a:lnTo>
                  <a:lnTo>
                    <a:pt x="284" y="92"/>
                  </a:lnTo>
                  <a:lnTo>
                    <a:pt x="264" y="97"/>
                  </a:lnTo>
                  <a:lnTo>
                    <a:pt x="244" y="101"/>
                  </a:lnTo>
                  <a:lnTo>
                    <a:pt x="222" y="104"/>
                  </a:lnTo>
                  <a:lnTo>
                    <a:pt x="201" y="105"/>
                  </a:lnTo>
                  <a:lnTo>
                    <a:pt x="179" y="105"/>
                  </a:lnTo>
                  <a:lnTo>
                    <a:pt x="170" y="105"/>
                  </a:lnTo>
                  <a:lnTo>
                    <a:pt x="160" y="103"/>
                  </a:lnTo>
                  <a:lnTo>
                    <a:pt x="151" y="102"/>
                  </a:lnTo>
                  <a:lnTo>
                    <a:pt x="141" y="100"/>
                  </a:lnTo>
                  <a:lnTo>
                    <a:pt x="133" y="97"/>
                  </a:lnTo>
                  <a:lnTo>
                    <a:pt x="125" y="94"/>
                  </a:lnTo>
                  <a:lnTo>
                    <a:pt x="118" y="91"/>
                  </a:lnTo>
                  <a:lnTo>
                    <a:pt x="112" y="88"/>
                  </a:lnTo>
                  <a:lnTo>
                    <a:pt x="105" y="84"/>
                  </a:lnTo>
                  <a:lnTo>
                    <a:pt x="100" y="80"/>
                  </a:lnTo>
                  <a:lnTo>
                    <a:pt x="95" y="75"/>
                  </a:lnTo>
                  <a:lnTo>
                    <a:pt x="91" y="70"/>
                  </a:lnTo>
                  <a:lnTo>
                    <a:pt x="87" y="65"/>
                  </a:lnTo>
                  <a:lnTo>
                    <a:pt x="84" y="59"/>
                  </a:lnTo>
                  <a:lnTo>
                    <a:pt x="82" y="53"/>
                  </a:lnTo>
                  <a:lnTo>
                    <a:pt x="80" y="46"/>
                  </a:lnTo>
                  <a:lnTo>
                    <a:pt x="78" y="39"/>
                  </a:lnTo>
                  <a:lnTo>
                    <a:pt x="77" y="29"/>
                  </a:lnTo>
                  <a:lnTo>
                    <a:pt x="77" y="19"/>
                  </a:lnTo>
                  <a:lnTo>
                    <a:pt x="78" y="8"/>
                  </a:lnTo>
                  <a:lnTo>
                    <a:pt x="1" y="0"/>
                  </a:lnTo>
                  <a:lnTo>
                    <a:pt x="0" y="17"/>
                  </a:lnTo>
                  <a:lnTo>
                    <a:pt x="0" y="33"/>
                  </a:lnTo>
                  <a:lnTo>
                    <a:pt x="1" y="50"/>
                  </a:lnTo>
                  <a:lnTo>
                    <a:pt x="5" y="65"/>
                  </a:lnTo>
                  <a:lnTo>
                    <a:pt x="9" y="80"/>
                  </a:lnTo>
                  <a:lnTo>
                    <a:pt x="15" y="93"/>
                  </a:lnTo>
                  <a:lnTo>
                    <a:pt x="22" y="106"/>
                  </a:lnTo>
                  <a:lnTo>
                    <a:pt x="31" y="117"/>
                  </a:lnTo>
                  <a:lnTo>
                    <a:pt x="40" y="129"/>
                  </a:lnTo>
                  <a:lnTo>
                    <a:pt x="50" y="138"/>
                  </a:lnTo>
                  <a:lnTo>
                    <a:pt x="60" y="147"/>
                  </a:lnTo>
                  <a:lnTo>
                    <a:pt x="72" y="154"/>
                  </a:lnTo>
                  <a:lnTo>
                    <a:pt x="84" y="161"/>
                  </a:lnTo>
                  <a:lnTo>
                    <a:pt x="96" y="166"/>
                  </a:lnTo>
                  <a:lnTo>
                    <a:pt x="110" y="171"/>
                  </a:lnTo>
                  <a:lnTo>
                    <a:pt x="122" y="175"/>
                  </a:lnTo>
                  <a:lnTo>
                    <a:pt x="135" y="178"/>
                  </a:lnTo>
                  <a:lnTo>
                    <a:pt x="149" y="180"/>
                  </a:lnTo>
                  <a:lnTo>
                    <a:pt x="162" y="182"/>
                  </a:lnTo>
                  <a:lnTo>
                    <a:pt x="176" y="183"/>
                  </a:lnTo>
                  <a:lnTo>
                    <a:pt x="203" y="183"/>
                  </a:lnTo>
                  <a:lnTo>
                    <a:pt x="231" y="181"/>
                  </a:lnTo>
                  <a:lnTo>
                    <a:pt x="257" y="178"/>
                  </a:lnTo>
                  <a:lnTo>
                    <a:pt x="283" y="172"/>
                  </a:lnTo>
                  <a:lnTo>
                    <a:pt x="307" y="165"/>
                  </a:lnTo>
                  <a:lnTo>
                    <a:pt x="331" y="156"/>
                  </a:lnTo>
                  <a:lnTo>
                    <a:pt x="334" y="155"/>
                  </a:lnTo>
                  <a:lnTo>
                    <a:pt x="299" y="8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6" name="Freeform 644"/>
            <p:cNvSpPr>
              <a:spLocks/>
            </p:cNvSpPr>
            <p:nvPr/>
          </p:nvSpPr>
          <p:spPr bwMode="auto">
            <a:xfrm>
              <a:off x="2929" y="1436"/>
              <a:ext cx="44" cy="33"/>
            </a:xfrm>
            <a:custGeom>
              <a:avLst/>
              <a:gdLst>
                <a:gd name="T0" fmla="*/ 0 w 711"/>
                <a:gd name="T1" fmla="*/ 0 h 514"/>
                <a:gd name="T2" fmla="*/ 0 w 711"/>
                <a:gd name="T3" fmla="*/ 0 h 514"/>
                <a:gd name="T4" fmla="*/ 0 w 711"/>
                <a:gd name="T5" fmla="*/ 0 h 514"/>
                <a:gd name="T6" fmla="*/ 0 w 711"/>
                <a:gd name="T7" fmla="*/ 0 h 514"/>
                <a:gd name="T8" fmla="*/ 0 w 711"/>
                <a:gd name="T9" fmla="*/ 0 h 514"/>
                <a:gd name="T10" fmla="*/ 0 w 711"/>
                <a:gd name="T11" fmla="*/ 0 h 514"/>
                <a:gd name="T12" fmla="*/ 0 w 711"/>
                <a:gd name="T13" fmla="*/ 0 h 514"/>
                <a:gd name="T14" fmla="*/ 0 w 711"/>
                <a:gd name="T15" fmla="*/ 0 h 514"/>
                <a:gd name="T16" fmla="*/ 0 w 711"/>
                <a:gd name="T17" fmla="*/ 0 h 514"/>
                <a:gd name="T18" fmla="*/ 0 w 711"/>
                <a:gd name="T19" fmla="*/ 0 h 514"/>
                <a:gd name="T20" fmla="*/ 0 w 711"/>
                <a:gd name="T21" fmla="*/ 0 h 514"/>
                <a:gd name="T22" fmla="*/ 0 w 711"/>
                <a:gd name="T23" fmla="*/ 0 h 514"/>
                <a:gd name="T24" fmla="*/ 0 w 711"/>
                <a:gd name="T25" fmla="*/ 0 h 514"/>
                <a:gd name="T26" fmla="*/ 0 w 711"/>
                <a:gd name="T27" fmla="*/ 0 h 514"/>
                <a:gd name="T28" fmla="*/ 0 w 711"/>
                <a:gd name="T29" fmla="*/ 0 h 514"/>
                <a:gd name="T30" fmla="*/ 0 w 711"/>
                <a:gd name="T31" fmla="*/ 0 h 514"/>
                <a:gd name="T32" fmla="*/ 0 w 711"/>
                <a:gd name="T33" fmla="*/ 0 h 514"/>
                <a:gd name="T34" fmla="*/ 0 w 711"/>
                <a:gd name="T35" fmla="*/ 0 h 514"/>
                <a:gd name="T36" fmla="*/ 0 w 711"/>
                <a:gd name="T37" fmla="*/ 0 h 514"/>
                <a:gd name="T38" fmla="*/ 0 w 711"/>
                <a:gd name="T39" fmla="*/ 0 h 514"/>
                <a:gd name="T40" fmla="*/ 0 w 711"/>
                <a:gd name="T41" fmla="*/ 0 h 514"/>
                <a:gd name="T42" fmla="*/ 0 w 711"/>
                <a:gd name="T43" fmla="*/ 0 h 514"/>
                <a:gd name="T44" fmla="*/ 0 w 711"/>
                <a:gd name="T45" fmla="*/ 0 h 514"/>
                <a:gd name="T46" fmla="*/ 0 w 711"/>
                <a:gd name="T47" fmla="*/ 0 h 514"/>
                <a:gd name="T48" fmla="*/ 0 w 711"/>
                <a:gd name="T49" fmla="*/ 0 h 514"/>
                <a:gd name="T50" fmla="*/ 0 w 711"/>
                <a:gd name="T51" fmla="*/ 0 h 514"/>
                <a:gd name="T52" fmla="*/ 0 w 711"/>
                <a:gd name="T53" fmla="*/ 0 h 514"/>
                <a:gd name="T54" fmla="*/ 0 w 711"/>
                <a:gd name="T55" fmla="*/ 0 h 514"/>
                <a:gd name="T56" fmla="*/ 0 w 711"/>
                <a:gd name="T57" fmla="*/ 0 h 5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11"/>
                <a:gd name="T88" fmla="*/ 0 h 514"/>
                <a:gd name="T89" fmla="*/ 711 w 711"/>
                <a:gd name="T90" fmla="*/ 514 h 51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11" h="514">
                  <a:moveTo>
                    <a:pt x="664" y="0"/>
                  </a:moveTo>
                  <a:lnTo>
                    <a:pt x="665" y="0"/>
                  </a:lnTo>
                  <a:lnTo>
                    <a:pt x="583" y="59"/>
                  </a:lnTo>
                  <a:lnTo>
                    <a:pt x="503" y="118"/>
                  </a:lnTo>
                  <a:lnTo>
                    <a:pt x="423" y="177"/>
                  </a:lnTo>
                  <a:lnTo>
                    <a:pt x="341" y="237"/>
                  </a:lnTo>
                  <a:lnTo>
                    <a:pt x="300" y="264"/>
                  </a:lnTo>
                  <a:lnTo>
                    <a:pt x="257" y="293"/>
                  </a:lnTo>
                  <a:lnTo>
                    <a:pt x="216" y="321"/>
                  </a:lnTo>
                  <a:lnTo>
                    <a:pt x="174" y="347"/>
                  </a:lnTo>
                  <a:lnTo>
                    <a:pt x="131" y="373"/>
                  </a:lnTo>
                  <a:lnTo>
                    <a:pt x="88" y="398"/>
                  </a:lnTo>
                  <a:lnTo>
                    <a:pt x="44" y="422"/>
                  </a:lnTo>
                  <a:lnTo>
                    <a:pt x="0" y="445"/>
                  </a:lnTo>
                  <a:lnTo>
                    <a:pt x="35" y="514"/>
                  </a:lnTo>
                  <a:lnTo>
                    <a:pt x="81" y="490"/>
                  </a:lnTo>
                  <a:lnTo>
                    <a:pt x="126" y="465"/>
                  </a:lnTo>
                  <a:lnTo>
                    <a:pt x="170" y="440"/>
                  </a:lnTo>
                  <a:lnTo>
                    <a:pt x="214" y="413"/>
                  </a:lnTo>
                  <a:lnTo>
                    <a:pt x="259" y="385"/>
                  </a:lnTo>
                  <a:lnTo>
                    <a:pt x="301" y="357"/>
                  </a:lnTo>
                  <a:lnTo>
                    <a:pt x="344" y="328"/>
                  </a:lnTo>
                  <a:lnTo>
                    <a:pt x="386" y="299"/>
                  </a:lnTo>
                  <a:lnTo>
                    <a:pt x="468" y="240"/>
                  </a:lnTo>
                  <a:lnTo>
                    <a:pt x="549" y="180"/>
                  </a:lnTo>
                  <a:lnTo>
                    <a:pt x="630" y="121"/>
                  </a:lnTo>
                  <a:lnTo>
                    <a:pt x="711" y="63"/>
                  </a:lnTo>
                  <a:lnTo>
                    <a:pt x="664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7" name="Freeform 645"/>
            <p:cNvSpPr>
              <a:spLocks/>
            </p:cNvSpPr>
            <p:nvPr/>
          </p:nvSpPr>
          <p:spPr bwMode="auto">
            <a:xfrm>
              <a:off x="2965" y="1403"/>
              <a:ext cx="13" cy="37"/>
            </a:xfrm>
            <a:custGeom>
              <a:avLst/>
              <a:gdLst>
                <a:gd name="T0" fmla="*/ 0 w 208"/>
                <a:gd name="T1" fmla="*/ 0 h 601"/>
                <a:gd name="T2" fmla="*/ 0 w 208"/>
                <a:gd name="T3" fmla="*/ 0 h 601"/>
                <a:gd name="T4" fmla="*/ 0 w 208"/>
                <a:gd name="T5" fmla="*/ 0 h 601"/>
                <a:gd name="T6" fmla="*/ 0 w 208"/>
                <a:gd name="T7" fmla="*/ 0 h 601"/>
                <a:gd name="T8" fmla="*/ 0 w 208"/>
                <a:gd name="T9" fmla="*/ 0 h 601"/>
                <a:gd name="T10" fmla="*/ 0 w 208"/>
                <a:gd name="T11" fmla="*/ 0 h 601"/>
                <a:gd name="T12" fmla="*/ 0 w 208"/>
                <a:gd name="T13" fmla="*/ 0 h 601"/>
                <a:gd name="T14" fmla="*/ 0 w 208"/>
                <a:gd name="T15" fmla="*/ 0 h 601"/>
                <a:gd name="T16" fmla="*/ 0 w 208"/>
                <a:gd name="T17" fmla="*/ 0 h 601"/>
                <a:gd name="T18" fmla="*/ 0 w 208"/>
                <a:gd name="T19" fmla="*/ 0 h 601"/>
                <a:gd name="T20" fmla="*/ 0 w 208"/>
                <a:gd name="T21" fmla="*/ 0 h 601"/>
                <a:gd name="T22" fmla="*/ 0 w 208"/>
                <a:gd name="T23" fmla="*/ 0 h 601"/>
                <a:gd name="T24" fmla="*/ 0 w 208"/>
                <a:gd name="T25" fmla="*/ 0 h 601"/>
                <a:gd name="T26" fmla="*/ 0 w 208"/>
                <a:gd name="T27" fmla="*/ 0 h 601"/>
                <a:gd name="T28" fmla="*/ 0 w 208"/>
                <a:gd name="T29" fmla="*/ 0 h 601"/>
                <a:gd name="T30" fmla="*/ 0 w 208"/>
                <a:gd name="T31" fmla="*/ 0 h 601"/>
                <a:gd name="T32" fmla="*/ 0 w 208"/>
                <a:gd name="T33" fmla="*/ 0 h 601"/>
                <a:gd name="T34" fmla="*/ 0 w 208"/>
                <a:gd name="T35" fmla="*/ 0 h 601"/>
                <a:gd name="T36" fmla="*/ 0 w 208"/>
                <a:gd name="T37" fmla="*/ 0 h 601"/>
                <a:gd name="T38" fmla="*/ 0 w 208"/>
                <a:gd name="T39" fmla="*/ 0 h 601"/>
                <a:gd name="T40" fmla="*/ 0 w 208"/>
                <a:gd name="T41" fmla="*/ 0 h 601"/>
                <a:gd name="T42" fmla="*/ 0 w 208"/>
                <a:gd name="T43" fmla="*/ 0 h 601"/>
                <a:gd name="T44" fmla="*/ 0 w 208"/>
                <a:gd name="T45" fmla="*/ 0 h 601"/>
                <a:gd name="T46" fmla="*/ 0 w 208"/>
                <a:gd name="T47" fmla="*/ 0 h 601"/>
                <a:gd name="T48" fmla="*/ 0 w 208"/>
                <a:gd name="T49" fmla="*/ 0 h 601"/>
                <a:gd name="T50" fmla="*/ 0 w 208"/>
                <a:gd name="T51" fmla="*/ 0 h 601"/>
                <a:gd name="T52" fmla="*/ 0 w 208"/>
                <a:gd name="T53" fmla="*/ 0 h 601"/>
                <a:gd name="T54" fmla="*/ 0 w 208"/>
                <a:gd name="T55" fmla="*/ 0 h 601"/>
                <a:gd name="T56" fmla="*/ 0 w 208"/>
                <a:gd name="T57" fmla="*/ 0 h 601"/>
                <a:gd name="T58" fmla="*/ 0 w 208"/>
                <a:gd name="T59" fmla="*/ 0 h 601"/>
                <a:gd name="T60" fmla="*/ 0 w 208"/>
                <a:gd name="T61" fmla="*/ 0 h 601"/>
                <a:gd name="T62" fmla="*/ 0 w 208"/>
                <a:gd name="T63" fmla="*/ 0 h 601"/>
                <a:gd name="T64" fmla="*/ 0 w 208"/>
                <a:gd name="T65" fmla="*/ 0 h 601"/>
                <a:gd name="T66" fmla="*/ 0 w 208"/>
                <a:gd name="T67" fmla="*/ 0 h 601"/>
                <a:gd name="T68" fmla="*/ 0 w 208"/>
                <a:gd name="T69" fmla="*/ 0 h 601"/>
                <a:gd name="T70" fmla="*/ 0 w 208"/>
                <a:gd name="T71" fmla="*/ 0 h 601"/>
                <a:gd name="T72" fmla="*/ 0 w 208"/>
                <a:gd name="T73" fmla="*/ 0 h 601"/>
                <a:gd name="T74" fmla="*/ 0 w 208"/>
                <a:gd name="T75" fmla="*/ 0 h 601"/>
                <a:gd name="T76" fmla="*/ 0 w 208"/>
                <a:gd name="T77" fmla="*/ 0 h 601"/>
                <a:gd name="T78" fmla="*/ 0 w 208"/>
                <a:gd name="T79" fmla="*/ 0 h 601"/>
                <a:gd name="T80" fmla="*/ 0 w 208"/>
                <a:gd name="T81" fmla="*/ 0 h 601"/>
                <a:gd name="T82" fmla="*/ 0 w 208"/>
                <a:gd name="T83" fmla="*/ 0 h 601"/>
                <a:gd name="T84" fmla="*/ 0 w 208"/>
                <a:gd name="T85" fmla="*/ 0 h 601"/>
                <a:gd name="T86" fmla="*/ 0 w 208"/>
                <a:gd name="T87" fmla="*/ 0 h 601"/>
                <a:gd name="T88" fmla="*/ 0 w 208"/>
                <a:gd name="T89" fmla="*/ 0 h 601"/>
                <a:gd name="T90" fmla="*/ 0 w 208"/>
                <a:gd name="T91" fmla="*/ 0 h 601"/>
                <a:gd name="T92" fmla="*/ 0 w 208"/>
                <a:gd name="T93" fmla="*/ 0 h 6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8"/>
                <a:gd name="T142" fmla="*/ 0 h 601"/>
                <a:gd name="T143" fmla="*/ 208 w 208"/>
                <a:gd name="T144" fmla="*/ 601 h 60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8" h="601">
                  <a:moveTo>
                    <a:pt x="0" y="30"/>
                  </a:moveTo>
                  <a:lnTo>
                    <a:pt x="31" y="100"/>
                  </a:lnTo>
                  <a:lnTo>
                    <a:pt x="63" y="174"/>
                  </a:lnTo>
                  <a:lnTo>
                    <a:pt x="78" y="212"/>
                  </a:lnTo>
                  <a:lnTo>
                    <a:pt x="93" y="251"/>
                  </a:lnTo>
                  <a:lnTo>
                    <a:pt x="105" y="289"/>
                  </a:lnTo>
                  <a:lnTo>
                    <a:pt x="116" y="327"/>
                  </a:lnTo>
                  <a:lnTo>
                    <a:pt x="120" y="346"/>
                  </a:lnTo>
                  <a:lnTo>
                    <a:pt x="124" y="363"/>
                  </a:lnTo>
                  <a:lnTo>
                    <a:pt x="127" y="380"/>
                  </a:lnTo>
                  <a:lnTo>
                    <a:pt x="129" y="397"/>
                  </a:lnTo>
                  <a:lnTo>
                    <a:pt x="131" y="413"/>
                  </a:lnTo>
                  <a:lnTo>
                    <a:pt x="132" y="429"/>
                  </a:lnTo>
                  <a:lnTo>
                    <a:pt x="132" y="444"/>
                  </a:lnTo>
                  <a:lnTo>
                    <a:pt x="129" y="457"/>
                  </a:lnTo>
                  <a:lnTo>
                    <a:pt x="127" y="471"/>
                  </a:lnTo>
                  <a:lnTo>
                    <a:pt x="124" y="483"/>
                  </a:lnTo>
                  <a:lnTo>
                    <a:pt x="120" y="494"/>
                  </a:lnTo>
                  <a:lnTo>
                    <a:pt x="116" y="504"/>
                  </a:lnTo>
                  <a:lnTo>
                    <a:pt x="110" y="514"/>
                  </a:lnTo>
                  <a:lnTo>
                    <a:pt x="103" y="522"/>
                  </a:lnTo>
                  <a:lnTo>
                    <a:pt x="95" y="530"/>
                  </a:lnTo>
                  <a:lnTo>
                    <a:pt x="85" y="538"/>
                  </a:lnTo>
                  <a:lnTo>
                    <a:pt x="132" y="601"/>
                  </a:lnTo>
                  <a:lnTo>
                    <a:pt x="147" y="587"/>
                  </a:lnTo>
                  <a:lnTo>
                    <a:pt x="161" y="573"/>
                  </a:lnTo>
                  <a:lnTo>
                    <a:pt x="174" y="558"/>
                  </a:lnTo>
                  <a:lnTo>
                    <a:pt x="184" y="540"/>
                  </a:lnTo>
                  <a:lnTo>
                    <a:pt x="192" y="523"/>
                  </a:lnTo>
                  <a:lnTo>
                    <a:pt x="198" y="505"/>
                  </a:lnTo>
                  <a:lnTo>
                    <a:pt x="203" y="486"/>
                  </a:lnTo>
                  <a:lnTo>
                    <a:pt x="206" y="467"/>
                  </a:lnTo>
                  <a:lnTo>
                    <a:pt x="208" y="448"/>
                  </a:lnTo>
                  <a:lnTo>
                    <a:pt x="208" y="429"/>
                  </a:lnTo>
                  <a:lnTo>
                    <a:pt x="208" y="409"/>
                  </a:lnTo>
                  <a:lnTo>
                    <a:pt x="206" y="389"/>
                  </a:lnTo>
                  <a:lnTo>
                    <a:pt x="204" y="369"/>
                  </a:lnTo>
                  <a:lnTo>
                    <a:pt x="200" y="349"/>
                  </a:lnTo>
                  <a:lnTo>
                    <a:pt x="196" y="328"/>
                  </a:lnTo>
                  <a:lnTo>
                    <a:pt x="191" y="307"/>
                  </a:lnTo>
                  <a:lnTo>
                    <a:pt x="179" y="267"/>
                  </a:lnTo>
                  <a:lnTo>
                    <a:pt x="165" y="226"/>
                  </a:lnTo>
                  <a:lnTo>
                    <a:pt x="150" y="185"/>
                  </a:lnTo>
                  <a:lnTo>
                    <a:pt x="135" y="145"/>
                  </a:lnTo>
                  <a:lnTo>
                    <a:pt x="102" y="69"/>
                  </a:lnTo>
                  <a:lnTo>
                    <a:pt x="72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8" name="Freeform 646"/>
            <p:cNvSpPr>
              <a:spLocks/>
            </p:cNvSpPr>
            <p:nvPr/>
          </p:nvSpPr>
          <p:spPr bwMode="auto">
            <a:xfrm>
              <a:off x="2987" y="1410"/>
              <a:ext cx="48" cy="52"/>
            </a:xfrm>
            <a:custGeom>
              <a:avLst/>
              <a:gdLst>
                <a:gd name="T0" fmla="*/ 0 w 764"/>
                <a:gd name="T1" fmla="*/ 0 h 833"/>
                <a:gd name="T2" fmla="*/ 0 w 764"/>
                <a:gd name="T3" fmla="*/ 0 h 833"/>
                <a:gd name="T4" fmla="*/ 0 w 764"/>
                <a:gd name="T5" fmla="*/ 0 h 833"/>
                <a:gd name="T6" fmla="*/ 0 w 764"/>
                <a:gd name="T7" fmla="*/ 0 h 833"/>
                <a:gd name="T8" fmla="*/ 0 w 764"/>
                <a:gd name="T9" fmla="*/ 0 h 833"/>
                <a:gd name="T10" fmla="*/ 0 w 764"/>
                <a:gd name="T11" fmla="*/ 0 h 833"/>
                <a:gd name="T12" fmla="*/ 0 w 764"/>
                <a:gd name="T13" fmla="*/ 0 h 833"/>
                <a:gd name="T14" fmla="*/ 0 w 764"/>
                <a:gd name="T15" fmla="*/ 0 h 833"/>
                <a:gd name="T16" fmla="*/ 0 w 764"/>
                <a:gd name="T17" fmla="*/ 0 h 833"/>
                <a:gd name="T18" fmla="*/ 0 w 764"/>
                <a:gd name="T19" fmla="*/ 0 h 833"/>
                <a:gd name="T20" fmla="*/ 0 w 764"/>
                <a:gd name="T21" fmla="*/ 0 h 833"/>
                <a:gd name="T22" fmla="*/ 0 w 764"/>
                <a:gd name="T23" fmla="*/ 0 h 833"/>
                <a:gd name="T24" fmla="*/ 0 w 764"/>
                <a:gd name="T25" fmla="*/ 0 h 833"/>
                <a:gd name="T26" fmla="*/ 0 w 764"/>
                <a:gd name="T27" fmla="*/ 0 h 833"/>
                <a:gd name="T28" fmla="*/ 0 w 764"/>
                <a:gd name="T29" fmla="*/ 0 h 833"/>
                <a:gd name="T30" fmla="*/ 0 w 764"/>
                <a:gd name="T31" fmla="*/ 0 h 833"/>
                <a:gd name="T32" fmla="*/ 0 w 764"/>
                <a:gd name="T33" fmla="*/ 0 h 833"/>
                <a:gd name="T34" fmla="*/ 0 w 764"/>
                <a:gd name="T35" fmla="*/ 0 h 833"/>
                <a:gd name="T36" fmla="*/ 0 w 764"/>
                <a:gd name="T37" fmla="*/ 0 h 833"/>
                <a:gd name="T38" fmla="*/ 0 w 764"/>
                <a:gd name="T39" fmla="*/ 0 h 833"/>
                <a:gd name="T40" fmla="*/ 0 w 764"/>
                <a:gd name="T41" fmla="*/ 0 h 833"/>
                <a:gd name="T42" fmla="*/ 0 w 764"/>
                <a:gd name="T43" fmla="*/ 0 h 833"/>
                <a:gd name="T44" fmla="*/ 0 w 764"/>
                <a:gd name="T45" fmla="*/ 0 h 833"/>
                <a:gd name="T46" fmla="*/ 0 w 764"/>
                <a:gd name="T47" fmla="*/ 0 h 833"/>
                <a:gd name="T48" fmla="*/ 0 w 764"/>
                <a:gd name="T49" fmla="*/ 0 h 833"/>
                <a:gd name="T50" fmla="*/ 0 w 764"/>
                <a:gd name="T51" fmla="*/ 0 h 833"/>
                <a:gd name="T52" fmla="*/ 0 w 764"/>
                <a:gd name="T53" fmla="*/ 0 h 833"/>
                <a:gd name="T54" fmla="*/ 0 w 764"/>
                <a:gd name="T55" fmla="*/ 0 h 833"/>
                <a:gd name="T56" fmla="*/ 0 w 764"/>
                <a:gd name="T57" fmla="*/ 0 h 833"/>
                <a:gd name="T58" fmla="*/ 0 w 764"/>
                <a:gd name="T59" fmla="*/ 0 h 833"/>
                <a:gd name="T60" fmla="*/ 0 w 764"/>
                <a:gd name="T61" fmla="*/ 0 h 833"/>
                <a:gd name="T62" fmla="*/ 0 w 764"/>
                <a:gd name="T63" fmla="*/ 0 h 833"/>
                <a:gd name="T64" fmla="*/ 0 w 764"/>
                <a:gd name="T65" fmla="*/ 0 h 833"/>
                <a:gd name="T66" fmla="*/ 0 w 764"/>
                <a:gd name="T67" fmla="*/ 0 h 833"/>
                <a:gd name="T68" fmla="*/ 0 w 764"/>
                <a:gd name="T69" fmla="*/ 0 h 833"/>
                <a:gd name="T70" fmla="*/ 0 w 764"/>
                <a:gd name="T71" fmla="*/ 0 h 833"/>
                <a:gd name="T72" fmla="*/ 0 w 764"/>
                <a:gd name="T73" fmla="*/ 0 h 833"/>
                <a:gd name="T74" fmla="*/ 0 w 764"/>
                <a:gd name="T75" fmla="*/ 0 h 833"/>
                <a:gd name="T76" fmla="*/ 0 w 764"/>
                <a:gd name="T77" fmla="*/ 0 h 833"/>
                <a:gd name="T78" fmla="*/ 0 w 764"/>
                <a:gd name="T79" fmla="*/ 0 h 833"/>
                <a:gd name="T80" fmla="*/ 0 w 764"/>
                <a:gd name="T81" fmla="*/ 0 h 833"/>
                <a:gd name="T82" fmla="*/ 0 w 764"/>
                <a:gd name="T83" fmla="*/ 0 h 833"/>
                <a:gd name="T84" fmla="*/ 0 w 764"/>
                <a:gd name="T85" fmla="*/ 0 h 833"/>
                <a:gd name="T86" fmla="*/ 0 w 764"/>
                <a:gd name="T87" fmla="*/ 0 h 833"/>
                <a:gd name="T88" fmla="*/ 0 w 764"/>
                <a:gd name="T89" fmla="*/ 0 h 833"/>
                <a:gd name="T90" fmla="*/ 0 w 764"/>
                <a:gd name="T91" fmla="*/ 0 h 83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64"/>
                <a:gd name="T139" fmla="*/ 0 h 833"/>
                <a:gd name="T140" fmla="*/ 764 w 764"/>
                <a:gd name="T141" fmla="*/ 833 h 83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64" h="833">
                  <a:moveTo>
                    <a:pt x="764" y="0"/>
                  </a:moveTo>
                  <a:lnTo>
                    <a:pt x="744" y="19"/>
                  </a:lnTo>
                  <a:lnTo>
                    <a:pt x="724" y="39"/>
                  </a:lnTo>
                  <a:lnTo>
                    <a:pt x="702" y="56"/>
                  </a:lnTo>
                  <a:lnTo>
                    <a:pt x="681" y="73"/>
                  </a:lnTo>
                  <a:lnTo>
                    <a:pt x="658" y="88"/>
                  </a:lnTo>
                  <a:lnTo>
                    <a:pt x="635" y="102"/>
                  </a:lnTo>
                  <a:lnTo>
                    <a:pt x="612" y="116"/>
                  </a:lnTo>
                  <a:lnTo>
                    <a:pt x="587" y="129"/>
                  </a:lnTo>
                  <a:lnTo>
                    <a:pt x="564" y="141"/>
                  </a:lnTo>
                  <a:lnTo>
                    <a:pt x="539" y="154"/>
                  </a:lnTo>
                  <a:lnTo>
                    <a:pt x="513" y="165"/>
                  </a:lnTo>
                  <a:lnTo>
                    <a:pt x="489" y="175"/>
                  </a:lnTo>
                  <a:lnTo>
                    <a:pt x="438" y="197"/>
                  </a:lnTo>
                  <a:lnTo>
                    <a:pt x="386" y="217"/>
                  </a:lnTo>
                  <a:lnTo>
                    <a:pt x="335" y="239"/>
                  </a:lnTo>
                  <a:lnTo>
                    <a:pt x="285" y="261"/>
                  </a:lnTo>
                  <a:lnTo>
                    <a:pt x="260" y="273"/>
                  </a:lnTo>
                  <a:lnTo>
                    <a:pt x="236" y="286"/>
                  </a:lnTo>
                  <a:lnTo>
                    <a:pt x="212" y="299"/>
                  </a:lnTo>
                  <a:lnTo>
                    <a:pt x="189" y="313"/>
                  </a:lnTo>
                  <a:lnTo>
                    <a:pt x="165" y="328"/>
                  </a:lnTo>
                  <a:lnTo>
                    <a:pt x="142" y="344"/>
                  </a:lnTo>
                  <a:lnTo>
                    <a:pt x="120" y="361"/>
                  </a:lnTo>
                  <a:lnTo>
                    <a:pt x="99" y="379"/>
                  </a:lnTo>
                  <a:lnTo>
                    <a:pt x="79" y="398"/>
                  </a:lnTo>
                  <a:lnTo>
                    <a:pt x="58" y="419"/>
                  </a:lnTo>
                  <a:lnTo>
                    <a:pt x="40" y="441"/>
                  </a:lnTo>
                  <a:lnTo>
                    <a:pt x="21" y="465"/>
                  </a:lnTo>
                  <a:lnTo>
                    <a:pt x="15" y="475"/>
                  </a:lnTo>
                  <a:lnTo>
                    <a:pt x="10" y="487"/>
                  </a:lnTo>
                  <a:lnTo>
                    <a:pt x="6" y="499"/>
                  </a:lnTo>
                  <a:lnTo>
                    <a:pt x="3" y="512"/>
                  </a:lnTo>
                  <a:lnTo>
                    <a:pt x="1" y="524"/>
                  </a:lnTo>
                  <a:lnTo>
                    <a:pt x="0" y="538"/>
                  </a:lnTo>
                  <a:lnTo>
                    <a:pt x="0" y="551"/>
                  </a:lnTo>
                  <a:lnTo>
                    <a:pt x="1" y="564"/>
                  </a:lnTo>
                  <a:lnTo>
                    <a:pt x="3" y="577"/>
                  </a:lnTo>
                  <a:lnTo>
                    <a:pt x="6" y="590"/>
                  </a:lnTo>
                  <a:lnTo>
                    <a:pt x="11" y="601"/>
                  </a:lnTo>
                  <a:lnTo>
                    <a:pt x="16" y="613"/>
                  </a:lnTo>
                  <a:lnTo>
                    <a:pt x="25" y="623"/>
                  </a:lnTo>
                  <a:lnTo>
                    <a:pt x="33" y="632"/>
                  </a:lnTo>
                  <a:lnTo>
                    <a:pt x="43" y="640"/>
                  </a:lnTo>
                  <a:lnTo>
                    <a:pt x="54" y="647"/>
                  </a:lnTo>
                  <a:lnTo>
                    <a:pt x="85" y="666"/>
                  </a:lnTo>
                  <a:lnTo>
                    <a:pt x="116" y="685"/>
                  </a:lnTo>
                  <a:lnTo>
                    <a:pt x="148" y="708"/>
                  </a:lnTo>
                  <a:lnTo>
                    <a:pt x="179" y="729"/>
                  </a:lnTo>
                  <a:lnTo>
                    <a:pt x="211" y="752"/>
                  </a:lnTo>
                  <a:lnTo>
                    <a:pt x="244" y="773"/>
                  </a:lnTo>
                  <a:lnTo>
                    <a:pt x="260" y="783"/>
                  </a:lnTo>
                  <a:lnTo>
                    <a:pt x="278" y="792"/>
                  </a:lnTo>
                  <a:lnTo>
                    <a:pt x="294" y="801"/>
                  </a:lnTo>
                  <a:lnTo>
                    <a:pt x="311" y="808"/>
                  </a:lnTo>
                  <a:lnTo>
                    <a:pt x="328" y="815"/>
                  </a:lnTo>
                  <a:lnTo>
                    <a:pt x="344" y="822"/>
                  </a:lnTo>
                  <a:lnTo>
                    <a:pt x="362" y="827"/>
                  </a:lnTo>
                  <a:lnTo>
                    <a:pt x="379" y="830"/>
                  </a:lnTo>
                  <a:lnTo>
                    <a:pt x="397" y="833"/>
                  </a:lnTo>
                  <a:lnTo>
                    <a:pt x="414" y="833"/>
                  </a:lnTo>
                  <a:lnTo>
                    <a:pt x="431" y="833"/>
                  </a:lnTo>
                  <a:lnTo>
                    <a:pt x="449" y="831"/>
                  </a:lnTo>
                  <a:lnTo>
                    <a:pt x="466" y="827"/>
                  </a:lnTo>
                  <a:lnTo>
                    <a:pt x="484" y="820"/>
                  </a:lnTo>
                  <a:lnTo>
                    <a:pt x="502" y="813"/>
                  </a:lnTo>
                  <a:lnTo>
                    <a:pt x="520" y="803"/>
                  </a:lnTo>
                  <a:lnTo>
                    <a:pt x="538" y="791"/>
                  </a:lnTo>
                  <a:lnTo>
                    <a:pt x="555" y="777"/>
                  </a:lnTo>
                  <a:lnTo>
                    <a:pt x="574" y="760"/>
                  </a:lnTo>
                  <a:lnTo>
                    <a:pt x="592" y="742"/>
                  </a:lnTo>
                  <a:lnTo>
                    <a:pt x="608" y="722"/>
                  </a:lnTo>
                  <a:lnTo>
                    <a:pt x="621" y="702"/>
                  </a:lnTo>
                  <a:lnTo>
                    <a:pt x="634" y="682"/>
                  </a:lnTo>
                  <a:lnTo>
                    <a:pt x="646" y="661"/>
                  </a:lnTo>
                  <a:lnTo>
                    <a:pt x="656" y="640"/>
                  </a:lnTo>
                  <a:lnTo>
                    <a:pt x="666" y="619"/>
                  </a:lnTo>
                  <a:lnTo>
                    <a:pt x="674" y="596"/>
                  </a:lnTo>
                  <a:lnTo>
                    <a:pt x="682" y="575"/>
                  </a:lnTo>
                  <a:lnTo>
                    <a:pt x="689" y="552"/>
                  </a:lnTo>
                  <a:lnTo>
                    <a:pt x="695" y="529"/>
                  </a:lnTo>
                  <a:lnTo>
                    <a:pt x="700" y="506"/>
                  </a:lnTo>
                  <a:lnTo>
                    <a:pt x="704" y="482"/>
                  </a:lnTo>
                  <a:lnTo>
                    <a:pt x="711" y="435"/>
                  </a:lnTo>
                  <a:lnTo>
                    <a:pt x="717" y="387"/>
                  </a:lnTo>
                  <a:lnTo>
                    <a:pt x="726" y="290"/>
                  </a:lnTo>
                  <a:lnTo>
                    <a:pt x="733" y="191"/>
                  </a:lnTo>
                  <a:lnTo>
                    <a:pt x="738" y="143"/>
                  </a:lnTo>
                  <a:lnTo>
                    <a:pt x="744" y="94"/>
                  </a:lnTo>
                  <a:lnTo>
                    <a:pt x="748" y="71"/>
                  </a:lnTo>
                  <a:lnTo>
                    <a:pt x="752" y="47"/>
                  </a:lnTo>
                  <a:lnTo>
                    <a:pt x="757" y="23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79" name="Freeform 647"/>
            <p:cNvSpPr>
              <a:spLocks/>
            </p:cNvSpPr>
            <p:nvPr/>
          </p:nvSpPr>
          <p:spPr bwMode="auto">
            <a:xfrm>
              <a:off x="2986" y="1408"/>
              <a:ext cx="51" cy="32"/>
            </a:xfrm>
            <a:custGeom>
              <a:avLst/>
              <a:gdLst>
                <a:gd name="T0" fmla="*/ 0 w 803"/>
                <a:gd name="T1" fmla="*/ 0 h 515"/>
                <a:gd name="T2" fmla="*/ 0 w 803"/>
                <a:gd name="T3" fmla="*/ 0 h 515"/>
                <a:gd name="T4" fmla="*/ 0 w 803"/>
                <a:gd name="T5" fmla="*/ 0 h 515"/>
                <a:gd name="T6" fmla="*/ 0 w 803"/>
                <a:gd name="T7" fmla="*/ 0 h 515"/>
                <a:gd name="T8" fmla="*/ 0 w 803"/>
                <a:gd name="T9" fmla="*/ 0 h 515"/>
                <a:gd name="T10" fmla="*/ 0 w 803"/>
                <a:gd name="T11" fmla="*/ 0 h 515"/>
                <a:gd name="T12" fmla="*/ 0 w 803"/>
                <a:gd name="T13" fmla="*/ 0 h 515"/>
                <a:gd name="T14" fmla="*/ 0 w 803"/>
                <a:gd name="T15" fmla="*/ 0 h 515"/>
                <a:gd name="T16" fmla="*/ 0 w 803"/>
                <a:gd name="T17" fmla="*/ 0 h 515"/>
                <a:gd name="T18" fmla="*/ 0 w 803"/>
                <a:gd name="T19" fmla="*/ 0 h 515"/>
                <a:gd name="T20" fmla="*/ 0 w 803"/>
                <a:gd name="T21" fmla="*/ 0 h 515"/>
                <a:gd name="T22" fmla="*/ 0 w 803"/>
                <a:gd name="T23" fmla="*/ 0 h 515"/>
                <a:gd name="T24" fmla="*/ 0 w 803"/>
                <a:gd name="T25" fmla="*/ 0 h 515"/>
                <a:gd name="T26" fmla="*/ 0 w 803"/>
                <a:gd name="T27" fmla="*/ 0 h 515"/>
                <a:gd name="T28" fmla="*/ 0 w 803"/>
                <a:gd name="T29" fmla="*/ 0 h 515"/>
                <a:gd name="T30" fmla="*/ 0 w 803"/>
                <a:gd name="T31" fmla="*/ 0 h 515"/>
                <a:gd name="T32" fmla="*/ 0 w 803"/>
                <a:gd name="T33" fmla="*/ 0 h 515"/>
                <a:gd name="T34" fmla="*/ 0 w 803"/>
                <a:gd name="T35" fmla="*/ 0 h 515"/>
                <a:gd name="T36" fmla="*/ 0 w 803"/>
                <a:gd name="T37" fmla="*/ 0 h 515"/>
                <a:gd name="T38" fmla="*/ 0 w 803"/>
                <a:gd name="T39" fmla="*/ 0 h 515"/>
                <a:gd name="T40" fmla="*/ 0 w 803"/>
                <a:gd name="T41" fmla="*/ 0 h 515"/>
                <a:gd name="T42" fmla="*/ 0 w 803"/>
                <a:gd name="T43" fmla="*/ 0 h 515"/>
                <a:gd name="T44" fmla="*/ 0 w 803"/>
                <a:gd name="T45" fmla="*/ 0 h 515"/>
                <a:gd name="T46" fmla="*/ 0 w 803"/>
                <a:gd name="T47" fmla="*/ 0 h 515"/>
                <a:gd name="T48" fmla="*/ 0 w 803"/>
                <a:gd name="T49" fmla="*/ 0 h 515"/>
                <a:gd name="T50" fmla="*/ 0 w 803"/>
                <a:gd name="T51" fmla="*/ 0 h 515"/>
                <a:gd name="T52" fmla="*/ 0 w 803"/>
                <a:gd name="T53" fmla="*/ 0 h 515"/>
                <a:gd name="T54" fmla="*/ 0 w 803"/>
                <a:gd name="T55" fmla="*/ 0 h 515"/>
                <a:gd name="T56" fmla="*/ 0 w 803"/>
                <a:gd name="T57" fmla="*/ 0 h 515"/>
                <a:gd name="T58" fmla="*/ 0 w 803"/>
                <a:gd name="T59" fmla="*/ 0 h 515"/>
                <a:gd name="T60" fmla="*/ 0 w 803"/>
                <a:gd name="T61" fmla="*/ 0 h 515"/>
                <a:gd name="T62" fmla="*/ 0 w 803"/>
                <a:gd name="T63" fmla="*/ 0 h 515"/>
                <a:gd name="T64" fmla="*/ 0 w 803"/>
                <a:gd name="T65" fmla="*/ 0 h 515"/>
                <a:gd name="T66" fmla="*/ 0 w 803"/>
                <a:gd name="T67" fmla="*/ 0 h 515"/>
                <a:gd name="T68" fmla="*/ 0 w 803"/>
                <a:gd name="T69" fmla="*/ 0 h 515"/>
                <a:gd name="T70" fmla="*/ 0 w 803"/>
                <a:gd name="T71" fmla="*/ 0 h 515"/>
                <a:gd name="T72" fmla="*/ 0 w 803"/>
                <a:gd name="T73" fmla="*/ 0 h 515"/>
                <a:gd name="T74" fmla="*/ 0 w 803"/>
                <a:gd name="T75" fmla="*/ 0 h 515"/>
                <a:gd name="T76" fmla="*/ 0 w 803"/>
                <a:gd name="T77" fmla="*/ 0 h 515"/>
                <a:gd name="T78" fmla="*/ 0 w 803"/>
                <a:gd name="T79" fmla="*/ 0 h 515"/>
                <a:gd name="T80" fmla="*/ 0 w 803"/>
                <a:gd name="T81" fmla="*/ 0 h 515"/>
                <a:gd name="T82" fmla="*/ 0 w 803"/>
                <a:gd name="T83" fmla="*/ 0 h 515"/>
                <a:gd name="T84" fmla="*/ 0 w 803"/>
                <a:gd name="T85" fmla="*/ 0 h 515"/>
                <a:gd name="T86" fmla="*/ 0 w 803"/>
                <a:gd name="T87" fmla="*/ 0 h 515"/>
                <a:gd name="T88" fmla="*/ 0 w 803"/>
                <a:gd name="T89" fmla="*/ 0 h 515"/>
                <a:gd name="T90" fmla="*/ 0 w 803"/>
                <a:gd name="T91" fmla="*/ 0 h 515"/>
                <a:gd name="T92" fmla="*/ 0 w 803"/>
                <a:gd name="T93" fmla="*/ 0 h 515"/>
                <a:gd name="T94" fmla="*/ 0 w 803"/>
                <a:gd name="T95" fmla="*/ 0 h 515"/>
                <a:gd name="T96" fmla="*/ 0 w 803"/>
                <a:gd name="T97" fmla="*/ 0 h 515"/>
                <a:gd name="T98" fmla="*/ 0 w 803"/>
                <a:gd name="T99" fmla="*/ 0 h 515"/>
                <a:gd name="T100" fmla="*/ 0 w 803"/>
                <a:gd name="T101" fmla="*/ 0 h 515"/>
                <a:gd name="T102" fmla="*/ 0 w 803"/>
                <a:gd name="T103" fmla="*/ 0 h 515"/>
                <a:gd name="T104" fmla="*/ 0 w 803"/>
                <a:gd name="T105" fmla="*/ 0 h 515"/>
                <a:gd name="T106" fmla="*/ 0 w 803"/>
                <a:gd name="T107" fmla="*/ 0 h 515"/>
                <a:gd name="T108" fmla="*/ 0 w 803"/>
                <a:gd name="T109" fmla="*/ 0 h 515"/>
                <a:gd name="T110" fmla="*/ 0 w 803"/>
                <a:gd name="T111" fmla="*/ 0 h 515"/>
                <a:gd name="T112" fmla="*/ 0 w 803"/>
                <a:gd name="T113" fmla="*/ 0 h 515"/>
                <a:gd name="T114" fmla="*/ 0 w 803"/>
                <a:gd name="T115" fmla="*/ 0 h 515"/>
                <a:gd name="T116" fmla="*/ 0 w 803"/>
                <a:gd name="T117" fmla="*/ 0 h 515"/>
                <a:gd name="T118" fmla="*/ 0 w 803"/>
                <a:gd name="T119" fmla="*/ 0 h 515"/>
                <a:gd name="T120" fmla="*/ 0 w 803"/>
                <a:gd name="T121" fmla="*/ 0 h 51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3"/>
                <a:gd name="T184" fmla="*/ 0 h 515"/>
                <a:gd name="T185" fmla="*/ 803 w 803"/>
                <a:gd name="T186" fmla="*/ 515 h 51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3" h="515">
                  <a:moveTo>
                    <a:pt x="65" y="511"/>
                  </a:moveTo>
                  <a:lnTo>
                    <a:pt x="64" y="515"/>
                  </a:lnTo>
                  <a:lnTo>
                    <a:pt x="81" y="492"/>
                  </a:lnTo>
                  <a:lnTo>
                    <a:pt x="98" y="472"/>
                  </a:lnTo>
                  <a:lnTo>
                    <a:pt x="117" y="453"/>
                  </a:lnTo>
                  <a:lnTo>
                    <a:pt x="136" y="435"/>
                  </a:lnTo>
                  <a:lnTo>
                    <a:pt x="155" y="418"/>
                  </a:lnTo>
                  <a:lnTo>
                    <a:pt x="176" y="402"/>
                  </a:lnTo>
                  <a:lnTo>
                    <a:pt x="197" y="388"/>
                  </a:lnTo>
                  <a:lnTo>
                    <a:pt x="219" y="373"/>
                  </a:lnTo>
                  <a:lnTo>
                    <a:pt x="242" y="360"/>
                  </a:lnTo>
                  <a:lnTo>
                    <a:pt x="265" y="348"/>
                  </a:lnTo>
                  <a:lnTo>
                    <a:pt x="289" y="335"/>
                  </a:lnTo>
                  <a:lnTo>
                    <a:pt x="312" y="324"/>
                  </a:lnTo>
                  <a:lnTo>
                    <a:pt x="361" y="301"/>
                  </a:lnTo>
                  <a:lnTo>
                    <a:pt x="412" y="280"/>
                  </a:lnTo>
                  <a:lnTo>
                    <a:pt x="463" y="259"/>
                  </a:lnTo>
                  <a:lnTo>
                    <a:pt x="514" y="238"/>
                  </a:lnTo>
                  <a:lnTo>
                    <a:pt x="540" y="227"/>
                  </a:lnTo>
                  <a:lnTo>
                    <a:pt x="565" y="215"/>
                  </a:lnTo>
                  <a:lnTo>
                    <a:pt x="591" y="203"/>
                  </a:lnTo>
                  <a:lnTo>
                    <a:pt x="617" y="190"/>
                  </a:lnTo>
                  <a:lnTo>
                    <a:pt x="641" y="176"/>
                  </a:lnTo>
                  <a:lnTo>
                    <a:pt x="666" y="162"/>
                  </a:lnTo>
                  <a:lnTo>
                    <a:pt x="691" y="147"/>
                  </a:lnTo>
                  <a:lnTo>
                    <a:pt x="714" y="130"/>
                  </a:lnTo>
                  <a:lnTo>
                    <a:pt x="738" y="113"/>
                  </a:lnTo>
                  <a:lnTo>
                    <a:pt x="760" y="95"/>
                  </a:lnTo>
                  <a:lnTo>
                    <a:pt x="782" y="74"/>
                  </a:lnTo>
                  <a:lnTo>
                    <a:pt x="803" y="53"/>
                  </a:lnTo>
                  <a:lnTo>
                    <a:pt x="747" y="0"/>
                  </a:lnTo>
                  <a:lnTo>
                    <a:pt x="728" y="19"/>
                  </a:lnTo>
                  <a:lnTo>
                    <a:pt x="709" y="36"/>
                  </a:lnTo>
                  <a:lnTo>
                    <a:pt x="689" y="53"/>
                  </a:lnTo>
                  <a:lnTo>
                    <a:pt x="669" y="68"/>
                  </a:lnTo>
                  <a:lnTo>
                    <a:pt x="648" y="82"/>
                  </a:lnTo>
                  <a:lnTo>
                    <a:pt x="626" y="97"/>
                  </a:lnTo>
                  <a:lnTo>
                    <a:pt x="603" y="110"/>
                  </a:lnTo>
                  <a:lnTo>
                    <a:pt x="581" y="122"/>
                  </a:lnTo>
                  <a:lnTo>
                    <a:pt x="557" y="133"/>
                  </a:lnTo>
                  <a:lnTo>
                    <a:pt x="534" y="145"/>
                  </a:lnTo>
                  <a:lnTo>
                    <a:pt x="509" y="156"/>
                  </a:lnTo>
                  <a:lnTo>
                    <a:pt x="484" y="167"/>
                  </a:lnTo>
                  <a:lnTo>
                    <a:pt x="434" y="188"/>
                  </a:lnTo>
                  <a:lnTo>
                    <a:pt x="382" y="209"/>
                  </a:lnTo>
                  <a:lnTo>
                    <a:pt x="331" y="231"/>
                  </a:lnTo>
                  <a:lnTo>
                    <a:pt x="279" y="253"/>
                  </a:lnTo>
                  <a:lnTo>
                    <a:pt x="254" y="266"/>
                  </a:lnTo>
                  <a:lnTo>
                    <a:pt x="228" y="279"/>
                  </a:lnTo>
                  <a:lnTo>
                    <a:pt x="204" y="292"/>
                  </a:lnTo>
                  <a:lnTo>
                    <a:pt x="179" y="308"/>
                  </a:lnTo>
                  <a:lnTo>
                    <a:pt x="154" y="323"/>
                  </a:lnTo>
                  <a:lnTo>
                    <a:pt x="131" y="340"/>
                  </a:lnTo>
                  <a:lnTo>
                    <a:pt x="107" y="358"/>
                  </a:lnTo>
                  <a:lnTo>
                    <a:pt x="84" y="377"/>
                  </a:lnTo>
                  <a:lnTo>
                    <a:pt x="62" y="398"/>
                  </a:lnTo>
                  <a:lnTo>
                    <a:pt x="41" y="420"/>
                  </a:lnTo>
                  <a:lnTo>
                    <a:pt x="20" y="444"/>
                  </a:lnTo>
                  <a:lnTo>
                    <a:pt x="1" y="468"/>
                  </a:lnTo>
                  <a:lnTo>
                    <a:pt x="0" y="472"/>
                  </a:lnTo>
                  <a:lnTo>
                    <a:pt x="65" y="5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0" name="Freeform 648"/>
            <p:cNvSpPr>
              <a:spLocks/>
            </p:cNvSpPr>
            <p:nvPr/>
          </p:nvSpPr>
          <p:spPr bwMode="auto">
            <a:xfrm>
              <a:off x="2985" y="1437"/>
              <a:ext cx="7" cy="15"/>
            </a:xfrm>
            <a:custGeom>
              <a:avLst/>
              <a:gdLst>
                <a:gd name="T0" fmla="*/ 0 w 113"/>
                <a:gd name="T1" fmla="*/ 0 h 237"/>
                <a:gd name="T2" fmla="*/ 0 w 113"/>
                <a:gd name="T3" fmla="*/ 0 h 237"/>
                <a:gd name="T4" fmla="*/ 0 w 113"/>
                <a:gd name="T5" fmla="*/ 0 h 237"/>
                <a:gd name="T6" fmla="*/ 0 w 113"/>
                <a:gd name="T7" fmla="*/ 0 h 237"/>
                <a:gd name="T8" fmla="*/ 0 w 113"/>
                <a:gd name="T9" fmla="*/ 0 h 237"/>
                <a:gd name="T10" fmla="*/ 0 w 113"/>
                <a:gd name="T11" fmla="*/ 0 h 237"/>
                <a:gd name="T12" fmla="*/ 0 w 113"/>
                <a:gd name="T13" fmla="*/ 0 h 237"/>
                <a:gd name="T14" fmla="*/ 0 w 113"/>
                <a:gd name="T15" fmla="*/ 0 h 237"/>
                <a:gd name="T16" fmla="*/ 0 w 113"/>
                <a:gd name="T17" fmla="*/ 0 h 237"/>
                <a:gd name="T18" fmla="*/ 0 w 113"/>
                <a:gd name="T19" fmla="*/ 0 h 237"/>
                <a:gd name="T20" fmla="*/ 0 w 113"/>
                <a:gd name="T21" fmla="*/ 0 h 237"/>
                <a:gd name="T22" fmla="*/ 0 w 113"/>
                <a:gd name="T23" fmla="*/ 0 h 237"/>
                <a:gd name="T24" fmla="*/ 0 w 113"/>
                <a:gd name="T25" fmla="*/ 0 h 237"/>
                <a:gd name="T26" fmla="*/ 0 w 113"/>
                <a:gd name="T27" fmla="*/ 0 h 237"/>
                <a:gd name="T28" fmla="*/ 0 w 113"/>
                <a:gd name="T29" fmla="*/ 0 h 237"/>
                <a:gd name="T30" fmla="*/ 0 w 113"/>
                <a:gd name="T31" fmla="*/ 0 h 237"/>
                <a:gd name="T32" fmla="*/ 0 w 113"/>
                <a:gd name="T33" fmla="*/ 0 h 237"/>
                <a:gd name="T34" fmla="*/ 0 w 113"/>
                <a:gd name="T35" fmla="*/ 0 h 237"/>
                <a:gd name="T36" fmla="*/ 0 w 113"/>
                <a:gd name="T37" fmla="*/ 0 h 237"/>
                <a:gd name="T38" fmla="*/ 0 w 113"/>
                <a:gd name="T39" fmla="*/ 0 h 237"/>
                <a:gd name="T40" fmla="*/ 0 w 113"/>
                <a:gd name="T41" fmla="*/ 0 h 237"/>
                <a:gd name="T42" fmla="*/ 0 w 113"/>
                <a:gd name="T43" fmla="*/ 0 h 237"/>
                <a:gd name="T44" fmla="*/ 0 w 113"/>
                <a:gd name="T45" fmla="*/ 0 h 237"/>
                <a:gd name="T46" fmla="*/ 0 w 113"/>
                <a:gd name="T47" fmla="*/ 0 h 237"/>
                <a:gd name="T48" fmla="*/ 0 w 113"/>
                <a:gd name="T49" fmla="*/ 0 h 237"/>
                <a:gd name="T50" fmla="*/ 0 w 113"/>
                <a:gd name="T51" fmla="*/ 0 h 237"/>
                <a:gd name="T52" fmla="*/ 0 w 113"/>
                <a:gd name="T53" fmla="*/ 0 h 237"/>
                <a:gd name="T54" fmla="*/ 0 w 113"/>
                <a:gd name="T55" fmla="*/ 0 h 237"/>
                <a:gd name="T56" fmla="*/ 0 w 113"/>
                <a:gd name="T57" fmla="*/ 0 h 237"/>
                <a:gd name="T58" fmla="*/ 0 w 113"/>
                <a:gd name="T59" fmla="*/ 0 h 237"/>
                <a:gd name="T60" fmla="*/ 0 w 113"/>
                <a:gd name="T61" fmla="*/ 0 h 237"/>
                <a:gd name="T62" fmla="*/ 0 w 113"/>
                <a:gd name="T63" fmla="*/ 0 h 237"/>
                <a:gd name="T64" fmla="*/ 0 w 113"/>
                <a:gd name="T65" fmla="*/ 0 h 237"/>
                <a:gd name="T66" fmla="*/ 0 w 113"/>
                <a:gd name="T67" fmla="*/ 0 h 237"/>
                <a:gd name="T68" fmla="*/ 0 w 113"/>
                <a:gd name="T69" fmla="*/ 0 h 237"/>
                <a:gd name="T70" fmla="*/ 0 w 113"/>
                <a:gd name="T71" fmla="*/ 0 h 237"/>
                <a:gd name="T72" fmla="*/ 0 w 113"/>
                <a:gd name="T73" fmla="*/ 0 h 23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3"/>
                <a:gd name="T112" fmla="*/ 0 h 237"/>
                <a:gd name="T113" fmla="*/ 113 w 113"/>
                <a:gd name="T114" fmla="*/ 237 h 23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3" h="237">
                  <a:moveTo>
                    <a:pt x="113" y="169"/>
                  </a:moveTo>
                  <a:lnTo>
                    <a:pt x="111" y="168"/>
                  </a:lnTo>
                  <a:lnTo>
                    <a:pt x="104" y="163"/>
                  </a:lnTo>
                  <a:lnTo>
                    <a:pt x="98" y="159"/>
                  </a:lnTo>
                  <a:lnTo>
                    <a:pt x="93" y="153"/>
                  </a:lnTo>
                  <a:lnTo>
                    <a:pt x="88" y="147"/>
                  </a:lnTo>
                  <a:lnTo>
                    <a:pt x="85" y="140"/>
                  </a:lnTo>
                  <a:lnTo>
                    <a:pt x="82" y="133"/>
                  </a:lnTo>
                  <a:lnTo>
                    <a:pt x="80" y="123"/>
                  </a:lnTo>
                  <a:lnTo>
                    <a:pt x="78" y="114"/>
                  </a:lnTo>
                  <a:lnTo>
                    <a:pt x="78" y="105"/>
                  </a:lnTo>
                  <a:lnTo>
                    <a:pt x="78" y="95"/>
                  </a:lnTo>
                  <a:lnTo>
                    <a:pt x="78" y="85"/>
                  </a:lnTo>
                  <a:lnTo>
                    <a:pt x="80" y="75"/>
                  </a:lnTo>
                  <a:lnTo>
                    <a:pt x="83" y="65"/>
                  </a:lnTo>
                  <a:lnTo>
                    <a:pt x="86" y="56"/>
                  </a:lnTo>
                  <a:lnTo>
                    <a:pt x="89" y="48"/>
                  </a:lnTo>
                  <a:lnTo>
                    <a:pt x="93" y="39"/>
                  </a:lnTo>
                  <a:lnTo>
                    <a:pt x="28" y="0"/>
                  </a:lnTo>
                  <a:lnTo>
                    <a:pt x="19" y="14"/>
                  </a:lnTo>
                  <a:lnTo>
                    <a:pt x="13" y="28"/>
                  </a:lnTo>
                  <a:lnTo>
                    <a:pt x="8" y="44"/>
                  </a:lnTo>
                  <a:lnTo>
                    <a:pt x="4" y="59"/>
                  </a:lnTo>
                  <a:lnTo>
                    <a:pt x="2" y="75"/>
                  </a:lnTo>
                  <a:lnTo>
                    <a:pt x="0" y="92"/>
                  </a:lnTo>
                  <a:lnTo>
                    <a:pt x="0" y="107"/>
                  </a:lnTo>
                  <a:lnTo>
                    <a:pt x="1" y="123"/>
                  </a:lnTo>
                  <a:lnTo>
                    <a:pt x="4" y="140"/>
                  </a:lnTo>
                  <a:lnTo>
                    <a:pt x="8" y="156"/>
                  </a:lnTo>
                  <a:lnTo>
                    <a:pt x="14" y="173"/>
                  </a:lnTo>
                  <a:lnTo>
                    <a:pt x="23" y="188"/>
                  </a:lnTo>
                  <a:lnTo>
                    <a:pt x="33" y="202"/>
                  </a:lnTo>
                  <a:lnTo>
                    <a:pt x="45" y="216"/>
                  </a:lnTo>
                  <a:lnTo>
                    <a:pt x="60" y="227"/>
                  </a:lnTo>
                  <a:lnTo>
                    <a:pt x="77" y="237"/>
                  </a:lnTo>
                  <a:lnTo>
                    <a:pt x="75" y="236"/>
                  </a:lnTo>
                  <a:lnTo>
                    <a:pt x="113" y="16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1" name="Freeform 649"/>
            <p:cNvSpPr>
              <a:spLocks/>
            </p:cNvSpPr>
            <p:nvPr/>
          </p:nvSpPr>
          <p:spPr bwMode="auto">
            <a:xfrm>
              <a:off x="2989" y="1448"/>
              <a:ext cx="37" cy="16"/>
            </a:xfrm>
            <a:custGeom>
              <a:avLst/>
              <a:gdLst>
                <a:gd name="T0" fmla="*/ 0 w 586"/>
                <a:gd name="T1" fmla="*/ 0 h 258"/>
                <a:gd name="T2" fmla="*/ 0 w 586"/>
                <a:gd name="T3" fmla="*/ 0 h 258"/>
                <a:gd name="T4" fmla="*/ 0 w 586"/>
                <a:gd name="T5" fmla="*/ 0 h 258"/>
                <a:gd name="T6" fmla="*/ 0 w 586"/>
                <a:gd name="T7" fmla="*/ 0 h 258"/>
                <a:gd name="T8" fmla="*/ 0 w 586"/>
                <a:gd name="T9" fmla="*/ 0 h 258"/>
                <a:gd name="T10" fmla="*/ 0 w 586"/>
                <a:gd name="T11" fmla="*/ 0 h 258"/>
                <a:gd name="T12" fmla="*/ 0 w 586"/>
                <a:gd name="T13" fmla="*/ 0 h 258"/>
                <a:gd name="T14" fmla="*/ 0 w 586"/>
                <a:gd name="T15" fmla="*/ 0 h 258"/>
                <a:gd name="T16" fmla="*/ 0 w 586"/>
                <a:gd name="T17" fmla="*/ 0 h 258"/>
                <a:gd name="T18" fmla="*/ 0 w 586"/>
                <a:gd name="T19" fmla="*/ 0 h 258"/>
                <a:gd name="T20" fmla="*/ 0 w 586"/>
                <a:gd name="T21" fmla="*/ 0 h 258"/>
                <a:gd name="T22" fmla="*/ 0 w 586"/>
                <a:gd name="T23" fmla="*/ 0 h 258"/>
                <a:gd name="T24" fmla="*/ 0 w 586"/>
                <a:gd name="T25" fmla="*/ 0 h 258"/>
                <a:gd name="T26" fmla="*/ 0 w 586"/>
                <a:gd name="T27" fmla="*/ 0 h 258"/>
                <a:gd name="T28" fmla="*/ 0 w 586"/>
                <a:gd name="T29" fmla="*/ 0 h 258"/>
                <a:gd name="T30" fmla="*/ 0 w 586"/>
                <a:gd name="T31" fmla="*/ 0 h 258"/>
                <a:gd name="T32" fmla="*/ 0 w 586"/>
                <a:gd name="T33" fmla="*/ 0 h 258"/>
                <a:gd name="T34" fmla="*/ 0 w 586"/>
                <a:gd name="T35" fmla="*/ 0 h 258"/>
                <a:gd name="T36" fmla="*/ 0 w 586"/>
                <a:gd name="T37" fmla="*/ 0 h 258"/>
                <a:gd name="T38" fmla="*/ 0 w 586"/>
                <a:gd name="T39" fmla="*/ 0 h 258"/>
                <a:gd name="T40" fmla="*/ 0 w 586"/>
                <a:gd name="T41" fmla="*/ 0 h 258"/>
                <a:gd name="T42" fmla="*/ 0 w 586"/>
                <a:gd name="T43" fmla="*/ 0 h 258"/>
                <a:gd name="T44" fmla="*/ 0 w 586"/>
                <a:gd name="T45" fmla="*/ 0 h 258"/>
                <a:gd name="T46" fmla="*/ 0 w 586"/>
                <a:gd name="T47" fmla="*/ 0 h 258"/>
                <a:gd name="T48" fmla="*/ 0 w 586"/>
                <a:gd name="T49" fmla="*/ 0 h 258"/>
                <a:gd name="T50" fmla="*/ 0 w 586"/>
                <a:gd name="T51" fmla="*/ 0 h 258"/>
                <a:gd name="T52" fmla="*/ 0 w 586"/>
                <a:gd name="T53" fmla="*/ 0 h 258"/>
                <a:gd name="T54" fmla="*/ 0 w 586"/>
                <a:gd name="T55" fmla="*/ 0 h 258"/>
                <a:gd name="T56" fmla="*/ 0 w 586"/>
                <a:gd name="T57" fmla="*/ 0 h 258"/>
                <a:gd name="T58" fmla="*/ 0 w 586"/>
                <a:gd name="T59" fmla="*/ 0 h 258"/>
                <a:gd name="T60" fmla="*/ 0 w 586"/>
                <a:gd name="T61" fmla="*/ 0 h 258"/>
                <a:gd name="T62" fmla="*/ 0 w 586"/>
                <a:gd name="T63" fmla="*/ 0 h 258"/>
                <a:gd name="T64" fmla="*/ 0 w 586"/>
                <a:gd name="T65" fmla="*/ 0 h 258"/>
                <a:gd name="T66" fmla="*/ 0 w 586"/>
                <a:gd name="T67" fmla="*/ 0 h 258"/>
                <a:gd name="T68" fmla="*/ 0 w 586"/>
                <a:gd name="T69" fmla="*/ 0 h 258"/>
                <a:gd name="T70" fmla="*/ 0 w 586"/>
                <a:gd name="T71" fmla="*/ 0 h 258"/>
                <a:gd name="T72" fmla="*/ 0 w 586"/>
                <a:gd name="T73" fmla="*/ 0 h 258"/>
                <a:gd name="T74" fmla="*/ 0 w 586"/>
                <a:gd name="T75" fmla="*/ 0 h 258"/>
                <a:gd name="T76" fmla="*/ 0 w 586"/>
                <a:gd name="T77" fmla="*/ 0 h 258"/>
                <a:gd name="T78" fmla="*/ 0 w 586"/>
                <a:gd name="T79" fmla="*/ 0 h 258"/>
                <a:gd name="T80" fmla="*/ 0 w 586"/>
                <a:gd name="T81" fmla="*/ 0 h 258"/>
                <a:gd name="T82" fmla="*/ 0 w 586"/>
                <a:gd name="T83" fmla="*/ 0 h 258"/>
                <a:gd name="T84" fmla="*/ 0 w 586"/>
                <a:gd name="T85" fmla="*/ 0 h 258"/>
                <a:gd name="T86" fmla="*/ 0 w 586"/>
                <a:gd name="T87" fmla="*/ 0 h 258"/>
                <a:gd name="T88" fmla="*/ 0 w 586"/>
                <a:gd name="T89" fmla="*/ 0 h 258"/>
                <a:gd name="T90" fmla="*/ 0 w 586"/>
                <a:gd name="T91" fmla="*/ 0 h 258"/>
                <a:gd name="T92" fmla="*/ 0 w 586"/>
                <a:gd name="T93" fmla="*/ 0 h 258"/>
                <a:gd name="T94" fmla="*/ 0 w 586"/>
                <a:gd name="T95" fmla="*/ 0 h 258"/>
                <a:gd name="T96" fmla="*/ 0 w 586"/>
                <a:gd name="T97" fmla="*/ 0 h 258"/>
                <a:gd name="T98" fmla="*/ 0 w 586"/>
                <a:gd name="T99" fmla="*/ 0 h 258"/>
                <a:gd name="T100" fmla="*/ 0 w 586"/>
                <a:gd name="T101" fmla="*/ 0 h 258"/>
                <a:gd name="T102" fmla="*/ 0 w 586"/>
                <a:gd name="T103" fmla="*/ 0 h 258"/>
                <a:gd name="T104" fmla="*/ 0 w 586"/>
                <a:gd name="T105" fmla="*/ 0 h 258"/>
                <a:gd name="T106" fmla="*/ 0 w 586"/>
                <a:gd name="T107" fmla="*/ 0 h 258"/>
                <a:gd name="T108" fmla="*/ 0 w 586"/>
                <a:gd name="T109" fmla="*/ 0 h 258"/>
                <a:gd name="T110" fmla="*/ 0 w 586"/>
                <a:gd name="T111" fmla="*/ 0 h 258"/>
                <a:gd name="T112" fmla="*/ 0 w 586"/>
                <a:gd name="T113" fmla="*/ 0 h 2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86"/>
                <a:gd name="T172" fmla="*/ 0 h 258"/>
                <a:gd name="T173" fmla="*/ 586 w 586"/>
                <a:gd name="T174" fmla="*/ 258 h 2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86" h="258">
                  <a:moveTo>
                    <a:pt x="527" y="103"/>
                  </a:moveTo>
                  <a:lnTo>
                    <a:pt x="528" y="102"/>
                  </a:lnTo>
                  <a:lnTo>
                    <a:pt x="510" y="119"/>
                  </a:lnTo>
                  <a:lnTo>
                    <a:pt x="495" y="134"/>
                  </a:lnTo>
                  <a:lnTo>
                    <a:pt x="478" y="146"/>
                  </a:lnTo>
                  <a:lnTo>
                    <a:pt x="464" y="156"/>
                  </a:lnTo>
                  <a:lnTo>
                    <a:pt x="449" y="164"/>
                  </a:lnTo>
                  <a:lnTo>
                    <a:pt x="434" y="171"/>
                  </a:lnTo>
                  <a:lnTo>
                    <a:pt x="420" y="175"/>
                  </a:lnTo>
                  <a:lnTo>
                    <a:pt x="406" y="178"/>
                  </a:lnTo>
                  <a:lnTo>
                    <a:pt x="392" y="180"/>
                  </a:lnTo>
                  <a:lnTo>
                    <a:pt x="378" y="181"/>
                  </a:lnTo>
                  <a:lnTo>
                    <a:pt x="364" y="180"/>
                  </a:lnTo>
                  <a:lnTo>
                    <a:pt x="349" y="178"/>
                  </a:lnTo>
                  <a:lnTo>
                    <a:pt x="335" y="175"/>
                  </a:lnTo>
                  <a:lnTo>
                    <a:pt x="321" y="171"/>
                  </a:lnTo>
                  <a:lnTo>
                    <a:pt x="305" y="166"/>
                  </a:lnTo>
                  <a:lnTo>
                    <a:pt x="290" y="159"/>
                  </a:lnTo>
                  <a:lnTo>
                    <a:pt x="275" y="152"/>
                  </a:lnTo>
                  <a:lnTo>
                    <a:pt x="259" y="144"/>
                  </a:lnTo>
                  <a:lnTo>
                    <a:pt x="244" y="136"/>
                  </a:lnTo>
                  <a:lnTo>
                    <a:pt x="228" y="127"/>
                  </a:lnTo>
                  <a:lnTo>
                    <a:pt x="197" y="106"/>
                  </a:lnTo>
                  <a:lnTo>
                    <a:pt x="165" y="84"/>
                  </a:lnTo>
                  <a:lnTo>
                    <a:pt x="133" y="62"/>
                  </a:lnTo>
                  <a:lnTo>
                    <a:pt x="101" y="40"/>
                  </a:lnTo>
                  <a:lnTo>
                    <a:pt x="70" y="19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29" y="84"/>
                  </a:lnTo>
                  <a:lnTo>
                    <a:pt x="58" y="104"/>
                  </a:lnTo>
                  <a:lnTo>
                    <a:pt x="89" y="126"/>
                  </a:lnTo>
                  <a:lnTo>
                    <a:pt x="121" y="147"/>
                  </a:lnTo>
                  <a:lnTo>
                    <a:pt x="154" y="171"/>
                  </a:lnTo>
                  <a:lnTo>
                    <a:pt x="187" y="192"/>
                  </a:lnTo>
                  <a:lnTo>
                    <a:pt x="205" y="202"/>
                  </a:lnTo>
                  <a:lnTo>
                    <a:pt x="223" y="213"/>
                  </a:lnTo>
                  <a:lnTo>
                    <a:pt x="241" y="222"/>
                  </a:lnTo>
                  <a:lnTo>
                    <a:pt x="259" y="230"/>
                  </a:lnTo>
                  <a:lnTo>
                    <a:pt x="278" y="237"/>
                  </a:lnTo>
                  <a:lnTo>
                    <a:pt x="297" y="244"/>
                  </a:lnTo>
                  <a:lnTo>
                    <a:pt x="317" y="250"/>
                  </a:lnTo>
                  <a:lnTo>
                    <a:pt x="337" y="254"/>
                  </a:lnTo>
                  <a:lnTo>
                    <a:pt x="357" y="257"/>
                  </a:lnTo>
                  <a:lnTo>
                    <a:pt x="377" y="258"/>
                  </a:lnTo>
                  <a:lnTo>
                    <a:pt x="399" y="257"/>
                  </a:lnTo>
                  <a:lnTo>
                    <a:pt x="419" y="255"/>
                  </a:lnTo>
                  <a:lnTo>
                    <a:pt x="441" y="250"/>
                  </a:lnTo>
                  <a:lnTo>
                    <a:pt x="462" y="242"/>
                  </a:lnTo>
                  <a:lnTo>
                    <a:pt x="483" y="233"/>
                  </a:lnTo>
                  <a:lnTo>
                    <a:pt x="504" y="222"/>
                  </a:lnTo>
                  <a:lnTo>
                    <a:pt x="525" y="209"/>
                  </a:lnTo>
                  <a:lnTo>
                    <a:pt x="545" y="192"/>
                  </a:lnTo>
                  <a:lnTo>
                    <a:pt x="565" y="174"/>
                  </a:lnTo>
                  <a:lnTo>
                    <a:pt x="585" y="153"/>
                  </a:lnTo>
                  <a:lnTo>
                    <a:pt x="586" y="152"/>
                  </a:lnTo>
                  <a:lnTo>
                    <a:pt x="527" y="10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2" name="Freeform 650"/>
            <p:cNvSpPr>
              <a:spLocks/>
            </p:cNvSpPr>
            <p:nvPr/>
          </p:nvSpPr>
          <p:spPr bwMode="auto">
            <a:xfrm>
              <a:off x="3022" y="1401"/>
              <a:ext cx="18" cy="57"/>
            </a:xfrm>
            <a:custGeom>
              <a:avLst/>
              <a:gdLst>
                <a:gd name="T0" fmla="*/ 0 w 274"/>
                <a:gd name="T1" fmla="*/ 0 h 898"/>
                <a:gd name="T2" fmla="*/ 0 w 274"/>
                <a:gd name="T3" fmla="*/ 0 h 898"/>
                <a:gd name="T4" fmla="*/ 0 w 274"/>
                <a:gd name="T5" fmla="*/ 0 h 898"/>
                <a:gd name="T6" fmla="*/ 0 w 274"/>
                <a:gd name="T7" fmla="*/ 0 h 898"/>
                <a:gd name="T8" fmla="*/ 0 w 274"/>
                <a:gd name="T9" fmla="*/ 0 h 898"/>
                <a:gd name="T10" fmla="*/ 0 w 274"/>
                <a:gd name="T11" fmla="*/ 0 h 898"/>
                <a:gd name="T12" fmla="*/ 0 w 274"/>
                <a:gd name="T13" fmla="*/ 0 h 898"/>
                <a:gd name="T14" fmla="*/ 0 w 274"/>
                <a:gd name="T15" fmla="*/ 0 h 898"/>
                <a:gd name="T16" fmla="*/ 0 w 274"/>
                <a:gd name="T17" fmla="*/ 0 h 898"/>
                <a:gd name="T18" fmla="*/ 0 w 274"/>
                <a:gd name="T19" fmla="*/ 0 h 898"/>
                <a:gd name="T20" fmla="*/ 0 w 274"/>
                <a:gd name="T21" fmla="*/ 0 h 898"/>
                <a:gd name="T22" fmla="*/ 0 w 274"/>
                <a:gd name="T23" fmla="*/ 0 h 898"/>
                <a:gd name="T24" fmla="*/ 0 w 274"/>
                <a:gd name="T25" fmla="*/ 0 h 898"/>
                <a:gd name="T26" fmla="*/ 0 w 274"/>
                <a:gd name="T27" fmla="*/ 0 h 898"/>
                <a:gd name="T28" fmla="*/ 0 w 274"/>
                <a:gd name="T29" fmla="*/ 0 h 898"/>
                <a:gd name="T30" fmla="*/ 0 w 274"/>
                <a:gd name="T31" fmla="*/ 0 h 898"/>
                <a:gd name="T32" fmla="*/ 0 w 274"/>
                <a:gd name="T33" fmla="*/ 0 h 898"/>
                <a:gd name="T34" fmla="*/ 0 w 274"/>
                <a:gd name="T35" fmla="*/ 0 h 898"/>
                <a:gd name="T36" fmla="*/ 0 w 274"/>
                <a:gd name="T37" fmla="*/ 0 h 898"/>
                <a:gd name="T38" fmla="*/ 0 w 274"/>
                <a:gd name="T39" fmla="*/ 0 h 898"/>
                <a:gd name="T40" fmla="*/ 0 w 274"/>
                <a:gd name="T41" fmla="*/ 0 h 898"/>
                <a:gd name="T42" fmla="*/ 0 w 274"/>
                <a:gd name="T43" fmla="*/ 0 h 898"/>
                <a:gd name="T44" fmla="*/ 0 w 274"/>
                <a:gd name="T45" fmla="*/ 0 h 898"/>
                <a:gd name="T46" fmla="*/ 0 w 274"/>
                <a:gd name="T47" fmla="*/ 0 h 898"/>
                <a:gd name="T48" fmla="*/ 0 w 274"/>
                <a:gd name="T49" fmla="*/ 0 h 898"/>
                <a:gd name="T50" fmla="*/ 0 w 274"/>
                <a:gd name="T51" fmla="*/ 0 h 898"/>
                <a:gd name="T52" fmla="*/ 0 w 274"/>
                <a:gd name="T53" fmla="*/ 0 h 898"/>
                <a:gd name="T54" fmla="*/ 0 w 274"/>
                <a:gd name="T55" fmla="*/ 0 h 898"/>
                <a:gd name="T56" fmla="*/ 0 w 274"/>
                <a:gd name="T57" fmla="*/ 0 h 898"/>
                <a:gd name="T58" fmla="*/ 0 w 274"/>
                <a:gd name="T59" fmla="*/ 0 h 898"/>
                <a:gd name="T60" fmla="*/ 0 w 274"/>
                <a:gd name="T61" fmla="*/ 0 h 898"/>
                <a:gd name="T62" fmla="*/ 0 w 274"/>
                <a:gd name="T63" fmla="*/ 0 h 898"/>
                <a:gd name="T64" fmla="*/ 0 w 274"/>
                <a:gd name="T65" fmla="*/ 0 h 898"/>
                <a:gd name="T66" fmla="*/ 0 w 274"/>
                <a:gd name="T67" fmla="*/ 0 h 898"/>
                <a:gd name="T68" fmla="*/ 0 w 274"/>
                <a:gd name="T69" fmla="*/ 0 h 898"/>
                <a:gd name="T70" fmla="*/ 0 w 274"/>
                <a:gd name="T71" fmla="*/ 0 h 898"/>
                <a:gd name="T72" fmla="*/ 0 w 274"/>
                <a:gd name="T73" fmla="*/ 0 h 898"/>
                <a:gd name="T74" fmla="*/ 0 w 274"/>
                <a:gd name="T75" fmla="*/ 0 h 898"/>
                <a:gd name="T76" fmla="*/ 0 w 274"/>
                <a:gd name="T77" fmla="*/ 0 h 898"/>
                <a:gd name="T78" fmla="*/ 0 w 274"/>
                <a:gd name="T79" fmla="*/ 0 h 898"/>
                <a:gd name="T80" fmla="*/ 0 w 274"/>
                <a:gd name="T81" fmla="*/ 0 h 898"/>
                <a:gd name="T82" fmla="*/ 0 w 274"/>
                <a:gd name="T83" fmla="*/ 0 h 898"/>
                <a:gd name="T84" fmla="*/ 0 w 274"/>
                <a:gd name="T85" fmla="*/ 0 h 898"/>
                <a:gd name="T86" fmla="*/ 0 w 274"/>
                <a:gd name="T87" fmla="*/ 0 h 898"/>
                <a:gd name="T88" fmla="*/ 0 w 274"/>
                <a:gd name="T89" fmla="*/ 0 h 898"/>
                <a:gd name="T90" fmla="*/ 0 w 274"/>
                <a:gd name="T91" fmla="*/ 0 h 898"/>
                <a:gd name="T92" fmla="*/ 0 w 274"/>
                <a:gd name="T93" fmla="*/ 0 h 898"/>
                <a:gd name="T94" fmla="*/ 0 w 274"/>
                <a:gd name="T95" fmla="*/ 0 h 898"/>
                <a:gd name="T96" fmla="*/ 0 w 274"/>
                <a:gd name="T97" fmla="*/ 0 h 898"/>
                <a:gd name="T98" fmla="*/ 0 w 274"/>
                <a:gd name="T99" fmla="*/ 0 h 898"/>
                <a:gd name="T100" fmla="*/ 0 w 274"/>
                <a:gd name="T101" fmla="*/ 0 h 898"/>
                <a:gd name="T102" fmla="*/ 0 w 274"/>
                <a:gd name="T103" fmla="*/ 0 h 8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74"/>
                <a:gd name="T157" fmla="*/ 0 h 898"/>
                <a:gd name="T158" fmla="*/ 274 w 274"/>
                <a:gd name="T159" fmla="*/ 898 h 8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74" h="898">
                  <a:moveTo>
                    <a:pt x="229" y="158"/>
                  </a:moveTo>
                  <a:lnTo>
                    <a:pt x="164" y="122"/>
                  </a:lnTo>
                  <a:lnTo>
                    <a:pt x="158" y="146"/>
                  </a:lnTo>
                  <a:lnTo>
                    <a:pt x="151" y="171"/>
                  </a:lnTo>
                  <a:lnTo>
                    <a:pt x="147" y="195"/>
                  </a:lnTo>
                  <a:lnTo>
                    <a:pt x="143" y="221"/>
                  </a:lnTo>
                  <a:lnTo>
                    <a:pt x="136" y="270"/>
                  </a:lnTo>
                  <a:lnTo>
                    <a:pt x="131" y="320"/>
                  </a:lnTo>
                  <a:lnTo>
                    <a:pt x="124" y="419"/>
                  </a:lnTo>
                  <a:lnTo>
                    <a:pt x="115" y="515"/>
                  </a:lnTo>
                  <a:lnTo>
                    <a:pt x="110" y="562"/>
                  </a:lnTo>
                  <a:lnTo>
                    <a:pt x="103" y="608"/>
                  </a:lnTo>
                  <a:lnTo>
                    <a:pt x="99" y="630"/>
                  </a:lnTo>
                  <a:lnTo>
                    <a:pt x="94" y="651"/>
                  </a:lnTo>
                  <a:lnTo>
                    <a:pt x="88" y="674"/>
                  </a:lnTo>
                  <a:lnTo>
                    <a:pt x="82" y="694"/>
                  </a:lnTo>
                  <a:lnTo>
                    <a:pt x="74" y="715"/>
                  </a:lnTo>
                  <a:lnTo>
                    <a:pt x="67" y="735"/>
                  </a:lnTo>
                  <a:lnTo>
                    <a:pt x="58" y="756"/>
                  </a:lnTo>
                  <a:lnTo>
                    <a:pt x="49" y="775"/>
                  </a:lnTo>
                  <a:lnTo>
                    <a:pt x="38" y="794"/>
                  </a:lnTo>
                  <a:lnTo>
                    <a:pt x="26" y="812"/>
                  </a:lnTo>
                  <a:lnTo>
                    <a:pt x="13" y="831"/>
                  </a:lnTo>
                  <a:lnTo>
                    <a:pt x="0" y="849"/>
                  </a:lnTo>
                  <a:lnTo>
                    <a:pt x="59" y="898"/>
                  </a:lnTo>
                  <a:lnTo>
                    <a:pt x="76" y="877"/>
                  </a:lnTo>
                  <a:lnTo>
                    <a:pt x="91" y="855"/>
                  </a:lnTo>
                  <a:lnTo>
                    <a:pt x="104" y="834"/>
                  </a:lnTo>
                  <a:lnTo>
                    <a:pt x="118" y="811"/>
                  </a:lnTo>
                  <a:lnTo>
                    <a:pt x="129" y="789"/>
                  </a:lnTo>
                  <a:lnTo>
                    <a:pt x="139" y="765"/>
                  </a:lnTo>
                  <a:lnTo>
                    <a:pt x="147" y="741"/>
                  </a:lnTo>
                  <a:lnTo>
                    <a:pt x="155" y="718"/>
                  </a:lnTo>
                  <a:lnTo>
                    <a:pt x="163" y="694"/>
                  </a:lnTo>
                  <a:lnTo>
                    <a:pt x="169" y="670"/>
                  </a:lnTo>
                  <a:lnTo>
                    <a:pt x="175" y="645"/>
                  </a:lnTo>
                  <a:lnTo>
                    <a:pt x="179" y="621"/>
                  </a:lnTo>
                  <a:lnTo>
                    <a:pt x="187" y="572"/>
                  </a:lnTo>
                  <a:lnTo>
                    <a:pt x="192" y="523"/>
                  </a:lnTo>
                  <a:lnTo>
                    <a:pt x="201" y="425"/>
                  </a:lnTo>
                  <a:lnTo>
                    <a:pt x="209" y="327"/>
                  </a:lnTo>
                  <a:lnTo>
                    <a:pt x="213" y="279"/>
                  </a:lnTo>
                  <a:lnTo>
                    <a:pt x="220" y="232"/>
                  </a:lnTo>
                  <a:lnTo>
                    <a:pt x="223" y="210"/>
                  </a:lnTo>
                  <a:lnTo>
                    <a:pt x="227" y="186"/>
                  </a:lnTo>
                  <a:lnTo>
                    <a:pt x="232" y="164"/>
                  </a:lnTo>
                  <a:lnTo>
                    <a:pt x="238" y="141"/>
                  </a:lnTo>
                  <a:lnTo>
                    <a:pt x="173" y="105"/>
                  </a:lnTo>
                  <a:lnTo>
                    <a:pt x="238" y="141"/>
                  </a:lnTo>
                  <a:lnTo>
                    <a:pt x="274" y="0"/>
                  </a:lnTo>
                  <a:lnTo>
                    <a:pt x="173" y="105"/>
                  </a:lnTo>
                  <a:lnTo>
                    <a:pt x="229" y="1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3" name="Freeform 651"/>
            <p:cNvSpPr>
              <a:spLocks/>
            </p:cNvSpPr>
            <p:nvPr/>
          </p:nvSpPr>
          <p:spPr bwMode="auto">
            <a:xfrm>
              <a:off x="2932" y="1450"/>
              <a:ext cx="60" cy="66"/>
            </a:xfrm>
            <a:custGeom>
              <a:avLst/>
              <a:gdLst>
                <a:gd name="T0" fmla="*/ 0 w 962"/>
                <a:gd name="T1" fmla="*/ 0 h 1056"/>
                <a:gd name="T2" fmla="*/ 0 w 962"/>
                <a:gd name="T3" fmla="*/ 0 h 1056"/>
                <a:gd name="T4" fmla="*/ 0 w 962"/>
                <a:gd name="T5" fmla="*/ 0 h 1056"/>
                <a:gd name="T6" fmla="*/ 0 w 962"/>
                <a:gd name="T7" fmla="*/ 0 h 1056"/>
                <a:gd name="T8" fmla="*/ 0 w 962"/>
                <a:gd name="T9" fmla="*/ 0 h 1056"/>
                <a:gd name="T10" fmla="*/ 0 w 962"/>
                <a:gd name="T11" fmla="*/ 0 h 1056"/>
                <a:gd name="T12" fmla="*/ 0 w 962"/>
                <a:gd name="T13" fmla="*/ 0 h 1056"/>
                <a:gd name="T14" fmla="*/ 0 w 962"/>
                <a:gd name="T15" fmla="*/ 0 h 1056"/>
                <a:gd name="T16" fmla="*/ 0 w 962"/>
                <a:gd name="T17" fmla="*/ 0 h 1056"/>
                <a:gd name="T18" fmla="*/ 0 w 962"/>
                <a:gd name="T19" fmla="*/ 0 h 1056"/>
                <a:gd name="T20" fmla="*/ 0 w 962"/>
                <a:gd name="T21" fmla="*/ 0 h 1056"/>
                <a:gd name="T22" fmla="*/ 0 w 962"/>
                <a:gd name="T23" fmla="*/ 0 h 1056"/>
                <a:gd name="T24" fmla="*/ 0 w 962"/>
                <a:gd name="T25" fmla="*/ 0 h 1056"/>
                <a:gd name="T26" fmla="*/ 0 w 962"/>
                <a:gd name="T27" fmla="*/ 0 h 1056"/>
                <a:gd name="T28" fmla="*/ 0 w 962"/>
                <a:gd name="T29" fmla="*/ 0 h 1056"/>
                <a:gd name="T30" fmla="*/ 0 w 962"/>
                <a:gd name="T31" fmla="*/ 0 h 1056"/>
                <a:gd name="T32" fmla="*/ 0 w 962"/>
                <a:gd name="T33" fmla="*/ 0 h 1056"/>
                <a:gd name="T34" fmla="*/ 0 w 962"/>
                <a:gd name="T35" fmla="*/ 0 h 1056"/>
                <a:gd name="T36" fmla="*/ 0 w 962"/>
                <a:gd name="T37" fmla="*/ 0 h 1056"/>
                <a:gd name="T38" fmla="*/ 0 w 962"/>
                <a:gd name="T39" fmla="*/ 0 h 1056"/>
                <a:gd name="T40" fmla="*/ 0 w 962"/>
                <a:gd name="T41" fmla="*/ 0 h 1056"/>
                <a:gd name="T42" fmla="*/ 0 w 962"/>
                <a:gd name="T43" fmla="*/ 0 h 1056"/>
                <a:gd name="T44" fmla="*/ 0 w 962"/>
                <a:gd name="T45" fmla="*/ 0 h 1056"/>
                <a:gd name="T46" fmla="*/ 0 w 962"/>
                <a:gd name="T47" fmla="*/ 0 h 1056"/>
                <a:gd name="T48" fmla="*/ 0 w 962"/>
                <a:gd name="T49" fmla="*/ 0 h 1056"/>
                <a:gd name="T50" fmla="*/ 0 w 962"/>
                <a:gd name="T51" fmla="*/ 0 h 1056"/>
                <a:gd name="T52" fmla="*/ 0 w 962"/>
                <a:gd name="T53" fmla="*/ 0 h 1056"/>
                <a:gd name="T54" fmla="*/ 0 w 962"/>
                <a:gd name="T55" fmla="*/ 0 h 1056"/>
                <a:gd name="T56" fmla="*/ 0 w 962"/>
                <a:gd name="T57" fmla="*/ 0 h 1056"/>
                <a:gd name="T58" fmla="*/ 0 w 962"/>
                <a:gd name="T59" fmla="*/ 0 h 1056"/>
                <a:gd name="T60" fmla="*/ 0 w 962"/>
                <a:gd name="T61" fmla="*/ 0 h 1056"/>
                <a:gd name="T62" fmla="*/ 0 w 962"/>
                <a:gd name="T63" fmla="*/ 0 h 1056"/>
                <a:gd name="T64" fmla="*/ 0 w 962"/>
                <a:gd name="T65" fmla="*/ 0 h 1056"/>
                <a:gd name="T66" fmla="*/ 0 w 962"/>
                <a:gd name="T67" fmla="*/ 0 h 1056"/>
                <a:gd name="T68" fmla="*/ 0 w 962"/>
                <a:gd name="T69" fmla="*/ 0 h 1056"/>
                <a:gd name="T70" fmla="*/ 0 w 962"/>
                <a:gd name="T71" fmla="*/ 0 h 1056"/>
                <a:gd name="T72" fmla="*/ 0 w 962"/>
                <a:gd name="T73" fmla="*/ 0 h 1056"/>
                <a:gd name="T74" fmla="*/ 0 w 962"/>
                <a:gd name="T75" fmla="*/ 0 h 1056"/>
                <a:gd name="T76" fmla="*/ 0 w 962"/>
                <a:gd name="T77" fmla="*/ 0 h 1056"/>
                <a:gd name="T78" fmla="*/ 0 w 962"/>
                <a:gd name="T79" fmla="*/ 0 h 1056"/>
                <a:gd name="T80" fmla="*/ 0 w 962"/>
                <a:gd name="T81" fmla="*/ 0 h 1056"/>
                <a:gd name="T82" fmla="*/ 0 w 962"/>
                <a:gd name="T83" fmla="*/ 0 h 1056"/>
                <a:gd name="T84" fmla="*/ 0 w 962"/>
                <a:gd name="T85" fmla="*/ 0 h 10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62"/>
                <a:gd name="T130" fmla="*/ 0 h 1056"/>
                <a:gd name="T131" fmla="*/ 962 w 962"/>
                <a:gd name="T132" fmla="*/ 1056 h 10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62" h="1056">
                  <a:moveTo>
                    <a:pt x="608" y="23"/>
                  </a:moveTo>
                  <a:lnTo>
                    <a:pt x="574" y="38"/>
                  </a:lnTo>
                  <a:lnTo>
                    <a:pt x="541" y="55"/>
                  </a:lnTo>
                  <a:lnTo>
                    <a:pt x="507" y="72"/>
                  </a:lnTo>
                  <a:lnTo>
                    <a:pt x="473" y="91"/>
                  </a:lnTo>
                  <a:lnTo>
                    <a:pt x="439" y="109"/>
                  </a:lnTo>
                  <a:lnTo>
                    <a:pt x="406" y="128"/>
                  </a:lnTo>
                  <a:lnTo>
                    <a:pt x="374" y="149"/>
                  </a:lnTo>
                  <a:lnTo>
                    <a:pt x="343" y="169"/>
                  </a:lnTo>
                  <a:lnTo>
                    <a:pt x="311" y="192"/>
                  </a:lnTo>
                  <a:lnTo>
                    <a:pt x="280" y="214"/>
                  </a:lnTo>
                  <a:lnTo>
                    <a:pt x="249" y="238"/>
                  </a:lnTo>
                  <a:lnTo>
                    <a:pt x="221" y="263"/>
                  </a:lnTo>
                  <a:lnTo>
                    <a:pt x="191" y="288"/>
                  </a:lnTo>
                  <a:lnTo>
                    <a:pt x="163" y="315"/>
                  </a:lnTo>
                  <a:lnTo>
                    <a:pt x="136" y="343"/>
                  </a:lnTo>
                  <a:lnTo>
                    <a:pt x="110" y="371"/>
                  </a:lnTo>
                  <a:lnTo>
                    <a:pt x="99" y="385"/>
                  </a:lnTo>
                  <a:lnTo>
                    <a:pt x="88" y="398"/>
                  </a:lnTo>
                  <a:lnTo>
                    <a:pt x="78" y="411"/>
                  </a:lnTo>
                  <a:lnTo>
                    <a:pt x="69" y="424"/>
                  </a:lnTo>
                  <a:lnTo>
                    <a:pt x="61" y="439"/>
                  </a:lnTo>
                  <a:lnTo>
                    <a:pt x="53" y="453"/>
                  </a:lnTo>
                  <a:lnTo>
                    <a:pt x="45" y="468"/>
                  </a:lnTo>
                  <a:lnTo>
                    <a:pt x="39" y="482"/>
                  </a:lnTo>
                  <a:lnTo>
                    <a:pt x="33" y="496"/>
                  </a:lnTo>
                  <a:lnTo>
                    <a:pt x="27" y="512"/>
                  </a:lnTo>
                  <a:lnTo>
                    <a:pt x="22" y="526"/>
                  </a:lnTo>
                  <a:lnTo>
                    <a:pt x="18" y="541"/>
                  </a:lnTo>
                  <a:lnTo>
                    <a:pt x="11" y="572"/>
                  </a:lnTo>
                  <a:lnTo>
                    <a:pt x="5" y="603"/>
                  </a:lnTo>
                  <a:lnTo>
                    <a:pt x="1" y="635"/>
                  </a:lnTo>
                  <a:lnTo>
                    <a:pt x="0" y="666"/>
                  </a:lnTo>
                  <a:lnTo>
                    <a:pt x="0" y="699"/>
                  </a:lnTo>
                  <a:lnTo>
                    <a:pt x="1" y="732"/>
                  </a:lnTo>
                  <a:lnTo>
                    <a:pt x="4" y="765"/>
                  </a:lnTo>
                  <a:lnTo>
                    <a:pt x="9" y="797"/>
                  </a:lnTo>
                  <a:lnTo>
                    <a:pt x="15" y="831"/>
                  </a:lnTo>
                  <a:lnTo>
                    <a:pt x="21" y="864"/>
                  </a:lnTo>
                  <a:lnTo>
                    <a:pt x="26" y="882"/>
                  </a:lnTo>
                  <a:lnTo>
                    <a:pt x="32" y="900"/>
                  </a:lnTo>
                  <a:lnTo>
                    <a:pt x="39" y="916"/>
                  </a:lnTo>
                  <a:lnTo>
                    <a:pt x="47" y="932"/>
                  </a:lnTo>
                  <a:lnTo>
                    <a:pt x="57" y="946"/>
                  </a:lnTo>
                  <a:lnTo>
                    <a:pt x="67" y="959"/>
                  </a:lnTo>
                  <a:lnTo>
                    <a:pt x="78" y="972"/>
                  </a:lnTo>
                  <a:lnTo>
                    <a:pt x="90" y="984"/>
                  </a:lnTo>
                  <a:lnTo>
                    <a:pt x="103" y="995"/>
                  </a:lnTo>
                  <a:lnTo>
                    <a:pt x="115" y="1004"/>
                  </a:lnTo>
                  <a:lnTo>
                    <a:pt x="129" y="1014"/>
                  </a:lnTo>
                  <a:lnTo>
                    <a:pt x="144" y="1022"/>
                  </a:lnTo>
                  <a:lnTo>
                    <a:pt x="158" y="1029"/>
                  </a:lnTo>
                  <a:lnTo>
                    <a:pt x="174" y="1035"/>
                  </a:lnTo>
                  <a:lnTo>
                    <a:pt x="189" y="1041"/>
                  </a:lnTo>
                  <a:lnTo>
                    <a:pt x="204" y="1045"/>
                  </a:lnTo>
                  <a:lnTo>
                    <a:pt x="221" y="1049"/>
                  </a:lnTo>
                  <a:lnTo>
                    <a:pt x="236" y="1051"/>
                  </a:lnTo>
                  <a:lnTo>
                    <a:pt x="252" y="1054"/>
                  </a:lnTo>
                  <a:lnTo>
                    <a:pt x="268" y="1055"/>
                  </a:lnTo>
                  <a:lnTo>
                    <a:pt x="283" y="1056"/>
                  </a:lnTo>
                  <a:lnTo>
                    <a:pt x="299" y="1055"/>
                  </a:lnTo>
                  <a:lnTo>
                    <a:pt x="314" y="1054"/>
                  </a:lnTo>
                  <a:lnTo>
                    <a:pt x="328" y="1050"/>
                  </a:lnTo>
                  <a:lnTo>
                    <a:pt x="343" y="1047"/>
                  </a:lnTo>
                  <a:lnTo>
                    <a:pt x="357" y="1043"/>
                  </a:lnTo>
                  <a:lnTo>
                    <a:pt x="370" y="1039"/>
                  </a:lnTo>
                  <a:lnTo>
                    <a:pt x="383" y="1033"/>
                  </a:lnTo>
                  <a:lnTo>
                    <a:pt x="395" y="1027"/>
                  </a:lnTo>
                  <a:lnTo>
                    <a:pt x="406" y="1020"/>
                  </a:lnTo>
                  <a:lnTo>
                    <a:pt x="416" y="1012"/>
                  </a:lnTo>
                  <a:lnTo>
                    <a:pt x="426" y="1002"/>
                  </a:lnTo>
                  <a:lnTo>
                    <a:pt x="457" y="970"/>
                  </a:lnTo>
                  <a:lnTo>
                    <a:pt x="488" y="934"/>
                  </a:lnTo>
                  <a:lnTo>
                    <a:pt x="519" y="897"/>
                  </a:lnTo>
                  <a:lnTo>
                    <a:pt x="549" y="857"/>
                  </a:lnTo>
                  <a:lnTo>
                    <a:pt x="578" y="817"/>
                  </a:lnTo>
                  <a:lnTo>
                    <a:pt x="608" y="775"/>
                  </a:lnTo>
                  <a:lnTo>
                    <a:pt x="638" y="732"/>
                  </a:lnTo>
                  <a:lnTo>
                    <a:pt x="668" y="688"/>
                  </a:lnTo>
                  <a:lnTo>
                    <a:pt x="726" y="598"/>
                  </a:lnTo>
                  <a:lnTo>
                    <a:pt x="787" y="506"/>
                  </a:lnTo>
                  <a:lnTo>
                    <a:pt x="817" y="461"/>
                  </a:lnTo>
                  <a:lnTo>
                    <a:pt x="848" y="415"/>
                  </a:lnTo>
                  <a:lnTo>
                    <a:pt x="880" y="371"/>
                  </a:lnTo>
                  <a:lnTo>
                    <a:pt x="913" y="327"/>
                  </a:lnTo>
                  <a:lnTo>
                    <a:pt x="919" y="319"/>
                  </a:lnTo>
                  <a:lnTo>
                    <a:pt x="925" y="311"/>
                  </a:lnTo>
                  <a:lnTo>
                    <a:pt x="931" y="301"/>
                  </a:lnTo>
                  <a:lnTo>
                    <a:pt x="937" y="290"/>
                  </a:lnTo>
                  <a:lnTo>
                    <a:pt x="942" y="279"/>
                  </a:lnTo>
                  <a:lnTo>
                    <a:pt x="947" y="267"/>
                  </a:lnTo>
                  <a:lnTo>
                    <a:pt x="952" y="255"/>
                  </a:lnTo>
                  <a:lnTo>
                    <a:pt x="956" y="242"/>
                  </a:lnTo>
                  <a:lnTo>
                    <a:pt x="958" y="230"/>
                  </a:lnTo>
                  <a:lnTo>
                    <a:pt x="961" y="218"/>
                  </a:lnTo>
                  <a:lnTo>
                    <a:pt x="962" y="205"/>
                  </a:lnTo>
                  <a:lnTo>
                    <a:pt x="962" y="193"/>
                  </a:lnTo>
                  <a:lnTo>
                    <a:pt x="961" y="182"/>
                  </a:lnTo>
                  <a:lnTo>
                    <a:pt x="960" y="170"/>
                  </a:lnTo>
                  <a:lnTo>
                    <a:pt x="957" y="159"/>
                  </a:lnTo>
                  <a:lnTo>
                    <a:pt x="952" y="150"/>
                  </a:lnTo>
                  <a:lnTo>
                    <a:pt x="945" y="139"/>
                  </a:lnTo>
                  <a:lnTo>
                    <a:pt x="938" y="128"/>
                  </a:lnTo>
                  <a:lnTo>
                    <a:pt x="931" y="118"/>
                  </a:lnTo>
                  <a:lnTo>
                    <a:pt x="923" y="109"/>
                  </a:lnTo>
                  <a:lnTo>
                    <a:pt x="915" y="99"/>
                  </a:lnTo>
                  <a:lnTo>
                    <a:pt x="905" y="89"/>
                  </a:lnTo>
                  <a:lnTo>
                    <a:pt x="896" y="81"/>
                  </a:lnTo>
                  <a:lnTo>
                    <a:pt x="886" y="72"/>
                  </a:lnTo>
                  <a:lnTo>
                    <a:pt x="866" y="57"/>
                  </a:lnTo>
                  <a:lnTo>
                    <a:pt x="845" y="42"/>
                  </a:lnTo>
                  <a:lnTo>
                    <a:pt x="834" y="36"/>
                  </a:lnTo>
                  <a:lnTo>
                    <a:pt x="822" y="30"/>
                  </a:lnTo>
                  <a:lnTo>
                    <a:pt x="810" y="25"/>
                  </a:lnTo>
                  <a:lnTo>
                    <a:pt x="799" y="20"/>
                  </a:lnTo>
                  <a:lnTo>
                    <a:pt x="787" y="16"/>
                  </a:lnTo>
                  <a:lnTo>
                    <a:pt x="775" y="12"/>
                  </a:lnTo>
                  <a:lnTo>
                    <a:pt x="763" y="9"/>
                  </a:lnTo>
                  <a:lnTo>
                    <a:pt x="751" y="5"/>
                  </a:lnTo>
                  <a:lnTo>
                    <a:pt x="738" y="3"/>
                  </a:lnTo>
                  <a:lnTo>
                    <a:pt x="726" y="1"/>
                  </a:lnTo>
                  <a:lnTo>
                    <a:pt x="714" y="0"/>
                  </a:lnTo>
                  <a:lnTo>
                    <a:pt x="701" y="0"/>
                  </a:lnTo>
                  <a:lnTo>
                    <a:pt x="689" y="0"/>
                  </a:lnTo>
                  <a:lnTo>
                    <a:pt x="678" y="1"/>
                  </a:lnTo>
                  <a:lnTo>
                    <a:pt x="666" y="3"/>
                  </a:lnTo>
                  <a:lnTo>
                    <a:pt x="653" y="5"/>
                  </a:lnTo>
                  <a:lnTo>
                    <a:pt x="642" y="9"/>
                  </a:lnTo>
                  <a:lnTo>
                    <a:pt x="631" y="13"/>
                  </a:lnTo>
                  <a:lnTo>
                    <a:pt x="619" y="17"/>
                  </a:lnTo>
                  <a:lnTo>
                    <a:pt x="608" y="23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4" name="Freeform 652"/>
            <p:cNvSpPr>
              <a:spLocks/>
            </p:cNvSpPr>
            <p:nvPr/>
          </p:nvSpPr>
          <p:spPr bwMode="auto">
            <a:xfrm>
              <a:off x="2937" y="1449"/>
              <a:ext cx="34" cy="26"/>
            </a:xfrm>
            <a:custGeom>
              <a:avLst/>
              <a:gdLst>
                <a:gd name="T0" fmla="*/ 0 w 545"/>
                <a:gd name="T1" fmla="*/ 0 h 410"/>
                <a:gd name="T2" fmla="*/ 0 w 545"/>
                <a:gd name="T3" fmla="*/ 0 h 410"/>
                <a:gd name="T4" fmla="*/ 0 w 545"/>
                <a:gd name="T5" fmla="*/ 0 h 410"/>
                <a:gd name="T6" fmla="*/ 0 w 545"/>
                <a:gd name="T7" fmla="*/ 0 h 410"/>
                <a:gd name="T8" fmla="*/ 0 w 545"/>
                <a:gd name="T9" fmla="*/ 0 h 410"/>
                <a:gd name="T10" fmla="*/ 0 w 545"/>
                <a:gd name="T11" fmla="*/ 0 h 410"/>
                <a:gd name="T12" fmla="*/ 0 w 545"/>
                <a:gd name="T13" fmla="*/ 0 h 410"/>
                <a:gd name="T14" fmla="*/ 0 w 545"/>
                <a:gd name="T15" fmla="*/ 0 h 410"/>
                <a:gd name="T16" fmla="*/ 0 w 545"/>
                <a:gd name="T17" fmla="*/ 0 h 410"/>
                <a:gd name="T18" fmla="*/ 0 w 545"/>
                <a:gd name="T19" fmla="*/ 0 h 410"/>
                <a:gd name="T20" fmla="*/ 0 w 545"/>
                <a:gd name="T21" fmla="*/ 0 h 410"/>
                <a:gd name="T22" fmla="*/ 0 w 545"/>
                <a:gd name="T23" fmla="*/ 0 h 410"/>
                <a:gd name="T24" fmla="*/ 0 w 545"/>
                <a:gd name="T25" fmla="*/ 0 h 410"/>
                <a:gd name="T26" fmla="*/ 0 w 545"/>
                <a:gd name="T27" fmla="*/ 0 h 410"/>
                <a:gd name="T28" fmla="*/ 0 w 545"/>
                <a:gd name="T29" fmla="*/ 0 h 410"/>
                <a:gd name="T30" fmla="*/ 0 w 545"/>
                <a:gd name="T31" fmla="*/ 0 h 410"/>
                <a:gd name="T32" fmla="*/ 0 w 545"/>
                <a:gd name="T33" fmla="*/ 0 h 410"/>
                <a:gd name="T34" fmla="*/ 0 w 545"/>
                <a:gd name="T35" fmla="*/ 0 h 410"/>
                <a:gd name="T36" fmla="*/ 0 w 545"/>
                <a:gd name="T37" fmla="*/ 0 h 410"/>
                <a:gd name="T38" fmla="*/ 0 w 545"/>
                <a:gd name="T39" fmla="*/ 0 h 410"/>
                <a:gd name="T40" fmla="*/ 0 w 545"/>
                <a:gd name="T41" fmla="*/ 0 h 410"/>
                <a:gd name="T42" fmla="*/ 0 w 545"/>
                <a:gd name="T43" fmla="*/ 0 h 410"/>
                <a:gd name="T44" fmla="*/ 0 w 545"/>
                <a:gd name="T45" fmla="*/ 0 h 410"/>
                <a:gd name="T46" fmla="*/ 0 w 545"/>
                <a:gd name="T47" fmla="*/ 0 h 410"/>
                <a:gd name="T48" fmla="*/ 0 w 545"/>
                <a:gd name="T49" fmla="*/ 0 h 410"/>
                <a:gd name="T50" fmla="*/ 0 w 545"/>
                <a:gd name="T51" fmla="*/ 0 h 410"/>
                <a:gd name="T52" fmla="*/ 0 w 545"/>
                <a:gd name="T53" fmla="*/ 0 h 410"/>
                <a:gd name="T54" fmla="*/ 0 w 545"/>
                <a:gd name="T55" fmla="*/ 0 h 410"/>
                <a:gd name="T56" fmla="*/ 0 w 545"/>
                <a:gd name="T57" fmla="*/ 0 h 410"/>
                <a:gd name="T58" fmla="*/ 0 w 545"/>
                <a:gd name="T59" fmla="*/ 0 h 410"/>
                <a:gd name="T60" fmla="*/ 0 w 545"/>
                <a:gd name="T61" fmla="*/ 0 h 410"/>
                <a:gd name="T62" fmla="*/ 0 w 545"/>
                <a:gd name="T63" fmla="*/ 0 h 410"/>
                <a:gd name="T64" fmla="*/ 0 w 545"/>
                <a:gd name="T65" fmla="*/ 0 h 410"/>
                <a:gd name="T66" fmla="*/ 0 w 545"/>
                <a:gd name="T67" fmla="*/ 0 h 410"/>
                <a:gd name="T68" fmla="*/ 0 w 545"/>
                <a:gd name="T69" fmla="*/ 0 h 410"/>
                <a:gd name="T70" fmla="*/ 0 w 545"/>
                <a:gd name="T71" fmla="*/ 0 h 410"/>
                <a:gd name="T72" fmla="*/ 0 w 545"/>
                <a:gd name="T73" fmla="*/ 0 h 41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5"/>
                <a:gd name="T112" fmla="*/ 0 h 410"/>
                <a:gd name="T113" fmla="*/ 545 w 545"/>
                <a:gd name="T114" fmla="*/ 410 h 41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5" h="410">
                  <a:moveTo>
                    <a:pt x="59" y="410"/>
                  </a:moveTo>
                  <a:lnTo>
                    <a:pt x="59" y="410"/>
                  </a:lnTo>
                  <a:lnTo>
                    <a:pt x="84" y="382"/>
                  </a:lnTo>
                  <a:lnTo>
                    <a:pt x="110" y="356"/>
                  </a:lnTo>
                  <a:lnTo>
                    <a:pt x="138" y="330"/>
                  </a:lnTo>
                  <a:lnTo>
                    <a:pt x="165" y="305"/>
                  </a:lnTo>
                  <a:lnTo>
                    <a:pt x="194" y="282"/>
                  </a:lnTo>
                  <a:lnTo>
                    <a:pt x="224" y="258"/>
                  </a:lnTo>
                  <a:lnTo>
                    <a:pt x="253" y="237"/>
                  </a:lnTo>
                  <a:lnTo>
                    <a:pt x="284" y="215"/>
                  </a:lnTo>
                  <a:lnTo>
                    <a:pt x="315" y="195"/>
                  </a:lnTo>
                  <a:lnTo>
                    <a:pt x="347" y="174"/>
                  </a:lnTo>
                  <a:lnTo>
                    <a:pt x="379" y="156"/>
                  </a:lnTo>
                  <a:lnTo>
                    <a:pt x="411" y="137"/>
                  </a:lnTo>
                  <a:lnTo>
                    <a:pt x="444" y="120"/>
                  </a:lnTo>
                  <a:lnTo>
                    <a:pt x="477" y="102"/>
                  </a:lnTo>
                  <a:lnTo>
                    <a:pt x="511" y="86"/>
                  </a:lnTo>
                  <a:lnTo>
                    <a:pt x="545" y="71"/>
                  </a:lnTo>
                  <a:lnTo>
                    <a:pt x="513" y="0"/>
                  </a:lnTo>
                  <a:lnTo>
                    <a:pt x="478" y="16"/>
                  </a:lnTo>
                  <a:lnTo>
                    <a:pt x="443" y="33"/>
                  </a:lnTo>
                  <a:lnTo>
                    <a:pt x="408" y="51"/>
                  </a:lnTo>
                  <a:lnTo>
                    <a:pt x="374" y="70"/>
                  </a:lnTo>
                  <a:lnTo>
                    <a:pt x="341" y="88"/>
                  </a:lnTo>
                  <a:lnTo>
                    <a:pt x="307" y="109"/>
                  </a:lnTo>
                  <a:lnTo>
                    <a:pt x="273" y="129"/>
                  </a:lnTo>
                  <a:lnTo>
                    <a:pt x="241" y="151"/>
                  </a:lnTo>
                  <a:lnTo>
                    <a:pt x="208" y="173"/>
                  </a:lnTo>
                  <a:lnTo>
                    <a:pt x="177" y="197"/>
                  </a:lnTo>
                  <a:lnTo>
                    <a:pt x="146" y="221"/>
                  </a:lnTo>
                  <a:lnTo>
                    <a:pt x="115" y="247"/>
                  </a:lnTo>
                  <a:lnTo>
                    <a:pt x="85" y="274"/>
                  </a:lnTo>
                  <a:lnTo>
                    <a:pt x="57" y="300"/>
                  </a:lnTo>
                  <a:lnTo>
                    <a:pt x="28" y="329"/>
                  </a:lnTo>
                  <a:lnTo>
                    <a:pt x="1" y="359"/>
                  </a:lnTo>
                  <a:lnTo>
                    <a:pt x="0" y="359"/>
                  </a:lnTo>
                  <a:lnTo>
                    <a:pt x="59" y="4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5" name="Freeform 653"/>
            <p:cNvSpPr>
              <a:spLocks/>
            </p:cNvSpPr>
            <p:nvPr/>
          </p:nvSpPr>
          <p:spPr bwMode="auto">
            <a:xfrm>
              <a:off x="2929" y="1472"/>
              <a:ext cx="11" cy="33"/>
            </a:xfrm>
            <a:custGeom>
              <a:avLst/>
              <a:gdLst>
                <a:gd name="T0" fmla="*/ 0 w 178"/>
                <a:gd name="T1" fmla="*/ 0 h 526"/>
                <a:gd name="T2" fmla="*/ 0 w 178"/>
                <a:gd name="T3" fmla="*/ 0 h 526"/>
                <a:gd name="T4" fmla="*/ 0 w 178"/>
                <a:gd name="T5" fmla="*/ 0 h 526"/>
                <a:gd name="T6" fmla="*/ 0 w 178"/>
                <a:gd name="T7" fmla="*/ 0 h 526"/>
                <a:gd name="T8" fmla="*/ 0 w 178"/>
                <a:gd name="T9" fmla="*/ 0 h 526"/>
                <a:gd name="T10" fmla="*/ 0 w 178"/>
                <a:gd name="T11" fmla="*/ 0 h 526"/>
                <a:gd name="T12" fmla="*/ 0 w 178"/>
                <a:gd name="T13" fmla="*/ 0 h 526"/>
                <a:gd name="T14" fmla="*/ 0 w 178"/>
                <a:gd name="T15" fmla="*/ 0 h 526"/>
                <a:gd name="T16" fmla="*/ 0 w 178"/>
                <a:gd name="T17" fmla="*/ 0 h 526"/>
                <a:gd name="T18" fmla="*/ 0 w 178"/>
                <a:gd name="T19" fmla="*/ 0 h 526"/>
                <a:gd name="T20" fmla="*/ 0 w 178"/>
                <a:gd name="T21" fmla="*/ 0 h 526"/>
                <a:gd name="T22" fmla="*/ 0 w 178"/>
                <a:gd name="T23" fmla="*/ 0 h 526"/>
                <a:gd name="T24" fmla="*/ 0 w 178"/>
                <a:gd name="T25" fmla="*/ 0 h 526"/>
                <a:gd name="T26" fmla="*/ 0 w 178"/>
                <a:gd name="T27" fmla="*/ 0 h 526"/>
                <a:gd name="T28" fmla="*/ 0 w 178"/>
                <a:gd name="T29" fmla="*/ 0 h 526"/>
                <a:gd name="T30" fmla="*/ 0 w 178"/>
                <a:gd name="T31" fmla="*/ 0 h 526"/>
                <a:gd name="T32" fmla="*/ 0 w 178"/>
                <a:gd name="T33" fmla="*/ 0 h 526"/>
                <a:gd name="T34" fmla="*/ 0 w 178"/>
                <a:gd name="T35" fmla="*/ 0 h 526"/>
                <a:gd name="T36" fmla="*/ 0 w 178"/>
                <a:gd name="T37" fmla="*/ 0 h 526"/>
                <a:gd name="T38" fmla="*/ 0 w 178"/>
                <a:gd name="T39" fmla="*/ 0 h 526"/>
                <a:gd name="T40" fmla="*/ 0 w 178"/>
                <a:gd name="T41" fmla="*/ 0 h 526"/>
                <a:gd name="T42" fmla="*/ 0 w 178"/>
                <a:gd name="T43" fmla="*/ 0 h 526"/>
                <a:gd name="T44" fmla="*/ 0 w 178"/>
                <a:gd name="T45" fmla="*/ 0 h 526"/>
                <a:gd name="T46" fmla="*/ 0 w 178"/>
                <a:gd name="T47" fmla="*/ 0 h 526"/>
                <a:gd name="T48" fmla="*/ 0 w 178"/>
                <a:gd name="T49" fmla="*/ 0 h 526"/>
                <a:gd name="T50" fmla="*/ 0 w 178"/>
                <a:gd name="T51" fmla="*/ 0 h 526"/>
                <a:gd name="T52" fmla="*/ 0 w 178"/>
                <a:gd name="T53" fmla="*/ 0 h 526"/>
                <a:gd name="T54" fmla="*/ 0 w 178"/>
                <a:gd name="T55" fmla="*/ 0 h 526"/>
                <a:gd name="T56" fmla="*/ 0 w 178"/>
                <a:gd name="T57" fmla="*/ 0 h 526"/>
                <a:gd name="T58" fmla="*/ 0 w 178"/>
                <a:gd name="T59" fmla="*/ 0 h 526"/>
                <a:gd name="T60" fmla="*/ 0 w 178"/>
                <a:gd name="T61" fmla="*/ 0 h 526"/>
                <a:gd name="T62" fmla="*/ 0 w 178"/>
                <a:gd name="T63" fmla="*/ 0 h 526"/>
                <a:gd name="T64" fmla="*/ 0 w 178"/>
                <a:gd name="T65" fmla="*/ 0 h 526"/>
                <a:gd name="T66" fmla="*/ 0 w 178"/>
                <a:gd name="T67" fmla="*/ 0 h 526"/>
                <a:gd name="T68" fmla="*/ 0 w 178"/>
                <a:gd name="T69" fmla="*/ 0 h 526"/>
                <a:gd name="T70" fmla="*/ 0 w 178"/>
                <a:gd name="T71" fmla="*/ 0 h 526"/>
                <a:gd name="T72" fmla="*/ 0 w 178"/>
                <a:gd name="T73" fmla="*/ 0 h 526"/>
                <a:gd name="T74" fmla="*/ 0 w 178"/>
                <a:gd name="T75" fmla="*/ 0 h 526"/>
                <a:gd name="T76" fmla="*/ 0 w 178"/>
                <a:gd name="T77" fmla="*/ 0 h 526"/>
                <a:gd name="T78" fmla="*/ 0 w 178"/>
                <a:gd name="T79" fmla="*/ 0 h 526"/>
                <a:gd name="T80" fmla="*/ 0 w 178"/>
                <a:gd name="T81" fmla="*/ 0 h 526"/>
                <a:gd name="T82" fmla="*/ 0 w 178"/>
                <a:gd name="T83" fmla="*/ 0 h 526"/>
                <a:gd name="T84" fmla="*/ 0 w 178"/>
                <a:gd name="T85" fmla="*/ 0 h 526"/>
                <a:gd name="T86" fmla="*/ 0 w 178"/>
                <a:gd name="T87" fmla="*/ 0 h 526"/>
                <a:gd name="T88" fmla="*/ 0 w 178"/>
                <a:gd name="T89" fmla="*/ 0 h 526"/>
                <a:gd name="T90" fmla="*/ 0 w 178"/>
                <a:gd name="T91" fmla="*/ 0 h 526"/>
                <a:gd name="T92" fmla="*/ 0 w 178"/>
                <a:gd name="T93" fmla="*/ 0 h 526"/>
                <a:gd name="T94" fmla="*/ 0 w 178"/>
                <a:gd name="T95" fmla="*/ 0 h 526"/>
                <a:gd name="T96" fmla="*/ 0 w 178"/>
                <a:gd name="T97" fmla="*/ 0 h 52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8"/>
                <a:gd name="T148" fmla="*/ 0 h 526"/>
                <a:gd name="T149" fmla="*/ 178 w 178"/>
                <a:gd name="T150" fmla="*/ 526 h 52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8" h="526">
                  <a:moveTo>
                    <a:pt x="98" y="510"/>
                  </a:moveTo>
                  <a:lnTo>
                    <a:pt x="98" y="510"/>
                  </a:lnTo>
                  <a:lnTo>
                    <a:pt x="92" y="478"/>
                  </a:lnTo>
                  <a:lnTo>
                    <a:pt x="86" y="446"/>
                  </a:lnTo>
                  <a:lnTo>
                    <a:pt x="82" y="415"/>
                  </a:lnTo>
                  <a:lnTo>
                    <a:pt x="79" y="383"/>
                  </a:lnTo>
                  <a:lnTo>
                    <a:pt x="77" y="352"/>
                  </a:lnTo>
                  <a:lnTo>
                    <a:pt x="77" y="322"/>
                  </a:lnTo>
                  <a:lnTo>
                    <a:pt x="79" y="292"/>
                  </a:lnTo>
                  <a:lnTo>
                    <a:pt x="82" y="263"/>
                  </a:lnTo>
                  <a:lnTo>
                    <a:pt x="88" y="234"/>
                  </a:lnTo>
                  <a:lnTo>
                    <a:pt x="95" y="204"/>
                  </a:lnTo>
                  <a:lnTo>
                    <a:pt x="99" y="192"/>
                  </a:lnTo>
                  <a:lnTo>
                    <a:pt x="103" y="178"/>
                  </a:lnTo>
                  <a:lnTo>
                    <a:pt x="108" y="165"/>
                  </a:lnTo>
                  <a:lnTo>
                    <a:pt x="113" y="151"/>
                  </a:lnTo>
                  <a:lnTo>
                    <a:pt x="119" y="138"/>
                  </a:lnTo>
                  <a:lnTo>
                    <a:pt x="126" y="126"/>
                  </a:lnTo>
                  <a:lnTo>
                    <a:pt x="134" y="112"/>
                  </a:lnTo>
                  <a:lnTo>
                    <a:pt x="141" y="100"/>
                  </a:lnTo>
                  <a:lnTo>
                    <a:pt x="149" y="87"/>
                  </a:lnTo>
                  <a:lnTo>
                    <a:pt x="158" y="74"/>
                  </a:lnTo>
                  <a:lnTo>
                    <a:pt x="167" y="63"/>
                  </a:lnTo>
                  <a:lnTo>
                    <a:pt x="178" y="51"/>
                  </a:lnTo>
                  <a:lnTo>
                    <a:pt x="119" y="0"/>
                  </a:lnTo>
                  <a:lnTo>
                    <a:pt x="108" y="14"/>
                  </a:lnTo>
                  <a:lnTo>
                    <a:pt x="97" y="28"/>
                  </a:lnTo>
                  <a:lnTo>
                    <a:pt x="85" y="44"/>
                  </a:lnTo>
                  <a:lnTo>
                    <a:pt x="75" y="58"/>
                  </a:lnTo>
                  <a:lnTo>
                    <a:pt x="66" y="73"/>
                  </a:lnTo>
                  <a:lnTo>
                    <a:pt x="58" y="89"/>
                  </a:lnTo>
                  <a:lnTo>
                    <a:pt x="50" y="104"/>
                  </a:lnTo>
                  <a:lnTo>
                    <a:pt x="42" y="120"/>
                  </a:lnTo>
                  <a:lnTo>
                    <a:pt x="36" y="136"/>
                  </a:lnTo>
                  <a:lnTo>
                    <a:pt x="30" y="152"/>
                  </a:lnTo>
                  <a:lnTo>
                    <a:pt x="24" y="169"/>
                  </a:lnTo>
                  <a:lnTo>
                    <a:pt x="20" y="186"/>
                  </a:lnTo>
                  <a:lnTo>
                    <a:pt x="12" y="218"/>
                  </a:lnTo>
                  <a:lnTo>
                    <a:pt x="6" y="252"/>
                  </a:lnTo>
                  <a:lnTo>
                    <a:pt x="2" y="285"/>
                  </a:lnTo>
                  <a:lnTo>
                    <a:pt x="0" y="319"/>
                  </a:lnTo>
                  <a:lnTo>
                    <a:pt x="0" y="354"/>
                  </a:lnTo>
                  <a:lnTo>
                    <a:pt x="1" y="388"/>
                  </a:lnTo>
                  <a:lnTo>
                    <a:pt x="4" y="423"/>
                  </a:lnTo>
                  <a:lnTo>
                    <a:pt x="10" y="458"/>
                  </a:lnTo>
                  <a:lnTo>
                    <a:pt x="16" y="491"/>
                  </a:lnTo>
                  <a:lnTo>
                    <a:pt x="22" y="526"/>
                  </a:lnTo>
                  <a:lnTo>
                    <a:pt x="23" y="526"/>
                  </a:lnTo>
                  <a:lnTo>
                    <a:pt x="98" y="51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6" name="Freeform 654"/>
            <p:cNvSpPr>
              <a:spLocks/>
            </p:cNvSpPr>
            <p:nvPr/>
          </p:nvSpPr>
          <p:spPr bwMode="auto">
            <a:xfrm>
              <a:off x="2931" y="1504"/>
              <a:ext cx="29" cy="15"/>
            </a:xfrm>
            <a:custGeom>
              <a:avLst/>
              <a:gdLst>
                <a:gd name="T0" fmla="*/ 0 w 469"/>
                <a:gd name="T1" fmla="*/ 0 h 238"/>
                <a:gd name="T2" fmla="*/ 0 w 469"/>
                <a:gd name="T3" fmla="*/ 0 h 238"/>
                <a:gd name="T4" fmla="*/ 0 w 469"/>
                <a:gd name="T5" fmla="*/ 0 h 238"/>
                <a:gd name="T6" fmla="*/ 0 w 469"/>
                <a:gd name="T7" fmla="*/ 0 h 238"/>
                <a:gd name="T8" fmla="*/ 0 w 469"/>
                <a:gd name="T9" fmla="*/ 0 h 238"/>
                <a:gd name="T10" fmla="*/ 0 w 469"/>
                <a:gd name="T11" fmla="*/ 0 h 238"/>
                <a:gd name="T12" fmla="*/ 0 w 469"/>
                <a:gd name="T13" fmla="*/ 0 h 238"/>
                <a:gd name="T14" fmla="*/ 0 w 469"/>
                <a:gd name="T15" fmla="*/ 0 h 238"/>
                <a:gd name="T16" fmla="*/ 0 w 469"/>
                <a:gd name="T17" fmla="*/ 0 h 238"/>
                <a:gd name="T18" fmla="*/ 0 w 469"/>
                <a:gd name="T19" fmla="*/ 0 h 238"/>
                <a:gd name="T20" fmla="*/ 0 w 469"/>
                <a:gd name="T21" fmla="*/ 0 h 238"/>
                <a:gd name="T22" fmla="*/ 0 w 469"/>
                <a:gd name="T23" fmla="*/ 0 h 238"/>
                <a:gd name="T24" fmla="*/ 0 w 469"/>
                <a:gd name="T25" fmla="*/ 0 h 238"/>
                <a:gd name="T26" fmla="*/ 0 w 469"/>
                <a:gd name="T27" fmla="*/ 0 h 238"/>
                <a:gd name="T28" fmla="*/ 0 w 469"/>
                <a:gd name="T29" fmla="*/ 0 h 238"/>
                <a:gd name="T30" fmla="*/ 0 w 469"/>
                <a:gd name="T31" fmla="*/ 0 h 238"/>
                <a:gd name="T32" fmla="*/ 0 w 469"/>
                <a:gd name="T33" fmla="*/ 0 h 238"/>
                <a:gd name="T34" fmla="*/ 0 w 469"/>
                <a:gd name="T35" fmla="*/ 0 h 238"/>
                <a:gd name="T36" fmla="*/ 0 w 469"/>
                <a:gd name="T37" fmla="*/ 0 h 238"/>
                <a:gd name="T38" fmla="*/ 0 w 469"/>
                <a:gd name="T39" fmla="*/ 0 h 238"/>
                <a:gd name="T40" fmla="*/ 0 w 469"/>
                <a:gd name="T41" fmla="*/ 0 h 238"/>
                <a:gd name="T42" fmla="*/ 0 w 469"/>
                <a:gd name="T43" fmla="*/ 0 h 238"/>
                <a:gd name="T44" fmla="*/ 0 w 469"/>
                <a:gd name="T45" fmla="*/ 0 h 238"/>
                <a:gd name="T46" fmla="*/ 0 w 469"/>
                <a:gd name="T47" fmla="*/ 0 h 238"/>
                <a:gd name="T48" fmla="*/ 0 w 469"/>
                <a:gd name="T49" fmla="*/ 0 h 238"/>
                <a:gd name="T50" fmla="*/ 0 w 469"/>
                <a:gd name="T51" fmla="*/ 0 h 238"/>
                <a:gd name="T52" fmla="*/ 0 w 469"/>
                <a:gd name="T53" fmla="*/ 0 h 238"/>
                <a:gd name="T54" fmla="*/ 0 w 469"/>
                <a:gd name="T55" fmla="*/ 0 h 238"/>
                <a:gd name="T56" fmla="*/ 0 w 469"/>
                <a:gd name="T57" fmla="*/ 0 h 238"/>
                <a:gd name="T58" fmla="*/ 0 w 469"/>
                <a:gd name="T59" fmla="*/ 0 h 238"/>
                <a:gd name="T60" fmla="*/ 0 w 469"/>
                <a:gd name="T61" fmla="*/ 0 h 238"/>
                <a:gd name="T62" fmla="*/ 0 w 469"/>
                <a:gd name="T63" fmla="*/ 0 h 238"/>
                <a:gd name="T64" fmla="*/ 0 w 469"/>
                <a:gd name="T65" fmla="*/ 0 h 238"/>
                <a:gd name="T66" fmla="*/ 0 w 469"/>
                <a:gd name="T67" fmla="*/ 0 h 23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69"/>
                <a:gd name="T103" fmla="*/ 0 h 238"/>
                <a:gd name="T104" fmla="*/ 469 w 469"/>
                <a:gd name="T105" fmla="*/ 238 h 23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69" h="238">
                  <a:moveTo>
                    <a:pt x="414" y="119"/>
                  </a:moveTo>
                  <a:lnTo>
                    <a:pt x="413" y="120"/>
                  </a:lnTo>
                  <a:lnTo>
                    <a:pt x="407" y="126"/>
                  </a:lnTo>
                  <a:lnTo>
                    <a:pt x="400" y="132"/>
                  </a:lnTo>
                  <a:lnTo>
                    <a:pt x="390" y="138"/>
                  </a:lnTo>
                  <a:lnTo>
                    <a:pt x="382" y="142"/>
                  </a:lnTo>
                  <a:lnTo>
                    <a:pt x="372" y="147"/>
                  </a:lnTo>
                  <a:lnTo>
                    <a:pt x="361" y="151"/>
                  </a:lnTo>
                  <a:lnTo>
                    <a:pt x="349" y="154"/>
                  </a:lnTo>
                  <a:lnTo>
                    <a:pt x="338" y="157"/>
                  </a:lnTo>
                  <a:lnTo>
                    <a:pt x="325" y="159"/>
                  </a:lnTo>
                  <a:lnTo>
                    <a:pt x="313" y="160"/>
                  </a:lnTo>
                  <a:lnTo>
                    <a:pt x="299" y="161"/>
                  </a:lnTo>
                  <a:lnTo>
                    <a:pt x="286" y="161"/>
                  </a:lnTo>
                  <a:lnTo>
                    <a:pt x="272" y="160"/>
                  </a:lnTo>
                  <a:lnTo>
                    <a:pt x="258" y="158"/>
                  </a:lnTo>
                  <a:lnTo>
                    <a:pt x="244" y="156"/>
                  </a:lnTo>
                  <a:lnTo>
                    <a:pt x="231" y="152"/>
                  </a:lnTo>
                  <a:lnTo>
                    <a:pt x="217" y="148"/>
                  </a:lnTo>
                  <a:lnTo>
                    <a:pt x="204" y="143"/>
                  </a:lnTo>
                  <a:lnTo>
                    <a:pt x="191" y="138"/>
                  </a:lnTo>
                  <a:lnTo>
                    <a:pt x="177" y="132"/>
                  </a:lnTo>
                  <a:lnTo>
                    <a:pt x="166" y="125"/>
                  </a:lnTo>
                  <a:lnTo>
                    <a:pt x="154" y="117"/>
                  </a:lnTo>
                  <a:lnTo>
                    <a:pt x="142" y="108"/>
                  </a:lnTo>
                  <a:lnTo>
                    <a:pt x="132" y="99"/>
                  </a:lnTo>
                  <a:lnTo>
                    <a:pt x="122" y="90"/>
                  </a:lnTo>
                  <a:lnTo>
                    <a:pt x="113" y="79"/>
                  </a:lnTo>
                  <a:lnTo>
                    <a:pt x="104" y="67"/>
                  </a:lnTo>
                  <a:lnTo>
                    <a:pt x="97" y="56"/>
                  </a:lnTo>
                  <a:lnTo>
                    <a:pt x="90" y="43"/>
                  </a:lnTo>
                  <a:lnTo>
                    <a:pt x="84" y="29"/>
                  </a:lnTo>
                  <a:lnTo>
                    <a:pt x="79" y="15"/>
                  </a:lnTo>
                  <a:lnTo>
                    <a:pt x="75" y="0"/>
                  </a:lnTo>
                  <a:lnTo>
                    <a:pt x="0" y="16"/>
                  </a:lnTo>
                  <a:lnTo>
                    <a:pt x="5" y="38"/>
                  </a:lnTo>
                  <a:lnTo>
                    <a:pt x="12" y="57"/>
                  </a:lnTo>
                  <a:lnTo>
                    <a:pt x="20" y="77"/>
                  </a:lnTo>
                  <a:lnTo>
                    <a:pt x="30" y="95"/>
                  </a:lnTo>
                  <a:lnTo>
                    <a:pt x="41" y="111"/>
                  </a:lnTo>
                  <a:lnTo>
                    <a:pt x="52" y="128"/>
                  </a:lnTo>
                  <a:lnTo>
                    <a:pt x="66" y="142"/>
                  </a:lnTo>
                  <a:lnTo>
                    <a:pt x="80" y="157"/>
                  </a:lnTo>
                  <a:lnTo>
                    <a:pt x="94" y="169"/>
                  </a:lnTo>
                  <a:lnTo>
                    <a:pt x="110" y="180"/>
                  </a:lnTo>
                  <a:lnTo>
                    <a:pt x="125" y="190"/>
                  </a:lnTo>
                  <a:lnTo>
                    <a:pt x="141" y="200"/>
                  </a:lnTo>
                  <a:lnTo>
                    <a:pt x="159" y="208"/>
                  </a:lnTo>
                  <a:lnTo>
                    <a:pt x="175" y="215"/>
                  </a:lnTo>
                  <a:lnTo>
                    <a:pt x="193" y="221"/>
                  </a:lnTo>
                  <a:lnTo>
                    <a:pt x="211" y="227"/>
                  </a:lnTo>
                  <a:lnTo>
                    <a:pt x="229" y="231"/>
                  </a:lnTo>
                  <a:lnTo>
                    <a:pt x="246" y="234"/>
                  </a:lnTo>
                  <a:lnTo>
                    <a:pt x="264" y="236"/>
                  </a:lnTo>
                  <a:lnTo>
                    <a:pt x="282" y="237"/>
                  </a:lnTo>
                  <a:lnTo>
                    <a:pt x="300" y="238"/>
                  </a:lnTo>
                  <a:lnTo>
                    <a:pt x="318" y="237"/>
                  </a:lnTo>
                  <a:lnTo>
                    <a:pt x="335" y="235"/>
                  </a:lnTo>
                  <a:lnTo>
                    <a:pt x="352" y="233"/>
                  </a:lnTo>
                  <a:lnTo>
                    <a:pt x="369" y="229"/>
                  </a:lnTo>
                  <a:lnTo>
                    <a:pt x="385" y="224"/>
                  </a:lnTo>
                  <a:lnTo>
                    <a:pt x="401" y="219"/>
                  </a:lnTo>
                  <a:lnTo>
                    <a:pt x="416" y="212"/>
                  </a:lnTo>
                  <a:lnTo>
                    <a:pt x="430" y="204"/>
                  </a:lnTo>
                  <a:lnTo>
                    <a:pt x="445" y="194"/>
                  </a:lnTo>
                  <a:lnTo>
                    <a:pt x="458" y="184"/>
                  </a:lnTo>
                  <a:lnTo>
                    <a:pt x="469" y="173"/>
                  </a:lnTo>
                  <a:lnTo>
                    <a:pt x="469" y="174"/>
                  </a:lnTo>
                  <a:lnTo>
                    <a:pt x="414" y="11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7" name="Freeform 655"/>
            <p:cNvSpPr>
              <a:spLocks/>
            </p:cNvSpPr>
            <p:nvPr/>
          </p:nvSpPr>
          <p:spPr bwMode="auto">
            <a:xfrm>
              <a:off x="2957" y="1469"/>
              <a:ext cx="34" cy="45"/>
            </a:xfrm>
            <a:custGeom>
              <a:avLst/>
              <a:gdLst>
                <a:gd name="T0" fmla="*/ 0 w 545"/>
                <a:gd name="T1" fmla="*/ 0 h 728"/>
                <a:gd name="T2" fmla="*/ 0 w 545"/>
                <a:gd name="T3" fmla="*/ 0 h 728"/>
                <a:gd name="T4" fmla="*/ 0 w 545"/>
                <a:gd name="T5" fmla="*/ 0 h 728"/>
                <a:gd name="T6" fmla="*/ 0 w 545"/>
                <a:gd name="T7" fmla="*/ 0 h 728"/>
                <a:gd name="T8" fmla="*/ 0 w 545"/>
                <a:gd name="T9" fmla="*/ 0 h 728"/>
                <a:gd name="T10" fmla="*/ 0 w 545"/>
                <a:gd name="T11" fmla="*/ 0 h 728"/>
                <a:gd name="T12" fmla="*/ 0 w 545"/>
                <a:gd name="T13" fmla="*/ 0 h 728"/>
                <a:gd name="T14" fmla="*/ 0 w 545"/>
                <a:gd name="T15" fmla="*/ 0 h 728"/>
                <a:gd name="T16" fmla="*/ 0 w 545"/>
                <a:gd name="T17" fmla="*/ 0 h 728"/>
                <a:gd name="T18" fmla="*/ 0 w 545"/>
                <a:gd name="T19" fmla="*/ 0 h 728"/>
                <a:gd name="T20" fmla="*/ 0 w 545"/>
                <a:gd name="T21" fmla="*/ 0 h 728"/>
                <a:gd name="T22" fmla="*/ 0 w 545"/>
                <a:gd name="T23" fmla="*/ 0 h 728"/>
                <a:gd name="T24" fmla="*/ 0 w 545"/>
                <a:gd name="T25" fmla="*/ 0 h 728"/>
                <a:gd name="T26" fmla="*/ 0 w 545"/>
                <a:gd name="T27" fmla="*/ 0 h 728"/>
                <a:gd name="T28" fmla="*/ 0 w 545"/>
                <a:gd name="T29" fmla="*/ 0 h 728"/>
                <a:gd name="T30" fmla="*/ 0 w 545"/>
                <a:gd name="T31" fmla="*/ 0 h 728"/>
                <a:gd name="T32" fmla="*/ 0 w 545"/>
                <a:gd name="T33" fmla="*/ 0 h 728"/>
                <a:gd name="T34" fmla="*/ 0 w 545"/>
                <a:gd name="T35" fmla="*/ 0 h 728"/>
                <a:gd name="T36" fmla="*/ 0 w 545"/>
                <a:gd name="T37" fmla="*/ 0 h 728"/>
                <a:gd name="T38" fmla="*/ 0 w 545"/>
                <a:gd name="T39" fmla="*/ 0 h 728"/>
                <a:gd name="T40" fmla="*/ 0 w 545"/>
                <a:gd name="T41" fmla="*/ 0 h 728"/>
                <a:gd name="T42" fmla="*/ 0 w 545"/>
                <a:gd name="T43" fmla="*/ 0 h 728"/>
                <a:gd name="T44" fmla="*/ 0 w 545"/>
                <a:gd name="T45" fmla="*/ 0 h 728"/>
                <a:gd name="T46" fmla="*/ 0 w 545"/>
                <a:gd name="T47" fmla="*/ 0 h 728"/>
                <a:gd name="T48" fmla="*/ 0 w 545"/>
                <a:gd name="T49" fmla="*/ 0 h 728"/>
                <a:gd name="T50" fmla="*/ 0 w 545"/>
                <a:gd name="T51" fmla="*/ 0 h 728"/>
                <a:gd name="T52" fmla="*/ 0 w 545"/>
                <a:gd name="T53" fmla="*/ 0 h 728"/>
                <a:gd name="T54" fmla="*/ 0 w 545"/>
                <a:gd name="T55" fmla="*/ 0 h 728"/>
                <a:gd name="T56" fmla="*/ 0 w 545"/>
                <a:gd name="T57" fmla="*/ 0 h 728"/>
                <a:gd name="T58" fmla="*/ 0 w 545"/>
                <a:gd name="T59" fmla="*/ 0 h 728"/>
                <a:gd name="T60" fmla="*/ 0 w 545"/>
                <a:gd name="T61" fmla="*/ 0 h 728"/>
                <a:gd name="T62" fmla="*/ 0 w 545"/>
                <a:gd name="T63" fmla="*/ 0 h 728"/>
                <a:gd name="T64" fmla="*/ 0 w 545"/>
                <a:gd name="T65" fmla="*/ 0 h 7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5"/>
                <a:gd name="T100" fmla="*/ 0 h 728"/>
                <a:gd name="T101" fmla="*/ 545 w 545"/>
                <a:gd name="T102" fmla="*/ 728 h 7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5" h="728">
                  <a:moveTo>
                    <a:pt x="486" y="0"/>
                  </a:moveTo>
                  <a:lnTo>
                    <a:pt x="484" y="2"/>
                  </a:lnTo>
                  <a:lnTo>
                    <a:pt x="451" y="47"/>
                  </a:lnTo>
                  <a:lnTo>
                    <a:pt x="418" y="92"/>
                  </a:lnTo>
                  <a:lnTo>
                    <a:pt x="386" y="137"/>
                  </a:lnTo>
                  <a:lnTo>
                    <a:pt x="356" y="183"/>
                  </a:lnTo>
                  <a:lnTo>
                    <a:pt x="296" y="274"/>
                  </a:lnTo>
                  <a:lnTo>
                    <a:pt x="237" y="364"/>
                  </a:lnTo>
                  <a:lnTo>
                    <a:pt x="208" y="408"/>
                  </a:lnTo>
                  <a:lnTo>
                    <a:pt x="178" y="450"/>
                  </a:lnTo>
                  <a:lnTo>
                    <a:pt x="150" y="492"/>
                  </a:lnTo>
                  <a:lnTo>
                    <a:pt x="120" y="532"/>
                  </a:lnTo>
                  <a:lnTo>
                    <a:pt x="90" y="570"/>
                  </a:lnTo>
                  <a:lnTo>
                    <a:pt x="61" y="607"/>
                  </a:lnTo>
                  <a:lnTo>
                    <a:pt x="31" y="641"/>
                  </a:lnTo>
                  <a:lnTo>
                    <a:pt x="0" y="673"/>
                  </a:lnTo>
                  <a:lnTo>
                    <a:pt x="55" y="728"/>
                  </a:lnTo>
                  <a:lnTo>
                    <a:pt x="88" y="693"/>
                  </a:lnTo>
                  <a:lnTo>
                    <a:pt x="120" y="656"/>
                  </a:lnTo>
                  <a:lnTo>
                    <a:pt x="152" y="618"/>
                  </a:lnTo>
                  <a:lnTo>
                    <a:pt x="182" y="578"/>
                  </a:lnTo>
                  <a:lnTo>
                    <a:pt x="212" y="537"/>
                  </a:lnTo>
                  <a:lnTo>
                    <a:pt x="242" y="494"/>
                  </a:lnTo>
                  <a:lnTo>
                    <a:pt x="272" y="451"/>
                  </a:lnTo>
                  <a:lnTo>
                    <a:pt x="301" y="406"/>
                  </a:lnTo>
                  <a:lnTo>
                    <a:pt x="361" y="317"/>
                  </a:lnTo>
                  <a:lnTo>
                    <a:pt x="420" y="226"/>
                  </a:lnTo>
                  <a:lnTo>
                    <a:pt x="451" y="181"/>
                  </a:lnTo>
                  <a:lnTo>
                    <a:pt x="482" y="136"/>
                  </a:lnTo>
                  <a:lnTo>
                    <a:pt x="514" y="92"/>
                  </a:lnTo>
                  <a:lnTo>
                    <a:pt x="545" y="49"/>
                  </a:lnTo>
                  <a:lnTo>
                    <a:pt x="544" y="50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8" name="Freeform 656"/>
            <p:cNvSpPr>
              <a:spLocks/>
            </p:cNvSpPr>
            <p:nvPr/>
          </p:nvSpPr>
          <p:spPr bwMode="auto">
            <a:xfrm>
              <a:off x="2987" y="1458"/>
              <a:ext cx="7" cy="14"/>
            </a:xfrm>
            <a:custGeom>
              <a:avLst/>
              <a:gdLst>
                <a:gd name="T0" fmla="*/ 0 w 117"/>
                <a:gd name="T1" fmla="*/ 0 h 222"/>
                <a:gd name="T2" fmla="*/ 0 w 117"/>
                <a:gd name="T3" fmla="*/ 0 h 222"/>
                <a:gd name="T4" fmla="*/ 0 w 117"/>
                <a:gd name="T5" fmla="*/ 0 h 222"/>
                <a:gd name="T6" fmla="*/ 0 w 117"/>
                <a:gd name="T7" fmla="*/ 0 h 222"/>
                <a:gd name="T8" fmla="*/ 0 w 117"/>
                <a:gd name="T9" fmla="*/ 0 h 222"/>
                <a:gd name="T10" fmla="*/ 0 w 117"/>
                <a:gd name="T11" fmla="*/ 0 h 222"/>
                <a:gd name="T12" fmla="*/ 0 w 117"/>
                <a:gd name="T13" fmla="*/ 0 h 222"/>
                <a:gd name="T14" fmla="*/ 0 w 117"/>
                <a:gd name="T15" fmla="*/ 0 h 222"/>
                <a:gd name="T16" fmla="*/ 0 w 117"/>
                <a:gd name="T17" fmla="*/ 0 h 222"/>
                <a:gd name="T18" fmla="*/ 0 w 117"/>
                <a:gd name="T19" fmla="*/ 0 h 222"/>
                <a:gd name="T20" fmla="*/ 0 w 117"/>
                <a:gd name="T21" fmla="*/ 0 h 222"/>
                <a:gd name="T22" fmla="*/ 0 w 117"/>
                <a:gd name="T23" fmla="*/ 0 h 222"/>
                <a:gd name="T24" fmla="*/ 0 w 117"/>
                <a:gd name="T25" fmla="*/ 0 h 222"/>
                <a:gd name="T26" fmla="*/ 0 w 117"/>
                <a:gd name="T27" fmla="*/ 0 h 222"/>
                <a:gd name="T28" fmla="*/ 0 w 117"/>
                <a:gd name="T29" fmla="*/ 0 h 222"/>
                <a:gd name="T30" fmla="*/ 0 w 117"/>
                <a:gd name="T31" fmla="*/ 0 h 222"/>
                <a:gd name="T32" fmla="*/ 0 w 117"/>
                <a:gd name="T33" fmla="*/ 0 h 222"/>
                <a:gd name="T34" fmla="*/ 0 w 117"/>
                <a:gd name="T35" fmla="*/ 0 h 222"/>
                <a:gd name="T36" fmla="*/ 0 w 117"/>
                <a:gd name="T37" fmla="*/ 0 h 222"/>
                <a:gd name="T38" fmla="*/ 0 w 117"/>
                <a:gd name="T39" fmla="*/ 0 h 222"/>
                <a:gd name="T40" fmla="*/ 0 w 117"/>
                <a:gd name="T41" fmla="*/ 0 h 222"/>
                <a:gd name="T42" fmla="*/ 0 w 117"/>
                <a:gd name="T43" fmla="*/ 0 h 222"/>
                <a:gd name="T44" fmla="*/ 0 w 117"/>
                <a:gd name="T45" fmla="*/ 0 h 222"/>
                <a:gd name="T46" fmla="*/ 0 w 117"/>
                <a:gd name="T47" fmla="*/ 0 h 222"/>
                <a:gd name="T48" fmla="*/ 0 w 117"/>
                <a:gd name="T49" fmla="*/ 0 h 222"/>
                <a:gd name="T50" fmla="*/ 0 w 117"/>
                <a:gd name="T51" fmla="*/ 0 h 222"/>
                <a:gd name="T52" fmla="*/ 0 w 117"/>
                <a:gd name="T53" fmla="*/ 0 h 222"/>
                <a:gd name="T54" fmla="*/ 0 w 117"/>
                <a:gd name="T55" fmla="*/ 0 h 222"/>
                <a:gd name="T56" fmla="*/ 0 w 117"/>
                <a:gd name="T57" fmla="*/ 0 h 222"/>
                <a:gd name="T58" fmla="*/ 0 w 117"/>
                <a:gd name="T59" fmla="*/ 0 h 222"/>
                <a:gd name="T60" fmla="*/ 0 w 117"/>
                <a:gd name="T61" fmla="*/ 0 h 222"/>
                <a:gd name="T62" fmla="*/ 0 w 117"/>
                <a:gd name="T63" fmla="*/ 0 h 222"/>
                <a:gd name="T64" fmla="*/ 0 w 117"/>
                <a:gd name="T65" fmla="*/ 0 h 222"/>
                <a:gd name="T66" fmla="*/ 0 w 117"/>
                <a:gd name="T67" fmla="*/ 0 h 222"/>
                <a:gd name="T68" fmla="*/ 0 w 117"/>
                <a:gd name="T69" fmla="*/ 0 h 222"/>
                <a:gd name="T70" fmla="*/ 0 w 117"/>
                <a:gd name="T71" fmla="*/ 0 h 222"/>
                <a:gd name="T72" fmla="*/ 0 w 117"/>
                <a:gd name="T73" fmla="*/ 0 h 22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7"/>
                <a:gd name="T112" fmla="*/ 0 h 222"/>
                <a:gd name="T113" fmla="*/ 117 w 117"/>
                <a:gd name="T114" fmla="*/ 222 h 22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7" h="222">
                  <a:moveTo>
                    <a:pt x="34" y="39"/>
                  </a:moveTo>
                  <a:lnTo>
                    <a:pt x="34" y="38"/>
                  </a:lnTo>
                  <a:lnTo>
                    <a:pt x="36" y="43"/>
                  </a:lnTo>
                  <a:lnTo>
                    <a:pt x="38" y="49"/>
                  </a:lnTo>
                  <a:lnTo>
                    <a:pt x="39" y="56"/>
                  </a:lnTo>
                  <a:lnTo>
                    <a:pt x="39" y="64"/>
                  </a:lnTo>
                  <a:lnTo>
                    <a:pt x="39" y="72"/>
                  </a:lnTo>
                  <a:lnTo>
                    <a:pt x="38" y="82"/>
                  </a:lnTo>
                  <a:lnTo>
                    <a:pt x="37" y="93"/>
                  </a:lnTo>
                  <a:lnTo>
                    <a:pt x="34" y="103"/>
                  </a:lnTo>
                  <a:lnTo>
                    <a:pt x="31" y="113"/>
                  </a:lnTo>
                  <a:lnTo>
                    <a:pt x="28" y="123"/>
                  </a:lnTo>
                  <a:lnTo>
                    <a:pt x="23" y="134"/>
                  </a:lnTo>
                  <a:lnTo>
                    <a:pt x="18" y="143"/>
                  </a:lnTo>
                  <a:lnTo>
                    <a:pt x="13" y="151"/>
                  </a:lnTo>
                  <a:lnTo>
                    <a:pt x="9" y="159"/>
                  </a:lnTo>
                  <a:lnTo>
                    <a:pt x="4" y="166"/>
                  </a:lnTo>
                  <a:lnTo>
                    <a:pt x="0" y="172"/>
                  </a:lnTo>
                  <a:lnTo>
                    <a:pt x="58" y="222"/>
                  </a:lnTo>
                  <a:lnTo>
                    <a:pt x="67" y="213"/>
                  </a:lnTo>
                  <a:lnTo>
                    <a:pt x="74" y="201"/>
                  </a:lnTo>
                  <a:lnTo>
                    <a:pt x="81" y="190"/>
                  </a:lnTo>
                  <a:lnTo>
                    <a:pt x="87" y="178"/>
                  </a:lnTo>
                  <a:lnTo>
                    <a:pt x="93" y="164"/>
                  </a:lnTo>
                  <a:lnTo>
                    <a:pt x="99" y="151"/>
                  </a:lnTo>
                  <a:lnTo>
                    <a:pt x="104" y="137"/>
                  </a:lnTo>
                  <a:lnTo>
                    <a:pt x="109" y="122"/>
                  </a:lnTo>
                  <a:lnTo>
                    <a:pt x="112" y="108"/>
                  </a:lnTo>
                  <a:lnTo>
                    <a:pt x="115" y="93"/>
                  </a:lnTo>
                  <a:lnTo>
                    <a:pt x="117" y="77"/>
                  </a:lnTo>
                  <a:lnTo>
                    <a:pt x="117" y="63"/>
                  </a:lnTo>
                  <a:lnTo>
                    <a:pt x="116" y="47"/>
                  </a:lnTo>
                  <a:lnTo>
                    <a:pt x="113" y="31"/>
                  </a:lnTo>
                  <a:lnTo>
                    <a:pt x="109" y="16"/>
                  </a:lnTo>
                  <a:lnTo>
                    <a:pt x="101" y="1"/>
                  </a:lnTo>
                  <a:lnTo>
                    <a:pt x="101" y="0"/>
                  </a:lnTo>
                  <a:lnTo>
                    <a:pt x="34" y="3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89" name="Freeform 657"/>
            <p:cNvSpPr>
              <a:spLocks/>
            </p:cNvSpPr>
            <p:nvPr/>
          </p:nvSpPr>
          <p:spPr bwMode="auto">
            <a:xfrm>
              <a:off x="2969" y="1448"/>
              <a:ext cx="24" cy="13"/>
            </a:xfrm>
            <a:custGeom>
              <a:avLst/>
              <a:gdLst>
                <a:gd name="T0" fmla="*/ 0 w 394"/>
                <a:gd name="T1" fmla="*/ 0 h 208"/>
                <a:gd name="T2" fmla="*/ 0 w 394"/>
                <a:gd name="T3" fmla="*/ 0 h 208"/>
                <a:gd name="T4" fmla="*/ 0 w 394"/>
                <a:gd name="T5" fmla="*/ 0 h 208"/>
                <a:gd name="T6" fmla="*/ 0 w 394"/>
                <a:gd name="T7" fmla="*/ 0 h 208"/>
                <a:gd name="T8" fmla="*/ 0 w 394"/>
                <a:gd name="T9" fmla="*/ 0 h 208"/>
                <a:gd name="T10" fmla="*/ 0 w 394"/>
                <a:gd name="T11" fmla="*/ 0 h 208"/>
                <a:gd name="T12" fmla="*/ 0 w 394"/>
                <a:gd name="T13" fmla="*/ 0 h 208"/>
                <a:gd name="T14" fmla="*/ 0 w 394"/>
                <a:gd name="T15" fmla="*/ 0 h 208"/>
                <a:gd name="T16" fmla="*/ 0 w 394"/>
                <a:gd name="T17" fmla="*/ 0 h 208"/>
                <a:gd name="T18" fmla="*/ 0 w 394"/>
                <a:gd name="T19" fmla="*/ 0 h 208"/>
                <a:gd name="T20" fmla="*/ 0 w 394"/>
                <a:gd name="T21" fmla="*/ 0 h 208"/>
                <a:gd name="T22" fmla="*/ 0 w 394"/>
                <a:gd name="T23" fmla="*/ 0 h 208"/>
                <a:gd name="T24" fmla="*/ 0 w 394"/>
                <a:gd name="T25" fmla="*/ 0 h 208"/>
                <a:gd name="T26" fmla="*/ 0 w 394"/>
                <a:gd name="T27" fmla="*/ 0 h 208"/>
                <a:gd name="T28" fmla="*/ 0 w 394"/>
                <a:gd name="T29" fmla="*/ 0 h 208"/>
                <a:gd name="T30" fmla="*/ 0 w 394"/>
                <a:gd name="T31" fmla="*/ 0 h 208"/>
                <a:gd name="T32" fmla="*/ 0 w 394"/>
                <a:gd name="T33" fmla="*/ 0 h 208"/>
                <a:gd name="T34" fmla="*/ 0 w 394"/>
                <a:gd name="T35" fmla="*/ 0 h 208"/>
                <a:gd name="T36" fmla="*/ 0 w 394"/>
                <a:gd name="T37" fmla="*/ 0 h 208"/>
                <a:gd name="T38" fmla="*/ 0 w 394"/>
                <a:gd name="T39" fmla="*/ 0 h 208"/>
                <a:gd name="T40" fmla="*/ 0 w 394"/>
                <a:gd name="T41" fmla="*/ 0 h 208"/>
                <a:gd name="T42" fmla="*/ 0 w 394"/>
                <a:gd name="T43" fmla="*/ 0 h 208"/>
                <a:gd name="T44" fmla="*/ 0 w 394"/>
                <a:gd name="T45" fmla="*/ 0 h 208"/>
                <a:gd name="T46" fmla="*/ 0 w 394"/>
                <a:gd name="T47" fmla="*/ 0 h 208"/>
                <a:gd name="T48" fmla="*/ 0 w 394"/>
                <a:gd name="T49" fmla="*/ 0 h 208"/>
                <a:gd name="T50" fmla="*/ 0 w 394"/>
                <a:gd name="T51" fmla="*/ 0 h 208"/>
                <a:gd name="T52" fmla="*/ 0 w 394"/>
                <a:gd name="T53" fmla="*/ 0 h 208"/>
                <a:gd name="T54" fmla="*/ 0 w 394"/>
                <a:gd name="T55" fmla="*/ 0 h 208"/>
                <a:gd name="T56" fmla="*/ 0 w 394"/>
                <a:gd name="T57" fmla="*/ 0 h 208"/>
                <a:gd name="T58" fmla="*/ 0 w 394"/>
                <a:gd name="T59" fmla="*/ 0 h 208"/>
                <a:gd name="T60" fmla="*/ 0 w 394"/>
                <a:gd name="T61" fmla="*/ 0 h 208"/>
                <a:gd name="T62" fmla="*/ 0 w 394"/>
                <a:gd name="T63" fmla="*/ 0 h 2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94"/>
                <a:gd name="T97" fmla="*/ 0 h 208"/>
                <a:gd name="T98" fmla="*/ 394 w 394"/>
                <a:gd name="T99" fmla="*/ 208 h 2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94" h="208">
                  <a:moveTo>
                    <a:pt x="34" y="97"/>
                  </a:moveTo>
                  <a:lnTo>
                    <a:pt x="36" y="96"/>
                  </a:lnTo>
                  <a:lnTo>
                    <a:pt x="44" y="92"/>
                  </a:lnTo>
                  <a:lnTo>
                    <a:pt x="53" y="88"/>
                  </a:lnTo>
                  <a:lnTo>
                    <a:pt x="62" y="84"/>
                  </a:lnTo>
                  <a:lnTo>
                    <a:pt x="71" y="82"/>
                  </a:lnTo>
                  <a:lnTo>
                    <a:pt x="81" y="80"/>
                  </a:lnTo>
                  <a:lnTo>
                    <a:pt x="91" y="79"/>
                  </a:lnTo>
                  <a:lnTo>
                    <a:pt x="100" y="78"/>
                  </a:lnTo>
                  <a:lnTo>
                    <a:pt x="110" y="78"/>
                  </a:lnTo>
                  <a:lnTo>
                    <a:pt x="121" y="78"/>
                  </a:lnTo>
                  <a:lnTo>
                    <a:pt x="131" y="79"/>
                  </a:lnTo>
                  <a:lnTo>
                    <a:pt x="141" y="80"/>
                  </a:lnTo>
                  <a:lnTo>
                    <a:pt x="152" y="82"/>
                  </a:lnTo>
                  <a:lnTo>
                    <a:pt x="163" y="84"/>
                  </a:lnTo>
                  <a:lnTo>
                    <a:pt x="173" y="88"/>
                  </a:lnTo>
                  <a:lnTo>
                    <a:pt x="183" y="91"/>
                  </a:lnTo>
                  <a:lnTo>
                    <a:pt x="193" y="95"/>
                  </a:lnTo>
                  <a:lnTo>
                    <a:pt x="204" y="99"/>
                  </a:lnTo>
                  <a:lnTo>
                    <a:pt x="214" y="104"/>
                  </a:lnTo>
                  <a:lnTo>
                    <a:pt x="224" y="109"/>
                  </a:lnTo>
                  <a:lnTo>
                    <a:pt x="232" y="114"/>
                  </a:lnTo>
                  <a:lnTo>
                    <a:pt x="253" y="127"/>
                  </a:lnTo>
                  <a:lnTo>
                    <a:pt x="271" y="141"/>
                  </a:lnTo>
                  <a:lnTo>
                    <a:pt x="279" y="148"/>
                  </a:lnTo>
                  <a:lnTo>
                    <a:pt x="287" y="156"/>
                  </a:lnTo>
                  <a:lnTo>
                    <a:pt x="295" y="164"/>
                  </a:lnTo>
                  <a:lnTo>
                    <a:pt x="302" y="173"/>
                  </a:lnTo>
                  <a:lnTo>
                    <a:pt x="309" y="181"/>
                  </a:lnTo>
                  <a:lnTo>
                    <a:pt x="315" y="190"/>
                  </a:lnTo>
                  <a:lnTo>
                    <a:pt x="322" y="199"/>
                  </a:lnTo>
                  <a:lnTo>
                    <a:pt x="327" y="208"/>
                  </a:lnTo>
                  <a:lnTo>
                    <a:pt x="394" y="169"/>
                  </a:lnTo>
                  <a:lnTo>
                    <a:pt x="387" y="157"/>
                  </a:lnTo>
                  <a:lnTo>
                    <a:pt x="379" y="145"/>
                  </a:lnTo>
                  <a:lnTo>
                    <a:pt x="370" y="134"/>
                  </a:lnTo>
                  <a:lnTo>
                    <a:pt x="362" y="122"/>
                  </a:lnTo>
                  <a:lnTo>
                    <a:pt x="351" y="112"/>
                  </a:lnTo>
                  <a:lnTo>
                    <a:pt x="341" y="101"/>
                  </a:lnTo>
                  <a:lnTo>
                    <a:pt x="331" y="92"/>
                  </a:lnTo>
                  <a:lnTo>
                    <a:pt x="320" y="81"/>
                  </a:lnTo>
                  <a:lnTo>
                    <a:pt x="297" y="64"/>
                  </a:lnTo>
                  <a:lnTo>
                    <a:pt x="274" y="49"/>
                  </a:lnTo>
                  <a:lnTo>
                    <a:pt x="261" y="41"/>
                  </a:lnTo>
                  <a:lnTo>
                    <a:pt x="248" y="34"/>
                  </a:lnTo>
                  <a:lnTo>
                    <a:pt x="235" y="28"/>
                  </a:lnTo>
                  <a:lnTo>
                    <a:pt x="222" y="23"/>
                  </a:lnTo>
                  <a:lnTo>
                    <a:pt x="209" y="18"/>
                  </a:lnTo>
                  <a:lnTo>
                    <a:pt x="194" y="14"/>
                  </a:lnTo>
                  <a:lnTo>
                    <a:pt x="181" y="10"/>
                  </a:lnTo>
                  <a:lnTo>
                    <a:pt x="167" y="7"/>
                  </a:lnTo>
                  <a:lnTo>
                    <a:pt x="153" y="4"/>
                  </a:lnTo>
                  <a:lnTo>
                    <a:pt x="139" y="2"/>
                  </a:lnTo>
                  <a:lnTo>
                    <a:pt x="125" y="1"/>
                  </a:lnTo>
                  <a:lnTo>
                    <a:pt x="110" y="0"/>
                  </a:lnTo>
                  <a:lnTo>
                    <a:pt x="96" y="1"/>
                  </a:lnTo>
                  <a:lnTo>
                    <a:pt x="82" y="2"/>
                  </a:lnTo>
                  <a:lnTo>
                    <a:pt x="68" y="5"/>
                  </a:lnTo>
                  <a:lnTo>
                    <a:pt x="54" y="7"/>
                  </a:lnTo>
                  <a:lnTo>
                    <a:pt x="40" y="11"/>
                  </a:lnTo>
                  <a:lnTo>
                    <a:pt x="26" y="15"/>
                  </a:lnTo>
                  <a:lnTo>
                    <a:pt x="13" y="21"/>
                  </a:lnTo>
                  <a:lnTo>
                    <a:pt x="0" y="27"/>
                  </a:lnTo>
                  <a:lnTo>
                    <a:pt x="2" y="26"/>
                  </a:lnTo>
                  <a:lnTo>
                    <a:pt x="34" y="9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0" name="Freeform 658"/>
            <p:cNvSpPr>
              <a:spLocks/>
            </p:cNvSpPr>
            <p:nvPr/>
          </p:nvSpPr>
          <p:spPr bwMode="auto">
            <a:xfrm>
              <a:off x="2963" y="1468"/>
              <a:ext cx="73" cy="55"/>
            </a:xfrm>
            <a:custGeom>
              <a:avLst/>
              <a:gdLst>
                <a:gd name="T0" fmla="*/ 0 w 1174"/>
                <a:gd name="T1" fmla="*/ 0 h 880"/>
                <a:gd name="T2" fmla="*/ 0 w 1174"/>
                <a:gd name="T3" fmla="*/ 0 h 880"/>
                <a:gd name="T4" fmla="*/ 0 w 1174"/>
                <a:gd name="T5" fmla="*/ 0 h 880"/>
                <a:gd name="T6" fmla="*/ 0 w 1174"/>
                <a:gd name="T7" fmla="*/ 0 h 880"/>
                <a:gd name="T8" fmla="*/ 0 w 1174"/>
                <a:gd name="T9" fmla="*/ 0 h 880"/>
                <a:gd name="T10" fmla="*/ 0 w 1174"/>
                <a:gd name="T11" fmla="*/ 0 h 880"/>
                <a:gd name="T12" fmla="*/ 0 w 1174"/>
                <a:gd name="T13" fmla="*/ 0 h 880"/>
                <a:gd name="T14" fmla="*/ 0 w 1174"/>
                <a:gd name="T15" fmla="*/ 0 h 880"/>
                <a:gd name="T16" fmla="*/ 0 w 1174"/>
                <a:gd name="T17" fmla="*/ 0 h 880"/>
                <a:gd name="T18" fmla="*/ 0 w 1174"/>
                <a:gd name="T19" fmla="*/ 0 h 880"/>
                <a:gd name="T20" fmla="*/ 0 w 1174"/>
                <a:gd name="T21" fmla="*/ 0 h 880"/>
                <a:gd name="T22" fmla="*/ 0 w 1174"/>
                <a:gd name="T23" fmla="*/ 0 h 880"/>
                <a:gd name="T24" fmla="*/ 0 w 1174"/>
                <a:gd name="T25" fmla="*/ 0 h 880"/>
                <a:gd name="T26" fmla="*/ 0 w 1174"/>
                <a:gd name="T27" fmla="*/ 0 h 880"/>
                <a:gd name="T28" fmla="*/ 0 w 1174"/>
                <a:gd name="T29" fmla="*/ 0 h 880"/>
                <a:gd name="T30" fmla="*/ 0 w 1174"/>
                <a:gd name="T31" fmla="*/ 0 h 880"/>
                <a:gd name="T32" fmla="*/ 0 w 1174"/>
                <a:gd name="T33" fmla="*/ 0 h 880"/>
                <a:gd name="T34" fmla="*/ 0 w 1174"/>
                <a:gd name="T35" fmla="*/ 0 h 880"/>
                <a:gd name="T36" fmla="*/ 0 w 1174"/>
                <a:gd name="T37" fmla="*/ 0 h 880"/>
                <a:gd name="T38" fmla="*/ 0 w 1174"/>
                <a:gd name="T39" fmla="*/ 0 h 880"/>
                <a:gd name="T40" fmla="*/ 0 w 1174"/>
                <a:gd name="T41" fmla="*/ 0 h 880"/>
                <a:gd name="T42" fmla="*/ 0 w 1174"/>
                <a:gd name="T43" fmla="*/ 0 h 880"/>
                <a:gd name="T44" fmla="*/ 0 w 1174"/>
                <a:gd name="T45" fmla="*/ 0 h 880"/>
                <a:gd name="T46" fmla="*/ 0 w 1174"/>
                <a:gd name="T47" fmla="*/ 0 h 880"/>
                <a:gd name="T48" fmla="*/ 0 w 1174"/>
                <a:gd name="T49" fmla="*/ 0 h 880"/>
                <a:gd name="T50" fmla="*/ 0 w 1174"/>
                <a:gd name="T51" fmla="*/ 0 h 880"/>
                <a:gd name="T52" fmla="*/ 0 w 1174"/>
                <a:gd name="T53" fmla="*/ 0 h 880"/>
                <a:gd name="T54" fmla="*/ 0 w 1174"/>
                <a:gd name="T55" fmla="*/ 0 h 880"/>
                <a:gd name="T56" fmla="*/ 0 w 1174"/>
                <a:gd name="T57" fmla="*/ 0 h 880"/>
                <a:gd name="T58" fmla="*/ 0 w 1174"/>
                <a:gd name="T59" fmla="*/ 0 h 880"/>
                <a:gd name="T60" fmla="*/ 0 w 1174"/>
                <a:gd name="T61" fmla="*/ 0 h 880"/>
                <a:gd name="T62" fmla="*/ 0 w 1174"/>
                <a:gd name="T63" fmla="*/ 0 h 880"/>
                <a:gd name="T64" fmla="*/ 0 w 1174"/>
                <a:gd name="T65" fmla="*/ 0 h 880"/>
                <a:gd name="T66" fmla="*/ 0 w 1174"/>
                <a:gd name="T67" fmla="*/ 0 h 880"/>
                <a:gd name="T68" fmla="*/ 0 w 1174"/>
                <a:gd name="T69" fmla="*/ 0 h 880"/>
                <a:gd name="T70" fmla="*/ 0 w 1174"/>
                <a:gd name="T71" fmla="*/ 0 h 880"/>
                <a:gd name="T72" fmla="*/ 0 w 1174"/>
                <a:gd name="T73" fmla="*/ 0 h 880"/>
                <a:gd name="T74" fmla="*/ 0 w 1174"/>
                <a:gd name="T75" fmla="*/ 0 h 880"/>
                <a:gd name="T76" fmla="*/ 0 w 1174"/>
                <a:gd name="T77" fmla="*/ 0 h 880"/>
                <a:gd name="T78" fmla="*/ 0 w 1174"/>
                <a:gd name="T79" fmla="*/ 0 h 880"/>
                <a:gd name="T80" fmla="*/ 0 w 1174"/>
                <a:gd name="T81" fmla="*/ 0 h 880"/>
                <a:gd name="T82" fmla="*/ 0 w 1174"/>
                <a:gd name="T83" fmla="*/ 0 h 880"/>
                <a:gd name="T84" fmla="*/ 0 w 1174"/>
                <a:gd name="T85" fmla="*/ 0 h 880"/>
                <a:gd name="T86" fmla="*/ 0 w 1174"/>
                <a:gd name="T87" fmla="*/ 0 h 880"/>
                <a:gd name="T88" fmla="*/ 0 w 1174"/>
                <a:gd name="T89" fmla="*/ 0 h 880"/>
                <a:gd name="T90" fmla="*/ 0 w 1174"/>
                <a:gd name="T91" fmla="*/ 0 h 880"/>
                <a:gd name="T92" fmla="*/ 0 w 1174"/>
                <a:gd name="T93" fmla="*/ 0 h 880"/>
                <a:gd name="T94" fmla="*/ 0 w 1174"/>
                <a:gd name="T95" fmla="*/ 0 h 880"/>
                <a:gd name="T96" fmla="*/ 0 w 1174"/>
                <a:gd name="T97" fmla="*/ 0 h 880"/>
                <a:gd name="T98" fmla="*/ 0 w 1174"/>
                <a:gd name="T99" fmla="*/ 0 h 880"/>
                <a:gd name="T100" fmla="*/ 0 w 1174"/>
                <a:gd name="T101" fmla="*/ 0 h 880"/>
                <a:gd name="T102" fmla="*/ 0 w 1174"/>
                <a:gd name="T103" fmla="*/ 0 h 880"/>
                <a:gd name="T104" fmla="*/ 0 w 1174"/>
                <a:gd name="T105" fmla="*/ 0 h 880"/>
                <a:gd name="T106" fmla="*/ 0 w 1174"/>
                <a:gd name="T107" fmla="*/ 0 h 880"/>
                <a:gd name="T108" fmla="*/ 0 w 1174"/>
                <a:gd name="T109" fmla="*/ 0 h 880"/>
                <a:gd name="T110" fmla="*/ 0 w 1174"/>
                <a:gd name="T111" fmla="*/ 0 h 880"/>
                <a:gd name="T112" fmla="*/ 0 w 1174"/>
                <a:gd name="T113" fmla="*/ 0 h 880"/>
                <a:gd name="T114" fmla="*/ 0 w 1174"/>
                <a:gd name="T115" fmla="*/ 0 h 880"/>
                <a:gd name="T116" fmla="*/ 0 w 1174"/>
                <a:gd name="T117" fmla="*/ 0 h 880"/>
                <a:gd name="T118" fmla="*/ 0 w 1174"/>
                <a:gd name="T119" fmla="*/ 0 h 880"/>
                <a:gd name="T120" fmla="*/ 0 w 1174"/>
                <a:gd name="T121" fmla="*/ 0 h 8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4"/>
                <a:gd name="T184" fmla="*/ 0 h 880"/>
                <a:gd name="T185" fmla="*/ 1174 w 1174"/>
                <a:gd name="T186" fmla="*/ 880 h 88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4" h="880">
                  <a:moveTo>
                    <a:pt x="1091" y="15"/>
                  </a:moveTo>
                  <a:lnTo>
                    <a:pt x="1080" y="20"/>
                  </a:lnTo>
                  <a:lnTo>
                    <a:pt x="1067" y="24"/>
                  </a:lnTo>
                  <a:lnTo>
                    <a:pt x="1055" y="28"/>
                  </a:lnTo>
                  <a:lnTo>
                    <a:pt x="1043" y="30"/>
                  </a:lnTo>
                  <a:lnTo>
                    <a:pt x="1030" y="31"/>
                  </a:lnTo>
                  <a:lnTo>
                    <a:pt x="1018" y="32"/>
                  </a:lnTo>
                  <a:lnTo>
                    <a:pt x="1006" y="32"/>
                  </a:lnTo>
                  <a:lnTo>
                    <a:pt x="995" y="32"/>
                  </a:lnTo>
                  <a:lnTo>
                    <a:pt x="970" y="30"/>
                  </a:lnTo>
                  <a:lnTo>
                    <a:pt x="945" y="26"/>
                  </a:lnTo>
                  <a:lnTo>
                    <a:pt x="921" y="21"/>
                  </a:lnTo>
                  <a:lnTo>
                    <a:pt x="896" y="16"/>
                  </a:lnTo>
                  <a:lnTo>
                    <a:pt x="872" y="11"/>
                  </a:lnTo>
                  <a:lnTo>
                    <a:pt x="847" y="5"/>
                  </a:lnTo>
                  <a:lnTo>
                    <a:pt x="823" y="2"/>
                  </a:lnTo>
                  <a:lnTo>
                    <a:pt x="800" y="0"/>
                  </a:lnTo>
                  <a:lnTo>
                    <a:pt x="789" y="0"/>
                  </a:lnTo>
                  <a:lnTo>
                    <a:pt x="776" y="0"/>
                  </a:lnTo>
                  <a:lnTo>
                    <a:pt x="765" y="1"/>
                  </a:lnTo>
                  <a:lnTo>
                    <a:pt x="754" y="3"/>
                  </a:lnTo>
                  <a:lnTo>
                    <a:pt x="742" y="6"/>
                  </a:lnTo>
                  <a:lnTo>
                    <a:pt x="731" y="11"/>
                  </a:lnTo>
                  <a:lnTo>
                    <a:pt x="720" y="15"/>
                  </a:lnTo>
                  <a:lnTo>
                    <a:pt x="709" y="21"/>
                  </a:lnTo>
                  <a:lnTo>
                    <a:pt x="685" y="35"/>
                  </a:lnTo>
                  <a:lnTo>
                    <a:pt x="662" y="49"/>
                  </a:lnTo>
                  <a:lnTo>
                    <a:pt x="639" y="65"/>
                  </a:lnTo>
                  <a:lnTo>
                    <a:pt x="617" y="80"/>
                  </a:lnTo>
                  <a:lnTo>
                    <a:pt x="595" y="97"/>
                  </a:lnTo>
                  <a:lnTo>
                    <a:pt x="573" y="113"/>
                  </a:lnTo>
                  <a:lnTo>
                    <a:pt x="552" y="129"/>
                  </a:lnTo>
                  <a:lnTo>
                    <a:pt x="531" y="147"/>
                  </a:lnTo>
                  <a:lnTo>
                    <a:pt x="490" y="182"/>
                  </a:lnTo>
                  <a:lnTo>
                    <a:pt x="451" y="218"/>
                  </a:lnTo>
                  <a:lnTo>
                    <a:pt x="413" y="256"/>
                  </a:lnTo>
                  <a:lnTo>
                    <a:pt x="375" y="295"/>
                  </a:lnTo>
                  <a:lnTo>
                    <a:pt x="340" y="334"/>
                  </a:lnTo>
                  <a:lnTo>
                    <a:pt x="305" y="375"/>
                  </a:lnTo>
                  <a:lnTo>
                    <a:pt x="270" y="416"/>
                  </a:lnTo>
                  <a:lnTo>
                    <a:pt x="236" y="457"/>
                  </a:lnTo>
                  <a:lnTo>
                    <a:pt x="170" y="540"/>
                  </a:lnTo>
                  <a:lnTo>
                    <a:pt x="105" y="624"/>
                  </a:lnTo>
                  <a:lnTo>
                    <a:pt x="86" y="646"/>
                  </a:lnTo>
                  <a:lnTo>
                    <a:pt x="63" y="673"/>
                  </a:lnTo>
                  <a:lnTo>
                    <a:pt x="51" y="689"/>
                  </a:lnTo>
                  <a:lnTo>
                    <a:pt x="38" y="705"/>
                  </a:lnTo>
                  <a:lnTo>
                    <a:pt x="27" y="722"/>
                  </a:lnTo>
                  <a:lnTo>
                    <a:pt x="18" y="738"/>
                  </a:lnTo>
                  <a:lnTo>
                    <a:pt x="13" y="746"/>
                  </a:lnTo>
                  <a:lnTo>
                    <a:pt x="10" y="755"/>
                  </a:lnTo>
                  <a:lnTo>
                    <a:pt x="6" y="764"/>
                  </a:lnTo>
                  <a:lnTo>
                    <a:pt x="3" y="772"/>
                  </a:lnTo>
                  <a:lnTo>
                    <a:pt x="1" y="780"/>
                  </a:lnTo>
                  <a:lnTo>
                    <a:pt x="0" y="788"/>
                  </a:lnTo>
                  <a:lnTo>
                    <a:pt x="0" y="796"/>
                  </a:lnTo>
                  <a:lnTo>
                    <a:pt x="1" y="803"/>
                  </a:lnTo>
                  <a:lnTo>
                    <a:pt x="3" y="812"/>
                  </a:lnTo>
                  <a:lnTo>
                    <a:pt x="6" y="819"/>
                  </a:lnTo>
                  <a:lnTo>
                    <a:pt x="11" y="826"/>
                  </a:lnTo>
                  <a:lnTo>
                    <a:pt x="16" y="832"/>
                  </a:lnTo>
                  <a:lnTo>
                    <a:pt x="22" y="839"/>
                  </a:lnTo>
                  <a:lnTo>
                    <a:pt x="30" y="845"/>
                  </a:lnTo>
                  <a:lnTo>
                    <a:pt x="39" y="851"/>
                  </a:lnTo>
                  <a:lnTo>
                    <a:pt x="50" y="857"/>
                  </a:lnTo>
                  <a:lnTo>
                    <a:pt x="64" y="862"/>
                  </a:lnTo>
                  <a:lnTo>
                    <a:pt x="78" y="867"/>
                  </a:lnTo>
                  <a:lnTo>
                    <a:pt x="94" y="871"/>
                  </a:lnTo>
                  <a:lnTo>
                    <a:pt x="108" y="874"/>
                  </a:lnTo>
                  <a:lnTo>
                    <a:pt x="123" y="877"/>
                  </a:lnTo>
                  <a:lnTo>
                    <a:pt x="139" y="879"/>
                  </a:lnTo>
                  <a:lnTo>
                    <a:pt x="154" y="880"/>
                  </a:lnTo>
                  <a:lnTo>
                    <a:pt x="170" y="880"/>
                  </a:lnTo>
                  <a:lnTo>
                    <a:pt x="186" y="880"/>
                  </a:lnTo>
                  <a:lnTo>
                    <a:pt x="201" y="880"/>
                  </a:lnTo>
                  <a:lnTo>
                    <a:pt x="217" y="878"/>
                  </a:lnTo>
                  <a:lnTo>
                    <a:pt x="233" y="877"/>
                  </a:lnTo>
                  <a:lnTo>
                    <a:pt x="264" y="872"/>
                  </a:lnTo>
                  <a:lnTo>
                    <a:pt x="293" y="865"/>
                  </a:lnTo>
                  <a:lnTo>
                    <a:pt x="322" y="856"/>
                  </a:lnTo>
                  <a:lnTo>
                    <a:pt x="350" y="846"/>
                  </a:lnTo>
                  <a:lnTo>
                    <a:pt x="377" y="835"/>
                  </a:lnTo>
                  <a:lnTo>
                    <a:pt x="400" y="824"/>
                  </a:lnTo>
                  <a:lnTo>
                    <a:pt x="423" y="812"/>
                  </a:lnTo>
                  <a:lnTo>
                    <a:pt x="441" y="798"/>
                  </a:lnTo>
                  <a:lnTo>
                    <a:pt x="457" y="786"/>
                  </a:lnTo>
                  <a:lnTo>
                    <a:pt x="471" y="774"/>
                  </a:lnTo>
                  <a:lnTo>
                    <a:pt x="491" y="751"/>
                  </a:lnTo>
                  <a:lnTo>
                    <a:pt x="513" y="730"/>
                  </a:lnTo>
                  <a:lnTo>
                    <a:pt x="534" y="709"/>
                  </a:lnTo>
                  <a:lnTo>
                    <a:pt x="557" y="689"/>
                  </a:lnTo>
                  <a:lnTo>
                    <a:pt x="602" y="649"/>
                  </a:lnTo>
                  <a:lnTo>
                    <a:pt x="647" y="610"/>
                  </a:lnTo>
                  <a:lnTo>
                    <a:pt x="740" y="535"/>
                  </a:lnTo>
                  <a:lnTo>
                    <a:pt x="833" y="460"/>
                  </a:lnTo>
                  <a:lnTo>
                    <a:pt x="879" y="422"/>
                  </a:lnTo>
                  <a:lnTo>
                    <a:pt x="923" y="384"/>
                  </a:lnTo>
                  <a:lnTo>
                    <a:pt x="945" y="365"/>
                  </a:lnTo>
                  <a:lnTo>
                    <a:pt x="967" y="345"/>
                  </a:lnTo>
                  <a:lnTo>
                    <a:pt x="988" y="324"/>
                  </a:lnTo>
                  <a:lnTo>
                    <a:pt x="1009" y="304"/>
                  </a:lnTo>
                  <a:lnTo>
                    <a:pt x="1029" y="282"/>
                  </a:lnTo>
                  <a:lnTo>
                    <a:pt x="1050" y="259"/>
                  </a:lnTo>
                  <a:lnTo>
                    <a:pt x="1069" y="237"/>
                  </a:lnTo>
                  <a:lnTo>
                    <a:pt x="1088" y="214"/>
                  </a:lnTo>
                  <a:lnTo>
                    <a:pt x="1106" y="191"/>
                  </a:lnTo>
                  <a:lnTo>
                    <a:pt x="1124" y="166"/>
                  </a:lnTo>
                  <a:lnTo>
                    <a:pt x="1141" y="141"/>
                  </a:lnTo>
                  <a:lnTo>
                    <a:pt x="1158" y="114"/>
                  </a:lnTo>
                  <a:lnTo>
                    <a:pt x="1164" y="104"/>
                  </a:lnTo>
                  <a:lnTo>
                    <a:pt x="1169" y="94"/>
                  </a:lnTo>
                  <a:lnTo>
                    <a:pt x="1172" y="85"/>
                  </a:lnTo>
                  <a:lnTo>
                    <a:pt x="1174" y="77"/>
                  </a:lnTo>
                  <a:lnTo>
                    <a:pt x="1174" y="70"/>
                  </a:lnTo>
                  <a:lnTo>
                    <a:pt x="1173" y="64"/>
                  </a:lnTo>
                  <a:lnTo>
                    <a:pt x="1170" y="58"/>
                  </a:lnTo>
                  <a:lnTo>
                    <a:pt x="1166" y="53"/>
                  </a:lnTo>
                  <a:lnTo>
                    <a:pt x="1161" y="47"/>
                  </a:lnTo>
                  <a:lnTo>
                    <a:pt x="1154" y="42"/>
                  </a:lnTo>
                  <a:lnTo>
                    <a:pt x="1146" y="38"/>
                  </a:lnTo>
                  <a:lnTo>
                    <a:pt x="1137" y="33"/>
                  </a:lnTo>
                  <a:lnTo>
                    <a:pt x="1117" y="25"/>
                  </a:lnTo>
                  <a:lnTo>
                    <a:pt x="1091" y="15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1" name="Freeform 659"/>
            <p:cNvSpPr>
              <a:spLocks/>
            </p:cNvSpPr>
            <p:nvPr/>
          </p:nvSpPr>
          <p:spPr bwMode="auto">
            <a:xfrm>
              <a:off x="3006" y="1466"/>
              <a:ext cx="26" cy="7"/>
            </a:xfrm>
            <a:custGeom>
              <a:avLst/>
              <a:gdLst>
                <a:gd name="T0" fmla="*/ 0 w 419"/>
                <a:gd name="T1" fmla="*/ 0 h 110"/>
                <a:gd name="T2" fmla="*/ 0 w 419"/>
                <a:gd name="T3" fmla="*/ 0 h 110"/>
                <a:gd name="T4" fmla="*/ 0 w 419"/>
                <a:gd name="T5" fmla="*/ 0 h 110"/>
                <a:gd name="T6" fmla="*/ 0 w 419"/>
                <a:gd name="T7" fmla="*/ 0 h 110"/>
                <a:gd name="T8" fmla="*/ 0 w 419"/>
                <a:gd name="T9" fmla="*/ 0 h 110"/>
                <a:gd name="T10" fmla="*/ 0 w 419"/>
                <a:gd name="T11" fmla="*/ 0 h 110"/>
                <a:gd name="T12" fmla="*/ 0 w 419"/>
                <a:gd name="T13" fmla="*/ 0 h 110"/>
                <a:gd name="T14" fmla="*/ 0 w 419"/>
                <a:gd name="T15" fmla="*/ 0 h 110"/>
                <a:gd name="T16" fmla="*/ 0 w 419"/>
                <a:gd name="T17" fmla="*/ 0 h 110"/>
                <a:gd name="T18" fmla="*/ 0 w 419"/>
                <a:gd name="T19" fmla="*/ 0 h 110"/>
                <a:gd name="T20" fmla="*/ 0 w 419"/>
                <a:gd name="T21" fmla="*/ 0 h 110"/>
                <a:gd name="T22" fmla="*/ 0 w 419"/>
                <a:gd name="T23" fmla="*/ 0 h 110"/>
                <a:gd name="T24" fmla="*/ 0 w 419"/>
                <a:gd name="T25" fmla="*/ 0 h 110"/>
                <a:gd name="T26" fmla="*/ 0 w 419"/>
                <a:gd name="T27" fmla="*/ 0 h 110"/>
                <a:gd name="T28" fmla="*/ 0 w 419"/>
                <a:gd name="T29" fmla="*/ 0 h 110"/>
                <a:gd name="T30" fmla="*/ 0 w 419"/>
                <a:gd name="T31" fmla="*/ 0 h 110"/>
                <a:gd name="T32" fmla="*/ 0 w 419"/>
                <a:gd name="T33" fmla="*/ 0 h 110"/>
                <a:gd name="T34" fmla="*/ 0 w 419"/>
                <a:gd name="T35" fmla="*/ 0 h 110"/>
                <a:gd name="T36" fmla="*/ 0 w 419"/>
                <a:gd name="T37" fmla="*/ 0 h 110"/>
                <a:gd name="T38" fmla="*/ 0 w 419"/>
                <a:gd name="T39" fmla="*/ 0 h 110"/>
                <a:gd name="T40" fmla="*/ 0 w 419"/>
                <a:gd name="T41" fmla="*/ 0 h 110"/>
                <a:gd name="T42" fmla="*/ 0 w 419"/>
                <a:gd name="T43" fmla="*/ 0 h 110"/>
                <a:gd name="T44" fmla="*/ 0 w 419"/>
                <a:gd name="T45" fmla="*/ 0 h 110"/>
                <a:gd name="T46" fmla="*/ 0 w 419"/>
                <a:gd name="T47" fmla="*/ 0 h 110"/>
                <a:gd name="T48" fmla="*/ 0 w 419"/>
                <a:gd name="T49" fmla="*/ 0 h 110"/>
                <a:gd name="T50" fmla="*/ 0 w 419"/>
                <a:gd name="T51" fmla="*/ 0 h 110"/>
                <a:gd name="T52" fmla="*/ 0 w 419"/>
                <a:gd name="T53" fmla="*/ 0 h 110"/>
                <a:gd name="T54" fmla="*/ 0 w 419"/>
                <a:gd name="T55" fmla="*/ 0 h 110"/>
                <a:gd name="T56" fmla="*/ 0 w 419"/>
                <a:gd name="T57" fmla="*/ 0 h 110"/>
                <a:gd name="T58" fmla="*/ 0 w 419"/>
                <a:gd name="T59" fmla="*/ 0 h 110"/>
                <a:gd name="T60" fmla="*/ 0 w 419"/>
                <a:gd name="T61" fmla="*/ 0 h 110"/>
                <a:gd name="T62" fmla="*/ 0 w 419"/>
                <a:gd name="T63" fmla="*/ 0 h 110"/>
                <a:gd name="T64" fmla="*/ 0 w 419"/>
                <a:gd name="T65" fmla="*/ 0 h 110"/>
                <a:gd name="T66" fmla="*/ 0 w 419"/>
                <a:gd name="T67" fmla="*/ 0 h 110"/>
                <a:gd name="T68" fmla="*/ 0 w 419"/>
                <a:gd name="T69" fmla="*/ 0 h 110"/>
                <a:gd name="T70" fmla="*/ 0 w 419"/>
                <a:gd name="T71" fmla="*/ 0 h 110"/>
                <a:gd name="T72" fmla="*/ 0 w 419"/>
                <a:gd name="T73" fmla="*/ 0 h 110"/>
                <a:gd name="T74" fmla="*/ 0 w 419"/>
                <a:gd name="T75" fmla="*/ 0 h 110"/>
                <a:gd name="T76" fmla="*/ 0 w 419"/>
                <a:gd name="T77" fmla="*/ 0 h 110"/>
                <a:gd name="T78" fmla="*/ 0 w 419"/>
                <a:gd name="T79" fmla="*/ 0 h 110"/>
                <a:gd name="T80" fmla="*/ 0 w 419"/>
                <a:gd name="T81" fmla="*/ 0 h 110"/>
                <a:gd name="T82" fmla="*/ 0 w 419"/>
                <a:gd name="T83" fmla="*/ 0 h 110"/>
                <a:gd name="T84" fmla="*/ 0 w 419"/>
                <a:gd name="T85" fmla="*/ 0 h 110"/>
                <a:gd name="T86" fmla="*/ 0 w 419"/>
                <a:gd name="T87" fmla="*/ 0 h 110"/>
                <a:gd name="T88" fmla="*/ 0 w 419"/>
                <a:gd name="T89" fmla="*/ 0 h 110"/>
                <a:gd name="T90" fmla="*/ 0 w 419"/>
                <a:gd name="T91" fmla="*/ 0 h 110"/>
                <a:gd name="T92" fmla="*/ 0 w 419"/>
                <a:gd name="T93" fmla="*/ 0 h 110"/>
                <a:gd name="T94" fmla="*/ 0 w 419"/>
                <a:gd name="T95" fmla="*/ 0 h 110"/>
                <a:gd name="T96" fmla="*/ 0 w 419"/>
                <a:gd name="T97" fmla="*/ 0 h 110"/>
                <a:gd name="T98" fmla="*/ 0 w 419"/>
                <a:gd name="T99" fmla="*/ 0 h 110"/>
                <a:gd name="T100" fmla="*/ 0 w 419"/>
                <a:gd name="T101" fmla="*/ 0 h 110"/>
                <a:gd name="T102" fmla="*/ 0 w 419"/>
                <a:gd name="T103" fmla="*/ 0 h 110"/>
                <a:gd name="T104" fmla="*/ 0 w 419"/>
                <a:gd name="T105" fmla="*/ 0 h 11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19"/>
                <a:gd name="T160" fmla="*/ 0 h 110"/>
                <a:gd name="T161" fmla="*/ 419 w 419"/>
                <a:gd name="T162" fmla="*/ 110 h 11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19" h="110">
                  <a:moveTo>
                    <a:pt x="39" y="93"/>
                  </a:moveTo>
                  <a:lnTo>
                    <a:pt x="39" y="93"/>
                  </a:lnTo>
                  <a:lnTo>
                    <a:pt x="47" y="88"/>
                  </a:lnTo>
                  <a:lnTo>
                    <a:pt x="55" y="85"/>
                  </a:lnTo>
                  <a:lnTo>
                    <a:pt x="64" y="82"/>
                  </a:lnTo>
                  <a:lnTo>
                    <a:pt x="73" y="80"/>
                  </a:lnTo>
                  <a:lnTo>
                    <a:pt x="81" y="79"/>
                  </a:lnTo>
                  <a:lnTo>
                    <a:pt x="90" y="78"/>
                  </a:lnTo>
                  <a:lnTo>
                    <a:pt x="100" y="77"/>
                  </a:lnTo>
                  <a:lnTo>
                    <a:pt x="109" y="77"/>
                  </a:lnTo>
                  <a:lnTo>
                    <a:pt x="130" y="79"/>
                  </a:lnTo>
                  <a:lnTo>
                    <a:pt x="152" y="82"/>
                  </a:lnTo>
                  <a:lnTo>
                    <a:pt x="174" y="87"/>
                  </a:lnTo>
                  <a:lnTo>
                    <a:pt x="199" y="93"/>
                  </a:lnTo>
                  <a:lnTo>
                    <a:pt x="224" y="98"/>
                  </a:lnTo>
                  <a:lnTo>
                    <a:pt x="249" y="103"/>
                  </a:lnTo>
                  <a:lnTo>
                    <a:pt x="276" y="107"/>
                  </a:lnTo>
                  <a:lnTo>
                    <a:pt x="303" y="110"/>
                  </a:lnTo>
                  <a:lnTo>
                    <a:pt x="317" y="110"/>
                  </a:lnTo>
                  <a:lnTo>
                    <a:pt x="331" y="110"/>
                  </a:lnTo>
                  <a:lnTo>
                    <a:pt x="346" y="109"/>
                  </a:lnTo>
                  <a:lnTo>
                    <a:pt x="360" y="107"/>
                  </a:lnTo>
                  <a:lnTo>
                    <a:pt x="374" y="104"/>
                  </a:lnTo>
                  <a:lnTo>
                    <a:pt x="390" y="100"/>
                  </a:lnTo>
                  <a:lnTo>
                    <a:pt x="404" y="95"/>
                  </a:lnTo>
                  <a:lnTo>
                    <a:pt x="419" y="88"/>
                  </a:lnTo>
                  <a:lnTo>
                    <a:pt x="386" y="19"/>
                  </a:lnTo>
                  <a:lnTo>
                    <a:pt x="376" y="23"/>
                  </a:lnTo>
                  <a:lnTo>
                    <a:pt x="367" y="26"/>
                  </a:lnTo>
                  <a:lnTo>
                    <a:pt x="358" y="29"/>
                  </a:lnTo>
                  <a:lnTo>
                    <a:pt x="348" y="31"/>
                  </a:lnTo>
                  <a:lnTo>
                    <a:pt x="338" y="32"/>
                  </a:lnTo>
                  <a:lnTo>
                    <a:pt x="328" y="33"/>
                  </a:lnTo>
                  <a:lnTo>
                    <a:pt x="318" y="33"/>
                  </a:lnTo>
                  <a:lnTo>
                    <a:pt x="308" y="32"/>
                  </a:lnTo>
                  <a:lnTo>
                    <a:pt x="285" y="30"/>
                  </a:lnTo>
                  <a:lnTo>
                    <a:pt x="263" y="27"/>
                  </a:lnTo>
                  <a:lnTo>
                    <a:pt x="239" y="22"/>
                  </a:lnTo>
                  <a:lnTo>
                    <a:pt x="215" y="17"/>
                  </a:lnTo>
                  <a:lnTo>
                    <a:pt x="191" y="12"/>
                  </a:lnTo>
                  <a:lnTo>
                    <a:pt x="165" y="6"/>
                  </a:lnTo>
                  <a:lnTo>
                    <a:pt x="139" y="2"/>
                  </a:lnTo>
                  <a:lnTo>
                    <a:pt x="113" y="0"/>
                  </a:lnTo>
                  <a:lnTo>
                    <a:pt x="99" y="0"/>
                  </a:lnTo>
                  <a:lnTo>
                    <a:pt x="85" y="0"/>
                  </a:lnTo>
                  <a:lnTo>
                    <a:pt x="71" y="2"/>
                  </a:lnTo>
                  <a:lnTo>
                    <a:pt x="57" y="4"/>
                  </a:lnTo>
                  <a:lnTo>
                    <a:pt x="42" y="9"/>
                  </a:lnTo>
                  <a:lnTo>
                    <a:pt x="29" y="13"/>
                  </a:lnTo>
                  <a:lnTo>
                    <a:pt x="14" y="19"/>
                  </a:lnTo>
                  <a:lnTo>
                    <a:pt x="1" y="26"/>
                  </a:lnTo>
                  <a:lnTo>
                    <a:pt x="0" y="26"/>
                  </a:lnTo>
                  <a:lnTo>
                    <a:pt x="39" y="9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2" name="Freeform 660"/>
            <p:cNvSpPr>
              <a:spLocks/>
            </p:cNvSpPr>
            <p:nvPr/>
          </p:nvSpPr>
          <p:spPr bwMode="auto">
            <a:xfrm>
              <a:off x="2967" y="1467"/>
              <a:ext cx="41" cy="42"/>
            </a:xfrm>
            <a:custGeom>
              <a:avLst/>
              <a:gdLst>
                <a:gd name="T0" fmla="*/ 0 w 654"/>
                <a:gd name="T1" fmla="*/ 0 h 661"/>
                <a:gd name="T2" fmla="*/ 0 w 654"/>
                <a:gd name="T3" fmla="*/ 0 h 661"/>
                <a:gd name="T4" fmla="*/ 0 w 654"/>
                <a:gd name="T5" fmla="*/ 0 h 661"/>
                <a:gd name="T6" fmla="*/ 0 w 654"/>
                <a:gd name="T7" fmla="*/ 0 h 661"/>
                <a:gd name="T8" fmla="*/ 0 w 654"/>
                <a:gd name="T9" fmla="*/ 0 h 661"/>
                <a:gd name="T10" fmla="*/ 0 w 654"/>
                <a:gd name="T11" fmla="*/ 0 h 661"/>
                <a:gd name="T12" fmla="*/ 0 w 654"/>
                <a:gd name="T13" fmla="*/ 0 h 661"/>
                <a:gd name="T14" fmla="*/ 0 w 654"/>
                <a:gd name="T15" fmla="*/ 0 h 661"/>
                <a:gd name="T16" fmla="*/ 0 w 654"/>
                <a:gd name="T17" fmla="*/ 0 h 661"/>
                <a:gd name="T18" fmla="*/ 0 w 654"/>
                <a:gd name="T19" fmla="*/ 0 h 661"/>
                <a:gd name="T20" fmla="*/ 0 w 654"/>
                <a:gd name="T21" fmla="*/ 0 h 661"/>
                <a:gd name="T22" fmla="*/ 0 w 654"/>
                <a:gd name="T23" fmla="*/ 0 h 661"/>
                <a:gd name="T24" fmla="*/ 0 w 654"/>
                <a:gd name="T25" fmla="*/ 0 h 661"/>
                <a:gd name="T26" fmla="*/ 0 w 654"/>
                <a:gd name="T27" fmla="*/ 0 h 661"/>
                <a:gd name="T28" fmla="*/ 0 w 654"/>
                <a:gd name="T29" fmla="*/ 0 h 661"/>
                <a:gd name="T30" fmla="*/ 0 w 654"/>
                <a:gd name="T31" fmla="*/ 0 h 661"/>
                <a:gd name="T32" fmla="*/ 0 w 654"/>
                <a:gd name="T33" fmla="*/ 0 h 661"/>
                <a:gd name="T34" fmla="*/ 0 w 654"/>
                <a:gd name="T35" fmla="*/ 0 h 661"/>
                <a:gd name="T36" fmla="*/ 0 w 654"/>
                <a:gd name="T37" fmla="*/ 0 h 661"/>
                <a:gd name="T38" fmla="*/ 0 w 654"/>
                <a:gd name="T39" fmla="*/ 0 h 661"/>
                <a:gd name="T40" fmla="*/ 0 w 654"/>
                <a:gd name="T41" fmla="*/ 0 h 661"/>
                <a:gd name="T42" fmla="*/ 0 w 654"/>
                <a:gd name="T43" fmla="*/ 0 h 661"/>
                <a:gd name="T44" fmla="*/ 0 w 654"/>
                <a:gd name="T45" fmla="*/ 0 h 661"/>
                <a:gd name="T46" fmla="*/ 0 w 654"/>
                <a:gd name="T47" fmla="*/ 0 h 661"/>
                <a:gd name="T48" fmla="*/ 0 w 654"/>
                <a:gd name="T49" fmla="*/ 0 h 661"/>
                <a:gd name="T50" fmla="*/ 0 w 654"/>
                <a:gd name="T51" fmla="*/ 0 h 661"/>
                <a:gd name="T52" fmla="*/ 0 w 654"/>
                <a:gd name="T53" fmla="*/ 0 h 661"/>
                <a:gd name="T54" fmla="*/ 0 w 654"/>
                <a:gd name="T55" fmla="*/ 0 h 661"/>
                <a:gd name="T56" fmla="*/ 0 w 654"/>
                <a:gd name="T57" fmla="*/ 0 h 661"/>
                <a:gd name="T58" fmla="*/ 0 w 654"/>
                <a:gd name="T59" fmla="*/ 0 h 661"/>
                <a:gd name="T60" fmla="*/ 0 w 654"/>
                <a:gd name="T61" fmla="*/ 0 h 661"/>
                <a:gd name="T62" fmla="*/ 0 w 654"/>
                <a:gd name="T63" fmla="*/ 0 h 661"/>
                <a:gd name="T64" fmla="*/ 0 w 654"/>
                <a:gd name="T65" fmla="*/ 0 h 661"/>
                <a:gd name="T66" fmla="*/ 0 w 654"/>
                <a:gd name="T67" fmla="*/ 0 h 661"/>
                <a:gd name="T68" fmla="*/ 0 w 654"/>
                <a:gd name="T69" fmla="*/ 0 h 661"/>
                <a:gd name="T70" fmla="*/ 0 w 654"/>
                <a:gd name="T71" fmla="*/ 0 h 661"/>
                <a:gd name="T72" fmla="*/ 0 w 654"/>
                <a:gd name="T73" fmla="*/ 0 h 661"/>
                <a:gd name="T74" fmla="*/ 0 w 654"/>
                <a:gd name="T75" fmla="*/ 0 h 661"/>
                <a:gd name="T76" fmla="*/ 0 w 654"/>
                <a:gd name="T77" fmla="*/ 0 h 661"/>
                <a:gd name="T78" fmla="*/ 0 w 654"/>
                <a:gd name="T79" fmla="*/ 0 h 661"/>
                <a:gd name="T80" fmla="*/ 0 w 654"/>
                <a:gd name="T81" fmla="*/ 0 h 66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54"/>
                <a:gd name="T124" fmla="*/ 0 h 661"/>
                <a:gd name="T125" fmla="*/ 654 w 654"/>
                <a:gd name="T126" fmla="*/ 661 h 66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54" h="661">
                  <a:moveTo>
                    <a:pt x="62" y="661"/>
                  </a:moveTo>
                  <a:lnTo>
                    <a:pt x="62" y="661"/>
                  </a:lnTo>
                  <a:lnTo>
                    <a:pt x="126" y="578"/>
                  </a:lnTo>
                  <a:lnTo>
                    <a:pt x="192" y="495"/>
                  </a:lnTo>
                  <a:lnTo>
                    <a:pt x="226" y="454"/>
                  </a:lnTo>
                  <a:lnTo>
                    <a:pt x="259" y="413"/>
                  </a:lnTo>
                  <a:lnTo>
                    <a:pt x="294" y="374"/>
                  </a:lnTo>
                  <a:lnTo>
                    <a:pt x="330" y="334"/>
                  </a:lnTo>
                  <a:lnTo>
                    <a:pt x="367" y="296"/>
                  </a:lnTo>
                  <a:lnTo>
                    <a:pt x="404" y="259"/>
                  </a:lnTo>
                  <a:lnTo>
                    <a:pt x="443" y="223"/>
                  </a:lnTo>
                  <a:lnTo>
                    <a:pt x="483" y="188"/>
                  </a:lnTo>
                  <a:lnTo>
                    <a:pt x="502" y="172"/>
                  </a:lnTo>
                  <a:lnTo>
                    <a:pt x="523" y="157"/>
                  </a:lnTo>
                  <a:lnTo>
                    <a:pt x="544" y="140"/>
                  </a:lnTo>
                  <a:lnTo>
                    <a:pt x="565" y="125"/>
                  </a:lnTo>
                  <a:lnTo>
                    <a:pt x="587" y="110"/>
                  </a:lnTo>
                  <a:lnTo>
                    <a:pt x="609" y="95"/>
                  </a:lnTo>
                  <a:lnTo>
                    <a:pt x="632" y="81"/>
                  </a:lnTo>
                  <a:lnTo>
                    <a:pt x="654" y="67"/>
                  </a:lnTo>
                  <a:lnTo>
                    <a:pt x="615" y="0"/>
                  </a:lnTo>
                  <a:lnTo>
                    <a:pt x="591" y="14"/>
                  </a:lnTo>
                  <a:lnTo>
                    <a:pt x="567" y="30"/>
                  </a:lnTo>
                  <a:lnTo>
                    <a:pt x="543" y="46"/>
                  </a:lnTo>
                  <a:lnTo>
                    <a:pt x="521" y="61"/>
                  </a:lnTo>
                  <a:lnTo>
                    <a:pt x="497" y="78"/>
                  </a:lnTo>
                  <a:lnTo>
                    <a:pt x="476" y="95"/>
                  </a:lnTo>
                  <a:lnTo>
                    <a:pt x="454" y="113"/>
                  </a:lnTo>
                  <a:lnTo>
                    <a:pt x="432" y="130"/>
                  </a:lnTo>
                  <a:lnTo>
                    <a:pt x="391" y="166"/>
                  </a:lnTo>
                  <a:lnTo>
                    <a:pt x="351" y="204"/>
                  </a:lnTo>
                  <a:lnTo>
                    <a:pt x="312" y="243"/>
                  </a:lnTo>
                  <a:lnTo>
                    <a:pt x="274" y="282"/>
                  </a:lnTo>
                  <a:lnTo>
                    <a:pt x="237" y="322"/>
                  </a:lnTo>
                  <a:lnTo>
                    <a:pt x="201" y="363"/>
                  </a:lnTo>
                  <a:lnTo>
                    <a:pt x="166" y="405"/>
                  </a:lnTo>
                  <a:lnTo>
                    <a:pt x="132" y="446"/>
                  </a:lnTo>
                  <a:lnTo>
                    <a:pt x="66" y="530"/>
                  </a:lnTo>
                  <a:lnTo>
                    <a:pt x="0" y="614"/>
                  </a:lnTo>
                  <a:lnTo>
                    <a:pt x="0" y="613"/>
                  </a:lnTo>
                  <a:lnTo>
                    <a:pt x="62" y="66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3" name="Freeform 661"/>
            <p:cNvSpPr>
              <a:spLocks/>
            </p:cNvSpPr>
            <p:nvPr/>
          </p:nvSpPr>
          <p:spPr bwMode="auto">
            <a:xfrm>
              <a:off x="2960" y="1506"/>
              <a:ext cx="11" cy="18"/>
            </a:xfrm>
            <a:custGeom>
              <a:avLst/>
              <a:gdLst>
                <a:gd name="T0" fmla="*/ 0 w 174"/>
                <a:gd name="T1" fmla="*/ 0 h 292"/>
                <a:gd name="T2" fmla="*/ 0 w 174"/>
                <a:gd name="T3" fmla="*/ 0 h 292"/>
                <a:gd name="T4" fmla="*/ 0 w 174"/>
                <a:gd name="T5" fmla="*/ 0 h 292"/>
                <a:gd name="T6" fmla="*/ 0 w 174"/>
                <a:gd name="T7" fmla="*/ 0 h 292"/>
                <a:gd name="T8" fmla="*/ 0 w 174"/>
                <a:gd name="T9" fmla="*/ 0 h 292"/>
                <a:gd name="T10" fmla="*/ 0 w 174"/>
                <a:gd name="T11" fmla="*/ 0 h 292"/>
                <a:gd name="T12" fmla="*/ 0 w 174"/>
                <a:gd name="T13" fmla="*/ 0 h 292"/>
                <a:gd name="T14" fmla="*/ 0 w 174"/>
                <a:gd name="T15" fmla="*/ 0 h 292"/>
                <a:gd name="T16" fmla="*/ 0 w 174"/>
                <a:gd name="T17" fmla="*/ 0 h 292"/>
                <a:gd name="T18" fmla="*/ 0 w 174"/>
                <a:gd name="T19" fmla="*/ 0 h 292"/>
                <a:gd name="T20" fmla="*/ 0 w 174"/>
                <a:gd name="T21" fmla="*/ 0 h 292"/>
                <a:gd name="T22" fmla="*/ 0 w 174"/>
                <a:gd name="T23" fmla="*/ 0 h 292"/>
                <a:gd name="T24" fmla="*/ 0 w 174"/>
                <a:gd name="T25" fmla="*/ 0 h 292"/>
                <a:gd name="T26" fmla="*/ 0 w 174"/>
                <a:gd name="T27" fmla="*/ 0 h 292"/>
                <a:gd name="T28" fmla="*/ 0 w 174"/>
                <a:gd name="T29" fmla="*/ 0 h 292"/>
                <a:gd name="T30" fmla="*/ 0 w 174"/>
                <a:gd name="T31" fmla="*/ 0 h 292"/>
                <a:gd name="T32" fmla="*/ 0 w 174"/>
                <a:gd name="T33" fmla="*/ 0 h 292"/>
                <a:gd name="T34" fmla="*/ 0 w 174"/>
                <a:gd name="T35" fmla="*/ 0 h 292"/>
                <a:gd name="T36" fmla="*/ 0 w 174"/>
                <a:gd name="T37" fmla="*/ 0 h 292"/>
                <a:gd name="T38" fmla="*/ 0 w 174"/>
                <a:gd name="T39" fmla="*/ 0 h 292"/>
                <a:gd name="T40" fmla="*/ 0 w 174"/>
                <a:gd name="T41" fmla="*/ 0 h 292"/>
                <a:gd name="T42" fmla="*/ 0 w 174"/>
                <a:gd name="T43" fmla="*/ 0 h 292"/>
                <a:gd name="T44" fmla="*/ 0 w 174"/>
                <a:gd name="T45" fmla="*/ 0 h 292"/>
                <a:gd name="T46" fmla="*/ 0 w 174"/>
                <a:gd name="T47" fmla="*/ 0 h 292"/>
                <a:gd name="T48" fmla="*/ 0 w 174"/>
                <a:gd name="T49" fmla="*/ 0 h 292"/>
                <a:gd name="T50" fmla="*/ 0 w 174"/>
                <a:gd name="T51" fmla="*/ 0 h 292"/>
                <a:gd name="T52" fmla="*/ 0 w 174"/>
                <a:gd name="T53" fmla="*/ 0 h 292"/>
                <a:gd name="T54" fmla="*/ 0 w 174"/>
                <a:gd name="T55" fmla="*/ 0 h 292"/>
                <a:gd name="T56" fmla="*/ 0 w 174"/>
                <a:gd name="T57" fmla="*/ 0 h 292"/>
                <a:gd name="T58" fmla="*/ 0 w 174"/>
                <a:gd name="T59" fmla="*/ 0 h 292"/>
                <a:gd name="T60" fmla="*/ 0 w 174"/>
                <a:gd name="T61" fmla="*/ 0 h 292"/>
                <a:gd name="T62" fmla="*/ 0 w 174"/>
                <a:gd name="T63" fmla="*/ 0 h 292"/>
                <a:gd name="T64" fmla="*/ 0 w 174"/>
                <a:gd name="T65" fmla="*/ 0 h 292"/>
                <a:gd name="T66" fmla="*/ 0 w 174"/>
                <a:gd name="T67" fmla="*/ 0 h 292"/>
                <a:gd name="T68" fmla="*/ 0 w 174"/>
                <a:gd name="T69" fmla="*/ 0 h 292"/>
                <a:gd name="T70" fmla="*/ 0 w 174"/>
                <a:gd name="T71" fmla="*/ 0 h 292"/>
                <a:gd name="T72" fmla="*/ 0 w 174"/>
                <a:gd name="T73" fmla="*/ 0 h 292"/>
                <a:gd name="T74" fmla="*/ 0 w 174"/>
                <a:gd name="T75" fmla="*/ 0 h 292"/>
                <a:gd name="T76" fmla="*/ 0 w 174"/>
                <a:gd name="T77" fmla="*/ 0 h 292"/>
                <a:gd name="T78" fmla="*/ 0 w 174"/>
                <a:gd name="T79" fmla="*/ 0 h 292"/>
                <a:gd name="T80" fmla="*/ 0 w 174"/>
                <a:gd name="T81" fmla="*/ 0 h 292"/>
                <a:gd name="T82" fmla="*/ 0 w 174"/>
                <a:gd name="T83" fmla="*/ 0 h 292"/>
                <a:gd name="T84" fmla="*/ 0 w 174"/>
                <a:gd name="T85" fmla="*/ 0 h 292"/>
                <a:gd name="T86" fmla="*/ 0 w 174"/>
                <a:gd name="T87" fmla="*/ 0 h 292"/>
                <a:gd name="T88" fmla="*/ 0 w 174"/>
                <a:gd name="T89" fmla="*/ 0 h 292"/>
                <a:gd name="T90" fmla="*/ 0 w 174"/>
                <a:gd name="T91" fmla="*/ 0 h 292"/>
                <a:gd name="T92" fmla="*/ 0 w 174"/>
                <a:gd name="T93" fmla="*/ 0 h 292"/>
                <a:gd name="T94" fmla="*/ 0 w 174"/>
                <a:gd name="T95" fmla="*/ 0 h 292"/>
                <a:gd name="T96" fmla="*/ 0 w 174"/>
                <a:gd name="T97" fmla="*/ 0 h 29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74"/>
                <a:gd name="T148" fmla="*/ 0 h 292"/>
                <a:gd name="T149" fmla="*/ 174 w 174"/>
                <a:gd name="T150" fmla="*/ 292 h 29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74" h="292">
                  <a:moveTo>
                    <a:pt x="104" y="221"/>
                  </a:moveTo>
                  <a:lnTo>
                    <a:pt x="104" y="221"/>
                  </a:lnTo>
                  <a:lnTo>
                    <a:pt x="96" y="217"/>
                  </a:lnTo>
                  <a:lnTo>
                    <a:pt x="91" y="214"/>
                  </a:lnTo>
                  <a:lnTo>
                    <a:pt x="85" y="211"/>
                  </a:lnTo>
                  <a:lnTo>
                    <a:pt x="82" y="207"/>
                  </a:lnTo>
                  <a:lnTo>
                    <a:pt x="80" y="204"/>
                  </a:lnTo>
                  <a:lnTo>
                    <a:pt x="79" y="202"/>
                  </a:lnTo>
                  <a:lnTo>
                    <a:pt x="78" y="199"/>
                  </a:lnTo>
                  <a:lnTo>
                    <a:pt x="77" y="197"/>
                  </a:lnTo>
                  <a:lnTo>
                    <a:pt x="77" y="194"/>
                  </a:lnTo>
                  <a:lnTo>
                    <a:pt x="77" y="190"/>
                  </a:lnTo>
                  <a:lnTo>
                    <a:pt x="78" y="186"/>
                  </a:lnTo>
                  <a:lnTo>
                    <a:pt x="79" y="181"/>
                  </a:lnTo>
                  <a:lnTo>
                    <a:pt x="80" y="176"/>
                  </a:lnTo>
                  <a:lnTo>
                    <a:pt x="83" y="170"/>
                  </a:lnTo>
                  <a:lnTo>
                    <a:pt x="85" y="164"/>
                  </a:lnTo>
                  <a:lnTo>
                    <a:pt x="89" y="157"/>
                  </a:lnTo>
                  <a:lnTo>
                    <a:pt x="98" y="142"/>
                  </a:lnTo>
                  <a:lnTo>
                    <a:pt x="108" y="128"/>
                  </a:lnTo>
                  <a:lnTo>
                    <a:pt x="119" y="112"/>
                  </a:lnTo>
                  <a:lnTo>
                    <a:pt x="131" y="98"/>
                  </a:lnTo>
                  <a:lnTo>
                    <a:pt x="154" y="71"/>
                  </a:lnTo>
                  <a:lnTo>
                    <a:pt x="174" y="48"/>
                  </a:lnTo>
                  <a:lnTo>
                    <a:pt x="112" y="0"/>
                  </a:lnTo>
                  <a:lnTo>
                    <a:pt x="95" y="21"/>
                  </a:lnTo>
                  <a:lnTo>
                    <a:pt x="71" y="49"/>
                  </a:lnTo>
                  <a:lnTo>
                    <a:pt x="58" y="65"/>
                  </a:lnTo>
                  <a:lnTo>
                    <a:pt x="46" y="83"/>
                  </a:lnTo>
                  <a:lnTo>
                    <a:pt x="32" y="100"/>
                  </a:lnTo>
                  <a:lnTo>
                    <a:pt x="22" y="119"/>
                  </a:lnTo>
                  <a:lnTo>
                    <a:pt x="16" y="130"/>
                  </a:lnTo>
                  <a:lnTo>
                    <a:pt x="12" y="140"/>
                  </a:lnTo>
                  <a:lnTo>
                    <a:pt x="8" y="151"/>
                  </a:lnTo>
                  <a:lnTo>
                    <a:pt x="3" y="162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197"/>
                  </a:lnTo>
                  <a:lnTo>
                    <a:pt x="1" y="211"/>
                  </a:lnTo>
                  <a:lnTo>
                    <a:pt x="5" y="223"/>
                  </a:lnTo>
                  <a:lnTo>
                    <a:pt x="10" y="235"/>
                  </a:lnTo>
                  <a:lnTo>
                    <a:pt x="16" y="248"/>
                  </a:lnTo>
                  <a:lnTo>
                    <a:pt x="25" y="258"/>
                  </a:lnTo>
                  <a:lnTo>
                    <a:pt x="34" y="268"/>
                  </a:lnTo>
                  <a:lnTo>
                    <a:pt x="46" y="277"/>
                  </a:lnTo>
                  <a:lnTo>
                    <a:pt x="58" y="284"/>
                  </a:lnTo>
                  <a:lnTo>
                    <a:pt x="72" y="292"/>
                  </a:lnTo>
                  <a:lnTo>
                    <a:pt x="104" y="22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4" name="Freeform 662"/>
            <p:cNvSpPr>
              <a:spLocks/>
            </p:cNvSpPr>
            <p:nvPr/>
          </p:nvSpPr>
          <p:spPr bwMode="auto">
            <a:xfrm>
              <a:off x="2965" y="1515"/>
              <a:ext cx="29" cy="11"/>
            </a:xfrm>
            <a:custGeom>
              <a:avLst/>
              <a:gdLst>
                <a:gd name="T0" fmla="*/ 0 w 466"/>
                <a:gd name="T1" fmla="*/ 0 h 172"/>
                <a:gd name="T2" fmla="*/ 0 w 466"/>
                <a:gd name="T3" fmla="*/ 0 h 172"/>
                <a:gd name="T4" fmla="*/ 0 w 466"/>
                <a:gd name="T5" fmla="*/ 0 h 172"/>
                <a:gd name="T6" fmla="*/ 0 w 466"/>
                <a:gd name="T7" fmla="*/ 0 h 172"/>
                <a:gd name="T8" fmla="*/ 0 w 466"/>
                <a:gd name="T9" fmla="*/ 0 h 172"/>
                <a:gd name="T10" fmla="*/ 0 w 466"/>
                <a:gd name="T11" fmla="*/ 0 h 172"/>
                <a:gd name="T12" fmla="*/ 0 w 466"/>
                <a:gd name="T13" fmla="*/ 0 h 172"/>
                <a:gd name="T14" fmla="*/ 0 w 466"/>
                <a:gd name="T15" fmla="*/ 0 h 172"/>
                <a:gd name="T16" fmla="*/ 0 w 466"/>
                <a:gd name="T17" fmla="*/ 0 h 172"/>
                <a:gd name="T18" fmla="*/ 0 w 466"/>
                <a:gd name="T19" fmla="*/ 0 h 172"/>
                <a:gd name="T20" fmla="*/ 0 w 466"/>
                <a:gd name="T21" fmla="*/ 0 h 172"/>
                <a:gd name="T22" fmla="*/ 0 w 466"/>
                <a:gd name="T23" fmla="*/ 0 h 172"/>
                <a:gd name="T24" fmla="*/ 0 w 466"/>
                <a:gd name="T25" fmla="*/ 0 h 172"/>
                <a:gd name="T26" fmla="*/ 0 w 466"/>
                <a:gd name="T27" fmla="*/ 0 h 172"/>
                <a:gd name="T28" fmla="*/ 0 w 466"/>
                <a:gd name="T29" fmla="*/ 0 h 172"/>
                <a:gd name="T30" fmla="*/ 0 w 466"/>
                <a:gd name="T31" fmla="*/ 0 h 172"/>
                <a:gd name="T32" fmla="*/ 0 w 466"/>
                <a:gd name="T33" fmla="*/ 0 h 172"/>
                <a:gd name="T34" fmla="*/ 0 w 466"/>
                <a:gd name="T35" fmla="*/ 0 h 172"/>
                <a:gd name="T36" fmla="*/ 0 w 466"/>
                <a:gd name="T37" fmla="*/ 0 h 172"/>
                <a:gd name="T38" fmla="*/ 0 w 466"/>
                <a:gd name="T39" fmla="*/ 0 h 172"/>
                <a:gd name="T40" fmla="*/ 0 w 466"/>
                <a:gd name="T41" fmla="*/ 0 h 172"/>
                <a:gd name="T42" fmla="*/ 0 w 466"/>
                <a:gd name="T43" fmla="*/ 0 h 172"/>
                <a:gd name="T44" fmla="*/ 0 w 466"/>
                <a:gd name="T45" fmla="*/ 0 h 172"/>
                <a:gd name="T46" fmla="*/ 0 w 466"/>
                <a:gd name="T47" fmla="*/ 0 h 172"/>
                <a:gd name="T48" fmla="*/ 0 w 466"/>
                <a:gd name="T49" fmla="*/ 0 h 172"/>
                <a:gd name="T50" fmla="*/ 0 w 466"/>
                <a:gd name="T51" fmla="*/ 0 h 172"/>
                <a:gd name="T52" fmla="*/ 0 w 466"/>
                <a:gd name="T53" fmla="*/ 0 h 172"/>
                <a:gd name="T54" fmla="*/ 0 w 466"/>
                <a:gd name="T55" fmla="*/ 0 h 172"/>
                <a:gd name="T56" fmla="*/ 0 w 466"/>
                <a:gd name="T57" fmla="*/ 0 h 172"/>
                <a:gd name="T58" fmla="*/ 0 w 466"/>
                <a:gd name="T59" fmla="*/ 0 h 172"/>
                <a:gd name="T60" fmla="*/ 0 w 466"/>
                <a:gd name="T61" fmla="*/ 0 h 172"/>
                <a:gd name="T62" fmla="*/ 0 w 466"/>
                <a:gd name="T63" fmla="*/ 0 h 172"/>
                <a:gd name="T64" fmla="*/ 0 w 466"/>
                <a:gd name="T65" fmla="*/ 0 h 172"/>
                <a:gd name="T66" fmla="*/ 0 w 466"/>
                <a:gd name="T67" fmla="*/ 0 h 172"/>
                <a:gd name="T68" fmla="*/ 0 w 466"/>
                <a:gd name="T69" fmla="*/ 0 h 172"/>
                <a:gd name="T70" fmla="*/ 0 w 466"/>
                <a:gd name="T71" fmla="*/ 0 h 172"/>
                <a:gd name="T72" fmla="*/ 0 w 466"/>
                <a:gd name="T73" fmla="*/ 0 h 172"/>
                <a:gd name="T74" fmla="*/ 0 w 466"/>
                <a:gd name="T75" fmla="*/ 0 h 172"/>
                <a:gd name="T76" fmla="*/ 0 w 466"/>
                <a:gd name="T77" fmla="*/ 0 h 172"/>
                <a:gd name="T78" fmla="*/ 0 w 466"/>
                <a:gd name="T79" fmla="*/ 0 h 172"/>
                <a:gd name="T80" fmla="*/ 0 w 466"/>
                <a:gd name="T81" fmla="*/ 0 h 172"/>
                <a:gd name="T82" fmla="*/ 0 w 466"/>
                <a:gd name="T83" fmla="*/ 0 h 172"/>
                <a:gd name="T84" fmla="*/ 0 w 466"/>
                <a:gd name="T85" fmla="*/ 0 h 172"/>
                <a:gd name="T86" fmla="*/ 0 w 466"/>
                <a:gd name="T87" fmla="*/ 0 h 172"/>
                <a:gd name="T88" fmla="*/ 0 w 466"/>
                <a:gd name="T89" fmla="*/ 0 h 172"/>
                <a:gd name="T90" fmla="*/ 0 w 466"/>
                <a:gd name="T91" fmla="*/ 0 h 172"/>
                <a:gd name="T92" fmla="*/ 0 w 466"/>
                <a:gd name="T93" fmla="*/ 0 h 172"/>
                <a:gd name="T94" fmla="*/ 0 w 466"/>
                <a:gd name="T95" fmla="*/ 0 h 172"/>
                <a:gd name="T96" fmla="*/ 0 w 466"/>
                <a:gd name="T97" fmla="*/ 0 h 1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66"/>
                <a:gd name="T148" fmla="*/ 0 h 172"/>
                <a:gd name="T149" fmla="*/ 466 w 466"/>
                <a:gd name="T150" fmla="*/ 172 h 17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66" h="172">
                  <a:moveTo>
                    <a:pt x="408" y="0"/>
                  </a:moveTo>
                  <a:lnTo>
                    <a:pt x="408" y="0"/>
                  </a:lnTo>
                  <a:lnTo>
                    <a:pt x="398" y="9"/>
                  </a:lnTo>
                  <a:lnTo>
                    <a:pt x="385" y="21"/>
                  </a:lnTo>
                  <a:lnTo>
                    <a:pt x="368" y="32"/>
                  </a:lnTo>
                  <a:lnTo>
                    <a:pt x="349" y="42"/>
                  </a:lnTo>
                  <a:lnTo>
                    <a:pt x="326" y="53"/>
                  </a:lnTo>
                  <a:lnTo>
                    <a:pt x="303" y="64"/>
                  </a:lnTo>
                  <a:lnTo>
                    <a:pt x="277" y="73"/>
                  </a:lnTo>
                  <a:lnTo>
                    <a:pt x="250" y="80"/>
                  </a:lnTo>
                  <a:lnTo>
                    <a:pt x="222" y="87"/>
                  </a:lnTo>
                  <a:lnTo>
                    <a:pt x="193" y="91"/>
                  </a:lnTo>
                  <a:lnTo>
                    <a:pt x="180" y="93"/>
                  </a:lnTo>
                  <a:lnTo>
                    <a:pt x="165" y="94"/>
                  </a:lnTo>
                  <a:lnTo>
                    <a:pt x="151" y="95"/>
                  </a:lnTo>
                  <a:lnTo>
                    <a:pt x="136" y="95"/>
                  </a:lnTo>
                  <a:lnTo>
                    <a:pt x="122" y="94"/>
                  </a:lnTo>
                  <a:lnTo>
                    <a:pt x="109" y="93"/>
                  </a:lnTo>
                  <a:lnTo>
                    <a:pt x="95" y="92"/>
                  </a:lnTo>
                  <a:lnTo>
                    <a:pt x="82" y="89"/>
                  </a:lnTo>
                  <a:lnTo>
                    <a:pt x="69" y="87"/>
                  </a:lnTo>
                  <a:lnTo>
                    <a:pt x="56" y="83"/>
                  </a:lnTo>
                  <a:lnTo>
                    <a:pt x="43" y="79"/>
                  </a:lnTo>
                  <a:lnTo>
                    <a:pt x="32" y="74"/>
                  </a:lnTo>
                  <a:lnTo>
                    <a:pt x="0" y="145"/>
                  </a:lnTo>
                  <a:lnTo>
                    <a:pt x="17" y="152"/>
                  </a:lnTo>
                  <a:lnTo>
                    <a:pt x="33" y="157"/>
                  </a:lnTo>
                  <a:lnTo>
                    <a:pt x="50" y="162"/>
                  </a:lnTo>
                  <a:lnTo>
                    <a:pt x="67" y="166"/>
                  </a:lnTo>
                  <a:lnTo>
                    <a:pt x="84" y="168"/>
                  </a:lnTo>
                  <a:lnTo>
                    <a:pt x="102" y="170"/>
                  </a:lnTo>
                  <a:lnTo>
                    <a:pt x="118" y="172"/>
                  </a:lnTo>
                  <a:lnTo>
                    <a:pt x="135" y="172"/>
                  </a:lnTo>
                  <a:lnTo>
                    <a:pt x="153" y="172"/>
                  </a:lnTo>
                  <a:lnTo>
                    <a:pt x="170" y="171"/>
                  </a:lnTo>
                  <a:lnTo>
                    <a:pt x="187" y="170"/>
                  </a:lnTo>
                  <a:lnTo>
                    <a:pt x="204" y="168"/>
                  </a:lnTo>
                  <a:lnTo>
                    <a:pt x="237" y="163"/>
                  </a:lnTo>
                  <a:lnTo>
                    <a:pt x="270" y="155"/>
                  </a:lnTo>
                  <a:lnTo>
                    <a:pt x="300" y="146"/>
                  </a:lnTo>
                  <a:lnTo>
                    <a:pt x="330" y="135"/>
                  </a:lnTo>
                  <a:lnTo>
                    <a:pt x="358" y="124"/>
                  </a:lnTo>
                  <a:lnTo>
                    <a:pt x="385" y="111"/>
                  </a:lnTo>
                  <a:lnTo>
                    <a:pt x="408" y="97"/>
                  </a:lnTo>
                  <a:lnTo>
                    <a:pt x="430" y="83"/>
                  </a:lnTo>
                  <a:lnTo>
                    <a:pt x="449" y="69"/>
                  </a:lnTo>
                  <a:lnTo>
                    <a:pt x="466" y="52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5" name="Freeform 663"/>
            <p:cNvSpPr>
              <a:spLocks/>
            </p:cNvSpPr>
            <p:nvPr/>
          </p:nvSpPr>
          <p:spPr bwMode="auto">
            <a:xfrm>
              <a:off x="2990" y="1474"/>
              <a:ext cx="47" cy="44"/>
            </a:xfrm>
            <a:custGeom>
              <a:avLst/>
              <a:gdLst>
                <a:gd name="T0" fmla="*/ 0 w 748"/>
                <a:gd name="T1" fmla="*/ 0 h 705"/>
                <a:gd name="T2" fmla="*/ 0 w 748"/>
                <a:gd name="T3" fmla="*/ 0 h 705"/>
                <a:gd name="T4" fmla="*/ 0 w 748"/>
                <a:gd name="T5" fmla="*/ 0 h 705"/>
                <a:gd name="T6" fmla="*/ 0 w 748"/>
                <a:gd name="T7" fmla="*/ 0 h 705"/>
                <a:gd name="T8" fmla="*/ 0 w 748"/>
                <a:gd name="T9" fmla="*/ 0 h 705"/>
                <a:gd name="T10" fmla="*/ 0 w 748"/>
                <a:gd name="T11" fmla="*/ 0 h 705"/>
                <a:gd name="T12" fmla="*/ 0 w 748"/>
                <a:gd name="T13" fmla="*/ 0 h 705"/>
                <a:gd name="T14" fmla="*/ 0 w 748"/>
                <a:gd name="T15" fmla="*/ 0 h 705"/>
                <a:gd name="T16" fmla="*/ 0 w 748"/>
                <a:gd name="T17" fmla="*/ 0 h 705"/>
                <a:gd name="T18" fmla="*/ 0 w 748"/>
                <a:gd name="T19" fmla="*/ 0 h 705"/>
                <a:gd name="T20" fmla="*/ 0 w 748"/>
                <a:gd name="T21" fmla="*/ 0 h 705"/>
                <a:gd name="T22" fmla="*/ 0 w 748"/>
                <a:gd name="T23" fmla="*/ 0 h 705"/>
                <a:gd name="T24" fmla="*/ 0 w 748"/>
                <a:gd name="T25" fmla="*/ 0 h 705"/>
                <a:gd name="T26" fmla="*/ 0 w 748"/>
                <a:gd name="T27" fmla="*/ 0 h 705"/>
                <a:gd name="T28" fmla="*/ 0 w 748"/>
                <a:gd name="T29" fmla="*/ 0 h 705"/>
                <a:gd name="T30" fmla="*/ 0 w 748"/>
                <a:gd name="T31" fmla="*/ 0 h 705"/>
                <a:gd name="T32" fmla="*/ 0 w 748"/>
                <a:gd name="T33" fmla="*/ 0 h 705"/>
                <a:gd name="T34" fmla="*/ 0 w 748"/>
                <a:gd name="T35" fmla="*/ 0 h 705"/>
                <a:gd name="T36" fmla="*/ 0 w 748"/>
                <a:gd name="T37" fmla="*/ 0 h 705"/>
                <a:gd name="T38" fmla="*/ 0 w 748"/>
                <a:gd name="T39" fmla="*/ 0 h 705"/>
                <a:gd name="T40" fmla="*/ 0 w 748"/>
                <a:gd name="T41" fmla="*/ 0 h 705"/>
                <a:gd name="T42" fmla="*/ 0 w 748"/>
                <a:gd name="T43" fmla="*/ 0 h 705"/>
                <a:gd name="T44" fmla="*/ 0 w 748"/>
                <a:gd name="T45" fmla="*/ 0 h 705"/>
                <a:gd name="T46" fmla="*/ 0 w 748"/>
                <a:gd name="T47" fmla="*/ 0 h 705"/>
                <a:gd name="T48" fmla="*/ 0 w 748"/>
                <a:gd name="T49" fmla="*/ 0 h 705"/>
                <a:gd name="T50" fmla="*/ 0 w 748"/>
                <a:gd name="T51" fmla="*/ 0 h 705"/>
                <a:gd name="T52" fmla="*/ 0 w 748"/>
                <a:gd name="T53" fmla="*/ 0 h 705"/>
                <a:gd name="T54" fmla="*/ 0 w 748"/>
                <a:gd name="T55" fmla="*/ 0 h 705"/>
                <a:gd name="T56" fmla="*/ 0 w 748"/>
                <a:gd name="T57" fmla="*/ 0 h 705"/>
                <a:gd name="T58" fmla="*/ 0 w 748"/>
                <a:gd name="T59" fmla="*/ 0 h 705"/>
                <a:gd name="T60" fmla="*/ 0 w 748"/>
                <a:gd name="T61" fmla="*/ 0 h 705"/>
                <a:gd name="T62" fmla="*/ 0 w 748"/>
                <a:gd name="T63" fmla="*/ 0 h 705"/>
                <a:gd name="T64" fmla="*/ 0 w 748"/>
                <a:gd name="T65" fmla="*/ 0 h 705"/>
                <a:gd name="T66" fmla="*/ 0 w 748"/>
                <a:gd name="T67" fmla="*/ 0 h 705"/>
                <a:gd name="T68" fmla="*/ 0 w 748"/>
                <a:gd name="T69" fmla="*/ 0 h 705"/>
                <a:gd name="T70" fmla="*/ 0 w 748"/>
                <a:gd name="T71" fmla="*/ 0 h 705"/>
                <a:gd name="T72" fmla="*/ 0 w 748"/>
                <a:gd name="T73" fmla="*/ 0 h 705"/>
                <a:gd name="T74" fmla="*/ 0 w 748"/>
                <a:gd name="T75" fmla="*/ 0 h 705"/>
                <a:gd name="T76" fmla="*/ 0 w 748"/>
                <a:gd name="T77" fmla="*/ 0 h 705"/>
                <a:gd name="T78" fmla="*/ 0 w 748"/>
                <a:gd name="T79" fmla="*/ 0 h 705"/>
                <a:gd name="T80" fmla="*/ 0 w 748"/>
                <a:gd name="T81" fmla="*/ 0 h 705"/>
                <a:gd name="T82" fmla="*/ 0 w 748"/>
                <a:gd name="T83" fmla="*/ 0 h 705"/>
                <a:gd name="T84" fmla="*/ 0 w 748"/>
                <a:gd name="T85" fmla="*/ 0 h 705"/>
                <a:gd name="T86" fmla="*/ 0 w 748"/>
                <a:gd name="T87" fmla="*/ 0 h 705"/>
                <a:gd name="T88" fmla="*/ 0 w 748"/>
                <a:gd name="T89" fmla="*/ 0 h 705"/>
                <a:gd name="T90" fmla="*/ 0 w 748"/>
                <a:gd name="T91" fmla="*/ 0 h 705"/>
                <a:gd name="T92" fmla="*/ 0 w 748"/>
                <a:gd name="T93" fmla="*/ 0 h 705"/>
                <a:gd name="T94" fmla="*/ 0 w 748"/>
                <a:gd name="T95" fmla="*/ 0 h 705"/>
                <a:gd name="T96" fmla="*/ 0 w 748"/>
                <a:gd name="T97" fmla="*/ 0 h 7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8"/>
                <a:gd name="T148" fmla="*/ 0 h 705"/>
                <a:gd name="T149" fmla="*/ 748 w 748"/>
                <a:gd name="T150" fmla="*/ 705 h 7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8" h="705">
                  <a:moveTo>
                    <a:pt x="683" y="0"/>
                  </a:moveTo>
                  <a:lnTo>
                    <a:pt x="683" y="1"/>
                  </a:lnTo>
                  <a:lnTo>
                    <a:pt x="666" y="25"/>
                  </a:lnTo>
                  <a:lnTo>
                    <a:pt x="650" y="50"/>
                  </a:lnTo>
                  <a:lnTo>
                    <a:pt x="634" y="73"/>
                  </a:lnTo>
                  <a:lnTo>
                    <a:pt x="616" y="96"/>
                  </a:lnTo>
                  <a:lnTo>
                    <a:pt x="598" y="118"/>
                  </a:lnTo>
                  <a:lnTo>
                    <a:pt x="578" y="140"/>
                  </a:lnTo>
                  <a:lnTo>
                    <a:pt x="559" y="161"/>
                  </a:lnTo>
                  <a:lnTo>
                    <a:pt x="539" y="182"/>
                  </a:lnTo>
                  <a:lnTo>
                    <a:pt x="519" y="202"/>
                  </a:lnTo>
                  <a:lnTo>
                    <a:pt x="498" y="222"/>
                  </a:lnTo>
                  <a:lnTo>
                    <a:pt x="477" y="242"/>
                  </a:lnTo>
                  <a:lnTo>
                    <a:pt x="456" y="261"/>
                  </a:lnTo>
                  <a:lnTo>
                    <a:pt x="411" y="300"/>
                  </a:lnTo>
                  <a:lnTo>
                    <a:pt x="367" y="337"/>
                  </a:lnTo>
                  <a:lnTo>
                    <a:pt x="274" y="410"/>
                  </a:lnTo>
                  <a:lnTo>
                    <a:pt x="181" y="486"/>
                  </a:lnTo>
                  <a:lnTo>
                    <a:pt x="134" y="525"/>
                  </a:lnTo>
                  <a:lnTo>
                    <a:pt x="89" y="566"/>
                  </a:lnTo>
                  <a:lnTo>
                    <a:pt x="66" y="587"/>
                  </a:lnTo>
                  <a:lnTo>
                    <a:pt x="44" y="608"/>
                  </a:lnTo>
                  <a:lnTo>
                    <a:pt x="22" y="631"/>
                  </a:lnTo>
                  <a:lnTo>
                    <a:pt x="0" y="653"/>
                  </a:lnTo>
                  <a:lnTo>
                    <a:pt x="58" y="705"/>
                  </a:lnTo>
                  <a:lnTo>
                    <a:pt x="77" y="684"/>
                  </a:lnTo>
                  <a:lnTo>
                    <a:pt x="99" y="663"/>
                  </a:lnTo>
                  <a:lnTo>
                    <a:pt x="119" y="643"/>
                  </a:lnTo>
                  <a:lnTo>
                    <a:pt x="141" y="622"/>
                  </a:lnTo>
                  <a:lnTo>
                    <a:pt x="185" y="583"/>
                  </a:lnTo>
                  <a:lnTo>
                    <a:pt x="230" y="546"/>
                  </a:lnTo>
                  <a:lnTo>
                    <a:pt x="322" y="471"/>
                  </a:lnTo>
                  <a:lnTo>
                    <a:pt x="415" y="397"/>
                  </a:lnTo>
                  <a:lnTo>
                    <a:pt x="461" y="358"/>
                  </a:lnTo>
                  <a:lnTo>
                    <a:pt x="506" y="319"/>
                  </a:lnTo>
                  <a:lnTo>
                    <a:pt x="529" y="300"/>
                  </a:lnTo>
                  <a:lnTo>
                    <a:pt x="552" y="278"/>
                  </a:lnTo>
                  <a:lnTo>
                    <a:pt x="573" y="258"/>
                  </a:lnTo>
                  <a:lnTo>
                    <a:pt x="595" y="236"/>
                  </a:lnTo>
                  <a:lnTo>
                    <a:pt x="616" y="214"/>
                  </a:lnTo>
                  <a:lnTo>
                    <a:pt x="637" y="191"/>
                  </a:lnTo>
                  <a:lnTo>
                    <a:pt x="656" y="169"/>
                  </a:lnTo>
                  <a:lnTo>
                    <a:pt x="677" y="144"/>
                  </a:lnTo>
                  <a:lnTo>
                    <a:pt x="695" y="119"/>
                  </a:lnTo>
                  <a:lnTo>
                    <a:pt x="714" y="94"/>
                  </a:lnTo>
                  <a:lnTo>
                    <a:pt x="732" y="68"/>
                  </a:lnTo>
                  <a:lnTo>
                    <a:pt x="748" y="40"/>
                  </a:lnTo>
                  <a:lnTo>
                    <a:pt x="748" y="42"/>
                  </a:lnTo>
                  <a:lnTo>
                    <a:pt x="683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6" name="Freeform 664"/>
            <p:cNvSpPr>
              <a:spLocks/>
            </p:cNvSpPr>
            <p:nvPr/>
          </p:nvSpPr>
          <p:spPr bwMode="auto">
            <a:xfrm>
              <a:off x="3030" y="1467"/>
              <a:ext cx="8" cy="10"/>
            </a:xfrm>
            <a:custGeom>
              <a:avLst/>
              <a:gdLst>
                <a:gd name="T0" fmla="*/ 0 w 138"/>
                <a:gd name="T1" fmla="*/ 0 h 163"/>
                <a:gd name="T2" fmla="*/ 0 w 138"/>
                <a:gd name="T3" fmla="*/ 0 h 163"/>
                <a:gd name="T4" fmla="*/ 0 w 138"/>
                <a:gd name="T5" fmla="*/ 0 h 163"/>
                <a:gd name="T6" fmla="*/ 0 w 138"/>
                <a:gd name="T7" fmla="*/ 0 h 163"/>
                <a:gd name="T8" fmla="*/ 0 w 138"/>
                <a:gd name="T9" fmla="*/ 0 h 163"/>
                <a:gd name="T10" fmla="*/ 0 w 138"/>
                <a:gd name="T11" fmla="*/ 0 h 163"/>
                <a:gd name="T12" fmla="*/ 0 w 138"/>
                <a:gd name="T13" fmla="*/ 0 h 163"/>
                <a:gd name="T14" fmla="*/ 0 w 138"/>
                <a:gd name="T15" fmla="*/ 0 h 163"/>
                <a:gd name="T16" fmla="*/ 0 w 138"/>
                <a:gd name="T17" fmla="*/ 0 h 163"/>
                <a:gd name="T18" fmla="*/ 0 w 138"/>
                <a:gd name="T19" fmla="*/ 0 h 163"/>
                <a:gd name="T20" fmla="*/ 0 w 138"/>
                <a:gd name="T21" fmla="*/ 0 h 163"/>
                <a:gd name="T22" fmla="*/ 0 w 138"/>
                <a:gd name="T23" fmla="*/ 0 h 163"/>
                <a:gd name="T24" fmla="*/ 0 w 138"/>
                <a:gd name="T25" fmla="*/ 0 h 163"/>
                <a:gd name="T26" fmla="*/ 0 w 138"/>
                <a:gd name="T27" fmla="*/ 0 h 163"/>
                <a:gd name="T28" fmla="*/ 0 w 138"/>
                <a:gd name="T29" fmla="*/ 0 h 163"/>
                <a:gd name="T30" fmla="*/ 0 w 138"/>
                <a:gd name="T31" fmla="*/ 0 h 163"/>
                <a:gd name="T32" fmla="*/ 0 w 138"/>
                <a:gd name="T33" fmla="*/ 0 h 163"/>
                <a:gd name="T34" fmla="*/ 0 w 138"/>
                <a:gd name="T35" fmla="*/ 0 h 163"/>
                <a:gd name="T36" fmla="*/ 0 w 138"/>
                <a:gd name="T37" fmla="*/ 0 h 163"/>
                <a:gd name="T38" fmla="*/ 0 w 138"/>
                <a:gd name="T39" fmla="*/ 0 h 163"/>
                <a:gd name="T40" fmla="*/ 0 w 138"/>
                <a:gd name="T41" fmla="*/ 0 h 163"/>
                <a:gd name="T42" fmla="*/ 0 w 138"/>
                <a:gd name="T43" fmla="*/ 0 h 163"/>
                <a:gd name="T44" fmla="*/ 0 w 138"/>
                <a:gd name="T45" fmla="*/ 0 h 163"/>
                <a:gd name="T46" fmla="*/ 0 w 138"/>
                <a:gd name="T47" fmla="*/ 0 h 163"/>
                <a:gd name="T48" fmla="*/ 0 w 138"/>
                <a:gd name="T49" fmla="*/ 0 h 163"/>
                <a:gd name="T50" fmla="*/ 0 w 138"/>
                <a:gd name="T51" fmla="*/ 0 h 163"/>
                <a:gd name="T52" fmla="*/ 0 w 138"/>
                <a:gd name="T53" fmla="*/ 0 h 163"/>
                <a:gd name="T54" fmla="*/ 0 w 138"/>
                <a:gd name="T55" fmla="*/ 0 h 163"/>
                <a:gd name="T56" fmla="*/ 0 w 138"/>
                <a:gd name="T57" fmla="*/ 0 h 163"/>
                <a:gd name="T58" fmla="*/ 0 w 138"/>
                <a:gd name="T59" fmla="*/ 0 h 163"/>
                <a:gd name="T60" fmla="*/ 0 w 138"/>
                <a:gd name="T61" fmla="*/ 0 h 163"/>
                <a:gd name="T62" fmla="*/ 0 w 138"/>
                <a:gd name="T63" fmla="*/ 0 h 163"/>
                <a:gd name="T64" fmla="*/ 0 w 138"/>
                <a:gd name="T65" fmla="*/ 0 h 163"/>
                <a:gd name="T66" fmla="*/ 0 w 138"/>
                <a:gd name="T67" fmla="*/ 0 h 163"/>
                <a:gd name="T68" fmla="*/ 0 w 138"/>
                <a:gd name="T69" fmla="*/ 0 h 163"/>
                <a:gd name="T70" fmla="*/ 0 w 138"/>
                <a:gd name="T71" fmla="*/ 0 h 16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8"/>
                <a:gd name="T109" fmla="*/ 0 h 163"/>
                <a:gd name="T110" fmla="*/ 138 w 138"/>
                <a:gd name="T111" fmla="*/ 163 h 16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8" h="163">
                  <a:moveTo>
                    <a:pt x="33" y="76"/>
                  </a:moveTo>
                  <a:lnTo>
                    <a:pt x="3" y="77"/>
                  </a:lnTo>
                  <a:lnTo>
                    <a:pt x="27" y="88"/>
                  </a:lnTo>
                  <a:lnTo>
                    <a:pt x="47" y="96"/>
                  </a:lnTo>
                  <a:lnTo>
                    <a:pt x="53" y="99"/>
                  </a:lnTo>
                  <a:lnTo>
                    <a:pt x="58" y="102"/>
                  </a:lnTo>
                  <a:lnTo>
                    <a:pt x="61" y="104"/>
                  </a:lnTo>
                  <a:lnTo>
                    <a:pt x="62" y="105"/>
                  </a:lnTo>
                  <a:lnTo>
                    <a:pt x="62" y="104"/>
                  </a:lnTo>
                  <a:lnTo>
                    <a:pt x="61" y="102"/>
                  </a:lnTo>
                  <a:lnTo>
                    <a:pt x="60" y="100"/>
                  </a:lnTo>
                  <a:lnTo>
                    <a:pt x="60" y="101"/>
                  </a:lnTo>
                  <a:lnTo>
                    <a:pt x="58" y="106"/>
                  </a:lnTo>
                  <a:lnTo>
                    <a:pt x="55" y="112"/>
                  </a:lnTo>
                  <a:lnTo>
                    <a:pt x="50" y="121"/>
                  </a:lnTo>
                  <a:lnTo>
                    <a:pt x="115" y="163"/>
                  </a:lnTo>
                  <a:lnTo>
                    <a:pt x="124" y="149"/>
                  </a:lnTo>
                  <a:lnTo>
                    <a:pt x="130" y="136"/>
                  </a:lnTo>
                  <a:lnTo>
                    <a:pt x="135" y="123"/>
                  </a:lnTo>
                  <a:lnTo>
                    <a:pt x="137" y="108"/>
                  </a:lnTo>
                  <a:lnTo>
                    <a:pt x="138" y="94"/>
                  </a:lnTo>
                  <a:lnTo>
                    <a:pt x="135" y="79"/>
                  </a:lnTo>
                  <a:lnTo>
                    <a:pt x="129" y="65"/>
                  </a:lnTo>
                  <a:lnTo>
                    <a:pt x="119" y="54"/>
                  </a:lnTo>
                  <a:lnTo>
                    <a:pt x="110" y="45"/>
                  </a:lnTo>
                  <a:lnTo>
                    <a:pt x="100" y="37"/>
                  </a:lnTo>
                  <a:lnTo>
                    <a:pt x="90" y="31"/>
                  </a:lnTo>
                  <a:lnTo>
                    <a:pt x="78" y="25"/>
                  </a:lnTo>
                  <a:lnTo>
                    <a:pt x="56" y="16"/>
                  </a:lnTo>
                  <a:lnTo>
                    <a:pt x="30" y="6"/>
                  </a:lnTo>
                  <a:lnTo>
                    <a:pt x="0" y="7"/>
                  </a:lnTo>
                  <a:lnTo>
                    <a:pt x="30" y="6"/>
                  </a:lnTo>
                  <a:lnTo>
                    <a:pt x="15" y="0"/>
                  </a:lnTo>
                  <a:lnTo>
                    <a:pt x="0" y="7"/>
                  </a:lnTo>
                  <a:lnTo>
                    <a:pt x="33" y="7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7" name="Freeform 665"/>
            <p:cNvSpPr>
              <a:spLocks/>
            </p:cNvSpPr>
            <p:nvPr/>
          </p:nvSpPr>
          <p:spPr bwMode="auto">
            <a:xfrm>
              <a:off x="2874" y="1486"/>
              <a:ext cx="56" cy="70"/>
            </a:xfrm>
            <a:custGeom>
              <a:avLst/>
              <a:gdLst>
                <a:gd name="T0" fmla="*/ 0 w 888"/>
                <a:gd name="T1" fmla="*/ 0 h 1109"/>
                <a:gd name="T2" fmla="*/ 0 w 888"/>
                <a:gd name="T3" fmla="*/ 0 h 1109"/>
                <a:gd name="T4" fmla="*/ 0 w 888"/>
                <a:gd name="T5" fmla="*/ 0 h 1109"/>
                <a:gd name="T6" fmla="*/ 0 w 888"/>
                <a:gd name="T7" fmla="*/ 0 h 1109"/>
                <a:gd name="T8" fmla="*/ 0 w 888"/>
                <a:gd name="T9" fmla="*/ 0 h 1109"/>
                <a:gd name="T10" fmla="*/ 0 w 888"/>
                <a:gd name="T11" fmla="*/ 0 h 1109"/>
                <a:gd name="T12" fmla="*/ 0 w 888"/>
                <a:gd name="T13" fmla="*/ 0 h 1109"/>
                <a:gd name="T14" fmla="*/ 0 w 888"/>
                <a:gd name="T15" fmla="*/ 0 h 1109"/>
                <a:gd name="T16" fmla="*/ 0 w 888"/>
                <a:gd name="T17" fmla="*/ 0 h 1109"/>
                <a:gd name="T18" fmla="*/ 0 w 888"/>
                <a:gd name="T19" fmla="*/ 0 h 1109"/>
                <a:gd name="T20" fmla="*/ 0 w 888"/>
                <a:gd name="T21" fmla="*/ 0 h 1109"/>
                <a:gd name="T22" fmla="*/ 0 w 888"/>
                <a:gd name="T23" fmla="*/ 0 h 1109"/>
                <a:gd name="T24" fmla="*/ 0 w 888"/>
                <a:gd name="T25" fmla="*/ 0 h 1109"/>
                <a:gd name="T26" fmla="*/ 0 w 888"/>
                <a:gd name="T27" fmla="*/ 0 h 1109"/>
                <a:gd name="T28" fmla="*/ 0 w 888"/>
                <a:gd name="T29" fmla="*/ 0 h 1109"/>
                <a:gd name="T30" fmla="*/ 0 w 888"/>
                <a:gd name="T31" fmla="*/ 0 h 1109"/>
                <a:gd name="T32" fmla="*/ 0 w 888"/>
                <a:gd name="T33" fmla="*/ 0 h 1109"/>
                <a:gd name="T34" fmla="*/ 0 w 888"/>
                <a:gd name="T35" fmla="*/ 0 h 1109"/>
                <a:gd name="T36" fmla="*/ 0 w 888"/>
                <a:gd name="T37" fmla="*/ 0 h 1109"/>
                <a:gd name="T38" fmla="*/ 0 w 888"/>
                <a:gd name="T39" fmla="*/ 0 h 1109"/>
                <a:gd name="T40" fmla="*/ 0 w 888"/>
                <a:gd name="T41" fmla="*/ 0 h 1109"/>
                <a:gd name="T42" fmla="*/ 0 w 888"/>
                <a:gd name="T43" fmla="*/ 0 h 1109"/>
                <a:gd name="T44" fmla="*/ 0 w 888"/>
                <a:gd name="T45" fmla="*/ 0 h 1109"/>
                <a:gd name="T46" fmla="*/ 0 w 888"/>
                <a:gd name="T47" fmla="*/ 0 h 1109"/>
                <a:gd name="T48" fmla="*/ 0 w 888"/>
                <a:gd name="T49" fmla="*/ 0 h 1109"/>
                <a:gd name="T50" fmla="*/ 0 w 888"/>
                <a:gd name="T51" fmla="*/ 0 h 1109"/>
                <a:gd name="T52" fmla="*/ 0 w 888"/>
                <a:gd name="T53" fmla="*/ 0 h 1109"/>
                <a:gd name="T54" fmla="*/ 0 w 888"/>
                <a:gd name="T55" fmla="*/ 0 h 1109"/>
                <a:gd name="T56" fmla="*/ 0 w 888"/>
                <a:gd name="T57" fmla="*/ 0 h 1109"/>
                <a:gd name="T58" fmla="*/ 0 w 888"/>
                <a:gd name="T59" fmla="*/ 0 h 1109"/>
                <a:gd name="T60" fmla="*/ 0 w 888"/>
                <a:gd name="T61" fmla="*/ 0 h 1109"/>
                <a:gd name="T62" fmla="*/ 0 w 888"/>
                <a:gd name="T63" fmla="*/ 0 h 1109"/>
                <a:gd name="T64" fmla="*/ 0 w 888"/>
                <a:gd name="T65" fmla="*/ 0 h 1109"/>
                <a:gd name="T66" fmla="*/ 0 w 888"/>
                <a:gd name="T67" fmla="*/ 0 h 1109"/>
                <a:gd name="T68" fmla="*/ 0 w 888"/>
                <a:gd name="T69" fmla="*/ 0 h 1109"/>
                <a:gd name="T70" fmla="*/ 0 w 888"/>
                <a:gd name="T71" fmla="*/ 0 h 1109"/>
                <a:gd name="T72" fmla="*/ 0 w 888"/>
                <a:gd name="T73" fmla="*/ 0 h 1109"/>
                <a:gd name="T74" fmla="*/ 0 w 888"/>
                <a:gd name="T75" fmla="*/ 0 h 1109"/>
                <a:gd name="T76" fmla="*/ 0 w 888"/>
                <a:gd name="T77" fmla="*/ 0 h 1109"/>
                <a:gd name="T78" fmla="*/ 0 w 888"/>
                <a:gd name="T79" fmla="*/ 0 h 1109"/>
                <a:gd name="T80" fmla="*/ 0 w 888"/>
                <a:gd name="T81" fmla="*/ 0 h 1109"/>
                <a:gd name="T82" fmla="*/ 0 w 888"/>
                <a:gd name="T83" fmla="*/ 0 h 1109"/>
                <a:gd name="T84" fmla="*/ 0 w 888"/>
                <a:gd name="T85" fmla="*/ 0 h 1109"/>
                <a:gd name="T86" fmla="*/ 0 w 888"/>
                <a:gd name="T87" fmla="*/ 0 h 1109"/>
                <a:gd name="T88" fmla="*/ 0 w 888"/>
                <a:gd name="T89" fmla="*/ 0 h 1109"/>
                <a:gd name="T90" fmla="*/ 0 w 888"/>
                <a:gd name="T91" fmla="*/ 0 h 1109"/>
                <a:gd name="T92" fmla="*/ 0 w 888"/>
                <a:gd name="T93" fmla="*/ 0 h 1109"/>
                <a:gd name="T94" fmla="*/ 0 w 888"/>
                <a:gd name="T95" fmla="*/ 0 h 1109"/>
                <a:gd name="T96" fmla="*/ 0 w 888"/>
                <a:gd name="T97" fmla="*/ 0 h 1109"/>
                <a:gd name="T98" fmla="*/ 0 w 888"/>
                <a:gd name="T99" fmla="*/ 0 h 1109"/>
                <a:gd name="T100" fmla="*/ 0 w 888"/>
                <a:gd name="T101" fmla="*/ 0 h 1109"/>
                <a:gd name="T102" fmla="*/ 0 w 888"/>
                <a:gd name="T103" fmla="*/ 0 h 1109"/>
                <a:gd name="T104" fmla="*/ 0 w 888"/>
                <a:gd name="T105" fmla="*/ 0 h 1109"/>
                <a:gd name="T106" fmla="*/ 0 w 888"/>
                <a:gd name="T107" fmla="*/ 0 h 1109"/>
                <a:gd name="T108" fmla="*/ 0 w 888"/>
                <a:gd name="T109" fmla="*/ 0 h 1109"/>
                <a:gd name="T110" fmla="*/ 0 w 888"/>
                <a:gd name="T111" fmla="*/ 0 h 110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1109"/>
                <a:gd name="T170" fmla="*/ 888 w 888"/>
                <a:gd name="T171" fmla="*/ 1109 h 110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1109">
                  <a:moveTo>
                    <a:pt x="857" y="91"/>
                  </a:moveTo>
                  <a:lnTo>
                    <a:pt x="854" y="79"/>
                  </a:lnTo>
                  <a:lnTo>
                    <a:pt x="849" y="68"/>
                  </a:lnTo>
                  <a:lnTo>
                    <a:pt x="842" y="58"/>
                  </a:lnTo>
                  <a:lnTo>
                    <a:pt x="834" y="48"/>
                  </a:lnTo>
                  <a:lnTo>
                    <a:pt x="825" y="39"/>
                  </a:lnTo>
                  <a:lnTo>
                    <a:pt x="815" y="31"/>
                  </a:lnTo>
                  <a:lnTo>
                    <a:pt x="804" y="24"/>
                  </a:lnTo>
                  <a:lnTo>
                    <a:pt x="792" y="18"/>
                  </a:lnTo>
                  <a:lnTo>
                    <a:pt x="780" y="12"/>
                  </a:lnTo>
                  <a:lnTo>
                    <a:pt x="768" y="8"/>
                  </a:lnTo>
                  <a:lnTo>
                    <a:pt x="755" y="5"/>
                  </a:lnTo>
                  <a:lnTo>
                    <a:pt x="743" y="2"/>
                  </a:lnTo>
                  <a:lnTo>
                    <a:pt x="732" y="1"/>
                  </a:lnTo>
                  <a:lnTo>
                    <a:pt x="720" y="0"/>
                  </a:lnTo>
                  <a:lnTo>
                    <a:pt x="711" y="1"/>
                  </a:lnTo>
                  <a:lnTo>
                    <a:pt x="702" y="2"/>
                  </a:lnTo>
                  <a:lnTo>
                    <a:pt x="673" y="11"/>
                  </a:lnTo>
                  <a:lnTo>
                    <a:pt x="646" y="22"/>
                  </a:lnTo>
                  <a:lnTo>
                    <a:pt x="619" y="34"/>
                  </a:lnTo>
                  <a:lnTo>
                    <a:pt x="593" y="47"/>
                  </a:lnTo>
                  <a:lnTo>
                    <a:pt x="569" y="62"/>
                  </a:lnTo>
                  <a:lnTo>
                    <a:pt x="545" y="77"/>
                  </a:lnTo>
                  <a:lnTo>
                    <a:pt x="523" y="93"/>
                  </a:lnTo>
                  <a:lnTo>
                    <a:pt x="500" y="111"/>
                  </a:lnTo>
                  <a:lnTo>
                    <a:pt x="480" y="129"/>
                  </a:lnTo>
                  <a:lnTo>
                    <a:pt x="459" y="148"/>
                  </a:lnTo>
                  <a:lnTo>
                    <a:pt x="439" y="168"/>
                  </a:lnTo>
                  <a:lnTo>
                    <a:pt x="419" y="189"/>
                  </a:lnTo>
                  <a:lnTo>
                    <a:pt x="381" y="232"/>
                  </a:lnTo>
                  <a:lnTo>
                    <a:pt x="344" y="276"/>
                  </a:lnTo>
                  <a:lnTo>
                    <a:pt x="273" y="369"/>
                  </a:lnTo>
                  <a:lnTo>
                    <a:pt x="197" y="461"/>
                  </a:lnTo>
                  <a:lnTo>
                    <a:pt x="177" y="484"/>
                  </a:lnTo>
                  <a:lnTo>
                    <a:pt x="157" y="506"/>
                  </a:lnTo>
                  <a:lnTo>
                    <a:pt x="136" y="528"/>
                  </a:lnTo>
                  <a:lnTo>
                    <a:pt x="115" y="549"/>
                  </a:lnTo>
                  <a:lnTo>
                    <a:pt x="92" y="570"/>
                  </a:lnTo>
                  <a:lnTo>
                    <a:pt x="70" y="590"/>
                  </a:lnTo>
                  <a:lnTo>
                    <a:pt x="45" y="610"/>
                  </a:lnTo>
                  <a:lnTo>
                    <a:pt x="20" y="628"/>
                  </a:lnTo>
                  <a:lnTo>
                    <a:pt x="15" y="632"/>
                  </a:lnTo>
                  <a:lnTo>
                    <a:pt x="11" y="637"/>
                  </a:lnTo>
                  <a:lnTo>
                    <a:pt x="8" y="645"/>
                  </a:lnTo>
                  <a:lnTo>
                    <a:pt x="5" y="653"/>
                  </a:lnTo>
                  <a:lnTo>
                    <a:pt x="3" y="661"/>
                  </a:lnTo>
                  <a:lnTo>
                    <a:pt x="1" y="671"/>
                  </a:lnTo>
                  <a:lnTo>
                    <a:pt x="0" y="681"/>
                  </a:lnTo>
                  <a:lnTo>
                    <a:pt x="0" y="692"/>
                  </a:lnTo>
                  <a:lnTo>
                    <a:pt x="0" y="703"/>
                  </a:lnTo>
                  <a:lnTo>
                    <a:pt x="1" y="714"/>
                  </a:lnTo>
                  <a:lnTo>
                    <a:pt x="3" y="726"/>
                  </a:lnTo>
                  <a:lnTo>
                    <a:pt x="5" y="736"/>
                  </a:lnTo>
                  <a:lnTo>
                    <a:pt x="8" y="746"/>
                  </a:lnTo>
                  <a:lnTo>
                    <a:pt x="11" y="755"/>
                  </a:lnTo>
                  <a:lnTo>
                    <a:pt x="15" y="764"/>
                  </a:lnTo>
                  <a:lnTo>
                    <a:pt x="20" y="773"/>
                  </a:lnTo>
                  <a:lnTo>
                    <a:pt x="70" y="837"/>
                  </a:lnTo>
                  <a:lnTo>
                    <a:pt x="122" y="905"/>
                  </a:lnTo>
                  <a:lnTo>
                    <a:pt x="150" y="938"/>
                  </a:lnTo>
                  <a:lnTo>
                    <a:pt x="178" y="970"/>
                  </a:lnTo>
                  <a:lnTo>
                    <a:pt x="193" y="986"/>
                  </a:lnTo>
                  <a:lnTo>
                    <a:pt x="207" y="1000"/>
                  </a:lnTo>
                  <a:lnTo>
                    <a:pt x="222" y="1014"/>
                  </a:lnTo>
                  <a:lnTo>
                    <a:pt x="238" y="1028"/>
                  </a:lnTo>
                  <a:lnTo>
                    <a:pt x="254" y="1040"/>
                  </a:lnTo>
                  <a:lnTo>
                    <a:pt x="269" y="1052"/>
                  </a:lnTo>
                  <a:lnTo>
                    <a:pt x="286" y="1064"/>
                  </a:lnTo>
                  <a:lnTo>
                    <a:pt x="302" y="1073"/>
                  </a:lnTo>
                  <a:lnTo>
                    <a:pt x="320" y="1082"/>
                  </a:lnTo>
                  <a:lnTo>
                    <a:pt x="337" y="1090"/>
                  </a:lnTo>
                  <a:lnTo>
                    <a:pt x="355" y="1096"/>
                  </a:lnTo>
                  <a:lnTo>
                    <a:pt x="373" y="1101"/>
                  </a:lnTo>
                  <a:lnTo>
                    <a:pt x="391" y="1106"/>
                  </a:lnTo>
                  <a:lnTo>
                    <a:pt x="410" y="1108"/>
                  </a:lnTo>
                  <a:lnTo>
                    <a:pt x="428" y="1109"/>
                  </a:lnTo>
                  <a:lnTo>
                    <a:pt x="448" y="1108"/>
                  </a:lnTo>
                  <a:lnTo>
                    <a:pt x="468" y="1106"/>
                  </a:lnTo>
                  <a:lnTo>
                    <a:pt x="489" y="1101"/>
                  </a:lnTo>
                  <a:lnTo>
                    <a:pt x="509" y="1095"/>
                  </a:lnTo>
                  <a:lnTo>
                    <a:pt x="530" y="1088"/>
                  </a:lnTo>
                  <a:lnTo>
                    <a:pt x="564" y="1072"/>
                  </a:lnTo>
                  <a:lnTo>
                    <a:pt x="594" y="1054"/>
                  </a:lnTo>
                  <a:lnTo>
                    <a:pt x="624" y="1035"/>
                  </a:lnTo>
                  <a:lnTo>
                    <a:pt x="652" y="1014"/>
                  </a:lnTo>
                  <a:lnTo>
                    <a:pt x="678" y="992"/>
                  </a:lnTo>
                  <a:lnTo>
                    <a:pt x="702" y="967"/>
                  </a:lnTo>
                  <a:lnTo>
                    <a:pt x="725" y="943"/>
                  </a:lnTo>
                  <a:lnTo>
                    <a:pt x="746" y="916"/>
                  </a:lnTo>
                  <a:lnTo>
                    <a:pt x="765" y="888"/>
                  </a:lnTo>
                  <a:lnTo>
                    <a:pt x="782" y="859"/>
                  </a:lnTo>
                  <a:lnTo>
                    <a:pt x="798" y="829"/>
                  </a:lnTo>
                  <a:lnTo>
                    <a:pt x="814" y="798"/>
                  </a:lnTo>
                  <a:lnTo>
                    <a:pt x="826" y="766"/>
                  </a:lnTo>
                  <a:lnTo>
                    <a:pt x="838" y="734"/>
                  </a:lnTo>
                  <a:lnTo>
                    <a:pt x="849" y="701"/>
                  </a:lnTo>
                  <a:lnTo>
                    <a:pt x="858" y="666"/>
                  </a:lnTo>
                  <a:lnTo>
                    <a:pt x="865" y="631"/>
                  </a:lnTo>
                  <a:lnTo>
                    <a:pt x="872" y="596"/>
                  </a:lnTo>
                  <a:lnTo>
                    <a:pt x="877" y="561"/>
                  </a:lnTo>
                  <a:lnTo>
                    <a:pt x="881" y="525"/>
                  </a:lnTo>
                  <a:lnTo>
                    <a:pt x="884" y="489"/>
                  </a:lnTo>
                  <a:lnTo>
                    <a:pt x="887" y="452"/>
                  </a:lnTo>
                  <a:lnTo>
                    <a:pt x="888" y="415"/>
                  </a:lnTo>
                  <a:lnTo>
                    <a:pt x="888" y="378"/>
                  </a:lnTo>
                  <a:lnTo>
                    <a:pt x="887" y="341"/>
                  </a:lnTo>
                  <a:lnTo>
                    <a:pt x="884" y="305"/>
                  </a:lnTo>
                  <a:lnTo>
                    <a:pt x="882" y="269"/>
                  </a:lnTo>
                  <a:lnTo>
                    <a:pt x="878" y="233"/>
                  </a:lnTo>
                  <a:lnTo>
                    <a:pt x="874" y="197"/>
                  </a:lnTo>
                  <a:lnTo>
                    <a:pt x="869" y="161"/>
                  </a:lnTo>
                  <a:lnTo>
                    <a:pt x="863" y="126"/>
                  </a:lnTo>
                  <a:lnTo>
                    <a:pt x="857" y="91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8" name="Freeform 666"/>
            <p:cNvSpPr>
              <a:spLocks/>
            </p:cNvSpPr>
            <p:nvPr/>
          </p:nvSpPr>
          <p:spPr bwMode="auto">
            <a:xfrm>
              <a:off x="2918" y="1484"/>
              <a:ext cx="12" cy="8"/>
            </a:xfrm>
            <a:custGeom>
              <a:avLst/>
              <a:gdLst>
                <a:gd name="T0" fmla="*/ 0 w 203"/>
                <a:gd name="T1" fmla="*/ 0 h 136"/>
                <a:gd name="T2" fmla="*/ 0 w 203"/>
                <a:gd name="T3" fmla="*/ 0 h 136"/>
                <a:gd name="T4" fmla="*/ 0 w 203"/>
                <a:gd name="T5" fmla="*/ 0 h 136"/>
                <a:gd name="T6" fmla="*/ 0 w 203"/>
                <a:gd name="T7" fmla="*/ 0 h 136"/>
                <a:gd name="T8" fmla="*/ 0 w 203"/>
                <a:gd name="T9" fmla="*/ 0 h 136"/>
                <a:gd name="T10" fmla="*/ 0 w 203"/>
                <a:gd name="T11" fmla="*/ 0 h 136"/>
                <a:gd name="T12" fmla="*/ 0 w 203"/>
                <a:gd name="T13" fmla="*/ 0 h 136"/>
                <a:gd name="T14" fmla="*/ 0 w 203"/>
                <a:gd name="T15" fmla="*/ 0 h 136"/>
                <a:gd name="T16" fmla="*/ 0 w 203"/>
                <a:gd name="T17" fmla="*/ 0 h 136"/>
                <a:gd name="T18" fmla="*/ 0 w 203"/>
                <a:gd name="T19" fmla="*/ 0 h 136"/>
                <a:gd name="T20" fmla="*/ 0 w 203"/>
                <a:gd name="T21" fmla="*/ 0 h 136"/>
                <a:gd name="T22" fmla="*/ 0 w 203"/>
                <a:gd name="T23" fmla="*/ 0 h 136"/>
                <a:gd name="T24" fmla="*/ 0 w 203"/>
                <a:gd name="T25" fmla="*/ 0 h 136"/>
                <a:gd name="T26" fmla="*/ 0 w 203"/>
                <a:gd name="T27" fmla="*/ 0 h 136"/>
                <a:gd name="T28" fmla="*/ 0 w 203"/>
                <a:gd name="T29" fmla="*/ 0 h 136"/>
                <a:gd name="T30" fmla="*/ 0 w 203"/>
                <a:gd name="T31" fmla="*/ 0 h 136"/>
                <a:gd name="T32" fmla="*/ 0 w 203"/>
                <a:gd name="T33" fmla="*/ 0 h 136"/>
                <a:gd name="T34" fmla="*/ 0 w 203"/>
                <a:gd name="T35" fmla="*/ 0 h 136"/>
                <a:gd name="T36" fmla="*/ 0 w 203"/>
                <a:gd name="T37" fmla="*/ 0 h 136"/>
                <a:gd name="T38" fmla="*/ 0 w 203"/>
                <a:gd name="T39" fmla="*/ 0 h 136"/>
                <a:gd name="T40" fmla="*/ 0 w 203"/>
                <a:gd name="T41" fmla="*/ 0 h 136"/>
                <a:gd name="T42" fmla="*/ 0 w 203"/>
                <a:gd name="T43" fmla="*/ 0 h 136"/>
                <a:gd name="T44" fmla="*/ 0 w 203"/>
                <a:gd name="T45" fmla="*/ 0 h 136"/>
                <a:gd name="T46" fmla="*/ 0 w 203"/>
                <a:gd name="T47" fmla="*/ 0 h 136"/>
                <a:gd name="T48" fmla="*/ 0 w 203"/>
                <a:gd name="T49" fmla="*/ 0 h 136"/>
                <a:gd name="T50" fmla="*/ 0 w 203"/>
                <a:gd name="T51" fmla="*/ 0 h 136"/>
                <a:gd name="T52" fmla="*/ 0 w 203"/>
                <a:gd name="T53" fmla="*/ 0 h 136"/>
                <a:gd name="T54" fmla="*/ 0 w 203"/>
                <a:gd name="T55" fmla="*/ 0 h 136"/>
                <a:gd name="T56" fmla="*/ 0 w 203"/>
                <a:gd name="T57" fmla="*/ 0 h 136"/>
                <a:gd name="T58" fmla="*/ 0 w 203"/>
                <a:gd name="T59" fmla="*/ 0 h 136"/>
                <a:gd name="T60" fmla="*/ 0 w 203"/>
                <a:gd name="T61" fmla="*/ 0 h 136"/>
                <a:gd name="T62" fmla="*/ 0 w 203"/>
                <a:gd name="T63" fmla="*/ 0 h 136"/>
                <a:gd name="T64" fmla="*/ 0 w 203"/>
                <a:gd name="T65" fmla="*/ 0 h 136"/>
                <a:gd name="T66" fmla="*/ 0 w 203"/>
                <a:gd name="T67" fmla="*/ 0 h 136"/>
                <a:gd name="T68" fmla="*/ 0 w 203"/>
                <a:gd name="T69" fmla="*/ 0 h 136"/>
                <a:gd name="T70" fmla="*/ 0 w 203"/>
                <a:gd name="T71" fmla="*/ 0 h 136"/>
                <a:gd name="T72" fmla="*/ 0 w 203"/>
                <a:gd name="T73" fmla="*/ 0 h 1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3"/>
                <a:gd name="T112" fmla="*/ 0 h 136"/>
                <a:gd name="T113" fmla="*/ 203 w 203"/>
                <a:gd name="T114" fmla="*/ 136 h 1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3" h="136">
                  <a:moveTo>
                    <a:pt x="20" y="78"/>
                  </a:moveTo>
                  <a:lnTo>
                    <a:pt x="19" y="78"/>
                  </a:lnTo>
                  <a:lnTo>
                    <a:pt x="23" y="77"/>
                  </a:lnTo>
                  <a:lnTo>
                    <a:pt x="28" y="77"/>
                  </a:lnTo>
                  <a:lnTo>
                    <a:pt x="37" y="78"/>
                  </a:lnTo>
                  <a:lnTo>
                    <a:pt x="45" y="78"/>
                  </a:lnTo>
                  <a:lnTo>
                    <a:pt x="54" y="80"/>
                  </a:lnTo>
                  <a:lnTo>
                    <a:pt x="64" y="83"/>
                  </a:lnTo>
                  <a:lnTo>
                    <a:pt x="74" y="86"/>
                  </a:lnTo>
                  <a:lnTo>
                    <a:pt x="83" y="90"/>
                  </a:lnTo>
                  <a:lnTo>
                    <a:pt x="92" y="96"/>
                  </a:lnTo>
                  <a:lnTo>
                    <a:pt x="100" y="101"/>
                  </a:lnTo>
                  <a:lnTo>
                    <a:pt x="107" y="107"/>
                  </a:lnTo>
                  <a:lnTo>
                    <a:pt x="115" y="112"/>
                  </a:lnTo>
                  <a:lnTo>
                    <a:pt x="119" y="118"/>
                  </a:lnTo>
                  <a:lnTo>
                    <a:pt x="123" y="124"/>
                  </a:lnTo>
                  <a:lnTo>
                    <a:pt x="125" y="129"/>
                  </a:lnTo>
                  <a:lnTo>
                    <a:pt x="127" y="136"/>
                  </a:lnTo>
                  <a:lnTo>
                    <a:pt x="203" y="123"/>
                  </a:lnTo>
                  <a:lnTo>
                    <a:pt x="199" y="105"/>
                  </a:lnTo>
                  <a:lnTo>
                    <a:pt x="191" y="87"/>
                  </a:lnTo>
                  <a:lnTo>
                    <a:pt x="182" y="73"/>
                  </a:lnTo>
                  <a:lnTo>
                    <a:pt x="171" y="60"/>
                  </a:lnTo>
                  <a:lnTo>
                    <a:pt x="159" y="47"/>
                  </a:lnTo>
                  <a:lnTo>
                    <a:pt x="145" y="37"/>
                  </a:lnTo>
                  <a:lnTo>
                    <a:pt x="131" y="29"/>
                  </a:lnTo>
                  <a:lnTo>
                    <a:pt x="117" y="21"/>
                  </a:lnTo>
                  <a:lnTo>
                    <a:pt x="102" y="15"/>
                  </a:lnTo>
                  <a:lnTo>
                    <a:pt x="87" y="9"/>
                  </a:lnTo>
                  <a:lnTo>
                    <a:pt x="73" y="5"/>
                  </a:lnTo>
                  <a:lnTo>
                    <a:pt x="57" y="2"/>
                  </a:lnTo>
                  <a:lnTo>
                    <a:pt x="43" y="0"/>
                  </a:lnTo>
                  <a:lnTo>
                    <a:pt x="28" y="0"/>
                  </a:lnTo>
                  <a:lnTo>
                    <a:pt x="14" y="0"/>
                  </a:lnTo>
                  <a:lnTo>
                    <a:pt x="1" y="3"/>
                  </a:lnTo>
                  <a:lnTo>
                    <a:pt x="0" y="3"/>
                  </a:lnTo>
                  <a:lnTo>
                    <a:pt x="20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699" name="Freeform 667"/>
            <p:cNvSpPr>
              <a:spLocks/>
            </p:cNvSpPr>
            <p:nvPr/>
          </p:nvSpPr>
          <p:spPr bwMode="auto">
            <a:xfrm>
              <a:off x="2874" y="1484"/>
              <a:ext cx="45" cy="44"/>
            </a:xfrm>
            <a:custGeom>
              <a:avLst/>
              <a:gdLst>
                <a:gd name="T0" fmla="*/ 0 w 714"/>
                <a:gd name="T1" fmla="*/ 0 h 696"/>
                <a:gd name="T2" fmla="*/ 0 w 714"/>
                <a:gd name="T3" fmla="*/ 0 h 696"/>
                <a:gd name="T4" fmla="*/ 0 w 714"/>
                <a:gd name="T5" fmla="*/ 0 h 696"/>
                <a:gd name="T6" fmla="*/ 0 w 714"/>
                <a:gd name="T7" fmla="*/ 0 h 696"/>
                <a:gd name="T8" fmla="*/ 0 w 714"/>
                <a:gd name="T9" fmla="*/ 0 h 696"/>
                <a:gd name="T10" fmla="*/ 0 w 714"/>
                <a:gd name="T11" fmla="*/ 0 h 696"/>
                <a:gd name="T12" fmla="*/ 0 w 714"/>
                <a:gd name="T13" fmla="*/ 0 h 696"/>
                <a:gd name="T14" fmla="*/ 0 w 714"/>
                <a:gd name="T15" fmla="*/ 0 h 696"/>
                <a:gd name="T16" fmla="*/ 0 w 714"/>
                <a:gd name="T17" fmla="*/ 0 h 696"/>
                <a:gd name="T18" fmla="*/ 0 w 714"/>
                <a:gd name="T19" fmla="*/ 0 h 696"/>
                <a:gd name="T20" fmla="*/ 0 w 714"/>
                <a:gd name="T21" fmla="*/ 0 h 696"/>
                <a:gd name="T22" fmla="*/ 0 w 714"/>
                <a:gd name="T23" fmla="*/ 0 h 696"/>
                <a:gd name="T24" fmla="*/ 0 w 714"/>
                <a:gd name="T25" fmla="*/ 0 h 696"/>
                <a:gd name="T26" fmla="*/ 0 w 714"/>
                <a:gd name="T27" fmla="*/ 0 h 696"/>
                <a:gd name="T28" fmla="*/ 0 w 714"/>
                <a:gd name="T29" fmla="*/ 0 h 696"/>
                <a:gd name="T30" fmla="*/ 0 w 714"/>
                <a:gd name="T31" fmla="*/ 0 h 696"/>
                <a:gd name="T32" fmla="*/ 0 w 714"/>
                <a:gd name="T33" fmla="*/ 0 h 696"/>
                <a:gd name="T34" fmla="*/ 0 w 714"/>
                <a:gd name="T35" fmla="*/ 0 h 696"/>
                <a:gd name="T36" fmla="*/ 0 w 714"/>
                <a:gd name="T37" fmla="*/ 0 h 696"/>
                <a:gd name="T38" fmla="*/ 0 w 714"/>
                <a:gd name="T39" fmla="*/ 0 h 696"/>
                <a:gd name="T40" fmla="*/ 0 w 714"/>
                <a:gd name="T41" fmla="*/ 0 h 696"/>
                <a:gd name="T42" fmla="*/ 0 w 714"/>
                <a:gd name="T43" fmla="*/ 0 h 696"/>
                <a:gd name="T44" fmla="*/ 0 w 714"/>
                <a:gd name="T45" fmla="*/ 0 h 696"/>
                <a:gd name="T46" fmla="*/ 0 w 714"/>
                <a:gd name="T47" fmla="*/ 0 h 696"/>
                <a:gd name="T48" fmla="*/ 0 w 714"/>
                <a:gd name="T49" fmla="*/ 0 h 696"/>
                <a:gd name="T50" fmla="*/ 0 w 714"/>
                <a:gd name="T51" fmla="*/ 0 h 696"/>
                <a:gd name="T52" fmla="*/ 0 w 714"/>
                <a:gd name="T53" fmla="*/ 0 h 696"/>
                <a:gd name="T54" fmla="*/ 0 w 714"/>
                <a:gd name="T55" fmla="*/ 0 h 696"/>
                <a:gd name="T56" fmla="*/ 0 w 714"/>
                <a:gd name="T57" fmla="*/ 0 h 696"/>
                <a:gd name="T58" fmla="*/ 0 w 714"/>
                <a:gd name="T59" fmla="*/ 0 h 696"/>
                <a:gd name="T60" fmla="*/ 0 w 714"/>
                <a:gd name="T61" fmla="*/ 0 h 696"/>
                <a:gd name="T62" fmla="*/ 0 w 714"/>
                <a:gd name="T63" fmla="*/ 0 h 696"/>
                <a:gd name="T64" fmla="*/ 0 w 714"/>
                <a:gd name="T65" fmla="*/ 0 h 696"/>
                <a:gd name="T66" fmla="*/ 0 w 714"/>
                <a:gd name="T67" fmla="*/ 0 h 696"/>
                <a:gd name="T68" fmla="*/ 0 w 714"/>
                <a:gd name="T69" fmla="*/ 0 h 696"/>
                <a:gd name="T70" fmla="*/ 0 w 714"/>
                <a:gd name="T71" fmla="*/ 0 h 696"/>
                <a:gd name="T72" fmla="*/ 0 w 714"/>
                <a:gd name="T73" fmla="*/ 0 h 696"/>
                <a:gd name="T74" fmla="*/ 0 w 714"/>
                <a:gd name="T75" fmla="*/ 0 h 696"/>
                <a:gd name="T76" fmla="*/ 0 w 714"/>
                <a:gd name="T77" fmla="*/ 0 h 696"/>
                <a:gd name="T78" fmla="*/ 0 w 714"/>
                <a:gd name="T79" fmla="*/ 0 h 696"/>
                <a:gd name="T80" fmla="*/ 0 w 714"/>
                <a:gd name="T81" fmla="*/ 0 h 696"/>
                <a:gd name="T82" fmla="*/ 0 w 714"/>
                <a:gd name="T83" fmla="*/ 0 h 696"/>
                <a:gd name="T84" fmla="*/ 0 w 714"/>
                <a:gd name="T85" fmla="*/ 0 h 696"/>
                <a:gd name="T86" fmla="*/ 0 w 714"/>
                <a:gd name="T87" fmla="*/ 0 h 696"/>
                <a:gd name="T88" fmla="*/ 0 w 714"/>
                <a:gd name="T89" fmla="*/ 0 h 696"/>
                <a:gd name="T90" fmla="*/ 0 w 714"/>
                <a:gd name="T91" fmla="*/ 0 h 696"/>
                <a:gd name="T92" fmla="*/ 0 w 714"/>
                <a:gd name="T93" fmla="*/ 0 h 696"/>
                <a:gd name="T94" fmla="*/ 0 w 714"/>
                <a:gd name="T95" fmla="*/ 0 h 696"/>
                <a:gd name="T96" fmla="*/ 0 w 714"/>
                <a:gd name="T97" fmla="*/ 0 h 696"/>
                <a:gd name="T98" fmla="*/ 0 w 714"/>
                <a:gd name="T99" fmla="*/ 0 h 696"/>
                <a:gd name="T100" fmla="*/ 0 w 714"/>
                <a:gd name="T101" fmla="*/ 0 h 696"/>
                <a:gd name="T102" fmla="*/ 0 w 714"/>
                <a:gd name="T103" fmla="*/ 0 h 696"/>
                <a:gd name="T104" fmla="*/ 0 w 714"/>
                <a:gd name="T105" fmla="*/ 0 h 6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4"/>
                <a:gd name="T160" fmla="*/ 0 h 696"/>
                <a:gd name="T161" fmla="*/ 714 w 714"/>
                <a:gd name="T162" fmla="*/ 696 h 6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4" h="696">
                  <a:moveTo>
                    <a:pt x="43" y="696"/>
                  </a:moveTo>
                  <a:lnTo>
                    <a:pt x="45" y="695"/>
                  </a:lnTo>
                  <a:lnTo>
                    <a:pt x="72" y="675"/>
                  </a:lnTo>
                  <a:lnTo>
                    <a:pt x="96" y="655"/>
                  </a:lnTo>
                  <a:lnTo>
                    <a:pt x="121" y="633"/>
                  </a:lnTo>
                  <a:lnTo>
                    <a:pt x="143" y="612"/>
                  </a:lnTo>
                  <a:lnTo>
                    <a:pt x="166" y="590"/>
                  </a:lnTo>
                  <a:lnTo>
                    <a:pt x="187" y="568"/>
                  </a:lnTo>
                  <a:lnTo>
                    <a:pt x="208" y="544"/>
                  </a:lnTo>
                  <a:lnTo>
                    <a:pt x="229" y="521"/>
                  </a:lnTo>
                  <a:lnTo>
                    <a:pt x="304" y="428"/>
                  </a:lnTo>
                  <a:lnTo>
                    <a:pt x="377" y="335"/>
                  </a:lnTo>
                  <a:lnTo>
                    <a:pt x="413" y="291"/>
                  </a:lnTo>
                  <a:lnTo>
                    <a:pt x="450" y="249"/>
                  </a:lnTo>
                  <a:lnTo>
                    <a:pt x="468" y="230"/>
                  </a:lnTo>
                  <a:lnTo>
                    <a:pt x="488" y="211"/>
                  </a:lnTo>
                  <a:lnTo>
                    <a:pt x="507" y="193"/>
                  </a:lnTo>
                  <a:lnTo>
                    <a:pt x="527" y="176"/>
                  </a:lnTo>
                  <a:lnTo>
                    <a:pt x="547" y="159"/>
                  </a:lnTo>
                  <a:lnTo>
                    <a:pt x="569" y="144"/>
                  </a:lnTo>
                  <a:lnTo>
                    <a:pt x="591" y="129"/>
                  </a:lnTo>
                  <a:lnTo>
                    <a:pt x="614" y="116"/>
                  </a:lnTo>
                  <a:lnTo>
                    <a:pt x="637" y="104"/>
                  </a:lnTo>
                  <a:lnTo>
                    <a:pt x="662" y="93"/>
                  </a:lnTo>
                  <a:lnTo>
                    <a:pt x="688" y="83"/>
                  </a:lnTo>
                  <a:lnTo>
                    <a:pt x="714" y="75"/>
                  </a:lnTo>
                  <a:lnTo>
                    <a:pt x="694" y="0"/>
                  </a:lnTo>
                  <a:lnTo>
                    <a:pt x="662" y="10"/>
                  </a:lnTo>
                  <a:lnTo>
                    <a:pt x="632" y="22"/>
                  </a:lnTo>
                  <a:lnTo>
                    <a:pt x="604" y="34"/>
                  </a:lnTo>
                  <a:lnTo>
                    <a:pt x="577" y="49"/>
                  </a:lnTo>
                  <a:lnTo>
                    <a:pt x="550" y="64"/>
                  </a:lnTo>
                  <a:lnTo>
                    <a:pt x="525" y="80"/>
                  </a:lnTo>
                  <a:lnTo>
                    <a:pt x="501" y="98"/>
                  </a:lnTo>
                  <a:lnTo>
                    <a:pt x="478" y="116"/>
                  </a:lnTo>
                  <a:lnTo>
                    <a:pt x="455" y="136"/>
                  </a:lnTo>
                  <a:lnTo>
                    <a:pt x="433" y="155"/>
                  </a:lnTo>
                  <a:lnTo>
                    <a:pt x="413" y="176"/>
                  </a:lnTo>
                  <a:lnTo>
                    <a:pt x="392" y="198"/>
                  </a:lnTo>
                  <a:lnTo>
                    <a:pt x="353" y="241"/>
                  </a:lnTo>
                  <a:lnTo>
                    <a:pt x="317" y="287"/>
                  </a:lnTo>
                  <a:lnTo>
                    <a:pt x="244" y="379"/>
                  </a:lnTo>
                  <a:lnTo>
                    <a:pt x="169" y="472"/>
                  </a:lnTo>
                  <a:lnTo>
                    <a:pt x="151" y="493"/>
                  </a:lnTo>
                  <a:lnTo>
                    <a:pt x="131" y="515"/>
                  </a:lnTo>
                  <a:lnTo>
                    <a:pt x="111" y="536"/>
                  </a:lnTo>
                  <a:lnTo>
                    <a:pt x="90" y="557"/>
                  </a:lnTo>
                  <a:lnTo>
                    <a:pt x="69" y="576"/>
                  </a:lnTo>
                  <a:lnTo>
                    <a:pt x="47" y="596"/>
                  </a:lnTo>
                  <a:lnTo>
                    <a:pt x="23" y="614"/>
                  </a:lnTo>
                  <a:lnTo>
                    <a:pt x="0" y="631"/>
                  </a:lnTo>
                  <a:lnTo>
                    <a:pt x="3" y="630"/>
                  </a:lnTo>
                  <a:lnTo>
                    <a:pt x="43" y="69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0" name="Freeform 668"/>
            <p:cNvSpPr>
              <a:spLocks/>
            </p:cNvSpPr>
            <p:nvPr/>
          </p:nvSpPr>
          <p:spPr bwMode="auto">
            <a:xfrm>
              <a:off x="2872" y="1524"/>
              <a:ext cx="6" cy="12"/>
            </a:xfrm>
            <a:custGeom>
              <a:avLst/>
              <a:gdLst>
                <a:gd name="T0" fmla="*/ 0 w 91"/>
                <a:gd name="T1" fmla="*/ 0 h 201"/>
                <a:gd name="T2" fmla="*/ 0 w 91"/>
                <a:gd name="T3" fmla="*/ 0 h 201"/>
                <a:gd name="T4" fmla="*/ 0 w 91"/>
                <a:gd name="T5" fmla="*/ 0 h 201"/>
                <a:gd name="T6" fmla="*/ 0 w 91"/>
                <a:gd name="T7" fmla="*/ 0 h 201"/>
                <a:gd name="T8" fmla="*/ 0 w 91"/>
                <a:gd name="T9" fmla="*/ 0 h 201"/>
                <a:gd name="T10" fmla="*/ 0 w 91"/>
                <a:gd name="T11" fmla="*/ 0 h 201"/>
                <a:gd name="T12" fmla="*/ 0 w 91"/>
                <a:gd name="T13" fmla="*/ 0 h 201"/>
                <a:gd name="T14" fmla="*/ 0 w 91"/>
                <a:gd name="T15" fmla="*/ 0 h 201"/>
                <a:gd name="T16" fmla="*/ 0 w 91"/>
                <a:gd name="T17" fmla="*/ 0 h 201"/>
                <a:gd name="T18" fmla="*/ 0 w 91"/>
                <a:gd name="T19" fmla="*/ 0 h 201"/>
                <a:gd name="T20" fmla="*/ 0 w 91"/>
                <a:gd name="T21" fmla="*/ 0 h 201"/>
                <a:gd name="T22" fmla="*/ 0 w 91"/>
                <a:gd name="T23" fmla="*/ 0 h 201"/>
                <a:gd name="T24" fmla="*/ 0 w 91"/>
                <a:gd name="T25" fmla="*/ 0 h 201"/>
                <a:gd name="T26" fmla="*/ 0 w 91"/>
                <a:gd name="T27" fmla="*/ 0 h 201"/>
                <a:gd name="T28" fmla="*/ 0 w 91"/>
                <a:gd name="T29" fmla="*/ 0 h 201"/>
                <a:gd name="T30" fmla="*/ 0 w 91"/>
                <a:gd name="T31" fmla="*/ 0 h 201"/>
                <a:gd name="T32" fmla="*/ 0 w 91"/>
                <a:gd name="T33" fmla="*/ 0 h 201"/>
                <a:gd name="T34" fmla="*/ 0 w 91"/>
                <a:gd name="T35" fmla="*/ 0 h 201"/>
                <a:gd name="T36" fmla="*/ 0 w 91"/>
                <a:gd name="T37" fmla="*/ 0 h 201"/>
                <a:gd name="T38" fmla="*/ 0 w 91"/>
                <a:gd name="T39" fmla="*/ 0 h 201"/>
                <a:gd name="T40" fmla="*/ 0 w 91"/>
                <a:gd name="T41" fmla="*/ 0 h 201"/>
                <a:gd name="T42" fmla="*/ 0 w 91"/>
                <a:gd name="T43" fmla="*/ 0 h 201"/>
                <a:gd name="T44" fmla="*/ 0 w 91"/>
                <a:gd name="T45" fmla="*/ 0 h 201"/>
                <a:gd name="T46" fmla="*/ 0 w 91"/>
                <a:gd name="T47" fmla="*/ 0 h 201"/>
                <a:gd name="T48" fmla="*/ 0 w 91"/>
                <a:gd name="T49" fmla="*/ 0 h 201"/>
                <a:gd name="T50" fmla="*/ 0 w 91"/>
                <a:gd name="T51" fmla="*/ 0 h 201"/>
                <a:gd name="T52" fmla="*/ 0 w 91"/>
                <a:gd name="T53" fmla="*/ 0 h 201"/>
                <a:gd name="T54" fmla="*/ 0 w 91"/>
                <a:gd name="T55" fmla="*/ 0 h 201"/>
                <a:gd name="T56" fmla="*/ 0 w 91"/>
                <a:gd name="T57" fmla="*/ 0 h 201"/>
                <a:gd name="T58" fmla="*/ 0 w 91"/>
                <a:gd name="T59" fmla="*/ 0 h 201"/>
                <a:gd name="T60" fmla="*/ 0 w 91"/>
                <a:gd name="T61" fmla="*/ 0 h 201"/>
                <a:gd name="T62" fmla="*/ 0 w 91"/>
                <a:gd name="T63" fmla="*/ 0 h 201"/>
                <a:gd name="T64" fmla="*/ 0 w 91"/>
                <a:gd name="T65" fmla="*/ 0 h 201"/>
                <a:gd name="T66" fmla="*/ 0 w 91"/>
                <a:gd name="T67" fmla="*/ 0 h 201"/>
                <a:gd name="T68" fmla="*/ 0 w 91"/>
                <a:gd name="T69" fmla="*/ 0 h 201"/>
                <a:gd name="T70" fmla="*/ 0 w 91"/>
                <a:gd name="T71" fmla="*/ 0 h 201"/>
                <a:gd name="T72" fmla="*/ 0 w 91"/>
                <a:gd name="T73" fmla="*/ 0 h 20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1"/>
                <a:gd name="T112" fmla="*/ 0 h 201"/>
                <a:gd name="T113" fmla="*/ 91 w 91"/>
                <a:gd name="T114" fmla="*/ 201 h 20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1" h="201">
                  <a:moveTo>
                    <a:pt x="90" y="154"/>
                  </a:moveTo>
                  <a:lnTo>
                    <a:pt x="91" y="155"/>
                  </a:lnTo>
                  <a:lnTo>
                    <a:pt x="89" y="151"/>
                  </a:lnTo>
                  <a:lnTo>
                    <a:pt x="86" y="146"/>
                  </a:lnTo>
                  <a:lnTo>
                    <a:pt x="84" y="139"/>
                  </a:lnTo>
                  <a:lnTo>
                    <a:pt x="82" y="132"/>
                  </a:lnTo>
                  <a:lnTo>
                    <a:pt x="80" y="123"/>
                  </a:lnTo>
                  <a:lnTo>
                    <a:pt x="79" y="114"/>
                  </a:lnTo>
                  <a:lnTo>
                    <a:pt x="78" y="106"/>
                  </a:lnTo>
                  <a:lnTo>
                    <a:pt x="78" y="97"/>
                  </a:lnTo>
                  <a:lnTo>
                    <a:pt x="78" y="89"/>
                  </a:lnTo>
                  <a:lnTo>
                    <a:pt x="79" y="81"/>
                  </a:lnTo>
                  <a:lnTo>
                    <a:pt x="80" y="74"/>
                  </a:lnTo>
                  <a:lnTo>
                    <a:pt x="81" y="69"/>
                  </a:lnTo>
                  <a:lnTo>
                    <a:pt x="82" y="65"/>
                  </a:lnTo>
                  <a:lnTo>
                    <a:pt x="83" y="64"/>
                  </a:lnTo>
                  <a:lnTo>
                    <a:pt x="82" y="64"/>
                  </a:lnTo>
                  <a:lnTo>
                    <a:pt x="80" y="66"/>
                  </a:lnTo>
                  <a:lnTo>
                    <a:pt x="40" y="0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4"/>
                  </a:lnTo>
                  <a:lnTo>
                    <a:pt x="7" y="47"/>
                  </a:lnTo>
                  <a:lnTo>
                    <a:pt x="4" y="59"/>
                  </a:lnTo>
                  <a:lnTo>
                    <a:pt x="2" y="71"/>
                  </a:lnTo>
                  <a:lnTo>
                    <a:pt x="1" y="84"/>
                  </a:lnTo>
                  <a:lnTo>
                    <a:pt x="0" y="97"/>
                  </a:lnTo>
                  <a:lnTo>
                    <a:pt x="1" y="110"/>
                  </a:lnTo>
                  <a:lnTo>
                    <a:pt x="2" y="123"/>
                  </a:lnTo>
                  <a:lnTo>
                    <a:pt x="4" y="137"/>
                  </a:lnTo>
                  <a:lnTo>
                    <a:pt x="6" y="150"/>
                  </a:lnTo>
                  <a:lnTo>
                    <a:pt x="10" y="163"/>
                  </a:lnTo>
                  <a:lnTo>
                    <a:pt x="15" y="176"/>
                  </a:lnTo>
                  <a:lnTo>
                    <a:pt x="20" y="188"/>
                  </a:lnTo>
                  <a:lnTo>
                    <a:pt x="28" y="199"/>
                  </a:lnTo>
                  <a:lnTo>
                    <a:pt x="29" y="201"/>
                  </a:lnTo>
                  <a:lnTo>
                    <a:pt x="90" y="15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1" name="Freeform 669"/>
            <p:cNvSpPr>
              <a:spLocks/>
            </p:cNvSpPr>
            <p:nvPr/>
          </p:nvSpPr>
          <p:spPr bwMode="auto">
            <a:xfrm>
              <a:off x="2874" y="1533"/>
              <a:ext cx="34" cy="25"/>
            </a:xfrm>
            <a:custGeom>
              <a:avLst/>
              <a:gdLst>
                <a:gd name="T0" fmla="*/ 0 w 555"/>
                <a:gd name="T1" fmla="*/ 0 h 399"/>
                <a:gd name="T2" fmla="*/ 0 w 555"/>
                <a:gd name="T3" fmla="*/ 0 h 399"/>
                <a:gd name="T4" fmla="*/ 0 w 555"/>
                <a:gd name="T5" fmla="*/ 0 h 399"/>
                <a:gd name="T6" fmla="*/ 0 w 555"/>
                <a:gd name="T7" fmla="*/ 0 h 399"/>
                <a:gd name="T8" fmla="*/ 0 w 555"/>
                <a:gd name="T9" fmla="*/ 0 h 399"/>
                <a:gd name="T10" fmla="*/ 0 w 555"/>
                <a:gd name="T11" fmla="*/ 0 h 399"/>
                <a:gd name="T12" fmla="*/ 0 w 555"/>
                <a:gd name="T13" fmla="*/ 0 h 399"/>
                <a:gd name="T14" fmla="*/ 0 w 555"/>
                <a:gd name="T15" fmla="*/ 0 h 399"/>
                <a:gd name="T16" fmla="*/ 0 w 555"/>
                <a:gd name="T17" fmla="*/ 0 h 399"/>
                <a:gd name="T18" fmla="*/ 0 w 555"/>
                <a:gd name="T19" fmla="*/ 0 h 399"/>
                <a:gd name="T20" fmla="*/ 0 w 555"/>
                <a:gd name="T21" fmla="*/ 0 h 399"/>
                <a:gd name="T22" fmla="*/ 0 w 555"/>
                <a:gd name="T23" fmla="*/ 0 h 399"/>
                <a:gd name="T24" fmla="*/ 0 w 555"/>
                <a:gd name="T25" fmla="*/ 0 h 399"/>
                <a:gd name="T26" fmla="*/ 0 w 555"/>
                <a:gd name="T27" fmla="*/ 0 h 399"/>
                <a:gd name="T28" fmla="*/ 0 w 555"/>
                <a:gd name="T29" fmla="*/ 0 h 399"/>
                <a:gd name="T30" fmla="*/ 0 w 555"/>
                <a:gd name="T31" fmla="*/ 0 h 399"/>
                <a:gd name="T32" fmla="*/ 0 w 555"/>
                <a:gd name="T33" fmla="*/ 0 h 399"/>
                <a:gd name="T34" fmla="*/ 0 w 555"/>
                <a:gd name="T35" fmla="*/ 0 h 399"/>
                <a:gd name="T36" fmla="*/ 0 w 555"/>
                <a:gd name="T37" fmla="*/ 0 h 399"/>
                <a:gd name="T38" fmla="*/ 0 w 555"/>
                <a:gd name="T39" fmla="*/ 0 h 399"/>
                <a:gd name="T40" fmla="*/ 0 w 555"/>
                <a:gd name="T41" fmla="*/ 0 h 399"/>
                <a:gd name="T42" fmla="*/ 0 w 555"/>
                <a:gd name="T43" fmla="*/ 0 h 399"/>
                <a:gd name="T44" fmla="*/ 0 w 555"/>
                <a:gd name="T45" fmla="*/ 0 h 399"/>
                <a:gd name="T46" fmla="*/ 0 w 555"/>
                <a:gd name="T47" fmla="*/ 0 h 399"/>
                <a:gd name="T48" fmla="*/ 0 w 555"/>
                <a:gd name="T49" fmla="*/ 0 h 399"/>
                <a:gd name="T50" fmla="*/ 0 w 555"/>
                <a:gd name="T51" fmla="*/ 0 h 399"/>
                <a:gd name="T52" fmla="*/ 0 w 555"/>
                <a:gd name="T53" fmla="*/ 0 h 399"/>
                <a:gd name="T54" fmla="*/ 0 w 555"/>
                <a:gd name="T55" fmla="*/ 0 h 399"/>
                <a:gd name="T56" fmla="*/ 0 w 555"/>
                <a:gd name="T57" fmla="*/ 0 h 399"/>
                <a:gd name="T58" fmla="*/ 0 w 555"/>
                <a:gd name="T59" fmla="*/ 0 h 399"/>
                <a:gd name="T60" fmla="*/ 0 w 555"/>
                <a:gd name="T61" fmla="*/ 0 h 399"/>
                <a:gd name="T62" fmla="*/ 0 w 555"/>
                <a:gd name="T63" fmla="*/ 0 h 399"/>
                <a:gd name="T64" fmla="*/ 0 w 555"/>
                <a:gd name="T65" fmla="*/ 0 h 399"/>
                <a:gd name="T66" fmla="*/ 0 w 555"/>
                <a:gd name="T67" fmla="*/ 0 h 399"/>
                <a:gd name="T68" fmla="*/ 0 w 555"/>
                <a:gd name="T69" fmla="*/ 0 h 399"/>
                <a:gd name="T70" fmla="*/ 0 w 555"/>
                <a:gd name="T71" fmla="*/ 0 h 399"/>
                <a:gd name="T72" fmla="*/ 0 w 555"/>
                <a:gd name="T73" fmla="*/ 0 h 399"/>
                <a:gd name="T74" fmla="*/ 0 w 555"/>
                <a:gd name="T75" fmla="*/ 0 h 399"/>
                <a:gd name="T76" fmla="*/ 0 w 555"/>
                <a:gd name="T77" fmla="*/ 0 h 399"/>
                <a:gd name="T78" fmla="*/ 0 w 555"/>
                <a:gd name="T79" fmla="*/ 0 h 399"/>
                <a:gd name="T80" fmla="*/ 0 w 555"/>
                <a:gd name="T81" fmla="*/ 0 h 399"/>
                <a:gd name="T82" fmla="*/ 0 w 555"/>
                <a:gd name="T83" fmla="*/ 0 h 399"/>
                <a:gd name="T84" fmla="*/ 0 w 555"/>
                <a:gd name="T85" fmla="*/ 0 h 399"/>
                <a:gd name="T86" fmla="*/ 0 w 555"/>
                <a:gd name="T87" fmla="*/ 0 h 399"/>
                <a:gd name="T88" fmla="*/ 0 w 555"/>
                <a:gd name="T89" fmla="*/ 0 h 399"/>
                <a:gd name="T90" fmla="*/ 0 w 555"/>
                <a:gd name="T91" fmla="*/ 0 h 399"/>
                <a:gd name="T92" fmla="*/ 0 w 555"/>
                <a:gd name="T93" fmla="*/ 0 h 399"/>
                <a:gd name="T94" fmla="*/ 0 w 555"/>
                <a:gd name="T95" fmla="*/ 0 h 399"/>
                <a:gd name="T96" fmla="*/ 0 w 555"/>
                <a:gd name="T97" fmla="*/ 0 h 399"/>
                <a:gd name="T98" fmla="*/ 0 w 555"/>
                <a:gd name="T99" fmla="*/ 0 h 399"/>
                <a:gd name="T100" fmla="*/ 0 w 555"/>
                <a:gd name="T101" fmla="*/ 0 h 399"/>
                <a:gd name="T102" fmla="*/ 0 w 555"/>
                <a:gd name="T103" fmla="*/ 0 h 399"/>
                <a:gd name="T104" fmla="*/ 0 w 555"/>
                <a:gd name="T105" fmla="*/ 0 h 3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55"/>
                <a:gd name="T160" fmla="*/ 0 h 399"/>
                <a:gd name="T161" fmla="*/ 555 w 555"/>
                <a:gd name="T162" fmla="*/ 399 h 39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55" h="399">
                  <a:moveTo>
                    <a:pt x="524" y="303"/>
                  </a:moveTo>
                  <a:lnTo>
                    <a:pt x="525" y="303"/>
                  </a:lnTo>
                  <a:lnTo>
                    <a:pt x="507" y="309"/>
                  </a:lnTo>
                  <a:lnTo>
                    <a:pt x="490" y="316"/>
                  </a:lnTo>
                  <a:lnTo>
                    <a:pt x="472" y="319"/>
                  </a:lnTo>
                  <a:lnTo>
                    <a:pt x="456" y="321"/>
                  </a:lnTo>
                  <a:lnTo>
                    <a:pt x="439" y="321"/>
                  </a:lnTo>
                  <a:lnTo>
                    <a:pt x="423" y="321"/>
                  </a:lnTo>
                  <a:lnTo>
                    <a:pt x="408" y="319"/>
                  </a:lnTo>
                  <a:lnTo>
                    <a:pt x="392" y="315"/>
                  </a:lnTo>
                  <a:lnTo>
                    <a:pt x="377" y="310"/>
                  </a:lnTo>
                  <a:lnTo>
                    <a:pt x="361" y="305"/>
                  </a:lnTo>
                  <a:lnTo>
                    <a:pt x="347" y="298"/>
                  </a:lnTo>
                  <a:lnTo>
                    <a:pt x="332" y="290"/>
                  </a:lnTo>
                  <a:lnTo>
                    <a:pt x="316" y="282"/>
                  </a:lnTo>
                  <a:lnTo>
                    <a:pt x="302" y="272"/>
                  </a:lnTo>
                  <a:lnTo>
                    <a:pt x="288" y="260"/>
                  </a:lnTo>
                  <a:lnTo>
                    <a:pt x="273" y="249"/>
                  </a:lnTo>
                  <a:lnTo>
                    <a:pt x="258" y="237"/>
                  </a:lnTo>
                  <a:lnTo>
                    <a:pt x="245" y="223"/>
                  </a:lnTo>
                  <a:lnTo>
                    <a:pt x="230" y="209"/>
                  </a:lnTo>
                  <a:lnTo>
                    <a:pt x="217" y="195"/>
                  </a:lnTo>
                  <a:lnTo>
                    <a:pt x="189" y="164"/>
                  </a:lnTo>
                  <a:lnTo>
                    <a:pt x="163" y="132"/>
                  </a:lnTo>
                  <a:lnTo>
                    <a:pt x="110" y="65"/>
                  </a:lnTo>
                  <a:lnTo>
                    <a:pt x="61" y="0"/>
                  </a:lnTo>
                  <a:lnTo>
                    <a:pt x="0" y="47"/>
                  </a:lnTo>
                  <a:lnTo>
                    <a:pt x="49" y="112"/>
                  </a:lnTo>
                  <a:lnTo>
                    <a:pt x="102" y="179"/>
                  </a:lnTo>
                  <a:lnTo>
                    <a:pt x="130" y="214"/>
                  </a:lnTo>
                  <a:lnTo>
                    <a:pt x="160" y="247"/>
                  </a:lnTo>
                  <a:lnTo>
                    <a:pt x="175" y="263"/>
                  </a:lnTo>
                  <a:lnTo>
                    <a:pt x="190" y="279"/>
                  </a:lnTo>
                  <a:lnTo>
                    <a:pt x="207" y="294"/>
                  </a:lnTo>
                  <a:lnTo>
                    <a:pt x="223" y="308"/>
                  </a:lnTo>
                  <a:lnTo>
                    <a:pt x="241" y="322"/>
                  </a:lnTo>
                  <a:lnTo>
                    <a:pt x="258" y="335"/>
                  </a:lnTo>
                  <a:lnTo>
                    <a:pt x="275" y="347"/>
                  </a:lnTo>
                  <a:lnTo>
                    <a:pt x="294" y="358"/>
                  </a:lnTo>
                  <a:lnTo>
                    <a:pt x="312" y="368"/>
                  </a:lnTo>
                  <a:lnTo>
                    <a:pt x="333" y="377"/>
                  </a:lnTo>
                  <a:lnTo>
                    <a:pt x="352" y="384"/>
                  </a:lnTo>
                  <a:lnTo>
                    <a:pt x="374" y="390"/>
                  </a:lnTo>
                  <a:lnTo>
                    <a:pt x="394" y="394"/>
                  </a:lnTo>
                  <a:lnTo>
                    <a:pt x="417" y="398"/>
                  </a:lnTo>
                  <a:lnTo>
                    <a:pt x="438" y="399"/>
                  </a:lnTo>
                  <a:lnTo>
                    <a:pt x="461" y="398"/>
                  </a:lnTo>
                  <a:lnTo>
                    <a:pt x="484" y="394"/>
                  </a:lnTo>
                  <a:lnTo>
                    <a:pt x="508" y="390"/>
                  </a:lnTo>
                  <a:lnTo>
                    <a:pt x="532" y="383"/>
                  </a:lnTo>
                  <a:lnTo>
                    <a:pt x="555" y="375"/>
                  </a:lnTo>
                  <a:lnTo>
                    <a:pt x="555" y="374"/>
                  </a:lnTo>
                  <a:lnTo>
                    <a:pt x="524" y="30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2" name="Freeform 670"/>
            <p:cNvSpPr>
              <a:spLocks/>
            </p:cNvSpPr>
            <p:nvPr/>
          </p:nvSpPr>
          <p:spPr bwMode="auto">
            <a:xfrm>
              <a:off x="2907" y="1492"/>
              <a:ext cx="25" cy="65"/>
            </a:xfrm>
            <a:custGeom>
              <a:avLst/>
              <a:gdLst>
                <a:gd name="T0" fmla="*/ 0 w 413"/>
                <a:gd name="T1" fmla="*/ 0 h 1039"/>
                <a:gd name="T2" fmla="*/ 0 w 413"/>
                <a:gd name="T3" fmla="*/ 0 h 1039"/>
                <a:gd name="T4" fmla="*/ 0 w 413"/>
                <a:gd name="T5" fmla="*/ 0 h 1039"/>
                <a:gd name="T6" fmla="*/ 0 w 413"/>
                <a:gd name="T7" fmla="*/ 0 h 1039"/>
                <a:gd name="T8" fmla="*/ 0 w 413"/>
                <a:gd name="T9" fmla="*/ 0 h 1039"/>
                <a:gd name="T10" fmla="*/ 0 w 413"/>
                <a:gd name="T11" fmla="*/ 0 h 1039"/>
                <a:gd name="T12" fmla="*/ 0 w 413"/>
                <a:gd name="T13" fmla="*/ 0 h 1039"/>
                <a:gd name="T14" fmla="*/ 0 w 413"/>
                <a:gd name="T15" fmla="*/ 0 h 1039"/>
                <a:gd name="T16" fmla="*/ 0 w 413"/>
                <a:gd name="T17" fmla="*/ 0 h 1039"/>
                <a:gd name="T18" fmla="*/ 0 w 413"/>
                <a:gd name="T19" fmla="*/ 0 h 1039"/>
                <a:gd name="T20" fmla="*/ 0 w 413"/>
                <a:gd name="T21" fmla="*/ 0 h 1039"/>
                <a:gd name="T22" fmla="*/ 0 w 413"/>
                <a:gd name="T23" fmla="*/ 0 h 1039"/>
                <a:gd name="T24" fmla="*/ 0 w 413"/>
                <a:gd name="T25" fmla="*/ 0 h 1039"/>
                <a:gd name="T26" fmla="*/ 0 w 413"/>
                <a:gd name="T27" fmla="*/ 0 h 1039"/>
                <a:gd name="T28" fmla="*/ 0 w 413"/>
                <a:gd name="T29" fmla="*/ 0 h 1039"/>
                <a:gd name="T30" fmla="*/ 0 w 413"/>
                <a:gd name="T31" fmla="*/ 0 h 1039"/>
                <a:gd name="T32" fmla="*/ 0 w 413"/>
                <a:gd name="T33" fmla="*/ 0 h 1039"/>
                <a:gd name="T34" fmla="*/ 0 w 413"/>
                <a:gd name="T35" fmla="*/ 0 h 1039"/>
                <a:gd name="T36" fmla="*/ 0 w 413"/>
                <a:gd name="T37" fmla="*/ 0 h 1039"/>
                <a:gd name="T38" fmla="*/ 0 w 413"/>
                <a:gd name="T39" fmla="*/ 0 h 1039"/>
                <a:gd name="T40" fmla="*/ 0 w 413"/>
                <a:gd name="T41" fmla="*/ 0 h 1039"/>
                <a:gd name="T42" fmla="*/ 0 w 413"/>
                <a:gd name="T43" fmla="*/ 0 h 1039"/>
                <a:gd name="T44" fmla="*/ 0 w 413"/>
                <a:gd name="T45" fmla="*/ 0 h 1039"/>
                <a:gd name="T46" fmla="*/ 0 w 413"/>
                <a:gd name="T47" fmla="*/ 0 h 1039"/>
                <a:gd name="T48" fmla="*/ 0 w 413"/>
                <a:gd name="T49" fmla="*/ 0 h 1039"/>
                <a:gd name="T50" fmla="*/ 0 w 413"/>
                <a:gd name="T51" fmla="*/ 0 h 1039"/>
                <a:gd name="T52" fmla="*/ 0 w 413"/>
                <a:gd name="T53" fmla="*/ 0 h 1039"/>
                <a:gd name="T54" fmla="*/ 0 w 413"/>
                <a:gd name="T55" fmla="*/ 0 h 1039"/>
                <a:gd name="T56" fmla="*/ 0 w 413"/>
                <a:gd name="T57" fmla="*/ 0 h 1039"/>
                <a:gd name="T58" fmla="*/ 0 w 413"/>
                <a:gd name="T59" fmla="*/ 0 h 1039"/>
                <a:gd name="T60" fmla="*/ 0 w 413"/>
                <a:gd name="T61" fmla="*/ 0 h 1039"/>
                <a:gd name="T62" fmla="*/ 0 w 413"/>
                <a:gd name="T63" fmla="*/ 0 h 1039"/>
                <a:gd name="T64" fmla="*/ 0 w 413"/>
                <a:gd name="T65" fmla="*/ 0 h 1039"/>
                <a:gd name="T66" fmla="*/ 0 w 413"/>
                <a:gd name="T67" fmla="*/ 0 h 1039"/>
                <a:gd name="T68" fmla="*/ 0 w 413"/>
                <a:gd name="T69" fmla="*/ 0 h 1039"/>
                <a:gd name="T70" fmla="*/ 0 w 413"/>
                <a:gd name="T71" fmla="*/ 0 h 1039"/>
                <a:gd name="T72" fmla="*/ 0 w 413"/>
                <a:gd name="T73" fmla="*/ 0 h 1039"/>
                <a:gd name="T74" fmla="*/ 0 w 413"/>
                <a:gd name="T75" fmla="*/ 0 h 1039"/>
                <a:gd name="T76" fmla="*/ 0 w 413"/>
                <a:gd name="T77" fmla="*/ 0 h 1039"/>
                <a:gd name="T78" fmla="*/ 0 w 413"/>
                <a:gd name="T79" fmla="*/ 0 h 1039"/>
                <a:gd name="T80" fmla="*/ 0 w 413"/>
                <a:gd name="T81" fmla="*/ 0 h 1039"/>
                <a:gd name="T82" fmla="*/ 0 w 413"/>
                <a:gd name="T83" fmla="*/ 0 h 10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13"/>
                <a:gd name="T127" fmla="*/ 0 h 1039"/>
                <a:gd name="T128" fmla="*/ 413 w 413"/>
                <a:gd name="T129" fmla="*/ 1039 h 103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13" h="1039">
                  <a:moveTo>
                    <a:pt x="305" y="14"/>
                  </a:moveTo>
                  <a:lnTo>
                    <a:pt x="305" y="15"/>
                  </a:lnTo>
                  <a:lnTo>
                    <a:pt x="311" y="48"/>
                  </a:lnTo>
                  <a:lnTo>
                    <a:pt x="317" y="82"/>
                  </a:lnTo>
                  <a:lnTo>
                    <a:pt x="322" y="117"/>
                  </a:lnTo>
                  <a:lnTo>
                    <a:pt x="326" y="153"/>
                  </a:lnTo>
                  <a:lnTo>
                    <a:pt x="329" y="188"/>
                  </a:lnTo>
                  <a:lnTo>
                    <a:pt x="333" y="224"/>
                  </a:lnTo>
                  <a:lnTo>
                    <a:pt x="335" y="259"/>
                  </a:lnTo>
                  <a:lnTo>
                    <a:pt x="335" y="295"/>
                  </a:lnTo>
                  <a:lnTo>
                    <a:pt x="335" y="331"/>
                  </a:lnTo>
                  <a:lnTo>
                    <a:pt x="335" y="367"/>
                  </a:lnTo>
                  <a:lnTo>
                    <a:pt x="333" y="402"/>
                  </a:lnTo>
                  <a:lnTo>
                    <a:pt x="329" y="437"/>
                  </a:lnTo>
                  <a:lnTo>
                    <a:pt x="325" y="471"/>
                  </a:lnTo>
                  <a:lnTo>
                    <a:pt x="320" y="506"/>
                  </a:lnTo>
                  <a:lnTo>
                    <a:pt x="314" y="540"/>
                  </a:lnTo>
                  <a:lnTo>
                    <a:pt x="306" y="573"/>
                  </a:lnTo>
                  <a:lnTo>
                    <a:pt x="298" y="606"/>
                  </a:lnTo>
                  <a:lnTo>
                    <a:pt x="287" y="637"/>
                  </a:lnTo>
                  <a:lnTo>
                    <a:pt x="276" y="668"/>
                  </a:lnTo>
                  <a:lnTo>
                    <a:pt x="264" y="699"/>
                  </a:lnTo>
                  <a:lnTo>
                    <a:pt x="251" y="728"/>
                  </a:lnTo>
                  <a:lnTo>
                    <a:pt x="235" y="756"/>
                  </a:lnTo>
                  <a:lnTo>
                    <a:pt x="219" y="783"/>
                  </a:lnTo>
                  <a:lnTo>
                    <a:pt x="200" y="810"/>
                  </a:lnTo>
                  <a:lnTo>
                    <a:pt x="191" y="822"/>
                  </a:lnTo>
                  <a:lnTo>
                    <a:pt x="181" y="833"/>
                  </a:lnTo>
                  <a:lnTo>
                    <a:pt x="171" y="845"/>
                  </a:lnTo>
                  <a:lnTo>
                    <a:pt x="160" y="857"/>
                  </a:lnTo>
                  <a:lnTo>
                    <a:pt x="149" y="868"/>
                  </a:lnTo>
                  <a:lnTo>
                    <a:pt x="138" y="879"/>
                  </a:lnTo>
                  <a:lnTo>
                    <a:pt x="127" y="889"/>
                  </a:lnTo>
                  <a:lnTo>
                    <a:pt x="114" y="900"/>
                  </a:lnTo>
                  <a:lnTo>
                    <a:pt x="101" y="910"/>
                  </a:lnTo>
                  <a:lnTo>
                    <a:pt x="89" y="919"/>
                  </a:lnTo>
                  <a:lnTo>
                    <a:pt x="74" y="928"/>
                  </a:lnTo>
                  <a:lnTo>
                    <a:pt x="61" y="938"/>
                  </a:lnTo>
                  <a:lnTo>
                    <a:pt x="47" y="946"/>
                  </a:lnTo>
                  <a:lnTo>
                    <a:pt x="31" y="954"/>
                  </a:lnTo>
                  <a:lnTo>
                    <a:pt x="17" y="961"/>
                  </a:lnTo>
                  <a:lnTo>
                    <a:pt x="0" y="968"/>
                  </a:lnTo>
                  <a:lnTo>
                    <a:pt x="31" y="1039"/>
                  </a:lnTo>
                  <a:lnTo>
                    <a:pt x="50" y="1031"/>
                  </a:lnTo>
                  <a:lnTo>
                    <a:pt x="67" y="1023"/>
                  </a:lnTo>
                  <a:lnTo>
                    <a:pt x="85" y="1013"/>
                  </a:lnTo>
                  <a:lnTo>
                    <a:pt x="101" y="1003"/>
                  </a:lnTo>
                  <a:lnTo>
                    <a:pt x="117" y="993"/>
                  </a:lnTo>
                  <a:lnTo>
                    <a:pt x="133" y="983"/>
                  </a:lnTo>
                  <a:lnTo>
                    <a:pt x="148" y="971"/>
                  </a:lnTo>
                  <a:lnTo>
                    <a:pt x="162" y="960"/>
                  </a:lnTo>
                  <a:lnTo>
                    <a:pt x="177" y="948"/>
                  </a:lnTo>
                  <a:lnTo>
                    <a:pt x="190" y="936"/>
                  </a:lnTo>
                  <a:lnTo>
                    <a:pt x="203" y="923"/>
                  </a:lnTo>
                  <a:lnTo>
                    <a:pt x="217" y="910"/>
                  </a:lnTo>
                  <a:lnTo>
                    <a:pt x="229" y="897"/>
                  </a:lnTo>
                  <a:lnTo>
                    <a:pt x="240" y="883"/>
                  </a:lnTo>
                  <a:lnTo>
                    <a:pt x="252" y="869"/>
                  </a:lnTo>
                  <a:lnTo>
                    <a:pt x="263" y="855"/>
                  </a:lnTo>
                  <a:lnTo>
                    <a:pt x="283" y="825"/>
                  </a:lnTo>
                  <a:lnTo>
                    <a:pt x="302" y="794"/>
                  </a:lnTo>
                  <a:lnTo>
                    <a:pt x="319" y="762"/>
                  </a:lnTo>
                  <a:lnTo>
                    <a:pt x="335" y="730"/>
                  </a:lnTo>
                  <a:lnTo>
                    <a:pt x="349" y="697"/>
                  </a:lnTo>
                  <a:lnTo>
                    <a:pt x="361" y="662"/>
                  </a:lnTo>
                  <a:lnTo>
                    <a:pt x="372" y="627"/>
                  </a:lnTo>
                  <a:lnTo>
                    <a:pt x="382" y="591"/>
                  </a:lnTo>
                  <a:lnTo>
                    <a:pt x="389" y="555"/>
                  </a:lnTo>
                  <a:lnTo>
                    <a:pt x="396" y="519"/>
                  </a:lnTo>
                  <a:lnTo>
                    <a:pt x="402" y="482"/>
                  </a:lnTo>
                  <a:lnTo>
                    <a:pt x="406" y="445"/>
                  </a:lnTo>
                  <a:lnTo>
                    <a:pt x="409" y="407"/>
                  </a:lnTo>
                  <a:lnTo>
                    <a:pt x="411" y="369"/>
                  </a:lnTo>
                  <a:lnTo>
                    <a:pt x="413" y="332"/>
                  </a:lnTo>
                  <a:lnTo>
                    <a:pt x="413" y="294"/>
                  </a:lnTo>
                  <a:lnTo>
                    <a:pt x="411" y="256"/>
                  </a:lnTo>
                  <a:lnTo>
                    <a:pt x="409" y="218"/>
                  </a:lnTo>
                  <a:lnTo>
                    <a:pt x="406" y="182"/>
                  </a:lnTo>
                  <a:lnTo>
                    <a:pt x="403" y="145"/>
                  </a:lnTo>
                  <a:lnTo>
                    <a:pt x="398" y="108"/>
                  </a:lnTo>
                  <a:lnTo>
                    <a:pt x="393" y="71"/>
                  </a:lnTo>
                  <a:lnTo>
                    <a:pt x="388" y="35"/>
                  </a:lnTo>
                  <a:lnTo>
                    <a:pt x="381" y="0"/>
                  </a:lnTo>
                  <a:lnTo>
                    <a:pt x="381" y="1"/>
                  </a:lnTo>
                  <a:lnTo>
                    <a:pt x="305" y="14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3" name="Freeform 671"/>
            <p:cNvSpPr>
              <a:spLocks/>
            </p:cNvSpPr>
            <p:nvPr/>
          </p:nvSpPr>
          <p:spPr bwMode="auto">
            <a:xfrm>
              <a:off x="2924" y="1523"/>
              <a:ext cx="31" cy="35"/>
            </a:xfrm>
            <a:custGeom>
              <a:avLst/>
              <a:gdLst>
                <a:gd name="T0" fmla="*/ 0 w 496"/>
                <a:gd name="T1" fmla="*/ 0 h 552"/>
                <a:gd name="T2" fmla="*/ 0 w 496"/>
                <a:gd name="T3" fmla="*/ 0 h 552"/>
                <a:gd name="T4" fmla="*/ 0 w 496"/>
                <a:gd name="T5" fmla="*/ 0 h 552"/>
                <a:gd name="T6" fmla="*/ 0 w 496"/>
                <a:gd name="T7" fmla="*/ 0 h 552"/>
                <a:gd name="T8" fmla="*/ 0 w 496"/>
                <a:gd name="T9" fmla="*/ 0 h 552"/>
                <a:gd name="T10" fmla="*/ 0 w 496"/>
                <a:gd name="T11" fmla="*/ 0 h 552"/>
                <a:gd name="T12" fmla="*/ 0 w 496"/>
                <a:gd name="T13" fmla="*/ 0 h 552"/>
                <a:gd name="T14" fmla="*/ 0 w 496"/>
                <a:gd name="T15" fmla="*/ 0 h 552"/>
                <a:gd name="T16" fmla="*/ 0 w 496"/>
                <a:gd name="T17" fmla="*/ 0 h 552"/>
                <a:gd name="T18" fmla="*/ 0 w 496"/>
                <a:gd name="T19" fmla="*/ 0 h 552"/>
                <a:gd name="T20" fmla="*/ 0 w 496"/>
                <a:gd name="T21" fmla="*/ 0 h 552"/>
                <a:gd name="T22" fmla="*/ 0 w 496"/>
                <a:gd name="T23" fmla="*/ 0 h 552"/>
                <a:gd name="T24" fmla="*/ 0 w 496"/>
                <a:gd name="T25" fmla="*/ 0 h 552"/>
                <a:gd name="T26" fmla="*/ 0 w 496"/>
                <a:gd name="T27" fmla="*/ 0 h 552"/>
                <a:gd name="T28" fmla="*/ 0 w 496"/>
                <a:gd name="T29" fmla="*/ 0 h 552"/>
                <a:gd name="T30" fmla="*/ 0 w 496"/>
                <a:gd name="T31" fmla="*/ 0 h 552"/>
                <a:gd name="T32" fmla="*/ 0 w 496"/>
                <a:gd name="T33" fmla="*/ 0 h 552"/>
                <a:gd name="T34" fmla="*/ 0 w 496"/>
                <a:gd name="T35" fmla="*/ 0 h 552"/>
                <a:gd name="T36" fmla="*/ 0 w 496"/>
                <a:gd name="T37" fmla="*/ 0 h 552"/>
                <a:gd name="T38" fmla="*/ 0 w 496"/>
                <a:gd name="T39" fmla="*/ 0 h 552"/>
                <a:gd name="T40" fmla="*/ 0 w 496"/>
                <a:gd name="T41" fmla="*/ 0 h 552"/>
                <a:gd name="T42" fmla="*/ 0 w 496"/>
                <a:gd name="T43" fmla="*/ 0 h 552"/>
                <a:gd name="T44" fmla="*/ 0 w 496"/>
                <a:gd name="T45" fmla="*/ 0 h 552"/>
                <a:gd name="T46" fmla="*/ 0 w 496"/>
                <a:gd name="T47" fmla="*/ 0 h 552"/>
                <a:gd name="T48" fmla="*/ 0 w 496"/>
                <a:gd name="T49" fmla="*/ 0 h 552"/>
                <a:gd name="T50" fmla="*/ 0 w 496"/>
                <a:gd name="T51" fmla="*/ 0 h 552"/>
                <a:gd name="T52" fmla="*/ 0 w 496"/>
                <a:gd name="T53" fmla="*/ 0 h 552"/>
                <a:gd name="T54" fmla="*/ 0 w 496"/>
                <a:gd name="T55" fmla="*/ 0 h 552"/>
                <a:gd name="T56" fmla="*/ 0 w 496"/>
                <a:gd name="T57" fmla="*/ 0 h 552"/>
                <a:gd name="T58" fmla="*/ 0 w 496"/>
                <a:gd name="T59" fmla="*/ 0 h 552"/>
                <a:gd name="T60" fmla="*/ 0 w 496"/>
                <a:gd name="T61" fmla="*/ 0 h 552"/>
                <a:gd name="T62" fmla="*/ 0 w 496"/>
                <a:gd name="T63" fmla="*/ 0 h 552"/>
                <a:gd name="T64" fmla="*/ 0 w 496"/>
                <a:gd name="T65" fmla="*/ 0 h 552"/>
                <a:gd name="T66" fmla="*/ 0 w 496"/>
                <a:gd name="T67" fmla="*/ 0 h 552"/>
                <a:gd name="T68" fmla="*/ 0 w 496"/>
                <a:gd name="T69" fmla="*/ 0 h 552"/>
                <a:gd name="T70" fmla="*/ 0 w 496"/>
                <a:gd name="T71" fmla="*/ 0 h 552"/>
                <a:gd name="T72" fmla="*/ 0 w 496"/>
                <a:gd name="T73" fmla="*/ 0 h 552"/>
                <a:gd name="T74" fmla="*/ 0 w 496"/>
                <a:gd name="T75" fmla="*/ 0 h 552"/>
                <a:gd name="T76" fmla="*/ 0 w 496"/>
                <a:gd name="T77" fmla="*/ 0 h 552"/>
                <a:gd name="T78" fmla="*/ 0 w 496"/>
                <a:gd name="T79" fmla="*/ 0 h 552"/>
                <a:gd name="T80" fmla="*/ 0 w 496"/>
                <a:gd name="T81" fmla="*/ 0 h 552"/>
                <a:gd name="T82" fmla="*/ 0 w 496"/>
                <a:gd name="T83" fmla="*/ 0 h 552"/>
                <a:gd name="T84" fmla="*/ 0 w 496"/>
                <a:gd name="T85" fmla="*/ 0 h 552"/>
                <a:gd name="T86" fmla="*/ 0 w 496"/>
                <a:gd name="T87" fmla="*/ 0 h 552"/>
                <a:gd name="T88" fmla="*/ 0 w 496"/>
                <a:gd name="T89" fmla="*/ 0 h 552"/>
                <a:gd name="T90" fmla="*/ 0 w 496"/>
                <a:gd name="T91" fmla="*/ 0 h 552"/>
                <a:gd name="T92" fmla="*/ 0 w 496"/>
                <a:gd name="T93" fmla="*/ 0 h 5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6"/>
                <a:gd name="T142" fmla="*/ 0 h 552"/>
                <a:gd name="T143" fmla="*/ 496 w 496"/>
                <a:gd name="T144" fmla="*/ 552 h 55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6" h="552">
                  <a:moveTo>
                    <a:pt x="485" y="97"/>
                  </a:moveTo>
                  <a:lnTo>
                    <a:pt x="481" y="87"/>
                  </a:lnTo>
                  <a:lnTo>
                    <a:pt x="477" y="79"/>
                  </a:lnTo>
                  <a:lnTo>
                    <a:pt x="472" y="71"/>
                  </a:lnTo>
                  <a:lnTo>
                    <a:pt x="465" y="64"/>
                  </a:lnTo>
                  <a:lnTo>
                    <a:pt x="459" y="57"/>
                  </a:lnTo>
                  <a:lnTo>
                    <a:pt x="452" y="50"/>
                  </a:lnTo>
                  <a:lnTo>
                    <a:pt x="444" y="43"/>
                  </a:lnTo>
                  <a:lnTo>
                    <a:pt x="436" y="37"/>
                  </a:lnTo>
                  <a:lnTo>
                    <a:pt x="428" y="32"/>
                  </a:lnTo>
                  <a:lnTo>
                    <a:pt x="418" y="27"/>
                  </a:lnTo>
                  <a:lnTo>
                    <a:pt x="409" y="22"/>
                  </a:lnTo>
                  <a:lnTo>
                    <a:pt x="400" y="18"/>
                  </a:lnTo>
                  <a:lnTo>
                    <a:pt x="380" y="11"/>
                  </a:lnTo>
                  <a:lnTo>
                    <a:pt x="360" y="5"/>
                  </a:lnTo>
                  <a:lnTo>
                    <a:pt x="339" y="2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01" y="1"/>
                  </a:lnTo>
                  <a:lnTo>
                    <a:pt x="292" y="2"/>
                  </a:lnTo>
                  <a:lnTo>
                    <a:pt x="283" y="3"/>
                  </a:lnTo>
                  <a:lnTo>
                    <a:pt x="276" y="5"/>
                  </a:lnTo>
                  <a:lnTo>
                    <a:pt x="268" y="9"/>
                  </a:lnTo>
                  <a:lnTo>
                    <a:pt x="260" y="12"/>
                  </a:lnTo>
                  <a:lnTo>
                    <a:pt x="254" y="15"/>
                  </a:lnTo>
                  <a:lnTo>
                    <a:pt x="248" y="19"/>
                  </a:lnTo>
                  <a:lnTo>
                    <a:pt x="243" y="24"/>
                  </a:lnTo>
                  <a:lnTo>
                    <a:pt x="239" y="29"/>
                  </a:lnTo>
                  <a:lnTo>
                    <a:pt x="235" y="35"/>
                  </a:lnTo>
                  <a:lnTo>
                    <a:pt x="221" y="63"/>
                  </a:lnTo>
                  <a:lnTo>
                    <a:pt x="205" y="91"/>
                  </a:lnTo>
                  <a:lnTo>
                    <a:pt x="189" y="117"/>
                  </a:lnTo>
                  <a:lnTo>
                    <a:pt x="172" y="143"/>
                  </a:lnTo>
                  <a:lnTo>
                    <a:pt x="140" y="195"/>
                  </a:lnTo>
                  <a:lnTo>
                    <a:pt x="107" y="245"/>
                  </a:lnTo>
                  <a:lnTo>
                    <a:pt x="90" y="271"/>
                  </a:lnTo>
                  <a:lnTo>
                    <a:pt x="75" y="296"/>
                  </a:lnTo>
                  <a:lnTo>
                    <a:pt x="61" y="322"/>
                  </a:lnTo>
                  <a:lnTo>
                    <a:pt x="46" y="349"/>
                  </a:lnTo>
                  <a:lnTo>
                    <a:pt x="34" y="374"/>
                  </a:lnTo>
                  <a:lnTo>
                    <a:pt x="22" y="401"/>
                  </a:lnTo>
                  <a:lnTo>
                    <a:pt x="11" y="429"/>
                  </a:lnTo>
                  <a:lnTo>
                    <a:pt x="2" y="456"/>
                  </a:lnTo>
                  <a:lnTo>
                    <a:pt x="1" y="461"/>
                  </a:lnTo>
                  <a:lnTo>
                    <a:pt x="0" y="468"/>
                  </a:lnTo>
                  <a:lnTo>
                    <a:pt x="0" y="474"/>
                  </a:lnTo>
                  <a:lnTo>
                    <a:pt x="1" y="479"/>
                  </a:lnTo>
                  <a:lnTo>
                    <a:pt x="3" y="485"/>
                  </a:lnTo>
                  <a:lnTo>
                    <a:pt x="5" y="490"/>
                  </a:lnTo>
                  <a:lnTo>
                    <a:pt x="8" y="495"/>
                  </a:lnTo>
                  <a:lnTo>
                    <a:pt x="12" y="501"/>
                  </a:lnTo>
                  <a:lnTo>
                    <a:pt x="18" y="506"/>
                  </a:lnTo>
                  <a:lnTo>
                    <a:pt x="23" y="512"/>
                  </a:lnTo>
                  <a:lnTo>
                    <a:pt x="28" y="516"/>
                  </a:lnTo>
                  <a:lnTo>
                    <a:pt x="34" y="521"/>
                  </a:lnTo>
                  <a:lnTo>
                    <a:pt x="47" y="529"/>
                  </a:lnTo>
                  <a:lnTo>
                    <a:pt x="63" y="536"/>
                  </a:lnTo>
                  <a:lnTo>
                    <a:pt x="79" y="542"/>
                  </a:lnTo>
                  <a:lnTo>
                    <a:pt x="96" y="547"/>
                  </a:lnTo>
                  <a:lnTo>
                    <a:pt x="114" y="550"/>
                  </a:lnTo>
                  <a:lnTo>
                    <a:pt x="132" y="552"/>
                  </a:lnTo>
                  <a:lnTo>
                    <a:pt x="142" y="550"/>
                  </a:lnTo>
                  <a:lnTo>
                    <a:pt x="151" y="550"/>
                  </a:lnTo>
                  <a:lnTo>
                    <a:pt x="160" y="548"/>
                  </a:lnTo>
                  <a:lnTo>
                    <a:pt x="168" y="547"/>
                  </a:lnTo>
                  <a:lnTo>
                    <a:pt x="177" y="544"/>
                  </a:lnTo>
                  <a:lnTo>
                    <a:pt x="186" y="541"/>
                  </a:lnTo>
                  <a:lnTo>
                    <a:pt x="194" y="538"/>
                  </a:lnTo>
                  <a:lnTo>
                    <a:pt x="202" y="533"/>
                  </a:lnTo>
                  <a:lnTo>
                    <a:pt x="232" y="514"/>
                  </a:lnTo>
                  <a:lnTo>
                    <a:pt x="263" y="492"/>
                  </a:lnTo>
                  <a:lnTo>
                    <a:pt x="293" y="471"/>
                  </a:lnTo>
                  <a:lnTo>
                    <a:pt x="322" y="448"/>
                  </a:lnTo>
                  <a:lnTo>
                    <a:pt x="351" y="424"/>
                  </a:lnTo>
                  <a:lnTo>
                    <a:pt x="378" y="400"/>
                  </a:lnTo>
                  <a:lnTo>
                    <a:pt x="391" y="388"/>
                  </a:lnTo>
                  <a:lnTo>
                    <a:pt x="403" y="374"/>
                  </a:lnTo>
                  <a:lnTo>
                    <a:pt x="415" y="362"/>
                  </a:lnTo>
                  <a:lnTo>
                    <a:pt x="427" y="348"/>
                  </a:lnTo>
                  <a:lnTo>
                    <a:pt x="437" y="334"/>
                  </a:lnTo>
                  <a:lnTo>
                    <a:pt x="447" y="321"/>
                  </a:lnTo>
                  <a:lnTo>
                    <a:pt x="456" y="307"/>
                  </a:lnTo>
                  <a:lnTo>
                    <a:pt x="464" y="292"/>
                  </a:lnTo>
                  <a:lnTo>
                    <a:pt x="472" y="277"/>
                  </a:lnTo>
                  <a:lnTo>
                    <a:pt x="479" y="263"/>
                  </a:lnTo>
                  <a:lnTo>
                    <a:pt x="484" y="247"/>
                  </a:lnTo>
                  <a:lnTo>
                    <a:pt x="489" y="232"/>
                  </a:lnTo>
                  <a:lnTo>
                    <a:pt x="492" y="215"/>
                  </a:lnTo>
                  <a:lnTo>
                    <a:pt x="495" y="199"/>
                  </a:lnTo>
                  <a:lnTo>
                    <a:pt x="496" y="183"/>
                  </a:lnTo>
                  <a:lnTo>
                    <a:pt x="496" y="166"/>
                  </a:lnTo>
                  <a:lnTo>
                    <a:pt x="495" y="149"/>
                  </a:lnTo>
                  <a:lnTo>
                    <a:pt x="493" y="131"/>
                  </a:lnTo>
                  <a:lnTo>
                    <a:pt x="489" y="114"/>
                  </a:lnTo>
                  <a:lnTo>
                    <a:pt x="485" y="97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4" name="Freeform 672"/>
            <p:cNvSpPr>
              <a:spLocks/>
            </p:cNvSpPr>
            <p:nvPr/>
          </p:nvSpPr>
          <p:spPr bwMode="auto">
            <a:xfrm>
              <a:off x="2936" y="1521"/>
              <a:ext cx="20" cy="9"/>
            </a:xfrm>
            <a:custGeom>
              <a:avLst/>
              <a:gdLst>
                <a:gd name="T0" fmla="*/ 0 w 320"/>
                <a:gd name="T1" fmla="*/ 0 h 148"/>
                <a:gd name="T2" fmla="*/ 0 w 320"/>
                <a:gd name="T3" fmla="*/ 0 h 148"/>
                <a:gd name="T4" fmla="*/ 0 w 320"/>
                <a:gd name="T5" fmla="*/ 0 h 148"/>
                <a:gd name="T6" fmla="*/ 0 w 320"/>
                <a:gd name="T7" fmla="*/ 0 h 148"/>
                <a:gd name="T8" fmla="*/ 0 w 320"/>
                <a:gd name="T9" fmla="*/ 0 h 148"/>
                <a:gd name="T10" fmla="*/ 0 w 320"/>
                <a:gd name="T11" fmla="*/ 0 h 148"/>
                <a:gd name="T12" fmla="*/ 0 w 320"/>
                <a:gd name="T13" fmla="*/ 0 h 148"/>
                <a:gd name="T14" fmla="*/ 0 w 320"/>
                <a:gd name="T15" fmla="*/ 0 h 148"/>
                <a:gd name="T16" fmla="*/ 0 w 320"/>
                <a:gd name="T17" fmla="*/ 0 h 148"/>
                <a:gd name="T18" fmla="*/ 0 w 320"/>
                <a:gd name="T19" fmla="*/ 0 h 148"/>
                <a:gd name="T20" fmla="*/ 0 w 320"/>
                <a:gd name="T21" fmla="*/ 0 h 148"/>
                <a:gd name="T22" fmla="*/ 0 w 320"/>
                <a:gd name="T23" fmla="*/ 0 h 148"/>
                <a:gd name="T24" fmla="*/ 0 w 320"/>
                <a:gd name="T25" fmla="*/ 0 h 148"/>
                <a:gd name="T26" fmla="*/ 0 w 320"/>
                <a:gd name="T27" fmla="*/ 0 h 148"/>
                <a:gd name="T28" fmla="*/ 0 w 320"/>
                <a:gd name="T29" fmla="*/ 0 h 148"/>
                <a:gd name="T30" fmla="*/ 0 w 320"/>
                <a:gd name="T31" fmla="*/ 0 h 148"/>
                <a:gd name="T32" fmla="*/ 0 w 320"/>
                <a:gd name="T33" fmla="*/ 0 h 148"/>
                <a:gd name="T34" fmla="*/ 0 w 320"/>
                <a:gd name="T35" fmla="*/ 0 h 148"/>
                <a:gd name="T36" fmla="*/ 0 w 320"/>
                <a:gd name="T37" fmla="*/ 0 h 148"/>
                <a:gd name="T38" fmla="*/ 0 w 320"/>
                <a:gd name="T39" fmla="*/ 0 h 148"/>
                <a:gd name="T40" fmla="*/ 0 w 320"/>
                <a:gd name="T41" fmla="*/ 0 h 148"/>
                <a:gd name="T42" fmla="*/ 0 w 320"/>
                <a:gd name="T43" fmla="*/ 0 h 148"/>
                <a:gd name="T44" fmla="*/ 0 w 320"/>
                <a:gd name="T45" fmla="*/ 0 h 148"/>
                <a:gd name="T46" fmla="*/ 0 w 320"/>
                <a:gd name="T47" fmla="*/ 0 h 148"/>
                <a:gd name="T48" fmla="*/ 0 w 320"/>
                <a:gd name="T49" fmla="*/ 0 h 148"/>
                <a:gd name="T50" fmla="*/ 0 w 320"/>
                <a:gd name="T51" fmla="*/ 0 h 148"/>
                <a:gd name="T52" fmla="*/ 0 w 320"/>
                <a:gd name="T53" fmla="*/ 0 h 148"/>
                <a:gd name="T54" fmla="*/ 0 w 320"/>
                <a:gd name="T55" fmla="*/ 0 h 148"/>
                <a:gd name="T56" fmla="*/ 0 w 320"/>
                <a:gd name="T57" fmla="*/ 0 h 148"/>
                <a:gd name="T58" fmla="*/ 0 w 320"/>
                <a:gd name="T59" fmla="*/ 0 h 148"/>
                <a:gd name="T60" fmla="*/ 0 w 320"/>
                <a:gd name="T61" fmla="*/ 0 h 148"/>
                <a:gd name="T62" fmla="*/ 0 w 320"/>
                <a:gd name="T63" fmla="*/ 0 h 148"/>
                <a:gd name="T64" fmla="*/ 0 w 320"/>
                <a:gd name="T65" fmla="*/ 0 h 148"/>
                <a:gd name="T66" fmla="*/ 0 w 320"/>
                <a:gd name="T67" fmla="*/ 0 h 148"/>
                <a:gd name="T68" fmla="*/ 0 w 320"/>
                <a:gd name="T69" fmla="*/ 0 h 148"/>
                <a:gd name="T70" fmla="*/ 0 w 320"/>
                <a:gd name="T71" fmla="*/ 0 h 148"/>
                <a:gd name="T72" fmla="*/ 0 w 320"/>
                <a:gd name="T73" fmla="*/ 0 h 148"/>
                <a:gd name="T74" fmla="*/ 0 w 320"/>
                <a:gd name="T75" fmla="*/ 0 h 148"/>
                <a:gd name="T76" fmla="*/ 0 w 320"/>
                <a:gd name="T77" fmla="*/ 0 h 148"/>
                <a:gd name="T78" fmla="*/ 0 w 320"/>
                <a:gd name="T79" fmla="*/ 0 h 148"/>
                <a:gd name="T80" fmla="*/ 0 w 320"/>
                <a:gd name="T81" fmla="*/ 0 h 148"/>
                <a:gd name="T82" fmla="*/ 0 w 320"/>
                <a:gd name="T83" fmla="*/ 0 h 148"/>
                <a:gd name="T84" fmla="*/ 0 w 320"/>
                <a:gd name="T85" fmla="*/ 0 h 148"/>
                <a:gd name="T86" fmla="*/ 0 w 320"/>
                <a:gd name="T87" fmla="*/ 0 h 148"/>
                <a:gd name="T88" fmla="*/ 0 w 320"/>
                <a:gd name="T89" fmla="*/ 0 h 148"/>
                <a:gd name="T90" fmla="*/ 0 w 320"/>
                <a:gd name="T91" fmla="*/ 0 h 148"/>
                <a:gd name="T92" fmla="*/ 0 w 320"/>
                <a:gd name="T93" fmla="*/ 0 h 148"/>
                <a:gd name="T94" fmla="*/ 0 w 320"/>
                <a:gd name="T95" fmla="*/ 0 h 148"/>
                <a:gd name="T96" fmla="*/ 0 w 320"/>
                <a:gd name="T97" fmla="*/ 0 h 148"/>
                <a:gd name="T98" fmla="*/ 0 w 320"/>
                <a:gd name="T99" fmla="*/ 0 h 148"/>
                <a:gd name="T100" fmla="*/ 0 w 320"/>
                <a:gd name="T101" fmla="*/ 0 h 148"/>
                <a:gd name="T102" fmla="*/ 0 w 320"/>
                <a:gd name="T103" fmla="*/ 0 h 148"/>
                <a:gd name="T104" fmla="*/ 0 w 320"/>
                <a:gd name="T105" fmla="*/ 0 h 148"/>
                <a:gd name="T106" fmla="*/ 0 w 320"/>
                <a:gd name="T107" fmla="*/ 0 h 148"/>
                <a:gd name="T108" fmla="*/ 0 w 320"/>
                <a:gd name="T109" fmla="*/ 0 h 148"/>
                <a:gd name="T110" fmla="*/ 0 w 320"/>
                <a:gd name="T111" fmla="*/ 0 h 148"/>
                <a:gd name="T112" fmla="*/ 0 w 320"/>
                <a:gd name="T113" fmla="*/ 0 h 148"/>
                <a:gd name="T114" fmla="*/ 0 w 320"/>
                <a:gd name="T115" fmla="*/ 0 h 148"/>
                <a:gd name="T116" fmla="*/ 0 w 320"/>
                <a:gd name="T117" fmla="*/ 0 h 148"/>
                <a:gd name="T118" fmla="*/ 0 w 320"/>
                <a:gd name="T119" fmla="*/ 0 h 148"/>
                <a:gd name="T120" fmla="*/ 0 w 320"/>
                <a:gd name="T121" fmla="*/ 0 h 14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0"/>
                <a:gd name="T184" fmla="*/ 0 h 148"/>
                <a:gd name="T185" fmla="*/ 320 w 320"/>
                <a:gd name="T186" fmla="*/ 148 h 14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0" h="148">
                  <a:moveTo>
                    <a:pt x="69" y="92"/>
                  </a:moveTo>
                  <a:lnTo>
                    <a:pt x="69" y="92"/>
                  </a:lnTo>
                  <a:lnTo>
                    <a:pt x="70" y="91"/>
                  </a:lnTo>
                  <a:lnTo>
                    <a:pt x="71" y="90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7" y="85"/>
                  </a:lnTo>
                  <a:lnTo>
                    <a:pt x="81" y="83"/>
                  </a:lnTo>
                  <a:lnTo>
                    <a:pt x="85" y="81"/>
                  </a:lnTo>
                  <a:lnTo>
                    <a:pt x="90" y="80"/>
                  </a:lnTo>
                  <a:lnTo>
                    <a:pt x="96" y="79"/>
                  </a:lnTo>
                  <a:lnTo>
                    <a:pt x="104" y="78"/>
                  </a:lnTo>
                  <a:lnTo>
                    <a:pt x="111" y="78"/>
                  </a:lnTo>
                  <a:lnTo>
                    <a:pt x="117" y="78"/>
                  </a:lnTo>
                  <a:lnTo>
                    <a:pt x="134" y="79"/>
                  </a:lnTo>
                  <a:lnTo>
                    <a:pt x="151" y="82"/>
                  </a:lnTo>
                  <a:lnTo>
                    <a:pt x="167" y="86"/>
                  </a:lnTo>
                  <a:lnTo>
                    <a:pt x="185" y="93"/>
                  </a:lnTo>
                  <a:lnTo>
                    <a:pt x="192" y="97"/>
                  </a:lnTo>
                  <a:lnTo>
                    <a:pt x="199" y="100"/>
                  </a:lnTo>
                  <a:lnTo>
                    <a:pt x="206" y="104"/>
                  </a:lnTo>
                  <a:lnTo>
                    <a:pt x="213" y="109"/>
                  </a:lnTo>
                  <a:lnTo>
                    <a:pt x="219" y="113"/>
                  </a:lnTo>
                  <a:lnTo>
                    <a:pt x="226" y="118"/>
                  </a:lnTo>
                  <a:lnTo>
                    <a:pt x="231" y="122"/>
                  </a:lnTo>
                  <a:lnTo>
                    <a:pt x="235" y="127"/>
                  </a:lnTo>
                  <a:lnTo>
                    <a:pt x="239" y="133"/>
                  </a:lnTo>
                  <a:lnTo>
                    <a:pt x="242" y="138"/>
                  </a:lnTo>
                  <a:lnTo>
                    <a:pt x="245" y="143"/>
                  </a:lnTo>
                  <a:lnTo>
                    <a:pt x="247" y="148"/>
                  </a:lnTo>
                  <a:lnTo>
                    <a:pt x="320" y="122"/>
                  </a:lnTo>
                  <a:lnTo>
                    <a:pt x="315" y="110"/>
                  </a:lnTo>
                  <a:lnTo>
                    <a:pt x="309" y="99"/>
                  </a:lnTo>
                  <a:lnTo>
                    <a:pt x="302" y="88"/>
                  </a:lnTo>
                  <a:lnTo>
                    <a:pt x="294" y="78"/>
                  </a:lnTo>
                  <a:lnTo>
                    <a:pt x="286" y="69"/>
                  </a:lnTo>
                  <a:lnTo>
                    <a:pt x="277" y="60"/>
                  </a:lnTo>
                  <a:lnTo>
                    <a:pt x="268" y="53"/>
                  </a:lnTo>
                  <a:lnTo>
                    <a:pt x="257" y="44"/>
                  </a:lnTo>
                  <a:lnTo>
                    <a:pt x="247" y="38"/>
                  </a:lnTo>
                  <a:lnTo>
                    <a:pt x="236" y="32"/>
                  </a:lnTo>
                  <a:lnTo>
                    <a:pt x="225" y="26"/>
                  </a:lnTo>
                  <a:lnTo>
                    <a:pt x="213" y="21"/>
                  </a:lnTo>
                  <a:lnTo>
                    <a:pt x="191" y="13"/>
                  </a:lnTo>
                  <a:lnTo>
                    <a:pt x="167" y="7"/>
                  </a:lnTo>
                  <a:lnTo>
                    <a:pt x="144" y="2"/>
                  </a:lnTo>
                  <a:lnTo>
                    <a:pt x="121" y="1"/>
                  </a:lnTo>
                  <a:lnTo>
                    <a:pt x="109" y="0"/>
                  </a:lnTo>
                  <a:lnTo>
                    <a:pt x="97" y="1"/>
                  </a:lnTo>
                  <a:lnTo>
                    <a:pt x="86" y="2"/>
                  </a:lnTo>
                  <a:lnTo>
                    <a:pt x="75" y="5"/>
                  </a:lnTo>
                  <a:lnTo>
                    <a:pt x="64" y="8"/>
                  </a:lnTo>
                  <a:lnTo>
                    <a:pt x="52" y="11"/>
                  </a:lnTo>
                  <a:lnTo>
                    <a:pt x="42" y="16"/>
                  </a:lnTo>
                  <a:lnTo>
                    <a:pt x="32" y="22"/>
                  </a:lnTo>
                  <a:lnTo>
                    <a:pt x="23" y="28"/>
                  </a:lnTo>
                  <a:lnTo>
                    <a:pt x="13" y="36"/>
                  </a:lnTo>
                  <a:lnTo>
                    <a:pt x="6" y="47"/>
                  </a:lnTo>
                  <a:lnTo>
                    <a:pt x="0" y="57"/>
                  </a:lnTo>
                  <a:lnTo>
                    <a:pt x="69" y="9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5" name="Freeform 673"/>
            <p:cNvSpPr>
              <a:spLocks/>
            </p:cNvSpPr>
            <p:nvPr/>
          </p:nvSpPr>
          <p:spPr bwMode="auto">
            <a:xfrm>
              <a:off x="2921" y="1524"/>
              <a:ext cx="19" cy="29"/>
            </a:xfrm>
            <a:custGeom>
              <a:avLst/>
              <a:gdLst>
                <a:gd name="T0" fmla="*/ 0 w 305"/>
                <a:gd name="T1" fmla="*/ 0 h 452"/>
                <a:gd name="T2" fmla="*/ 0 w 305"/>
                <a:gd name="T3" fmla="*/ 0 h 452"/>
                <a:gd name="T4" fmla="*/ 0 w 305"/>
                <a:gd name="T5" fmla="*/ 0 h 452"/>
                <a:gd name="T6" fmla="*/ 0 w 305"/>
                <a:gd name="T7" fmla="*/ 0 h 452"/>
                <a:gd name="T8" fmla="*/ 0 w 305"/>
                <a:gd name="T9" fmla="*/ 0 h 452"/>
                <a:gd name="T10" fmla="*/ 0 w 305"/>
                <a:gd name="T11" fmla="*/ 0 h 452"/>
                <a:gd name="T12" fmla="*/ 0 w 305"/>
                <a:gd name="T13" fmla="*/ 0 h 452"/>
                <a:gd name="T14" fmla="*/ 0 w 305"/>
                <a:gd name="T15" fmla="*/ 0 h 452"/>
                <a:gd name="T16" fmla="*/ 0 w 305"/>
                <a:gd name="T17" fmla="*/ 0 h 452"/>
                <a:gd name="T18" fmla="*/ 0 w 305"/>
                <a:gd name="T19" fmla="*/ 0 h 452"/>
                <a:gd name="T20" fmla="*/ 0 w 305"/>
                <a:gd name="T21" fmla="*/ 0 h 452"/>
                <a:gd name="T22" fmla="*/ 0 w 305"/>
                <a:gd name="T23" fmla="*/ 0 h 452"/>
                <a:gd name="T24" fmla="*/ 0 w 305"/>
                <a:gd name="T25" fmla="*/ 0 h 452"/>
                <a:gd name="T26" fmla="*/ 0 w 305"/>
                <a:gd name="T27" fmla="*/ 0 h 452"/>
                <a:gd name="T28" fmla="*/ 0 w 305"/>
                <a:gd name="T29" fmla="*/ 0 h 452"/>
                <a:gd name="T30" fmla="*/ 0 w 305"/>
                <a:gd name="T31" fmla="*/ 0 h 452"/>
                <a:gd name="T32" fmla="*/ 0 w 305"/>
                <a:gd name="T33" fmla="*/ 0 h 452"/>
                <a:gd name="T34" fmla="*/ 0 w 305"/>
                <a:gd name="T35" fmla="*/ 0 h 452"/>
                <a:gd name="T36" fmla="*/ 0 w 305"/>
                <a:gd name="T37" fmla="*/ 0 h 452"/>
                <a:gd name="T38" fmla="*/ 0 w 305"/>
                <a:gd name="T39" fmla="*/ 0 h 452"/>
                <a:gd name="T40" fmla="*/ 0 w 305"/>
                <a:gd name="T41" fmla="*/ 0 h 452"/>
                <a:gd name="T42" fmla="*/ 0 w 305"/>
                <a:gd name="T43" fmla="*/ 0 h 452"/>
                <a:gd name="T44" fmla="*/ 0 w 305"/>
                <a:gd name="T45" fmla="*/ 0 h 452"/>
                <a:gd name="T46" fmla="*/ 0 w 305"/>
                <a:gd name="T47" fmla="*/ 0 h 452"/>
                <a:gd name="T48" fmla="*/ 0 w 305"/>
                <a:gd name="T49" fmla="*/ 0 h 452"/>
                <a:gd name="T50" fmla="*/ 0 w 305"/>
                <a:gd name="T51" fmla="*/ 0 h 452"/>
                <a:gd name="T52" fmla="*/ 0 w 305"/>
                <a:gd name="T53" fmla="*/ 0 h 452"/>
                <a:gd name="T54" fmla="*/ 0 w 305"/>
                <a:gd name="T55" fmla="*/ 0 h 452"/>
                <a:gd name="T56" fmla="*/ 0 w 305"/>
                <a:gd name="T57" fmla="*/ 0 h 452"/>
                <a:gd name="T58" fmla="*/ 0 w 305"/>
                <a:gd name="T59" fmla="*/ 0 h 452"/>
                <a:gd name="T60" fmla="*/ 0 w 305"/>
                <a:gd name="T61" fmla="*/ 0 h 452"/>
                <a:gd name="T62" fmla="*/ 0 w 305"/>
                <a:gd name="T63" fmla="*/ 0 h 452"/>
                <a:gd name="T64" fmla="*/ 0 w 305"/>
                <a:gd name="T65" fmla="*/ 0 h 4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05"/>
                <a:gd name="T100" fmla="*/ 0 h 452"/>
                <a:gd name="T101" fmla="*/ 305 w 305"/>
                <a:gd name="T102" fmla="*/ 452 h 4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05" h="452">
                  <a:moveTo>
                    <a:pt x="74" y="452"/>
                  </a:moveTo>
                  <a:lnTo>
                    <a:pt x="75" y="448"/>
                  </a:lnTo>
                  <a:lnTo>
                    <a:pt x="83" y="423"/>
                  </a:lnTo>
                  <a:lnTo>
                    <a:pt x="93" y="398"/>
                  </a:lnTo>
                  <a:lnTo>
                    <a:pt x="104" y="373"/>
                  </a:lnTo>
                  <a:lnTo>
                    <a:pt x="116" y="348"/>
                  </a:lnTo>
                  <a:lnTo>
                    <a:pt x="129" y="323"/>
                  </a:lnTo>
                  <a:lnTo>
                    <a:pt x="144" y="298"/>
                  </a:lnTo>
                  <a:lnTo>
                    <a:pt x="158" y="273"/>
                  </a:lnTo>
                  <a:lnTo>
                    <a:pt x="174" y="249"/>
                  </a:lnTo>
                  <a:lnTo>
                    <a:pt x="206" y="197"/>
                  </a:lnTo>
                  <a:lnTo>
                    <a:pt x="240" y="146"/>
                  </a:lnTo>
                  <a:lnTo>
                    <a:pt x="257" y="119"/>
                  </a:lnTo>
                  <a:lnTo>
                    <a:pt x="273" y="92"/>
                  </a:lnTo>
                  <a:lnTo>
                    <a:pt x="289" y="64"/>
                  </a:lnTo>
                  <a:lnTo>
                    <a:pt x="305" y="35"/>
                  </a:lnTo>
                  <a:lnTo>
                    <a:pt x="236" y="0"/>
                  </a:lnTo>
                  <a:lnTo>
                    <a:pt x="222" y="26"/>
                  </a:lnTo>
                  <a:lnTo>
                    <a:pt x="206" y="53"/>
                  </a:lnTo>
                  <a:lnTo>
                    <a:pt x="191" y="79"/>
                  </a:lnTo>
                  <a:lnTo>
                    <a:pt x="175" y="104"/>
                  </a:lnTo>
                  <a:lnTo>
                    <a:pt x="142" y="155"/>
                  </a:lnTo>
                  <a:lnTo>
                    <a:pt x="109" y="207"/>
                  </a:lnTo>
                  <a:lnTo>
                    <a:pt x="93" y="233"/>
                  </a:lnTo>
                  <a:lnTo>
                    <a:pt x="77" y="259"/>
                  </a:lnTo>
                  <a:lnTo>
                    <a:pt x="62" y="286"/>
                  </a:lnTo>
                  <a:lnTo>
                    <a:pt x="47" y="312"/>
                  </a:lnTo>
                  <a:lnTo>
                    <a:pt x="34" y="340"/>
                  </a:lnTo>
                  <a:lnTo>
                    <a:pt x="22" y="369"/>
                  </a:lnTo>
                  <a:lnTo>
                    <a:pt x="11" y="397"/>
                  </a:lnTo>
                  <a:lnTo>
                    <a:pt x="0" y="427"/>
                  </a:lnTo>
                  <a:lnTo>
                    <a:pt x="1" y="425"/>
                  </a:lnTo>
                  <a:lnTo>
                    <a:pt x="74" y="452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6" name="Freeform 674"/>
            <p:cNvSpPr>
              <a:spLocks/>
            </p:cNvSpPr>
            <p:nvPr/>
          </p:nvSpPr>
          <p:spPr bwMode="auto">
            <a:xfrm>
              <a:off x="2921" y="1551"/>
              <a:ext cx="17" cy="9"/>
            </a:xfrm>
            <a:custGeom>
              <a:avLst/>
              <a:gdLst>
                <a:gd name="T0" fmla="*/ 0 w 263"/>
                <a:gd name="T1" fmla="*/ 0 h 146"/>
                <a:gd name="T2" fmla="*/ 0 w 263"/>
                <a:gd name="T3" fmla="*/ 0 h 146"/>
                <a:gd name="T4" fmla="*/ 0 w 263"/>
                <a:gd name="T5" fmla="*/ 0 h 146"/>
                <a:gd name="T6" fmla="*/ 0 w 263"/>
                <a:gd name="T7" fmla="*/ 0 h 146"/>
                <a:gd name="T8" fmla="*/ 0 w 263"/>
                <a:gd name="T9" fmla="*/ 0 h 146"/>
                <a:gd name="T10" fmla="*/ 0 w 263"/>
                <a:gd name="T11" fmla="*/ 0 h 146"/>
                <a:gd name="T12" fmla="*/ 0 w 263"/>
                <a:gd name="T13" fmla="*/ 0 h 146"/>
                <a:gd name="T14" fmla="*/ 0 w 263"/>
                <a:gd name="T15" fmla="*/ 0 h 146"/>
                <a:gd name="T16" fmla="*/ 0 w 263"/>
                <a:gd name="T17" fmla="*/ 0 h 146"/>
                <a:gd name="T18" fmla="*/ 0 w 263"/>
                <a:gd name="T19" fmla="*/ 0 h 146"/>
                <a:gd name="T20" fmla="*/ 0 w 263"/>
                <a:gd name="T21" fmla="*/ 0 h 146"/>
                <a:gd name="T22" fmla="*/ 0 w 263"/>
                <a:gd name="T23" fmla="*/ 0 h 146"/>
                <a:gd name="T24" fmla="*/ 0 w 263"/>
                <a:gd name="T25" fmla="*/ 0 h 146"/>
                <a:gd name="T26" fmla="*/ 0 w 263"/>
                <a:gd name="T27" fmla="*/ 0 h 146"/>
                <a:gd name="T28" fmla="*/ 0 w 263"/>
                <a:gd name="T29" fmla="*/ 0 h 146"/>
                <a:gd name="T30" fmla="*/ 0 w 263"/>
                <a:gd name="T31" fmla="*/ 0 h 146"/>
                <a:gd name="T32" fmla="*/ 0 w 263"/>
                <a:gd name="T33" fmla="*/ 0 h 146"/>
                <a:gd name="T34" fmla="*/ 0 w 263"/>
                <a:gd name="T35" fmla="*/ 0 h 146"/>
                <a:gd name="T36" fmla="*/ 0 w 263"/>
                <a:gd name="T37" fmla="*/ 0 h 146"/>
                <a:gd name="T38" fmla="*/ 0 w 263"/>
                <a:gd name="T39" fmla="*/ 0 h 146"/>
                <a:gd name="T40" fmla="*/ 0 w 263"/>
                <a:gd name="T41" fmla="*/ 0 h 146"/>
                <a:gd name="T42" fmla="*/ 0 w 263"/>
                <a:gd name="T43" fmla="*/ 0 h 146"/>
                <a:gd name="T44" fmla="*/ 0 w 263"/>
                <a:gd name="T45" fmla="*/ 0 h 146"/>
                <a:gd name="T46" fmla="*/ 0 w 263"/>
                <a:gd name="T47" fmla="*/ 0 h 146"/>
                <a:gd name="T48" fmla="*/ 0 w 263"/>
                <a:gd name="T49" fmla="*/ 0 h 146"/>
                <a:gd name="T50" fmla="*/ 0 w 263"/>
                <a:gd name="T51" fmla="*/ 0 h 146"/>
                <a:gd name="T52" fmla="*/ 0 w 263"/>
                <a:gd name="T53" fmla="*/ 0 h 146"/>
                <a:gd name="T54" fmla="*/ 0 w 263"/>
                <a:gd name="T55" fmla="*/ 0 h 146"/>
                <a:gd name="T56" fmla="*/ 0 w 263"/>
                <a:gd name="T57" fmla="*/ 0 h 146"/>
                <a:gd name="T58" fmla="*/ 0 w 263"/>
                <a:gd name="T59" fmla="*/ 0 h 146"/>
                <a:gd name="T60" fmla="*/ 0 w 263"/>
                <a:gd name="T61" fmla="*/ 0 h 146"/>
                <a:gd name="T62" fmla="*/ 0 w 263"/>
                <a:gd name="T63" fmla="*/ 0 h 146"/>
                <a:gd name="T64" fmla="*/ 0 w 263"/>
                <a:gd name="T65" fmla="*/ 0 h 146"/>
                <a:gd name="T66" fmla="*/ 0 w 263"/>
                <a:gd name="T67" fmla="*/ 0 h 146"/>
                <a:gd name="T68" fmla="*/ 0 w 263"/>
                <a:gd name="T69" fmla="*/ 0 h 146"/>
                <a:gd name="T70" fmla="*/ 0 w 263"/>
                <a:gd name="T71" fmla="*/ 0 h 146"/>
                <a:gd name="T72" fmla="*/ 0 w 263"/>
                <a:gd name="T73" fmla="*/ 0 h 146"/>
                <a:gd name="T74" fmla="*/ 0 w 263"/>
                <a:gd name="T75" fmla="*/ 0 h 146"/>
                <a:gd name="T76" fmla="*/ 0 w 263"/>
                <a:gd name="T77" fmla="*/ 0 h 146"/>
                <a:gd name="T78" fmla="*/ 0 w 263"/>
                <a:gd name="T79" fmla="*/ 0 h 146"/>
                <a:gd name="T80" fmla="*/ 0 w 263"/>
                <a:gd name="T81" fmla="*/ 0 h 146"/>
                <a:gd name="T82" fmla="*/ 0 w 263"/>
                <a:gd name="T83" fmla="*/ 0 h 146"/>
                <a:gd name="T84" fmla="*/ 0 w 263"/>
                <a:gd name="T85" fmla="*/ 0 h 146"/>
                <a:gd name="T86" fmla="*/ 0 w 263"/>
                <a:gd name="T87" fmla="*/ 0 h 146"/>
                <a:gd name="T88" fmla="*/ 0 w 263"/>
                <a:gd name="T89" fmla="*/ 0 h 146"/>
                <a:gd name="T90" fmla="*/ 0 w 263"/>
                <a:gd name="T91" fmla="*/ 0 h 146"/>
                <a:gd name="T92" fmla="*/ 0 w 263"/>
                <a:gd name="T93" fmla="*/ 0 h 146"/>
                <a:gd name="T94" fmla="*/ 0 w 263"/>
                <a:gd name="T95" fmla="*/ 0 h 146"/>
                <a:gd name="T96" fmla="*/ 0 w 263"/>
                <a:gd name="T97" fmla="*/ 0 h 146"/>
                <a:gd name="T98" fmla="*/ 0 w 263"/>
                <a:gd name="T99" fmla="*/ 0 h 146"/>
                <a:gd name="T100" fmla="*/ 0 w 263"/>
                <a:gd name="T101" fmla="*/ 0 h 146"/>
                <a:gd name="T102" fmla="*/ 0 w 263"/>
                <a:gd name="T103" fmla="*/ 0 h 146"/>
                <a:gd name="T104" fmla="*/ 0 w 263"/>
                <a:gd name="T105" fmla="*/ 0 h 146"/>
                <a:gd name="T106" fmla="*/ 0 w 263"/>
                <a:gd name="T107" fmla="*/ 0 h 146"/>
                <a:gd name="T108" fmla="*/ 0 w 263"/>
                <a:gd name="T109" fmla="*/ 0 h 146"/>
                <a:gd name="T110" fmla="*/ 0 w 263"/>
                <a:gd name="T111" fmla="*/ 0 h 146"/>
                <a:gd name="T112" fmla="*/ 0 w 263"/>
                <a:gd name="T113" fmla="*/ 0 h 14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3"/>
                <a:gd name="T172" fmla="*/ 0 h 146"/>
                <a:gd name="T173" fmla="*/ 263 w 263"/>
                <a:gd name="T174" fmla="*/ 146 h 14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3" h="146">
                  <a:moveTo>
                    <a:pt x="220" y="58"/>
                  </a:moveTo>
                  <a:lnTo>
                    <a:pt x="222" y="57"/>
                  </a:lnTo>
                  <a:lnTo>
                    <a:pt x="215" y="60"/>
                  </a:lnTo>
                  <a:lnTo>
                    <a:pt x="210" y="62"/>
                  </a:lnTo>
                  <a:lnTo>
                    <a:pt x="204" y="64"/>
                  </a:lnTo>
                  <a:lnTo>
                    <a:pt x="199" y="67"/>
                  </a:lnTo>
                  <a:lnTo>
                    <a:pt x="192" y="68"/>
                  </a:lnTo>
                  <a:lnTo>
                    <a:pt x="186" y="69"/>
                  </a:lnTo>
                  <a:lnTo>
                    <a:pt x="179" y="70"/>
                  </a:lnTo>
                  <a:lnTo>
                    <a:pt x="172" y="70"/>
                  </a:lnTo>
                  <a:lnTo>
                    <a:pt x="158" y="69"/>
                  </a:lnTo>
                  <a:lnTo>
                    <a:pt x="144" y="67"/>
                  </a:lnTo>
                  <a:lnTo>
                    <a:pt x="130" y="62"/>
                  </a:lnTo>
                  <a:lnTo>
                    <a:pt x="117" y="57"/>
                  </a:lnTo>
                  <a:lnTo>
                    <a:pt x="105" y="52"/>
                  </a:lnTo>
                  <a:lnTo>
                    <a:pt x="94" y="45"/>
                  </a:lnTo>
                  <a:lnTo>
                    <a:pt x="91" y="43"/>
                  </a:lnTo>
                  <a:lnTo>
                    <a:pt x="87" y="40"/>
                  </a:lnTo>
                  <a:lnTo>
                    <a:pt x="84" y="37"/>
                  </a:lnTo>
                  <a:lnTo>
                    <a:pt x="82" y="34"/>
                  </a:lnTo>
                  <a:lnTo>
                    <a:pt x="80" y="32"/>
                  </a:lnTo>
                  <a:lnTo>
                    <a:pt x="79" y="30"/>
                  </a:lnTo>
                  <a:lnTo>
                    <a:pt x="78" y="28"/>
                  </a:lnTo>
                  <a:lnTo>
                    <a:pt x="78" y="27"/>
                  </a:lnTo>
                  <a:lnTo>
                    <a:pt x="5" y="0"/>
                  </a:lnTo>
                  <a:lnTo>
                    <a:pt x="2" y="11"/>
                  </a:lnTo>
                  <a:lnTo>
                    <a:pt x="0" y="22"/>
                  </a:lnTo>
                  <a:lnTo>
                    <a:pt x="1" y="34"/>
                  </a:lnTo>
                  <a:lnTo>
                    <a:pt x="2" y="45"/>
                  </a:lnTo>
                  <a:lnTo>
                    <a:pt x="6" y="55"/>
                  </a:lnTo>
                  <a:lnTo>
                    <a:pt x="10" y="65"/>
                  </a:lnTo>
                  <a:lnTo>
                    <a:pt x="16" y="74"/>
                  </a:lnTo>
                  <a:lnTo>
                    <a:pt x="22" y="82"/>
                  </a:lnTo>
                  <a:lnTo>
                    <a:pt x="28" y="89"/>
                  </a:lnTo>
                  <a:lnTo>
                    <a:pt x="35" y="96"/>
                  </a:lnTo>
                  <a:lnTo>
                    <a:pt x="42" y="103"/>
                  </a:lnTo>
                  <a:lnTo>
                    <a:pt x="51" y="110"/>
                  </a:lnTo>
                  <a:lnTo>
                    <a:pt x="68" y="120"/>
                  </a:lnTo>
                  <a:lnTo>
                    <a:pt x="86" y="129"/>
                  </a:lnTo>
                  <a:lnTo>
                    <a:pt x="107" y="136"/>
                  </a:lnTo>
                  <a:lnTo>
                    <a:pt x="127" y="142"/>
                  </a:lnTo>
                  <a:lnTo>
                    <a:pt x="149" y="145"/>
                  </a:lnTo>
                  <a:lnTo>
                    <a:pt x="170" y="146"/>
                  </a:lnTo>
                  <a:lnTo>
                    <a:pt x="183" y="146"/>
                  </a:lnTo>
                  <a:lnTo>
                    <a:pt x="194" y="145"/>
                  </a:lnTo>
                  <a:lnTo>
                    <a:pt x="205" y="144"/>
                  </a:lnTo>
                  <a:lnTo>
                    <a:pt x="216" y="141"/>
                  </a:lnTo>
                  <a:lnTo>
                    <a:pt x="228" y="138"/>
                  </a:lnTo>
                  <a:lnTo>
                    <a:pt x="239" y="134"/>
                  </a:lnTo>
                  <a:lnTo>
                    <a:pt x="250" y="130"/>
                  </a:lnTo>
                  <a:lnTo>
                    <a:pt x="261" y="124"/>
                  </a:lnTo>
                  <a:lnTo>
                    <a:pt x="263" y="123"/>
                  </a:lnTo>
                  <a:lnTo>
                    <a:pt x="220" y="5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7" name="Freeform 675"/>
            <p:cNvSpPr>
              <a:spLocks/>
            </p:cNvSpPr>
            <p:nvPr/>
          </p:nvSpPr>
          <p:spPr bwMode="auto">
            <a:xfrm>
              <a:off x="2935" y="1529"/>
              <a:ext cx="22" cy="30"/>
            </a:xfrm>
            <a:custGeom>
              <a:avLst/>
              <a:gdLst>
                <a:gd name="T0" fmla="*/ 0 w 354"/>
                <a:gd name="T1" fmla="*/ 0 h 483"/>
                <a:gd name="T2" fmla="*/ 0 w 354"/>
                <a:gd name="T3" fmla="*/ 0 h 483"/>
                <a:gd name="T4" fmla="*/ 0 w 354"/>
                <a:gd name="T5" fmla="*/ 0 h 483"/>
                <a:gd name="T6" fmla="*/ 0 w 354"/>
                <a:gd name="T7" fmla="*/ 0 h 483"/>
                <a:gd name="T8" fmla="*/ 0 w 354"/>
                <a:gd name="T9" fmla="*/ 0 h 483"/>
                <a:gd name="T10" fmla="*/ 0 w 354"/>
                <a:gd name="T11" fmla="*/ 0 h 483"/>
                <a:gd name="T12" fmla="*/ 0 w 354"/>
                <a:gd name="T13" fmla="*/ 0 h 483"/>
                <a:gd name="T14" fmla="*/ 0 w 354"/>
                <a:gd name="T15" fmla="*/ 0 h 483"/>
                <a:gd name="T16" fmla="*/ 0 w 354"/>
                <a:gd name="T17" fmla="*/ 0 h 483"/>
                <a:gd name="T18" fmla="*/ 0 w 354"/>
                <a:gd name="T19" fmla="*/ 0 h 483"/>
                <a:gd name="T20" fmla="*/ 0 w 354"/>
                <a:gd name="T21" fmla="*/ 0 h 483"/>
                <a:gd name="T22" fmla="*/ 0 w 354"/>
                <a:gd name="T23" fmla="*/ 0 h 483"/>
                <a:gd name="T24" fmla="*/ 0 w 354"/>
                <a:gd name="T25" fmla="*/ 0 h 483"/>
                <a:gd name="T26" fmla="*/ 0 w 354"/>
                <a:gd name="T27" fmla="*/ 0 h 483"/>
                <a:gd name="T28" fmla="*/ 0 w 354"/>
                <a:gd name="T29" fmla="*/ 0 h 483"/>
                <a:gd name="T30" fmla="*/ 0 w 354"/>
                <a:gd name="T31" fmla="*/ 0 h 483"/>
                <a:gd name="T32" fmla="*/ 0 w 354"/>
                <a:gd name="T33" fmla="*/ 0 h 483"/>
                <a:gd name="T34" fmla="*/ 0 w 354"/>
                <a:gd name="T35" fmla="*/ 0 h 483"/>
                <a:gd name="T36" fmla="*/ 0 w 354"/>
                <a:gd name="T37" fmla="*/ 0 h 483"/>
                <a:gd name="T38" fmla="*/ 0 w 354"/>
                <a:gd name="T39" fmla="*/ 0 h 483"/>
                <a:gd name="T40" fmla="*/ 0 w 354"/>
                <a:gd name="T41" fmla="*/ 0 h 483"/>
                <a:gd name="T42" fmla="*/ 0 w 354"/>
                <a:gd name="T43" fmla="*/ 0 h 483"/>
                <a:gd name="T44" fmla="*/ 0 w 354"/>
                <a:gd name="T45" fmla="*/ 0 h 483"/>
                <a:gd name="T46" fmla="*/ 0 w 354"/>
                <a:gd name="T47" fmla="*/ 0 h 483"/>
                <a:gd name="T48" fmla="*/ 0 w 354"/>
                <a:gd name="T49" fmla="*/ 0 h 483"/>
                <a:gd name="T50" fmla="*/ 0 w 354"/>
                <a:gd name="T51" fmla="*/ 0 h 483"/>
                <a:gd name="T52" fmla="*/ 0 w 354"/>
                <a:gd name="T53" fmla="*/ 0 h 483"/>
                <a:gd name="T54" fmla="*/ 0 w 354"/>
                <a:gd name="T55" fmla="*/ 0 h 483"/>
                <a:gd name="T56" fmla="*/ 0 w 354"/>
                <a:gd name="T57" fmla="*/ 0 h 483"/>
                <a:gd name="T58" fmla="*/ 0 w 354"/>
                <a:gd name="T59" fmla="*/ 0 h 483"/>
                <a:gd name="T60" fmla="*/ 0 w 354"/>
                <a:gd name="T61" fmla="*/ 0 h 483"/>
                <a:gd name="T62" fmla="*/ 0 w 354"/>
                <a:gd name="T63" fmla="*/ 0 h 483"/>
                <a:gd name="T64" fmla="*/ 0 w 354"/>
                <a:gd name="T65" fmla="*/ 0 h 483"/>
                <a:gd name="T66" fmla="*/ 0 w 354"/>
                <a:gd name="T67" fmla="*/ 0 h 483"/>
                <a:gd name="T68" fmla="*/ 0 w 354"/>
                <a:gd name="T69" fmla="*/ 0 h 483"/>
                <a:gd name="T70" fmla="*/ 0 w 354"/>
                <a:gd name="T71" fmla="*/ 0 h 483"/>
                <a:gd name="T72" fmla="*/ 0 w 354"/>
                <a:gd name="T73" fmla="*/ 0 h 483"/>
                <a:gd name="T74" fmla="*/ 0 w 354"/>
                <a:gd name="T75" fmla="*/ 0 h 483"/>
                <a:gd name="T76" fmla="*/ 0 w 354"/>
                <a:gd name="T77" fmla="*/ 0 h 483"/>
                <a:gd name="T78" fmla="*/ 0 w 354"/>
                <a:gd name="T79" fmla="*/ 0 h 483"/>
                <a:gd name="T80" fmla="*/ 0 w 354"/>
                <a:gd name="T81" fmla="*/ 0 h 483"/>
                <a:gd name="T82" fmla="*/ 0 w 354"/>
                <a:gd name="T83" fmla="*/ 0 h 483"/>
                <a:gd name="T84" fmla="*/ 0 w 354"/>
                <a:gd name="T85" fmla="*/ 0 h 483"/>
                <a:gd name="T86" fmla="*/ 0 w 354"/>
                <a:gd name="T87" fmla="*/ 0 h 483"/>
                <a:gd name="T88" fmla="*/ 0 w 354"/>
                <a:gd name="T89" fmla="*/ 0 h 483"/>
                <a:gd name="T90" fmla="*/ 0 w 354"/>
                <a:gd name="T91" fmla="*/ 0 h 483"/>
                <a:gd name="T92" fmla="*/ 0 w 354"/>
                <a:gd name="T93" fmla="*/ 0 h 483"/>
                <a:gd name="T94" fmla="*/ 0 w 354"/>
                <a:gd name="T95" fmla="*/ 0 h 483"/>
                <a:gd name="T96" fmla="*/ 0 w 354"/>
                <a:gd name="T97" fmla="*/ 0 h 483"/>
                <a:gd name="T98" fmla="*/ 0 w 354"/>
                <a:gd name="T99" fmla="*/ 0 h 483"/>
                <a:gd name="T100" fmla="*/ 0 w 354"/>
                <a:gd name="T101" fmla="*/ 0 h 483"/>
                <a:gd name="T102" fmla="*/ 0 w 354"/>
                <a:gd name="T103" fmla="*/ 0 h 483"/>
                <a:gd name="T104" fmla="*/ 0 w 354"/>
                <a:gd name="T105" fmla="*/ 0 h 483"/>
                <a:gd name="T106" fmla="*/ 0 w 354"/>
                <a:gd name="T107" fmla="*/ 0 h 483"/>
                <a:gd name="T108" fmla="*/ 0 w 354"/>
                <a:gd name="T109" fmla="*/ 0 h 483"/>
                <a:gd name="T110" fmla="*/ 0 w 354"/>
                <a:gd name="T111" fmla="*/ 0 h 483"/>
                <a:gd name="T112" fmla="*/ 0 w 354"/>
                <a:gd name="T113" fmla="*/ 0 h 48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4"/>
                <a:gd name="T172" fmla="*/ 0 h 483"/>
                <a:gd name="T173" fmla="*/ 354 w 354"/>
                <a:gd name="T174" fmla="*/ 483 h 48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4" h="483">
                  <a:moveTo>
                    <a:pt x="267" y="26"/>
                  </a:moveTo>
                  <a:lnTo>
                    <a:pt x="266" y="25"/>
                  </a:lnTo>
                  <a:lnTo>
                    <a:pt x="271" y="40"/>
                  </a:lnTo>
                  <a:lnTo>
                    <a:pt x="274" y="56"/>
                  </a:lnTo>
                  <a:lnTo>
                    <a:pt x="276" y="70"/>
                  </a:lnTo>
                  <a:lnTo>
                    <a:pt x="276" y="84"/>
                  </a:lnTo>
                  <a:lnTo>
                    <a:pt x="276" y="99"/>
                  </a:lnTo>
                  <a:lnTo>
                    <a:pt x="275" y="112"/>
                  </a:lnTo>
                  <a:lnTo>
                    <a:pt x="273" y="125"/>
                  </a:lnTo>
                  <a:lnTo>
                    <a:pt x="270" y="139"/>
                  </a:lnTo>
                  <a:lnTo>
                    <a:pt x="266" y="152"/>
                  </a:lnTo>
                  <a:lnTo>
                    <a:pt x="261" y="165"/>
                  </a:lnTo>
                  <a:lnTo>
                    <a:pt x="256" y="178"/>
                  </a:lnTo>
                  <a:lnTo>
                    <a:pt x="250" y="191"/>
                  </a:lnTo>
                  <a:lnTo>
                    <a:pt x="241" y="203"/>
                  </a:lnTo>
                  <a:lnTo>
                    <a:pt x="234" y="215"/>
                  </a:lnTo>
                  <a:lnTo>
                    <a:pt x="225" y="229"/>
                  </a:lnTo>
                  <a:lnTo>
                    <a:pt x="215" y="241"/>
                  </a:lnTo>
                  <a:lnTo>
                    <a:pt x="205" y="253"/>
                  </a:lnTo>
                  <a:lnTo>
                    <a:pt x="194" y="266"/>
                  </a:lnTo>
                  <a:lnTo>
                    <a:pt x="182" y="277"/>
                  </a:lnTo>
                  <a:lnTo>
                    <a:pt x="171" y="289"/>
                  </a:lnTo>
                  <a:lnTo>
                    <a:pt x="145" y="313"/>
                  </a:lnTo>
                  <a:lnTo>
                    <a:pt x="117" y="335"/>
                  </a:lnTo>
                  <a:lnTo>
                    <a:pt x="89" y="357"/>
                  </a:lnTo>
                  <a:lnTo>
                    <a:pt x="59" y="378"/>
                  </a:lnTo>
                  <a:lnTo>
                    <a:pt x="29" y="399"/>
                  </a:lnTo>
                  <a:lnTo>
                    <a:pt x="0" y="418"/>
                  </a:lnTo>
                  <a:lnTo>
                    <a:pt x="43" y="483"/>
                  </a:lnTo>
                  <a:lnTo>
                    <a:pt x="73" y="462"/>
                  </a:lnTo>
                  <a:lnTo>
                    <a:pt x="104" y="441"/>
                  </a:lnTo>
                  <a:lnTo>
                    <a:pt x="135" y="419"/>
                  </a:lnTo>
                  <a:lnTo>
                    <a:pt x="166" y="396"/>
                  </a:lnTo>
                  <a:lnTo>
                    <a:pt x="195" y="371"/>
                  </a:lnTo>
                  <a:lnTo>
                    <a:pt x="223" y="346"/>
                  </a:lnTo>
                  <a:lnTo>
                    <a:pt x="237" y="331"/>
                  </a:lnTo>
                  <a:lnTo>
                    <a:pt x="251" y="318"/>
                  </a:lnTo>
                  <a:lnTo>
                    <a:pt x="263" y="304"/>
                  </a:lnTo>
                  <a:lnTo>
                    <a:pt x="275" y="289"/>
                  </a:lnTo>
                  <a:lnTo>
                    <a:pt x="287" y="275"/>
                  </a:lnTo>
                  <a:lnTo>
                    <a:pt x="298" y="260"/>
                  </a:lnTo>
                  <a:lnTo>
                    <a:pt x="308" y="243"/>
                  </a:lnTo>
                  <a:lnTo>
                    <a:pt x="317" y="228"/>
                  </a:lnTo>
                  <a:lnTo>
                    <a:pt x="325" y="210"/>
                  </a:lnTo>
                  <a:lnTo>
                    <a:pt x="334" y="194"/>
                  </a:lnTo>
                  <a:lnTo>
                    <a:pt x="340" y="177"/>
                  </a:lnTo>
                  <a:lnTo>
                    <a:pt x="345" y="158"/>
                  </a:lnTo>
                  <a:lnTo>
                    <a:pt x="349" y="140"/>
                  </a:lnTo>
                  <a:lnTo>
                    <a:pt x="352" y="121"/>
                  </a:lnTo>
                  <a:lnTo>
                    <a:pt x="354" y="102"/>
                  </a:lnTo>
                  <a:lnTo>
                    <a:pt x="354" y="82"/>
                  </a:lnTo>
                  <a:lnTo>
                    <a:pt x="353" y="63"/>
                  </a:lnTo>
                  <a:lnTo>
                    <a:pt x="350" y="42"/>
                  </a:lnTo>
                  <a:lnTo>
                    <a:pt x="346" y="22"/>
                  </a:lnTo>
                  <a:lnTo>
                    <a:pt x="341" y="1"/>
                  </a:lnTo>
                  <a:lnTo>
                    <a:pt x="340" y="0"/>
                  </a:lnTo>
                  <a:lnTo>
                    <a:pt x="267" y="2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8" name="Freeform 676"/>
            <p:cNvSpPr>
              <a:spLocks/>
            </p:cNvSpPr>
            <p:nvPr/>
          </p:nvSpPr>
          <p:spPr bwMode="auto">
            <a:xfrm>
              <a:off x="2813" y="1534"/>
              <a:ext cx="82" cy="52"/>
            </a:xfrm>
            <a:custGeom>
              <a:avLst/>
              <a:gdLst>
                <a:gd name="T0" fmla="*/ 0 w 1310"/>
                <a:gd name="T1" fmla="*/ 0 h 836"/>
                <a:gd name="T2" fmla="*/ 0 w 1310"/>
                <a:gd name="T3" fmla="*/ 0 h 836"/>
                <a:gd name="T4" fmla="*/ 0 w 1310"/>
                <a:gd name="T5" fmla="*/ 0 h 836"/>
                <a:gd name="T6" fmla="*/ 0 w 1310"/>
                <a:gd name="T7" fmla="*/ 0 h 836"/>
                <a:gd name="T8" fmla="*/ 0 w 1310"/>
                <a:gd name="T9" fmla="*/ 0 h 836"/>
                <a:gd name="T10" fmla="*/ 0 w 1310"/>
                <a:gd name="T11" fmla="*/ 0 h 836"/>
                <a:gd name="T12" fmla="*/ 0 w 1310"/>
                <a:gd name="T13" fmla="*/ 0 h 836"/>
                <a:gd name="T14" fmla="*/ 0 w 1310"/>
                <a:gd name="T15" fmla="*/ 0 h 836"/>
                <a:gd name="T16" fmla="*/ 0 w 1310"/>
                <a:gd name="T17" fmla="*/ 0 h 836"/>
                <a:gd name="T18" fmla="*/ 0 w 1310"/>
                <a:gd name="T19" fmla="*/ 0 h 836"/>
                <a:gd name="T20" fmla="*/ 0 w 1310"/>
                <a:gd name="T21" fmla="*/ 0 h 836"/>
                <a:gd name="T22" fmla="*/ 0 w 1310"/>
                <a:gd name="T23" fmla="*/ 0 h 836"/>
                <a:gd name="T24" fmla="*/ 0 w 1310"/>
                <a:gd name="T25" fmla="*/ 0 h 836"/>
                <a:gd name="T26" fmla="*/ 0 w 1310"/>
                <a:gd name="T27" fmla="*/ 0 h 836"/>
                <a:gd name="T28" fmla="*/ 0 w 1310"/>
                <a:gd name="T29" fmla="*/ 0 h 836"/>
                <a:gd name="T30" fmla="*/ 0 w 1310"/>
                <a:gd name="T31" fmla="*/ 0 h 836"/>
                <a:gd name="T32" fmla="*/ 0 w 1310"/>
                <a:gd name="T33" fmla="*/ 0 h 836"/>
                <a:gd name="T34" fmla="*/ 0 w 1310"/>
                <a:gd name="T35" fmla="*/ 0 h 836"/>
                <a:gd name="T36" fmla="*/ 0 w 1310"/>
                <a:gd name="T37" fmla="*/ 0 h 836"/>
                <a:gd name="T38" fmla="*/ 0 w 1310"/>
                <a:gd name="T39" fmla="*/ 0 h 836"/>
                <a:gd name="T40" fmla="*/ 0 w 1310"/>
                <a:gd name="T41" fmla="*/ 0 h 836"/>
                <a:gd name="T42" fmla="*/ 0 w 1310"/>
                <a:gd name="T43" fmla="*/ 0 h 836"/>
                <a:gd name="T44" fmla="*/ 0 w 1310"/>
                <a:gd name="T45" fmla="*/ 0 h 836"/>
                <a:gd name="T46" fmla="*/ 0 w 1310"/>
                <a:gd name="T47" fmla="*/ 0 h 836"/>
                <a:gd name="T48" fmla="*/ 0 w 1310"/>
                <a:gd name="T49" fmla="*/ 0 h 836"/>
                <a:gd name="T50" fmla="*/ 0 w 1310"/>
                <a:gd name="T51" fmla="*/ 0 h 836"/>
                <a:gd name="T52" fmla="*/ 0 w 1310"/>
                <a:gd name="T53" fmla="*/ 0 h 836"/>
                <a:gd name="T54" fmla="*/ 0 w 1310"/>
                <a:gd name="T55" fmla="*/ 0 h 836"/>
                <a:gd name="T56" fmla="*/ 0 w 1310"/>
                <a:gd name="T57" fmla="*/ 0 h 836"/>
                <a:gd name="T58" fmla="*/ 0 w 1310"/>
                <a:gd name="T59" fmla="*/ 0 h 836"/>
                <a:gd name="T60" fmla="*/ 0 w 1310"/>
                <a:gd name="T61" fmla="*/ 0 h 836"/>
                <a:gd name="T62" fmla="*/ 0 w 1310"/>
                <a:gd name="T63" fmla="*/ 0 h 836"/>
                <a:gd name="T64" fmla="*/ 0 w 1310"/>
                <a:gd name="T65" fmla="*/ 0 h 836"/>
                <a:gd name="T66" fmla="*/ 0 w 1310"/>
                <a:gd name="T67" fmla="*/ 0 h 836"/>
                <a:gd name="T68" fmla="*/ 0 w 1310"/>
                <a:gd name="T69" fmla="*/ 0 h 836"/>
                <a:gd name="T70" fmla="*/ 0 w 1310"/>
                <a:gd name="T71" fmla="*/ 0 h 836"/>
                <a:gd name="T72" fmla="*/ 0 w 1310"/>
                <a:gd name="T73" fmla="*/ 0 h 836"/>
                <a:gd name="T74" fmla="*/ 0 w 1310"/>
                <a:gd name="T75" fmla="*/ 0 h 836"/>
                <a:gd name="T76" fmla="*/ 0 w 1310"/>
                <a:gd name="T77" fmla="*/ 0 h 836"/>
                <a:gd name="T78" fmla="*/ 0 w 1310"/>
                <a:gd name="T79" fmla="*/ 0 h 836"/>
                <a:gd name="T80" fmla="*/ 0 w 1310"/>
                <a:gd name="T81" fmla="*/ 0 h 836"/>
                <a:gd name="T82" fmla="*/ 0 w 1310"/>
                <a:gd name="T83" fmla="*/ 0 h 836"/>
                <a:gd name="T84" fmla="*/ 0 w 1310"/>
                <a:gd name="T85" fmla="*/ 0 h 836"/>
                <a:gd name="T86" fmla="*/ 0 w 1310"/>
                <a:gd name="T87" fmla="*/ 0 h 836"/>
                <a:gd name="T88" fmla="*/ 0 w 1310"/>
                <a:gd name="T89" fmla="*/ 0 h 836"/>
                <a:gd name="T90" fmla="*/ 0 w 1310"/>
                <a:gd name="T91" fmla="*/ 0 h 836"/>
                <a:gd name="T92" fmla="*/ 0 w 1310"/>
                <a:gd name="T93" fmla="*/ 0 h 836"/>
                <a:gd name="T94" fmla="*/ 0 w 1310"/>
                <a:gd name="T95" fmla="*/ 0 h 836"/>
                <a:gd name="T96" fmla="*/ 0 w 1310"/>
                <a:gd name="T97" fmla="*/ 0 h 836"/>
                <a:gd name="T98" fmla="*/ 0 w 1310"/>
                <a:gd name="T99" fmla="*/ 0 h 8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10"/>
                <a:gd name="T151" fmla="*/ 0 h 836"/>
                <a:gd name="T152" fmla="*/ 1310 w 1310"/>
                <a:gd name="T153" fmla="*/ 836 h 8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10" h="836">
                  <a:moveTo>
                    <a:pt x="1103" y="371"/>
                  </a:moveTo>
                  <a:lnTo>
                    <a:pt x="1089" y="336"/>
                  </a:lnTo>
                  <a:lnTo>
                    <a:pt x="1072" y="303"/>
                  </a:lnTo>
                  <a:lnTo>
                    <a:pt x="1055" y="269"/>
                  </a:lnTo>
                  <a:lnTo>
                    <a:pt x="1035" y="235"/>
                  </a:lnTo>
                  <a:lnTo>
                    <a:pt x="1015" y="203"/>
                  </a:lnTo>
                  <a:lnTo>
                    <a:pt x="993" y="172"/>
                  </a:lnTo>
                  <a:lnTo>
                    <a:pt x="971" y="143"/>
                  </a:lnTo>
                  <a:lnTo>
                    <a:pt x="948" y="115"/>
                  </a:lnTo>
                  <a:lnTo>
                    <a:pt x="924" y="89"/>
                  </a:lnTo>
                  <a:lnTo>
                    <a:pt x="900" y="67"/>
                  </a:lnTo>
                  <a:lnTo>
                    <a:pt x="888" y="57"/>
                  </a:lnTo>
                  <a:lnTo>
                    <a:pt x="876" y="47"/>
                  </a:lnTo>
                  <a:lnTo>
                    <a:pt x="864" y="38"/>
                  </a:lnTo>
                  <a:lnTo>
                    <a:pt x="852" y="30"/>
                  </a:lnTo>
                  <a:lnTo>
                    <a:pt x="840" y="23"/>
                  </a:lnTo>
                  <a:lnTo>
                    <a:pt x="828" y="17"/>
                  </a:lnTo>
                  <a:lnTo>
                    <a:pt x="816" y="12"/>
                  </a:lnTo>
                  <a:lnTo>
                    <a:pt x="805" y="8"/>
                  </a:lnTo>
                  <a:lnTo>
                    <a:pt x="793" y="3"/>
                  </a:lnTo>
                  <a:lnTo>
                    <a:pt x="781" y="1"/>
                  </a:lnTo>
                  <a:lnTo>
                    <a:pt x="771" y="0"/>
                  </a:lnTo>
                  <a:lnTo>
                    <a:pt x="760" y="0"/>
                  </a:lnTo>
                  <a:lnTo>
                    <a:pt x="740" y="0"/>
                  </a:lnTo>
                  <a:lnTo>
                    <a:pt x="722" y="1"/>
                  </a:lnTo>
                  <a:lnTo>
                    <a:pt x="702" y="2"/>
                  </a:lnTo>
                  <a:lnTo>
                    <a:pt x="683" y="4"/>
                  </a:lnTo>
                  <a:lnTo>
                    <a:pt x="662" y="8"/>
                  </a:lnTo>
                  <a:lnTo>
                    <a:pt x="643" y="11"/>
                  </a:lnTo>
                  <a:lnTo>
                    <a:pt x="622" y="15"/>
                  </a:lnTo>
                  <a:lnTo>
                    <a:pt x="602" y="19"/>
                  </a:lnTo>
                  <a:lnTo>
                    <a:pt x="562" y="29"/>
                  </a:lnTo>
                  <a:lnTo>
                    <a:pt x="521" y="40"/>
                  </a:lnTo>
                  <a:lnTo>
                    <a:pt x="500" y="47"/>
                  </a:lnTo>
                  <a:lnTo>
                    <a:pt x="480" y="55"/>
                  </a:lnTo>
                  <a:lnTo>
                    <a:pt x="459" y="63"/>
                  </a:lnTo>
                  <a:lnTo>
                    <a:pt x="440" y="71"/>
                  </a:lnTo>
                  <a:lnTo>
                    <a:pt x="419" y="80"/>
                  </a:lnTo>
                  <a:lnTo>
                    <a:pt x="400" y="89"/>
                  </a:lnTo>
                  <a:lnTo>
                    <a:pt x="380" y="100"/>
                  </a:lnTo>
                  <a:lnTo>
                    <a:pt x="361" y="110"/>
                  </a:lnTo>
                  <a:lnTo>
                    <a:pt x="342" y="121"/>
                  </a:lnTo>
                  <a:lnTo>
                    <a:pt x="324" y="133"/>
                  </a:lnTo>
                  <a:lnTo>
                    <a:pt x="306" y="145"/>
                  </a:lnTo>
                  <a:lnTo>
                    <a:pt x="287" y="157"/>
                  </a:lnTo>
                  <a:lnTo>
                    <a:pt x="270" y="169"/>
                  </a:lnTo>
                  <a:lnTo>
                    <a:pt x="253" y="183"/>
                  </a:lnTo>
                  <a:lnTo>
                    <a:pt x="236" y="196"/>
                  </a:lnTo>
                  <a:lnTo>
                    <a:pt x="220" y="210"/>
                  </a:lnTo>
                  <a:lnTo>
                    <a:pt x="204" y="225"/>
                  </a:lnTo>
                  <a:lnTo>
                    <a:pt x="190" y="240"/>
                  </a:lnTo>
                  <a:lnTo>
                    <a:pt x="175" y="255"/>
                  </a:lnTo>
                  <a:lnTo>
                    <a:pt x="161" y="272"/>
                  </a:lnTo>
                  <a:lnTo>
                    <a:pt x="151" y="284"/>
                  </a:lnTo>
                  <a:lnTo>
                    <a:pt x="141" y="297"/>
                  </a:lnTo>
                  <a:lnTo>
                    <a:pt x="131" y="311"/>
                  </a:lnTo>
                  <a:lnTo>
                    <a:pt x="122" y="325"/>
                  </a:lnTo>
                  <a:lnTo>
                    <a:pt x="113" y="340"/>
                  </a:lnTo>
                  <a:lnTo>
                    <a:pt x="105" y="356"/>
                  </a:lnTo>
                  <a:lnTo>
                    <a:pt x="97" y="371"/>
                  </a:lnTo>
                  <a:lnTo>
                    <a:pt x="90" y="387"/>
                  </a:lnTo>
                  <a:lnTo>
                    <a:pt x="77" y="420"/>
                  </a:lnTo>
                  <a:lnTo>
                    <a:pt x="65" y="454"/>
                  </a:lnTo>
                  <a:lnTo>
                    <a:pt x="54" y="490"/>
                  </a:lnTo>
                  <a:lnTo>
                    <a:pt x="45" y="527"/>
                  </a:lnTo>
                  <a:lnTo>
                    <a:pt x="37" y="565"/>
                  </a:lnTo>
                  <a:lnTo>
                    <a:pt x="31" y="603"/>
                  </a:lnTo>
                  <a:lnTo>
                    <a:pt x="24" y="642"/>
                  </a:lnTo>
                  <a:lnTo>
                    <a:pt x="19" y="681"/>
                  </a:lnTo>
                  <a:lnTo>
                    <a:pt x="9" y="758"/>
                  </a:lnTo>
                  <a:lnTo>
                    <a:pt x="0" y="836"/>
                  </a:lnTo>
                  <a:lnTo>
                    <a:pt x="19" y="834"/>
                  </a:lnTo>
                  <a:lnTo>
                    <a:pt x="36" y="832"/>
                  </a:lnTo>
                  <a:lnTo>
                    <a:pt x="53" y="829"/>
                  </a:lnTo>
                  <a:lnTo>
                    <a:pt x="71" y="825"/>
                  </a:lnTo>
                  <a:lnTo>
                    <a:pt x="106" y="817"/>
                  </a:lnTo>
                  <a:lnTo>
                    <a:pt x="141" y="808"/>
                  </a:lnTo>
                  <a:lnTo>
                    <a:pt x="209" y="786"/>
                  </a:lnTo>
                  <a:lnTo>
                    <a:pt x="278" y="765"/>
                  </a:lnTo>
                  <a:lnTo>
                    <a:pt x="313" y="755"/>
                  </a:lnTo>
                  <a:lnTo>
                    <a:pt x="348" y="747"/>
                  </a:lnTo>
                  <a:lnTo>
                    <a:pt x="365" y="743"/>
                  </a:lnTo>
                  <a:lnTo>
                    <a:pt x="382" y="740"/>
                  </a:lnTo>
                  <a:lnTo>
                    <a:pt x="400" y="738"/>
                  </a:lnTo>
                  <a:lnTo>
                    <a:pt x="417" y="736"/>
                  </a:lnTo>
                  <a:lnTo>
                    <a:pt x="435" y="735"/>
                  </a:lnTo>
                  <a:lnTo>
                    <a:pt x="452" y="734"/>
                  </a:lnTo>
                  <a:lnTo>
                    <a:pt x="471" y="734"/>
                  </a:lnTo>
                  <a:lnTo>
                    <a:pt x="488" y="735"/>
                  </a:lnTo>
                  <a:lnTo>
                    <a:pt x="505" y="737"/>
                  </a:lnTo>
                  <a:lnTo>
                    <a:pt x="524" y="739"/>
                  </a:lnTo>
                  <a:lnTo>
                    <a:pt x="542" y="743"/>
                  </a:lnTo>
                  <a:lnTo>
                    <a:pt x="560" y="747"/>
                  </a:lnTo>
                  <a:lnTo>
                    <a:pt x="596" y="758"/>
                  </a:lnTo>
                  <a:lnTo>
                    <a:pt x="633" y="769"/>
                  </a:lnTo>
                  <a:lnTo>
                    <a:pt x="669" y="780"/>
                  </a:lnTo>
                  <a:lnTo>
                    <a:pt x="707" y="790"/>
                  </a:lnTo>
                  <a:lnTo>
                    <a:pt x="745" y="800"/>
                  </a:lnTo>
                  <a:lnTo>
                    <a:pt x="783" y="810"/>
                  </a:lnTo>
                  <a:lnTo>
                    <a:pt x="821" y="818"/>
                  </a:lnTo>
                  <a:lnTo>
                    <a:pt x="859" y="825"/>
                  </a:lnTo>
                  <a:lnTo>
                    <a:pt x="876" y="828"/>
                  </a:lnTo>
                  <a:lnTo>
                    <a:pt x="894" y="829"/>
                  </a:lnTo>
                  <a:lnTo>
                    <a:pt x="911" y="830"/>
                  </a:lnTo>
                  <a:lnTo>
                    <a:pt x="928" y="830"/>
                  </a:lnTo>
                  <a:lnTo>
                    <a:pt x="945" y="829"/>
                  </a:lnTo>
                  <a:lnTo>
                    <a:pt x="962" y="828"/>
                  </a:lnTo>
                  <a:lnTo>
                    <a:pt x="978" y="825"/>
                  </a:lnTo>
                  <a:lnTo>
                    <a:pt x="993" y="822"/>
                  </a:lnTo>
                  <a:lnTo>
                    <a:pt x="1010" y="818"/>
                  </a:lnTo>
                  <a:lnTo>
                    <a:pt x="1025" y="814"/>
                  </a:lnTo>
                  <a:lnTo>
                    <a:pt x="1040" y="809"/>
                  </a:lnTo>
                  <a:lnTo>
                    <a:pt x="1056" y="803"/>
                  </a:lnTo>
                  <a:lnTo>
                    <a:pt x="1070" y="796"/>
                  </a:lnTo>
                  <a:lnTo>
                    <a:pt x="1085" y="789"/>
                  </a:lnTo>
                  <a:lnTo>
                    <a:pt x="1099" y="781"/>
                  </a:lnTo>
                  <a:lnTo>
                    <a:pt x="1113" y="773"/>
                  </a:lnTo>
                  <a:lnTo>
                    <a:pt x="1127" y="765"/>
                  </a:lnTo>
                  <a:lnTo>
                    <a:pt x="1141" y="755"/>
                  </a:lnTo>
                  <a:lnTo>
                    <a:pt x="1153" y="746"/>
                  </a:lnTo>
                  <a:lnTo>
                    <a:pt x="1167" y="736"/>
                  </a:lnTo>
                  <a:lnTo>
                    <a:pt x="1191" y="714"/>
                  </a:lnTo>
                  <a:lnTo>
                    <a:pt x="1215" y="692"/>
                  </a:lnTo>
                  <a:lnTo>
                    <a:pt x="1237" y="668"/>
                  </a:lnTo>
                  <a:lnTo>
                    <a:pt x="1259" y="644"/>
                  </a:lnTo>
                  <a:lnTo>
                    <a:pt x="1278" y="618"/>
                  </a:lnTo>
                  <a:lnTo>
                    <a:pt x="1297" y="593"/>
                  </a:lnTo>
                  <a:lnTo>
                    <a:pt x="1303" y="582"/>
                  </a:lnTo>
                  <a:lnTo>
                    <a:pt x="1307" y="573"/>
                  </a:lnTo>
                  <a:lnTo>
                    <a:pt x="1309" y="564"/>
                  </a:lnTo>
                  <a:lnTo>
                    <a:pt x="1310" y="555"/>
                  </a:lnTo>
                  <a:lnTo>
                    <a:pt x="1310" y="546"/>
                  </a:lnTo>
                  <a:lnTo>
                    <a:pt x="1308" y="538"/>
                  </a:lnTo>
                  <a:lnTo>
                    <a:pt x="1305" y="531"/>
                  </a:lnTo>
                  <a:lnTo>
                    <a:pt x="1301" y="524"/>
                  </a:lnTo>
                  <a:lnTo>
                    <a:pt x="1296" y="517"/>
                  </a:lnTo>
                  <a:lnTo>
                    <a:pt x="1290" y="510"/>
                  </a:lnTo>
                  <a:lnTo>
                    <a:pt x="1282" y="503"/>
                  </a:lnTo>
                  <a:lnTo>
                    <a:pt x="1274" y="497"/>
                  </a:lnTo>
                  <a:lnTo>
                    <a:pt x="1257" y="485"/>
                  </a:lnTo>
                  <a:lnTo>
                    <a:pt x="1237" y="474"/>
                  </a:lnTo>
                  <a:lnTo>
                    <a:pt x="1195" y="451"/>
                  </a:lnTo>
                  <a:lnTo>
                    <a:pt x="1155" y="428"/>
                  </a:lnTo>
                  <a:lnTo>
                    <a:pt x="1146" y="421"/>
                  </a:lnTo>
                  <a:lnTo>
                    <a:pt x="1137" y="415"/>
                  </a:lnTo>
                  <a:lnTo>
                    <a:pt x="1130" y="408"/>
                  </a:lnTo>
                  <a:lnTo>
                    <a:pt x="1122" y="402"/>
                  </a:lnTo>
                  <a:lnTo>
                    <a:pt x="1115" y="395"/>
                  </a:lnTo>
                  <a:lnTo>
                    <a:pt x="1110" y="387"/>
                  </a:lnTo>
                  <a:lnTo>
                    <a:pt x="1106" y="379"/>
                  </a:lnTo>
                  <a:lnTo>
                    <a:pt x="1103" y="371"/>
                  </a:lnTo>
                  <a:close/>
                </a:path>
              </a:pathLst>
            </a:custGeom>
            <a:solidFill>
              <a:srgbClr val="CFC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09" name="Freeform 677"/>
            <p:cNvSpPr>
              <a:spLocks/>
            </p:cNvSpPr>
            <p:nvPr/>
          </p:nvSpPr>
          <p:spPr bwMode="auto">
            <a:xfrm>
              <a:off x="2861" y="1531"/>
              <a:ext cx="23" cy="27"/>
            </a:xfrm>
            <a:custGeom>
              <a:avLst/>
              <a:gdLst>
                <a:gd name="T0" fmla="*/ 0 w 381"/>
                <a:gd name="T1" fmla="*/ 0 h 425"/>
                <a:gd name="T2" fmla="*/ 0 w 381"/>
                <a:gd name="T3" fmla="*/ 0 h 425"/>
                <a:gd name="T4" fmla="*/ 0 w 381"/>
                <a:gd name="T5" fmla="*/ 0 h 425"/>
                <a:gd name="T6" fmla="*/ 0 w 381"/>
                <a:gd name="T7" fmla="*/ 0 h 425"/>
                <a:gd name="T8" fmla="*/ 0 w 381"/>
                <a:gd name="T9" fmla="*/ 0 h 425"/>
                <a:gd name="T10" fmla="*/ 0 w 381"/>
                <a:gd name="T11" fmla="*/ 0 h 425"/>
                <a:gd name="T12" fmla="*/ 0 w 381"/>
                <a:gd name="T13" fmla="*/ 0 h 425"/>
                <a:gd name="T14" fmla="*/ 0 w 381"/>
                <a:gd name="T15" fmla="*/ 0 h 425"/>
                <a:gd name="T16" fmla="*/ 0 w 381"/>
                <a:gd name="T17" fmla="*/ 0 h 425"/>
                <a:gd name="T18" fmla="*/ 0 w 381"/>
                <a:gd name="T19" fmla="*/ 0 h 425"/>
                <a:gd name="T20" fmla="*/ 0 w 381"/>
                <a:gd name="T21" fmla="*/ 0 h 425"/>
                <a:gd name="T22" fmla="*/ 0 w 381"/>
                <a:gd name="T23" fmla="*/ 0 h 425"/>
                <a:gd name="T24" fmla="*/ 0 w 381"/>
                <a:gd name="T25" fmla="*/ 0 h 425"/>
                <a:gd name="T26" fmla="*/ 0 w 381"/>
                <a:gd name="T27" fmla="*/ 0 h 425"/>
                <a:gd name="T28" fmla="*/ 0 w 381"/>
                <a:gd name="T29" fmla="*/ 0 h 425"/>
                <a:gd name="T30" fmla="*/ 0 w 381"/>
                <a:gd name="T31" fmla="*/ 0 h 425"/>
                <a:gd name="T32" fmla="*/ 0 w 381"/>
                <a:gd name="T33" fmla="*/ 0 h 425"/>
                <a:gd name="T34" fmla="*/ 0 w 381"/>
                <a:gd name="T35" fmla="*/ 0 h 425"/>
                <a:gd name="T36" fmla="*/ 0 w 381"/>
                <a:gd name="T37" fmla="*/ 0 h 425"/>
                <a:gd name="T38" fmla="*/ 0 w 381"/>
                <a:gd name="T39" fmla="*/ 0 h 425"/>
                <a:gd name="T40" fmla="*/ 0 w 381"/>
                <a:gd name="T41" fmla="*/ 0 h 425"/>
                <a:gd name="T42" fmla="*/ 0 w 381"/>
                <a:gd name="T43" fmla="*/ 0 h 425"/>
                <a:gd name="T44" fmla="*/ 0 w 381"/>
                <a:gd name="T45" fmla="*/ 0 h 425"/>
                <a:gd name="T46" fmla="*/ 0 w 381"/>
                <a:gd name="T47" fmla="*/ 0 h 425"/>
                <a:gd name="T48" fmla="*/ 0 w 381"/>
                <a:gd name="T49" fmla="*/ 0 h 425"/>
                <a:gd name="T50" fmla="*/ 0 w 381"/>
                <a:gd name="T51" fmla="*/ 0 h 425"/>
                <a:gd name="T52" fmla="*/ 0 w 381"/>
                <a:gd name="T53" fmla="*/ 0 h 425"/>
                <a:gd name="T54" fmla="*/ 0 w 381"/>
                <a:gd name="T55" fmla="*/ 0 h 425"/>
                <a:gd name="T56" fmla="*/ 0 w 381"/>
                <a:gd name="T57" fmla="*/ 0 h 425"/>
                <a:gd name="T58" fmla="*/ 0 w 381"/>
                <a:gd name="T59" fmla="*/ 0 h 425"/>
                <a:gd name="T60" fmla="*/ 0 w 381"/>
                <a:gd name="T61" fmla="*/ 0 h 425"/>
                <a:gd name="T62" fmla="*/ 0 w 381"/>
                <a:gd name="T63" fmla="*/ 0 h 425"/>
                <a:gd name="T64" fmla="*/ 0 w 381"/>
                <a:gd name="T65" fmla="*/ 0 h 425"/>
                <a:gd name="T66" fmla="*/ 0 w 381"/>
                <a:gd name="T67" fmla="*/ 0 h 425"/>
                <a:gd name="T68" fmla="*/ 0 w 381"/>
                <a:gd name="T69" fmla="*/ 0 h 425"/>
                <a:gd name="T70" fmla="*/ 0 w 381"/>
                <a:gd name="T71" fmla="*/ 0 h 425"/>
                <a:gd name="T72" fmla="*/ 0 w 381"/>
                <a:gd name="T73" fmla="*/ 0 h 425"/>
                <a:gd name="T74" fmla="*/ 0 w 381"/>
                <a:gd name="T75" fmla="*/ 0 h 425"/>
                <a:gd name="T76" fmla="*/ 0 w 381"/>
                <a:gd name="T77" fmla="*/ 0 h 425"/>
                <a:gd name="T78" fmla="*/ 0 w 381"/>
                <a:gd name="T79" fmla="*/ 0 h 425"/>
                <a:gd name="T80" fmla="*/ 0 w 381"/>
                <a:gd name="T81" fmla="*/ 0 h 425"/>
                <a:gd name="T82" fmla="*/ 0 w 381"/>
                <a:gd name="T83" fmla="*/ 0 h 425"/>
                <a:gd name="T84" fmla="*/ 0 w 381"/>
                <a:gd name="T85" fmla="*/ 0 h 425"/>
                <a:gd name="T86" fmla="*/ 0 w 381"/>
                <a:gd name="T87" fmla="*/ 0 h 425"/>
                <a:gd name="T88" fmla="*/ 0 w 381"/>
                <a:gd name="T89" fmla="*/ 0 h 425"/>
                <a:gd name="T90" fmla="*/ 0 w 381"/>
                <a:gd name="T91" fmla="*/ 0 h 425"/>
                <a:gd name="T92" fmla="*/ 0 w 381"/>
                <a:gd name="T93" fmla="*/ 0 h 425"/>
                <a:gd name="T94" fmla="*/ 0 w 381"/>
                <a:gd name="T95" fmla="*/ 0 h 425"/>
                <a:gd name="T96" fmla="*/ 0 w 381"/>
                <a:gd name="T97" fmla="*/ 0 h 4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81"/>
                <a:gd name="T148" fmla="*/ 0 h 425"/>
                <a:gd name="T149" fmla="*/ 381 w 381"/>
                <a:gd name="T150" fmla="*/ 425 h 4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81" h="425">
                  <a:moveTo>
                    <a:pt x="2" y="78"/>
                  </a:moveTo>
                  <a:lnTo>
                    <a:pt x="4" y="77"/>
                  </a:lnTo>
                  <a:lnTo>
                    <a:pt x="10" y="78"/>
                  </a:lnTo>
                  <a:lnTo>
                    <a:pt x="18" y="78"/>
                  </a:lnTo>
                  <a:lnTo>
                    <a:pt x="26" y="80"/>
                  </a:lnTo>
                  <a:lnTo>
                    <a:pt x="34" y="82"/>
                  </a:lnTo>
                  <a:lnTo>
                    <a:pt x="44" y="86"/>
                  </a:lnTo>
                  <a:lnTo>
                    <a:pt x="53" y="91"/>
                  </a:lnTo>
                  <a:lnTo>
                    <a:pt x="63" y="96"/>
                  </a:lnTo>
                  <a:lnTo>
                    <a:pt x="73" y="102"/>
                  </a:lnTo>
                  <a:lnTo>
                    <a:pt x="84" y="109"/>
                  </a:lnTo>
                  <a:lnTo>
                    <a:pt x="95" y="117"/>
                  </a:lnTo>
                  <a:lnTo>
                    <a:pt x="105" y="125"/>
                  </a:lnTo>
                  <a:lnTo>
                    <a:pt x="116" y="135"/>
                  </a:lnTo>
                  <a:lnTo>
                    <a:pt x="139" y="156"/>
                  </a:lnTo>
                  <a:lnTo>
                    <a:pt x="160" y="180"/>
                  </a:lnTo>
                  <a:lnTo>
                    <a:pt x="182" y="205"/>
                  </a:lnTo>
                  <a:lnTo>
                    <a:pt x="204" y="234"/>
                  </a:lnTo>
                  <a:lnTo>
                    <a:pt x="224" y="264"/>
                  </a:lnTo>
                  <a:lnTo>
                    <a:pt x="244" y="294"/>
                  </a:lnTo>
                  <a:lnTo>
                    <a:pt x="262" y="326"/>
                  </a:lnTo>
                  <a:lnTo>
                    <a:pt x="279" y="359"/>
                  </a:lnTo>
                  <a:lnTo>
                    <a:pt x="295" y="392"/>
                  </a:lnTo>
                  <a:lnTo>
                    <a:pt x="309" y="425"/>
                  </a:lnTo>
                  <a:lnTo>
                    <a:pt x="381" y="396"/>
                  </a:lnTo>
                  <a:lnTo>
                    <a:pt x="365" y="360"/>
                  </a:lnTo>
                  <a:lnTo>
                    <a:pt x="349" y="324"/>
                  </a:lnTo>
                  <a:lnTo>
                    <a:pt x="331" y="289"/>
                  </a:lnTo>
                  <a:lnTo>
                    <a:pt x="310" y="255"/>
                  </a:lnTo>
                  <a:lnTo>
                    <a:pt x="289" y="221"/>
                  </a:lnTo>
                  <a:lnTo>
                    <a:pt x="266" y="188"/>
                  </a:lnTo>
                  <a:lnTo>
                    <a:pt x="244" y="157"/>
                  </a:lnTo>
                  <a:lnTo>
                    <a:pt x="219" y="128"/>
                  </a:lnTo>
                  <a:lnTo>
                    <a:pt x="193" y="102"/>
                  </a:lnTo>
                  <a:lnTo>
                    <a:pt x="169" y="77"/>
                  </a:lnTo>
                  <a:lnTo>
                    <a:pt x="154" y="66"/>
                  </a:lnTo>
                  <a:lnTo>
                    <a:pt x="142" y="56"/>
                  </a:lnTo>
                  <a:lnTo>
                    <a:pt x="129" y="46"/>
                  </a:lnTo>
                  <a:lnTo>
                    <a:pt x="114" y="36"/>
                  </a:lnTo>
                  <a:lnTo>
                    <a:pt x="101" y="28"/>
                  </a:lnTo>
                  <a:lnTo>
                    <a:pt x="87" y="21"/>
                  </a:lnTo>
                  <a:lnTo>
                    <a:pt x="73" y="15"/>
                  </a:lnTo>
                  <a:lnTo>
                    <a:pt x="59" y="10"/>
                  </a:lnTo>
                  <a:lnTo>
                    <a:pt x="44" y="6"/>
                  </a:lnTo>
                  <a:lnTo>
                    <a:pt x="29" y="2"/>
                  </a:lnTo>
                  <a:lnTo>
                    <a:pt x="15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0" name="Freeform 678"/>
            <p:cNvSpPr>
              <a:spLocks/>
            </p:cNvSpPr>
            <p:nvPr/>
          </p:nvSpPr>
          <p:spPr bwMode="auto">
            <a:xfrm>
              <a:off x="2822" y="1531"/>
              <a:ext cx="39" cy="21"/>
            </a:xfrm>
            <a:custGeom>
              <a:avLst/>
              <a:gdLst>
                <a:gd name="T0" fmla="*/ 0 w 629"/>
                <a:gd name="T1" fmla="*/ 0 h 335"/>
                <a:gd name="T2" fmla="*/ 0 w 629"/>
                <a:gd name="T3" fmla="*/ 0 h 335"/>
                <a:gd name="T4" fmla="*/ 0 w 629"/>
                <a:gd name="T5" fmla="*/ 0 h 335"/>
                <a:gd name="T6" fmla="*/ 0 w 629"/>
                <a:gd name="T7" fmla="*/ 0 h 335"/>
                <a:gd name="T8" fmla="*/ 0 w 629"/>
                <a:gd name="T9" fmla="*/ 0 h 335"/>
                <a:gd name="T10" fmla="*/ 0 w 629"/>
                <a:gd name="T11" fmla="*/ 0 h 335"/>
                <a:gd name="T12" fmla="*/ 0 w 629"/>
                <a:gd name="T13" fmla="*/ 0 h 335"/>
                <a:gd name="T14" fmla="*/ 0 w 629"/>
                <a:gd name="T15" fmla="*/ 0 h 335"/>
                <a:gd name="T16" fmla="*/ 0 w 629"/>
                <a:gd name="T17" fmla="*/ 0 h 335"/>
                <a:gd name="T18" fmla="*/ 0 w 629"/>
                <a:gd name="T19" fmla="*/ 0 h 335"/>
                <a:gd name="T20" fmla="*/ 0 w 629"/>
                <a:gd name="T21" fmla="*/ 0 h 335"/>
                <a:gd name="T22" fmla="*/ 0 w 629"/>
                <a:gd name="T23" fmla="*/ 0 h 335"/>
                <a:gd name="T24" fmla="*/ 0 w 629"/>
                <a:gd name="T25" fmla="*/ 0 h 335"/>
                <a:gd name="T26" fmla="*/ 0 w 629"/>
                <a:gd name="T27" fmla="*/ 0 h 335"/>
                <a:gd name="T28" fmla="*/ 0 w 629"/>
                <a:gd name="T29" fmla="*/ 0 h 335"/>
                <a:gd name="T30" fmla="*/ 0 w 629"/>
                <a:gd name="T31" fmla="*/ 0 h 335"/>
                <a:gd name="T32" fmla="*/ 0 w 629"/>
                <a:gd name="T33" fmla="*/ 0 h 335"/>
                <a:gd name="T34" fmla="*/ 0 w 629"/>
                <a:gd name="T35" fmla="*/ 0 h 335"/>
                <a:gd name="T36" fmla="*/ 0 w 629"/>
                <a:gd name="T37" fmla="*/ 0 h 335"/>
                <a:gd name="T38" fmla="*/ 0 w 629"/>
                <a:gd name="T39" fmla="*/ 0 h 335"/>
                <a:gd name="T40" fmla="*/ 0 w 629"/>
                <a:gd name="T41" fmla="*/ 0 h 335"/>
                <a:gd name="T42" fmla="*/ 0 w 629"/>
                <a:gd name="T43" fmla="*/ 0 h 335"/>
                <a:gd name="T44" fmla="*/ 0 w 629"/>
                <a:gd name="T45" fmla="*/ 0 h 335"/>
                <a:gd name="T46" fmla="*/ 0 w 629"/>
                <a:gd name="T47" fmla="*/ 0 h 335"/>
                <a:gd name="T48" fmla="*/ 0 w 629"/>
                <a:gd name="T49" fmla="*/ 0 h 335"/>
                <a:gd name="T50" fmla="*/ 0 w 629"/>
                <a:gd name="T51" fmla="*/ 0 h 335"/>
                <a:gd name="T52" fmla="*/ 0 w 629"/>
                <a:gd name="T53" fmla="*/ 0 h 335"/>
                <a:gd name="T54" fmla="*/ 0 w 629"/>
                <a:gd name="T55" fmla="*/ 0 h 335"/>
                <a:gd name="T56" fmla="*/ 0 w 629"/>
                <a:gd name="T57" fmla="*/ 0 h 335"/>
                <a:gd name="T58" fmla="*/ 0 w 629"/>
                <a:gd name="T59" fmla="*/ 0 h 335"/>
                <a:gd name="T60" fmla="*/ 0 w 629"/>
                <a:gd name="T61" fmla="*/ 0 h 335"/>
                <a:gd name="T62" fmla="*/ 0 w 629"/>
                <a:gd name="T63" fmla="*/ 0 h 3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9"/>
                <a:gd name="T97" fmla="*/ 0 h 335"/>
                <a:gd name="T98" fmla="*/ 629 w 629"/>
                <a:gd name="T99" fmla="*/ 335 h 3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9" h="335">
                  <a:moveTo>
                    <a:pt x="60" y="335"/>
                  </a:moveTo>
                  <a:lnTo>
                    <a:pt x="60" y="335"/>
                  </a:lnTo>
                  <a:lnTo>
                    <a:pt x="73" y="320"/>
                  </a:lnTo>
                  <a:lnTo>
                    <a:pt x="86" y="306"/>
                  </a:lnTo>
                  <a:lnTo>
                    <a:pt x="101" y="292"/>
                  </a:lnTo>
                  <a:lnTo>
                    <a:pt x="115" y="278"/>
                  </a:lnTo>
                  <a:lnTo>
                    <a:pt x="130" y="265"/>
                  </a:lnTo>
                  <a:lnTo>
                    <a:pt x="146" y="251"/>
                  </a:lnTo>
                  <a:lnTo>
                    <a:pt x="162" y="239"/>
                  </a:lnTo>
                  <a:lnTo>
                    <a:pt x="179" y="227"/>
                  </a:lnTo>
                  <a:lnTo>
                    <a:pt x="196" y="216"/>
                  </a:lnTo>
                  <a:lnTo>
                    <a:pt x="213" y="204"/>
                  </a:lnTo>
                  <a:lnTo>
                    <a:pt x="231" y="193"/>
                  </a:lnTo>
                  <a:lnTo>
                    <a:pt x="249" y="183"/>
                  </a:lnTo>
                  <a:lnTo>
                    <a:pt x="268" y="173"/>
                  </a:lnTo>
                  <a:lnTo>
                    <a:pt x="286" y="163"/>
                  </a:lnTo>
                  <a:lnTo>
                    <a:pt x="305" y="154"/>
                  </a:lnTo>
                  <a:lnTo>
                    <a:pt x="324" y="146"/>
                  </a:lnTo>
                  <a:lnTo>
                    <a:pt x="343" y="138"/>
                  </a:lnTo>
                  <a:lnTo>
                    <a:pt x="362" y="131"/>
                  </a:lnTo>
                  <a:lnTo>
                    <a:pt x="382" y="123"/>
                  </a:lnTo>
                  <a:lnTo>
                    <a:pt x="401" y="117"/>
                  </a:lnTo>
                  <a:lnTo>
                    <a:pt x="440" y="105"/>
                  </a:lnTo>
                  <a:lnTo>
                    <a:pt x="480" y="95"/>
                  </a:lnTo>
                  <a:lnTo>
                    <a:pt x="498" y="92"/>
                  </a:lnTo>
                  <a:lnTo>
                    <a:pt x="518" y="88"/>
                  </a:lnTo>
                  <a:lnTo>
                    <a:pt x="537" y="84"/>
                  </a:lnTo>
                  <a:lnTo>
                    <a:pt x="556" y="82"/>
                  </a:lnTo>
                  <a:lnTo>
                    <a:pt x="574" y="80"/>
                  </a:lnTo>
                  <a:lnTo>
                    <a:pt x="593" y="79"/>
                  </a:lnTo>
                  <a:lnTo>
                    <a:pt x="610" y="78"/>
                  </a:lnTo>
                  <a:lnTo>
                    <a:pt x="629" y="78"/>
                  </a:lnTo>
                  <a:lnTo>
                    <a:pt x="629" y="0"/>
                  </a:lnTo>
                  <a:lnTo>
                    <a:pt x="608" y="0"/>
                  </a:lnTo>
                  <a:lnTo>
                    <a:pt x="588" y="1"/>
                  </a:lnTo>
                  <a:lnTo>
                    <a:pt x="568" y="4"/>
                  </a:lnTo>
                  <a:lnTo>
                    <a:pt x="547" y="6"/>
                  </a:lnTo>
                  <a:lnTo>
                    <a:pt x="526" y="8"/>
                  </a:lnTo>
                  <a:lnTo>
                    <a:pt x="505" y="12"/>
                  </a:lnTo>
                  <a:lnTo>
                    <a:pt x="484" y="15"/>
                  </a:lnTo>
                  <a:lnTo>
                    <a:pt x="463" y="20"/>
                  </a:lnTo>
                  <a:lnTo>
                    <a:pt x="421" y="30"/>
                  </a:lnTo>
                  <a:lnTo>
                    <a:pt x="377" y="42"/>
                  </a:lnTo>
                  <a:lnTo>
                    <a:pt x="356" y="51"/>
                  </a:lnTo>
                  <a:lnTo>
                    <a:pt x="335" y="58"/>
                  </a:lnTo>
                  <a:lnTo>
                    <a:pt x="314" y="66"/>
                  </a:lnTo>
                  <a:lnTo>
                    <a:pt x="293" y="75"/>
                  </a:lnTo>
                  <a:lnTo>
                    <a:pt x="272" y="84"/>
                  </a:lnTo>
                  <a:lnTo>
                    <a:pt x="251" y="95"/>
                  </a:lnTo>
                  <a:lnTo>
                    <a:pt x="231" y="105"/>
                  </a:lnTo>
                  <a:lnTo>
                    <a:pt x="211" y="115"/>
                  </a:lnTo>
                  <a:lnTo>
                    <a:pt x="192" y="126"/>
                  </a:lnTo>
                  <a:lnTo>
                    <a:pt x="171" y="139"/>
                  </a:lnTo>
                  <a:lnTo>
                    <a:pt x="153" y="151"/>
                  </a:lnTo>
                  <a:lnTo>
                    <a:pt x="134" y="164"/>
                  </a:lnTo>
                  <a:lnTo>
                    <a:pt x="116" y="178"/>
                  </a:lnTo>
                  <a:lnTo>
                    <a:pt x="98" y="192"/>
                  </a:lnTo>
                  <a:lnTo>
                    <a:pt x="80" y="206"/>
                  </a:lnTo>
                  <a:lnTo>
                    <a:pt x="63" y="221"/>
                  </a:lnTo>
                  <a:lnTo>
                    <a:pt x="46" y="236"/>
                  </a:lnTo>
                  <a:lnTo>
                    <a:pt x="31" y="252"/>
                  </a:lnTo>
                  <a:lnTo>
                    <a:pt x="16" y="269"/>
                  </a:lnTo>
                  <a:lnTo>
                    <a:pt x="0" y="285"/>
                  </a:lnTo>
                  <a:lnTo>
                    <a:pt x="1" y="285"/>
                  </a:lnTo>
                  <a:lnTo>
                    <a:pt x="60" y="33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1" name="Freeform 679"/>
            <p:cNvSpPr>
              <a:spLocks/>
            </p:cNvSpPr>
            <p:nvPr/>
          </p:nvSpPr>
          <p:spPr bwMode="auto">
            <a:xfrm>
              <a:off x="2811" y="1549"/>
              <a:ext cx="14" cy="40"/>
            </a:xfrm>
            <a:custGeom>
              <a:avLst/>
              <a:gdLst>
                <a:gd name="T0" fmla="*/ 0 w 234"/>
                <a:gd name="T1" fmla="*/ 0 h 632"/>
                <a:gd name="T2" fmla="*/ 0 w 234"/>
                <a:gd name="T3" fmla="*/ 0 h 632"/>
                <a:gd name="T4" fmla="*/ 0 w 234"/>
                <a:gd name="T5" fmla="*/ 0 h 632"/>
                <a:gd name="T6" fmla="*/ 0 w 234"/>
                <a:gd name="T7" fmla="*/ 0 h 632"/>
                <a:gd name="T8" fmla="*/ 0 w 234"/>
                <a:gd name="T9" fmla="*/ 0 h 632"/>
                <a:gd name="T10" fmla="*/ 0 w 234"/>
                <a:gd name="T11" fmla="*/ 0 h 632"/>
                <a:gd name="T12" fmla="*/ 0 w 234"/>
                <a:gd name="T13" fmla="*/ 0 h 632"/>
                <a:gd name="T14" fmla="*/ 0 w 234"/>
                <a:gd name="T15" fmla="*/ 0 h 632"/>
                <a:gd name="T16" fmla="*/ 0 w 234"/>
                <a:gd name="T17" fmla="*/ 0 h 632"/>
                <a:gd name="T18" fmla="*/ 0 w 234"/>
                <a:gd name="T19" fmla="*/ 0 h 632"/>
                <a:gd name="T20" fmla="*/ 0 w 234"/>
                <a:gd name="T21" fmla="*/ 0 h 632"/>
                <a:gd name="T22" fmla="*/ 0 w 234"/>
                <a:gd name="T23" fmla="*/ 0 h 632"/>
                <a:gd name="T24" fmla="*/ 0 w 234"/>
                <a:gd name="T25" fmla="*/ 0 h 632"/>
                <a:gd name="T26" fmla="*/ 0 w 234"/>
                <a:gd name="T27" fmla="*/ 0 h 632"/>
                <a:gd name="T28" fmla="*/ 0 w 234"/>
                <a:gd name="T29" fmla="*/ 0 h 632"/>
                <a:gd name="T30" fmla="*/ 0 w 234"/>
                <a:gd name="T31" fmla="*/ 0 h 632"/>
                <a:gd name="T32" fmla="*/ 0 w 234"/>
                <a:gd name="T33" fmla="*/ 0 h 632"/>
                <a:gd name="T34" fmla="*/ 0 w 234"/>
                <a:gd name="T35" fmla="*/ 0 h 632"/>
                <a:gd name="T36" fmla="*/ 0 w 234"/>
                <a:gd name="T37" fmla="*/ 0 h 632"/>
                <a:gd name="T38" fmla="*/ 0 w 234"/>
                <a:gd name="T39" fmla="*/ 0 h 632"/>
                <a:gd name="T40" fmla="*/ 0 w 234"/>
                <a:gd name="T41" fmla="*/ 0 h 632"/>
                <a:gd name="T42" fmla="*/ 0 w 234"/>
                <a:gd name="T43" fmla="*/ 0 h 632"/>
                <a:gd name="T44" fmla="*/ 0 w 234"/>
                <a:gd name="T45" fmla="*/ 0 h 632"/>
                <a:gd name="T46" fmla="*/ 0 w 234"/>
                <a:gd name="T47" fmla="*/ 0 h 632"/>
                <a:gd name="T48" fmla="*/ 0 w 234"/>
                <a:gd name="T49" fmla="*/ 0 h 632"/>
                <a:gd name="T50" fmla="*/ 0 w 234"/>
                <a:gd name="T51" fmla="*/ 0 h 632"/>
                <a:gd name="T52" fmla="*/ 0 w 234"/>
                <a:gd name="T53" fmla="*/ 0 h 632"/>
                <a:gd name="T54" fmla="*/ 0 w 234"/>
                <a:gd name="T55" fmla="*/ 0 h 632"/>
                <a:gd name="T56" fmla="*/ 0 w 234"/>
                <a:gd name="T57" fmla="*/ 0 h 632"/>
                <a:gd name="T58" fmla="*/ 0 w 234"/>
                <a:gd name="T59" fmla="*/ 0 h 632"/>
                <a:gd name="T60" fmla="*/ 0 w 234"/>
                <a:gd name="T61" fmla="*/ 0 h 632"/>
                <a:gd name="T62" fmla="*/ 0 w 234"/>
                <a:gd name="T63" fmla="*/ 0 h 632"/>
                <a:gd name="T64" fmla="*/ 0 w 234"/>
                <a:gd name="T65" fmla="*/ 0 h 632"/>
                <a:gd name="T66" fmla="*/ 0 w 234"/>
                <a:gd name="T67" fmla="*/ 0 h 632"/>
                <a:gd name="T68" fmla="*/ 0 w 234"/>
                <a:gd name="T69" fmla="*/ 0 h 632"/>
                <a:gd name="T70" fmla="*/ 0 w 234"/>
                <a:gd name="T71" fmla="*/ 0 h 632"/>
                <a:gd name="T72" fmla="*/ 0 w 234"/>
                <a:gd name="T73" fmla="*/ 0 h 632"/>
                <a:gd name="T74" fmla="*/ 0 w 234"/>
                <a:gd name="T75" fmla="*/ 0 h 632"/>
                <a:gd name="T76" fmla="*/ 0 w 234"/>
                <a:gd name="T77" fmla="*/ 0 h 632"/>
                <a:gd name="T78" fmla="*/ 0 w 234"/>
                <a:gd name="T79" fmla="*/ 0 h 632"/>
                <a:gd name="T80" fmla="*/ 0 w 234"/>
                <a:gd name="T81" fmla="*/ 0 h 632"/>
                <a:gd name="T82" fmla="*/ 0 w 234"/>
                <a:gd name="T83" fmla="*/ 0 h 632"/>
                <a:gd name="T84" fmla="*/ 0 w 234"/>
                <a:gd name="T85" fmla="*/ 0 h 632"/>
                <a:gd name="T86" fmla="*/ 0 w 234"/>
                <a:gd name="T87" fmla="*/ 0 h 6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4"/>
                <a:gd name="T133" fmla="*/ 0 h 632"/>
                <a:gd name="T134" fmla="*/ 234 w 234"/>
                <a:gd name="T135" fmla="*/ 632 h 6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4" h="632">
                  <a:moveTo>
                    <a:pt x="40" y="551"/>
                  </a:moveTo>
                  <a:lnTo>
                    <a:pt x="82" y="594"/>
                  </a:lnTo>
                  <a:lnTo>
                    <a:pt x="90" y="517"/>
                  </a:lnTo>
                  <a:lnTo>
                    <a:pt x="99" y="439"/>
                  </a:lnTo>
                  <a:lnTo>
                    <a:pt x="106" y="401"/>
                  </a:lnTo>
                  <a:lnTo>
                    <a:pt x="112" y="363"/>
                  </a:lnTo>
                  <a:lnTo>
                    <a:pt x="119" y="326"/>
                  </a:lnTo>
                  <a:lnTo>
                    <a:pt x="126" y="289"/>
                  </a:lnTo>
                  <a:lnTo>
                    <a:pt x="135" y="254"/>
                  </a:lnTo>
                  <a:lnTo>
                    <a:pt x="145" y="220"/>
                  </a:lnTo>
                  <a:lnTo>
                    <a:pt x="156" y="188"/>
                  </a:lnTo>
                  <a:lnTo>
                    <a:pt x="169" y="156"/>
                  </a:lnTo>
                  <a:lnTo>
                    <a:pt x="175" y="142"/>
                  </a:lnTo>
                  <a:lnTo>
                    <a:pt x="182" y="127"/>
                  </a:lnTo>
                  <a:lnTo>
                    <a:pt x="190" y="113"/>
                  </a:lnTo>
                  <a:lnTo>
                    <a:pt x="198" y="100"/>
                  </a:lnTo>
                  <a:lnTo>
                    <a:pt x="206" y="86"/>
                  </a:lnTo>
                  <a:lnTo>
                    <a:pt x="214" y="74"/>
                  </a:lnTo>
                  <a:lnTo>
                    <a:pt x="223" y="63"/>
                  </a:lnTo>
                  <a:lnTo>
                    <a:pt x="234" y="50"/>
                  </a:lnTo>
                  <a:lnTo>
                    <a:pt x="175" y="0"/>
                  </a:lnTo>
                  <a:lnTo>
                    <a:pt x="163" y="15"/>
                  </a:lnTo>
                  <a:lnTo>
                    <a:pt x="152" y="29"/>
                  </a:lnTo>
                  <a:lnTo>
                    <a:pt x="141" y="44"/>
                  </a:lnTo>
                  <a:lnTo>
                    <a:pt x="131" y="60"/>
                  </a:lnTo>
                  <a:lnTo>
                    <a:pt x="122" y="75"/>
                  </a:lnTo>
                  <a:lnTo>
                    <a:pt x="114" y="91"/>
                  </a:lnTo>
                  <a:lnTo>
                    <a:pt x="106" y="109"/>
                  </a:lnTo>
                  <a:lnTo>
                    <a:pt x="97" y="126"/>
                  </a:lnTo>
                  <a:lnTo>
                    <a:pt x="83" y="161"/>
                  </a:lnTo>
                  <a:lnTo>
                    <a:pt x="71" y="197"/>
                  </a:lnTo>
                  <a:lnTo>
                    <a:pt x="61" y="234"/>
                  </a:lnTo>
                  <a:lnTo>
                    <a:pt x="51" y="272"/>
                  </a:lnTo>
                  <a:lnTo>
                    <a:pt x="42" y="311"/>
                  </a:lnTo>
                  <a:lnTo>
                    <a:pt x="35" y="350"/>
                  </a:lnTo>
                  <a:lnTo>
                    <a:pt x="29" y="390"/>
                  </a:lnTo>
                  <a:lnTo>
                    <a:pt x="24" y="429"/>
                  </a:lnTo>
                  <a:lnTo>
                    <a:pt x="13" y="508"/>
                  </a:lnTo>
                  <a:lnTo>
                    <a:pt x="5" y="586"/>
                  </a:lnTo>
                  <a:lnTo>
                    <a:pt x="47" y="629"/>
                  </a:lnTo>
                  <a:lnTo>
                    <a:pt x="5" y="586"/>
                  </a:lnTo>
                  <a:lnTo>
                    <a:pt x="0" y="632"/>
                  </a:lnTo>
                  <a:lnTo>
                    <a:pt x="47" y="629"/>
                  </a:lnTo>
                  <a:lnTo>
                    <a:pt x="40" y="55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2" name="Freeform 680"/>
            <p:cNvSpPr>
              <a:spLocks/>
            </p:cNvSpPr>
            <p:nvPr/>
          </p:nvSpPr>
          <p:spPr bwMode="auto">
            <a:xfrm>
              <a:off x="2813" y="1577"/>
              <a:ext cx="36" cy="12"/>
            </a:xfrm>
            <a:custGeom>
              <a:avLst/>
              <a:gdLst>
                <a:gd name="T0" fmla="*/ 0 w 574"/>
                <a:gd name="T1" fmla="*/ 0 h 180"/>
                <a:gd name="T2" fmla="*/ 0 w 574"/>
                <a:gd name="T3" fmla="*/ 0 h 180"/>
                <a:gd name="T4" fmla="*/ 0 w 574"/>
                <a:gd name="T5" fmla="*/ 0 h 180"/>
                <a:gd name="T6" fmla="*/ 0 w 574"/>
                <a:gd name="T7" fmla="*/ 0 h 180"/>
                <a:gd name="T8" fmla="*/ 0 w 574"/>
                <a:gd name="T9" fmla="*/ 0 h 180"/>
                <a:gd name="T10" fmla="*/ 0 w 574"/>
                <a:gd name="T11" fmla="*/ 0 h 180"/>
                <a:gd name="T12" fmla="*/ 0 w 574"/>
                <a:gd name="T13" fmla="*/ 0 h 180"/>
                <a:gd name="T14" fmla="*/ 0 w 574"/>
                <a:gd name="T15" fmla="*/ 0 h 180"/>
                <a:gd name="T16" fmla="*/ 0 w 574"/>
                <a:gd name="T17" fmla="*/ 0 h 180"/>
                <a:gd name="T18" fmla="*/ 0 w 574"/>
                <a:gd name="T19" fmla="*/ 0 h 180"/>
                <a:gd name="T20" fmla="*/ 0 w 574"/>
                <a:gd name="T21" fmla="*/ 0 h 180"/>
                <a:gd name="T22" fmla="*/ 0 w 574"/>
                <a:gd name="T23" fmla="*/ 0 h 180"/>
                <a:gd name="T24" fmla="*/ 0 w 574"/>
                <a:gd name="T25" fmla="*/ 0 h 180"/>
                <a:gd name="T26" fmla="*/ 0 w 574"/>
                <a:gd name="T27" fmla="*/ 0 h 180"/>
                <a:gd name="T28" fmla="*/ 0 w 574"/>
                <a:gd name="T29" fmla="*/ 0 h 180"/>
                <a:gd name="T30" fmla="*/ 0 w 574"/>
                <a:gd name="T31" fmla="*/ 0 h 180"/>
                <a:gd name="T32" fmla="*/ 0 w 574"/>
                <a:gd name="T33" fmla="*/ 0 h 180"/>
                <a:gd name="T34" fmla="*/ 0 w 574"/>
                <a:gd name="T35" fmla="*/ 0 h 180"/>
                <a:gd name="T36" fmla="*/ 0 w 574"/>
                <a:gd name="T37" fmla="*/ 0 h 180"/>
                <a:gd name="T38" fmla="*/ 0 w 574"/>
                <a:gd name="T39" fmla="*/ 0 h 180"/>
                <a:gd name="T40" fmla="*/ 0 w 574"/>
                <a:gd name="T41" fmla="*/ 0 h 180"/>
                <a:gd name="T42" fmla="*/ 0 w 574"/>
                <a:gd name="T43" fmla="*/ 0 h 180"/>
                <a:gd name="T44" fmla="*/ 0 w 574"/>
                <a:gd name="T45" fmla="*/ 0 h 180"/>
                <a:gd name="T46" fmla="*/ 0 w 574"/>
                <a:gd name="T47" fmla="*/ 0 h 180"/>
                <a:gd name="T48" fmla="*/ 0 w 574"/>
                <a:gd name="T49" fmla="*/ 0 h 180"/>
                <a:gd name="T50" fmla="*/ 0 w 574"/>
                <a:gd name="T51" fmla="*/ 0 h 180"/>
                <a:gd name="T52" fmla="*/ 0 w 574"/>
                <a:gd name="T53" fmla="*/ 0 h 180"/>
                <a:gd name="T54" fmla="*/ 0 w 574"/>
                <a:gd name="T55" fmla="*/ 0 h 180"/>
                <a:gd name="T56" fmla="*/ 0 w 574"/>
                <a:gd name="T57" fmla="*/ 0 h 180"/>
                <a:gd name="T58" fmla="*/ 0 w 574"/>
                <a:gd name="T59" fmla="*/ 0 h 180"/>
                <a:gd name="T60" fmla="*/ 0 w 574"/>
                <a:gd name="T61" fmla="*/ 0 h 180"/>
                <a:gd name="T62" fmla="*/ 0 w 574"/>
                <a:gd name="T63" fmla="*/ 0 h 180"/>
                <a:gd name="T64" fmla="*/ 0 w 574"/>
                <a:gd name="T65" fmla="*/ 0 h 180"/>
                <a:gd name="T66" fmla="*/ 0 w 574"/>
                <a:gd name="T67" fmla="*/ 0 h 180"/>
                <a:gd name="T68" fmla="*/ 0 w 574"/>
                <a:gd name="T69" fmla="*/ 0 h 180"/>
                <a:gd name="T70" fmla="*/ 0 w 574"/>
                <a:gd name="T71" fmla="*/ 0 h 180"/>
                <a:gd name="T72" fmla="*/ 0 w 574"/>
                <a:gd name="T73" fmla="*/ 0 h 180"/>
                <a:gd name="T74" fmla="*/ 0 w 574"/>
                <a:gd name="T75" fmla="*/ 0 h 180"/>
                <a:gd name="T76" fmla="*/ 0 w 574"/>
                <a:gd name="T77" fmla="*/ 0 h 180"/>
                <a:gd name="T78" fmla="*/ 0 w 574"/>
                <a:gd name="T79" fmla="*/ 0 h 180"/>
                <a:gd name="T80" fmla="*/ 0 w 574"/>
                <a:gd name="T81" fmla="*/ 0 h 180"/>
                <a:gd name="T82" fmla="*/ 0 w 574"/>
                <a:gd name="T83" fmla="*/ 0 h 180"/>
                <a:gd name="T84" fmla="*/ 0 w 574"/>
                <a:gd name="T85" fmla="*/ 0 h 180"/>
                <a:gd name="T86" fmla="*/ 0 w 574"/>
                <a:gd name="T87" fmla="*/ 0 h 180"/>
                <a:gd name="T88" fmla="*/ 0 w 574"/>
                <a:gd name="T89" fmla="*/ 0 h 180"/>
                <a:gd name="T90" fmla="*/ 0 w 574"/>
                <a:gd name="T91" fmla="*/ 0 h 180"/>
                <a:gd name="T92" fmla="*/ 0 w 574"/>
                <a:gd name="T93" fmla="*/ 0 h 180"/>
                <a:gd name="T94" fmla="*/ 0 w 574"/>
                <a:gd name="T95" fmla="*/ 0 h 180"/>
                <a:gd name="T96" fmla="*/ 0 w 574"/>
                <a:gd name="T97" fmla="*/ 0 h 1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74"/>
                <a:gd name="T148" fmla="*/ 0 h 180"/>
                <a:gd name="T149" fmla="*/ 574 w 574"/>
                <a:gd name="T150" fmla="*/ 180 h 1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74" h="180">
                  <a:moveTo>
                    <a:pt x="574" y="15"/>
                  </a:moveTo>
                  <a:lnTo>
                    <a:pt x="574" y="15"/>
                  </a:lnTo>
                  <a:lnTo>
                    <a:pt x="554" y="10"/>
                  </a:lnTo>
                  <a:lnTo>
                    <a:pt x="533" y="6"/>
                  </a:lnTo>
                  <a:lnTo>
                    <a:pt x="514" y="3"/>
                  </a:lnTo>
                  <a:lnTo>
                    <a:pt x="494" y="1"/>
                  </a:lnTo>
                  <a:lnTo>
                    <a:pt x="475" y="0"/>
                  </a:lnTo>
                  <a:lnTo>
                    <a:pt x="455" y="0"/>
                  </a:lnTo>
                  <a:lnTo>
                    <a:pt x="436" y="1"/>
                  </a:lnTo>
                  <a:lnTo>
                    <a:pt x="417" y="2"/>
                  </a:lnTo>
                  <a:lnTo>
                    <a:pt x="398" y="4"/>
                  </a:lnTo>
                  <a:lnTo>
                    <a:pt x="379" y="7"/>
                  </a:lnTo>
                  <a:lnTo>
                    <a:pt x="361" y="10"/>
                  </a:lnTo>
                  <a:lnTo>
                    <a:pt x="341" y="14"/>
                  </a:lnTo>
                  <a:lnTo>
                    <a:pt x="306" y="22"/>
                  </a:lnTo>
                  <a:lnTo>
                    <a:pt x="271" y="33"/>
                  </a:lnTo>
                  <a:lnTo>
                    <a:pt x="201" y="54"/>
                  </a:lnTo>
                  <a:lnTo>
                    <a:pt x="132" y="76"/>
                  </a:lnTo>
                  <a:lnTo>
                    <a:pt x="98" y="85"/>
                  </a:lnTo>
                  <a:lnTo>
                    <a:pt x="66" y="93"/>
                  </a:lnTo>
                  <a:lnTo>
                    <a:pt x="49" y="96"/>
                  </a:lnTo>
                  <a:lnTo>
                    <a:pt x="33" y="98"/>
                  </a:lnTo>
                  <a:lnTo>
                    <a:pt x="16" y="101"/>
                  </a:lnTo>
                  <a:lnTo>
                    <a:pt x="0" y="102"/>
                  </a:lnTo>
                  <a:lnTo>
                    <a:pt x="7" y="180"/>
                  </a:lnTo>
                  <a:lnTo>
                    <a:pt x="26" y="178"/>
                  </a:lnTo>
                  <a:lnTo>
                    <a:pt x="45" y="175"/>
                  </a:lnTo>
                  <a:lnTo>
                    <a:pt x="64" y="172"/>
                  </a:lnTo>
                  <a:lnTo>
                    <a:pt x="82" y="168"/>
                  </a:lnTo>
                  <a:lnTo>
                    <a:pt x="118" y="160"/>
                  </a:lnTo>
                  <a:lnTo>
                    <a:pt x="154" y="150"/>
                  </a:lnTo>
                  <a:lnTo>
                    <a:pt x="223" y="128"/>
                  </a:lnTo>
                  <a:lnTo>
                    <a:pt x="292" y="106"/>
                  </a:lnTo>
                  <a:lnTo>
                    <a:pt x="325" y="97"/>
                  </a:lnTo>
                  <a:lnTo>
                    <a:pt x="359" y="90"/>
                  </a:lnTo>
                  <a:lnTo>
                    <a:pt x="375" y="86"/>
                  </a:lnTo>
                  <a:lnTo>
                    <a:pt x="392" y="83"/>
                  </a:lnTo>
                  <a:lnTo>
                    <a:pt x="408" y="81"/>
                  </a:lnTo>
                  <a:lnTo>
                    <a:pt x="423" y="79"/>
                  </a:lnTo>
                  <a:lnTo>
                    <a:pt x="440" y="78"/>
                  </a:lnTo>
                  <a:lnTo>
                    <a:pt x="456" y="78"/>
                  </a:lnTo>
                  <a:lnTo>
                    <a:pt x="473" y="78"/>
                  </a:lnTo>
                  <a:lnTo>
                    <a:pt x="488" y="79"/>
                  </a:lnTo>
                  <a:lnTo>
                    <a:pt x="504" y="80"/>
                  </a:lnTo>
                  <a:lnTo>
                    <a:pt x="520" y="83"/>
                  </a:lnTo>
                  <a:lnTo>
                    <a:pt x="536" y="86"/>
                  </a:lnTo>
                  <a:lnTo>
                    <a:pt x="552" y="90"/>
                  </a:lnTo>
                  <a:lnTo>
                    <a:pt x="574" y="1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3" name="Freeform 681"/>
            <p:cNvSpPr>
              <a:spLocks/>
            </p:cNvSpPr>
            <p:nvPr/>
          </p:nvSpPr>
          <p:spPr bwMode="auto">
            <a:xfrm>
              <a:off x="2848" y="1578"/>
              <a:ext cx="19" cy="10"/>
            </a:xfrm>
            <a:custGeom>
              <a:avLst/>
              <a:gdLst>
                <a:gd name="T0" fmla="*/ 0 w 317"/>
                <a:gd name="T1" fmla="*/ 0 h 153"/>
                <a:gd name="T2" fmla="*/ 0 w 317"/>
                <a:gd name="T3" fmla="*/ 0 h 153"/>
                <a:gd name="T4" fmla="*/ 0 w 317"/>
                <a:gd name="T5" fmla="*/ 0 h 153"/>
                <a:gd name="T6" fmla="*/ 0 w 317"/>
                <a:gd name="T7" fmla="*/ 0 h 153"/>
                <a:gd name="T8" fmla="*/ 0 w 317"/>
                <a:gd name="T9" fmla="*/ 0 h 153"/>
                <a:gd name="T10" fmla="*/ 0 w 317"/>
                <a:gd name="T11" fmla="*/ 0 h 153"/>
                <a:gd name="T12" fmla="*/ 0 w 317"/>
                <a:gd name="T13" fmla="*/ 0 h 153"/>
                <a:gd name="T14" fmla="*/ 0 w 317"/>
                <a:gd name="T15" fmla="*/ 0 h 153"/>
                <a:gd name="T16" fmla="*/ 0 w 317"/>
                <a:gd name="T17" fmla="*/ 0 h 153"/>
                <a:gd name="T18" fmla="*/ 0 w 317"/>
                <a:gd name="T19" fmla="*/ 0 h 153"/>
                <a:gd name="T20" fmla="*/ 0 w 317"/>
                <a:gd name="T21" fmla="*/ 0 h 153"/>
                <a:gd name="T22" fmla="*/ 0 w 317"/>
                <a:gd name="T23" fmla="*/ 0 h 153"/>
                <a:gd name="T24" fmla="*/ 0 w 317"/>
                <a:gd name="T25" fmla="*/ 0 h 153"/>
                <a:gd name="T26" fmla="*/ 0 w 317"/>
                <a:gd name="T27" fmla="*/ 0 h 153"/>
                <a:gd name="T28" fmla="*/ 0 w 317"/>
                <a:gd name="T29" fmla="*/ 0 h 153"/>
                <a:gd name="T30" fmla="*/ 0 w 317"/>
                <a:gd name="T31" fmla="*/ 0 h 153"/>
                <a:gd name="T32" fmla="*/ 0 w 317"/>
                <a:gd name="T33" fmla="*/ 0 h 153"/>
                <a:gd name="T34" fmla="*/ 0 w 317"/>
                <a:gd name="T35" fmla="*/ 0 h 153"/>
                <a:gd name="T36" fmla="*/ 0 w 317"/>
                <a:gd name="T37" fmla="*/ 0 h 153"/>
                <a:gd name="T38" fmla="*/ 0 w 317"/>
                <a:gd name="T39" fmla="*/ 0 h 153"/>
                <a:gd name="T40" fmla="*/ 0 w 317"/>
                <a:gd name="T41" fmla="*/ 0 h 15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7"/>
                <a:gd name="T64" fmla="*/ 0 h 153"/>
                <a:gd name="T65" fmla="*/ 317 w 317"/>
                <a:gd name="T66" fmla="*/ 153 h 15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7" h="153">
                  <a:moveTo>
                    <a:pt x="317" y="77"/>
                  </a:moveTo>
                  <a:lnTo>
                    <a:pt x="316" y="77"/>
                  </a:lnTo>
                  <a:lnTo>
                    <a:pt x="280" y="70"/>
                  </a:lnTo>
                  <a:lnTo>
                    <a:pt x="243" y="62"/>
                  </a:lnTo>
                  <a:lnTo>
                    <a:pt x="207" y="53"/>
                  </a:lnTo>
                  <a:lnTo>
                    <a:pt x="169" y="43"/>
                  </a:lnTo>
                  <a:lnTo>
                    <a:pt x="132" y="33"/>
                  </a:lnTo>
                  <a:lnTo>
                    <a:pt x="95" y="22"/>
                  </a:lnTo>
                  <a:lnTo>
                    <a:pt x="58" y="12"/>
                  </a:lnTo>
                  <a:lnTo>
                    <a:pt x="22" y="0"/>
                  </a:lnTo>
                  <a:lnTo>
                    <a:pt x="0" y="75"/>
                  </a:lnTo>
                  <a:lnTo>
                    <a:pt x="36" y="85"/>
                  </a:lnTo>
                  <a:lnTo>
                    <a:pt x="72" y="97"/>
                  </a:lnTo>
                  <a:lnTo>
                    <a:pt x="110" y="107"/>
                  </a:lnTo>
                  <a:lnTo>
                    <a:pt x="148" y="118"/>
                  </a:lnTo>
                  <a:lnTo>
                    <a:pt x="187" y="128"/>
                  </a:lnTo>
                  <a:lnTo>
                    <a:pt x="226" y="138"/>
                  </a:lnTo>
                  <a:lnTo>
                    <a:pt x="265" y="146"/>
                  </a:lnTo>
                  <a:lnTo>
                    <a:pt x="304" y="153"/>
                  </a:lnTo>
                  <a:lnTo>
                    <a:pt x="317" y="7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4" name="Freeform 682"/>
            <p:cNvSpPr>
              <a:spLocks/>
            </p:cNvSpPr>
            <p:nvPr/>
          </p:nvSpPr>
          <p:spPr bwMode="auto">
            <a:xfrm>
              <a:off x="2867" y="1570"/>
              <a:ext cx="29" cy="18"/>
            </a:xfrm>
            <a:custGeom>
              <a:avLst/>
              <a:gdLst>
                <a:gd name="T0" fmla="*/ 0 w 477"/>
                <a:gd name="T1" fmla="*/ 0 h 298"/>
                <a:gd name="T2" fmla="*/ 0 w 477"/>
                <a:gd name="T3" fmla="*/ 0 h 298"/>
                <a:gd name="T4" fmla="*/ 0 w 477"/>
                <a:gd name="T5" fmla="*/ 0 h 298"/>
                <a:gd name="T6" fmla="*/ 0 w 477"/>
                <a:gd name="T7" fmla="*/ 0 h 298"/>
                <a:gd name="T8" fmla="*/ 0 w 477"/>
                <a:gd name="T9" fmla="*/ 0 h 298"/>
                <a:gd name="T10" fmla="*/ 0 w 477"/>
                <a:gd name="T11" fmla="*/ 0 h 298"/>
                <a:gd name="T12" fmla="*/ 0 w 477"/>
                <a:gd name="T13" fmla="*/ 0 h 298"/>
                <a:gd name="T14" fmla="*/ 0 w 477"/>
                <a:gd name="T15" fmla="*/ 0 h 298"/>
                <a:gd name="T16" fmla="*/ 0 w 477"/>
                <a:gd name="T17" fmla="*/ 0 h 298"/>
                <a:gd name="T18" fmla="*/ 0 w 477"/>
                <a:gd name="T19" fmla="*/ 0 h 298"/>
                <a:gd name="T20" fmla="*/ 0 w 477"/>
                <a:gd name="T21" fmla="*/ 0 h 298"/>
                <a:gd name="T22" fmla="*/ 0 w 477"/>
                <a:gd name="T23" fmla="*/ 0 h 298"/>
                <a:gd name="T24" fmla="*/ 0 w 477"/>
                <a:gd name="T25" fmla="*/ 0 h 298"/>
                <a:gd name="T26" fmla="*/ 0 w 477"/>
                <a:gd name="T27" fmla="*/ 0 h 298"/>
                <a:gd name="T28" fmla="*/ 0 w 477"/>
                <a:gd name="T29" fmla="*/ 0 h 298"/>
                <a:gd name="T30" fmla="*/ 0 w 477"/>
                <a:gd name="T31" fmla="*/ 0 h 298"/>
                <a:gd name="T32" fmla="*/ 0 w 477"/>
                <a:gd name="T33" fmla="*/ 0 h 298"/>
                <a:gd name="T34" fmla="*/ 0 w 477"/>
                <a:gd name="T35" fmla="*/ 0 h 298"/>
                <a:gd name="T36" fmla="*/ 0 w 477"/>
                <a:gd name="T37" fmla="*/ 0 h 298"/>
                <a:gd name="T38" fmla="*/ 0 w 477"/>
                <a:gd name="T39" fmla="*/ 0 h 298"/>
                <a:gd name="T40" fmla="*/ 0 w 477"/>
                <a:gd name="T41" fmla="*/ 0 h 298"/>
                <a:gd name="T42" fmla="*/ 0 w 477"/>
                <a:gd name="T43" fmla="*/ 0 h 298"/>
                <a:gd name="T44" fmla="*/ 0 w 477"/>
                <a:gd name="T45" fmla="*/ 0 h 298"/>
                <a:gd name="T46" fmla="*/ 0 w 477"/>
                <a:gd name="T47" fmla="*/ 0 h 298"/>
                <a:gd name="T48" fmla="*/ 0 w 477"/>
                <a:gd name="T49" fmla="*/ 0 h 298"/>
                <a:gd name="T50" fmla="*/ 0 w 477"/>
                <a:gd name="T51" fmla="*/ 0 h 298"/>
                <a:gd name="T52" fmla="*/ 0 w 477"/>
                <a:gd name="T53" fmla="*/ 0 h 298"/>
                <a:gd name="T54" fmla="*/ 0 w 477"/>
                <a:gd name="T55" fmla="*/ 0 h 298"/>
                <a:gd name="T56" fmla="*/ 0 w 477"/>
                <a:gd name="T57" fmla="*/ 0 h 298"/>
                <a:gd name="T58" fmla="*/ 0 w 477"/>
                <a:gd name="T59" fmla="*/ 0 h 298"/>
                <a:gd name="T60" fmla="*/ 0 w 477"/>
                <a:gd name="T61" fmla="*/ 0 h 298"/>
                <a:gd name="T62" fmla="*/ 0 w 477"/>
                <a:gd name="T63" fmla="*/ 0 h 298"/>
                <a:gd name="T64" fmla="*/ 0 w 477"/>
                <a:gd name="T65" fmla="*/ 0 h 298"/>
                <a:gd name="T66" fmla="*/ 0 w 477"/>
                <a:gd name="T67" fmla="*/ 0 h 298"/>
                <a:gd name="T68" fmla="*/ 0 w 477"/>
                <a:gd name="T69" fmla="*/ 0 h 298"/>
                <a:gd name="T70" fmla="*/ 0 w 477"/>
                <a:gd name="T71" fmla="*/ 0 h 298"/>
                <a:gd name="T72" fmla="*/ 0 w 477"/>
                <a:gd name="T73" fmla="*/ 0 h 298"/>
                <a:gd name="T74" fmla="*/ 0 w 477"/>
                <a:gd name="T75" fmla="*/ 0 h 298"/>
                <a:gd name="T76" fmla="*/ 0 w 477"/>
                <a:gd name="T77" fmla="*/ 0 h 298"/>
                <a:gd name="T78" fmla="*/ 0 w 477"/>
                <a:gd name="T79" fmla="*/ 0 h 298"/>
                <a:gd name="T80" fmla="*/ 0 w 477"/>
                <a:gd name="T81" fmla="*/ 0 h 298"/>
                <a:gd name="T82" fmla="*/ 0 w 477"/>
                <a:gd name="T83" fmla="*/ 0 h 298"/>
                <a:gd name="T84" fmla="*/ 0 w 477"/>
                <a:gd name="T85" fmla="*/ 0 h 298"/>
                <a:gd name="T86" fmla="*/ 0 w 477"/>
                <a:gd name="T87" fmla="*/ 0 h 298"/>
                <a:gd name="T88" fmla="*/ 0 w 477"/>
                <a:gd name="T89" fmla="*/ 0 h 298"/>
                <a:gd name="T90" fmla="*/ 0 w 477"/>
                <a:gd name="T91" fmla="*/ 0 h 298"/>
                <a:gd name="T92" fmla="*/ 0 w 477"/>
                <a:gd name="T93" fmla="*/ 0 h 298"/>
                <a:gd name="T94" fmla="*/ 0 w 477"/>
                <a:gd name="T95" fmla="*/ 0 h 298"/>
                <a:gd name="T96" fmla="*/ 0 w 477"/>
                <a:gd name="T97" fmla="*/ 0 h 298"/>
                <a:gd name="T98" fmla="*/ 0 w 477"/>
                <a:gd name="T99" fmla="*/ 0 h 298"/>
                <a:gd name="T100" fmla="*/ 0 w 477"/>
                <a:gd name="T101" fmla="*/ 0 h 298"/>
                <a:gd name="T102" fmla="*/ 0 w 477"/>
                <a:gd name="T103" fmla="*/ 0 h 298"/>
                <a:gd name="T104" fmla="*/ 0 w 477"/>
                <a:gd name="T105" fmla="*/ 0 h 298"/>
                <a:gd name="T106" fmla="*/ 0 w 477"/>
                <a:gd name="T107" fmla="*/ 0 h 298"/>
                <a:gd name="T108" fmla="*/ 0 w 477"/>
                <a:gd name="T109" fmla="*/ 0 h 298"/>
                <a:gd name="T110" fmla="*/ 0 w 477"/>
                <a:gd name="T111" fmla="*/ 0 h 298"/>
                <a:gd name="T112" fmla="*/ 0 w 477"/>
                <a:gd name="T113" fmla="*/ 0 h 2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77"/>
                <a:gd name="T172" fmla="*/ 0 h 298"/>
                <a:gd name="T173" fmla="*/ 477 w 477"/>
                <a:gd name="T174" fmla="*/ 298 h 2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77" h="298">
                  <a:moveTo>
                    <a:pt x="411" y="1"/>
                  </a:moveTo>
                  <a:lnTo>
                    <a:pt x="412" y="0"/>
                  </a:lnTo>
                  <a:lnTo>
                    <a:pt x="395" y="25"/>
                  </a:lnTo>
                  <a:lnTo>
                    <a:pt x="376" y="48"/>
                  </a:lnTo>
                  <a:lnTo>
                    <a:pt x="356" y="72"/>
                  </a:lnTo>
                  <a:lnTo>
                    <a:pt x="335" y="94"/>
                  </a:lnTo>
                  <a:lnTo>
                    <a:pt x="313" y="115"/>
                  </a:lnTo>
                  <a:lnTo>
                    <a:pt x="289" y="135"/>
                  </a:lnTo>
                  <a:lnTo>
                    <a:pt x="278" y="143"/>
                  </a:lnTo>
                  <a:lnTo>
                    <a:pt x="265" y="153"/>
                  </a:lnTo>
                  <a:lnTo>
                    <a:pt x="253" y="161"/>
                  </a:lnTo>
                  <a:lnTo>
                    <a:pt x="240" y="169"/>
                  </a:lnTo>
                  <a:lnTo>
                    <a:pt x="227" y="176"/>
                  </a:lnTo>
                  <a:lnTo>
                    <a:pt x="214" y="183"/>
                  </a:lnTo>
                  <a:lnTo>
                    <a:pt x="201" y="191"/>
                  </a:lnTo>
                  <a:lnTo>
                    <a:pt x="187" y="196"/>
                  </a:lnTo>
                  <a:lnTo>
                    <a:pt x="174" y="201"/>
                  </a:lnTo>
                  <a:lnTo>
                    <a:pt x="161" y="206"/>
                  </a:lnTo>
                  <a:lnTo>
                    <a:pt x="146" y="210"/>
                  </a:lnTo>
                  <a:lnTo>
                    <a:pt x="132" y="213"/>
                  </a:lnTo>
                  <a:lnTo>
                    <a:pt x="118" y="216"/>
                  </a:lnTo>
                  <a:lnTo>
                    <a:pt x="103" y="218"/>
                  </a:lnTo>
                  <a:lnTo>
                    <a:pt x="89" y="220"/>
                  </a:lnTo>
                  <a:lnTo>
                    <a:pt x="74" y="220"/>
                  </a:lnTo>
                  <a:lnTo>
                    <a:pt x="59" y="220"/>
                  </a:lnTo>
                  <a:lnTo>
                    <a:pt x="44" y="220"/>
                  </a:lnTo>
                  <a:lnTo>
                    <a:pt x="29" y="218"/>
                  </a:lnTo>
                  <a:lnTo>
                    <a:pt x="13" y="216"/>
                  </a:lnTo>
                  <a:lnTo>
                    <a:pt x="0" y="292"/>
                  </a:lnTo>
                  <a:lnTo>
                    <a:pt x="18" y="295"/>
                  </a:lnTo>
                  <a:lnTo>
                    <a:pt x="38" y="297"/>
                  </a:lnTo>
                  <a:lnTo>
                    <a:pt x="57" y="298"/>
                  </a:lnTo>
                  <a:lnTo>
                    <a:pt x="76" y="298"/>
                  </a:lnTo>
                  <a:lnTo>
                    <a:pt x="95" y="297"/>
                  </a:lnTo>
                  <a:lnTo>
                    <a:pt x="113" y="295"/>
                  </a:lnTo>
                  <a:lnTo>
                    <a:pt x="131" y="293"/>
                  </a:lnTo>
                  <a:lnTo>
                    <a:pt x="149" y="289"/>
                  </a:lnTo>
                  <a:lnTo>
                    <a:pt x="167" y="285"/>
                  </a:lnTo>
                  <a:lnTo>
                    <a:pt x="183" y="280"/>
                  </a:lnTo>
                  <a:lnTo>
                    <a:pt x="201" y="274"/>
                  </a:lnTo>
                  <a:lnTo>
                    <a:pt x="217" y="267"/>
                  </a:lnTo>
                  <a:lnTo>
                    <a:pt x="234" y="260"/>
                  </a:lnTo>
                  <a:lnTo>
                    <a:pt x="249" y="253"/>
                  </a:lnTo>
                  <a:lnTo>
                    <a:pt x="265" y="244"/>
                  </a:lnTo>
                  <a:lnTo>
                    <a:pt x="281" y="236"/>
                  </a:lnTo>
                  <a:lnTo>
                    <a:pt x="295" y="226"/>
                  </a:lnTo>
                  <a:lnTo>
                    <a:pt x="309" y="216"/>
                  </a:lnTo>
                  <a:lnTo>
                    <a:pt x="324" y="206"/>
                  </a:lnTo>
                  <a:lnTo>
                    <a:pt x="338" y="195"/>
                  </a:lnTo>
                  <a:lnTo>
                    <a:pt x="365" y="172"/>
                  </a:lnTo>
                  <a:lnTo>
                    <a:pt x="389" y="149"/>
                  </a:lnTo>
                  <a:lnTo>
                    <a:pt x="413" y="123"/>
                  </a:lnTo>
                  <a:lnTo>
                    <a:pt x="436" y="97"/>
                  </a:lnTo>
                  <a:lnTo>
                    <a:pt x="456" y="71"/>
                  </a:lnTo>
                  <a:lnTo>
                    <a:pt x="475" y="43"/>
                  </a:lnTo>
                  <a:lnTo>
                    <a:pt x="477" y="43"/>
                  </a:lnTo>
                  <a:lnTo>
                    <a:pt x="411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5" name="Freeform 683"/>
            <p:cNvSpPr>
              <a:spLocks/>
            </p:cNvSpPr>
            <p:nvPr/>
          </p:nvSpPr>
          <p:spPr bwMode="auto">
            <a:xfrm>
              <a:off x="2880" y="1556"/>
              <a:ext cx="18" cy="16"/>
            </a:xfrm>
            <a:custGeom>
              <a:avLst/>
              <a:gdLst>
                <a:gd name="T0" fmla="*/ 0 w 283"/>
                <a:gd name="T1" fmla="*/ 0 h 257"/>
                <a:gd name="T2" fmla="*/ 0 w 283"/>
                <a:gd name="T3" fmla="*/ 0 h 257"/>
                <a:gd name="T4" fmla="*/ 0 w 283"/>
                <a:gd name="T5" fmla="*/ 0 h 257"/>
                <a:gd name="T6" fmla="*/ 0 w 283"/>
                <a:gd name="T7" fmla="*/ 0 h 257"/>
                <a:gd name="T8" fmla="*/ 0 w 283"/>
                <a:gd name="T9" fmla="*/ 0 h 257"/>
                <a:gd name="T10" fmla="*/ 0 w 283"/>
                <a:gd name="T11" fmla="*/ 0 h 257"/>
                <a:gd name="T12" fmla="*/ 0 w 283"/>
                <a:gd name="T13" fmla="*/ 0 h 257"/>
                <a:gd name="T14" fmla="*/ 0 w 283"/>
                <a:gd name="T15" fmla="*/ 0 h 257"/>
                <a:gd name="T16" fmla="*/ 0 w 283"/>
                <a:gd name="T17" fmla="*/ 0 h 257"/>
                <a:gd name="T18" fmla="*/ 0 w 283"/>
                <a:gd name="T19" fmla="*/ 0 h 257"/>
                <a:gd name="T20" fmla="*/ 0 w 283"/>
                <a:gd name="T21" fmla="*/ 0 h 257"/>
                <a:gd name="T22" fmla="*/ 0 w 283"/>
                <a:gd name="T23" fmla="*/ 0 h 257"/>
                <a:gd name="T24" fmla="*/ 0 w 283"/>
                <a:gd name="T25" fmla="*/ 0 h 257"/>
                <a:gd name="T26" fmla="*/ 0 w 283"/>
                <a:gd name="T27" fmla="*/ 0 h 257"/>
                <a:gd name="T28" fmla="*/ 0 w 283"/>
                <a:gd name="T29" fmla="*/ 0 h 257"/>
                <a:gd name="T30" fmla="*/ 0 w 283"/>
                <a:gd name="T31" fmla="*/ 0 h 257"/>
                <a:gd name="T32" fmla="*/ 0 w 283"/>
                <a:gd name="T33" fmla="*/ 0 h 257"/>
                <a:gd name="T34" fmla="*/ 0 w 283"/>
                <a:gd name="T35" fmla="*/ 0 h 257"/>
                <a:gd name="T36" fmla="*/ 0 w 283"/>
                <a:gd name="T37" fmla="*/ 0 h 257"/>
                <a:gd name="T38" fmla="*/ 0 w 283"/>
                <a:gd name="T39" fmla="*/ 0 h 257"/>
                <a:gd name="T40" fmla="*/ 0 w 283"/>
                <a:gd name="T41" fmla="*/ 0 h 257"/>
                <a:gd name="T42" fmla="*/ 0 w 283"/>
                <a:gd name="T43" fmla="*/ 0 h 257"/>
                <a:gd name="T44" fmla="*/ 0 w 283"/>
                <a:gd name="T45" fmla="*/ 0 h 257"/>
                <a:gd name="T46" fmla="*/ 0 w 283"/>
                <a:gd name="T47" fmla="*/ 0 h 257"/>
                <a:gd name="T48" fmla="*/ 0 w 283"/>
                <a:gd name="T49" fmla="*/ 0 h 257"/>
                <a:gd name="T50" fmla="*/ 0 w 283"/>
                <a:gd name="T51" fmla="*/ 0 h 257"/>
                <a:gd name="T52" fmla="*/ 0 w 283"/>
                <a:gd name="T53" fmla="*/ 0 h 257"/>
                <a:gd name="T54" fmla="*/ 0 w 283"/>
                <a:gd name="T55" fmla="*/ 0 h 257"/>
                <a:gd name="T56" fmla="*/ 0 w 283"/>
                <a:gd name="T57" fmla="*/ 0 h 257"/>
                <a:gd name="T58" fmla="*/ 0 w 283"/>
                <a:gd name="T59" fmla="*/ 0 h 257"/>
                <a:gd name="T60" fmla="*/ 0 w 283"/>
                <a:gd name="T61" fmla="*/ 0 h 257"/>
                <a:gd name="T62" fmla="*/ 0 w 283"/>
                <a:gd name="T63" fmla="*/ 0 h 257"/>
                <a:gd name="T64" fmla="*/ 0 w 283"/>
                <a:gd name="T65" fmla="*/ 0 h 257"/>
                <a:gd name="T66" fmla="*/ 0 w 283"/>
                <a:gd name="T67" fmla="*/ 0 h 257"/>
                <a:gd name="T68" fmla="*/ 0 w 283"/>
                <a:gd name="T69" fmla="*/ 0 h 257"/>
                <a:gd name="T70" fmla="*/ 0 w 283"/>
                <a:gd name="T71" fmla="*/ 0 h 257"/>
                <a:gd name="T72" fmla="*/ 0 w 283"/>
                <a:gd name="T73" fmla="*/ 0 h 257"/>
                <a:gd name="T74" fmla="*/ 0 w 283"/>
                <a:gd name="T75" fmla="*/ 0 h 257"/>
                <a:gd name="T76" fmla="*/ 0 w 283"/>
                <a:gd name="T77" fmla="*/ 0 h 257"/>
                <a:gd name="T78" fmla="*/ 0 w 283"/>
                <a:gd name="T79" fmla="*/ 0 h 257"/>
                <a:gd name="T80" fmla="*/ 0 w 283"/>
                <a:gd name="T81" fmla="*/ 0 h 257"/>
                <a:gd name="T82" fmla="*/ 0 w 283"/>
                <a:gd name="T83" fmla="*/ 0 h 257"/>
                <a:gd name="T84" fmla="*/ 0 w 283"/>
                <a:gd name="T85" fmla="*/ 0 h 257"/>
                <a:gd name="T86" fmla="*/ 0 w 283"/>
                <a:gd name="T87" fmla="*/ 0 h 257"/>
                <a:gd name="T88" fmla="*/ 0 w 283"/>
                <a:gd name="T89" fmla="*/ 0 h 257"/>
                <a:gd name="T90" fmla="*/ 0 w 283"/>
                <a:gd name="T91" fmla="*/ 0 h 257"/>
                <a:gd name="T92" fmla="*/ 0 w 283"/>
                <a:gd name="T93" fmla="*/ 0 h 257"/>
                <a:gd name="T94" fmla="*/ 0 w 283"/>
                <a:gd name="T95" fmla="*/ 0 h 257"/>
                <a:gd name="T96" fmla="*/ 0 w 283"/>
                <a:gd name="T97" fmla="*/ 0 h 257"/>
                <a:gd name="T98" fmla="*/ 0 w 283"/>
                <a:gd name="T99" fmla="*/ 0 h 257"/>
                <a:gd name="T100" fmla="*/ 0 w 283"/>
                <a:gd name="T101" fmla="*/ 0 h 257"/>
                <a:gd name="T102" fmla="*/ 0 w 283"/>
                <a:gd name="T103" fmla="*/ 0 h 257"/>
                <a:gd name="T104" fmla="*/ 0 w 283"/>
                <a:gd name="T105" fmla="*/ 0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3"/>
                <a:gd name="T160" fmla="*/ 0 h 257"/>
                <a:gd name="T161" fmla="*/ 283 w 283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3" h="257">
                  <a:moveTo>
                    <a:pt x="1" y="29"/>
                  </a:moveTo>
                  <a:lnTo>
                    <a:pt x="0" y="25"/>
                  </a:lnTo>
                  <a:lnTo>
                    <a:pt x="5" y="39"/>
                  </a:lnTo>
                  <a:lnTo>
                    <a:pt x="11" y="51"/>
                  </a:lnTo>
                  <a:lnTo>
                    <a:pt x="20" y="61"/>
                  </a:lnTo>
                  <a:lnTo>
                    <a:pt x="28" y="72"/>
                  </a:lnTo>
                  <a:lnTo>
                    <a:pt x="37" y="81"/>
                  </a:lnTo>
                  <a:lnTo>
                    <a:pt x="47" y="88"/>
                  </a:lnTo>
                  <a:lnTo>
                    <a:pt x="57" y="96"/>
                  </a:lnTo>
                  <a:lnTo>
                    <a:pt x="69" y="103"/>
                  </a:lnTo>
                  <a:lnTo>
                    <a:pt x="111" y="128"/>
                  </a:lnTo>
                  <a:lnTo>
                    <a:pt x="153" y="150"/>
                  </a:lnTo>
                  <a:lnTo>
                    <a:pt x="170" y="161"/>
                  </a:lnTo>
                  <a:lnTo>
                    <a:pt x="186" y="172"/>
                  </a:lnTo>
                  <a:lnTo>
                    <a:pt x="191" y="176"/>
                  </a:lnTo>
                  <a:lnTo>
                    <a:pt x="196" y="180"/>
                  </a:lnTo>
                  <a:lnTo>
                    <a:pt x="200" y="184"/>
                  </a:lnTo>
                  <a:lnTo>
                    <a:pt x="202" y="188"/>
                  </a:lnTo>
                  <a:lnTo>
                    <a:pt x="204" y="190"/>
                  </a:lnTo>
                  <a:lnTo>
                    <a:pt x="205" y="194"/>
                  </a:lnTo>
                  <a:lnTo>
                    <a:pt x="205" y="195"/>
                  </a:lnTo>
                  <a:lnTo>
                    <a:pt x="205" y="197"/>
                  </a:lnTo>
                  <a:lnTo>
                    <a:pt x="205" y="200"/>
                  </a:lnTo>
                  <a:lnTo>
                    <a:pt x="204" y="203"/>
                  </a:lnTo>
                  <a:lnTo>
                    <a:pt x="202" y="208"/>
                  </a:lnTo>
                  <a:lnTo>
                    <a:pt x="198" y="215"/>
                  </a:lnTo>
                  <a:lnTo>
                    <a:pt x="264" y="257"/>
                  </a:lnTo>
                  <a:lnTo>
                    <a:pt x="271" y="243"/>
                  </a:lnTo>
                  <a:lnTo>
                    <a:pt x="277" y="228"/>
                  </a:lnTo>
                  <a:lnTo>
                    <a:pt x="281" y="214"/>
                  </a:lnTo>
                  <a:lnTo>
                    <a:pt x="283" y="199"/>
                  </a:lnTo>
                  <a:lnTo>
                    <a:pt x="282" y="184"/>
                  </a:lnTo>
                  <a:lnTo>
                    <a:pt x="279" y="170"/>
                  </a:lnTo>
                  <a:lnTo>
                    <a:pt x="274" y="158"/>
                  </a:lnTo>
                  <a:lnTo>
                    <a:pt x="267" y="145"/>
                  </a:lnTo>
                  <a:lnTo>
                    <a:pt x="259" y="135"/>
                  </a:lnTo>
                  <a:lnTo>
                    <a:pt x="250" y="126"/>
                  </a:lnTo>
                  <a:lnTo>
                    <a:pt x="241" y="117"/>
                  </a:lnTo>
                  <a:lnTo>
                    <a:pt x="231" y="108"/>
                  </a:lnTo>
                  <a:lnTo>
                    <a:pt x="211" y="95"/>
                  </a:lnTo>
                  <a:lnTo>
                    <a:pt x="190" y="83"/>
                  </a:lnTo>
                  <a:lnTo>
                    <a:pt x="149" y="60"/>
                  </a:lnTo>
                  <a:lnTo>
                    <a:pt x="109" y="38"/>
                  </a:lnTo>
                  <a:lnTo>
                    <a:pt x="102" y="33"/>
                  </a:lnTo>
                  <a:lnTo>
                    <a:pt x="95" y="28"/>
                  </a:lnTo>
                  <a:lnTo>
                    <a:pt x="89" y="22"/>
                  </a:lnTo>
                  <a:lnTo>
                    <a:pt x="84" y="17"/>
                  </a:lnTo>
                  <a:lnTo>
                    <a:pt x="80" y="13"/>
                  </a:lnTo>
                  <a:lnTo>
                    <a:pt x="77" y="9"/>
                  </a:lnTo>
                  <a:lnTo>
                    <a:pt x="75" y="6"/>
                  </a:lnTo>
                  <a:lnTo>
                    <a:pt x="74" y="3"/>
                  </a:lnTo>
                  <a:lnTo>
                    <a:pt x="73" y="0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6" name="Freeform 684"/>
            <p:cNvSpPr>
              <a:spLocks/>
            </p:cNvSpPr>
            <p:nvPr/>
          </p:nvSpPr>
          <p:spPr bwMode="auto">
            <a:xfrm>
              <a:off x="2114" y="1949"/>
              <a:ext cx="14" cy="46"/>
            </a:xfrm>
            <a:custGeom>
              <a:avLst/>
              <a:gdLst>
                <a:gd name="T0" fmla="*/ 0 w 230"/>
                <a:gd name="T1" fmla="*/ 0 h 739"/>
                <a:gd name="T2" fmla="*/ 0 w 230"/>
                <a:gd name="T3" fmla="*/ 0 h 739"/>
                <a:gd name="T4" fmla="*/ 0 w 230"/>
                <a:gd name="T5" fmla="*/ 0 h 739"/>
                <a:gd name="T6" fmla="*/ 0 w 230"/>
                <a:gd name="T7" fmla="*/ 0 h 739"/>
                <a:gd name="T8" fmla="*/ 0 w 230"/>
                <a:gd name="T9" fmla="*/ 0 h 739"/>
                <a:gd name="T10" fmla="*/ 0 w 230"/>
                <a:gd name="T11" fmla="*/ 0 h 739"/>
                <a:gd name="T12" fmla="*/ 0 w 230"/>
                <a:gd name="T13" fmla="*/ 0 h 739"/>
                <a:gd name="T14" fmla="*/ 0 w 230"/>
                <a:gd name="T15" fmla="*/ 0 h 739"/>
                <a:gd name="T16" fmla="*/ 0 w 230"/>
                <a:gd name="T17" fmla="*/ 0 h 739"/>
                <a:gd name="T18" fmla="*/ 0 w 230"/>
                <a:gd name="T19" fmla="*/ 0 h 739"/>
                <a:gd name="T20" fmla="*/ 0 w 230"/>
                <a:gd name="T21" fmla="*/ 0 h 739"/>
                <a:gd name="T22" fmla="*/ 0 w 230"/>
                <a:gd name="T23" fmla="*/ 0 h 739"/>
                <a:gd name="T24" fmla="*/ 0 w 230"/>
                <a:gd name="T25" fmla="*/ 0 h 739"/>
                <a:gd name="T26" fmla="*/ 0 w 230"/>
                <a:gd name="T27" fmla="*/ 0 h 739"/>
                <a:gd name="T28" fmla="*/ 0 w 230"/>
                <a:gd name="T29" fmla="*/ 0 h 739"/>
                <a:gd name="T30" fmla="*/ 0 w 230"/>
                <a:gd name="T31" fmla="*/ 0 h 739"/>
                <a:gd name="T32" fmla="*/ 0 w 230"/>
                <a:gd name="T33" fmla="*/ 0 h 739"/>
                <a:gd name="T34" fmla="*/ 0 w 230"/>
                <a:gd name="T35" fmla="*/ 0 h 739"/>
                <a:gd name="T36" fmla="*/ 0 w 230"/>
                <a:gd name="T37" fmla="*/ 0 h 739"/>
                <a:gd name="T38" fmla="*/ 0 w 230"/>
                <a:gd name="T39" fmla="*/ 0 h 739"/>
                <a:gd name="T40" fmla="*/ 0 w 230"/>
                <a:gd name="T41" fmla="*/ 0 h 739"/>
                <a:gd name="T42" fmla="*/ 0 w 230"/>
                <a:gd name="T43" fmla="*/ 0 h 739"/>
                <a:gd name="T44" fmla="*/ 0 w 230"/>
                <a:gd name="T45" fmla="*/ 0 h 739"/>
                <a:gd name="T46" fmla="*/ 0 w 230"/>
                <a:gd name="T47" fmla="*/ 0 h 739"/>
                <a:gd name="T48" fmla="*/ 0 w 230"/>
                <a:gd name="T49" fmla="*/ 0 h 739"/>
                <a:gd name="T50" fmla="*/ 0 w 230"/>
                <a:gd name="T51" fmla="*/ 0 h 739"/>
                <a:gd name="T52" fmla="*/ 0 w 230"/>
                <a:gd name="T53" fmla="*/ 0 h 739"/>
                <a:gd name="T54" fmla="*/ 0 w 230"/>
                <a:gd name="T55" fmla="*/ 0 h 739"/>
                <a:gd name="T56" fmla="*/ 0 w 230"/>
                <a:gd name="T57" fmla="*/ 0 h 739"/>
                <a:gd name="T58" fmla="*/ 0 w 230"/>
                <a:gd name="T59" fmla="*/ 0 h 739"/>
                <a:gd name="T60" fmla="*/ 0 w 230"/>
                <a:gd name="T61" fmla="*/ 0 h 739"/>
                <a:gd name="T62" fmla="*/ 0 w 230"/>
                <a:gd name="T63" fmla="*/ 0 h 739"/>
                <a:gd name="T64" fmla="*/ 0 w 230"/>
                <a:gd name="T65" fmla="*/ 0 h 739"/>
                <a:gd name="T66" fmla="*/ 0 w 230"/>
                <a:gd name="T67" fmla="*/ 0 h 739"/>
                <a:gd name="T68" fmla="*/ 0 w 230"/>
                <a:gd name="T69" fmla="*/ 0 h 739"/>
                <a:gd name="T70" fmla="*/ 0 w 230"/>
                <a:gd name="T71" fmla="*/ 0 h 739"/>
                <a:gd name="T72" fmla="*/ 0 w 230"/>
                <a:gd name="T73" fmla="*/ 0 h 739"/>
                <a:gd name="T74" fmla="*/ 0 w 230"/>
                <a:gd name="T75" fmla="*/ 0 h 7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739"/>
                <a:gd name="T116" fmla="*/ 230 w 230"/>
                <a:gd name="T117" fmla="*/ 739 h 7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739">
                  <a:moveTo>
                    <a:pt x="7" y="41"/>
                  </a:moveTo>
                  <a:lnTo>
                    <a:pt x="3" y="132"/>
                  </a:lnTo>
                  <a:lnTo>
                    <a:pt x="0" y="229"/>
                  </a:lnTo>
                  <a:lnTo>
                    <a:pt x="0" y="279"/>
                  </a:lnTo>
                  <a:lnTo>
                    <a:pt x="1" y="328"/>
                  </a:lnTo>
                  <a:lnTo>
                    <a:pt x="3" y="353"/>
                  </a:lnTo>
                  <a:lnTo>
                    <a:pt x="5" y="377"/>
                  </a:lnTo>
                  <a:lnTo>
                    <a:pt x="7" y="402"/>
                  </a:lnTo>
                  <a:lnTo>
                    <a:pt x="11" y="425"/>
                  </a:lnTo>
                  <a:lnTo>
                    <a:pt x="16" y="449"/>
                  </a:lnTo>
                  <a:lnTo>
                    <a:pt x="20" y="472"/>
                  </a:lnTo>
                  <a:lnTo>
                    <a:pt x="26" y="496"/>
                  </a:lnTo>
                  <a:lnTo>
                    <a:pt x="33" y="519"/>
                  </a:lnTo>
                  <a:lnTo>
                    <a:pt x="40" y="541"/>
                  </a:lnTo>
                  <a:lnTo>
                    <a:pt x="48" y="563"/>
                  </a:lnTo>
                  <a:lnTo>
                    <a:pt x="59" y="584"/>
                  </a:lnTo>
                  <a:lnTo>
                    <a:pt x="69" y="605"/>
                  </a:lnTo>
                  <a:lnTo>
                    <a:pt x="81" y="624"/>
                  </a:lnTo>
                  <a:lnTo>
                    <a:pt x="94" y="643"/>
                  </a:lnTo>
                  <a:lnTo>
                    <a:pt x="109" y="661"/>
                  </a:lnTo>
                  <a:lnTo>
                    <a:pt x="124" y="678"/>
                  </a:lnTo>
                  <a:lnTo>
                    <a:pt x="142" y="696"/>
                  </a:lnTo>
                  <a:lnTo>
                    <a:pt x="160" y="711"/>
                  </a:lnTo>
                  <a:lnTo>
                    <a:pt x="180" y="725"/>
                  </a:lnTo>
                  <a:lnTo>
                    <a:pt x="201" y="739"/>
                  </a:lnTo>
                  <a:lnTo>
                    <a:pt x="201" y="735"/>
                  </a:lnTo>
                  <a:lnTo>
                    <a:pt x="201" y="732"/>
                  </a:lnTo>
                  <a:lnTo>
                    <a:pt x="202" y="729"/>
                  </a:lnTo>
                  <a:lnTo>
                    <a:pt x="204" y="725"/>
                  </a:lnTo>
                  <a:lnTo>
                    <a:pt x="209" y="720"/>
                  </a:lnTo>
                  <a:lnTo>
                    <a:pt x="215" y="715"/>
                  </a:lnTo>
                  <a:lnTo>
                    <a:pt x="222" y="711"/>
                  </a:lnTo>
                  <a:lnTo>
                    <a:pt x="227" y="708"/>
                  </a:lnTo>
                  <a:lnTo>
                    <a:pt x="228" y="706"/>
                  </a:lnTo>
                  <a:lnTo>
                    <a:pt x="230" y="704"/>
                  </a:lnTo>
                  <a:lnTo>
                    <a:pt x="230" y="702"/>
                  </a:lnTo>
                  <a:lnTo>
                    <a:pt x="229" y="700"/>
                  </a:lnTo>
                  <a:lnTo>
                    <a:pt x="212" y="653"/>
                  </a:lnTo>
                  <a:lnTo>
                    <a:pt x="194" y="607"/>
                  </a:lnTo>
                  <a:lnTo>
                    <a:pt x="175" y="561"/>
                  </a:lnTo>
                  <a:lnTo>
                    <a:pt x="157" y="515"/>
                  </a:lnTo>
                  <a:lnTo>
                    <a:pt x="137" y="470"/>
                  </a:lnTo>
                  <a:lnTo>
                    <a:pt x="118" y="425"/>
                  </a:lnTo>
                  <a:lnTo>
                    <a:pt x="99" y="380"/>
                  </a:lnTo>
                  <a:lnTo>
                    <a:pt x="80" y="335"/>
                  </a:lnTo>
                  <a:lnTo>
                    <a:pt x="76" y="324"/>
                  </a:lnTo>
                  <a:lnTo>
                    <a:pt x="74" y="313"/>
                  </a:lnTo>
                  <a:lnTo>
                    <a:pt x="72" y="302"/>
                  </a:lnTo>
                  <a:lnTo>
                    <a:pt x="71" y="291"/>
                  </a:lnTo>
                  <a:lnTo>
                    <a:pt x="70" y="270"/>
                  </a:lnTo>
                  <a:lnTo>
                    <a:pt x="71" y="249"/>
                  </a:lnTo>
                  <a:lnTo>
                    <a:pt x="76" y="207"/>
                  </a:lnTo>
                  <a:lnTo>
                    <a:pt x="84" y="165"/>
                  </a:lnTo>
                  <a:lnTo>
                    <a:pt x="87" y="145"/>
                  </a:lnTo>
                  <a:lnTo>
                    <a:pt x="89" y="124"/>
                  </a:lnTo>
                  <a:lnTo>
                    <a:pt x="91" y="105"/>
                  </a:lnTo>
                  <a:lnTo>
                    <a:pt x="90" y="85"/>
                  </a:lnTo>
                  <a:lnTo>
                    <a:pt x="89" y="75"/>
                  </a:lnTo>
                  <a:lnTo>
                    <a:pt x="88" y="66"/>
                  </a:lnTo>
                  <a:lnTo>
                    <a:pt x="85" y="55"/>
                  </a:lnTo>
                  <a:lnTo>
                    <a:pt x="83" y="46"/>
                  </a:lnTo>
                  <a:lnTo>
                    <a:pt x="79" y="36"/>
                  </a:lnTo>
                  <a:lnTo>
                    <a:pt x="75" y="27"/>
                  </a:lnTo>
                  <a:lnTo>
                    <a:pt x="69" y="18"/>
                  </a:lnTo>
                  <a:lnTo>
                    <a:pt x="63" y="8"/>
                  </a:lnTo>
                  <a:lnTo>
                    <a:pt x="60" y="4"/>
                  </a:lnTo>
                  <a:lnTo>
                    <a:pt x="57" y="1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1"/>
                  </a:lnTo>
                  <a:lnTo>
                    <a:pt x="40" y="3"/>
                  </a:lnTo>
                  <a:lnTo>
                    <a:pt x="35" y="6"/>
                  </a:lnTo>
                  <a:lnTo>
                    <a:pt x="31" y="10"/>
                  </a:lnTo>
                  <a:lnTo>
                    <a:pt x="23" y="19"/>
                  </a:lnTo>
                  <a:lnTo>
                    <a:pt x="17" y="28"/>
                  </a:lnTo>
                  <a:lnTo>
                    <a:pt x="10" y="36"/>
                  </a:lnTo>
                  <a:lnTo>
                    <a:pt x="7" y="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7" name="Freeform 685"/>
            <p:cNvSpPr>
              <a:spLocks/>
            </p:cNvSpPr>
            <p:nvPr/>
          </p:nvSpPr>
          <p:spPr bwMode="auto">
            <a:xfrm>
              <a:off x="2155" y="2034"/>
              <a:ext cx="9" cy="23"/>
            </a:xfrm>
            <a:custGeom>
              <a:avLst/>
              <a:gdLst>
                <a:gd name="T0" fmla="*/ 0 w 143"/>
                <a:gd name="T1" fmla="*/ 0 h 376"/>
                <a:gd name="T2" fmla="*/ 0 w 143"/>
                <a:gd name="T3" fmla="*/ 0 h 376"/>
                <a:gd name="T4" fmla="*/ 0 w 143"/>
                <a:gd name="T5" fmla="*/ 0 h 376"/>
                <a:gd name="T6" fmla="*/ 0 w 143"/>
                <a:gd name="T7" fmla="*/ 0 h 376"/>
                <a:gd name="T8" fmla="*/ 0 w 143"/>
                <a:gd name="T9" fmla="*/ 0 h 376"/>
                <a:gd name="T10" fmla="*/ 0 w 143"/>
                <a:gd name="T11" fmla="*/ 0 h 376"/>
                <a:gd name="T12" fmla="*/ 0 w 143"/>
                <a:gd name="T13" fmla="*/ 0 h 376"/>
                <a:gd name="T14" fmla="*/ 0 w 143"/>
                <a:gd name="T15" fmla="*/ 0 h 376"/>
                <a:gd name="T16" fmla="*/ 0 w 143"/>
                <a:gd name="T17" fmla="*/ 0 h 376"/>
                <a:gd name="T18" fmla="*/ 0 w 143"/>
                <a:gd name="T19" fmla="*/ 0 h 376"/>
                <a:gd name="T20" fmla="*/ 0 w 143"/>
                <a:gd name="T21" fmla="*/ 0 h 376"/>
                <a:gd name="T22" fmla="*/ 0 w 143"/>
                <a:gd name="T23" fmla="*/ 0 h 376"/>
                <a:gd name="T24" fmla="*/ 0 w 143"/>
                <a:gd name="T25" fmla="*/ 0 h 376"/>
                <a:gd name="T26" fmla="*/ 0 w 143"/>
                <a:gd name="T27" fmla="*/ 0 h 376"/>
                <a:gd name="T28" fmla="*/ 0 w 143"/>
                <a:gd name="T29" fmla="*/ 0 h 376"/>
                <a:gd name="T30" fmla="*/ 0 w 143"/>
                <a:gd name="T31" fmla="*/ 0 h 376"/>
                <a:gd name="T32" fmla="*/ 0 w 143"/>
                <a:gd name="T33" fmla="*/ 0 h 376"/>
                <a:gd name="T34" fmla="*/ 0 w 143"/>
                <a:gd name="T35" fmla="*/ 0 h 376"/>
                <a:gd name="T36" fmla="*/ 0 w 143"/>
                <a:gd name="T37" fmla="*/ 0 h 376"/>
                <a:gd name="T38" fmla="*/ 0 w 143"/>
                <a:gd name="T39" fmla="*/ 0 h 376"/>
                <a:gd name="T40" fmla="*/ 0 w 143"/>
                <a:gd name="T41" fmla="*/ 0 h 376"/>
                <a:gd name="T42" fmla="*/ 0 w 143"/>
                <a:gd name="T43" fmla="*/ 0 h 376"/>
                <a:gd name="T44" fmla="*/ 0 w 143"/>
                <a:gd name="T45" fmla="*/ 0 h 376"/>
                <a:gd name="T46" fmla="*/ 0 w 143"/>
                <a:gd name="T47" fmla="*/ 0 h 376"/>
                <a:gd name="T48" fmla="*/ 0 w 143"/>
                <a:gd name="T49" fmla="*/ 0 h 376"/>
                <a:gd name="T50" fmla="*/ 0 w 143"/>
                <a:gd name="T51" fmla="*/ 0 h 376"/>
                <a:gd name="T52" fmla="*/ 0 w 143"/>
                <a:gd name="T53" fmla="*/ 0 h 376"/>
                <a:gd name="T54" fmla="*/ 0 w 143"/>
                <a:gd name="T55" fmla="*/ 0 h 376"/>
                <a:gd name="T56" fmla="*/ 0 w 143"/>
                <a:gd name="T57" fmla="*/ 0 h 376"/>
                <a:gd name="T58" fmla="*/ 0 w 143"/>
                <a:gd name="T59" fmla="*/ 0 h 376"/>
                <a:gd name="T60" fmla="*/ 0 w 143"/>
                <a:gd name="T61" fmla="*/ 0 h 376"/>
                <a:gd name="T62" fmla="*/ 0 w 143"/>
                <a:gd name="T63" fmla="*/ 0 h 376"/>
                <a:gd name="T64" fmla="*/ 0 w 143"/>
                <a:gd name="T65" fmla="*/ 0 h 376"/>
                <a:gd name="T66" fmla="*/ 0 w 143"/>
                <a:gd name="T67" fmla="*/ 0 h 376"/>
                <a:gd name="T68" fmla="*/ 0 w 143"/>
                <a:gd name="T69" fmla="*/ 0 h 376"/>
                <a:gd name="T70" fmla="*/ 0 w 143"/>
                <a:gd name="T71" fmla="*/ 0 h 376"/>
                <a:gd name="T72" fmla="*/ 0 w 143"/>
                <a:gd name="T73" fmla="*/ 0 h 376"/>
                <a:gd name="T74" fmla="*/ 0 w 143"/>
                <a:gd name="T75" fmla="*/ 0 h 376"/>
                <a:gd name="T76" fmla="*/ 0 w 143"/>
                <a:gd name="T77" fmla="*/ 0 h 376"/>
                <a:gd name="T78" fmla="*/ 0 w 143"/>
                <a:gd name="T79" fmla="*/ 0 h 376"/>
                <a:gd name="T80" fmla="*/ 0 w 143"/>
                <a:gd name="T81" fmla="*/ 0 h 376"/>
                <a:gd name="T82" fmla="*/ 0 w 143"/>
                <a:gd name="T83" fmla="*/ 0 h 376"/>
                <a:gd name="T84" fmla="*/ 0 w 143"/>
                <a:gd name="T85" fmla="*/ 0 h 376"/>
                <a:gd name="T86" fmla="*/ 0 w 143"/>
                <a:gd name="T87" fmla="*/ 0 h 376"/>
                <a:gd name="T88" fmla="*/ 0 w 143"/>
                <a:gd name="T89" fmla="*/ 0 h 376"/>
                <a:gd name="T90" fmla="*/ 0 w 143"/>
                <a:gd name="T91" fmla="*/ 0 h 376"/>
                <a:gd name="T92" fmla="*/ 0 w 143"/>
                <a:gd name="T93" fmla="*/ 0 h 376"/>
                <a:gd name="T94" fmla="*/ 0 w 143"/>
                <a:gd name="T95" fmla="*/ 0 h 376"/>
                <a:gd name="T96" fmla="*/ 0 w 143"/>
                <a:gd name="T97" fmla="*/ 0 h 376"/>
                <a:gd name="T98" fmla="*/ 0 w 143"/>
                <a:gd name="T99" fmla="*/ 0 h 376"/>
                <a:gd name="T100" fmla="*/ 0 w 143"/>
                <a:gd name="T101" fmla="*/ 0 h 376"/>
                <a:gd name="T102" fmla="*/ 0 w 143"/>
                <a:gd name="T103" fmla="*/ 0 h 376"/>
                <a:gd name="T104" fmla="*/ 0 w 143"/>
                <a:gd name="T105" fmla="*/ 0 h 37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3"/>
                <a:gd name="T160" fmla="*/ 0 h 376"/>
                <a:gd name="T161" fmla="*/ 143 w 143"/>
                <a:gd name="T162" fmla="*/ 376 h 37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3" h="376">
                  <a:moveTo>
                    <a:pt x="143" y="0"/>
                  </a:moveTo>
                  <a:lnTo>
                    <a:pt x="130" y="9"/>
                  </a:lnTo>
                  <a:lnTo>
                    <a:pt x="119" y="19"/>
                  </a:lnTo>
                  <a:lnTo>
                    <a:pt x="108" y="28"/>
                  </a:lnTo>
                  <a:lnTo>
                    <a:pt x="97" y="38"/>
                  </a:lnTo>
                  <a:lnTo>
                    <a:pt x="86" y="48"/>
                  </a:lnTo>
                  <a:lnTo>
                    <a:pt x="76" y="60"/>
                  </a:lnTo>
                  <a:lnTo>
                    <a:pt x="66" y="71"/>
                  </a:lnTo>
                  <a:lnTo>
                    <a:pt x="58" y="82"/>
                  </a:lnTo>
                  <a:lnTo>
                    <a:pt x="48" y="94"/>
                  </a:lnTo>
                  <a:lnTo>
                    <a:pt x="41" y="106"/>
                  </a:lnTo>
                  <a:lnTo>
                    <a:pt x="33" y="117"/>
                  </a:lnTo>
                  <a:lnTo>
                    <a:pt x="27" y="129"/>
                  </a:lnTo>
                  <a:lnTo>
                    <a:pt x="21" y="142"/>
                  </a:lnTo>
                  <a:lnTo>
                    <a:pt x="16" y="154"/>
                  </a:lnTo>
                  <a:lnTo>
                    <a:pt x="12" y="166"/>
                  </a:lnTo>
                  <a:lnTo>
                    <a:pt x="7" y="180"/>
                  </a:lnTo>
                  <a:lnTo>
                    <a:pt x="4" y="192"/>
                  </a:lnTo>
                  <a:lnTo>
                    <a:pt x="2" y="204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1" y="242"/>
                  </a:lnTo>
                  <a:lnTo>
                    <a:pt x="2" y="254"/>
                  </a:lnTo>
                  <a:lnTo>
                    <a:pt x="4" y="267"/>
                  </a:lnTo>
                  <a:lnTo>
                    <a:pt x="7" y="279"/>
                  </a:lnTo>
                  <a:lnTo>
                    <a:pt x="12" y="291"/>
                  </a:lnTo>
                  <a:lnTo>
                    <a:pt x="17" y="304"/>
                  </a:lnTo>
                  <a:lnTo>
                    <a:pt x="23" y="316"/>
                  </a:lnTo>
                  <a:lnTo>
                    <a:pt x="31" y="327"/>
                  </a:lnTo>
                  <a:lnTo>
                    <a:pt x="39" y="338"/>
                  </a:lnTo>
                  <a:lnTo>
                    <a:pt x="48" y="350"/>
                  </a:lnTo>
                  <a:lnTo>
                    <a:pt x="60" y="360"/>
                  </a:lnTo>
                  <a:lnTo>
                    <a:pt x="71" y="371"/>
                  </a:lnTo>
                  <a:lnTo>
                    <a:pt x="78" y="375"/>
                  </a:lnTo>
                  <a:lnTo>
                    <a:pt x="84" y="376"/>
                  </a:lnTo>
                  <a:lnTo>
                    <a:pt x="90" y="376"/>
                  </a:lnTo>
                  <a:lnTo>
                    <a:pt x="96" y="374"/>
                  </a:lnTo>
                  <a:lnTo>
                    <a:pt x="100" y="371"/>
                  </a:lnTo>
                  <a:lnTo>
                    <a:pt x="104" y="366"/>
                  </a:lnTo>
                  <a:lnTo>
                    <a:pt x="108" y="360"/>
                  </a:lnTo>
                  <a:lnTo>
                    <a:pt x="111" y="354"/>
                  </a:lnTo>
                  <a:lnTo>
                    <a:pt x="115" y="338"/>
                  </a:lnTo>
                  <a:lnTo>
                    <a:pt x="119" y="323"/>
                  </a:lnTo>
                  <a:lnTo>
                    <a:pt x="120" y="310"/>
                  </a:lnTo>
                  <a:lnTo>
                    <a:pt x="121" y="298"/>
                  </a:lnTo>
                  <a:lnTo>
                    <a:pt x="125" y="262"/>
                  </a:lnTo>
                  <a:lnTo>
                    <a:pt x="129" y="224"/>
                  </a:lnTo>
                  <a:lnTo>
                    <a:pt x="133" y="187"/>
                  </a:lnTo>
                  <a:lnTo>
                    <a:pt x="137" y="149"/>
                  </a:lnTo>
                  <a:lnTo>
                    <a:pt x="139" y="112"/>
                  </a:lnTo>
                  <a:lnTo>
                    <a:pt x="142" y="75"/>
                  </a:lnTo>
                  <a:lnTo>
                    <a:pt x="143" y="37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8" name="Freeform 686"/>
            <p:cNvSpPr>
              <a:spLocks/>
            </p:cNvSpPr>
            <p:nvPr/>
          </p:nvSpPr>
          <p:spPr bwMode="auto">
            <a:xfrm>
              <a:off x="2255" y="2007"/>
              <a:ext cx="20" cy="14"/>
            </a:xfrm>
            <a:custGeom>
              <a:avLst/>
              <a:gdLst>
                <a:gd name="T0" fmla="*/ 0 w 320"/>
                <a:gd name="T1" fmla="*/ 0 h 224"/>
                <a:gd name="T2" fmla="*/ 0 w 320"/>
                <a:gd name="T3" fmla="*/ 0 h 224"/>
                <a:gd name="T4" fmla="*/ 0 w 320"/>
                <a:gd name="T5" fmla="*/ 0 h 224"/>
                <a:gd name="T6" fmla="*/ 0 w 320"/>
                <a:gd name="T7" fmla="*/ 0 h 224"/>
                <a:gd name="T8" fmla="*/ 0 w 320"/>
                <a:gd name="T9" fmla="*/ 0 h 224"/>
                <a:gd name="T10" fmla="*/ 0 w 320"/>
                <a:gd name="T11" fmla="*/ 0 h 224"/>
                <a:gd name="T12" fmla="*/ 0 w 320"/>
                <a:gd name="T13" fmla="*/ 0 h 224"/>
                <a:gd name="T14" fmla="*/ 0 w 320"/>
                <a:gd name="T15" fmla="*/ 0 h 224"/>
                <a:gd name="T16" fmla="*/ 0 w 320"/>
                <a:gd name="T17" fmla="*/ 0 h 224"/>
                <a:gd name="T18" fmla="*/ 0 w 320"/>
                <a:gd name="T19" fmla="*/ 0 h 224"/>
                <a:gd name="T20" fmla="*/ 0 w 320"/>
                <a:gd name="T21" fmla="*/ 0 h 224"/>
                <a:gd name="T22" fmla="*/ 0 w 320"/>
                <a:gd name="T23" fmla="*/ 0 h 224"/>
                <a:gd name="T24" fmla="*/ 0 w 320"/>
                <a:gd name="T25" fmla="*/ 0 h 224"/>
                <a:gd name="T26" fmla="*/ 0 w 320"/>
                <a:gd name="T27" fmla="*/ 0 h 224"/>
                <a:gd name="T28" fmla="*/ 0 w 320"/>
                <a:gd name="T29" fmla="*/ 0 h 224"/>
                <a:gd name="T30" fmla="*/ 0 w 320"/>
                <a:gd name="T31" fmla="*/ 0 h 224"/>
                <a:gd name="T32" fmla="*/ 0 w 320"/>
                <a:gd name="T33" fmla="*/ 0 h 224"/>
                <a:gd name="T34" fmla="*/ 0 w 320"/>
                <a:gd name="T35" fmla="*/ 0 h 224"/>
                <a:gd name="T36" fmla="*/ 0 w 320"/>
                <a:gd name="T37" fmla="*/ 0 h 224"/>
                <a:gd name="T38" fmla="*/ 0 w 320"/>
                <a:gd name="T39" fmla="*/ 0 h 224"/>
                <a:gd name="T40" fmla="*/ 0 w 320"/>
                <a:gd name="T41" fmla="*/ 0 h 224"/>
                <a:gd name="T42" fmla="*/ 0 w 320"/>
                <a:gd name="T43" fmla="*/ 0 h 224"/>
                <a:gd name="T44" fmla="*/ 0 w 320"/>
                <a:gd name="T45" fmla="*/ 0 h 224"/>
                <a:gd name="T46" fmla="*/ 0 w 320"/>
                <a:gd name="T47" fmla="*/ 0 h 224"/>
                <a:gd name="T48" fmla="*/ 0 w 320"/>
                <a:gd name="T49" fmla="*/ 0 h 224"/>
                <a:gd name="T50" fmla="*/ 0 w 320"/>
                <a:gd name="T51" fmla="*/ 0 h 224"/>
                <a:gd name="T52" fmla="*/ 0 w 320"/>
                <a:gd name="T53" fmla="*/ 0 h 224"/>
                <a:gd name="T54" fmla="*/ 0 w 320"/>
                <a:gd name="T55" fmla="*/ 0 h 224"/>
                <a:gd name="T56" fmla="*/ 0 w 320"/>
                <a:gd name="T57" fmla="*/ 0 h 224"/>
                <a:gd name="T58" fmla="*/ 0 w 320"/>
                <a:gd name="T59" fmla="*/ 0 h 224"/>
                <a:gd name="T60" fmla="*/ 0 w 320"/>
                <a:gd name="T61" fmla="*/ 0 h 224"/>
                <a:gd name="T62" fmla="*/ 0 w 320"/>
                <a:gd name="T63" fmla="*/ 0 h 224"/>
                <a:gd name="T64" fmla="*/ 0 w 320"/>
                <a:gd name="T65" fmla="*/ 0 h 224"/>
                <a:gd name="T66" fmla="*/ 0 w 320"/>
                <a:gd name="T67" fmla="*/ 0 h 224"/>
                <a:gd name="T68" fmla="*/ 0 w 320"/>
                <a:gd name="T69" fmla="*/ 0 h 224"/>
                <a:gd name="T70" fmla="*/ 0 w 320"/>
                <a:gd name="T71" fmla="*/ 0 h 224"/>
                <a:gd name="T72" fmla="*/ 0 w 320"/>
                <a:gd name="T73" fmla="*/ 0 h 224"/>
                <a:gd name="T74" fmla="*/ 0 w 320"/>
                <a:gd name="T75" fmla="*/ 0 h 224"/>
                <a:gd name="T76" fmla="*/ 0 w 320"/>
                <a:gd name="T77" fmla="*/ 0 h 224"/>
                <a:gd name="T78" fmla="*/ 0 w 320"/>
                <a:gd name="T79" fmla="*/ 0 h 224"/>
                <a:gd name="T80" fmla="*/ 0 w 320"/>
                <a:gd name="T81" fmla="*/ 0 h 224"/>
                <a:gd name="T82" fmla="*/ 0 w 320"/>
                <a:gd name="T83" fmla="*/ 0 h 224"/>
                <a:gd name="T84" fmla="*/ 0 w 320"/>
                <a:gd name="T85" fmla="*/ 0 h 224"/>
                <a:gd name="T86" fmla="*/ 0 w 320"/>
                <a:gd name="T87" fmla="*/ 0 h 224"/>
                <a:gd name="T88" fmla="*/ 0 w 320"/>
                <a:gd name="T89" fmla="*/ 0 h 224"/>
                <a:gd name="T90" fmla="*/ 0 w 320"/>
                <a:gd name="T91" fmla="*/ 0 h 224"/>
                <a:gd name="T92" fmla="*/ 0 w 320"/>
                <a:gd name="T93" fmla="*/ 0 h 224"/>
                <a:gd name="T94" fmla="*/ 0 w 320"/>
                <a:gd name="T95" fmla="*/ 0 h 224"/>
                <a:gd name="T96" fmla="*/ 0 w 320"/>
                <a:gd name="T97" fmla="*/ 0 h 224"/>
                <a:gd name="T98" fmla="*/ 0 w 320"/>
                <a:gd name="T99" fmla="*/ 0 h 224"/>
                <a:gd name="T100" fmla="*/ 0 w 320"/>
                <a:gd name="T101" fmla="*/ 0 h 224"/>
                <a:gd name="T102" fmla="*/ 0 w 320"/>
                <a:gd name="T103" fmla="*/ 0 h 224"/>
                <a:gd name="T104" fmla="*/ 0 w 320"/>
                <a:gd name="T105" fmla="*/ 0 h 224"/>
                <a:gd name="T106" fmla="*/ 0 w 320"/>
                <a:gd name="T107" fmla="*/ 0 h 224"/>
                <a:gd name="T108" fmla="*/ 0 w 320"/>
                <a:gd name="T109" fmla="*/ 0 h 224"/>
                <a:gd name="T110" fmla="*/ 0 w 320"/>
                <a:gd name="T111" fmla="*/ 0 h 224"/>
                <a:gd name="T112" fmla="*/ 0 w 320"/>
                <a:gd name="T113" fmla="*/ 0 h 224"/>
                <a:gd name="T114" fmla="*/ 0 w 320"/>
                <a:gd name="T115" fmla="*/ 0 h 224"/>
                <a:gd name="T116" fmla="*/ 0 w 320"/>
                <a:gd name="T117" fmla="*/ 0 h 224"/>
                <a:gd name="T118" fmla="*/ 0 w 320"/>
                <a:gd name="T119" fmla="*/ 0 h 224"/>
                <a:gd name="T120" fmla="*/ 0 w 320"/>
                <a:gd name="T121" fmla="*/ 0 h 224"/>
                <a:gd name="T122" fmla="*/ 0 w 320"/>
                <a:gd name="T123" fmla="*/ 0 h 224"/>
                <a:gd name="T124" fmla="*/ 0 w 320"/>
                <a:gd name="T125" fmla="*/ 0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20"/>
                <a:gd name="T190" fmla="*/ 0 h 224"/>
                <a:gd name="T191" fmla="*/ 320 w 32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20" h="224">
                  <a:moveTo>
                    <a:pt x="250" y="1"/>
                  </a:moveTo>
                  <a:lnTo>
                    <a:pt x="242" y="4"/>
                  </a:lnTo>
                  <a:lnTo>
                    <a:pt x="235" y="9"/>
                  </a:lnTo>
                  <a:lnTo>
                    <a:pt x="229" y="16"/>
                  </a:lnTo>
                  <a:lnTo>
                    <a:pt x="224" y="23"/>
                  </a:lnTo>
                  <a:lnTo>
                    <a:pt x="218" y="32"/>
                  </a:lnTo>
                  <a:lnTo>
                    <a:pt x="214" y="41"/>
                  </a:lnTo>
                  <a:lnTo>
                    <a:pt x="209" y="51"/>
                  </a:lnTo>
                  <a:lnTo>
                    <a:pt x="205" y="62"/>
                  </a:lnTo>
                  <a:lnTo>
                    <a:pt x="201" y="69"/>
                  </a:lnTo>
                  <a:lnTo>
                    <a:pt x="196" y="76"/>
                  </a:lnTo>
                  <a:lnTo>
                    <a:pt x="191" y="81"/>
                  </a:lnTo>
                  <a:lnTo>
                    <a:pt x="186" y="87"/>
                  </a:lnTo>
                  <a:lnTo>
                    <a:pt x="173" y="98"/>
                  </a:lnTo>
                  <a:lnTo>
                    <a:pt x="159" y="107"/>
                  </a:lnTo>
                  <a:lnTo>
                    <a:pt x="145" y="115"/>
                  </a:lnTo>
                  <a:lnTo>
                    <a:pt x="130" y="122"/>
                  </a:lnTo>
                  <a:lnTo>
                    <a:pt x="115" y="129"/>
                  </a:lnTo>
                  <a:lnTo>
                    <a:pt x="99" y="137"/>
                  </a:lnTo>
                  <a:lnTo>
                    <a:pt x="83" y="144"/>
                  </a:lnTo>
                  <a:lnTo>
                    <a:pt x="68" y="151"/>
                  </a:lnTo>
                  <a:lnTo>
                    <a:pt x="53" y="159"/>
                  </a:lnTo>
                  <a:lnTo>
                    <a:pt x="40" y="168"/>
                  </a:lnTo>
                  <a:lnTo>
                    <a:pt x="34" y="174"/>
                  </a:lnTo>
                  <a:lnTo>
                    <a:pt x="28" y="180"/>
                  </a:lnTo>
                  <a:lnTo>
                    <a:pt x="23" y="186"/>
                  </a:lnTo>
                  <a:lnTo>
                    <a:pt x="18" y="192"/>
                  </a:lnTo>
                  <a:lnTo>
                    <a:pt x="12" y="199"/>
                  </a:lnTo>
                  <a:lnTo>
                    <a:pt x="7" y="206"/>
                  </a:lnTo>
                  <a:lnTo>
                    <a:pt x="4" y="214"/>
                  </a:lnTo>
                  <a:lnTo>
                    <a:pt x="0" y="223"/>
                  </a:lnTo>
                  <a:lnTo>
                    <a:pt x="24" y="224"/>
                  </a:lnTo>
                  <a:lnTo>
                    <a:pt x="45" y="224"/>
                  </a:lnTo>
                  <a:lnTo>
                    <a:pt x="68" y="222"/>
                  </a:lnTo>
                  <a:lnTo>
                    <a:pt x="89" y="218"/>
                  </a:lnTo>
                  <a:lnTo>
                    <a:pt x="111" y="214"/>
                  </a:lnTo>
                  <a:lnTo>
                    <a:pt x="131" y="208"/>
                  </a:lnTo>
                  <a:lnTo>
                    <a:pt x="152" y="201"/>
                  </a:lnTo>
                  <a:lnTo>
                    <a:pt x="172" y="192"/>
                  </a:lnTo>
                  <a:lnTo>
                    <a:pt x="192" y="183"/>
                  </a:lnTo>
                  <a:lnTo>
                    <a:pt x="210" y="171"/>
                  </a:lnTo>
                  <a:lnTo>
                    <a:pt x="229" y="158"/>
                  </a:lnTo>
                  <a:lnTo>
                    <a:pt x="247" y="145"/>
                  </a:lnTo>
                  <a:lnTo>
                    <a:pt x="264" y="130"/>
                  </a:lnTo>
                  <a:lnTo>
                    <a:pt x="280" y="114"/>
                  </a:lnTo>
                  <a:lnTo>
                    <a:pt x="295" y="97"/>
                  </a:lnTo>
                  <a:lnTo>
                    <a:pt x="311" y="79"/>
                  </a:lnTo>
                  <a:lnTo>
                    <a:pt x="316" y="70"/>
                  </a:lnTo>
                  <a:lnTo>
                    <a:pt x="319" y="61"/>
                  </a:lnTo>
                  <a:lnTo>
                    <a:pt x="320" y="52"/>
                  </a:lnTo>
                  <a:lnTo>
                    <a:pt x="320" y="44"/>
                  </a:lnTo>
                  <a:lnTo>
                    <a:pt x="318" y="37"/>
                  </a:lnTo>
                  <a:lnTo>
                    <a:pt x="315" y="31"/>
                  </a:lnTo>
                  <a:lnTo>
                    <a:pt x="311" y="25"/>
                  </a:lnTo>
                  <a:lnTo>
                    <a:pt x="306" y="19"/>
                  </a:lnTo>
                  <a:lnTo>
                    <a:pt x="299" y="15"/>
                  </a:lnTo>
                  <a:lnTo>
                    <a:pt x="292" y="10"/>
                  </a:lnTo>
                  <a:lnTo>
                    <a:pt x="285" y="6"/>
                  </a:lnTo>
                  <a:lnTo>
                    <a:pt x="278" y="4"/>
                  </a:lnTo>
                  <a:lnTo>
                    <a:pt x="271" y="2"/>
                  </a:lnTo>
                  <a:lnTo>
                    <a:pt x="264" y="1"/>
                  </a:lnTo>
                  <a:lnTo>
                    <a:pt x="256" y="0"/>
                  </a:lnTo>
                  <a:lnTo>
                    <a:pt x="2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19" name="Freeform 687"/>
            <p:cNvSpPr>
              <a:spLocks/>
            </p:cNvSpPr>
            <p:nvPr/>
          </p:nvSpPr>
          <p:spPr bwMode="auto">
            <a:xfrm>
              <a:off x="2191" y="1880"/>
              <a:ext cx="10" cy="13"/>
            </a:xfrm>
            <a:custGeom>
              <a:avLst/>
              <a:gdLst>
                <a:gd name="T0" fmla="*/ 0 w 162"/>
                <a:gd name="T1" fmla="*/ 0 h 221"/>
                <a:gd name="T2" fmla="*/ 0 w 162"/>
                <a:gd name="T3" fmla="*/ 0 h 221"/>
                <a:gd name="T4" fmla="*/ 0 w 162"/>
                <a:gd name="T5" fmla="*/ 0 h 221"/>
                <a:gd name="T6" fmla="*/ 0 w 162"/>
                <a:gd name="T7" fmla="*/ 0 h 221"/>
                <a:gd name="T8" fmla="*/ 0 w 162"/>
                <a:gd name="T9" fmla="*/ 0 h 221"/>
                <a:gd name="T10" fmla="*/ 0 w 162"/>
                <a:gd name="T11" fmla="*/ 0 h 221"/>
                <a:gd name="T12" fmla="*/ 0 w 162"/>
                <a:gd name="T13" fmla="*/ 0 h 221"/>
                <a:gd name="T14" fmla="*/ 0 w 162"/>
                <a:gd name="T15" fmla="*/ 0 h 221"/>
                <a:gd name="T16" fmla="*/ 0 w 162"/>
                <a:gd name="T17" fmla="*/ 0 h 221"/>
                <a:gd name="T18" fmla="*/ 0 w 162"/>
                <a:gd name="T19" fmla="*/ 0 h 221"/>
                <a:gd name="T20" fmla="*/ 0 w 162"/>
                <a:gd name="T21" fmla="*/ 0 h 221"/>
                <a:gd name="T22" fmla="*/ 0 w 162"/>
                <a:gd name="T23" fmla="*/ 0 h 221"/>
                <a:gd name="T24" fmla="*/ 0 w 162"/>
                <a:gd name="T25" fmla="*/ 0 h 221"/>
                <a:gd name="T26" fmla="*/ 0 w 162"/>
                <a:gd name="T27" fmla="*/ 0 h 221"/>
                <a:gd name="T28" fmla="*/ 0 w 162"/>
                <a:gd name="T29" fmla="*/ 0 h 221"/>
                <a:gd name="T30" fmla="*/ 0 w 162"/>
                <a:gd name="T31" fmla="*/ 0 h 221"/>
                <a:gd name="T32" fmla="*/ 0 w 162"/>
                <a:gd name="T33" fmla="*/ 0 h 221"/>
                <a:gd name="T34" fmla="*/ 0 w 162"/>
                <a:gd name="T35" fmla="*/ 0 h 221"/>
                <a:gd name="T36" fmla="*/ 0 w 162"/>
                <a:gd name="T37" fmla="*/ 0 h 221"/>
                <a:gd name="T38" fmla="*/ 0 w 162"/>
                <a:gd name="T39" fmla="*/ 0 h 221"/>
                <a:gd name="T40" fmla="*/ 0 w 162"/>
                <a:gd name="T41" fmla="*/ 0 h 221"/>
                <a:gd name="T42" fmla="*/ 0 w 162"/>
                <a:gd name="T43" fmla="*/ 0 h 221"/>
                <a:gd name="T44" fmla="*/ 0 w 162"/>
                <a:gd name="T45" fmla="*/ 0 h 221"/>
                <a:gd name="T46" fmla="*/ 0 w 162"/>
                <a:gd name="T47" fmla="*/ 0 h 221"/>
                <a:gd name="T48" fmla="*/ 0 w 162"/>
                <a:gd name="T49" fmla="*/ 0 h 221"/>
                <a:gd name="T50" fmla="*/ 0 w 162"/>
                <a:gd name="T51" fmla="*/ 0 h 221"/>
                <a:gd name="T52" fmla="*/ 0 w 162"/>
                <a:gd name="T53" fmla="*/ 0 h 221"/>
                <a:gd name="T54" fmla="*/ 0 w 162"/>
                <a:gd name="T55" fmla="*/ 0 h 221"/>
                <a:gd name="T56" fmla="*/ 0 w 162"/>
                <a:gd name="T57" fmla="*/ 0 h 221"/>
                <a:gd name="T58" fmla="*/ 0 w 162"/>
                <a:gd name="T59" fmla="*/ 0 h 221"/>
                <a:gd name="T60" fmla="*/ 0 w 162"/>
                <a:gd name="T61" fmla="*/ 0 h 221"/>
                <a:gd name="T62" fmla="*/ 0 w 162"/>
                <a:gd name="T63" fmla="*/ 0 h 221"/>
                <a:gd name="T64" fmla="*/ 0 w 162"/>
                <a:gd name="T65" fmla="*/ 0 h 221"/>
                <a:gd name="T66" fmla="*/ 0 w 162"/>
                <a:gd name="T67" fmla="*/ 0 h 221"/>
                <a:gd name="T68" fmla="*/ 0 w 162"/>
                <a:gd name="T69" fmla="*/ 0 h 221"/>
                <a:gd name="T70" fmla="*/ 0 w 162"/>
                <a:gd name="T71" fmla="*/ 0 h 221"/>
                <a:gd name="T72" fmla="*/ 0 w 162"/>
                <a:gd name="T73" fmla="*/ 0 h 221"/>
                <a:gd name="T74" fmla="*/ 0 w 162"/>
                <a:gd name="T75" fmla="*/ 0 h 221"/>
                <a:gd name="T76" fmla="*/ 0 w 162"/>
                <a:gd name="T77" fmla="*/ 0 h 221"/>
                <a:gd name="T78" fmla="*/ 0 w 162"/>
                <a:gd name="T79" fmla="*/ 0 h 221"/>
                <a:gd name="T80" fmla="*/ 0 w 162"/>
                <a:gd name="T81" fmla="*/ 0 h 221"/>
                <a:gd name="T82" fmla="*/ 0 w 162"/>
                <a:gd name="T83" fmla="*/ 0 h 221"/>
                <a:gd name="T84" fmla="*/ 0 w 162"/>
                <a:gd name="T85" fmla="*/ 0 h 221"/>
                <a:gd name="T86" fmla="*/ 0 w 162"/>
                <a:gd name="T87" fmla="*/ 0 h 221"/>
                <a:gd name="T88" fmla="*/ 0 w 162"/>
                <a:gd name="T89" fmla="*/ 0 h 2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62"/>
                <a:gd name="T136" fmla="*/ 0 h 221"/>
                <a:gd name="T137" fmla="*/ 162 w 162"/>
                <a:gd name="T138" fmla="*/ 221 h 22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62" h="221">
                  <a:moveTo>
                    <a:pt x="162" y="0"/>
                  </a:moveTo>
                  <a:lnTo>
                    <a:pt x="148" y="10"/>
                  </a:lnTo>
                  <a:lnTo>
                    <a:pt x="134" y="19"/>
                  </a:lnTo>
                  <a:lnTo>
                    <a:pt x="120" y="29"/>
                  </a:lnTo>
                  <a:lnTo>
                    <a:pt x="108" y="39"/>
                  </a:lnTo>
                  <a:lnTo>
                    <a:pt x="96" y="51"/>
                  </a:lnTo>
                  <a:lnTo>
                    <a:pt x="84" y="62"/>
                  </a:lnTo>
                  <a:lnTo>
                    <a:pt x="73" y="73"/>
                  </a:lnTo>
                  <a:lnTo>
                    <a:pt x="63" y="86"/>
                  </a:lnTo>
                  <a:lnTo>
                    <a:pt x="54" y="98"/>
                  </a:lnTo>
                  <a:lnTo>
                    <a:pt x="44" y="111"/>
                  </a:lnTo>
                  <a:lnTo>
                    <a:pt x="35" y="124"/>
                  </a:lnTo>
                  <a:lnTo>
                    <a:pt x="27" y="138"/>
                  </a:lnTo>
                  <a:lnTo>
                    <a:pt x="20" y="152"/>
                  </a:lnTo>
                  <a:lnTo>
                    <a:pt x="13" y="167"/>
                  </a:lnTo>
                  <a:lnTo>
                    <a:pt x="6" y="183"/>
                  </a:lnTo>
                  <a:lnTo>
                    <a:pt x="1" y="199"/>
                  </a:lnTo>
                  <a:lnTo>
                    <a:pt x="0" y="206"/>
                  </a:lnTo>
                  <a:lnTo>
                    <a:pt x="0" y="212"/>
                  </a:lnTo>
                  <a:lnTo>
                    <a:pt x="1" y="215"/>
                  </a:lnTo>
                  <a:lnTo>
                    <a:pt x="2" y="218"/>
                  </a:lnTo>
                  <a:lnTo>
                    <a:pt x="4" y="220"/>
                  </a:lnTo>
                  <a:lnTo>
                    <a:pt x="6" y="221"/>
                  </a:lnTo>
                  <a:lnTo>
                    <a:pt x="8" y="221"/>
                  </a:lnTo>
                  <a:lnTo>
                    <a:pt x="12" y="220"/>
                  </a:lnTo>
                  <a:lnTo>
                    <a:pt x="18" y="219"/>
                  </a:lnTo>
                  <a:lnTo>
                    <a:pt x="24" y="217"/>
                  </a:lnTo>
                  <a:lnTo>
                    <a:pt x="30" y="216"/>
                  </a:lnTo>
                  <a:lnTo>
                    <a:pt x="34" y="216"/>
                  </a:lnTo>
                  <a:lnTo>
                    <a:pt x="41" y="203"/>
                  </a:lnTo>
                  <a:lnTo>
                    <a:pt x="49" y="190"/>
                  </a:lnTo>
                  <a:lnTo>
                    <a:pt x="59" y="179"/>
                  </a:lnTo>
                  <a:lnTo>
                    <a:pt x="69" y="166"/>
                  </a:lnTo>
                  <a:lnTo>
                    <a:pt x="90" y="144"/>
                  </a:lnTo>
                  <a:lnTo>
                    <a:pt x="113" y="120"/>
                  </a:lnTo>
                  <a:lnTo>
                    <a:pt x="123" y="108"/>
                  </a:lnTo>
                  <a:lnTo>
                    <a:pt x="133" y="96"/>
                  </a:lnTo>
                  <a:lnTo>
                    <a:pt x="142" y="82"/>
                  </a:lnTo>
                  <a:lnTo>
                    <a:pt x="149" y="68"/>
                  </a:lnTo>
                  <a:lnTo>
                    <a:pt x="155" y="53"/>
                  </a:lnTo>
                  <a:lnTo>
                    <a:pt x="159" y="36"/>
                  </a:lnTo>
                  <a:lnTo>
                    <a:pt x="161" y="28"/>
                  </a:lnTo>
                  <a:lnTo>
                    <a:pt x="162" y="19"/>
                  </a:lnTo>
                  <a:lnTo>
                    <a:pt x="162" y="1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0" name="Freeform 688"/>
            <p:cNvSpPr>
              <a:spLocks/>
            </p:cNvSpPr>
            <p:nvPr/>
          </p:nvSpPr>
          <p:spPr bwMode="auto">
            <a:xfrm>
              <a:off x="2124" y="1873"/>
              <a:ext cx="15" cy="15"/>
            </a:xfrm>
            <a:custGeom>
              <a:avLst/>
              <a:gdLst>
                <a:gd name="T0" fmla="*/ 0 w 232"/>
                <a:gd name="T1" fmla="*/ 0 h 243"/>
                <a:gd name="T2" fmla="*/ 0 w 232"/>
                <a:gd name="T3" fmla="*/ 0 h 243"/>
                <a:gd name="T4" fmla="*/ 0 w 232"/>
                <a:gd name="T5" fmla="*/ 0 h 243"/>
                <a:gd name="T6" fmla="*/ 0 w 232"/>
                <a:gd name="T7" fmla="*/ 0 h 243"/>
                <a:gd name="T8" fmla="*/ 0 w 232"/>
                <a:gd name="T9" fmla="*/ 0 h 243"/>
                <a:gd name="T10" fmla="*/ 0 w 232"/>
                <a:gd name="T11" fmla="*/ 0 h 243"/>
                <a:gd name="T12" fmla="*/ 0 w 232"/>
                <a:gd name="T13" fmla="*/ 0 h 243"/>
                <a:gd name="T14" fmla="*/ 0 w 232"/>
                <a:gd name="T15" fmla="*/ 0 h 243"/>
                <a:gd name="T16" fmla="*/ 0 w 232"/>
                <a:gd name="T17" fmla="*/ 0 h 243"/>
                <a:gd name="T18" fmla="*/ 0 w 232"/>
                <a:gd name="T19" fmla="*/ 0 h 243"/>
                <a:gd name="T20" fmla="*/ 0 w 232"/>
                <a:gd name="T21" fmla="*/ 0 h 243"/>
                <a:gd name="T22" fmla="*/ 0 w 232"/>
                <a:gd name="T23" fmla="*/ 0 h 243"/>
                <a:gd name="T24" fmla="*/ 0 w 232"/>
                <a:gd name="T25" fmla="*/ 0 h 243"/>
                <a:gd name="T26" fmla="*/ 0 w 232"/>
                <a:gd name="T27" fmla="*/ 0 h 243"/>
                <a:gd name="T28" fmla="*/ 0 w 232"/>
                <a:gd name="T29" fmla="*/ 0 h 243"/>
                <a:gd name="T30" fmla="*/ 0 w 232"/>
                <a:gd name="T31" fmla="*/ 0 h 243"/>
                <a:gd name="T32" fmla="*/ 0 w 232"/>
                <a:gd name="T33" fmla="*/ 0 h 243"/>
                <a:gd name="T34" fmla="*/ 0 w 232"/>
                <a:gd name="T35" fmla="*/ 0 h 243"/>
                <a:gd name="T36" fmla="*/ 0 w 232"/>
                <a:gd name="T37" fmla="*/ 0 h 243"/>
                <a:gd name="T38" fmla="*/ 0 w 232"/>
                <a:gd name="T39" fmla="*/ 0 h 243"/>
                <a:gd name="T40" fmla="*/ 0 w 232"/>
                <a:gd name="T41" fmla="*/ 0 h 243"/>
                <a:gd name="T42" fmla="*/ 0 w 232"/>
                <a:gd name="T43" fmla="*/ 0 h 243"/>
                <a:gd name="T44" fmla="*/ 0 w 232"/>
                <a:gd name="T45" fmla="*/ 0 h 243"/>
                <a:gd name="T46" fmla="*/ 0 w 232"/>
                <a:gd name="T47" fmla="*/ 0 h 243"/>
                <a:gd name="T48" fmla="*/ 0 w 232"/>
                <a:gd name="T49" fmla="*/ 0 h 243"/>
                <a:gd name="T50" fmla="*/ 0 w 232"/>
                <a:gd name="T51" fmla="*/ 0 h 243"/>
                <a:gd name="T52" fmla="*/ 0 w 232"/>
                <a:gd name="T53" fmla="*/ 0 h 243"/>
                <a:gd name="T54" fmla="*/ 0 w 232"/>
                <a:gd name="T55" fmla="*/ 0 h 243"/>
                <a:gd name="T56" fmla="*/ 0 w 232"/>
                <a:gd name="T57" fmla="*/ 0 h 243"/>
                <a:gd name="T58" fmla="*/ 0 w 232"/>
                <a:gd name="T59" fmla="*/ 0 h 243"/>
                <a:gd name="T60" fmla="*/ 0 w 232"/>
                <a:gd name="T61" fmla="*/ 0 h 243"/>
                <a:gd name="T62" fmla="*/ 0 w 232"/>
                <a:gd name="T63" fmla="*/ 0 h 243"/>
                <a:gd name="T64" fmla="*/ 0 w 232"/>
                <a:gd name="T65" fmla="*/ 0 h 243"/>
                <a:gd name="T66" fmla="*/ 0 w 232"/>
                <a:gd name="T67" fmla="*/ 0 h 243"/>
                <a:gd name="T68" fmla="*/ 0 w 232"/>
                <a:gd name="T69" fmla="*/ 0 h 243"/>
                <a:gd name="T70" fmla="*/ 0 w 232"/>
                <a:gd name="T71" fmla="*/ 0 h 243"/>
                <a:gd name="T72" fmla="*/ 0 w 232"/>
                <a:gd name="T73" fmla="*/ 0 h 243"/>
                <a:gd name="T74" fmla="*/ 0 w 232"/>
                <a:gd name="T75" fmla="*/ 0 h 243"/>
                <a:gd name="T76" fmla="*/ 0 w 232"/>
                <a:gd name="T77" fmla="*/ 0 h 243"/>
                <a:gd name="T78" fmla="*/ 0 w 232"/>
                <a:gd name="T79" fmla="*/ 0 h 243"/>
                <a:gd name="T80" fmla="*/ 0 w 232"/>
                <a:gd name="T81" fmla="*/ 0 h 243"/>
                <a:gd name="T82" fmla="*/ 0 w 232"/>
                <a:gd name="T83" fmla="*/ 0 h 243"/>
                <a:gd name="T84" fmla="*/ 0 w 232"/>
                <a:gd name="T85" fmla="*/ 0 h 243"/>
                <a:gd name="T86" fmla="*/ 0 w 232"/>
                <a:gd name="T87" fmla="*/ 0 h 243"/>
                <a:gd name="T88" fmla="*/ 0 w 232"/>
                <a:gd name="T89" fmla="*/ 0 h 243"/>
                <a:gd name="T90" fmla="*/ 0 w 232"/>
                <a:gd name="T91" fmla="*/ 0 h 243"/>
                <a:gd name="T92" fmla="*/ 0 w 232"/>
                <a:gd name="T93" fmla="*/ 0 h 243"/>
                <a:gd name="T94" fmla="*/ 0 w 232"/>
                <a:gd name="T95" fmla="*/ 0 h 24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2"/>
                <a:gd name="T145" fmla="*/ 0 h 243"/>
                <a:gd name="T146" fmla="*/ 232 w 232"/>
                <a:gd name="T147" fmla="*/ 243 h 24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2" h="243">
                  <a:moveTo>
                    <a:pt x="87" y="16"/>
                  </a:moveTo>
                  <a:lnTo>
                    <a:pt x="73" y="25"/>
                  </a:lnTo>
                  <a:lnTo>
                    <a:pt x="60" y="37"/>
                  </a:lnTo>
                  <a:lnTo>
                    <a:pt x="48" y="48"/>
                  </a:lnTo>
                  <a:lnTo>
                    <a:pt x="38" y="60"/>
                  </a:lnTo>
                  <a:lnTo>
                    <a:pt x="29" y="73"/>
                  </a:lnTo>
                  <a:lnTo>
                    <a:pt x="22" y="87"/>
                  </a:lnTo>
                  <a:lnTo>
                    <a:pt x="16" y="100"/>
                  </a:lnTo>
                  <a:lnTo>
                    <a:pt x="10" y="115"/>
                  </a:lnTo>
                  <a:lnTo>
                    <a:pt x="6" y="130"/>
                  </a:lnTo>
                  <a:lnTo>
                    <a:pt x="3" y="145"/>
                  </a:lnTo>
                  <a:lnTo>
                    <a:pt x="2" y="161"/>
                  </a:lnTo>
                  <a:lnTo>
                    <a:pt x="1" y="177"/>
                  </a:lnTo>
                  <a:lnTo>
                    <a:pt x="0" y="193"/>
                  </a:lnTo>
                  <a:lnTo>
                    <a:pt x="1" y="210"/>
                  </a:lnTo>
                  <a:lnTo>
                    <a:pt x="2" y="226"/>
                  </a:lnTo>
                  <a:lnTo>
                    <a:pt x="4" y="243"/>
                  </a:lnTo>
                  <a:lnTo>
                    <a:pt x="14" y="224"/>
                  </a:lnTo>
                  <a:lnTo>
                    <a:pt x="26" y="207"/>
                  </a:lnTo>
                  <a:lnTo>
                    <a:pt x="38" y="189"/>
                  </a:lnTo>
                  <a:lnTo>
                    <a:pt x="49" y="173"/>
                  </a:lnTo>
                  <a:lnTo>
                    <a:pt x="63" y="158"/>
                  </a:lnTo>
                  <a:lnTo>
                    <a:pt x="76" y="142"/>
                  </a:lnTo>
                  <a:lnTo>
                    <a:pt x="89" y="127"/>
                  </a:lnTo>
                  <a:lnTo>
                    <a:pt x="104" y="113"/>
                  </a:lnTo>
                  <a:lnTo>
                    <a:pt x="118" y="99"/>
                  </a:lnTo>
                  <a:lnTo>
                    <a:pt x="132" y="86"/>
                  </a:lnTo>
                  <a:lnTo>
                    <a:pt x="148" y="74"/>
                  </a:lnTo>
                  <a:lnTo>
                    <a:pt x="164" y="61"/>
                  </a:lnTo>
                  <a:lnTo>
                    <a:pt x="181" y="49"/>
                  </a:lnTo>
                  <a:lnTo>
                    <a:pt x="197" y="38"/>
                  </a:lnTo>
                  <a:lnTo>
                    <a:pt x="214" y="26"/>
                  </a:lnTo>
                  <a:lnTo>
                    <a:pt x="232" y="16"/>
                  </a:lnTo>
                  <a:lnTo>
                    <a:pt x="226" y="16"/>
                  </a:lnTo>
                  <a:lnTo>
                    <a:pt x="221" y="16"/>
                  </a:lnTo>
                  <a:lnTo>
                    <a:pt x="214" y="15"/>
                  </a:lnTo>
                  <a:lnTo>
                    <a:pt x="209" y="13"/>
                  </a:lnTo>
                  <a:lnTo>
                    <a:pt x="197" y="8"/>
                  </a:lnTo>
                  <a:lnTo>
                    <a:pt x="185" y="4"/>
                  </a:lnTo>
                  <a:lnTo>
                    <a:pt x="178" y="2"/>
                  </a:lnTo>
                  <a:lnTo>
                    <a:pt x="171" y="1"/>
                  </a:lnTo>
                  <a:lnTo>
                    <a:pt x="166" y="0"/>
                  </a:lnTo>
                  <a:lnTo>
                    <a:pt x="160" y="1"/>
                  </a:lnTo>
                  <a:lnTo>
                    <a:pt x="154" y="2"/>
                  </a:lnTo>
                  <a:lnTo>
                    <a:pt x="148" y="5"/>
                  </a:lnTo>
                  <a:lnTo>
                    <a:pt x="143" y="10"/>
                  </a:lnTo>
                  <a:lnTo>
                    <a:pt x="137" y="16"/>
                  </a:lnTo>
                  <a:lnTo>
                    <a:pt x="87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1" name="Freeform 689"/>
            <p:cNvSpPr>
              <a:spLocks/>
            </p:cNvSpPr>
            <p:nvPr/>
          </p:nvSpPr>
          <p:spPr bwMode="auto">
            <a:xfrm>
              <a:off x="2225" y="2066"/>
              <a:ext cx="15" cy="8"/>
            </a:xfrm>
            <a:custGeom>
              <a:avLst/>
              <a:gdLst>
                <a:gd name="T0" fmla="*/ 0 w 242"/>
                <a:gd name="T1" fmla="*/ 0 h 127"/>
                <a:gd name="T2" fmla="*/ 0 w 242"/>
                <a:gd name="T3" fmla="*/ 0 h 127"/>
                <a:gd name="T4" fmla="*/ 0 w 242"/>
                <a:gd name="T5" fmla="*/ 0 h 127"/>
                <a:gd name="T6" fmla="*/ 0 w 242"/>
                <a:gd name="T7" fmla="*/ 0 h 127"/>
                <a:gd name="T8" fmla="*/ 0 w 242"/>
                <a:gd name="T9" fmla="*/ 0 h 127"/>
                <a:gd name="T10" fmla="*/ 0 w 242"/>
                <a:gd name="T11" fmla="*/ 0 h 127"/>
                <a:gd name="T12" fmla="*/ 0 w 242"/>
                <a:gd name="T13" fmla="*/ 0 h 127"/>
                <a:gd name="T14" fmla="*/ 0 w 242"/>
                <a:gd name="T15" fmla="*/ 0 h 127"/>
                <a:gd name="T16" fmla="*/ 0 w 242"/>
                <a:gd name="T17" fmla="*/ 0 h 127"/>
                <a:gd name="T18" fmla="*/ 0 w 242"/>
                <a:gd name="T19" fmla="*/ 0 h 127"/>
                <a:gd name="T20" fmla="*/ 0 w 242"/>
                <a:gd name="T21" fmla="*/ 0 h 127"/>
                <a:gd name="T22" fmla="*/ 0 w 242"/>
                <a:gd name="T23" fmla="*/ 0 h 127"/>
                <a:gd name="T24" fmla="*/ 0 w 242"/>
                <a:gd name="T25" fmla="*/ 0 h 127"/>
                <a:gd name="T26" fmla="*/ 0 w 242"/>
                <a:gd name="T27" fmla="*/ 0 h 127"/>
                <a:gd name="T28" fmla="*/ 0 w 242"/>
                <a:gd name="T29" fmla="*/ 0 h 127"/>
                <a:gd name="T30" fmla="*/ 0 w 242"/>
                <a:gd name="T31" fmla="*/ 0 h 127"/>
                <a:gd name="T32" fmla="*/ 0 w 242"/>
                <a:gd name="T33" fmla="*/ 0 h 127"/>
                <a:gd name="T34" fmla="*/ 0 w 242"/>
                <a:gd name="T35" fmla="*/ 0 h 127"/>
                <a:gd name="T36" fmla="*/ 0 w 242"/>
                <a:gd name="T37" fmla="*/ 0 h 127"/>
                <a:gd name="T38" fmla="*/ 0 w 242"/>
                <a:gd name="T39" fmla="*/ 0 h 127"/>
                <a:gd name="T40" fmla="*/ 0 w 242"/>
                <a:gd name="T41" fmla="*/ 0 h 127"/>
                <a:gd name="T42" fmla="*/ 0 w 242"/>
                <a:gd name="T43" fmla="*/ 0 h 127"/>
                <a:gd name="T44" fmla="*/ 0 w 242"/>
                <a:gd name="T45" fmla="*/ 0 h 127"/>
                <a:gd name="T46" fmla="*/ 0 w 242"/>
                <a:gd name="T47" fmla="*/ 0 h 127"/>
                <a:gd name="T48" fmla="*/ 0 w 242"/>
                <a:gd name="T49" fmla="*/ 0 h 127"/>
                <a:gd name="T50" fmla="*/ 0 w 242"/>
                <a:gd name="T51" fmla="*/ 0 h 127"/>
                <a:gd name="T52" fmla="*/ 0 w 242"/>
                <a:gd name="T53" fmla="*/ 0 h 127"/>
                <a:gd name="T54" fmla="*/ 0 w 242"/>
                <a:gd name="T55" fmla="*/ 0 h 127"/>
                <a:gd name="T56" fmla="*/ 0 w 242"/>
                <a:gd name="T57" fmla="*/ 0 h 127"/>
                <a:gd name="T58" fmla="*/ 0 w 242"/>
                <a:gd name="T59" fmla="*/ 0 h 127"/>
                <a:gd name="T60" fmla="*/ 0 w 242"/>
                <a:gd name="T61" fmla="*/ 0 h 127"/>
                <a:gd name="T62" fmla="*/ 0 w 242"/>
                <a:gd name="T63" fmla="*/ 0 h 127"/>
                <a:gd name="T64" fmla="*/ 0 w 242"/>
                <a:gd name="T65" fmla="*/ 0 h 127"/>
                <a:gd name="T66" fmla="*/ 0 w 242"/>
                <a:gd name="T67" fmla="*/ 0 h 127"/>
                <a:gd name="T68" fmla="*/ 0 w 242"/>
                <a:gd name="T69" fmla="*/ 0 h 127"/>
                <a:gd name="T70" fmla="*/ 0 w 242"/>
                <a:gd name="T71" fmla="*/ 0 h 127"/>
                <a:gd name="T72" fmla="*/ 0 w 242"/>
                <a:gd name="T73" fmla="*/ 0 h 127"/>
                <a:gd name="T74" fmla="*/ 0 w 242"/>
                <a:gd name="T75" fmla="*/ 0 h 127"/>
                <a:gd name="T76" fmla="*/ 0 w 242"/>
                <a:gd name="T77" fmla="*/ 0 h 127"/>
                <a:gd name="T78" fmla="*/ 0 w 242"/>
                <a:gd name="T79" fmla="*/ 0 h 127"/>
                <a:gd name="T80" fmla="*/ 0 w 242"/>
                <a:gd name="T81" fmla="*/ 0 h 127"/>
                <a:gd name="T82" fmla="*/ 0 w 242"/>
                <a:gd name="T83" fmla="*/ 0 h 127"/>
                <a:gd name="T84" fmla="*/ 0 w 242"/>
                <a:gd name="T85" fmla="*/ 0 h 127"/>
                <a:gd name="T86" fmla="*/ 0 w 242"/>
                <a:gd name="T87" fmla="*/ 0 h 127"/>
                <a:gd name="T88" fmla="*/ 0 w 242"/>
                <a:gd name="T89" fmla="*/ 0 h 127"/>
                <a:gd name="T90" fmla="*/ 0 w 242"/>
                <a:gd name="T91" fmla="*/ 0 h 127"/>
                <a:gd name="T92" fmla="*/ 0 w 242"/>
                <a:gd name="T93" fmla="*/ 0 h 127"/>
                <a:gd name="T94" fmla="*/ 0 w 242"/>
                <a:gd name="T95" fmla="*/ 0 h 127"/>
                <a:gd name="T96" fmla="*/ 0 w 242"/>
                <a:gd name="T97" fmla="*/ 0 h 127"/>
                <a:gd name="T98" fmla="*/ 0 w 242"/>
                <a:gd name="T99" fmla="*/ 0 h 127"/>
                <a:gd name="T100" fmla="*/ 0 w 242"/>
                <a:gd name="T101" fmla="*/ 0 h 127"/>
                <a:gd name="T102" fmla="*/ 0 w 242"/>
                <a:gd name="T103" fmla="*/ 0 h 127"/>
                <a:gd name="T104" fmla="*/ 0 w 242"/>
                <a:gd name="T105" fmla="*/ 0 h 127"/>
                <a:gd name="T106" fmla="*/ 0 w 242"/>
                <a:gd name="T107" fmla="*/ 0 h 127"/>
                <a:gd name="T108" fmla="*/ 0 w 242"/>
                <a:gd name="T109" fmla="*/ 0 h 127"/>
                <a:gd name="T110" fmla="*/ 0 w 242"/>
                <a:gd name="T111" fmla="*/ 0 h 127"/>
                <a:gd name="T112" fmla="*/ 0 w 242"/>
                <a:gd name="T113" fmla="*/ 0 h 127"/>
                <a:gd name="T114" fmla="*/ 0 w 242"/>
                <a:gd name="T115" fmla="*/ 0 h 127"/>
                <a:gd name="T116" fmla="*/ 0 w 242"/>
                <a:gd name="T117" fmla="*/ 0 h 127"/>
                <a:gd name="T118" fmla="*/ 0 w 242"/>
                <a:gd name="T119" fmla="*/ 0 h 127"/>
                <a:gd name="T120" fmla="*/ 0 w 242"/>
                <a:gd name="T121" fmla="*/ 0 h 127"/>
                <a:gd name="T122" fmla="*/ 0 w 242"/>
                <a:gd name="T123" fmla="*/ 0 h 127"/>
                <a:gd name="T124" fmla="*/ 0 w 242"/>
                <a:gd name="T125" fmla="*/ 0 h 12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2"/>
                <a:gd name="T190" fmla="*/ 0 h 127"/>
                <a:gd name="T191" fmla="*/ 242 w 242"/>
                <a:gd name="T192" fmla="*/ 127 h 12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2" h="127">
                  <a:moveTo>
                    <a:pt x="104" y="6"/>
                  </a:moveTo>
                  <a:lnTo>
                    <a:pt x="92" y="9"/>
                  </a:lnTo>
                  <a:lnTo>
                    <a:pt x="81" y="13"/>
                  </a:lnTo>
                  <a:lnTo>
                    <a:pt x="70" y="17"/>
                  </a:lnTo>
                  <a:lnTo>
                    <a:pt x="60" y="22"/>
                  </a:lnTo>
                  <a:lnTo>
                    <a:pt x="51" y="27"/>
                  </a:lnTo>
                  <a:lnTo>
                    <a:pt x="42" y="33"/>
                  </a:lnTo>
                  <a:lnTo>
                    <a:pt x="34" y="41"/>
                  </a:lnTo>
                  <a:lnTo>
                    <a:pt x="27" y="48"/>
                  </a:lnTo>
                  <a:lnTo>
                    <a:pt x="20" y="55"/>
                  </a:lnTo>
                  <a:lnTo>
                    <a:pt x="15" y="64"/>
                  </a:lnTo>
                  <a:lnTo>
                    <a:pt x="10" y="72"/>
                  </a:lnTo>
                  <a:lnTo>
                    <a:pt x="7" y="83"/>
                  </a:lnTo>
                  <a:lnTo>
                    <a:pt x="4" y="93"/>
                  </a:lnTo>
                  <a:lnTo>
                    <a:pt x="1" y="103"/>
                  </a:lnTo>
                  <a:lnTo>
                    <a:pt x="0" y="115"/>
                  </a:lnTo>
                  <a:lnTo>
                    <a:pt x="0" y="127"/>
                  </a:lnTo>
                  <a:lnTo>
                    <a:pt x="7" y="122"/>
                  </a:lnTo>
                  <a:lnTo>
                    <a:pt x="14" y="116"/>
                  </a:lnTo>
                  <a:lnTo>
                    <a:pt x="22" y="113"/>
                  </a:lnTo>
                  <a:lnTo>
                    <a:pt x="30" y="110"/>
                  </a:lnTo>
                  <a:lnTo>
                    <a:pt x="47" y="105"/>
                  </a:lnTo>
                  <a:lnTo>
                    <a:pt x="63" y="101"/>
                  </a:lnTo>
                  <a:lnTo>
                    <a:pt x="81" y="96"/>
                  </a:lnTo>
                  <a:lnTo>
                    <a:pt x="98" y="90"/>
                  </a:lnTo>
                  <a:lnTo>
                    <a:pt x="107" y="86"/>
                  </a:lnTo>
                  <a:lnTo>
                    <a:pt x="115" y="81"/>
                  </a:lnTo>
                  <a:lnTo>
                    <a:pt x="124" y="73"/>
                  </a:lnTo>
                  <a:lnTo>
                    <a:pt x="132" y="66"/>
                  </a:lnTo>
                  <a:lnTo>
                    <a:pt x="138" y="63"/>
                  </a:lnTo>
                  <a:lnTo>
                    <a:pt x="143" y="60"/>
                  </a:lnTo>
                  <a:lnTo>
                    <a:pt x="149" y="59"/>
                  </a:lnTo>
                  <a:lnTo>
                    <a:pt x="156" y="59"/>
                  </a:lnTo>
                  <a:lnTo>
                    <a:pt x="171" y="60"/>
                  </a:lnTo>
                  <a:lnTo>
                    <a:pt x="185" y="61"/>
                  </a:lnTo>
                  <a:lnTo>
                    <a:pt x="192" y="62"/>
                  </a:lnTo>
                  <a:lnTo>
                    <a:pt x="199" y="62"/>
                  </a:lnTo>
                  <a:lnTo>
                    <a:pt x="207" y="62"/>
                  </a:lnTo>
                  <a:lnTo>
                    <a:pt x="213" y="61"/>
                  </a:lnTo>
                  <a:lnTo>
                    <a:pt x="220" y="59"/>
                  </a:lnTo>
                  <a:lnTo>
                    <a:pt x="226" y="55"/>
                  </a:lnTo>
                  <a:lnTo>
                    <a:pt x="232" y="51"/>
                  </a:lnTo>
                  <a:lnTo>
                    <a:pt x="237" y="44"/>
                  </a:lnTo>
                  <a:lnTo>
                    <a:pt x="239" y="40"/>
                  </a:lnTo>
                  <a:lnTo>
                    <a:pt x="240" y="35"/>
                  </a:lnTo>
                  <a:lnTo>
                    <a:pt x="241" y="31"/>
                  </a:lnTo>
                  <a:lnTo>
                    <a:pt x="242" y="27"/>
                  </a:lnTo>
                  <a:lnTo>
                    <a:pt x="242" y="23"/>
                  </a:lnTo>
                  <a:lnTo>
                    <a:pt x="242" y="19"/>
                  </a:lnTo>
                  <a:lnTo>
                    <a:pt x="242" y="15"/>
                  </a:lnTo>
                  <a:lnTo>
                    <a:pt x="242" y="11"/>
                  </a:lnTo>
                  <a:lnTo>
                    <a:pt x="234" y="12"/>
                  </a:lnTo>
                  <a:lnTo>
                    <a:pt x="226" y="12"/>
                  </a:lnTo>
                  <a:lnTo>
                    <a:pt x="219" y="11"/>
                  </a:lnTo>
                  <a:lnTo>
                    <a:pt x="211" y="10"/>
                  </a:lnTo>
                  <a:lnTo>
                    <a:pt x="194" y="7"/>
                  </a:lnTo>
                  <a:lnTo>
                    <a:pt x="178" y="4"/>
                  </a:lnTo>
                  <a:lnTo>
                    <a:pt x="160" y="2"/>
                  </a:lnTo>
                  <a:lnTo>
                    <a:pt x="143" y="0"/>
                  </a:lnTo>
                  <a:lnTo>
                    <a:pt x="134" y="1"/>
                  </a:lnTo>
                  <a:lnTo>
                    <a:pt x="125" y="1"/>
                  </a:lnTo>
                  <a:lnTo>
                    <a:pt x="114" y="3"/>
                  </a:lnTo>
                  <a:lnTo>
                    <a:pt x="104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2" name="Freeform 690"/>
            <p:cNvSpPr>
              <a:spLocks/>
            </p:cNvSpPr>
            <p:nvPr/>
          </p:nvSpPr>
          <p:spPr bwMode="auto">
            <a:xfrm>
              <a:off x="2277" y="2088"/>
              <a:ext cx="17" cy="5"/>
            </a:xfrm>
            <a:custGeom>
              <a:avLst/>
              <a:gdLst>
                <a:gd name="T0" fmla="*/ 0 w 260"/>
                <a:gd name="T1" fmla="*/ 0 h 83"/>
                <a:gd name="T2" fmla="*/ 0 w 260"/>
                <a:gd name="T3" fmla="*/ 0 h 83"/>
                <a:gd name="T4" fmla="*/ 0 w 260"/>
                <a:gd name="T5" fmla="*/ 0 h 83"/>
                <a:gd name="T6" fmla="*/ 0 w 260"/>
                <a:gd name="T7" fmla="*/ 0 h 83"/>
                <a:gd name="T8" fmla="*/ 0 w 260"/>
                <a:gd name="T9" fmla="*/ 0 h 83"/>
                <a:gd name="T10" fmla="*/ 0 w 260"/>
                <a:gd name="T11" fmla="*/ 0 h 83"/>
                <a:gd name="T12" fmla="*/ 0 w 260"/>
                <a:gd name="T13" fmla="*/ 0 h 83"/>
                <a:gd name="T14" fmla="*/ 0 w 260"/>
                <a:gd name="T15" fmla="*/ 0 h 83"/>
                <a:gd name="T16" fmla="*/ 0 w 260"/>
                <a:gd name="T17" fmla="*/ 0 h 83"/>
                <a:gd name="T18" fmla="*/ 0 w 260"/>
                <a:gd name="T19" fmla="*/ 0 h 83"/>
                <a:gd name="T20" fmla="*/ 0 w 260"/>
                <a:gd name="T21" fmla="*/ 0 h 83"/>
                <a:gd name="T22" fmla="*/ 0 w 260"/>
                <a:gd name="T23" fmla="*/ 0 h 83"/>
                <a:gd name="T24" fmla="*/ 0 w 260"/>
                <a:gd name="T25" fmla="*/ 0 h 83"/>
                <a:gd name="T26" fmla="*/ 0 w 260"/>
                <a:gd name="T27" fmla="*/ 0 h 83"/>
                <a:gd name="T28" fmla="*/ 0 w 260"/>
                <a:gd name="T29" fmla="*/ 0 h 83"/>
                <a:gd name="T30" fmla="*/ 0 w 260"/>
                <a:gd name="T31" fmla="*/ 0 h 83"/>
                <a:gd name="T32" fmla="*/ 0 w 260"/>
                <a:gd name="T33" fmla="*/ 0 h 83"/>
                <a:gd name="T34" fmla="*/ 0 w 260"/>
                <a:gd name="T35" fmla="*/ 0 h 83"/>
                <a:gd name="T36" fmla="*/ 0 w 260"/>
                <a:gd name="T37" fmla="*/ 0 h 83"/>
                <a:gd name="T38" fmla="*/ 0 w 260"/>
                <a:gd name="T39" fmla="*/ 0 h 83"/>
                <a:gd name="T40" fmla="*/ 0 w 260"/>
                <a:gd name="T41" fmla="*/ 0 h 83"/>
                <a:gd name="T42" fmla="*/ 0 w 260"/>
                <a:gd name="T43" fmla="*/ 0 h 83"/>
                <a:gd name="T44" fmla="*/ 0 w 260"/>
                <a:gd name="T45" fmla="*/ 0 h 83"/>
                <a:gd name="T46" fmla="*/ 0 w 260"/>
                <a:gd name="T47" fmla="*/ 0 h 83"/>
                <a:gd name="T48" fmla="*/ 0 w 260"/>
                <a:gd name="T49" fmla="*/ 0 h 83"/>
                <a:gd name="T50" fmla="*/ 0 w 260"/>
                <a:gd name="T51" fmla="*/ 0 h 83"/>
                <a:gd name="T52" fmla="*/ 0 w 260"/>
                <a:gd name="T53" fmla="*/ 0 h 83"/>
                <a:gd name="T54" fmla="*/ 0 w 260"/>
                <a:gd name="T55" fmla="*/ 0 h 83"/>
                <a:gd name="T56" fmla="*/ 0 w 260"/>
                <a:gd name="T57" fmla="*/ 0 h 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60"/>
                <a:gd name="T88" fmla="*/ 0 h 83"/>
                <a:gd name="T89" fmla="*/ 260 w 260"/>
                <a:gd name="T90" fmla="*/ 83 h 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60" h="83">
                  <a:moveTo>
                    <a:pt x="260" y="0"/>
                  </a:moveTo>
                  <a:lnTo>
                    <a:pt x="226" y="1"/>
                  </a:lnTo>
                  <a:lnTo>
                    <a:pt x="190" y="0"/>
                  </a:lnTo>
                  <a:lnTo>
                    <a:pt x="170" y="0"/>
                  </a:lnTo>
                  <a:lnTo>
                    <a:pt x="152" y="0"/>
                  </a:lnTo>
                  <a:lnTo>
                    <a:pt x="132" y="0"/>
                  </a:lnTo>
                  <a:lnTo>
                    <a:pt x="113" y="2"/>
                  </a:lnTo>
                  <a:lnTo>
                    <a:pt x="94" y="5"/>
                  </a:lnTo>
                  <a:lnTo>
                    <a:pt x="77" y="9"/>
                  </a:lnTo>
                  <a:lnTo>
                    <a:pt x="69" y="12"/>
                  </a:lnTo>
                  <a:lnTo>
                    <a:pt x="60" y="16"/>
                  </a:lnTo>
                  <a:lnTo>
                    <a:pt x="52" y="20"/>
                  </a:lnTo>
                  <a:lnTo>
                    <a:pt x="45" y="25"/>
                  </a:lnTo>
                  <a:lnTo>
                    <a:pt x="38" y="30"/>
                  </a:lnTo>
                  <a:lnTo>
                    <a:pt x="31" y="35"/>
                  </a:lnTo>
                  <a:lnTo>
                    <a:pt x="25" y="41"/>
                  </a:lnTo>
                  <a:lnTo>
                    <a:pt x="18" y="48"/>
                  </a:lnTo>
                  <a:lnTo>
                    <a:pt x="13" y="55"/>
                  </a:lnTo>
                  <a:lnTo>
                    <a:pt x="8" y="64"/>
                  </a:lnTo>
                  <a:lnTo>
                    <a:pt x="3" y="73"/>
                  </a:lnTo>
                  <a:lnTo>
                    <a:pt x="0" y="83"/>
                  </a:lnTo>
                  <a:lnTo>
                    <a:pt x="33" y="75"/>
                  </a:lnTo>
                  <a:lnTo>
                    <a:pt x="66" y="65"/>
                  </a:lnTo>
                  <a:lnTo>
                    <a:pt x="97" y="54"/>
                  </a:lnTo>
                  <a:lnTo>
                    <a:pt x="130" y="44"/>
                  </a:lnTo>
                  <a:lnTo>
                    <a:pt x="162" y="33"/>
                  </a:lnTo>
                  <a:lnTo>
                    <a:pt x="195" y="22"/>
                  </a:lnTo>
                  <a:lnTo>
                    <a:pt x="226" y="1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3" name="Freeform 691"/>
            <p:cNvSpPr>
              <a:spLocks/>
            </p:cNvSpPr>
            <p:nvPr/>
          </p:nvSpPr>
          <p:spPr bwMode="auto">
            <a:xfrm>
              <a:off x="2322" y="2010"/>
              <a:ext cx="15" cy="19"/>
            </a:xfrm>
            <a:custGeom>
              <a:avLst/>
              <a:gdLst>
                <a:gd name="T0" fmla="*/ 0 w 238"/>
                <a:gd name="T1" fmla="*/ 0 h 311"/>
                <a:gd name="T2" fmla="*/ 0 w 238"/>
                <a:gd name="T3" fmla="*/ 0 h 311"/>
                <a:gd name="T4" fmla="*/ 0 w 238"/>
                <a:gd name="T5" fmla="*/ 0 h 311"/>
                <a:gd name="T6" fmla="*/ 0 w 238"/>
                <a:gd name="T7" fmla="*/ 0 h 311"/>
                <a:gd name="T8" fmla="*/ 0 w 238"/>
                <a:gd name="T9" fmla="*/ 0 h 311"/>
                <a:gd name="T10" fmla="*/ 0 w 238"/>
                <a:gd name="T11" fmla="*/ 0 h 311"/>
                <a:gd name="T12" fmla="*/ 0 w 238"/>
                <a:gd name="T13" fmla="*/ 0 h 311"/>
                <a:gd name="T14" fmla="*/ 0 w 238"/>
                <a:gd name="T15" fmla="*/ 0 h 311"/>
                <a:gd name="T16" fmla="*/ 0 w 238"/>
                <a:gd name="T17" fmla="*/ 0 h 311"/>
                <a:gd name="T18" fmla="*/ 0 w 238"/>
                <a:gd name="T19" fmla="*/ 0 h 311"/>
                <a:gd name="T20" fmla="*/ 0 w 238"/>
                <a:gd name="T21" fmla="*/ 0 h 311"/>
                <a:gd name="T22" fmla="*/ 0 w 238"/>
                <a:gd name="T23" fmla="*/ 0 h 311"/>
                <a:gd name="T24" fmla="*/ 0 w 238"/>
                <a:gd name="T25" fmla="*/ 0 h 311"/>
                <a:gd name="T26" fmla="*/ 0 w 238"/>
                <a:gd name="T27" fmla="*/ 0 h 311"/>
                <a:gd name="T28" fmla="*/ 0 w 238"/>
                <a:gd name="T29" fmla="*/ 0 h 311"/>
                <a:gd name="T30" fmla="*/ 0 w 238"/>
                <a:gd name="T31" fmla="*/ 0 h 311"/>
                <a:gd name="T32" fmla="*/ 0 w 238"/>
                <a:gd name="T33" fmla="*/ 0 h 311"/>
                <a:gd name="T34" fmla="*/ 0 w 238"/>
                <a:gd name="T35" fmla="*/ 0 h 311"/>
                <a:gd name="T36" fmla="*/ 0 w 238"/>
                <a:gd name="T37" fmla="*/ 0 h 311"/>
                <a:gd name="T38" fmla="*/ 0 w 238"/>
                <a:gd name="T39" fmla="*/ 0 h 311"/>
                <a:gd name="T40" fmla="*/ 0 w 238"/>
                <a:gd name="T41" fmla="*/ 0 h 311"/>
                <a:gd name="T42" fmla="*/ 0 w 238"/>
                <a:gd name="T43" fmla="*/ 0 h 311"/>
                <a:gd name="T44" fmla="*/ 0 w 238"/>
                <a:gd name="T45" fmla="*/ 0 h 311"/>
                <a:gd name="T46" fmla="*/ 0 w 238"/>
                <a:gd name="T47" fmla="*/ 0 h 311"/>
                <a:gd name="T48" fmla="*/ 0 w 238"/>
                <a:gd name="T49" fmla="*/ 0 h 311"/>
                <a:gd name="T50" fmla="*/ 0 w 238"/>
                <a:gd name="T51" fmla="*/ 0 h 311"/>
                <a:gd name="T52" fmla="*/ 0 w 238"/>
                <a:gd name="T53" fmla="*/ 0 h 311"/>
                <a:gd name="T54" fmla="*/ 0 w 238"/>
                <a:gd name="T55" fmla="*/ 0 h 311"/>
                <a:gd name="T56" fmla="*/ 0 w 238"/>
                <a:gd name="T57" fmla="*/ 0 h 311"/>
                <a:gd name="T58" fmla="*/ 0 w 238"/>
                <a:gd name="T59" fmla="*/ 0 h 311"/>
                <a:gd name="T60" fmla="*/ 0 w 238"/>
                <a:gd name="T61" fmla="*/ 0 h 311"/>
                <a:gd name="T62" fmla="*/ 0 w 238"/>
                <a:gd name="T63" fmla="*/ 0 h 311"/>
                <a:gd name="T64" fmla="*/ 0 w 238"/>
                <a:gd name="T65" fmla="*/ 0 h 311"/>
                <a:gd name="T66" fmla="*/ 0 w 238"/>
                <a:gd name="T67" fmla="*/ 0 h 311"/>
                <a:gd name="T68" fmla="*/ 0 w 238"/>
                <a:gd name="T69" fmla="*/ 0 h 311"/>
                <a:gd name="T70" fmla="*/ 0 w 238"/>
                <a:gd name="T71" fmla="*/ 0 h 311"/>
                <a:gd name="T72" fmla="*/ 0 w 238"/>
                <a:gd name="T73" fmla="*/ 0 h 311"/>
                <a:gd name="T74" fmla="*/ 0 w 238"/>
                <a:gd name="T75" fmla="*/ 0 h 311"/>
                <a:gd name="T76" fmla="*/ 0 w 238"/>
                <a:gd name="T77" fmla="*/ 0 h 311"/>
                <a:gd name="T78" fmla="*/ 0 w 238"/>
                <a:gd name="T79" fmla="*/ 0 h 311"/>
                <a:gd name="T80" fmla="*/ 0 w 238"/>
                <a:gd name="T81" fmla="*/ 0 h 311"/>
                <a:gd name="T82" fmla="*/ 0 w 238"/>
                <a:gd name="T83" fmla="*/ 0 h 311"/>
                <a:gd name="T84" fmla="*/ 0 w 238"/>
                <a:gd name="T85" fmla="*/ 0 h 311"/>
                <a:gd name="T86" fmla="*/ 0 w 238"/>
                <a:gd name="T87" fmla="*/ 0 h 311"/>
                <a:gd name="T88" fmla="*/ 0 w 238"/>
                <a:gd name="T89" fmla="*/ 0 h 311"/>
                <a:gd name="T90" fmla="*/ 0 w 238"/>
                <a:gd name="T91" fmla="*/ 0 h 311"/>
                <a:gd name="T92" fmla="*/ 0 w 238"/>
                <a:gd name="T93" fmla="*/ 0 h 311"/>
                <a:gd name="T94" fmla="*/ 0 w 238"/>
                <a:gd name="T95" fmla="*/ 0 h 311"/>
                <a:gd name="T96" fmla="*/ 0 w 238"/>
                <a:gd name="T97" fmla="*/ 0 h 311"/>
                <a:gd name="T98" fmla="*/ 0 w 238"/>
                <a:gd name="T99" fmla="*/ 0 h 311"/>
                <a:gd name="T100" fmla="*/ 0 w 238"/>
                <a:gd name="T101" fmla="*/ 0 h 311"/>
                <a:gd name="T102" fmla="*/ 0 w 238"/>
                <a:gd name="T103" fmla="*/ 0 h 311"/>
                <a:gd name="T104" fmla="*/ 0 w 238"/>
                <a:gd name="T105" fmla="*/ 0 h 311"/>
                <a:gd name="T106" fmla="*/ 0 w 238"/>
                <a:gd name="T107" fmla="*/ 0 h 311"/>
                <a:gd name="T108" fmla="*/ 0 w 238"/>
                <a:gd name="T109" fmla="*/ 0 h 311"/>
                <a:gd name="T110" fmla="*/ 0 w 238"/>
                <a:gd name="T111" fmla="*/ 0 h 311"/>
                <a:gd name="T112" fmla="*/ 0 w 238"/>
                <a:gd name="T113" fmla="*/ 0 h 311"/>
                <a:gd name="T114" fmla="*/ 0 w 238"/>
                <a:gd name="T115" fmla="*/ 0 h 311"/>
                <a:gd name="T116" fmla="*/ 0 w 238"/>
                <a:gd name="T117" fmla="*/ 0 h 311"/>
                <a:gd name="T118" fmla="*/ 0 w 238"/>
                <a:gd name="T119" fmla="*/ 0 h 311"/>
                <a:gd name="T120" fmla="*/ 0 w 238"/>
                <a:gd name="T121" fmla="*/ 0 h 3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8"/>
                <a:gd name="T184" fmla="*/ 0 h 311"/>
                <a:gd name="T185" fmla="*/ 238 w 238"/>
                <a:gd name="T186" fmla="*/ 311 h 3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8" h="311">
                  <a:moveTo>
                    <a:pt x="238" y="0"/>
                  </a:moveTo>
                  <a:lnTo>
                    <a:pt x="225" y="3"/>
                  </a:lnTo>
                  <a:lnTo>
                    <a:pt x="211" y="6"/>
                  </a:lnTo>
                  <a:lnTo>
                    <a:pt x="199" y="10"/>
                  </a:lnTo>
                  <a:lnTo>
                    <a:pt x="186" y="15"/>
                  </a:lnTo>
                  <a:lnTo>
                    <a:pt x="173" y="20"/>
                  </a:lnTo>
                  <a:lnTo>
                    <a:pt x="161" y="26"/>
                  </a:lnTo>
                  <a:lnTo>
                    <a:pt x="149" y="32"/>
                  </a:lnTo>
                  <a:lnTo>
                    <a:pt x="137" y="39"/>
                  </a:lnTo>
                  <a:lnTo>
                    <a:pt x="125" y="46"/>
                  </a:lnTo>
                  <a:lnTo>
                    <a:pt x="114" y="55"/>
                  </a:lnTo>
                  <a:lnTo>
                    <a:pt x="103" y="63"/>
                  </a:lnTo>
                  <a:lnTo>
                    <a:pt x="91" y="72"/>
                  </a:lnTo>
                  <a:lnTo>
                    <a:pt x="81" y="81"/>
                  </a:lnTo>
                  <a:lnTo>
                    <a:pt x="72" y="92"/>
                  </a:lnTo>
                  <a:lnTo>
                    <a:pt x="63" y="102"/>
                  </a:lnTo>
                  <a:lnTo>
                    <a:pt x="54" y="112"/>
                  </a:lnTo>
                  <a:lnTo>
                    <a:pt x="45" y="123"/>
                  </a:lnTo>
                  <a:lnTo>
                    <a:pt x="37" y="135"/>
                  </a:lnTo>
                  <a:lnTo>
                    <a:pt x="31" y="146"/>
                  </a:lnTo>
                  <a:lnTo>
                    <a:pt x="24" y="157"/>
                  </a:lnTo>
                  <a:lnTo>
                    <a:pt x="19" y="169"/>
                  </a:lnTo>
                  <a:lnTo>
                    <a:pt x="14" y="182"/>
                  </a:lnTo>
                  <a:lnTo>
                    <a:pt x="9" y="194"/>
                  </a:lnTo>
                  <a:lnTo>
                    <a:pt x="5" y="206"/>
                  </a:lnTo>
                  <a:lnTo>
                    <a:pt x="3" y="220"/>
                  </a:lnTo>
                  <a:lnTo>
                    <a:pt x="1" y="233"/>
                  </a:lnTo>
                  <a:lnTo>
                    <a:pt x="0" y="245"/>
                  </a:lnTo>
                  <a:lnTo>
                    <a:pt x="0" y="258"/>
                  </a:lnTo>
                  <a:lnTo>
                    <a:pt x="1" y="272"/>
                  </a:lnTo>
                  <a:lnTo>
                    <a:pt x="3" y="284"/>
                  </a:lnTo>
                  <a:lnTo>
                    <a:pt x="6" y="297"/>
                  </a:lnTo>
                  <a:lnTo>
                    <a:pt x="11" y="311"/>
                  </a:lnTo>
                  <a:lnTo>
                    <a:pt x="26" y="297"/>
                  </a:lnTo>
                  <a:lnTo>
                    <a:pt x="38" y="284"/>
                  </a:lnTo>
                  <a:lnTo>
                    <a:pt x="50" y="269"/>
                  </a:lnTo>
                  <a:lnTo>
                    <a:pt x="62" y="254"/>
                  </a:lnTo>
                  <a:lnTo>
                    <a:pt x="81" y="223"/>
                  </a:lnTo>
                  <a:lnTo>
                    <a:pt x="100" y="191"/>
                  </a:lnTo>
                  <a:lnTo>
                    <a:pt x="110" y="176"/>
                  </a:lnTo>
                  <a:lnTo>
                    <a:pt x="120" y="160"/>
                  </a:lnTo>
                  <a:lnTo>
                    <a:pt x="131" y="145"/>
                  </a:lnTo>
                  <a:lnTo>
                    <a:pt x="144" y="130"/>
                  </a:lnTo>
                  <a:lnTo>
                    <a:pt x="158" y="117"/>
                  </a:lnTo>
                  <a:lnTo>
                    <a:pt x="173" y="105"/>
                  </a:lnTo>
                  <a:lnTo>
                    <a:pt x="182" y="99"/>
                  </a:lnTo>
                  <a:lnTo>
                    <a:pt x="191" y="94"/>
                  </a:lnTo>
                  <a:lnTo>
                    <a:pt x="200" y="88"/>
                  </a:lnTo>
                  <a:lnTo>
                    <a:pt x="210" y="83"/>
                  </a:lnTo>
                  <a:lnTo>
                    <a:pt x="213" y="80"/>
                  </a:lnTo>
                  <a:lnTo>
                    <a:pt x="217" y="76"/>
                  </a:lnTo>
                  <a:lnTo>
                    <a:pt x="220" y="72"/>
                  </a:lnTo>
                  <a:lnTo>
                    <a:pt x="222" y="67"/>
                  </a:lnTo>
                  <a:lnTo>
                    <a:pt x="225" y="56"/>
                  </a:lnTo>
                  <a:lnTo>
                    <a:pt x="226" y="44"/>
                  </a:lnTo>
                  <a:lnTo>
                    <a:pt x="228" y="32"/>
                  </a:lnTo>
                  <a:lnTo>
                    <a:pt x="230" y="21"/>
                  </a:lnTo>
                  <a:lnTo>
                    <a:pt x="231" y="15"/>
                  </a:lnTo>
                  <a:lnTo>
                    <a:pt x="233" y="10"/>
                  </a:lnTo>
                  <a:lnTo>
                    <a:pt x="235" y="4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4" name="Freeform 692"/>
            <p:cNvSpPr>
              <a:spLocks/>
            </p:cNvSpPr>
            <p:nvPr/>
          </p:nvSpPr>
          <p:spPr bwMode="auto">
            <a:xfrm>
              <a:off x="2286" y="1939"/>
              <a:ext cx="13" cy="12"/>
            </a:xfrm>
            <a:custGeom>
              <a:avLst/>
              <a:gdLst>
                <a:gd name="T0" fmla="*/ 0 w 202"/>
                <a:gd name="T1" fmla="*/ 0 h 178"/>
                <a:gd name="T2" fmla="*/ 0 w 202"/>
                <a:gd name="T3" fmla="*/ 0 h 178"/>
                <a:gd name="T4" fmla="*/ 0 w 202"/>
                <a:gd name="T5" fmla="*/ 0 h 178"/>
                <a:gd name="T6" fmla="*/ 0 w 202"/>
                <a:gd name="T7" fmla="*/ 0 h 178"/>
                <a:gd name="T8" fmla="*/ 0 w 202"/>
                <a:gd name="T9" fmla="*/ 0 h 178"/>
                <a:gd name="T10" fmla="*/ 0 w 202"/>
                <a:gd name="T11" fmla="*/ 0 h 178"/>
                <a:gd name="T12" fmla="*/ 0 w 202"/>
                <a:gd name="T13" fmla="*/ 0 h 178"/>
                <a:gd name="T14" fmla="*/ 0 w 202"/>
                <a:gd name="T15" fmla="*/ 0 h 178"/>
                <a:gd name="T16" fmla="*/ 0 w 202"/>
                <a:gd name="T17" fmla="*/ 0 h 178"/>
                <a:gd name="T18" fmla="*/ 0 w 202"/>
                <a:gd name="T19" fmla="*/ 0 h 178"/>
                <a:gd name="T20" fmla="*/ 0 w 202"/>
                <a:gd name="T21" fmla="*/ 0 h 178"/>
                <a:gd name="T22" fmla="*/ 0 w 202"/>
                <a:gd name="T23" fmla="*/ 0 h 178"/>
                <a:gd name="T24" fmla="*/ 0 w 202"/>
                <a:gd name="T25" fmla="*/ 0 h 178"/>
                <a:gd name="T26" fmla="*/ 0 w 202"/>
                <a:gd name="T27" fmla="*/ 0 h 178"/>
                <a:gd name="T28" fmla="*/ 0 w 202"/>
                <a:gd name="T29" fmla="*/ 0 h 178"/>
                <a:gd name="T30" fmla="*/ 0 w 202"/>
                <a:gd name="T31" fmla="*/ 0 h 178"/>
                <a:gd name="T32" fmla="*/ 0 w 202"/>
                <a:gd name="T33" fmla="*/ 0 h 178"/>
                <a:gd name="T34" fmla="*/ 0 w 202"/>
                <a:gd name="T35" fmla="*/ 0 h 178"/>
                <a:gd name="T36" fmla="*/ 0 w 202"/>
                <a:gd name="T37" fmla="*/ 0 h 178"/>
                <a:gd name="T38" fmla="*/ 0 w 202"/>
                <a:gd name="T39" fmla="*/ 0 h 178"/>
                <a:gd name="T40" fmla="*/ 0 w 202"/>
                <a:gd name="T41" fmla="*/ 0 h 178"/>
                <a:gd name="T42" fmla="*/ 0 w 202"/>
                <a:gd name="T43" fmla="*/ 0 h 178"/>
                <a:gd name="T44" fmla="*/ 0 w 202"/>
                <a:gd name="T45" fmla="*/ 0 h 178"/>
                <a:gd name="T46" fmla="*/ 0 w 202"/>
                <a:gd name="T47" fmla="*/ 0 h 178"/>
                <a:gd name="T48" fmla="*/ 0 w 202"/>
                <a:gd name="T49" fmla="*/ 0 h 178"/>
                <a:gd name="T50" fmla="*/ 0 w 202"/>
                <a:gd name="T51" fmla="*/ 0 h 178"/>
                <a:gd name="T52" fmla="*/ 0 w 202"/>
                <a:gd name="T53" fmla="*/ 0 h 178"/>
                <a:gd name="T54" fmla="*/ 0 w 202"/>
                <a:gd name="T55" fmla="*/ 0 h 178"/>
                <a:gd name="T56" fmla="*/ 0 w 202"/>
                <a:gd name="T57" fmla="*/ 0 h 178"/>
                <a:gd name="T58" fmla="*/ 0 w 202"/>
                <a:gd name="T59" fmla="*/ 0 h 178"/>
                <a:gd name="T60" fmla="*/ 0 w 202"/>
                <a:gd name="T61" fmla="*/ 0 h 178"/>
                <a:gd name="T62" fmla="*/ 0 w 202"/>
                <a:gd name="T63" fmla="*/ 0 h 178"/>
                <a:gd name="T64" fmla="*/ 0 w 202"/>
                <a:gd name="T65" fmla="*/ 0 h 178"/>
                <a:gd name="T66" fmla="*/ 0 w 202"/>
                <a:gd name="T67" fmla="*/ 0 h 1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2"/>
                <a:gd name="T103" fmla="*/ 0 h 178"/>
                <a:gd name="T104" fmla="*/ 202 w 202"/>
                <a:gd name="T105" fmla="*/ 178 h 1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2" h="178">
                  <a:moveTo>
                    <a:pt x="136" y="0"/>
                  </a:moveTo>
                  <a:lnTo>
                    <a:pt x="122" y="7"/>
                  </a:lnTo>
                  <a:lnTo>
                    <a:pt x="108" y="14"/>
                  </a:lnTo>
                  <a:lnTo>
                    <a:pt x="95" y="21"/>
                  </a:lnTo>
                  <a:lnTo>
                    <a:pt x="82" y="29"/>
                  </a:lnTo>
                  <a:lnTo>
                    <a:pt x="69" y="38"/>
                  </a:lnTo>
                  <a:lnTo>
                    <a:pt x="58" y="47"/>
                  </a:lnTo>
                  <a:lnTo>
                    <a:pt x="47" y="58"/>
                  </a:lnTo>
                  <a:lnTo>
                    <a:pt x="36" y="68"/>
                  </a:lnTo>
                  <a:lnTo>
                    <a:pt x="26" y="79"/>
                  </a:lnTo>
                  <a:lnTo>
                    <a:pt x="19" y="91"/>
                  </a:lnTo>
                  <a:lnTo>
                    <a:pt x="12" y="104"/>
                  </a:lnTo>
                  <a:lnTo>
                    <a:pt x="7" y="117"/>
                  </a:lnTo>
                  <a:lnTo>
                    <a:pt x="2" y="130"/>
                  </a:lnTo>
                  <a:lnTo>
                    <a:pt x="0" y="146"/>
                  </a:lnTo>
                  <a:lnTo>
                    <a:pt x="0" y="161"/>
                  </a:lnTo>
                  <a:lnTo>
                    <a:pt x="2" y="178"/>
                  </a:lnTo>
                  <a:lnTo>
                    <a:pt x="18" y="169"/>
                  </a:lnTo>
                  <a:lnTo>
                    <a:pt x="31" y="159"/>
                  </a:lnTo>
                  <a:lnTo>
                    <a:pt x="43" y="148"/>
                  </a:lnTo>
                  <a:lnTo>
                    <a:pt x="56" y="137"/>
                  </a:lnTo>
                  <a:lnTo>
                    <a:pt x="77" y="110"/>
                  </a:lnTo>
                  <a:lnTo>
                    <a:pt x="98" y="82"/>
                  </a:lnTo>
                  <a:lnTo>
                    <a:pt x="109" y="69"/>
                  </a:lnTo>
                  <a:lnTo>
                    <a:pt x="119" y="56"/>
                  </a:lnTo>
                  <a:lnTo>
                    <a:pt x="131" y="43"/>
                  </a:lnTo>
                  <a:lnTo>
                    <a:pt x="143" y="31"/>
                  </a:lnTo>
                  <a:lnTo>
                    <a:pt x="156" y="21"/>
                  </a:lnTo>
                  <a:lnTo>
                    <a:pt x="170" y="13"/>
                  </a:lnTo>
                  <a:lnTo>
                    <a:pt x="178" y="9"/>
                  </a:lnTo>
                  <a:lnTo>
                    <a:pt x="185" y="5"/>
                  </a:lnTo>
                  <a:lnTo>
                    <a:pt x="193" y="2"/>
                  </a:lnTo>
                  <a:lnTo>
                    <a:pt x="202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5" name="Freeform 693"/>
            <p:cNvSpPr>
              <a:spLocks/>
            </p:cNvSpPr>
            <p:nvPr/>
          </p:nvSpPr>
          <p:spPr bwMode="auto">
            <a:xfrm>
              <a:off x="2218" y="1951"/>
              <a:ext cx="39" cy="7"/>
            </a:xfrm>
            <a:custGeom>
              <a:avLst/>
              <a:gdLst>
                <a:gd name="T0" fmla="*/ 0 w 620"/>
                <a:gd name="T1" fmla="*/ 0 h 115"/>
                <a:gd name="T2" fmla="*/ 0 w 620"/>
                <a:gd name="T3" fmla="*/ 0 h 115"/>
                <a:gd name="T4" fmla="*/ 0 w 620"/>
                <a:gd name="T5" fmla="*/ 0 h 115"/>
                <a:gd name="T6" fmla="*/ 0 w 620"/>
                <a:gd name="T7" fmla="*/ 0 h 115"/>
                <a:gd name="T8" fmla="*/ 0 w 620"/>
                <a:gd name="T9" fmla="*/ 0 h 115"/>
                <a:gd name="T10" fmla="*/ 0 w 620"/>
                <a:gd name="T11" fmla="*/ 0 h 115"/>
                <a:gd name="T12" fmla="*/ 0 w 620"/>
                <a:gd name="T13" fmla="*/ 0 h 115"/>
                <a:gd name="T14" fmla="*/ 0 w 620"/>
                <a:gd name="T15" fmla="*/ 0 h 115"/>
                <a:gd name="T16" fmla="*/ 0 w 620"/>
                <a:gd name="T17" fmla="*/ 0 h 115"/>
                <a:gd name="T18" fmla="*/ 0 w 620"/>
                <a:gd name="T19" fmla="*/ 0 h 115"/>
                <a:gd name="T20" fmla="*/ 0 w 620"/>
                <a:gd name="T21" fmla="*/ 0 h 115"/>
                <a:gd name="T22" fmla="*/ 0 w 620"/>
                <a:gd name="T23" fmla="*/ 0 h 115"/>
                <a:gd name="T24" fmla="*/ 0 w 620"/>
                <a:gd name="T25" fmla="*/ 0 h 115"/>
                <a:gd name="T26" fmla="*/ 0 w 620"/>
                <a:gd name="T27" fmla="*/ 0 h 115"/>
                <a:gd name="T28" fmla="*/ 0 w 620"/>
                <a:gd name="T29" fmla="*/ 0 h 115"/>
                <a:gd name="T30" fmla="*/ 0 w 620"/>
                <a:gd name="T31" fmla="*/ 0 h 115"/>
                <a:gd name="T32" fmla="*/ 0 w 620"/>
                <a:gd name="T33" fmla="*/ 0 h 115"/>
                <a:gd name="T34" fmla="*/ 0 w 620"/>
                <a:gd name="T35" fmla="*/ 0 h 115"/>
                <a:gd name="T36" fmla="*/ 0 w 620"/>
                <a:gd name="T37" fmla="*/ 0 h 115"/>
                <a:gd name="T38" fmla="*/ 0 w 620"/>
                <a:gd name="T39" fmla="*/ 0 h 115"/>
                <a:gd name="T40" fmla="*/ 0 w 620"/>
                <a:gd name="T41" fmla="*/ 0 h 115"/>
                <a:gd name="T42" fmla="*/ 0 w 620"/>
                <a:gd name="T43" fmla="*/ 0 h 115"/>
                <a:gd name="T44" fmla="*/ 0 w 620"/>
                <a:gd name="T45" fmla="*/ 0 h 115"/>
                <a:gd name="T46" fmla="*/ 0 w 620"/>
                <a:gd name="T47" fmla="*/ 0 h 115"/>
                <a:gd name="T48" fmla="*/ 0 w 620"/>
                <a:gd name="T49" fmla="*/ 0 h 115"/>
                <a:gd name="T50" fmla="*/ 0 w 620"/>
                <a:gd name="T51" fmla="*/ 0 h 115"/>
                <a:gd name="T52" fmla="*/ 0 w 620"/>
                <a:gd name="T53" fmla="*/ 0 h 115"/>
                <a:gd name="T54" fmla="*/ 0 w 620"/>
                <a:gd name="T55" fmla="*/ 0 h 115"/>
                <a:gd name="T56" fmla="*/ 0 w 620"/>
                <a:gd name="T57" fmla="*/ 0 h 115"/>
                <a:gd name="T58" fmla="*/ 0 w 620"/>
                <a:gd name="T59" fmla="*/ 0 h 115"/>
                <a:gd name="T60" fmla="*/ 0 w 620"/>
                <a:gd name="T61" fmla="*/ 0 h 115"/>
                <a:gd name="T62" fmla="*/ 0 w 620"/>
                <a:gd name="T63" fmla="*/ 0 h 115"/>
                <a:gd name="T64" fmla="*/ 0 w 620"/>
                <a:gd name="T65" fmla="*/ 0 h 115"/>
                <a:gd name="T66" fmla="*/ 0 w 620"/>
                <a:gd name="T67" fmla="*/ 0 h 115"/>
                <a:gd name="T68" fmla="*/ 0 w 620"/>
                <a:gd name="T69" fmla="*/ 0 h 115"/>
                <a:gd name="T70" fmla="*/ 0 w 620"/>
                <a:gd name="T71" fmla="*/ 0 h 115"/>
                <a:gd name="T72" fmla="*/ 0 w 620"/>
                <a:gd name="T73" fmla="*/ 0 h 115"/>
                <a:gd name="T74" fmla="*/ 0 w 620"/>
                <a:gd name="T75" fmla="*/ 0 h 115"/>
                <a:gd name="T76" fmla="*/ 0 w 620"/>
                <a:gd name="T77" fmla="*/ 0 h 115"/>
                <a:gd name="T78" fmla="*/ 0 w 620"/>
                <a:gd name="T79" fmla="*/ 0 h 1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20"/>
                <a:gd name="T121" fmla="*/ 0 h 115"/>
                <a:gd name="T122" fmla="*/ 620 w 620"/>
                <a:gd name="T123" fmla="*/ 115 h 1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20" h="115">
                  <a:moveTo>
                    <a:pt x="393" y="0"/>
                  </a:moveTo>
                  <a:lnTo>
                    <a:pt x="370" y="10"/>
                  </a:lnTo>
                  <a:lnTo>
                    <a:pt x="346" y="18"/>
                  </a:lnTo>
                  <a:lnTo>
                    <a:pt x="322" y="25"/>
                  </a:lnTo>
                  <a:lnTo>
                    <a:pt x="297" y="30"/>
                  </a:lnTo>
                  <a:lnTo>
                    <a:pt x="246" y="40"/>
                  </a:lnTo>
                  <a:lnTo>
                    <a:pt x="194" y="47"/>
                  </a:lnTo>
                  <a:lnTo>
                    <a:pt x="169" y="51"/>
                  </a:lnTo>
                  <a:lnTo>
                    <a:pt x="143" y="56"/>
                  </a:lnTo>
                  <a:lnTo>
                    <a:pt x="118" y="61"/>
                  </a:lnTo>
                  <a:lnTo>
                    <a:pt x="93" y="68"/>
                  </a:lnTo>
                  <a:lnTo>
                    <a:pt x="68" y="77"/>
                  </a:lnTo>
                  <a:lnTo>
                    <a:pt x="45" y="88"/>
                  </a:lnTo>
                  <a:lnTo>
                    <a:pt x="34" y="94"/>
                  </a:lnTo>
                  <a:lnTo>
                    <a:pt x="22" y="100"/>
                  </a:lnTo>
                  <a:lnTo>
                    <a:pt x="11" y="107"/>
                  </a:lnTo>
                  <a:lnTo>
                    <a:pt x="0" y="115"/>
                  </a:lnTo>
                  <a:lnTo>
                    <a:pt x="77" y="103"/>
                  </a:lnTo>
                  <a:lnTo>
                    <a:pt x="154" y="93"/>
                  </a:lnTo>
                  <a:lnTo>
                    <a:pt x="193" y="88"/>
                  </a:lnTo>
                  <a:lnTo>
                    <a:pt x="232" y="83"/>
                  </a:lnTo>
                  <a:lnTo>
                    <a:pt x="271" y="80"/>
                  </a:lnTo>
                  <a:lnTo>
                    <a:pt x="310" y="76"/>
                  </a:lnTo>
                  <a:lnTo>
                    <a:pt x="349" y="73"/>
                  </a:lnTo>
                  <a:lnTo>
                    <a:pt x="388" y="71"/>
                  </a:lnTo>
                  <a:lnTo>
                    <a:pt x="427" y="71"/>
                  </a:lnTo>
                  <a:lnTo>
                    <a:pt x="466" y="71"/>
                  </a:lnTo>
                  <a:lnTo>
                    <a:pt x="504" y="72"/>
                  </a:lnTo>
                  <a:lnTo>
                    <a:pt x="543" y="74"/>
                  </a:lnTo>
                  <a:lnTo>
                    <a:pt x="582" y="77"/>
                  </a:lnTo>
                  <a:lnTo>
                    <a:pt x="620" y="83"/>
                  </a:lnTo>
                  <a:lnTo>
                    <a:pt x="597" y="72"/>
                  </a:lnTo>
                  <a:lnTo>
                    <a:pt x="576" y="62"/>
                  </a:lnTo>
                  <a:lnTo>
                    <a:pt x="553" y="53"/>
                  </a:lnTo>
                  <a:lnTo>
                    <a:pt x="532" y="43"/>
                  </a:lnTo>
                  <a:lnTo>
                    <a:pt x="510" y="32"/>
                  </a:lnTo>
                  <a:lnTo>
                    <a:pt x="488" y="22"/>
                  </a:lnTo>
                  <a:lnTo>
                    <a:pt x="466" y="11"/>
                  </a:lnTo>
                  <a:lnTo>
                    <a:pt x="443" y="0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6" name="Freeform 694"/>
            <p:cNvSpPr>
              <a:spLocks/>
            </p:cNvSpPr>
            <p:nvPr/>
          </p:nvSpPr>
          <p:spPr bwMode="auto">
            <a:xfrm>
              <a:off x="2352" y="1952"/>
              <a:ext cx="16" cy="9"/>
            </a:xfrm>
            <a:custGeom>
              <a:avLst/>
              <a:gdLst>
                <a:gd name="T0" fmla="*/ 0 w 249"/>
                <a:gd name="T1" fmla="*/ 0 h 150"/>
                <a:gd name="T2" fmla="*/ 0 w 249"/>
                <a:gd name="T3" fmla="*/ 0 h 150"/>
                <a:gd name="T4" fmla="*/ 0 w 249"/>
                <a:gd name="T5" fmla="*/ 0 h 150"/>
                <a:gd name="T6" fmla="*/ 0 w 249"/>
                <a:gd name="T7" fmla="*/ 0 h 150"/>
                <a:gd name="T8" fmla="*/ 0 w 249"/>
                <a:gd name="T9" fmla="*/ 0 h 150"/>
                <a:gd name="T10" fmla="*/ 0 w 249"/>
                <a:gd name="T11" fmla="*/ 0 h 150"/>
                <a:gd name="T12" fmla="*/ 0 w 249"/>
                <a:gd name="T13" fmla="*/ 0 h 150"/>
                <a:gd name="T14" fmla="*/ 0 w 249"/>
                <a:gd name="T15" fmla="*/ 0 h 150"/>
                <a:gd name="T16" fmla="*/ 0 w 249"/>
                <a:gd name="T17" fmla="*/ 0 h 150"/>
                <a:gd name="T18" fmla="*/ 0 w 249"/>
                <a:gd name="T19" fmla="*/ 0 h 150"/>
                <a:gd name="T20" fmla="*/ 0 w 249"/>
                <a:gd name="T21" fmla="*/ 0 h 150"/>
                <a:gd name="T22" fmla="*/ 0 w 249"/>
                <a:gd name="T23" fmla="*/ 0 h 150"/>
                <a:gd name="T24" fmla="*/ 0 w 249"/>
                <a:gd name="T25" fmla="*/ 0 h 150"/>
                <a:gd name="T26" fmla="*/ 0 w 249"/>
                <a:gd name="T27" fmla="*/ 0 h 150"/>
                <a:gd name="T28" fmla="*/ 0 w 249"/>
                <a:gd name="T29" fmla="*/ 0 h 150"/>
                <a:gd name="T30" fmla="*/ 0 w 249"/>
                <a:gd name="T31" fmla="*/ 0 h 150"/>
                <a:gd name="T32" fmla="*/ 0 w 249"/>
                <a:gd name="T33" fmla="*/ 0 h 150"/>
                <a:gd name="T34" fmla="*/ 0 w 249"/>
                <a:gd name="T35" fmla="*/ 0 h 150"/>
                <a:gd name="T36" fmla="*/ 0 w 249"/>
                <a:gd name="T37" fmla="*/ 0 h 150"/>
                <a:gd name="T38" fmla="*/ 0 w 249"/>
                <a:gd name="T39" fmla="*/ 0 h 150"/>
                <a:gd name="T40" fmla="*/ 0 w 249"/>
                <a:gd name="T41" fmla="*/ 0 h 150"/>
                <a:gd name="T42" fmla="*/ 0 w 249"/>
                <a:gd name="T43" fmla="*/ 0 h 150"/>
                <a:gd name="T44" fmla="*/ 0 w 249"/>
                <a:gd name="T45" fmla="*/ 0 h 150"/>
                <a:gd name="T46" fmla="*/ 0 w 249"/>
                <a:gd name="T47" fmla="*/ 0 h 150"/>
                <a:gd name="T48" fmla="*/ 0 w 249"/>
                <a:gd name="T49" fmla="*/ 0 h 150"/>
                <a:gd name="T50" fmla="*/ 0 w 249"/>
                <a:gd name="T51" fmla="*/ 0 h 150"/>
                <a:gd name="T52" fmla="*/ 0 w 249"/>
                <a:gd name="T53" fmla="*/ 0 h 150"/>
                <a:gd name="T54" fmla="*/ 0 w 249"/>
                <a:gd name="T55" fmla="*/ 0 h 150"/>
                <a:gd name="T56" fmla="*/ 0 w 249"/>
                <a:gd name="T57" fmla="*/ 0 h 150"/>
                <a:gd name="T58" fmla="*/ 0 w 249"/>
                <a:gd name="T59" fmla="*/ 0 h 150"/>
                <a:gd name="T60" fmla="*/ 0 w 249"/>
                <a:gd name="T61" fmla="*/ 0 h 150"/>
                <a:gd name="T62" fmla="*/ 0 w 249"/>
                <a:gd name="T63" fmla="*/ 0 h 150"/>
                <a:gd name="T64" fmla="*/ 0 w 249"/>
                <a:gd name="T65" fmla="*/ 0 h 150"/>
                <a:gd name="T66" fmla="*/ 0 w 249"/>
                <a:gd name="T67" fmla="*/ 0 h 150"/>
                <a:gd name="T68" fmla="*/ 0 w 249"/>
                <a:gd name="T69" fmla="*/ 0 h 1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49"/>
                <a:gd name="T106" fmla="*/ 0 h 150"/>
                <a:gd name="T107" fmla="*/ 249 w 249"/>
                <a:gd name="T108" fmla="*/ 150 h 1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49" h="150">
                  <a:moveTo>
                    <a:pt x="249" y="0"/>
                  </a:moveTo>
                  <a:lnTo>
                    <a:pt x="233" y="7"/>
                  </a:lnTo>
                  <a:lnTo>
                    <a:pt x="215" y="14"/>
                  </a:lnTo>
                  <a:lnTo>
                    <a:pt x="197" y="20"/>
                  </a:lnTo>
                  <a:lnTo>
                    <a:pt x="180" y="27"/>
                  </a:lnTo>
                  <a:lnTo>
                    <a:pt x="144" y="37"/>
                  </a:lnTo>
                  <a:lnTo>
                    <a:pt x="108" y="49"/>
                  </a:lnTo>
                  <a:lnTo>
                    <a:pt x="91" y="56"/>
                  </a:lnTo>
                  <a:lnTo>
                    <a:pt x="75" y="65"/>
                  </a:lnTo>
                  <a:lnTo>
                    <a:pt x="60" y="75"/>
                  </a:lnTo>
                  <a:lnTo>
                    <a:pt x="45" y="85"/>
                  </a:lnTo>
                  <a:lnTo>
                    <a:pt x="38" y="91"/>
                  </a:lnTo>
                  <a:lnTo>
                    <a:pt x="32" y="98"/>
                  </a:lnTo>
                  <a:lnTo>
                    <a:pt x="26" y="106"/>
                  </a:lnTo>
                  <a:lnTo>
                    <a:pt x="20" y="113"/>
                  </a:lnTo>
                  <a:lnTo>
                    <a:pt x="14" y="121"/>
                  </a:lnTo>
                  <a:lnTo>
                    <a:pt x="9" y="130"/>
                  </a:lnTo>
                  <a:lnTo>
                    <a:pt x="4" y="139"/>
                  </a:lnTo>
                  <a:lnTo>
                    <a:pt x="0" y="150"/>
                  </a:lnTo>
                  <a:lnTo>
                    <a:pt x="23" y="131"/>
                  </a:lnTo>
                  <a:lnTo>
                    <a:pt x="46" y="115"/>
                  </a:lnTo>
                  <a:lnTo>
                    <a:pt x="70" y="100"/>
                  </a:lnTo>
                  <a:lnTo>
                    <a:pt x="93" y="86"/>
                  </a:lnTo>
                  <a:lnTo>
                    <a:pt x="118" y="74"/>
                  </a:lnTo>
                  <a:lnTo>
                    <a:pt x="145" y="62"/>
                  </a:lnTo>
                  <a:lnTo>
                    <a:pt x="171" y="53"/>
                  </a:lnTo>
                  <a:lnTo>
                    <a:pt x="200" y="44"/>
                  </a:lnTo>
                  <a:lnTo>
                    <a:pt x="206" y="41"/>
                  </a:lnTo>
                  <a:lnTo>
                    <a:pt x="212" y="37"/>
                  </a:lnTo>
                  <a:lnTo>
                    <a:pt x="218" y="32"/>
                  </a:lnTo>
                  <a:lnTo>
                    <a:pt x="225" y="26"/>
                  </a:lnTo>
                  <a:lnTo>
                    <a:pt x="231" y="19"/>
                  </a:lnTo>
                  <a:lnTo>
                    <a:pt x="237" y="13"/>
                  </a:lnTo>
                  <a:lnTo>
                    <a:pt x="243" y="6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7" name="Freeform 695"/>
            <p:cNvSpPr>
              <a:spLocks/>
            </p:cNvSpPr>
            <p:nvPr/>
          </p:nvSpPr>
          <p:spPr bwMode="auto">
            <a:xfrm>
              <a:off x="2424" y="2003"/>
              <a:ext cx="15" cy="10"/>
            </a:xfrm>
            <a:custGeom>
              <a:avLst/>
              <a:gdLst>
                <a:gd name="T0" fmla="*/ 0 w 244"/>
                <a:gd name="T1" fmla="*/ 0 h 170"/>
                <a:gd name="T2" fmla="*/ 0 w 244"/>
                <a:gd name="T3" fmla="*/ 0 h 170"/>
                <a:gd name="T4" fmla="*/ 0 w 244"/>
                <a:gd name="T5" fmla="*/ 0 h 170"/>
                <a:gd name="T6" fmla="*/ 0 w 244"/>
                <a:gd name="T7" fmla="*/ 0 h 170"/>
                <a:gd name="T8" fmla="*/ 0 w 244"/>
                <a:gd name="T9" fmla="*/ 0 h 170"/>
                <a:gd name="T10" fmla="*/ 0 w 244"/>
                <a:gd name="T11" fmla="*/ 0 h 170"/>
                <a:gd name="T12" fmla="*/ 0 w 244"/>
                <a:gd name="T13" fmla="*/ 0 h 170"/>
                <a:gd name="T14" fmla="*/ 0 w 244"/>
                <a:gd name="T15" fmla="*/ 0 h 170"/>
                <a:gd name="T16" fmla="*/ 0 w 244"/>
                <a:gd name="T17" fmla="*/ 0 h 170"/>
                <a:gd name="T18" fmla="*/ 0 w 244"/>
                <a:gd name="T19" fmla="*/ 0 h 170"/>
                <a:gd name="T20" fmla="*/ 0 w 244"/>
                <a:gd name="T21" fmla="*/ 0 h 170"/>
                <a:gd name="T22" fmla="*/ 0 w 244"/>
                <a:gd name="T23" fmla="*/ 0 h 170"/>
                <a:gd name="T24" fmla="*/ 0 w 244"/>
                <a:gd name="T25" fmla="*/ 0 h 170"/>
                <a:gd name="T26" fmla="*/ 0 w 244"/>
                <a:gd name="T27" fmla="*/ 0 h 170"/>
                <a:gd name="T28" fmla="*/ 0 w 244"/>
                <a:gd name="T29" fmla="*/ 0 h 170"/>
                <a:gd name="T30" fmla="*/ 0 w 244"/>
                <a:gd name="T31" fmla="*/ 0 h 170"/>
                <a:gd name="T32" fmla="*/ 0 w 244"/>
                <a:gd name="T33" fmla="*/ 0 h 170"/>
                <a:gd name="T34" fmla="*/ 0 w 244"/>
                <a:gd name="T35" fmla="*/ 0 h 170"/>
                <a:gd name="T36" fmla="*/ 0 w 244"/>
                <a:gd name="T37" fmla="*/ 0 h 170"/>
                <a:gd name="T38" fmla="*/ 0 w 244"/>
                <a:gd name="T39" fmla="*/ 0 h 170"/>
                <a:gd name="T40" fmla="*/ 0 w 244"/>
                <a:gd name="T41" fmla="*/ 0 h 170"/>
                <a:gd name="T42" fmla="*/ 0 w 244"/>
                <a:gd name="T43" fmla="*/ 0 h 170"/>
                <a:gd name="T44" fmla="*/ 0 w 244"/>
                <a:gd name="T45" fmla="*/ 0 h 170"/>
                <a:gd name="T46" fmla="*/ 0 w 244"/>
                <a:gd name="T47" fmla="*/ 0 h 170"/>
                <a:gd name="T48" fmla="*/ 0 w 244"/>
                <a:gd name="T49" fmla="*/ 0 h 170"/>
                <a:gd name="T50" fmla="*/ 0 w 244"/>
                <a:gd name="T51" fmla="*/ 0 h 170"/>
                <a:gd name="T52" fmla="*/ 0 w 244"/>
                <a:gd name="T53" fmla="*/ 0 h 170"/>
                <a:gd name="T54" fmla="*/ 0 w 244"/>
                <a:gd name="T55" fmla="*/ 0 h 170"/>
                <a:gd name="T56" fmla="*/ 0 w 244"/>
                <a:gd name="T57" fmla="*/ 0 h 170"/>
                <a:gd name="T58" fmla="*/ 0 w 244"/>
                <a:gd name="T59" fmla="*/ 0 h 170"/>
                <a:gd name="T60" fmla="*/ 0 w 244"/>
                <a:gd name="T61" fmla="*/ 0 h 170"/>
                <a:gd name="T62" fmla="*/ 0 w 244"/>
                <a:gd name="T63" fmla="*/ 0 h 170"/>
                <a:gd name="T64" fmla="*/ 0 w 244"/>
                <a:gd name="T65" fmla="*/ 0 h 170"/>
                <a:gd name="T66" fmla="*/ 0 w 244"/>
                <a:gd name="T67" fmla="*/ 0 h 170"/>
                <a:gd name="T68" fmla="*/ 0 w 244"/>
                <a:gd name="T69" fmla="*/ 0 h 170"/>
                <a:gd name="T70" fmla="*/ 0 w 244"/>
                <a:gd name="T71" fmla="*/ 0 h 170"/>
                <a:gd name="T72" fmla="*/ 0 w 244"/>
                <a:gd name="T73" fmla="*/ 0 h 170"/>
                <a:gd name="T74" fmla="*/ 0 w 244"/>
                <a:gd name="T75" fmla="*/ 0 h 170"/>
                <a:gd name="T76" fmla="*/ 0 w 244"/>
                <a:gd name="T77" fmla="*/ 0 h 170"/>
                <a:gd name="T78" fmla="*/ 0 w 244"/>
                <a:gd name="T79" fmla="*/ 0 h 170"/>
                <a:gd name="T80" fmla="*/ 0 w 244"/>
                <a:gd name="T81" fmla="*/ 0 h 170"/>
                <a:gd name="T82" fmla="*/ 0 w 244"/>
                <a:gd name="T83" fmla="*/ 0 h 170"/>
                <a:gd name="T84" fmla="*/ 0 w 244"/>
                <a:gd name="T85" fmla="*/ 0 h 170"/>
                <a:gd name="T86" fmla="*/ 0 w 244"/>
                <a:gd name="T87" fmla="*/ 0 h 170"/>
                <a:gd name="T88" fmla="*/ 0 w 244"/>
                <a:gd name="T89" fmla="*/ 0 h 170"/>
                <a:gd name="T90" fmla="*/ 0 w 244"/>
                <a:gd name="T91" fmla="*/ 0 h 170"/>
                <a:gd name="T92" fmla="*/ 0 w 244"/>
                <a:gd name="T93" fmla="*/ 0 h 17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4"/>
                <a:gd name="T142" fmla="*/ 0 h 170"/>
                <a:gd name="T143" fmla="*/ 244 w 244"/>
                <a:gd name="T144" fmla="*/ 170 h 17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4" h="170">
                  <a:moveTo>
                    <a:pt x="217" y="5"/>
                  </a:moveTo>
                  <a:lnTo>
                    <a:pt x="205" y="20"/>
                  </a:lnTo>
                  <a:lnTo>
                    <a:pt x="195" y="33"/>
                  </a:lnTo>
                  <a:lnTo>
                    <a:pt x="183" y="46"/>
                  </a:lnTo>
                  <a:lnTo>
                    <a:pt x="170" y="58"/>
                  </a:lnTo>
                  <a:lnTo>
                    <a:pt x="158" y="69"/>
                  </a:lnTo>
                  <a:lnTo>
                    <a:pt x="146" y="78"/>
                  </a:lnTo>
                  <a:lnTo>
                    <a:pt x="132" y="89"/>
                  </a:lnTo>
                  <a:lnTo>
                    <a:pt x="119" y="98"/>
                  </a:lnTo>
                  <a:lnTo>
                    <a:pt x="90" y="114"/>
                  </a:lnTo>
                  <a:lnTo>
                    <a:pt x="62" y="131"/>
                  </a:lnTo>
                  <a:lnTo>
                    <a:pt x="31" y="147"/>
                  </a:lnTo>
                  <a:lnTo>
                    <a:pt x="0" y="166"/>
                  </a:lnTo>
                  <a:lnTo>
                    <a:pt x="22" y="169"/>
                  </a:lnTo>
                  <a:lnTo>
                    <a:pt x="42" y="170"/>
                  </a:lnTo>
                  <a:lnTo>
                    <a:pt x="64" y="169"/>
                  </a:lnTo>
                  <a:lnTo>
                    <a:pt x="85" y="167"/>
                  </a:lnTo>
                  <a:lnTo>
                    <a:pt x="106" y="162"/>
                  </a:lnTo>
                  <a:lnTo>
                    <a:pt x="126" y="156"/>
                  </a:lnTo>
                  <a:lnTo>
                    <a:pt x="136" y="152"/>
                  </a:lnTo>
                  <a:lnTo>
                    <a:pt x="146" y="148"/>
                  </a:lnTo>
                  <a:lnTo>
                    <a:pt x="155" y="143"/>
                  </a:lnTo>
                  <a:lnTo>
                    <a:pt x="163" y="138"/>
                  </a:lnTo>
                  <a:lnTo>
                    <a:pt x="172" y="133"/>
                  </a:lnTo>
                  <a:lnTo>
                    <a:pt x="181" y="127"/>
                  </a:lnTo>
                  <a:lnTo>
                    <a:pt x="189" y="120"/>
                  </a:lnTo>
                  <a:lnTo>
                    <a:pt x="196" y="113"/>
                  </a:lnTo>
                  <a:lnTo>
                    <a:pt x="203" y="106"/>
                  </a:lnTo>
                  <a:lnTo>
                    <a:pt x="209" y="99"/>
                  </a:lnTo>
                  <a:lnTo>
                    <a:pt x="215" y="91"/>
                  </a:lnTo>
                  <a:lnTo>
                    <a:pt x="222" y="82"/>
                  </a:lnTo>
                  <a:lnTo>
                    <a:pt x="227" y="73"/>
                  </a:lnTo>
                  <a:lnTo>
                    <a:pt x="231" y="64"/>
                  </a:lnTo>
                  <a:lnTo>
                    <a:pt x="235" y="54"/>
                  </a:lnTo>
                  <a:lnTo>
                    <a:pt x="238" y="44"/>
                  </a:lnTo>
                  <a:lnTo>
                    <a:pt x="241" y="33"/>
                  </a:lnTo>
                  <a:lnTo>
                    <a:pt x="242" y="22"/>
                  </a:lnTo>
                  <a:lnTo>
                    <a:pt x="243" y="11"/>
                  </a:lnTo>
                  <a:lnTo>
                    <a:pt x="244" y="0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4" y="0"/>
                  </a:lnTo>
                  <a:lnTo>
                    <a:pt x="230" y="0"/>
                  </a:lnTo>
                  <a:lnTo>
                    <a:pt x="226" y="1"/>
                  </a:lnTo>
                  <a:lnTo>
                    <a:pt x="223" y="2"/>
                  </a:lnTo>
                  <a:lnTo>
                    <a:pt x="219" y="3"/>
                  </a:lnTo>
                  <a:lnTo>
                    <a:pt x="21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8" name="Freeform 696"/>
            <p:cNvSpPr>
              <a:spLocks/>
            </p:cNvSpPr>
            <p:nvPr/>
          </p:nvSpPr>
          <p:spPr bwMode="auto">
            <a:xfrm>
              <a:off x="2389" y="2038"/>
              <a:ext cx="16" cy="11"/>
            </a:xfrm>
            <a:custGeom>
              <a:avLst/>
              <a:gdLst>
                <a:gd name="T0" fmla="*/ 0 w 259"/>
                <a:gd name="T1" fmla="*/ 0 h 184"/>
                <a:gd name="T2" fmla="*/ 0 w 259"/>
                <a:gd name="T3" fmla="*/ 0 h 184"/>
                <a:gd name="T4" fmla="*/ 0 w 259"/>
                <a:gd name="T5" fmla="*/ 0 h 184"/>
                <a:gd name="T6" fmla="*/ 0 w 259"/>
                <a:gd name="T7" fmla="*/ 0 h 184"/>
                <a:gd name="T8" fmla="*/ 0 w 259"/>
                <a:gd name="T9" fmla="*/ 0 h 184"/>
                <a:gd name="T10" fmla="*/ 0 w 259"/>
                <a:gd name="T11" fmla="*/ 0 h 184"/>
                <a:gd name="T12" fmla="*/ 0 w 259"/>
                <a:gd name="T13" fmla="*/ 0 h 184"/>
                <a:gd name="T14" fmla="*/ 0 w 259"/>
                <a:gd name="T15" fmla="*/ 0 h 184"/>
                <a:gd name="T16" fmla="*/ 0 w 259"/>
                <a:gd name="T17" fmla="*/ 0 h 184"/>
                <a:gd name="T18" fmla="*/ 0 w 259"/>
                <a:gd name="T19" fmla="*/ 0 h 184"/>
                <a:gd name="T20" fmla="*/ 0 w 259"/>
                <a:gd name="T21" fmla="*/ 0 h 184"/>
                <a:gd name="T22" fmla="*/ 0 w 259"/>
                <a:gd name="T23" fmla="*/ 0 h 184"/>
                <a:gd name="T24" fmla="*/ 0 w 259"/>
                <a:gd name="T25" fmla="*/ 0 h 184"/>
                <a:gd name="T26" fmla="*/ 0 w 259"/>
                <a:gd name="T27" fmla="*/ 0 h 184"/>
                <a:gd name="T28" fmla="*/ 0 w 259"/>
                <a:gd name="T29" fmla="*/ 0 h 184"/>
                <a:gd name="T30" fmla="*/ 0 w 259"/>
                <a:gd name="T31" fmla="*/ 0 h 184"/>
                <a:gd name="T32" fmla="*/ 0 w 259"/>
                <a:gd name="T33" fmla="*/ 0 h 184"/>
                <a:gd name="T34" fmla="*/ 0 w 259"/>
                <a:gd name="T35" fmla="*/ 0 h 184"/>
                <a:gd name="T36" fmla="*/ 0 w 259"/>
                <a:gd name="T37" fmla="*/ 0 h 184"/>
                <a:gd name="T38" fmla="*/ 0 w 259"/>
                <a:gd name="T39" fmla="*/ 0 h 184"/>
                <a:gd name="T40" fmla="*/ 0 w 259"/>
                <a:gd name="T41" fmla="*/ 0 h 184"/>
                <a:gd name="T42" fmla="*/ 0 w 259"/>
                <a:gd name="T43" fmla="*/ 0 h 184"/>
                <a:gd name="T44" fmla="*/ 0 w 259"/>
                <a:gd name="T45" fmla="*/ 0 h 184"/>
                <a:gd name="T46" fmla="*/ 0 w 259"/>
                <a:gd name="T47" fmla="*/ 0 h 184"/>
                <a:gd name="T48" fmla="*/ 0 w 259"/>
                <a:gd name="T49" fmla="*/ 0 h 184"/>
                <a:gd name="T50" fmla="*/ 0 w 259"/>
                <a:gd name="T51" fmla="*/ 0 h 184"/>
                <a:gd name="T52" fmla="*/ 0 w 259"/>
                <a:gd name="T53" fmla="*/ 0 h 184"/>
                <a:gd name="T54" fmla="*/ 0 w 259"/>
                <a:gd name="T55" fmla="*/ 0 h 184"/>
                <a:gd name="T56" fmla="*/ 0 w 259"/>
                <a:gd name="T57" fmla="*/ 0 h 184"/>
                <a:gd name="T58" fmla="*/ 0 w 259"/>
                <a:gd name="T59" fmla="*/ 0 h 184"/>
                <a:gd name="T60" fmla="*/ 0 w 259"/>
                <a:gd name="T61" fmla="*/ 0 h 184"/>
                <a:gd name="T62" fmla="*/ 0 w 259"/>
                <a:gd name="T63" fmla="*/ 0 h 184"/>
                <a:gd name="T64" fmla="*/ 0 w 259"/>
                <a:gd name="T65" fmla="*/ 0 h 184"/>
                <a:gd name="T66" fmla="*/ 0 w 259"/>
                <a:gd name="T67" fmla="*/ 0 h 184"/>
                <a:gd name="T68" fmla="*/ 0 w 259"/>
                <a:gd name="T69" fmla="*/ 0 h 184"/>
                <a:gd name="T70" fmla="*/ 0 w 259"/>
                <a:gd name="T71" fmla="*/ 0 h 184"/>
                <a:gd name="T72" fmla="*/ 0 w 259"/>
                <a:gd name="T73" fmla="*/ 0 h 184"/>
                <a:gd name="T74" fmla="*/ 0 w 259"/>
                <a:gd name="T75" fmla="*/ 0 h 184"/>
                <a:gd name="T76" fmla="*/ 0 w 259"/>
                <a:gd name="T77" fmla="*/ 0 h 184"/>
                <a:gd name="T78" fmla="*/ 0 w 259"/>
                <a:gd name="T79" fmla="*/ 0 h 184"/>
                <a:gd name="T80" fmla="*/ 0 w 259"/>
                <a:gd name="T81" fmla="*/ 0 h 184"/>
                <a:gd name="T82" fmla="*/ 0 w 259"/>
                <a:gd name="T83" fmla="*/ 0 h 184"/>
                <a:gd name="T84" fmla="*/ 0 w 259"/>
                <a:gd name="T85" fmla="*/ 0 h 184"/>
                <a:gd name="T86" fmla="*/ 0 w 259"/>
                <a:gd name="T87" fmla="*/ 0 h 184"/>
                <a:gd name="T88" fmla="*/ 0 w 259"/>
                <a:gd name="T89" fmla="*/ 0 h 184"/>
                <a:gd name="T90" fmla="*/ 0 w 259"/>
                <a:gd name="T91" fmla="*/ 0 h 184"/>
                <a:gd name="T92" fmla="*/ 0 w 259"/>
                <a:gd name="T93" fmla="*/ 0 h 184"/>
                <a:gd name="T94" fmla="*/ 0 w 259"/>
                <a:gd name="T95" fmla="*/ 0 h 184"/>
                <a:gd name="T96" fmla="*/ 0 w 259"/>
                <a:gd name="T97" fmla="*/ 0 h 1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184"/>
                <a:gd name="T149" fmla="*/ 259 w 259"/>
                <a:gd name="T150" fmla="*/ 184 h 1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184">
                  <a:moveTo>
                    <a:pt x="259" y="0"/>
                  </a:moveTo>
                  <a:lnTo>
                    <a:pt x="239" y="8"/>
                  </a:lnTo>
                  <a:lnTo>
                    <a:pt x="218" y="14"/>
                  </a:lnTo>
                  <a:lnTo>
                    <a:pt x="196" y="20"/>
                  </a:lnTo>
                  <a:lnTo>
                    <a:pt x="173" y="26"/>
                  </a:lnTo>
                  <a:lnTo>
                    <a:pt x="149" y="32"/>
                  </a:lnTo>
                  <a:lnTo>
                    <a:pt x="125" y="37"/>
                  </a:lnTo>
                  <a:lnTo>
                    <a:pt x="103" y="43"/>
                  </a:lnTo>
                  <a:lnTo>
                    <a:pt x="81" y="50"/>
                  </a:lnTo>
                  <a:lnTo>
                    <a:pt x="72" y="54"/>
                  </a:lnTo>
                  <a:lnTo>
                    <a:pt x="62" y="58"/>
                  </a:lnTo>
                  <a:lnTo>
                    <a:pt x="53" y="63"/>
                  </a:lnTo>
                  <a:lnTo>
                    <a:pt x="44" y="69"/>
                  </a:lnTo>
                  <a:lnTo>
                    <a:pt x="36" y="75"/>
                  </a:lnTo>
                  <a:lnTo>
                    <a:pt x="28" y="81"/>
                  </a:lnTo>
                  <a:lnTo>
                    <a:pt x="22" y="88"/>
                  </a:lnTo>
                  <a:lnTo>
                    <a:pt x="16" y="95"/>
                  </a:lnTo>
                  <a:lnTo>
                    <a:pt x="11" y="103"/>
                  </a:lnTo>
                  <a:lnTo>
                    <a:pt x="7" y="113"/>
                  </a:lnTo>
                  <a:lnTo>
                    <a:pt x="3" y="122"/>
                  </a:lnTo>
                  <a:lnTo>
                    <a:pt x="1" y="132"/>
                  </a:lnTo>
                  <a:lnTo>
                    <a:pt x="0" y="143"/>
                  </a:lnTo>
                  <a:lnTo>
                    <a:pt x="0" y="156"/>
                  </a:lnTo>
                  <a:lnTo>
                    <a:pt x="1" y="169"/>
                  </a:lnTo>
                  <a:lnTo>
                    <a:pt x="4" y="183"/>
                  </a:lnTo>
                  <a:lnTo>
                    <a:pt x="7" y="183"/>
                  </a:lnTo>
                  <a:lnTo>
                    <a:pt x="12" y="183"/>
                  </a:lnTo>
                  <a:lnTo>
                    <a:pt x="19" y="184"/>
                  </a:lnTo>
                  <a:lnTo>
                    <a:pt x="27" y="184"/>
                  </a:lnTo>
                  <a:lnTo>
                    <a:pt x="36" y="184"/>
                  </a:lnTo>
                  <a:lnTo>
                    <a:pt x="44" y="183"/>
                  </a:lnTo>
                  <a:lnTo>
                    <a:pt x="48" y="182"/>
                  </a:lnTo>
                  <a:lnTo>
                    <a:pt x="51" y="181"/>
                  </a:lnTo>
                  <a:lnTo>
                    <a:pt x="53" y="179"/>
                  </a:lnTo>
                  <a:lnTo>
                    <a:pt x="54" y="177"/>
                  </a:lnTo>
                  <a:lnTo>
                    <a:pt x="73" y="152"/>
                  </a:lnTo>
                  <a:lnTo>
                    <a:pt x="95" y="126"/>
                  </a:lnTo>
                  <a:lnTo>
                    <a:pt x="106" y="114"/>
                  </a:lnTo>
                  <a:lnTo>
                    <a:pt x="117" y="101"/>
                  </a:lnTo>
                  <a:lnTo>
                    <a:pt x="130" y="90"/>
                  </a:lnTo>
                  <a:lnTo>
                    <a:pt x="142" y="79"/>
                  </a:lnTo>
                  <a:lnTo>
                    <a:pt x="155" y="68"/>
                  </a:lnTo>
                  <a:lnTo>
                    <a:pt x="168" y="57"/>
                  </a:lnTo>
                  <a:lnTo>
                    <a:pt x="182" y="47"/>
                  </a:lnTo>
                  <a:lnTo>
                    <a:pt x="197" y="37"/>
                  </a:lnTo>
                  <a:lnTo>
                    <a:pt x="212" y="27"/>
                  </a:lnTo>
                  <a:lnTo>
                    <a:pt x="227" y="17"/>
                  </a:lnTo>
                  <a:lnTo>
                    <a:pt x="242" y="9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29" name="Freeform 697"/>
            <p:cNvSpPr>
              <a:spLocks/>
            </p:cNvSpPr>
            <p:nvPr/>
          </p:nvSpPr>
          <p:spPr bwMode="auto">
            <a:xfrm>
              <a:off x="2352" y="2087"/>
              <a:ext cx="25" cy="7"/>
            </a:xfrm>
            <a:custGeom>
              <a:avLst/>
              <a:gdLst>
                <a:gd name="T0" fmla="*/ 0 w 393"/>
                <a:gd name="T1" fmla="*/ 0 h 118"/>
                <a:gd name="T2" fmla="*/ 0 w 393"/>
                <a:gd name="T3" fmla="*/ 0 h 118"/>
                <a:gd name="T4" fmla="*/ 0 w 393"/>
                <a:gd name="T5" fmla="*/ 0 h 118"/>
                <a:gd name="T6" fmla="*/ 0 w 393"/>
                <a:gd name="T7" fmla="*/ 0 h 118"/>
                <a:gd name="T8" fmla="*/ 0 w 393"/>
                <a:gd name="T9" fmla="*/ 0 h 118"/>
                <a:gd name="T10" fmla="*/ 0 w 393"/>
                <a:gd name="T11" fmla="*/ 0 h 118"/>
                <a:gd name="T12" fmla="*/ 0 w 393"/>
                <a:gd name="T13" fmla="*/ 0 h 118"/>
                <a:gd name="T14" fmla="*/ 0 w 393"/>
                <a:gd name="T15" fmla="*/ 0 h 118"/>
                <a:gd name="T16" fmla="*/ 0 w 393"/>
                <a:gd name="T17" fmla="*/ 0 h 118"/>
                <a:gd name="T18" fmla="*/ 0 w 393"/>
                <a:gd name="T19" fmla="*/ 0 h 118"/>
                <a:gd name="T20" fmla="*/ 0 w 393"/>
                <a:gd name="T21" fmla="*/ 0 h 118"/>
                <a:gd name="T22" fmla="*/ 0 w 393"/>
                <a:gd name="T23" fmla="*/ 0 h 118"/>
                <a:gd name="T24" fmla="*/ 0 w 393"/>
                <a:gd name="T25" fmla="*/ 0 h 118"/>
                <a:gd name="T26" fmla="*/ 0 w 393"/>
                <a:gd name="T27" fmla="*/ 0 h 118"/>
                <a:gd name="T28" fmla="*/ 0 w 393"/>
                <a:gd name="T29" fmla="*/ 0 h 118"/>
                <a:gd name="T30" fmla="*/ 0 w 393"/>
                <a:gd name="T31" fmla="*/ 0 h 118"/>
                <a:gd name="T32" fmla="*/ 0 w 393"/>
                <a:gd name="T33" fmla="*/ 0 h 118"/>
                <a:gd name="T34" fmla="*/ 0 w 393"/>
                <a:gd name="T35" fmla="*/ 0 h 118"/>
                <a:gd name="T36" fmla="*/ 0 w 393"/>
                <a:gd name="T37" fmla="*/ 0 h 118"/>
                <a:gd name="T38" fmla="*/ 0 w 393"/>
                <a:gd name="T39" fmla="*/ 0 h 118"/>
                <a:gd name="T40" fmla="*/ 0 w 393"/>
                <a:gd name="T41" fmla="*/ 0 h 118"/>
                <a:gd name="T42" fmla="*/ 0 w 393"/>
                <a:gd name="T43" fmla="*/ 0 h 118"/>
                <a:gd name="T44" fmla="*/ 0 w 393"/>
                <a:gd name="T45" fmla="*/ 0 h 118"/>
                <a:gd name="T46" fmla="*/ 0 w 393"/>
                <a:gd name="T47" fmla="*/ 0 h 118"/>
                <a:gd name="T48" fmla="*/ 0 w 393"/>
                <a:gd name="T49" fmla="*/ 0 h 118"/>
                <a:gd name="T50" fmla="*/ 0 w 393"/>
                <a:gd name="T51" fmla="*/ 0 h 118"/>
                <a:gd name="T52" fmla="*/ 0 w 393"/>
                <a:gd name="T53" fmla="*/ 0 h 118"/>
                <a:gd name="T54" fmla="*/ 0 w 393"/>
                <a:gd name="T55" fmla="*/ 0 h 118"/>
                <a:gd name="T56" fmla="*/ 0 w 393"/>
                <a:gd name="T57" fmla="*/ 0 h 118"/>
                <a:gd name="T58" fmla="*/ 0 w 393"/>
                <a:gd name="T59" fmla="*/ 0 h 118"/>
                <a:gd name="T60" fmla="*/ 0 w 393"/>
                <a:gd name="T61" fmla="*/ 0 h 118"/>
                <a:gd name="T62" fmla="*/ 0 w 393"/>
                <a:gd name="T63" fmla="*/ 0 h 118"/>
                <a:gd name="T64" fmla="*/ 0 w 393"/>
                <a:gd name="T65" fmla="*/ 0 h 118"/>
                <a:gd name="T66" fmla="*/ 0 w 393"/>
                <a:gd name="T67" fmla="*/ 0 h 118"/>
                <a:gd name="T68" fmla="*/ 0 w 393"/>
                <a:gd name="T69" fmla="*/ 0 h 118"/>
                <a:gd name="T70" fmla="*/ 0 w 393"/>
                <a:gd name="T71" fmla="*/ 0 h 118"/>
                <a:gd name="T72" fmla="*/ 0 w 393"/>
                <a:gd name="T73" fmla="*/ 0 h 118"/>
                <a:gd name="T74" fmla="*/ 0 w 393"/>
                <a:gd name="T75" fmla="*/ 0 h 118"/>
                <a:gd name="T76" fmla="*/ 0 w 393"/>
                <a:gd name="T77" fmla="*/ 0 h 118"/>
                <a:gd name="T78" fmla="*/ 0 w 393"/>
                <a:gd name="T79" fmla="*/ 0 h 118"/>
                <a:gd name="T80" fmla="*/ 0 w 393"/>
                <a:gd name="T81" fmla="*/ 0 h 118"/>
                <a:gd name="T82" fmla="*/ 0 w 393"/>
                <a:gd name="T83" fmla="*/ 0 h 118"/>
                <a:gd name="T84" fmla="*/ 0 w 393"/>
                <a:gd name="T85" fmla="*/ 0 h 118"/>
                <a:gd name="T86" fmla="*/ 0 w 393"/>
                <a:gd name="T87" fmla="*/ 0 h 118"/>
                <a:gd name="T88" fmla="*/ 0 w 393"/>
                <a:gd name="T89" fmla="*/ 0 h 118"/>
                <a:gd name="T90" fmla="*/ 0 w 393"/>
                <a:gd name="T91" fmla="*/ 0 h 118"/>
                <a:gd name="T92" fmla="*/ 0 w 393"/>
                <a:gd name="T93" fmla="*/ 0 h 118"/>
                <a:gd name="T94" fmla="*/ 0 w 393"/>
                <a:gd name="T95" fmla="*/ 0 h 118"/>
                <a:gd name="T96" fmla="*/ 0 w 393"/>
                <a:gd name="T97" fmla="*/ 0 h 118"/>
                <a:gd name="T98" fmla="*/ 0 w 393"/>
                <a:gd name="T99" fmla="*/ 0 h 118"/>
                <a:gd name="T100" fmla="*/ 0 w 393"/>
                <a:gd name="T101" fmla="*/ 0 h 118"/>
                <a:gd name="T102" fmla="*/ 0 w 393"/>
                <a:gd name="T103" fmla="*/ 0 h 118"/>
                <a:gd name="T104" fmla="*/ 0 w 393"/>
                <a:gd name="T105" fmla="*/ 0 h 118"/>
                <a:gd name="T106" fmla="*/ 0 w 393"/>
                <a:gd name="T107" fmla="*/ 0 h 11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93"/>
                <a:gd name="T163" fmla="*/ 0 h 118"/>
                <a:gd name="T164" fmla="*/ 393 w 393"/>
                <a:gd name="T165" fmla="*/ 118 h 11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93" h="118">
                  <a:moveTo>
                    <a:pt x="265" y="5"/>
                  </a:moveTo>
                  <a:lnTo>
                    <a:pt x="236" y="2"/>
                  </a:lnTo>
                  <a:lnTo>
                    <a:pt x="207" y="0"/>
                  </a:lnTo>
                  <a:lnTo>
                    <a:pt x="179" y="0"/>
                  </a:lnTo>
                  <a:lnTo>
                    <a:pt x="150" y="1"/>
                  </a:lnTo>
                  <a:lnTo>
                    <a:pt x="121" y="4"/>
                  </a:lnTo>
                  <a:lnTo>
                    <a:pt x="92" y="8"/>
                  </a:lnTo>
                  <a:lnTo>
                    <a:pt x="65" y="14"/>
                  </a:lnTo>
                  <a:lnTo>
                    <a:pt x="38" y="21"/>
                  </a:lnTo>
                  <a:lnTo>
                    <a:pt x="29" y="24"/>
                  </a:lnTo>
                  <a:lnTo>
                    <a:pt x="22" y="28"/>
                  </a:lnTo>
                  <a:lnTo>
                    <a:pt x="16" y="35"/>
                  </a:lnTo>
                  <a:lnTo>
                    <a:pt x="9" y="41"/>
                  </a:lnTo>
                  <a:lnTo>
                    <a:pt x="5" y="47"/>
                  </a:lnTo>
                  <a:lnTo>
                    <a:pt x="3" y="55"/>
                  </a:lnTo>
                  <a:lnTo>
                    <a:pt x="1" y="63"/>
                  </a:lnTo>
                  <a:lnTo>
                    <a:pt x="0" y="70"/>
                  </a:lnTo>
                  <a:lnTo>
                    <a:pt x="1" y="79"/>
                  </a:lnTo>
                  <a:lnTo>
                    <a:pt x="3" y="87"/>
                  </a:lnTo>
                  <a:lnTo>
                    <a:pt x="5" y="94"/>
                  </a:lnTo>
                  <a:lnTo>
                    <a:pt x="9" y="100"/>
                  </a:lnTo>
                  <a:lnTo>
                    <a:pt x="16" y="106"/>
                  </a:lnTo>
                  <a:lnTo>
                    <a:pt x="22" y="110"/>
                  </a:lnTo>
                  <a:lnTo>
                    <a:pt x="29" y="114"/>
                  </a:lnTo>
                  <a:lnTo>
                    <a:pt x="38" y="115"/>
                  </a:lnTo>
                  <a:lnTo>
                    <a:pt x="50" y="116"/>
                  </a:lnTo>
                  <a:lnTo>
                    <a:pt x="63" y="118"/>
                  </a:lnTo>
                  <a:lnTo>
                    <a:pt x="74" y="118"/>
                  </a:lnTo>
                  <a:lnTo>
                    <a:pt x="86" y="116"/>
                  </a:lnTo>
                  <a:lnTo>
                    <a:pt x="98" y="114"/>
                  </a:lnTo>
                  <a:lnTo>
                    <a:pt x="109" y="112"/>
                  </a:lnTo>
                  <a:lnTo>
                    <a:pt x="120" y="110"/>
                  </a:lnTo>
                  <a:lnTo>
                    <a:pt x="131" y="107"/>
                  </a:lnTo>
                  <a:lnTo>
                    <a:pt x="153" y="100"/>
                  </a:lnTo>
                  <a:lnTo>
                    <a:pt x="174" y="91"/>
                  </a:lnTo>
                  <a:lnTo>
                    <a:pt x="196" y="82"/>
                  </a:lnTo>
                  <a:lnTo>
                    <a:pt x="217" y="70"/>
                  </a:lnTo>
                  <a:lnTo>
                    <a:pt x="259" y="49"/>
                  </a:lnTo>
                  <a:lnTo>
                    <a:pt x="302" y="29"/>
                  </a:lnTo>
                  <a:lnTo>
                    <a:pt x="324" y="21"/>
                  </a:lnTo>
                  <a:lnTo>
                    <a:pt x="346" y="14"/>
                  </a:lnTo>
                  <a:lnTo>
                    <a:pt x="357" y="11"/>
                  </a:lnTo>
                  <a:lnTo>
                    <a:pt x="369" y="8"/>
                  </a:lnTo>
                  <a:lnTo>
                    <a:pt x="380" y="7"/>
                  </a:lnTo>
                  <a:lnTo>
                    <a:pt x="393" y="5"/>
                  </a:lnTo>
                  <a:lnTo>
                    <a:pt x="368" y="4"/>
                  </a:lnTo>
                  <a:lnTo>
                    <a:pt x="344" y="3"/>
                  </a:lnTo>
                  <a:lnTo>
                    <a:pt x="319" y="3"/>
                  </a:lnTo>
                  <a:lnTo>
                    <a:pt x="295" y="5"/>
                  </a:lnTo>
                  <a:lnTo>
                    <a:pt x="272" y="6"/>
                  </a:lnTo>
                  <a:lnTo>
                    <a:pt x="247" y="9"/>
                  </a:lnTo>
                  <a:lnTo>
                    <a:pt x="224" y="12"/>
                  </a:lnTo>
                  <a:lnTo>
                    <a:pt x="199" y="16"/>
                  </a:lnTo>
                  <a:lnTo>
                    <a:pt x="265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0" name="Freeform 698"/>
            <p:cNvSpPr>
              <a:spLocks/>
            </p:cNvSpPr>
            <p:nvPr/>
          </p:nvSpPr>
          <p:spPr bwMode="auto">
            <a:xfrm>
              <a:off x="2444" y="2091"/>
              <a:ext cx="7" cy="17"/>
            </a:xfrm>
            <a:custGeom>
              <a:avLst/>
              <a:gdLst>
                <a:gd name="T0" fmla="*/ 0 w 111"/>
                <a:gd name="T1" fmla="*/ 0 h 266"/>
                <a:gd name="T2" fmla="*/ 0 w 111"/>
                <a:gd name="T3" fmla="*/ 0 h 266"/>
                <a:gd name="T4" fmla="*/ 0 w 111"/>
                <a:gd name="T5" fmla="*/ 0 h 266"/>
                <a:gd name="T6" fmla="*/ 0 w 111"/>
                <a:gd name="T7" fmla="*/ 0 h 266"/>
                <a:gd name="T8" fmla="*/ 0 w 111"/>
                <a:gd name="T9" fmla="*/ 0 h 266"/>
                <a:gd name="T10" fmla="*/ 0 w 111"/>
                <a:gd name="T11" fmla="*/ 0 h 266"/>
                <a:gd name="T12" fmla="*/ 0 w 111"/>
                <a:gd name="T13" fmla="*/ 0 h 266"/>
                <a:gd name="T14" fmla="*/ 0 w 111"/>
                <a:gd name="T15" fmla="*/ 0 h 266"/>
                <a:gd name="T16" fmla="*/ 0 w 111"/>
                <a:gd name="T17" fmla="*/ 0 h 266"/>
                <a:gd name="T18" fmla="*/ 0 w 111"/>
                <a:gd name="T19" fmla="*/ 0 h 266"/>
                <a:gd name="T20" fmla="*/ 0 w 111"/>
                <a:gd name="T21" fmla="*/ 0 h 266"/>
                <a:gd name="T22" fmla="*/ 0 w 111"/>
                <a:gd name="T23" fmla="*/ 0 h 266"/>
                <a:gd name="T24" fmla="*/ 0 w 111"/>
                <a:gd name="T25" fmla="*/ 0 h 266"/>
                <a:gd name="T26" fmla="*/ 0 w 111"/>
                <a:gd name="T27" fmla="*/ 0 h 266"/>
                <a:gd name="T28" fmla="*/ 0 w 111"/>
                <a:gd name="T29" fmla="*/ 0 h 266"/>
                <a:gd name="T30" fmla="*/ 0 w 111"/>
                <a:gd name="T31" fmla="*/ 0 h 266"/>
                <a:gd name="T32" fmla="*/ 0 w 111"/>
                <a:gd name="T33" fmla="*/ 0 h 266"/>
                <a:gd name="T34" fmla="*/ 0 w 111"/>
                <a:gd name="T35" fmla="*/ 0 h 266"/>
                <a:gd name="T36" fmla="*/ 0 w 111"/>
                <a:gd name="T37" fmla="*/ 0 h 266"/>
                <a:gd name="T38" fmla="*/ 0 w 111"/>
                <a:gd name="T39" fmla="*/ 0 h 266"/>
                <a:gd name="T40" fmla="*/ 0 w 111"/>
                <a:gd name="T41" fmla="*/ 0 h 266"/>
                <a:gd name="T42" fmla="*/ 0 w 111"/>
                <a:gd name="T43" fmla="*/ 0 h 266"/>
                <a:gd name="T44" fmla="*/ 0 w 111"/>
                <a:gd name="T45" fmla="*/ 0 h 266"/>
                <a:gd name="T46" fmla="*/ 0 w 111"/>
                <a:gd name="T47" fmla="*/ 0 h 266"/>
                <a:gd name="T48" fmla="*/ 0 w 111"/>
                <a:gd name="T49" fmla="*/ 0 h 266"/>
                <a:gd name="T50" fmla="*/ 0 w 111"/>
                <a:gd name="T51" fmla="*/ 0 h 266"/>
                <a:gd name="T52" fmla="*/ 0 w 111"/>
                <a:gd name="T53" fmla="*/ 0 h 266"/>
                <a:gd name="T54" fmla="*/ 0 w 111"/>
                <a:gd name="T55" fmla="*/ 0 h 266"/>
                <a:gd name="T56" fmla="*/ 0 w 111"/>
                <a:gd name="T57" fmla="*/ 0 h 266"/>
                <a:gd name="T58" fmla="*/ 0 w 111"/>
                <a:gd name="T59" fmla="*/ 0 h 266"/>
                <a:gd name="T60" fmla="*/ 0 w 111"/>
                <a:gd name="T61" fmla="*/ 0 h 266"/>
                <a:gd name="T62" fmla="*/ 0 w 111"/>
                <a:gd name="T63" fmla="*/ 0 h 266"/>
                <a:gd name="T64" fmla="*/ 0 w 111"/>
                <a:gd name="T65" fmla="*/ 0 h 266"/>
                <a:gd name="T66" fmla="*/ 0 w 111"/>
                <a:gd name="T67" fmla="*/ 0 h 266"/>
                <a:gd name="T68" fmla="*/ 0 w 111"/>
                <a:gd name="T69" fmla="*/ 0 h 266"/>
                <a:gd name="T70" fmla="*/ 0 w 111"/>
                <a:gd name="T71" fmla="*/ 0 h 266"/>
                <a:gd name="T72" fmla="*/ 0 w 111"/>
                <a:gd name="T73" fmla="*/ 0 h 266"/>
                <a:gd name="T74" fmla="*/ 0 w 111"/>
                <a:gd name="T75" fmla="*/ 0 h 266"/>
                <a:gd name="T76" fmla="*/ 0 w 111"/>
                <a:gd name="T77" fmla="*/ 0 h 2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1"/>
                <a:gd name="T118" fmla="*/ 0 h 266"/>
                <a:gd name="T119" fmla="*/ 111 w 111"/>
                <a:gd name="T120" fmla="*/ 266 h 2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1" h="266">
                  <a:moveTo>
                    <a:pt x="111" y="0"/>
                  </a:moveTo>
                  <a:lnTo>
                    <a:pt x="101" y="17"/>
                  </a:lnTo>
                  <a:lnTo>
                    <a:pt x="92" y="32"/>
                  </a:lnTo>
                  <a:lnTo>
                    <a:pt x="81" y="48"/>
                  </a:lnTo>
                  <a:lnTo>
                    <a:pt x="71" y="64"/>
                  </a:lnTo>
                  <a:lnTo>
                    <a:pt x="48" y="96"/>
                  </a:lnTo>
                  <a:lnTo>
                    <a:pt x="28" y="126"/>
                  </a:lnTo>
                  <a:lnTo>
                    <a:pt x="19" y="143"/>
                  </a:lnTo>
                  <a:lnTo>
                    <a:pt x="11" y="159"/>
                  </a:lnTo>
                  <a:lnTo>
                    <a:pt x="6" y="175"/>
                  </a:lnTo>
                  <a:lnTo>
                    <a:pt x="2" y="192"/>
                  </a:lnTo>
                  <a:lnTo>
                    <a:pt x="1" y="201"/>
                  </a:lnTo>
                  <a:lnTo>
                    <a:pt x="0" y="209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2" y="237"/>
                  </a:lnTo>
                  <a:lnTo>
                    <a:pt x="4" y="246"/>
                  </a:lnTo>
                  <a:lnTo>
                    <a:pt x="7" y="256"/>
                  </a:lnTo>
                  <a:lnTo>
                    <a:pt x="11" y="266"/>
                  </a:lnTo>
                  <a:lnTo>
                    <a:pt x="14" y="266"/>
                  </a:lnTo>
                  <a:lnTo>
                    <a:pt x="17" y="266"/>
                  </a:lnTo>
                  <a:lnTo>
                    <a:pt x="22" y="266"/>
                  </a:lnTo>
                  <a:lnTo>
                    <a:pt x="28" y="266"/>
                  </a:lnTo>
                  <a:lnTo>
                    <a:pt x="33" y="266"/>
                  </a:lnTo>
                  <a:lnTo>
                    <a:pt x="38" y="266"/>
                  </a:lnTo>
                  <a:lnTo>
                    <a:pt x="42" y="266"/>
                  </a:lnTo>
                  <a:lnTo>
                    <a:pt x="44" y="266"/>
                  </a:lnTo>
                  <a:lnTo>
                    <a:pt x="41" y="246"/>
                  </a:lnTo>
                  <a:lnTo>
                    <a:pt x="39" y="228"/>
                  </a:lnTo>
                  <a:lnTo>
                    <a:pt x="39" y="209"/>
                  </a:lnTo>
                  <a:lnTo>
                    <a:pt x="40" y="192"/>
                  </a:lnTo>
                  <a:lnTo>
                    <a:pt x="42" y="175"/>
                  </a:lnTo>
                  <a:lnTo>
                    <a:pt x="45" y="159"/>
                  </a:lnTo>
                  <a:lnTo>
                    <a:pt x="49" y="143"/>
                  </a:lnTo>
                  <a:lnTo>
                    <a:pt x="54" y="126"/>
                  </a:lnTo>
                  <a:lnTo>
                    <a:pt x="67" y="96"/>
                  </a:lnTo>
                  <a:lnTo>
                    <a:pt x="81" y="64"/>
                  </a:lnTo>
                  <a:lnTo>
                    <a:pt x="96" y="3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1" name="Freeform 699"/>
            <p:cNvSpPr>
              <a:spLocks/>
            </p:cNvSpPr>
            <p:nvPr/>
          </p:nvSpPr>
          <p:spPr bwMode="auto">
            <a:xfrm>
              <a:off x="2380" y="1894"/>
              <a:ext cx="12" cy="22"/>
            </a:xfrm>
            <a:custGeom>
              <a:avLst/>
              <a:gdLst>
                <a:gd name="T0" fmla="*/ 0 w 186"/>
                <a:gd name="T1" fmla="*/ 0 h 345"/>
                <a:gd name="T2" fmla="*/ 0 w 186"/>
                <a:gd name="T3" fmla="*/ 0 h 345"/>
                <a:gd name="T4" fmla="*/ 0 w 186"/>
                <a:gd name="T5" fmla="*/ 0 h 345"/>
                <a:gd name="T6" fmla="*/ 0 w 186"/>
                <a:gd name="T7" fmla="*/ 0 h 345"/>
                <a:gd name="T8" fmla="*/ 0 w 186"/>
                <a:gd name="T9" fmla="*/ 0 h 345"/>
                <a:gd name="T10" fmla="*/ 0 w 186"/>
                <a:gd name="T11" fmla="*/ 0 h 345"/>
                <a:gd name="T12" fmla="*/ 0 w 186"/>
                <a:gd name="T13" fmla="*/ 0 h 345"/>
                <a:gd name="T14" fmla="*/ 0 w 186"/>
                <a:gd name="T15" fmla="*/ 0 h 345"/>
                <a:gd name="T16" fmla="*/ 0 w 186"/>
                <a:gd name="T17" fmla="*/ 0 h 345"/>
                <a:gd name="T18" fmla="*/ 0 w 186"/>
                <a:gd name="T19" fmla="*/ 0 h 345"/>
                <a:gd name="T20" fmla="*/ 0 w 186"/>
                <a:gd name="T21" fmla="*/ 0 h 345"/>
                <a:gd name="T22" fmla="*/ 0 w 186"/>
                <a:gd name="T23" fmla="*/ 0 h 345"/>
                <a:gd name="T24" fmla="*/ 0 w 186"/>
                <a:gd name="T25" fmla="*/ 0 h 345"/>
                <a:gd name="T26" fmla="*/ 0 w 186"/>
                <a:gd name="T27" fmla="*/ 0 h 345"/>
                <a:gd name="T28" fmla="*/ 0 w 186"/>
                <a:gd name="T29" fmla="*/ 0 h 345"/>
                <a:gd name="T30" fmla="*/ 0 w 186"/>
                <a:gd name="T31" fmla="*/ 0 h 345"/>
                <a:gd name="T32" fmla="*/ 0 w 186"/>
                <a:gd name="T33" fmla="*/ 0 h 345"/>
                <a:gd name="T34" fmla="*/ 0 w 186"/>
                <a:gd name="T35" fmla="*/ 0 h 345"/>
                <a:gd name="T36" fmla="*/ 0 w 186"/>
                <a:gd name="T37" fmla="*/ 0 h 345"/>
                <a:gd name="T38" fmla="*/ 0 w 186"/>
                <a:gd name="T39" fmla="*/ 0 h 345"/>
                <a:gd name="T40" fmla="*/ 0 w 186"/>
                <a:gd name="T41" fmla="*/ 0 h 345"/>
                <a:gd name="T42" fmla="*/ 0 w 186"/>
                <a:gd name="T43" fmla="*/ 0 h 345"/>
                <a:gd name="T44" fmla="*/ 0 w 186"/>
                <a:gd name="T45" fmla="*/ 0 h 345"/>
                <a:gd name="T46" fmla="*/ 0 w 186"/>
                <a:gd name="T47" fmla="*/ 0 h 345"/>
                <a:gd name="T48" fmla="*/ 0 w 186"/>
                <a:gd name="T49" fmla="*/ 0 h 345"/>
                <a:gd name="T50" fmla="*/ 0 w 186"/>
                <a:gd name="T51" fmla="*/ 0 h 345"/>
                <a:gd name="T52" fmla="*/ 0 w 186"/>
                <a:gd name="T53" fmla="*/ 0 h 345"/>
                <a:gd name="T54" fmla="*/ 0 w 186"/>
                <a:gd name="T55" fmla="*/ 0 h 345"/>
                <a:gd name="T56" fmla="*/ 0 w 186"/>
                <a:gd name="T57" fmla="*/ 0 h 345"/>
                <a:gd name="T58" fmla="*/ 0 w 186"/>
                <a:gd name="T59" fmla="*/ 0 h 345"/>
                <a:gd name="T60" fmla="*/ 0 w 186"/>
                <a:gd name="T61" fmla="*/ 0 h 345"/>
                <a:gd name="T62" fmla="*/ 0 w 186"/>
                <a:gd name="T63" fmla="*/ 0 h 345"/>
                <a:gd name="T64" fmla="*/ 0 w 186"/>
                <a:gd name="T65" fmla="*/ 0 h 345"/>
                <a:gd name="T66" fmla="*/ 0 w 186"/>
                <a:gd name="T67" fmla="*/ 0 h 345"/>
                <a:gd name="T68" fmla="*/ 0 w 186"/>
                <a:gd name="T69" fmla="*/ 0 h 345"/>
                <a:gd name="T70" fmla="*/ 0 w 186"/>
                <a:gd name="T71" fmla="*/ 0 h 345"/>
                <a:gd name="T72" fmla="*/ 0 w 186"/>
                <a:gd name="T73" fmla="*/ 0 h 345"/>
                <a:gd name="T74" fmla="*/ 0 w 186"/>
                <a:gd name="T75" fmla="*/ 0 h 345"/>
                <a:gd name="T76" fmla="*/ 0 w 186"/>
                <a:gd name="T77" fmla="*/ 0 h 345"/>
                <a:gd name="T78" fmla="*/ 0 w 186"/>
                <a:gd name="T79" fmla="*/ 0 h 345"/>
                <a:gd name="T80" fmla="*/ 0 w 186"/>
                <a:gd name="T81" fmla="*/ 0 h 345"/>
                <a:gd name="T82" fmla="*/ 0 w 186"/>
                <a:gd name="T83" fmla="*/ 0 h 345"/>
                <a:gd name="T84" fmla="*/ 0 w 186"/>
                <a:gd name="T85" fmla="*/ 0 h 345"/>
                <a:gd name="T86" fmla="*/ 0 w 186"/>
                <a:gd name="T87" fmla="*/ 0 h 345"/>
                <a:gd name="T88" fmla="*/ 0 w 186"/>
                <a:gd name="T89" fmla="*/ 0 h 345"/>
                <a:gd name="T90" fmla="*/ 0 w 186"/>
                <a:gd name="T91" fmla="*/ 0 h 345"/>
                <a:gd name="T92" fmla="*/ 0 w 186"/>
                <a:gd name="T93" fmla="*/ 0 h 345"/>
                <a:gd name="T94" fmla="*/ 0 w 186"/>
                <a:gd name="T95" fmla="*/ 0 h 345"/>
                <a:gd name="T96" fmla="*/ 0 w 186"/>
                <a:gd name="T97" fmla="*/ 0 h 345"/>
                <a:gd name="T98" fmla="*/ 0 w 186"/>
                <a:gd name="T99" fmla="*/ 0 h 345"/>
                <a:gd name="T100" fmla="*/ 0 w 186"/>
                <a:gd name="T101" fmla="*/ 0 h 345"/>
                <a:gd name="T102" fmla="*/ 0 w 186"/>
                <a:gd name="T103" fmla="*/ 0 h 345"/>
                <a:gd name="T104" fmla="*/ 0 w 186"/>
                <a:gd name="T105" fmla="*/ 0 h 345"/>
                <a:gd name="T106" fmla="*/ 0 w 186"/>
                <a:gd name="T107" fmla="*/ 0 h 345"/>
                <a:gd name="T108" fmla="*/ 0 w 186"/>
                <a:gd name="T109" fmla="*/ 0 h 345"/>
                <a:gd name="T110" fmla="*/ 0 w 186"/>
                <a:gd name="T111" fmla="*/ 0 h 345"/>
                <a:gd name="T112" fmla="*/ 0 w 186"/>
                <a:gd name="T113" fmla="*/ 0 h 345"/>
                <a:gd name="T114" fmla="*/ 0 w 186"/>
                <a:gd name="T115" fmla="*/ 0 h 345"/>
                <a:gd name="T116" fmla="*/ 0 w 186"/>
                <a:gd name="T117" fmla="*/ 0 h 3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6"/>
                <a:gd name="T178" fmla="*/ 0 h 345"/>
                <a:gd name="T179" fmla="*/ 186 w 186"/>
                <a:gd name="T180" fmla="*/ 345 h 3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6" h="345">
                  <a:moveTo>
                    <a:pt x="142" y="1"/>
                  </a:moveTo>
                  <a:lnTo>
                    <a:pt x="121" y="15"/>
                  </a:lnTo>
                  <a:lnTo>
                    <a:pt x="102" y="32"/>
                  </a:lnTo>
                  <a:lnTo>
                    <a:pt x="83" y="49"/>
                  </a:lnTo>
                  <a:lnTo>
                    <a:pt x="66" y="69"/>
                  </a:lnTo>
                  <a:lnTo>
                    <a:pt x="49" y="89"/>
                  </a:lnTo>
                  <a:lnTo>
                    <a:pt x="36" y="111"/>
                  </a:lnTo>
                  <a:lnTo>
                    <a:pt x="29" y="122"/>
                  </a:lnTo>
                  <a:lnTo>
                    <a:pt x="24" y="132"/>
                  </a:lnTo>
                  <a:lnTo>
                    <a:pt x="19" y="145"/>
                  </a:lnTo>
                  <a:lnTo>
                    <a:pt x="13" y="156"/>
                  </a:lnTo>
                  <a:lnTo>
                    <a:pt x="9" y="167"/>
                  </a:lnTo>
                  <a:lnTo>
                    <a:pt x="6" y="178"/>
                  </a:lnTo>
                  <a:lnTo>
                    <a:pt x="4" y="191"/>
                  </a:lnTo>
                  <a:lnTo>
                    <a:pt x="2" y="202"/>
                  </a:lnTo>
                  <a:lnTo>
                    <a:pt x="1" y="214"/>
                  </a:lnTo>
                  <a:lnTo>
                    <a:pt x="0" y="227"/>
                  </a:lnTo>
                  <a:lnTo>
                    <a:pt x="1" y="238"/>
                  </a:lnTo>
                  <a:lnTo>
                    <a:pt x="2" y="249"/>
                  </a:lnTo>
                  <a:lnTo>
                    <a:pt x="4" y="261"/>
                  </a:lnTo>
                  <a:lnTo>
                    <a:pt x="7" y="273"/>
                  </a:lnTo>
                  <a:lnTo>
                    <a:pt x="11" y="284"/>
                  </a:lnTo>
                  <a:lnTo>
                    <a:pt x="17" y="295"/>
                  </a:lnTo>
                  <a:lnTo>
                    <a:pt x="23" y="306"/>
                  </a:lnTo>
                  <a:lnTo>
                    <a:pt x="30" y="318"/>
                  </a:lnTo>
                  <a:lnTo>
                    <a:pt x="38" y="328"/>
                  </a:lnTo>
                  <a:lnTo>
                    <a:pt x="47" y="339"/>
                  </a:lnTo>
                  <a:lnTo>
                    <a:pt x="53" y="342"/>
                  </a:lnTo>
                  <a:lnTo>
                    <a:pt x="59" y="344"/>
                  </a:lnTo>
                  <a:lnTo>
                    <a:pt x="64" y="345"/>
                  </a:lnTo>
                  <a:lnTo>
                    <a:pt x="70" y="345"/>
                  </a:lnTo>
                  <a:lnTo>
                    <a:pt x="76" y="344"/>
                  </a:lnTo>
                  <a:lnTo>
                    <a:pt x="81" y="342"/>
                  </a:lnTo>
                  <a:lnTo>
                    <a:pt x="86" y="339"/>
                  </a:lnTo>
                  <a:lnTo>
                    <a:pt x="92" y="336"/>
                  </a:lnTo>
                  <a:lnTo>
                    <a:pt x="102" y="328"/>
                  </a:lnTo>
                  <a:lnTo>
                    <a:pt x="110" y="319"/>
                  </a:lnTo>
                  <a:lnTo>
                    <a:pt x="116" y="310"/>
                  </a:lnTo>
                  <a:lnTo>
                    <a:pt x="120" y="300"/>
                  </a:lnTo>
                  <a:lnTo>
                    <a:pt x="127" y="284"/>
                  </a:lnTo>
                  <a:lnTo>
                    <a:pt x="134" y="269"/>
                  </a:lnTo>
                  <a:lnTo>
                    <a:pt x="141" y="251"/>
                  </a:lnTo>
                  <a:lnTo>
                    <a:pt x="147" y="234"/>
                  </a:lnTo>
                  <a:lnTo>
                    <a:pt x="152" y="216"/>
                  </a:lnTo>
                  <a:lnTo>
                    <a:pt x="156" y="199"/>
                  </a:lnTo>
                  <a:lnTo>
                    <a:pt x="160" y="180"/>
                  </a:lnTo>
                  <a:lnTo>
                    <a:pt x="163" y="162"/>
                  </a:lnTo>
                  <a:lnTo>
                    <a:pt x="169" y="125"/>
                  </a:lnTo>
                  <a:lnTo>
                    <a:pt x="175" y="87"/>
                  </a:lnTo>
                  <a:lnTo>
                    <a:pt x="181" y="50"/>
                  </a:lnTo>
                  <a:lnTo>
                    <a:pt x="186" y="12"/>
                  </a:lnTo>
                  <a:lnTo>
                    <a:pt x="185" y="10"/>
                  </a:lnTo>
                  <a:lnTo>
                    <a:pt x="181" y="7"/>
                  </a:lnTo>
                  <a:lnTo>
                    <a:pt x="175" y="5"/>
                  </a:lnTo>
                  <a:lnTo>
                    <a:pt x="168" y="2"/>
                  </a:lnTo>
                  <a:lnTo>
                    <a:pt x="161" y="1"/>
                  </a:lnTo>
                  <a:lnTo>
                    <a:pt x="154" y="0"/>
                  </a:lnTo>
                  <a:lnTo>
                    <a:pt x="147" y="0"/>
                  </a:lnTo>
                  <a:lnTo>
                    <a:pt x="142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2" name="Freeform 700"/>
            <p:cNvSpPr>
              <a:spLocks/>
            </p:cNvSpPr>
            <p:nvPr/>
          </p:nvSpPr>
          <p:spPr bwMode="auto">
            <a:xfrm>
              <a:off x="2297" y="1900"/>
              <a:ext cx="16" cy="7"/>
            </a:xfrm>
            <a:custGeom>
              <a:avLst/>
              <a:gdLst>
                <a:gd name="T0" fmla="*/ 0 w 266"/>
                <a:gd name="T1" fmla="*/ 0 h 106"/>
                <a:gd name="T2" fmla="*/ 0 w 266"/>
                <a:gd name="T3" fmla="*/ 0 h 106"/>
                <a:gd name="T4" fmla="*/ 0 w 266"/>
                <a:gd name="T5" fmla="*/ 0 h 106"/>
                <a:gd name="T6" fmla="*/ 0 w 266"/>
                <a:gd name="T7" fmla="*/ 0 h 106"/>
                <a:gd name="T8" fmla="*/ 0 w 266"/>
                <a:gd name="T9" fmla="*/ 0 h 106"/>
                <a:gd name="T10" fmla="*/ 0 w 266"/>
                <a:gd name="T11" fmla="*/ 0 h 106"/>
                <a:gd name="T12" fmla="*/ 0 w 266"/>
                <a:gd name="T13" fmla="*/ 0 h 106"/>
                <a:gd name="T14" fmla="*/ 0 w 266"/>
                <a:gd name="T15" fmla="*/ 0 h 106"/>
                <a:gd name="T16" fmla="*/ 0 w 266"/>
                <a:gd name="T17" fmla="*/ 0 h 106"/>
                <a:gd name="T18" fmla="*/ 0 w 266"/>
                <a:gd name="T19" fmla="*/ 0 h 106"/>
                <a:gd name="T20" fmla="*/ 0 w 266"/>
                <a:gd name="T21" fmla="*/ 0 h 106"/>
                <a:gd name="T22" fmla="*/ 0 w 266"/>
                <a:gd name="T23" fmla="*/ 0 h 106"/>
                <a:gd name="T24" fmla="*/ 0 w 266"/>
                <a:gd name="T25" fmla="*/ 0 h 106"/>
                <a:gd name="T26" fmla="*/ 0 w 266"/>
                <a:gd name="T27" fmla="*/ 0 h 106"/>
                <a:gd name="T28" fmla="*/ 0 w 266"/>
                <a:gd name="T29" fmla="*/ 0 h 106"/>
                <a:gd name="T30" fmla="*/ 0 w 266"/>
                <a:gd name="T31" fmla="*/ 0 h 106"/>
                <a:gd name="T32" fmla="*/ 0 w 266"/>
                <a:gd name="T33" fmla="*/ 0 h 106"/>
                <a:gd name="T34" fmla="*/ 0 w 266"/>
                <a:gd name="T35" fmla="*/ 0 h 106"/>
                <a:gd name="T36" fmla="*/ 0 w 266"/>
                <a:gd name="T37" fmla="*/ 0 h 106"/>
                <a:gd name="T38" fmla="*/ 0 w 266"/>
                <a:gd name="T39" fmla="*/ 0 h 106"/>
                <a:gd name="T40" fmla="*/ 0 w 266"/>
                <a:gd name="T41" fmla="*/ 0 h 106"/>
                <a:gd name="T42" fmla="*/ 0 w 266"/>
                <a:gd name="T43" fmla="*/ 0 h 106"/>
                <a:gd name="T44" fmla="*/ 0 w 266"/>
                <a:gd name="T45" fmla="*/ 0 h 106"/>
                <a:gd name="T46" fmla="*/ 0 w 266"/>
                <a:gd name="T47" fmla="*/ 0 h 106"/>
                <a:gd name="T48" fmla="*/ 0 w 266"/>
                <a:gd name="T49" fmla="*/ 0 h 106"/>
                <a:gd name="T50" fmla="*/ 0 w 266"/>
                <a:gd name="T51" fmla="*/ 0 h 106"/>
                <a:gd name="T52" fmla="*/ 0 w 266"/>
                <a:gd name="T53" fmla="*/ 0 h 106"/>
                <a:gd name="T54" fmla="*/ 0 w 266"/>
                <a:gd name="T55" fmla="*/ 0 h 106"/>
                <a:gd name="T56" fmla="*/ 0 w 266"/>
                <a:gd name="T57" fmla="*/ 0 h 106"/>
                <a:gd name="T58" fmla="*/ 0 w 266"/>
                <a:gd name="T59" fmla="*/ 0 h 10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6"/>
                <a:gd name="T91" fmla="*/ 0 h 106"/>
                <a:gd name="T92" fmla="*/ 266 w 266"/>
                <a:gd name="T93" fmla="*/ 106 h 10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6" h="106">
                  <a:moveTo>
                    <a:pt x="216" y="0"/>
                  </a:moveTo>
                  <a:lnTo>
                    <a:pt x="198" y="1"/>
                  </a:lnTo>
                  <a:lnTo>
                    <a:pt x="182" y="3"/>
                  </a:lnTo>
                  <a:lnTo>
                    <a:pt x="167" y="6"/>
                  </a:lnTo>
                  <a:lnTo>
                    <a:pt x="151" y="10"/>
                  </a:lnTo>
                  <a:lnTo>
                    <a:pt x="137" y="15"/>
                  </a:lnTo>
                  <a:lnTo>
                    <a:pt x="124" y="20"/>
                  </a:lnTo>
                  <a:lnTo>
                    <a:pt x="110" y="25"/>
                  </a:lnTo>
                  <a:lnTo>
                    <a:pt x="98" y="32"/>
                  </a:lnTo>
                  <a:lnTo>
                    <a:pt x="85" y="39"/>
                  </a:lnTo>
                  <a:lnTo>
                    <a:pt x="72" y="46"/>
                  </a:lnTo>
                  <a:lnTo>
                    <a:pt x="60" y="55"/>
                  </a:lnTo>
                  <a:lnTo>
                    <a:pt x="49" y="64"/>
                  </a:lnTo>
                  <a:lnTo>
                    <a:pt x="24" y="83"/>
                  </a:lnTo>
                  <a:lnTo>
                    <a:pt x="0" y="105"/>
                  </a:lnTo>
                  <a:lnTo>
                    <a:pt x="18" y="106"/>
                  </a:lnTo>
                  <a:lnTo>
                    <a:pt x="35" y="105"/>
                  </a:lnTo>
                  <a:lnTo>
                    <a:pt x="53" y="103"/>
                  </a:lnTo>
                  <a:lnTo>
                    <a:pt x="69" y="99"/>
                  </a:lnTo>
                  <a:lnTo>
                    <a:pt x="86" y="94"/>
                  </a:lnTo>
                  <a:lnTo>
                    <a:pt x="101" y="88"/>
                  </a:lnTo>
                  <a:lnTo>
                    <a:pt x="117" y="81"/>
                  </a:lnTo>
                  <a:lnTo>
                    <a:pt x="133" y="74"/>
                  </a:lnTo>
                  <a:lnTo>
                    <a:pt x="165" y="59"/>
                  </a:lnTo>
                  <a:lnTo>
                    <a:pt x="196" y="43"/>
                  </a:lnTo>
                  <a:lnTo>
                    <a:pt x="213" y="37"/>
                  </a:lnTo>
                  <a:lnTo>
                    <a:pt x="230" y="31"/>
                  </a:lnTo>
                  <a:lnTo>
                    <a:pt x="248" y="26"/>
                  </a:lnTo>
                  <a:lnTo>
                    <a:pt x="266" y="22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3" name="Freeform 701"/>
            <p:cNvSpPr>
              <a:spLocks/>
            </p:cNvSpPr>
            <p:nvPr/>
          </p:nvSpPr>
          <p:spPr bwMode="auto">
            <a:xfrm>
              <a:off x="2261" y="1838"/>
              <a:ext cx="17" cy="15"/>
            </a:xfrm>
            <a:custGeom>
              <a:avLst/>
              <a:gdLst>
                <a:gd name="T0" fmla="*/ 0 w 284"/>
                <a:gd name="T1" fmla="*/ 0 h 245"/>
                <a:gd name="T2" fmla="*/ 0 w 284"/>
                <a:gd name="T3" fmla="*/ 0 h 245"/>
                <a:gd name="T4" fmla="*/ 0 w 284"/>
                <a:gd name="T5" fmla="*/ 0 h 245"/>
                <a:gd name="T6" fmla="*/ 0 w 284"/>
                <a:gd name="T7" fmla="*/ 0 h 245"/>
                <a:gd name="T8" fmla="*/ 0 w 284"/>
                <a:gd name="T9" fmla="*/ 0 h 245"/>
                <a:gd name="T10" fmla="*/ 0 w 284"/>
                <a:gd name="T11" fmla="*/ 0 h 245"/>
                <a:gd name="T12" fmla="*/ 0 w 284"/>
                <a:gd name="T13" fmla="*/ 0 h 245"/>
                <a:gd name="T14" fmla="*/ 0 w 284"/>
                <a:gd name="T15" fmla="*/ 0 h 245"/>
                <a:gd name="T16" fmla="*/ 0 w 284"/>
                <a:gd name="T17" fmla="*/ 0 h 245"/>
                <a:gd name="T18" fmla="*/ 0 w 284"/>
                <a:gd name="T19" fmla="*/ 0 h 245"/>
                <a:gd name="T20" fmla="*/ 0 w 284"/>
                <a:gd name="T21" fmla="*/ 0 h 245"/>
                <a:gd name="T22" fmla="*/ 0 w 284"/>
                <a:gd name="T23" fmla="*/ 0 h 245"/>
                <a:gd name="T24" fmla="*/ 0 w 284"/>
                <a:gd name="T25" fmla="*/ 0 h 245"/>
                <a:gd name="T26" fmla="*/ 0 w 284"/>
                <a:gd name="T27" fmla="*/ 0 h 245"/>
                <a:gd name="T28" fmla="*/ 0 w 284"/>
                <a:gd name="T29" fmla="*/ 0 h 245"/>
                <a:gd name="T30" fmla="*/ 0 w 284"/>
                <a:gd name="T31" fmla="*/ 0 h 245"/>
                <a:gd name="T32" fmla="*/ 0 w 284"/>
                <a:gd name="T33" fmla="*/ 0 h 245"/>
                <a:gd name="T34" fmla="*/ 0 w 284"/>
                <a:gd name="T35" fmla="*/ 0 h 245"/>
                <a:gd name="T36" fmla="*/ 0 w 284"/>
                <a:gd name="T37" fmla="*/ 0 h 245"/>
                <a:gd name="T38" fmla="*/ 0 w 284"/>
                <a:gd name="T39" fmla="*/ 0 h 245"/>
                <a:gd name="T40" fmla="*/ 0 w 284"/>
                <a:gd name="T41" fmla="*/ 0 h 245"/>
                <a:gd name="T42" fmla="*/ 0 w 284"/>
                <a:gd name="T43" fmla="*/ 0 h 245"/>
                <a:gd name="T44" fmla="*/ 0 w 284"/>
                <a:gd name="T45" fmla="*/ 0 h 245"/>
                <a:gd name="T46" fmla="*/ 0 w 284"/>
                <a:gd name="T47" fmla="*/ 0 h 245"/>
                <a:gd name="T48" fmla="*/ 0 w 284"/>
                <a:gd name="T49" fmla="*/ 0 h 245"/>
                <a:gd name="T50" fmla="*/ 0 w 284"/>
                <a:gd name="T51" fmla="*/ 0 h 245"/>
                <a:gd name="T52" fmla="*/ 0 w 284"/>
                <a:gd name="T53" fmla="*/ 0 h 245"/>
                <a:gd name="T54" fmla="*/ 0 w 284"/>
                <a:gd name="T55" fmla="*/ 0 h 245"/>
                <a:gd name="T56" fmla="*/ 0 w 284"/>
                <a:gd name="T57" fmla="*/ 0 h 245"/>
                <a:gd name="T58" fmla="*/ 0 w 284"/>
                <a:gd name="T59" fmla="*/ 0 h 245"/>
                <a:gd name="T60" fmla="*/ 0 w 284"/>
                <a:gd name="T61" fmla="*/ 0 h 245"/>
                <a:gd name="T62" fmla="*/ 0 w 284"/>
                <a:gd name="T63" fmla="*/ 0 h 245"/>
                <a:gd name="T64" fmla="*/ 0 w 284"/>
                <a:gd name="T65" fmla="*/ 0 h 245"/>
                <a:gd name="T66" fmla="*/ 0 w 284"/>
                <a:gd name="T67" fmla="*/ 0 h 245"/>
                <a:gd name="T68" fmla="*/ 0 w 284"/>
                <a:gd name="T69" fmla="*/ 0 h 245"/>
                <a:gd name="T70" fmla="*/ 0 w 284"/>
                <a:gd name="T71" fmla="*/ 0 h 245"/>
                <a:gd name="T72" fmla="*/ 0 w 284"/>
                <a:gd name="T73" fmla="*/ 0 h 245"/>
                <a:gd name="T74" fmla="*/ 0 w 284"/>
                <a:gd name="T75" fmla="*/ 0 h 245"/>
                <a:gd name="T76" fmla="*/ 0 w 284"/>
                <a:gd name="T77" fmla="*/ 0 h 245"/>
                <a:gd name="T78" fmla="*/ 0 w 284"/>
                <a:gd name="T79" fmla="*/ 0 h 245"/>
                <a:gd name="T80" fmla="*/ 0 w 284"/>
                <a:gd name="T81" fmla="*/ 0 h 245"/>
                <a:gd name="T82" fmla="*/ 0 w 284"/>
                <a:gd name="T83" fmla="*/ 0 h 245"/>
                <a:gd name="T84" fmla="*/ 0 w 284"/>
                <a:gd name="T85" fmla="*/ 0 h 245"/>
                <a:gd name="T86" fmla="*/ 0 w 284"/>
                <a:gd name="T87" fmla="*/ 0 h 245"/>
                <a:gd name="T88" fmla="*/ 0 w 284"/>
                <a:gd name="T89" fmla="*/ 0 h 245"/>
                <a:gd name="T90" fmla="*/ 0 w 284"/>
                <a:gd name="T91" fmla="*/ 0 h 245"/>
                <a:gd name="T92" fmla="*/ 0 w 284"/>
                <a:gd name="T93" fmla="*/ 0 h 245"/>
                <a:gd name="T94" fmla="*/ 0 w 284"/>
                <a:gd name="T95" fmla="*/ 0 h 245"/>
                <a:gd name="T96" fmla="*/ 0 w 284"/>
                <a:gd name="T97" fmla="*/ 0 h 245"/>
                <a:gd name="T98" fmla="*/ 0 w 284"/>
                <a:gd name="T99" fmla="*/ 0 h 245"/>
                <a:gd name="T100" fmla="*/ 0 w 284"/>
                <a:gd name="T101" fmla="*/ 0 h 245"/>
                <a:gd name="T102" fmla="*/ 0 w 284"/>
                <a:gd name="T103" fmla="*/ 0 h 245"/>
                <a:gd name="T104" fmla="*/ 0 w 284"/>
                <a:gd name="T105" fmla="*/ 0 h 245"/>
                <a:gd name="T106" fmla="*/ 0 w 284"/>
                <a:gd name="T107" fmla="*/ 0 h 245"/>
                <a:gd name="T108" fmla="*/ 0 w 284"/>
                <a:gd name="T109" fmla="*/ 0 h 245"/>
                <a:gd name="T110" fmla="*/ 0 w 284"/>
                <a:gd name="T111" fmla="*/ 0 h 245"/>
                <a:gd name="T112" fmla="*/ 0 w 284"/>
                <a:gd name="T113" fmla="*/ 0 h 245"/>
                <a:gd name="T114" fmla="*/ 0 w 284"/>
                <a:gd name="T115" fmla="*/ 0 h 245"/>
                <a:gd name="T116" fmla="*/ 0 w 284"/>
                <a:gd name="T117" fmla="*/ 0 h 2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4"/>
                <a:gd name="T178" fmla="*/ 0 h 245"/>
                <a:gd name="T179" fmla="*/ 284 w 284"/>
                <a:gd name="T180" fmla="*/ 245 h 2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4" h="245">
                  <a:moveTo>
                    <a:pt x="168" y="1"/>
                  </a:moveTo>
                  <a:lnTo>
                    <a:pt x="156" y="3"/>
                  </a:lnTo>
                  <a:lnTo>
                    <a:pt x="146" y="5"/>
                  </a:lnTo>
                  <a:lnTo>
                    <a:pt x="136" y="7"/>
                  </a:lnTo>
                  <a:lnTo>
                    <a:pt x="125" y="10"/>
                  </a:lnTo>
                  <a:lnTo>
                    <a:pt x="115" y="14"/>
                  </a:lnTo>
                  <a:lnTo>
                    <a:pt x="106" y="18"/>
                  </a:lnTo>
                  <a:lnTo>
                    <a:pt x="98" y="23"/>
                  </a:lnTo>
                  <a:lnTo>
                    <a:pt x="89" y="28"/>
                  </a:lnTo>
                  <a:lnTo>
                    <a:pt x="80" y="33"/>
                  </a:lnTo>
                  <a:lnTo>
                    <a:pt x="73" y="39"/>
                  </a:lnTo>
                  <a:lnTo>
                    <a:pt x="66" y="46"/>
                  </a:lnTo>
                  <a:lnTo>
                    <a:pt x="59" y="53"/>
                  </a:lnTo>
                  <a:lnTo>
                    <a:pt x="53" y="60"/>
                  </a:lnTo>
                  <a:lnTo>
                    <a:pt x="47" y="67"/>
                  </a:lnTo>
                  <a:lnTo>
                    <a:pt x="40" y="75"/>
                  </a:lnTo>
                  <a:lnTo>
                    <a:pt x="35" y="83"/>
                  </a:lnTo>
                  <a:lnTo>
                    <a:pt x="25" y="101"/>
                  </a:lnTo>
                  <a:lnTo>
                    <a:pt x="17" y="119"/>
                  </a:lnTo>
                  <a:lnTo>
                    <a:pt x="11" y="139"/>
                  </a:lnTo>
                  <a:lnTo>
                    <a:pt x="6" y="159"/>
                  </a:lnTo>
                  <a:lnTo>
                    <a:pt x="2" y="180"/>
                  </a:lnTo>
                  <a:lnTo>
                    <a:pt x="0" y="201"/>
                  </a:lnTo>
                  <a:lnTo>
                    <a:pt x="0" y="223"/>
                  </a:lnTo>
                  <a:lnTo>
                    <a:pt x="1" y="245"/>
                  </a:lnTo>
                  <a:lnTo>
                    <a:pt x="20" y="232"/>
                  </a:lnTo>
                  <a:lnTo>
                    <a:pt x="37" y="218"/>
                  </a:lnTo>
                  <a:lnTo>
                    <a:pt x="54" y="201"/>
                  </a:lnTo>
                  <a:lnTo>
                    <a:pt x="70" y="185"/>
                  </a:lnTo>
                  <a:lnTo>
                    <a:pt x="87" y="168"/>
                  </a:lnTo>
                  <a:lnTo>
                    <a:pt x="102" y="151"/>
                  </a:lnTo>
                  <a:lnTo>
                    <a:pt x="118" y="135"/>
                  </a:lnTo>
                  <a:lnTo>
                    <a:pt x="135" y="117"/>
                  </a:lnTo>
                  <a:lnTo>
                    <a:pt x="143" y="111"/>
                  </a:lnTo>
                  <a:lnTo>
                    <a:pt x="153" y="105"/>
                  </a:lnTo>
                  <a:lnTo>
                    <a:pt x="162" y="100"/>
                  </a:lnTo>
                  <a:lnTo>
                    <a:pt x="173" y="95"/>
                  </a:lnTo>
                  <a:lnTo>
                    <a:pt x="194" y="87"/>
                  </a:lnTo>
                  <a:lnTo>
                    <a:pt x="216" y="78"/>
                  </a:lnTo>
                  <a:lnTo>
                    <a:pt x="226" y="73"/>
                  </a:lnTo>
                  <a:lnTo>
                    <a:pt x="236" y="68"/>
                  </a:lnTo>
                  <a:lnTo>
                    <a:pt x="246" y="63"/>
                  </a:lnTo>
                  <a:lnTo>
                    <a:pt x="256" y="56"/>
                  </a:lnTo>
                  <a:lnTo>
                    <a:pt x="264" y="49"/>
                  </a:lnTo>
                  <a:lnTo>
                    <a:pt x="272" y="39"/>
                  </a:lnTo>
                  <a:lnTo>
                    <a:pt x="278" y="29"/>
                  </a:lnTo>
                  <a:lnTo>
                    <a:pt x="284" y="18"/>
                  </a:lnTo>
                  <a:lnTo>
                    <a:pt x="277" y="19"/>
                  </a:lnTo>
                  <a:lnTo>
                    <a:pt x="270" y="19"/>
                  </a:lnTo>
                  <a:lnTo>
                    <a:pt x="263" y="18"/>
                  </a:lnTo>
                  <a:lnTo>
                    <a:pt x="255" y="17"/>
                  </a:lnTo>
                  <a:lnTo>
                    <a:pt x="240" y="14"/>
                  </a:lnTo>
                  <a:lnTo>
                    <a:pt x="226" y="10"/>
                  </a:lnTo>
                  <a:lnTo>
                    <a:pt x="212" y="6"/>
                  </a:lnTo>
                  <a:lnTo>
                    <a:pt x="197" y="3"/>
                  </a:lnTo>
                  <a:lnTo>
                    <a:pt x="190" y="1"/>
                  </a:lnTo>
                  <a:lnTo>
                    <a:pt x="183" y="0"/>
                  </a:lnTo>
                  <a:lnTo>
                    <a:pt x="175" y="0"/>
                  </a:lnTo>
                  <a:lnTo>
                    <a:pt x="168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4" name="Freeform 702"/>
            <p:cNvSpPr>
              <a:spLocks/>
            </p:cNvSpPr>
            <p:nvPr/>
          </p:nvSpPr>
          <p:spPr bwMode="auto">
            <a:xfrm>
              <a:off x="2171" y="1822"/>
              <a:ext cx="24" cy="15"/>
            </a:xfrm>
            <a:custGeom>
              <a:avLst/>
              <a:gdLst>
                <a:gd name="T0" fmla="*/ 0 w 394"/>
                <a:gd name="T1" fmla="*/ 0 h 227"/>
                <a:gd name="T2" fmla="*/ 0 w 394"/>
                <a:gd name="T3" fmla="*/ 0 h 227"/>
                <a:gd name="T4" fmla="*/ 0 w 394"/>
                <a:gd name="T5" fmla="*/ 0 h 227"/>
                <a:gd name="T6" fmla="*/ 0 w 394"/>
                <a:gd name="T7" fmla="*/ 0 h 227"/>
                <a:gd name="T8" fmla="*/ 0 w 394"/>
                <a:gd name="T9" fmla="*/ 0 h 227"/>
                <a:gd name="T10" fmla="*/ 0 w 394"/>
                <a:gd name="T11" fmla="*/ 0 h 227"/>
                <a:gd name="T12" fmla="*/ 0 w 394"/>
                <a:gd name="T13" fmla="*/ 0 h 227"/>
                <a:gd name="T14" fmla="*/ 0 w 394"/>
                <a:gd name="T15" fmla="*/ 0 h 227"/>
                <a:gd name="T16" fmla="*/ 0 w 394"/>
                <a:gd name="T17" fmla="*/ 0 h 227"/>
                <a:gd name="T18" fmla="*/ 0 w 394"/>
                <a:gd name="T19" fmla="*/ 0 h 227"/>
                <a:gd name="T20" fmla="*/ 0 w 394"/>
                <a:gd name="T21" fmla="*/ 0 h 227"/>
                <a:gd name="T22" fmla="*/ 0 w 394"/>
                <a:gd name="T23" fmla="*/ 0 h 227"/>
                <a:gd name="T24" fmla="*/ 0 w 394"/>
                <a:gd name="T25" fmla="*/ 0 h 227"/>
                <a:gd name="T26" fmla="*/ 0 w 394"/>
                <a:gd name="T27" fmla="*/ 0 h 227"/>
                <a:gd name="T28" fmla="*/ 0 w 394"/>
                <a:gd name="T29" fmla="*/ 0 h 227"/>
                <a:gd name="T30" fmla="*/ 0 w 394"/>
                <a:gd name="T31" fmla="*/ 0 h 227"/>
                <a:gd name="T32" fmla="*/ 0 w 394"/>
                <a:gd name="T33" fmla="*/ 0 h 227"/>
                <a:gd name="T34" fmla="*/ 0 w 394"/>
                <a:gd name="T35" fmla="*/ 0 h 227"/>
                <a:gd name="T36" fmla="*/ 0 w 394"/>
                <a:gd name="T37" fmla="*/ 0 h 227"/>
                <a:gd name="T38" fmla="*/ 0 w 394"/>
                <a:gd name="T39" fmla="*/ 0 h 227"/>
                <a:gd name="T40" fmla="*/ 0 w 394"/>
                <a:gd name="T41" fmla="*/ 0 h 227"/>
                <a:gd name="T42" fmla="*/ 0 w 394"/>
                <a:gd name="T43" fmla="*/ 0 h 227"/>
                <a:gd name="T44" fmla="*/ 0 w 394"/>
                <a:gd name="T45" fmla="*/ 0 h 227"/>
                <a:gd name="T46" fmla="*/ 0 w 394"/>
                <a:gd name="T47" fmla="*/ 0 h 227"/>
                <a:gd name="T48" fmla="*/ 0 w 394"/>
                <a:gd name="T49" fmla="*/ 0 h 227"/>
                <a:gd name="T50" fmla="*/ 0 w 394"/>
                <a:gd name="T51" fmla="*/ 0 h 227"/>
                <a:gd name="T52" fmla="*/ 0 w 394"/>
                <a:gd name="T53" fmla="*/ 0 h 227"/>
                <a:gd name="T54" fmla="*/ 0 w 394"/>
                <a:gd name="T55" fmla="*/ 0 h 227"/>
                <a:gd name="T56" fmla="*/ 0 w 394"/>
                <a:gd name="T57" fmla="*/ 0 h 227"/>
                <a:gd name="T58" fmla="*/ 0 w 394"/>
                <a:gd name="T59" fmla="*/ 0 h 227"/>
                <a:gd name="T60" fmla="*/ 0 w 394"/>
                <a:gd name="T61" fmla="*/ 0 h 227"/>
                <a:gd name="T62" fmla="*/ 0 w 394"/>
                <a:gd name="T63" fmla="*/ 0 h 227"/>
                <a:gd name="T64" fmla="*/ 0 w 394"/>
                <a:gd name="T65" fmla="*/ 0 h 227"/>
                <a:gd name="T66" fmla="*/ 0 w 394"/>
                <a:gd name="T67" fmla="*/ 0 h 227"/>
                <a:gd name="T68" fmla="*/ 0 w 394"/>
                <a:gd name="T69" fmla="*/ 0 h 227"/>
                <a:gd name="T70" fmla="*/ 0 w 394"/>
                <a:gd name="T71" fmla="*/ 0 h 227"/>
                <a:gd name="T72" fmla="*/ 0 w 394"/>
                <a:gd name="T73" fmla="*/ 0 h 2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4"/>
                <a:gd name="T112" fmla="*/ 0 h 227"/>
                <a:gd name="T113" fmla="*/ 394 w 394"/>
                <a:gd name="T114" fmla="*/ 227 h 2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4" h="227">
                  <a:moveTo>
                    <a:pt x="228" y="0"/>
                  </a:moveTo>
                  <a:lnTo>
                    <a:pt x="213" y="12"/>
                  </a:lnTo>
                  <a:lnTo>
                    <a:pt x="196" y="23"/>
                  </a:lnTo>
                  <a:lnTo>
                    <a:pt x="179" y="33"/>
                  </a:lnTo>
                  <a:lnTo>
                    <a:pt x="161" y="43"/>
                  </a:lnTo>
                  <a:lnTo>
                    <a:pt x="124" y="59"/>
                  </a:lnTo>
                  <a:lnTo>
                    <a:pt x="90" y="75"/>
                  </a:lnTo>
                  <a:lnTo>
                    <a:pt x="72" y="85"/>
                  </a:lnTo>
                  <a:lnTo>
                    <a:pt x="57" y="95"/>
                  </a:lnTo>
                  <a:lnTo>
                    <a:pt x="50" y="101"/>
                  </a:lnTo>
                  <a:lnTo>
                    <a:pt x="42" y="106"/>
                  </a:lnTo>
                  <a:lnTo>
                    <a:pt x="36" y="112"/>
                  </a:lnTo>
                  <a:lnTo>
                    <a:pt x="30" y="120"/>
                  </a:lnTo>
                  <a:lnTo>
                    <a:pt x="24" y="127"/>
                  </a:lnTo>
                  <a:lnTo>
                    <a:pt x="19" y="135"/>
                  </a:lnTo>
                  <a:lnTo>
                    <a:pt x="15" y="143"/>
                  </a:lnTo>
                  <a:lnTo>
                    <a:pt x="11" y="151"/>
                  </a:lnTo>
                  <a:lnTo>
                    <a:pt x="6" y="160"/>
                  </a:lnTo>
                  <a:lnTo>
                    <a:pt x="4" y="171"/>
                  </a:lnTo>
                  <a:lnTo>
                    <a:pt x="2" y="182"/>
                  </a:lnTo>
                  <a:lnTo>
                    <a:pt x="0" y="193"/>
                  </a:lnTo>
                  <a:lnTo>
                    <a:pt x="0" y="197"/>
                  </a:lnTo>
                  <a:lnTo>
                    <a:pt x="1" y="202"/>
                  </a:lnTo>
                  <a:lnTo>
                    <a:pt x="2" y="207"/>
                  </a:lnTo>
                  <a:lnTo>
                    <a:pt x="4" y="212"/>
                  </a:lnTo>
                  <a:lnTo>
                    <a:pt x="6" y="215"/>
                  </a:lnTo>
                  <a:lnTo>
                    <a:pt x="10" y="218"/>
                  </a:lnTo>
                  <a:lnTo>
                    <a:pt x="14" y="220"/>
                  </a:lnTo>
                  <a:lnTo>
                    <a:pt x="17" y="221"/>
                  </a:lnTo>
                  <a:lnTo>
                    <a:pt x="24" y="224"/>
                  </a:lnTo>
                  <a:lnTo>
                    <a:pt x="31" y="226"/>
                  </a:lnTo>
                  <a:lnTo>
                    <a:pt x="39" y="227"/>
                  </a:lnTo>
                  <a:lnTo>
                    <a:pt x="47" y="227"/>
                  </a:lnTo>
                  <a:lnTo>
                    <a:pt x="56" y="226"/>
                  </a:lnTo>
                  <a:lnTo>
                    <a:pt x="64" y="225"/>
                  </a:lnTo>
                  <a:lnTo>
                    <a:pt x="71" y="223"/>
                  </a:lnTo>
                  <a:lnTo>
                    <a:pt x="78" y="221"/>
                  </a:lnTo>
                  <a:lnTo>
                    <a:pt x="90" y="218"/>
                  </a:lnTo>
                  <a:lnTo>
                    <a:pt x="101" y="215"/>
                  </a:lnTo>
                  <a:lnTo>
                    <a:pt x="112" y="211"/>
                  </a:lnTo>
                  <a:lnTo>
                    <a:pt x="122" y="206"/>
                  </a:lnTo>
                  <a:lnTo>
                    <a:pt x="143" y="195"/>
                  </a:lnTo>
                  <a:lnTo>
                    <a:pt x="162" y="183"/>
                  </a:lnTo>
                  <a:lnTo>
                    <a:pt x="181" y="170"/>
                  </a:lnTo>
                  <a:lnTo>
                    <a:pt x="199" y="155"/>
                  </a:lnTo>
                  <a:lnTo>
                    <a:pt x="217" y="141"/>
                  </a:lnTo>
                  <a:lnTo>
                    <a:pt x="234" y="127"/>
                  </a:lnTo>
                  <a:lnTo>
                    <a:pt x="251" y="111"/>
                  </a:lnTo>
                  <a:lnTo>
                    <a:pt x="269" y="98"/>
                  </a:lnTo>
                  <a:lnTo>
                    <a:pt x="287" y="85"/>
                  </a:lnTo>
                  <a:lnTo>
                    <a:pt x="306" y="72"/>
                  </a:lnTo>
                  <a:lnTo>
                    <a:pt x="316" y="67"/>
                  </a:lnTo>
                  <a:lnTo>
                    <a:pt x="326" y="62"/>
                  </a:lnTo>
                  <a:lnTo>
                    <a:pt x="337" y="58"/>
                  </a:lnTo>
                  <a:lnTo>
                    <a:pt x="347" y="54"/>
                  </a:lnTo>
                  <a:lnTo>
                    <a:pt x="358" y="50"/>
                  </a:lnTo>
                  <a:lnTo>
                    <a:pt x="369" y="48"/>
                  </a:lnTo>
                  <a:lnTo>
                    <a:pt x="382" y="46"/>
                  </a:lnTo>
                  <a:lnTo>
                    <a:pt x="394" y="44"/>
                  </a:lnTo>
                  <a:lnTo>
                    <a:pt x="388" y="39"/>
                  </a:lnTo>
                  <a:lnTo>
                    <a:pt x="382" y="34"/>
                  </a:lnTo>
                  <a:lnTo>
                    <a:pt x="375" y="31"/>
                  </a:lnTo>
                  <a:lnTo>
                    <a:pt x="369" y="29"/>
                  </a:lnTo>
                  <a:lnTo>
                    <a:pt x="362" y="27"/>
                  </a:lnTo>
                  <a:lnTo>
                    <a:pt x="356" y="27"/>
                  </a:lnTo>
                  <a:lnTo>
                    <a:pt x="350" y="27"/>
                  </a:lnTo>
                  <a:lnTo>
                    <a:pt x="344" y="27"/>
                  </a:lnTo>
                  <a:lnTo>
                    <a:pt x="331" y="28"/>
                  </a:lnTo>
                  <a:lnTo>
                    <a:pt x="319" y="30"/>
                  </a:lnTo>
                  <a:lnTo>
                    <a:pt x="313" y="30"/>
                  </a:lnTo>
                  <a:lnTo>
                    <a:pt x="307" y="29"/>
                  </a:lnTo>
                  <a:lnTo>
                    <a:pt x="301" y="29"/>
                  </a:lnTo>
                  <a:lnTo>
                    <a:pt x="295" y="27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5" name="Freeform 703"/>
            <p:cNvSpPr>
              <a:spLocks/>
            </p:cNvSpPr>
            <p:nvPr/>
          </p:nvSpPr>
          <p:spPr bwMode="auto">
            <a:xfrm>
              <a:off x="2110" y="1803"/>
              <a:ext cx="19" cy="10"/>
            </a:xfrm>
            <a:custGeom>
              <a:avLst/>
              <a:gdLst>
                <a:gd name="T0" fmla="*/ 0 w 297"/>
                <a:gd name="T1" fmla="*/ 0 h 161"/>
                <a:gd name="T2" fmla="*/ 0 w 297"/>
                <a:gd name="T3" fmla="*/ 0 h 161"/>
                <a:gd name="T4" fmla="*/ 0 w 297"/>
                <a:gd name="T5" fmla="*/ 0 h 161"/>
                <a:gd name="T6" fmla="*/ 0 w 297"/>
                <a:gd name="T7" fmla="*/ 0 h 161"/>
                <a:gd name="T8" fmla="*/ 0 w 297"/>
                <a:gd name="T9" fmla="*/ 0 h 161"/>
                <a:gd name="T10" fmla="*/ 0 w 297"/>
                <a:gd name="T11" fmla="*/ 0 h 161"/>
                <a:gd name="T12" fmla="*/ 0 w 297"/>
                <a:gd name="T13" fmla="*/ 0 h 161"/>
                <a:gd name="T14" fmla="*/ 0 w 297"/>
                <a:gd name="T15" fmla="*/ 0 h 161"/>
                <a:gd name="T16" fmla="*/ 0 w 297"/>
                <a:gd name="T17" fmla="*/ 0 h 161"/>
                <a:gd name="T18" fmla="*/ 0 w 297"/>
                <a:gd name="T19" fmla="*/ 0 h 161"/>
                <a:gd name="T20" fmla="*/ 0 w 297"/>
                <a:gd name="T21" fmla="*/ 0 h 161"/>
                <a:gd name="T22" fmla="*/ 0 w 297"/>
                <a:gd name="T23" fmla="*/ 0 h 161"/>
                <a:gd name="T24" fmla="*/ 0 w 297"/>
                <a:gd name="T25" fmla="*/ 0 h 161"/>
                <a:gd name="T26" fmla="*/ 0 w 297"/>
                <a:gd name="T27" fmla="*/ 0 h 161"/>
                <a:gd name="T28" fmla="*/ 0 w 297"/>
                <a:gd name="T29" fmla="*/ 0 h 161"/>
                <a:gd name="T30" fmla="*/ 0 w 297"/>
                <a:gd name="T31" fmla="*/ 0 h 161"/>
                <a:gd name="T32" fmla="*/ 0 w 297"/>
                <a:gd name="T33" fmla="*/ 0 h 161"/>
                <a:gd name="T34" fmla="*/ 0 w 297"/>
                <a:gd name="T35" fmla="*/ 0 h 161"/>
                <a:gd name="T36" fmla="*/ 0 w 297"/>
                <a:gd name="T37" fmla="*/ 0 h 161"/>
                <a:gd name="T38" fmla="*/ 0 w 297"/>
                <a:gd name="T39" fmla="*/ 0 h 161"/>
                <a:gd name="T40" fmla="*/ 0 w 297"/>
                <a:gd name="T41" fmla="*/ 0 h 161"/>
                <a:gd name="T42" fmla="*/ 0 w 297"/>
                <a:gd name="T43" fmla="*/ 0 h 161"/>
                <a:gd name="T44" fmla="*/ 0 w 297"/>
                <a:gd name="T45" fmla="*/ 0 h 161"/>
                <a:gd name="T46" fmla="*/ 0 w 297"/>
                <a:gd name="T47" fmla="*/ 0 h 161"/>
                <a:gd name="T48" fmla="*/ 0 w 297"/>
                <a:gd name="T49" fmla="*/ 0 h 161"/>
                <a:gd name="T50" fmla="*/ 0 w 297"/>
                <a:gd name="T51" fmla="*/ 0 h 161"/>
                <a:gd name="T52" fmla="*/ 0 w 297"/>
                <a:gd name="T53" fmla="*/ 0 h 161"/>
                <a:gd name="T54" fmla="*/ 0 w 297"/>
                <a:gd name="T55" fmla="*/ 0 h 161"/>
                <a:gd name="T56" fmla="*/ 0 w 297"/>
                <a:gd name="T57" fmla="*/ 0 h 161"/>
                <a:gd name="T58" fmla="*/ 0 w 297"/>
                <a:gd name="T59" fmla="*/ 0 h 161"/>
                <a:gd name="T60" fmla="*/ 0 w 297"/>
                <a:gd name="T61" fmla="*/ 0 h 161"/>
                <a:gd name="T62" fmla="*/ 0 w 297"/>
                <a:gd name="T63" fmla="*/ 0 h 161"/>
                <a:gd name="T64" fmla="*/ 0 w 297"/>
                <a:gd name="T65" fmla="*/ 0 h 161"/>
                <a:gd name="T66" fmla="*/ 0 w 297"/>
                <a:gd name="T67" fmla="*/ 0 h 161"/>
                <a:gd name="T68" fmla="*/ 0 w 297"/>
                <a:gd name="T69" fmla="*/ 0 h 161"/>
                <a:gd name="T70" fmla="*/ 0 w 297"/>
                <a:gd name="T71" fmla="*/ 0 h 161"/>
                <a:gd name="T72" fmla="*/ 0 w 297"/>
                <a:gd name="T73" fmla="*/ 0 h 161"/>
                <a:gd name="T74" fmla="*/ 0 w 297"/>
                <a:gd name="T75" fmla="*/ 0 h 161"/>
                <a:gd name="T76" fmla="*/ 0 w 297"/>
                <a:gd name="T77" fmla="*/ 0 h 161"/>
                <a:gd name="T78" fmla="*/ 0 w 297"/>
                <a:gd name="T79" fmla="*/ 0 h 161"/>
                <a:gd name="T80" fmla="*/ 0 w 297"/>
                <a:gd name="T81" fmla="*/ 0 h 161"/>
                <a:gd name="T82" fmla="*/ 0 w 297"/>
                <a:gd name="T83" fmla="*/ 0 h 161"/>
                <a:gd name="T84" fmla="*/ 0 w 297"/>
                <a:gd name="T85" fmla="*/ 0 h 161"/>
                <a:gd name="T86" fmla="*/ 0 w 297"/>
                <a:gd name="T87" fmla="*/ 0 h 161"/>
                <a:gd name="T88" fmla="*/ 0 w 297"/>
                <a:gd name="T89" fmla="*/ 0 h 161"/>
                <a:gd name="T90" fmla="*/ 0 w 297"/>
                <a:gd name="T91" fmla="*/ 0 h 161"/>
                <a:gd name="T92" fmla="*/ 0 w 297"/>
                <a:gd name="T93" fmla="*/ 0 h 161"/>
                <a:gd name="T94" fmla="*/ 0 w 297"/>
                <a:gd name="T95" fmla="*/ 0 h 161"/>
                <a:gd name="T96" fmla="*/ 0 w 297"/>
                <a:gd name="T97" fmla="*/ 0 h 161"/>
                <a:gd name="T98" fmla="*/ 0 w 297"/>
                <a:gd name="T99" fmla="*/ 0 h 161"/>
                <a:gd name="T100" fmla="*/ 0 w 297"/>
                <a:gd name="T101" fmla="*/ 0 h 161"/>
                <a:gd name="T102" fmla="*/ 0 w 297"/>
                <a:gd name="T103" fmla="*/ 0 h 161"/>
                <a:gd name="T104" fmla="*/ 0 w 297"/>
                <a:gd name="T105" fmla="*/ 0 h 161"/>
                <a:gd name="T106" fmla="*/ 0 w 297"/>
                <a:gd name="T107" fmla="*/ 0 h 16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7"/>
                <a:gd name="T163" fmla="*/ 0 h 161"/>
                <a:gd name="T164" fmla="*/ 297 w 297"/>
                <a:gd name="T165" fmla="*/ 161 h 16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7" h="161">
                  <a:moveTo>
                    <a:pt x="114" y="0"/>
                  </a:moveTo>
                  <a:lnTo>
                    <a:pt x="102" y="3"/>
                  </a:lnTo>
                  <a:lnTo>
                    <a:pt x="91" y="6"/>
                  </a:lnTo>
                  <a:lnTo>
                    <a:pt x="81" y="11"/>
                  </a:lnTo>
                  <a:lnTo>
                    <a:pt x="71" y="18"/>
                  </a:lnTo>
                  <a:lnTo>
                    <a:pt x="63" y="25"/>
                  </a:lnTo>
                  <a:lnTo>
                    <a:pt x="55" y="32"/>
                  </a:lnTo>
                  <a:lnTo>
                    <a:pt x="49" y="41"/>
                  </a:lnTo>
                  <a:lnTo>
                    <a:pt x="42" y="50"/>
                  </a:lnTo>
                  <a:lnTo>
                    <a:pt x="30" y="70"/>
                  </a:lnTo>
                  <a:lnTo>
                    <a:pt x="20" y="90"/>
                  </a:lnTo>
                  <a:lnTo>
                    <a:pt x="12" y="112"/>
                  </a:lnTo>
                  <a:lnTo>
                    <a:pt x="3" y="133"/>
                  </a:lnTo>
                  <a:lnTo>
                    <a:pt x="1" y="143"/>
                  </a:lnTo>
                  <a:lnTo>
                    <a:pt x="0" y="150"/>
                  </a:lnTo>
                  <a:lnTo>
                    <a:pt x="1" y="155"/>
                  </a:lnTo>
                  <a:lnTo>
                    <a:pt x="3" y="158"/>
                  </a:lnTo>
                  <a:lnTo>
                    <a:pt x="5" y="160"/>
                  </a:lnTo>
                  <a:lnTo>
                    <a:pt x="9" y="161"/>
                  </a:lnTo>
                  <a:lnTo>
                    <a:pt x="12" y="160"/>
                  </a:lnTo>
                  <a:lnTo>
                    <a:pt x="17" y="159"/>
                  </a:lnTo>
                  <a:lnTo>
                    <a:pt x="26" y="155"/>
                  </a:lnTo>
                  <a:lnTo>
                    <a:pt x="35" y="150"/>
                  </a:lnTo>
                  <a:lnTo>
                    <a:pt x="44" y="146"/>
                  </a:lnTo>
                  <a:lnTo>
                    <a:pt x="48" y="144"/>
                  </a:lnTo>
                  <a:lnTo>
                    <a:pt x="63" y="138"/>
                  </a:lnTo>
                  <a:lnTo>
                    <a:pt x="80" y="131"/>
                  </a:lnTo>
                  <a:lnTo>
                    <a:pt x="94" y="123"/>
                  </a:lnTo>
                  <a:lnTo>
                    <a:pt x="109" y="114"/>
                  </a:lnTo>
                  <a:lnTo>
                    <a:pt x="138" y="92"/>
                  </a:lnTo>
                  <a:lnTo>
                    <a:pt x="166" y="70"/>
                  </a:lnTo>
                  <a:lnTo>
                    <a:pt x="180" y="60"/>
                  </a:lnTo>
                  <a:lnTo>
                    <a:pt x="195" y="50"/>
                  </a:lnTo>
                  <a:lnTo>
                    <a:pt x="210" y="42"/>
                  </a:lnTo>
                  <a:lnTo>
                    <a:pt x="226" y="36"/>
                  </a:lnTo>
                  <a:lnTo>
                    <a:pt x="234" y="33"/>
                  </a:lnTo>
                  <a:lnTo>
                    <a:pt x="243" y="31"/>
                  </a:lnTo>
                  <a:lnTo>
                    <a:pt x="251" y="30"/>
                  </a:lnTo>
                  <a:lnTo>
                    <a:pt x="259" y="29"/>
                  </a:lnTo>
                  <a:lnTo>
                    <a:pt x="268" y="29"/>
                  </a:lnTo>
                  <a:lnTo>
                    <a:pt x="277" y="30"/>
                  </a:lnTo>
                  <a:lnTo>
                    <a:pt x="287" y="31"/>
                  </a:lnTo>
                  <a:lnTo>
                    <a:pt x="297" y="33"/>
                  </a:lnTo>
                  <a:lnTo>
                    <a:pt x="290" y="28"/>
                  </a:lnTo>
                  <a:lnTo>
                    <a:pt x="281" y="23"/>
                  </a:lnTo>
                  <a:lnTo>
                    <a:pt x="274" y="18"/>
                  </a:lnTo>
                  <a:lnTo>
                    <a:pt x="266" y="14"/>
                  </a:lnTo>
                  <a:lnTo>
                    <a:pt x="250" y="8"/>
                  </a:lnTo>
                  <a:lnTo>
                    <a:pt x="232" y="4"/>
                  </a:lnTo>
                  <a:lnTo>
                    <a:pt x="215" y="2"/>
                  </a:lnTo>
                  <a:lnTo>
                    <a:pt x="197" y="0"/>
                  </a:lnTo>
                  <a:lnTo>
                    <a:pt x="181" y="0"/>
                  </a:lnTo>
                  <a:lnTo>
                    <a:pt x="16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6" name="Freeform 704"/>
            <p:cNvSpPr>
              <a:spLocks/>
            </p:cNvSpPr>
            <p:nvPr/>
          </p:nvSpPr>
          <p:spPr bwMode="auto">
            <a:xfrm>
              <a:off x="2082" y="1855"/>
              <a:ext cx="10" cy="25"/>
            </a:xfrm>
            <a:custGeom>
              <a:avLst/>
              <a:gdLst>
                <a:gd name="T0" fmla="*/ 0 w 144"/>
                <a:gd name="T1" fmla="*/ 0 h 388"/>
                <a:gd name="T2" fmla="*/ 0 w 144"/>
                <a:gd name="T3" fmla="*/ 0 h 388"/>
                <a:gd name="T4" fmla="*/ 0 w 144"/>
                <a:gd name="T5" fmla="*/ 0 h 388"/>
                <a:gd name="T6" fmla="*/ 0 w 144"/>
                <a:gd name="T7" fmla="*/ 0 h 388"/>
                <a:gd name="T8" fmla="*/ 0 w 144"/>
                <a:gd name="T9" fmla="*/ 0 h 388"/>
                <a:gd name="T10" fmla="*/ 0 w 144"/>
                <a:gd name="T11" fmla="*/ 0 h 388"/>
                <a:gd name="T12" fmla="*/ 0 w 144"/>
                <a:gd name="T13" fmla="*/ 0 h 388"/>
                <a:gd name="T14" fmla="*/ 0 w 144"/>
                <a:gd name="T15" fmla="*/ 0 h 388"/>
                <a:gd name="T16" fmla="*/ 0 w 144"/>
                <a:gd name="T17" fmla="*/ 0 h 388"/>
                <a:gd name="T18" fmla="*/ 0 w 144"/>
                <a:gd name="T19" fmla="*/ 0 h 388"/>
                <a:gd name="T20" fmla="*/ 0 w 144"/>
                <a:gd name="T21" fmla="*/ 0 h 388"/>
                <a:gd name="T22" fmla="*/ 0 w 144"/>
                <a:gd name="T23" fmla="*/ 0 h 388"/>
                <a:gd name="T24" fmla="*/ 0 w 144"/>
                <a:gd name="T25" fmla="*/ 0 h 388"/>
                <a:gd name="T26" fmla="*/ 0 w 144"/>
                <a:gd name="T27" fmla="*/ 0 h 388"/>
                <a:gd name="T28" fmla="*/ 0 w 144"/>
                <a:gd name="T29" fmla="*/ 0 h 388"/>
                <a:gd name="T30" fmla="*/ 0 w 144"/>
                <a:gd name="T31" fmla="*/ 0 h 388"/>
                <a:gd name="T32" fmla="*/ 0 w 144"/>
                <a:gd name="T33" fmla="*/ 0 h 388"/>
                <a:gd name="T34" fmla="*/ 0 w 144"/>
                <a:gd name="T35" fmla="*/ 0 h 388"/>
                <a:gd name="T36" fmla="*/ 0 w 144"/>
                <a:gd name="T37" fmla="*/ 0 h 388"/>
                <a:gd name="T38" fmla="*/ 0 w 144"/>
                <a:gd name="T39" fmla="*/ 0 h 388"/>
                <a:gd name="T40" fmla="*/ 0 w 144"/>
                <a:gd name="T41" fmla="*/ 0 h 388"/>
                <a:gd name="T42" fmla="*/ 0 w 144"/>
                <a:gd name="T43" fmla="*/ 0 h 388"/>
                <a:gd name="T44" fmla="*/ 0 w 144"/>
                <a:gd name="T45" fmla="*/ 0 h 388"/>
                <a:gd name="T46" fmla="*/ 0 w 144"/>
                <a:gd name="T47" fmla="*/ 0 h 388"/>
                <a:gd name="T48" fmla="*/ 0 w 144"/>
                <a:gd name="T49" fmla="*/ 0 h 388"/>
                <a:gd name="T50" fmla="*/ 0 w 144"/>
                <a:gd name="T51" fmla="*/ 0 h 388"/>
                <a:gd name="T52" fmla="*/ 0 w 144"/>
                <a:gd name="T53" fmla="*/ 0 h 388"/>
                <a:gd name="T54" fmla="*/ 0 w 144"/>
                <a:gd name="T55" fmla="*/ 0 h 388"/>
                <a:gd name="T56" fmla="*/ 0 w 144"/>
                <a:gd name="T57" fmla="*/ 0 h 388"/>
                <a:gd name="T58" fmla="*/ 0 w 144"/>
                <a:gd name="T59" fmla="*/ 0 h 388"/>
                <a:gd name="T60" fmla="*/ 0 w 144"/>
                <a:gd name="T61" fmla="*/ 0 h 388"/>
                <a:gd name="T62" fmla="*/ 0 w 144"/>
                <a:gd name="T63" fmla="*/ 0 h 388"/>
                <a:gd name="T64" fmla="*/ 0 w 144"/>
                <a:gd name="T65" fmla="*/ 0 h 388"/>
                <a:gd name="T66" fmla="*/ 0 w 144"/>
                <a:gd name="T67" fmla="*/ 0 h 388"/>
                <a:gd name="T68" fmla="*/ 0 w 144"/>
                <a:gd name="T69" fmla="*/ 0 h 388"/>
                <a:gd name="T70" fmla="*/ 0 w 144"/>
                <a:gd name="T71" fmla="*/ 0 h 388"/>
                <a:gd name="T72" fmla="*/ 0 w 144"/>
                <a:gd name="T73" fmla="*/ 0 h 388"/>
                <a:gd name="T74" fmla="*/ 0 w 144"/>
                <a:gd name="T75" fmla="*/ 0 h 388"/>
                <a:gd name="T76" fmla="*/ 0 w 144"/>
                <a:gd name="T77" fmla="*/ 0 h 388"/>
                <a:gd name="T78" fmla="*/ 0 w 144"/>
                <a:gd name="T79" fmla="*/ 0 h 388"/>
                <a:gd name="T80" fmla="*/ 0 w 144"/>
                <a:gd name="T81" fmla="*/ 0 h 388"/>
                <a:gd name="T82" fmla="*/ 0 w 144"/>
                <a:gd name="T83" fmla="*/ 0 h 388"/>
                <a:gd name="T84" fmla="*/ 0 w 144"/>
                <a:gd name="T85" fmla="*/ 0 h 388"/>
                <a:gd name="T86" fmla="*/ 0 w 144"/>
                <a:gd name="T87" fmla="*/ 0 h 3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388"/>
                <a:gd name="T134" fmla="*/ 144 w 144"/>
                <a:gd name="T135" fmla="*/ 388 h 38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388">
                  <a:moveTo>
                    <a:pt x="94" y="0"/>
                  </a:moveTo>
                  <a:lnTo>
                    <a:pt x="94" y="5"/>
                  </a:lnTo>
                  <a:lnTo>
                    <a:pt x="95" y="10"/>
                  </a:lnTo>
                  <a:lnTo>
                    <a:pt x="97" y="16"/>
                  </a:lnTo>
                  <a:lnTo>
                    <a:pt x="99" y="21"/>
                  </a:lnTo>
                  <a:lnTo>
                    <a:pt x="103" y="30"/>
                  </a:lnTo>
                  <a:lnTo>
                    <a:pt x="108" y="39"/>
                  </a:lnTo>
                  <a:lnTo>
                    <a:pt x="112" y="48"/>
                  </a:lnTo>
                  <a:lnTo>
                    <a:pt x="113" y="59"/>
                  </a:lnTo>
                  <a:lnTo>
                    <a:pt x="113" y="63"/>
                  </a:lnTo>
                  <a:lnTo>
                    <a:pt x="111" y="68"/>
                  </a:lnTo>
                  <a:lnTo>
                    <a:pt x="109" y="73"/>
                  </a:lnTo>
                  <a:lnTo>
                    <a:pt x="105" y="78"/>
                  </a:lnTo>
                  <a:lnTo>
                    <a:pt x="92" y="97"/>
                  </a:lnTo>
                  <a:lnTo>
                    <a:pt x="82" y="114"/>
                  </a:lnTo>
                  <a:lnTo>
                    <a:pt x="73" y="133"/>
                  </a:lnTo>
                  <a:lnTo>
                    <a:pt x="64" y="152"/>
                  </a:lnTo>
                  <a:lnTo>
                    <a:pt x="57" y="171"/>
                  </a:lnTo>
                  <a:lnTo>
                    <a:pt x="52" y="192"/>
                  </a:lnTo>
                  <a:lnTo>
                    <a:pt x="47" y="211"/>
                  </a:lnTo>
                  <a:lnTo>
                    <a:pt x="42" y="231"/>
                  </a:lnTo>
                  <a:lnTo>
                    <a:pt x="34" y="271"/>
                  </a:lnTo>
                  <a:lnTo>
                    <a:pt x="24" y="311"/>
                  </a:lnTo>
                  <a:lnTo>
                    <a:pt x="20" y="331"/>
                  </a:lnTo>
                  <a:lnTo>
                    <a:pt x="14" y="351"/>
                  </a:lnTo>
                  <a:lnTo>
                    <a:pt x="8" y="369"/>
                  </a:lnTo>
                  <a:lnTo>
                    <a:pt x="0" y="388"/>
                  </a:lnTo>
                  <a:lnTo>
                    <a:pt x="8" y="379"/>
                  </a:lnTo>
                  <a:lnTo>
                    <a:pt x="15" y="370"/>
                  </a:lnTo>
                  <a:lnTo>
                    <a:pt x="22" y="361"/>
                  </a:lnTo>
                  <a:lnTo>
                    <a:pt x="29" y="351"/>
                  </a:lnTo>
                  <a:lnTo>
                    <a:pt x="41" y="331"/>
                  </a:lnTo>
                  <a:lnTo>
                    <a:pt x="51" y="311"/>
                  </a:lnTo>
                  <a:lnTo>
                    <a:pt x="60" y="289"/>
                  </a:lnTo>
                  <a:lnTo>
                    <a:pt x="69" y="268"/>
                  </a:lnTo>
                  <a:lnTo>
                    <a:pt x="76" y="245"/>
                  </a:lnTo>
                  <a:lnTo>
                    <a:pt x="82" y="223"/>
                  </a:lnTo>
                  <a:lnTo>
                    <a:pt x="95" y="177"/>
                  </a:lnTo>
                  <a:lnTo>
                    <a:pt x="109" y="132"/>
                  </a:lnTo>
                  <a:lnTo>
                    <a:pt x="116" y="110"/>
                  </a:lnTo>
                  <a:lnTo>
                    <a:pt x="124" y="87"/>
                  </a:lnTo>
                  <a:lnTo>
                    <a:pt x="133" y="66"/>
                  </a:lnTo>
                  <a:lnTo>
                    <a:pt x="144" y="45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7" name="Freeform 705"/>
            <p:cNvSpPr>
              <a:spLocks/>
            </p:cNvSpPr>
            <p:nvPr/>
          </p:nvSpPr>
          <p:spPr bwMode="auto">
            <a:xfrm>
              <a:off x="2147" y="1759"/>
              <a:ext cx="27" cy="14"/>
            </a:xfrm>
            <a:custGeom>
              <a:avLst/>
              <a:gdLst>
                <a:gd name="T0" fmla="*/ 0 w 433"/>
                <a:gd name="T1" fmla="*/ 0 h 227"/>
                <a:gd name="T2" fmla="*/ 0 w 433"/>
                <a:gd name="T3" fmla="*/ 0 h 227"/>
                <a:gd name="T4" fmla="*/ 0 w 433"/>
                <a:gd name="T5" fmla="*/ 0 h 227"/>
                <a:gd name="T6" fmla="*/ 0 w 433"/>
                <a:gd name="T7" fmla="*/ 0 h 227"/>
                <a:gd name="T8" fmla="*/ 0 w 433"/>
                <a:gd name="T9" fmla="*/ 0 h 227"/>
                <a:gd name="T10" fmla="*/ 0 w 433"/>
                <a:gd name="T11" fmla="*/ 0 h 227"/>
                <a:gd name="T12" fmla="*/ 0 w 433"/>
                <a:gd name="T13" fmla="*/ 0 h 227"/>
                <a:gd name="T14" fmla="*/ 0 w 433"/>
                <a:gd name="T15" fmla="*/ 0 h 227"/>
                <a:gd name="T16" fmla="*/ 0 w 433"/>
                <a:gd name="T17" fmla="*/ 0 h 227"/>
                <a:gd name="T18" fmla="*/ 0 w 433"/>
                <a:gd name="T19" fmla="*/ 0 h 227"/>
                <a:gd name="T20" fmla="*/ 0 w 433"/>
                <a:gd name="T21" fmla="*/ 0 h 227"/>
                <a:gd name="T22" fmla="*/ 0 w 433"/>
                <a:gd name="T23" fmla="*/ 0 h 227"/>
                <a:gd name="T24" fmla="*/ 0 w 433"/>
                <a:gd name="T25" fmla="*/ 0 h 227"/>
                <a:gd name="T26" fmla="*/ 0 w 433"/>
                <a:gd name="T27" fmla="*/ 0 h 227"/>
                <a:gd name="T28" fmla="*/ 0 w 433"/>
                <a:gd name="T29" fmla="*/ 0 h 227"/>
                <a:gd name="T30" fmla="*/ 0 w 433"/>
                <a:gd name="T31" fmla="*/ 0 h 227"/>
                <a:gd name="T32" fmla="*/ 0 w 433"/>
                <a:gd name="T33" fmla="*/ 0 h 227"/>
                <a:gd name="T34" fmla="*/ 0 w 433"/>
                <a:gd name="T35" fmla="*/ 0 h 227"/>
                <a:gd name="T36" fmla="*/ 0 w 433"/>
                <a:gd name="T37" fmla="*/ 0 h 227"/>
                <a:gd name="T38" fmla="*/ 0 w 433"/>
                <a:gd name="T39" fmla="*/ 0 h 227"/>
                <a:gd name="T40" fmla="*/ 0 w 433"/>
                <a:gd name="T41" fmla="*/ 0 h 227"/>
                <a:gd name="T42" fmla="*/ 0 w 433"/>
                <a:gd name="T43" fmla="*/ 0 h 227"/>
                <a:gd name="T44" fmla="*/ 0 w 433"/>
                <a:gd name="T45" fmla="*/ 0 h 227"/>
                <a:gd name="T46" fmla="*/ 0 w 433"/>
                <a:gd name="T47" fmla="*/ 0 h 227"/>
                <a:gd name="T48" fmla="*/ 0 w 433"/>
                <a:gd name="T49" fmla="*/ 0 h 227"/>
                <a:gd name="T50" fmla="*/ 0 w 433"/>
                <a:gd name="T51" fmla="*/ 0 h 227"/>
                <a:gd name="T52" fmla="*/ 0 w 433"/>
                <a:gd name="T53" fmla="*/ 0 h 227"/>
                <a:gd name="T54" fmla="*/ 0 w 433"/>
                <a:gd name="T55" fmla="*/ 0 h 227"/>
                <a:gd name="T56" fmla="*/ 0 w 433"/>
                <a:gd name="T57" fmla="*/ 0 h 227"/>
                <a:gd name="T58" fmla="*/ 0 w 433"/>
                <a:gd name="T59" fmla="*/ 0 h 227"/>
                <a:gd name="T60" fmla="*/ 0 w 433"/>
                <a:gd name="T61" fmla="*/ 0 h 227"/>
                <a:gd name="T62" fmla="*/ 0 w 433"/>
                <a:gd name="T63" fmla="*/ 0 h 227"/>
                <a:gd name="T64" fmla="*/ 0 w 433"/>
                <a:gd name="T65" fmla="*/ 0 h 227"/>
                <a:gd name="T66" fmla="*/ 0 w 433"/>
                <a:gd name="T67" fmla="*/ 0 h 227"/>
                <a:gd name="T68" fmla="*/ 0 w 433"/>
                <a:gd name="T69" fmla="*/ 0 h 227"/>
                <a:gd name="T70" fmla="*/ 0 w 433"/>
                <a:gd name="T71" fmla="*/ 0 h 227"/>
                <a:gd name="T72" fmla="*/ 0 w 433"/>
                <a:gd name="T73" fmla="*/ 0 h 227"/>
                <a:gd name="T74" fmla="*/ 0 w 433"/>
                <a:gd name="T75" fmla="*/ 0 h 227"/>
                <a:gd name="T76" fmla="*/ 0 w 433"/>
                <a:gd name="T77" fmla="*/ 0 h 227"/>
                <a:gd name="T78" fmla="*/ 0 w 433"/>
                <a:gd name="T79" fmla="*/ 0 h 227"/>
                <a:gd name="T80" fmla="*/ 0 w 433"/>
                <a:gd name="T81" fmla="*/ 0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33"/>
                <a:gd name="T124" fmla="*/ 0 h 227"/>
                <a:gd name="T125" fmla="*/ 433 w 433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33" h="227">
                  <a:moveTo>
                    <a:pt x="433" y="0"/>
                  </a:moveTo>
                  <a:lnTo>
                    <a:pt x="418" y="5"/>
                  </a:lnTo>
                  <a:lnTo>
                    <a:pt x="404" y="12"/>
                  </a:lnTo>
                  <a:lnTo>
                    <a:pt x="390" y="17"/>
                  </a:lnTo>
                  <a:lnTo>
                    <a:pt x="374" y="21"/>
                  </a:lnTo>
                  <a:lnTo>
                    <a:pt x="342" y="29"/>
                  </a:lnTo>
                  <a:lnTo>
                    <a:pt x="311" y="37"/>
                  </a:lnTo>
                  <a:lnTo>
                    <a:pt x="277" y="44"/>
                  </a:lnTo>
                  <a:lnTo>
                    <a:pt x="244" y="52"/>
                  </a:lnTo>
                  <a:lnTo>
                    <a:pt x="211" y="59"/>
                  </a:lnTo>
                  <a:lnTo>
                    <a:pt x="179" y="68"/>
                  </a:lnTo>
                  <a:lnTo>
                    <a:pt x="163" y="73"/>
                  </a:lnTo>
                  <a:lnTo>
                    <a:pt x="148" y="78"/>
                  </a:lnTo>
                  <a:lnTo>
                    <a:pt x="133" y="83"/>
                  </a:lnTo>
                  <a:lnTo>
                    <a:pt x="119" y="89"/>
                  </a:lnTo>
                  <a:lnTo>
                    <a:pt x="105" y="97"/>
                  </a:lnTo>
                  <a:lnTo>
                    <a:pt x="91" y="104"/>
                  </a:lnTo>
                  <a:lnTo>
                    <a:pt x="78" y="112"/>
                  </a:lnTo>
                  <a:lnTo>
                    <a:pt x="67" y="121"/>
                  </a:lnTo>
                  <a:lnTo>
                    <a:pt x="54" y="131"/>
                  </a:lnTo>
                  <a:lnTo>
                    <a:pt x="44" y="142"/>
                  </a:lnTo>
                  <a:lnTo>
                    <a:pt x="35" y="153"/>
                  </a:lnTo>
                  <a:lnTo>
                    <a:pt x="26" y="166"/>
                  </a:lnTo>
                  <a:lnTo>
                    <a:pt x="17" y="180"/>
                  </a:lnTo>
                  <a:lnTo>
                    <a:pt x="11" y="194"/>
                  </a:lnTo>
                  <a:lnTo>
                    <a:pt x="5" y="210"/>
                  </a:lnTo>
                  <a:lnTo>
                    <a:pt x="0" y="227"/>
                  </a:lnTo>
                  <a:lnTo>
                    <a:pt x="58" y="206"/>
                  </a:lnTo>
                  <a:lnTo>
                    <a:pt x="116" y="184"/>
                  </a:lnTo>
                  <a:lnTo>
                    <a:pt x="145" y="172"/>
                  </a:lnTo>
                  <a:lnTo>
                    <a:pt x="173" y="160"/>
                  </a:lnTo>
                  <a:lnTo>
                    <a:pt x="201" y="148"/>
                  </a:lnTo>
                  <a:lnTo>
                    <a:pt x="229" y="135"/>
                  </a:lnTo>
                  <a:lnTo>
                    <a:pt x="256" y="120"/>
                  </a:lnTo>
                  <a:lnTo>
                    <a:pt x="283" y="106"/>
                  </a:lnTo>
                  <a:lnTo>
                    <a:pt x="310" y="90"/>
                  </a:lnTo>
                  <a:lnTo>
                    <a:pt x="335" y="74"/>
                  </a:lnTo>
                  <a:lnTo>
                    <a:pt x="361" y="58"/>
                  </a:lnTo>
                  <a:lnTo>
                    <a:pt x="385" y="39"/>
                  </a:lnTo>
                  <a:lnTo>
                    <a:pt x="409" y="2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8" name="Freeform 706"/>
            <p:cNvSpPr>
              <a:spLocks/>
            </p:cNvSpPr>
            <p:nvPr/>
          </p:nvSpPr>
          <p:spPr bwMode="auto">
            <a:xfrm>
              <a:off x="2191" y="1702"/>
              <a:ext cx="18" cy="19"/>
            </a:xfrm>
            <a:custGeom>
              <a:avLst/>
              <a:gdLst>
                <a:gd name="T0" fmla="*/ 0 w 277"/>
                <a:gd name="T1" fmla="*/ 0 h 304"/>
                <a:gd name="T2" fmla="*/ 0 w 277"/>
                <a:gd name="T3" fmla="*/ 0 h 304"/>
                <a:gd name="T4" fmla="*/ 0 w 277"/>
                <a:gd name="T5" fmla="*/ 0 h 304"/>
                <a:gd name="T6" fmla="*/ 0 w 277"/>
                <a:gd name="T7" fmla="*/ 0 h 304"/>
                <a:gd name="T8" fmla="*/ 0 w 277"/>
                <a:gd name="T9" fmla="*/ 0 h 304"/>
                <a:gd name="T10" fmla="*/ 0 w 277"/>
                <a:gd name="T11" fmla="*/ 0 h 304"/>
                <a:gd name="T12" fmla="*/ 0 w 277"/>
                <a:gd name="T13" fmla="*/ 0 h 304"/>
                <a:gd name="T14" fmla="*/ 0 w 277"/>
                <a:gd name="T15" fmla="*/ 0 h 304"/>
                <a:gd name="T16" fmla="*/ 0 w 277"/>
                <a:gd name="T17" fmla="*/ 0 h 304"/>
                <a:gd name="T18" fmla="*/ 0 w 277"/>
                <a:gd name="T19" fmla="*/ 0 h 304"/>
                <a:gd name="T20" fmla="*/ 0 w 277"/>
                <a:gd name="T21" fmla="*/ 0 h 304"/>
                <a:gd name="T22" fmla="*/ 0 w 277"/>
                <a:gd name="T23" fmla="*/ 0 h 304"/>
                <a:gd name="T24" fmla="*/ 0 w 277"/>
                <a:gd name="T25" fmla="*/ 0 h 304"/>
                <a:gd name="T26" fmla="*/ 0 w 277"/>
                <a:gd name="T27" fmla="*/ 0 h 304"/>
                <a:gd name="T28" fmla="*/ 0 w 277"/>
                <a:gd name="T29" fmla="*/ 0 h 304"/>
                <a:gd name="T30" fmla="*/ 0 w 277"/>
                <a:gd name="T31" fmla="*/ 0 h 304"/>
                <a:gd name="T32" fmla="*/ 0 w 277"/>
                <a:gd name="T33" fmla="*/ 0 h 304"/>
                <a:gd name="T34" fmla="*/ 0 w 277"/>
                <a:gd name="T35" fmla="*/ 0 h 304"/>
                <a:gd name="T36" fmla="*/ 0 w 277"/>
                <a:gd name="T37" fmla="*/ 0 h 304"/>
                <a:gd name="T38" fmla="*/ 0 w 277"/>
                <a:gd name="T39" fmla="*/ 0 h 304"/>
                <a:gd name="T40" fmla="*/ 0 w 277"/>
                <a:gd name="T41" fmla="*/ 0 h 304"/>
                <a:gd name="T42" fmla="*/ 0 w 277"/>
                <a:gd name="T43" fmla="*/ 0 h 304"/>
                <a:gd name="T44" fmla="*/ 0 w 277"/>
                <a:gd name="T45" fmla="*/ 0 h 3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7"/>
                <a:gd name="T70" fmla="*/ 0 h 304"/>
                <a:gd name="T71" fmla="*/ 277 w 277"/>
                <a:gd name="T72" fmla="*/ 304 h 3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7" h="304">
                  <a:moveTo>
                    <a:pt x="277" y="0"/>
                  </a:moveTo>
                  <a:lnTo>
                    <a:pt x="238" y="35"/>
                  </a:lnTo>
                  <a:lnTo>
                    <a:pt x="201" y="72"/>
                  </a:lnTo>
                  <a:lnTo>
                    <a:pt x="165" y="109"/>
                  </a:lnTo>
                  <a:lnTo>
                    <a:pt x="130" y="147"/>
                  </a:lnTo>
                  <a:lnTo>
                    <a:pt x="97" y="186"/>
                  </a:lnTo>
                  <a:lnTo>
                    <a:pt x="64" y="225"/>
                  </a:lnTo>
                  <a:lnTo>
                    <a:pt x="32" y="265"/>
                  </a:lnTo>
                  <a:lnTo>
                    <a:pt x="0" y="304"/>
                  </a:lnTo>
                  <a:lnTo>
                    <a:pt x="40" y="271"/>
                  </a:lnTo>
                  <a:lnTo>
                    <a:pt x="81" y="238"/>
                  </a:lnTo>
                  <a:lnTo>
                    <a:pt x="101" y="222"/>
                  </a:lnTo>
                  <a:lnTo>
                    <a:pt x="121" y="205"/>
                  </a:lnTo>
                  <a:lnTo>
                    <a:pt x="141" y="188"/>
                  </a:lnTo>
                  <a:lnTo>
                    <a:pt x="159" y="171"/>
                  </a:lnTo>
                  <a:lnTo>
                    <a:pt x="178" y="152"/>
                  </a:lnTo>
                  <a:lnTo>
                    <a:pt x="195" y="134"/>
                  </a:lnTo>
                  <a:lnTo>
                    <a:pt x="212" y="113"/>
                  </a:lnTo>
                  <a:lnTo>
                    <a:pt x="228" y="93"/>
                  </a:lnTo>
                  <a:lnTo>
                    <a:pt x="242" y="71"/>
                  </a:lnTo>
                  <a:lnTo>
                    <a:pt x="256" y="49"/>
                  </a:lnTo>
                  <a:lnTo>
                    <a:pt x="267" y="25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39" name="Freeform 707"/>
            <p:cNvSpPr>
              <a:spLocks/>
            </p:cNvSpPr>
            <p:nvPr/>
          </p:nvSpPr>
          <p:spPr bwMode="auto">
            <a:xfrm>
              <a:off x="2266" y="1736"/>
              <a:ext cx="10" cy="5"/>
            </a:xfrm>
            <a:custGeom>
              <a:avLst/>
              <a:gdLst>
                <a:gd name="T0" fmla="*/ 0 w 160"/>
                <a:gd name="T1" fmla="*/ 0 h 90"/>
                <a:gd name="T2" fmla="*/ 0 w 160"/>
                <a:gd name="T3" fmla="*/ 0 h 90"/>
                <a:gd name="T4" fmla="*/ 0 w 160"/>
                <a:gd name="T5" fmla="*/ 0 h 90"/>
                <a:gd name="T6" fmla="*/ 0 w 160"/>
                <a:gd name="T7" fmla="*/ 0 h 90"/>
                <a:gd name="T8" fmla="*/ 0 w 160"/>
                <a:gd name="T9" fmla="*/ 0 h 90"/>
                <a:gd name="T10" fmla="*/ 0 w 160"/>
                <a:gd name="T11" fmla="*/ 0 h 90"/>
                <a:gd name="T12" fmla="*/ 0 w 160"/>
                <a:gd name="T13" fmla="*/ 0 h 90"/>
                <a:gd name="T14" fmla="*/ 0 w 160"/>
                <a:gd name="T15" fmla="*/ 0 h 90"/>
                <a:gd name="T16" fmla="*/ 0 w 160"/>
                <a:gd name="T17" fmla="*/ 0 h 90"/>
                <a:gd name="T18" fmla="*/ 0 w 160"/>
                <a:gd name="T19" fmla="*/ 0 h 90"/>
                <a:gd name="T20" fmla="*/ 0 w 160"/>
                <a:gd name="T21" fmla="*/ 0 h 90"/>
                <a:gd name="T22" fmla="*/ 0 w 160"/>
                <a:gd name="T23" fmla="*/ 0 h 90"/>
                <a:gd name="T24" fmla="*/ 0 w 160"/>
                <a:gd name="T25" fmla="*/ 0 h 90"/>
                <a:gd name="T26" fmla="*/ 0 w 160"/>
                <a:gd name="T27" fmla="*/ 0 h 90"/>
                <a:gd name="T28" fmla="*/ 0 w 160"/>
                <a:gd name="T29" fmla="*/ 0 h 90"/>
                <a:gd name="T30" fmla="*/ 0 w 160"/>
                <a:gd name="T31" fmla="*/ 0 h 90"/>
                <a:gd name="T32" fmla="*/ 0 w 160"/>
                <a:gd name="T33" fmla="*/ 0 h 90"/>
                <a:gd name="T34" fmla="*/ 0 w 160"/>
                <a:gd name="T35" fmla="*/ 0 h 90"/>
                <a:gd name="T36" fmla="*/ 0 w 160"/>
                <a:gd name="T37" fmla="*/ 0 h 90"/>
                <a:gd name="T38" fmla="*/ 0 w 160"/>
                <a:gd name="T39" fmla="*/ 0 h 90"/>
                <a:gd name="T40" fmla="*/ 0 w 160"/>
                <a:gd name="T41" fmla="*/ 0 h 90"/>
                <a:gd name="T42" fmla="*/ 0 w 160"/>
                <a:gd name="T43" fmla="*/ 0 h 90"/>
                <a:gd name="T44" fmla="*/ 0 w 160"/>
                <a:gd name="T45" fmla="*/ 0 h 90"/>
                <a:gd name="T46" fmla="*/ 0 w 160"/>
                <a:gd name="T47" fmla="*/ 0 h 90"/>
                <a:gd name="T48" fmla="*/ 0 w 160"/>
                <a:gd name="T49" fmla="*/ 0 h 90"/>
                <a:gd name="T50" fmla="*/ 0 w 160"/>
                <a:gd name="T51" fmla="*/ 0 h 90"/>
                <a:gd name="T52" fmla="*/ 0 w 160"/>
                <a:gd name="T53" fmla="*/ 0 h 90"/>
                <a:gd name="T54" fmla="*/ 0 w 160"/>
                <a:gd name="T55" fmla="*/ 0 h 90"/>
                <a:gd name="T56" fmla="*/ 0 w 160"/>
                <a:gd name="T57" fmla="*/ 0 h 90"/>
                <a:gd name="T58" fmla="*/ 0 w 160"/>
                <a:gd name="T59" fmla="*/ 0 h 90"/>
                <a:gd name="T60" fmla="*/ 0 w 160"/>
                <a:gd name="T61" fmla="*/ 0 h 9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0"/>
                <a:gd name="T94" fmla="*/ 0 h 90"/>
                <a:gd name="T95" fmla="*/ 160 w 160"/>
                <a:gd name="T96" fmla="*/ 90 h 9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0" h="90">
                  <a:moveTo>
                    <a:pt x="160" y="0"/>
                  </a:moveTo>
                  <a:lnTo>
                    <a:pt x="136" y="9"/>
                  </a:lnTo>
                  <a:lnTo>
                    <a:pt x="110" y="15"/>
                  </a:lnTo>
                  <a:lnTo>
                    <a:pt x="86" y="21"/>
                  </a:lnTo>
                  <a:lnTo>
                    <a:pt x="61" y="29"/>
                  </a:lnTo>
                  <a:lnTo>
                    <a:pt x="50" y="33"/>
                  </a:lnTo>
                  <a:lnTo>
                    <a:pt x="39" y="38"/>
                  </a:lnTo>
                  <a:lnTo>
                    <a:pt x="29" y="44"/>
                  </a:lnTo>
                  <a:lnTo>
                    <a:pt x="20" y="51"/>
                  </a:lnTo>
                  <a:lnTo>
                    <a:pt x="13" y="59"/>
                  </a:lnTo>
                  <a:lnTo>
                    <a:pt x="7" y="68"/>
                  </a:lnTo>
                  <a:lnTo>
                    <a:pt x="5" y="72"/>
                  </a:lnTo>
                  <a:lnTo>
                    <a:pt x="3" y="78"/>
                  </a:lnTo>
                  <a:lnTo>
                    <a:pt x="1" y="83"/>
                  </a:lnTo>
                  <a:lnTo>
                    <a:pt x="0" y="90"/>
                  </a:lnTo>
                  <a:lnTo>
                    <a:pt x="12" y="89"/>
                  </a:lnTo>
                  <a:lnTo>
                    <a:pt x="24" y="85"/>
                  </a:lnTo>
                  <a:lnTo>
                    <a:pt x="34" y="81"/>
                  </a:lnTo>
                  <a:lnTo>
                    <a:pt x="45" y="75"/>
                  </a:lnTo>
                  <a:lnTo>
                    <a:pt x="54" y="69"/>
                  </a:lnTo>
                  <a:lnTo>
                    <a:pt x="63" y="62"/>
                  </a:lnTo>
                  <a:lnTo>
                    <a:pt x="71" y="54"/>
                  </a:lnTo>
                  <a:lnTo>
                    <a:pt x="80" y="46"/>
                  </a:lnTo>
                  <a:lnTo>
                    <a:pt x="88" y="37"/>
                  </a:lnTo>
                  <a:lnTo>
                    <a:pt x="97" y="29"/>
                  </a:lnTo>
                  <a:lnTo>
                    <a:pt x="105" y="22"/>
                  </a:lnTo>
                  <a:lnTo>
                    <a:pt x="114" y="15"/>
                  </a:lnTo>
                  <a:lnTo>
                    <a:pt x="125" y="9"/>
                  </a:lnTo>
                  <a:lnTo>
                    <a:pt x="135" y="5"/>
                  </a:lnTo>
                  <a:lnTo>
                    <a:pt x="147" y="1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0" name="Freeform 708"/>
            <p:cNvSpPr>
              <a:spLocks/>
            </p:cNvSpPr>
            <p:nvPr/>
          </p:nvSpPr>
          <p:spPr bwMode="auto">
            <a:xfrm>
              <a:off x="2328" y="1839"/>
              <a:ext cx="7" cy="18"/>
            </a:xfrm>
            <a:custGeom>
              <a:avLst/>
              <a:gdLst>
                <a:gd name="T0" fmla="*/ 0 w 117"/>
                <a:gd name="T1" fmla="*/ 0 h 293"/>
                <a:gd name="T2" fmla="*/ 0 w 117"/>
                <a:gd name="T3" fmla="*/ 0 h 293"/>
                <a:gd name="T4" fmla="*/ 0 w 117"/>
                <a:gd name="T5" fmla="*/ 0 h 293"/>
                <a:gd name="T6" fmla="*/ 0 w 117"/>
                <a:gd name="T7" fmla="*/ 0 h 293"/>
                <a:gd name="T8" fmla="*/ 0 w 117"/>
                <a:gd name="T9" fmla="*/ 0 h 293"/>
                <a:gd name="T10" fmla="*/ 0 w 117"/>
                <a:gd name="T11" fmla="*/ 0 h 293"/>
                <a:gd name="T12" fmla="*/ 0 w 117"/>
                <a:gd name="T13" fmla="*/ 0 h 293"/>
                <a:gd name="T14" fmla="*/ 0 w 117"/>
                <a:gd name="T15" fmla="*/ 0 h 293"/>
                <a:gd name="T16" fmla="*/ 0 w 117"/>
                <a:gd name="T17" fmla="*/ 0 h 293"/>
                <a:gd name="T18" fmla="*/ 0 w 117"/>
                <a:gd name="T19" fmla="*/ 0 h 293"/>
                <a:gd name="T20" fmla="*/ 0 w 117"/>
                <a:gd name="T21" fmla="*/ 0 h 293"/>
                <a:gd name="T22" fmla="*/ 0 w 117"/>
                <a:gd name="T23" fmla="*/ 0 h 293"/>
                <a:gd name="T24" fmla="*/ 0 w 117"/>
                <a:gd name="T25" fmla="*/ 0 h 293"/>
                <a:gd name="T26" fmla="*/ 0 w 117"/>
                <a:gd name="T27" fmla="*/ 0 h 293"/>
                <a:gd name="T28" fmla="*/ 0 w 117"/>
                <a:gd name="T29" fmla="*/ 0 h 293"/>
                <a:gd name="T30" fmla="*/ 0 w 117"/>
                <a:gd name="T31" fmla="*/ 0 h 293"/>
                <a:gd name="T32" fmla="*/ 0 w 117"/>
                <a:gd name="T33" fmla="*/ 0 h 293"/>
                <a:gd name="T34" fmla="*/ 0 w 117"/>
                <a:gd name="T35" fmla="*/ 0 h 293"/>
                <a:gd name="T36" fmla="*/ 0 w 117"/>
                <a:gd name="T37" fmla="*/ 0 h 293"/>
                <a:gd name="T38" fmla="*/ 0 w 117"/>
                <a:gd name="T39" fmla="*/ 0 h 293"/>
                <a:gd name="T40" fmla="*/ 0 w 117"/>
                <a:gd name="T41" fmla="*/ 0 h 293"/>
                <a:gd name="T42" fmla="*/ 0 w 117"/>
                <a:gd name="T43" fmla="*/ 0 h 293"/>
                <a:gd name="T44" fmla="*/ 0 w 117"/>
                <a:gd name="T45" fmla="*/ 0 h 293"/>
                <a:gd name="T46" fmla="*/ 0 w 117"/>
                <a:gd name="T47" fmla="*/ 0 h 293"/>
                <a:gd name="T48" fmla="*/ 0 w 117"/>
                <a:gd name="T49" fmla="*/ 0 h 293"/>
                <a:gd name="T50" fmla="*/ 0 w 117"/>
                <a:gd name="T51" fmla="*/ 0 h 293"/>
                <a:gd name="T52" fmla="*/ 0 w 117"/>
                <a:gd name="T53" fmla="*/ 0 h 293"/>
                <a:gd name="T54" fmla="*/ 0 w 117"/>
                <a:gd name="T55" fmla="*/ 0 h 293"/>
                <a:gd name="T56" fmla="*/ 0 w 117"/>
                <a:gd name="T57" fmla="*/ 0 h 293"/>
                <a:gd name="T58" fmla="*/ 0 w 117"/>
                <a:gd name="T59" fmla="*/ 0 h 293"/>
                <a:gd name="T60" fmla="*/ 0 w 117"/>
                <a:gd name="T61" fmla="*/ 0 h 293"/>
                <a:gd name="T62" fmla="*/ 0 w 117"/>
                <a:gd name="T63" fmla="*/ 0 h 293"/>
                <a:gd name="T64" fmla="*/ 0 w 117"/>
                <a:gd name="T65" fmla="*/ 0 h 293"/>
                <a:gd name="T66" fmla="*/ 0 w 117"/>
                <a:gd name="T67" fmla="*/ 0 h 293"/>
                <a:gd name="T68" fmla="*/ 0 w 117"/>
                <a:gd name="T69" fmla="*/ 0 h 293"/>
                <a:gd name="T70" fmla="*/ 0 w 117"/>
                <a:gd name="T71" fmla="*/ 0 h 293"/>
                <a:gd name="T72" fmla="*/ 0 w 117"/>
                <a:gd name="T73" fmla="*/ 0 h 293"/>
                <a:gd name="T74" fmla="*/ 0 w 117"/>
                <a:gd name="T75" fmla="*/ 0 h 293"/>
                <a:gd name="T76" fmla="*/ 0 w 117"/>
                <a:gd name="T77" fmla="*/ 0 h 293"/>
                <a:gd name="T78" fmla="*/ 0 w 117"/>
                <a:gd name="T79" fmla="*/ 0 h 293"/>
                <a:gd name="T80" fmla="*/ 0 w 117"/>
                <a:gd name="T81" fmla="*/ 0 h 293"/>
                <a:gd name="T82" fmla="*/ 0 w 117"/>
                <a:gd name="T83" fmla="*/ 0 h 293"/>
                <a:gd name="T84" fmla="*/ 0 w 117"/>
                <a:gd name="T85" fmla="*/ 0 h 293"/>
                <a:gd name="T86" fmla="*/ 0 w 117"/>
                <a:gd name="T87" fmla="*/ 0 h 293"/>
                <a:gd name="T88" fmla="*/ 0 w 117"/>
                <a:gd name="T89" fmla="*/ 0 h 2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7"/>
                <a:gd name="T136" fmla="*/ 0 h 293"/>
                <a:gd name="T137" fmla="*/ 117 w 117"/>
                <a:gd name="T138" fmla="*/ 293 h 2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7" h="293">
                  <a:moveTo>
                    <a:pt x="48" y="0"/>
                  </a:moveTo>
                  <a:lnTo>
                    <a:pt x="41" y="22"/>
                  </a:lnTo>
                  <a:lnTo>
                    <a:pt x="31" y="45"/>
                  </a:lnTo>
                  <a:lnTo>
                    <a:pt x="22" y="66"/>
                  </a:lnTo>
                  <a:lnTo>
                    <a:pt x="13" y="88"/>
                  </a:lnTo>
                  <a:lnTo>
                    <a:pt x="9" y="99"/>
                  </a:lnTo>
                  <a:lnTo>
                    <a:pt x="6" y="111"/>
                  </a:lnTo>
                  <a:lnTo>
                    <a:pt x="3" y="121"/>
                  </a:lnTo>
                  <a:lnTo>
                    <a:pt x="1" y="132"/>
                  </a:lnTo>
                  <a:lnTo>
                    <a:pt x="0" y="143"/>
                  </a:lnTo>
                  <a:lnTo>
                    <a:pt x="0" y="155"/>
                  </a:lnTo>
                  <a:lnTo>
                    <a:pt x="1" y="166"/>
                  </a:lnTo>
                  <a:lnTo>
                    <a:pt x="4" y="177"/>
                  </a:lnTo>
                  <a:lnTo>
                    <a:pt x="7" y="187"/>
                  </a:lnTo>
                  <a:lnTo>
                    <a:pt x="12" y="196"/>
                  </a:lnTo>
                  <a:lnTo>
                    <a:pt x="18" y="204"/>
                  </a:lnTo>
                  <a:lnTo>
                    <a:pt x="24" y="212"/>
                  </a:lnTo>
                  <a:lnTo>
                    <a:pt x="40" y="225"/>
                  </a:lnTo>
                  <a:lnTo>
                    <a:pt x="57" y="238"/>
                  </a:lnTo>
                  <a:lnTo>
                    <a:pt x="73" y="249"/>
                  </a:lnTo>
                  <a:lnTo>
                    <a:pt x="90" y="262"/>
                  </a:lnTo>
                  <a:lnTo>
                    <a:pt x="97" y="269"/>
                  </a:lnTo>
                  <a:lnTo>
                    <a:pt x="104" y="276"/>
                  </a:lnTo>
                  <a:lnTo>
                    <a:pt x="109" y="285"/>
                  </a:lnTo>
                  <a:lnTo>
                    <a:pt x="114" y="293"/>
                  </a:lnTo>
                  <a:lnTo>
                    <a:pt x="115" y="283"/>
                  </a:lnTo>
                  <a:lnTo>
                    <a:pt x="116" y="273"/>
                  </a:lnTo>
                  <a:lnTo>
                    <a:pt x="117" y="263"/>
                  </a:lnTo>
                  <a:lnTo>
                    <a:pt x="116" y="253"/>
                  </a:lnTo>
                  <a:lnTo>
                    <a:pt x="114" y="234"/>
                  </a:lnTo>
                  <a:lnTo>
                    <a:pt x="110" y="215"/>
                  </a:lnTo>
                  <a:lnTo>
                    <a:pt x="104" y="198"/>
                  </a:lnTo>
                  <a:lnTo>
                    <a:pt x="97" y="179"/>
                  </a:lnTo>
                  <a:lnTo>
                    <a:pt x="89" y="162"/>
                  </a:lnTo>
                  <a:lnTo>
                    <a:pt x="81" y="144"/>
                  </a:lnTo>
                  <a:lnTo>
                    <a:pt x="72" y="127"/>
                  </a:lnTo>
                  <a:lnTo>
                    <a:pt x="65" y="109"/>
                  </a:lnTo>
                  <a:lnTo>
                    <a:pt x="58" y="92"/>
                  </a:lnTo>
                  <a:lnTo>
                    <a:pt x="52" y="75"/>
                  </a:lnTo>
                  <a:lnTo>
                    <a:pt x="48" y="56"/>
                  </a:lnTo>
                  <a:lnTo>
                    <a:pt x="45" y="38"/>
                  </a:lnTo>
                  <a:lnTo>
                    <a:pt x="45" y="29"/>
                  </a:lnTo>
                  <a:lnTo>
                    <a:pt x="45" y="19"/>
                  </a:lnTo>
                  <a:lnTo>
                    <a:pt x="46" y="1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1" name="Freeform 709"/>
            <p:cNvSpPr>
              <a:spLocks/>
            </p:cNvSpPr>
            <p:nvPr/>
          </p:nvSpPr>
          <p:spPr bwMode="auto">
            <a:xfrm>
              <a:off x="2264" y="1659"/>
              <a:ext cx="14" cy="7"/>
            </a:xfrm>
            <a:custGeom>
              <a:avLst/>
              <a:gdLst>
                <a:gd name="T0" fmla="*/ 0 w 232"/>
                <a:gd name="T1" fmla="*/ 0 h 122"/>
                <a:gd name="T2" fmla="*/ 0 w 232"/>
                <a:gd name="T3" fmla="*/ 0 h 122"/>
                <a:gd name="T4" fmla="*/ 0 w 232"/>
                <a:gd name="T5" fmla="*/ 0 h 122"/>
                <a:gd name="T6" fmla="*/ 0 w 232"/>
                <a:gd name="T7" fmla="*/ 0 h 122"/>
                <a:gd name="T8" fmla="*/ 0 w 232"/>
                <a:gd name="T9" fmla="*/ 0 h 122"/>
                <a:gd name="T10" fmla="*/ 0 w 232"/>
                <a:gd name="T11" fmla="*/ 0 h 122"/>
                <a:gd name="T12" fmla="*/ 0 w 232"/>
                <a:gd name="T13" fmla="*/ 0 h 122"/>
                <a:gd name="T14" fmla="*/ 0 w 232"/>
                <a:gd name="T15" fmla="*/ 0 h 122"/>
                <a:gd name="T16" fmla="*/ 0 w 232"/>
                <a:gd name="T17" fmla="*/ 0 h 122"/>
                <a:gd name="T18" fmla="*/ 0 w 232"/>
                <a:gd name="T19" fmla="*/ 0 h 122"/>
                <a:gd name="T20" fmla="*/ 0 w 232"/>
                <a:gd name="T21" fmla="*/ 0 h 122"/>
                <a:gd name="T22" fmla="*/ 0 w 232"/>
                <a:gd name="T23" fmla="*/ 0 h 122"/>
                <a:gd name="T24" fmla="*/ 0 w 232"/>
                <a:gd name="T25" fmla="*/ 0 h 122"/>
                <a:gd name="T26" fmla="*/ 0 w 232"/>
                <a:gd name="T27" fmla="*/ 0 h 122"/>
                <a:gd name="T28" fmla="*/ 0 w 232"/>
                <a:gd name="T29" fmla="*/ 0 h 122"/>
                <a:gd name="T30" fmla="*/ 0 w 232"/>
                <a:gd name="T31" fmla="*/ 0 h 122"/>
                <a:gd name="T32" fmla="*/ 0 w 232"/>
                <a:gd name="T33" fmla="*/ 0 h 122"/>
                <a:gd name="T34" fmla="*/ 0 w 232"/>
                <a:gd name="T35" fmla="*/ 0 h 122"/>
                <a:gd name="T36" fmla="*/ 0 w 232"/>
                <a:gd name="T37" fmla="*/ 0 h 122"/>
                <a:gd name="T38" fmla="*/ 0 w 232"/>
                <a:gd name="T39" fmla="*/ 0 h 122"/>
                <a:gd name="T40" fmla="*/ 0 w 232"/>
                <a:gd name="T41" fmla="*/ 0 h 122"/>
                <a:gd name="T42" fmla="*/ 0 w 232"/>
                <a:gd name="T43" fmla="*/ 0 h 122"/>
                <a:gd name="T44" fmla="*/ 0 w 232"/>
                <a:gd name="T45" fmla="*/ 0 h 122"/>
                <a:gd name="T46" fmla="*/ 0 w 232"/>
                <a:gd name="T47" fmla="*/ 0 h 122"/>
                <a:gd name="T48" fmla="*/ 0 w 232"/>
                <a:gd name="T49" fmla="*/ 0 h 122"/>
                <a:gd name="T50" fmla="*/ 0 w 232"/>
                <a:gd name="T51" fmla="*/ 0 h 122"/>
                <a:gd name="T52" fmla="*/ 0 w 232"/>
                <a:gd name="T53" fmla="*/ 0 h 122"/>
                <a:gd name="T54" fmla="*/ 0 w 232"/>
                <a:gd name="T55" fmla="*/ 0 h 122"/>
                <a:gd name="T56" fmla="*/ 0 w 232"/>
                <a:gd name="T57" fmla="*/ 0 h 122"/>
                <a:gd name="T58" fmla="*/ 0 w 232"/>
                <a:gd name="T59" fmla="*/ 0 h 122"/>
                <a:gd name="T60" fmla="*/ 0 w 232"/>
                <a:gd name="T61" fmla="*/ 0 h 122"/>
                <a:gd name="T62" fmla="*/ 0 w 232"/>
                <a:gd name="T63" fmla="*/ 0 h 12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2"/>
                <a:gd name="T97" fmla="*/ 0 h 122"/>
                <a:gd name="T98" fmla="*/ 232 w 232"/>
                <a:gd name="T99" fmla="*/ 122 h 12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2" h="122">
                  <a:moveTo>
                    <a:pt x="116" y="28"/>
                  </a:moveTo>
                  <a:lnTo>
                    <a:pt x="105" y="29"/>
                  </a:lnTo>
                  <a:lnTo>
                    <a:pt x="94" y="32"/>
                  </a:lnTo>
                  <a:lnTo>
                    <a:pt x="85" y="35"/>
                  </a:lnTo>
                  <a:lnTo>
                    <a:pt x="76" y="38"/>
                  </a:lnTo>
                  <a:lnTo>
                    <a:pt x="66" y="43"/>
                  </a:lnTo>
                  <a:lnTo>
                    <a:pt x="58" y="48"/>
                  </a:lnTo>
                  <a:lnTo>
                    <a:pt x="51" y="53"/>
                  </a:lnTo>
                  <a:lnTo>
                    <a:pt x="43" y="61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4" y="81"/>
                  </a:lnTo>
                  <a:lnTo>
                    <a:pt x="18" y="89"/>
                  </a:lnTo>
                  <a:lnTo>
                    <a:pt x="9" y="106"/>
                  </a:lnTo>
                  <a:lnTo>
                    <a:pt x="0" y="122"/>
                  </a:lnTo>
                  <a:lnTo>
                    <a:pt x="28" y="107"/>
                  </a:lnTo>
                  <a:lnTo>
                    <a:pt x="57" y="91"/>
                  </a:lnTo>
                  <a:lnTo>
                    <a:pt x="86" y="75"/>
                  </a:lnTo>
                  <a:lnTo>
                    <a:pt x="113" y="59"/>
                  </a:lnTo>
                  <a:lnTo>
                    <a:pt x="142" y="43"/>
                  </a:lnTo>
                  <a:lnTo>
                    <a:pt x="172" y="28"/>
                  </a:lnTo>
                  <a:lnTo>
                    <a:pt x="202" y="13"/>
                  </a:lnTo>
                  <a:lnTo>
                    <a:pt x="232" y="0"/>
                  </a:lnTo>
                  <a:lnTo>
                    <a:pt x="228" y="0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0"/>
                  </a:lnTo>
                  <a:lnTo>
                    <a:pt x="218" y="0"/>
                  </a:lnTo>
                  <a:lnTo>
                    <a:pt x="217" y="0"/>
                  </a:lnTo>
                  <a:lnTo>
                    <a:pt x="216" y="0"/>
                  </a:lnTo>
                  <a:lnTo>
                    <a:pt x="11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2" name="Freeform 710"/>
            <p:cNvSpPr>
              <a:spLocks/>
            </p:cNvSpPr>
            <p:nvPr/>
          </p:nvSpPr>
          <p:spPr bwMode="auto">
            <a:xfrm>
              <a:off x="2318" y="1705"/>
              <a:ext cx="12" cy="12"/>
            </a:xfrm>
            <a:custGeom>
              <a:avLst/>
              <a:gdLst>
                <a:gd name="T0" fmla="*/ 0 w 183"/>
                <a:gd name="T1" fmla="*/ 0 h 198"/>
                <a:gd name="T2" fmla="*/ 0 w 183"/>
                <a:gd name="T3" fmla="*/ 0 h 198"/>
                <a:gd name="T4" fmla="*/ 0 w 183"/>
                <a:gd name="T5" fmla="*/ 0 h 198"/>
                <a:gd name="T6" fmla="*/ 0 w 183"/>
                <a:gd name="T7" fmla="*/ 0 h 198"/>
                <a:gd name="T8" fmla="*/ 0 w 183"/>
                <a:gd name="T9" fmla="*/ 0 h 198"/>
                <a:gd name="T10" fmla="*/ 0 w 183"/>
                <a:gd name="T11" fmla="*/ 0 h 198"/>
                <a:gd name="T12" fmla="*/ 0 w 183"/>
                <a:gd name="T13" fmla="*/ 0 h 198"/>
                <a:gd name="T14" fmla="*/ 0 w 183"/>
                <a:gd name="T15" fmla="*/ 0 h 198"/>
                <a:gd name="T16" fmla="*/ 0 w 183"/>
                <a:gd name="T17" fmla="*/ 0 h 198"/>
                <a:gd name="T18" fmla="*/ 0 w 183"/>
                <a:gd name="T19" fmla="*/ 0 h 198"/>
                <a:gd name="T20" fmla="*/ 0 w 183"/>
                <a:gd name="T21" fmla="*/ 0 h 198"/>
                <a:gd name="T22" fmla="*/ 0 w 183"/>
                <a:gd name="T23" fmla="*/ 0 h 198"/>
                <a:gd name="T24" fmla="*/ 0 w 183"/>
                <a:gd name="T25" fmla="*/ 0 h 198"/>
                <a:gd name="T26" fmla="*/ 0 w 183"/>
                <a:gd name="T27" fmla="*/ 0 h 198"/>
                <a:gd name="T28" fmla="*/ 0 w 183"/>
                <a:gd name="T29" fmla="*/ 0 h 198"/>
                <a:gd name="T30" fmla="*/ 0 w 183"/>
                <a:gd name="T31" fmla="*/ 0 h 198"/>
                <a:gd name="T32" fmla="*/ 0 w 183"/>
                <a:gd name="T33" fmla="*/ 0 h 198"/>
                <a:gd name="T34" fmla="*/ 0 w 183"/>
                <a:gd name="T35" fmla="*/ 0 h 198"/>
                <a:gd name="T36" fmla="*/ 0 w 183"/>
                <a:gd name="T37" fmla="*/ 0 h 198"/>
                <a:gd name="T38" fmla="*/ 0 w 183"/>
                <a:gd name="T39" fmla="*/ 0 h 198"/>
                <a:gd name="T40" fmla="*/ 0 w 183"/>
                <a:gd name="T41" fmla="*/ 0 h 198"/>
                <a:gd name="T42" fmla="*/ 0 w 183"/>
                <a:gd name="T43" fmla="*/ 0 h 198"/>
                <a:gd name="T44" fmla="*/ 0 w 183"/>
                <a:gd name="T45" fmla="*/ 0 h 198"/>
                <a:gd name="T46" fmla="*/ 0 w 183"/>
                <a:gd name="T47" fmla="*/ 0 h 198"/>
                <a:gd name="T48" fmla="*/ 0 w 183"/>
                <a:gd name="T49" fmla="*/ 0 h 198"/>
                <a:gd name="T50" fmla="*/ 0 w 183"/>
                <a:gd name="T51" fmla="*/ 0 h 198"/>
                <a:gd name="T52" fmla="*/ 0 w 183"/>
                <a:gd name="T53" fmla="*/ 0 h 198"/>
                <a:gd name="T54" fmla="*/ 0 w 183"/>
                <a:gd name="T55" fmla="*/ 0 h 198"/>
                <a:gd name="T56" fmla="*/ 0 w 183"/>
                <a:gd name="T57" fmla="*/ 0 h 1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198"/>
                <a:gd name="T89" fmla="*/ 183 w 183"/>
                <a:gd name="T90" fmla="*/ 198 h 1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198">
                  <a:moveTo>
                    <a:pt x="183" y="0"/>
                  </a:moveTo>
                  <a:lnTo>
                    <a:pt x="167" y="4"/>
                  </a:lnTo>
                  <a:lnTo>
                    <a:pt x="151" y="10"/>
                  </a:lnTo>
                  <a:lnTo>
                    <a:pt x="134" y="17"/>
                  </a:lnTo>
                  <a:lnTo>
                    <a:pt x="120" y="25"/>
                  </a:lnTo>
                  <a:lnTo>
                    <a:pt x="104" y="36"/>
                  </a:lnTo>
                  <a:lnTo>
                    <a:pt x="91" y="46"/>
                  </a:lnTo>
                  <a:lnTo>
                    <a:pt x="77" y="57"/>
                  </a:lnTo>
                  <a:lnTo>
                    <a:pt x="64" y="69"/>
                  </a:lnTo>
                  <a:lnTo>
                    <a:pt x="53" y="84"/>
                  </a:lnTo>
                  <a:lnTo>
                    <a:pt x="42" y="97"/>
                  </a:lnTo>
                  <a:lnTo>
                    <a:pt x="32" y="112"/>
                  </a:lnTo>
                  <a:lnTo>
                    <a:pt x="23" y="129"/>
                  </a:lnTo>
                  <a:lnTo>
                    <a:pt x="15" y="145"/>
                  </a:lnTo>
                  <a:lnTo>
                    <a:pt x="9" y="163"/>
                  </a:lnTo>
                  <a:lnTo>
                    <a:pt x="4" y="180"/>
                  </a:lnTo>
                  <a:lnTo>
                    <a:pt x="0" y="198"/>
                  </a:lnTo>
                  <a:lnTo>
                    <a:pt x="14" y="188"/>
                  </a:lnTo>
                  <a:lnTo>
                    <a:pt x="28" y="176"/>
                  </a:lnTo>
                  <a:lnTo>
                    <a:pt x="40" y="164"/>
                  </a:lnTo>
                  <a:lnTo>
                    <a:pt x="51" y="151"/>
                  </a:lnTo>
                  <a:lnTo>
                    <a:pt x="74" y="125"/>
                  </a:lnTo>
                  <a:lnTo>
                    <a:pt x="94" y="97"/>
                  </a:lnTo>
                  <a:lnTo>
                    <a:pt x="114" y="69"/>
                  </a:lnTo>
                  <a:lnTo>
                    <a:pt x="135" y="44"/>
                  </a:lnTo>
                  <a:lnTo>
                    <a:pt x="146" y="31"/>
                  </a:lnTo>
                  <a:lnTo>
                    <a:pt x="158" y="20"/>
                  </a:lnTo>
                  <a:lnTo>
                    <a:pt x="170" y="9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3" name="Freeform 711"/>
            <p:cNvSpPr>
              <a:spLocks/>
            </p:cNvSpPr>
            <p:nvPr/>
          </p:nvSpPr>
          <p:spPr bwMode="auto">
            <a:xfrm>
              <a:off x="2341" y="1773"/>
              <a:ext cx="14" cy="9"/>
            </a:xfrm>
            <a:custGeom>
              <a:avLst/>
              <a:gdLst>
                <a:gd name="T0" fmla="*/ 0 w 232"/>
                <a:gd name="T1" fmla="*/ 0 h 149"/>
                <a:gd name="T2" fmla="*/ 0 w 232"/>
                <a:gd name="T3" fmla="*/ 0 h 149"/>
                <a:gd name="T4" fmla="*/ 0 w 232"/>
                <a:gd name="T5" fmla="*/ 0 h 149"/>
                <a:gd name="T6" fmla="*/ 0 w 232"/>
                <a:gd name="T7" fmla="*/ 0 h 149"/>
                <a:gd name="T8" fmla="*/ 0 w 232"/>
                <a:gd name="T9" fmla="*/ 0 h 149"/>
                <a:gd name="T10" fmla="*/ 0 w 232"/>
                <a:gd name="T11" fmla="*/ 0 h 149"/>
                <a:gd name="T12" fmla="*/ 0 w 232"/>
                <a:gd name="T13" fmla="*/ 0 h 149"/>
                <a:gd name="T14" fmla="*/ 0 w 232"/>
                <a:gd name="T15" fmla="*/ 0 h 149"/>
                <a:gd name="T16" fmla="*/ 0 w 232"/>
                <a:gd name="T17" fmla="*/ 0 h 149"/>
                <a:gd name="T18" fmla="*/ 0 w 232"/>
                <a:gd name="T19" fmla="*/ 0 h 149"/>
                <a:gd name="T20" fmla="*/ 0 w 232"/>
                <a:gd name="T21" fmla="*/ 0 h 149"/>
                <a:gd name="T22" fmla="*/ 0 w 232"/>
                <a:gd name="T23" fmla="*/ 0 h 149"/>
                <a:gd name="T24" fmla="*/ 0 w 232"/>
                <a:gd name="T25" fmla="*/ 0 h 149"/>
                <a:gd name="T26" fmla="*/ 0 w 232"/>
                <a:gd name="T27" fmla="*/ 0 h 149"/>
                <a:gd name="T28" fmla="*/ 0 w 232"/>
                <a:gd name="T29" fmla="*/ 0 h 149"/>
                <a:gd name="T30" fmla="*/ 0 w 232"/>
                <a:gd name="T31" fmla="*/ 0 h 149"/>
                <a:gd name="T32" fmla="*/ 0 w 232"/>
                <a:gd name="T33" fmla="*/ 0 h 149"/>
                <a:gd name="T34" fmla="*/ 0 w 232"/>
                <a:gd name="T35" fmla="*/ 0 h 149"/>
                <a:gd name="T36" fmla="*/ 0 w 232"/>
                <a:gd name="T37" fmla="*/ 0 h 149"/>
                <a:gd name="T38" fmla="*/ 0 w 232"/>
                <a:gd name="T39" fmla="*/ 0 h 149"/>
                <a:gd name="T40" fmla="*/ 0 w 232"/>
                <a:gd name="T41" fmla="*/ 0 h 149"/>
                <a:gd name="T42" fmla="*/ 0 w 232"/>
                <a:gd name="T43" fmla="*/ 0 h 149"/>
                <a:gd name="T44" fmla="*/ 0 w 232"/>
                <a:gd name="T45" fmla="*/ 0 h 149"/>
                <a:gd name="T46" fmla="*/ 0 w 232"/>
                <a:gd name="T47" fmla="*/ 0 h 149"/>
                <a:gd name="T48" fmla="*/ 0 w 232"/>
                <a:gd name="T49" fmla="*/ 0 h 149"/>
                <a:gd name="T50" fmla="*/ 0 w 232"/>
                <a:gd name="T51" fmla="*/ 0 h 149"/>
                <a:gd name="T52" fmla="*/ 0 w 232"/>
                <a:gd name="T53" fmla="*/ 0 h 149"/>
                <a:gd name="T54" fmla="*/ 0 w 232"/>
                <a:gd name="T55" fmla="*/ 0 h 149"/>
                <a:gd name="T56" fmla="*/ 0 w 232"/>
                <a:gd name="T57" fmla="*/ 0 h 149"/>
                <a:gd name="T58" fmla="*/ 0 w 232"/>
                <a:gd name="T59" fmla="*/ 0 h 149"/>
                <a:gd name="T60" fmla="*/ 0 w 232"/>
                <a:gd name="T61" fmla="*/ 0 h 149"/>
                <a:gd name="T62" fmla="*/ 0 w 232"/>
                <a:gd name="T63" fmla="*/ 0 h 149"/>
                <a:gd name="T64" fmla="*/ 0 w 232"/>
                <a:gd name="T65" fmla="*/ 0 h 149"/>
                <a:gd name="T66" fmla="*/ 0 w 232"/>
                <a:gd name="T67" fmla="*/ 0 h 149"/>
                <a:gd name="T68" fmla="*/ 0 w 232"/>
                <a:gd name="T69" fmla="*/ 0 h 149"/>
                <a:gd name="T70" fmla="*/ 0 w 232"/>
                <a:gd name="T71" fmla="*/ 0 h 149"/>
                <a:gd name="T72" fmla="*/ 0 w 232"/>
                <a:gd name="T73" fmla="*/ 0 h 149"/>
                <a:gd name="T74" fmla="*/ 0 w 232"/>
                <a:gd name="T75" fmla="*/ 0 h 14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149"/>
                <a:gd name="T116" fmla="*/ 232 w 232"/>
                <a:gd name="T117" fmla="*/ 149 h 14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149">
                  <a:moveTo>
                    <a:pt x="0" y="16"/>
                  </a:moveTo>
                  <a:lnTo>
                    <a:pt x="28" y="31"/>
                  </a:lnTo>
                  <a:lnTo>
                    <a:pt x="59" y="46"/>
                  </a:lnTo>
                  <a:lnTo>
                    <a:pt x="89" y="59"/>
                  </a:lnTo>
                  <a:lnTo>
                    <a:pt x="119" y="72"/>
                  </a:lnTo>
                  <a:lnTo>
                    <a:pt x="133" y="80"/>
                  </a:lnTo>
                  <a:lnTo>
                    <a:pt x="147" y="88"/>
                  </a:lnTo>
                  <a:lnTo>
                    <a:pt x="161" y="96"/>
                  </a:lnTo>
                  <a:lnTo>
                    <a:pt x="174" y="104"/>
                  </a:lnTo>
                  <a:lnTo>
                    <a:pt x="186" y="114"/>
                  </a:lnTo>
                  <a:lnTo>
                    <a:pt x="199" y="125"/>
                  </a:lnTo>
                  <a:lnTo>
                    <a:pt x="210" y="137"/>
                  </a:lnTo>
                  <a:lnTo>
                    <a:pt x="221" y="149"/>
                  </a:lnTo>
                  <a:lnTo>
                    <a:pt x="220" y="143"/>
                  </a:lnTo>
                  <a:lnTo>
                    <a:pt x="220" y="138"/>
                  </a:lnTo>
                  <a:lnTo>
                    <a:pt x="222" y="133"/>
                  </a:lnTo>
                  <a:lnTo>
                    <a:pt x="224" y="129"/>
                  </a:lnTo>
                  <a:lnTo>
                    <a:pt x="227" y="125"/>
                  </a:lnTo>
                  <a:lnTo>
                    <a:pt x="229" y="122"/>
                  </a:lnTo>
                  <a:lnTo>
                    <a:pt x="231" y="119"/>
                  </a:lnTo>
                  <a:lnTo>
                    <a:pt x="232" y="117"/>
                  </a:lnTo>
                  <a:lnTo>
                    <a:pt x="228" y="102"/>
                  </a:lnTo>
                  <a:lnTo>
                    <a:pt x="222" y="89"/>
                  </a:lnTo>
                  <a:lnTo>
                    <a:pt x="216" y="78"/>
                  </a:lnTo>
                  <a:lnTo>
                    <a:pt x="208" y="66"/>
                  </a:lnTo>
                  <a:lnTo>
                    <a:pt x="198" y="56"/>
                  </a:lnTo>
                  <a:lnTo>
                    <a:pt x="187" y="47"/>
                  </a:lnTo>
                  <a:lnTo>
                    <a:pt x="176" y="39"/>
                  </a:lnTo>
                  <a:lnTo>
                    <a:pt x="164" y="31"/>
                  </a:lnTo>
                  <a:lnTo>
                    <a:pt x="150" y="24"/>
                  </a:lnTo>
                  <a:lnTo>
                    <a:pt x="137" y="19"/>
                  </a:lnTo>
                  <a:lnTo>
                    <a:pt x="123" y="14"/>
                  </a:lnTo>
                  <a:lnTo>
                    <a:pt x="108" y="10"/>
                  </a:lnTo>
                  <a:lnTo>
                    <a:pt x="93" y="6"/>
                  </a:lnTo>
                  <a:lnTo>
                    <a:pt x="79" y="4"/>
                  </a:lnTo>
                  <a:lnTo>
                    <a:pt x="64" y="2"/>
                  </a:lnTo>
                  <a:lnTo>
                    <a:pt x="4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4" name="Freeform 712"/>
            <p:cNvSpPr>
              <a:spLocks/>
            </p:cNvSpPr>
            <p:nvPr/>
          </p:nvSpPr>
          <p:spPr bwMode="auto">
            <a:xfrm>
              <a:off x="2422" y="1791"/>
              <a:ext cx="10" cy="19"/>
            </a:xfrm>
            <a:custGeom>
              <a:avLst/>
              <a:gdLst>
                <a:gd name="T0" fmla="*/ 0 w 151"/>
                <a:gd name="T1" fmla="*/ 0 h 298"/>
                <a:gd name="T2" fmla="*/ 0 w 151"/>
                <a:gd name="T3" fmla="*/ 0 h 298"/>
                <a:gd name="T4" fmla="*/ 0 w 151"/>
                <a:gd name="T5" fmla="*/ 0 h 298"/>
                <a:gd name="T6" fmla="*/ 0 w 151"/>
                <a:gd name="T7" fmla="*/ 0 h 298"/>
                <a:gd name="T8" fmla="*/ 0 w 151"/>
                <a:gd name="T9" fmla="*/ 0 h 298"/>
                <a:gd name="T10" fmla="*/ 0 w 151"/>
                <a:gd name="T11" fmla="*/ 0 h 298"/>
                <a:gd name="T12" fmla="*/ 0 w 151"/>
                <a:gd name="T13" fmla="*/ 0 h 298"/>
                <a:gd name="T14" fmla="*/ 0 w 151"/>
                <a:gd name="T15" fmla="*/ 0 h 298"/>
                <a:gd name="T16" fmla="*/ 0 w 151"/>
                <a:gd name="T17" fmla="*/ 0 h 298"/>
                <a:gd name="T18" fmla="*/ 0 w 151"/>
                <a:gd name="T19" fmla="*/ 0 h 298"/>
                <a:gd name="T20" fmla="*/ 0 w 151"/>
                <a:gd name="T21" fmla="*/ 0 h 298"/>
                <a:gd name="T22" fmla="*/ 0 w 151"/>
                <a:gd name="T23" fmla="*/ 0 h 298"/>
                <a:gd name="T24" fmla="*/ 0 w 151"/>
                <a:gd name="T25" fmla="*/ 0 h 298"/>
                <a:gd name="T26" fmla="*/ 0 w 151"/>
                <a:gd name="T27" fmla="*/ 0 h 298"/>
                <a:gd name="T28" fmla="*/ 0 w 151"/>
                <a:gd name="T29" fmla="*/ 0 h 298"/>
                <a:gd name="T30" fmla="*/ 0 w 151"/>
                <a:gd name="T31" fmla="*/ 0 h 298"/>
                <a:gd name="T32" fmla="*/ 0 w 151"/>
                <a:gd name="T33" fmla="*/ 0 h 298"/>
                <a:gd name="T34" fmla="*/ 0 w 151"/>
                <a:gd name="T35" fmla="*/ 0 h 298"/>
                <a:gd name="T36" fmla="*/ 0 w 151"/>
                <a:gd name="T37" fmla="*/ 0 h 298"/>
                <a:gd name="T38" fmla="*/ 0 w 151"/>
                <a:gd name="T39" fmla="*/ 0 h 298"/>
                <a:gd name="T40" fmla="*/ 0 w 151"/>
                <a:gd name="T41" fmla="*/ 0 h 298"/>
                <a:gd name="T42" fmla="*/ 0 w 151"/>
                <a:gd name="T43" fmla="*/ 0 h 298"/>
                <a:gd name="T44" fmla="*/ 0 w 151"/>
                <a:gd name="T45" fmla="*/ 0 h 298"/>
                <a:gd name="T46" fmla="*/ 0 w 151"/>
                <a:gd name="T47" fmla="*/ 0 h 298"/>
                <a:gd name="T48" fmla="*/ 0 w 151"/>
                <a:gd name="T49" fmla="*/ 0 h 298"/>
                <a:gd name="T50" fmla="*/ 0 w 151"/>
                <a:gd name="T51" fmla="*/ 0 h 298"/>
                <a:gd name="T52" fmla="*/ 0 w 151"/>
                <a:gd name="T53" fmla="*/ 0 h 298"/>
                <a:gd name="T54" fmla="*/ 0 w 151"/>
                <a:gd name="T55" fmla="*/ 0 h 298"/>
                <a:gd name="T56" fmla="*/ 0 w 151"/>
                <a:gd name="T57" fmla="*/ 0 h 298"/>
                <a:gd name="T58" fmla="*/ 0 w 151"/>
                <a:gd name="T59" fmla="*/ 0 h 298"/>
                <a:gd name="T60" fmla="*/ 0 w 151"/>
                <a:gd name="T61" fmla="*/ 0 h 298"/>
                <a:gd name="T62" fmla="*/ 0 w 151"/>
                <a:gd name="T63" fmla="*/ 0 h 298"/>
                <a:gd name="T64" fmla="*/ 0 w 151"/>
                <a:gd name="T65" fmla="*/ 0 h 298"/>
                <a:gd name="T66" fmla="*/ 0 w 151"/>
                <a:gd name="T67" fmla="*/ 0 h 298"/>
                <a:gd name="T68" fmla="*/ 0 w 151"/>
                <a:gd name="T69" fmla="*/ 0 h 298"/>
                <a:gd name="T70" fmla="*/ 0 w 151"/>
                <a:gd name="T71" fmla="*/ 0 h 298"/>
                <a:gd name="T72" fmla="*/ 0 w 151"/>
                <a:gd name="T73" fmla="*/ 0 h 298"/>
                <a:gd name="T74" fmla="*/ 0 w 151"/>
                <a:gd name="T75" fmla="*/ 0 h 298"/>
                <a:gd name="T76" fmla="*/ 0 w 151"/>
                <a:gd name="T77" fmla="*/ 0 h 298"/>
                <a:gd name="T78" fmla="*/ 0 w 151"/>
                <a:gd name="T79" fmla="*/ 0 h 298"/>
                <a:gd name="T80" fmla="*/ 0 w 151"/>
                <a:gd name="T81" fmla="*/ 0 h 298"/>
                <a:gd name="T82" fmla="*/ 0 w 151"/>
                <a:gd name="T83" fmla="*/ 0 h 298"/>
                <a:gd name="T84" fmla="*/ 0 w 151"/>
                <a:gd name="T85" fmla="*/ 0 h 298"/>
                <a:gd name="T86" fmla="*/ 0 w 151"/>
                <a:gd name="T87" fmla="*/ 0 h 298"/>
                <a:gd name="T88" fmla="*/ 0 w 151"/>
                <a:gd name="T89" fmla="*/ 0 h 29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1"/>
                <a:gd name="T136" fmla="*/ 0 h 298"/>
                <a:gd name="T137" fmla="*/ 151 w 151"/>
                <a:gd name="T138" fmla="*/ 298 h 29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1" h="298">
                  <a:moveTo>
                    <a:pt x="151" y="0"/>
                  </a:moveTo>
                  <a:lnTo>
                    <a:pt x="121" y="32"/>
                  </a:lnTo>
                  <a:lnTo>
                    <a:pt x="93" y="64"/>
                  </a:lnTo>
                  <a:lnTo>
                    <a:pt x="79" y="82"/>
                  </a:lnTo>
                  <a:lnTo>
                    <a:pt x="66" y="100"/>
                  </a:lnTo>
                  <a:lnTo>
                    <a:pt x="54" y="118"/>
                  </a:lnTo>
                  <a:lnTo>
                    <a:pt x="42" y="136"/>
                  </a:lnTo>
                  <a:lnTo>
                    <a:pt x="32" y="155"/>
                  </a:lnTo>
                  <a:lnTo>
                    <a:pt x="23" y="175"/>
                  </a:lnTo>
                  <a:lnTo>
                    <a:pt x="15" y="194"/>
                  </a:lnTo>
                  <a:lnTo>
                    <a:pt x="9" y="214"/>
                  </a:lnTo>
                  <a:lnTo>
                    <a:pt x="5" y="234"/>
                  </a:lnTo>
                  <a:lnTo>
                    <a:pt x="1" y="256"/>
                  </a:lnTo>
                  <a:lnTo>
                    <a:pt x="0" y="266"/>
                  </a:lnTo>
                  <a:lnTo>
                    <a:pt x="0" y="276"/>
                  </a:lnTo>
                  <a:lnTo>
                    <a:pt x="0" y="288"/>
                  </a:lnTo>
                  <a:lnTo>
                    <a:pt x="1" y="298"/>
                  </a:lnTo>
                  <a:lnTo>
                    <a:pt x="15" y="292"/>
                  </a:lnTo>
                  <a:lnTo>
                    <a:pt x="26" y="284"/>
                  </a:lnTo>
                  <a:lnTo>
                    <a:pt x="36" y="275"/>
                  </a:lnTo>
                  <a:lnTo>
                    <a:pt x="44" y="265"/>
                  </a:lnTo>
                  <a:lnTo>
                    <a:pt x="51" y="255"/>
                  </a:lnTo>
                  <a:lnTo>
                    <a:pt x="56" y="244"/>
                  </a:lnTo>
                  <a:lnTo>
                    <a:pt x="60" y="231"/>
                  </a:lnTo>
                  <a:lnTo>
                    <a:pt x="63" y="219"/>
                  </a:lnTo>
                  <a:lnTo>
                    <a:pt x="66" y="207"/>
                  </a:lnTo>
                  <a:lnTo>
                    <a:pt x="67" y="193"/>
                  </a:lnTo>
                  <a:lnTo>
                    <a:pt x="68" y="181"/>
                  </a:lnTo>
                  <a:lnTo>
                    <a:pt x="68" y="168"/>
                  </a:lnTo>
                  <a:lnTo>
                    <a:pt x="68" y="141"/>
                  </a:lnTo>
                  <a:lnTo>
                    <a:pt x="67" y="116"/>
                  </a:lnTo>
                  <a:lnTo>
                    <a:pt x="68" y="105"/>
                  </a:lnTo>
                  <a:lnTo>
                    <a:pt x="70" y="97"/>
                  </a:lnTo>
                  <a:lnTo>
                    <a:pt x="74" y="89"/>
                  </a:lnTo>
                  <a:lnTo>
                    <a:pt x="78" y="81"/>
                  </a:lnTo>
                  <a:lnTo>
                    <a:pt x="83" y="75"/>
                  </a:lnTo>
                  <a:lnTo>
                    <a:pt x="90" y="67"/>
                  </a:lnTo>
                  <a:lnTo>
                    <a:pt x="96" y="61"/>
                  </a:lnTo>
                  <a:lnTo>
                    <a:pt x="103" y="55"/>
                  </a:lnTo>
                  <a:lnTo>
                    <a:pt x="117" y="44"/>
                  </a:lnTo>
                  <a:lnTo>
                    <a:pt x="131" y="30"/>
                  </a:lnTo>
                  <a:lnTo>
                    <a:pt x="137" y="24"/>
                  </a:lnTo>
                  <a:lnTo>
                    <a:pt x="142" y="16"/>
                  </a:lnTo>
                  <a:lnTo>
                    <a:pt x="147" y="8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5" name="Freeform 713"/>
            <p:cNvSpPr>
              <a:spLocks/>
            </p:cNvSpPr>
            <p:nvPr/>
          </p:nvSpPr>
          <p:spPr bwMode="auto">
            <a:xfrm>
              <a:off x="2450" y="1871"/>
              <a:ext cx="4" cy="14"/>
            </a:xfrm>
            <a:custGeom>
              <a:avLst/>
              <a:gdLst>
                <a:gd name="T0" fmla="*/ 0 w 60"/>
                <a:gd name="T1" fmla="*/ 0 h 222"/>
                <a:gd name="T2" fmla="*/ 0 w 60"/>
                <a:gd name="T3" fmla="*/ 0 h 222"/>
                <a:gd name="T4" fmla="*/ 0 w 60"/>
                <a:gd name="T5" fmla="*/ 0 h 222"/>
                <a:gd name="T6" fmla="*/ 0 w 60"/>
                <a:gd name="T7" fmla="*/ 0 h 222"/>
                <a:gd name="T8" fmla="*/ 0 w 60"/>
                <a:gd name="T9" fmla="*/ 0 h 222"/>
                <a:gd name="T10" fmla="*/ 0 w 60"/>
                <a:gd name="T11" fmla="*/ 0 h 222"/>
                <a:gd name="T12" fmla="*/ 0 w 60"/>
                <a:gd name="T13" fmla="*/ 0 h 222"/>
                <a:gd name="T14" fmla="*/ 0 w 60"/>
                <a:gd name="T15" fmla="*/ 0 h 222"/>
                <a:gd name="T16" fmla="*/ 0 w 60"/>
                <a:gd name="T17" fmla="*/ 0 h 222"/>
                <a:gd name="T18" fmla="*/ 0 w 60"/>
                <a:gd name="T19" fmla="*/ 0 h 222"/>
                <a:gd name="T20" fmla="*/ 0 w 60"/>
                <a:gd name="T21" fmla="*/ 0 h 222"/>
                <a:gd name="T22" fmla="*/ 0 w 60"/>
                <a:gd name="T23" fmla="*/ 0 h 222"/>
                <a:gd name="T24" fmla="*/ 0 w 60"/>
                <a:gd name="T25" fmla="*/ 0 h 222"/>
                <a:gd name="T26" fmla="*/ 0 w 60"/>
                <a:gd name="T27" fmla="*/ 0 h 222"/>
                <a:gd name="T28" fmla="*/ 0 w 60"/>
                <a:gd name="T29" fmla="*/ 0 h 222"/>
                <a:gd name="T30" fmla="*/ 0 w 60"/>
                <a:gd name="T31" fmla="*/ 0 h 222"/>
                <a:gd name="T32" fmla="*/ 0 w 60"/>
                <a:gd name="T33" fmla="*/ 0 h 222"/>
                <a:gd name="T34" fmla="*/ 0 w 60"/>
                <a:gd name="T35" fmla="*/ 0 h 222"/>
                <a:gd name="T36" fmla="*/ 0 w 60"/>
                <a:gd name="T37" fmla="*/ 0 h 222"/>
                <a:gd name="T38" fmla="*/ 0 w 60"/>
                <a:gd name="T39" fmla="*/ 0 h 222"/>
                <a:gd name="T40" fmla="*/ 0 w 60"/>
                <a:gd name="T41" fmla="*/ 0 h 222"/>
                <a:gd name="T42" fmla="*/ 0 w 60"/>
                <a:gd name="T43" fmla="*/ 0 h 222"/>
                <a:gd name="T44" fmla="*/ 0 w 60"/>
                <a:gd name="T45" fmla="*/ 0 h 222"/>
                <a:gd name="T46" fmla="*/ 0 w 60"/>
                <a:gd name="T47" fmla="*/ 0 h 222"/>
                <a:gd name="T48" fmla="*/ 0 w 60"/>
                <a:gd name="T49" fmla="*/ 0 h 222"/>
                <a:gd name="T50" fmla="*/ 0 w 60"/>
                <a:gd name="T51" fmla="*/ 0 h 222"/>
                <a:gd name="T52" fmla="*/ 0 w 60"/>
                <a:gd name="T53" fmla="*/ 0 h 222"/>
                <a:gd name="T54" fmla="*/ 0 w 60"/>
                <a:gd name="T55" fmla="*/ 0 h 222"/>
                <a:gd name="T56" fmla="*/ 0 w 60"/>
                <a:gd name="T57" fmla="*/ 0 h 222"/>
                <a:gd name="T58" fmla="*/ 0 w 60"/>
                <a:gd name="T59" fmla="*/ 0 h 222"/>
                <a:gd name="T60" fmla="*/ 0 w 60"/>
                <a:gd name="T61" fmla="*/ 0 h 22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0"/>
                <a:gd name="T94" fmla="*/ 0 h 222"/>
                <a:gd name="T95" fmla="*/ 60 w 60"/>
                <a:gd name="T96" fmla="*/ 222 h 22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0" h="222">
                  <a:moveTo>
                    <a:pt x="60" y="0"/>
                  </a:moveTo>
                  <a:lnTo>
                    <a:pt x="58" y="16"/>
                  </a:lnTo>
                  <a:lnTo>
                    <a:pt x="53" y="30"/>
                  </a:lnTo>
                  <a:lnTo>
                    <a:pt x="47" y="45"/>
                  </a:lnTo>
                  <a:lnTo>
                    <a:pt x="41" y="59"/>
                  </a:lnTo>
                  <a:lnTo>
                    <a:pt x="28" y="86"/>
                  </a:lnTo>
                  <a:lnTo>
                    <a:pt x="16" y="113"/>
                  </a:lnTo>
                  <a:lnTo>
                    <a:pt x="9" y="126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0" y="166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1" y="187"/>
                  </a:lnTo>
                  <a:lnTo>
                    <a:pt x="3" y="193"/>
                  </a:lnTo>
                  <a:lnTo>
                    <a:pt x="5" y="200"/>
                  </a:lnTo>
                  <a:lnTo>
                    <a:pt x="8" y="207"/>
                  </a:lnTo>
                  <a:lnTo>
                    <a:pt x="12" y="214"/>
                  </a:lnTo>
                  <a:lnTo>
                    <a:pt x="16" y="222"/>
                  </a:lnTo>
                  <a:lnTo>
                    <a:pt x="21" y="208"/>
                  </a:lnTo>
                  <a:lnTo>
                    <a:pt x="25" y="194"/>
                  </a:lnTo>
                  <a:lnTo>
                    <a:pt x="28" y="181"/>
                  </a:lnTo>
                  <a:lnTo>
                    <a:pt x="31" y="166"/>
                  </a:lnTo>
                  <a:lnTo>
                    <a:pt x="35" y="138"/>
                  </a:lnTo>
                  <a:lnTo>
                    <a:pt x="38" y="109"/>
                  </a:lnTo>
                  <a:lnTo>
                    <a:pt x="41" y="80"/>
                  </a:lnTo>
                  <a:lnTo>
                    <a:pt x="45" y="53"/>
                  </a:lnTo>
                  <a:lnTo>
                    <a:pt x="48" y="39"/>
                  </a:lnTo>
                  <a:lnTo>
                    <a:pt x="52" y="26"/>
                  </a:lnTo>
                  <a:lnTo>
                    <a:pt x="56" y="1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6" name="Freeform 714"/>
            <p:cNvSpPr>
              <a:spLocks/>
            </p:cNvSpPr>
            <p:nvPr/>
          </p:nvSpPr>
          <p:spPr bwMode="auto">
            <a:xfrm>
              <a:off x="2490" y="1900"/>
              <a:ext cx="20" cy="7"/>
            </a:xfrm>
            <a:custGeom>
              <a:avLst/>
              <a:gdLst>
                <a:gd name="T0" fmla="*/ 0 w 321"/>
                <a:gd name="T1" fmla="*/ 0 h 101"/>
                <a:gd name="T2" fmla="*/ 0 w 321"/>
                <a:gd name="T3" fmla="*/ 0 h 101"/>
                <a:gd name="T4" fmla="*/ 0 w 321"/>
                <a:gd name="T5" fmla="*/ 0 h 101"/>
                <a:gd name="T6" fmla="*/ 0 w 321"/>
                <a:gd name="T7" fmla="*/ 0 h 101"/>
                <a:gd name="T8" fmla="*/ 0 w 321"/>
                <a:gd name="T9" fmla="*/ 0 h 101"/>
                <a:gd name="T10" fmla="*/ 0 w 321"/>
                <a:gd name="T11" fmla="*/ 0 h 101"/>
                <a:gd name="T12" fmla="*/ 0 w 321"/>
                <a:gd name="T13" fmla="*/ 0 h 101"/>
                <a:gd name="T14" fmla="*/ 0 w 321"/>
                <a:gd name="T15" fmla="*/ 0 h 101"/>
                <a:gd name="T16" fmla="*/ 0 w 321"/>
                <a:gd name="T17" fmla="*/ 0 h 101"/>
                <a:gd name="T18" fmla="*/ 0 w 321"/>
                <a:gd name="T19" fmla="*/ 0 h 101"/>
                <a:gd name="T20" fmla="*/ 0 w 321"/>
                <a:gd name="T21" fmla="*/ 0 h 101"/>
                <a:gd name="T22" fmla="*/ 0 w 321"/>
                <a:gd name="T23" fmla="*/ 0 h 101"/>
                <a:gd name="T24" fmla="*/ 0 w 321"/>
                <a:gd name="T25" fmla="*/ 0 h 101"/>
                <a:gd name="T26" fmla="*/ 0 w 321"/>
                <a:gd name="T27" fmla="*/ 0 h 101"/>
                <a:gd name="T28" fmla="*/ 0 w 321"/>
                <a:gd name="T29" fmla="*/ 0 h 101"/>
                <a:gd name="T30" fmla="*/ 0 w 321"/>
                <a:gd name="T31" fmla="*/ 0 h 101"/>
                <a:gd name="T32" fmla="*/ 0 w 321"/>
                <a:gd name="T33" fmla="*/ 0 h 101"/>
                <a:gd name="T34" fmla="*/ 0 w 321"/>
                <a:gd name="T35" fmla="*/ 0 h 101"/>
                <a:gd name="T36" fmla="*/ 0 w 321"/>
                <a:gd name="T37" fmla="*/ 0 h 101"/>
                <a:gd name="T38" fmla="*/ 0 w 321"/>
                <a:gd name="T39" fmla="*/ 0 h 101"/>
                <a:gd name="T40" fmla="*/ 0 w 321"/>
                <a:gd name="T41" fmla="*/ 0 h 101"/>
                <a:gd name="T42" fmla="*/ 0 w 321"/>
                <a:gd name="T43" fmla="*/ 0 h 101"/>
                <a:gd name="T44" fmla="*/ 0 w 321"/>
                <a:gd name="T45" fmla="*/ 0 h 101"/>
                <a:gd name="T46" fmla="*/ 0 w 321"/>
                <a:gd name="T47" fmla="*/ 0 h 101"/>
                <a:gd name="T48" fmla="*/ 0 w 321"/>
                <a:gd name="T49" fmla="*/ 0 h 101"/>
                <a:gd name="T50" fmla="*/ 0 w 321"/>
                <a:gd name="T51" fmla="*/ 0 h 101"/>
                <a:gd name="T52" fmla="*/ 0 w 321"/>
                <a:gd name="T53" fmla="*/ 0 h 101"/>
                <a:gd name="T54" fmla="*/ 0 w 321"/>
                <a:gd name="T55" fmla="*/ 0 h 101"/>
                <a:gd name="T56" fmla="*/ 0 w 321"/>
                <a:gd name="T57" fmla="*/ 0 h 101"/>
                <a:gd name="T58" fmla="*/ 0 w 321"/>
                <a:gd name="T59" fmla="*/ 0 h 101"/>
                <a:gd name="T60" fmla="*/ 0 w 321"/>
                <a:gd name="T61" fmla="*/ 0 h 101"/>
                <a:gd name="T62" fmla="*/ 0 w 321"/>
                <a:gd name="T63" fmla="*/ 0 h 101"/>
                <a:gd name="T64" fmla="*/ 0 w 321"/>
                <a:gd name="T65" fmla="*/ 0 h 101"/>
                <a:gd name="T66" fmla="*/ 0 w 321"/>
                <a:gd name="T67" fmla="*/ 0 h 101"/>
                <a:gd name="T68" fmla="*/ 0 w 321"/>
                <a:gd name="T69" fmla="*/ 0 h 101"/>
                <a:gd name="T70" fmla="*/ 0 w 321"/>
                <a:gd name="T71" fmla="*/ 0 h 101"/>
                <a:gd name="T72" fmla="*/ 0 w 321"/>
                <a:gd name="T73" fmla="*/ 0 h 101"/>
                <a:gd name="T74" fmla="*/ 0 w 321"/>
                <a:gd name="T75" fmla="*/ 0 h 101"/>
                <a:gd name="T76" fmla="*/ 0 w 321"/>
                <a:gd name="T77" fmla="*/ 0 h 101"/>
                <a:gd name="T78" fmla="*/ 0 w 321"/>
                <a:gd name="T79" fmla="*/ 0 h 101"/>
                <a:gd name="T80" fmla="*/ 0 w 321"/>
                <a:gd name="T81" fmla="*/ 0 h 101"/>
                <a:gd name="T82" fmla="*/ 0 w 321"/>
                <a:gd name="T83" fmla="*/ 0 h 101"/>
                <a:gd name="T84" fmla="*/ 0 w 321"/>
                <a:gd name="T85" fmla="*/ 0 h 101"/>
                <a:gd name="T86" fmla="*/ 0 w 321"/>
                <a:gd name="T87" fmla="*/ 0 h 101"/>
                <a:gd name="T88" fmla="*/ 0 w 321"/>
                <a:gd name="T89" fmla="*/ 0 h 101"/>
                <a:gd name="T90" fmla="*/ 0 w 321"/>
                <a:gd name="T91" fmla="*/ 0 h 101"/>
                <a:gd name="T92" fmla="*/ 0 w 321"/>
                <a:gd name="T93" fmla="*/ 0 h 101"/>
                <a:gd name="T94" fmla="*/ 0 w 321"/>
                <a:gd name="T95" fmla="*/ 0 h 101"/>
                <a:gd name="T96" fmla="*/ 0 w 321"/>
                <a:gd name="T97" fmla="*/ 0 h 101"/>
                <a:gd name="T98" fmla="*/ 0 w 321"/>
                <a:gd name="T99" fmla="*/ 0 h 101"/>
                <a:gd name="T100" fmla="*/ 0 w 321"/>
                <a:gd name="T101" fmla="*/ 0 h 101"/>
                <a:gd name="T102" fmla="*/ 0 w 321"/>
                <a:gd name="T103" fmla="*/ 0 h 101"/>
                <a:gd name="T104" fmla="*/ 0 w 321"/>
                <a:gd name="T105" fmla="*/ 0 h 101"/>
                <a:gd name="T106" fmla="*/ 0 w 321"/>
                <a:gd name="T107" fmla="*/ 0 h 101"/>
                <a:gd name="T108" fmla="*/ 0 w 321"/>
                <a:gd name="T109" fmla="*/ 0 h 101"/>
                <a:gd name="T110" fmla="*/ 0 w 321"/>
                <a:gd name="T111" fmla="*/ 0 h 101"/>
                <a:gd name="T112" fmla="*/ 0 w 321"/>
                <a:gd name="T113" fmla="*/ 0 h 101"/>
                <a:gd name="T114" fmla="*/ 0 w 321"/>
                <a:gd name="T115" fmla="*/ 0 h 101"/>
                <a:gd name="T116" fmla="*/ 0 w 321"/>
                <a:gd name="T117" fmla="*/ 0 h 101"/>
                <a:gd name="T118" fmla="*/ 0 w 321"/>
                <a:gd name="T119" fmla="*/ 0 h 101"/>
                <a:gd name="T120" fmla="*/ 0 w 321"/>
                <a:gd name="T121" fmla="*/ 0 h 1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1"/>
                <a:gd name="T184" fmla="*/ 0 h 101"/>
                <a:gd name="T185" fmla="*/ 321 w 321"/>
                <a:gd name="T186" fmla="*/ 101 h 10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1" h="101">
                  <a:moveTo>
                    <a:pt x="55" y="17"/>
                  </a:moveTo>
                  <a:lnTo>
                    <a:pt x="71" y="21"/>
                  </a:lnTo>
                  <a:lnTo>
                    <a:pt x="87" y="23"/>
                  </a:lnTo>
                  <a:lnTo>
                    <a:pt x="102" y="24"/>
                  </a:lnTo>
                  <a:lnTo>
                    <a:pt x="118" y="24"/>
                  </a:lnTo>
                  <a:lnTo>
                    <a:pt x="133" y="23"/>
                  </a:lnTo>
                  <a:lnTo>
                    <a:pt x="147" y="22"/>
                  </a:lnTo>
                  <a:lnTo>
                    <a:pt x="162" y="20"/>
                  </a:lnTo>
                  <a:lnTo>
                    <a:pt x="176" y="17"/>
                  </a:lnTo>
                  <a:lnTo>
                    <a:pt x="206" y="12"/>
                  </a:lnTo>
                  <a:lnTo>
                    <a:pt x="236" y="7"/>
                  </a:lnTo>
                  <a:lnTo>
                    <a:pt x="251" y="3"/>
                  </a:lnTo>
                  <a:lnTo>
                    <a:pt x="266" y="2"/>
                  </a:lnTo>
                  <a:lnTo>
                    <a:pt x="282" y="0"/>
                  </a:lnTo>
                  <a:lnTo>
                    <a:pt x="298" y="0"/>
                  </a:lnTo>
                  <a:lnTo>
                    <a:pt x="302" y="0"/>
                  </a:lnTo>
                  <a:lnTo>
                    <a:pt x="306" y="1"/>
                  </a:lnTo>
                  <a:lnTo>
                    <a:pt x="309" y="3"/>
                  </a:lnTo>
                  <a:lnTo>
                    <a:pt x="311" y="6"/>
                  </a:lnTo>
                  <a:lnTo>
                    <a:pt x="317" y="12"/>
                  </a:lnTo>
                  <a:lnTo>
                    <a:pt x="320" y="18"/>
                  </a:lnTo>
                  <a:lnTo>
                    <a:pt x="321" y="26"/>
                  </a:lnTo>
                  <a:lnTo>
                    <a:pt x="321" y="33"/>
                  </a:lnTo>
                  <a:lnTo>
                    <a:pt x="319" y="39"/>
                  </a:lnTo>
                  <a:lnTo>
                    <a:pt x="315" y="44"/>
                  </a:lnTo>
                  <a:lnTo>
                    <a:pt x="308" y="52"/>
                  </a:lnTo>
                  <a:lnTo>
                    <a:pt x="301" y="58"/>
                  </a:lnTo>
                  <a:lnTo>
                    <a:pt x="294" y="64"/>
                  </a:lnTo>
                  <a:lnTo>
                    <a:pt x="286" y="69"/>
                  </a:lnTo>
                  <a:lnTo>
                    <a:pt x="270" y="78"/>
                  </a:lnTo>
                  <a:lnTo>
                    <a:pt x="255" y="85"/>
                  </a:lnTo>
                  <a:lnTo>
                    <a:pt x="238" y="91"/>
                  </a:lnTo>
                  <a:lnTo>
                    <a:pt x="220" y="95"/>
                  </a:lnTo>
                  <a:lnTo>
                    <a:pt x="203" y="98"/>
                  </a:lnTo>
                  <a:lnTo>
                    <a:pt x="184" y="100"/>
                  </a:lnTo>
                  <a:lnTo>
                    <a:pt x="148" y="101"/>
                  </a:lnTo>
                  <a:lnTo>
                    <a:pt x="110" y="100"/>
                  </a:lnTo>
                  <a:lnTo>
                    <a:pt x="74" y="99"/>
                  </a:lnTo>
                  <a:lnTo>
                    <a:pt x="38" y="100"/>
                  </a:lnTo>
                  <a:lnTo>
                    <a:pt x="38" y="93"/>
                  </a:lnTo>
                  <a:lnTo>
                    <a:pt x="36" y="86"/>
                  </a:lnTo>
                  <a:lnTo>
                    <a:pt x="33" y="81"/>
                  </a:lnTo>
                  <a:lnTo>
                    <a:pt x="30" y="75"/>
                  </a:lnTo>
                  <a:lnTo>
                    <a:pt x="21" y="66"/>
                  </a:lnTo>
                  <a:lnTo>
                    <a:pt x="13" y="57"/>
                  </a:lnTo>
                  <a:lnTo>
                    <a:pt x="9" y="53"/>
                  </a:lnTo>
                  <a:lnTo>
                    <a:pt x="6" y="49"/>
                  </a:lnTo>
                  <a:lnTo>
                    <a:pt x="3" y="44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27"/>
                  </a:lnTo>
                  <a:lnTo>
                    <a:pt x="5" y="23"/>
                  </a:lnTo>
                  <a:lnTo>
                    <a:pt x="8" y="19"/>
                  </a:lnTo>
                  <a:lnTo>
                    <a:pt x="12" y="17"/>
                  </a:lnTo>
                  <a:lnTo>
                    <a:pt x="18" y="16"/>
                  </a:lnTo>
                  <a:lnTo>
                    <a:pt x="25" y="16"/>
                  </a:lnTo>
                  <a:lnTo>
                    <a:pt x="33" y="16"/>
                  </a:lnTo>
                  <a:lnTo>
                    <a:pt x="41" y="16"/>
                  </a:lnTo>
                  <a:lnTo>
                    <a:pt x="48" y="17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7" name="Freeform 715"/>
            <p:cNvSpPr>
              <a:spLocks/>
            </p:cNvSpPr>
            <p:nvPr/>
          </p:nvSpPr>
          <p:spPr bwMode="auto">
            <a:xfrm>
              <a:off x="2470" y="1914"/>
              <a:ext cx="3" cy="6"/>
            </a:xfrm>
            <a:custGeom>
              <a:avLst/>
              <a:gdLst>
                <a:gd name="T0" fmla="*/ 0 w 61"/>
                <a:gd name="T1" fmla="*/ 0 h 94"/>
                <a:gd name="T2" fmla="*/ 0 w 61"/>
                <a:gd name="T3" fmla="*/ 0 h 94"/>
                <a:gd name="T4" fmla="*/ 0 w 61"/>
                <a:gd name="T5" fmla="*/ 0 h 94"/>
                <a:gd name="T6" fmla="*/ 0 w 61"/>
                <a:gd name="T7" fmla="*/ 0 h 94"/>
                <a:gd name="T8" fmla="*/ 0 w 61"/>
                <a:gd name="T9" fmla="*/ 0 h 94"/>
                <a:gd name="T10" fmla="*/ 0 w 61"/>
                <a:gd name="T11" fmla="*/ 0 h 94"/>
                <a:gd name="T12" fmla="*/ 0 w 61"/>
                <a:gd name="T13" fmla="*/ 0 h 94"/>
                <a:gd name="T14" fmla="*/ 0 w 61"/>
                <a:gd name="T15" fmla="*/ 0 h 94"/>
                <a:gd name="T16" fmla="*/ 0 w 61"/>
                <a:gd name="T17" fmla="*/ 0 h 94"/>
                <a:gd name="T18" fmla="*/ 0 w 61"/>
                <a:gd name="T19" fmla="*/ 0 h 94"/>
                <a:gd name="T20" fmla="*/ 0 w 61"/>
                <a:gd name="T21" fmla="*/ 0 h 94"/>
                <a:gd name="T22" fmla="*/ 0 w 61"/>
                <a:gd name="T23" fmla="*/ 0 h 94"/>
                <a:gd name="T24" fmla="*/ 0 w 61"/>
                <a:gd name="T25" fmla="*/ 0 h 94"/>
                <a:gd name="T26" fmla="*/ 0 w 61"/>
                <a:gd name="T27" fmla="*/ 0 h 94"/>
                <a:gd name="T28" fmla="*/ 0 w 61"/>
                <a:gd name="T29" fmla="*/ 0 h 94"/>
                <a:gd name="T30" fmla="*/ 0 w 61"/>
                <a:gd name="T31" fmla="*/ 0 h 94"/>
                <a:gd name="T32" fmla="*/ 0 w 61"/>
                <a:gd name="T33" fmla="*/ 0 h 94"/>
                <a:gd name="T34" fmla="*/ 0 w 61"/>
                <a:gd name="T35" fmla="*/ 0 h 94"/>
                <a:gd name="T36" fmla="*/ 0 w 61"/>
                <a:gd name="T37" fmla="*/ 0 h 94"/>
                <a:gd name="T38" fmla="*/ 0 w 61"/>
                <a:gd name="T39" fmla="*/ 0 h 94"/>
                <a:gd name="T40" fmla="*/ 0 w 61"/>
                <a:gd name="T41" fmla="*/ 0 h 94"/>
                <a:gd name="T42" fmla="*/ 0 w 61"/>
                <a:gd name="T43" fmla="*/ 0 h 94"/>
                <a:gd name="T44" fmla="*/ 0 w 61"/>
                <a:gd name="T45" fmla="*/ 0 h 94"/>
                <a:gd name="T46" fmla="*/ 0 w 61"/>
                <a:gd name="T47" fmla="*/ 0 h 94"/>
                <a:gd name="T48" fmla="*/ 0 w 61"/>
                <a:gd name="T49" fmla="*/ 0 h 94"/>
                <a:gd name="T50" fmla="*/ 0 w 61"/>
                <a:gd name="T51" fmla="*/ 0 h 94"/>
                <a:gd name="T52" fmla="*/ 0 w 61"/>
                <a:gd name="T53" fmla="*/ 0 h 94"/>
                <a:gd name="T54" fmla="*/ 0 w 61"/>
                <a:gd name="T55" fmla="*/ 0 h 94"/>
                <a:gd name="T56" fmla="*/ 0 w 61"/>
                <a:gd name="T57" fmla="*/ 0 h 94"/>
                <a:gd name="T58" fmla="*/ 0 w 61"/>
                <a:gd name="T59" fmla="*/ 0 h 94"/>
                <a:gd name="T60" fmla="*/ 0 w 61"/>
                <a:gd name="T61" fmla="*/ 0 h 94"/>
                <a:gd name="T62" fmla="*/ 0 w 61"/>
                <a:gd name="T63" fmla="*/ 0 h 94"/>
                <a:gd name="T64" fmla="*/ 0 w 61"/>
                <a:gd name="T65" fmla="*/ 0 h 94"/>
                <a:gd name="T66" fmla="*/ 0 w 61"/>
                <a:gd name="T67" fmla="*/ 0 h 94"/>
                <a:gd name="T68" fmla="*/ 0 w 61"/>
                <a:gd name="T69" fmla="*/ 0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"/>
                <a:gd name="T106" fmla="*/ 0 h 94"/>
                <a:gd name="T107" fmla="*/ 61 w 61"/>
                <a:gd name="T108" fmla="*/ 94 h 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" h="94">
                  <a:moveTo>
                    <a:pt x="10" y="0"/>
                  </a:moveTo>
                  <a:lnTo>
                    <a:pt x="8" y="3"/>
                  </a:lnTo>
                  <a:lnTo>
                    <a:pt x="7" y="6"/>
                  </a:lnTo>
                  <a:lnTo>
                    <a:pt x="7" y="9"/>
                  </a:lnTo>
                  <a:lnTo>
                    <a:pt x="7" y="12"/>
                  </a:lnTo>
                  <a:lnTo>
                    <a:pt x="10" y="18"/>
                  </a:lnTo>
                  <a:lnTo>
                    <a:pt x="14" y="22"/>
                  </a:lnTo>
                  <a:lnTo>
                    <a:pt x="27" y="31"/>
                  </a:lnTo>
                  <a:lnTo>
                    <a:pt x="41" y="41"/>
                  </a:lnTo>
                  <a:lnTo>
                    <a:pt x="48" y="45"/>
                  </a:lnTo>
                  <a:lnTo>
                    <a:pt x="53" y="50"/>
                  </a:lnTo>
                  <a:lnTo>
                    <a:pt x="58" y="55"/>
                  </a:lnTo>
                  <a:lnTo>
                    <a:pt x="60" y="61"/>
                  </a:lnTo>
                  <a:lnTo>
                    <a:pt x="61" y="64"/>
                  </a:lnTo>
                  <a:lnTo>
                    <a:pt x="60" y="67"/>
                  </a:lnTo>
                  <a:lnTo>
                    <a:pt x="60" y="71"/>
                  </a:lnTo>
                  <a:lnTo>
                    <a:pt x="58" y="75"/>
                  </a:lnTo>
                  <a:lnTo>
                    <a:pt x="56" y="79"/>
                  </a:lnTo>
                  <a:lnTo>
                    <a:pt x="52" y="84"/>
                  </a:lnTo>
                  <a:lnTo>
                    <a:pt x="48" y="89"/>
                  </a:lnTo>
                  <a:lnTo>
                    <a:pt x="43" y="94"/>
                  </a:lnTo>
                  <a:lnTo>
                    <a:pt x="41" y="89"/>
                  </a:lnTo>
                  <a:lnTo>
                    <a:pt x="37" y="84"/>
                  </a:lnTo>
                  <a:lnTo>
                    <a:pt x="33" y="78"/>
                  </a:lnTo>
                  <a:lnTo>
                    <a:pt x="29" y="73"/>
                  </a:lnTo>
                  <a:lnTo>
                    <a:pt x="19" y="63"/>
                  </a:lnTo>
                  <a:lnTo>
                    <a:pt x="10" y="53"/>
                  </a:lnTo>
                  <a:lnTo>
                    <a:pt x="6" y="47"/>
                  </a:lnTo>
                  <a:lnTo>
                    <a:pt x="3" y="42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5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8" name="Freeform 716"/>
            <p:cNvSpPr>
              <a:spLocks/>
            </p:cNvSpPr>
            <p:nvPr/>
          </p:nvSpPr>
          <p:spPr bwMode="auto">
            <a:xfrm>
              <a:off x="2577" y="1832"/>
              <a:ext cx="12" cy="23"/>
            </a:xfrm>
            <a:custGeom>
              <a:avLst/>
              <a:gdLst>
                <a:gd name="T0" fmla="*/ 0 w 185"/>
                <a:gd name="T1" fmla="*/ 0 h 372"/>
                <a:gd name="T2" fmla="*/ 0 w 185"/>
                <a:gd name="T3" fmla="*/ 0 h 372"/>
                <a:gd name="T4" fmla="*/ 0 w 185"/>
                <a:gd name="T5" fmla="*/ 0 h 372"/>
                <a:gd name="T6" fmla="*/ 0 w 185"/>
                <a:gd name="T7" fmla="*/ 0 h 372"/>
                <a:gd name="T8" fmla="*/ 0 w 185"/>
                <a:gd name="T9" fmla="*/ 0 h 372"/>
                <a:gd name="T10" fmla="*/ 0 w 185"/>
                <a:gd name="T11" fmla="*/ 0 h 372"/>
                <a:gd name="T12" fmla="*/ 0 w 185"/>
                <a:gd name="T13" fmla="*/ 0 h 372"/>
                <a:gd name="T14" fmla="*/ 0 w 185"/>
                <a:gd name="T15" fmla="*/ 0 h 372"/>
                <a:gd name="T16" fmla="*/ 0 w 185"/>
                <a:gd name="T17" fmla="*/ 0 h 372"/>
                <a:gd name="T18" fmla="*/ 0 w 185"/>
                <a:gd name="T19" fmla="*/ 0 h 372"/>
                <a:gd name="T20" fmla="*/ 0 w 185"/>
                <a:gd name="T21" fmla="*/ 0 h 372"/>
                <a:gd name="T22" fmla="*/ 0 w 185"/>
                <a:gd name="T23" fmla="*/ 0 h 372"/>
                <a:gd name="T24" fmla="*/ 0 w 185"/>
                <a:gd name="T25" fmla="*/ 0 h 372"/>
                <a:gd name="T26" fmla="*/ 0 w 185"/>
                <a:gd name="T27" fmla="*/ 0 h 372"/>
                <a:gd name="T28" fmla="*/ 0 w 185"/>
                <a:gd name="T29" fmla="*/ 0 h 372"/>
                <a:gd name="T30" fmla="*/ 0 w 185"/>
                <a:gd name="T31" fmla="*/ 0 h 372"/>
                <a:gd name="T32" fmla="*/ 0 w 185"/>
                <a:gd name="T33" fmla="*/ 0 h 372"/>
                <a:gd name="T34" fmla="*/ 0 w 185"/>
                <a:gd name="T35" fmla="*/ 0 h 372"/>
                <a:gd name="T36" fmla="*/ 0 w 185"/>
                <a:gd name="T37" fmla="*/ 0 h 372"/>
                <a:gd name="T38" fmla="*/ 0 w 185"/>
                <a:gd name="T39" fmla="*/ 0 h 372"/>
                <a:gd name="T40" fmla="*/ 0 w 185"/>
                <a:gd name="T41" fmla="*/ 0 h 372"/>
                <a:gd name="T42" fmla="*/ 0 w 185"/>
                <a:gd name="T43" fmla="*/ 0 h 372"/>
                <a:gd name="T44" fmla="*/ 0 w 185"/>
                <a:gd name="T45" fmla="*/ 0 h 372"/>
                <a:gd name="T46" fmla="*/ 0 w 185"/>
                <a:gd name="T47" fmla="*/ 0 h 372"/>
                <a:gd name="T48" fmla="*/ 0 w 185"/>
                <a:gd name="T49" fmla="*/ 0 h 372"/>
                <a:gd name="T50" fmla="*/ 0 w 185"/>
                <a:gd name="T51" fmla="*/ 0 h 372"/>
                <a:gd name="T52" fmla="*/ 0 w 185"/>
                <a:gd name="T53" fmla="*/ 0 h 372"/>
                <a:gd name="T54" fmla="*/ 0 w 185"/>
                <a:gd name="T55" fmla="*/ 0 h 372"/>
                <a:gd name="T56" fmla="*/ 0 w 185"/>
                <a:gd name="T57" fmla="*/ 0 h 372"/>
                <a:gd name="T58" fmla="*/ 0 w 185"/>
                <a:gd name="T59" fmla="*/ 0 h 372"/>
                <a:gd name="T60" fmla="*/ 0 w 185"/>
                <a:gd name="T61" fmla="*/ 0 h 372"/>
                <a:gd name="T62" fmla="*/ 0 w 185"/>
                <a:gd name="T63" fmla="*/ 0 h 372"/>
                <a:gd name="T64" fmla="*/ 0 w 185"/>
                <a:gd name="T65" fmla="*/ 0 h 372"/>
                <a:gd name="T66" fmla="*/ 0 w 185"/>
                <a:gd name="T67" fmla="*/ 0 h 372"/>
                <a:gd name="T68" fmla="*/ 0 w 185"/>
                <a:gd name="T69" fmla="*/ 0 h 372"/>
                <a:gd name="T70" fmla="*/ 0 w 185"/>
                <a:gd name="T71" fmla="*/ 0 h 372"/>
                <a:gd name="T72" fmla="*/ 0 w 185"/>
                <a:gd name="T73" fmla="*/ 0 h 37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5"/>
                <a:gd name="T112" fmla="*/ 0 h 372"/>
                <a:gd name="T113" fmla="*/ 185 w 185"/>
                <a:gd name="T114" fmla="*/ 372 h 37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5" h="372">
                  <a:moveTo>
                    <a:pt x="119" y="5"/>
                  </a:moveTo>
                  <a:lnTo>
                    <a:pt x="107" y="14"/>
                  </a:lnTo>
                  <a:lnTo>
                    <a:pt x="94" y="22"/>
                  </a:lnTo>
                  <a:lnTo>
                    <a:pt x="84" y="30"/>
                  </a:lnTo>
                  <a:lnTo>
                    <a:pt x="74" y="39"/>
                  </a:lnTo>
                  <a:lnTo>
                    <a:pt x="64" y="49"/>
                  </a:lnTo>
                  <a:lnTo>
                    <a:pt x="54" y="60"/>
                  </a:lnTo>
                  <a:lnTo>
                    <a:pt x="46" y="70"/>
                  </a:lnTo>
                  <a:lnTo>
                    <a:pt x="39" y="81"/>
                  </a:lnTo>
                  <a:lnTo>
                    <a:pt x="32" y="92"/>
                  </a:lnTo>
                  <a:lnTo>
                    <a:pt x="25" y="105"/>
                  </a:lnTo>
                  <a:lnTo>
                    <a:pt x="20" y="117"/>
                  </a:lnTo>
                  <a:lnTo>
                    <a:pt x="14" y="129"/>
                  </a:lnTo>
                  <a:lnTo>
                    <a:pt x="10" y="142"/>
                  </a:lnTo>
                  <a:lnTo>
                    <a:pt x="6" y="154"/>
                  </a:lnTo>
                  <a:lnTo>
                    <a:pt x="3" y="167"/>
                  </a:lnTo>
                  <a:lnTo>
                    <a:pt x="1" y="181"/>
                  </a:lnTo>
                  <a:lnTo>
                    <a:pt x="0" y="193"/>
                  </a:lnTo>
                  <a:lnTo>
                    <a:pt x="0" y="206"/>
                  </a:lnTo>
                  <a:lnTo>
                    <a:pt x="0" y="219"/>
                  </a:lnTo>
                  <a:lnTo>
                    <a:pt x="1" y="232"/>
                  </a:lnTo>
                  <a:lnTo>
                    <a:pt x="3" y="245"/>
                  </a:lnTo>
                  <a:lnTo>
                    <a:pt x="5" y="257"/>
                  </a:lnTo>
                  <a:lnTo>
                    <a:pt x="9" y="271"/>
                  </a:lnTo>
                  <a:lnTo>
                    <a:pt x="13" y="283"/>
                  </a:lnTo>
                  <a:lnTo>
                    <a:pt x="18" y="295"/>
                  </a:lnTo>
                  <a:lnTo>
                    <a:pt x="25" y="307"/>
                  </a:lnTo>
                  <a:lnTo>
                    <a:pt x="32" y="319"/>
                  </a:lnTo>
                  <a:lnTo>
                    <a:pt x="39" y="330"/>
                  </a:lnTo>
                  <a:lnTo>
                    <a:pt x="48" y="341"/>
                  </a:lnTo>
                  <a:lnTo>
                    <a:pt x="57" y="352"/>
                  </a:lnTo>
                  <a:lnTo>
                    <a:pt x="69" y="362"/>
                  </a:lnTo>
                  <a:lnTo>
                    <a:pt x="80" y="371"/>
                  </a:lnTo>
                  <a:lnTo>
                    <a:pt x="83" y="372"/>
                  </a:lnTo>
                  <a:lnTo>
                    <a:pt x="87" y="371"/>
                  </a:lnTo>
                  <a:lnTo>
                    <a:pt x="93" y="369"/>
                  </a:lnTo>
                  <a:lnTo>
                    <a:pt x="99" y="366"/>
                  </a:lnTo>
                  <a:lnTo>
                    <a:pt x="106" y="362"/>
                  </a:lnTo>
                  <a:lnTo>
                    <a:pt x="111" y="358"/>
                  </a:lnTo>
                  <a:lnTo>
                    <a:pt x="116" y="354"/>
                  </a:lnTo>
                  <a:lnTo>
                    <a:pt x="119" y="349"/>
                  </a:lnTo>
                  <a:lnTo>
                    <a:pt x="124" y="339"/>
                  </a:lnTo>
                  <a:lnTo>
                    <a:pt x="128" y="330"/>
                  </a:lnTo>
                  <a:lnTo>
                    <a:pt x="132" y="320"/>
                  </a:lnTo>
                  <a:lnTo>
                    <a:pt x="135" y="311"/>
                  </a:lnTo>
                  <a:lnTo>
                    <a:pt x="140" y="290"/>
                  </a:lnTo>
                  <a:lnTo>
                    <a:pt x="143" y="270"/>
                  </a:lnTo>
                  <a:lnTo>
                    <a:pt x="145" y="249"/>
                  </a:lnTo>
                  <a:lnTo>
                    <a:pt x="145" y="229"/>
                  </a:lnTo>
                  <a:lnTo>
                    <a:pt x="144" y="207"/>
                  </a:lnTo>
                  <a:lnTo>
                    <a:pt x="144" y="187"/>
                  </a:lnTo>
                  <a:lnTo>
                    <a:pt x="144" y="165"/>
                  </a:lnTo>
                  <a:lnTo>
                    <a:pt x="144" y="145"/>
                  </a:lnTo>
                  <a:lnTo>
                    <a:pt x="145" y="124"/>
                  </a:lnTo>
                  <a:lnTo>
                    <a:pt x="148" y="104"/>
                  </a:lnTo>
                  <a:lnTo>
                    <a:pt x="151" y="93"/>
                  </a:lnTo>
                  <a:lnTo>
                    <a:pt x="153" y="84"/>
                  </a:lnTo>
                  <a:lnTo>
                    <a:pt x="157" y="74"/>
                  </a:lnTo>
                  <a:lnTo>
                    <a:pt x="161" y="65"/>
                  </a:lnTo>
                  <a:lnTo>
                    <a:pt x="166" y="56"/>
                  </a:lnTo>
                  <a:lnTo>
                    <a:pt x="171" y="46"/>
                  </a:lnTo>
                  <a:lnTo>
                    <a:pt x="177" y="37"/>
                  </a:lnTo>
                  <a:lnTo>
                    <a:pt x="185" y="28"/>
                  </a:lnTo>
                  <a:lnTo>
                    <a:pt x="177" y="23"/>
                  </a:lnTo>
                  <a:lnTo>
                    <a:pt x="170" y="18"/>
                  </a:lnTo>
                  <a:lnTo>
                    <a:pt x="163" y="11"/>
                  </a:lnTo>
                  <a:lnTo>
                    <a:pt x="156" y="6"/>
                  </a:lnTo>
                  <a:lnTo>
                    <a:pt x="152" y="4"/>
                  </a:lnTo>
                  <a:lnTo>
                    <a:pt x="149" y="2"/>
                  </a:lnTo>
                  <a:lnTo>
                    <a:pt x="145" y="1"/>
                  </a:lnTo>
                  <a:lnTo>
                    <a:pt x="139" y="0"/>
                  </a:lnTo>
                  <a:lnTo>
                    <a:pt x="135" y="0"/>
                  </a:lnTo>
                  <a:lnTo>
                    <a:pt x="130" y="1"/>
                  </a:lnTo>
                  <a:lnTo>
                    <a:pt x="124" y="3"/>
                  </a:lnTo>
                  <a:lnTo>
                    <a:pt x="119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49" name="Freeform 717"/>
            <p:cNvSpPr>
              <a:spLocks/>
            </p:cNvSpPr>
            <p:nvPr/>
          </p:nvSpPr>
          <p:spPr bwMode="auto">
            <a:xfrm>
              <a:off x="2505" y="1821"/>
              <a:ext cx="9" cy="9"/>
            </a:xfrm>
            <a:custGeom>
              <a:avLst/>
              <a:gdLst>
                <a:gd name="T0" fmla="*/ 0 w 133"/>
                <a:gd name="T1" fmla="*/ 0 h 144"/>
                <a:gd name="T2" fmla="*/ 0 w 133"/>
                <a:gd name="T3" fmla="*/ 0 h 144"/>
                <a:gd name="T4" fmla="*/ 0 w 133"/>
                <a:gd name="T5" fmla="*/ 0 h 144"/>
                <a:gd name="T6" fmla="*/ 0 w 133"/>
                <a:gd name="T7" fmla="*/ 0 h 144"/>
                <a:gd name="T8" fmla="*/ 0 w 133"/>
                <a:gd name="T9" fmla="*/ 0 h 144"/>
                <a:gd name="T10" fmla="*/ 0 w 133"/>
                <a:gd name="T11" fmla="*/ 0 h 144"/>
                <a:gd name="T12" fmla="*/ 0 w 133"/>
                <a:gd name="T13" fmla="*/ 0 h 144"/>
                <a:gd name="T14" fmla="*/ 0 w 133"/>
                <a:gd name="T15" fmla="*/ 0 h 144"/>
                <a:gd name="T16" fmla="*/ 0 w 133"/>
                <a:gd name="T17" fmla="*/ 0 h 144"/>
                <a:gd name="T18" fmla="*/ 0 w 133"/>
                <a:gd name="T19" fmla="*/ 0 h 144"/>
                <a:gd name="T20" fmla="*/ 0 w 133"/>
                <a:gd name="T21" fmla="*/ 0 h 144"/>
                <a:gd name="T22" fmla="*/ 0 w 133"/>
                <a:gd name="T23" fmla="*/ 0 h 144"/>
                <a:gd name="T24" fmla="*/ 0 w 133"/>
                <a:gd name="T25" fmla="*/ 0 h 144"/>
                <a:gd name="T26" fmla="*/ 0 w 133"/>
                <a:gd name="T27" fmla="*/ 0 h 144"/>
                <a:gd name="T28" fmla="*/ 0 w 133"/>
                <a:gd name="T29" fmla="*/ 0 h 144"/>
                <a:gd name="T30" fmla="*/ 0 w 133"/>
                <a:gd name="T31" fmla="*/ 0 h 144"/>
                <a:gd name="T32" fmla="*/ 0 w 133"/>
                <a:gd name="T33" fmla="*/ 0 h 144"/>
                <a:gd name="T34" fmla="*/ 0 w 133"/>
                <a:gd name="T35" fmla="*/ 0 h 144"/>
                <a:gd name="T36" fmla="*/ 0 w 133"/>
                <a:gd name="T37" fmla="*/ 0 h 144"/>
                <a:gd name="T38" fmla="*/ 0 w 133"/>
                <a:gd name="T39" fmla="*/ 0 h 144"/>
                <a:gd name="T40" fmla="*/ 0 w 133"/>
                <a:gd name="T41" fmla="*/ 0 h 144"/>
                <a:gd name="T42" fmla="*/ 0 w 133"/>
                <a:gd name="T43" fmla="*/ 0 h 144"/>
                <a:gd name="T44" fmla="*/ 0 w 133"/>
                <a:gd name="T45" fmla="*/ 0 h 144"/>
                <a:gd name="T46" fmla="*/ 0 w 133"/>
                <a:gd name="T47" fmla="*/ 0 h 144"/>
                <a:gd name="T48" fmla="*/ 0 w 133"/>
                <a:gd name="T49" fmla="*/ 0 h 144"/>
                <a:gd name="T50" fmla="*/ 0 w 133"/>
                <a:gd name="T51" fmla="*/ 0 h 1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3"/>
                <a:gd name="T79" fmla="*/ 0 h 144"/>
                <a:gd name="T80" fmla="*/ 133 w 133"/>
                <a:gd name="T81" fmla="*/ 144 h 1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3" h="144">
                  <a:moveTo>
                    <a:pt x="50" y="17"/>
                  </a:moveTo>
                  <a:lnTo>
                    <a:pt x="39" y="30"/>
                  </a:lnTo>
                  <a:lnTo>
                    <a:pt x="28" y="43"/>
                  </a:lnTo>
                  <a:lnTo>
                    <a:pt x="18" y="59"/>
                  </a:lnTo>
                  <a:lnTo>
                    <a:pt x="11" y="74"/>
                  </a:lnTo>
                  <a:lnTo>
                    <a:pt x="8" y="82"/>
                  </a:lnTo>
                  <a:lnTo>
                    <a:pt x="5" y="90"/>
                  </a:lnTo>
                  <a:lnTo>
                    <a:pt x="3" y="99"/>
                  </a:lnTo>
                  <a:lnTo>
                    <a:pt x="1" y="108"/>
                  </a:lnTo>
                  <a:lnTo>
                    <a:pt x="0" y="117"/>
                  </a:lnTo>
                  <a:lnTo>
                    <a:pt x="0" y="125"/>
                  </a:lnTo>
                  <a:lnTo>
                    <a:pt x="0" y="134"/>
                  </a:lnTo>
                  <a:lnTo>
                    <a:pt x="1" y="144"/>
                  </a:lnTo>
                  <a:lnTo>
                    <a:pt x="9" y="137"/>
                  </a:lnTo>
                  <a:lnTo>
                    <a:pt x="18" y="128"/>
                  </a:lnTo>
                  <a:lnTo>
                    <a:pt x="26" y="119"/>
                  </a:lnTo>
                  <a:lnTo>
                    <a:pt x="34" y="110"/>
                  </a:lnTo>
                  <a:lnTo>
                    <a:pt x="48" y="90"/>
                  </a:lnTo>
                  <a:lnTo>
                    <a:pt x="62" y="70"/>
                  </a:lnTo>
                  <a:lnTo>
                    <a:pt x="78" y="50"/>
                  </a:lnTo>
                  <a:lnTo>
                    <a:pt x="94" y="31"/>
                  </a:lnTo>
                  <a:lnTo>
                    <a:pt x="102" y="23"/>
                  </a:lnTo>
                  <a:lnTo>
                    <a:pt x="113" y="15"/>
                  </a:lnTo>
                  <a:lnTo>
                    <a:pt x="123" y="6"/>
                  </a:lnTo>
                  <a:lnTo>
                    <a:pt x="133" y="0"/>
                  </a:lnTo>
                  <a:lnTo>
                    <a:pt x="50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0" name="Freeform 718"/>
            <p:cNvSpPr>
              <a:spLocks/>
            </p:cNvSpPr>
            <p:nvPr/>
          </p:nvSpPr>
          <p:spPr bwMode="auto">
            <a:xfrm>
              <a:off x="2516" y="1768"/>
              <a:ext cx="18" cy="10"/>
            </a:xfrm>
            <a:custGeom>
              <a:avLst/>
              <a:gdLst>
                <a:gd name="T0" fmla="*/ 0 w 289"/>
                <a:gd name="T1" fmla="*/ 0 h 163"/>
                <a:gd name="T2" fmla="*/ 0 w 289"/>
                <a:gd name="T3" fmla="*/ 0 h 163"/>
                <a:gd name="T4" fmla="*/ 0 w 289"/>
                <a:gd name="T5" fmla="*/ 0 h 163"/>
                <a:gd name="T6" fmla="*/ 0 w 289"/>
                <a:gd name="T7" fmla="*/ 0 h 163"/>
                <a:gd name="T8" fmla="*/ 0 w 289"/>
                <a:gd name="T9" fmla="*/ 0 h 163"/>
                <a:gd name="T10" fmla="*/ 0 w 289"/>
                <a:gd name="T11" fmla="*/ 0 h 163"/>
                <a:gd name="T12" fmla="*/ 0 w 289"/>
                <a:gd name="T13" fmla="*/ 0 h 163"/>
                <a:gd name="T14" fmla="*/ 0 w 289"/>
                <a:gd name="T15" fmla="*/ 0 h 163"/>
                <a:gd name="T16" fmla="*/ 0 w 289"/>
                <a:gd name="T17" fmla="*/ 0 h 163"/>
                <a:gd name="T18" fmla="*/ 0 w 289"/>
                <a:gd name="T19" fmla="*/ 0 h 163"/>
                <a:gd name="T20" fmla="*/ 0 w 289"/>
                <a:gd name="T21" fmla="*/ 0 h 163"/>
                <a:gd name="T22" fmla="*/ 0 w 289"/>
                <a:gd name="T23" fmla="*/ 0 h 163"/>
                <a:gd name="T24" fmla="*/ 0 w 289"/>
                <a:gd name="T25" fmla="*/ 0 h 163"/>
                <a:gd name="T26" fmla="*/ 0 w 289"/>
                <a:gd name="T27" fmla="*/ 0 h 163"/>
                <a:gd name="T28" fmla="*/ 0 w 289"/>
                <a:gd name="T29" fmla="*/ 0 h 163"/>
                <a:gd name="T30" fmla="*/ 0 w 289"/>
                <a:gd name="T31" fmla="*/ 0 h 163"/>
                <a:gd name="T32" fmla="*/ 0 w 289"/>
                <a:gd name="T33" fmla="*/ 0 h 163"/>
                <a:gd name="T34" fmla="*/ 0 w 289"/>
                <a:gd name="T35" fmla="*/ 0 h 163"/>
                <a:gd name="T36" fmla="*/ 0 w 289"/>
                <a:gd name="T37" fmla="*/ 0 h 163"/>
                <a:gd name="T38" fmla="*/ 0 w 289"/>
                <a:gd name="T39" fmla="*/ 0 h 163"/>
                <a:gd name="T40" fmla="*/ 0 w 289"/>
                <a:gd name="T41" fmla="*/ 0 h 163"/>
                <a:gd name="T42" fmla="*/ 0 w 289"/>
                <a:gd name="T43" fmla="*/ 0 h 163"/>
                <a:gd name="T44" fmla="*/ 0 w 289"/>
                <a:gd name="T45" fmla="*/ 0 h 163"/>
                <a:gd name="T46" fmla="*/ 0 w 289"/>
                <a:gd name="T47" fmla="*/ 0 h 163"/>
                <a:gd name="T48" fmla="*/ 0 w 289"/>
                <a:gd name="T49" fmla="*/ 0 h 163"/>
                <a:gd name="T50" fmla="*/ 0 w 289"/>
                <a:gd name="T51" fmla="*/ 0 h 163"/>
                <a:gd name="T52" fmla="*/ 0 w 289"/>
                <a:gd name="T53" fmla="*/ 0 h 163"/>
                <a:gd name="T54" fmla="*/ 0 w 289"/>
                <a:gd name="T55" fmla="*/ 0 h 163"/>
                <a:gd name="T56" fmla="*/ 0 w 289"/>
                <a:gd name="T57" fmla="*/ 0 h 163"/>
                <a:gd name="T58" fmla="*/ 0 w 289"/>
                <a:gd name="T59" fmla="*/ 0 h 163"/>
                <a:gd name="T60" fmla="*/ 0 w 289"/>
                <a:gd name="T61" fmla="*/ 0 h 163"/>
                <a:gd name="T62" fmla="*/ 0 w 289"/>
                <a:gd name="T63" fmla="*/ 0 h 163"/>
                <a:gd name="T64" fmla="*/ 0 w 289"/>
                <a:gd name="T65" fmla="*/ 0 h 163"/>
                <a:gd name="T66" fmla="*/ 0 w 289"/>
                <a:gd name="T67" fmla="*/ 0 h 163"/>
                <a:gd name="T68" fmla="*/ 0 w 289"/>
                <a:gd name="T69" fmla="*/ 0 h 163"/>
                <a:gd name="T70" fmla="*/ 0 w 289"/>
                <a:gd name="T71" fmla="*/ 0 h 163"/>
                <a:gd name="T72" fmla="*/ 0 w 289"/>
                <a:gd name="T73" fmla="*/ 0 h 163"/>
                <a:gd name="T74" fmla="*/ 0 w 289"/>
                <a:gd name="T75" fmla="*/ 0 h 163"/>
                <a:gd name="T76" fmla="*/ 0 w 289"/>
                <a:gd name="T77" fmla="*/ 0 h 163"/>
                <a:gd name="T78" fmla="*/ 0 w 289"/>
                <a:gd name="T79" fmla="*/ 0 h 163"/>
                <a:gd name="T80" fmla="*/ 0 w 289"/>
                <a:gd name="T81" fmla="*/ 0 h 163"/>
                <a:gd name="T82" fmla="*/ 0 w 289"/>
                <a:gd name="T83" fmla="*/ 0 h 163"/>
                <a:gd name="T84" fmla="*/ 0 w 289"/>
                <a:gd name="T85" fmla="*/ 0 h 163"/>
                <a:gd name="T86" fmla="*/ 0 w 289"/>
                <a:gd name="T87" fmla="*/ 0 h 163"/>
                <a:gd name="T88" fmla="*/ 0 w 289"/>
                <a:gd name="T89" fmla="*/ 0 h 163"/>
                <a:gd name="T90" fmla="*/ 0 w 289"/>
                <a:gd name="T91" fmla="*/ 0 h 163"/>
                <a:gd name="T92" fmla="*/ 0 w 289"/>
                <a:gd name="T93" fmla="*/ 0 h 163"/>
                <a:gd name="T94" fmla="*/ 0 w 289"/>
                <a:gd name="T95" fmla="*/ 0 h 163"/>
                <a:gd name="T96" fmla="*/ 0 w 289"/>
                <a:gd name="T97" fmla="*/ 0 h 163"/>
                <a:gd name="T98" fmla="*/ 0 w 289"/>
                <a:gd name="T99" fmla="*/ 0 h 163"/>
                <a:gd name="T100" fmla="*/ 0 w 289"/>
                <a:gd name="T101" fmla="*/ 0 h 163"/>
                <a:gd name="T102" fmla="*/ 0 w 289"/>
                <a:gd name="T103" fmla="*/ 0 h 163"/>
                <a:gd name="T104" fmla="*/ 0 w 289"/>
                <a:gd name="T105" fmla="*/ 0 h 163"/>
                <a:gd name="T106" fmla="*/ 0 w 289"/>
                <a:gd name="T107" fmla="*/ 0 h 163"/>
                <a:gd name="T108" fmla="*/ 0 w 289"/>
                <a:gd name="T109" fmla="*/ 0 h 16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89"/>
                <a:gd name="T166" fmla="*/ 0 h 163"/>
                <a:gd name="T167" fmla="*/ 289 w 289"/>
                <a:gd name="T168" fmla="*/ 163 h 16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89" h="163">
                  <a:moveTo>
                    <a:pt x="156" y="12"/>
                  </a:moveTo>
                  <a:lnTo>
                    <a:pt x="134" y="16"/>
                  </a:lnTo>
                  <a:lnTo>
                    <a:pt x="114" y="20"/>
                  </a:lnTo>
                  <a:lnTo>
                    <a:pt x="92" y="24"/>
                  </a:lnTo>
                  <a:lnTo>
                    <a:pt x="73" y="30"/>
                  </a:lnTo>
                  <a:lnTo>
                    <a:pt x="63" y="33"/>
                  </a:lnTo>
                  <a:lnTo>
                    <a:pt x="53" y="36"/>
                  </a:lnTo>
                  <a:lnTo>
                    <a:pt x="44" y="40"/>
                  </a:lnTo>
                  <a:lnTo>
                    <a:pt x="36" y="44"/>
                  </a:lnTo>
                  <a:lnTo>
                    <a:pt x="28" y="49"/>
                  </a:lnTo>
                  <a:lnTo>
                    <a:pt x="20" y="55"/>
                  </a:lnTo>
                  <a:lnTo>
                    <a:pt x="12" y="61"/>
                  </a:lnTo>
                  <a:lnTo>
                    <a:pt x="6" y="67"/>
                  </a:lnTo>
                  <a:lnTo>
                    <a:pt x="3" y="75"/>
                  </a:lnTo>
                  <a:lnTo>
                    <a:pt x="1" y="82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3" y="116"/>
                  </a:lnTo>
                  <a:lnTo>
                    <a:pt x="6" y="124"/>
                  </a:lnTo>
                  <a:lnTo>
                    <a:pt x="9" y="132"/>
                  </a:lnTo>
                  <a:lnTo>
                    <a:pt x="13" y="139"/>
                  </a:lnTo>
                  <a:lnTo>
                    <a:pt x="19" y="145"/>
                  </a:lnTo>
                  <a:lnTo>
                    <a:pt x="24" y="151"/>
                  </a:lnTo>
                  <a:lnTo>
                    <a:pt x="29" y="157"/>
                  </a:lnTo>
                  <a:lnTo>
                    <a:pt x="34" y="161"/>
                  </a:lnTo>
                  <a:lnTo>
                    <a:pt x="40" y="163"/>
                  </a:lnTo>
                  <a:lnTo>
                    <a:pt x="45" y="163"/>
                  </a:lnTo>
                  <a:lnTo>
                    <a:pt x="50" y="162"/>
                  </a:lnTo>
                  <a:lnTo>
                    <a:pt x="65" y="157"/>
                  </a:lnTo>
                  <a:lnTo>
                    <a:pt x="79" y="149"/>
                  </a:lnTo>
                  <a:lnTo>
                    <a:pt x="92" y="141"/>
                  </a:lnTo>
                  <a:lnTo>
                    <a:pt x="106" y="133"/>
                  </a:lnTo>
                  <a:lnTo>
                    <a:pt x="132" y="114"/>
                  </a:lnTo>
                  <a:lnTo>
                    <a:pt x="159" y="93"/>
                  </a:lnTo>
                  <a:lnTo>
                    <a:pt x="173" y="84"/>
                  </a:lnTo>
                  <a:lnTo>
                    <a:pt x="188" y="74"/>
                  </a:lnTo>
                  <a:lnTo>
                    <a:pt x="202" y="64"/>
                  </a:lnTo>
                  <a:lnTo>
                    <a:pt x="218" y="55"/>
                  </a:lnTo>
                  <a:lnTo>
                    <a:pt x="234" y="47"/>
                  </a:lnTo>
                  <a:lnTo>
                    <a:pt x="251" y="40"/>
                  </a:lnTo>
                  <a:lnTo>
                    <a:pt x="270" y="34"/>
                  </a:lnTo>
                  <a:lnTo>
                    <a:pt x="289" y="30"/>
                  </a:lnTo>
                  <a:lnTo>
                    <a:pt x="282" y="21"/>
                  </a:lnTo>
                  <a:lnTo>
                    <a:pt x="275" y="15"/>
                  </a:lnTo>
                  <a:lnTo>
                    <a:pt x="268" y="10"/>
                  </a:lnTo>
                  <a:lnTo>
                    <a:pt x="261" y="6"/>
                  </a:lnTo>
                  <a:lnTo>
                    <a:pt x="252" y="3"/>
                  </a:lnTo>
                  <a:lnTo>
                    <a:pt x="244" y="2"/>
                  </a:lnTo>
                  <a:lnTo>
                    <a:pt x="235" y="0"/>
                  </a:lnTo>
                  <a:lnTo>
                    <a:pt x="227" y="0"/>
                  </a:lnTo>
                  <a:lnTo>
                    <a:pt x="208" y="1"/>
                  </a:lnTo>
                  <a:lnTo>
                    <a:pt x="191" y="4"/>
                  </a:lnTo>
                  <a:lnTo>
                    <a:pt x="173" y="8"/>
                  </a:lnTo>
                  <a:lnTo>
                    <a:pt x="156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1" name="Freeform 719"/>
            <p:cNvSpPr>
              <a:spLocks/>
            </p:cNvSpPr>
            <p:nvPr/>
          </p:nvSpPr>
          <p:spPr bwMode="auto">
            <a:xfrm>
              <a:off x="2453" y="1733"/>
              <a:ext cx="10" cy="16"/>
            </a:xfrm>
            <a:custGeom>
              <a:avLst/>
              <a:gdLst>
                <a:gd name="T0" fmla="*/ 0 w 170"/>
                <a:gd name="T1" fmla="*/ 0 h 260"/>
                <a:gd name="T2" fmla="*/ 0 w 170"/>
                <a:gd name="T3" fmla="*/ 0 h 260"/>
                <a:gd name="T4" fmla="*/ 0 w 170"/>
                <a:gd name="T5" fmla="*/ 0 h 260"/>
                <a:gd name="T6" fmla="*/ 0 w 170"/>
                <a:gd name="T7" fmla="*/ 0 h 260"/>
                <a:gd name="T8" fmla="*/ 0 w 170"/>
                <a:gd name="T9" fmla="*/ 0 h 260"/>
                <a:gd name="T10" fmla="*/ 0 w 170"/>
                <a:gd name="T11" fmla="*/ 0 h 260"/>
                <a:gd name="T12" fmla="*/ 0 w 170"/>
                <a:gd name="T13" fmla="*/ 0 h 260"/>
                <a:gd name="T14" fmla="*/ 0 w 170"/>
                <a:gd name="T15" fmla="*/ 0 h 260"/>
                <a:gd name="T16" fmla="*/ 0 w 170"/>
                <a:gd name="T17" fmla="*/ 0 h 260"/>
                <a:gd name="T18" fmla="*/ 0 w 170"/>
                <a:gd name="T19" fmla="*/ 0 h 260"/>
                <a:gd name="T20" fmla="*/ 0 w 170"/>
                <a:gd name="T21" fmla="*/ 0 h 260"/>
                <a:gd name="T22" fmla="*/ 0 w 170"/>
                <a:gd name="T23" fmla="*/ 0 h 260"/>
                <a:gd name="T24" fmla="*/ 0 w 170"/>
                <a:gd name="T25" fmla="*/ 0 h 260"/>
                <a:gd name="T26" fmla="*/ 0 w 170"/>
                <a:gd name="T27" fmla="*/ 0 h 260"/>
                <a:gd name="T28" fmla="*/ 0 w 170"/>
                <a:gd name="T29" fmla="*/ 0 h 260"/>
                <a:gd name="T30" fmla="*/ 0 w 170"/>
                <a:gd name="T31" fmla="*/ 0 h 260"/>
                <a:gd name="T32" fmla="*/ 0 w 170"/>
                <a:gd name="T33" fmla="*/ 0 h 260"/>
                <a:gd name="T34" fmla="*/ 0 w 170"/>
                <a:gd name="T35" fmla="*/ 0 h 260"/>
                <a:gd name="T36" fmla="*/ 0 w 170"/>
                <a:gd name="T37" fmla="*/ 0 h 260"/>
                <a:gd name="T38" fmla="*/ 0 w 170"/>
                <a:gd name="T39" fmla="*/ 0 h 260"/>
                <a:gd name="T40" fmla="*/ 0 w 170"/>
                <a:gd name="T41" fmla="*/ 0 h 260"/>
                <a:gd name="T42" fmla="*/ 0 w 170"/>
                <a:gd name="T43" fmla="*/ 0 h 260"/>
                <a:gd name="T44" fmla="*/ 0 w 170"/>
                <a:gd name="T45" fmla="*/ 0 h 260"/>
                <a:gd name="T46" fmla="*/ 0 w 170"/>
                <a:gd name="T47" fmla="*/ 0 h 260"/>
                <a:gd name="T48" fmla="*/ 0 w 170"/>
                <a:gd name="T49" fmla="*/ 0 h 260"/>
                <a:gd name="T50" fmla="*/ 0 w 170"/>
                <a:gd name="T51" fmla="*/ 0 h 260"/>
                <a:gd name="T52" fmla="*/ 0 w 170"/>
                <a:gd name="T53" fmla="*/ 0 h 260"/>
                <a:gd name="T54" fmla="*/ 0 w 170"/>
                <a:gd name="T55" fmla="*/ 0 h 260"/>
                <a:gd name="T56" fmla="*/ 0 w 170"/>
                <a:gd name="T57" fmla="*/ 0 h 260"/>
                <a:gd name="T58" fmla="*/ 0 w 170"/>
                <a:gd name="T59" fmla="*/ 0 h 260"/>
                <a:gd name="T60" fmla="*/ 0 w 170"/>
                <a:gd name="T61" fmla="*/ 0 h 260"/>
                <a:gd name="T62" fmla="*/ 0 w 170"/>
                <a:gd name="T63" fmla="*/ 0 h 260"/>
                <a:gd name="T64" fmla="*/ 0 w 170"/>
                <a:gd name="T65" fmla="*/ 0 h 260"/>
                <a:gd name="T66" fmla="*/ 0 w 170"/>
                <a:gd name="T67" fmla="*/ 0 h 260"/>
                <a:gd name="T68" fmla="*/ 0 w 170"/>
                <a:gd name="T69" fmla="*/ 0 h 260"/>
                <a:gd name="T70" fmla="*/ 0 w 170"/>
                <a:gd name="T71" fmla="*/ 0 h 260"/>
                <a:gd name="T72" fmla="*/ 0 w 170"/>
                <a:gd name="T73" fmla="*/ 0 h 260"/>
                <a:gd name="T74" fmla="*/ 0 w 170"/>
                <a:gd name="T75" fmla="*/ 0 h 260"/>
                <a:gd name="T76" fmla="*/ 0 w 170"/>
                <a:gd name="T77" fmla="*/ 0 h 260"/>
                <a:gd name="T78" fmla="*/ 0 w 170"/>
                <a:gd name="T79" fmla="*/ 0 h 260"/>
                <a:gd name="T80" fmla="*/ 0 w 170"/>
                <a:gd name="T81" fmla="*/ 0 h 260"/>
                <a:gd name="T82" fmla="*/ 0 w 170"/>
                <a:gd name="T83" fmla="*/ 0 h 260"/>
                <a:gd name="T84" fmla="*/ 0 w 170"/>
                <a:gd name="T85" fmla="*/ 0 h 260"/>
                <a:gd name="T86" fmla="*/ 0 w 170"/>
                <a:gd name="T87" fmla="*/ 0 h 260"/>
                <a:gd name="T88" fmla="*/ 0 w 170"/>
                <a:gd name="T89" fmla="*/ 0 h 260"/>
                <a:gd name="T90" fmla="*/ 0 w 170"/>
                <a:gd name="T91" fmla="*/ 0 h 260"/>
                <a:gd name="T92" fmla="*/ 0 w 170"/>
                <a:gd name="T93" fmla="*/ 0 h 260"/>
                <a:gd name="T94" fmla="*/ 0 w 170"/>
                <a:gd name="T95" fmla="*/ 0 h 260"/>
                <a:gd name="T96" fmla="*/ 0 w 170"/>
                <a:gd name="T97" fmla="*/ 0 h 260"/>
                <a:gd name="T98" fmla="*/ 0 w 170"/>
                <a:gd name="T99" fmla="*/ 0 h 260"/>
                <a:gd name="T100" fmla="*/ 0 w 170"/>
                <a:gd name="T101" fmla="*/ 0 h 2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0"/>
                <a:gd name="T154" fmla="*/ 0 h 260"/>
                <a:gd name="T155" fmla="*/ 170 w 170"/>
                <a:gd name="T156" fmla="*/ 260 h 2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0" h="260">
                  <a:moveTo>
                    <a:pt x="169" y="0"/>
                  </a:moveTo>
                  <a:lnTo>
                    <a:pt x="151" y="11"/>
                  </a:lnTo>
                  <a:lnTo>
                    <a:pt x="134" y="23"/>
                  </a:lnTo>
                  <a:lnTo>
                    <a:pt x="116" y="36"/>
                  </a:lnTo>
                  <a:lnTo>
                    <a:pt x="100" y="50"/>
                  </a:lnTo>
                  <a:lnTo>
                    <a:pt x="84" y="64"/>
                  </a:lnTo>
                  <a:lnTo>
                    <a:pt x="70" y="79"/>
                  </a:lnTo>
                  <a:lnTo>
                    <a:pt x="56" y="95"/>
                  </a:lnTo>
                  <a:lnTo>
                    <a:pt x="43" y="110"/>
                  </a:lnTo>
                  <a:lnTo>
                    <a:pt x="32" y="128"/>
                  </a:lnTo>
                  <a:lnTo>
                    <a:pt x="23" y="144"/>
                  </a:lnTo>
                  <a:lnTo>
                    <a:pt x="14" y="162"/>
                  </a:lnTo>
                  <a:lnTo>
                    <a:pt x="8" y="181"/>
                  </a:lnTo>
                  <a:lnTo>
                    <a:pt x="6" y="190"/>
                  </a:lnTo>
                  <a:lnTo>
                    <a:pt x="3" y="199"/>
                  </a:lnTo>
                  <a:lnTo>
                    <a:pt x="1" y="210"/>
                  </a:lnTo>
                  <a:lnTo>
                    <a:pt x="0" y="219"/>
                  </a:lnTo>
                  <a:lnTo>
                    <a:pt x="0" y="229"/>
                  </a:lnTo>
                  <a:lnTo>
                    <a:pt x="0" y="239"/>
                  </a:lnTo>
                  <a:lnTo>
                    <a:pt x="0" y="250"/>
                  </a:lnTo>
                  <a:lnTo>
                    <a:pt x="2" y="260"/>
                  </a:lnTo>
                  <a:lnTo>
                    <a:pt x="15" y="252"/>
                  </a:lnTo>
                  <a:lnTo>
                    <a:pt x="25" y="242"/>
                  </a:lnTo>
                  <a:lnTo>
                    <a:pt x="34" y="232"/>
                  </a:lnTo>
                  <a:lnTo>
                    <a:pt x="41" y="222"/>
                  </a:lnTo>
                  <a:lnTo>
                    <a:pt x="49" y="211"/>
                  </a:lnTo>
                  <a:lnTo>
                    <a:pt x="54" y="198"/>
                  </a:lnTo>
                  <a:lnTo>
                    <a:pt x="59" y="186"/>
                  </a:lnTo>
                  <a:lnTo>
                    <a:pt x="63" y="173"/>
                  </a:lnTo>
                  <a:lnTo>
                    <a:pt x="71" y="147"/>
                  </a:lnTo>
                  <a:lnTo>
                    <a:pt x="80" y="124"/>
                  </a:lnTo>
                  <a:lnTo>
                    <a:pt x="85" y="112"/>
                  </a:lnTo>
                  <a:lnTo>
                    <a:pt x="92" y="101"/>
                  </a:lnTo>
                  <a:lnTo>
                    <a:pt x="99" y="91"/>
                  </a:lnTo>
                  <a:lnTo>
                    <a:pt x="107" y="83"/>
                  </a:lnTo>
                  <a:lnTo>
                    <a:pt x="112" y="78"/>
                  </a:lnTo>
                  <a:lnTo>
                    <a:pt x="118" y="74"/>
                  </a:lnTo>
                  <a:lnTo>
                    <a:pt x="125" y="70"/>
                  </a:lnTo>
                  <a:lnTo>
                    <a:pt x="133" y="66"/>
                  </a:lnTo>
                  <a:lnTo>
                    <a:pt x="141" y="61"/>
                  </a:lnTo>
                  <a:lnTo>
                    <a:pt x="149" y="57"/>
                  </a:lnTo>
                  <a:lnTo>
                    <a:pt x="156" y="53"/>
                  </a:lnTo>
                  <a:lnTo>
                    <a:pt x="162" y="49"/>
                  </a:lnTo>
                  <a:lnTo>
                    <a:pt x="166" y="45"/>
                  </a:lnTo>
                  <a:lnTo>
                    <a:pt x="169" y="39"/>
                  </a:lnTo>
                  <a:lnTo>
                    <a:pt x="170" y="34"/>
                  </a:lnTo>
                  <a:lnTo>
                    <a:pt x="170" y="28"/>
                  </a:lnTo>
                  <a:lnTo>
                    <a:pt x="170" y="22"/>
                  </a:lnTo>
                  <a:lnTo>
                    <a:pt x="169" y="15"/>
                  </a:lnTo>
                  <a:lnTo>
                    <a:pt x="169" y="8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2" name="Freeform 720"/>
            <p:cNvSpPr>
              <a:spLocks/>
            </p:cNvSpPr>
            <p:nvPr/>
          </p:nvSpPr>
          <p:spPr bwMode="auto">
            <a:xfrm>
              <a:off x="2382" y="1736"/>
              <a:ext cx="10" cy="15"/>
            </a:xfrm>
            <a:custGeom>
              <a:avLst/>
              <a:gdLst>
                <a:gd name="T0" fmla="*/ 0 w 162"/>
                <a:gd name="T1" fmla="*/ 0 h 239"/>
                <a:gd name="T2" fmla="*/ 0 w 162"/>
                <a:gd name="T3" fmla="*/ 0 h 239"/>
                <a:gd name="T4" fmla="*/ 0 w 162"/>
                <a:gd name="T5" fmla="*/ 0 h 239"/>
                <a:gd name="T6" fmla="*/ 0 w 162"/>
                <a:gd name="T7" fmla="*/ 0 h 239"/>
                <a:gd name="T8" fmla="*/ 0 w 162"/>
                <a:gd name="T9" fmla="*/ 0 h 239"/>
                <a:gd name="T10" fmla="*/ 0 w 162"/>
                <a:gd name="T11" fmla="*/ 0 h 239"/>
                <a:gd name="T12" fmla="*/ 0 w 162"/>
                <a:gd name="T13" fmla="*/ 0 h 239"/>
                <a:gd name="T14" fmla="*/ 0 w 162"/>
                <a:gd name="T15" fmla="*/ 0 h 239"/>
                <a:gd name="T16" fmla="*/ 0 w 162"/>
                <a:gd name="T17" fmla="*/ 0 h 239"/>
                <a:gd name="T18" fmla="*/ 0 w 162"/>
                <a:gd name="T19" fmla="*/ 0 h 239"/>
                <a:gd name="T20" fmla="*/ 0 w 162"/>
                <a:gd name="T21" fmla="*/ 0 h 239"/>
                <a:gd name="T22" fmla="*/ 0 w 162"/>
                <a:gd name="T23" fmla="*/ 0 h 239"/>
                <a:gd name="T24" fmla="*/ 0 w 162"/>
                <a:gd name="T25" fmla="*/ 0 h 239"/>
                <a:gd name="T26" fmla="*/ 0 w 162"/>
                <a:gd name="T27" fmla="*/ 0 h 239"/>
                <a:gd name="T28" fmla="*/ 0 w 162"/>
                <a:gd name="T29" fmla="*/ 0 h 239"/>
                <a:gd name="T30" fmla="*/ 0 w 162"/>
                <a:gd name="T31" fmla="*/ 0 h 239"/>
                <a:gd name="T32" fmla="*/ 0 w 162"/>
                <a:gd name="T33" fmla="*/ 0 h 239"/>
                <a:gd name="T34" fmla="*/ 0 w 162"/>
                <a:gd name="T35" fmla="*/ 0 h 239"/>
                <a:gd name="T36" fmla="*/ 0 w 162"/>
                <a:gd name="T37" fmla="*/ 0 h 239"/>
                <a:gd name="T38" fmla="*/ 0 w 162"/>
                <a:gd name="T39" fmla="*/ 0 h 239"/>
                <a:gd name="T40" fmla="*/ 0 w 162"/>
                <a:gd name="T41" fmla="*/ 0 h 239"/>
                <a:gd name="T42" fmla="*/ 0 w 162"/>
                <a:gd name="T43" fmla="*/ 0 h 239"/>
                <a:gd name="T44" fmla="*/ 0 w 162"/>
                <a:gd name="T45" fmla="*/ 0 h 239"/>
                <a:gd name="T46" fmla="*/ 0 w 162"/>
                <a:gd name="T47" fmla="*/ 0 h 239"/>
                <a:gd name="T48" fmla="*/ 0 w 162"/>
                <a:gd name="T49" fmla="*/ 0 h 239"/>
                <a:gd name="T50" fmla="*/ 0 w 162"/>
                <a:gd name="T51" fmla="*/ 0 h 239"/>
                <a:gd name="T52" fmla="*/ 0 w 162"/>
                <a:gd name="T53" fmla="*/ 0 h 239"/>
                <a:gd name="T54" fmla="*/ 0 w 162"/>
                <a:gd name="T55" fmla="*/ 0 h 239"/>
                <a:gd name="T56" fmla="*/ 0 w 162"/>
                <a:gd name="T57" fmla="*/ 0 h 239"/>
                <a:gd name="T58" fmla="*/ 0 w 162"/>
                <a:gd name="T59" fmla="*/ 0 h 239"/>
                <a:gd name="T60" fmla="*/ 0 w 162"/>
                <a:gd name="T61" fmla="*/ 0 h 239"/>
                <a:gd name="T62" fmla="*/ 0 w 162"/>
                <a:gd name="T63" fmla="*/ 0 h 239"/>
                <a:gd name="T64" fmla="*/ 0 w 162"/>
                <a:gd name="T65" fmla="*/ 0 h 239"/>
                <a:gd name="T66" fmla="*/ 0 w 162"/>
                <a:gd name="T67" fmla="*/ 0 h 239"/>
                <a:gd name="T68" fmla="*/ 0 w 162"/>
                <a:gd name="T69" fmla="*/ 0 h 239"/>
                <a:gd name="T70" fmla="*/ 0 w 162"/>
                <a:gd name="T71" fmla="*/ 0 h 239"/>
                <a:gd name="T72" fmla="*/ 0 w 162"/>
                <a:gd name="T73" fmla="*/ 0 h 2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2"/>
                <a:gd name="T112" fmla="*/ 0 h 239"/>
                <a:gd name="T113" fmla="*/ 162 w 162"/>
                <a:gd name="T114" fmla="*/ 239 h 2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2" h="239">
                  <a:moveTo>
                    <a:pt x="162" y="0"/>
                  </a:moveTo>
                  <a:lnTo>
                    <a:pt x="145" y="10"/>
                  </a:lnTo>
                  <a:lnTo>
                    <a:pt x="128" y="19"/>
                  </a:lnTo>
                  <a:lnTo>
                    <a:pt x="111" y="29"/>
                  </a:lnTo>
                  <a:lnTo>
                    <a:pt x="95" y="39"/>
                  </a:lnTo>
                  <a:lnTo>
                    <a:pt x="80" y="52"/>
                  </a:lnTo>
                  <a:lnTo>
                    <a:pt x="65" y="64"/>
                  </a:lnTo>
                  <a:lnTo>
                    <a:pt x="51" y="77"/>
                  </a:lnTo>
                  <a:lnTo>
                    <a:pt x="39" y="91"/>
                  </a:lnTo>
                  <a:lnTo>
                    <a:pt x="27" y="106"/>
                  </a:lnTo>
                  <a:lnTo>
                    <a:pt x="18" y="122"/>
                  </a:lnTo>
                  <a:lnTo>
                    <a:pt x="14" y="131"/>
                  </a:lnTo>
                  <a:lnTo>
                    <a:pt x="10" y="139"/>
                  </a:lnTo>
                  <a:lnTo>
                    <a:pt x="7" y="148"/>
                  </a:lnTo>
                  <a:lnTo>
                    <a:pt x="5" y="156"/>
                  </a:lnTo>
                  <a:lnTo>
                    <a:pt x="3" y="166"/>
                  </a:lnTo>
                  <a:lnTo>
                    <a:pt x="1" y="176"/>
                  </a:lnTo>
                  <a:lnTo>
                    <a:pt x="0" y="186"/>
                  </a:lnTo>
                  <a:lnTo>
                    <a:pt x="0" y="196"/>
                  </a:lnTo>
                  <a:lnTo>
                    <a:pt x="1" y="206"/>
                  </a:lnTo>
                  <a:lnTo>
                    <a:pt x="2" y="217"/>
                  </a:lnTo>
                  <a:lnTo>
                    <a:pt x="4" y="228"/>
                  </a:lnTo>
                  <a:lnTo>
                    <a:pt x="7" y="239"/>
                  </a:lnTo>
                  <a:lnTo>
                    <a:pt x="15" y="202"/>
                  </a:lnTo>
                  <a:lnTo>
                    <a:pt x="25" y="165"/>
                  </a:lnTo>
                  <a:lnTo>
                    <a:pt x="31" y="148"/>
                  </a:lnTo>
                  <a:lnTo>
                    <a:pt x="38" y="131"/>
                  </a:lnTo>
                  <a:lnTo>
                    <a:pt x="45" y="113"/>
                  </a:lnTo>
                  <a:lnTo>
                    <a:pt x="53" y="97"/>
                  </a:lnTo>
                  <a:lnTo>
                    <a:pt x="62" y="81"/>
                  </a:lnTo>
                  <a:lnTo>
                    <a:pt x="72" y="67"/>
                  </a:lnTo>
                  <a:lnTo>
                    <a:pt x="84" y="54"/>
                  </a:lnTo>
                  <a:lnTo>
                    <a:pt x="96" y="40"/>
                  </a:lnTo>
                  <a:lnTo>
                    <a:pt x="110" y="29"/>
                  </a:lnTo>
                  <a:lnTo>
                    <a:pt x="126" y="18"/>
                  </a:lnTo>
                  <a:lnTo>
                    <a:pt x="143" y="9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3" name="Freeform 721"/>
            <p:cNvSpPr>
              <a:spLocks/>
            </p:cNvSpPr>
            <p:nvPr/>
          </p:nvSpPr>
          <p:spPr bwMode="auto">
            <a:xfrm>
              <a:off x="2600" y="1773"/>
              <a:ext cx="6" cy="25"/>
            </a:xfrm>
            <a:custGeom>
              <a:avLst/>
              <a:gdLst>
                <a:gd name="T0" fmla="*/ 0 w 90"/>
                <a:gd name="T1" fmla="*/ 0 h 393"/>
                <a:gd name="T2" fmla="*/ 0 w 90"/>
                <a:gd name="T3" fmla="*/ 0 h 393"/>
                <a:gd name="T4" fmla="*/ 0 w 90"/>
                <a:gd name="T5" fmla="*/ 0 h 393"/>
                <a:gd name="T6" fmla="*/ 0 w 90"/>
                <a:gd name="T7" fmla="*/ 0 h 393"/>
                <a:gd name="T8" fmla="*/ 0 w 90"/>
                <a:gd name="T9" fmla="*/ 0 h 393"/>
                <a:gd name="T10" fmla="*/ 0 w 90"/>
                <a:gd name="T11" fmla="*/ 0 h 393"/>
                <a:gd name="T12" fmla="*/ 0 w 90"/>
                <a:gd name="T13" fmla="*/ 0 h 393"/>
                <a:gd name="T14" fmla="*/ 0 w 90"/>
                <a:gd name="T15" fmla="*/ 0 h 393"/>
                <a:gd name="T16" fmla="*/ 0 w 90"/>
                <a:gd name="T17" fmla="*/ 0 h 393"/>
                <a:gd name="T18" fmla="*/ 0 w 90"/>
                <a:gd name="T19" fmla="*/ 0 h 393"/>
                <a:gd name="T20" fmla="*/ 0 w 90"/>
                <a:gd name="T21" fmla="*/ 0 h 393"/>
                <a:gd name="T22" fmla="*/ 0 w 90"/>
                <a:gd name="T23" fmla="*/ 0 h 393"/>
                <a:gd name="T24" fmla="*/ 0 w 90"/>
                <a:gd name="T25" fmla="*/ 0 h 393"/>
                <a:gd name="T26" fmla="*/ 0 w 90"/>
                <a:gd name="T27" fmla="*/ 0 h 393"/>
                <a:gd name="T28" fmla="*/ 0 w 90"/>
                <a:gd name="T29" fmla="*/ 0 h 393"/>
                <a:gd name="T30" fmla="*/ 0 w 90"/>
                <a:gd name="T31" fmla="*/ 0 h 393"/>
                <a:gd name="T32" fmla="*/ 0 w 90"/>
                <a:gd name="T33" fmla="*/ 0 h 393"/>
                <a:gd name="T34" fmla="*/ 0 w 90"/>
                <a:gd name="T35" fmla="*/ 0 h 393"/>
                <a:gd name="T36" fmla="*/ 0 w 90"/>
                <a:gd name="T37" fmla="*/ 0 h 393"/>
                <a:gd name="T38" fmla="*/ 0 w 90"/>
                <a:gd name="T39" fmla="*/ 0 h 393"/>
                <a:gd name="T40" fmla="*/ 0 w 90"/>
                <a:gd name="T41" fmla="*/ 0 h 393"/>
                <a:gd name="T42" fmla="*/ 0 w 90"/>
                <a:gd name="T43" fmla="*/ 0 h 393"/>
                <a:gd name="T44" fmla="*/ 0 w 90"/>
                <a:gd name="T45" fmla="*/ 0 h 393"/>
                <a:gd name="T46" fmla="*/ 0 w 90"/>
                <a:gd name="T47" fmla="*/ 0 h 393"/>
                <a:gd name="T48" fmla="*/ 0 w 90"/>
                <a:gd name="T49" fmla="*/ 0 h 393"/>
                <a:gd name="T50" fmla="*/ 0 w 90"/>
                <a:gd name="T51" fmla="*/ 0 h 393"/>
                <a:gd name="T52" fmla="*/ 0 w 90"/>
                <a:gd name="T53" fmla="*/ 0 h 393"/>
                <a:gd name="T54" fmla="*/ 0 w 90"/>
                <a:gd name="T55" fmla="*/ 0 h 393"/>
                <a:gd name="T56" fmla="*/ 0 w 90"/>
                <a:gd name="T57" fmla="*/ 0 h 393"/>
                <a:gd name="T58" fmla="*/ 0 w 90"/>
                <a:gd name="T59" fmla="*/ 0 h 393"/>
                <a:gd name="T60" fmla="*/ 0 w 90"/>
                <a:gd name="T61" fmla="*/ 0 h 393"/>
                <a:gd name="T62" fmla="*/ 0 w 90"/>
                <a:gd name="T63" fmla="*/ 0 h 393"/>
                <a:gd name="T64" fmla="*/ 0 w 90"/>
                <a:gd name="T65" fmla="*/ 0 h 393"/>
                <a:gd name="T66" fmla="*/ 0 w 90"/>
                <a:gd name="T67" fmla="*/ 0 h 393"/>
                <a:gd name="T68" fmla="*/ 0 w 90"/>
                <a:gd name="T69" fmla="*/ 0 h 393"/>
                <a:gd name="T70" fmla="*/ 0 w 90"/>
                <a:gd name="T71" fmla="*/ 0 h 393"/>
                <a:gd name="T72" fmla="*/ 0 w 90"/>
                <a:gd name="T73" fmla="*/ 0 h 393"/>
                <a:gd name="T74" fmla="*/ 0 w 90"/>
                <a:gd name="T75" fmla="*/ 0 h 393"/>
                <a:gd name="T76" fmla="*/ 0 w 90"/>
                <a:gd name="T77" fmla="*/ 0 h 393"/>
                <a:gd name="T78" fmla="*/ 0 w 90"/>
                <a:gd name="T79" fmla="*/ 0 h 393"/>
                <a:gd name="T80" fmla="*/ 0 w 90"/>
                <a:gd name="T81" fmla="*/ 0 h 393"/>
                <a:gd name="T82" fmla="*/ 0 w 90"/>
                <a:gd name="T83" fmla="*/ 0 h 393"/>
                <a:gd name="T84" fmla="*/ 0 w 90"/>
                <a:gd name="T85" fmla="*/ 0 h 393"/>
                <a:gd name="T86" fmla="*/ 0 w 90"/>
                <a:gd name="T87" fmla="*/ 0 h 393"/>
                <a:gd name="T88" fmla="*/ 0 w 90"/>
                <a:gd name="T89" fmla="*/ 0 h 39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0"/>
                <a:gd name="T136" fmla="*/ 0 h 393"/>
                <a:gd name="T137" fmla="*/ 90 w 90"/>
                <a:gd name="T138" fmla="*/ 393 h 39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0" h="393">
                  <a:moveTo>
                    <a:pt x="0" y="0"/>
                  </a:moveTo>
                  <a:lnTo>
                    <a:pt x="9" y="11"/>
                  </a:lnTo>
                  <a:lnTo>
                    <a:pt x="17" y="22"/>
                  </a:lnTo>
                  <a:lnTo>
                    <a:pt x="24" y="34"/>
                  </a:lnTo>
                  <a:lnTo>
                    <a:pt x="31" y="45"/>
                  </a:lnTo>
                  <a:lnTo>
                    <a:pt x="36" y="57"/>
                  </a:lnTo>
                  <a:lnTo>
                    <a:pt x="40" y="68"/>
                  </a:lnTo>
                  <a:lnTo>
                    <a:pt x="44" y="81"/>
                  </a:lnTo>
                  <a:lnTo>
                    <a:pt x="47" y="93"/>
                  </a:lnTo>
                  <a:lnTo>
                    <a:pt x="49" y="104"/>
                  </a:lnTo>
                  <a:lnTo>
                    <a:pt x="51" y="117"/>
                  </a:lnTo>
                  <a:lnTo>
                    <a:pt x="52" y="130"/>
                  </a:lnTo>
                  <a:lnTo>
                    <a:pt x="53" y="142"/>
                  </a:lnTo>
                  <a:lnTo>
                    <a:pt x="54" y="167"/>
                  </a:lnTo>
                  <a:lnTo>
                    <a:pt x="53" y="192"/>
                  </a:lnTo>
                  <a:lnTo>
                    <a:pt x="48" y="244"/>
                  </a:lnTo>
                  <a:lnTo>
                    <a:pt x="42" y="294"/>
                  </a:lnTo>
                  <a:lnTo>
                    <a:pt x="40" y="319"/>
                  </a:lnTo>
                  <a:lnTo>
                    <a:pt x="38" y="344"/>
                  </a:lnTo>
                  <a:lnTo>
                    <a:pt x="38" y="369"/>
                  </a:lnTo>
                  <a:lnTo>
                    <a:pt x="39" y="393"/>
                  </a:lnTo>
                  <a:lnTo>
                    <a:pt x="51" y="371"/>
                  </a:lnTo>
                  <a:lnTo>
                    <a:pt x="61" y="346"/>
                  </a:lnTo>
                  <a:lnTo>
                    <a:pt x="71" y="321"/>
                  </a:lnTo>
                  <a:lnTo>
                    <a:pt x="78" y="295"/>
                  </a:lnTo>
                  <a:lnTo>
                    <a:pt x="84" y="268"/>
                  </a:lnTo>
                  <a:lnTo>
                    <a:pt x="88" y="240"/>
                  </a:lnTo>
                  <a:lnTo>
                    <a:pt x="90" y="214"/>
                  </a:lnTo>
                  <a:lnTo>
                    <a:pt x="90" y="186"/>
                  </a:lnTo>
                  <a:lnTo>
                    <a:pt x="89" y="173"/>
                  </a:lnTo>
                  <a:lnTo>
                    <a:pt x="88" y="160"/>
                  </a:lnTo>
                  <a:lnTo>
                    <a:pt x="86" y="146"/>
                  </a:lnTo>
                  <a:lnTo>
                    <a:pt x="84" y="133"/>
                  </a:lnTo>
                  <a:lnTo>
                    <a:pt x="81" y="120"/>
                  </a:lnTo>
                  <a:lnTo>
                    <a:pt x="77" y="107"/>
                  </a:lnTo>
                  <a:lnTo>
                    <a:pt x="73" y="95"/>
                  </a:lnTo>
                  <a:lnTo>
                    <a:pt x="68" y="83"/>
                  </a:lnTo>
                  <a:lnTo>
                    <a:pt x="61" y="70"/>
                  </a:lnTo>
                  <a:lnTo>
                    <a:pt x="55" y="59"/>
                  </a:lnTo>
                  <a:lnTo>
                    <a:pt x="48" y="48"/>
                  </a:lnTo>
                  <a:lnTo>
                    <a:pt x="40" y="38"/>
                  </a:lnTo>
                  <a:lnTo>
                    <a:pt x="31" y="27"/>
                  </a:lnTo>
                  <a:lnTo>
                    <a:pt x="21" y="17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4" name="Freeform 722"/>
            <p:cNvSpPr>
              <a:spLocks/>
            </p:cNvSpPr>
            <p:nvPr/>
          </p:nvSpPr>
          <p:spPr bwMode="auto">
            <a:xfrm>
              <a:off x="2655" y="1766"/>
              <a:ext cx="12" cy="20"/>
            </a:xfrm>
            <a:custGeom>
              <a:avLst/>
              <a:gdLst>
                <a:gd name="T0" fmla="*/ 0 w 188"/>
                <a:gd name="T1" fmla="*/ 0 h 332"/>
                <a:gd name="T2" fmla="*/ 0 w 188"/>
                <a:gd name="T3" fmla="*/ 0 h 332"/>
                <a:gd name="T4" fmla="*/ 0 w 188"/>
                <a:gd name="T5" fmla="*/ 0 h 332"/>
                <a:gd name="T6" fmla="*/ 0 w 188"/>
                <a:gd name="T7" fmla="*/ 0 h 332"/>
                <a:gd name="T8" fmla="*/ 0 w 188"/>
                <a:gd name="T9" fmla="*/ 0 h 332"/>
                <a:gd name="T10" fmla="*/ 0 w 188"/>
                <a:gd name="T11" fmla="*/ 0 h 332"/>
                <a:gd name="T12" fmla="*/ 0 w 188"/>
                <a:gd name="T13" fmla="*/ 0 h 332"/>
                <a:gd name="T14" fmla="*/ 0 w 188"/>
                <a:gd name="T15" fmla="*/ 0 h 332"/>
                <a:gd name="T16" fmla="*/ 0 w 188"/>
                <a:gd name="T17" fmla="*/ 0 h 332"/>
                <a:gd name="T18" fmla="*/ 0 w 188"/>
                <a:gd name="T19" fmla="*/ 0 h 332"/>
                <a:gd name="T20" fmla="*/ 0 w 188"/>
                <a:gd name="T21" fmla="*/ 0 h 332"/>
                <a:gd name="T22" fmla="*/ 0 w 188"/>
                <a:gd name="T23" fmla="*/ 0 h 332"/>
                <a:gd name="T24" fmla="*/ 0 w 188"/>
                <a:gd name="T25" fmla="*/ 0 h 332"/>
                <a:gd name="T26" fmla="*/ 0 w 188"/>
                <a:gd name="T27" fmla="*/ 0 h 332"/>
                <a:gd name="T28" fmla="*/ 0 w 188"/>
                <a:gd name="T29" fmla="*/ 0 h 332"/>
                <a:gd name="T30" fmla="*/ 0 w 188"/>
                <a:gd name="T31" fmla="*/ 0 h 332"/>
                <a:gd name="T32" fmla="*/ 0 w 188"/>
                <a:gd name="T33" fmla="*/ 0 h 332"/>
                <a:gd name="T34" fmla="*/ 0 w 188"/>
                <a:gd name="T35" fmla="*/ 0 h 332"/>
                <a:gd name="T36" fmla="*/ 0 w 188"/>
                <a:gd name="T37" fmla="*/ 0 h 332"/>
                <a:gd name="T38" fmla="*/ 0 w 188"/>
                <a:gd name="T39" fmla="*/ 0 h 332"/>
                <a:gd name="T40" fmla="*/ 0 w 188"/>
                <a:gd name="T41" fmla="*/ 0 h 332"/>
                <a:gd name="T42" fmla="*/ 0 w 188"/>
                <a:gd name="T43" fmla="*/ 0 h 332"/>
                <a:gd name="T44" fmla="*/ 0 w 188"/>
                <a:gd name="T45" fmla="*/ 0 h 332"/>
                <a:gd name="T46" fmla="*/ 0 w 188"/>
                <a:gd name="T47" fmla="*/ 0 h 332"/>
                <a:gd name="T48" fmla="*/ 0 w 188"/>
                <a:gd name="T49" fmla="*/ 0 h 332"/>
                <a:gd name="T50" fmla="*/ 0 w 188"/>
                <a:gd name="T51" fmla="*/ 0 h 332"/>
                <a:gd name="T52" fmla="*/ 0 w 188"/>
                <a:gd name="T53" fmla="*/ 0 h 332"/>
                <a:gd name="T54" fmla="*/ 0 w 188"/>
                <a:gd name="T55" fmla="*/ 0 h 332"/>
                <a:gd name="T56" fmla="*/ 0 w 188"/>
                <a:gd name="T57" fmla="*/ 0 h 332"/>
                <a:gd name="T58" fmla="*/ 0 w 188"/>
                <a:gd name="T59" fmla="*/ 0 h 332"/>
                <a:gd name="T60" fmla="*/ 0 w 188"/>
                <a:gd name="T61" fmla="*/ 0 h 332"/>
                <a:gd name="T62" fmla="*/ 0 w 188"/>
                <a:gd name="T63" fmla="*/ 0 h 332"/>
                <a:gd name="T64" fmla="*/ 0 w 188"/>
                <a:gd name="T65" fmla="*/ 0 h 332"/>
                <a:gd name="T66" fmla="*/ 0 w 188"/>
                <a:gd name="T67" fmla="*/ 0 h 332"/>
                <a:gd name="T68" fmla="*/ 0 w 188"/>
                <a:gd name="T69" fmla="*/ 0 h 332"/>
                <a:gd name="T70" fmla="*/ 0 w 188"/>
                <a:gd name="T71" fmla="*/ 0 h 332"/>
                <a:gd name="T72" fmla="*/ 0 w 188"/>
                <a:gd name="T73" fmla="*/ 0 h 332"/>
                <a:gd name="T74" fmla="*/ 0 w 188"/>
                <a:gd name="T75" fmla="*/ 0 h 332"/>
                <a:gd name="T76" fmla="*/ 0 w 188"/>
                <a:gd name="T77" fmla="*/ 0 h 332"/>
                <a:gd name="T78" fmla="*/ 0 w 188"/>
                <a:gd name="T79" fmla="*/ 0 h 332"/>
                <a:gd name="T80" fmla="*/ 0 w 188"/>
                <a:gd name="T81" fmla="*/ 0 h 3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8"/>
                <a:gd name="T124" fmla="*/ 0 h 332"/>
                <a:gd name="T125" fmla="*/ 188 w 188"/>
                <a:gd name="T126" fmla="*/ 332 h 3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8" h="332">
                  <a:moveTo>
                    <a:pt x="188" y="0"/>
                  </a:moveTo>
                  <a:lnTo>
                    <a:pt x="156" y="37"/>
                  </a:lnTo>
                  <a:lnTo>
                    <a:pt x="125" y="75"/>
                  </a:lnTo>
                  <a:lnTo>
                    <a:pt x="111" y="94"/>
                  </a:lnTo>
                  <a:lnTo>
                    <a:pt x="97" y="114"/>
                  </a:lnTo>
                  <a:lnTo>
                    <a:pt x="84" y="133"/>
                  </a:lnTo>
                  <a:lnTo>
                    <a:pt x="71" y="154"/>
                  </a:lnTo>
                  <a:lnTo>
                    <a:pt x="60" y="174"/>
                  </a:lnTo>
                  <a:lnTo>
                    <a:pt x="49" y="195"/>
                  </a:lnTo>
                  <a:lnTo>
                    <a:pt x="38" y="216"/>
                  </a:lnTo>
                  <a:lnTo>
                    <a:pt x="29" y="238"/>
                  </a:lnTo>
                  <a:lnTo>
                    <a:pt x="20" y="260"/>
                  </a:lnTo>
                  <a:lnTo>
                    <a:pt x="13" y="284"/>
                  </a:lnTo>
                  <a:lnTo>
                    <a:pt x="5" y="307"/>
                  </a:lnTo>
                  <a:lnTo>
                    <a:pt x="0" y="332"/>
                  </a:lnTo>
                  <a:lnTo>
                    <a:pt x="8" y="331"/>
                  </a:lnTo>
                  <a:lnTo>
                    <a:pt x="14" y="330"/>
                  </a:lnTo>
                  <a:lnTo>
                    <a:pt x="19" y="327"/>
                  </a:lnTo>
                  <a:lnTo>
                    <a:pt x="23" y="323"/>
                  </a:lnTo>
                  <a:lnTo>
                    <a:pt x="26" y="319"/>
                  </a:lnTo>
                  <a:lnTo>
                    <a:pt x="29" y="313"/>
                  </a:lnTo>
                  <a:lnTo>
                    <a:pt x="30" y="308"/>
                  </a:lnTo>
                  <a:lnTo>
                    <a:pt x="31" y="302"/>
                  </a:lnTo>
                  <a:lnTo>
                    <a:pt x="32" y="290"/>
                  </a:lnTo>
                  <a:lnTo>
                    <a:pt x="32" y="278"/>
                  </a:lnTo>
                  <a:lnTo>
                    <a:pt x="32" y="267"/>
                  </a:lnTo>
                  <a:lnTo>
                    <a:pt x="33" y="260"/>
                  </a:lnTo>
                  <a:lnTo>
                    <a:pt x="45" y="224"/>
                  </a:lnTo>
                  <a:lnTo>
                    <a:pt x="59" y="187"/>
                  </a:lnTo>
                  <a:lnTo>
                    <a:pt x="66" y="169"/>
                  </a:lnTo>
                  <a:lnTo>
                    <a:pt x="73" y="151"/>
                  </a:lnTo>
                  <a:lnTo>
                    <a:pt x="81" y="133"/>
                  </a:lnTo>
                  <a:lnTo>
                    <a:pt x="91" y="115"/>
                  </a:lnTo>
                  <a:lnTo>
                    <a:pt x="99" y="98"/>
                  </a:lnTo>
                  <a:lnTo>
                    <a:pt x="109" y="82"/>
                  </a:lnTo>
                  <a:lnTo>
                    <a:pt x="120" y="66"/>
                  </a:lnTo>
                  <a:lnTo>
                    <a:pt x="132" y="50"/>
                  </a:lnTo>
                  <a:lnTo>
                    <a:pt x="144" y="36"/>
                  </a:lnTo>
                  <a:lnTo>
                    <a:pt x="157" y="23"/>
                  </a:lnTo>
                  <a:lnTo>
                    <a:pt x="173" y="1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5" name="Freeform 723"/>
            <p:cNvSpPr>
              <a:spLocks/>
            </p:cNvSpPr>
            <p:nvPr/>
          </p:nvSpPr>
          <p:spPr bwMode="auto">
            <a:xfrm>
              <a:off x="2723" y="1735"/>
              <a:ext cx="5" cy="9"/>
            </a:xfrm>
            <a:custGeom>
              <a:avLst/>
              <a:gdLst>
                <a:gd name="T0" fmla="*/ 0 w 86"/>
                <a:gd name="T1" fmla="*/ 0 h 156"/>
                <a:gd name="T2" fmla="*/ 0 w 86"/>
                <a:gd name="T3" fmla="*/ 0 h 156"/>
                <a:gd name="T4" fmla="*/ 0 w 86"/>
                <a:gd name="T5" fmla="*/ 0 h 156"/>
                <a:gd name="T6" fmla="*/ 0 w 86"/>
                <a:gd name="T7" fmla="*/ 0 h 156"/>
                <a:gd name="T8" fmla="*/ 0 w 86"/>
                <a:gd name="T9" fmla="*/ 0 h 156"/>
                <a:gd name="T10" fmla="*/ 0 w 86"/>
                <a:gd name="T11" fmla="*/ 0 h 156"/>
                <a:gd name="T12" fmla="*/ 0 w 86"/>
                <a:gd name="T13" fmla="*/ 0 h 156"/>
                <a:gd name="T14" fmla="*/ 0 w 86"/>
                <a:gd name="T15" fmla="*/ 0 h 156"/>
                <a:gd name="T16" fmla="*/ 0 w 86"/>
                <a:gd name="T17" fmla="*/ 0 h 156"/>
                <a:gd name="T18" fmla="*/ 0 w 86"/>
                <a:gd name="T19" fmla="*/ 0 h 156"/>
                <a:gd name="T20" fmla="*/ 0 w 86"/>
                <a:gd name="T21" fmla="*/ 0 h 156"/>
                <a:gd name="T22" fmla="*/ 0 w 86"/>
                <a:gd name="T23" fmla="*/ 0 h 156"/>
                <a:gd name="T24" fmla="*/ 0 w 86"/>
                <a:gd name="T25" fmla="*/ 0 h 156"/>
                <a:gd name="T26" fmla="*/ 0 w 86"/>
                <a:gd name="T27" fmla="*/ 0 h 156"/>
                <a:gd name="T28" fmla="*/ 0 w 86"/>
                <a:gd name="T29" fmla="*/ 0 h 156"/>
                <a:gd name="T30" fmla="*/ 0 w 86"/>
                <a:gd name="T31" fmla="*/ 0 h 156"/>
                <a:gd name="T32" fmla="*/ 0 w 86"/>
                <a:gd name="T33" fmla="*/ 0 h 156"/>
                <a:gd name="T34" fmla="*/ 0 w 86"/>
                <a:gd name="T35" fmla="*/ 0 h 156"/>
                <a:gd name="T36" fmla="*/ 0 w 86"/>
                <a:gd name="T37" fmla="*/ 0 h 156"/>
                <a:gd name="T38" fmla="*/ 0 w 86"/>
                <a:gd name="T39" fmla="*/ 0 h 156"/>
                <a:gd name="T40" fmla="*/ 0 w 86"/>
                <a:gd name="T41" fmla="*/ 0 h 156"/>
                <a:gd name="T42" fmla="*/ 0 w 86"/>
                <a:gd name="T43" fmla="*/ 0 h 156"/>
                <a:gd name="T44" fmla="*/ 0 w 86"/>
                <a:gd name="T45" fmla="*/ 0 h 156"/>
                <a:gd name="T46" fmla="*/ 0 w 86"/>
                <a:gd name="T47" fmla="*/ 0 h 156"/>
                <a:gd name="T48" fmla="*/ 0 w 86"/>
                <a:gd name="T49" fmla="*/ 0 h 156"/>
                <a:gd name="T50" fmla="*/ 0 w 86"/>
                <a:gd name="T51" fmla="*/ 0 h 156"/>
                <a:gd name="T52" fmla="*/ 0 w 86"/>
                <a:gd name="T53" fmla="*/ 0 h 156"/>
                <a:gd name="T54" fmla="*/ 0 w 86"/>
                <a:gd name="T55" fmla="*/ 0 h 156"/>
                <a:gd name="T56" fmla="*/ 0 w 86"/>
                <a:gd name="T57" fmla="*/ 0 h 156"/>
                <a:gd name="T58" fmla="*/ 0 w 86"/>
                <a:gd name="T59" fmla="*/ 0 h 156"/>
                <a:gd name="T60" fmla="*/ 0 w 86"/>
                <a:gd name="T61" fmla="*/ 0 h 1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156"/>
                <a:gd name="T95" fmla="*/ 86 w 86"/>
                <a:gd name="T96" fmla="*/ 156 h 1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156">
                  <a:moveTo>
                    <a:pt x="82" y="0"/>
                  </a:moveTo>
                  <a:lnTo>
                    <a:pt x="66" y="16"/>
                  </a:lnTo>
                  <a:lnTo>
                    <a:pt x="50" y="33"/>
                  </a:lnTo>
                  <a:lnTo>
                    <a:pt x="33" y="50"/>
                  </a:lnTo>
                  <a:lnTo>
                    <a:pt x="17" y="68"/>
                  </a:lnTo>
                  <a:lnTo>
                    <a:pt x="10" y="77"/>
                  </a:lnTo>
                  <a:lnTo>
                    <a:pt x="5" y="86"/>
                  </a:lnTo>
                  <a:lnTo>
                    <a:pt x="2" y="96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1" y="124"/>
                  </a:lnTo>
                  <a:lnTo>
                    <a:pt x="2" y="130"/>
                  </a:lnTo>
                  <a:lnTo>
                    <a:pt x="4" y="136"/>
                  </a:lnTo>
                  <a:lnTo>
                    <a:pt x="7" y="142"/>
                  </a:lnTo>
                  <a:lnTo>
                    <a:pt x="11" y="149"/>
                  </a:lnTo>
                  <a:lnTo>
                    <a:pt x="15" y="156"/>
                  </a:lnTo>
                  <a:lnTo>
                    <a:pt x="20" y="145"/>
                  </a:lnTo>
                  <a:lnTo>
                    <a:pt x="26" y="134"/>
                  </a:lnTo>
                  <a:lnTo>
                    <a:pt x="34" y="125"/>
                  </a:lnTo>
                  <a:lnTo>
                    <a:pt x="40" y="116"/>
                  </a:lnTo>
                  <a:lnTo>
                    <a:pt x="54" y="98"/>
                  </a:lnTo>
                  <a:lnTo>
                    <a:pt x="66" y="82"/>
                  </a:lnTo>
                  <a:lnTo>
                    <a:pt x="73" y="74"/>
                  </a:lnTo>
                  <a:lnTo>
                    <a:pt x="78" y="65"/>
                  </a:lnTo>
                  <a:lnTo>
                    <a:pt x="82" y="56"/>
                  </a:lnTo>
                  <a:lnTo>
                    <a:pt x="84" y="46"/>
                  </a:lnTo>
                  <a:lnTo>
                    <a:pt x="86" y="36"/>
                  </a:lnTo>
                  <a:lnTo>
                    <a:pt x="86" y="26"/>
                  </a:lnTo>
                  <a:lnTo>
                    <a:pt x="85" y="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6" name="Freeform 724"/>
            <p:cNvSpPr>
              <a:spLocks/>
            </p:cNvSpPr>
            <p:nvPr/>
          </p:nvSpPr>
          <p:spPr bwMode="auto">
            <a:xfrm>
              <a:off x="2563" y="1709"/>
              <a:ext cx="30" cy="20"/>
            </a:xfrm>
            <a:custGeom>
              <a:avLst/>
              <a:gdLst>
                <a:gd name="T0" fmla="*/ 0 w 487"/>
                <a:gd name="T1" fmla="*/ 0 h 322"/>
                <a:gd name="T2" fmla="*/ 0 w 487"/>
                <a:gd name="T3" fmla="*/ 0 h 322"/>
                <a:gd name="T4" fmla="*/ 0 w 487"/>
                <a:gd name="T5" fmla="*/ 0 h 322"/>
                <a:gd name="T6" fmla="*/ 0 w 487"/>
                <a:gd name="T7" fmla="*/ 0 h 322"/>
                <a:gd name="T8" fmla="*/ 0 w 487"/>
                <a:gd name="T9" fmla="*/ 0 h 322"/>
                <a:gd name="T10" fmla="*/ 0 w 487"/>
                <a:gd name="T11" fmla="*/ 0 h 322"/>
                <a:gd name="T12" fmla="*/ 0 w 487"/>
                <a:gd name="T13" fmla="*/ 0 h 322"/>
                <a:gd name="T14" fmla="*/ 0 w 487"/>
                <a:gd name="T15" fmla="*/ 0 h 322"/>
                <a:gd name="T16" fmla="*/ 0 w 487"/>
                <a:gd name="T17" fmla="*/ 0 h 322"/>
                <a:gd name="T18" fmla="*/ 0 w 487"/>
                <a:gd name="T19" fmla="*/ 0 h 322"/>
                <a:gd name="T20" fmla="*/ 0 w 487"/>
                <a:gd name="T21" fmla="*/ 0 h 322"/>
                <a:gd name="T22" fmla="*/ 0 w 487"/>
                <a:gd name="T23" fmla="*/ 0 h 322"/>
                <a:gd name="T24" fmla="*/ 0 w 487"/>
                <a:gd name="T25" fmla="*/ 0 h 322"/>
                <a:gd name="T26" fmla="*/ 0 w 487"/>
                <a:gd name="T27" fmla="*/ 0 h 322"/>
                <a:gd name="T28" fmla="*/ 0 w 487"/>
                <a:gd name="T29" fmla="*/ 0 h 322"/>
                <a:gd name="T30" fmla="*/ 0 w 487"/>
                <a:gd name="T31" fmla="*/ 0 h 322"/>
                <a:gd name="T32" fmla="*/ 0 w 487"/>
                <a:gd name="T33" fmla="*/ 0 h 322"/>
                <a:gd name="T34" fmla="*/ 0 w 487"/>
                <a:gd name="T35" fmla="*/ 0 h 322"/>
                <a:gd name="T36" fmla="*/ 0 w 487"/>
                <a:gd name="T37" fmla="*/ 0 h 322"/>
                <a:gd name="T38" fmla="*/ 0 w 487"/>
                <a:gd name="T39" fmla="*/ 0 h 322"/>
                <a:gd name="T40" fmla="*/ 0 w 487"/>
                <a:gd name="T41" fmla="*/ 0 h 322"/>
                <a:gd name="T42" fmla="*/ 0 w 487"/>
                <a:gd name="T43" fmla="*/ 0 h 322"/>
                <a:gd name="T44" fmla="*/ 0 w 487"/>
                <a:gd name="T45" fmla="*/ 0 h 322"/>
                <a:gd name="T46" fmla="*/ 0 w 487"/>
                <a:gd name="T47" fmla="*/ 0 h 322"/>
                <a:gd name="T48" fmla="*/ 0 w 487"/>
                <a:gd name="T49" fmla="*/ 0 h 322"/>
                <a:gd name="T50" fmla="*/ 0 w 487"/>
                <a:gd name="T51" fmla="*/ 0 h 322"/>
                <a:gd name="T52" fmla="*/ 0 w 487"/>
                <a:gd name="T53" fmla="*/ 0 h 322"/>
                <a:gd name="T54" fmla="*/ 0 w 487"/>
                <a:gd name="T55" fmla="*/ 0 h 322"/>
                <a:gd name="T56" fmla="*/ 0 w 487"/>
                <a:gd name="T57" fmla="*/ 0 h 322"/>
                <a:gd name="T58" fmla="*/ 0 w 487"/>
                <a:gd name="T59" fmla="*/ 0 h 322"/>
                <a:gd name="T60" fmla="*/ 0 w 487"/>
                <a:gd name="T61" fmla="*/ 0 h 322"/>
                <a:gd name="T62" fmla="*/ 0 w 487"/>
                <a:gd name="T63" fmla="*/ 0 h 322"/>
                <a:gd name="T64" fmla="*/ 0 w 487"/>
                <a:gd name="T65" fmla="*/ 0 h 322"/>
                <a:gd name="T66" fmla="*/ 0 w 487"/>
                <a:gd name="T67" fmla="*/ 0 h 322"/>
                <a:gd name="T68" fmla="*/ 0 w 487"/>
                <a:gd name="T69" fmla="*/ 0 h 322"/>
                <a:gd name="T70" fmla="*/ 0 w 487"/>
                <a:gd name="T71" fmla="*/ 0 h 322"/>
                <a:gd name="T72" fmla="*/ 0 w 487"/>
                <a:gd name="T73" fmla="*/ 0 h 322"/>
                <a:gd name="T74" fmla="*/ 0 w 487"/>
                <a:gd name="T75" fmla="*/ 0 h 322"/>
                <a:gd name="T76" fmla="*/ 0 w 487"/>
                <a:gd name="T77" fmla="*/ 0 h 322"/>
                <a:gd name="T78" fmla="*/ 0 w 487"/>
                <a:gd name="T79" fmla="*/ 0 h 322"/>
                <a:gd name="T80" fmla="*/ 0 w 487"/>
                <a:gd name="T81" fmla="*/ 0 h 322"/>
                <a:gd name="T82" fmla="*/ 0 w 487"/>
                <a:gd name="T83" fmla="*/ 0 h 322"/>
                <a:gd name="T84" fmla="*/ 0 w 487"/>
                <a:gd name="T85" fmla="*/ 0 h 322"/>
                <a:gd name="T86" fmla="*/ 0 w 487"/>
                <a:gd name="T87" fmla="*/ 0 h 322"/>
                <a:gd name="T88" fmla="*/ 0 w 487"/>
                <a:gd name="T89" fmla="*/ 0 h 322"/>
                <a:gd name="T90" fmla="*/ 0 w 487"/>
                <a:gd name="T91" fmla="*/ 0 h 32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87"/>
                <a:gd name="T139" fmla="*/ 0 h 322"/>
                <a:gd name="T140" fmla="*/ 487 w 487"/>
                <a:gd name="T141" fmla="*/ 322 h 32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87" h="322">
                  <a:moveTo>
                    <a:pt x="487" y="0"/>
                  </a:moveTo>
                  <a:lnTo>
                    <a:pt x="479" y="9"/>
                  </a:lnTo>
                  <a:lnTo>
                    <a:pt x="472" y="19"/>
                  </a:lnTo>
                  <a:lnTo>
                    <a:pt x="464" y="29"/>
                  </a:lnTo>
                  <a:lnTo>
                    <a:pt x="456" y="39"/>
                  </a:lnTo>
                  <a:lnTo>
                    <a:pt x="448" y="49"/>
                  </a:lnTo>
                  <a:lnTo>
                    <a:pt x="440" y="60"/>
                  </a:lnTo>
                  <a:lnTo>
                    <a:pt x="431" y="69"/>
                  </a:lnTo>
                  <a:lnTo>
                    <a:pt x="421" y="78"/>
                  </a:lnTo>
                  <a:lnTo>
                    <a:pt x="395" y="91"/>
                  </a:lnTo>
                  <a:lnTo>
                    <a:pt x="367" y="104"/>
                  </a:lnTo>
                  <a:lnTo>
                    <a:pt x="340" y="116"/>
                  </a:lnTo>
                  <a:lnTo>
                    <a:pt x="312" y="127"/>
                  </a:lnTo>
                  <a:lnTo>
                    <a:pt x="254" y="151"/>
                  </a:lnTo>
                  <a:lnTo>
                    <a:pt x="198" y="175"/>
                  </a:lnTo>
                  <a:lnTo>
                    <a:pt x="170" y="189"/>
                  </a:lnTo>
                  <a:lnTo>
                    <a:pt x="143" y="203"/>
                  </a:lnTo>
                  <a:lnTo>
                    <a:pt x="116" y="218"/>
                  </a:lnTo>
                  <a:lnTo>
                    <a:pt x="90" y="236"/>
                  </a:lnTo>
                  <a:lnTo>
                    <a:pt x="78" y="244"/>
                  </a:lnTo>
                  <a:lnTo>
                    <a:pt x="66" y="254"/>
                  </a:lnTo>
                  <a:lnTo>
                    <a:pt x="55" y="264"/>
                  </a:lnTo>
                  <a:lnTo>
                    <a:pt x="42" y="275"/>
                  </a:lnTo>
                  <a:lnTo>
                    <a:pt x="31" y="285"/>
                  </a:lnTo>
                  <a:lnTo>
                    <a:pt x="21" y="297"/>
                  </a:lnTo>
                  <a:lnTo>
                    <a:pt x="11" y="309"/>
                  </a:lnTo>
                  <a:lnTo>
                    <a:pt x="0" y="322"/>
                  </a:lnTo>
                  <a:lnTo>
                    <a:pt x="17" y="318"/>
                  </a:lnTo>
                  <a:lnTo>
                    <a:pt x="33" y="314"/>
                  </a:lnTo>
                  <a:lnTo>
                    <a:pt x="49" y="310"/>
                  </a:lnTo>
                  <a:lnTo>
                    <a:pt x="66" y="305"/>
                  </a:lnTo>
                  <a:lnTo>
                    <a:pt x="81" y="298"/>
                  </a:lnTo>
                  <a:lnTo>
                    <a:pt x="97" y="292"/>
                  </a:lnTo>
                  <a:lnTo>
                    <a:pt x="112" y="285"/>
                  </a:lnTo>
                  <a:lnTo>
                    <a:pt x="126" y="278"/>
                  </a:lnTo>
                  <a:lnTo>
                    <a:pt x="155" y="263"/>
                  </a:lnTo>
                  <a:lnTo>
                    <a:pt x="183" y="245"/>
                  </a:lnTo>
                  <a:lnTo>
                    <a:pt x="210" y="228"/>
                  </a:lnTo>
                  <a:lnTo>
                    <a:pt x="237" y="209"/>
                  </a:lnTo>
                  <a:lnTo>
                    <a:pt x="290" y="170"/>
                  </a:lnTo>
                  <a:lnTo>
                    <a:pt x="344" y="132"/>
                  </a:lnTo>
                  <a:lnTo>
                    <a:pt x="370" y="115"/>
                  </a:lnTo>
                  <a:lnTo>
                    <a:pt x="398" y="98"/>
                  </a:lnTo>
                  <a:lnTo>
                    <a:pt x="426" y="81"/>
                  </a:lnTo>
                  <a:lnTo>
                    <a:pt x="454" y="67"/>
                  </a:lnTo>
                  <a:lnTo>
                    <a:pt x="48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7" name="Freeform 725"/>
            <p:cNvSpPr>
              <a:spLocks/>
            </p:cNvSpPr>
            <p:nvPr/>
          </p:nvSpPr>
          <p:spPr bwMode="auto">
            <a:xfrm>
              <a:off x="2485" y="1643"/>
              <a:ext cx="20" cy="10"/>
            </a:xfrm>
            <a:custGeom>
              <a:avLst/>
              <a:gdLst>
                <a:gd name="T0" fmla="*/ 0 w 327"/>
                <a:gd name="T1" fmla="*/ 0 h 153"/>
                <a:gd name="T2" fmla="*/ 0 w 327"/>
                <a:gd name="T3" fmla="*/ 0 h 153"/>
                <a:gd name="T4" fmla="*/ 0 w 327"/>
                <a:gd name="T5" fmla="*/ 0 h 153"/>
                <a:gd name="T6" fmla="*/ 0 w 327"/>
                <a:gd name="T7" fmla="*/ 0 h 153"/>
                <a:gd name="T8" fmla="*/ 0 w 327"/>
                <a:gd name="T9" fmla="*/ 0 h 153"/>
                <a:gd name="T10" fmla="*/ 0 w 327"/>
                <a:gd name="T11" fmla="*/ 0 h 153"/>
                <a:gd name="T12" fmla="*/ 0 w 327"/>
                <a:gd name="T13" fmla="*/ 0 h 153"/>
                <a:gd name="T14" fmla="*/ 0 w 327"/>
                <a:gd name="T15" fmla="*/ 0 h 153"/>
                <a:gd name="T16" fmla="*/ 0 w 327"/>
                <a:gd name="T17" fmla="*/ 0 h 153"/>
                <a:gd name="T18" fmla="*/ 0 w 327"/>
                <a:gd name="T19" fmla="*/ 0 h 153"/>
                <a:gd name="T20" fmla="*/ 0 w 327"/>
                <a:gd name="T21" fmla="*/ 0 h 153"/>
                <a:gd name="T22" fmla="*/ 0 w 327"/>
                <a:gd name="T23" fmla="*/ 0 h 153"/>
                <a:gd name="T24" fmla="*/ 0 w 327"/>
                <a:gd name="T25" fmla="*/ 0 h 153"/>
                <a:gd name="T26" fmla="*/ 0 w 327"/>
                <a:gd name="T27" fmla="*/ 0 h 153"/>
                <a:gd name="T28" fmla="*/ 0 w 327"/>
                <a:gd name="T29" fmla="*/ 0 h 153"/>
                <a:gd name="T30" fmla="*/ 0 w 327"/>
                <a:gd name="T31" fmla="*/ 0 h 153"/>
                <a:gd name="T32" fmla="*/ 0 w 327"/>
                <a:gd name="T33" fmla="*/ 0 h 153"/>
                <a:gd name="T34" fmla="*/ 0 w 327"/>
                <a:gd name="T35" fmla="*/ 0 h 153"/>
                <a:gd name="T36" fmla="*/ 0 w 327"/>
                <a:gd name="T37" fmla="*/ 0 h 153"/>
                <a:gd name="T38" fmla="*/ 0 w 327"/>
                <a:gd name="T39" fmla="*/ 0 h 153"/>
                <a:gd name="T40" fmla="*/ 0 w 327"/>
                <a:gd name="T41" fmla="*/ 0 h 153"/>
                <a:gd name="T42" fmla="*/ 0 w 327"/>
                <a:gd name="T43" fmla="*/ 0 h 153"/>
                <a:gd name="T44" fmla="*/ 0 w 327"/>
                <a:gd name="T45" fmla="*/ 0 h 153"/>
                <a:gd name="T46" fmla="*/ 0 w 327"/>
                <a:gd name="T47" fmla="*/ 0 h 153"/>
                <a:gd name="T48" fmla="*/ 0 w 327"/>
                <a:gd name="T49" fmla="*/ 0 h 153"/>
                <a:gd name="T50" fmla="*/ 0 w 327"/>
                <a:gd name="T51" fmla="*/ 0 h 153"/>
                <a:gd name="T52" fmla="*/ 0 w 327"/>
                <a:gd name="T53" fmla="*/ 0 h 153"/>
                <a:gd name="T54" fmla="*/ 0 w 327"/>
                <a:gd name="T55" fmla="*/ 0 h 153"/>
                <a:gd name="T56" fmla="*/ 0 w 327"/>
                <a:gd name="T57" fmla="*/ 0 h 153"/>
                <a:gd name="T58" fmla="*/ 0 w 327"/>
                <a:gd name="T59" fmla="*/ 0 h 153"/>
                <a:gd name="T60" fmla="*/ 0 w 327"/>
                <a:gd name="T61" fmla="*/ 0 h 153"/>
                <a:gd name="T62" fmla="*/ 0 w 327"/>
                <a:gd name="T63" fmla="*/ 0 h 153"/>
                <a:gd name="T64" fmla="*/ 0 w 327"/>
                <a:gd name="T65" fmla="*/ 0 h 153"/>
                <a:gd name="T66" fmla="*/ 0 w 327"/>
                <a:gd name="T67" fmla="*/ 0 h 153"/>
                <a:gd name="T68" fmla="*/ 0 w 327"/>
                <a:gd name="T69" fmla="*/ 0 h 153"/>
                <a:gd name="T70" fmla="*/ 0 w 327"/>
                <a:gd name="T71" fmla="*/ 0 h 153"/>
                <a:gd name="T72" fmla="*/ 0 w 327"/>
                <a:gd name="T73" fmla="*/ 0 h 153"/>
                <a:gd name="T74" fmla="*/ 0 w 327"/>
                <a:gd name="T75" fmla="*/ 0 h 153"/>
                <a:gd name="T76" fmla="*/ 0 w 327"/>
                <a:gd name="T77" fmla="*/ 0 h 153"/>
                <a:gd name="T78" fmla="*/ 0 w 327"/>
                <a:gd name="T79" fmla="*/ 0 h 153"/>
                <a:gd name="T80" fmla="*/ 0 w 327"/>
                <a:gd name="T81" fmla="*/ 0 h 153"/>
                <a:gd name="T82" fmla="*/ 0 w 327"/>
                <a:gd name="T83" fmla="*/ 0 h 153"/>
                <a:gd name="T84" fmla="*/ 0 w 327"/>
                <a:gd name="T85" fmla="*/ 0 h 153"/>
                <a:gd name="T86" fmla="*/ 0 w 327"/>
                <a:gd name="T87" fmla="*/ 0 h 153"/>
                <a:gd name="T88" fmla="*/ 0 w 327"/>
                <a:gd name="T89" fmla="*/ 0 h 153"/>
                <a:gd name="T90" fmla="*/ 0 w 327"/>
                <a:gd name="T91" fmla="*/ 0 h 153"/>
                <a:gd name="T92" fmla="*/ 0 w 327"/>
                <a:gd name="T93" fmla="*/ 0 h 15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7"/>
                <a:gd name="T142" fmla="*/ 0 h 153"/>
                <a:gd name="T143" fmla="*/ 327 w 327"/>
                <a:gd name="T144" fmla="*/ 153 h 15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7" h="153">
                  <a:moveTo>
                    <a:pt x="309" y="3"/>
                  </a:moveTo>
                  <a:lnTo>
                    <a:pt x="290" y="11"/>
                  </a:lnTo>
                  <a:lnTo>
                    <a:pt x="269" y="20"/>
                  </a:lnTo>
                  <a:lnTo>
                    <a:pt x="249" y="27"/>
                  </a:lnTo>
                  <a:lnTo>
                    <a:pt x="227" y="33"/>
                  </a:lnTo>
                  <a:lnTo>
                    <a:pt x="185" y="45"/>
                  </a:lnTo>
                  <a:lnTo>
                    <a:pt x="144" y="58"/>
                  </a:lnTo>
                  <a:lnTo>
                    <a:pt x="124" y="66"/>
                  </a:lnTo>
                  <a:lnTo>
                    <a:pt x="104" y="73"/>
                  </a:lnTo>
                  <a:lnTo>
                    <a:pt x="85" y="82"/>
                  </a:lnTo>
                  <a:lnTo>
                    <a:pt x="67" y="91"/>
                  </a:lnTo>
                  <a:lnTo>
                    <a:pt x="48" y="103"/>
                  </a:lnTo>
                  <a:lnTo>
                    <a:pt x="31" y="116"/>
                  </a:lnTo>
                  <a:lnTo>
                    <a:pt x="22" y="123"/>
                  </a:lnTo>
                  <a:lnTo>
                    <a:pt x="15" y="130"/>
                  </a:lnTo>
                  <a:lnTo>
                    <a:pt x="7" y="138"/>
                  </a:lnTo>
                  <a:lnTo>
                    <a:pt x="0" y="147"/>
                  </a:lnTo>
                  <a:lnTo>
                    <a:pt x="12" y="150"/>
                  </a:lnTo>
                  <a:lnTo>
                    <a:pt x="24" y="152"/>
                  </a:lnTo>
                  <a:lnTo>
                    <a:pt x="37" y="153"/>
                  </a:lnTo>
                  <a:lnTo>
                    <a:pt x="48" y="153"/>
                  </a:lnTo>
                  <a:lnTo>
                    <a:pt x="59" y="152"/>
                  </a:lnTo>
                  <a:lnTo>
                    <a:pt x="71" y="150"/>
                  </a:lnTo>
                  <a:lnTo>
                    <a:pt x="82" y="147"/>
                  </a:lnTo>
                  <a:lnTo>
                    <a:pt x="92" y="144"/>
                  </a:lnTo>
                  <a:lnTo>
                    <a:pt x="102" y="139"/>
                  </a:lnTo>
                  <a:lnTo>
                    <a:pt x="113" y="135"/>
                  </a:lnTo>
                  <a:lnTo>
                    <a:pt x="122" y="130"/>
                  </a:lnTo>
                  <a:lnTo>
                    <a:pt x="132" y="124"/>
                  </a:lnTo>
                  <a:lnTo>
                    <a:pt x="151" y="112"/>
                  </a:lnTo>
                  <a:lnTo>
                    <a:pt x="169" y="97"/>
                  </a:lnTo>
                  <a:lnTo>
                    <a:pt x="206" y="69"/>
                  </a:lnTo>
                  <a:lnTo>
                    <a:pt x="244" y="40"/>
                  </a:lnTo>
                  <a:lnTo>
                    <a:pt x="263" y="28"/>
                  </a:lnTo>
                  <a:lnTo>
                    <a:pt x="283" y="16"/>
                  </a:lnTo>
                  <a:lnTo>
                    <a:pt x="293" y="12"/>
                  </a:lnTo>
                  <a:lnTo>
                    <a:pt x="304" y="8"/>
                  </a:lnTo>
                  <a:lnTo>
                    <a:pt x="316" y="5"/>
                  </a:lnTo>
                  <a:lnTo>
                    <a:pt x="327" y="3"/>
                  </a:lnTo>
                  <a:lnTo>
                    <a:pt x="326" y="2"/>
                  </a:lnTo>
                  <a:lnTo>
                    <a:pt x="324" y="1"/>
                  </a:lnTo>
                  <a:lnTo>
                    <a:pt x="323" y="1"/>
                  </a:lnTo>
                  <a:lnTo>
                    <a:pt x="320" y="0"/>
                  </a:lnTo>
                  <a:lnTo>
                    <a:pt x="318" y="0"/>
                  </a:lnTo>
                  <a:lnTo>
                    <a:pt x="314" y="1"/>
                  </a:lnTo>
                  <a:lnTo>
                    <a:pt x="309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8" name="Freeform 726"/>
            <p:cNvSpPr>
              <a:spLocks/>
            </p:cNvSpPr>
            <p:nvPr/>
          </p:nvSpPr>
          <p:spPr bwMode="auto">
            <a:xfrm>
              <a:off x="2401" y="1687"/>
              <a:ext cx="10" cy="19"/>
            </a:xfrm>
            <a:custGeom>
              <a:avLst/>
              <a:gdLst>
                <a:gd name="T0" fmla="*/ 0 w 157"/>
                <a:gd name="T1" fmla="*/ 0 h 300"/>
                <a:gd name="T2" fmla="*/ 0 w 157"/>
                <a:gd name="T3" fmla="*/ 0 h 300"/>
                <a:gd name="T4" fmla="*/ 0 w 157"/>
                <a:gd name="T5" fmla="*/ 0 h 300"/>
                <a:gd name="T6" fmla="*/ 0 w 157"/>
                <a:gd name="T7" fmla="*/ 0 h 300"/>
                <a:gd name="T8" fmla="*/ 0 w 157"/>
                <a:gd name="T9" fmla="*/ 0 h 300"/>
                <a:gd name="T10" fmla="*/ 0 w 157"/>
                <a:gd name="T11" fmla="*/ 0 h 300"/>
                <a:gd name="T12" fmla="*/ 0 w 157"/>
                <a:gd name="T13" fmla="*/ 0 h 300"/>
                <a:gd name="T14" fmla="*/ 0 w 157"/>
                <a:gd name="T15" fmla="*/ 0 h 300"/>
                <a:gd name="T16" fmla="*/ 0 w 157"/>
                <a:gd name="T17" fmla="*/ 0 h 300"/>
                <a:gd name="T18" fmla="*/ 0 w 157"/>
                <a:gd name="T19" fmla="*/ 0 h 300"/>
                <a:gd name="T20" fmla="*/ 0 w 157"/>
                <a:gd name="T21" fmla="*/ 0 h 300"/>
                <a:gd name="T22" fmla="*/ 0 w 157"/>
                <a:gd name="T23" fmla="*/ 0 h 300"/>
                <a:gd name="T24" fmla="*/ 0 w 157"/>
                <a:gd name="T25" fmla="*/ 0 h 300"/>
                <a:gd name="T26" fmla="*/ 0 w 157"/>
                <a:gd name="T27" fmla="*/ 0 h 300"/>
                <a:gd name="T28" fmla="*/ 0 w 157"/>
                <a:gd name="T29" fmla="*/ 0 h 300"/>
                <a:gd name="T30" fmla="*/ 0 w 157"/>
                <a:gd name="T31" fmla="*/ 0 h 300"/>
                <a:gd name="T32" fmla="*/ 0 w 157"/>
                <a:gd name="T33" fmla="*/ 0 h 300"/>
                <a:gd name="T34" fmla="*/ 0 w 157"/>
                <a:gd name="T35" fmla="*/ 0 h 300"/>
                <a:gd name="T36" fmla="*/ 0 w 157"/>
                <a:gd name="T37" fmla="*/ 0 h 300"/>
                <a:gd name="T38" fmla="*/ 0 w 157"/>
                <a:gd name="T39" fmla="*/ 0 h 300"/>
                <a:gd name="T40" fmla="*/ 0 w 157"/>
                <a:gd name="T41" fmla="*/ 0 h 300"/>
                <a:gd name="T42" fmla="*/ 0 w 157"/>
                <a:gd name="T43" fmla="*/ 0 h 300"/>
                <a:gd name="T44" fmla="*/ 0 w 157"/>
                <a:gd name="T45" fmla="*/ 0 h 300"/>
                <a:gd name="T46" fmla="*/ 0 w 157"/>
                <a:gd name="T47" fmla="*/ 0 h 300"/>
                <a:gd name="T48" fmla="*/ 0 w 157"/>
                <a:gd name="T49" fmla="*/ 0 h 300"/>
                <a:gd name="T50" fmla="*/ 0 w 157"/>
                <a:gd name="T51" fmla="*/ 0 h 300"/>
                <a:gd name="T52" fmla="*/ 0 w 157"/>
                <a:gd name="T53" fmla="*/ 0 h 300"/>
                <a:gd name="T54" fmla="*/ 0 w 157"/>
                <a:gd name="T55" fmla="*/ 0 h 300"/>
                <a:gd name="T56" fmla="*/ 0 w 157"/>
                <a:gd name="T57" fmla="*/ 0 h 300"/>
                <a:gd name="T58" fmla="*/ 0 w 157"/>
                <a:gd name="T59" fmla="*/ 0 h 300"/>
                <a:gd name="T60" fmla="*/ 0 w 157"/>
                <a:gd name="T61" fmla="*/ 0 h 300"/>
                <a:gd name="T62" fmla="*/ 0 w 157"/>
                <a:gd name="T63" fmla="*/ 0 h 300"/>
                <a:gd name="T64" fmla="*/ 0 w 157"/>
                <a:gd name="T65" fmla="*/ 0 h 300"/>
                <a:gd name="T66" fmla="*/ 0 w 157"/>
                <a:gd name="T67" fmla="*/ 0 h 300"/>
                <a:gd name="T68" fmla="*/ 0 w 157"/>
                <a:gd name="T69" fmla="*/ 0 h 300"/>
                <a:gd name="T70" fmla="*/ 0 w 157"/>
                <a:gd name="T71" fmla="*/ 0 h 300"/>
                <a:gd name="T72" fmla="*/ 0 w 157"/>
                <a:gd name="T73" fmla="*/ 0 h 300"/>
                <a:gd name="T74" fmla="*/ 0 w 157"/>
                <a:gd name="T75" fmla="*/ 0 h 300"/>
                <a:gd name="T76" fmla="*/ 0 w 157"/>
                <a:gd name="T77" fmla="*/ 0 h 300"/>
                <a:gd name="T78" fmla="*/ 0 w 157"/>
                <a:gd name="T79" fmla="*/ 0 h 300"/>
                <a:gd name="T80" fmla="*/ 0 w 157"/>
                <a:gd name="T81" fmla="*/ 0 h 300"/>
                <a:gd name="T82" fmla="*/ 0 w 157"/>
                <a:gd name="T83" fmla="*/ 0 h 300"/>
                <a:gd name="T84" fmla="*/ 0 w 157"/>
                <a:gd name="T85" fmla="*/ 0 h 300"/>
                <a:gd name="T86" fmla="*/ 0 w 157"/>
                <a:gd name="T87" fmla="*/ 0 h 300"/>
                <a:gd name="T88" fmla="*/ 0 w 157"/>
                <a:gd name="T89" fmla="*/ 0 h 300"/>
                <a:gd name="T90" fmla="*/ 0 w 157"/>
                <a:gd name="T91" fmla="*/ 0 h 300"/>
                <a:gd name="T92" fmla="*/ 0 w 157"/>
                <a:gd name="T93" fmla="*/ 0 h 300"/>
                <a:gd name="T94" fmla="*/ 0 w 157"/>
                <a:gd name="T95" fmla="*/ 0 h 300"/>
                <a:gd name="T96" fmla="*/ 0 w 157"/>
                <a:gd name="T97" fmla="*/ 0 h 300"/>
                <a:gd name="T98" fmla="*/ 0 w 157"/>
                <a:gd name="T99" fmla="*/ 0 h 300"/>
                <a:gd name="T100" fmla="*/ 0 w 157"/>
                <a:gd name="T101" fmla="*/ 0 h 300"/>
                <a:gd name="T102" fmla="*/ 0 w 157"/>
                <a:gd name="T103" fmla="*/ 0 h 300"/>
                <a:gd name="T104" fmla="*/ 0 w 157"/>
                <a:gd name="T105" fmla="*/ 0 h 3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7"/>
                <a:gd name="T160" fmla="*/ 0 h 300"/>
                <a:gd name="T161" fmla="*/ 157 w 157"/>
                <a:gd name="T162" fmla="*/ 300 h 30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7" h="300">
                  <a:moveTo>
                    <a:pt x="80" y="0"/>
                  </a:moveTo>
                  <a:lnTo>
                    <a:pt x="73" y="19"/>
                  </a:lnTo>
                  <a:lnTo>
                    <a:pt x="68" y="40"/>
                  </a:lnTo>
                  <a:lnTo>
                    <a:pt x="64" y="60"/>
                  </a:lnTo>
                  <a:lnTo>
                    <a:pt x="62" y="81"/>
                  </a:lnTo>
                  <a:lnTo>
                    <a:pt x="61" y="101"/>
                  </a:lnTo>
                  <a:lnTo>
                    <a:pt x="61" y="122"/>
                  </a:lnTo>
                  <a:lnTo>
                    <a:pt x="63" y="142"/>
                  </a:lnTo>
                  <a:lnTo>
                    <a:pt x="67" y="162"/>
                  </a:lnTo>
                  <a:lnTo>
                    <a:pt x="72" y="181"/>
                  </a:lnTo>
                  <a:lnTo>
                    <a:pt x="79" y="201"/>
                  </a:lnTo>
                  <a:lnTo>
                    <a:pt x="87" y="219"/>
                  </a:lnTo>
                  <a:lnTo>
                    <a:pt x="98" y="237"/>
                  </a:lnTo>
                  <a:lnTo>
                    <a:pt x="110" y="254"/>
                  </a:lnTo>
                  <a:lnTo>
                    <a:pt x="124" y="269"/>
                  </a:lnTo>
                  <a:lnTo>
                    <a:pt x="131" y="278"/>
                  </a:lnTo>
                  <a:lnTo>
                    <a:pt x="140" y="285"/>
                  </a:lnTo>
                  <a:lnTo>
                    <a:pt x="148" y="292"/>
                  </a:lnTo>
                  <a:lnTo>
                    <a:pt x="157" y="299"/>
                  </a:lnTo>
                  <a:lnTo>
                    <a:pt x="148" y="299"/>
                  </a:lnTo>
                  <a:lnTo>
                    <a:pt x="139" y="300"/>
                  </a:lnTo>
                  <a:lnTo>
                    <a:pt x="130" y="299"/>
                  </a:lnTo>
                  <a:lnTo>
                    <a:pt x="121" y="298"/>
                  </a:lnTo>
                  <a:lnTo>
                    <a:pt x="113" y="297"/>
                  </a:lnTo>
                  <a:lnTo>
                    <a:pt x="105" y="295"/>
                  </a:lnTo>
                  <a:lnTo>
                    <a:pt x="96" y="292"/>
                  </a:lnTo>
                  <a:lnTo>
                    <a:pt x="88" y="289"/>
                  </a:lnTo>
                  <a:lnTo>
                    <a:pt x="81" y="286"/>
                  </a:lnTo>
                  <a:lnTo>
                    <a:pt x="74" y="282"/>
                  </a:lnTo>
                  <a:lnTo>
                    <a:pt x="67" y="277"/>
                  </a:lnTo>
                  <a:lnTo>
                    <a:pt x="60" y="272"/>
                  </a:lnTo>
                  <a:lnTo>
                    <a:pt x="47" y="261"/>
                  </a:lnTo>
                  <a:lnTo>
                    <a:pt x="36" y="249"/>
                  </a:lnTo>
                  <a:lnTo>
                    <a:pt x="26" y="236"/>
                  </a:lnTo>
                  <a:lnTo>
                    <a:pt x="18" y="220"/>
                  </a:lnTo>
                  <a:lnTo>
                    <a:pt x="10" y="205"/>
                  </a:lnTo>
                  <a:lnTo>
                    <a:pt x="5" y="188"/>
                  </a:lnTo>
                  <a:lnTo>
                    <a:pt x="2" y="171"/>
                  </a:lnTo>
                  <a:lnTo>
                    <a:pt x="0" y="153"/>
                  </a:lnTo>
                  <a:lnTo>
                    <a:pt x="0" y="135"/>
                  </a:lnTo>
                  <a:lnTo>
                    <a:pt x="2" y="116"/>
                  </a:lnTo>
                  <a:lnTo>
                    <a:pt x="3" y="106"/>
                  </a:lnTo>
                  <a:lnTo>
                    <a:pt x="5" y="98"/>
                  </a:lnTo>
                  <a:lnTo>
                    <a:pt x="7" y="90"/>
                  </a:lnTo>
                  <a:lnTo>
                    <a:pt x="10" y="82"/>
                  </a:lnTo>
                  <a:lnTo>
                    <a:pt x="13" y="74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27" y="52"/>
                  </a:lnTo>
                  <a:lnTo>
                    <a:pt x="37" y="38"/>
                  </a:lnTo>
                  <a:lnTo>
                    <a:pt x="49" y="25"/>
                  </a:lnTo>
                  <a:lnTo>
                    <a:pt x="64" y="1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59" name="Freeform 727"/>
            <p:cNvSpPr>
              <a:spLocks/>
            </p:cNvSpPr>
            <p:nvPr/>
          </p:nvSpPr>
          <p:spPr bwMode="auto">
            <a:xfrm>
              <a:off x="2356" y="1636"/>
              <a:ext cx="18" cy="16"/>
            </a:xfrm>
            <a:custGeom>
              <a:avLst/>
              <a:gdLst>
                <a:gd name="T0" fmla="*/ 0 w 277"/>
                <a:gd name="T1" fmla="*/ 0 h 263"/>
                <a:gd name="T2" fmla="*/ 0 w 277"/>
                <a:gd name="T3" fmla="*/ 0 h 263"/>
                <a:gd name="T4" fmla="*/ 0 w 277"/>
                <a:gd name="T5" fmla="*/ 0 h 263"/>
                <a:gd name="T6" fmla="*/ 0 w 277"/>
                <a:gd name="T7" fmla="*/ 0 h 263"/>
                <a:gd name="T8" fmla="*/ 0 w 277"/>
                <a:gd name="T9" fmla="*/ 0 h 263"/>
                <a:gd name="T10" fmla="*/ 0 w 277"/>
                <a:gd name="T11" fmla="*/ 0 h 263"/>
                <a:gd name="T12" fmla="*/ 0 w 277"/>
                <a:gd name="T13" fmla="*/ 0 h 263"/>
                <a:gd name="T14" fmla="*/ 0 w 277"/>
                <a:gd name="T15" fmla="*/ 0 h 263"/>
                <a:gd name="T16" fmla="*/ 0 w 277"/>
                <a:gd name="T17" fmla="*/ 0 h 263"/>
                <a:gd name="T18" fmla="*/ 0 w 277"/>
                <a:gd name="T19" fmla="*/ 0 h 263"/>
                <a:gd name="T20" fmla="*/ 0 w 277"/>
                <a:gd name="T21" fmla="*/ 0 h 263"/>
                <a:gd name="T22" fmla="*/ 0 w 277"/>
                <a:gd name="T23" fmla="*/ 0 h 263"/>
                <a:gd name="T24" fmla="*/ 0 w 277"/>
                <a:gd name="T25" fmla="*/ 0 h 263"/>
                <a:gd name="T26" fmla="*/ 0 w 277"/>
                <a:gd name="T27" fmla="*/ 0 h 263"/>
                <a:gd name="T28" fmla="*/ 0 w 277"/>
                <a:gd name="T29" fmla="*/ 0 h 263"/>
                <a:gd name="T30" fmla="*/ 0 w 277"/>
                <a:gd name="T31" fmla="*/ 0 h 263"/>
                <a:gd name="T32" fmla="*/ 0 w 277"/>
                <a:gd name="T33" fmla="*/ 0 h 263"/>
                <a:gd name="T34" fmla="*/ 0 w 277"/>
                <a:gd name="T35" fmla="*/ 0 h 263"/>
                <a:gd name="T36" fmla="*/ 0 w 277"/>
                <a:gd name="T37" fmla="*/ 0 h 263"/>
                <a:gd name="T38" fmla="*/ 0 w 277"/>
                <a:gd name="T39" fmla="*/ 0 h 263"/>
                <a:gd name="T40" fmla="*/ 0 w 277"/>
                <a:gd name="T41" fmla="*/ 0 h 263"/>
                <a:gd name="T42" fmla="*/ 0 w 277"/>
                <a:gd name="T43" fmla="*/ 0 h 263"/>
                <a:gd name="T44" fmla="*/ 0 w 277"/>
                <a:gd name="T45" fmla="*/ 0 h 263"/>
                <a:gd name="T46" fmla="*/ 0 w 277"/>
                <a:gd name="T47" fmla="*/ 0 h 263"/>
                <a:gd name="T48" fmla="*/ 0 w 277"/>
                <a:gd name="T49" fmla="*/ 0 h 263"/>
                <a:gd name="T50" fmla="*/ 0 w 277"/>
                <a:gd name="T51" fmla="*/ 0 h 263"/>
                <a:gd name="T52" fmla="*/ 0 w 277"/>
                <a:gd name="T53" fmla="*/ 0 h 263"/>
                <a:gd name="T54" fmla="*/ 0 w 277"/>
                <a:gd name="T55" fmla="*/ 0 h 263"/>
                <a:gd name="T56" fmla="*/ 0 w 277"/>
                <a:gd name="T57" fmla="*/ 0 h 263"/>
                <a:gd name="T58" fmla="*/ 0 w 277"/>
                <a:gd name="T59" fmla="*/ 0 h 263"/>
                <a:gd name="T60" fmla="*/ 0 w 277"/>
                <a:gd name="T61" fmla="*/ 0 h 263"/>
                <a:gd name="T62" fmla="*/ 0 w 277"/>
                <a:gd name="T63" fmla="*/ 0 h 263"/>
                <a:gd name="T64" fmla="*/ 0 w 277"/>
                <a:gd name="T65" fmla="*/ 0 h 263"/>
                <a:gd name="T66" fmla="*/ 0 w 277"/>
                <a:gd name="T67" fmla="*/ 0 h 263"/>
                <a:gd name="T68" fmla="*/ 0 w 277"/>
                <a:gd name="T69" fmla="*/ 0 h 263"/>
                <a:gd name="T70" fmla="*/ 0 w 277"/>
                <a:gd name="T71" fmla="*/ 0 h 263"/>
                <a:gd name="T72" fmla="*/ 0 w 277"/>
                <a:gd name="T73" fmla="*/ 0 h 263"/>
                <a:gd name="T74" fmla="*/ 0 w 277"/>
                <a:gd name="T75" fmla="*/ 0 h 263"/>
                <a:gd name="T76" fmla="*/ 0 w 277"/>
                <a:gd name="T77" fmla="*/ 0 h 263"/>
                <a:gd name="T78" fmla="*/ 0 w 277"/>
                <a:gd name="T79" fmla="*/ 0 h 26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77"/>
                <a:gd name="T121" fmla="*/ 0 h 263"/>
                <a:gd name="T122" fmla="*/ 277 w 277"/>
                <a:gd name="T123" fmla="*/ 263 h 26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77" h="263">
                  <a:moveTo>
                    <a:pt x="277" y="0"/>
                  </a:moveTo>
                  <a:lnTo>
                    <a:pt x="272" y="12"/>
                  </a:lnTo>
                  <a:lnTo>
                    <a:pt x="268" y="23"/>
                  </a:lnTo>
                  <a:lnTo>
                    <a:pt x="263" y="34"/>
                  </a:lnTo>
                  <a:lnTo>
                    <a:pt x="257" y="44"/>
                  </a:lnTo>
                  <a:lnTo>
                    <a:pt x="251" y="54"/>
                  </a:lnTo>
                  <a:lnTo>
                    <a:pt x="245" y="63"/>
                  </a:lnTo>
                  <a:lnTo>
                    <a:pt x="238" y="72"/>
                  </a:lnTo>
                  <a:lnTo>
                    <a:pt x="230" y="81"/>
                  </a:lnTo>
                  <a:lnTo>
                    <a:pt x="214" y="98"/>
                  </a:lnTo>
                  <a:lnTo>
                    <a:pt x="197" y="112"/>
                  </a:lnTo>
                  <a:lnTo>
                    <a:pt x="178" y="127"/>
                  </a:lnTo>
                  <a:lnTo>
                    <a:pt x="159" y="141"/>
                  </a:lnTo>
                  <a:lnTo>
                    <a:pt x="119" y="168"/>
                  </a:lnTo>
                  <a:lnTo>
                    <a:pt x="77" y="196"/>
                  </a:lnTo>
                  <a:lnTo>
                    <a:pt x="57" y="210"/>
                  </a:lnTo>
                  <a:lnTo>
                    <a:pt x="37" y="226"/>
                  </a:lnTo>
                  <a:lnTo>
                    <a:pt x="18" y="243"/>
                  </a:lnTo>
                  <a:lnTo>
                    <a:pt x="0" y="261"/>
                  </a:lnTo>
                  <a:lnTo>
                    <a:pt x="10" y="262"/>
                  </a:lnTo>
                  <a:lnTo>
                    <a:pt x="20" y="263"/>
                  </a:lnTo>
                  <a:lnTo>
                    <a:pt x="29" y="262"/>
                  </a:lnTo>
                  <a:lnTo>
                    <a:pt x="39" y="261"/>
                  </a:lnTo>
                  <a:lnTo>
                    <a:pt x="47" y="260"/>
                  </a:lnTo>
                  <a:lnTo>
                    <a:pt x="55" y="258"/>
                  </a:lnTo>
                  <a:lnTo>
                    <a:pt x="63" y="254"/>
                  </a:lnTo>
                  <a:lnTo>
                    <a:pt x="70" y="250"/>
                  </a:lnTo>
                  <a:lnTo>
                    <a:pt x="77" y="247"/>
                  </a:lnTo>
                  <a:lnTo>
                    <a:pt x="84" y="242"/>
                  </a:lnTo>
                  <a:lnTo>
                    <a:pt x="90" y="237"/>
                  </a:lnTo>
                  <a:lnTo>
                    <a:pt x="95" y="232"/>
                  </a:lnTo>
                  <a:lnTo>
                    <a:pt x="106" y="220"/>
                  </a:lnTo>
                  <a:lnTo>
                    <a:pt x="116" y="206"/>
                  </a:lnTo>
                  <a:lnTo>
                    <a:pt x="125" y="192"/>
                  </a:lnTo>
                  <a:lnTo>
                    <a:pt x="133" y="177"/>
                  </a:lnTo>
                  <a:lnTo>
                    <a:pt x="141" y="160"/>
                  </a:lnTo>
                  <a:lnTo>
                    <a:pt x="149" y="144"/>
                  </a:lnTo>
                  <a:lnTo>
                    <a:pt x="165" y="110"/>
                  </a:lnTo>
                  <a:lnTo>
                    <a:pt x="182" y="78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0" name="Freeform 728"/>
            <p:cNvSpPr>
              <a:spLocks/>
            </p:cNvSpPr>
            <p:nvPr/>
          </p:nvSpPr>
          <p:spPr bwMode="auto">
            <a:xfrm>
              <a:off x="2463" y="1595"/>
              <a:ext cx="6" cy="24"/>
            </a:xfrm>
            <a:custGeom>
              <a:avLst/>
              <a:gdLst>
                <a:gd name="T0" fmla="*/ 0 w 97"/>
                <a:gd name="T1" fmla="*/ 0 h 384"/>
                <a:gd name="T2" fmla="*/ 0 w 97"/>
                <a:gd name="T3" fmla="*/ 0 h 384"/>
                <a:gd name="T4" fmla="*/ 0 w 97"/>
                <a:gd name="T5" fmla="*/ 0 h 384"/>
                <a:gd name="T6" fmla="*/ 0 w 97"/>
                <a:gd name="T7" fmla="*/ 0 h 384"/>
                <a:gd name="T8" fmla="*/ 0 w 97"/>
                <a:gd name="T9" fmla="*/ 0 h 384"/>
                <a:gd name="T10" fmla="*/ 0 w 97"/>
                <a:gd name="T11" fmla="*/ 0 h 384"/>
                <a:gd name="T12" fmla="*/ 0 w 97"/>
                <a:gd name="T13" fmla="*/ 0 h 384"/>
                <a:gd name="T14" fmla="*/ 0 w 97"/>
                <a:gd name="T15" fmla="*/ 0 h 384"/>
                <a:gd name="T16" fmla="*/ 0 w 97"/>
                <a:gd name="T17" fmla="*/ 0 h 384"/>
                <a:gd name="T18" fmla="*/ 0 w 97"/>
                <a:gd name="T19" fmla="*/ 0 h 384"/>
                <a:gd name="T20" fmla="*/ 0 w 97"/>
                <a:gd name="T21" fmla="*/ 0 h 384"/>
                <a:gd name="T22" fmla="*/ 0 w 97"/>
                <a:gd name="T23" fmla="*/ 0 h 384"/>
                <a:gd name="T24" fmla="*/ 0 w 97"/>
                <a:gd name="T25" fmla="*/ 0 h 384"/>
                <a:gd name="T26" fmla="*/ 0 w 97"/>
                <a:gd name="T27" fmla="*/ 0 h 384"/>
                <a:gd name="T28" fmla="*/ 0 w 97"/>
                <a:gd name="T29" fmla="*/ 0 h 384"/>
                <a:gd name="T30" fmla="*/ 0 w 97"/>
                <a:gd name="T31" fmla="*/ 0 h 384"/>
                <a:gd name="T32" fmla="*/ 0 w 97"/>
                <a:gd name="T33" fmla="*/ 0 h 384"/>
                <a:gd name="T34" fmla="*/ 0 w 97"/>
                <a:gd name="T35" fmla="*/ 0 h 384"/>
                <a:gd name="T36" fmla="*/ 0 w 97"/>
                <a:gd name="T37" fmla="*/ 0 h 384"/>
                <a:gd name="T38" fmla="*/ 0 w 97"/>
                <a:gd name="T39" fmla="*/ 0 h 384"/>
                <a:gd name="T40" fmla="*/ 0 w 97"/>
                <a:gd name="T41" fmla="*/ 0 h 384"/>
                <a:gd name="T42" fmla="*/ 0 w 97"/>
                <a:gd name="T43" fmla="*/ 0 h 384"/>
                <a:gd name="T44" fmla="*/ 0 w 97"/>
                <a:gd name="T45" fmla="*/ 0 h 384"/>
                <a:gd name="T46" fmla="*/ 0 w 97"/>
                <a:gd name="T47" fmla="*/ 0 h 384"/>
                <a:gd name="T48" fmla="*/ 0 w 97"/>
                <a:gd name="T49" fmla="*/ 0 h 384"/>
                <a:gd name="T50" fmla="*/ 0 w 97"/>
                <a:gd name="T51" fmla="*/ 0 h 384"/>
                <a:gd name="T52" fmla="*/ 0 w 97"/>
                <a:gd name="T53" fmla="*/ 0 h 384"/>
                <a:gd name="T54" fmla="*/ 0 w 97"/>
                <a:gd name="T55" fmla="*/ 0 h 384"/>
                <a:gd name="T56" fmla="*/ 0 w 97"/>
                <a:gd name="T57" fmla="*/ 0 h 384"/>
                <a:gd name="T58" fmla="*/ 0 w 97"/>
                <a:gd name="T59" fmla="*/ 0 h 384"/>
                <a:gd name="T60" fmla="*/ 0 w 97"/>
                <a:gd name="T61" fmla="*/ 0 h 384"/>
                <a:gd name="T62" fmla="*/ 0 w 97"/>
                <a:gd name="T63" fmla="*/ 0 h 384"/>
                <a:gd name="T64" fmla="*/ 0 w 97"/>
                <a:gd name="T65" fmla="*/ 0 h 384"/>
                <a:gd name="T66" fmla="*/ 0 w 97"/>
                <a:gd name="T67" fmla="*/ 0 h 384"/>
                <a:gd name="T68" fmla="*/ 0 w 97"/>
                <a:gd name="T69" fmla="*/ 0 h 384"/>
                <a:gd name="T70" fmla="*/ 0 w 97"/>
                <a:gd name="T71" fmla="*/ 0 h 384"/>
                <a:gd name="T72" fmla="*/ 0 w 97"/>
                <a:gd name="T73" fmla="*/ 0 h 384"/>
                <a:gd name="T74" fmla="*/ 0 w 97"/>
                <a:gd name="T75" fmla="*/ 0 h 384"/>
                <a:gd name="T76" fmla="*/ 0 w 97"/>
                <a:gd name="T77" fmla="*/ 0 h 384"/>
                <a:gd name="T78" fmla="*/ 0 w 97"/>
                <a:gd name="T79" fmla="*/ 0 h 384"/>
                <a:gd name="T80" fmla="*/ 0 w 97"/>
                <a:gd name="T81" fmla="*/ 0 h 384"/>
                <a:gd name="T82" fmla="*/ 0 w 97"/>
                <a:gd name="T83" fmla="*/ 0 h 384"/>
                <a:gd name="T84" fmla="*/ 0 w 97"/>
                <a:gd name="T85" fmla="*/ 0 h 384"/>
                <a:gd name="T86" fmla="*/ 0 w 97"/>
                <a:gd name="T87" fmla="*/ 0 h 384"/>
                <a:gd name="T88" fmla="*/ 0 w 97"/>
                <a:gd name="T89" fmla="*/ 0 h 384"/>
                <a:gd name="T90" fmla="*/ 0 w 97"/>
                <a:gd name="T91" fmla="*/ 0 h 384"/>
                <a:gd name="T92" fmla="*/ 0 w 97"/>
                <a:gd name="T93" fmla="*/ 0 h 384"/>
                <a:gd name="T94" fmla="*/ 0 w 97"/>
                <a:gd name="T95" fmla="*/ 0 h 3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7"/>
                <a:gd name="T145" fmla="*/ 0 h 384"/>
                <a:gd name="T146" fmla="*/ 97 w 97"/>
                <a:gd name="T147" fmla="*/ 384 h 38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7" h="384">
                  <a:moveTo>
                    <a:pt x="95" y="0"/>
                  </a:moveTo>
                  <a:lnTo>
                    <a:pt x="73" y="39"/>
                  </a:lnTo>
                  <a:lnTo>
                    <a:pt x="51" y="76"/>
                  </a:lnTo>
                  <a:lnTo>
                    <a:pt x="41" y="95"/>
                  </a:lnTo>
                  <a:lnTo>
                    <a:pt x="32" y="113"/>
                  </a:lnTo>
                  <a:lnTo>
                    <a:pt x="24" y="132"/>
                  </a:lnTo>
                  <a:lnTo>
                    <a:pt x="16" y="150"/>
                  </a:lnTo>
                  <a:lnTo>
                    <a:pt x="9" y="170"/>
                  </a:lnTo>
                  <a:lnTo>
                    <a:pt x="4" y="188"/>
                  </a:lnTo>
                  <a:lnTo>
                    <a:pt x="1" y="208"/>
                  </a:lnTo>
                  <a:lnTo>
                    <a:pt x="0" y="227"/>
                  </a:lnTo>
                  <a:lnTo>
                    <a:pt x="0" y="237"/>
                  </a:lnTo>
                  <a:lnTo>
                    <a:pt x="0" y="247"/>
                  </a:lnTo>
                  <a:lnTo>
                    <a:pt x="1" y="257"/>
                  </a:lnTo>
                  <a:lnTo>
                    <a:pt x="3" y="267"/>
                  </a:lnTo>
                  <a:lnTo>
                    <a:pt x="5" y="277"/>
                  </a:lnTo>
                  <a:lnTo>
                    <a:pt x="8" y="289"/>
                  </a:lnTo>
                  <a:lnTo>
                    <a:pt x="13" y="299"/>
                  </a:lnTo>
                  <a:lnTo>
                    <a:pt x="17" y="310"/>
                  </a:lnTo>
                  <a:lnTo>
                    <a:pt x="21" y="322"/>
                  </a:lnTo>
                  <a:lnTo>
                    <a:pt x="24" y="338"/>
                  </a:lnTo>
                  <a:lnTo>
                    <a:pt x="28" y="354"/>
                  </a:lnTo>
                  <a:lnTo>
                    <a:pt x="33" y="368"/>
                  </a:lnTo>
                  <a:lnTo>
                    <a:pt x="36" y="375"/>
                  </a:lnTo>
                  <a:lnTo>
                    <a:pt x="39" y="379"/>
                  </a:lnTo>
                  <a:lnTo>
                    <a:pt x="43" y="383"/>
                  </a:lnTo>
                  <a:lnTo>
                    <a:pt x="48" y="384"/>
                  </a:lnTo>
                  <a:lnTo>
                    <a:pt x="55" y="383"/>
                  </a:lnTo>
                  <a:lnTo>
                    <a:pt x="61" y="380"/>
                  </a:lnTo>
                  <a:lnTo>
                    <a:pt x="69" y="374"/>
                  </a:lnTo>
                  <a:lnTo>
                    <a:pt x="78" y="365"/>
                  </a:lnTo>
                  <a:lnTo>
                    <a:pt x="82" y="359"/>
                  </a:lnTo>
                  <a:lnTo>
                    <a:pt x="85" y="353"/>
                  </a:lnTo>
                  <a:lnTo>
                    <a:pt x="88" y="346"/>
                  </a:lnTo>
                  <a:lnTo>
                    <a:pt x="91" y="340"/>
                  </a:lnTo>
                  <a:lnTo>
                    <a:pt x="95" y="324"/>
                  </a:lnTo>
                  <a:lnTo>
                    <a:pt x="97" y="309"/>
                  </a:lnTo>
                  <a:lnTo>
                    <a:pt x="97" y="293"/>
                  </a:lnTo>
                  <a:lnTo>
                    <a:pt x="96" y="275"/>
                  </a:lnTo>
                  <a:lnTo>
                    <a:pt x="94" y="257"/>
                  </a:lnTo>
                  <a:lnTo>
                    <a:pt x="90" y="238"/>
                  </a:lnTo>
                  <a:lnTo>
                    <a:pt x="83" y="199"/>
                  </a:lnTo>
                  <a:lnTo>
                    <a:pt x="78" y="160"/>
                  </a:lnTo>
                  <a:lnTo>
                    <a:pt x="76" y="141"/>
                  </a:lnTo>
                  <a:lnTo>
                    <a:pt x="75" y="121"/>
                  </a:lnTo>
                  <a:lnTo>
                    <a:pt x="75" y="102"/>
                  </a:lnTo>
                  <a:lnTo>
                    <a:pt x="78" y="83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1" name="Freeform 729"/>
            <p:cNvSpPr>
              <a:spLocks/>
            </p:cNvSpPr>
            <p:nvPr/>
          </p:nvSpPr>
          <p:spPr bwMode="auto">
            <a:xfrm>
              <a:off x="2527" y="1602"/>
              <a:ext cx="10" cy="20"/>
            </a:xfrm>
            <a:custGeom>
              <a:avLst/>
              <a:gdLst>
                <a:gd name="T0" fmla="*/ 0 w 165"/>
                <a:gd name="T1" fmla="*/ 0 h 327"/>
                <a:gd name="T2" fmla="*/ 0 w 165"/>
                <a:gd name="T3" fmla="*/ 0 h 327"/>
                <a:gd name="T4" fmla="*/ 0 w 165"/>
                <a:gd name="T5" fmla="*/ 0 h 327"/>
                <a:gd name="T6" fmla="*/ 0 w 165"/>
                <a:gd name="T7" fmla="*/ 0 h 327"/>
                <a:gd name="T8" fmla="*/ 0 w 165"/>
                <a:gd name="T9" fmla="*/ 0 h 327"/>
                <a:gd name="T10" fmla="*/ 0 w 165"/>
                <a:gd name="T11" fmla="*/ 0 h 327"/>
                <a:gd name="T12" fmla="*/ 0 w 165"/>
                <a:gd name="T13" fmla="*/ 0 h 327"/>
                <a:gd name="T14" fmla="*/ 0 w 165"/>
                <a:gd name="T15" fmla="*/ 0 h 327"/>
                <a:gd name="T16" fmla="*/ 0 w 165"/>
                <a:gd name="T17" fmla="*/ 0 h 327"/>
                <a:gd name="T18" fmla="*/ 0 w 165"/>
                <a:gd name="T19" fmla="*/ 0 h 327"/>
                <a:gd name="T20" fmla="*/ 0 w 165"/>
                <a:gd name="T21" fmla="*/ 0 h 327"/>
                <a:gd name="T22" fmla="*/ 0 w 165"/>
                <a:gd name="T23" fmla="*/ 0 h 327"/>
                <a:gd name="T24" fmla="*/ 0 w 165"/>
                <a:gd name="T25" fmla="*/ 0 h 327"/>
                <a:gd name="T26" fmla="*/ 0 w 165"/>
                <a:gd name="T27" fmla="*/ 0 h 327"/>
                <a:gd name="T28" fmla="*/ 0 w 165"/>
                <a:gd name="T29" fmla="*/ 0 h 327"/>
                <a:gd name="T30" fmla="*/ 0 w 165"/>
                <a:gd name="T31" fmla="*/ 0 h 327"/>
                <a:gd name="T32" fmla="*/ 0 w 165"/>
                <a:gd name="T33" fmla="*/ 0 h 327"/>
                <a:gd name="T34" fmla="*/ 0 w 165"/>
                <a:gd name="T35" fmla="*/ 0 h 327"/>
                <a:gd name="T36" fmla="*/ 0 w 165"/>
                <a:gd name="T37" fmla="*/ 0 h 327"/>
                <a:gd name="T38" fmla="*/ 0 w 165"/>
                <a:gd name="T39" fmla="*/ 0 h 327"/>
                <a:gd name="T40" fmla="*/ 0 w 165"/>
                <a:gd name="T41" fmla="*/ 0 h 327"/>
                <a:gd name="T42" fmla="*/ 0 w 165"/>
                <a:gd name="T43" fmla="*/ 0 h 327"/>
                <a:gd name="T44" fmla="*/ 0 w 165"/>
                <a:gd name="T45" fmla="*/ 0 h 327"/>
                <a:gd name="T46" fmla="*/ 0 w 165"/>
                <a:gd name="T47" fmla="*/ 0 h 327"/>
                <a:gd name="T48" fmla="*/ 0 w 165"/>
                <a:gd name="T49" fmla="*/ 0 h 327"/>
                <a:gd name="T50" fmla="*/ 0 w 165"/>
                <a:gd name="T51" fmla="*/ 0 h 327"/>
                <a:gd name="T52" fmla="*/ 0 w 165"/>
                <a:gd name="T53" fmla="*/ 0 h 327"/>
                <a:gd name="T54" fmla="*/ 0 w 165"/>
                <a:gd name="T55" fmla="*/ 0 h 327"/>
                <a:gd name="T56" fmla="*/ 0 w 165"/>
                <a:gd name="T57" fmla="*/ 0 h 327"/>
                <a:gd name="T58" fmla="*/ 0 w 165"/>
                <a:gd name="T59" fmla="*/ 0 h 327"/>
                <a:gd name="T60" fmla="*/ 0 w 165"/>
                <a:gd name="T61" fmla="*/ 0 h 327"/>
                <a:gd name="T62" fmla="*/ 0 w 165"/>
                <a:gd name="T63" fmla="*/ 0 h 327"/>
                <a:gd name="T64" fmla="*/ 0 w 165"/>
                <a:gd name="T65" fmla="*/ 0 h 327"/>
                <a:gd name="T66" fmla="*/ 0 w 165"/>
                <a:gd name="T67" fmla="*/ 0 h 327"/>
                <a:gd name="T68" fmla="*/ 0 w 165"/>
                <a:gd name="T69" fmla="*/ 0 h 327"/>
                <a:gd name="T70" fmla="*/ 0 w 165"/>
                <a:gd name="T71" fmla="*/ 0 h 327"/>
                <a:gd name="T72" fmla="*/ 0 w 165"/>
                <a:gd name="T73" fmla="*/ 0 h 327"/>
                <a:gd name="T74" fmla="*/ 0 w 165"/>
                <a:gd name="T75" fmla="*/ 0 h 327"/>
                <a:gd name="T76" fmla="*/ 0 w 165"/>
                <a:gd name="T77" fmla="*/ 0 h 327"/>
                <a:gd name="T78" fmla="*/ 0 w 165"/>
                <a:gd name="T79" fmla="*/ 0 h 327"/>
                <a:gd name="T80" fmla="*/ 0 w 165"/>
                <a:gd name="T81" fmla="*/ 0 h 327"/>
                <a:gd name="T82" fmla="*/ 0 w 165"/>
                <a:gd name="T83" fmla="*/ 0 h 327"/>
                <a:gd name="T84" fmla="*/ 0 w 165"/>
                <a:gd name="T85" fmla="*/ 0 h 327"/>
                <a:gd name="T86" fmla="*/ 0 w 165"/>
                <a:gd name="T87" fmla="*/ 0 h 327"/>
                <a:gd name="T88" fmla="*/ 0 w 165"/>
                <a:gd name="T89" fmla="*/ 0 h 327"/>
                <a:gd name="T90" fmla="*/ 0 w 165"/>
                <a:gd name="T91" fmla="*/ 0 h 327"/>
                <a:gd name="T92" fmla="*/ 0 w 165"/>
                <a:gd name="T93" fmla="*/ 0 h 327"/>
                <a:gd name="T94" fmla="*/ 0 w 165"/>
                <a:gd name="T95" fmla="*/ 0 h 327"/>
                <a:gd name="T96" fmla="*/ 0 w 165"/>
                <a:gd name="T97" fmla="*/ 0 h 327"/>
                <a:gd name="T98" fmla="*/ 0 w 165"/>
                <a:gd name="T99" fmla="*/ 0 h 327"/>
                <a:gd name="T100" fmla="*/ 0 w 165"/>
                <a:gd name="T101" fmla="*/ 0 h 327"/>
                <a:gd name="T102" fmla="*/ 0 w 165"/>
                <a:gd name="T103" fmla="*/ 0 h 327"/>
                <a:gd name="T104" fmla="*/ 0 w 165"/>
                <a:gd name="T105" fmla="*/ 0 h 327"/>
                <a:gd name="T106" fmla="*/ 0 w 165"/>
                <a:gd name="T107" fmla="*/ 0 h 327"/>
                <a:gd name="T108" fmla="*/ 0 w 165"/>
                <a:gd name="T109" fmla="*/ 0 h 327"/>
                <a:gd name="T110" fmla="*/ 0 w 165"/>
                <a:gd name="T111" fmla="*/ 0 h 327"/>
                <a:gd name="T112" fmla="*/ 0 w 165"/>
                <a:gd name="T113" fmla="*/ 0 h 3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5"/>
                <a:gd name="T172" fmla="*/ 0 h 327"/>
                <a:gd name="T173" fmla="*/ 165 w 165"/>
                <a:gd name="T174" fmla="*/ 327 h 3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5" h="327">
                  <a:moveTo>
                    <a:pt x="32" y="0"/>
                  </a:moveTo>
                  <a:lnTo>
                    <a:pt x="26" y="13"/>
                  </a:lnTo>
                  <a:lnTo>
                    <a:pt x="20" y="25"/>
                  </a:lnTo>
                  <a:lnTo>
                    <a:pt x="15" y="38"/>
                  </a:lnTo>
                  <a:lnTo>
                    <a:pt x="11" y="51"/>
                  </a:lnTo>
                  <a:lnTo>
                    <a:pt x="7" y="64"/>
                  </a:lnTo>
                  <a:lnTo>
                    <a:pt x="4" y="76"/>
                  </a:lnTo>
                  <a:lnTo>
                    <a:pt x="2" y="90"/>
                  </a:lnTo>
                  <a:lnTo>
                    <a:pt x="0" y="103"/>
                  </a:lnTo>
                  <a:lnTo>
                    <a:pt x="0" y="115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1" y="154"/>
                  </a:lnTo>
                  <a:lnTo>
                    <a:pt x="3" y="167"/>
                  </a:lnTo>
                  <a:lnTo>
                    <a:pt x="6" y="180"/>
                  </a:lnTo>
                  <a:lnTo>
                    <a:pt x="9" y="192"/>
                  </a:lnTo>
                  <a:lnTo>
                    <a:pt x="14" y="203"/>
                  </a:lnTo>
                  <a:lnTo>
                    <a:pt x="18" y="216"/>
                  </a:lnTo>
                  <a:lnTo>
                    <a:pt x="24" y="227"/>
                  </a:lnTo>
                  <a:lnTo>
                    <a:pt x="29" y="237"/>
                  </a:lnTo>
                  <a:lnTo>
                    <a:pt x="36" y="248"/>
                  </a:lnTo>
                  <a:lnTo>
                    <a:pt x="43" y="259"/>
                  </a:lnTo>
                  <a:lnTo>
                    <a:pt x="52" y="268"/>
                  </a:lnTo>
                  <a:lnTo>
                    <a:pt x="60" y="277"/>
                  </a:lnTo>
                  <a:lnTo>
                    <a:pt x="69" y="285"/>
                  </a:lnTo>
                  <a:lnTo>
                    <a:pt x="78" y="293"/>
                  </a:lnTo>
                  <a:lnTo>
                    <a:pt x="89" y="301"/>
                  </a:lnTo>
                  <a:lnTo>
                    <a:pt x="100" y="307"/>
                  </a:lnTo>
                  <a:lnTo>
                    <a:pt x="112" y="313"/>
                  </a:lnTo>
                  <a:lnTo>
                    <a:pt x="124" y="317"/>
                  </a:lnTo>
                  <a:lnTo>
                    <a:pt x="138" y="322"/>
                  </a:lnTo>
                  <a:lnTo>
                    <a:pt x="151" y="325"/>
                  </a:lnTo>
                  <a:lnTo>
                    <a:pt x="165" y="327"/>
                  </a:lnTo>
                  <a:lnTo>
                    <a:pt x="165" y="319"/>
                  </a:lnTo>
                  <a:lnTo>
                    <a:pt x="165" y="310"/>
                  </a:lnTo>
                  <a:lnTo>
                    <a:pt x="164" y="302"/>
                  </a:lnTo>
                  <a:lnTo>
                    <a:pt x="163" y="293"/>
                  </a:lnTo>
                  <a:lnTo>
                    <a:pt x="161" y="285"/>
                  </a:lnTo>
                  <a:lnTo>
                    <a:pt x="158" y="278"/>
                  </a:lnTo>
                  <a:lnTo>
                    <a:pt x="154" y="272"/>
                  </a:lnTo>
                  <a:lnTo>
                    <a:pt x="149" y="267"/>
                  </a:lnTo>
                  <a:lnTo>
                    <a:pt x="140" y="262"/>
                  </a:lnTo>
                  <a:lnTo>
                    <a:pt x="131" y="255"/>
                  </a:lnTo>
                  <a:lnTo>
                    <a:pt x="124" y="249"/>
                  </a:lnTo>
                  <a:lnTo>
                    <a:pt x="117" y="243"/>
                  </a:lnTo>
                  <a:lnTo>
                    <a:pt x="103" y="230"/>
                  </a:lnTo>
                  <a:lnTo>
                    <a:pt x="91" y="215"/>
                  </a:lnTo>
                  <a:lnTo>
                    <a:pt x="81" y="199"/>
                  </a:lnTo>
                  <a:lnTo>
                    <a:pt x="72" y="183"/>
                  </a:lnTo>
                  <a:lnTo>
                    <a:pt x="64" y="166"/>
                  </a:lnTo>
                  <a:lnTo>
                    <a:pt x="57" y="148"/>
                  </a:lnTo>
                  <a:lnTo>
                    <a:pt x="52" y="131"/>
                  </a:lnTo>
                  <a:lnTo>
                    <a:pt x="46" y="112"/>
                  </a:lnTo>
                  <a:lnTo>
                    <a:pt x="42" y="93"/>
                  </a:lnTo>
                  <a:lnTo>
                    <a:pt x="39" y="74"/>
                  </a:lnTo>
                  <a:lnTo>
                    <a:pt x="35" y="37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2" name="Freeform 730"/>
            <p:cNvSpPr>
              <a:spLocks/>
            </p:cNvSpPr>
            <p:nvPr/>
          </p:nvSpPr>
          <p:spPr bwMode="auto">
            <a:xfrm>
              <a:off x="2566" y="1615"/>
              <a:ext cx="13" cy="27"/>
            </a:xfrm>
            <a:custGeom>
              <a:avLst/>
              <a:gdLst>
                <a:gd name="T0" fmla="*/ 0 w 216"/>
                <a:gd name="T1" fmla="*/ 0 h 443"/>
                <a:gd name="T2" fmla="*/ 0 w 216"/>
                <a:gd name="T3" fmla="*/ 0 h 443"/>
                <a:gd name="T4" fmla="*/ 0 w 216"/>
                <a:gd name="T5" fmla="*/ 0 h 443"/>
                <a:gd name="T6" fmla="*/ 0 w 216"/>
                <a:gd name="T7" fmla="*/ 0 h 443"/>
                <a:gd name="T8" fmla="*/ 0 w 216"/>
                <a:gd name="T9" fmla="*/ 0 h 443"/>
                <a:gd name="T10" fmla="*/ 0 w 216"/>
                <a:gd name="T11" fmla="*/ 0 h 443"/>
                <a:gd name="T12" fmla="*/ 0 w 216"/>
                <a:gd name="T13" fmla="*/ 0 h 443"/>
                <a:gd name="T14" fmla="*/ 0 w 216"/>
                <a:gd name="T15" fmla="*/ 0 h 443"/>
                <a:gd name="T16" fmla="*/ 0 w 216"/>
                <a:gd name="T17" fmla="*/ 0 h 443"/>
                <a:gd name="T18" fmla="*/ 0 w 216"/>
                <a:gd name="T19" fmla="*/ 0 h 443"/>
                <a:gd name="T20" fmla="*/ 0 w 216"/>
                <a:gd name="T21" fmla="*/ 0 h 443"/>
                <a:gd name="T22" fmla="*/ 0 w 216"/>
                <a:gd name="T23" fmla="*/ 0 h 443"/>
                <a:gd name="T24" fmla="*/ 0 w 216"/>
                <a:gd name="T25" fmla="*/ 0 h 443"/>
                <a:gd name="T26" fmla="*/ 0 w 216"/>
                <a:gd name="T27" fmla="*/ 0 h 443"/>
                <a:gd name="T28" fmla="*/ 0 w 216"/>
                <a:gd name="T29" fmla="*/ 0 h 443"/>
                <a:gd name="T30" fmla="*/ 0 w 216"/>
                <a:gd name="T31" fmla="*/ 0 h 443"/>
                <a:gd name="T32" fmla="*/ 0 w 216"/>
                <a:gd name="T33" fmla="*/ 0 h 443"/>
                <a:gd name="T34" fmla="*/ 0 w 216"/>
                <a:gd name="T35" fmla="*/ 0 h 443"/>
                <a:gd name="T36" fmla="*/ 0 w 216"/>
                <a:gd name="T37" fmla="*/ 0 h 443"/>
                <a:gd name="T38" fmla="*/ 0 w 216"/>
                <a:gd name="T39" fmla="*/ 0 h 443"/>
                <a:gd name="T40" fmla="*/ 0 w 216"/>
                <a:gd name="T41" fmla="*/ 0 h 443"/>
                <a:gd name="T42" fmla="*/ 0 w 216"/>
                <a:gd name="T43" fmla="*/ 0 h 443"/>
                <a:gd name="T44" fmla="*/ 0 w 216"/>
                <a:gd name="T45" fmla="*/ 0 h 443"/>
                <a:gd name="T46" fmla="*/ 0 w 216"/>
                <a:gd name="T47" fmla="*/ 0 h 443"/>
                <a:gd name="T48" fmla="*/ 0 w 216"/>
                <a:gd name="T49" fmla="*/ 0 h 443"/>
                <a:gd name="T50" fmla="*/ 0 w 216"/>
                <a:gd name="T51" fmla="*/ 0 h 443"/>
                <a:gd name="T52" fmla="*/ 0 w 216"/>
                <a:gd name="T53" fmla="*/ 0 h 443"/>
                <a:gd name="T54" fmla="*/ 0 w 216"/>
                <a:gd name="T55" fmla="*/ 0 h 443"/>
                <a:gd name="T56" fmla="*/ 0 w 216"/>
                <a:gd name="T57" fmla="*/ 0 h 443"/>
                <a:gd name="T58" fmla="*/ 0 w 216"/>
                <a:gd name="T59" fmla="*/ 0 h 443"/>
                <a:gd name="T60" fmla="*/ 0 w 216"/>
                <a:gd name="T61" fmla="*/ 0 h 443"/>
                <a:gd name="T62" fmla="*/ 0 w 216"/>
                <a:gd name="T63" fmla="*/ 0 h 443"/>
                <a:gd name="T64" fmla="*/ 0 w 216"/>
                <a:gd name="T65" fmla="*/ 0 h 443"/>
                <a:gd name="T66" fmla="*/ 0 w 216"/>
                <a:gd name="T67" fmla="*/ 0 h 443"/>
                <a:gd name="T68" fmla="*/ 0 w 216"/>
                <a:gd name="T69" fmla="*/ 0 h 443"/>
                <a:gd name="T70" fmla="*/ 0 w 216"/>
                <a:gd name="T71" fmla="*/ 0 h 443"/>
                <a:gd name="T72" fmla="*/ 0 w 216"/>
                <a:gd name="T73" fmla="*/ 0 h 443"/>
                <a:gd name="T74" fmla="*/ 0 w 216"/>
                <a:gd name="T75" fmla="*/ 0 h 443"/>
                <a:gd name="T76" fmla="*/ 0 w 216"/>
                <a:gd name="T77" fmla="*/ 0 h 443"/>
                <a:gd name="T78" fmla="*/ 0 w 216"/>
                <a:gd name="T79" fmla="*/ 0 h 443"/>
                <a:gd name="T80" fmla="*/ 0 w 216"/>
                <a:gd name="T81" fmla="*/ 0 h 443"/>
                <a:gd name="T82" fmla="*/ 0 w 216"/>
                <a:gd name="T83" fmla="*/ 0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6"/>
                <a:gd name="T127" fmla="*/ 0 h 443"/>
                <a:gd name="T128" fmla="*/ 216 w 216"/>
                <a:gd name="T129" fmla="*/ 443 h 44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6" h="443">
                  <a:moveTo>
                    <a:pt x="22" y="0"/>
                  </a:moveTo>
                  <a:lnTo>
                    <a:pt x="14" y="18"/>
                  </a:lnTo>
                  <a:lnTo>
                    <a:pt x="8" y="35"/>
                  </a:lnTo>
                  <a:lnTo>
                    <a:pt x="3" y="51"/>
                  </a:lnTo>
                  <a:lnTo>
                    <a:pt x="1" y="68"/>
                  </a:lnTo>
                  <a:lnTo>
                    <a:pt x="0" y="83"/>
                  </a:lnTo>
                  <a:lnTo>
                    <a:pt x="1" y="99"/>
                  </a:lnTo>
                  <a:lnTo>
                    <a:pt x="3" y="113"/>
                  </a:lnTo>
                  <a:lnTo>
                    <a:pt x="7" y="127"/>
                  </a:lnTo>
                  <a:lnTo>
                    <a:pt x="12" y="141"/>
                  </a:lnTo>
                  <a:lnTo>
                    <a:pt x="17" y="154"/>
                  </a:lnTo>
                  <a:lnTo>
                    <a:pt x="24" y="167"/>
                  </a:lnTo>
                  <a:lnTo>
                    <a:pt x="31" y="180"/>
                  </a:lnTo>
                  <a:lnTo>
                    <a:pt x="39" y="193"/>
                  </a:lnTo>
                  <a:lnTo>
                    <a:pt x="49" y="205"/>
                  </a:lnTo>
                  <a:lnTo>
                    <a:pt x="59" y="217"/>
                  </a:lnTo>
                  <a:lnTo>
                    <a:pt x="69" y="230"/>
                  </a:lnTo>
                  <a:lnTo>
                    <a:pt x="112" y="279"/>
                  </a:lnTo>
                  <a:lnTo>
                    <a:pt x="155" y="329"/>
                  </a:lnTo>
                  <a:lnTo>
                    <a:pt x="165" y="342"/>
                  </a:lnTo>
                  <a:lnTo>
                    <a:pt x="175" y="355"/>
                  </a:lnTo>
                  <a:lnTo>
                    <a:pt x="184" y="369"/>
                  </a:lnTo>
                  <a:lnTo>
                    <a:pt x="192" y="382"/>
                  </a:lnTo>
                  <a:lnTo>
                    <a:pt x="199" y="398"/>
                  </a:lnTo>
                  <a:lnTo>
                    <a:pt x="205" y="412"/>
                  </a:lnTo>
                  <a:lnTo>
                    <a:pt x="212" y="427"/>
                  </a:lnTo>
                  <a:lnTo>
                    <a:pt x="216" y="443"/>
                  </a:lnTo>
                  <a:lnTo>
                    <a:pt x="212" y="413"/>
                  </a:lnTo>
                  <a:lnTo>
                    <a:pt x="205" y="384"/>
                  </a:lnTo>
                  <a:lnTo>
                    <a:pt x="199" y="356"/>
                  </a:lnTo>
                  <a:lnTo>
                    <a:pt x="191" y="327"/>
                  </a:lnTo>
                  <a:lnTo>
                    <a:pt x="181" y="299"/>
                  </a:lnTo>
                  <a:lnTo>
                    <a:pt x="172" y="272"/>
                  </a:lnTo>
                  <a:lnTo>
                    <a:pt x="160" y="245"/>
                  </a:lnTo>
                  <a:lnTo>
                    <a:pt x="150" y="217"/>
                  </a:lnTo>
                  <a:lnTo>
                    <a:pt x="127" y="164"/>
                  </a:lnTo>
                  <a:lnTo>
                    <a:pt x="106" y="110"/>
                  </a:lnTo>
                  <a:lnTo>
                    <a:pt x="96" y="83"/>
                  </a:lnTo>
                  <a:lnTo>
                    <a:pt x="86" y="55"/>
                  </a:lnTo>
                  <a:lnTo>
                    <a:pt x="78" y="28"/>
                  </a:lnTo>
                  <a:lnTo>
                    <a:pt x="71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3" name="Freeform 731"/>
            <p:cNvSpPr>
              <a:spLocks/>
            </p:cNvSpPr>
            <p:nvPr/>
          </p:nvSpPr>
          <p:spPr bwMode="auto">
            <a:xfrm>
              <a:off x="2625" y="1613"/>
              <a:ext cx="7" cy="30"/>
            </a:xfrm>
            <a:custGeom>
              <a:avLst/>
              <a:gdLst>
                <a:gd name="T0" fmla="*/ 0 w 113"/>
                <a:gd name="T1" fmla="*/ 0 h 476"/>
                <a:gd name="T2" fmla="*/ 0 w 113"/>
                <a:gd name="T3" fmla="*/ 0 h 476"/>
                <a:gd name="T4" fmla="*/ 0 w 113"/>
                <a:gd name="T5" fmla="*/ 0 h 476"/>
                <a:gd name="T6" fmla="*/ 0 w 113"/>
                <a:gd name="T7" fmla="*/ 0 h 476"/>
                <a:gd name="T8" fmla="*/ 0 w 113"/>
                <a:gd name="T9" fmla="*/ 0 h 476"/>
                <a:gd name="T10" fmla="*/ 0 w 113"/>
                <a:gd name="T11" fmla="*/ 0 h 476"/>
                <a:gd name="T12" fmla="*/ 0 w 113"/>
                <a:gd name="T13" fmla="*/ 0 h 476"/>
                <a:gd name="T14" fmla="*/ 0 w 113"/>
                <a:gd name="T15" fmla="*/ 0 h 476"/>
                <a:gd name="T16" fmla="*/ 0 w 113"/>
                <a:gd name="T17" fmla="*/ 0 h 476"/>
                <a:gd name="T18" fmla="*/ 0 w 113"/>
                <a:gd name="T19" fmla="*/ 0 h 476"/>
                <a:gd name="T20" fmla="*/ 0 w 113"/>
                <a:gd name="T21" fmla="*/ 0 h 476"/>
                <a:gd name="T22" fmla="*/ 0 w 113"/>
                <a:gd name="T23" fmla="*/ 0 h 476"/>
                <a:gd name="T24" fmla="*/ 0 w 113"/>
                <a:gd name="T25" fmla="*/ 0 h 476"/>
                <a:gd name="T26" fmla="*/ 0 w 113"/>
                <a:gd name="T27" fmla="*/ 0 h 476"/>
                <a:gd name="T28" fmla="*/ 0 w 113"/>
                <a:gd name="T29" fmla="*/ 0 h 476"/>
                <a:gd name="T30" fmla="*/ 0 w 113"/>
                <a:gd name="T31" fmla="*/ 0 h 476"/>
                <a:gd name="T32" fmla="*/ 0 w 113"/>
                <a:gd name="T33" fmla="*/ 0 h 476"/>
                <a:gd name="T34" fmla="*/ 0 w 113"/>
                <a:gd name="T35" fmla="*/ 0 h 476"/>
                <a:gd name="T36" fmla="*/ 0 w 113"/>
                <a:gd name="T37" fmla="*/ 0 h 476"/>
                <a:gd name="T38" fmla="*/ 0 w 113"/>
                <a:gd name="T39" fmla="*/ 0 h 476"/>
                <a:gd name="T40" fmla="*/ 0 w 113"/>
                <a:gd name="T41" fmla="*/ 0 h 476"/>
                <a:gd name="T42" fmla="*/ 0 w 113"/>
                <a:gd name="T43" fmla="*/ 0 h 476"/>
                <a:gd name="T44" fmla="*/ 0 w 113"/>
                <a:gd name="T45" fmla="*/ 0 h 476"/>
                <a:gd name="T46" fmla="*/ 0 w 113"/>
                <a:gd name="T47" fmla="*/ 0 h 476"/>
                <a:gd name="T48" fmla="*/ 0 w 113"/>
                <a:gd name="T49" fmla="*/ 0 h 476"/>
                <a:gd name="T50" fmla="*/ 0 w 113"/>
                <a:gd name="T51" fmla="*/ 0 h 476"/>
                <a:gd name="T52" fmla="*/ 0 w 113"/>
                <a:gd name="T53" fmla="*/ 0 h 476"/>
                <a:gd name="T54" fmla="*/ 0 w 113"/>
                <a:gd name="T55" fmla="*/ 0 h 476"/>
                <a:gd name="T56" fmla="*/ 0 w 113"/>
                <a:gd name="T57" fmla="*/ 0 h 476"/>
                <a:gd name="T58" fmla="*/ 0 w 113"/>
                <a:gd name="T59" fmla="*/ 0 h 476"/>
                <a:gd name="T60" fmla="*/ 0 w 113"/>
                <a:gd name="T61" fmla="*/ 0 h 476"/>
                <a:gd name="T62" fmla="*/ 0 w 113"/>
                <a:gd name="T63" fmla="*/ 0 h 476"/>
                <a:gd name="T64" fmla="*/ 0 w 113"/>
                <a:gd name="T65" fmla="*/ 0 h 476"/>
                <a:gd name="T66" fmla="*/ 0 w 113"/>
                <a:gd name="T67" fmla="*/ 0 h 476"/>
                <a:gd name="T68" fmla="*/ 0 w 113"/>
                <a:gd name="T69" fmla="*/ 0 h 476"/>
                <a:gd name="T70" fmla="*/ 0 w 113"/>
                <a:gd name="T71" fmla="*/ 0 h 476"/>
                <a:gd name="T72" fmla="*/ 0 w 113"/>
                <a:gd name="T73" fmla="*/ 0 h 476"/>
                <a:gd name="T74" fmla="*/ 0 w 113"/>
                <a:gd name="T75" fmla="*/ 0 h 476"/>
                <a:gd name="T76" fmla="*/ 0 w 113"/>
                <a:gd name="T77" fmla="*/ 0 h 476"/>
                <a:gd name="T78" fmla="*/ 0 w 113"/>
                <a:gd name="T79" fmla="*/ 0 h 476"/>
                <a:gd name="T80" fmla="*/ 0 w 113"/>
                <a:gd name="T81" fmla="*/ 0 h 476"/>
                <a:gd name="T82" fmla="*/ 0 w 113"/>
                <a:gd name="T83" fmla="*/ 0 h 476"/>
                <a:gd name="T84" fmla="*/ 0 w 113"/>
                <a:gd name="T85" fmla="*/ 0 h 476"/>
                <a:gd name="T86" fmla="*/ 0 w 113"/>
                <a:gd name="T87" fmla="*/ 0 h 476"/>
                <a:gd name="T88" fmla="*/ 0 w 113"/>
                <a:gd name="T89" fmla="*/ 0 h 476"/>
                <a:gd name="T90" fmla="*/ 0 w 113"/>
                <a:gd name="T91" fmla="*/ 0 h 476"/>
                <a:gd name="T92" fmla="*/ 0 w 113"/>
                <a:gd name="T93" fmla="*/ 0 h 476"/>
                <a:gd name="T94" fmla="*/ 0 w 113"/>
                <a:gd name="T95" fmla="*/ 0 h 476"/>
                <a:gd name="T96" fmla="*/ 0 w 113"/>
                <a:gd name="T97" fmla="*/ 0 h 476"/>
                <a:gd name="T98" fmla="*/ 0 w 113"/>
                <a:gd name="T99" fmla="*/ 0 h 476"/>
                <a:gd name="T100" fmla="*/ 0 w 113"/>
                <a:gd name="T101" fmla="*/ 0 h 47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3"/>
                <a:gd name="T154" fmla="*/ 0 h 476"/>
                <a:gd name="T155" fmla="*/ 113 w 113"/>
                <a:gd name="T156" fmla="*/ 476 h 47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3" h="476">
                  <a:moveTo>
                    <a:pt x="36" y="0"/>
                  </a:moveTo>
                  <a:lnTo>
                    <a:pt x="30" y="27"/>
                  </a:lnTo>
                  <a:lnTo>
                    <a:pt x="23" y="55"/>
                  </a:lnTo>
                  <a:lnTo>
                    <a:pt x="14" y="84"/>
                  </a:lnTo>
                  <a:lnTo>
                    <a:pt x="7" y="112"/>
                  </a:lnTo>
                  <a:lnTo>
                    <a:pt x="4" y="127"/>
                  </a:lnTo>
                  <a:lnTo>
                    <a:pt x="2" y="141"/>
                  </a:lnTo>
                  <a:lnTo>
                    <a:pt x="0" y="154"/>
                  </a:lnTo>
                  <a:lnTo>
                    <a:pt x="0" y="169"/>
                  </a:lnTo>
                  <a:lnTo>
                    <a:pt x="1" y="182"/>
                  </a:lnTo>
                  <a:lnTo>
                    <a:pt x="4" y="195"/>
                  </a:lnTo>
                  <a:lnTo>
                    <a:pt x="8" y="209"/>
                  </a:lnTo>
                  <a:lnTo>
                    <a:pt x="14" y="221"/>
                  </a:lnTo>
                  <a:lnTo>
                    <a:pt x="21" y="236"/>
                  </a:lnTo>
                  <a:lnTo>
                    <a:pt x="26" y="253"/>
                  </a:lnTo>
                  <a:lnTo>
                    <a:pt x="30" y="269"/>
                  </a:lnTo>
                  <a:lnTo>
                    <a:pt x="34" y="286"/>
                  </a:lnTo>
                  <a:lnTo>
                    <a:pt x="39" y="319"/>
                  </a:lnTo>
                  <a:lnTo>
                    <a:pt x="44" y="352"/>
                  </a:lnTo>
                  <a:lnTo>
                    <a:pt x="47" y="369"/>
                  </a:lnTo>
                  <a:lnTo>
                    <a:pt x="50" y="385"/>
                  </a:lnTo>
                  <a:lnTo>
                    <a:pt x="53" y="401"/>
                  </a:lnTo>
                  <a:lnTo>
                    <a:pt x="57" y="417"/>
                  </a:lnTo>
                  <a:lnTo>
                    <a:pt x="62" y="433"/>
                  </a:lnTo>
                  <a:lnTo>
                    <a:pt x="69" y="447"/>
                  </a:lnTo>
                  <a:lnTo>
                    <a:pt x="76" y="462"/>
                  </a:lnTo>
                  <a:lnTo>
                    <a:pt x="87" y="476"/>
                  </a:lnTo>
                  <a:lnTo>
                    <a:pt x="85" y="461"/>
                  </a:lnTo>
                  <a:lnTo>
                    <a:pt x="85" y="446"/>
                  </a:lnTo>
                  <a:lnTo>
                    <a:pt x="85" y="431"/>
                  </a:lnTo>
                  <a:lnTo>
                    <a:pt x="86" y="415"/>
                  </a:lnTo>
                  <a:lnTo>
                    <a:pt x="89" y="383"/>
                  </a:lnTo>
                  <a:lnTo>
                    <a:pt x="93" y="351"/>
                  </a:lnTo>
                  <a:lnTo>
                    <a:pt x="103" y="285"/>
                  </a:lnTo>
                  <a:lnTo>
                    <a:pt x="111" y="219"/>
                  </a:lnTo>
                  <a:lnTo>
                    <a:pt x="112" y="203"/>
                  </a:lnTo>
                  <a:lnTo>
                    <a:pt x="113" y="187"/>
                  </a:lnTo>
                  <a:lnTo>
                    <a:pt x="113" y="171"/>
                  </a:lnTo>
                  <a:lnTo>
                    <a:pt x="113" y="155"/>
                  </a:lnTo>
                  <a:lnTo>
                    <a:pt x="112" y="140"/>
                  </a:lnTo>
                  <a:lnTo>
                    <a:pt x="111" y="126"/>
                  </a:lnTo>
                  <a:lnTo>
                    <a:pt x="108" y="110"/>
                  </a:lnTo>
                  <a:lnTo>
                    <a:pt x="105" y="96"/>
                  </a:lnTo>
                  <a:lnTo>
                    <a:pt x="101" y="83"/>
                  </a:lnTo>
                  <a:lnTo>
                    <a:pt x="95" y="69"/>
                  </a:lnTo>
                  <a:lnTo>
                    <a:pt x="89" y="56"/>
                  </a:lnTo>
                  <a:lnTo>
                    <a:pt x="80" y="44"/>
                  </a:lnTo>
                  <a:lnTo>
                    <a:pt x="71" y="32"/>
                  </a:lnTo>
                  <a:lnTo>
                    <a:pt x="61" y="20"/>
                  </a:lnTo>
                  <a:lnTo>
                    <a:pt x="50" y="1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4" name="Freeform 732"/>
            <p:cNvSpPr>
              <a:spLocks/>
            </p:cNvSpPr>
            <p:nvPr/>
          </p:nvSpPr>
          <p:spPr bwMode="auto">
            <a:xfrm>
              <a:off x="2696" y="1642"/>
              <a:ext cx="28" cy="26"/>
            </a:xfrm>
            <a:custGeom>
              <a:avLst/>
              <a:gdLst>
                <a:gd name="T0" fmla="*/ 0 w 448"/>
                <a:gd name="T1" fmla="*/ 0 h 415"/>
                <a:gd name="T2" fmla="*/ 0 w 448"/>
                <a:gd name="T3" fmla="*/ 0 h 415"/>
                <a:gd name="T4" fmla="*/ 0 w 448"/>
                <a:gd name="T5" fmla="*/ 0 h 415"/>
                <a:gd name="T6" fmla="*/ 0 w 448"/>
                <a:gd name="T7" fmla="*/ 0 h 415"/>
                <a:gd name="T8" fmla="*/ 0 w 448"/>
                <a:gd name="T9" fmla="*/ 0 h 415"/>
                <a:gd name="T10" fmla="*/ 0 w 448"/>
                <a:gd name="T11" fmla="*/ 0 h 415"/>
                <a:gd name="T12" fmla="*/ 0 w 448"/>
                <a:gd name="T13" fmla="*/ 0 h 415"/>
                <a:gd name="T14" fmla="*/ 0 w 448"/>
                <a:gd name="T15" fmla="*/ 0 h 415"/>
                <a:gd name="T16" fmla="*/ 0 w 448"/>
                <a:gd name="T17" fmla="*/ 0 h 415"/>
                <a:gd name="T18" fmla="*/ 0 w 448"/>
                <a:gd name="T19" fmla="*/ 0 h 415"/>
                <a:gd name="T20" fmla="*/ 0 w 448"/>
                <a:gd name="T21" fmla="*/ 0 h 415"/>
                <a:gd name="T22" fmla="*/ 0 w 448"/>
                <a:gd name="T23" fmla="*/ 0 h 415"/>
                <a:gd name="T24" fmla="*/ 0 w 448"/>
                <a:gd name="T25" fmla="*/ 0 h 415"/>
                <a:gd name="T26" fmla="*/ 0 w 448"/>
                <a:gd name="T27" fmla="*/ 0 h 415"/>
                <a:gd name="T28" fmla="*/ 0 w 448"/>
                <a:gd name="T29" fmla="*/ 0 h 415"/>
                <a:gd name="T30" fmla="*/ 0 w 448"/>
                <a:gd name="T31" fmla="*/ 0 h 415"/>
                <a:gd name="T32" fmla="*/ 0 w 448"/>
                <a:gd name="T33" fmla="*/ 0 h 415"/>
                <a:gd name="T34" fmla="*/ 0 w 448"/>
                <a:gd name="T35" fmla="*/ 0 h 415"/>
                <a:gd name="T36" fmla="*/ 0 w 448"/>
                <a:gd name="T37" fmla="*/ 0 h 415"/>
                <a:gd name="T38" fmla="*/ 0 w 448"/>
                <a:gd name="T39" fmla="*/ 0 h 415"/>
                <a:gd name="T40" fmla="*/ 0 w 448"/>
                <a:gd name="T41" fmla="*/ 0 h 415"/>
                <a:gd name="T42" fmla="*/ 0 w 448"/>
                <a:gd name="T43" fmla="*/ 0 h 415"/>
                <a:gd name="T44" fmla="*/ 0 w 448"/>
                <a:gd name="T45" fmla="*/ 0 h 415"/>
                <a:gd name="T46" fmla="*/ 0 w 448"/>
                <a:gd name="T47" fmla="*/ 0 h 415"/>
                <a:gd name="T48" fmla="*/ 0 w 448"/>
                <a:gd name="T49" fmla="*/ 0 h 415"/>
                <a:gd name="T50" fmla="*/ 0 w 448"/>
                <a:gd name="T51" fmla="*/ 0 h 415"/>
                <a:gd name="T52" fmla="*/ 0 w 448"/>
                <a:gd name="T53" fmla="*/ 0 h 415"/>
                <a:gd name="T54" fmla="*/ 0 w 448"/>
                <a:gd name="T55" fmla="*/ 0 h 415"/>
                <a:gd name="T56" fmla="*/ 0 w 448"/>
                <a:gd name="T57" fmla="*/ 0 h 415"/>
                <a:gd name="T58" fmla="*/ 0 w 448"/>
                <a:gd name="T59" fmla="*/ 0 h 415"/>
                <a:gd name="T60" fmla="*/ 0 w 448"/>
                <a:gd name="T61" fmla="*/ 0 h 415"/>
                <a:gd name="T62" fmla="*/ 0 w 448"/>
                <a:gd name="T63" fmla="*/ 0 h 415"/>
                <a:gd name="T64" fmla="*/ 0 w 448"/>
                <a:gd name="T65" fmla="*/ 0 h 415"/>
                <a:gd name="T66" fmla="*/ 0 w 448"/>
                <a:gd name="T67" fmla="*/ 0 h 415"/>
                <a:gd name="T68" fmla="*/ 0 w 448"/>
                <a:gd name="T69" fmla="*/ 0 h 415"/>
                <a:gd name="T70" fmla="*/ 0 w 448"/>
                <a:gd name="T71" fmla="*/ 0 h 41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48"/>
                <a:gd name="T109" fmla="*/ 0 h 415"/>
                <a:gd name="T110" fmla="*/ 448 w 448"/>
                <a:gd name="T111" fmla="*/ 415 h 41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48" h="415">
                  <a:moveTo>
                    <a:pt x="27" y="39"/>
                  </a:moveTo>
                  <a:lnTo>
                    <a:pt x="20" y="49"/>
                  </a:lnTo>
                  <a:lnTo>
                    <a:pt x="14" y="60"/>
                  </a:lnTo>
                  <a:lnTo>
                    <a:pt x="9" y="70"/>
                  </a:lnTo>
                  <a:lnTo>
                    <a:pt x="5" y="81"/>
                  </a:lnTo>
                  <a:lnTo>
                    <a:pt x="2" y="91"/>
                  </a:lnTo>
                  <a:lnTo>
                    <a:pt x="1" y="101"/>
                  </a:lnTo>
                  <a:lnTo>
                    <a:pt x="0" y="111"/>
                  </a:lnTo>
                  <a:lnTo>
                    <a:pt x="1" y="122"/>
                  </a:lnTo>
                  <a:lnTo>
                    <a:pt x="2" y="132"/>
                  </a:lnTo>
                  <a:lnTo>
                    <a:pt x="4" y="141"/>
                  </a:lnTo>
                  <a:lnTo>
                    <a:pt x="7" y="150"/>
                  </a:lnTo>
                  <a:lnTo>
                    <a:pt x="10" y="160"/>
                  </a:lnTo>
                  <a:lnTo>
                    <a:pt x="15" y="170"/>
                  </a:lnTo>
                  <a:lnTo>
                    <a:pt x="20" y="179"/>
                  </a:lnTo>
                  <a:lnTo>
                    <a:pt x="25" y="188"/>
                  </a:lnTo>
                  <a:lnTo>
                    <a:pt x="31" y="196"/>
                  </a:lnTo>
                  <a:lnTo>
                    <a:pt x="44" y="215"/>
                  </a:lnTo>
                  <a:lnTo>
                    <a:pt x="60" y="232"/>
                  </a:lnTo>
                  <a:lnTo>
                    <a:pt x="75" y="249"/>
                  </a:lnTo>
                  <a:lnTo>
                    <a:pt x="92" y="265"/>
                  </a:lnTo>
                  <a:lnTo>
                    <a:pt x="127" y="297"/>
                  </a:lnTo>
                  <a:lnTo>
                    <a:pt x="160" y="326"/>
                  </a:lnTo>
                  <a:lnTo>
                    <a:pt x="166" y="334"/>
                  </a:lnTo>
                  <a:lnTo>
                    <a:pt x="173" y="340"/>
                  </a:lnTo>
                  <a:lnTo>
                    <a:pt x="181" y="346"/>
                  </a:lnTo>
                  <a:lnTo>
                    <a:pt x="189" y="351"/>
                  </a:lnTo>
                  <a:lnTo>
                    <a:pt x="204" y="361"/>
                  </a:lnTo>
                  <a:lnTo>
                    <a:pt x="221" y="368"/>
                  </a:lnTo>
                  <a:lnTo>
                    <a:pt x="237" y="376"/>
                  </a:lnTo>
                  <a:lnTo>
                    <a:pt x="254" y="381"/>
                  </a:lnTo>
                  <a:lnTo>
                    <a:pt x="273" y="386"/>
                  </a:lnTo>
                  <a:lnTo>
                    <a:pt x="291" y="389"/>
                  </a:lnTo>
                  <a:lnTo>
                    <a:pt x="329" y="395"/>
                  </a:lnTo>
                  <a:lnTo>
                    <a:pt x="368" y="400"/>
                  </a:lnTo>
                  <a:lnTo>
                    <a:pt x="389" y="403"/>
                  </a:lnTo>
                  <a:lnTo>
                    <a:pt x="408" y="406"/>
                  </a:lnTo>
                  <a:lnTo>
                    <a:pt x="428" y="410"/>
                  </a:lnTo>
                  <a:lnTo>
                    <a:pt x="448" y="415"/>
                  </a:lnTo>
                  <a:lnTo>
                    <a:pt x="418" y="399"/>
                  </a:lnTo>
                  <a:lnTo>
                    <a:pt x="390" y="383"/>
                  </a:lnTo>
                  <a:lnTo>
                    <a:pt x="361" y="364"/>
                  </a:lnTo>
                  <a:lnTo>
                    <a:pt x="332" y="345"/>
                  </a:lnTo>
                  <a:lnTo>
                    <a:pt x="305" y="323"/>
                  </a:lnTo>
                  <a:lnTo>
                    <a:pt x="278" y="301"/>
                  </a:lnTo>
                  <a:lnTo>
                    <a:pt x="252" y="277"/>
                  </a:lnTo>
                  <a:lnTo>
                    <a:pt x="229" y="252"/>
                  </a:lnTo>
                  <a:lnTo>
                    <a:pt x="216" y="238"/>
                  </a:lnTo>
                  <a:lnTo>
                    <a:pt x="205" y="225"/>
                  </a:lnTo>
                  <a:lnTo>
                    <a:pt x="195" y="211"/>
                  </a:lnTo>
                  <a:lnTo>
                    <a:pt x="185" y="197"/>
                  </a:lnTo>
                  <a:lnTo>
                    <a:pt x="174" y="183"/>
                  </a:lnTo>
                  <a:lnTo>
                    <a:pt x="165" y="168"/>
                  </a:lnTo>
                  <a:lnTo>
                    <a:pt x="156" y="153"/>
                  </a:lnTo>
                  <a:lnTo>
                    <a:pt x="148" y="138"/>
                  </a:lnTo>
                  <a:lnTo>
                    <a:pt x="141" y="123"/>
                  </a:lnTo>
                  <a:lnTo>
                    <a:pt x="133" y="106"/>
                  </a:lnTo>
                  <a:lnTo>
                    <a:pt x="126" y="90"/>
                  </a:lnTo>
                  <a:lnTo>
                    <a:pt x="121" y="73"/>
                  </a:lnTo>
                  <a:lnTo>
                    <a:pt x="116" y="57"/>
                  </a:lnTo>
                  <a:lnTo>
                    <a:pt x="111" y="40"/>
                  </a:lnTo>
                  <a:lnTo>
                    <a:pt x="108" y="22"/>
                  </a:lnTo>
                  <a:lnTo>
                    <a:pt x="105" y="5"/>
                  </a:lnTo>
                  <a:lnTo>
                    <a:pt x="104" y="3"/>
                  </a:lnTo>
                  <a:lnTo>
                    <a:pt x="102" y="1"/>
                  </a:lnTo>
                  <a:lnTo>
                    <a:pt x="99" y="0"/>
                  </a:lnTo>
                  <a:lnTo>
                    <a:pt x="94" y="1"/>
                  </a:lnTo>
                  <a:lnTo>
                    <a:pt x="84" y="3"/>
                  </a:lnTo>
                  <a:lnTo>
                    <a:pt x="72" y="7"/>
                  </a:lnTo>
                  <a:lnTo>
                    <a:pt x="59" y="14"/>
                  </a:lnTo>
                  <a:lnTo>
                    <a:pt x="46" y="21"/>
                  </a:lnTo>
                  <a:lnTo>
                    <a:pt x="35" y="30"/>
                  </a:lnTo>
                  <a:lnTo>
                    <a:pt x="27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5" name="Freeform 733"/>
            <p:cNvSpPr>
              <a:spLocks/>
            </p:cNvSpPr>
            <p:nvPr/>
          </p:nvSpPr>
          <p:spPr bwMode="auto">
            <a:xfrm>
              <a:off x="2667" y="1698"/>
              <a:ext cx="18" cy="14"/>
            </a:xfrm>
            <a:custGeom>
              <a:avLst/>
              <a:gdLst>
                <a:gd name="T0" fmla="*/ 0 w 281"/>
                <a:gd name="T1" fmla="*/ 0 h 229"/>
                <a:gd name="T2" fmla="*/ 0 w 281"/>
                <a:gd name="T3" fmla="*/ 0 h 229"/>
                <a:gd name="T4" fmla="*/ 0 w 281"/>
                <a:gd name="T5" fmla="*/ 0 h 229"/>
                <a:gd name="T6" fmla="*/ 0 w 281"/>
                <a:gd name="T7" fmla="*/ 0 h 229"/>
                <a:gd name="T8" fmla="*/ 0 w 281"/>
                <a:gd name="T9" fmla="*/ 0 h 229"/>
                <a:gd name="T10" fmla="*/ 0 w 281"/>
                <a:gd name="T11" fmla="*/ 0 h 229"/>
                <a:gd name="T12" fmla="*/ 0 w 281"/>
                <a:gd name="T13" fmla="*/ 0 h 229"/>
                <a:gd name="T14" fmla="*/ 0 w 281"/>
                <a:gd name="T15" fmla="*/ 0 h 229"/>
                <a:gd name="T16" fmla="*/ 0 w 281"/>
                <a:gd name="T17" fmla="*/ 0 h 229"/>
                <a:gd name="T18" fmla="*/ 0 w 281"/>
                <a:gd name="T19" fmla="*/ 0 h 229"/>
                <a:gd name="T20" fmla="*/ 0 w 281"/>
                <a:gd name="T21" fmla="*/ 0 h 229"/>
                <a:gd name="T22" fmla="*/ 0 w 281"/>
                <a:gd name="T23" fmla="*/ 0 h 229"/>
                <a:gd name="T24" fmla="*/ 0 w 281"/>
                <a:gd name="T25" fmla="*/ 0 h 229"/>
                <a:gd name="T26" fmla="*/ 0 w 281"/>
                <a:gd name="T27" fmla="*/ 0 h 229"/>
                <a:gd name="T28" fmla="*/ 0 w 281"/>
                <a:gd name="T29" fmla="*/ 0 h 229"/>
                <a:gd name="T30" fmla="*/ 0 w 281"/>
                <a:gd name="T31" fmla="*/ 0 h 229"/>
                <a:gd name="T32" fmla="*/ 0 w 281"/>
                <a:gd name="T33" fmla="*/ 0 h 229"/>
                <a:gd name="T34" fmla="*/ 0 w 281"/>
                <a:gd name="T35" fmla="*/ 0 h 229"/>
                <a:gd name="T36" fmla="*/ 0 w 281"/>
                <a:gd name="T37" fmla="*/ 0 h 229"/>
                <a:gd name="T38" fmla="*/ 0 w 281"/>
                <a:gd name="T39" fmla="*/ 0 h 229"/>
                <a:gd name="T40" fmla="*/ 0 w 281"/>
                <a:gd name="T41" fmla="*/ 0 h 229"/>
                <a:gd name="T42" fmla="*/ 0 w 281"/>
                <a:gd name="T43" fmla="*/ 0 h 229"/>
                <a:gd name="T44" fmla="*/ 0 w 281"/>
                <a:gd name="T45" fmla="*/ 0 h 229"/>
                <a:gd name="T46" fmla="*/ 0 w 281"/>
                <a:gd name="T47" fmla="*/ 0 h 229"/>
                <a:gd name="T48" fmla="*/ 0 w 281"/>
                <a:gd name="T49" fmla="*/ 0 h 229"/>
                <a:gd name="T50" fmla="*/ 0 w 281"/>
                <a:gd name="T51" fmla="*/ 0 h 229"/>
                <a:gd name="T52" fmla="*/ 0 w 281"/>
                <a:gd name="T53" fmla="*/ 0 h 229"/>
                <a:gd name="T54" fmla="*/ 0 w 281"/>
                <a:gd name="T55" fmla="*/ 0 h 229"/>
                <a:gd name="T56" fmla="*/ 0 w 281"/>
                <a:gd name="T57" fmla="*/ 0 h 229"/>
                <a:gd name="T58" fmla="*/ 0 w 281"/>
                <a:gd name="T59" fmla="*/ 0 h 229"/>
                <a:gd name="T60" fmla="*/ 0 w 281"/>
                <a:gd name="T61" fmla="*/ 0 h 229"/>
                <a:gd name="T62" fmla="*/ 0 w 281"/>
                <a:gd name="T63" fmla="*/ 0 h 229"/>
                <a:gd name="T64" fmla="*/ 0 w 281"/>
                <a:gd name="T65" fmla="*/ 0 h 229"/>
                <a:gd name="T66" fmla="*/ 0 w 281"/>
                <a:gd name="T67" fmla="*/ 0 h 229"/>
                <a:gd name="T68" fmla="*/ 0 w 281"/>
                <a:gd name="T69" fmla="*/ 0 h 229"/>
                <a:gd name="T70" fmla="*/ 0 w 281"/>
                <a:gd name="T71" fmla="*/ 0 h 229"/>
                <a:gd name="T72" fmla="*/ 0 w 281"/>
                <a:gd name="T73" fmla="*/ 0 h 229"/>
                <a:gd name="T74" fmla="*/ 0 w 281"/>
                <a:gd name="T75" fmla="*/ 0 h 229"/>
                <a:gd name="T76" fmla="*/ 0 w 281"/>
                <a:gd name="T77" fmla="*/ 0 h 229"/>
                <a:gd name="T78" fmla="*/ 0 w 281"/>
                <a:gd name="T79" fmla="*/ 0 h 229"/>
                <a:gd name="T80" fmla="*/ 0 w 281"/>
                <a:gd name="T81" fmla="*/ 0 h 229"/>
                <a:gd name="T82" fmla="*/ 0 w 281"/>
                <a:gd name="T83" fmla="*/ 0 h 22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1"/>
                <a:gd name="T127" fmla="*/ 0 h 229"/>
                <a:gd name="T128" fmla="*/ 281 w 281"/>
                <a:gd name="T129" fmla="*/ 229 h 22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1" h="229">
                  <a:moveTo>
                    <a:pt x="231" y="0"/>
                  </a:moveTo>
                  <a:lnTo>
                    <a:pt x="188" y="13"/>
                  </a:lnTo>
                  <a:lnTo>
                    <a:pt x="142" y="29"/>
                  </a:lnTo>
                  <a:lnTo>
                    <a:pt x="121" y="37"/>
                  </a:lnTo>
                  <a:lnTo>
                    <a:pt x="99" y="47"/>
                  </a:lnTo>
                  <a:lnTo>
                    <a:pt x="79" y="58"/>
                  </a:lnTo>
                  <a:lnTo>
                    <a:pt x="60" y="70"/>
                  </a:lnTo>
                  <a:lnTo>
                    <a:pt x="51" y="77"/>
                  </a:lnTo>
                  <a:lnTo>
                    <a:pt x="43" y="83"/>
                  </a:lnTo>
                  <a:lnTo>
                    <a:pt x="36" y="90"/>
                  </a:lnTo>
                  <a:lnTo>
                    <a:pt x="29" y="98"/>
                  </a:lnTo>
                  <a:lnTo>
                    <a:pt x="23" y="106"/>
                  </a:lnTo>
                  <a:lnTo>
                    <a:pt x="16" y="115"/>
                  </a:lnTo>
                  <a:lnTo>
                    <a:pt x="11" y="124"/>
                  </a:lnTo>
                  <a:lnTo>
                    <a:pt x="7" y="133"/>
                  </a:lnTo>
                  <a:lnTo>
                    <a:pt x="4" y="143"/>
                  </a:lnTo>
                  <a:lnTo>
                    <a:pt x="2" y="154"/>
                  </a:lnTo>
                  <a:lnTo>
                    <a:pt x="0" y="164"/>
                  </a:lnTo>
                  <a:lnTo>
                    <a:pt x="0" y="176"/>
                  </a:lnTo>
                  <a:lnTo>
                    <a:pt x="1" y="187"/>
                  </a:lnTo>
                  <a:lnTo>
                    <a:pt x="2" y="200"/>
                  </a:lnTo>
                  <a:lnTo>
                    <a:pt x="5" y="213"/>
                  </a:lnTo>
                  <a:lnTo>
                    <a:pt x="9" y="227"/>
                  </a:lnTo>
                  <a:lnTo>
                    <a:pt x="10" y="227"/>
                  </a:lnTo>
                  <a:lnTo>
                    <a:pt x="13" y="227"/>
                  </a:lnTo>
                  <a:lnTo>
                    <a:pt x="16" y="228"/>
                  </a:lnTo>
                  <a:lnTo>
                    <a:pt x="20" y="229"/>
                  </a:lnTo>
                  <a:lnTo>
                    <a:pt x="25" y="229"/>
                  </a:lnTo>
                  <a:lnTo>
                    <a:pt x="28" y="229"/>
                  </a:lnTo>
                  <a:lnTo>
                    <a:pt x="31" y="228"/>
                  </a:lnTo>
                  <a:lnTo>
                    <a:pt x="32" y="227"/>
                  </a:lnTo>
                  <a:lnTo>
                    <a:pt x="57" y="195"/>
                  </a:lnTo>
                  <a:lnTo>
                    <a:pt x="85" y="163"/>
                  </a:lnTo>
                  <a:lnTo>
                    <a:pt x="114" y="132"/>
                  </a:lnTo>
                  <a:lnTo>
                    <a:pt x="143" y="103"/>
                  </a:lnTo>
                  <a:lnTo>
                    <a:pt x="175" y="75"/>
                  </a:lnTo>
                  <a:lnTo>
                    <a:pt x="209" y="49"/>
                  </a:lnTo>
                  <a:lnTo>
                    <a:pt x="227" y="36"/>
                  </a:lnTo>
                  <a:lnTo>
                    <a:pt x="244" y="23"/>
                  </a:lnTo>
                  <a:lnTo>
                    <a:pt x="262" y="11"/>
                  </a:lnTo>
                  <a:lnTo>
                    <a:pt x="281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6" name="Freeform 734"/>
            <p:cNvSpPr>
              <a:spLocks/>
            </p:cNvSpPr>
            <p:nvPr/>
          </p:nvSpPr>
          <p:spPr bwMode="auto">
            <a:xfrm>
              <a:off x="2741" y="1688"/>
              <a:ext cx="9" cy="20"/>
            </a:xfrm>
            <a:custGeom>
              <a:avLst/>
              <a:gdLst>
                <a:gd name="T0" fmla="*/ 0 w 146"/>
                <a:gd name="T1" fmla="*/ 0 h 311"/>
                <a:gd name="T2" fmla="*/ 0 w 146"/>
                <a:gd name="T3" fmla="*/ 0 h 311"/>
                <a:gd name="T4" fmla="*/ 0 w 146"/>
                <a:gd name="T5" fmla="*/ 0 h 311"/>
                <a:gd name="T6" fmla="*/ 0 w 146"/>
                <a:gd name="T7" fmla="*/ 0 h 311"/>
                <a:gd name="T8" fmla="*/ 0 w 146"/>
                <a:gd name="T9" fmla="*/ 0 h 311"/>
                <a:gd name="T10" fmla="*/ 0 w 146"/>
                <a:gd name="T11" fmla="*/ 0 h 311"/>
                <a:gd name="T12" fmla="*/ 0 w 146"/>
                <a:gd name="T13" fmla="*/ 0 h 311"/>
                <a:gd name="T14" fmla="*/ 0 w 146"/>
                <a:gd name="T15" fmla="*/ 0 h 311"/>
                <a:gd name="T16" fmla="*/ 0 w 146"/>
                <a:gd name="T17" fmla="*/ 0 h 311"/>
                <a:gd name="T18" fmla="*/ 0 w 146"/>
                <a:gd name="T19" fmla="*/ 0 h 311"/>
                <a:gd name="T20" fmla="*/ 0 w 146"/>
                <a:gd name="T21" fmla="*/ 0 h 311"/>
                <a:gd name="T22" fmla="*/ 0 w 146"/>
                <a:gd name="T23" fmla="*/ 0 h 311"/>
                <a:gd name="T24" fmla="*/ 0 w 146"/>
                <a:gd name="T25" fmla="*/ 0 h 311"/>
                <a:gd name="T26" fmla="*/ 0 w 146"/>
                <a:gd name="T27" fmla="*/ 0 h 311"/>
                <a:gd name="T28" fmla="*/ 0 w 146"/>
                <a:gd name="T29" fmla="*/ 0 h 311"/>
                <a:gd name="T30" fmla="*/ 0 w 146"/>
                <a:gd name="T31" fmla="*/ 0 h 311"/>
                <a:gd name="T32" fmla="*/ 0 w 146"/>
                <a:gd name="T33" fmla="*/ 0 h 311"/>
                <a:gd name="T34" fmla="*/ 0 w 146"/>
                <a:gd name="T35" fmla="*/ 0 h 311"/>
                <a:gd name="T36" fmla="*/ 0 w 146"/>
                <a:gd name="T37" fmla="*/ 0 h 311"/>
                <a:gd name="T38" fmla="*/ 0 w 146"/>
                <a:gd name="T39" fmla="*/ 0 h 311"/>
                <a:gd name="T40" fmla="*/ 0 w 146"/>
                <a:gd name="T41" fmla="*/ 0 h 311"/>
                <a:gd name="T42" fmla="*/ 0 w 146"/>
                <a:gd name="T43" fmla="*/ 0 h 311"/>
                <a:gd name="T44" fmla="*/ 0 w 146"/>
                <a:gd name="T45" fmla="*/ 0 h 311"/>
                <a:gd name="T46" fmla="*/ 0 w 146"/>
                <a:gd name="T47" fmla="*/ 0 h 311"/>
                <a:gd name="T48" fmla="*/ 0 w 146"/>
                <a:gd name="T49" fmla="*/ 0 h 311"/>
                <a:gd name="T50" fmla="*/ 0 w 146"/>
                <a:gd name="T51" fmla="*/ 0 h 311"/>
                <a:gd name="T52" fmla="*/ 0 w 146"/>
                <a:gd name="T53" fmla="*/ 0 h 311"/>
                <a:gd name="T54" fmla="*/ 0 w 146"/>
                <a:gd name="T55" fmla="*/ 0 h 311"/>
                <a:gd name="T56" fmla="*/ 0 w 146"/>
                <a:gd name="T57" fmla="*/ 0 h 311"/>
                <a:gd name="T58" fmla="*/ 0 w 146"/>
                <a:gd name="T59" fmla="*/ 0 h 311"/>
                <a:gd name="T60" fmla="*/ 0 w 146"/>
                <a:gd name="T61" fmla="*/ 0 h 311"/>
                <a:gd name="T62" fmla="*/ 0 w 146"/>
                <a:gd name="T63" fmla="*/ 0 h 311"/>
                <a:gd name="T64" fmla="*/ 0 w 146"/>
                <a:gd name="T65" fmla="*/ 0 h 311"/>
                <a:gd name="T66" fmla="*/ 0 w 146"/>
                <a:gd name="T67" fmla="*/ 0 h 311"/>
                <a:gd name="T68" fmla="*/ 0 w 146"/>
                <a:gd name="T69" fmla="*/ 0 h 311"/>
                <a:gd name="T70" fmla="*/ 0 w 146"/>
                <a:gd name="T71" fmla="*/ 0 h 311"/>
                <a:gd name="T72" fmla="*/ 0 w 146"/>
                <a:gd name="T73" fmla="*/ 0 h 311"/>
                <a:gd name="T74" fmla="*/ 0 w 146"/>
                <a:gd name="T75" fmla="*/ 0 h 311"/>
                <a:gd name="T76" fmla="*/ 0 w 146"/>
                <a:gd name="T77" fmla="*/ 0 h 311"/>
                <a:gd name="T78" fmla="*/ 0 w 146"/>
                <a:gd name="T79" fmla="*/ 0 h 311"/>
                <a:gd name="T80" fmla="*/ 0 w 146"/>
                <a:gd name="T81" fmla="*/ 0 h 311"/>
                <a:gd name="T82" fmla="*/ 0 w 146"/>
                <a:gd name="T83" fmla="*/ 0 h 311"/>
                <a:gd name="T84" fmla="*/ 0 w 146"/>
                <a:gd name="T85" fmla="*/ 0 h 311"/>
                <a:gd name="T86" fmla="*/ 0 w 146"/>
                <a:gd name="T87" fmla="*/ 0 h 311"/>
                <a:gd name="T88" fmla="*/ 0 w 146"/>
                <a:gd name="T89" fmla="*/ 0 h 311"/>
                <a:gd name="T90" fmla="*/ 0 w 146"/>
                <a:gd name="T91" fmla="*/ 0 h 311"/>
                <a:gd name="T92" fmla="*/ 0 w 146"/>
                <a:gd name="T93" fmla="*/ 0 h 31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46"/>
                <a:gd name="T142" fmla="*/ 0 h 311"/>
                <a:gd name="T143" fmla="*/ 146 w 146"/>
                <a:gd name="T144" fmla="*/ 311 h 31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46" h="311">
                  <a:moveTo>
                    <a:pt x="146" y="0"/>
                  </a:moveTo>
                  <a:lnTo>
                    <a:pt x="130" y="17"/>
                  </a:lnTo>
                  <a:lnTo>
                    <a:pt x="113" y="31"/>
                  </a:lnTo>
                  <a:lnTo>
                    <a:pt x="95" y="45"/>
                  </a:lnTo>
                  <a:lnTo>
                    <a:pt x="78" y="59"/>
                  </a:lnTo>
                  <a:lnTo>
                    <a:pt x="60" y="72"/>
                  </a:lnTo>
                  <a:lnTo>
                    <a:pt x="44" y="86"/>
                  </a:lnTo>
                  <a:lnTo>
                    <a:pt x="37" y="94"/>
                  </a:lnTo>
                  <a:lnTo>
                    <a:pt x="30" y="101"/>
                  </a:lnTo>
                  <a:lnTo>
                    <a:pt x="24" y="109"/>
                  </a:lnTo>
                  <a:lnTo>
                    <a:pt x="18" y="117"/>
                  </a:lnTo>
                  <a:lnTo>
                    <a:pt x="12" y="128"/>
                  </a:lnTo>
                  <a:lnTo>
                    <a:pt x="7" y="141"/>
                  </a:lnTo>
                  <a:lnTo>
                    <a:pt x="4" y="154"/>
                  </a:lnTo>
                  <a:lnTo>
                    <a:pt x="2" y="167"/>
                  </a:lnTo>
                  <a:lnTo>
                    <a:pt x="0" y="181"/>
                  </a:lnTo>
                  <a:lnTo>
                    <a:pt x="0" y="195"/>
                  </a:lnTo>
                  <a:lnTo>
                    <a:pt x="1" y="208"/>
                  </a:lnTo>
                  <a:lnTo>
                    <a:pt x="3" y="222"/>
                  </a:lnTo>
                  <a:lnTo>
                    <a:pt x="6" y="235"/>
                  </a:lnTo>
                  <a:lnTo>
                    <a:pt x="10" y="248"/>
                  </a:lnTo>
                  <a:lnTo>
                    <a:pt x="15" y="261"/>
                  </a:lnTo>
                  <a:lnTo>
                    <a:pt x="23" y="273"/>
                  </a:lnTo>
                  <a:lnTo>
                    <a:pt x="31" y="283"/>
                  </a:lnTo>
                  <a:lnTo>
                    <a:pt x="40" y="293"/>
                  </a:lnTo>
                  <a:lnTo>
                    <a:pt x="50" y="303"/>
                  </a:lnTo>
                  <a:lnTo>
                    <a:pt x="62" y="311"/>
                  </a:lnTo>
                  <a:lnTo>
                    <a:pt x="67" y="302"/>
                  </a:lnTo>
                  <a:lnTo>
                    <a:pt x="70" y="291"/>
                  </a:lnTo>
                  <a:lnTo>
                    <a:pt x="72" y="282"/>
                  </a:lnTo>
                  <a:lnTo>
                    <a:pt x="75" y="272"/>
                  </a:lnTo>
                  <a:lnTo>
                    <a:pt x="78" y="252"/>
                  </a:lnTo>
                  <a:lnTo>
                    <a:pt x="80" y="232"/>
                  </a:lnTo>
                  <a:lnTo>
                    <a:pt x="82" y="191"/>
                  </a:lnTo>
                  <a:lnTo>
                    <a:pt x="83" y="149"/>
                  </a:lnTo>
                  <a:lnTo>
                    <a:pt x="84" y="128"/>
                  </a:lnTo>
                  <a:lnTo>
                    <a:pt x="87" y="109"/>
                  </a:lnTo>
                  <a:lnTo>
                    <a:pt x="91" y="89"/>
                  </a:lnTo>
                  <a:lnTo>
                    <a:pt x="96" y="70"/>
                  </a:lnTo>
                  <a:lnTo>
                    <a:pt x="100" y="61"/>
                  </a:lnTo>
                  <a:lnTo>
                    <a:pt x="105" y="52"/>
                  </a:lnTo>
                  <a:lnTo>
                    <a:pt x="110" y="42"/>
                  </a:lnTo>
                  <a:lnTo>
                    <a:pt x="115" y="33"/>
                  </a:lnTo>
                  <a:lnTo>
                    <a:pt x="121" y="25"/>
                  </a:lnTo>
                  <a:lnTo>
                    <a:pt x="128" y="17"/>
                  </a:lnTo>
                  <a:lnTo>
                    <a:pt x="136" y="9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7" name="Freeform 735"/>
            <p:cNvSpPr>
              <a:spLocks/>
            </p:cNvSpPr>
            <p:nvPr/>
          </p:nvSpPr>
          <p:spPr bwMode="auto">
            <a:xfrm>
              <a:off x="2689" y="1582"/>
              <a:ext cx="7" cy="25"/>
            </a:xfrm>
            <a:custGeom>
              <a:avLst/>
              <a:gdLst>
                <a:gd name="T0" fmla="*/ 0 w 110"/>
                <a:gd name="T1" fmla="*/ 0 h 409"/>
                <a:gd name="T2" fmla="*/ 0 w 110"/>
                <a:gd name="T3" fmla="*/ 0 h 409"/>
                <a:gd name="T4" fmla="*/ 0 w 110"/>
                <a:gd name="T5" fmla="*/ 0 h 409"/>
                <a:gd name="T6" fmla="*/ 0 w 110"/>
                <a:gd name="T7" fmla="*/ 0 h 409"/>
                <a:gd name="T8" fmla="*/ 0 w 110"/>
                <a:gd name="T9" fmla="*/ 0 h 409"/>
                <a:gd name="T10" fmla="*/ 0 w 110"/>
                <a:gd name="T11" fmla="*/ 0 h 409"/>
                <a:gd name="T12" fmla="*/ 0 w 110"/>
                <a:gd name="T13" fmla="*/ 0 h 409"/>
                <a:gd name="T14" fmla="*/ 0 w 110"/>
                <a:gd name="T15" fmla="*/ 0 h 409"/>
                <a:gd name="T16" fmla="*/ 0 w 110"/>
                <a:gd name="T17" fmla="*/ 0 h 409"/>
                <a:gd name="T18" fmla="*/ 0 w 110"/>
                <a:gd name="T19" fmla="*/ 0 h 409"/>
                <a:gd name="T20" fmla="*/ 0 w 110"/>
                <a:gd name="T21" fmla="*/ 0 h 409"/>
                <a:gd name="T22" fmla="*/ 0 w 110"/>
                <a:gd name="T23" fmla="*/ 0 h 409"/>
                <a:gd name="T24" fmla="*/ 0 w 110"/>
                <a:gd name="T25" fmla="*/ 0 h 409"/>
                <a:gd name="T26" fmla="*/ 0 w 110"/>
                <a:gd name="T27" fmla="*/ 0 h 409"/>
                <a:gd name="T28" fmla="*/ 0 w 110"/>
                <a:gd name="T29" fmla="*/ 0 h 409"/>
                <a:gd name="T30" fmla="*/ 0 w 110"/>
                <a:gd name="T31" fmla="*/ 0 h 409"/>
                <a:gd name="T32" fmla="*/ 0 w 110"/>
                <a:gd name="T33" fmla="*/ 0 h 409"/>
                <a:gd name="T34" fmla="*/ 0 w 110"/>
                <a:gd name="T35" fmla="*/ 0 h 409"/>
                <a:gd name="T36" fmla="*/ 0 w 110"/>
                <a:gd name="T37" fmla="*/ 0 h 409"/>
                <a:gd name="T38" fmla="*/ 0 w 110"/>
                <a:gd name="T39" fmla="*/ 0 h 409"/>
                <a:gd name="T40" fmla="*/ 0 w 110"/>
                <a:gd name="T41" fmla="*/ 0 h 409"/>
                <a:gd name="T42" fmla="*/ 0 w 110"/>
                <a:gd name="T43" fmla="*/ 0 h 409"/>
                <a:gd name="T44" fmla="*/ 0 w 110"/>
                <a:gd name="T45" fmla="*/ 0 h 409"/>
                <a:gd name="T46" fmla="*/ 0 w 110"/>
                <a:gd name="T47" fmla="*/ 0 h 409"/>
                <a:gd name="T48" fmla="*/ 0 w 110"/>
                <a:gd name="T49" fmla="*/ 0 h 409"/>
                <a:gd name="T50" fmla="*/ 0 w 110"/>
                <a:gd name="T51" fmla="*/ 0 h 409"/>
                <a:gd name="T52" fmla="*/ 0 w 110"/>
                <a:gd name="T53" fmla="*/ 0 h 409"/>
                <a:gd name="T54" fmla="*/ 0 w 110"/>
                <a:gd name="T55" fmla="*/ 0 h 409"/>
                <a:gd name="T56" fmla="*/ 0 w 110"/>
                <a:gd name="T57" fmla="*/ 0 h 409"/>
                <a:gd name="T58" fmla="*/ 0 w 110"/>
                <a:gd name="T59" fmla="*/ 0 h 409"/>
                <a:gd name="T60" fmla="*/ 0 w 110"/>
                <a:gd name="T61" fmla="*/ 0 h 409"/>
                <a:gd name="T62" fmla="*/ 0 w 110"/>
                <a:gd name="T63" fmla="*/ 0 h 409"/>
                <a:gd name="T64" fmla="*/ 0 w 110"/>
                <a:gd name="T65" fmla="*/ 0 h 409"/>
                <a:gd name="T66" fmla="*/ 0 w 110"/>
                <a:gd name="T67" fmla="*/ 0 h 40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409"/>
                <a:gd name="T104" fmla="*/ 110 w 110"/>
                <a:gd name="T105" fmla="*/ 409 h 40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409">
                  <a:moveTo>
                    <a:pt x="66" y="0"/>
                  </a:moveTo>
                  <a:lnTo>
                    <a:pt x="60" y="25"/>
                  </a:lnTo>
                  <a:lnTo>
                    <a:pt x="52" y="53"/>
                  </a:lnTo>
                  <a:lnTo>
                    <a:pt x="43" y="82"/>
                  </a:lnTo>
                  <a:lnTo>
                    <a:pt x="33" y="110"/>
                  </a:lnTo>
                  <a:lnTo>
                    <a:pt x="24" y="141"/>
                  </a:lnTo>
                  <a:lnTo>
                    <a:pt x="15" y="171"/>
                  </a:lnTo>
                  <a:lnTo>
                    <a:pt x="8" y="201"/>
                  </a:lnTo>
                  <a:lnTo>
                    <a:pt x="3" y="231"/>
                  </a:lnTo>
                  <a:lnTo>
                    <a:pt x="2" y="245"/>
                  </a:lnTo>
                  <a:lnTo>
                    <a:pt x="0" y="260"/>
                  </a:lnTo>
                  <a:lnTo>
                    <a:pt x="0" y="274"/>
                  </a:lnTo>
                  <a:lnTo>
                    <a:pt x="2" y="287"/>
                  </a:lnTo>
                  <a:lnTo>
                    <a:pt x="3" y="301"/>
                  </a:lnTo>
                  <a:lnTo>
                    <a:pt x="6" y="314"/>
                  </a:lnTo>
                  <a:lnTo>
                    <a:pt x="10" y="326"/>
                  </a:lnTo>
                  <a:lnTo>
                    <a:pt x="15" y="338"/>
                  </a:lnTo>
                  <a:lnTo>
                    <a:pt x="22" y="349"/>
                  </a:lnTo>
                  <a:lnTo>
                    <a:pt x="29" y="360"/>
                  </a:lnTo>
                  <a:lnTo>
                    <a:pt x="39" y="369"/>
                  </a:lnTo>
                  <a:lnTo>
                    <a:pt x="50" y="380"/>
                  </a:lnTo>
                  <a:lnTo>
                    <a:pt x="62" y="388"/>
                  </a:lnTo>
                  <a:lnTo>
                    <a:pt x="76" y="396"/>
                  </a:lnTo>
                  <a:lnTo>
                    <a:pt x="93" y="403"/>
                  </a:lnTo>
                  <a:lnTo>
                    <a:pt x="110" y="409"/>
                  </a:lnTo>
                  <a:lnTo>
                    <a:pt x="97" y="365"/>
                  </a:lnTo>
                  <a:lnTo>
                    <a:pt x="85" y="320"/>
                  </a:lnTo>
                  <a:lnTo>
                    <a:pt x="75" y="276"/>
                  </a:lnTo>
                  <a:lnTo>
                    <a:pt x="66" y="231"/>
                  </a:lnTo>
                  <a:lnTo>
                    <a:pt x="59" y="186"/>
                  </a:lnTo>
                  <a:lnTo>
                    <a:pt x="53" y="140"/>
                  </a:lnTo>
                  <a:lnTo>
                    <a:pt x="48" y="95"/>
                  </a:lnTo>
                  <a:lnTo>
                    <a:pt x="44" y="4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8" name="Freeform 736"/>
            <p:cNvSpPr>
              <a:spLocks/>
            </p:cNvSpPr>
            <p:nvPr/>
          </p:nvSpPr>
          <p:spPr bwMode="auto">
            <a:xfrm>
              <a:off x="2603" y="1553"/>
              <a:ext cx="16" cy="20"/>
            </a:xfrm>
            <a:custGeom>
              <a:avLst/>
              <a:gdLst>
                <a:gd name="T0" fmla="*/ 0 w 247"/>
                <a:gd name="T1" fmla="*/ 0 h 331"/>
                <a:gd name="T2" fmla="*/ 0 w 247"/>
                <a:gd name="T3" fmla="*/ 0 h 331"/>
                <a:gd name="T4" fmla="*/ 0 w 247"/>
                <a:gd name="T5" fmla="*/ 0 h 331"/>
                <a:gd name="T6" fmla="*/ 0 w 247"/>
                <a:gd name="T7" fmla="*/ 0 h 331"/>
                <a:gd name="T8" fmla="*/ 0 w 247"/>
                <a:gd name="T9" fmla="*/ 0 h 331"/>
                <a:gd name="T10" fmla="*/ 0 w 247"/>
                <a:gd name="T11" fmla="*/ 0 h 331"/>
                <a:gd name="T12" fmla="*/ 0 w 247"/>
                <a:gd name="T13" fmla="*/ 0 h 331"/>
                <a:gd name="T14" fmla="*/ 0 w 247"/>
                <a:gd name="T15" fmla="*/ 0 h 331"/>
                <a:gd name="T16" fmla="*/ 0 w 247"/>
                <a:gd name="T17" fmla="*/ 0 h 331"/>
                <a:gd name="T18" fmla="*/ 0 w 247"/>
                <a:gd name="T19" fmla="*/ 0 h 331"/>
                <a:gd name="T20" fmla="*/ 0 w 247"/>
                <a:gd name="T21" fmla="*/ 0 h 331"/>
                <a:gd name="T22" fmla="*/ 0 w 247"/>
                <a:gd name="T23" fmla="*/ 0 h 331"/>
                <a:gd name="T24" fmla="*/ 0 w 247"/>
                <a:gd name="T25" fmla="*/ 0 h 331"/>
                <a:gd name="T26" fmla="*/ 0 w 247"/>
                <a:gd name="T27" fmla="*/ 0 h 331"/>
                <a:gd name="T28" fmla="*/ 0 w 247"/>
                <a:gd name="T29" fmla="*/ 0 h 331"/>
                <a:gd name="T30" fmla="*/ 0 w 247"/>
                <a:gd name="T31" fmla="*/ 0 h 331"/>
                <a:gd name="T32" fmla="*/ 0 w 247"/>
                <a:gd name="T33" fmla="*/ 0 h 331"/>
                <a:gd name="T34" fmla="*/ 0 w 247"/>
                <a:gd name="T35" fmla="*/ 0 h 331"/>
                <a:gd name="T36" fmla="*/ 0 w 247"/>
                <a:gd name="T37" fmla="*/ 0 h 331"/>
                <a:gd name="T38" fmla="*/ 0 w 247"/>
                <a:gd name="T39" fmla="*/ 0 h 331"/>
                <a:gd name="T40" fmla="*/ 0 w 247"/>
                <a:gd name="T41" fmla="*/ 0 h 331"/>
                <a:gd name="T42" fmla="*/ 0 w 247"/>
                <a:gd name="T43" fmla="*/ 0 h 331"/>
                <a:gd name="T44" fmla="*/ 0 w 247"/>
                <a:gd name="T45" fmla="*/ 0 h 331"/>
                <a:gd name="T46" fmla="*/ 0 w 247"/>
                <a:gd name="T47" fmla="*/ 0 h 331"/>
                <a:gd name="T48" fmla="*/ 0 w 247"/>
                <a:gd name="T49" fmla="*/ 0 h 331"/>
                <a:gd name="T50" fmla="*/ 0 w 247"/>
                <a:gd name="T51" fmla="*/ 0 h 331"/>
                <a:gd name="T52" fmla="*/ 0 w 247"/>
                <a:gd name="T53" fmla="*/ 0 h 331"/>
                <a:gd name="T54" fmla="*/ 0 w 247"/>
                <a:gd name="T55" fmla="*/ 0 h 331"/>
                <a:gd name="T56" fmla="*/ 0 w 247"/>
                <a:gd name="T57" fmla="*/ 0 h 331"/>
                <a:gd name="T58" fmla="*/ 0 w 247"/>
                <a:gd name="T59" fmla="*/ 0 h 331"/>
                <a:gd name="T60" fmla="*/ 0 w 247"/>
                <a:gd name="T61" fmla="*/ 0 h 331"/>
                <a:gd name="T62" fmla="*/ 0 w 247"/>
                <a:gd name="T63" fmla="*/ 0 h 331"/>
                <a:gd name="T64" fmla="*/ 0 w 247"/>
                <a:gd name="T65" fmla="*/ 0 h 331"/>
                <a:gd name="T66" fmla="*/ 0 w 247"/>
                <a:gd name="T67" fmla="*/ 0 h 331"/>
                <a:gd name="T68" fmla="*/ 0 w 247"/>
                <a:gd name="T69" fmla="*/ 0 h 331"/>
                <a:gd name="T70" fmla="*/ 0 w 247"/>
                <a:gd name="T71" fmla="*/ 0 h 331"/>
                <a:gd name="T72" fmla="*/ 0 w 247"/>
                <a:gd name="T73" fmla="*/ 0 h 331"/>
                <a:gd name="T74" fmla="*/ 0 w 247"/>
                <a:gd name="T75" fmla="*/ 0 h 331"/>
                <a:gd name="T76" fmla="*/ 0 w 247"/>
                <a:gd name="T77" fmla="*/ 0 h 331"/>
                <a:gd name="T78" fmla="*/ 0 w 247"/>
                <a:gd name="T79" fmla="*/ 0 h 331"/>
                <a:gd name="T80" fmla="*/ 0 w 247"/>
                <a:gd name="T81" fmla="*/ 0 h 331"/>
                <a:gd name="T82" fmla="*/ 0 w 247"/>
                <a:gd name="T83" fmla="*/ 0 h 331"/>
                <a:gd name="T84" fmla="*/ 0 w 247"/>
                <a:gd name="T85" fmla="*/ 0 h 331"/>
                <a:gd name="T86" fmla="*/ 0 w 247"/>
                <a:gd name="T87" fmla="*/ 0 h 331"/>
                <a:gd name="T88" fmla="*/ 0 w 247"/>
                <a:gd name="T89" fmla="*/ 0 h 331"/>
                <a:gd name="T90" fmla="*/ 0 w 247"/>
                <a:gd name="T91" fmla="*/ 0 h 331"/>
                <a:gd name="T92" fmla="*/ 0 w 247"/>
                <a:gd name="T93" fmla="*/ 0 h 331"/>
                <a:gd name="T94" fmla="*/ 0 w 247"/>
                <a:gd name="T95" fmla="*/ 0 h 331"/>
                <a:gd name="T96" fmla="*/ 0 w 247"/>
                <a:gd name="T97" fmla="*/ 0 h 331"/>
                <a:gd name="T98" fmla="*/ 0 w 247"/>
                <a:gd name="T99" fmla="*/ 0 h 331"/>
                <a:gd name="T100" fmla="*/ 0 w 247"/>
                <a:gd name="T101" fmla="*/ 0 h 331"/>
                <a:gd name="T102" fmla="*/ 0 w 247"/>
                <a:gd name="T103" fmla="*/ 0 h 331"/>
                <a:gd name="T104" fmla="*/ 0 w 247"/>
                <a:gd name="T105" fmla="*/ 0 h 331"/>
                <a:gd name="T106" fmla="*/ 0 w 247"/>
                <a:gd name="T107" fmla="*/ 0 h 331"/>
                <a:gd name="T108" fmla="*/ 0 w 247"/>
                <a:gd name="T109" fmla="*/ 0 h 331"/>
                <a:gd name="T110" fmla="*/ 0 w 247"/>
                <a:gd name="T111" fmla="*/ 0 h 331"/>
                <a:gd name="T112" fmla="*/ 0 w 247"/>
                <a:gd name="T113" fmla="*/ 0 h 331"/>
                <a:gd name="T114" fmla="*/ 0 w 247"/>
                <a:gd name="T115" fmla="*/ 0 h 331"/>
                <a:gd name="T116" fmla="*/ 0 w 247"/>
                <a:gd name="T117" fmla="*/ 0 h 3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7"/>
                <a:gd name="T178" fmla="*/ 0 h 331"/>
                <a:gd name="T179" fmla="*/ 247 w 247"/>
                <a:gd name="T180" fmla="*/ 331 h 3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7" h="331">
                  <a:moveTo>
                    <a:pt x="198" y="0"/>
                  </a:moveTo>
                  <a:lnTo>
                    <a:pt x="198" y="11"/>
                  </a:lnTo>
                  <a:lnTo>
                    <a:pt x="196" y="22"/>
                  </a:lnTo>
                  <a:lnTo>
                    <a:pt x="193" y="31"/>
                  </a:lnTo>
                  <a:lnTo>
                    <a:pt x="189" y="40"/>
                  </a:lnTo>
                  <a:lnTo>
                    <a:pt x="184" y="49"/>
                  </a:lnTo>
                  <a:lnTo>
                    <a:pt x="178" y="56"/>
                  </a:lnTo>
                  <a:lnTo>
                    <a:pt x="171" y="63"/>
                  </a:lnTo>
                  <a:lnTo>
                    <a:pt x="164" y="70"/>
                  </a:lnTo>
                  <a:lnTo>
                    <a:pt x="150" y="84"/>
                  </a:lnTo>
                  <a:lnTo>
                    <a:pt x="135" y="97"/>
                  </a:lnTo>
                  <a:lnTo>
                    <a:pt x="128" y="105"/>
                  </a:lnTo>
                  <a:lnTo>
                    <a:pt x="123" y="113"/>
                  </a:lnTo>
                  <a:lnTo>
                    <a:pt x="118" y="122"/>
                  </a:lnTo>
                  <a:lnTo>
                    <a:pt x="115" y="132"/>
                  </a:lnTo>
                  <a:lnTo>
                    <a:pt x="111" y="139"/>
                  </a:lnTo>
                  <a:lnTo>
                    <a:pt x="107" y="146"/>
                  </a:lnTo>
                  <a:lnTo>
                    <a:pt x="102" y="152"/>
                  </a:lnTo>
                  <a:lnTo>
                    <a:pt x="95" y="158"/>
                  </a:lnTo>
                  <a:lnTo>
                    <a:pt x="83" y="171"/>
                  </a:lnTo>
                  <a:lnTo>
                    <a:pt x="70" y="183"/>
                  </a:lnTo>
                  <a:lnTo>
                    <a:pt x="57" y="195"/>
                  </a:lnTo>
                  <a:lnTo>
                    <a:pt x="44" y="207"/>
                  </a:lnTo>
                  <a:lnTo>
                    <a:pt x="39" y="215"/>
                  </a:lnTo>
                  <a:lnTo>
                    <a:pt x="34" y="222"/>
                  </a:lnTo>
                  <a:lnTo>
                    <a:pt x="30" y="229"/>
                  </a:lnTo>
                  <a:lnTo>
                    <a:pt x="26" y="237"/>
                  </a:lnTo>
                  <a:lnTo>
                    <a:pt x="22" y="247"/>
                  </a:lnTo>
                  <a:lnTo>
                    <a:pt x="17" y="259"/>
                  </a:lnTo>
                  <a:lnTo>
                    <a:pt x="11" y="270"/>
                  </a:lnTo>
                  <a:lnTo>
                    <a:pt x="6" y="282"/>
                  </a:lnTo>
                  <a:lnTo>
                    <a:pt x="3" y="295"/>
                  </a:lnTo>
                  <a:lnTo>
                    <a:pt x="1" y="307"/>
                  </a:lnTo>
                  <a:lnTo>
                    <a:pt x="0" y="313"/>
                  </a:lnTo>
                  <a:lnTo>
                    <a:pt x="1" y="319"/>
                  </a:lnTo>
                  <a:lnTo>
                    <a:pt x="2" y="325"/>
                  </a:lnTo>
                  <a:lnTo>
                    <a:pt x="3" y="331"/>
                  </a:lnTo>
                  <a:lnTo>
                    <a:pt x="24" y="314"/>
                  </a:lnTo>
                  <a:lnTo>
                    <a:pt x="43" y="297"/>
                  </a:lnTo>
                  <a:lnTo>
                    <a:pt x="62" y="279"/>
                  </a:lnTo>
                  <a:lnTo>
                    <a:pt x="80" y="260"/>
                  </a:lnTo>
                  <a:lnTo>
                    <a:pt x="96" y="240"/>
                  </a:lnTo>
                  <a:lnTo>
                    <a:pt x="113" y="221"/>
                  </a:lnTo>
                  <a:lnTo>
                    <a:pt x="129" y="200"/>
                  </a:lnTo>
                  <a:lnTo>
                    <a:pt x="145" y="180"/>
                  </a:lnTo>
                  <a:lnTo>
                    <a:pt x="159" y="158"/>
                  </a:lnTo>
                  <a:lnTo>
                    <a:pt x="172" y="137"/>
                  </a:lnTo>
                  <a:lnTo>
                    <a:pt x="187" y="115"/>
                  </a:lnTo>
                  <a:lnTo>
                    <a:pt x="199" y="93"/>
                  </a:lnTo>
                  <a:lnTo>
                    <a:pt x="224" y="47"/>
                  </a:lnTo>
                  <a:lnTo>
                    <a:pt x="247" y="0"/>
                  </a:lnTo>
                  <a:lnTo>
                    <a:pt x="243" y="0"/>
                  </a:lnTo>
                  <a:lnTo>
                    <a:pt x="237" y="0"/>
                  </a:lnTo>
                  <a:lnTo>
                    <a:pt x="231" y="0"/>
                  </a:lnTo>
                  <a:lnTo>
                    <a:pt x="225" y="0"/>
                  </a:lnTo>
                  <a:lnTo>
                    <a:pt x="217" y="0"/>
                  </a:lnTo>
                  <a:lnTo>
                    <a:pt x="211" y="0"/>
                  </a:lnTo>
                  <a:lnTo>
                    <a:pt x="204" y="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69" name="Freeform 737"/>
            <p:cNvSpPr>
              <a:spLocks/>
            </p:cNvSpPr>
            <p:nvPr/>
          </p:nvSpPr>
          <p:spPr bwMode="auto">
            <a:xfrm>
              <a:off x="2699" y="1531"/>
              <a:ext cx="5" cy="13"/>
            </a:xfrm>
            <a:custGeom>
              <a:avLst/>
              <a:gdLst>
                <a:gd name="T0" fmla="*/ 0 w 78"/>
                <a:gd name="T1" fmla="*/ 0 h 199"/>
                <a:gd name="T2" fmla="*/ 0 w 78"/>
                <a:gd name="T3" fmla="*/ 0 h 199"/>
                <a:gd name="T4" fmla="*/ 0 w 78"/>
                <a:gd name="T5" fmla="*/ 0 h 199"/>
                <a:gd name="T6" fmla="*/ 0 w 78"/>
                <a:gd name="T7" fmla="*/ 0 h 199"/>
                <a:gd name="T8" fmla="*/ 0 w 78"/>
                <a:gd name="T9" fmla="*/ 0 h 199"/>
                <a:gd name="T10" fmla="*/ 0 w 78"/>
                <a:gd name="T11" fmla="*/ 0 h 199"/>
                <a:gd name="T12" fmla="*/ 0 w 78"/>
                <a:gd name="T13" fmla="*/ 0 h 199"/>
                <a:gd name="T14" fmla="*/ 0 w 78"/>
                <a:gd name="T15" fmla="*/ 0 h 199"/>
                <a:gd name="T16" fmla="*/ 0 w 78"/>
                <a:gd name="T17" fmla="*/ 0 h 199"/>
                <a:gd name="T18" fmla="*/ 0 w 78"/>
                <a:gd name="T19" fmla="*/ 0 h 199"/>
                <a:gd name="T20" fmla="*/ 0 w 78"/>
                <a:gd name="T21" fmla="*/ 0 h 199"/>
                <a:gd name="T22" fmla="*/ 0 w 78"/>
                <a:gd name="T23" fmla="*/ 0 h 199"/>
                <a:gd name="T24" fmla="*/ 0 w 78"/>
                <a:gd name="T25" fmla="*/ 0 h 199"/>
                <a:gd name="T26" fmla="*/ 0 w 78"/>
                <a:gd name="T27" fmla="*/ 0 h 199"/>
                <a:gd name="T28" fmla="*/ 0 w 78"/>
                <a:gd name="T29" fmla="*/ 0 h 199"/>
                <a:gd name="T30" fmla="*/ 0 w 78"/>
                <a:gd name="T31" fmla="*/ 0 h 199"/>
                <a:gd name="T32" fmla="*/ 0 w 78"/>
                <a:gd name="T33" fmla="*/ 0 h 199"/>
                <a:gd name="T34" fmla="*/ 0 w 78"/>
                <a:gd name="T35" fmla="*/ 0 h 199"/>
                <a:gd name="T36" fmla="*/ 0 w 78"/>
                <a:gd name="T37" fmla="*/ 0 h 199"/>
                <a:gd name="T38" fmla="*/ 0 w 78"/>
                <a:gd name="T39" fmla="*/ 0 h 199"/>
                <a:gd name="T40" fmla="*/ 0 w 78"/>
                <a:gd name="T41" fmla="*/ 0 h 199"/>
                <a:gd name="T42" fmla="*/ 0 w 78"/>
                <a:gd name="T43" fmla="*/ 0 h 199"/>
                <a:gd name="T44" fmla="*/ 0 w 78"/>
                <a:gd name="T45" fmla="*/ 0 h 199"/>
                <a:gd name="T46" fmla="*/ 0 w 78"/>
                <a:gd name="T47" fmla="*/ 0 h 199"/>
                <a:gd name="T48" fmla="*/ 0 w 78"/>
                <a:gd name="T49" fmla="*/ 0 h 199"/>
                <a:gd name="T50" fmla="*/ 0 w 78"/>
                <a:gd name="T51" fmla="*/ 0 h 199"/>
                <a:gd name="T52" fmla="*/ 0 w 78"/>
                <a:gd name="T53" fmla="*/ 0 h 199"/>
                <a:gd name="T54" fmla="*/ 0 w 78"/>
                <a:gd name="T55" fmla="*/ 0 h 199"/>
                <a:gd name="T56" fmla="*/ 0 w 78"/>
                <a:gd name="T57" fmla="*/ 0 h 199"/>
                <a:gd name="T58" fmla="*/ 0 w 78"/>
                <a:gd name="T59" fmla="*/ 0 h 199"/>
                <a:gd name="T60" fmla="*/ 0 w 78"/>
                <a:gd name="T61" fmla="*/ 0 h 1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8"/>
                <a:gd name="T94" fmla="*/ 0 h 199"/>
                <a:gd name="T95" fmla="*/ 78 w 78"/>
                <a:gd name="T96" fmla="*/ 199 h 1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8" h="199">
                  <a:moveTo>
                    <a:pt x="62" y="0"/>
                  </a:moveTo>
                  <a:lnTo>
                    <a:pt x="61" y="14"/>
                  </a:lnTo>
                  <a:lnTo>
                    <a:pt x="58" y="26"/>
                  </a:lnTo>
                  <a:lnTo>
                    <a:pt x="54" y="38"/>
                  </a:lnTo>
                  <a:lnTo>
                    <a:pt x="49" y="51"/>
                  </a:lnTo>
                  <a:lnTo>
                    <a:pt x="37" y="74"/>
                  </a:lnTo>
                  <a:lnTo>
                    <a:pt x="26" y="98"/>
                  </a:lnTo>
                  <a:lnTo>
                    <a:pt x="20" y="109"/>
                  </a:lnTo>
                  <a:lnTo>
                    <a:pt x="15" y="121"/>
                  </a:lnTo>
                  <a:lnTo>
                    <a:pt x="10" y="133"/>
                  </a:lnTo>
                  <a:lnTo>
                    <a:pt x="6" y="146"/>
                  </a:lnTo>
                  <a:lnTo>
                    <a:pt x="3" y="158"/>
                  </a:lnTo>
                  <a:lnTo>
                    <a:pt x="0" y="171"/>
                  </a:lnTo>
                  <a:lnTo>
                    <a:pt x="0" y="185"/>
                  </a:lnTo>
                  <a:lnTo>
                    <a:pt x="2" y="199"/>
                  </a:lnTo>
                  <a:lnTo>
                    <a:pt x="14" y="192"/>
                  </a:lnTo>
                  <a:lnTo>
                    <a:pt x="25" y="184"/>
                  </a:lnTo>
                  <a:lnTo>
                    <a:pt x="35" y="173"/>
                  </a:lnTo>
                  <a:lnTo>
                    <a:pt x="45" y="162"/>
                  </a:lnTo>
                  <a:lnTo>
                    <a:pt x="53" y="151"/>
                  </a:lnTo>
                  <a:lnTo>
                    <a:pt x="60" y="138"/>
                  </a:lnTo>
                  <a:lnTo>
                    <a:pt x="66" y="124"/>
                  </a:lnTo>
                  <a:lnTo>
                    <a:pt x="71" y="110"/>
                  </a:lnTo>
                  <a:lnTo>
                    <a:pt x="75" y="96"/>
                  </a:lnTo>
                  <a:lnTo>
                    <a:pt x="77" y="81"/>
                  </a:lnTo>
                  <a:lnTo>
                    <a:pt x="78" y="67"/>
                  </a:lnTo>
                  <a:lnTo>
                    <a:pt x="78" y="53"/>
                  </a:lnTo>
                  <a:lnTo>
                    <a:pt x="77" y="38"/>
                  </a:lnTo>
                  <a:lnTo>
                    <a:pt x="73" y="25"/>
                  </a:lnTo>
                  <a:lnTo>
                    <a:pt x="69" y="1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0" name="Freeform 738"/>
            <p:cNvSpPr>
              <a:spLocks/>
            </p:cNvSpPr>
            <p:nvPr/>
          </p:nvSpPr>
          <p:spPr bwMode="auto">
            <a:xfrm>
              <a:off x="2751" y="1539"/>
              <a:ext cx="7" cy="13"/>
            </a:xfrm>
            <a:custGeom>
              <a:avLst/>
              <a:gdLst>
                <a:gd name="T0" fmla="*/ 0 w 99"/>
                <a:gd name="T1" fmla="*/ 0 h 200"/>
                <a:gd name="T2" fmla="*/ 0 w 99"/>
                <a:gd name="T3" fmla="*/ 0 h 200"/>
                <a:gd name="T4" fmla="*/ 0 w 99"/>
                <a:gd name="T5" fmla="*/ 0 h 200"/>
                <a:gd name="T6" fmla="*/ 0 w 99"/>
                <a:gd name="T7" fmla="*/ 0 h 200"/>
                <a:gd name="T8" fmla="*/ 0 w 99"/>
                <a:gd name="T9" fmla="*/ 0 h 200"/>
                <a:gd name="T10" fmla="*/ 0 w 99"/>
                <a:gd name="T11" fmla="*/ 0 h 200"/>
                <a:gd name="T12" fmla="*/ 0 w 99"/>
                <a:gd name="T13" fmla="*/ 0 h 200"/>
                <a:gd name="T14" fmla="*/ 0 w 99"/>
                <a:gd name="T15" fmla="*/ 0 h 200"/>
                <a:gd name="T16" fmla="*/ 0 w 99"/>
                <a:gd name="T17" fmla="*/ 0 h 200"/>
                <a:gd name="T18" fmla="*/ 0 w 99"/>
                <a:gd name="T19" fmla="*/ 0 h 200"/>
                <a:gd name="T20" fmla="*/ 0 w 99"/>
                <a:gd name="T21" fmla="*/ 0 h 200"/>
                <a:gd name="T22" fmla="*/ 0 w 99"/>
                <a:gd name="T23" fmla="*/ 0 h 200"/>
                <a:gd name="T24" fmla="*/ 0 w 99"/>
                <a:gd name="T25" fmla="*/ 0 h 200"/>
                <a:gd name="T26" fmla="*/ 0 w 99"/>
                <a:gd name="T27" fmla="*/ 0 h 200"/>
                <a:gd name="T28" fmla="*/ 0 w 99"/>
                <a:gd name="T29" fmla="*/ 0 h 200"/>
                <a:gd name="T30" fmla="*/ 0 w 99"/>
                <a:gd name="T31" fmla="*/ 0 h 200"/>
                <a:gd name="T32" fmla="*/ 0 w 99"/>
                <a:gd name="T33" fmla="*/ 0 h 200"/>
                <a:gd name="T34" fmla="*/ 0 w 99"/>
                <a:gd name="T35" fmla="*/ 0 h 200"/>
                <a:gd name="T36" fmla="*/ 0 w 99"/>
                <a:gd name="T37" fmla="*/ 0 h 200"/>
                <a:gd name="T38" fmla="*/ 0 w 99"/>
                <a:gd name="T39" fmla="*/ 0 h 200"/>
                <a:gd name="T40" fmla="*/ 0 w 99"/>
                <a:gd name="T41" fmla="*/ 0 h 200"/>
                <a:gd name="T42" fmla="*/ 0 w 99"/>
                <a:gd name="T43" fmla="*/ 0 h 200"/>
                <a:gd name="T44" fmla="*/ 0 w 99"/>
                <a:gd name="T45" fmla="*/ 0 h 200"/>
                <a:gd name="T46" fmla="*/ 0 w 99"/>
                <a:gd name="T47" fmla="*/ 0 h 200"/>
                <a:gd name="T48" fmla="*/ 0 w 99"/>
                <a:gd name="T49" fmla="*/ 0 h 200"/>
                <a:gd name="T50" fmla="*/ 0 w 99"/>
                <a:gd name="T51" fmla="*/ 0 h 200"/>
                <a:gd name="T52" fmla="*/ 0 w 99"/>
                <a:gd name="T53" fmla="*/ 0 h 200"/>
                <a:gd name="T54" fmla="*/ 0 w 99"/>
                <a:gd name="T55" fmla="*/ 0 h 200"/>
                <a:gd name="T56" fmla="*/ 0 w 99"/>
                <a:gd name="T57" fmla="*/ 0 h 200"/>
                <a:gd name="T58" fmla="*/ 0 w 99"/>
                <a:gd name="T59" fmla="*/ 0 h 200"/>
                <a:gd name="T60" fmla="*/ 0 w 99"/>
                <a:gd name="T61" fmla="*/ 0 h 200"/>
                <a:gd name="T62" fmla="*/ 0 w 99"/>
                <a:gd name="T63" fmla="*/ 0 h 200"/>
                <a:gd name="T64" fmla="*/ 0 w 99"/>
                <a:gd name="T65" fmla="*/ 0 h 2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9"/>
                <a:gd name="T100" fmla="*/ 0 h 200"/>
                <a:gd name="T101" fmla="*/ 99 w 99"/>
                <a:gd name="T102" fmla="*/ 200 h 2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9" h="200">
                  <a:moveTo>
                    <a:pt x="99" y="0"/>
                  </a:moveTo>
                  <a:lnTo>
                    <a:pt x="81" y="22"/>
                  </a:lnTo>
                  <a:lnTo>
                    <a:pt x="60" y="42"/>
                  </a:lnTo>
                  <a:lnTo>
                    <a:pt x="49" y="54"/>
                  </a:lnTo>
                  <a:lnTo>
                    <a:pt x="39" y="65"/>
                  </a:lnTo>
                  <a:lnTo>
                    <a:pt x="30" y="76"/>
                  </a:lnTo>
                  <a:lnTo>
                    <a:pt x="20" y="88"/>
                  </a:lnTo>
                  <a:lnTo>
                    <a:pt x="13" y="100"/>
                  </a:lnTo>
                  <a:lnTo>
                    <a:pt x="7" y="113"/>
                  </a:lnTo>
                  <a:lnTo>
                    <a:pt x="4" y="119"/>
                  </a:lnTo>
                  <a:lnTo>
                    <a:pt x="2" y="125"/>
                  </a:lnTo>
                  <a:lnTo>
                    <a:pt x="1" y="133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0" y="153"/>
                  </a:lnTo>
                  <a:lnTo>
                    <a:pt x="1" y="161"/>
                  </a:lnTo>
                  <a:lnTo>
                    <a:pt x="2" y="168"/>
                  </a:lnTo>
                  <a:lnTo>
                    <a:pt x="5" y="176"/>
                  </a:lnTo>
                  <a:lnTo>
                    <a:pt x="8" y="184"/>
                  </a:lnTo>
                  <a:lnTo>
                    <a:pt x="12" y="192"/>
                  </a:lnTo>
                  <a:lnTo>
                    <a:pt x="16" y="200"/>
                  </a:lnTo>
                  <a:lnTo>
                    <a:pt x="27" y="189"/>
                  </a:lnTo>
                  <a:lnTo>
                    <a:pt x="35" y="177"/>
                  </a:lnTo>
                  <a:lnTo>
                    <a:pt x="42" y="164"/>
                  </a:lnTo>
                  <a:lnTo>
                    <a:pt x="49" y="152"/>
                  </a:lnTo>
                  <a:lnTo>
                    <a:pt x="55" y="140"/>
                  </a:lnTo>
                  <a:lnTo>
                    <a:pt x="60" y="128"/>
                  </a:lnTo>
                  <a:lnTo>
                    <a:pt x="64" y="115"/>
                  </a:lnTo>
                  <a:lnTo>
                    <a:pt x="69" y="103"/>
                  </a:lnTo>
                  <a:lnTo>
                    <a:pt x="76" y="77"/>
                  </a:lnTo>
                  <a:lnTo>
                    <a:pt x="83" y="52"/>
                  </a:lnTo>
                  <a:lnTo>
                    <a:pt x="90" y="2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1" name="Freeform 739"/>
            <p:cNvSpPr>
              <a:spLocks/>
            </p:cNvSpPr>
            <p:nvPr/>
          </p:nvSpPr>
          <p:spPr bwMode="auto">
            <a:xfrm>
              <a:off x="2762" y="1481"/>
              <a:ext cx="16" cy="16"/>
            </a:xfrm>
            <a:custGeom>
              <a:avLst/>
              <a:gdLst>
                <a:gd name="T0" fmla="*/ 0 w 262"/>
                <a:gd name="T1" fmla="*/ 0 h 262"/>
                <a:gd name="T2" fmla="*/ 0 w 262"/>
                <a:gd name="T3" fmla="*/ 0 h 262"/>
                <a:gd name="T4" fmla="*/ 0 w 262"/>
                <a:gd name="T5" fmla="*/ 0 h 262"/>
                <a:gd name="T6" fmla="*/ 0 w 262"/>
                <a:gd name="T7" fmla="*/ 0 h 262"/>
                <a:gd name="T8" fmla="*/ 0 w 262"/>
                <a:gd name="T9" fmla="*/ 0 h 262"/>
                <a:gd name="T10" fmla="*/ 0 w 262"/>
                <a:gd name="T11" fmla="*/ 0 h 262"/>
                <a:gd name="T12" fmla="*/ 0 w 262"/>
                <a:gd name="T13" fmla="*/ 0 h 262"/>
                <a:gd name="T14" fmla="*/ 0 w 262"/>
                <a:gd name="T15" fmla="*/ 0 h 262"/>
                <a:gd name="T16" fmla="*/ 0 w 262"/>
                <a:gd name="T17" fmla="*/ 0 h 262"/>
                <a:gd name="T18" fmla="*/ 0 w 262"/>
                <a:gd name="T19" fmla="*/ 0 h 262"/>
                <a:gd name="T20" fmla="*/ 0 w 262"/>
                <a:gd name="T21" fmla="*/ 0 h 262"/>
                <a:gd name="T22" fmla="*/ 0 w 262"/>
                <a:gd name="T23" fmla="*/ 0 h 262"/>
                <a:gd name="T24" fmla="*/ 0 w 262"/>
                <a:gd name="T25" fmla="*/ 0 h 262"/>
                <a:gd name="T26" fmla="*/ 0 w 262"/>
                <a:gd name="T27" fmla="*/ 0 h 262"/>
                <a:gd name="T28" fmla="*/ 0 w 262"/>
                <a:gd name="T29" fmla="*/ 0 h 262"/>
                <a:gd name="T30" fmla="*/ 0 w 262"/>
                <a:gd name="T31" fmla="*/ 0 h 262"/>
                <a:gd name="T32" fmla="*/ 0 w 262"/>
                <a:gd name="T33" fmla="*/ 0 h 262"/>
                <a:gd name="T34" fmla="*/ 0 w 262"/>
                <a:gd name="T35" fmla="*/ 0 h 262"/>
                <a:gd name="T36" fmla="*/ 0 w 262"/>
                <a:gd name="T37" fmla="*/ 0 h 262"/>
                <a:gd name="T38" fmla="*/ 0 w 262"/>
                <a:gd name="T39" fmla="*/ 0 h 262"/>
                <a:gd name="T40" fmla="*/ 0 w 262"/>
                <a:gd name="T41" fmla="*/ 0 h 262"/>
                <a:gd name="T42" fmla="*/ 0 w 262"/>
                <a:gd name="T43" fmla="*/ 0 h 262"/>
                <a:gd name="T44" fmla="*/ 0 w 262"/>
                <a:gd name="T45" fmla="*/ 0 h 262"/>
                <a:gd name="T46" fmla="*/ 0 w 262"/>
                <a:gd name="T47" fmla="*/ 0 h 262"/>
                <a:gd name="T48" fmla="*/ 0 w 262"/>
                <a:gd name="T49" fmla="*/ 0 h 262"/>
                <a:gd name="T50" fmla="*/ 0 w 262"/>
                <a:gd name="T51" fmla="*/ 0 h 262"/>
                <a:gd name="T52" fmla="*/ 0 w 262"/>
                <a:gd name="T53" fmla="*/ 0 h 262"/>
                <a:gd name="T54" fmla="*/ 0 w 262"/>
                <a:gd name="T55" fmla="*/ 0 h 262"/>
                <a:gd name="T56" fmla="*/ 0 w 262"/>
                <a:gd name="T57" fmla="*/ 0 h 262"/>
                <a:gd name="T58" fmla="*/ 0 w 262"/>
                <a:gd name="T59" fmla="*/ 0 h 262"/>
                <a:gd name="T60" fmla="*/ 0 w 262"/>
                <a:gd name="T61" fmla="*/ 0 h 262"/>
                <a:gd name="T62" fmla="*/ 0 w 262"/>
                <a:gd name="T63" fmla="*/ 0 h 262"/>
                <a:gd name="T64" fmla="*/ 0 w 262"/>
                <a:gd name="T65" fmla="*/ 0 h 262"/>
                <a:gd name="T66" fmla="*/ 0 w 262"/>
                <a:gd name="T67" fmla="*/ 0 h 262"/>
                <a:gd name="T68" fmla="*/ 0 w 262"/>
                <a:gd name="T69" fmla="*/ 0 h 262"/>
                <a:gd name="T70" fmla="*/ 0 w 262"/>
                <a:gd name="T71" fmla="*/ 0 h 262"/>
                <a:gd name="T72" fmla="*/ 0 w 262"/>
                <a:gd name="T73" fmla="*/ 0 h 262"/>
                <a:gd name="T74" fmla="*/ 0 w 262"/>
                <a:gd name="T75" fmla="*/ 0 h 262"/>
                <a:gd name="T76" fmla="*/ 0 w 262"/>
                <a:gd name="T77" fmla="*/ 0 h 262"/>
                <a:gd name="T78" fmla="*/ 0 w 262"/>
                <a:gd name="T79" fmla="*/ 0 h 262"/>
                <a:gd name="T80" fmla="*/ 0 w 262"/>
                <a:gd name="T81" fmla="*/ 0 h 262"/>
                <a:gd name="T82" fmla="*/ 0 w 262"/>
                <a:gd name="T83" fmla="*/ 0 h 262"/>
                <a:gd name="T84" fmla="*/ 0 w 262"/>
                <a:gd name="T85" fmla="*/ 0 h 262"/>
                <a:gd name="T86" fmla="*/ 0 w 262"/>
                <a:gd name="T87" fmla="*/ 0 h 262"/>
                <a:gd name="T88" fmla="*/ 0 w 262"/>
                <a:gd name="T89" fmla="*/ 0 h 262"/>
                <a:gd name="T90" fmla="*/ 0 w 262"/>
                <a:gd name="T91" fmla="*/ 0 h 262"/>
                <a:gd name="T92" fmla="*/ 0 w 262"/>
                <a:gd name="T93" fmla="*/ 0 h 262"/>
                <a:gd name="T94" fmla="*/ 0 w 262"/>
                <a:gd name="T95" fmla="*/ 0 h 262"/>
                <a:gd name="T96" fmla="*/ 0 w 262"/>
                <a:gd name="T97" fmla="*/ 0 h 262"/>
                <a:gd name="T98" fmla="*/ 0 w 262"/>
                <a:gd name="T99" fmla="*/ 0 h 262"/>
                <a:gd name="T100" fmla="*/ 0 w 262"/>
                <a:gd name="T101" fmla="*/ 0 h 262"/>
                <a:gd name="T102" fmla="*/ 0 w 262"/>
                <a:gd name="T103" fmla="*/ 0 h 262"/>
                <a:gd name="T104" fmla="*/ 0 w 262"/>
                <a:gd name="T105" fmla="*/ 0 h 262"/>
                <a:gd name="T106" fmla="*/ 0 w 262"/>
                <a:gd name="T107" fmla="*/ 0 h 262"/>
                <a:gd name="T108" fmla="*/ 0 w 262"/>
                <a:gd name="T109" fmla="*/ 0 h 262"/>
                <a:gd name="T110" fmla="*/ 0 w 262"/>
                <a:gd name="T111" fmla="*/ 0 h 262"/>
                <a:gd name="T112" fmla="*/ 0 w 262"/>
                <a:gd name="T113" fmla="*/ 0 h 26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2"/>
                <a:gd name="T172" fmla="*/ 0 h 262"/>
                <a:gd name="T173" fmla="*/ 262 w 262"/>
                <a:gd name="T174" fmla="*/ 262 h 26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2" h="262">
                  <a:moveTo>
                    <a:pt x="1" y="133"/>
                  </a:moveTo>
                  <a:lnTo>
                    <a:pt x="3" y="143"/>
                  </a:lnTo>
                  <a:lnTo>
                    <a:pt x="5" y="151"/>
                  </a:lnTo>
                  <a:lnTo>
                    <a:pt x="8" y="159"/>
                  </a:lnTo>
                  <a:lnTo>
                    <a:pt x="12" y="167"/>
                  </a:lnTo>
                  <a:lnTo>
                    <a:pt x="16" y="175"/>
                  </a:lnTo>
                  <a:lnTo>
                    <a:pt x="21" y="182"/>
                  </a:lnTo>
                  <a:lnTo>
                    <a:pt x="27" y="190"/>
                  </a:lnTo>
                  <a:lnTo>
                    <a:pt x="33" y="197"/>
                  </a:lnTo>
                  <a:lnTo>
                    <a:pt x="38" y="203"/>
                  </a:lnTo>
                  <a:lnTo>
                    <a:pt x="45" y="209"/>
                  </a:lnTo>
                  <a:lnTo>
                    <a:pt x="52" y="214"/>
                  </a:lnTo>
                  <a:lnTo>
                    <a:pt x="59" y="220"/>
                  </a:lnTo>
                  <a:lnTo>
                    <a:pt x="75" y="230"/>
                  </a:lnTo>
                  <a:lnTo>
                    <a:pt x="92" y="238"/>
                  </a:lnTo>
                  <a:lnTo>
                    <a:pt x="110" y="245"/>
                  </a:lnTo>
                  <a:lnTo>
                    <a:pt x="128" y="251"/>
                  </a:lnTo>
                  <a:lnTo>
                    <a:pt x="148" y="256"/>
                  </a:lnTo>
                  <a:lnTo>
                    <a:pt x="167" y="259"/>
                  </a:lnTo>
                  <a:lnTo>
                    <a:pt x="186" y="261"/>
                  </a:lnTo>
                  <a:lnTo>
                    <a:pt x="206" y="262"/>
                  </a:lnTo>
                  <a:lnTo>
                    <a:pt x="225" y="261"/>
                  </a:lnTo>
                  <a:lnTo>
                    <a:pt x="245" y="260"/>
                  </a:lnTo>
                  <a:lnTo>
                    <a:pt x="249" y="259"/>
                  </a:lnTo>
                  <a:lnTo>
                    <a:pt x="253" y="257"/>
                  </a:lnTo>
                  <a:lnTo>
                    <a:pt x="256" y="253"/>
                  </a:lnTo>
                  <a:lnTo>
                    <a:pt x="259" y="249"/>
                  </a:lnTo>
                  <a:lnTo>
                    <a:pt x="261" y="245"/>
                  </a:lnTo>
                  <a:lnTo>
                    <a:pt x="262" y="242"/>
                  </a:lnTo>
                  <a:lnTo>
                    <a:pt x="262" y="239"/>
                  </a:lnTo>
                  <a:lnTo>
                    <a:pt x="261" y="238"/>
                  </a:lnTo>
                  <a:lnTo>
                    <a:pt x="241" y="229"/>
                  </a:lnTo>
                  <a:lnTo>
                    <a:pt x="221" y="218"/>
                  </a:lnTo>
                  <a:lnTo>
                    <a:pt x="202" y="207"/>
                  </a:lnTo>
                  <a:lnTo>
                    <a:pt x="183" y="196"/>
                  </a:lnTo>
                  <a:lnTo>
                    <a:pt x="165" y="184"/>
                  </a:lnTo>
                  <a:lnTo>
                    <a:pt x="148" y="170"/>
                  </a:lnTo>
                  <a:lnTo>
                    <a:pt x="131" y="157"/>
                  </a:lnTo>
                  <a:lnTo>
                    <a:pt x="116" y="142"/>
                  </a:lnTo>
                  <a:lnTo>
                    <a:pt x="101" y="127"/>
                  </a:lnTo>
                  <a:lnTo>
                    <a:pt x="88" y="111"/>
                  </a:lnTo>
                  <a:lnTo>
                    <a:pt x="75" y="94"/>
                  </a:lnTo>
                  <a:lnTo>
                    <a:pt x="63" y="77"/>
                  </a:lnTo>
                  <a:lnTo>
                    <a:pt x="53" y="59"/>
                  </a:lnTo>
                  <a:lnTo>
                    <a:pt x="44" y="40"/>
                  </a:lnTo>
                  <a:lnTo>
                    <a:pt x="36" y="21"/>
                  </a:lnTo>
                  <a:lnTo>
                    <a:pt x="29" y="0"/>
                  </a:lnTo>
                  <a:lnTo>
                    <a:pt x="25" y="17"/>
                  </a:lnTo>
                  <a:lnTo>
                    <a:pt x="19" y="33"/>
                  </a:lnTo>
                  <a:lnTo>
                    <a:pt x="13" y="48"/>
                  </a:lnTo>
                  <a:lnTo>
                    <a:pt x="9" y="65"/>
                  </a:lnTo>
                  <a:lnTo>
                    <a:pt x="5" y="81"/>
                  </a:lnTo>
                  <a:lnTo>
                    <a:pt x="2" y="97"/>
                  </a:lnTo>
                  <a:lnTo>
                    <a:pt x="1" y="106"/>
                  </a:lnTo>
                  <a:lnTo>
                    <a:pt x="0" y="115"/>
                  </a:lnTo>
                  <a:lnTo>
                    <a:pt x="0" y="124"/>
                  </a:lnTo>
                  <a:lnTo>
                    <a:pt x="1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2" name="Freeform 740"/>
            <p:cNvSpPr>
              <a:spLocks/>
            </p:cNvSpPr>
            <p:nvPr/>
          </p:nvSpPr>
          <p:spPr bwMode="auto">
            <a:xfrm>
              <a:off x="2823" y="1521"/>
              <a:ext cx="10" cy="12"/>
            </a:xfrm>
            <a:custGeom>
              <a:avLst/>
              <a:gdLst>
                <a:gd name="T0" fmla="*/ 0 w 167"/>
                <a:gd name="T1" fmla="*/ 0 h 198"/>
                <a:gd name="T2" fmla="*/ 0 w 167"/>
                <a:gd name="T3" fmla="*/ 0 h 198"/>
                <a:gd name="T4" fmla="*/ 0 w 167"/>
                <a:gd name="T5" fmla="*/ 0 h 198"/>
                <a:gd name="T6" fmla="*/ 0 w 167"/>
                <a:gd name="T7" fmla="*/ 0 h 198"/>
                <a:gd name="T8" fmla="*/ 0 w 167"/>
                <a:gd name="T9" fmla="*/ 0 h 198"/>
                <a:gd name="T10" fmla="*/ 0 w 167"/>
                <a:gd name="T11" fmla="*/ 0 h 198"/>
                <a:gd name="T12" fmla="*/ 0 w 167"/>
                <a:gd name="T13" fmla="*/ 0 h 198"/>
                <a:gd name="T14" fmla="*/ 0 w 167"/>
                <a:gd name="T15" fmla="*/ 0 h 198"/>
                <a:gd name="T16" fmla="*/ 0 w 167"/>
                <a:gd name="T17" fmla="*/ 0 h 198"/>
                <a:gd name="T18" fmla="*/ 0 w 167"/>
                <a:gd name="T19" fmla="*/ 0 h 198"/>
                <a:gd name="T20" fmla="*/ 0 w 167"/>
                <a:gd name="T21" fmla="*/ 0 h 198"/>
                <a:gd name="T22" fmla="*/ 0 w 167"/>
                <a:gd name="T23" fmla="*/ 0 h 198"/>
                <a:gd name="T24" fmla="*/ 0 w 167"/>
                <a:gd name="T25" fmla="*/ 0 h 198"/>
                <a:gd name="T26" fmla="*/ 0 w 167"/>
                <a:gd name="T27" fmla="*/ 0 h 198"/>
                <a:gd name="T28" fmla="*/ 0 w 167"/>
                <a:gd name="T29" fmla="*/ 0 h 198"/>
                <a:gd name="T30" fmla="*/ 0 w 167"/>
                <a:gd name="T31" fmla="*/ 0 h 198"/>
                <a:gd name="T32" fmla="*/ 0 w 167"/>
                <a:gd name="T33" fmla="*/ 0 h 198"/>
                <a:gd name="T34" fmla="*/ 0 w 167"/>
                <a:gd name="T35" fmla="*/ 0 h 198"/>
                <a:gd name="T36" fmla="*/ 0 w 167"/>
                <a:gd name="T37" fmla="*/ 0 h 198"/>
                <a:gd name="T38" fmla="*/ 0 w 167"/>
                <a:gd name="T39" fmla="*/ 0 h 198"/>
                <a:gd name="T40" fmla="*/ 0 w 167"/>
                <a:gd name="T41" fmla="*/ 0 h 198"/>
                <a:gd name="T42" fmla="*/ 0 w 167"/>
                <a:gd name="T43" fmla="*/ 0 h 198"/>
                <a:gd name="T44" fmla="*/ 0 w 167"/>
                <a:gd name="T45" fmla="*/ 0 h 198"/>
                <a:gd name="T46" fmla="*/ 0 w 167"/>
                <a:gd name="T47" fmla="*/ 0 h 198"/>
                <a:gd name="T48" fmla="*/ 0 w 167"/>
                <a:gd name="T49" fmla="*/ 0 h 198"/>
                <a:gd name="T50" fmla="*/ 0 w 167"/>
                <a:gd name="T51" fmla="*/ 0 h 198"/>
                <a:gd name="T52" fmla="*/ 0 w 167"/>
                <a:gd name="T53" fmla="*/ 0 h 198"/>
                <a:gd name="T54" fmla="*/ 0 w 167"/>
                <a:gd name="T55" fmla="*/ 0 h 198"/>
                <a:gd name="T56" fmla="*/ 0 w 167"/>
                <a:gd name="T57" fmla="*/ 0 h 198"/>
                <a:gd name="T58" fmla="*/ 0 w 167"/>
                <a:gd name="T59" fmla="*/ 0 h 198"/>
                <a:gd name="T60" fmla="*/ 0 w 167"/>
                <a:gd name="T61" fmla="*/ 0 h 198"/>
                <a:gd name="T62" fmla="*/ 0 w 167"/>
                <a:gd name="T63" fmla="*/ 0 h 198"/>
                <a:gd name="T64" fmla="*/ 0 w 167"/>
                <a:gd name="T65" fmla="*/ 0 h 198"/>
                <a:gd name="T66" fmla="*/ 0 w 167"/>
                <a:gd name="T67" fmla="*/ 0 h 1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7"/>
                <a:gd name="T103" fmla="*/ 0 h 198"/>
                <a:gd name="T104" fmla="*/ 167 w 167"/>
                <a:gd name="T105" fmla="*/ 198 h 19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7" h="198">
                  <a:moveTo>
                    <a:pt x="6" y="28"/>
                  </a:moveTo>
                  <a:lnTo>
                    <a:pt x="10" y="38"/>
                  </a:lnTo>
                  <a:lnTo>
                    <a:pt x="13" y="49"/>
                  </a:lnTo>
                  <a:lnTo>
                    <a:pt x="14" y="59"/>
                  </a:lnTo>
                  <a:lnTo>
                    <a:pt x="15" y="68"/>
                  </a:lnTo>
                  <a:lnTo>
                    <a:pt x="14" y="78"/>
                  </a:lnTo>
                  <a:lnTo>
                    <a:pt x="12" y="88"/>
                  </a:lnTo>
                  <a:lnTo>
                    <a:pt x="10" y="98"/>
                  </a:lnTo>
                  <a:lnTo>
                    <a:pt x="8" y="107"/>
                  </a:lnTo>
                  <a:lnTo>
                    <a:pt x="4" y="125"/>
                  </a:lnTo>
                  <a:lnTo>
                    <a:pt x="1" y="143"/>
                  </a:lnTo>
                  <a:lnTo>
                    <a:pt x="0" y="152"/>
                  </a:lnTo>
                  <a:lnTo>
                    <a:pt x="1" y="160"/>
                  </a:lnTo>
                  <a:lnTo>
                    <a:pt x="3" y="170"/>
                  </a:lnTo>
                  <a:lnTo>
                    <a:pt x="6" y="178"/>
                  </a:lnTo>
                  <a:lnTo>
                    <a:pt x="7" y="183"/>
                  </a:lnTo>
                  <a:lnTo>
                    <a:pt x="9" y="186"/>
                  </a:lnTo>
                  <a:lnTo>
                    <a:pt x="11" y="190"/>
                  </a:lnTo>
                  <a:lnTo>
                    <a:pt x="13" y="192"/>
                  </a:lnTo>
                  <a:lnTo>
                    <a:pt x="15" y="195"/>
                  </a:lnTo>
                  <a:lnTo>
                    <a:pt x="18" y="196"/>
                  </a:lnTo>
                  <a:lnTo>
                    <a:pt x="21" y="197"/>
                  </a:lnTo>
                  <a:lnTo>
                    <a:pt x="24" y="198"/>
                  </a:lnTo>
                  <a:lnTo>
                    <a:pt x="31" y="198"/>
                  </a:lnTo>
                  <a:lnTo>
                    <a:pt x="38" y="198"/>
                  </a:lnTo>
                  <a:lnTo>
                    <a:pt x="44" y="196"/>
                  </a:lnTo>
                  <a:lnTo>
                    <a:pt x="50" y="194"/>
                  </a:lnTo>
                  <a:lnTo>
                    <a:pt x="66" y="183"/>
                  </a:lnTo>
                  <a:lnTo>
                    <a:pt x="82" y="172"/>
                  </a:lnTo>
                  <a:lnTo>
                    <a:pt x="96" y="159"/>
                  </a:lnTo>
                  <a:lnTo>
                    <a:pt x="111" y="146"/>
                  </a:lnTo>
                  <a:lnTo>
                    <a:pt x="125" y="134"/>
                  </a:lnTo>
                  <a:lnTo>
                    <a:pt x="138" y="120"/>
                  </a:lnTo>
                  <a:lnTo>
                    <a:pt x="153" y="107"/>
                  </a:lnTo>
                  <a:lnTo>
                    <a:pt x="167" y="95"/>
                  </a:lnTo>
                  <a:lnTo>
                    <a:pt x="163" y="92"/>
                  </a:lnTo>
                  <a:lnTo>
                    <a:pt x="159" y="89"/>
                  </a:lnTo>
                  <a:lnTo>
                    <a:pt x="155" y="84"/>
                  </a:lnTo>
                  <a:lnTo>
                    <a:pt x="151" y="80"/>
                  </a:lnTo>
                  <a:lnTo>
                    <a:pt x="146" y="76"/>
                  </a:lnTo>
                  <a:lnTo>
                    <a:pt x="142" y="72"/>
                  </a:lnTo>
                  <a:lnTo>
                    <a:pt x="137" y="69"/>
                  </a:lnTo>
                  <a:lnTo>
                    <a:pt x="133" y="67"/>
                  </a:lnTo>
                  <a:lnTo>
                    <a:pt x="115" y="67"/>
                  </a:lnTo>
                  <a:lnTo>
                    <a:pt x="95" y="66"/>
                  </a:lnTo>
                  <a:lnTo>
                    <a:pt x="86" y="65"/>
                  </a:lnTo>
                  <a:lnTo>
                    <a:pt x="77" y="63"/>
                  </a:lnTo>
                  <a:lnTo>
                    <a:pt x="68" y="61"/>
                  </a:lnTo>
                  <a:lnTo>
                    <a:pt x="59" y="59"/>
                  </a:lnTo>
                  <a:lnTo>
                    <a:pt x="51" y="55"/>
                  </a:lnTo>
                  <a:lnTo>
                    <a:pt x="43" y="51"/>
                  </a:lnTo>
                  <a:lnTo>
                    <a:pt x="37" y="46"/>
                  </a:lnTo>
                  <a:lnTo>
                    <a:pt x="31" y="38"/>
                  </a:lnTo>
                  <a:lnTo>
                    <a:pt x="25" y="31"/>
                  </a:lnTo>
                  <a:lnTo>
                    <a:pt x="21" y="22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16" y="4"/>
                  </a:lnTo>
                  <a:lnTo>
                    <a:pt x="18" y="8"/>
                  </a:lnTo>
                  <a:lnTo>
                    <a:pt x="20" y="13"/>
                  </a:lnTo>
                  <a:lnTo>
                    <a:pt x="22" y="18"/>
                  </a:lnTo>
                  <a:lnTo>
                    <a:pt x="22" y="21"/>
                  </a:lnTo>
                  <a:lnTo>
                    <a:pt x="22" y="23"/>
                  </a:lnTo>
                  <a:lnTo>
                    <a:pt x="22" y="25"/>
                  </a:lnTo>
                  <a:lnTo>
                    <a:pt x="21" y="27"/>
                  </a:lnTo>
                  <a:lnTo>
                    <a:pt x="19" y="28"/>
                  </a:lnTo>
                  <a:lnTo>
                    <a:pt x="16" y="28"/>
                  </a:lnTo>
                  <a:lnTo>
                    <a:pt x="12" y="29"/>
                  </a:lnTo>
                  <a:lnTo>
                    <a:pt x="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3" name="Freeform 741"/>
            <p:cNvSpPr>
              <a:spLocks/>
            </p:cNvSpPr>
            <p:nvPr/>
          </p:nvSpPr>
          <p:spPr bwMode="auto">
            <a:xfrm>
              <a:off x="2820" y="1562"/>
              <a:ext cx="8" cy="12"/>
            </a:xfrm>
            <a:custGeom>
              <a:avLst/>
              <a:gdLst>
                <a:gd name="T0" fmla="*/ 0 w 117"/>
                <a:gd name="T1" fmla="*/ 0 h 192"/>
                <a:gd name="T2" fmla="*/ 0 w 117"/>
                <a:gd name="T3" fmla="*/ 0 h 192"/>
                <a:gd name="T4" fmla="*/ 0 w 117"/>
                <a:gd name="T5" fmla="*/ 0 h 192"/>
                <a:gd name="T6" fmla="*/ 0 w 117"/>
                <a:gd name="T7" fmla="*/ 0 h 192"/>
                <a:gd name="T8" fmla="*/ 0 w 117"/>
                <a:gd name="T9" fmla="*/ 0 h 192"/>
                <a:gd name="T10" fmla="*/ 0 w 117"/>
                <a:gd name="T11" fmla="*/ 0 h 192"/>
                <a:gd name="T12" fmla="*/ 0 w 117"/>
                <a:gd name="T13" fmla="*/ 0 h 192"/>
                <a:gd name="T14" fmla="*/ 0 w 117"/>
                <a:gd name="T15" fmla="*/ 0 h 192"/>
                <a:gd name="T16" fmla="*/ 0 w 117"/>
                <a:gd name="T17" fmla="*/ 0 h 192"/>
                <a:gd name="T18" fmla="*/ 0 w 117"/>
                <a:gd name="T19" fmla="*/ 0 h 192"/>
                <a:gd name="T20" fmla="*/ 0 w 117"/>
                <a:gd name="T21" fmla="*/ 0 h 192"/>
                <a:gd name="T22" fmla="*/ 0 w 117"/>
                <a:gd name="T23" fmla="*/ 0 h 192"/>
                <a:gd name="T24" fmla="*/ 0 w 117"/>
                <a:gd name="T25" fmla="*/ 0 h 192"/>
                <a:gd name="T26" fmla="*/ 0 w 117"/>
                <a:gd name="T27" fmla="*/ 0 h 192"/>
                <a:gd name="T28" fmla="*/ 0 w 117"/>
                <a:gd name="T29" fmla="*/ 0 h 192"/>
                <a:gd name="T30" fmla="*/ 0 w 117"/>
                <a:gd name="T31" fmla="*/ 0 h 192"/>
                <a:gd name="T32" fmla="*/ 0 w 117"/>
                <a:gd name="T33" fmla="*/ 0 h 192"/>
                <a:gd name="T34" fmla="*/ 0 w 117"/>
                <a:gd name="T35" fmla="*/ 0 h 192"/>
                <a:gd name="T36" fmla="*/ 0 w 117"/>
                <a:gd name="T37" fmla="*/ 0 h 192"/>
                <a:gd name="T38" fmla="*/ 0 w 117"/>
                <a:gd name="T39" fmla="*/ 0 h 192"/>
                <a:gd name="T40" fmla="*/ 0 w 117"/>
                <a:gd name="T41" fmla="*/ 0 h 192"/>
                <a:gd name="T42" fmla="*/ 0 w 117"/>
                <a:gd name="T43" fmla="*/ 0 h 192"/>
                <a:gd name="T44" fmla="*/ 0 w 117"/>
                <a:gd name="T45" fmla="*/ 0 h 192"/>
                <a:gd name="T46" fmla="*/ 0 w 117"/>
                <a:gd name="T47" fmla="*/ 0 h 192"/>
                <a:gd name="T48" fmla="*/ 0 w 117"/>
                <a:gd name="T49" fmla="*/ 0 h 192"/>
                <a:gd name="T50" fmla="*/ 0 w 117"/>
                <a:gd name="T51" fmla="*/ 0 h 192"/>
                <a:gd name="T52" fmla="*/ 0 w 117"/>
                <a:gd name="T53" fmla="*/ 0 h 192"/>
                <a:gd name="T54" fmla="*/ 0 w 117"/>
                <a:gd name="T55" fmla="*/ 0 h 192"/>
                <a:gd name="T56" fmla="*/ 0 w 117"/>
                <a:gd name="T57" fmla="*/ 0 h 192"/>
                <a:gd name="T58" fmla="*/ 0 w 117"/>
                <a:gd name="T59" fmla="*/ 0 h 192"/>
                <a:gd name="T60" fmla="*/ 0 w 117"/>
                <a:gd name="T61" fmla="*/ 0 h 192"/>
                <a:gd name="T62" fmla="*/ 0 w 117"/>
                <a:gd name="T63" fmla="*/ 0 h 192"/>
                <a:gd name="T64" fmla="*/ 0 w 117"/>
                <a:gd name="T65" fmla="*/ 0 h 192"/>
                <a:gd name="T66" fmla="*/ 0 w 117"/>
                <a:gd name="T67" fmla="*/ 0 h 192"/>
                <a:gd name="T68" fmla="*/ 0 w 117"/>
                <a:gd name="T69" fmla="*/ 0 h 192"/>
                <a:gd name="T70" fmla="*/ 0 w 117"/>
                <a:gd name="T71" fmla="*/ 0 h 192"/>
                <a:gd name="T72" fmla="*/ 0 w 117"/>
                <a:gd name="T73" fmla="*/ 0 h 192"/>
                <a:gd name="T74" fmla="*/ 0 w 117"/>
                <a:gd name="T75" fmla="*/ 0 h 192"/>
                <a:gd name="T76" fmla="*/ 0 w 117"/>
                <a:gd name="T77" fmla="*/ 0 h 192"/>
                <a:gd name="T78" fmla="*/ 0 w 117"/>
                <a:gd name="T79" fmla="*/ 0 h 192"/>
                <a:gd name="T80" fmla="*/ 0 w 117"/>
                <a:gd name="T81" fmla="*/ 0 h 192"/>
                <a:gd name="T82" fmla="*/ 0 w 117"/>
                <a:gd name="T83" fmla="*/ 0 h 192"/>
                <a:gd name="T84" fmla="*/ 0 w 117"/>
                <a:gd name="T85" fmla="*/ 0 h 192"/>
                <a:gd name="T86" fmla="*/ 0 w 117"/>
                <a:gd name="T87" fmla="*/ 0 h 192"/>
                <a:gd name="T88" fmla="*/ 0 w 117"/>
                <a:gd name="T89" fmla="*/ 0 h 192"/>
                <a:gd name="T90" fmla="*/ 0 w 117"/>
                <a:gd name="T91" fmla="*/ 0 h 192"/>
                <a:gd name="T92" fmla="*/ 0 w 117"/>
                <a:gd name="T93" fmla="*/ 0 h 19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7"/>
                <a:gd name="T142" fmla="*/ 0 h 192"/>
                <a:gd name="T143" fmla="*/ 117 w 117"/>
                <a:gd name="T144" fmla="*/ 192 h 19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7" h="192">
                  <a:moveTo>
                    <a:pt x="48" y="0"/>
                  </a:moveTo>
                  <a:lnTo>
                    <a:pt x="46" y="11"/>
                  </a:lnTo>
                  <a:lnTo>
                    <a:pt x="42" y="23"/>
                  </a:lnTo>
                  <a:lnTo>
                    <a:pt x="37" y="33"/>
                  </a:lnTo>
                  <a:lnTo>
                    <a:pt x="32" y="44"/>
                  </a:lnTo>
                  <a:lnTo>
                    <a:pt x="21" y="65"/>
                  </a:lnTo>
                  <a:lnTo>
                    <a:pt x="11" y="86"/>
                  </a:lnTo>
                  <a:lnTo>
                    <a:pt x="6" y="97"/>
                  </a:lnTo>
                  <a:lnTo>
                    <a:pt x="3" y="107"/>
                  </a:lnTo>
                  <a:lnTo>
                    <a:pt x="1" y="117"/>
                  </a:lnTo>
                  <a:lnTo>
                    <a:pt x="0" y="128"/>
                  </a:lnTo>
                  <a:lnTo>
                    <a:pt x="1" y="139"/>
                  </a:lnTo>
                  <a:lnTo>
                    <a:pt x="3" y="150"/>
                  </a:lnTo>
                  <a:lnTo>
                    <a:pt x="8" y="160"/>
                  </a:lnTo>
                  <a:lnTo>
                    <a:pt x="15" y="171"/>
                  </a:lnTo>
                  <a:lnTo>
                    <a:pt x="21" y="179"/>
                  </a:lnTo>
                  <a:lnTo>
                    <a:pt x="30" y="185"/>
                  </a:lnTo>
                  <a:lnTo>
                    <a:pt x="38" y="189"/>
                  </a:lnTo>
                  <a:lnTo>
                    <a:pt x="47" y="191"/>
                  </a:lnTo>
                  <a:lnTo>
                    <a:pt x="56" y="192"/>
                  </a:lnTo>
                  <a:lnTo>
                    <a:pt x="65" y="192"/>
                  </a:lnTo>
                  <a:lnTo>
                    <a:pt x="75" y="190"/>
                  </a:lnTo>
                  <a:lnTo>
                    <a:pt x="84" y="188"/>
                  </a:lnTo>
                  <a:lnTo>
                    <a:pt x="92" y="185"/>
                  </a:lnTo>
                  <a:lnTo>
                    <a:pt x="99" y="181"/>
                  </a:lnTo>
                  <a:lnTo>
                    <a:pt x="105" y="176"/>
                  </a:lnTo>
                  <a:lnTo>
                    <a:pt x="111" y="171"/>
                  </a:lnTo>
                  <a:lnTo>
                    <a:pt x="115" y="166"/>
                  </a:lnTo>
                  <a:lnTo>
                    <a:pt x="117" y="160"/>
                  </a:lnTo>
                  <a:lnTo>
                    <a:pt x="117" y="155"/>
                  </a:lnTo>
                  <a:lnTo>
                    <a:pt x="115" y="150"/>
                  </a:lnTo>
                  <a:lnTo>
                    <a:pt x="105" y="133"/>
                  </a:lnTo>
                  <a:lnTo>
                    <a:pt x="97" y="118"/>
                  </a:lnTo>
                  <a:lnTo>
                    <a:pt x="92" y="103"/>
                  </a:lnTo>
                  <a:lnTo>
                    <a:pt x="87" y="87"/>
                  </a:lnTo>
                  <a:lnTo>
                    <a:pt x="83" y="72"/>
                  </a:lnTo>
                  <a:lnTo>
                    <a:pt x="81" y="55"/>
                  </a:lnTo>
                  <a:lnTo>
                    <a:pt x="78" y="37"/>
                  </a:lnTo>
                  <a:lnTo>
                    <a:pt x="76" y="17"/>
                  </a:lnTo>
                  <a:lnTo>
                    <a:pt x="74" y="14"/>
                  </a:lnTo>
                  <a:lnTo>
                    <a:pt x="70" y="10"/>
                  </a:lnTo>
                  <a:lnTo>
                    <a:pt x="66" y="8"/>
                  </a:lnTo>
                  <a:lnTo>
                    <a:pt x="62" y="6"/>
                  </a:lnTo>
                  <a:lnTo>
                    <a:pt x="58" y="5"/>
                  </a:lnTo>
                  <a:lnTo>
                    <a:pt x="54" y="3"/>
                  </a:lnTo>
                  <a:lnTo>
                    <a:pt x="51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4" name="Freeform 742"/>
            <p:cNvSpPr>
              <a:spLocks/>
            </p:cNvSpPr>
            <p:nvPr/>
          </p:nvSpPr>
          <p:spPr bwMode="auto">
            <a:xfrm>
              <a:off x="2807" y="1615"/>
              <a:ext cx="17" cy="20"/>
            </a:xfrm>
            <a:custGeom>
              <a:avLst/>
              <a:gdLst>
                <a:gd name="T0" fmla="*/ 0 w 266"/>
                <a:gd name="T1" fmla="*/ 0 h 333"/>
                <a:gd name="T2" fmla="*/ 0 w 266"/>
                <a:gd name="T3" fmla="*/ 0 h 333"/>
                <a:gd name="T4" fmla="*/ 0 w 266"/>
                <a:gd name="T5" fmla="*/ 0 h 333"/>
                <a:gd name="T6" fmla="*/ 0 w 266"/>
                <a:gd name="T7" fmla="*/ 0 h 333"/>
                <a:gd name="T8" fmla="*/ 0 w 266"/>
                <a:gd name="T9" fmla="*/ 0 h 333"/>
                <a:gd name="T10" fmla="*/ 0 w 266"/>
                <a:gd name="T11" fmla="*/ 0 h 333"/>
                <a:gd name="T12" fmla="*/ 0 w 266"/>
                <a:gd name="T13" fmla="*/ 0 h 333"/>
                <a:gd name="T14" fmla="*/ 0 w 266"/>
                <a:gd name="T15" fmla="*/ 0 h 333"/>
                <a:gd name="T16" fmla="*/ 0 w 266"/>
                <a:gd name="T17" fmla="*/ 0 h 333"/>
                <a:gd name="T18" fmla="*/ 0 w 266"/>
                <a:gd name="T19" fmla="*/ 0 h 333"/>
                <a:gd name="T20" fmla="*/ 0 w 266"/>
                <a:gd name="T21" fmla="*/ 0 h 333"/>
                <a:gd name="T22" fmla="*/ 0 w 266"/>
                <a:gd name="T23" fmla="*/ 0 h 333"/>
                <a:gd name="T24" fmla="*/ 0 w 266"/>
                <a:gd name="T25" fmla="*/ 0 h 333"/>
                <a:gd name="T26" fmla="*/ 0 w 266"/>
                <a:gd name="T27" fmla="*/ 0 h 333"/>
                <a:gd name="T28" fmla="*/ 0 w 266"/>
                <a:gd name="T29" fmla="*/ 0 h 333"/>
                <a:gd name="T30" fmla="*/ 0 w 266"/>
                <a:gd name="T31" fmla="*/ 0 h 333"/>
                <a:gd name="T32" fmla="*/ 0 w 266"/>
                <a:gd name="T33" fmla="*/ 0 h 333"/>
                <a:gd name="T34" fmla="*/ 0 w 266"/>
                <a:gd name="T35" fmla="*/ 0 h 333"/>
                <a:gd name="T36" fmla="*/ 0 w 266"/>
                <a:gd name="T37" fmla="*/ 0 h 333"/>
                <a:gd name="T38" fmla="*/ 0 w 266"/>
                <a:gd name="T39" fmla="*/ 0 h 333"/>
                <a:gd name="T40" fmla="*/ 0 w 266"/>
                <a:gd name="T41" fmla="*/ 0 h 333"/>
                <a:gd name="T42" fmla="*/ 0 w 266"/>
                <a:gd name="T43" fmla="*/ 0 h 333"/>
                <a:gd name="T44" fmla="*/ 0 w 266"/>
                <a:gd name="T45" fmla="*/ 0 h 333"/>
                <a:gd name="T46" fmla="*/ 0 w 266"/>
                <a:gd name="T47" fmla="*/ 0 h 333"/>
                <a:gd name="T48" fmla="*/ 0 w 266"/>
                <a:gd name="T49" fmla="*/ 0 h 333"/>
                <a:gd name="T50" fmla="*/ 0 w 266"/>
                <a:gd name="T51" fmla="*/ 0 h 333"/>
                <a:gd name="T52" fmla="*/ 0 w 266"/>
                <a:gd name="T53" fmla="*/ 0 h 333"/>
                <a:gd name="T54" fmla="*/ 0 w 266"/>
                <a:gd name="T55" fmla="*/ 0 h 333"/>
                <a:gd name="T56" fmla="*/ 0 w 266"/>
                <a:gd name="T57" fmla="*/ 0 h 333"/>
                <a:gd name="T58" fmla="*/ 0 w 266"/>
                <a:gd name="T59" fmla="*/ 0 h 333"/>
                <a:gd name="T60" fmla="*/ 0 w 266"/>
                <a:gd name="T61" fmla="*/ 0 h 333"/>
                <a:gd name="T62" fmla="*/ 0 w 266"/>
                <a:gd name="T63" fmla="*/ 0 h 333"/>
                <a:gd name="T64" fmla="*/ 0 w 266"/>
                <a:gd name="T65" fmla="*/ 0 h 333"/>
                <a:gd name="T66" fmla="*/ 0 w 266"/>
                <a:gd name="T67" fmla="*/ 0 h 333"/>
                <a:gd name="T68" fmla="*/ 0 w 266"/>
                <a:gd name="T69" fmla="*/ 0 h 333"/>
                <a:gd name="T70" fmla="*/ 0 w 266"/>
                <a:gd name="T71" fmla="*/ 0 h 333"/>
                <a:gd name="T72" fmla="*/ 0 w 266"/>
                <a:gd name="T73" fmla="*/ 0 h 333"/>
                <a:gd name="T74" fmla="*/ 0 w 266"/>
                <a:gd name="T75" fmla="*/ 0 h 333"/>
                <a:gd name="T76" fmla="*/ 0 w 266"/>
                <a:gd name="T77" fmla="*/ 0 h 333"/>
                <a:gd name="T78" fmla="*/ 0 w 266"/>
                <a:gd name="T79" fmla="*/ 0 h 333"/>
                <a:gd name="T80" fmla="*/ 0 w 266"/>
                <a:gd name="T81" fmla="*/ 0 h 333"/>
                <a:gd name="T82" fmla="*/ 0 w 266"/>
                <a:gd name="T83" fmla="*/ 0 h 333"/>
                <a:gd name="T84" fmla="*/ 0 w 266"/>
                <a:gd name="T85" fmla="*/ 0 h 333"/>
                <a:gd name="T86" fmla="*/ 0 w 266"/>
                <a:gd name="T87" fmla="*/ 0 h 333"/>
                <a:gd name="T88" fmla="*/ 0 w 266"/>
                <a:gd name="T89" fmla="*/ 0 h 333"/>
                <a:gd name="T90" fmla="*/ 0 w 266"/>
                <a:gd name="T91" fmla="*/ 0 h 333"/>
                <a:gd name="T92" fmla="*/ 0 w 266"/>
                <a:gd name="T93" fmla="*/ 0 h 333"/>
                <a:gd name="T94" fmla="*/ 0 w 266"/>
                <a:gd name="T95" fmla="*/ 0 h 333"/>
                <a:gd name="T96" fmla="*/ 0 w 266"/>
                <a:gd name="T97" fmla="*/ 0 h 333"/>
                <a:gd name="T98" fmla="*/ 0 w 266"/>
                <a:gd name="T99" fmla="*/ 0 h 333"/>
                <a:gd name="T100" fmla="*/ 0 w 266"/>
                <a:gd name="T101" fmla="*/ 0 h 333"/>
                <a:gd name="T102" fmla="*/ 0 w 266"/>
                <a:gd name="T103" fmla="*/ 0 h 333"/>
                <a:gd name="T104" fmla="*/ 0 w 266"/>
                <a:gd name="T105" fmla="*/ 0 h 333"/>
                <a:gd name="T106" fmla="*/ 0 w 266"/>
                <a:gd name="T107" fmla="*/ 0 h 333"/>
                <a:gd name="T108" fmla="*/ 0 w 266"/>
                <a:gd name="T109" fmla="*/ 0 h 333"/>
                <a:gd name="T110" fmla="*/ 0 w 266"/>
                <a:gd name="T111" fmla="*/ 0 h 333"/>
                <a:gd name="T112" fmla="*/ 0 w 266"/>
                <a:gd name="T113" fmla="*/ 0 h 333"/>
                <a:gd name="T114" fmla="*/ 0 w 266"/>
                <a:gd name="T115" fmla="*/ 0 h 333"/>
                <a:gd name="T116" fmla="*/ 0 w 266"/>
                <a:gd name="T117" fmla="*/ 0 h 333"/>
                <a:gd name="T118" fmla="*/ 0 w 266"/>
                <a:gd name="T119" fmla="*/ 0 h 333"/>
                <a:gd name="T120" fmla="*/ 0 w 266"/>
                <a:gd name="T121" fmla="*/ 0 h 333"/>
                <a:gd name="T122" fmla="*/ 0 w 266"/>
                <a:gd name="T123" fmla="*/ 0 h 333"/>
                <a:gd name="T124" fmla="*/ 0 w 266"/>
                <a:gd name="T125" fmla="*/ 0 h 3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6"/>
                <a:gd name="T190" fmla="*/ 0 h 333"/>
                <a:gd name="T191" fmla="*/ 266 w 266"/>
                <a:gd name="T192" fmla="*/ 333 h 3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6" h="333">
                  <a:moveTo>
                    <a:pt x="61" y="94"/>
                  </a:moveTo>
                  <a:lnTo>
                    <a:pt x="48" y="121"/>
                  </a:lnTo>
                  <a:lnTo>
                    <a:pt x="33" y="151"/>
                  </a:lnTo>
                  <a:lnTo>
                    <a:pt x="25" y="166"/>
                  </a:lnTo>
                  <a:lnTo>
                    <a:pt x="18" y="182"/>
                  </a:lnTo>
                  <a:lnTo>
                    <a:pt x="12" y="198"/>
                  </a:lnTo>
                  <a:lnTo>
                    <a:pt x="7" y="213"/>
                  </a:lnTo>
                  <a:lnTo>
                    <a:pt x="3" y="229"/>
                  </a:lnTo>
                  <a:lnTo>
                    <a:pt x="1" y="244"/>
                  </a:lnTo>
                  <a:lnTo>
                    <a:pt x="0" y="258"/>
                  </a:lnTo>
                  <a:lnTo>
                    <a:pt x="1" y="272"/>
                  </a:lnTo>
                  <a:lnTo>
                    <a:pt x="2" y="279"/>
                  </a:lnTo>
                  <a:lnTo>
                    <a:pt x="4" y="285"/>
                  </a:lnTo>
                  <a:lnTo>
                    <a:pt x="6" y="290"/>
                  </a:lnTo>
                  <a:lnTo>
                    <a:pt x="9" y="296"/>
                  </a:lnTo>
                  <a:lnTo>
                    <a:pt x="13" y="301"/>
                  </a:lnTo>
                  <a:lnTo>
                    <a:pt x="17" y="306"/>
                  </a:lnTo>
                  <a:lnTo>
                    <a:pt x="22" y="312"/>
                  </a:lnTo>
                  <a:lnTo>
                    <a:pt x="28" y="316"/>
                  </a:lnTo>
                  <a:lnTo>
                    <a:pt x="35" y="320"/>
                  </a:lnTo>
                  <a:lnTo>
                    <a:pt x="41" y="323"/>
                  </a:lnTo>
                  <a:lnTo>
                    <a:pt x="47" y="326"/>
                  </a:lnTo>
                  <a:lnTo>
                    <a:pt x="54" y="328"/>
                  </a:lnTo>
                  <a:lnTo>
                    <a:pt x="68" y="331"/>
                  </a:lnTo>
                  <a:lnTo>
                    <a:pt x="83" y="333"/>
                  </a:lnTo>
                  <a:lnTo>
                    <a:pt x="97" y="333"/>
                  </a:lnTo>
                  <a:lnTo>
                    <a:pt x="113" y="332"/>
                  </a:lnTo>
                  <a:lnTo>
                    <a:pt x="128" y="330"/>
                  </a:lnTo>
                  <a:lnTo>
                    <a:pt x="143" y="328"/>
                  </a:lnTo>
                  <a:lnTo>
                    <a:pt x="174" y="321"/>
                  </a:lnTo>
                  <a:lnTo>
                    <a:pt x="206" y="315"/>
                  </a:lnTo>
                  <a:lnTo>
                    <a:pt x="221" y="313"/>
                  </a:lnTo>
                  <a:lnTo>
                    <a:pt x="237" y="311"/>
                  </a:lnTo>
                  <a:lnTo>
                    <a:pt x="252" y="310"/>
                  </a:lnTo>
                  <a:lnTo>
                    <a:pt x="266" y="311"/>
                  </a:lnTo>
                  <a:lnTo>
                    <a:pt x="253" y="305"/>
                  </a:lnTo>
                  <a:lnTo>
                    <a:pt x="241" y="300"/>
                  </a:lnTo>
                  <a:lnTo>
                    <a:pt x="229" y="295"/>
                  </a:lnTo>
                  <a:lnTo>
                    <a:pt x="218" y="289"/>
                  </a:lnTo>
                  <a:lnTo>
                    <a:pt x="209" y="282"/>
                  </a:lnTo>
                  <a:lnTo>
                    <a:pt x="200" y="275"/>
                  </a:lnTo>
                  <a:lnTo>
                    <a:pt x="190" y="268"/>
                  </a:lnTo>
                  <a:lnTo>
                    <a:pt x="182" y="259"/>
                  </a:lnTo>
                  <a:lnTo>
                    <a:pt x="175" y="251"/>
                  </a:lnTo>
                  <a:lnTo>
                    <a:pt x="168" y="242"/>
                  </a:lnTo>
                  <a:lnTo>
                    <a:pt x="162" y="233"/>
                  </a:lnTo>
                  <a:lnTo>
                    <a:pt x="156" y="224"/>
                  </a:lnTo>
                  <a:lnTo>
                    <a:pt x="144" y="203"/>
                  </a:lnTo>
                  <a:lnTo>
                    <a:pt x="135" y="183"/>
                  </a:lnTo>
                  <a:lnTo>
                    <a:pt x="127" y="160"/>
                  </a:lnTo>
                  <a:lnTo>
                    <a:pt x="121" y="137"/>
                  </a:lnTo>
                  <a:lnTo>
                    <a:pt x="114" y="115"/>
                  </a:lnTo>
                  <a:lnTo>
                    <a:pt x="108" y="91"/>
                  </a:lnTo>
                  <a:lnTo>
                    <a:pt x="96" y="45"/>
                  </a:lnTo>
                  <a:lnTo>
                    <a:pt x="84" y="0"/>
                  </a:lnTo>
                  <a:lnTo>
                    <a:pt x="85" y="15"/>
                  </a:lnTo>
                  <a:lnTo>
                    <a:pt x="85" y="28"/>
                  </a:lnTo>
                  <a:lnTo>
                    <a:pt x="83" y="40"/>
                  </a:lnTo>
                  <a:lnTo>
                    <a:pt x="81" y="51"/>
                  </a:lnTo>
                  <a:lnTo>
                    <a:pt x="77" y="63"/>
                  </a:lnTo>
                  <a:lnTo>
                    <a:pt x="73" y="73"/>
                  </a:lnTo>
                  <a:lnTo>
                    <a:pt x="67" y="84"/>
                  </a:lnTo>
                  <a:lnTo>
                    <a:pt x="61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5" name="Freeform 743"/>
            <p:cNvSpPr>
              <a:spLocks/>
            </p:cNvSpPr>
            <p:nvPr/>
          </p:nvSpPr>
          <p:spPr bwMode="auto">
            <a:xfrm>
              <a:off x="2795" y="1687"/>
              <a:ext cx="12" cy="10"/>
            </a:xfrm>
            <a:custGeom>
              <a:avLst/>
              <a:gdLst>
                <a:gd name="T0" fmla="*/ 0 w 184"/>
                <a:gd name="T1" fmla="*/ 0 h 161"/>
                <a:gd name="T2" fmla="*/ 0 w 184"/>
                <a:gd name="T3" fmla="*/ 0 h 161"/>
                <a:gd name="T4" fmla="*/ 0 w 184"/>
                <a:gd name="T5" fmla="*/ 0 h 161"/>
                <a:gd name="T6" fmla="*/ 0 w 184"/>
                <a:gd name="T7" fmla="*/ 0 h 161"/>
                <a:gd name="T8" fmla="*/ 0 w 184"/>
                <a:gd name="T9" fmla="*/ 0 h 161"/>
                <a:gd name="T10" fmla="*/ 0 w 184"/>
                <a:gd name="T11" fmla="*/ 0 h 161"/>
                <a:gd name="T12" fmla="*/ 0 w 184"/>
                <a:gd name="T13" fmla="*/ 0 h 161"/>
                <a:gd name="T14" fmla="*/ 0 w 184"/>
                <a:gd name="T15" fmla="*/ 0 h 161"/>
                <a:gd name="T16" fmla="*/ 0 w 184"/>
                <a:gd name="T17" fmla="*/ 0 h 161"/>
                <a:gd name="T18" fmla="*/ 0 w 184"/>
                <a:gd name="T19" fmla="*/ 0 h 161"/>
                <a:gd name="T20" fmla="*/ 0 w 184"/>
                <a:gd name="T21" fmla="*/ 0 h 161"/>
                <a:gd name="T22" fmla="*/ 0 w 184"/>
                <a:gd name="T23" fmla="*/ 0 h 161"/>
                <a:gd name="T24" fmla="*/ 0 w 184"/>
                <a:gd name="T25" fmla="*/ 0 h 161"/>
                <a:gd name="T26" fmla="*/ 0 w 184"/>
                <a:gd name="T27" fmla="*/ 0 h 161"/>
                <a:gd name="T28" fmla="*/ 0 w 184"/>
                <a:gd name="T29" fmla="*/ 0 h 161"/>
                <a:gd name="T30" fmla="*/ 0 w 184"/>
                <a:gd name="T31" fmla="*/ 0 h 161"/>
                <a:gd name="T32" fmla="*/ 0 w 184"/>
                <a:gd name="T33" fmla="*/ 0 h 161"/>
                <a:gd name="T34" fmla="*/ 0 w 184"/>
                <a:gd name="T35" fmla="*/ 0 h 161"/>
                <a:gd name="T36" fmla="*/ 0 w 184"/>
                <a:gd name="T37" fmla="*/ 0 h 161"/>
                <a:gd name="T38" fmla="*/ 0 w 184"/>
                <a:gd name="T39" fmla="*/ 0 h 161"/>
                <a:gd name="T40" fmla="*/ 0 w 184"/>
                <a:gd name="T41" fmla="*/ 0 h 161"/>
                <a:gd name="T42" fmla="*/ 0 w 184"/>
                <a:gd name="T43" fmla="*/ 0 h 161"/>
                <a:gd name="T44" fmla="*/ 0 w 184"/>
                <a:gd name="T45" fmla="*/ 0 h 161"/>
                <a:gd name="T46" fmla="*/ 0 w 184"/>
                <a:gd name="T47" fmla="*/ 0 h 161"/>
                <a:gd name="T48" fmla="*/ 0 w 184"/>
                <a:gd name="T49" fmla="*/ 0 h 161"/>
                <a:gd name="T50" fmla="*/ 0 w 184"/>
                <a:gd name="T51" fmla="*/ 0 h 161"/>
                <a:gd name="T52" fmla="*/ 0 w 184"/>
                <a:gd name="T53" fmla="*/ 0 h 161"/>
                <a:gd name="T54" fmla="*/ 0 w 184"/>
                <a:gd name="T55" fmla="*/ 0 h 161"/>
                <a:gd name="T56" fmla="*/ 0 w 184"/>
                <a:gd name="T57" fmla="*/ 0 h 161"/>
                <a:gd name="T58" fmla="*/ 0 w 184"/>
                <a:gd name="T59" fmla="*/ 0 h 161"/>
                <a:gd name="T60" fmla="*/ 0 w 184"/>
                <a:gd name="T61" fmla="*/ 0 h 161"/>
                <a:gd name="T62" fmla="*/ 0 w 184"/>
                <a:gd name="T63" fmla="*/ 0 h 161"/>
                <a:gd name="T64" fmla="*/ 0 w 184"/>
                <a:gd name="T65" fmla="*/ 0 h 161"/>
                <a:gd name="T66" fmla="*/ 0 w 184"/>
                <a:gd name="T67" fmla="*/ 0 h 161"/>
                <a:gd name="T68" fmla="*/ 0 w 184"/>
                <a:gd name="T69" fmla="*/ 0 h 161"/>
                <a:gd name="T70" fmla="*/ 0 w 184"/>
                <a:gd name="T71" fmla="*/ 0 h 161"/>
                <a:gd name="T72" fmla="*/ 0 w 184"/>
                <a:gd name="T73" fmla="*/ 0 h 161"/>
                <a:gd name="T74" fmla="*/ 0 w 184"/>
                <a:gd name="T75" fmla="*/ 0 h 161"/>
                <a:gd name="T76" fmla="*/ 0 w 184"/>
                <a:gd name="T77" fmla="*/ 0 h 161"/>
                <a:gd name="T78" fmla="*/ 0 w 184"/>
                <a:gd name="T79" fmla="*/ 0 h 161"/>
                <a:gd name="T80" fmla="*/ 0 w 184"/>
                <a:gd name="T81" fmla="*/ 0 h 161"/>
                <a:gd name="T82" fmla="*/ 0 w 184"/>
                <a:gd name="T83" fmla="*/ 0 h 161"/>
                <a:gd name="T84" fmla="*/ 0 w 184"/>
                <a:gd name="T85" fmla="*/ 0 h 161"/>
                <a:gd name="T86" fmla="*/ 0 w 184"/>
                <a:gd name="T87" fmla="*/ 0 h 161"/>
                <a:gd name="T88" fmla="*/ 0 w 184"/>
                <a:gd name="T89" fmla="*/ 0 h 161"/>
                <a:gd name="T90" fmla="*/ 0 w 184"/>
                <a:gd name="T91" fmla="*/ 0 h 161"/>
                <a:gd name="T92" fmla="*/ 0 w 184"/>
                <a:gd name="T93" fmla="*/ 0 h 161"/>
                <a:gd name="T94" fmla="*/ 0 w 184"/>
                <a:gd name="T95" fmla="*/ 0 h 161"/>
                <a:gd name="T96" fmla="*/ 0 w 184"/>
                <a:gd name="T97" fmla="*/ 0 h 161"/>
                <a:gd name="T98" fmla="*/ 0 w 184"/>
                <a:gd name="T99" fmla="*/ 0 h 161"/>
                <a:gd name="T100" fmla="*/ 0 w 184"/>
                <a:gd name="T101" fmla="*/ 0 h 161"/>
                <a:gd name="T102" fmla="*/ 0 w 184"/>
                <a:gd name="T103" fmla="*/ 0 h 161"/>
                <a:gd name="T104" fmla="*/ 0 w 184"/>
                <a:gd name="T105" fmla="*/ 0 h 161"/>
                <a:gd name="T106" fmla="*/ 0 w 184"/>
                <a:gd name="T107" fmla="*/ 0 h 161"/>
                <a:gd name="T108" fmla="*/ 0 w 184"/>
                <a:gd name="T109" fmla="*/ 0 h 16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4"/>
                <a:gd name="T166" fmla="*/ 0 h 161"/>
                <a:gd name="T167" fmla="*/ 184 w 184"/>
                <a:gd name="T168" fmla="*/ 161 h 16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4" h="161">
                  <a:moveTo>
                    <a:pt x="45" y="8"/>
                  </a:moveTo>
                  <a:lnTo>
                    <a:pt x="37" y="13"/>
                  </a:lnTo>
                  <a:lnTo>
                    <a:pt x="30" y="21"/>
                  </a:lnTo>
                  <a:lnTo>
                    <a:pt x="24" y="29"/>
                  </a:lnTo>
                  <a:lnTo>
                    <a:pt x="17" y="38"/>
                  </a:lnTo>
                  <a:lnTo>
                    <a:pt x="13" y="48"/>
                  </a:lnTo>
                  <a:lnTo>
                    <a:pt x="9" y="58"/>
                  </a:lnTo>
                  <a:lnTo>
                    <a:pt x="5" y="69"/>
                  </a:lnTo>
                  <a:lnTo>
                    <a:pt x="3" y="80"/>
                  </a:lnTo>
                  <a:lnTo>
                    <a:pt x="1" y="91"/>
                  </a:lnTo>
                  <a:lnTo>
                    <a:pt x="1" y="101"/>
                  </a:lnTo>
                  <a:lnTo>
                    <a:pt x="0" y="112"/>
                  </a:lnTo>
                  <a:lnTo>
                    <a:pt x="1" y="122"/>
                  </a:lnTo>
                  <a:lnTo>
                    <a:pt x="2" y="131"/>
                  </a:lnTo>
                  <a:lnTo>
                    <a:pt x="5" y="139"/>
                  </a:lnTo>
                  <a:lnTo>
                    <a:pt x="8" y="147"/>
                  </a:lnTo>
                  <a:lnTo>
                    <a:pt x="11" y="152"/>
                  </a:lnTo>
                  <a:lnTo>
                    <a:pt x="15" y="155"/>
                  </a:lnTo>
                  <a:lnTo>
                    <a:pt x="20" y="158"/>
                  </a:lnTo>
                  <a:lnTo>
                    <a:pt x="25" y="160"/>
                  </a:lnTo>
                  <a:lnTo>
                    <a:pt x="29" y="161"/>
                  </a:lnTo>
                  <a:lnTo>
                    <a:pt x="34" y="161"/>
                  </a:lnTo>
                  <a:lnTo>
                    <a:pt x="38" y="161"/>
                  </a:lnTo>
                  <a:lnTo>
                    <a:pt x="43" y="161"/>
                  </a:lnTo>
                  <a:lnTo>
                    <a:pt x="48" y="160"/>
                  </a:lnTo>
                  <a:lnTo>
                    <a:pt x="57" y="156"/>
                  </a:lnTo>
                  <a:lnTo>
                    <a:pt x="68" y="152"/>
                  </a:lnTo>
                  <a:lnTo>
                    <a:pt x="78" y="145"/>
                  </a:lnTo>
                  <a:lnTo>
                    <a:pt x="89" y="138"/>
                  </a:lnTo>
                  <a:lnTo>
                    <a:pt x="112" y="124"/>
                  </a:lnTo>
                  <a:lnTo>
                    <a:pt x="134" y="111"/>
                  </a:lnTo>
                  <a:lnTo>
                    <a:pt x="147" y="105"/>
                  </a:lnTo>
                  <a:lnTo>
                    <a:pt x="159" y="100"/>
                  </a:lnTo>
                  <a:lnTo>
                    <a:pt x="171" y="97"/>
                  </a:lnTo>
                  <a:lnTo>
                    <a:pt x="184" y="96"/>
                  </a:lnTo>
                  <a:lnTo>
                    <a:pt x="167" y="90"/>
                  </a:lnTo>
                  <a:lnTo>
                    <a:pt x="150" y="84"/>
                  </a:lnTo>
                  <a:lnTo>
                    <a:pt x="133" y="78"/>
                  </a:lnTo>
                  <a:lnTo>
                    <a:pt x="118" y="71"/>
                  </a:lnTo>
                  <a:lnTo>
                    <a:pt x="102" y="64"/>
                  </a:lnTo>
                  <a:lnTo>
                    <a:pt x="86" y="56"/>
                  </a:lnTo>
                  <a:lnTo>
                    <a:pt x="71" y="49"/>
                  </a:lnTo>
                  <a:lnTo>
                    <a:pt x="55" y="41"/>
                  </a:lnTo>
                  <a:lnTo>
                    <a:pt x="53" y="40"/>
                  </a:lnTo>
                  <a:lnTo>
                    <a:pt x="52" y="37"/>
                  </a:lnTo>
                  <a:lnTo>
                    <a:pt x="51" y="34"/>
                  </a:lnTo>
                  <a:lnTo>
                    <a:pt x="51" y="30"/>
                  </a:lnTo>
                  <a:lnTo>
                    <a:pt x="53" y="21"/>
                  </a:lnTo>
                  <a:lnTo>
                    <a:pt x="56" y="12"/>
                  </a:lnTo>
                  <a:lnTo>
                    <a:pt x="58" y="5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0" y="4"/>
                  </a:lnTo>
                  <a:lnTo>
                    <a:pt x="45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6" name="Freeform 744"/>
            <p:cNvSpPr>
              <a:spLocks/>
            </p:cNvSpPr>
            <p:nvPr/>
          </p:nvSpPr>
          <p:spPr bwMode="auto">
            <a:xfrm>
              <a:off x="2867" y="1645"/>
              <a:ext cx="14" cy="10"/>
            </a:xfrm>
            <a:custGeom>
              <a:avLst/>
              <a:gdLst>
                <a:gd name="T0" fmla="*/ 0 w 211"/>
                <a:gd name="T1" fmla="*/ 0 h 155"/>
                <a:gd name="T2" fmla="*/ 0 w 211"/>
                <a:gd name="T3" fmla="*/ 0 h 155"/>
                <a:gd name="T4" fmla="*/ 0 w 211"/>
                <a:gd name="T5" fmla="*/ 0 h 155"/>
                <a:gd name="T6" fmla="*/ 0 w 211"/>
                <a:gd name="T7" fmla="*/ 0 h 155"/>
                <a:gd name="T8" fmla="*/ 0 w 211"/>
                <a:gd name="T9" fmla="*/ 0 h 155"/>
                <a:gd name="T10" fmla="*/ 0 w 211"/>
                <a:gd name="T11" fmla="*/ 0 h 155"/>
                <a:gd name="T12" fmla="*/ 0 w 211"/>
                <a:gd name="T13" fmla="*/ 0 h 155"/>
                <a:gd name="T14" fmla="*/ 0 w 211"/>
                <a:gd name="T15" fmla="*/ 0 h 155"/>
                <a:gd name="T16" fmla="*/ 0 w 211"/>
                <a:gd name="T17" fmla="*/ 0 h 155"/>
                <a:gd name="T18" fmla="*/ 0 w 211"/>
                <a:gd name="T19" fmla="*/ 0 h 155"/>
                <a:gd name="T20" fmla="*/ 0 w 211"/>
                <a:gd name="T21" fmla="*/ 0 h 155"/>
                <a:gd name="T22" fmla="*/ 0 w 211"/>
                <a:gd name="T23" fmla="*/ 0 h 155"/>
                <a:gd name="T24" fmla="*/ 0 w 211"/>
                <a:gd name="T25" fmla="*/ 0 h 155"/>
                <a:gd name="T26" fmla="*/ 0 w 211"/>
                <a:gd name="T27" fmla="*/ 0 h 155"/>
                <a:gd name="T28" fmla="*/ 0 w 211"/>
                <a:gd name="T29" fmla="*/ 0 h 155"/>
                <a:gd name="T30" fmla="*/ 0 w 211"/>
                <a:gd name="T31" fmla="*/ 0 h 155"/>
                <a:gd name="T32" fmla="*/ 0 w 211"/>
                <a:gd name="T33" fmla="*/ 0 h 155"/>
                <a:gd name="T34" fmla="*/ 0 w 211"/>
                <a:gd name="T35" fmla="*/ 0 h 155"/>
                <a:gd name="T36" fmla="*/ 0 w 211"/>
                <a:gd name="T37" fmla="*/ 0 h 155"/>
                <a:gd name="T38" fmla="*/ 0 w 211"/>
                <a:gd name="T39" fmla="*/ 0 h 155"/>
                <a:gd name="T40" fmla="*/ 0 w 211"/>
                <a:gd name="T41" fmla="*/ 0 h 155"/>
                <a:gd name="T42" fmla="*/ 0 w 211"/>
                <a:gd name="T43" fmla="*/ 0 h 155"/>
                <a:gd name="T44" fmla="*/ 0 w 211"/>
                <a:gd name="T45" fmla="*/ 0 h 155"/>
                <a:gd name="T46" fmla="*/ 0 w 211"/>
                <a:gd name="T47" fmla="*/ 0 h 155"/>
                <a:gd name="T48" fmla="*/ 0 w 211"/>
                <a:gd name="T49" fmla="*/ 0 h 155"/>
                <a:gd name="T50" fmla="*/ 0 w 211"/>
                <a:gd name="T51" fmla="*/ 0 h 155"/>
                <a:gd name="T52" fmla="*/ 0 w 211"/>
                <a:gd name="T53" fmla="*/ 0 h 155"/>
                <a:gd name="T54" fmla="*/ 0 w 211"/>
                <a:gd name="T55" fmla="*/ 0 h 155"/>
                <a:gd name="T56" fmla="*/ 0 w 211"/>
                <a:gd name="T57" fmla="*/ 0 h 155"/>
                <a:gd name="T58" fmla="*/ 0 w 211"/>
                <a:gd name="T59" fmla="*/ 0 h 155"/>
                <a:gd name="T60" fmla="*/ 0 w 211"/>
                <a:gd name="T61" fmla="*/ 0 h 155"/>
                <a:gd name="T62" fmla="*/ 0 w 211"/>
                <a:gd name="T63" fmla="*/ 0 h 155"/>
                <a:gd name="T64" fmla="*/ 0 w 211"/>
                <a:gd name="T65" fmla="*/ 0 h 155"/>
                <a:gd name="T66" fmla="*/ 0 w 211"/>
                <a:gd name="T67" fmla="*/ 0 h 155"/>
                <a:gd name="T68" fmla="*/ 0 w 211"/>
                <a:gd name="T69" fmla="*/ 0 h 155"/>
                <a:gd name="T70" fmla="*/ 0 w 211"/>
                <a:gd name="T71" fmla="*/ 0 h 155"/>
                <a:gd name="T72" fmla="*/ 0 w 211"/>
                <a:gd name="T73" fmla="*/ 0 h 155"/>
                <a:gd name="T74" fmla="*/ 0 w 211"/>
                <a:gd name="T75" fmla="*/ 0 h 155"/>
                <a:gd name="T76" fmla="*/ 0 w 211"/>
                <a:gd name="T77" fmla="*/ 0 h 155"/>
                <a:gd name="T78" fmla="*/ 0 w 211"/>
                <a:gd name="T79" fmla="*/ 0 h 155"/>
                <a:gd name="T80" fmla="*/ 0 w 211"/>
                <a:gd name="T81" fmla="*/ 0 h 155"/>
                <a:gd name="T82" fmla="*/ 0 w 211"/>
                <a:gd name="T83" fmla="*/ 0 h 155"/>
                <a:gd name="T84" fmla="*/ 0 w 211"/>
                <a:gd name="T85" fmla="*/ 0 h 155"/>
                <a:gd name="T86" fmla="*/ 0 w 211"/>
                <a:gd name="T87" fmla="*/ 0 h 155"/>
                <a:gd name="T88" fmla="*/ 0 w 211"/>
                <a:gd name="T89" fmla="*/ 0 h 155"/>
                <a:gd name="T90" fmla="*/ 0 w 211"/>
                <a:gd name="T91" fmla="*/ 0 h 155"/>
                <a:gd name="T92" fmla="*/ 0 w 211"/>
                <a:gd name="T93" fmla="*/ 0 h 15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1"/>
                <a:gd name="T142" fmla="*/ 0 h 155"/>
                <a:gd name="T143" fmla="*/ 211 w 211"/>
                <a:gd name="T144" fmla="*/ 155 h 15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1" h="155">
                  <a:moveTo>
                    <a:pt x="195" y="0"/>
                  </a:moveTo>
                  <a:lnTo>
                    <a:pt x="183" y="9"/>
                  </a:lnTo>
                  <a:lnTo>
                    <a:pt x="170" y="18"/>
                  </a:lnTo>
                  <a:lnTo>
                    <a:pt x="157" y="26"/>
                  </a:lnTo>
                  <a:lnTo>
                    <a:pt x="144" y="34"/>
                  </a:lnTo>
                  <a:lnTo>
                    <a:pt x="115" y="48"/>
                  </a:lnTo>
                  <a:lnTo>
                    <a:pt x="87" y="62"/>
                  </a:lnTo>
                  <a:lnTo>
                    <a:pt x="74" y="71"/>
                  </a:lnTo>
                  <a:lnTo>
                    <a:pt x="61" y="79"/>
                  </a:lnTo>
                  <a:lnTo>
                    <a:pt x="48" y="88"/>
                  </a:lnTo>
                  <a:lnTo>
                    <a:pt x="36" y="98"/>
                  </a:lnTo>
                  <a:lnTo>
                    <a:pt x="26" y="109"/>
                  </a:lnTo>
                  <a:lnTo>
                    <a:pt x="16" y="123"/>
                  </a:lnTo>
                  <a:lnTo>
                    <a:pt x="11" y="130"/>
                  </a:lnTo>
                  <a:lnTo>
                    <a:pt x="7" y="138"/>
                  </a:lnTo>
                  <a:lnTo>
                    <a:pt x="4" y="146"/>
                  </a:lnTo>
                  <a:lnTo>
                    <a:pt x="0" y="155"/>
                  </a:lnTo>
                  <a:lnTo>
                    <a:pt x="18" y="151"/>
                  </a:lnTo>
                  <a:lnTo>
                    <a:pt x="35" y="150"/>
                  </a:lnTo>
                  <a:lnTo>
                    <a:pt x="52" y="151"/>
                  </a:lnTo>
                  <a:lnTo>
                    <a:pt x="70" y="151"/>
                  </a:lnTo>
                  <a:lnTo>
                    <a:pt x="78" y="150"/>
                  </a:lnTo>
                  <a:lnTo>
                    <a:pt x="86" y="149"/>
                  </a:lnTo>
                  <a:lnTo>
                    <a:pt x="93" y="148"/>
                  </a:lnTo>
                  <a:lnTo>
                    <a:pt x="101" y="146"/>
                  </a:lnTo>
                  <a:lnTo>
                    <a:pt x="107" y="143"/>
                  </a:lnTo>
                  <a:lnTo>
                    <a:pt x="113" y="138"/>
                  </a:lnTo>
                  <a:lnTo>
                    <a:pt x="118" y="133"/>
                  </a:lnTo>
                  <a:lnTo>
                    <a:pt x="122" y="127"/>
                  </a:lnTo>
                  <a:lnTo>
                    <a:pt x="135" y="115"/>
                  </a:lnTo>
                  <a:lnTo>
                    <a:pt x="148" y="103"/>
                  </a:lnTo>
                  <a:lnTo>
                    <a:pt x="161" y="93"/>
                  </a:lnTo>
                  <a:lnTo>
                    <a:pt x="173" y="82"/>
                  </a:lnTo>
                  <a:lnTo>
                    <a:pt x="185" y="71"/>
                  </a:lnTo>
                  <a:lnTo>
                    <a:pt x="195" y="59"/>
                  </a:lnTo>
                  <a:lnTo>
                    <a:pt x="200" y="53"/>
                  </a:lnTo>
                  <a:lnTo>
                    <a:pt x="204" y="47"/>
                  </a:lnTo>
                  <a:lnTo>
                    <a:pt x="208" y="40"/>
                  </a:lnTo>
                  <a:lnTo>
                    <a:pt x="211" y="33"/>
                  </a:lnTo>
                  <a:lnTo>
                    <a:pt x="210" y="31"/>
                  </a:lnTo>
                  <a:lnTo>
                    <a:pt x="209" y="27"/>
                  </a:lnTo>
                  <a:lnTo>
                    <a:pt x="207" y="24"/>
                  </a:lnTo>
                  <a:lnTo>
                    <a:pt x="205" y="20"/>
                  </a:lnTo>
                  <a:lnTo>
                    <a:pt x="202" y="16"/>
                  </a:lnTo>
                  <a:lnTo>
                    <a:pt x="199" y="11"/>
                  </a:lnTo>
                  <a:lnTo>
                    <a:pt x="197" y="5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7" name="Freeform 745"/>
            <p:cNvSpPr>
              <a:spLocks/>
            </p:cNvSpPr>
            <p:nvPr/>
          </p:nvSpPr>
          <p:spPr bwMode="auto">
            <a:xfrm>
              <a:off x="2892" y="1589"/>
              <a:ext cx="10" cy="16"/>
            </a:xfrm>
            <a:custGeom>
              <a:avLst/>
              <a:gdLst>
                <a:gd name="T0" fmla="*/ 0 w 173"/>
                <a:gd name="T1" fmla="*/ 0 h 261"/>
                <a:gd name="T2" fmla="*/ 0 w 173"/>
                <a:gd name="T3" fmla="*/ 0 h 261"/>
                <a:gd name="T4" fmla="*/ 0 w 173"/>
                <a:gd name="T5" fmla="*/ 0 h 261"/>
                <a:gd name="T6" fmla="*/ 0 w 173"/>
                <a:gd name="T7" fmla="*/ 0 h 261"/>
                <a:gd name="T8" fmla="*/ 0 w 173"/>
                <a:gd name="T9" fmla="*/ 0 h 261"/>
                <a:gd name="T10" fmla="*/ 0 w 173"/>
                <a:gd name="T11" fmla="*/ 0 h 261"/>
                <a:gd name="T12" fmla="*/ 0 w 173"/>
                <a:gd name="T13" fmla="*/ 0 h 261"/>
                <a:gd name="T14" fmla="*/ 0 w 173"/>
                <a:gd name="T15" fmla="*/ 0 h 261"/>
                <a:gd name="T16" fmla="*/ 0 w 173"/>
                <a:gd name="T17" fmla="*/ 0 h 261"/>
                <a:gd name="T18" fmla="*/ 0 w 173"/>
                <a:gd name="T19" fmla="*/ 0 h 261"/>
                <a:gd name="T20" fmla="*/ 0 w 173"/>
                <a:gd name="T21" fmla="*/ 0 h 261"/>
                <a:gd name="T22" fmla="*/ 0 w 173"/>
                <a:gd name="T23" fmla="*/ 0 h 261"/>
                <a:gd name="T24" fmla="*/ 0 w 173"/>
                <a:gd name="T25" fmla="*/ 0 h 261"/>
                <a:gd name="T26" fmla="*/ 0 w 173"/>
                <a:gd name="T27" fmla="*/ 0 h 261"/>
                <a:gd name="T28" fmla="*/ 0 w 173"/>
                <a:gd name="T29" fmla="*/ 0 h 261"/>
                <a:gd name="T30" fmla="*/ 0 w 173"/>
                <a:gd name="T31" fmla="*/ 0 h 261"/>
                <a:gd name="T32" fmla="*/ 0 w 173"/>
                <a:gd name="T33" fmla="*/ 0 h 261"/>
                <a:gd name="T34" fmla="*/ 0 w 173"/>
                <a:gd name="T35" fmla="*/ 0 h 261"/>
                <a:gd name="T36" fmla="*/ 0 w 173"/>
                <a:gd name="T37" fmla="*/ 0 h 261"/>
                <a:gd name="T38" fmla="*/ 0 w 173"/>
                <a:gd name="T39" fmla="*/ 0 h 261"/>
                <a:gd name="T40" fmla="*/ 0 w 173"/>
                <a:gd name="T41" fmla="*/ 0 h 261"/>
                <a:gd name="T42" fmla="*/ 0 w 173"/>
                <a:gd name="T43" fmla="*/ 0 h 261"/>
                <a:gd name="T44" fmla="*/ 0 w 173"/>
                <a:gd name="T45" fmla="*/ 0 h 261"/>
                <a:gd name="T46" fmla="*/ 0 w 173"/>
                <a:gd name="T47" fmla="*/ 0 h 261"/>
                <a:gd name="T48" fmla="*/ 0 w 173"/>
                <a:gd name="T49" fmla="*/ 0 h 261"/>
                <a:gd name="T50" fmla="*/ 0 w 173"/>
                <a:gd name="T51" fmla="*/ 0 h 261"/>
                <a:gd name="T52" fmla="*/ 0 w 173"/>
                <a:gd name="T53" fmla="*/ 0 h 261"/>
                <a:gd name="T54" fmla="*/ 0 w 173"/>
                <a:gd name="T55" fmla="*/ 0 h 261"/>
                <a:gd name="T56" fmla="*/ 0 w 173"/>
                <a:gd name="T57" fmla="*/ 0 h 261"/>
                <a:gd name="T58" fmla="*/ 0 w 173"/>
                <a:gd name="T59" fmla="*/ 0 h 261"/>
                <a:gd name="T60" fmla="*/ 0 w 173"/>
                <a:gd name="T61" fmla="*/ 0 h 261"/>
                <a:gd name="T62" fmla="*/ 0 w 173"/>
                <a:gd name="T63" fmla="*/ 0 h 261"/>
                <a:gd name="T64" fmla="*/ 0 w 173"/>
                <a:gd name="T65" fmla="*/ 0 h 261"/>
                <a:gd name="T66" fmla="*/ 0 w 173"/>
                <a:gd name="T67" fmla="*/ 0 h 261"/>
                <a:gd name="T68" fmla="*/ 0 w 173"/>
                <a:gd name="T69" fmla="*/ 0 h 261"/>
                <a:gd name="T70" fmla="*/ 0 w 173"/>
                <a:gd name="T71" fmla="*/ 0 h 261"/>
                <a:gd name="T72" fmla="*/ 0 w 173"/>
                <a:gd name="T73" fmla="*/ 0 h 261"/>
                <a:gd name="T74" fmla="*/ 0 w 173"/>
                <a:gd name="T75" fmla="*/ 0 h 261"/>
                <a:gd name="T76" fmla="*/ 0 w 173"/>
                <a:gd name="T77" fmla="*/ 0 h 261"/>
                <a:gd name="T78" fmla="*/ 0 w 173"/>
                <a:gd name="T79" fmla="*/ 0 h 261"/>
                <a:gd name="T80" fmla="*/ 0 w 173"/>
                <a:gd name="T81" fmla="*/ 0 h 261"/>
                <a:gd name="T82" fmla="*/ 0 w 173"/>
                <a:gd name="T83" fmla="*/ 0 h 261"/>
                <a:gd name="T84" fmla="*/ 0 w 173"/>
                <a:gd name="T85" fmla="*/ 0 h 261"/>
                <a:gd name="T86" fmla="*/ 0 w 173"/>
                <a:gd name="T87" fmla="*/ 0 h 261"/>
                <a:gd name="T88" fmla="*/ 0 w 173"/>
                <a:gd name="T89" fmla="*/ 0 h 261"/>
                <a:gd name="T90" fmla="*/ 0 w 173"/>
                <a:gd name="T91" fmla="*/ 0 h 261"/>
                <a:gd name="T92" fmla="*/ 0 w 173"/>
                <a:gd name="T93" fmla="*/ 0 h 261"/>
                <a:gd name="T94" fmla="*/ 0 w 173"/>
                <a:gd name="T95" fmla="*/ 0 h 261"/>
                <a:gd name="T96" fmla="*/ 0 w 173"/>
                <a:gd name="T97" fmla="*/ 0 h 261"/>
                <a:gd name="T98" fmla="*/ 0 w 173"/>
                <a:gd name="T99" fmla="*/ 0 h 261"/>
                <a:gd name="T100" fmla="*/ 0 w 173"/>
                <a:gd name="T101" fmla="*/ 0 h 261"/>
                <a:gd name="T102" fmla="*/ 0 w 173"/>
                <a:gd name="T103" fmla="*/ 0 h 261"/>
                <a:gd name="T104" fmla="*/ 0 w 173"/>
                <a:gd name="T105" fmla="*/ 0 h 261"/>
                <a:gd name="T106" fmla="*/ 0 w 173"/>
                <a:gd name="T107" fmla="*/ 0 h 261"/>
                <a:gd name="T108" fmla="*/ 0 w 173"/>
                <a:gd name="T109" fmla="*/ 0 h 261"/>
                <a:gd name="T110" fmla="*/ 0 w 173"/>
                <a:gd name="T111" fmla="*/ 0 h 261"/>
                <a:gd name="T112" fmla="*/ 0 w 173"/>
                <a:gd name="T113" fmla="*/ 0 h 26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3"/>
                <a:gd name="T172" fmla="*/ 0 h 261"/>
                <a:gd name="T173" fmla="*/ 173 w 173"/>
                <a:gd name="T174" fmla="*/ 261 h 26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3" h="261">
                  <a:moveTo>
                    <a:pt x="139" y="17"/>
                  </a:moveTo>
                  <a:lnTo>
                    <a:pt x="129" y="25"/>
                  </a:lnTo>
                  <a:lnTo>
                    <a:pt x="119" y="31"/>
                  </a:lnTo>
                  <a:lnTo>
                    <a:pt x="106" y="36"/>
                  </a:lnTo>
                  <a:lnTo>
                    <a:pt x="95" y="41"/>
                  </a:lnTo>
                  <a:lnTo>
                    <a:pt x="70" y="49"/>
                  </a:lnTo>
                  <a:lnTo>
                    <a:pt x="47" y="56"/>
                  </a:lnTo>
                  <a:lnTo>
                    <a:pt x="37" y="60"/>
                  </a:lnTo>
                  <a:lnTo>
                    <a:pt x="26" y="64"/>
                  </a:lnTo>
                  <a:lnTo>
                    <a:pt x="17" y="69"/>
                  </a:lnTo>
                  <a:lnTo>
                    <a:pt x="10" y="75"/>
                  </a:lnTo>
                  <a:lnTo>
                    <a:pt x="8" y="78"/>
                  </a:lnTo>
                  <a:lnTo>
                    <a:pt x="5" y="81"/>
                  </a:lnTo>
                  <a:lnTo>
                    <a:pt x="3" y="85"/>
                  </a:lnTo>
                  <a:lnTo>
                    <a:pt x="1" y="90"/>
                  </a:lnTo>
                  <a:lnTo>
                    <a:pt x="0" y="95"/>
                  </a:lnTo>
                  <a:lnTo>
                    <a:pt x="0" y="100"/>
                  </a:lnTo>
                  <a:lnTo>
                    <a:pt x="0" y="105"/>
                  </a:lnTo>
                  <a:lnTo>
                    <a:pt x="1" y="111"/>
                  </a:lnTo>
                  <a:lnTo>
                    <a:pt x="3" y="120"/>
                  </a:lnTo>
                  <a:lnTo>
                    <a:pt x="6" y="129"/>
                  </a:lnTo>
                  <a:lnTo>
                    <a:pt x="10" y="139"/>
                  </a:lnTo>
                  <a:lnTo>
                    <a:pt x="15" y="147"/>
                  </a:lnTo>
                  <a:lnTo>
                    <a:pt x="26" y="164"/>
                  </a:lnTo>
                  <a:lnTo>
                    <a:pt x="39" y="182"/>
                  </a:lnTo>
                  <a:lnTo>
                    <a:pt x="52" y="200"/>
                  </a:lnTo>
                  <a:lnTo>
                    <a:pt x="65" y="219"/>
                  </a:lnTo>
                  <a:lnTo>
                    <a:pt x="78" y="239"/>
                  </a:lnTo>
                  <a:lnTo>
                    <a:pt x="89" y="261"/>
                  </a:lnTo>
                  <a:lnTo>
                    <a:pt x="87" y="251"/>
                  </a:lnTo>
                  <a:lnTo>
                    <a:pt x="85" y="241"/>
                  </a:lnTo>
                  <a:lnTo>
                    <a:pt x="84" y="232"/>
                  </a:lnTo>
                  <a:lnTo>
                    <a:pt x="84" y="223"/>
                  </a:lnTo>
                  <a:lnTo>
                    <a:pt x="84" y="205"/>
                  </a:lnTo>
                  <a:lnTo>
                    <a:pt x="87" y="188"/>
                  </a:lnTo>
                  <a:lnTo>
                    <a:pt x="91" y="171"/>
                  </a:lnTo>
                  <a:lnTo>
                    <a:pt x="96" y="155"/>
                  </a:lnTo>
                  <a:lnTo>
                    <a:pt x="102" y="140"/>
                  </a:lnTo>
                  <a:lnTo>
                    <a:pt x="110" y="124"/>
                  </a:lnTo>
                  <a:lnTo>
                    <a:pt x="127" y="94"/>
                  </a:lnTo>
                  <a:lnTo>
                    <a:pt x="143" y="64"/>
                  </a:lnTo>
                  <a:lnTo>
                    <a:pt x="151" y="49"/>
                  </a:lnTo>
                  <a:lnTo>
                    <a:pt x="160" y="33"/>
                  </a:lnTo>
                  <a:lnTo>
                    <a:pt x="167" y="17"/>
                  </a:lnTo>
                  <a:lnTo>
                    <a:pt x="172" y="0"/>
                  </a:lnTo>
                  <a:lnTo>
                    <a:pt x="173" y="6"/>
                  </a:lnTo>
                  <a:lnTo>
                    <a:pt x="173" y="9"/>
                  </a:lnTo>
                  <a:lnTo>
                    <a:pt x="172" y="12"/>
                  </a:lnTo>
                  <a:lnTo>
                    <a:pt x="170" y="14"/>
                  </a:lnTo>
                  <a:lnTo>
                    <a:pt x="166" y="15"/>
                  </a:lnTo>
                  <a:lnTo>
                    <a:pt x="160" y="15"/>
                  </a:lnTo>
                  <a:lnTo>
                    <a:pt x="153" y="15"/>
                  </a:lnTo>
                  <a:lnTo>
                    <a:pt x="147" y="14"/>
                  </a:lnTo>
                  <a:lnTo>
                    <a:pt x="144" y="14"/>
                  </a:lnTo>
                  <a:lnTo>
                    <a:pt x="142" y="15"/>
                  </a:lnTo>
                  <a:lnTo>
                    <a:pt x="140" y="16"/>
                  </a:lnTo>
                  <a:lnTo>
                    <a:pt x="139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8" name="Freeform 746"/>
            <p:cNvSpPr>
              <a:spLocks/>
            </p:cNvSpPr>
            <p:nvPr/>
          </p:nvSpPr>
          <p:spPr bwMode="auto">
            <a:xfrm>
              <a:off x="2883" y="1520"/>
              <a:ext cx="7" cy="16"/>
            </a:xfrm>
            <a:custGeom>
              <a:avLst/>
              <a:gdLst>
                <a:gd name="T0" fmla="*/ 0 w 109"/>
                <a:gd name="T1" fmla="*/ 0 h 254"/>
                <a:gd name="T2" fmla="*/ 0 w 109"/>
                <a:gd name="T3" fmla="*/ 0 h 254"/>
                <a:gd name="T4" fmla="*/ 0 w 109"/>
                <a:gd name="T5" fmla="*/ 0 h 254"/>
                <a:gd name="T6" fmla="*/ 0 w 109"/>
                <a:gd name="T7" fmla="*/ 0 h 254"/>
                <a:gd name="T8" fmla="*/ 0 w 109"/>
                <a:gd name="T9" fmla="*/ 0 h 254"/>
                <a:gd name="T10" fmla="*/ 0 w 109"/>
                <a:gd name="T11" fmla="*/ 0 h 254"/>
                <a:gd name="T12" fmla="*/ 0 w 109"/>
                <a:gd name="T13" fmla="*/ 0 h 254"/>
                <a:gd name="T14" fmla="*/ 0 w 109"/>
                <a:gd name="T15" fmla="*/ 0 h 254"/>
                <a:gd name="T16" fmla="*/ 0 w 109"/>
                <a:gd name="T17" fmla="*/ 0 h 254"/>
                <a:gd name="T18" fmla="*/ 0 w 109"/>
                <a:gd name="T19" fmla="*/ 0 h 254"/>
                <a:gd name="T20" fmla="*/ 0 w 109"/>
                <a:gd name="T21" fmla="*/ 0 h 254"/>
                <a:gd name="T22" fmla="*/ 0 w 109"/>
                <a:gd name="T23" fmla="*/ 0 h 254"/>
                <a:gd name="T24" fmla="*/ 0 w 109"/>
                <a:gd name="T25" fmla="*/ 0 h 254"/>
                <a:gd name="T26" fmla="*/ 0 w 109"/>
                <a:gd name="T27" fmla="*/ 0 h 254"/>
                <a:gd name="T28" fmla="*/ 0 w 109"/>
                <a:gd name="T29" fmla="*/ 0 h 254"/>
                <a:gd name="T30" fmla="*/ 0 w 109"/>
                <a:gd name="T31" fmla="*/ 0 h 254"/>
                <a:gd name="T32" fmla="*/ 0 w 109"/>
                <a:gd name="T33" fmla="*/ 0 h 254"/>
                <a:gd name="T34" fmla="*/ 0 w 109"/>
                <a:gd name="T35" fmla="*/ 0 h 254"/>
                <a:gd name="T36" fmla="*/ 0 w 109"/>
                <a:gd name="T37" fmla="*/ 0 h 254"/>
                <a:gd name="T38" fmla="*/ 0 w 109"/>
                <a:gd name="T39" fmla="*/ 0 h 254"/>
                <a:gd name="T40" fmla="*/ 0 w 109"/>
                <a:gd name="T41" fmla="*/ 0 h 254"/>
                <a:gd name="T42" fmla="*/ 0 w 109"/>
                <a:gd name="T43" fmla="*/ 0 h 254"/>
                <a:gd name="T44" fmla="*/ 0 w 109"/>
                <a:gd name="T45" fmla="*/ 0 h 254"/>
                <a:gd name="T46" fmla="*/ 0 w 109"/>
                <a:gd name="T47" fmla="*/ 0 h 254"/>
                <a:gd name="T48" fmla="*/ 0 w 109"/>
                <a:gd name="T49" fmla="*/ 0 h 254"/>
                <a:gd name="T50" fmla="*/ 0 w 109"/>
                <a:gd name="T51" fmla="*/ 0 h 254"/>
                <a:gd name="T52" fmla="*/ 0 w 109"/>
                <a:gd name="T53" fmla="*/ 0 h 254"/>
                <a:gd name="T54" fmla="*/ 0 w 109"/>
                <a:gd name="T55" fmla="*/ 0 h 254"/>
                <a:gd name="T56" fmla="*/ 0 w 109"/>
                <a:gd name="T57" fmla="*/ 0 h 254"/>
                <a:gd name="T58" fmla="*/ 0 w 109"/>
                <a:gd name="T59" fmla="*/ 0 h 254"/>
                <a:gd name="T60" fmla="*/ 0 w 109"/>
                <a:gd name="T61" fmla="*/ 0 h 254"/>
                <a:gd name="T62" fmla="*/ 0 w 109"/>
                <a:gd name="T63" fmla="*/ 0 h 254"/>
                <a:gd name="T64" fmla="*/ 0 w 109"/>
                <a:gd name="T65" fmla="*/ 0 h 254"/>
                <a:gd name="T66" fmla="*/ 0 w 109"/>
                <a:gd name="T67" fmla="*/ 0 h 254"/>
                <a:gd name="T68" fmla="*/ 0 w 109"/>
                <a:gd name="T69" fmla="*/ 0 h 254"/>
                <a:gd name="T70" fmla="*/ 0 w 109"/>
                <a:gd name="T71" fmla="*/ 0 h 254"/>
                <a:gd name="T72" fmla="*/ 0 w 109"/>
                <a:gd name="T73" fmla="*/ 0 h 254"/>
                <a:gd name="T74" fmla="*/ 0 w 109"/>
                <a:gd name="T75" fmla="*/ 0 h 254"/>
                <a:gd name="T76" fmla="*/ 0 w 109"/>
                <a:gd name="T77" fmla="*/ 0 h 254"/>
                <a:gd name="T78" fmla="*/ 0 w 109"/>
                <a:gd name="T79" fmla="*/ 0 h 254"/>
                <a:gd name="T80" fmla="*/ 0 w 109"/>
                <a:gd name="T81" fmla="*/ 0 h 254"/>
                <a:gd name="T82" fmla="*/ 0 w 109"/>
                <a:gd name="T83" fmla="*/ 0 h 254"/>
                <a:gd name="T84" fmla="*/ 0 w 109"/>
                <a:gd name="T85" fmla="*/ 0 h 254"/>
                <a:gd name="T86" fmla="*/ 0 w 109"/>
                <a:gd name="T87" fmla="*/ 0 h 254"/>
                <a:gd name="T88" fmla="*/ 0 w 109"/>
                <a:gd name="T89" fmla="*/ 0 h 254"/>
                <a:gd name="T90" fmla="*/ 0 w 109"/>
                <a:gd name="T91" fmla="*/ 0 h 254"/>
                <a:gd name="T92" fmla="*/ 0 w 109"/>
                <a:gd name="T93" fmla="*/ 0 h 25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9"/>
                <a:gd name="T142" fmla="*/ 0 h 254"/>
                <a:gd name="T143" fmla="*/ 109 w 109"/>
                <a:gd name="T144" fmla="*/ 254 h 25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9" h="254">
                  <a:moveTo>
                    <a:pt x="103" y="0"/>
                  </a:moveTo>
                  <a:lnTo>
                    <a:pt x="92" y="17"/>
                  </a:lnTo>
                  <a:lnTo>
                    <a:pt x="79" y="33"/>
                  </a:lnTo>
                  <a:lnTo>
                    <a:pt x="66" y="47"/>
                  </a:lnTo>
                  <a:lnTo>
                    <a:pt x="54" y="61"/>
                  </a:lnTo>
                  <a:lnTo>
                    <a:pt x="40" y="75"/>
                  </a:lnTo>
                  <a:lnTo>
                    <a:pt x="29" y="89"/>
                  </a:lnTo>
                  <a:lnTo>
                    <a:pt x="23" y="96"/>
                  </a:lnTo>
                  <a:lnTo>
                    <a:pt x="18" y="104"/>
                  </a:lnTo>
                  <a:lnTo>
                    <a:pt x="13" y="113"/>
                  </a:lnTo>
                  <a:lnTo>
                    <a:pt x="9" y="122"/>
                  </a:lnTo>
                  <a:lnTo>
                    <a:pt x="5" y="129"/>
                  </a:lnTo>
                  <a:lnTo>
                    <a:pt x="3" y="138"/>
                  </a:lnTo>
                  <a:lnTo>
                    <a:pt x="0" y="147"/>
                  </a:lnTo>
                  <a:lnTo>
                    <a:pt x="0" y="158"/>
                  </a:lnTo>
                  <a:lnTo>
                    <a:pt x="0" y="168"/>
                  </a:lnTo>
                  <a:lnTo>
                    <a:pt x="3" y="178"/>
                  </a:lnTo>
                  <a:lnTo>
                    <a:pt x="5" y="186"/>
                  </a:lnTo>
                  <a:lnTo>
                    <a:pt x="9" y="194"/>
                  </a:lnTo>
                  <a:lnTo>
                    <a:pt x="19" y="208"/>
                  </a:lnTo>
                  <a:lnTo>
                    <a:pt x="28" y="221"/>
                  </a:lnTo>
                  <a:lnTo>
                    <a:pt x="37" y="232"/>
                  </a:lnTo>
                  <a:lnTo>
                    <a:pt x="48" y="243"/>
                  </a:lnTo>
                  <a:lnTo>
                    <a:pt x="53" y="246"/>
                  </a:lnTo>
                  <a:lnTo>
                    <a:pt x="58" y="249"/>
                  </a:lnTo>
                  <a:lnTo>
                    <a:pt x="64" y="252"/>
                  </a:lnTo>
                  <a:lnTo>
                    <a:pt x="71" y="253"/>
                  </a:lnTo>
                  <a:lnTo>
                    <a:pt x="78" y="254"/>
                  </a:lnTo>
                  <a:lnTo>
                    <a:pt x="86" y="253"/>
                  </a:lnTo>
                  <a:lnTo>
                    <a:pt x="94" y="252"/>
                  </a:lnTo>
                  <a:lnTo>
                    <a:pt x="103" y="249"/>
                  </a:lnTo>
                  <a:lnTo>
                    <a:pt x="99" y="242"/>
                  </a:lnTo>
                  <a:lnTo>
                    <a:pt x="96" y="234"/>
                  </a:lnTo>
                  <a:lnTo>
                    <a:pt x="93" y="226"/>
                  </a:lnTo>
                  <a:lnTo>
                    <a:pt x="91" y="218"/>
                  </a:lnTo>
                  <a:lnTo>
                    <a:pt x="89" y="203"/>
                  </a:lnTo>
                  <a:lnTo>
                    <a:pt x="88" y="187"/>
                  </a:lnTo>
                  <a:lnTo>
                    <a:pt x="89" y="173"/>
                  </a:lnTo>
                  <a:lnTo>
                    <a:pt x="91" y="158"/>
                  </a:lnTo>
                  <a:lnTo>
                    <a:pt x="93" y="142"/>
                  </a:lnTo>
                  <a:lnTo>
                    <a:pt x="97" y="127"/>
                  </a:lnTo>
                  <a:lnTo>
                    <a:pt x="103" y="96"/>
                  </a:lnTo>
                  <a:lnTo>
                    <a:pt x="108" y="64"/>
                  </a:lnTo>
                  <a:lnTo>
                    <a:pt x="109" y="49"/>
                  </a:lnTo>
                  <a:lnTo>
                    <a:pt x="109" y="33"/>
                  </a:lnTo>
                  <a:lnTo>
                    <a:pt x="107" y="1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79" name="Freeform 747"/>
            <p:cNvSpPr>
              <a:spLocks/>
            </p:cNvSpPr>
            <p:nvPr/>
          </p:nvSpPr>
          <p:spPr bwMode="auto">
            <a:xfrm>
              <a:off x="2846" y="1457"/>
              <a:ext cx="9" cy="7"/>
            </a:xfrm>
            <a:custGeom>
              <a:avLst/>
              <a:gdLst>
                <a:gd name="T0" fmla="*/ 0 w 145"/>
                <a:gd name="T1" fmla="*/ 0 h 117"/>
                <a:gd name="T2" fmla="*/ 0 w 145"/>
                <a:gd name="T3" fmla="*/ 0 h 117"/>
                <a:gd name="T4" fmla="*/ 0 w 145"/>
                <a:gd name="T5" fmla="*/ 0 h 117"/>
                <a:gd name="T6" fmla="*/ 0 w 145"/>
                <a:gd name="T7" fmla="*/ 0 h 117"/>
                <a:gd name="T8" fmla="*/ 0 w 145"/>
                <a:gd name="T9" fmla="*/ 0 h 117"/>
                <a:gd name="T10" fmla="*/ 0 w 145"/>
                <a:gd name="T11" fmla="*/ 0 h 117"/>
                <a:gd name="T12" fmla="*/ 0 w 145"/>
                <a:gd name="T13" fmla="*/ 0 h 117"/>
                <a:gd name="T14" fmla="*/ 0 w 145"/>
                <a:gd name="T15" fmla="*/ 0 h 117"/>
                <a:gd name="T16" fmla="*/ 0 w 145"/>
                <a:gd name="T17" fmla="*/ 0 h 117"/>
                <a:gd name="T18" fmla="*/ 0 w 145"/>
                <a:gd name="T19" fmla="*/ 0 h 117"/>
                <a:gd name="T20" fmla="*/ 0 w 145"/>
                <a:gd name="T21" fmla="*/ 0 h 117"/>
                <a:gd name="T22" fmla="*/ 0 w 145"/>
                <a:gd name="T23" fmla="*/ 0 h 117"/>
                <a:gd name="T24" fmla="*/ 0 w 145"/>
                <a:gd name="T25" fmla="*/ 0 h 117"/>
                <a:gd name="T26" fmla="*/ 0 w 145"/>
                <a:gd name="T27" fmla="*/ 0 h 117"/>
                <a:gd name="T28" fmla="*/ 0 w 145"/>
                <a:gd name="T29" fmla="*/ 0 h 117"/>
                <a:gd name="T30" fmla="*/ 0 w 145"/>
                <a:gd name="T31" fmla="*/ 0 h 117"/>
                <a:gd name="T32" fmla="*/ 0 w 145"/>
                <a:gd name="T33" fmla="*/ 0 h 117"/>
                <a:gd name="T34" fmla="*/ 0 w 145"/>
                <a:gd name="T35" fmla="*/ 0 h 117"/>
                <a:gd name="T36" fmla="*/ 0 w 145"/>
                <a:gd name="T37" fmla="*/ 0 h 117"/>
                <a:gd name="T38" fmla="*/ 0 w 145"/>
                <a:gd name="T39" fmla="*/ 0 h 117"/>
                <a:gd name="T40" fmla="*/ 0 w 145"/>
                <a:gd name="T41" fmla="*/ 0 h 117"/>
                <a:gd name="T42" fmla="*/ 0 w 145"/>
                <a:gd name="T43" fmla="*/ 0 h 117"/>
                <a:gd name="T44" fmla="*/ 0 w 145"/>
                <a:gd name="T45" fmla="*/ 0 h 117"/>
                <a:gd name="T46" fmla="*/ 0 w 145"/>
                <a:gd name="T47" fmla="*/ 0 h 117"/>
                <a:gd name="T48" fmla="*/ 0 w 145"/>
                <a:gd name="T49" fmla="*/ 0 h 117"/>
                <a:gd name="T50" fmla="*/ 0 w 145"/>
                <a:gd name="T51" fmla="*/ 0 h 117"/>
                <a:gd name="T52" fmla="*/ 0 w 145"/>
                <a:gd name="T53" fmla="*/ 0 h 117"/>
                <a:gd name="T54" fmla="*/ 0 w 145"/>
                <a:gd name="T55" fmla="*/ 0 h 117"/>
                <a:gd name="T56" fmla="*/ 0 w 145"/>
                <a:gd name="T57" fmla="*/ 0 h 117"/>
                <a:gd name="T58" fmla="*/ 0 w 145"/>
                <a:gd name="T59" fmla="*/ 0 h 117"/>
                <a:gd name="T60" fmla="*/ 0 w 145"/>
                <a:gd name="T61" fmla="*/ 0 h 117"/>
                <a:gd name="T62" fmla="*/ 0 w 145"/>
                <a:gd name="T63" fmla="*/ 0 h 117"/>
                <a:gd name="T64" fmla="*/ 0 w 145"/>
                <a:gd name="T65" fmla="*/ 0 h 117"/>
                <a:gd name="T66" fmla="*/ 0 w 145"/>
                <a:gd name="T67" fmla="*/ 0 h 117"/>
                <a:gd name="T68" fmla="*/ 0 w 145"/>
                <a:gd name="T69" fmla="*/ 0 h 117"/>
                <a:gd name="T70" fmla="*/ 0 w 145"/>
                <a:gd name="T71" fmla="*/ 0 h 117"/>
                <a:gd name="T72" fmla="*/ 0 w 145"/>
                <a:gd name="T73" fmla="*/ 0 h 117"/>
                <a:gd name="T74" fmla="*/ 0 w 145"/>
                <a:gd name="T75" fmla="*/ 0 h 117"/>
                <a:gd name="T76" fmla="*/ 0 w 145"/>
                <a:gd name="T77" fmla="*/ 0 h 117"/>
                <a:gd name="T78" fmla="*/ 0 w 145"/>
                <a:gd name="T79" fmla="*/ 0 h 11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5"/>
                <a:gd name="T121" fmla="*/ 0 h 117"/>
                <a:gd name="T122" fmla="*/ 145 w 145"/>
                <a:gd name="T123" fmla="*/ 117 h 11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5" h="117">
                  <a:moveTo>
                    <a:pt x="51" y="55"/>
                  </a:moveTo>
                  <a:lnTo>
                    <a:pt x="43" y="55"/>
                  </a:lnTo>
                  <a:lnTo>
                    <a:pt x="36" y="56"/>
                  </a:lnTo>
                  <a:lnTo>
                    <a:pt x="29" y="58"/>
                  </a:lnTo>
                  <a:lnTo>
                    <a:pt x="23" y="60"/>
                  </a:lnTo>
                  <a:lnTo>
                    <a:pt x="18" y="62"/>
                  </a:lnTo>
                  <a:lnTo>
                    <a:pt x="14" y="66"/>
                  </a:lnTo>
                  <a:lnTo>
                    <a:pt x="11" y="70"/>
                  </a:lnTo>
                  <a:lnTo>
                    <a:pt x="7" y="74"/>
                  </a:lnTo>
                  <a:lnTo>
                    <a:pt x="5" y="78"/>
                  </a:lnTo>
                  <a:lnTo>
                    <a:pt x="3" y="82"/>
                  </a:lnTo>
                  <a:lnTo>
                    <a:pt x="2" y="87"/>
                  </a:lnTo>
                  <a:lnTo>
                    <a:pt x="1" y="93"/>
                  </a:lnTo>
                  <a:lnTo>
                    <a:pt x="0" y="104"/>
                  </a:lnTo>
                  <a:lnTo>
                    <a:pt x="1" y="117"/>
                  </a:lnTo>
                  <a:lnTo>
                    <a:pt x="12" y="113"/>
                  </a:lnTo>
                  <a:lnTo>
                    <a:pt x="22" y="108"/>
                  </a:lnTo>
                  <a:lnTo>
                    <a:pt x="32" y="102"/>
                  </a:lnTo>
                  <a:lnTo>
                    <a:pt x="41" y="96"/>
                  </a:lnTo>
                  <a:lnTo>
                    <a:pt x="57" y="81"/>
                  </a:lnTo>
                  <a:lnTo>
                    <a:pt x="74" y="65"/>
                  </a:lnTo>
                  <a:lnTo>
                    <a:pt x="89" y="47"/>
                  </a:lnTo>
                  <a:lnTo>
                    <a:pt x="105" y="30"/>
                  </a:lnTo>
                  <a:lnTo>
                    <a:pt x="115" y="22"/>
                  </a:lnTo>
                  <a:lnTo>
                    <a:pt x="124" y="14"/>
                  </a:lnTo>
                  <a:lnTo>
                    <a:pt x="134" y="7"/>
                  </a:lnTo>
                  <a:lnTo>
                    <a:pt x="145" y="0"/>
                  </a:lnTo>
                  <a:lnTo>
                    <a:pt x="144" y="6"/>
                  </a:lnTo>
                  <a:lnTo>
                    <a:pt x="142" y="10"/>
                  </a:lnTo>
                  <a:lnTo>
                    <a:pt x="139" y="14"/>
                  </a:lnTo>
                  <a:lnTo>
                    <a:pt x="137" y="17"/>
                  </a:lnTo>
                  <a:lnTo>
                    <a:pt x="130" y="22"/>
                  </a:lnTo>
                  <a:lnTo>
                    <a:pt x="123" y="24"/>
                  </a:lnTo>
                  <a:lnTo>
                    <a:pt x="116" y="26"/>
                  </a:lnTo>
                  <a:lnTo>
                    <a:pt x="109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2" y="35"/>
                  </a:lnTo>
                  <a:lnTo>
                    <a:pt x="101" y="39"/>
                  </a:lnTo>
                  <a:lnTo>
                    <a:pt x="51" y="5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0" name="Freeform 748"/>
            <p:cNvSpPr>
              <a:spLocks/>
            </p:cNvSpPr>
            <p:nvPr/>
          </p:nvSpPr>
          <p:spPr bwMode="auto">
            <a:xfrm>
              <a:off x="2945" y="1615"/>
              <a:ext cx="12" cy="9"/>
            </a:xfrm>
            <a:custGeom>
              <a:avLst/>
              <a:gdLst>
                <a:gd name="T0" fmla="*/ 0 w 183"/>
                <a:gd name="T1" fmla="*/ 0 h 139"/>
                <a:gd name="T2" fmla="*/ 0 w 183"/>
                <a:gd name="T3" fmla="*/ 0 h 139"/>
                <a:gd name="T4" fmla="*/ 0 w 183"/>
                <a:gd name="T5" fmla="*/ 0 h 139"/>
                <a:gd name="T6" fmla="*/ 0 w 183"/>
                <a:gd name="T7" fmla="*/ 0 h 139"/>
                <a:gd name="T8" fmla="*/ 0 w 183"/>
                <a:gd name="T9" fmla="*/ 0 h 139"/>
                <a:gd name="T10" fmla="*/ 0 w 183"/>
                <a:gd name="T11" fmla="*/ 0 h 139"/>
                <a:gd name="T12" fmla="*/ 0 w 183"/>
                <a:gd name="T13" fmla="*/ 0 h 139"/>
                <a:gd name="T14" fmla="*/ 0 w 183"/>
                <a:gd name="T15" fmla="*/ 0 h 139"/>
                <a:gd name="T16" fmla="*/ 0 w 183"/>
                <a:gd name="T17" fmla="*/ 0 h 139"/>
                <a:gd name="T18" fmla="*/ 0 w 183"/>
                <a:gd name="T19" fmla="*/ 0 h 139"/>
                <a:gd name="T20" fmla="*/ 0 w 183"/>
                <a:gd name="T21" fmla="*/ 0 h 139"/>
                <a:gd name="T22" fmla="*/ 0 w 183"/>
                <a:gd name="T23" fmla="*/ 0 h 139"/>
                <a:gd name="T24" fmla="*/ 0 w 183"/>
                <a:gd name="T25" fmla="*/ 0 h 139"/>
                <a:gd name="T26" fmla="*/ 0 w 183"/>
                <a:gd name="T27" fmla="*/ 0 h 139"/>
                <a:gd name="T28" fmla="*/ 0 w 183"/>
                <a:gd name="T29" fmla="*/ 0 h 139"/>
                <a:gd name="T30" fmla="*/ 0 w 183"/>
                <a:gd name="T31" fmla="*/ 0 h 139"/>
                <a:gd name="T32" fmla="*/ 0 w 183"/>
                <a:gd name="T33" fmla="*/ 0 h 139"/>
                <a:gd name="T34" fmla="*/ 0 w 183"/>
                <a:gd name="T35" fmla="*/ 0 h 139"/>
                <a:gd name="T36" fmla="*/ 0 w 183"/>
                <a:gd name="T37" fmla="*/ 0 h 139"/>
                <a:gd name="T38" fmla="*/ 0 w 183"/>
                <a:gd name="T39" fmla="*/ 0 h 139"/>
                <a:gd name="T40" fmla="*/ 0 w 183"/>
                <a:gd name="T41" fmla="*/ 0 h 139"/>
                <a:gd name="T42" fmla="*/ 0 w 183"/>
                <a:gd name="T43" fmla="*/ 0 h 139"/>
                <a:gd name="T44" fmla="*/ 0 w 183"/>
                <a:gd name="T45" fmla="*/ 0 h 139"/>
                <a:gd name="T46" fmla="*/ 0 w 183"/>
                <a:gd name="T47" fmla="*/ 0 h 139"/>
                <a:gd name="T48" fmla="*/ 0 w 183"/>
                <a:gd name="T49" fmla="*/ 0 h 139"/>
                <a:gd name="T50" fmla="*/ 0 w 183"/>
                <a:gd name="T51" fmla="*/ 0 h 139"/>
                <a:gd name="T52" fmla="*/ 0 w 183"/>
                <a:gd name="T53" fmla="*/ 0 h 139"/>
                <a:gd name="T54" fmla="*/ 0 w 183"/>
                <a:gd name="T55" fmla="*/ 0 h 139"/>
                <a:gd name="T56" fmla="*/ 0 w 183"/>
                <a:gd name="T57" fmla="*/ 0 h 139"/>
                <a:gd name="T58" fmla="*/ 0 w 183"/>
                <a:gd name="T59" fmla="*/ 0 h 139"/>
                <a:gd name="T60" fmla="*/ 0 w 183"/>
                <a:gd name="T61" fmla="*/ 0 h 139"/>
                <a:gd name="T62" fmla="*/ 0 w 183"/>
                <a:gd name="T63" fmla="*/ 0 h 139"/>
                <a:gd name="T64" fmla="*/ 0 w 183"/>
                <a:gd name="T65" fmla="*/ 0 h 139"/>
                <a:gd name="T66" fmla="*/ 0 w 183"/>
                <a:gd name="T67" fmla="*/ 0 h 139"/>
                <a:gd name="T68" fmla="*/ 0 w 183"/>
                <a:gd name="T69" fmla="*/ 0 h 139"/>
                <a:gd name="T70" fmla="*/ 0 w 183"/>
                <a:gd name="T71" fmla="*/ 0 h 139"/>
                <a:gd name="T72" fmla="*/ 0 w 183"/>
                <a:gd name="T73" fmla="*/ 0 h 139"/>
                <a:gd name="T74" fmla="*/ 0 w 183"/>
                <a:gd name="T75" fmla="*/ 0 h 139"/>
                <a:gd name="T76" fmla="*/ 0 w 183"/>
                <a:gd name="T77" fmla="*/ 0 h 139"/>
                <a:gd name="T78" fmla="*/ 0 w 183"/>
                <a:gd name="T79" fmla="*/ 0 h 139"/>
                <a:gd name="T80" fmla="*/ 0 w 183"/>
                <a:gd name="T81" fmla="*/ 0 h 139"/>
                <a:gd name="T82" fmla="*/ 0 w 183"/>
                <a:gd name="T83" fmla="*/ 0 h 139"/>
                <a:gd name="T84" fmla="*/ 0 w 183"/>
                <a:gd name="T85" fmla="*/ 0 h 139"/>
                <a:gd name="T86" fmla="*/ 0 w 183"/>
                <a:gd name="T87" fmla="*/ 0 h 139"/>
                <a:gd name="T88" fmla="*/ 0 w 183"/>
                <a:gd name="T89" fmla="*/ 0 h 139"/>
                <a:gd name="T90" fmla="*/ 0 w 183"/>
                <a:gd name="T91" fmla="*/ 0 h 139"/>
                <a:gd name="T92" fmla="*/ 0 w 183"/>
                <a:gd name="T93" fmla="*/ 0 h 139"/>
                <a:gd name="T94" fmla="*/ 0 w 183"/>
                <a:gd name="T95" fmla="*/ 0 h 139"/>
                <a:gd name="T96" fmla="*/ 0 w 183"/>
                <a:gd name="T97" fmla="*/ 0 h 139"/>
                <a:gd name="T98" fmla="*/ 0 w 183"/>
                <a:gd name="T99" fmla="*/ 0 h 139"/>
                <a:gd name="T100" fmla="*/ 0 w 183"/>
                <a:gd name="T101" fmla="*/ 0 h 139"/>
                <a:gd name="T102" fmla="*/ 0 w 183"/>
                <a:gd name="T103" fmla="*/ 0 h 139"/>
                <a:gd name="T104" fmla="*/ 0 w 183"/>
                <a:gd name="T105" fmla="*/ 0 h 13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3"/>
                <a:gd name="T160" fmla="*/ 0 h 139"/>
                <a:gd name="T161" fmla="*/ 183 w 183"/>
                <a:gd name="T162" fmla="*/ 139 h 13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3" h="139">
                  <a:moveTo>
                    <a:pt x="55" y="44"/>
                  </a:moveTo>
                  <a:lnTo>
                    <a:pt x="50" y="44"/>
                  </a:lnTo>
                  <a:lnTo>
                    <a:pt x="46" y="47"/>
                  </a:lnTo>
                  <a:lnTo>
                    <a:pt x="41" y="49"/>
                  </a:lnTo>
                  <a:lnTo>
                    <a:pt x="35" y="51"/>
                  </a:lnTo>
                  <a:lnTo>
                    <a:pt x="31" y="55"/>
                  </a:lnTo>
                  <a:lnTo>
                    <a:pt x="27" y="59"/>
                  </a:lnTo>
                  <a:lnTo>
                    <a:pt x="23" y="63"/>
                  </a:lnTo>
                  <a:lnTo>
                    <a:pt x="19" y="68"/>
                  </a:lnTo>
                  <a:lnTo>
                    <a:pt x="13" y="79"/>
                  </a:lnTo>
                  <a:lnTo>
                    <a:pt x="7" y="92"/>
                  </a:lnTo>
                  <a:lnTo>
                    <a:pt x="3" y="104"/>
                  </a:lnTo>
                  <a:lnTo>
                    <a:pt x="0" y="116"/>
                  </a:lnTo>
                  <a:lnTo>
                    <a:pt x="6" y="117"/>
                  </a:lnTo>
                  <a:lnTo>
                    <a:pt x="11" y="118"/>
                  </a:lnTo>
                  <a:lnTo>
                    <a:pt x="17" y="121"/>
                  </a:lnTo>
                  <a:lnTo>
                    <a:pt x="23" y="123"/>
                  </a:lnTo>
                  <a:lnTo>
                    <a:pt x="35" y="130"/>
                  </a:lnTo>
                  <a:lnTo>
                    <a:pt x="47" y="136"/>
                  </a:lnTo>
                  <a:lnTo>
                    <a:pt x="53" y="138"/>
                  </a:lnTo>
                  <a:lnTo>
                    <a:pt x="58" y="139"/>
                  </a:lnTo>
                  <a:lnTo>
                    <a:pt x="63" y="139"/>
                  </a:lnTo>
                  <a:lnTo>
                    <a:pt x="67" y="138"/>
                  </a:lnTo>
                  <a:lnTo>
                    <a:pt x="70" y="135"/>
                  </a:lnTo>
                  <a:lnTo>
                    <a:pt x="73" y="131"/>
                  </a:lnTo>
                  <a:lnTo>
                    <a:pt x="76" y="124"/>
                  </a:lnTo>
                  <a:lnTo>
                    <a:pt x="77" y="116"/>
                  </a:lnTo>
                  <a:lnTo>
                    <a:pt x="80" y="104"/>
                  </a:lnTo>
                  <a:lnTo>
                    <a:pt x="82" y="92"/>
                  </a:lnTo>
                  <a:lnTo>
                    <a:pt x="85" y="81"/>
                  </a:lnTo>
                  <a:lnTo>
                    <a:pt x="89" y="72"/>
                  </a:lnTo>
                  <a:lnTo>
                    <a:pt x="93" y="63"/>
                  </a:lnTo>
                  <a:lnTo>
                    <a:pt x="99" y="56"/>
                  </a:lnTo>
                  <a:lnTo>
                    <a:pt x="105" y="49"/>
                  </a:lnTo>
                  <a:lnTo>
                    <a:pt x="111" y="41"/>
                  </a:lnTo>
                  <a:lnTo>
                    <a:pt x="118" y="36"/>
                  </a:lnTo>
                  <a:lnTo>
                    <a:pt x="127" y="30"/>
                  </a:lnTo>
                  <a:lnTo>
                    <a:pt x="135" y="25"/>
                  </a:lnTo>
                  <a:lnTo>
                    <a:pt x="144" y="20"/>
                  </a:lnTo>
                  <a:lnTo>
                    <a:pt x="163" y="11"/>
                  </a:lnTo>
                  <a:lnTo>
                    <a:pt x="183" y="0"/>
                  </a:lnTo>
                  <a:lnTo>
                    <a:pt x="174" y="0"/>
                  </a:lnTo>
                  <a:lnTo>
                    <a:pt x="165" y="1"/>
                  </a:lnTo>
                  <a:lnTo>
                    <a:pt x="156" y="4"/>
                  </a:lnTo>
                  <a:lnTo>
                    <a:pt x="148" y="7"/>
                  </a:lnTo>
                  <a:lnTo>
                    <a:pt x="132" y="13"/>
                  </a:lnTo>
                  <a:lnTo>
                    <a:pt x="117" y="20"/>
                  </a:lnTo>
                  <a:lnTo>
                    <a:pt x="102" y="28"/>
                  </a:lnTo>
                  <a:lnTo>
                    <a:pt x="87" y="35"/>
                  </a:lnTo>
                  <a:lnTo>
                    <a:pt x="80" y="38"/>
                  </a:lnTo>
                  <a:lnTo>
                    <a:pt x="71" y="41"/>
                  </a:lnTo>
                  <a:lnTo>
                    <a:pt x="63" y="43"/>
                  </a:lnTo>
                  <a:lnTo>
                    <a:pt x="55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1" name="Freeform 749"/>
            <p:cNvSpPr>
              <a:spLocks/>
            </p:cNvSpPr>
            <p:nvPr/>
          </p:nvSpPr>
          <p:spPr bwMode="auto">
            <a:xfrm>
              <a:off x="2931" y="1542"/>
              <a:ext cx="3" cy="8"/>
            </a:xfrm>
            <a:custGeom>
              <a:avLst/>
              <a:gdLst>
                <a:gd name="T0" fmla="*/ 0 w 54"/>
                <a:gd name="T1" fmla="*/ 0 h 134"/>
                <a:gd name="T2" fmla="*/ 0 w 54"/>
                <a:gd name="T3" fmla="*/ 0 h 134"/>
                <a:gd name="T4" fmla="*/ 0 w 54"/>
                <a:gd name="T5" fmla="*/ 0 h 134"/>
                <a:gd name="T6" fmla="*/ 0 w 54"/>
                <a:gd name="T7" fmla="*/ 0 h 134"/>
                <a:gd name="T8" fmla="*/ 0 w 54"/>
                <a:gd name="T9" fmla="*/ 0 h 134"/>
                <a:gd name="T10" fmla="*/ 0 w 54"/>
                <a:gd name="T11" fmla="*/ 0 h 134"/>
                <a:gd name="T12" fmla="*/ 0 w 54"/>
                <a:gd name="T13" fmla="*/ 0 h 134"/>
                <a:gd name="T14" fmla="*/ 0 w 54"/>
                <a:gd name="T15" fmla="*/ 0 h 134"/>
                <a:gd name="T16" fmla="*/ 0 w 54"/>
                <a:gd name="T17" fmla="*/ 0 h 134"/>
                <a:gd name="T18" fmla="*/ 0 w 54"/>
                <a:gd name="T19" fmla="*/ 0 h 134"/>
                <a:gd name="T20" fmla="*/ 0 w 54"/>
                <a:gd name="T21" fmla="*/ 0 h 134"/>
                <a:gd name="T22" fmla="*/ 0 w 54"/>
                <a:gd name="T23" fmla="*/ 0 h 134"/>
                <a:gd name="T24" fmla="*/ 0 w 54"/>
                <a:gd name="T25" fmla="*/ 0 h 134"/>
                <a:gd name="T26" fmla="*/ 0 w 54"/>
                <a:gd name="T27" fmla="*/ 0 h 134"/>
                <a:gd name="T28" fmla="*/ 0 w 54"/>
                <a:gd name="T29" fmla="*/ 0 h 134"/>
                <a:gd name="T30" fmla="*/ 0 w 54"/>
                <a:gd name="T31" fmla="*/ 0 h 134"/>
                <a:gd name="T32" fmla="*/ 0 w 54"/>
                <a:gd name="T33" fmla="*/ 0 h 134"/>
                <a:gd name="T34" fmla="*/ 0 w 54"/>
                <a:gd name="T35" fmla="*/ 0 h 134"/>
                <a:gd name="T36" fmla="*/ 0 w 54"/>
                <a:gd name="T37" fmla="*/ 0 h 134"/>
                <a:gd name="T38" fmla="*/ 0 w 54"/>
                <a:gd name="T39" fmla="*/ 0 h 134"/>
                <a:gd name="T40" fmla="*/ 0 w 54"/>
                <a:gd name="T41" fmla="*/ 0 h 134"/>
                <a:gd name="T42" fmla="*/ 0 w 54"/>
                <a:gd name="T43" fmla="*/ 0 h 134"/>
                <a:gd name="T44" fmla="*/ 0 w 54"/>
                <a:gd name="T45" fmla="*/ 0 h 134"/>
                <a:gd name="T46" fmla="*/ 0 w 54"/>
                <a:gd name="T47" fmla="*/ 0 h 134"/>
                <a:gd name="T48" fmla="*/ 0 w 54"/>
                <a:gd name="T49" fmla="*/ 0 h 134"/>
                <a:gd name="T50" fmla="*/ 0 w 54"/>
                <a:gd name="T51" fmla="*/ 0 h 134"/>
                <a:gd name="T52" fmla="*/ 0 w 54"/>
                <a:gd name="T53" fmla="*/ 0 h 134"/>
                <a:gd name="T54" fmla="*/ 0 w 54"/>
                <a:gd name="T55" fmla="*/ 0 h 134"/>
                <a:gd name="T56" fmla="*/ 0 w 54"/>
                <a:gd name="T57" fmla="*/ 0 h 134"/>
                <a:gd name="T58" fmla="*/ 0 w 54"/>
                <a:gd name="T59" fmla="*/ 0 h 134"/>
                <a:gd name="T60" fmla="*/ 0 w 54"/>
                <a:gd name="T61" fmla="*/ 0 h 134"/>
                <a:gd name="T62" fmla="*/ 0 w 54"/>
                <a:gd name="T63" fmla="*/ 0 h 134"/>
                <a:gd name="T64" fmla="*/ 0 w 54"/>
                <a:gd name="T65" fmla="*/ 0 h 1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"/>
                <a:gd name="T100" fmla="*/ 0 h 134"/>
                <a:gd name="T101" fmla="*/ 54 w 54"/>
                <a:gd name="T102" fmla="*/ 134 h 1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" h="134">
                  <a:moveTo>
                    <a:pt x="52" y="0"/>
                  </a:moveTo>
                  <a:lnTo>
                    <a:pt x="54" y="8"/>
                  </a:lnTo>
                  <a:lnTo>
                    <a:pt x="54" y="18"/>
                  </a:lnTo>
                  <a:lnTo>
                    <a:pt x="52" y="25"/>
                  </a:lnTo>
                  <a:lnTo>
                    <a:pt x="49" y="32"/>
                  </a:lnTo>
                  <a:lnTo>
                    <a:pt x="45" y="39"/>
                  </a:lnTo>
                  <a:lnTo>
                    <a:pt x="40" y="45"/>
                  </a:lnTo>
                  <a:lnTo>
                    <a:pt x="34" y="51"/>
                  </a:lnTo>
                  <a:lnTo>
                    <a:pt x="28" y="58"/>
                  </a:lnTo>
                  <a:lnTo>
                    <a:pt x="15" y="69"/>
                  </a:lnTo>
                  <a:lnTo>
                    <a:pt x="5" y="82"/>
                  </a:lnTo>
                  <a:lnTo>
                    <a:pt x="2" y="88"/>
                  </a:lnTo>
                  <a:lnTo>
                    <a:pt x="1" y="96"/>
                  </a:lnTo>
                  <a:lnTo>
                    <a:pt x="0" y="103"/>
                  </a:lnTo>
                  <a:lnTo>
                    <a:pt x="2" y="111"/>
                  </a:lnTo>
                  <a:lnTo>
                    <a:pt x="5" y="118"/>
                  </a:lnTo>
                  <a:lnTo>
                    <a:pt x="9" y="124"/>
                  </a:lnTo>
                  <a:lnTo>
                    <a:pt x="14" y="129"/>
                  </a:lnTo>
                  <a:lnTo>
                    <a:pt x="19" y="132"/>
                  </a:lnTo>
                  <a:lnTo>
                    <a:pt x="24" y="134"/>
                  </a:lnTo>
                  <a:lnTo>
                    <a:pt x="29" y="134"/>
                  </a:lnTo>
                  <a:lnTo>
                    <a:pt x="33" y="134"/>
                  </a:lnTo>
                  <a:lnTo>
                    <a:pt x="36" y="132"/>
                  </a:lnTo>
                  <a:lnTo>
                    <a:pt x="39" y="116"/>
                  </a:lnTo>
                  <a:lnTo>
                    <a:pt x="40" y="99"/>
                  </a:lnTo>
                  <a:lnTo>
                    <a:pt x="40" y="81"/>
                  </a:lnTo>
                  <a:lnTo>
                    <a:pt x="40" y="65"/>
                  </a:lnTo>
                  <a:lnTo>
                    <a:pt x="40" y="47"/>
                  </a:lnTo>
                  <a:lnTo>
                    <a:pt x="42" y="31"/>
                  </a:lnTo>
                  <a:lnTo>
                    <a:pt x="43" y="23"/>
                  </a:lnTo>
                  <a:lnTo>
                    <a:pt x="46" y="15"/>
                  </a:lnTo>
                  <a:lnTo>
                    <a:pt x="48" y="7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2" name="Freeform 750"/>
            <p:cNvSpPr>
              <a:spLocks/>
            </p:cNvSpPr>
            <p:nvPr/>
          </p:nvSpPr>
          <p:spPr bwMode="auto">
            <a:xfrm>
              <a:off x="2955" y="1556"/>
              <a:ext cx="7" cy="16"/>
            </a:xfrm>
            <a:custGeom>
              <a:avLst/>
              <a:gdLst>
                <a:gd name="T0" fmla="*/ 0 w 115"/>
                <a:gd name="T1" fmla="*/ 0 h 267"/>
                <a:gd name="T2" fmla="*/ 0 w 115"/>
                <a:gd name="T3" fmla="*/ 0 h 267"/>
                <a:gd name="T4" fmla="*/ 0 w 115"/>
                <a:gd name="T5" fmla="*/ 0 h 267"/>
                <a:gd name="T6" fmla="*/ 0 w 115"/>
                <a:gd name="T7" fmla="*/ 0 h 267"/>
                <a:gd name="T8" fmla="*/ 0 w 115"/>
                <a:gd name="T9" fmla="*/ 0 h 267"/>
                <a:gd name="T10" fmla="*/ 0 w 115"/>
                <a:gd name="T11" fmla="*/ 0 h 267"/>
                <a:gd name="T12" fmla="*/ 0 w 115"/>
                <a:gd name="T13" fmla="*/ 0 h 267"/>
                <a:gd name="T14" fmla="*/ 0 w 115"/>
                <a:gd name="T15" fmla="*/ 0 h 267"/>
                <a:gd name="T16" fmla="*/ 0 w 115"/>
                <a:gd name="T17" fmla="*/ 0 h 267"/>
                <a:gd name="T18" fmla="*/ 0 w 115"/>
                <a:gd name="T19" fmla="*/ 0 h 267"/>
                <a:gd name="T20" fmla="*/ 0 w 115"/>
                <a:gd name="T21" fmla="*/ 0 h 267"/>
                <a:gd name="T22" fmla="*/ 0 w 115"/>
                <a:gd name="T23" fmla="*/ 0 h 267"/>
                <a:gd name="T24" fmla="*/ 0 w 115"/>
                <a:gd name="T25" fmla="*/ 0 h 267"/>
                <a:gd name="T26" fmla="*/ 0 w 115"/>
                <a:gd name="T27" fmla="*/ 0 h 267"/>
                <a:gd name="T28" fmla="*/ 0 w 115"/>
                <a:gd name="T29" fmla="*/ 0 h 267"/>
                <a:gd name="T30" fmla="*/ 0 w 115"/>
                <a:gd name="T31" fmla="*/ 0 h 267"/>
                <a:gd name="T32" fmla="*/ 0 w 115"/>
                <a:gd name="T33" fmla="*/ 0 h 267"/>
                <a:gd name="T34" fmla="*/ 0 w 115"/>
                <a:gd name="T35" fmla="*/ 0 h 267"/>
                <a:gd name="T36" fmla="*/ 0 w 115"/>
                <a:gd name="T37" fmla="*/ 0 h 267"/>
                <a:gd name="T38" fmla="*/ 0 w 115"/>
                <a:gd name="T39" fmla="*/ 0 h 267"/>
                <a:gd name="T40" fmla="*/ 0 w 115"/>
                <a:gd name="T41" fmla="*/ 0 h 267"/>
                <a:gd name="T42" fmla="*/ 0 w 115"/>
                <a:gd name="T43" fmla="*/ 0 h 267"/>
                <a:gd name="T44" fmla="*/ 0 w 115"/>
                <a:gd name="T45" fmla="*/ 0 h 267"/>
                <a:gd name="T46" fmla="*/ 0 w 115"/>
                <a:gd name="T47" fmla="*/ 0 h 267"/>
                <a:gd name="T48" fmla="*/ 0 w 115"/>
                <a:gd name="T49" fmla="*/ 0 h 267"/>
                <a:gd name="T50" fmla="*/ 0 w 115"/>
                <a:gd name="T51" fmla="*/ 0 h 267"/>
                <a:gd name="T52" fmla="*/ 0 w 115"/>
                <a:gd name="T53" fmla="*/ 0 h 267"/>
                <a:gd name="T54" fmla="*/ 0 w 115"/>
                <a:gd name="T55" fmla="*/ 0 h 267"/>
                <a:gd name="T56" fmla="*/ 0 w 115"/>
                <a:gd name="T57" fmla="*/ 0 h 267"/>
                <a:gd name="T58" fmla="*/ 0 w 115"/>
                <a:gd name="T59" fmla="*/ 0 h 267"/>
                <a:gd name="T60" fmla="*/ 0 w 115"/>
                <a:gd name="T61" fmla="*/ 0 h 267"/>
                <a:gd name="T62" fmla="*/ 0 w 115"/>
                <a:gd name="T63" fmla="*/ 0 h 267"/>
                <a:gd name="T64" fmla="*/ 0 w 115"/>
                <a:gd name="T65" fmla="*/ 0 h 267"/>
                <a:gd name="T66" fmla="*/ 0 w 115"/>
                <a:gd name="T67" fmla="*/ 0 h 267"/>
                <a:gd name="T68" fmla="*/ 0 w 115"/>
                <a:gd name="T69" fmla="*/ 0 h 267"/>
                <a:gd name="T70" fmla="*/ 0 w 115"/>
                <a:gd name="T71" fmla="*/ 0 h 267"/>
                <a:gd name="T72" fmla="*/ 0 w 115"/>
                <a:gd name="T73" fmla="*/ 0 h 267"/>
                <a:gd name="T74" fmla="*/ 0 w 115"/>
                <a:gd name="T75" fmla="*/ 0 h 267"/>
                <a:gd name="T76" fmla="*/ 0 w 115"/>
                <a:gd name="T77" fmla="*/ 0 h 2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"/>
                <a:gd name="T118" fmla="*/ 0 h 267"/>
                <a:gd name="T119" fmla="*/ 115 w 115"/>
                <a:gd name="T120" fmla="*/ 267 h 2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" h="267">
                  <a:moveTo>
                    <a:pt x="115" y="0"/>
                  </a:moveTo>
                  <a:lnTo>
                    <a:pt x="94" y="32"/>
                  </a:lnTo>
                  <a:lnTo>
                    <a:pt x="71" y="63"/>
                  </a:lnTo>
                  <a:lnTo>
                    <a:pt x="49" y="94"/>
                  </a:lnTo>
                  <a:lnTo>
                    <a:pt x="30" y="125"/>
                  </a:lnTo>
                  <a:lnTo>
                    <a:pt x="22" y="140"/>
                  </a:lnTo>
                  <a:lnTo>
                    <a:pt x="15" y="156"/>
                  </a:lnTo>
                  <a:lnTo>
                    <a:pt x="8" y="173"/>
                  </a:lnTo>
                  <a:lnTo>
                    <a:pt x="4" y="190"/>
                  </a:lnTo>
                  <a:lnTo>
                    <a:pt x="1" y="208"/>
                  </a:lnTo>
                  <a:lnTo>
                    <a:pt x="0" y="226"/>
                  </a:lnTo>
                  <a:lnTo>
                    <a:pt x="0" y="235"/>
                  </a:lnTo>
                  <a:lnTo>
                    <a:pt x="1" y="246"/>
                  </a:lnTo>
                  <a:lnTo>
                    <a:pt x="2" y="256"/>
                  </a:lnTo>
                  <a:lnTo>
                    <a:pt x="4" y="266"/>
                  </a:lnTo>
                  <a:lnTo>
                    <a:pt x="5" y="267"/>
                  </a:lnTo>
                  <a:lnTo>
                    <a:pt x="8" y="267"/>
                  </a:lnTo>
                  <a:lnTo>
                    <a:pt x="13" y="266"/>
                  </a:lnTo>
                  <a:lnTo>
                    <a:pt x="18" y="264"/>
                  </a:lnTo>
                  <a:lnTo>
                    <a:pt x="23" y="261"/>
                  </a:lnTo>
                  <a:lnTo>
                    <a:pt x="28" y="257"/>
                  </a:lnTo>
                  <a:lnTo>
                    <a:pt x="31" y="254"/>
                  </a:lnTo>
                  <a:lnTo>
                    <a:pt x="32" y="249"/>
                  </a:lnTo>
                  <a:lnTo>
                    <a:pt x="30" y="231"/>
                  </a:lnTo>
                  <a:lnTo>
                    <a:pt x="29" y="213"/>
                  </a:lnTo>
                  <a:lnTo>
                    <a:pt x="30" y="195"/>
                  </a:lnTo>
                  <a:lnTo>
                    <a:pt x="31" y="178"/>
                  </a:lnTo>
                  <a:lnTo>
                    <a:pt x="33" y="162"/>
                  </a:lnTo>
                  <a:lnTo>
                    <a:pt x="36" y="145"/>
                  </a:lnTo>
                  <a:lnTo>
                    <a:pt x="39" y="130"/>
                  </a:lnTo>
                  <a:lnTo>
                    <a:pt x="44" y="114"/>
                  </a:lnTo>
                  <a:lnTo>
                    <a:pt x="49" y="99"/>
                  </a:lnTo>
                  <a:lnTo>
                    <a:pt x="57" y="84"/>
                  </a:lnTo>
                  <a:lnTo>
                    <a:pt x="64" y="69"/>
                  </a:lnTo>
                  <a:lnTo>
                    <a:pt x="72" y="55"/>
                  </a:lnTo>
                  <a:lnTo>
                    <a:pt x="81" y="42"/>
                  </a:lnTo>
                  <a:lnTo>
                    <a:pt x="91" y="27"/>
                  </a:lnTo>
                  <a:lnTo>
                    <a:pt x="103" y="14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3" name="Freeform 751"/>
            <p:cNvSpPr>
              <a:spLocks/>
            </p:cNvSpPr>
            <p:nvPr/>
          </p:nvSpPr>
          <p:spPr bwMode="auto">
            <a:xfrm>
              <a:off x="3004" y="1570"/>
              <a:ext cx="8" cy="11"/>
            </a:xfrm>
            <a:custGeom>
              <a:avLst/>
              <a:gdLst>
                <a:gd name="T0" fmla="*/ 0 w 132"/>
                <a:gd name="T1" fmla="*/ 0 h 167"/>
                <a:gd name="T2" fmla="*/ 0 w 132"/>
                <a:gd name="T3" fmla="*/ 0 h 167"/>
                <a:gd name="T4" fmla="*/ 0 w 132"/>
                <a:gd name="T5" fmla="*/ 0 h 167"/>
                <a:gd name="T6" fmla="*/ 0 w 132"/>
                <a:gd name="T7" fmla="*/ 0 h 167"/>
                <a:gd name="T8" fmla="*/ 0 w 132"/>
                <a:gd name="T9" fmla="*/ 0 h 167"/>
                <a:gd name="T10" fmla="*/ 0 w 132"/>
                <a:gd name="T11" fmla="*/ 0 h 167"/>
                <a:gd name="T12" fmla="*/ 0 w 132"/>
                <a:gd name="T13" fmla="*/ 0 h 167"/>
                <a:gd name="T14" fmla="*/ 0 w 132"/>
                <a:gd name="T15" fmla="*/ 0 h 167"/>
                <a:gd name="T16" fmla="*/ 0 w 132"/>
                <a:gd name="T17" fmla="*/ 0 h 167"/>
                <a:gd name="T18" fmla="*/ 0 w 132"/>
                <a:gd name="T19" fmla="*/ 0 h 167"/>
                <a:gd name="T20" fmla="*/ 0 w 132"/>
                <a:gd name="T21" fmla="*/ 0 h 167"/>
                <a:gd name="T22" fmla="*/ 0 w 132"/>
                <a:gd name="T23" fmla="*/ 0 h 167"/>
                <a:gd name="T24" fmla="*/ 0 w 132"/>
                <a:gd name="T25" fmla="*/ 0 h 167"/>
                <a:gd name="T26" fmla="*/ 0 w 132"/>
                <a:gd name="T27" fmla="*/ 0 h 167"/>
                <a:gd name="T28" fmla="*/ 0 w 132"/>
                <a:gd name="T29" fmla="*/ 0 h 167"/>
                <a:gd name="T30" fmla="*/ 0 w 132"/>
                <a:gd name="T31" fmla="*/ 0 h 167"/>
                <a:gd name="T32" fmla="*/ 0 w 132"/>
                <a:gd name="T33" fmla="*/ 0 h 167"/>
                <a:gd name="T34" fmla="*/ 0 w 132"/>
                <a:gd name="T35" fmla="*/ 0 h 167"/>
                <a:gd name="T36" fmla="*/ 0 w 132"/>
                <a:gd name="T37" fmla="*/ 0 h 167"/>
                <a:gd name="T38" fmla="*/ 0 w 132"/>
                <a:gd name="T39" fmla="*/ 0 h 167"/>
                <a:gd name="T40" fmla="*/ 0 w 132"/>
                <a:gd name="T41" fmla="*/ 0 h 167"/>
                <a:gd name="T42" fmla="*/ 0 w 132"/>
                <a:gd name="T43" fmla="*/ 0 h 167"/>
                <a:gd name="T44" fmla="*/ 0 w 132"/>
                <a:gd name="T45" fmla="*/ 0 h 167"/>
                <a:gd name="T46" fmla="*/ 0 w 132"/>
                <a:gd name="T47" fmla="*/ 0 h 167"/>
                <a:gd name="T48" fmla="*/ 0 w 132"/>
                <a:gd name="T49" fmla="*/ 0 h 167"/>
                <a:gd name="T50" fmla="*/ 0 w 132"/>
                <a:gd name="T51" fmla="*/ 0 h 167"/>
                <a:gd name="T52" fmla="*/ 0 w 132"/>
                <a:gd name="T53" fmla="*/ 0 h 167"/>
                <a:gd name="T54" fmla="*/ 0 w 132"/>
                <a:gd name="T55" fmla="*/ 0 h 167"/>
                <a:gd name="T56" fmla="*/ 0 w 132"/>
                <a:gd name="T57" fmla="*/ 0 h 167"/>
                <a:gd name="T58" fmla="*/ 0 w 132"/>
                <a:gd name="T59" fmla="*/ 0 h 167"/>
                <a:gd name="T60" fmla="*/ 0 w 132"/>
                <a:gd name="T61" fmla="*/ 0 h 167"/>
                <a:gd name="T62" fmla="*/ 0 w 132"/>
                <a:gd name="T63" fmla="*/ 0 h 167"/>
                <a:gd name="T64" fmla="*/ 0 w 132"/>
                <a:gd name="T65" fmla="*/ 0 h 167"/>
                <a:gd name="T66" fmla="*/ 0 w 132"/>
                <a:gd name="T67" fmla="*/ 0 h 167"/>
                <a:gd name="T68" fmla="*/ 0 w 132"/>
                <a:gd name="T69" fmla="*/ 0 h 167"/>
                <a:gd name="T70" fmla="*/ 0 w 132"/>
                <a:gd name="T71" fmla="*/ 0 h 167"/>
                <a:gd name="T72" fmla="*/ 0 w 132"/>
                <a:gd name="T73" fmla="*/ 0 h 167"/>
                <a:gd name="T74" fmla="*/ 0 w 132"/>
                <a:gd name="T75" fmla="*/ 0 h 167"/>
                <a:gd name="T76" fmla="*/ 0 w 132"/>
                <a:gd name="T77" fmla="*/ 0 h 167"/>
                <a:gd name="T78" fmla="*/ 0 w 132"/>
                <a:gd name="T79" fmla="*/ 0 h 167"/>
                <a:gd name="T80" fmla="*/ 0 w 132"/>
                <a:gd name="T81" fmla="*/ 0 h 167"/>
                <a:gd name="T82" fmla="*/ 0 w 132"/>
                <a:gd name="T83" fmla="*/ 0 h 167"/>
                <a:gd name="T84" fmla="*/ 0 w 132"/>
                <a:gd name="T85" fmla="*/ 0 h 167"/>
                <a:gd name="T86" fmla="*/ 0 w 132"/>
                <a:gd name="T87" fmla="*/ 0 h 167"/>
                <a:gd name="T88" fmla="*/ 0 w 132"/>
                <a:gd name="T89" fmla="*/ 0 h 167"/>
                <a:gd name="T90" fmla="*/ 0 w 132"/>
                <a:gd name="T91" fmla="*/ 0 h 167"/>
                <a:gd name="T92" fmla="*/ 0 w 132"/>
                <a:gd name="T93" fmla="*/ 0 h 167"/>
                <a:gd name="T94" fmla="*/ 0 w 132"/>
                <a:gd name="T95" fmla="*/ 0 h 167"/>
                <a:gd name="T96" fmla="*/ 0 w 132"/>
                <a:gd name="T97" fmla="*/ 0 h 167"/>
                <a:gd name="T98" fmla="*/ 0 w 132"/>
                <a:gd name="T99" fmla="*/ 0 h 167"/>
                <a:gd name="T100" fmla="*/ 0 w 132"/>
                <a:gd name="T101" fmla="*/ 0 h 1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2"/>
                <a:gd name="T154" fmla="*/ 0 h 167"/>
                <a:gd name="T155" fmla="*/ 132 w 132"/>
                <a:gd name="T156" fmla="*/ 167 h 16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2" h="167">
                  <a:moveTo>
                    <a:pt x="132" y="0"/>
                  </a:moveTo>
                  <a:lnTo>
                    <a:pt x="118" y="6"/>
                  </a:lnTo>
                  <a:lnTo>
                    <a:pt x="105" y="13"/>
                  </a:lnTo>
                  <a:lnTo>
                    <a:pt x="91" y="19"/>
                  </a:lnTo>
                  <a:lnTo>
                    <a:pt x="77" y="27"/>
                  </a:lnTo>
                  <a:lnTo>
                    <a:pt x="64" y="34"/>
                  </a:lnTo>
                  <a:lnTo>
                    <a:pt x="52" y="43"/>
                  </a:lnTo>
                  <a:lnTo>
                    <a:pt x="40" y="52"/>
                  </a:lnTo>
                  <a:lnTo>
                    <a:pt x="29" y="62"/>
                  </a:lnTo>
                  <a:lnTo>
                    <a:pt x="20" y="73"/>
                  </a:lnTo>
                  <a:lnTo>
                    <a:pt x="13" y="83"/>
                  </a:lnTo>
                  <a:lnTo>
                    <a:pt x="7" y="96"/>
                  </a:lnTo>
                  <a:lnTo>
                    <a:pt x="2" y="107"/>
                  </a:lnTo>
                  <a:lnTo>
                    <a:pt x="1" y="114"/>
                  </a:lnTo>
                  <a:lnTo>
                    <a:pt x="0" y="120"/>
                  </a:lnTo>
                  <a:lnTo>
                    <a:pt x="0" y="126"/>
                  </a:lnTo>
                  <a:lnTo>
                    <a:pt x="1" y="133"/>
                  </a:lnTo>
                  <a:lnTo>
                    <a:pt x="2" y="140"/>
                  </a:lnTo>
                  <a:lnTo>
                    <a:pt x="5" y="147"/>
                  </a:lnTo>
                  <a:lnTo>
                    <a:pt x="7" y="154"/>
                  </a:lnTo>
                  <a:lnTo>
                    <a:pt x="11" y="161"/>
                  </a:lnTo>
                  <a:lnTo>
                    <a:pt x="11" y="163"/>
                  </a:lnTo>
                  <a:lnTo>
                    <a:pt x="12" y="164"/>
                  </a:lnTo>
                  <a:lnTo>
                    <a:pt x="15" y="165"/>
                  </a:lnTo>
                  <a:lnTo>
                    <a:pt x="17" y="166"/>
                  </a:lnTo>
                  <a:lnTo>
                    <a:pt x="25" y="167"/>
                  </a:lnTo>
                  <a:lnTo>
                    <a:pt x="34" y="166"/>
                  </a:lnTo>
                  <a:lnTo>
                    <a:pt x="43" y="164"/>
                  </a:lnTo>
                  <a:lnTo>
                    <a:pt x="53" y="160"/>
                  </a:lnTo>
                  <a:lnTo>
                    <a:pt x="57" y="158"/>
                  </a:lnTo>
                  <a:lnTo>
                    <a:pt x="60" y="156"/>
                  </a:lnTo>
                  <a:lnTo>
                    <a:pt x="63" y="153"/>
                  </a:lnTo>
                  <a:lnTo>
                    <a:pt x="66" y="150"/>
                  </a:lnTo>
                  <a:lnTo>
                    <a:pt x="70" y="142"/>
                  </a:lnTo>
                  <a:lnTo>
                    <a:pt x="73" y="131"/>
                  </a:lnTo>
                  <a:lnTo>
                    <a:pt x="76" y="121"/>
                  </a:lnTo>
                  <a:lnTo>
                    <a:pt x="77" y="110"/>
                  </a:lnTo>
                  <a:lnTo>
                    <a:pt x="79" y="87"/>
                  </a:lnTo>
                  <a:lnTo>
                    <a:pt x="82" y="65"/>
                  </a:lnTo>
                  <a:lnTo>
                    <a:pt x="84" y="54"/>
                  </a:lnTo>
                  <a:lnTo>
                    <a:pt x="87" y="43"/>
                  </a:lnTo>
                  <a:lnTo>
                    <a:pt x="91" y="34"/>
                  </a:lnTo>
                  <a:lnTo>
                    <a:pt x="95" y="25"/>
                  </a:lnTo>
                  <a:lnTo>
                    <a:pt x="98" y="21"/>
                  </a:lnTo>
                  <a:lnTo>
                    <a:pt x="102" y="17"/>
                  </a:lnTo>
                  <a:lnTo>
                    <a:pt x="105" y="14"/>
                  </a:lnTo>
                  <a:lnTo>
                    <a:pt x="110" y="9"/>
                  </a:lnTo>
                  <a:lnTo>
                    <a:pt x="114" y="7"/>
                  </a:lnTo>
                  <a:lnTo>
                    <a:pt x="119" y="4"/>
                  </a:lnTo>
                  <a:lnTo>
                    <a:pt x="125" y="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4" name="Freeform 752"/>
            <p:cNvSpPr>
              <a:spLocks/>
            </p:cNvSpPr>
            <p:nvPr/>
          </p:nvSpPr>
          <p:spPr bwMode="auto">
            <a:xfrm>
              <a:off x="3050" y="1492"/>
              <a:ext cx="4" cy="9"/>
            </a:xfrm>
            <a:custGeom>
              <a:avLst/>
              <a:gdLst>
                <a:gd name="T0" fmla="*/ 0 w 73"/>
                <a:gd name="T1" fmla="*/ 0 h 145"/>
                <a:gd name="T2" fmla="*/ 0 w 73"/>
                <a:gd name="T3" fmla="*/ 0 h 145"/>
                <a:gd name="T4" fmla="*/ 0 w 73"/>
                <a:gd name="T5" fmla="*/ 0 h 145"/>
                <a:gd name="T6" fmla="*/ 0 w 73"/>
                <a:gd name="T7" fmla="*/ 0 h 145"/>
                <a:gd name="T8" fmla="*/ 0 w 73"/>
                <a:gd name="T9" fmla="*/ 0 h 145"/>
                <a:gd name="T10" fmla="*/ 0 w 73"/>
                <a:gd name="T11" fmla="*/ 0 h 145"/>
                <a:gd name="T12" fmla="*/ 0 w 73"/>
                <a:gd name="T13" fmla="*/ 0 h 145"/>
                <a:gd name="T14" fmla="*/ 0 w 73"/>
                <a:gd name="T15" fmla="*/ 0 h 145"/>
                <a:gd name="T16" fmla="*/ 0 w 73"/>
                <a:gd name="T17" fmla="*/ 0 h 145"/>
                <a:gd name="T18" fmla="*/ 0 w 73"/>
                <a:gd name="T19" fmla="*/ 0 h 145"/>
                <a:gd name="T20" fmla="*/ 0 w 73"/>
                <a:gd name="T21" fmla="*/ 0 h 145"/>
                <a:gd name="T22" fmla="*/ 0 w 73"/>
                <a:gd name="T23" fmla="*/ 0 h 145"/>
                <a:gd name="T24" fmla="*/ 0 w 73"/>
                <a:gd name="T25" fmla="*/ 0 h 145"/>
                <a:gd name="T26" fmla="*/ 0 w 73"/>
                <a:gd name="T27" fmla="*/ 0 h 145"/>
                <a:gd name="T28" fmla="*/ 0 w 73"/>
                <a:gd name="T29" fmla="*/ 0 h 145"/>
                <a:gd name="T30" fmla="*/ 0 w 73"/>
                <a:gd name="T31" fmla="*/ 0 h 145"/>
                <a:gd name="T32" fmla="*/ 0 w 73"/>
                <a:gd name="T33" fmla="*/ 0 h 145"/>
                <a:gd name="T34" fmla="*/ 0 w 73"/>
                <a:gd name="T35" fmla="*/ 0 h 145"/>
                <a:gd name="T36" fmla="*/ 0 w 73"/>
                <a:gd name="T37" fmla="*/ 0 h 145"/>
                <a:gd name="T38" fmla="*/ 0 w 73"/>
                <a:gd name="T39" fmla="*/ 0 h 145"/>
                <a:gd name="T40" fmla="*/ 0 w 73"/>
                <a:gd name="T41" fmla="*/ 0 h 145"/>
                <a:gd name="T42" fmla="*/ 0 w 73"/>
                <a:gd name="T43" fmla="*/ 0 h 145"/>
                <a:gd name="T44" fmla="*/ 0 w 73"/>
                <a:gd name="T45" fmla="*/ 0 h 145"/>
                <a:gd name="T46" fmla="*/ 0 w 73"/>
                <a:gd name="T47" fmla="*/ 0 h 145"/>
                <a:gd name="T48" fmla="*/ 0 w 73"/>
                <a:gd name="T49" fmla="*/ 0 h 145"/>
                <a:gd name="T50" fmla="*/ 0 w 73"/>
                <a:gd name="T51" fmla="*/ 0 h 145"/>
                <a:gd name="T52" fmla="*/ 0 w 73"/>
                <a:gd name="T53" fmla="*/ 0 h 145"/>
                <a:gd name="T54" fmla="*/ 0 w 73"/>
                <a:gd name="T55" fmla="*/ 0 h 145"/>
                <a:gd name="T56" fmla="*/ 0 w 73"/>
                <a:gd name="T57" fmla="*/ 0 h 145"/>
                <a:gd name="T58" fmla="*/ 0 w 73"/>
                <a:gd name="T59" fmla="*/ 0 h 145"/>
                <a:gd name="T60" fmla="*/ 0 w 73"/>
                <a:gd name="T61" fmla="*/ 0 h 145"/>
                <a:gd name="T62" fmla="*/ 0 w 73"/>
                <a:gd name="T63" fmla="*/ 0 h 145"/>
                <a:gd name="T64" fmla="*/ 0 w 73"/>
                <a:gd name="T65" fmla="*/ 0 h 145"/>
                <a:gd name="T66" fmla="*/ 0 w 73"/>
                <a:gd name="T67" fmla="*/ 0 h 145"/>
                <a:gd name="T68" fmla="*/ 0 w 73"/>
                <a:gd name="T69" fmla="*/ 0 h 145"/>
                <a:gd name="T70" fmla="*/ 0 w 73"/>
                <a:gd name="T71" fmla="*/ 0 h 145"/>
                <a:gd name="T72" fmla="*/ 0 w 73"/>
                <a:gd name="T73" fmla="*/ 0 h 145"/>
                <a:gd name="T74" fmla="*/ 0 w 73"/>
                <a:gd name="T75" fmla="*/ 0 h 145"/>
                <a:gd name="T76" fmla="*/ 0 w 73"/>
                <a:gd name="T77" fmla="*/ 0 h 145"/>
                <a:gd name="T78" fmla="*/ 0 w 73"/>
                <a:gd name="T79" fmla="*/ 0 h 145"/>
                <a:gd name="T80" fmla="*/ 0 w 73"/>
                <a:gd name="T81" fmla="*/ 0 h 145"/>
                <a:gd name="T82" fmla="*/ 0 w 73"/>
                <a:gd name="T83" fmla="*/ 0 h 145"/>
                <a:gd name="T84" fmla="*/ 0 w 73"/>
                <a:gd name="T85" fmla="*/ 0 h 145"/>
                <a:gd name="T86" fmla="*/ 0 w 73"/>
                <a:gd name="T87" fmla="*/ 0 h 145"/>
                <a:gd name="T88" fmla="*/ 0 w 73"/>
                <a:gd name="T89" fmla="*/ 0 h 14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"/>
                <a:gd name="T136" fmla="*/ 0 h 145"/>
                <a:gd name="T137" fmla="*/ 73 w 73"/>
                <a:gd name="T138" fmla="*/ 145 h 14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" h="145">
                  <a:moveTo>
                    <a:pt x="71" y="0"/>
                  </a:moveTo>
                  <a:lnTo>
                    <a:pt x="70" y="7"/>
                  </a:lnTo>
                  <a:lnTo>
                    <a:pt x="69" y="12"/>
                  </a:lnTo>
                  <a:lnTo>
                    <a:pt x="67" y="15"/>
                  </a:lnTo>
                  <a:lnTo>
                    <a:pt x="65" y="19"/>
                  </a:lnTo>
                  <a:lnTo>
                    <a:pt x="62" y="21"/>
                  </a:lnTo>
                  <a:lnTo>
                    <a:pt x="58" y="23"/>
                  </a:lnTo>
                  <a:lnTo>
                    <a:pt x="54" y="24"/>
                  </a:lnTo>
                  <a:lnTo>
                    <a:pt x="51" y="26"/>
                  </a:lnTo>
                  <a:lnTo>
                    <a:pt x="41" y="27"/>
                  </a:lnTo>
                  <a:lnTo>
                    <a:pt x="33" y="29"/>
                  </a:lnTo>
                  <a:lnTo>
                    <a:pt x="26" y="31"/>
                  </a:lnTo>
                  <a:lnTo>
                    <a:pt x="21" y="34"/>
                  </a:lnTo>
                  <a:lnTo>
                    <a:pt x="16" y="39"/>
                  </a:lnTo>
                  <a:lnTo>
                    <a:pt x="12" y="46"/>
                  </a:lnTo>
                  <a:lnTo>
                    <a:pt x="9" y="52"/>
                  </a:lnTo>
                  <a:lnTo>
                    <a:pt x="6" y="58"/>
                  </a:lnTo>
                  <a:lnTo>
                    <a:pt x="3" y="64"/>
                  </a:lnTo>
                  <a:lnTo>
                    <a:pt x="2" y="71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100"/>
                  </a:lnTo>
                  <a:lnTo>
                    <a:pt x="0" y="115"/>
                  </a:lnTo>
                  <a:lnTo>
                    <a:pt x="2" y="130"/>
                  </a:lnTo>
                  <a:lnTo>
                    <a:pt x="5" y="145"/>
                  </a:lnTo>
                  <a:lnTo>
                    <a:pt x="3" y="139"/>
                  </a:lnTo>
                  <a:lnTo>
                    <a:pt x="3" y="134"/>
                  </a:lnTo>
                  <a:lnTo>
                    <a:pt x="3" y="129"/>
                  </a:lnTo>
                  <a:lnTo>
                    <a:pt x="5" y="123"/>
                  </a:lnTo>
                  <a:lnTo>
                    <a:pt x="8" y="114"/>
                  </a:lnTo>
                  <a:lnTo>
                    <a:pt x="13" y="106"/>
                  </a:lnTo>
                  <a:lnTo>
                    <a:pt x="18" y="98"/>
                  </a:lnTo>
                  <a:lnTo>
                    <a:pt x="25" y="90"/>
                  </a:lnTo>
                  <a:lnTo>
                    <a:pt x="32" y="82"/>
                  </a:lnTo>
                  <a:lnTo>
                    <a:pt x="39" y="75"/>
                  </a:lnTo>
                  <a:lnTo>
                    <a:pt x="48" y="67"/>
                  </a:lnTo>
                  <a:lnTo>
                    <a:pt x="55" y="60"/>
                  </a:lnTo>
                  <a:lnTo>
                    <a:pt x="61" y="52"/>
                  </a:lnTo>
                  <a:lnTo>
                    <a:pt x="66" y="42"/>
                  </a:lnTo>
                  <a:lnTo>
                    <a:pt x="70" y="33"/>
                  </a:lnTo>
                  <a:lnTo>
                    <a:pt x="72" y="24"/>
                  </a:lnTo>
                  <a:lnTo>
                    <a:pt x="73" y="18"/>
                  </a:lnTo>
                  <a:lnTo>
                    <a:pt x="73" y="13"/>
                  </a:lnTo>
                  <a:lnTo>
                    <a:pt x="72" y="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5" name="Freeform 753"/>
            <p:cNvSpPr>
              <a:spLocks/>
            </p:cNvSpPr>
            <p:nvPr/>
          </p:nvSpPr>
          <p:spPr bwMode="auto">
            <a:xfrm>
              <a:off x="3003" y="1510"/>
              <a:ext cx="10" cy="18"/>
            </a:xfrm>
            <a:custGeom>
              <a:avLst/>
              <a:gdLst>
                <a:gd name="T0" fmla="*/ 0 w 156"/>
                <a:gd name="T1" fmla="*/ 0 h 294"/>
                <a:gd name="T2" fmla="*/ 0 w 156"/>
                <a:gd name="T3" fmla="*/ 0 h 294"/>
                <a:gd name="T4" fmla="*/ 0 w 156"/>
                <a:gd name="T5" fmla="*/ 0 h 294"/>
                <a:gd name="T6" fmla="*/ 0 w 156"/>
                <a:gd name="T7" fmla="*/ 0 h 294"/>
                <a:gd name="T8" fmla="*/ 0 w 156"/>
                <a:gd name="T9" fmla="*/ 0 h 294"/>
                <a:gd name="T10" fmla="*/ 0 w 156"/>
                <a:gd name="T11" fmla="*/ 0 h 294"/>
                <a:gd name="T12" fmla="*/ 0 w 156"/>
                <a:gd name="T13" fmla="*/ 0 h 294"/>
                <a:gd name="T14" fmla="*/ 0 w 156"/>
                <a:gd name="T15" fmla="*/ 0 h 294"/>
                <a:gd name="T16" fmla="*/ 0 w 156"/>
                <a:gd name="T17" fmla="*/ 0 h 294"/>
                <a:gd name="T18" fmla="*/ 0 w 156"/>
                <a:gd name="T19" fmla="*/ 0 h 294"/>
                <a:gd name="T20" fmla="*/ 0 w 156"/>
                <a:gd name="T21" fmla="*/ 0 h 294"/>
                <a:gd name="T22" fmla="*/ 0 w 156"/>
                <a:gd name="T23" fmla="*/ 0 h 294"/>
                <a:gd name="T24" fmla="*/ 0 w 156"/>
                <a:gd name="T25" fmla="*/ 0 h 294"/>
                <a:gd name="T26" fmla="*/ 0 w 156"/>
                <a:gd name="T27" fmla="*/ 0 h 294"/>
                <a:gd name="T28" fmla="*/ 0 w 156"/>
                <a:gd name="T29" fmla="*/ 0 h 294"/>
                <a:gd name="T30" fmla="*/ 0 w 156"/>
                <a:gd name="T31" fmla="*/ 0 h 294"/>
                <a:gd name="T32" fmla="*/ 0 w 156"/>
                <a:gd name="T33" fmla="*/ 0 h 294"/>
                <a:gd name="T34" fmla="*/ 0 w 156"/>
                <a:gd name="T35" fmla="*/ 0 h 294"/>
                <a:gd name="T36" fmla="*/ 0 w 156"/>
                <a:gd name="T37" fmla="*/ 0 h 294"/>
                <a:gd name="T38" fmla="*/ 0 w 156"/>
                <a:gd name="T39" fmla="*/ 0 h 294"/>
                <a:gd name="T40" fmla="*/ 0 w 156"/>
                <a:gd name="T41" fmla="*/ 0 h 294"/>
                <a:gd name="T42" fmla="*/ 0 w 156"/>
                <a:gd name="T43" fmla="*/ 0 h 294"/>
                <a:gd name="T44" fmla="*/ 0 w 156"/>
                <a:gd name="T45" fmla="*/ 0 h 294"/>
                <a:gd name="T46" fmla="*/ 0 w 156"/>
                <a:gd name="T47" fmla="*/ 0 h 294"/>
                <a:gd name="T48" fmla="*/ 0 w 156"/>
                <a:gd name="T49" fmla="*/ 0 h 294"/>
                <a:gd name="T50" fmla="*/ 0 w 156"/>
                <a:gd name="T51" fmla="*/ 0 h 294"/>
                <a:gd name="T52" fmla="*/ 0 w 156"/>
                <a:gd name="T53" fmla="*/ 0 h 294"/>
                <a:gd name="T54" fmla="*/ 0 w 156"/>
                <a:gd name="T55" fmla="*/ 0 h 294"/>
                <a:gd name="T56" fmla="*/ 0 w 156"/>
                <a:gd name="T57" fmla="*/ 0 h 294"/>
                <a:gd name="T58" fmla="*/ 0 w 156"/>
                <a:gd name="T59" fmla="*/ 0 h 294"/>
                <a:gd name="T60" fmla="*/ 0 w 156"/>
                <a:gd name="T61" fmla="*/ 0 h 294"/>
                <a:gd name="T62" fmla="*/ 0 w 156"/>
                <a:gd name="T63" fmla="*/ 0 h 294"/>
                <a:gd name="T64" fmla="*/ 0 w 156"/>
                <a:gd name="T65" fmla="*/ 0 h 294"/>
                <a:gd name="T66" fmla="*/ 0 w 156"/>
                <a:gd name="T67" fmla="*/ 0 h 294"/>
                <a:gd name="T68" fmla="*/ 0 w 156"/>
                <a:gd name="T69" fmla="*/ 0 h 294"/>
                <a:gd name="T70" fmla="*/ 0 w 156"/>
                <a:gd name="T71" fmla="*/ 0 h 294"/>
                <a:gd name="T72" fmla="*/ 0 w 156"/>
                <a:gd name="T73" fmla="*/ 0 h 294"/>
                <a:gd name="T74" fmla="*/ 0 w 156"/>
                <a:gd name="T75" fmla="*/ 0 h 294"/>
                <a:gd name="T76" fmla="*/ 0 w 156"/>
                <a:gd name="T77" fmla="*/ 0 h 294"/>
                <a:gd name="T78" fmla="*/ 0 w 156"/>
                <a:gd name="T79" fmla="*/ 0 h 294"/>
                <a:gd name="T80" fmla="*/ 0 w 156"/>
                <a:gd name="T81" fmla="*/ 0 h 294"/>
                <a:gd name="T82" fmla="*/ 0 w 156"/>
                <a:gd name="T83" fmla="*/ 0 h 294"/>
                <a:gd name="T84" fmla="*/ 0 w 156"/>
                <a:gd name="T85" fmla="*/ 0 h 294"/>
                <a:gd name="T86" fmla="*/ 0 w 156"/>
                <a:gd name="T87" fmla="*/ 0 h 294"/>
                <a:gd name="T88" fmla="*/ 0 w 156"/>
                <a:gd name="T89" fmla="*/ 0 h 2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6"/>
                <a:gd name="T136" fmla="*/ 0 h 294"/>
                <a:gd name="T137" fmla="*/ 156 w 156"/>
                <a:gd name="T138" fmla="*/ 294 h 29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6" h="294">
                  <a:moveTo>
                    <a:pt x="156" y="0"/>
                  </a:moveTo>
                  <a:lnTo>
                    <a:pt x="144" y="18"/>
                  </a:lnTo>
                  <a:lnTo>
                    <a:pt x="130" y="34"/>
                  </a:lnTo>
                  <a:lnTo>
                    <a:pt x="116" y="50"/>
                  </a:lnTo>
                  <a:lnTo>
                    <a:pt x="102" y="67"/>
                  </a:lnTo>
                  <a:lnTo>
                    <a:pt x="87" y="83"/>
                  </a:lnTo>
                  <a:lnTo>
                    <a:pt x="73" y="100"/>
                  </a:lnTo>
                  <a:lnTo>
                    <a:pt x="59" y="118"/>
                  </a:lnTo>
                  <a:lnTo>
                    <a:pt x="45" y="135"/>
                  </a:lnTo>
                  <a:lnTo>
                    <a:pt x="33" y="153"/>
                  </a:lnTo>
                  <a:lnTo>
                    <a:pt x="23" y="171"/>
                  </a:lnTo>
                  <a:lnTo>
                    <a:pt x="18" y="180"/>
                  </a:lnTo>
                  <a:lnTo>
                    <a:pt x="14" y="190"/>
                  </a:lnTo>
                  <a:lnTo>
                    <a:pt x="11" y="200"/>
                  </a:lnTo>
                  <a:lnTo>
                    <a:pt x="7" y="209"/>
                  </a:lnTo>
                  <a:lnTo>
                    <a:pt x="4" y="219"/>
                  </a:lnTo>
                  <a:lnTo>
                    <a:pt x="2" y="230"/>
                  </a:lnTo>
                  <a:lnTo>
                    <a:pt x="1" y="240"/>
                  </a:lnTo>
                  <a:lnTo>
                    <a:pt x="0" y="250"/>
                  </a:lnTo>
                  <a:lnTo>
                    <a:pt x="0" y="261"/>
                  </a:lnTo>
                  <a:lnTo>
                    <a:pt x="1" y="272"/>
                  </a:lnTo>
                  <a:lnTo>
                    <a:pt x="3" y="283"/>
                  </a:lnTo>
                  <a:lnTo>
                    <a:pt x="6" y="294"/>
                  </a:lnTo>
                  <a:lnTo>
                    <a:pt x="18" y="290"/>
                  </a:lnTo>
                  <a:lnTo>
                    <a:pt x="28" y="285"/>
                  </a:lnTo>
                  <a:lnTo>
                    <a:pt x="37" y="280"/>
                  </a:lnTo>
                  <a:lnTo>
                    <a:pt x="46" y="274"/>
                  </a:lnTo>
                  <a:lnTo>
                    <a:pt x="54" y="267"/>
                  </a:lnTo>
                  <a:lnTo>
                    <a:pt x="61" y="260"/>
                  </a:lnTo>
                  <a:lnTo>
                    <a:pt x="68" y="252"/>
                  </a:lnTo>
                  <a:lnTo>
                    <a:pt x="73" y="244"/>
                  </a:lnTo>
                  <a:lnTo>
                    <a:pt x="78" y="236"/>
                  </a:lnTo>
                  <a:lnTo>
                    <a:pt x="82" y="226"/>
                  </a:lnTo>
                  <a:lnTo>
                    <a:pt x="86" y="217"/>
                  </a:lnTo>
                  <a:lnTo>
                    <a:pt x="90" y="207"/>
                  </a:lnTo>
                  <a:lnTo>
                    <a:pt x="97" y="188"/>
                  </a:lnTo>
                  <a:lnTo>
                    <a:pt x="102" y="166"/>
                  </a:lnTo>
                  <a:lnTo>
                    <a:pt x="110" y="122"/>
                  </a:lnTo>
                  <a:lnTo>
                    <a:pt x="120" y="78"/>
                  </a:lnTo>
                  <a:lnTo>
                    <a:pt x="126" y="57"/>
                  </a:lnTo>
                  <a:lnTo>
                    <a:pt x="134" y="37"/>
                  </a:lnTo>
                  <a:lnTo>
                    <a:pt x="139" y="28"/>
                  </a:lnTo>
                  <a:lnTo>
                    <a:pt x="144" y="19"/>
                  </a:lnTo>
                  <a:lnTo>
                    <a:pt x="149" y="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6" name="Freeform 754"/>
            <p:cNvSpPr>
              <a:spLocks/>
            </p:cNvSpPr>
            <p:nvPr/>
          </p:nvSpPr>
          <p:spPr bwMode="auto">
            <a:xfrm>
              <a:off x="2981" y="1483"/>
              <a:ext cx="16" cy="18"/>
            </a:xfrm>
            <a:custGeom>
              <a:avLst/>
              <a:gdLst>
                <a:gd name="T0" fmla="*/ 0 w 260"/>
                <a:gd name="T1" fmla="*/ 0 h 294"/>
                <a:gd name="T2" fmla="*/ 0 w 260"/>
                <a:gd name="T3" fmla="*/ 0 h 294"/>
                <a:gd name="T4" fmla="*/ 0 w 260"/>
                <a:gd name="T5" fmla="*/ 0 h 294"/>
                <a:gd name="T6" fmla="*/ 0 w 260"/>
                <a:gd name="T7" fmla="*/ 0 h 294"/>
                <a:gd name="T8" fmla="*/ 0 w 260"/>
                <a:gd name="T9" fmla="*/ 0 h 294"/>
                <a:gd name="T10" fmla="*/ 0 w 260"/>
                <a:gd name="T11" fmla="*/ 0 h 294"/>
                <a:gd name="T12" fmla="*/ 0 w 260"/>
                <a:gd name="T13" fmla="*/ 0 h 294"/>
                <a:gd name="T14" fmla="*/ 0 w 260"/>
                <a:gd name="T15" fmla="*/ 0 h 294"/>
                <a:gd name="T16" fmla="*/ 0 w 260"/>
                <a:gd name="T17" fmla="*/ 0 h 294"/>
                <a:gd name="T18" fmla="*/ 0 w 260"/>
                <a:gd name="T19" fmla="*/ 0 h 294"/>
                <a:gd name="T20" fmla="*/ 0 w 260"/>
                <a:gd name="T21" fmla="*/ 0 h 294"/>
                <a:gd name="T22" fmla="*/ 0 w 260"/>
                <a:gd name="T23" fmla="*/ 0 h 294"/>
                <a:gd name="T24" fmla="*/ 0 w 260"/>
                <a:gd name="T25" fmla="*/ 0 h 294"/>
                <a:gd name="T26" fmla="*/ 0 w 260"/>
                <a:gd name="T27" fmla="*/ 0 h 294"/>
                <a:gd name="T28" fmla="*/ 0 w 260"/>
                <a:gd name="T29" fmla="*/ 0 h 294"/>
                <a:gd name="T30" fmla="*/ 0 w 260"/>
                <a:gd name="T31" fmla="*/ 0 h 294"/>
                <a:gd name="T32" fmla="*/ 0 w 260"/>
                <a:gd name="T33" fmla="*/ 0 h 294"/>
                <a:gd name="T34" fmla="*/ 0 w 260"/>
                <a:gd name="T35" fmla="*/ 0 h 294"/>
                <a:gd name="T36" fmla="*/ 0 w 260"/>
                <a:gd name="T37" fmla="*/ 0 h 294"/>
                <a:gd name="T38" fmla="*/ 0 w 260"/>
                <a:gd name="T39" fmla="*/ 0 h 294"/>
                <a:gd name="T40" fmla="*/ 0 w 260"/>
                <a:gd name="T41" fmla="*/ 0 h 294"/>
                <a:gd name="T42" fmla="*/ 0 w 260"/>
                <a:gd name="T43" fmla="*/ 0 h 294"/>
                <a:gd name="T44" fmla="*/ 0 w 260"/>
                <a:gd name="T45" fmla="*/ 0 h 294"/>
                <a:gd name="T46" fmla="*/ 0 w 260"/>
                <a:gd name="T47" fmla="*/ 0 h 294"/>
                <a:gd name="T48" fmla="*/ 0 w 260"/>
                <a:gd name="T49" fmla="*/ 0 h 294"/>
                <a:gd name="T50" fmla="*/ 0 w 260"/>
                <a:gd name="T51" fmla="*/ 0 h 294"/>
                <a:gd name="T52" fmla="*/ 0 w 260"/>
                <a:gd name="T53" fmla="*/ 0 h 294"/>
                <a:gd name="T54" fmla="*/ 0 w 260"/>
                <a:gd name="T55" fmla="*/ 0 h 294"/>
                <a:gd name="T56" fmla="*/ 0 w 260"/>
                <a:gd name="T57" fmla="*/ 0 h 294"/>
                <a:gd name="T58" fmla="*/ 0 w 260"/>
                <a:gd name="T59" fmla="*/ 0 h 294"/>
                <a:gd name="T60" fmla="*/ 0 w 260"/>
                <a:gd name="T61" fmla="*/ 0 h 294"/>
                <a:gd name="T62" fmla="*/ 0 w 260"/>
                <a:gd name="T63" fmla="*/ 0 h 294"/>
                <a:gd name="T64" fmla="*/ 0 w 260"/>
                <a:gd name="T65" fmla="*/ 0 h 294"/>
                <a:gd name="T66" fmla="*/ 0 w 260"/>
                <a:gd name="T67" fmla="*/ 0 h 294"/>
                <a:gd name="T68" fmla="*/ 0 w 260"/>
                <a:gd name="T69" fmla="*/ 0 h 294"/>
                <a:gd name="T70" fmla="*/ 0 w 260"/>
                <a:gd name="T71" fmla="*/ 0 h 294"/>
                <a:gd name="T72" fmla="*/ 0 w 260"/>
                <a:gd name="T73" fmla="*/ 0 h 294"/>
                <a:gd name="T74" fmla="*/ 0 w 260"/>
                <a:gd name="T75" fmla="*/ 0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0"/>
                <a:gd name="T115" fmla="*/ 0 h 294"/>
                <a:gd name="T116" fmla="*/ 260 w 26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0" h="294">
                  <a:moveTo>
                    <a:pt x="260" y="0"/>
                  </a:moveTo>
                  <a:lnTo>
                    <a:pt x="249" y="22"/>
                  </a:lnTo>
                  <a:lnTo>
                    <a:pt x="235" y="43"/>
                  </a:lnTo>
                  <a:lnTo>
                    <a:pt x="220" y="63"/>
                  </a:lnTo>
                  <a:lnTo>
                    <a:pt x="205" y="82"/>
                  </a:lnTo>
                  <a:lnTo>
                    <a:pt x="188" y="100"/>
                  </a:lnTo>
                  <a:lnTo>
                    <a:pt x="172" y="118"/>
                  </a:lnTo>
                  <a:lnTo>
                    <a:pt x="154" y="134"/>
                  </a:lnTo>
                  <a:lnTo>
                    <a:pt x="137" y="152"/>
                  </a:lnTo>
                  <a:lnTo>
                    <a:pt x="100" y="184"/>
                  </a:lnTo>
                  <a:lnTo>
                    <a:pt x="65" y="218"/>
                  </a:lnTo>
                  <a:lnTo>
                    <a:pt x="48" y="236"/>
                  </a:lnTo>
                  <a:lnTo>
                    <a:pt x="31" y="254"/>
                  </a:lnTo>
                  <a:lnTo>
                    <a:pt x="15" y="273"/>
                  </a:lnTo>
                  <a:lnTo>
                    <a:pt x="0" y="294"/>
                  </a:lnTo>
                  <a:lnTo>
                    <a:pt x="11" y="293"/>
                  </a:lnTo>
                  <a:lnTo>
                    <a:pt x="22" y="292"/>
                  </a:lnTo>
                  <a:lnTo>
                    <a:pt x="32" y="290"/>
                  </a:lnTo>
                  <a:lnTo>
                    <a:pt x="42" y="286"/>
                  </a:lnTo>
                  <a:lnTo>
                    <a:pt x="51" y="283"/>
                  </a:lnTo>
                  <a:lnTo>
                    <a:pt x="60" y="278"/>
                  </a:lnTo>
                  <a:lnTo>
                    <a:pt x="68" y="272"/>
                  </a:lnTo>
                  <a:lnTo>
                    <a:pt x="76" y="266"/>
                  </a:lnTo>
                  <a:lnTo>
                    <a:pt x="84" y="259"/>
                  </a:lnTo>
                  <a:lnTo>
                    <a:pt x="92" y="252"/>
                  </a:lnTo>
                  <a:lnTo>
                    <a:pt x="99" y="245"/>
                  </a:lnTo>
                  <a:lnTo>
                    <a:pt x="106" y="237"/>
                  </a:lnTo>
                  <a:lnTo>
                    <a:pt x="120" y="219"/>
                  </a:lnTo>
                  <a:lnTo>
                    <a:pt x="133" y="201"/>
                  </a:lnTo>
                  <a:lnTo>
                    <a:pt x="157" y="163"/>
                  </a:lnTo>
                  <a:lnTo>
                    <a:pt x="183" y="126"/>
                  </a:lnTo>
                  <a:lnTo>
                    <a:pt x="196" y="109"/>
                  </a:lnTo>
                  <a:lnTo>
                    <a:pt x="212" y="92"/>
                  </a:lnTo>
                  <a:lnTo>
                    <a:pt x="219" y="85"/>
                  </a:lnTo>
                  <a:lnTo>
                    <a:pt x="227" y="79"/>
                  </a:lnTo>
                  <a:lnTo>
                    <a:pt x="235" y="73"/>
                  </a:lnTo>
                  <a:lnTo>
                    <a:pt x="244" y="67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7" name="Freeform 755"/>
            <p:cNvSpPr>
              <a:spLocks/>
            </p:cNvSpPr>
            <p:nvPr/>
          </p:nvSpPr>
          <p:spPr bwMode="auto">
            <a:xfrm>
              <a:off x="2938" y="1470"/>
              <a:ext cx="12" cy="23"/>
            </a:xfrm>
            <a:custGeom>
              <a:avLst/>
              <a:gdLst>
                <a:gd name="T0" fmla="*/ 0 w 203"/>
                <a:gd name="T1" fmla="*/ 0 h 371"/>
                <a:gd name="T2" fmla="*/ 0 w 203"/>
                <a:gd name="T3" fmla="*/ 0 h 371"/>
                <a:gd name="T4" fmla="*/ 0 w 203"/>
                <a:gd name="T5" fmla="*/ 0 h 371"/>
                <a:gd name="T6" fmla="*/ 0 w 203"/>
                <a:gd name="T7" fmla="*/ 0 h 371"/>
                <a:gd name="T8" fmla="*/ 0 w 203"/>
                <a:gd name="T9" fmla="*/ 0 h 371"/>
                <a:gd name="T10" fmla="*/ 0 w 203"/>
                <a:gd name="T11" fmla="*/ 0 h 371"/>
                <a:gd name="T12" fmla="*/ 0 w 203"/>
                <a:gd name="T13" fmla="*/ 0 h 371"/>
                <a:gd name="T14" fmla="*/ 0 w 203"/>
                <a:gd name="T15" fmla="*/ 0 h 371"/>
                <a:gd name="T16" fmla="*/ 0 w 203"/>
                <a:gd name="T17" fmla="*/ 0 h 371"/>
                <a:gd name="T18" fmla="*/ 0 w 203"/>
                <a:gd name="T19" fmla="*/ 0 h 371"/>
                <a:gd name="T20" fmla="*/ 0 w 203"/>
                <a:gd name="T21" fmla="*/ 0 h 371"/>
                <a:gd name="T22" fmla="*/ 0 w 203"/>
                <a:gd name="T23" fmla="*/ 0 h 371"/>
                <a:gd name="T24" fmla="*/ 0 w 203"/>
                <a:gd name="T25" fmla="*/ 0 h 371"/>
                <a:gd name="T26" fmla="*/ 0 w 203"/>
                <a:gd name="T27" fmla="*/ 0 h 371"/>
                <a:gd name="T28" fmla="*/ 0 w 203"/>
                <a:gd name="T29" fmla="*/ 0 h 371"/>
                <a:gd name="T30" fmla="*/ 0 w 203"/>
                <a:gd name="T31" fmla="*/ 0 h 371"/>
                <a:gd name="T32" fmla="*/ 0 w 203"/>
                <a:gd name="T33" fmla="*/ 0 h 371"/>
                <a:gd name="T34" fmla="*/ 0 w 203"/>
                <a:gd name="T35" fmla="*/ 0 h 371"/>
                <a:gd name="T36" fmla="*/ 0 w 203"/>
                <a:gd name="T37" fmla="*/ 0 h 371"/>
                <a:gd name="T38" fmla="*/ 0 w 203"/>
                <a:gd name="T39" fmla="*/ 0 h 371"/>
                <a:gd name="T40" fmla="*/ 0 w 203"/>
                <a:gd name="T41" fmla="*/ 0 h 371"/>
                <a:gd name="T42" fmla="*/ 0 w 203"/>
                <a:gd name="T43" fmla="*/ 0 h 371"/>
                <a:gd name="T44" fmla="*/ 0 w 203"/>
                <a:gd name="T45" fmla="*/ 0 h 371"/>
                <a:gd name="T46" fmla="*/ 0 w 203"/>
                <a:gd name="T47" fmla="*/ 0 h 371"/>
                <a:gd name="T48" fmla="*/ 0 w 203"/>
                <a:gd name="T49" fmla="*/ 0 h 371"/>
                <a:gd name="T50" fmla="*/ 0 w 203"/>
                <a:gd name="T51" fmla="*/ 0 h 371"/>
                <a:gd name="T52" fmla="*/ 0 w 203"/>
                <a:gd name="T53" fmla="*/ 0 h 371"/>
                <a:gd name="T54" fmla="*/ 0 w 203"/>
                <a:gd name="T55" fmla="*/ 0 h 371"/>
                <a:gd name="T56" fmla="*/ 0 w 203"/>
                <a:gd name="T57" fmla="*/ 0 h 371"/>
                <a:gd name="T58" fmla="*/ 0 w 203"/>
                <a:gd name="T59" fmla="*/ 0 h 371"/>
                <a:gd name="T60" fmla="*/ 0 w 203"/>
                <a:gd name="T61" fmla="*/ 0 h 371"/>
                <a:gd name="T62" fmla="*/ 0 w 203"/>
                <a:gd name="T63" fmla="*/ 0 h 371"/>
                <a:gd name="T64" fmla="*/ 0 w 203"/>
                <a:gd name="T65" fmla="*/ 0 h 371"/>
                <a:gd name="T66" fmla="*/ 0 w 203"/>
                <a:gd name="T67" fmla="*/ 0 h 371"/>
                <a:gd name="T68" fmla="*/ 0 w 203"/>
                <a:gd name="T69" fmla="*/ 0 h 371"/>
                <a:gd name="T70" fmla="*/ 0 w 203"/>
                <a:gd name="T71" fmla="*/ 0 h 371"/>
                <a:gd name="T72" fmla="*/ 0 w 203"/>
                <a:gd name="T73" fmla="*/ 0 h 371"/>
                <a:gd name="T74" fmla="*/ 0 w 203"/>
                <a:gd name="T75" fmla="*/ 0 h 371"/>
                <a:gd name="T76" fmla="*/ 0 w 203"/>
                <a:gd name="T77" fmla="*/ 0 h 371"/>
                <a:gd name="T78" fmla="*/ 0 w 203"/>
                <a:gd name="T79" fmla="*/ 0 h 371"/>
                <a:gd name="T80" fmla="*/ 0 w 203"/>
                <a:gd name="T81" fmla="*/ 0 h 371"/>
                <a:gd name="T82" fmla="*/ 0 w 203"/>
                <a:gd name="T83" fmla="*/ 0 h 371"/>
                <a:gd name="T84" fmla="*/ 0 w 203"/>
                <a:gd name="T85" fmla="*/ 0 h 371"/>
                <a:gd name="T86" fmla="*/ 0 w 203"/>
                <a:gd name="T87" fmla="*/ 0 h 371"/>
                <a:gd name="T88" fmla="*/ 0 w 203"/>
                <a:gd name="T89" fmla="*/ 0 h 371"/>
                <a:gd name="T90" fmla="*/ 0 w 203"/>
                <a:gd name="T91" fmla="*/ 0 h 371"/>
                <a:gd name="T92" fmla="*/ 0 w 203"/>
                <a:gd name="T93" fmla="*/ 0 h 371"/>
                <a:gd name="T94" fmla="*/ 0 w 203"/>
                <a:gd name="T95" fmla="*/ 0 h 371"/>
                <a:gd name="T96" fmla="*/ 0 w 203"/>
                <a:gd name="T97" fmla="*/ 0 h 371"/>
                <a:gd name="T98" fmla="*/ 0 w 203"/>
                <a:gd name="T99" fmla="*/ 0 h 371"/>
                <a:gd name="T100" fmla="*/ 0 w 203"/>
                <a:gd name="T101" fmla="*/ 0 h 371"/>
                <a:gd name="T102" fmla="*/ 0 w 203"/>
                <a:gd name="T103" fmla="*/ 0 h 371"/>
                <a:gd name="T104" fmla="*/ 0 w 203"/>
                <a:gd name="T105" fmla="*/ 0 h 371"/>
                <a:gd name="T106" fmla="*/ 0 w 203"/>
                <a:gd name="T107" fmla="*/ 0 h 371"/>
                <a:gd name="T108" fmla="*/ 0 w 203"/>
                <a:gd name="T109" fmla="*/ 0 h 371"/>
                <a:gd name="T110" fmla="*/ 0 w 203"/>
                <a:gd name="T111" fmla="*/ 0 h 371"/>
                <a:gd name="T112" fmla="*/ 0 w 203"/>
                <a:gd name="T113" fmla="*/ 0 h 371"/>
                <a:gd name="T114" fmla="*/ 0 w 203"/>
                <a:gd name="T115" fmla="*/ 0 h 371"/>
                <a:gd name="T116" fmla="*/ 0 w 203"/>
                <a:gd name="T117" fmla="*/ 0 h 371"/>
                <a:gd name="T118" fmla="*/ 0 w 203"/>
                <a:gd name="T119" fmla="*/ 0 h 371"/>
                <a:gd name="T120" fmla="*/ 0 w 203"/>
                <a:gd name="T121" fmla="*/ 0 h 371"/>
                <a:gd name="T122" fmla="*/ 0 w 203"/>
                <a:gd name="T123" fmla="*/ 0 h 3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3"/>
                <a:gd name="T187" fmla="*/ 0 h 371"/>
                <a:gd name="T188" fmla="*/ 203 w 203"/>
                <a:gd name="T189" fmla="*/ 371 h 3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3" h="371">
                  <a:moveTo>
                    <a:pt x="203" y="0"/>
                  </a:moveTo>
                  <a:lnTo>
                    <a:pt x="200" y="9"/>
                  </a:lnTo>
                  <a:lnTo>
                    <a:pt x="196" y="19"/>
                  </a:lnTo>
                  <a:lnTo>
                    <a:pt x="193" y="28"/>
                  </a:lnTo>
                  <a:lnTo>
                    <a:pt x="189" y="37"/>
                  </a:lnTo>
                  <a:lnTo>
                    <a:pt x="184" y="45"/>
                  </a:lnTo>
                  <a:lnTo>
                    <a:pt x="179" y="53"/>
                  </a:lnTo>
                  <a:lnTo>
                    <a:pt x="174" y="60"/>
                  </a:lnTo>
                  <a:lnTo>
                    <a:pt x="168" y="67"/>
                  </a:lnTo>
                  <a:lnTo>
                    <a:pt x="155" y="82"/>
                  </a:lnTo>
                  <a:lnTo>
                    <a:pt x="142" y="94"/>
                  </a:lnTo>
                  <a:lnTo>
                    <a:pt x="128" y="106"/>
                  </a:lnTo>
                  <a:lnTo>
                    <a:pt x="113" y="118"/>
                  </a:lnTo>
                  <a:lnTo>
                    <a:pt x="99" y="130"/>
                  </a:lnTo>
                  <a:lnTo>
                    <a:pt x="85" y="141"/>
                  </a:lnTo>
                  <a:lnTo>
                    <a:pt x="71" y="153"/>
                  </a:lnTo>
                  <a:lnTo>
                    <a:pt x="59" y="167"/>
                  </a:lnTo>
                  <a:lnTo>
                    <a:pt x="53" y="174"/>
                  </a:lnTo>
                  <a:lnTo>
                    <a:pt x="48" y="181"/>
                  </a:lnTo>
                  <a:lnTo>
                    <a:pt x="43" y="188"/>
                  </a:lnTo>
                  <a:lnTo>
                    <a:pt x="38" y="196"/>
                  </a:lnTo>
                  <a:lnTo>
                    <a:pt x="33" y="205"/>
                  </a:lnTo>
                  <a:lnTo>
                    <a:pt x="30" y="213"/>
                  </a:lnTo>
                  <a:lnTo>
                    <a:pt x="27" y="222"/>
                  </a:lnTo>
                  <a:lnTo>
                    <a:pt x="25" y="232"/>
                  </a:lnTo>
                  <a:lnTo>
                    <a:pt x="19" y="251"/>
                  </a:lnTo>
                  <a:lnTo>
                    <a:pt x="13" y="271"/>
                  </a:lnTo>
                  <a:lnTo>
                    <a:pt x="7" y="292"/>
                  </a:lnTo>
                  <a:lnTo>
                    <a:pt x="2" y="311"/>
                  </a:lnTo>
                  <a:lnTo>
                    <a:pt x="1" y="320"/>
                  </a:lnTo>
                  <a:lnTo>
                    <a:pt x="0" y="330"/>
                  </a:lnTo>
                  <a:lnTo>
                    <a:pt x="1" y="339"/>
                  </a:lnTo>
                  <a:lnTo>
                    <a:pt x="3" y="346"/>
                  </a:lnTo>
                  <a:lnTo>
                    <a:pt x="6" y="353"/>
                  </a:lnTo>
                  <a:lnTo>
                    <a:pt x="10" y="360"/>
                  </a:lnTo>
                  <a:lnTo>
                    <a:pt x="16" y="366"/>
                  </a:lnTo>
                  <a:lnTo>
                    <a:pt x="25" y="371"/>
                  </a:lnTo>
                  <a:lnTo>
                    <a:pt x="27" y="371"/>
                  </a:lnTo>
                  <a:lnTo>
                    <a:pt x="29" y="371"/>
                  </a:lnTo>
                  <a:lnTo>
                    <a:pt x="32" y="370"/>
                  </a:lnTo>
                  <a:lnTo>
                    <a:pt x="36" y="368"/>
                  </a:lnTo>
                  <a:lnTo>
                    <a:pt x="43" y="361"/>
                  </a:lnTo>
                  <a:lnTo>
                    <a:pt x="49" y="353"/>
                  </a:lnTo>
                  <a:lnTo>
                    <a:pt x="56" y="344"/>
                  </a:lnTo>
                  <a:lnTo>
                    <a:pt x="61" y="334"/>
                  </a:lnTo>
                  <a:lnTo>
                    <a:pt x="66" y="324"/>
                  </a:lnTo>
                  <a:lnTo>
                    <a:pt x="69" y="315"/>
                  </a:lnTo>
                  <a:lnTo>
                    <a:pt x="71" y="295"/>
                  </a:lnTo>
                  <a:lnTo>
                    <a:pt x="76" y="275"/>
                  </a:lnTo>
                  <a:lnTo>
                    <a:pt x="81" y="256"/>
                  </a:lnTo>
                  <a:lnTo>
                    <a:pt x="86" y="237"/>
                  </a:lnTo>
                  <a:lnTo>
                    <a:pt x="93" y="220"/>
                  </a:lnTo>
                  <a:lnTo>
                    <a:pt x="100" y="203"/>
                  </a:lnTo>
                  <a:lnTo>
                    <a:pt x="108" y="186"/>
                  </a:lnTo>
                  <a:lnTo>
                    <a:pt x="117" y="170"/>
                  </a:lnTo>
                  <a:lnTo>
                    <a:pt x="127" y="153"/>
                  </a:lnTo>
                  <a:lnTo>
                    <a:pt x="136" y="138"/>
                  </a:lnTo>
                  <a:lnTo>
                    <a:pt x="146" y="123"/>
                  </a:lnTo>
                  <a:lnTo>
                    <a:pt x="158" y="107"/>
                  </a:lnTo>
                  <a:lnTo>
                    <a:pt x="179" y="79"/>
                  </a:lnTo>
                  <a:lnTo>
                    <a:pt x="203" y="4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8" name="Freeform 756"/>
            <p:cNvSpPr>
              <a:spLocks/>
            </p:cNvSpPr>
            <p:nvPr/>
          </p:nvSpPr>
          <p:spPr bwMode="auto">
            <a:xfrm>
              <a:off x="2923" y="1424"/>
              <a:ext cx="16" cy="21"/>
            </a:xfrm>
            <a:custGeom>
              <a:avLst/>
              <a:gdLst>
                <a:gd name="T0" fmla="*/ 0 w 254"/>
                <a:gd name="T1" fmla="*/ 0 h 348"/>
                <a:gd name="T2" fmla="*/ 0 w 254"/>
                <a:gd name="T3" fmla="*/ 0 h 348"/>
                <a:gd name="T4" fmla="*/ 0 w 254"/>
                <a:gd name="T5" fmla="*/ 0 h 348"/>
                <a:gd name="T6" fmla="*/ 0 w 254"/>
                <a:gd name="T7" fmla="*/ 0 h 348"/>
                <a:gd name="T8" fmla="*/ 0 w 254"/>
                <a:gd name="T9" fmla="*/ 0 h 348"/>
                <a:gd name="T10" fmla="*/ 0 w 254"/>
                <a:gd name="T11" fmla="*/ 0 h 348"/>
                <a:gd name="T12" fmla="*/ 0 w 254"/>
                <a:gd name="T13" fmla="*/ 0 h 348"/>
                <a:gd name="T14" fmla="*/ 0 w 254"/>
                <a:gd name="T15" fmla="*/ 0 h 348"/>
                <a:gd name="T16" fmla="*/ 0 w 254"/>
                <a:gd name="T17" fmla="*/ 0 h 348"/>
                <a:gd name="T18" fmla="*/ 0 w 254"/>
                <a:gd name="T19" fmla="*/ 0 h 348"/>
                <a:gd name="T20" fmla="*/ 0 w 254"/>
                <a:gd name="T21" fmla="*/ 0 h 348"/>
                <a:gd name="T22" fmla="*/ 0 w 254"/>
                <a:gd name="T23" fmla="*/ 0 h 348"/>
                <a:gd name="T24" fmla="*/ 0 w 254"/>
                <a:gd name="T25" fmla="*/ 0 h 348"/>
                <a:gd name="T26" fmla="*/ 0 w 254"/>
                <a:gd name="T27" fmla="*/ 0 h 348"/>
                <a:gd name="T28" fmla="*/ 0 w 254"/>
                <a:gd name="T29" fmla="*/ 0 h 348"/>
                <a:gd name="T30" fmla="*/ 0 w 254"/>
                <a:gd name="T31" fmla="*/ 0 h 348"/>
                <a:gd name="T32" fmla="*/ 0 w 254"/>
                <a:gd name="T33" fmla="*/ 0 h 348"/>
                <a:gd name="T34" fmla="*/ 0 w 254"/>
                <a:gd name="T35" fmla="*/ 0 h 348"/>
                <a:gd name="T36" fmla="*/ 0 w 254"/>
                <a:gd name="T37" fmla="*/ 0 h 348"/>
                <a:gd name="T38" fmla="*/ 0 w 254"/>
                <a:gd name="T39" fmla="*/ 0 h 348"/>
                <a:gd name="T40" fmla="*/ 0 w 254"/>
                <a:gd name="T41" fmla="*/ 0 h 348"/>
                <a:gd name="T42" fmla="*/ 0 w 254"/>
                <a:gd name="T43" fmla="*/ 0 h 348"/>
                <a:gd name="T44" fmla="*/ 0 w 254"/>
                <a:gd name="T45" fmla="*/ 0 h 348"/>
                <a:gd name="T46" fmla="*/ 0 w 254"/>
                <a:gd name="T47" fmla="*/ 0 h 348"/>
                <a:gd name="T48" fmla="*/ 0 w 254"/>
                <a:gd name="T49" fmla="*/ 0 h 348"/>
                <a:gd name="T50" fmla="*/ 0 w 254"/>
                <a:gd name="T51" fmla="*/ 0 h 348"/>
                <a:gd name="T52" fmla="*/ 0 w 254"/>
                <a:gd name="T53" fmla="*/ 0 h 3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54"/>
                <a:gd name="T82" fmla="*/ 0 h 348"/>
                <a:gd name="T83" fmla="*/ 254 w 254"/>
                <a:gd name="T84" fmla="*/ 348 h 3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54" h="348">
                  <a:moveTo>
                    <a:pt x="254" y="0"/>
                  </a:moveTo>
                  <a:lnTo>
                    <a:pt x="213" y="38"/>
                  </a:lnTo>
                  <a:lnTo>
                    <a:pt x="175" y="76"/>
                  </a:lnTo>
                  <a:lnTo>
                    <a:pt x="156" y="96"/>
                  </a:lnTo>
                  <a:lnTo>
                    <a:pt x="138" y="116"/>
                  </a:lnTo>
                  <a:lnTo>
                    <a:pt x="121" y="136"/>
                  </a:lnTo>
                  <a:lnTo>
                    <a:pt x="104" y="158"/>
                  </a:lnTo>
                  <a:lnTo>
                    <a:pt x="88" y="179"/>
                  </a:lnTo>
                  <a:lnTo>
                    <a:pt x="73" y="202"/>
                  </a:lnTo>
                  <a:lnTo>
                    <a:pt x="58" y="225"/>
                  </a:lnTo>
                  <a:lnTo>
                    <a:pt x="45" y="248"/>
                  </a:lnTo>
                  <a:lnTo>
                    <a:pt x="32" y="272"/>
                  </a:lnTo>
                  <a:lnTo>
                    <a:pt x="20" y="296"/>
                  </a:lnTo>
                  <a:lnTo>
                    <a:pt x="9" y="322"/>
                  </a:lnTo>
                  <a:lnTo>
                    <a:pt x="0" y="348"/>
                  </a:lnTo>
                  <a:lnTo>
                    <a:pt x="17" y="329"/>
                  </a:lnTo>
                  <a:lnTo>
                    <a:pt x="35" y="309"/>
                  </a:lnTo>
                  <a:lnTo>
                    <a:pt x="52" y="287"/>
                  </a:lnTo>
                  <a:lnTo>
                    <a:pt x="69" y="266"/>
                  </a:lnTo>
                  <a:lnTo>
                    <a:pt x="99" y="221"/>
                  </a:lnTo>
                  <a:lnTo>
                    <a:pt x="129" y="176"/>
                  </a:lnTo>
                  <a:lnTo>
                    <a:pt x="159" y="131"/>
                  </a:lnTo>
                  <a:lnTo>
                    <a:pt x="189" y="86"/>
                  </a:lnTo>
                  <a:lnTo>
                    <a:pt x="204" y="65"/>
                  </a:lnTo>
                  <a:lnTo>
                    <a:pt x="220" y="42"/>
                  </a:lnTo>
                  <a:lnTo>
                    <a:pt x="237" y="21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89" name="Freeform 757"/>
            <p:cNvSpPr>
              <a:spLocks/>
            </p:cNvSpPr>
            <p:nvPr/>
          </p:nvSpPr>
          <p:spPr bwMode="auto">
            <a:xfrm>
              <a:off x="2984" y="1369"/>
              <a:ext cx="16" cy="22"/>
            </a:xfrm>
            <a:custGeom>
              <a:avLst/>
              <a:gdLst>
                <a:gd name="T0" fmla="*/ 0 w 249"/>
                <a:gd name="T1" fmla="*/ 0 h 355"/>
                <a:gd name="T2" fmla="*/ 0 w 249"/>
                <a:gd name="T3" fmla="*/ 0 h 355"/>
                <a:gd name="T4" fmla="*/ 0 w 249"/>
                <a:gd name="T5" fmla="*/ 0 h 355"/>
                <a:gd name="T6" fmla="*/ 0 w 249"/>
                <a:gd name="T7" fmla="*/ 0 h 355"/>
                <a:gd name="T8" fmla="*/ 0 w 249"/>
                <a:gd name="T9" fmla="*/ 0 h 355"/>
                <a:gd name="T10" fmla="*/ 0 w 249"/>
                <a:gd name="T11" fmla="*/ 0 h 355"/>
                <a:gd name="T12" fmla="*/ 0 w 249"/>
                <a:gd name="T13" fmla="*/ 0 h 355"/>
                <a:gd name="T14" fmla="*/ 0 w 249"/>
                <a:gd name="T15" fmla="*/ 0 h 355"/>
                <a:gd name="T16" fmla="*/ 0 w 249"/>
                <a:gd name="T17" fmla="*/ 0 h 355"/>
                <a:gd name="T18" fmla="*/ 0 w 249"/>
                <a:gd name="T19" fmla="*/ 0 h 355"/>
                <a:gd name="T20" fmla="*/ 0 w 249"/>
                <a:gd name="T21" fmla="*/ 0 h 355"/>
                <a:gd name="T22" fmla="*/ 0 w 249"/>
                <a:gd name="T23" fmla="*/ 0 h 355"/>
                <a:gd name="T24" fmla="*/ 0 w 249"/>
                <a:gd name="T25" fmla="*/ 0 h 355"/>
                <a:gd name="T26" fmla="*/ 0 w 249"/>
                <a:gd name="T27" fmla="*/ 0 h 355"/>
                <a:gd name="T28" fmla="*/ 0 w 249"/>
                <a:gd name="T29" fmla="*/ 0 h 355"/>
                <a:gd name="T30" fmla="*/ 0 w 249"/>
                <a:gd name="T31" fmla="*/ 0 h 355"/>
                <a:gd name="T32" fmla="*/ 0 w 249"/>
                <a:gd name="T33" fmla="*/ 0 h 355"/>
                <a:gd name="T34" fmla="*/ 0 w 249"/>
                <a:gd name="T35" fmla="*/ 0 h 355"/>
                <a:gd name="T36" fmla="*/ 0 w 249"/>
                <a:gd name="T37" fmla="*/ 0 h 355"/>
                <a:gd name="T38" fmla="*/ 0 w 249"/>
                <a:gd name="T39" fmla="*/ 0 h 355"/>
                <a:gd name="T40" fmla="*/ 0 w 249"/>
                <a:gd name="T41" fmla="*/ 0 h 355"/>
                <a:gd name="T42" fmla="*/ 0 w 249"/>
                <a:gd name="T43" fmla="*/ 0 h 355"/>
                <a:gd name="T44" fmla="*/ 0 w 249"/>
                <a:gd name="T45" fmla="*/ 0 h 355"/>
                <a:gd name="T46" fmla="*/ 0 w 249"/>
                <a:gd name="T47" fmla="*/ 0 h 355"/>
                <a:gd name="T48" fmla="*/ 0 w 249"/>
                <a:gd name="T49" fmla="*/ 0 h 355"/>
                <a:gd name="T50" fmla="*/ 0 w 249"/>
                <a:gd name="T51" fmla="*/ 0 h 355"/>
                <a:gd name="T52" fmla="*/ 0 w 249"/>
                <a:gd name="T53" fmla="*/ 0 h 355"/>
                <a:gd name="T54" fmla="*/ 0 w 249"/>
                <a:gd name="T55" fmla="*/ 0 h 355"/>
                <a:gd name="T56" fmla="*/ 0 w 249"/>
                <a:gd name="T57" fmla="*/ 0 h 355"/>
                <a:gd name="T58" fmla="*/ 0 w 249"/>
                <a:gd name="T59" fmla="*/ 0 h 355"/>
                <a:gd name="T60" fmla="*/ 0 w 249"/>
                <a:gd name="T61" fmla="*/ 0 h 355"/>
                <a:gd name="T62" fmla="*/ 0 w 249"/>
                <a:gd name="T63" fmla="*/ 0 h 355"/>
                <a:gd name="T64" fmla="*/ 0 w 249"/>
                <a:gd name="T65" fmla="*/ 0 h 355"/>
                <a:gd name="T66" fmla="*/ 0 w 249"/>
                <a:gd name="T67" fmla="*/ 0 h 355"/>
                <a:gd name="T68" fmla="*/ 0 w 249"/>
                <a:gd name="T69" fmla="*/ 0 h 355"/>
                <a:gd name="T70" fmla="*/ 0 w 249"/>
                <a:gd name="T71" fmla="*/ 0 h 355"/>
                <a:gd name="T72" fmla="*/ 0 w 249"/>
                <a:gd name="T73" fmla="*/ 0 h 3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355"/>
                <a:gd name="T113" fmla="*/ 249 w 249"/>
                <a:gd name="T114" fmla="*/ 355 h 3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355">
                  <a:moveTo>
                    <a:pt x="249" y="0"/>
                  </a:moveTo>
                  <a:lnTo>
                    <a:pt x="237" y="6"/>
                  </a:lnTo>
                  <a:lnTo>
                    <a:pt x="225" y="14"/>
                  </a:lnTo>
                  <a:lnTo>
                    <a:pt x="214" y="22"/>
                  </a:lnTo>
                  <a:lnTo>
                    <a:pt x="203" y="29"/>
                  </a:lnTo>
                  <a:lnTo>
                    <a:pt x="193" y="38"/>
                  </a:lnTo>
                  <a:lnTo>
                    <a:pt x="182" y="46"/>
                  </a:lnTo>
                  <a:lnTo>
                    <a:pt x="172" y="56"/>
                  </a:lnTo>
                  <a:lnTo>
                    <a:pt x="163" y="66"/>
                  </a:lnTo>
                  <a:lnTo>
                    <a:pt x="144" y="86"/>
                  </a:lnTo>
                  <a:lnTo>
                    <a:pt x="128" y="108"/>
                  </a:lnTo>
                  <a:lnTo>
                    <a:pt x="113" y="130"/>
                  </a:lnTo>
                  <a:lnTo>
                    <a:pt x="97" y="155"/>
                  </a:lnTo>
                  <a:lnTo>
                    <a:pt x="84" y="180"/>
                  </a:lnTo>
                  <a:lnTo>
                    <a:pt x="71" y="204"/>
                  </a:lnTo>
                  <a:lnTo>
                    <a:pt x="58" y="230"/>
                  </a:lnTo>
                  <a:lnTo>
                    <a:pt x="46" y="254"/>
                  </a:lnTo>
                  <a:lnTo>
                    <a:pt x="22" y="306"/>
                  </a:lnTo>
                  <a:lnTo>
                    <a:pt x="0" y="355"/>
                  </a:lnTo>
                  <a:lnTo>
                    <a:pt x="12" y="355"/>
                  </a:lnTo>
                  <a:lnTo>
                    <a:pt x="23" y="354"/>
                  </a:lnTo>
                  <a:lnTo>
                    <a:pt x="35" y="351"/>
                  </a:lnTo>
                  <a:lnTo>
                    <a:pt x="45" y="348"/>
                  </a:lnTo>
                  <a:lnTo>
                    <a:pt x="54" y="342"/>
                  </a:lnTo>
                  <a:lnTo>
                    <a:pt x="63" y="336"/>
                  </a:lnTo>
                  <a:lnTo>
                    <a:pt x="67" y="332"/>
                  </a:lnTo>
                  <a:lnTo>
                    <a:pt x="71" y="327"/>
                  </a:lnTo>
                  <a:lnTo>
                    <a:pt x="75" y="322"/>
                  </a:lnTo>
                  <a:lnTo>
                    <a:pt x="78" y="316"/>
                  </a:lnTo>
                  <a:lnTo>
                    <a:pt x="100" y="278"/>
                  </a:lnTo>
                  <a:lnTo>
                    <a:pt x="122" y="240"/>
                  </a:lnTo>
                  <a:lnTo>
                    <a:pt x="144" y="201"/>
                  </a:lnTo>
                  <a:lnTo>
                    <a:pt x="166" y="162"/>
                  </a:lnTo>
                  <a:lnTo>
                    <a:pt x="186" y="122"/>
                  </a:lnTo>
                  <a:lnTo>
                    <a:pt x="208" y="82"/>
                  </a:lnTo>
                  <a:lnTo>
                    <a:pt x="228" y="41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0" name="Freeform 758"/>
            <p:cNvSpPr>
              <a:spLocks/>
            </p:cNvSpPr>
            <p:nvPr/>
          </p:nvSpPr>
          <p:spPr bwMode="auto">
            <a:xfrm>
              <a:off x="2994" y="1433"/>
              <a:ext cx="9" cy="13"/>
            </a:xfrm>
            <a:custGeom>
              <a:avLst/>
              <a:gdLst>
                <a:gd name="T0" fmla="*/ 0 w 150"/>
                <a:gd name="T1" fmla="*/ 0 h 213"/>
                <a:gd name="T2" fmla="*/ 0 w 150"/>
                <a:gd name="T3" fmla="*/ 0 h 213"/>
                <a:gd name="T4" fmla="*/ 0 w 150"/>
                <a:gd name="T5" fmla="*/ 0 h 213"/>
                <a:gd name="T6" fmla="*/ 0 w 150"/>
                <a:gd name="T7" fmla="*/ 0 h 213"/>
                <a:gd name="T8" fmla="*/ 0 w 150"/>
                <a:gd name="T9" fmla="*/ 0 h 213"/>
                <a:gd name="T10" fmla="*/ 0 w 150"/>
                <a:gd name="T11" fmla="*/ 0 h 213"/>
                <a:gd name="T12" fmla="*/ 0 w 150"/>
                <a:gd name="T13" fmla="*/ 0 h 213"/>
                <a:gd name="T14" fmla="*/ 0 w 150"/>
                <a:gd name="T15" fmla="*/ 0 h 213"/>
                <a:gd name="T16" fmla="*/ 0 w 150"/>
                <a:gd name="T17" fmla="*/ 0 h 213"/>
                <a:gd name="T18" fmla="*/ 0 w 150"/>
                <a:gd name="T19" fmla="*/ 0 h 213"/>
                <a:gd name="T20" fmla="*/ 0 w 150"/>
                <a:gd name="T21" fmla="*/ 0 h 213"/>
                <a:gd name="T22" fmla="*/ 0 w 150"/>
                <a:gd name="T23" fmla="*/ 0 h 213"/>
                <a:gd name="T24" fmla="*/ 0 w 150"/>
                <a:gd name="T25" fmla="*/ 0 h 213"/>
                <a:gd name="T26" fmla="*/ 0 w 150"/>
                <a:gd name="T27" fmla="*/ 0 h 213"/>
                <a:gd name="T28" fmla="*/ 0 w 150"/>
                <a:gd name="T29" fmla="*/ 0 h 213"/>
                <a:gd name="T30" fmla="*/ 0 w 150"/>
                <a:gd name="T31" fmla="*/ 0 h 213"/>
                <a:gd name="T32" fmla="*/ 0 w 150"/>
                <a:gd name="T33" fmla="*/ 0 h 213"/>
                <a:gd name="T34" fmla="*/ 0 w 150"/>
                <a:gd name="T35" fmla="*/ 0 h 213"/>
                <a:gd name="T36" fmla="*/ 0 w 150"/>
                <a:gd name="T37" fmla="*/ 0 h 213"/>
                <a:gd name="T38" fmla="*/ 0 w 150"/>
                <a:gd name="T39" fmla="*/ 0 h 213"/>
                <a:gd name="T40" fmla="*/ 0 w 150"/>
                <a:gd name="T41" fmla="*/ 0 h 213"/>
                <a:gd name="T42" fmla="*/ 0 w 150"/>
                <a:gd name="T43" fmla="*/ 0 h 213"/>
                <a:gd name="T44" fmla="*/ 0 w 150"/>
                <a:gd name="T45" fmla="*/ 0 h 213"/>
                <a:gd name="T46" fmla="*/ 0 w 150"/>
                <a:gd name="T47" fmla="*/ 0 h 213"/>
                <a:gd name="T48" fmla="*/ 0 w 150"/>
                <a:gd name="T49" fmla="*/ 0 h 213"/>
                <a:gd name="T50" fmla="*/ 0 w 150"/>
                <a:gd name="T51" fmla="*/ 0 h 213"/>
                <a:gd name="T52" fmla="*/ 0 w 150"/>
                <a:gd name="T53" fmla="*/ 0 h 213"/>
                <a:gd name="T54" fmla="*/ 0 w 150"/>
                <a:gd name="T55" fmla="*/ 0 h 213"/>
                <a:gd name="T56" fmla="*/ 0 w 150"/>
                <a:gd name="T57" fmla="*/ 0 h 213"/>
                <a:gd name="T58" fmla="*/ 0 w 150"/>
                <a:gd name="T59" fmla="*/ 0 h 213"/>
                <a:gd name="T60" fmla="*/ 0 w 150"/>
                <a:gd name="T61" fmla="*/ 0 h 213"/>
                <a:gd name="T62" fmla="*/ 0 w 150"/>
                <a:gd name="T63" fmla="*/ 0 h 213"/>
                <a:gd name="T64" fmla="*/ 0 w 150"/>
                <a:gd name="T65" fmla="*/ 0 h 213"/>
                <a:gd name="T66" fmla="*/ 0 w 150"/>
                <a:gd name="T67" fmla="*/ 0 h 213"/>
                <a:gd name="T68" fmla="*/ 0 w 150"/>
                <a:gd name="T69" fmla="*/ 0 h 213"/>
                <a:gd name="T70" fmla="*/ 0 w 150"/>
                <a:gd name="T71" fmla="*/ 0 h 213"/>
                <a:gd name="T72" fmla="*/ 0 w 150"/>
                <a:gd name="T73" fmla="*/ 0 h 213"/>
                <a:gd name="T74" fmla="*/ 0 w 150"/>
                <a:gd name="T75" fmla="*/ 0 h 213"/>
                <a:gd name="T76" fmla="*/ 0 w 150"/>
                <a:gd name="T77" fmla="*/ 0 h 213"/>
                <a:gd name="T78" fmla="*/ 0 w 150"/>
                <a:gd name="T79" fmla="*/ 0 h 213"/>
                <a:gd name="T80" fmla="*/ 0 w 150"/>
                <a:gd name="T81" fmla="*/ 0 h 213"/>
                <a:gd name="T82" fmla="*/ 0 w 150"/>
                <a:gd name="T83" fmla="*/ 0 h 213"/>
                <a:gd name="T84" fmla="*/ 0 w 150"/>
                <a:gd name="T85" fmla="*/ 0 h 213"/>
                <a:gd name="T86" fmla="*/ 0 w 150"/>
                <a:gd name="T87" fmla="*/ 0 h 213"/>
                <a:gd name="T88" fmla="*/ 0 w 150"/>
                <a:gd name="T89" fmla="*/ 0 h 213"/>
                <a:gd name="T90" fmla="*/ 0 w 150"/>
                <a:gd name="T91" fmla="*/ 0 h 213"/>
                <a:gd name="T92" fmla="*/ 0 w 150"/>
                <a:gd name="T93" fmla="*/ 0 h 21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50"/>
                <a:gd name="T142" fmla="*/ 0 h 213"/>
                <a:gd name="T143" fmla="*/ 150 w 150"/>
                <a:gd name="T144" fmla="*/ 213 h 21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50" h="213">
                  <a:moveTo>
                    <a:pt x="150" y="0"/>
                  </a:moveTo>
                  <a:lnTo>
                    <a:pt x="127" y="19"/>
                  </a:lnTo>
                  <a:lnTo>
                    <a:pt x="103" y="39"/>
                  </a:lnTo>
                  <a:lnTo>
                    <a:pt x="78" y="58"/>
                  </a:lnTo>
                  <a:lnTo>
                    <a:pt x="57" y="78"/>
                  </a:lnTo>
                  <a:lnTo>
                    <a:pt x="47" y="88"/>
                  </a:lnTo>
                  <a:lnTo>
                    <a:pt x="36" y="99"/>
                  </a:lnTo>
                  <a:lnTo>
                    <a:pt x="28" y="110"/>
                  </a:lnTo>
                  <a:lnTo>
                    <a:pt x="20" y="122"/>
                  </a:lnTo>
                  <a:lnTo>
                    <a:pt x="13" y="134"/>
                  </a:lnTo>
                  <a:lnTo>
                    <a:pt x="8" y="147"/>
                  </a:lnTo>
                  <a:lnTo>
                    <a:pt x="4" y="162"/>
                  </a:lnTo>
                  <a:lnTo>
                    <a:pt x="0" y="177"/>
                  </a:lnTo>
                  <a:lnTo>
                    <a:pt x="0" y="181"/>
                  </a:lnTo>
                  <a:lnTo>
                    <a:pt x="3" y="185"/>
                  </a:lnTo>
                  <a:lnTo>
                    <a:pt x="5" y="189"/>
                  </a:lnTo>
                  <a:lnTo>
                    <a:pt x="7" y="192"/>
                  </a:lnTo>
                  <a:lnTo>
                    <a:pt x="14" y="200"/>
                  </a:lnTo>
                  <a:lnTo>
                    <a:pt x="23" y="206"/>
                  </a:lnTo>
                  <a:lnTo>
                    <a:pt x="32" y="210"/>
                  </a:lnTo>
                  <a:lnTo>
                    <a:pt x="43" y="213"/>
                  </a:lnTo>
                  <a:lnTo>
                    <a:pt x="48" y="213"/>
                  </a:lnTo>
                  <a:lnTo>
                    <a:pt x="53" y="213"/>
                  </a:lnTo>
                  <a:lnTo>
                    <a:pt x="57" y="212"/>
                  </a:lnTo>
                  <a:lnTo>
                    <a:pt x="61" y="210"/>
                  </a:lnTo>
                  <a:lnTo>
                    <a:pt x="71" y="203"/>
                  </a:lnTo>
                  <a:lnTo>
                    <a:pt x="78" y="194"/>
                  </a:lnTo>
                  <a:lnTo>
                    <a:pt x="85" y="185"/>
                  </a:lnTo>
                  <a:lnTo>
                    <a:pt x="90" y="175"/>
                  </a:lnTo>
                  <a:lnTo>
                    <a:pt x="93" y="166"/>
                  </a:lnTo>
                  <a:lnTo>
                    <a:pt x="95" y="154"/>
                  </a:lnTo>
                  <a:lnTo>
                    <a:pt x="97" y="144"/>
                  </a:lnTo>
                  <a:lnTo>
                    <a:pt x="98" y="133"/>
                  </a:lnTo>
                  <a:lnTo>
                    <a:pt x="98" y="110"/>
                  </a:lnTo>
                  <a:lnTo>
                    <a:pt x="97" y="88"/>
                  </a:lnTo>
                  <a:lnTo>
                    <a:pt x="97" y="77"/>
                  </a:lnTo>
                  <a:lnTo>
                    <a:pt x="98" y="65"/>
                  </a:lnTo>
                  <a:lnTo>
                    <a:pt x="99" y="54"/>
                  </a:lnTo>
                  <a:lnTo>
                    <a:pt x="100" y="44"/>
                  </a:lnTo>
                  <a:lnTo>
                    <a:pt x="103" y="38"/>
                  </a:lnTo>
                  <a:lnTo>
                    <a:pt x="107" y="33"/>
                  </a:lnTo>
                  <a:lnTo>
                    <a:pt x="112" y="27"/>
                  </a:lnTo>
                  <a:lnTo>
                    <a:pt x="119" y="21"/>
                  </a:lnTo>
                  <a:lnTo>
                    <a:pt x="126" y="16"/>
                  </a:lnTo>
                  <a:lnTo>
                    <a:pt x="134" y="11"/>
                  </a:lnTo>
                  <a:lnTo>
                    <a:pt x="142" y="6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1" name="Freeform 759"/>
            <p:cNvSpPr>
              <a:spLocks/>
            </p:cNvSpPr>
            <p:nvPr/>
          </p:nvSpPr>
          <p:spPr bwMode="auto">
            <a:xfrm>
              <a:off x="3042" y="1427"/>
              <a:ext cx="7" cy="23"/>
            </a:xfrm>
            <a:custGeom>
              <a:avLst/>
              <a:gdLst>
                <a:gd name="T0" fmla="*/ 0 w 106"/>
                <a:gd name="T1" fmla="*/ 0 h 368"/>
                <a:gd name="T2" fmla="*/ 0 w 106"/>
                <a:gd name="T3" fmla="*/ 0 h 368"/>
                <a:gd name="T4" fmla="*/ 0 w 106"/>
                <a:gd name="T5" fmla="*/ 0 h 368"/>
                <a:gd name="T6" fmla="*/ 0 w 106"/>
                <a:gd name="T7" fmla="*/ 0 h 368"/>
                <a:gd name="T8" fmla="*/ 0 w 106"/>
                <a:gd name="T9" fmla="*/ 0 h 368"/>
                <a:gd name="T10" fmla="*/ 0 w 106"/>
                <a:gd name="T11" fmla="*/ 0 h 368"/>
                <a:gd name="T12" fmla="*/ 0 w 106"/>
                <a:gd name="T13" fmla="*/ 0 h 368"/>
                <a:gd name="T14" fmla="*/ 0 w 106"/>
                <a:gd name="T15" fmla="*/ 0 h 368"/>
                <a:gd name="T16" fmla="*/ 0 w 106"/>
                <a:gd name="T17" fmla="*/ 0 h 368"/>
                <a:gd name="T18" fmla="*/ 0 w 106"/>
                <a:gd name="T19" fmla="*/ 0 h 368"/>
                <a:gd name="T20" fmla="*/ 0 w 106"/>
                <a:gd name="T21" fmla="*/ 0 h 368"/>
                <a:gd name="T22" fmla="*/ 0 w 106"/>
                <a:gd name="T23" fmla="*/ 0 h 368"/>
                <a:gd name="T24" fmla="*/ 0 w 106"/>
                <a:gd name="T25" fmla="*/ 0 h 368"/>
                <a:gd name="T26" fmla="*/ 0 w 106"/>
                <a:gd name="T27" fmla="*/ 0 h 368"/>
                <a:gd name="T28" fmla="*/ 0 w 106"/>
                <a:gd name="T29" fmla="*/ 0 h 368"/>
                <a:gd name="T30" fmla="*/ 0 w 106"/>
                <a:gd name="T31" fmla="*/ 0 h 368"/>
                <a:gd name="T32" fmla="*/ 0 w 106"/>
                <a:gd name="T33" fmla="*/ 0 h 368"/>
                <a:gd name="T34" fmla="*/ 0 w 106"/>
                <a:gd name="T35" fmla="*/ 0 h 368"/>
                <a:gd name="T36" fmla="*/ 0 w 106"/>
                <a:gd name="T37" fmla="*/ 0 h 368"/>
                <a:gd name="T38" fmla="*/ 0 w 106"/>
                <a:gd name="T39" fmla="*/ 0 h 368"/>
                <a:gd name="T40" fmla="*/ 0 w 106"/>
                <a:gd name="T41" fmla="*/ 0 h 368"/>
                <a:gd name="T42" fmla="*/ 0 w 106"/>
                <a:gd name="T43" fmla="*/ 0 h 368"/>
                <a:gd name="T44" fmla="*/ 0 w 106"/>
                <a:gd name="T45" fmla="*/ 0 h 368"/>
                <a:gd name="T46" fmla="*/ 0 w 106"/>
                <a:gd name="T47" fmla="*/ 0 h 368"/>
                <a:gd name="T48" fmla="*/ 0 w 106"/>
                <a:gd name="T49" fmla="*/ 0 h 368"/>
                <a:gd name="T50" fmla="*/ 0 w 106"/>
                <a:gd name="T51" fmla="*/ 0 h 368"/>
                <a:gd name="T52" fmla="*/ 0 w 106"/>
                <a:gd name="T53" fmla="*/ 0 h 368"/>
                <a:gd name="T54" fmla="*/ 0 w 106"/>
                <a:gd name="T55" fmla="*/ 0 h 368"/>
                <a:gd name="T56" fmla="*/ 0 w 106"/>
                <a:gd name="T57" fmla="*/ 0 h 368"/>
                <a:gd name="T58" fmla="*/ 0 w 106"/>
                <a:gd name="T59" fmla="*/ 0 h 368"/>
                <a:gd name="T60" fmla="*/ 0 w 106"/>
                <a:gd name="T61" fmla="*/ 0 h 368"/>
                <a:gd name="T62" fmla="*/ 0 w 106"/>
                <a:gd name="T63" fmla="*/ 0 h 368"/>
                <a:gd name="T64" fmla="*/ 0 w 106"/>
                <a:gd name="T65" fmla="*/ 0 h 368"/>
                <a:gd name="T66" fmla="*/ 0 w 106"/>
                <a:gd name="T67" fmla="*/ 0 h 368"/>
                <a:gd name="T68" fmla="*/ 0 w 106"/>
                <a:gd name="T69" fmla="*/ 0 h 368"/>
                <a:gd name="T70" fmla="*/ 0 w 106"/>
                <a:gd name="T71" fmla="*/ 0 h 368"/>
                <a:gd name="T72" fmla="*/ 0 w 106"/>
                <a:gd name="T73" fmla="*/ 0 h 368"/>
                <a:gd name="T74" fmla="*/ 0 w 106"/>
                <a:gd name="T75" fmla="*/ 0 h 368"/>
                <a:gd name="T76" fmla="*/ 0 w 106"/>
                <a:gd name="T77" fmla="*/ 0 h 368"/>
                <a:gd name="T78" fmla="*/ 0 w 106"/>
                <a:gd name="T79" fmla="*/ 0 h 368"/>
                <a:gd name="T80" fmla="*/ 0 w 106"/>
                <a:gd name="T81" fmla="*/ 0 h 368"/>
                <a:gd name="T82" fmla="*/ 0 w 106"/>
                <a:gd name="T83" fmla="*/ 0 h 368"/>
                <a:gd name="T84" fmla="*/ 0 w 106"/>
                <a:gd name="T85" fmla="*/ 0 h 368"/>
                <a:gd name="T86" fmla="*/ 0 w 106"/>
                <a:gd name="T87" fmla="*/ 0 h 368"/>
                <a:gd name="T88" fmla="*/ 0 w 106"/>
                <a:gd name="T89" fmla="*/ 0 h 368"/>
                <a:gd name="T90" fmla="*/ 0 w 106"/>
                <a:gd name="T91" fmla="*/ 0 h 368"/>
                <a:gd name="T92" fmla="*/ 0 w 106"/>
                <a:gd name="T93" fmla="*/ 0 h 368"/>
                <a:gd name="T94" fmla="*/ 0 w 106"/>
                <a:gd name="T95" fmla="*/ 0 h 368"/>
                <a:gd name="T96" fmla="*/ 0 w 106"/>
                <a:gd name="T97" fmla="*/ 0 h 36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6"/>
                <a:gd name="T148" fmla="*/ 0 h 368"/>
                <a:gd name="T149" fmla="*/ 106 w 106"/>
                <a:gd name="T150" fmla="*/ 368 h 36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6" h="368">
                  <a:moveTo>
                    <a:pt x="106" y="0"/>
                  </a:moveTo>
                  <a:lnTo>
                    <a:pt x="82" y="42"/>
                  </a:lnTo>
                  <a:lnTo>
                    <a:pt x="58" y="84"/>
                  </a:lnTo>
                  <a:lnTo>
                    <a:pt x="48" y="105"/>
                  </a:lnTo>
                  <a:lnTo>
                    <a:pt x="37" y="127"/>
                  </a:lnTo>
                  <a:lnTo>
                    <a:pt x="28" y="148"/>
                  </a:lnTo>
                  <a:lnTo>
                    <a:pt x="21" y="170"/>
                  </a:lnTo>
                  <a:lnTo>
                    <a:pt x="14" y="191"/>
                  </a:lnTo>
                  <a:lnTo>
                    <a:pt x="8" y="213"/>
                  </a:lnTo>
                  <a:lnTo>
                    <a:pt x="4" y="234"/>
                  </a:lnTo>
                  <a:lnTo>
                    <a:pt x="1" y="256"/>
                  </a:lnTo>
                  <a:lnTo>
                    <a:pt x="0" y="278"/>
                  </a:lnTo>
                  <a:lnTo>
                    <a:pt x="0" y="300"/>
                  </a:lnTo>
                  <a:lnTo>
                    <a:pt x="2" y="321"/>
                  </a:lnTo>
                  <a:lnTo>
                    <a:pt x="6" y="343"/>
                  </a:lnTo>
                  <a:lnTo>
                    <a:pt x="9" y="351"/>
                  </a:lnTo>
                  <a:lnTo>
                    <a:pt x="12" y="357"/>
                  </a:lnTo>
                  <a:lnTo>
                    <a:pt x="15" y="361"/>
                  </a:lnTo>
                  <a:lnTo>
                    <a:pt x="20" y="365"/>
                  </a:lnTo>
                  <a:lnTo>
                    <a:pt x="24" y="367"/>
                  </a:lnTo>
                  <a:lnTo>
                    <a:pt x="29" y="368"/>
                  </a:lnTo>
                  <a:lnTo>
                    <a:pt x="33" y="368"/>
                  </a:lnTo>
                  <a:lnTo>
                    <a:pt x="38" y="368"/>
                  </a:lnTo>
                  <a:lnTo>
                    <a:pt x="44" y="366"/>
                  </a:lnTo>
                  <a:lnTo>
                    <a:pt x="49" y="364"/>
                  </a:lnTo>
                  <a:lnTo>
                    <a:pt x="53" y="362"/>
                  </a:lnTo>
                  <a:lnTo>
                    <a:pt x="57" y="359"/>
                  </a:lnTo>
                  <a:lnTo>
                    <a:pt x="60" y="355"/>
                  </a:lnTo>
                  <a:lnTo>
                    <a:pt x="63" y="351"/>
                  </a:lnTo>
                  <a:lnTo>
                    <a:pt x="65" y="347"/>
                  </a:lnTo>
                  <a:lnTo>
                    <a:pt x="67" y="343"/>
                  </a:lnTo>
                  <a:lnTo>
                    <a:pt x="68" y="323"/>
                  </a:lnTo>
                  <a:lnTo>
                    <a:pt x="68" y="303"/>
                  </a:lnTo>
                  <a:lnTo>
                    <a:pt x="66" y="283"/>
                  </a:lnTo>
                  <a:lnTo>
                    <a:pt x="64" y="262"/>
                  </a:lnTo>
                  <a:lnTo>
                    <a:pt x="59" y="221"/>
                  </a:lnTo>
                  <a:lnTo>
                    <a:pt x="55" y="178"/>
                  </a:lnTo>
                  <a:lnTo>
                    <a:pt x="55" y="156"/>
                  </a:lnTo>
                  <a:lnTo>
                    <a:pt x="55" y="135"/>
                  </a:lnTo>
                  <a:lnTo>
                    <a:pt x="57" y="112"/>
                  </a:lnTo>
                  <a:lnTo>
                    <a:pt x="62" y="90"/>
                  </a:lnTo>
                  <a:lnTo>
                    <a:pt x="64" y="80"/>
                  </a:lnTo>
                  <a:lnTo>
                    <a:pt x="68" y="68"/>
                  </a:lnTo>
                  <a:lnTo>
                    <a:pt x="72" y="57"/>
                  </a:lnTo>
                  <a:lnTo>
                    <a:pt x="77" y="46"/>
                  </a:lnTo>
                  <a:lnTo>
                    <a:pt x="84" y="34"/>
                  </a:lnTo>
                  <a:lnTo>
                    <a:pt x="90" y="23"/>
                  </a:lnTo>
                  <a:lnTo>
                    <a:pt x="98" y="1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2" name="Freeform 760"/>
            <p:cNvSpPr>
              <a:spLocks/>
            </p:cNvSpPr>
            <p:nvPr/>
          </p:nvSpPr>
          <p:spPr bwMode="auto">
            <a:xfrm>
              <a:off x="3049" y="1350"/>
              <a:ext cx="5" cy="20"/>
            </a:xfrm>
            <a:custGeom>
              <a:avLst/>
              <a:gdLst>
                <a:gd name="T0" fmla="*/ 0 w 86"/>
                <a:gd name="T1" fmla="*/ 0 h 325"/>
                <a:gd name="T2" fmla="*/ 0 w 86"/>
                <a:gd name="T3" fmla="*/ 0 h 325"/>
                <a:gd name="T4" fmla="*/ 0 w 86"/>
                <a:gd name="T5" fmla="*/ 0 h 325"/>
                <a:gd name="T6" fmla="*/ 0 w 86"/>
                <a:gd name="T7" fmla="*/ 0 h 325"/>
                <a:gd name="T8" fmla="*/ 0 w 86"/>
                <a:gd name="T9" fmla="*/ 0 h 325"/>
                <a:gd name="T10" fmla="*/ 0 w 86"/>
                <a:gd name="T11" fmla="*/ 0 h 325"/>
                <a:gd name="T12" fmla="*/ 0 w 86"/>
                <a:gd name="T13" fmla="*/ 0 h 325"/>
                <a:gd name="T14" fmla="*/ 0 w 86"/>
                <a:gd name="T15" fmla="*/ 0 h 325"/>
                <a:gd name="T16" fmla="*/ 0 w 86"/>
                <a:gd name="T17" fmla="*/ 0 h 325"/>
                <a:gd name="T18" fmla="*/ 0 w 86"/>
                <a:gd name="T19" fmla="*/ 0 h 325"/>
                <a:gd name="T20" fmla="*/ 0 w 86"/>
                <a:gd name="T21" fmla="*/ 0 h 325"/>
                <a:gd name="T22" fmla="*/ 0 w 86"/>
                <a:gd name="T23" fmla="*/ 0 h 325"/>
                <a:gd name="T24" fmla="*/ 0 w 86"/>
                <a:gd name="T25" fmla="*/ 0 h 325"/>
                <a:gd name="T26" fmla="*/ 0 w 86"/>
                <a:gd name="T27" fmla="*/ 0 h 325"/>
                <a:gd name="T28" fmla="*/ 0 w 86"/>
                <a:gd name="T29" fmla="*/ 0 h 325"/>
                <a:gd name="T30" fmla="*/ 0 w 86"/>
                <a:gd name="T31" fmla="*/ 0 h 325"/>
                <a:gd name="T32" fmla="*/ 0 w 86"/>
                <a:gd name="T33" fmla="*/ 0 h 325"/>
                <a:gd name="T34" fmla="*/ 0 w 86"/>
                <a:gd name="T35" fmla="*/ 0 h 325"/>
                <a:gd name="T36" fmla="*/ 0 w 86"/>
                <a:gd name="T37" fmla="*/ 0 h 325"/>
                <a:gd name="T38" fmla="*/ 0 w 86"/>
                <a:gd name="T39" fmla="*/ 0 h 325"/>
                <a:gd name="T40" fmla="*/ 0 w 86"/>
                <a:gd name="T41" fmla="*/ 0 h 325"/>
                <a:gd name="T42" fmla="*/ 0 w 86"/>
                <a:gd name="T43" fmla="*/ 0 h 325"/>
                <a:gd name="T44" fmla="*/ 0 w 86"/>
                <a:gd name="T45" fmla="*/ 0 h 325"/>
                <a:gd name="T46" fmla="*/ 0 w 86"/>
                <a:gd name="T47" fmla="*/ 0 h 325"/>
                <a:gd name="T48" fmla="*/ 0 w 86"/>
                <a:gd name="T49" fmla="*/ 0 h 325"/>
                <a:gd name="T50" fmla="*/ 0 w 86"/>
                <a:gd name="T51" fmla="*/ 0 h 325"/>
                <a:gd name="T52" fmla="*/ 0 w 86"/>
                <a:gd name="T53" fmla="*/ 0 h 325"/>
                <a:gd name="T54" fmla="*/ 0 w 86"/>
                <a:gd name="T55" fmla="*/ 0 h 325"/>
                <a:gd name="T56" fmla="*/ 0 w 86"/>
                <a:gd name="T57" fmla="*/ 0 h 325"/>
                <a:gd name="T58" fmla="*/ 0 w 86"/>
                <a:gd name="T59" fmla="*/ 0 h 325"/>
                <a:gd name="T60" fmla="*/ 0 w 86"/>
                <a:gd name="T61" fmla="*/ 0 h 325"/>
                <a:gd name="T62" fmla="*/ 0 w 86"/>
                <a:gd name="T63" fmla="*/ 0 h 325"/>
                <a:gd name="T64" fmla="*/ 0 w 86"/>
                <a:gd name="T65" fmla="*/ 0 h 325"/>
                <a:gd name="T66" fmla="*/ 0 w 86"/>
                <a:gd name="T67" fmla="*/ 0 h 325"/>
                <a:gd name="T68" fmla="*/ 0 w 86"/>
                <a:gd name="T69" fmla="*/ 0 h 325"/>
                <a:gd name="T70" fmla="*/ 0 w 86"/>
                <a:gd name="T71" fmla="*/ 0 h 325"/>
                <a:gd name="T72" fmla="*/ 0 w 86"/>
                <a:gd name="T73" fmla="*/ 0 h 325"/>
                <a:gd name="T74" fmla="*/ 0 w 86"/>
                <a:gd name="T75" fmla="*/ 0 h 325"/>
                <a:gd name="T76" fmla="*/ 0 w 86"/>
                <a:gd name="T77" fmla="*/ 0 h 325"/>
                <a:gd name="T78" fmla="*/ 0 w 86"/>
                <a:gd name="T79" fmla="*/ 0 h 325"/>
                <a:gd name="T80" fmla="*/ 0 w 86"/>
                <a:gd name="T81" fmla="*/ 0 h 325"/>
                <a:gd name="T82" fmla="*/ 0 w 86"/>
                <a:gd name="T83" fmla="*/ 0 h 3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6"/>
                <a:gd name="T127" fmla="*/ 0 h 325"/>
                <a:gd name="T128" fmla="*/ 86 w 86"/>
                <a:gd name="T129" fmla="*/ 325 h 3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6" h="325">
                  <a:moveTo>
                    <a:pt x="86" y="0"/>
                  </a:moveTo>
                  <a:lnTo>
                    <a:pt x="79" y="19"/>
                  </a:lnTo>
                  <a:lnTo>
                    <a:pt x="72" y="39"/>
                  </a:lnTo>
                  <a:lnTo>
                    <a:pt x="64" y="57"/>
                  </a:lnTo>
                  <a:lnTo>
                    <a:pt x="55" y="76"/>
                  </a:lnTo>
                  <a:lnTo>
                    <a:pt x="38" y="113"/>
                  </a:lnTo>
                  <a:lnTo>
                    <a:pt x="23" y="150"/>
                  </a:lnTo>
                  <a:lnTo>
                    <a:pt x="15" y="168"/>
                  </a:lnTo>
                  <a:lnTo>
                    <a:pt x="9" y="187"/>
                  </a:lnTo>
                  <a:lnTo>
                    <a:pt x="5" y="206"/>
                  </a:lnTo>
                  <a:lnTo>
                    <a:pt x="2" y="224"/>
                  </a:lnTo>
                  <a:lnTo>
                    <a:pt x="0" y="244"/>
                  </a:lnTo>
                  <a:lnTo>
                    <a:pt x="1" y="263"/>
                  </a:lnTo>
                  <a:lnTo>
                    <a:pt x="2" y="274"/>
                  </a:lnTo>
                  <a:lnTo>
                    <a:pt x="3" y="284"/>
                  </a:lnTo>
                  <a:lnTo>
                    <a:pt x="5" y="294"/>
                  </a:lnTo>
                  <a:lnTo>
                    <a:pt x="8" y="304"/>
                  </a:lnTo>
                  <a:lnTo>
                    <a:pt x="9" y="310"/>
                  </a:lnTo>
                  <a:lnTo>
                    <a:pt x="11" y="315"/>
                  </a:lnTo>
                  <a:lnTo>
                    <a:pt x="13" y="319"/>
                  </a:lnTo>
                  <a:lnTo>
                    <a:pt x="15" y="322"/>
                  </a:lnTo>
                  <a:lnTo>
                    <a:pt x="17" y="324"/>
                  </a:lnTo>
                  <a:lnTo>
                    <a:pt x="21" y="325"/>
                  </a:lnTo>
                  <a:lnTo>
                    <a:pt x="23" y="325"/>
                  </a:lnTo>
                  <a:lnTo>
                    <a:pt x="26" y="325"/>
                  </a:lnTo>
                  <a:lnTo>
                    <a:pt x="32" y="323"/>
                  </a:lnTo>
                  <a:lnTo>
                    <a:pt x="37" y="319"/>
                  </a:lnTo>
                  <a:lnTo>
                    <a:pt x="42" y="312"/>
                  </a:lnTo>
                  <a:lnTo>
                    <a:pt x="47" y="304"/>
                  </a:lnTo>
                  <a:lnTo>
                    <a:pt x="53" y="290"/>
                  </a:lnTo>
                  <a:lnTo>
                    <a:pt x="58" y="275"/>
                  </a:lnTo>
                  <a:lnTo>
                    <a:pt x="62" y="260"/>
                  </a:lnTo>
                  <a:lnTo>
                    <a:pt x="65" y="245"/>
                  </a:lnTo>
                  <a:lnTo>
                    <a:pt x="66" y="231"/>
                  </a:lnTo>
                  <a:lnTo>
                    <a:pt x="66" y="215"/>
                  </a:lnTo>
                  <a:lnTo>
                    <a:pt x="65" y="201"/>
                  </a:lnTo>
                  <a:lnTo>
                    <a:pt x="64" y="185"/>
                  </a:lnTo>
                  <a:lnTo>
                    <a:pt x="59" y="155"/>
                  </a:lnTo>
                  <a:lnTo>
                    <a:pt x="55" y="125"/>
                  </a:lnTo>
                  <a:lnTo>
                    <a:pt x="50" y="95"/>
                  </a:lnTo>
                  <a:lnTo>
                    <a:pt x="47" y="67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3" name="Freeform 761"/>
            <p:cNvSpPr>
              <a:spLocks/>
            </p:cNvSpPr>
            <p:nvPr/>
          </p:nvSpPr>
          <p:spPr bwMode="auto">
            <a:xfrm>
              <a:off x="2407" y="1941"/>
              <a:ext cx="19" cy="25"/>
            </a:xfrm>
            <a:custGeom>
              <a:avLst/>
              <a:gdLst>
                <a:gd name="T0" fmla="*/ 0 w 294"/>
                <a:gd name="T1" fmla="*/ 0 h 399"/>
                <a:gd name="T2" fmla="*/ 0 w 294"/>
                <a:gd name="T3" fmla="*/ 0 h 399"/>
                <a:gd name="T4" fmla="*/ 0 w 294"/>
                <a:gd name="T5" fmla="*/ 0 h 399"/>
                <a:gd name="T6" fmla="*/ 0 w 294"/>
                <a:gd name="T7" fmla="*/ 0 h 399"/>
                <a:gd name="T8" fmla="*/ 0 w 294"/>
                <a:gd name="T9" fmla="*/ 0 h 399"/>
                <a:gd name="T10" fmla="*/ 0 w 294"/>
                <a:gd name="T11" fmla="*/ 0 h 399"/>
                <a:gd name="T12" fmla="*/ 0 w 294"/>
                <a:gd name="T13" fmla="*/ 0 h 399"/>
                <a:gd name="T14" fmla="*/ 0 w 294"/>
                <a:gd name="T15" fmla="*/ 0 h 399"/>
                <a:gd name="T16" fmla="*/ 0 w 294"/>
                <a:gd name="T17" fmla="*/ 0 h 399"/>
                <a:gd name="T18" fmla="*/ 0 w 294"/>
                <a:gd name="T19" fmla="*/ 0 h 399"/>
                <a:gd name="T20" fmla="*/ 0 w 294"/>
                <a:gd name="T21" fmla="*/ 0 h 399"/>
                <a:gd name="T22" fmla="*/ 0 w 294"/>
                <a:gd name="T23" fmla="*/ 0 h 399"/>
                <a:gd name="T24" fmla="*/ 0 w 294"/>
                <a:gd name="T25" fmla="*/ 0 h 399"/>
                <a:gd name="T26" fmla="*/ 0 w 294"/>
                <a:gd name="T27" fmla="*/ 0 h 399"/>
                <a:gd name="T28" fmla="*/ 0 w 294"/>
                <a:gd name="T29" fmla="*/ 0 h 399"/>
                <a:gd name="T30" fmla="*/ 0 w 294"/>
                <a:gd name="T31" fmla="*/ 0 h 399"/>
                <a:gd name="T32" fmla="*/ 0 w 294"/>
                <a:gd name="T33" fmla="*/ 0 h 399"/>
                <a:gd name="T34" fmla="*/ 0 w 294"/>
                <a:gd name="T35" fmla="*/ 0 h 399"/>
                <a:gd name="T36" fmla="*/ 0 w 294"/>
                <a:gd name="T37" fmla="*/ 0 h 399"/>
                <a:gd name="T38" fmla="*/ 0 w 294"/>
                <a:gd name="T39" fmla="*/ 0 h 399"/>
                <a:gd name="T40" fmla="*/ 0 w 294"/>
                <a:gd name="T41" fmla="*/ 0 h 399"/>
                <a:gd name="T42" fmla="*/ 0 w 294"/>
                <a:gd name="T43" fmla="*/ 0 h 399"/>
                <a:gd name="T44" fmla="*/ 0 w 294"/>
                <a:gd name="T45" fmla="*/ 0 h 399"/>
                <a:gd name="T46" fmla="*/ 0 w 294"/>
                <a:gd name="T47" fmla="*/ 0 h 399"/>
                <a:gd name="T48" fmla="*/ 0 w 294"/>
                <a:gd name="T49" fmla="*/ 0 h 399"/>
                <a:gd name="T50" fmla="*/ 0 w 294"/>
                <a:gd name="T51" fmla="*/ 0 h 399"/>
                <a:gd name="T52" fmla="*/ 0 w 294"/>
                <a:gd name="T53" fmla="*/ 0 h 39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94"/>
                <a:gd name="T82" fmla="*/ 0 h 399"/>
                <a:gd name="T83" fmla="*/ 294 w 294"/>
                <a:gd name="T84" fmla="*/ 399 h 39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94" h="399">
                  <a:moveTo>
                    <a:pt x="294" y="0"/>
                  </a:moveTo>
                  <a:lnTo>
                    <a:pt x="281" y="0"/>
                  </a:lnTo>
                  <a:lnTo>
                    <a:pt x="262" y="0"/>
                  </a:lnTo>
                  <a:lnTo>
                    <a:pt x="239" y="0"/>
                  </a:lnTo>
                  <a:lnTo>
                    <a:pt x="215" y="0"/>
                  </a:lnTo>
                  <a:lnTo>
                    <a:pt x="190" y="0"/>
                  </a:lnTo>
                  <a:lnTo>
                    <a:pt x="169" y="0"/>
                  </a:lnTo>
                  <a:lnTo>
                    <a:pt x="152" y="0"/>
                  </a:lnTo>
                  <a:lnTo>
                    <a:pt x="144" y="0"/>
                  </a:lnTo>
                  <a:lnTo>
                    <a:pt x="140" y="4"/>
                  </a:lnTo>
                  <a:lnTo>
                    <a:pt x="137" y="10"/>
                  </a:lnTo>
                  <a:lnTo>
                    <a:pt x="134" y="16"/>
                  </a:lnTo>
                  <a:lnTo>
                    <a:pt x="131" y="24"/>
                  </a:lnTo>
                  <a:lnTo>
                    <a:pt x="126" y="41"/>
                  </a:lnTo>
                  <a:lnTo>
                    <a:pt x="120" y="60"/>
                  </a:lnTo>
                  <a:lnTo>
                    <a:pt x="109" y="108"/>
                  </a:lnTo>
                  <a:lnTo>
                    <a:pt x="97" y="162"/>
                  </a:lnTo>
                  <a:lnTo>
                    <a:pt x="90" y="191"/>
                  </a:lnTo>
                  <a:lnTo>
                    <a:pt x="82" y="220"/>
                  </a:lnTo>
                  <a:lnTo>
                    <a:pt x="72" y="251"/>
                  </a:lnTo>
                  <a:lnTo>
                    <a:pt x="61" y="282"/>
                  </a:lnTo>
                  <a:lnTo>
                    <a:pt x="49" y="311"/>
                  </a:lnTo>
                  <a:lnTo>
                    <a:pt x="34" y="341"/>
                  </a:lnTo>
                  <a:lnTo>
                    <a:pt x="26" y="357"/>
                  </a:lnTo>
                  <a:lnTo>
                    <a:pt x="18" y="371"/>
                  </a:lnTo>
                  <a:lnTo>
                    <a:pt x="10" y="384"/>
                  </a:lnTo>
                  <a:lnTo>
                    <a:pt x="0" y="399"/>
                  </a:lnTo>
                </a:path>
              </a:pathLst>
            </a:custGeom>
            <a:noFill/>
            <a:ln w="4763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4" name="Freeform 762"/>
            <p:cNvSpPr>
              <a:spLocks/>
            </p:cNvSpPr>
            <p:nvPr/>
          </p:nvSpPr>
          <p:spPr bwMode="auto">
            <a:xfrm>
              <a:off x="2420" y="1898"/>
              <a:ext cx="177" cy="152"/>
            </a:xfrm>
            <a:custGeom>
              <a:avLst/>
              <a:gdLst>
                <a:gd name="T0" fmla="*/ 0 w 2830"/>
                <a:gd name="T1" fmla="*/ 0 h 2439"/>
                <a:gd name="T2" fmla="*/ 0 w 2830"/>
                <a:gd name="T3" fmla="*/ 0 h 2439"/>
                <a:gd name="T4" fmla="*/ 0 w 2830"/>
                <a:gd name="T5" fmla="*/ 0 h 2439"/>
                <a:gd name="T6" fmla="*/ 0 w 2830"/>
                <a:gd name="T7" fmla="*/ 0 h 2439"/>
                <a:gd name="T8" fmla="*/ 0 w 2830"/>
                <a:gd name="T9" fmla="*/ 0 h 2439"/>
                <a:gd name="T10" fmla="*/ 0 w 2830"/>
                <a:gd name="T11" fmla="*/ 0 h 2439"/>
                <a:gd name="T12" fmla="*/ 0 w 2830"/>
                <a:gd name="T13" fmla="*/ 0 h 2439"/>
                <a:gd name="T14" fmla="*/ 0 w 2830"/>
                <a:gd name="T15" fmla="*/ 0 h 2439"/>
                <a:gd name="T16" fmla="*/ 0 w 2830"/>
                <a:gd name="T17" fmla="*/ 0 h 2439"/>
                <a:gd name="T18" fmla="*/ 0 w 2830"/>
                <a:gd name="T19" fmla="*/ 0 h 2439"/>
                <a:gd name="T20" fmla="*/ 0 w 2830"/>
                <a:gd name="T21" fmla="*/ 0 h 2439"/>
                <a:gd name="T22" fmla="*/ 0 w 2830"/>
                <a:gd name="T23" fmla="*/ 0 h 2439"/>
                <a:gd name="T24" fmla="*/ 0 w 2830"/>
                <a:gd name="T25" fmla="*/ 0 h 2439"/>
                <a:gd name="T26" fmla="*/ 0 w 2830"/>
                <a:gd name="T27" fmla="*/ 0 h 2439"/>
                <a:gd name="T28" fmla="*/ 0 w 2830"/>
                <a:gd name="T29" fmla="*/ 0 h 2439"/>
                <a:gd name="T30" fmla="*/ 0 w 2830"/>
                <a:gd name="T31" fmla="*/ 0 h 2439"/>
                <a:gd name="T32" fmla="*/ 0 w 2830"/>
                <a:gd name="T33" fmla="*/ 0 h 2439"/>
                <a:gd name="T34" fmla="*/ 0 w 2830"/>
                <a:gd name="T35" fmla="*/ 0 h 2439"/>
                <a:gd name="T36" fmla="*/ 0 w 2830"/>
                <a:gd name="T37" fmla="*/ 0 h 2439"/>
                <a:gd name="T38" fmla="*/ 0 w 2830"/>
                <a:gd name="T39" fmla="*/ 0 h 2439"/>
                <a:gd name="T40" fmla="*/ 0 w 2830"/>
                <a:gd name="T41" fmla="*/ 0 h 2439"/>
                <a:gd name="T42" fmla="*/ 0 w 2830"/>
                <a:gd name="T43" fmla="*/ 0 h 2439"/>
                <a:gd name="T44" fmla="*/ 0 w 2830"/>
                <a:gd name="T45" fmla="*/ 0 h 2439"/>
                <a:gd name="T46" fmla="*/ 0 w 2830"/>
                <a:gd name="T47" fmla="*/ 0 h 2439"/>
                <a:gd name="T48" fmla="*/ 0 w 2830"/>
                <a:gd name="T49" fmla="*/ 0 h 2439"/>
                <a:gd name="T50" fmla="*/ 0 w 2830"/>
                <a:gd name="T51" fmla="*/ 0 h 2439"/>
                <a:gd name="T52" fmla="*/ 0 w 2830"/>
                <a:gd name="T53" fmla="*/ 0 h 2439"/>
                <a:gd name="T54" fmla="*/ 0 w 2830"/>
                <a:gd name="T55" fmla="*/ 0 h 2439"/>
                <a:gd name="T56" fmla="*/ 0 w 2830"/>
                <a:gd name="T57" fmla="*/ 0 h 2439"/>
                <a:gd name="T58" fmla="*/ 0 w 2830"/>
                <a:gd name="T59" fmla="*/ 0 h 2439"/>
                <a:gd name="T60" fmla="*/ 0 w 2830"/>
                <a:gd name="T61" fmla="*/ 0 h 2439"/>
                <a:gd name="T62" fmla="*/ 0 w 2830"/>
                <a:gd name="T63" fmla="*/ 0 h 2439"/>
                <a:gd name="T64" fmla="*/ 0 w 2830"/>
                <a:gd name="T65" fmla="*/ 0 h 2439"/>
                <a:gd name="T66" fmla="*/ 0 w 2830"/>
                <a:gd name="T67" fmla="*/ 0 h 2439"/>
                <a:gd name="T68" fmla="*/ 0 w 2830"/>
                <a:gd name="T69" fmla="*/ 0 h 2439"/>
                <a:gd name="T70" fmla="*/ 0 w 2830"/>
                <a:gd name="T71" fmla="*/ 0 h 2439"/>
                <a:gd name="T72" fmla="*/ 0 w 2830"/>
                <a:gd name="T73" fmla="*/ 0 h 2439"/>
                <a:gd name="T74" fmla="*/ 0 w 2830"/>
                <a:gd name="T75" fmla="*/ 0 h 2439"/>
                <a:gd name="T76" fmla="*/ 0 w 2830"/>
                <a:gd name="T77" fmla="*/ 0 h 2439"/>
                <a:gd name="T78" fmla="*/ 0 w 2830"/>
                <a:gd name="T79" fmla="*/ 0 h 2439"/>
                <a:gd name="T80" fmla="*/ 0 w 2830"/>
                <a:gd name="T81" fmla="*/ 0 h 2439"/>
                <a:gd name="T82" fmla="*/ 0 w 2830"/>
                <a:gd name="T83" fmla="*/ 0 h 2439"/>
                <a:gd name="T84" fmla="*/ 0 w 2830"/>
                <a:gd name="T85" fmla="*/ 0 h 2439"/>
                <a:gd name="T86" fmla="*/ 0 w 2830"/>
                <a:gd name="T87" fmla="*/ 0 h 2439"/>
                <a:gd name="T88" fmla="*/ 0 w 2830"/>
                <a:gd name="T89" fmla="*/ 0 h 2439"/>
                <a:gd name="T90" fmla="*/ 0 w 2830"/>
                <a:gd name="T91" fmla="*/ 0 h 2439"/>
                <a:gd name="T92" fmla="*/ 0 w 2830"/>
                <a:gd name="T93" fmla="*/ 0 h 2439"/>
                <a:gd name="T94" fmla="*/ 0 w 2830"/>
                <a:gd name="T95" fmla="*/ 0 h 2439"/>
                <a:gd name="T96" fmla="*/ 0 w 2830"/>
                <a:gd name="T97" fmla="*/ 0 h 2439"/>
                <a:gd name="T98" fmla="*/ 0 w 2830"/>
                <a:gd name="T99" fmla="*/ 0 h 2439"/>
                <a:gd name="T100" fmla="*/ 0 w 2830"/>
                <a:gd name="T101" fmla="*/ 0 h 2439"/>
                <a:gd name="T102" fmla="*/ 0 w 2830"/>
                <a:gd name="T103" fmla="*/ 0 h 243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830"/>
                <a:gd name="T157" fmla="*/ 0 h 2439"/>
                <a:gd name="T158" fmla="*/ 2830 w 2830"/>
                <a:gd name="T159" fmla="*/ 2439 h 243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830" h="2439">
                  <a:moveTo>
                    <a:pt x="2487" y="9"/>
                  </a:moveTo>
                  <a:lnTo>
                    <a:pt x="2470" y="13"/>
                  </a:lnTo>
                  <a:lnTo>
                    <a:pt x="2454" y="17"/>
                  </a:lnTo>
                  <a:lnTo>
                    <a:pt x="2437" y="22"/>
                  </a:lnTo>
                  <a:lnTo>
                    <a:pt x="2421" y="27"/>
                  </a:lnTo>
                  <a:lnTo>
                    <a:pt x="2388" y="39"/>
                  </a:lnTo>
                  <a:lnTo>
                    <a:pt x="2357" y="53"/>
                  </a:lnTo>
                  <a:lnTo>
                    <a:pt x="2325" y="67"/>
                  </a:lnTo>
                  <a:lnTo>
                    <a:pt x="2295" y="84"/>
                  </a:lnTo>
                  <a:lnTo>
                    <a:pt x="2265" y="100"/>
                  </a:lnTo>
                  <a:lnTo>
                    <a:pt x="2235" y="116"/>
                  </a:lnTo>
                  <a:lnTo>
                    <a:pt x="2176" y="151"/>
                  </a:lnTo>
                  <a:lnTo>
                    <a:pt x="2116" y="185"/>
                  </a:lnTo>
                  <a:lnTo>
                    <a:pt x="2086" y="200"/>
                  </a:lnTo>
                  <a:lnTo>
                    <a:pt x="2056" y="216"/>
                  </a:lnTo>
                  <a:lnTo>
                    <a:pt x="2025" y="229"/>
                  </a:lnTo>
                  <a:lnTo>
                    <a:pt x="1994" y="241"/>
                  </a:lnTo>
                  <a:lnTo>
                    <a:pt x="1778" y="331"/>
                  </a:lnTo>
                  <a:lnTo>
                    <a:pt x="1562" y="423"/>
                  </a:lnTo>
                  <a:lnTo>
                    <a:pt x="1452" y="467"/>
                  </a:lnTo>
                  <a:lnTo>
                    <a:pt x="1342" y="510"/>
                  </a:lnTo>
                  <a:lnTo>
                    <a:pt x="1287" y="530"/>
                  </a:lnTo>
                  <a:lnTo>
                    <a:pt x="1233" y="550"/>
                  </a:lnTo>
                  <a:lnTo>
                    <a:pt x="1177" y="569"/>
                  </a:lnTo>
                  <a:lnTo>
                    <a:pt x="1121" y="588"/>
                  </a:lnTo>
                  <a:lnTo>
                    <a:pt x="1066" y="606"/>
                  </a:lnTo>
                  <a:lnTo>
                    <a:pt x="1009" y="623"/>
                  </a:lnTo>
                  <a:lnTo>
                    <a:pt x="953" y="639"/>
                  </a:lnTo>
                  <a:lnTo>
                    <a:pt x="897" y="654"/>
                  </a:lnTo>
                  <a:lnTo>
                    <a:pt x="840" y="669"/>
                  </a:lnTo>
                  <a:lnTo>
                    <a:pt x="783" y="682"/>
                  </a:lnTo>
                  <a:lnTo>
                    <a:pt x="725" y="694"/>
                  </a:lnTo>
                  <a:lnTo>
                    <a:pt x="668" y="704"/>
                  </a:lnTo>
                  <a:lnTo>
                    <a:pt x="610" y="714"/>
                  </a:lnTo>
                  <a:lnTo>
                    <a:pt x="551" y="722"/>
                  </a:lnTo>
                  <a:lnTo>
                    <a:pt x="493" y="729"/>
                  </a:lnTo>
                  <a:lnTo>
                    <a:pt x="434" y="734"/>
                  </a:lnTo>
                  <a:lnTo>
                    <a:pt x="375" y="738"/>
                  </a:lnTo>
                  <a:lnTo>
                    <a:pt x="314" y="740"/>
                  </a:lnTo>
                  <a:lnTo>
                    <a:pt x="255" y="740"/>
                  </a:lnTo>
                  <a:lnTo>
                    <a:pt x="194" y="739"/>
                  </a:lnTo>
                  <a:lnTo>
                    <a:pt x="177" y="740"/>
                  </a:lnTo>
                  <a:lnTo>
                    <a:pt x="158" y="743"/>
                  </a:lnTo>
                  <a:lnTo>
                    <a:pt x="137" y="748"/>
                  </a:lnTo>
                  <a:lnTo>
                    <a:pt x="116" y="755"/>
                  </a:lnTo>
                  <a:lnTo>
                    <a:pt x="95" y="763"/>
                  </a:lnTo>
                  <a:lnTo>
                    <a:pt x="74" y="772"/>
                  </a:lnTo>
                  <a:lnTo>
                    <a:pt x="53" y="783"/>
                  </a:lnTo>
                  <a:lnTo>
                    <a:pt x="34" y="795"/>
                  </a:lnTo>
                  <a:lnTo>
                    <a:pt x="27" y="800"/>
                  </a:lnTo>
                  <a:lnTo>
                    <a:pt x="21" y="804"/>
                  </a:lnTo>
                  <a:lnTo>
                    <a:pt x="17" y="809"/>
                  </a:lnTo>
                  <a:lnTo>
                    <a:pt x="12" y="814"/>
                  </a:lnTo>
                  <a:lnTo>
                    <a:pt x="9" y="820"/>
                  </a:lnTo>
                  <a:lnTo>
                    <a:pt x="6" y="825"/>
                  </a:lnTo>
                  <a:lnTo>
                    <a:pt x="4" y="831"/>
                  </a:lnTo>
                  <a:lnTo>
                    <a:pt x="2" y="838"/>
                  </a:lnTo>
                  <a:lnTo>
                    <a:pt x="0" y="851"/>
                  </a:lnTo>
                  <a:lnTo>
                    <a:pt x="0" y="864"/>
                  </a:lnTo>
                  <a:lnTo>
                    <a:pt x="1" y="877"/>
                  </a:lnTo>
                  <a:lnTo>
                    <a:pt x="4" y="892"/>
                  </a:lnTo>
                  <a:lnTo>
                    <a:pt x="8" y="906"/>
                  </a:lnTo>
                  <a:lnTo>
                    <a:pt x="12" y="920"/>
                  </a:lnTo>
                  <a:lnTo>
                    <a:pt x="18" y="933"/>
                  </a:lnTo>
                  <a:lnTo>
                    <a:pt x="23" y="946"/>
                  </a:lnTo>
                  <a:lnTo>
                    <a:pt x="35" y="970"/>
                  </a:lnTo>
                  <a:lnTo>
                    <a:pt x="45" y="988"/>
                  </a:lnTo>
                  <a:lnTo>
                    <a:pt x="70" y="1023"/>
                  </a:lnTo>
                  <a:lnTo>
                    <a:pt x="96" y="1057"/>
                  </a:lnTo>
                  <a:lnTo>
                    <a:pt x="123" y="1089"/>
                  </a:lnTo>
                  <a:lnTo>
                    <a:pt x="150" y="1120"/>
                  </a:lnTo>
                  <a:lnTo>
                    <a:pt x="179" y="1151"/>
                  </a:lnTo>
                  <a:lnTo>
                    <a:pt x="208" y="1181"/>
                  </a:lnTo>
                  <a:lnTo>
                    <a:pt x="238" y="1209"/>
                  </a:lnTo>
                  <a:lnTo>
                    <a:pt x="268" y="1238"/>
                  </a:lnTo>
                  <a:lnTo>
                    <a:pt x="299" y="1265"/>
                  </a:lnTo>
                  <a:lnTo>
                    <a:pt x="331" y="1290"/>
                  </a:lnTo>
                  <a:lnTo>
                    <a:pt x="363" y="1316"/>
                  </a:lnTo>
                  <a:lnTo>
                    <a:pt x="395" y="1341"/>
                  </a:lnTo>
                  <a:lnTo>
                    <a:pt x="429" y="1364"/>
                  </a:lnTo>
                  <a:lnTo>
                    <a:pt x="463" y="1386"/>
                  </a:lnTo>
                  <a:lnTo>
                    <a:pt x="498" y="1407"/>
                  </a:lnTo>
                  <a:lnTo>
                    <a:pt x="534" y="1428"/>
                  </a:lnTo>
                  <a:lnTo>
                    <a:pt x="570" y="1448"/>
                  </a:lnTo>
                  <a:lnTo>
                    <a:pt x="606" y="1467"/>
                  </a:lnTo>
                  <a:lnTo>
                    <a:pt x="642" y="1484"/>
                  </a:lnTo>
                  <a:lnTo>
                    <a:pt x="680" y="1501"/>
                  </a:lnTo>
                  <a:lnTo>
                    <a:pt x="718" y="1517"/>
                  </a:lnTo>
                  <a:lnTo>
                    <a:pt x="756" y="1532"/>
                  </a:lnTo>
                  <a:lnTo>
                    <a:pt x="795" y="1546"/>
                  </a:lnTo>
                  <a:lnTo>
                    <a:pt x="834" y="1560"/>
                  </a:lnTo>
                  <a:lnTo>
                    <a:pt x="874" y="1571"/>
                  </a:lnTo>
                  <a:lnTo>
                    <a:pt x="914" y="1583"/>
                  </a:lnTo>
                  <a:lnTo>
                    <a:pt x="955" y="1594"/>
                  </a:lnTo>
                  <a:lnTo>
                    <a:pt x="996" y="1603"/>
                  </a:lnTo>
                  <a:lnTo>
                    <a:pt x="1037" y="1611"/>
                  </a:lnTo>
                  <a:lnTo>
                    <a:pt x="1079" y="1618"/>
                  </a:lnTo>
                  <a:lnTo>
                    <a:pt x="1121" y="1625"/>
                  </a:lnTo>
                  <a:lnTo>
                    <a:pt x="1164" y="1630"/>
                  </a:lnTo>
                  <a:lnTo>
                    <a:pt x="1187" y="1635"/>
                  </a:lnTo>
                  <a:lnTo>
                    <a:pt x="1210" y="1640"/>
                  </a:lnTo>
                  <a:lnTo>
                    <a:pt x="1233" y="1646"/>
                  </a:lnTo>
                  <a:lnTo>
                    <a:pt x="1254" y="1654"/>
                  </a:lnTo>
                  <a:lnTo>
                    <a:pt x="1276" y="1662"/>
                  </a:lnTo>
                  <a:lnTo>
                    <a:pt x="1297" y="1672"/>
                  </a:lnTo>
                  <a:lnTo>
                    <a:pt x="1318" y="1683"/>
                  </a:lnTo>
                  <a:lnTo>
                    <a:pt x="1338" y="1694"/>
                  </a:lnTo>
                  <a:lnTo>
                    <a:pt x="1358" y="1706"/>
                  </a:lnTo>
                  <a:lnTo>
                    <a:pt x="1378" y="1719"/>
                  </a:lnTo>
                  <a:lnTo>
                    <a:pt x="1398" y="1732"/>
                  </a:lnTo>
                  <a:lnTo>
                    <a:pt x="1417" y="1745"/>
                  </a:lnTo>
                  <a:lnTo>
                    <a:pt x="1456" y="1774"/>
                  </a:lnTo>
                  <a:lnTo>
                    <a:pt x="1496" y="1803"/>
                  </a:lnTo>
                  <a:lnTo>
                    <a:pt x="1517" y="1818"/>
                  </a:lnTo>
                  <a:lnTo>
                    <a:pt x="1536" y="1834"/>
                  </a:lnTo>
                  <a:lnTo>
                    <a:pt x="1555" y="1852"/>
                  </a:lnTo>
                  <a:lnTo>
                    <a:pt x="1572" y="1869"/>
                  </a:lnTo>
                  <a:lnTo>
                    <a:pt x="1590" y="1888"/>
                  </a:lnTo>
                  <a:lnTo>
                    <a:pt x="1606" y="1906"/>
                  </a:lnTo>
                  <a:lnTo>
                    <a:pt x="1621" y="1925"/>
                  </a:lnTo>
                  <a:lnTo>
                    <a:pt x="1637" y="1944"/>
                  </a:lnTo>
                  <a:lnTo>
                    <a:pt x="1665" y="1984"/>
                  </a:lnTo>
                  <a:lnTo>
                    <a:pt x="1692" y="2025"/>
                  </a:lnTo>
                  <a:lnTo>
                    <a:pt x="1719" y="2066"/>
                  </a:lnTo>
                  <a:lnTo>
                    <a:pt x="1743" y="2108"/>
                  </a:lnTo>
                  <a:lnTo>
                    <a:pt x="1792" y="2194"/>
                  </a:lnTo>
                  <a:lnTo>
                    <a:pt x="1843" y="2279"/>
                  </a:lnTo>
                  <a:lnTo>
                    <a:pt x="1869" y="2321"/>
                  </a:lnTo>
                  <a:lnTo>
                    <a:pt x="1898" y="2361"/>
                  </a:lnTo>
                  <a:lnTo>
                    <a:pt x="1912" y="2381"/>
                  </a:lnTo>
                  <a:lnTo>
                    <a:pt x="1929" y="2401"/>
                  </a:lnTo>
                  <a:lnTo>
                    <a:pt x="1944" y="2420"/>
                  </a:lnTo>
                  <a:lnTo>
                    <a:pt x="1962" y="2439"/>
                  </a:lnTo>
                  <a:lnTo>
                    <a:pt x="1994" y="2437"/>
                  </a:lnTo>
                  <a:lnTo>
                    <a:pt x="2025" y="2432"/>
                  </a:lnTo>
                  <a:lnTo>
                    <a:pt x="2056" y="2424"/>
                  </a:lnTo>
                  <a:lnTo>
                    <a:pt x="2086" y="2414"/>
                  </a:lnTo>
                  <a:lnTo>
                    <a:pt x="2113" y="2403"/>
                  </a:lnTo>
                  <a:lnTo>
                    <a:pt x="2141" y="2390"/>
                  </a:lnTo>
                  <a:lnTo>
                    <a:pt x="2167" y="2374"/>
                  </a:lnTo>
                  <a:lnTo>
                    <a:pt x="2192" y="2358"/>
                  </a:lnTo>
                  <a:lnTo>
                    <a:pt x="2216" y="2338"/>
                  </a:lnTo>
                  <a:lnTo>
                    <a:pt x="2238" y="2319"/>
                  </a:lnTo>
                  <a:lnTo>
                    <a:pt x="2261" y="2297"/>
                  </a:lnTo>
                  <a:lnTo>
                    <a:pt x="2281" y="2274"/>
                  </a:lnTo>
                  <a:lnTo>
                    <a:pt x="2302" y="2250"/>
                  </a:lnTo>
                  <a:lnTo>
                    <a:pt x="2320" y="2225"/>
                  </a:lnTo>
                  <a:lnTo>
                    <a:pt x="2339" y="2198"/>
                  </a:lnTo>
                  <a:lnTo>
                    <a:pt x="2355" y="2170"/>
                  </a:lnTo>
                  <a:lnTo>
                    <a:pt x="2372" y="2143"/>
                  </a:lnTo>
                  <a:lnTo>
                    <a:pt x="2386" y="2114"/>
                  </a:lnTo>
                  <a:lnTo>
                    <a:pt x="2400" y="2084"/>
                  </a:lnTo>
                  <a:lnTo>
                    <a:pt x="2414" y="2054"/>
                  </a:lnTo>
                  <a:lnTo>
                    <a:pt x="2426" y="2024"/>
                  </a:lnTo>
                  <a:lnTo>
                    <a:pt x="2437" y="1992"/>
                  </a:lnTo>
                  <a:lnTo>
                    <a:pt x="2447" y="1961"/>
                  </a:lnTo>
                  <a:lnTo>
                    <a:pt x="2458" y="1930"/>
                  </a:lnTo>
                  <a:lnTo>
                    <a:pt x="2466" y="1899"/>
                  </a:lnTo>
                  <a:lnTo>
                    <a:pt x="2474" y="1867"/>
                  </a:lnTo>
                  <a:lnTo>
                    <a:pt x="2481" y="1836"/>
                  </a:lnTo>
                  <a:lnTo>
                    <a:pt x="2487" y="1806"/>
                  </a:lnTo>
                  <a:lnTo>
                    <a:pt x="2493" y="1775"/>
                  </a:lnTo>
                  <a:lnTo>
                    <a:pt x="2498" y="1744"/>
                  </a:lnTo>
                  <a:lnTo>
                    <a:pt x="2501" y="1716"/>
                  </a:lnTo>
                  <a:lnTo>
                    <a:pt x="2504" y="1686"/>
                  </a:lnTo>
                  <a:lnTo>
                    <a:pt x="2508" y="1644"/>
                  </a:lnTo>
                  <a:lnTo>
                    <a:pt x="2512" y="1602"/>
                  </a:lnTo>
                  <a:lnTo>
                    <a:pt x="2516" y="1560"/>
                  </a:lnTo>
                  <a:lnTo>
                    <a:pt x="2522" y="1518"/>
                  </a:lnTo>
                  <a:lnTo>
                    <a:pt x="2528" y="1476"/>
                  </a:lnTo>
                  <a:lnTo>
                    <a:pt x="2535" y="1435"/>
                  </a:lnTo>
                  <a:lnTo>
                    <a:pt x="2542" y="1393"/>
                  </a:lnTo>
                  <a:lnTo>
                    <a:pt x="2550" y="1352"/>
                  </a:lnTo>
                  <a:lnTo>
                    <a:pt x="2566" y="1270"/>
                  </a:lnTo>
                  <a:lnTo>
                    <a:pt x="2586" y="1188"/>
                  </a:lnTo>
                  <a:lnTo>
                    <a:pt x="2605" y="1107"/>
                  </a:lnTo>
                  <a:lnTo>
                    <a:pt x="2628" y="1026"/>
                  </a:lnTo>
                  <a:lnTo>
                    <a:pt x="2650" y="945"/>
                  </a:lnTo>
                  <a:lnTo>
                    <a:pt x="2674" y="864"/>
                  </a:lnTo>
                  <a:lnTo>
                    <a:pt x="2699" y="783"/>
                  </a:lnTo>
                  <a:lnTo>
                    <a:pt x="2724" y="702"/>
                  </a:lnTo>
                  <a:lnTo>
                    <a:pt x="2774" y="539"/>
                  </a:lnTo>
                  <a:lnTo>
                    <a:pt x="2826" y="374"/>
                  </a:lnTo>
                  <a:lnTo>
                    <a:pt x="2829" y="358"/>
                  </a:lnTo>
                  <a:lnTo>
                    <a:pt x="2830" y="342"/>
                  </a:lnTo>
                  <a:lnTo>
                    <a:pt x="2829" y="325"/>
                  </a:lnTo>
                  <a:lnTo>
                    <a:pt x="2827" y="308"/>
                  </a:lnTo>
                  <a:lnTo>
                    <a:pt x="2823" y="289"/>
                  </a:lnTo>
                  <a:lnTo>
                    <a:pt x="2817" y="272"/>
                  </a:lnTo>
                  <a:lnTo>
                    <a:pt x="2811" y="254"/>
                  </a:lnTo>
                  <a:lnTo>
                    <a:pt x="2804" y="235"/>
                  </a:lnTo>
                  <a:lnTo>
                    <a:pt x="2788" y="199"/>
                  </a:lnTo>
                  <a:lnTo>
                    <a:pt x="2770" y="163"/>
                  </a:lnTo>
                  <a:lnTo>
                    <a:pt x="2753" y="130"/>
                  </a:lnTo>
                  <a:lnTo>
                    <a:pt x="2736" y="97"/>
                  </a:lnTo>
                  <a:lnTo>
                    <a:pt x="2728" y="80"/>
                  </a:lnTo>
                  <a:lnTo>
                    <a:pt x="2717" y="65"/>
                  </a:lnTo>
                  <a:lnTo>
                    <a:pt x="2706" y="52"/>
                  </a:lnTo>
                  <a:lnTo>
                    <a:pt x="2693" y="41"/>
                  </a:lnTo>
                  <a:lnTo>
                    <a:pt x="2679" y="30"/>
                  </a:lnTo>
                  <a:lnTo>
                    <a:pt x="2665" y="22"/>
                  </a:lnTo>
                  <a:lnTo>
                    <a:pt x="2649" y="15"/>
                  </a:lnTo>
                  <a:lnTo>
                    <a:pt x="2633" y="10"/>
                  </a:lnTo>
                  <a:lnTo>
                    <a:pt x="2616" y="5"/>
                  </a:lnTo>
                  <a:lnTo>
                    <a:pt x="2598" y="3"/>
                  </a:lnTo>
                  <a:lnTo>
                    <a:pt x="2581" y="1"/>
                  </a:lnTo>
                  <a:lnTo>
                    <a:pt x="2562" y="0"/>
                  </a:lnTo>
                  <a:lnTo>
                    <a:pt x="2544" y="1"/>
                  </a:lnTo>
                  <a:lnTo>
                    <a:pt x="2525" y="3"/>
                  </a:lnTo>
                  <a:lnTo>
                    <a:pt x="2506" y="5"/>
                  </a:lnTo>
                  <a:lnTo>
                    <a:pt x="2487" y="9"/>
                  </a:lnTo>
                  <a:close/>
                </a:path>
              </a:pathLst>
            </a:custGeom>
            <a:solidFill>
              <a:srgbClr val="ACAB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5" name="Freeform 763"/>
            <p:cNvSpPr>
              <a:spLocks/>
            </p:cNvSpPr>
            <p:nvPr/>
          </p:nvSpPr>
          <p:spPr bwMode="auto">
            <a:xfrm>
              <a:off x="2517" y="1904"/>
              <a:ext cx="39" cy="32"/>
            </a:xfrm>
            <a:custGeom>
              <a:avLst/>
              <a:gdLst>
                <a:gd name="T0" fmla="*/ 0 w 622"/>
                <a:gd name="T1" fmla="*/ 0 h 517"/>
                <a:gd name="T2" fmla="*/ 0 w 622"/>
                <a:gd name="T3" fmla="*/ 0 h 517"/>
                <a:gd name="T4" fmla="*/ 0 w 622"/>
                <a:gd name="T5" fmla="*/ 0 h 517"/>
                <a:gd name="T6" fmla="*/ 0 w 622"/>
                <a:gd name="T7" fmla="*/ 0 h 517"/>
                <a:gd name="T8" fmla="*/ 0 w 622"/>
                <a:gd name="T9" fmla="*/ 0 h 517"/>
                <a:gd name="T10" fmla="*/ 0 w 622"/>
                <a:gd name="T11" fmla="*/ 0 h 517"/>
                <a:gd name="T12" fmla="*/ 0 w 622"/>
                <a:gd name="T13" fmla="*/ 0 h 517"/>
                <a:gd name="T14" fmla="*/ 0 w 622"/>
                <a:gd name="T15" fmla="*/ 0 h 517"/>
                <a:gd name="T16" fmla="*/ 0 w 622"/>
                <a:gd name="T17" fmla="*/ 0 h 517"/>
                <a:gd name="T18" fmla="*/ 0 w 622"/>
                <a:gd name="T19" fmla="*/ 0 h 517"/>
                <a:gd name="T20" fmla="*/ 0 w 622"/>
                <a:gd name="T21" fmla="*/ 0 h 517"/>
                <a:gd name="T22" fmla="*/ 0 w 622"/>
                <a:gd name="T23" fmla="*/ 0 h 517"/>
                <a:gd name="T24" fmla="*/ 0 w 622"/>
                <a:gd name="T25" fmla="*/ 0 h 517"/>
                <a:gd name="T26" fmla="*/ 0 w 622"/>
                <a:gd name="T27" fmla="*/ 0 h 517"/>
                <a:gd name="T28" fmla="*/ 0 w 622"/>
                <a:gd name="T29" fmla="*/ 0 h 517"/>
                <a:gd name="T30" fmla="*/ 0 w 622"/>
                <a:gd name="T31" fmla="*/ 0 h 517"/>
                <a:gd name="T32" fmla="*/ 0 w 622"/>
                <a:gd name="T33" fmla="*/ 0 h 517"/>
                <a:gd name="T34" fmla="*/ 0 w 622"/>
                <a:gd name="T35" fmla="*/ 0 h 517"/>
                <a:gd name="T36" fmla="*/ 0 w 622"/>
                <a:gd name="T37" fmla="*/ 0 h 517"/>
                <a:gd name="T38" fmla="*/ 0 w 622"/>
                <a:gd name="T39" fmla="*/ 0 h 517"/>
                <a:gd name="T40" fmla="*/ 0 w 622"/>
                <a:gd name="T41" fmla="*/ 0 h 517"/>
                <a:gd name="T42" fmla="*/ 0 w 622"/>
                <a:gd name="T43" fmla="*/ 0 h 517"/>
                <a:gd name="T44" fmla="*/ 0 w 622"/>
                <a:gd name="T45" fmla="*/ 0 h 517"/>
                <a:gd name="T46" fmla="*/ 0 w 622"/>
                <a:gd name="T47" fmla="*/ 0 h 517"/>
                <a:gd name="T48" fmla="*/ 0 w 622"/>
                <a:gd name="T49" fmla="*/ 0 h 517"/>
                <a:gd name="T50" fmla="*/ 0 w 622"/>
                <a:gd name="T51" fmla="*/ 0 h 517"/>
                <a:gd name="T52" fmla="*/ 0 w 622"/>
                <a:gd name="T53" fmla="*/ 0 h 517"/>
                <a:gd name="T54" fmla="*/ 0 w 622"/>
                <a:gd name="T55" fmla="*/ 0 h 517"/>
                <a:gd name="T56" fmla="*/ 0 w 622"/>
                <a:gd name="T57" fmla="*/ 0 h 517"/>
                <a:gd name="T58" fmla="*/ 0 w 622"/>
                <a:gd name="T59" fmla="*/ 0 h 517"/>
                <a:gd name="T60" fmla="*/ 0 w 622"/>
                <a:gd name="T61" fmla="*/ 0 h 517"/>
                <a:gd name="T62" fmla="*/ 0 w 622"/>
                <a:gd name="T63" fmla="*/ 0 h 517"/>
                <a:gd name="T64" fmla="*/ 0 w 622"/>
                <a:gd name="T65" fmla="*/ 0 h 517"/>
                <a:gd name="T66" fmla="*/ 0 w 622"/>
                <a:gd name="T67" fmla="*/ 0 h 5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22"/>
                <a:gd name="T103" fmla="*/ 0 h 517"/>
                <a:gd name="T104" fmla="*/ 622 w 622"/>
                <a:gd name="T105" fmla="*/ 517 h 5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22" h="517">
                  <a:moveTo>
                    <a:pt x="70" y="517"/>
                  </a:moveTo>
                  <a:lnTo>
                    <a:pt x="70" y="517"/>
                  </a:lnTo>
                  <a:lnTo>
                    <a:pt x="78" y="499"/>
                  </a:lnTo>
                  <a:lnTo>
                    <a:pt x="87" y="481"/>
                  </a:lnTo>
                  <a:lnTo>
                    <a:pt x="97" y="464"/>
                  </a:lnTo>
                  <a:lnTo>
                    <a:pt x="108" y="446"/>
                  </a:lnTo>
                  <a:lnTo>
                    <a:pt x="119" y="429"/>
                  </a:lnTo>
                  <a:lnTo>
                    <a:pt x="132" y="412"/>
                  </a:lnTo>
                  <a:lnTo>
                    <a:pt x="144" y="394"/>
                  </a:lnTo>
                  <a:lnTo>
                    <a:pt x="158" y="377"/>
                  </a:lnTo>
                  <a:lnTo>
                    <a:pt x="173" y="360"/>
                  </a:lnTo>
                  <a:lnTo>
                    <a:pt x="188" y="344"/>
                  </a:lnTo>
                  <a:lnTo>
                    <a:pt x="204" y="328"/>
                  </a:lnTo>
                  <a:lnTo>
                    <a:pt x="220" y="311"/>
                  </a:lnTo>
                  <a:lnTo>
                    <a:pt x="237" y="295"/>
                  </a:lnTo>
                  <a:lnTo>
                    <a:pt x="254" y="279"/>
                  </a:lnTo>
                  <a:lnTo>
                    <a:pt x="272" y="264"/>
                  </a:lnTo>
                  <a:lnTo>
                    <a:pt x="291" y="250"/>
                  </a:lnTo>
                  <a:lnTo>
                    <a:pt x="309" y="235"/>
                  </a:lnTo>
                  <a:lnTo>
                    <a:pt x="329" y="221"/>
                  </a:lnTo>
                  <a:lnTo>
                    <a:pt x="348" y="207"/>
                  </a:lnTo>
                  <a:lnTo>
                    <a:pt x="369" y="193"/>
                  </a:lnTo>
                  <a:lnTo>
                    <a:pt x="389" y="181"/>
                  </a:lnTo>
                  <a:lnTo>
                    <a:pt x="410" y="168"/>
                  </a:lnTo>
                  <a:lnTo>
                    <a:pt x="430" y="157"/>
                  </a:lnTo>
                  <a:lnTo>
                    <a:pt x="451" y="145"/>
                  </a:lnTo>
                  <a:lnTo>
                    <a:pt x="472" y="134"/>
                  </a:lnTo>
                  <a:lnTo>
                    <a:pt x="494" y="124"/>
                  </a:lnTo>
                  <a:lnTo>
                    <a:pt x="515" y="113"/>
                  </a:lnTo>
                  <a:lnTo>
                    <a:pt x="536" y="104"/>
                  </a:lnTo>
                  <a:lnTo>
                    <a:pt x="557" y="96"/>
                  </a:lnTo>
                  <a:lnTo>
                    <a:pt x="579" y="88"/>
                  </a:lnTo>
                  <a:lnTo>
                    <a:pt x="600" y="81"/>
                  </a:lnTo>
                  <a:lnTo>
                    <a:pt x="622" y="74"/>
                  </a:lnTo>
                  <a:lnTo>
                    <a:pt x="599" y="0"/>
                  </a:lnTo>
                  <a:lnTo>
                    <a:pt x="577" y="7"/>
                  </a:lnTo>
                  <a:lnTo>
                    <a:pt x="553" y="15"/>
                  </a:lnTo>
                  <a:lnTo>
                    <a:pt x="529" y="23"/>
                  </a:lnTo>
                  <a:lnTo>
                    <a:pt x="506" y="33"/>
                  </a:lnTo>
                  <a:lnTo>
                    <a:pt x="483" y="43"/>
                  </a:lnTo>
                  <a:lnTo>
                    <a:pt x="460" y="54"/>
                  </a:lnTo>
                  <a:lnTo>
                    <a:pt x="437" y="65"/>
                  </a:lnTo>
                  <a:lnTo>
                    <a:pt x="415" y="77"/>
                  </a:lnTo>
                  <a:lnTo>
                    <a:pt x="392" y="89"/>
                  </a:lnTo>
                  <a:lnTo>
                    <a:pt x="370" y="101"/>
                  </a:lnTo>
                  <a:lnTo>
                    <a:pt x="348" y="116"/>
                  </a:lnTo>
                  <a:lnTo>
                    <a:pt x="325" y="129"/>
                  </a:lnTo>
                  <a:lnTo>
                    <a:pt x="305" y="143"/>
                  </a:lnTo>
                  <a:lnTo>
                    <a:pt x="283" y="158"/>
                  </a:lnTo>
                  <a:lnTo>
                    <a:pt x="263" y="173"/>
                  </a:lnTo>
                  <a:lnTo>
                    <a:pt x="242" y="189"/>
                  </a:lnTo>
                  <a:lnTo>
                    <a:pt x="223" y="205"/>
                  </a:lnTo>
                  <a:lnTo>
                    <a:pt x="204" y="221"/>
                  </a:lnTo>
                  <a:lnTo>
                    <a:pt x="184" y="238"/>
                  </a:lnTo>
                  <a:lnTo>
                    <a:pt x="167" y="256"/>
                  </a:lnTo>
                  <a:lnTo>
                    <a:pt x="148" y="273"/>
                  </a:lnTo>
                  <a:lnTo>
                    <a:pt x="131" y="291"/>
                  </a:lnTo>
                  <a:lnTo>
                    <a:pt x="114" y="309"/>
                  </a:lnTo>
                  <a:lnTo>
                    <a:pt x="99" y="328"/>
                  </a:lnTo>
                  <a:lnTo>
                    <a:pt x="84" y="347"/>
                  </a:lnTo>
                  <a:lnTo>
                    <a:pt x="69" y="366"/>
                  </a:lnTo>
                  <a:lnTo>
                    <a:pt x="55" y="385"/>
                  </a:lnTo>
                  <a:lnTo>
                    <a:pt x="43" y="405"/>
                  </a:lnTo>
                  <a:lnTo>
                    <a:pt x="30" y="425"/>
                  </a:lnTo>
                  <a:lnTo>
                    <a:pt x="19" y="445"/>
                  </a:lnTo>
                  <a:lnTo>
                    <a:pt x="9" y="466"/>
                  </a:lnTo>
                  <a:lnTo>
                    <a:pt x="0" y="486"/>
                  </a:lnTo>
                  <a:lnTo>
                    <a:pt x="70" y="517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6" name="Freeform 764"/>
            <p:cNvSpPr>
              <a:spLocks/>
            </p:cNvSpPr>
            <p:nvPr/>
          </p:nvSpPr>
          <p:spPr bwMode="auto">
            <a:xfrm>
              <a:off x="2515" y="1934"/>
              <a:ext cx="23" cy="50"/>
            </a:xfrm>
            <a:custGeom>
              <a:avLst/>
              <a:gdLst>
                <a:gd name="T0" fmla="*/ 0 w 365"/>
                <a:gd name="T1" fmla="*/ 0 h 797"/>
                <a:gd name="T2" fmla="*/ 0 w 365"/>
                <a:gd name="T3" fmla="*/ 0 h 797"/>
                <a:gd name="T4" fmla="*/ 0 w 365"/>
                <a:gd name="T5" fmla="*/ 0 h 797"/>
                <a:gd name="T6" fmla="*/ 0 w 365"/>
                <a:gd name="T7" fmla="*/ 0 h 797"/>
                <a:gd name="T8" fmla="*/ 0 w 365"/>
                <a:gd name="T9" fmla="*/ 0 h 797"/>
                <a:gd name="T10" fmla="*/ 0 w 365"/>
                <a:gd name="T11" fmla="*/ 0 h 797"/>
                <a:gd name="T12" fmla="*/ 0 w 365"/>
                <a:gd name="T13" fmla="*/ 0 h 797"/>
                <a:gd name="T14" fmla="*/ 0 w 365"/>
                <a:gd name="T15" fmla="*/ 0 h 797"/>
                <a:gd name="T16" fmla="*/ 0 w 365"/>
                <a:gd name="T17" fmla="*/ 0 h 797"/>
                <a:gd name="T18" fmla="*/ 0 w 365"/>
                <a:gd name="T19" fmla="*/ 0 h 797"/>
                <a:gd name="T20" fmla="*/ 0 w 365"/>
                <a:gd name="T21" fmla="*/ 0 h 797"/>
                <a:gd name="T22" fmla="*/ 0 w 365"/>
                <a:gd name="T23" fmla="*/ 0 h 797"/>
                <a:gd name="T24" fmla="*/ 0 w 365"/>
                <a:gd name="T25" fmla="*/ 0 h 797"/>
                <a:gd name="T26" fmla="*/ 0 w 365"/>
                <a:gd name="T27" fmla="*/ 0 h 797"/>
                <a:gd name="T28" fmla="*/ 0 w 365"/>
                <a:gd name="T29" fmla="*/ 0 h 797"/>
                <a:gd name="T30" fmla="*/ 0 w 365"/>
                <a:gd name="T31" fmla="*/ 0 h 797"/>
                <a:gd name="T32" fmla="*/ 0 w 365"/>
                <a:gd name="T33" fmla="*/ 0 h 797"/>
                <a:gd name="T34" fmla="*/ 0 w 365"/>
                <a:gd name="T35" fmla="*/ 0 h 797"/>
                <a:gd name="T36" fmla="*/ 0 w 365"/>
                <a:gd name="T37" fmla="*/ 0 h 797"/>
                <a:gd name="T38" fmla="*/ 0 w 365"/>
                <a:gd name="T39" fmla="*/ 0 h 797"/>
                <a:gd name="T40" fmla="*/ 0 w 365"/>
                <a:gd name="T41" fmla="*/ 0 h 797"/>
                <a:gd name="T42" fmla="*/ 0 w 365"/>
                <a:gd name="T43" fmla="*/ 0 h 797"/>
                <a:gd name="T44" fmla="*/ 0 w 365"/>
                <a:gd name="T45" fmla="*/ 0 h 797"/>
                <a:gd name="T46" fmla="*/ 0 w 365"/>
                <a:gd name="T47" fmla="*/ 0 h 797"/>
                <a:gd name="T48" fmla="*/ 0 w 365"/>
                <a:gd name="T49" fmla="*/ 0 h 797"/>
                <a:gd name="T50" fmla="*/ 0 w 365"/>
                <a:gd name="T51" fmla="*/ 0 h 797"/>
                <a:gd name="T52" fmla="*/ 0 w 365"/>
                <a:gd name="T53" fmla="*/ 0 h 797"/>
                <a:gd name="T54" fmla="*/ 0 w 365"/>
                <a:gd name="T55" fmla="*/ 0 h 797"/>
                <a:gd name="T56" fmla="*/ 0 w 365"/>
                <a:gd name="T57" fmla="*/ 0 h 797"/>
                <a:gd name="T58" fmla="*/ 0 w 365"/>
                <a:gd name="T59" fmla="*/ 0 h 797"/>
                <a:gd name="T60" fmla="*/ 0 w 365"/>
                <a:gd name="T61" fmla="*/ 0 h 797"/>
                <a:gd name="T62" fmla="*/ 0 w 365"/>
                <a:gd name="T63" fmla="*/ 0 h 797"/>
                <a:gd name="T64" fmla="*/ 0 w 365"/>
                <a:gd name="T65" fmla="*/ 0 h 797"/>
                <a:gd name="T66" fmla="*/ 0 w 365"/>
                <a:gd name="T67" fmla="*/ 0 h 797"/>
                <a:gd name="T68" fmla="*/ 0 w 365"/>
                <a:gd name="T69" fmla="*/ 0 h 797"/>
                <a:gd name="T70" fmla="*/ 0 w 365"/>
                <a:gd name="T71" fmla="*/ 0 h 797"/>
                <a:gd name="T72" fmla="*/ 0 w 365"/>
                <a:gd name="T73" fmla="*/ 0 h 797"/>
                <a:gd name="T74" fmla="*/ 0 w 365"/>
                <a:gd name="T75" fmla="*/ 0 h 797"/>
                <a:gd name="T76" fmla="*/ 0 w 365"/>
                <a:gd name="T77" fmla="*/ 0 h 797"/>
                <a:gd name="T78" fmla="*/ 0 w 365"/>
                <a:gd name="T79" fmla="*/ 0 h 797"/>
                <a:gd name="T80" fmla="*/ 0 w 365"/>
                <a:gd name="T81" fmla="*/ 0 h 797"/>
                <a:gd name="T82" fmla="*/ 0 w 365"/>
                <a:gd name="T83" fmla="*/ 0 h 797"/>
                <a:gd name="T84" fmla="*/ 0 w 365"/>
                <a:gd name="T85" fmla="*/ 0 h 797"/>
                <a:gd name="T86" fmla="*/ 0 w 365"/>
                <a:gd name="T87" fmla="*/ 0 h 797"/>
                <a:gd name="T88" fmla="*/ 0 w 365"/>
                <a:gd name="T89" fmla="*/ 0 h 797"/>
                <a:gd name="T90" fmla="*/ 0 w 365"/>
                <a:gd name="T91" fmla="*/ 0 h 797"/>
                <a:gd name="T92" fmla="*/ 0 w 365"/>
                <a:gd name="T93" fmla="*/ 0 h 797"/>
                <a:gd name="T94" fmla="*/ 0 w 365"/>
                <a:gd name="T95" fmla="*/ 0 h 797"/>
                <a:gd name="T96" fmla="*/ 0 w 365"/>
                <a:gd name="T97" fmla="*/ 0 h 797"/>
                <a:gd name="T98" fmla="*/ 0 w 365"/>
                <a:gd name="T99" fmla="*/ 0 h 797"/>
                <a:gd name="T100" fmla="*/ 0 w 365"/>
                <a:gd name="T101" fmla="*/ 0 h 797"/>
                <a:gd name="T102" fmla="*/ 0 w 365"/>
                <a:gd name="T103" fmla="*/ 0 h 797"/>
                <a:gd name="T104" fmla="*/ 0 w 365"/>
                <a:gd name="T105" fmla="*/ 0 h 79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65"/>
                <a:gd name="T160" fmla="*/ 0 h 797"/>
                <a:gd name="T161" fmla="*/ 365 w 365"/>
                <a:gd name="T162" fmla="*/ 797 h 79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65" h="797">
                  <a:moveTo>
                    <a:pt x="365" y="765"/>
                  </a:moveTo>
                  <a:lnTo>
                    <a:pt x="364" y="762"/>
                  </a:lnTo>
                  <a:lnTo>
                    <a:pt x="338" y="714"/>
                  </a:lnTo>
                  <a:lnTo>
                    <a:pt x="309" y="666"/>
                  </a:lnTo>
                  <a:lnTo>
                    <a:pt x="281" y="619"/>
                  </a:lnTo>
                  <a:lnTo>
                    <a:pt x="251" y="573"/>
                  </a:lnTo>
                  <a:lnTo>
                    <a:pt x="221" y="526"/>
                  </a:lnTo>
                  <a:lnTo>
                    <a:pt x="193" y="480"/>
                  </a:lnTo>
                  <a:lnTo>
                    <a:pt x="167" y="434"/>
                  </a:lnTo>
                  <a:lnTo>
                    <a:pt x="142" y="388"/>
                  </a:lnTo>
                  <a:lnTo>
                    <a:pt x="131" y="366"/>
                  </a:lnTo>
                  <a:lnTo>
                    <a:pt x="121" y="344"/>
                  </a:lnTo>
                  <a:lnTo>
                    <a:pt x="111" y="321"/>
                  </a:lnTo>
                  <a:lnTo>
                    <a:pt x="103" y="299"/>
                  </a:lnTo>
                  <a:lnTo>
                    <a:pt x="95" y="276"/>
                  </a:lnTo>
                  <a:lnTo>
                    <a:pt x="89" y="253"/>
                  </a:lnTo>
                  <a:lnTo>
                    <a:pt x="85" y="231"/>
                  </a:lnTo>
                  <a:lnTo>
                    <a:pt x="81" y="209"/>
                  </a:lnTo>
                  <a:lnTo>
                    <a:pt x="79" y="187"/>
                  </a:lnTo>
                  <a:lnTo>
                    <a:pt x="78" y="165"/>
                  </a:lnTo>
                  <a:lnTo>
                    <a:pt x="78" y="143"/>
                  </a:lnTo>
                  <a:lnTo>
                    <a:pt x="80" y="120"/>
                  </a:lnTo>
                  <a:lnTo>
                    <a:pt x="83" y="99"/>
                  </a:lnTo>
                  <a:lnTo>
                    <a:pt x="88" y="76"/>
                  </a:lnTo>
                  <a:lnTo>
                    <a:pt x="95" y="54"/>
                  </a:lnTo>
                  <a:lnTo>
                    <a:pt x="104" y="31"/>
                  </a:lnTo>
                  <a:lnTo>
                    <a:pt x="34" y="0"/>
                  </a:lnTo>
                  <a:lnTo>
                    <a:pt x="22" y="28"/>
                  </a:lnTo>
                  <a:lnTo>
                    <a:pt x="14" y="56"/>
                  </a:lnTo>
                  <a:lnTo>
                    <a:pt x="7" y="83"/>
                  </a:lnTo>
                  <a:lnTo>
                    <a:pt x="3" y="111"/>
                  </a:lnTo>
                  <a:lnTo>
                    <a:pt x="1" y="139"/>
                  </a:lnTo>
                  <a:lnTo>
                    <a:pt x="0" y="166"/>
                  </a:lnTo>
                  <a:lnTo>
                    <a:pt x="1" y="193"/>
                  </a:lnTo>
                  <a:lnTo>
                    <a:pt x="4" y="220"/>
                  </a:lnTo>
                  <a:lnTo>
                    <a:pt x="8" y="246"/>
                  </a:lnTo>
                  <a:lnTo>
                    <a:pt x="14" y="272"/>
                  </a:lnTo>
                  <a:lnTo>
                    <a:pt x="21" y="297"/>
                  </a:lnTo>
                  <a:lnTo>
                    <a:pt x="29" y="323"/>
                  </a:lnTo>
                  <a:lnTo>
                    <a:pt x="39" y="349"/>
                  </a:lnTo>
                  <a:lnTo>
                    <a:pt x="50" y="374"/>
                  </a:lnTo>
                  <a:lnTo>
                    <a:pt x="61" y="399"/>
                  </a:lnTo>
                  <a:lnTo>
                    <a:pt x="74" y="424"/>
                  </a:lnTo>
                  <a:lnTo>
                    <a:pt x="99" y="472"/>
                  </a:lnTo>
                  <a:lnTo>
                    <a:pt x="127" y="520"/>
                  </a:lnTo>
                  <a:lnTo>
                    <a:pt x="156" y="567"/>
                  </a:lnTo>
                  <a:lnTo>
                    <a:pt x="185" y="614"/>
                  </a:lnTo>
                  <a:lnTo>
                    <a:pt x="215" y="660"/>
                  </a:lnTo>
                  <a:lnTo>
                    <a:pt x="244" y="706"/>
                  </a:lnTo>
                  <a:lnTo>
                    <a:pt x="270" y="752"/>
                  </a:lnTo>
                  <a:lnTo>
                    <a:pt x="295" y="797"/>
                  </a:lnTo>
                  <a:lnTo>
                    <a:pt x="294" y="794"/>
                  </a:lnTo>
                  <a:lnTo>
                    <a:pt x="365" y="765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7" name="Freeform 765"/>
            <p:cNvSpPr>
              <a:spLocks/>
            </p:cNvSpPr>
            <p:nvPr/>
          </p:nvSpPr>
          <p:spPr bwMode="auto">
            <a:xfrm>
              <a:off x="2533" y="1981"/>
              <a:ext cx="17" cy="6"/>
            </a:xfrm>
            <a:custGeom>
              <a:avLst/>
              <a:gdLst>
                <a:gd name="T0" fmla="*/ 0 w 261"/>
                <a:gd name="T1" fmla="*/ 0 h 101"/>
                <a:gd name="T2" fmla="*/ 0 w 261"/>
                <a:gd name="T3" fmla="*/ 0 h 101"/>
                <a:gd name="T4" fmla="*/ 0 w 261"/>
                <a:gd name="T5" fmla="*/ 0 h 101"/>
                <a:gd name="T6" fmla="*/ 0 w 261"/>
                <a:gd name="T7" fmla="*/ 0 h 101"/>
                <a:gd name="T8" fmla="*/ 0 w 261"/>
                <a:gd name="T9" fmla="*/ 0 h 101"/>
                <a:gd name="T10" fmla="*/ 0 w 261"/>
                <a:gd name="T11" fmla="*/ 0 h 101"/>
                <a:gd name="T12" fmla="*/ 0 w 261"/>
                <a:gd name="T13" fmla="*/ 0 h 101"/>
                <a:gd name="T14" fmla="*/ 0 w 261"/>
                <a:gd name="T15" fmla="*/ 0 h 101"/>
                <a:gd name="T16" fmla="*/ 0 w 261"/>
                <a:gd name="T17" fmla="*/ 0 h 101"/>
                <a:gd name="T18" fmla="*/ 0 w 261"/>
                <a:gd name="T19" fmla="*/ 0 h 101"/>
                <a:gd name="T20" fmla="*/ 0 w 261"/>
                <a:gd name="T21" fmla="*/ 0 h 101"/>
                <a:gd name="T22" fmla="*/ 0 w 261"/>
                <a:gd name="T23" fmla="*/ 0 h 101"/>
                <a:gd name="T24" fmla="*/ 0 w 261"/>
                <a:gd name="T25" fmla="*/ 0 h 101"/>
                <a:gd name="T26" fmla="*/ 0 w 261"/>
                <a:gd name="T27" fmla="*/ 0 h 101"/>
                <a:gd name="T28" fmla="*/ 0 w 261"/>
                <a:gd name="T29" fmla="*/ 0 h 101"/>
                <a:gd name="T30" fmla="*/ 0 w 261"/>
                <a:gd name="T31" fmla="*/ 0 h 101"/>
                <a:gd name="T32" fmla="*/ 0 w 261"/>
                <a:gd name="T33" fmla="*/ 0 h 101"/>
                <a:gd name="T34" fmla="*/ 0 w 261"/>
                <a:gd name="T35" fmla="*/ 0 h 101"/>
                <a:gd name="T36" fmla="*/ 0 w 261"/>
                <a:gd name="T37" fmla="*/ 0 h 101"/>
                <a:gd name="T38" fmla="*/ 0 w 261"/>
                <a:gd name="T39" fmla="*/ 0 h 101"/>
                <a:gd name="T40" fmla="*/ 0 w 261"/>
                <a:gd name="T41" fmla="*/ 0 h 101"/>
                <a:gd name="T42" fmla="*/ 0 w 261"/>
                <a:gd name="T43" fmla="*/ 0 h 101"/>
                <a:gd name="T44" fmla="*/ 0 w 261"/>
                <a:gd name="T45" fmla="*/ 0 h 101"/>
                <a:gd name="T46" fmla="*/ 0 w 261"/>
                <a:gd name="T47" fmla="*/ 0 h 101"/>
                <a:gd name="T48" fmla="*/ 0 w 261"/>
                <a:gd name="T49" fmla="*/ 0 h 101"/>
                <a:gd name="T50" fmla="*/ 0 w 261"/>
                <a:gd name="T51" fmla="*/ 0 h 101"/>
                <a:gd name="T52" fmla="*/ 0 w 261"/>
                <a:gd name="T53" fmla="*/ 0 h 101"/>
                <a:gd name="T54" fmla="*/ 0 w 261"/>
                <a:gd name="T55" fmla="*/ 0 h 101"/>
                <a:gd name="T56" fmla="*/ 0 w 261"/>
                <a:gd name="T57" fmla="*/ 0 h 101"/>
                <a:gd name="T58" fmla="*/ 0 w 261"/>
                <a:gd name="T59" fmla="*/ 0 h 101"/>
                <a:gd name="T60" fmla="*/ 0 w 261"/>
                <a:gd name="T61" fmla="*/ 0 h 101"/>
                <a:gd name="T62" fmla="*/ 0 w 261"/>
                <a:gd name="T63" fmla="*/ 0 h 101"/>
                <a:gd name="T64" fmla="*/ 0 w 261"/>
                <a:gd name="T65" fmla="*/ 0 h 101"/>
                <a:gd name="T66" fmla="*/ 0 w 261"/>
                <a:gd name="T67" fmla="*/ 0 h 101"/>
                <a:gd name="T68" fmla="*/ 0 w 261"/>
                <a:gd name="T69" fmla="*/ 0 h 101"/>
                <a:gd name="T70" fmla="*/ 0 w 261"/>
                <a:gd name="T71" fmla="*/ 0 h 101"/>
                <a:gd name="T72" fmla="*/ 0 w 261"/>
                <a:gd name="T73" fmla="*/ 0 h 101"/>
                <a:gd name="T74" fmla="*/ 0 w 261"/>
                <a:gd name="T75" fmla="*/ 0 h 101"/>
                <a:gd name="T76" fmla="*/ 0 w 261"/>
                <a:gd name="T77" fmla="*/ 0 h 101"/>
                <a:gd name="T78" fmla="*/ 0 w 261"/>
                <a:gd name="T79" fmla="*/ 0 h 101"/>
                <a:gd name="T80" fmla="*/ 0 w 261"/>
                <a:gd name="T81" fmla="*/ 0 h 10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1"/>
                <a:gd name="T124" fmla="*/ 0 h 101"/>
                <a:gd name="T125" fmla="*/ 261 w 261"/>
                <a:gd name="T126" fmla="*/ 101 h 10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1" h="101">
                  <a:moveTo>
                    <a:pt x="218" y="0"/>
                  </a:moveTo>
                  <a:lnTo>
                    <a:pt x="219" y="0"/>
                  </a:lnTo>
                  <a:lnTo>
                    <a:pt x="210" y="4"/>
                  </a:lnTo>
                  <a:lnTo>
                    <a:pt x="200" y="9"/>
                  </a:lnTo>
                  <a:lnTo>
                    <a:pt x="188" y="14"/>
                  </a:lnTo>
                  <a:lnTo>
                    <a:pt x="176" y="17"/>
                  </a:lnTo>
                  <a:lnTo>
                    <a:pt x="162" y="20"/>
                  </a:lnTo>
                  <a:lnTo>
                    <a:pt x="149" y="22"/>
                  </a:lnTo>
                  <a:lnTo>
                    <a:pt x="134" y="23"/>
                  </a:lnTo>
                  <a:lnTo>
                    <a:pt x="121" y="23"/>
                  </a:lnTo>
                  <a:lnTo>
                    <a:pt x="108" y="23"/>
                  </a:lnTo>
                  <a:lnTo>
                    <a:pt x="96" y="22"/>
                  </a:lnTo>
                  <a:lnTo>
                    <a:pt x="86" y="20"/>
                  </a:lnTo>
                  <a:lnTo>
                    <a:pt x="77" y="18"/>
                  </a:lnTo>
                  <a:lnTo>
                    <a:pt x="72" y="16"/>
                  </a:lnTo>
                  <a:lnTo>
                    <a:pt x="67" y="13"/>
                  </a:lnTo>
                  <a:lnTo>
                    <a:pt x="68" y="14"/>
                  </a:lnTo>
                  <a:lnTo>
                    <a:pt x="69" y="14"/>
                  </a:lnTo>
                  <a:lnTo>
                    <a:pt x="70" y="16"/>
                  </a:lnTo>
                  <a:lnTo>
                    <a:pt x="71" y="18"/>
                  </a:lnTo>
                  <a:lnTo>
                    <a:pt x="0" y="47"/>
                  </a:lnTo>
                  <a:lnTo>
                    <a:pt x="4" y="57"/>
                  </a:lnTo>
                  <a:lnTo>
                    <a:pt x="10" y="65"/>
                  </a:lnTo>
                  <a:lnTo>
                    <a:pt x="17" y="72"/>
                  </a:lnTo>
                  <a:lnTo>
                    <a:pt x="26" y="78"/>
                  </a:lnTo>
                  <a:lnTo>
                    <a:pt x="39" y="85"/>
                  </a:lnTo>
                  <a:lnTo>
                    <a:pt x="54" y="91"/>
                  </a:lnTo>
                  <a:lnTo>
                    <a:pt x="70" y="96"/>
                  </a:lnTo>
                  <a:lnTo>
                    <a:pt x="86" y="99"/>
                  </a:lnTo>
                  <a:lnTo>
                    <a:pt x="103" y="100"/>
                  </a:lnTo>
                  <a:lnTo>
                    <a:pt x="121" y="101"/>
                  </a:lnTo>
                  <a:lnTo>
                    <a:pt x="138" y="100"/>
                  </a:lnTo>
                  <a:lnTo>
                    <a:pt x="157" y="99"/>
                  </a:lnTo>
                  <a:lnTo>
                    <a:pt x="175" y="96"/>
                  </a:lnTo>
                  <a:lnTo>
                    <a:pt x="194" y="92"/>
                  </a:lnTo>
                  <a:lnTo>
                    <a:pt x="211" y="87"/>
                  </a:lnTo>
                  <a:lnTo>
                    <a:pt x="228" y="81"/>
                  </a:lnTo>
                  <a:lnTo>
                    <a:pt x="245" y="74"/>
                  </a:lnTo>
                  <a:lnTo>
                    <a:pt x="260" y="65"/>
                  </a:lnTo>
                  <a:lnTo>
                    <a:pt x="261" y="65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8" name="Freeform 766"/>
            <p:cNvSpPr>
              <a:spLocks/>
            </p:cNvSpPr>
            <p:nvPr/>
          </p:nvSpPr>
          <p:spPr bwMode="auto">
            <a:xfrm>
              <a:off x="2546" y="1949"/>
              <a:ext cx="11" cy="36"/>
            </a:xfrm>
            <a:custGeom>
              <a:avLst/>
              <a:gdLst>
                <a:gd name="T0" fmla="*/ 0 w 187"/>
                <a:gd name="T1" fmla="*/ 0 h 571"/>
                <a:gd name="T2" fmla="*/ 0 w 187"/>
                <a:gd name="T3" fmla="*/ 0 h 571"/>
                <a:gd name="T4" fmla="*/ 0 w 187"/>
                <a:gd name="T5" fmla="*/ 0 h 571"/>
                <a:gd name="T6" fmla="*/ 0 w 187"/>
                <a:gd name="T7" fmla="*/ 0 h 571"/>
                <a:gd name="T8" fmla="*/ 0 w 187"/>
                <a:gd name="T9" fmla="*/ 0 h 571"/>
                <a:gd name="T10" fmla="*/ 0 w 187"/>
                <a:gd name="T11" fmla="*/ 0 h 571"/>
                <a:gd name="T12" fmla="*/ 0 w 187"/>
                <a:gd name="T13" fmla="*/ 0 h 571"/>
                <a:gd name="T14" fmla="*/ 0 w 187"/>
                <a:gd name="T15" fmla="*/ 0 h 571"/>
                <a:gd name="T16" fmla="*/ 0 w 187"/>
                <a:gd name="T17" fmla="*/ 0 h 571"/>
                <a:gd name="T18" fmla="*/ 0 w 187"/>
                <a:gd name="T19" fmla="*/ 0 h 571"/>
                <a:gd name="T20" fmla="*/ 0 w 187"/>
                <a:gd name="T21" fmla="*/ 0 h 571"/>
                <a:gd name="T22" fmla="*/ 0 w 187"/>
                <a:gd name="T23" fmla="*/ 0 h 571"/>
                <a:gd name="T24" fmla="*/ 0 w 187"/>
                <a:gd name="T25" fmla="*/ 0 h 571"/>
                <a:gd name="T26" fmla="*/ 0 w 187"/>
                <a:gd name="T27" fmla="*/ 0 h 571"/>
                <a:gd name="T28" fmla="*/ 0 w 187"/>
                <a:gd name="T29" fmla="*/ 0 h 571"/>
                <a:gd name="T30" fmla="*/ 0 w 187"/>
                <a:gd name="T31" fmla="*/ 0 h 571"/>
                <a:gd name="T32" fmla="*/ 0 w 187"/>
                <a:gd name="T33" fmla="*/ 0 h 571"/>
                <a:gd name="T34" fmla="*/ 0 w 187"/>
                <a:gd name="T35" fmla="*/ 0 h 571"/>
                <a:gd name="T36" fmla="*/ 0 w 187"/>
                <a:gd name="T37" fmla="*/ 0 h 571"/>
                <a:gd name="T38" fmla="*/ 0 w 187"/>
                <a:gd name="T39" fmla="*/ 0 h 571"/>
                <a:gd name="T40" fmla="*/ 0 w 187"/>
                <a:gd name="T41" fmla="*/ 0 h 571"/>
                <a:gd name="T42" fmla="*/ 0 w 187"/>
                <a:gd name="T43" fmla="*/ 0 h 571"/>
                <a:gd name="T44" fmla="*/ 0 w 187"/>
                <a:gd name="T45" fmla="*/ 0 h 571"/>
                <a:gd name="T46" fmla="*/ 0 w 187"/>
                <a:gd name="T47" fmla="*/ 0 h 571"/>
                <a:gd name="T48" fmla="*/ 0 w 187"/>
                <a:gd name="T49" fmla="*/ 0 h 571"/>
                <a:gd name="T50" fmla="*/ 0 w 187"/>
                <a:gd name="T51" fmla="*/ 0 h 571"/>
                <a:gd name="T52" fmla="*/ 0 w 187"/>
                <a:gd name="T53" fmla="*/ 0 h 571"/>
                <a:gd name="T54" fmla="*/ 0 w 187"/>
                <a:gd name="T55" fmla="*/ 0 h 571"/>
                <a:gd name="T56" fmla="*/ 0 w 187"/>
                <a:gd name="T57" fmla="*/ 0 h 571"/>
                <a:gd name="T58" fmla="*/ 0 w 187"/>
                <a:gd name="T59" fmla="*/ 0 h 571"/>
                <a:gd name="T60" fmla="*/ 0 w 187"/>
                <a:gd name="T61" fmla="*/ 0 h 571"/>
                <a:gd name="T62" fmla="*/ 0 w 187"/>
                <a:gd name="T63" fmla="*/ 0 h 571"/>
                <a:gd name="T64" fmla="*/ 0 w 187"/>
                <a:gd name="T65" fmla="*/ 0 h 571"/>
                <a:gd name="T66" fmla="*/ 0 w 187"/>
                <a:gd name="T67" fmla="*/ 0 h 571"/>
                <a:gd name="T68" fmla="*/ 0 w 187"/>
                <a:gd name="T69" fmla="*/ 0 h 571"/>
                <a:gd name="T70" fmla="*/ 0 w 187"/>
                <a:gd name="T71" fmla="*/ 0 h 571"/>
                <a:gd name="T72" fmla="*/ 0 w 187"/>
                <a:gd name="T73" fmla="*/ 0 h 571"/>
                <a:gd name="T74" fmla="*/ 0 w 187"/>
                <a:gd name="T75" fmla="*/ 0 h 571"/>
                <a:gd name="T76" fmla="*/ 0 w 187"/>
                <a:gd name="T77" fmla="*/ 0 h 571"/>
                <a:gd name="T78" fmla="*/ 0 w 187"/>
                <a:gd name="T79" fmla="*/ 0 h 571"/>
                <a:gd name="T80" fmla="*/ 0 w 187"/>
                <a:gd name="T81" fmla="*/ 0 h 571"/>
                <a:gd name="T82" fmla="*/ 0 w 187"/>
                <a:gd name="T83" fmla="*/ 0 h 571"/>
                <a:gd name="T84" fmla="*/ 0 w 187"/>
                <a:gd name="T85" fmla="*/ 0 h 571"/>
                <a:gd name="T86" fmla="*/ 0 w 187"/>
                <a:gd name="T87" fmla="*/ 0 h 571"/>
                <a:gd name="T88" fmla="*/ 0 w 187"/>
                <a:gd name="T89" fmla="*/ 0 h 571"/>
                <a:gd name="T90" fmla="*/ 0 w 187"/>
                <a:gd name="T91" fmla="*/ 0 h 571"/>
                <a:gd name="T92" fmla="*/ 0 w 187"/>
                <a:gd name="T93" fmla="*/ 0 h 571"/>
                <a:gd name="T94" fmla="*/ 0 w 187"/>
                <a:gd name="T95" fmla="*/ 0 h 571"/>
                <a:gd name="T96" fmla="*/ 0 w 187"/>
                <a:gd name="T97" fmla="*/ 0 h 571"/>
                <a:gd name="T98" fmla="*/ 0 w 187"/>
                <a:gd name="T99" fmla="*/ 0 h 571"/>
                <a:gd name="T100" fmla="*/ 0 w 187"/>
                <a:gd name="T101" fmla="*/ 0 h 571"/>
                <a:gd name="T102" fmla="*/ 0 w 187"/>
                <a:gd name="T103" fmla="*/ 0 h 571"/>
                <a:gd name="T104" fmla="*/ 0 w 187"/>
                <a:gd name="T105" fmla="*/ 0 h 57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87"/>
                <a:gd name="T160" fmla="*/ 0 h 571"/>
                <a:gd name="T161" fmla="*/ 187 w 187"/>
                <a:gd name="T162" fmla="*/ 571 h 57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87" h="571">
                  <a:moveTo>
                    <a:pt x="1" y="36"/>
                  </a:moveTo>
                  <a:lnTo>
                    <a:pt x="0" y="34"/>
                  </a:lnTo>
                  <a:lnTo>
                    <a:pt x="30" y="101"/>
                  </a:lnTo>
                  <a:lnTo>
                    <a:pt x="61" y="168"/>
                  </a:lnTo>
                  <a:lnTo>
                    <a:pt x="74" y="202"/>
                  </a:lnTo>
                  <a:lnTo>
                    <a:pt x="87" y="236"/>
                  </a:lnTo>
                  <a:lnTo>
                    <a:pt x="92" y="252"/>
                  </a:lnTo>
                  <a:lnTo>
                    <a:pt x="97" y="269"/>
                  </a:lnTo>
                  <a:lnTo>
                    <a:pt x="101" y="284"/>
                  </a:lnTo>
                  <a:lnTo>
                    <a:pt x="104" y="300"/>
                  </a:lnTo>
                  <a:lnTo>
                    <a:pt x="106" y="316"/>
                  </a:lnTo>
                  <a:lnTo>
                    <a:pt x="108" y="330"/>
                  </a:lnTo>
                  <a:lnTo>
                    <a:pt x="109" y="345"/>
                  </a:lnTo>
                  <a:lnTo>
                    <a:pt x="109" y="360"/>
                  </a:lnTo>
                  <a:lnTo>
                    <a:pt x="108" y="374"/>
                  </a:lnTo>
                  <a:lnTo>
                    <a:pt x="106" y="387"/>
                  </a:lnTo>
                  <a:lnTo>
                    <a:pt x="104" y="401"/>
                  </a:lnTo>
                  <a:lnTo>
                    <a:pt x="100" y="413"/>
                  </a:lnTo>
                  <a:lnTo>
                    <a:pt x="96" y="425"/>
                  </a:lnTo>
                  <a:lnTo>
                    <a:pt x="90" y="438"/>
                  </a:lnTo>
                  <a:lnTo>
                    <a:pt x="83" y="450"/>
                  </a:lnTo>
                  <a:lnTo>
                    <a:pt x="73" y="461"/>
                  </a:lnTo>
                  <a:lnTo>
                    <a:pt x="64" y="472"/>
                  </a:lnTo>
                  <a:lnTo>
                    <a:pt x="52" y="485"/>
                  </a:lnTo>
                  <a:lnTo>
                    <a:pt x="40" y="496"/>
                  </a:lnTo>
                  <a:lnTo>
                    <a:pt x="24" y="506"/>
                  </a:lnTo>
                  <a:lnTo>
                    <a:pt x="67" y="571"/>
                  </a:lnTo>
                  <a:lnTo>
                    <a:pt x="87" y="556"/>
                  </a:lnTo>
                  <a:lnTo>
                    <a:pt x="105" y="541"/>
                  </a:lnTo>
                  <a:lnTo>
                    <a:pt x="121" y="526"/>
                  </a:lnTo>
                  <a:lnTo>
                    <a:pt x="135" y="509"/>
                  </a:lnTo>
                  <a:lnTo>
                    <a:pt x="147" y="492"/>
                  </a:lnTo>
                  <a:lnTo>
                    <a:pt x="157" y="474"/>
                  </a:lnTo>
                  <a:lnTo>
                    <a:pt x="167" y="456"/>
                  </a:lnTo>
                  <a:lnTo>
                    <a:pt x="174" y="438"/>
                  </a:lnTo>
                  <a:lnTo>
                    <a:pt x="179" y="419"/>
                  </a:lnTo>
                  <a:lnTo>
                    <a:pt x="183" y="400"/>
                  </a:lnTo>
                  <a:lnTo>
                    <a:pt x="185" y="381"/>
                  </a:lnTo>
                  <a:lnTo>
                    <a:pt x="187" y="362"/>
                  </a:lnTo>
                  <a:lnTo>
                    <a:pt x="187" y="343"/>
                  </a:lnTo>
                  <a:lnTo>
                    <a:pt x="185" y="324"/>
                  </a:lnTo>
                  <a:lnTo>
                    <a:pt x="183" y="304"/>
                  </a:lnTo>
                  <a:lnTo>
                    <a:pt x="180" y="286"/>
                  </a:lnTo>
                  <a:lnTo>
                    <a:pt x="176" y="267"/>
                  </a:lnTo>
                  <a:lnTo>
                    <a:pt x="172" y="248"/>
                  </a:lnTo>
                  <a:lnTo>
                    <a:pt x="167" y="230"/>
                  </a:lnTo>
                  <a:lnTo>
                    <a:pt x="161" y="210"/>
                  </a:lnTo>
                  <a:lnTo>
                    <a:pt x="147" y="174"/>
                  </a:lnTo>
                  <a:lnTo>
                    <a:pt x="132" y="137"/>
                  </a:lnTo>
                  <a:lnTo>
                    <a:pt x="101" y="69"/>
                  </a:lnTo>
                  <a:lnTo>
                    <a:pt x="70" y="2"/>
                  </a:lnTo>
                  <a:lnTo>
                    <a:pt x="69" y="0"/>
                  </a:lnTo>
                  <a:lnTo>
                    <a:pt x="1" y="36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799" name="Freeform 767"/>
            <p:cNvSpPr>
              <a:spLocks/>
            </p:cNvSpPr>
            <p:nvPr/>
          </p:nvSpPr>
          <p:spPr bwMode="auto">
            <a:xfrm>
              <a:off x="2544" y="1929"/>
              <a:ext cx="9" cy="23"/>
            </a:xfrm>
            <a:custGeom>
              <a:avLst/>
              <a:gdLst>
                <a:gd name="T0" fmla="*/ 0 w 150"/>
                <a:gd name="T1" fmla="*/ 0 h 360"/>
                <a:gd name="T2" fmla="*/ 0 w 150"/>
                <a:gd name="T3" fmla="*/ 0 h 360"/>
                <a:gd name="T4" fmla="*/ 0 w 150"/>
                <a:gd name="T5" fmla="*/ 0 h 360"/>
                <a:gd name="T6" fmla="*/ 0 w 150"/>
                <a:gd name="T7" fmla="*/ 0 h 360"/>
                <a:gd name="T8" fmla="*/ 0 w 150"/>
                <a:gd name="T9" fmla="*/ 0 h 360"/>
                <a:gd name="T10" fmla="*/ 0 w 150"/>
                <a:gd name="T11" fmla="*/ 0 h 360"/>
                <a:gd name="T12" fmla="*/ 0 w 150"/>
                <a:gd name="T13" fmla="*/ 0 h 360"/>
                <a:gd name="T14" fmla="*/ 0 w 150"/>
                <a:gd name="T15" fmla="*/ 0 h 360"/>
                <a:gd name="T16" fmla="*/ 0 w 150"/>
                <a:gd name="T17" fmla="*/ 0 h 360"/>
                <a:gd name="T18" fmla="*/ 0 w 150"/>
                <a:gd name="T19" fmla="*/ 0 h 360"/>
                <a:gd name="T20" fmla="*/ 0 w 150"/>
                <a:gd name="T21" fmla="*/ 0 h 360"/>
                <a:gd name="T22" fmla="*/ 0 w 150"/>
                <a:gd name="T23" fmla="*/ 0 h 360"/>
                <a:gd name="T24" fmla="*/ 0 w 150"/>
                <a:gd name="T25" fmla="*/ 0 h 360"/>
                <a:gd name="T26" fmla="*/ 0 w 150"/>
                <a:gd name="T27" fmla="*/ 0 h 360"/>
                <a:gd name="T28" fmla="*/ 0 w 150"/>
                <a:gd name="T29" fmla="*/ 0 h 360"/>
                <a:gd name="T30" fmla="*/ 0 w 150"/>
                <a:gd name="T31" fmla="*/ 0 h 360"/>
                <a:gd name="T32" fmla="*/ 0 w 150"/>
                <a:gd name="T33" fmla="*/ 0 h 360"/>
                <a:gd name="T34" fmla="*/ 0 w 150"/>
                <a:gd name="T35" fmla="*/ 0 h 360"/>
                <a:gd name="T36" fmla="*/ 0 w 150"/>
                <a:gd name="T37" fmla="*/ 0 h 360"/>
                <a:gd name="T38" fmla="*/ 0 w 150"/>
                <a:gd name="T39" fmla="*/ 0 h 360"/>
                <a:gd name="T40" fmla="*/ 0 w 150"/>
                <a:gd name="T41" fmla="*/ 0 h 360"/>
                <a:gd name="T42" fmla="*/ 0 w 150"/>
                <a:gd name="T43" fmla="*/ 0 h 360"/>
                <a:gd name="T44" fmla="*/ 0 w 150"/>
                <a:gd name="T45" fmla="*/ 0 h 360"/>
                <a:gd name="T46" fmla="*/ 0 w 150"/>
                <a:gd name="T47" fmla="*/ 0 h 360"/>
                <a:gd name="T48" fmla="*/ 0 w 150"/>
                <a:gd name="T49" fmla="*/ 0 h 360"/>
                <a:gd name="T50" fmla="*/ 0 w 150"/>
                <a:gd name="T51" fmla="*/ 0 h 360"/>
                <a:gd name="T52" fmla="*/ 0 w 150"/>
                <a:gd name="T53" fmla="*/ 0 h 360"/>
                <a:gd name="T54" fmla="*/ 0 w 150"/>
                <a:gd name="T55" fmla="*/ 0 h 360"/>
                <a:gd name="T56" fmla="*/ 0 w 150"/>
                <a:gd name="T57" fmla="*/ 0 h 360"/>
                <a:gd name="T58" fmla="*/ 0 w 150"/>
                <a:gd name="T59" fmla="*/ 0 h 360"/>
                <a:gd name="T60" fmla="*/ 0 w 150"/>
                <a:gd name="T61" fmla="*/ 0 h 360"/>
                <a:gd name="T62" fmla="*/ 0 w 150"/>
                <a:gd name="T63" fmla="*/ 0 h 360"/>
                <a:gd name="T64" fmla="*/ 0 w 150"/>
                <a:gd name="T65" fmla="*/ 0 h 360"/>
                <a:gd name="T66" fmla="*/ 0 w 150"/>
                <a:gd name="T67" fmla="*/ 0 h 360"/>
                <a:gd name="T68" fmla="*/ 0 w 150"/>
                <a:gd name="T69" fmla="*/ 0 h 360"/>
                <a:gd name="T70" fmla="*/ 0 w 150"/>
                <a:gd name="T71" fmla="*/ 0 h 360"/>
                <a:gd name="T72" fmla="*/ 0 w 150"/>
                <a:gd name="T73" fmla="*/ 0 h 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360"/>
                <a:gd name="T113" fmla="*/ 150 w 150"/>
                <a:gd name="T114" fmla="*/ 360 h 36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360">
                  <a:moveTo>
                    <a:pt x="91" y="1"/>
                  </a:moveTo>
                  <a:lnTo>
                    <a:pt x="92" y="0"/>
                  </a:lnTo>
                  <a:lnTo>
                    <a:pt x="75" y="20"/>
                  </a:lnTo>
                  <a:lnTo>
                    <a:pt x="60" y="39"/>
                  </a:lnTo>
                  <a:lnTo>
                    <a:pt x="47" y="61"/>
                  </a:lnTo>
                  <a:lnTo>
                    <a:pt x="35" y="82"/>
                  </a:lnTo>
                  <a:lnTo>
                    <a:pt x="24" y="106"/>
                  </a:lnTo>
                  <a:lnTo>
                    <a:pt x="16" y="128"/>
                  </a:lnTo>
                  <a:lnTo>
                    <a:pt x="9" y="152"/>
                  </a:lnTo>
                  <a:lnTo>
                    <a:pt x="5" y="176"/>
                  </a:lnTo>
                  <a:lnTo>
                    <a:pt x="1" y="199"/>
                  </a:lnTo>
                  <a:lnTo>
                    <a:pt x="0" y="224"/>
                  </a:lnTo>
                  <a:lnTo>
                    <a:pt x="0" y="247"/>
                  </a:lnTo>
                  <a:lnTo>
                    <a:pt x="3" y="271"/>
                  </a:lnTo>
                  <a:lnTo>
                    <a:pt x="6" y="293"/>
                  </a:lnTo>
                  <a:lnTo>
                    <a:pt x="12" y="317"/>
                  </a:lnTo>
                  <a:lnTo>
                    <a:pt x="20" y="338"/>
                  </a:lnTo>
                  <a:lnTo>
                    <a:pt x="31" y="360"/>
                  </a:lnTo>
                  <a:lnTo>
                    <a:pt x="99" y="324"/>
                  </a:lnTo>
                  <a:lnTo>
                    <a:pt x="92" y="309"/>
                  </a:lnTo>
                  <a:lnTo>
                    <a:pt x="86" y="293"/>
                  </a:lnTo>
                  <a:lnTo>
                    <a:pt x="82" y="277"/>
                  </a:lnTo>
                  <a:lnTo>
                    <a:pt x="79" y="261"/>
                  </a:lnTo>
                  <a:lnTo>
                    <a:pt x="78" y="243"/>
                  </a:lnTo>
                  <a:lnTo>
                    <a:pt x="78" y="225"/>
                  </a:lnTo>
                  <a:lnTo>
                    <a:pt x="78" y="207"/>
                  </a:lnTo>
                  <a:lnTo>
                    <a:pt x="81" y="189"/>
                  </a:lnTo>
                  <a:lnTo>
                    <a:pt x="85" y="170"/>
                  </a:lnTo>
                  <a:lnTo>
                    <a:pt x="90" y="152"/>
                  </a:lnTo>
                  <a:lnTo>
                    <a:pt x="96" y="135"/>
                  </a:lnTo>
                  <a:lnTo>
                    <a:pt x="104" y="117"/>
                  </a:lnTo>
                  <a:lnTo>
                    <a:pt x="114" y="100"/>
                  </a:lnTo>
                  <a:lnTo>
                    <a:pt x="124" y="83"/>
                  </a:lnTo>
                  <a:lnTo>
                    <a:pt x="135" y="68"/>
                  </a:lnTo>
                  <a:lnTo>
                    <a:pt x="149" y="53"/>
                  </a:lnTo>
                  <a:lnTo>
                    <a:pt x="150" y="52"/>
                  </a:lnTo>
                  <a:lnTo>
                    <a:pt x="91" y="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0" name="Freeform 768"/>
            <p:cNvSpPr>
              <a:spLocks/>
            </p:cNvSpPr>
            <p:nvPr/>
          </p:nvSpPr>
          <p:spPr bwMode="auto">
            <a:xfrm>
              <a:off x="2549" y="1902"/>
              <a:ext cx="24" cy="30"/>
            </a:xfrm>
            <a:custGeom>
              <a:avLst/>
              <a:gdLst>
                <a:gd name="T0" fmla="*/ 0 w 371"/>
                <a:gd name="T1" fmla="*/ 0 h 485"/>
                <a:gd name="T2" fmla="*/ 0 w 371"/>
                <a:gd name="T3" fmla="*/ 0 h 485"/>
                <a:gd name="T4" fmla="*/ 0 w 371"/>
                <a:gd name="T5" fmla="*/ 0 h 485"/>
                <a:gd name="T6" fmla="*/ 0 w 371"/>
                <a:gd name="T7" fmla="*/ 0 h 485"/>
                <a:gd name="T8" fmla="*/ 0 w 371"/>
                <a:gd name="T9" fmla="*/ 0 h 485"/>
                <a:gd name="T10" fmla="*/ 0 w 371"/>
                <a:gd name="T11" fmla="*/ 0 h 485"/>
                <a:gd name="T12" fmla="*/ 0 w 371"/>
                <a:gd name="T13" fmla="*/ 0 h 485"/>
                <a:gd name="T14" fmla="*/ 0 w 371"/>
                <a:gd name="T15" fmla="*/ 0 h 485"/>
                <a:gd name="T16" fmla="*/ 0 w 371"/>
                <a:gd name="T17" fmla="*/ 0 h 485"/>
                <a:gd name="T18" fmla="*/ 0 w 371"/>
                <a:gd name="T19" fmla="*/ 0 h 485"/>
                <a:gd name="T20" fmla="*/ 0 w 371"/>
                <a:gd name="T21" fmla="*/ 0 h 485"/>
                <a:gd name="T22" fmla="*/ 0 w 371"/>
                <a:gd name="T23" fmla="*/ 0 h 485"/>
                <a:gd name="T24" fmla="*/ 0 w 371"/>
                <a:gd name="T25" fmla="*/ 0 h 485"/>
                <a:gd name="T26" fmla="*/ 0 w 371"/>
                <a:gd name="T27" fmla="*/ 0 h 485"/>
                <a:gd name="T28" fmla="*/ 0 w 371"/>
                <a:gd name="T29" fmla="*/ 0 h 485"/>
                <a:gd name="T30" fmla="*/ 0 w 371"/>
                <a:gd name="T31" fmla="*/ 0 h 485"/>
                <a:gd name="T32" fmla="*/ 0 w 371"/>
                <a:gd name="T33" fmla="*/ 0 h 485"/>
                <a:gd name="T34" fmla="*/ 0 w 371"/>
                <a:gd name="T35" fmla="*/ 0 h 485"/>
                <a:gd name="T36" fmla="*/ 0 w 371"/>
                <a:gd name="T37" fmla="*/ 0 h 485"/>
                <a:gd name="T38" fmla="*/ 0 w 371"/>
                <a:gd name="T39" fmla="*/ 0 h 485"/>
                <a:gd name="T40" fmla="*/ 0 w 371"/>
                <a:gd name="T41" fmla="*/ 0 h 485"/>
                <a:gd name="T42" fmla="*/ 0 w 371"/>
                <a:gd name="T43" fmla="*/ 0 h 485"/>
                <a:gd name="T44" fmla="*/ 0 w 371"/>
                <a:gd name="T45" fmla="*/ 0 h 485"/>
                <a:gd name="T46" fmla="*/ 0 w 371"/>
                <a:gd name="T47" fmla="*/ 0 h 485"/>
                <a:gd name="T48" fmla="*/ 0 w 371"/>
                <a:gd name="T49" fmla="*/ 0 h 485"/>
                <a:gd name="T50" fmla="*/ 0 w 371"/>
                <a:gd name="T51" fmla="*/ 0 h 485"/>
                <a:gd name="T52" fmla="*/ 0 w 371"/>
                <a:gd name="T53" fmla="*/ 0 h 485"/>
                <a:gd name="T54" fmla="*/ 0 w 371"/>
                <a:gd name="T55" fmla="*/ 0 h 485"/>
                <a:gd name="T56" fmla="*/ 0 w 371"/>
                <a:gd name="T57" fmla="*/ 0 h 485"/>
                <a:gd name="T58" fmla="*/ 0 w 371"/>
                <a:gd name="T59" fmla="*/ 0 h 485"/>
                <a:gd name="T60" fmla="*/ 0 w 371"/>
                <a:gd name="T61" fmla="*/ 0 h 485"/>
                <a:gd name="T62" fmla="*/ 0 w 371"/>
                <a:gd name="T63" fmla="*/ 0 h 485"/>
                <a:gd name="T64" fmla="*/ 0 w 371"/>
                <a:gd name="T65" fmla="*/ 0 h 4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71"/>
                <a:gd name="T100" fmla="*/ 0 h 485"/>
                <a:gd name="T101" fmla="*/ 371 w 371"/>
                <a:gd name="T102" fmla="*/ 485 h 4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71" h="485">
                  <a:moveTo>
                    <a:pt x="296" y="0"/>
                  </a:moveTo>
                  <a:lnTo>
                    <a:pt x="296" y="1"/>
                  </a:lnTo>
                  <a:lnTo>
                    <a:pt x="285" y="38"/>
                  </a:lnTo>
                  <a:lnTo>
                    <a:pt x="273" y="72"/>
                  </a:lnTo>
                  <a:lnTo>
                    <a:pt x="259" y="104"/>
                  </a:lnTo>
                  <a:lnTo>
                    <a:pt x="246" y="132"/>
                  </a:lnTo>
                  <a:lnTo>
                    <a:pt x="231" y="159"/>
                  </a:lnTo>
                  <a:lnTo>
                    <a:pt x="215" y="184"/>
                  </a:lnTo>
                  <a:lnTo>
                    <a:pt x="198" y="209"/>
                  </a:lnTo>
                  <a:lnTo>
                    <a:pt x="181" y="233"/>
                  </a:lnTo>
                  <a:lnTo>
                    <a:pt x="161" y="255"/>
                  </a:lnTo>
                  <a:lnTo>
                    <a:pt x="142" y="279"/>
                  </a:lnTo>
                  <a:lnTo>
                    <a:pt x="120" y="302"/>
                  </a:lnTo>
                  <a:lnTo>
                    <a:pt x="99" y="326"/>
                  </a:lnTo>
                  <a:lnTo>
                    <a:pt x="51" y="377"/>
                  </a:lnTo>
                  <a:lnTo>
                    <a:pt x="0" y="434"/>
                  </a:lnTo>
                  <a:lnTo>
                    <a:pt x="59" y="485"/>
                  </a:lnTo>
                  <a:lnTo>
                    <a:pt x="108" y="429"/>
                  </a:lnTo>
                  <a:lnTo>
                    <a:pt x="155" y="378"/>
                  </a:lnTo>
                  <a:lnTo>
                    <a:pt x="177" y="354"/>
                  </a:lnTo>
                  <a:lnTo>
                    <a:pt x="200" y="330"/>
                  </a:lnTo>
                  <a:lnTo>
                    <a:pt x="220" y="305"/>
                  </a:lnTo>
                  <a:lnTo>
                    <a:pt x="241" y="280"/>
                  </a:lnTo>
                  <a:lnTo>
                    <a:pt x="260" y="254"/>
                  </a:lnTo>
                  <a:lnTo>
                    <a:pt x="280" y="226"/>
                  </a:lnTo>
                  <a:lnTo>
                    <a:pt x="297" y="198"/>
                  </a:lnTo>
                  <a:lnTo>
                    <a:pt x="315" y="167"/>
                  </a:lnTo>
                  <a:lnTo>
                    <a:pt x="330" y="135"/>
                  </a:lnTo>
                  <a:lnTo>
                    <a:pt x="346" y="99"/>
                  </a:lnTo>
                  <a:lnTo>
                    <a:pt x="359" y="63"/>
                  </a:lnTo>
                  <a:lnTo>
                    <a:pt x="371" y="22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801" name="Freeform 769"/>
            <p:cNvSpPr>
              <a:spLocks/>
            </p:cNvSpPr>
            <p:nvPr/>
          </p:nvSpPr>
          <p:spPr bwMode="auto">
            <a:xfrm>
              <a:off x="2555" y="1898"/>
              <a:ext cx="18" cy="10"/>
            </a:xfrm>
            <a:custGeom>
              <a:avLst/>
              <a:gdLst>
                <a:gd name="T0" fmla="*/ 0 w 294"/>
                <a:gd name="T1" fmla="*/ 0 h 173"/>
                <a:gd name="T2" fmla="*/ 0 w 294"/>
                <a:gd name="T3" fmla="*/ 0 h 173"/>
                <a:gd name="T4" fmla="*/ 0 w 294"/>
                <a:gd name="T5" fmla="*/ 0 h 173"/>
                <a:gd name="T6" fmla="*/ 0 w 294"/>
                <a:gd name="T7" fmla="*/ 0 h 173"/>
                <a:gd name="T8" fmla="*/ 0 w 294"/>
                <a:gd name="T9" fmla="*/ 0 h 173"/>
                <a:gd name="T10" fmla="*/ 0 w 294"/>
                <a:gd name="T11" fmla="*/ 0 h 173"/>
                <a:gd name="T12" fmla="*/ 0 w 294"/>
                <a:gd name="T13" fmla="*/ 0 h 173"/>
                <a:gd name="T14" fmla="*/ 0 w 294"/>
                <a:gd name="T15" fmla="*/ 0 h 173"/>
                <a:gd name="T16" fmla="*/ 0 w 294"/>
                <a:gd name="T17" fmla="*/ 0 h 173"/>
                <a:gd name="T18" fmla="*/ 0 w 294"/>
                <a:gd name="T19" fmla="*/ 0 h 173"/>
                <a:gd name="T20" fmla="*/ 0 w 294"/>
                <a:gd name="T21" fmla="*/ 0 h 173"/>
                <a:gd name="T22" fmla="*/ 0 w 294"/>
                <a:gd name="T23" fmla="*/ 0 h 173"/>
                <a:gd name="T24" fmla="*/ 0 w 294"/>
                <a:gd name="T25" fmla="*/ 0 h 173"/>
                <a:gd name="T26" fmla="*/ 0 w 294"/>
                <a:gd name="T27" fmla="*/ 0 h 173"/>
                <a:gd name="T28" fmla="*/ 0 w 294"/>
                <a:gd name="T29" fmla="*/ 0 h 173"/>
                <a:gd name="T30" fmla="*/ 0 w 294"/>
                <a:gd name="T31" fmla="*/ 0 h 173"/>
                <a:gd name="T32" fmla="*/ 0 w 294"/>
                <a:gd name="T33" fmla="*/ 0 h 173"/>
                <a:gd name="T34" fmla="*/ 0 w 294"/>
                <a:gd name="T35" fmla="*/ 0 h 173"/>
                <a:gd name="T36" fmla="*/ 0 w 294"/>
                <a:gd name="T37" fmla="*/ 0 h 173"/>
                <a:gd name="T38" fmla="*/ 0 w 294"/>
                <a:gd name="T39" fmla="*/ 0 h 173"/>
                <a:gd name="T40" fmla="*/ 0 w 294"/>
                <a:gd name="T41" fmla="*/ 0 h 173"/>
                <a:gd name="T42" fmla="*/ 0 w 294"/>
                <a:gd name="T43" fmla="*/ 0 h 173"/>
                <a:gd name="T44" fmla="*/ 0 w 294"/>
                <a:gd name="T45" fmla="*/ 0 h 173"/>
                <a:gd name="T46" fmla="*/ 0 w 294"/>
                <a:gd name="T47" fmla="*/ 0 h 173"/>
                <a:gd name="T48" fmla="*/ 0 w 294"/>
                <a:gd name="T49" fmla="*/ 0 h 173"/>
                <a:gd name="T50" fmla="*/ 0 w 294"/>
                <a:gd name="T51" fmla="*/ 0 h 173"/>
                <a:gd name="T52" fmla="*/ 0 w 294"/>
                <a:gd name="T53" fmla="*/ 0 h 173"/>
                <a:gd name="T54" fmla="*/ 0 w 294"/>
                <a:gd name="T55" fmla="*/ 0 h 173"/>
                <a:gd name="T56" fmla="*/ 0 w 294"/>
                <a:gd name="T57" fmla="*/ 0 h 173"/>
                <a:gd name="T58" fmla="*/ 0 w 294"/>
                <a:gd name="T59" fmla="*/ 0 h 173"/>
                <a:gd name="T60" fmla="*/ 0 w 294"/>
                <a:gd name="T61" fmla="*/ 0 h 173"/>
                <a:gd name="T62" fmla="*/ 0 w 294"/>
                <a:gd name="T63" fmla="*/ 0 h 173"/>
                <a:gd name="T64" fmla="*/ 0 w 294"/>
                <a:gd name="T65" fmla="*/ 0 h 173"/>
                <a:gd name="T66" fmla="*/ 0 w 294"/>
                <a:gd name="T67" fmla="*/ 0 h 173"/>
                <a:gd name="T68" fmla="*/ 0 w 294"/>
                <a:gd name="T69" fmla="*/ 0 h 173"/>
                <a:gd name="T70" fmla="*/ 0 w 294"/>
                <a:gd name="T71" fmla="*/ 0 h 173"/>
                <a:gd name="T72" fmla="*/ 0 w 294"/>
                <a:gd name="T73" fmla="*/ 0 h 173"/>
                <a:gd name="T74" fmla="*/ 0 w 294"/>
                <a:gd name="T75" fmla="*/ 0 h 173"/>
                <a:gd name="T76" fmla="*/ 0 w 294"/>
                <a:gd name="T77" fmla="*/ 0 h 173"/>
                <a:gd name="T78" fmla="*/ 0 w 294"/>
                <a:gd name="T79" fmla="*/ 0 h 173"/>
                <a:gd name="T80" fmla="*/ 0 w 294"/>
                <a:gd name="T81" fmla="*/ 0 h 173"/>
                <a:gd name="T82" fmla="*/ 0 w 294"/>
                <a:gd name="T83" fmla="*/ 0 h 173"/>
                <a:gd name="T84" fmla="*/ 0 w 294"/>
                <a:gd name="T85" fmla="*/ 0 h 1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4"/>
                <a:gd name="T130" fmla="*/ 0 h 173"/>
                <a:gd name="T131" fmla="*/ 294 w 294"/>
                <a:gd name="T132" fmla="*/ 173 h 1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4" h="173">
                  <a:moveTo>
                    <a:pt x="29" y="173"/>
                  </a:moveTo>
                  <a:lnTo>
                    <a:pt x="53" y="160"/>
                  </a:lnTo>
                  <a:lnTo>
                    <a:pt x="87" y="141"/>
                  </a:lnTo>
                  <a:lnTo>
                    <a:pt x="108" y="129"/>
                  </a:lnTo>
                  <a:lnTo>
                    <a:pt x="129" y="117"/>
                  </a:lnTo>
                  <a:lnTo>
                    <a:pt x="151" y="107"/>
                  </a:lnTo>
                  <a:lnTo>
                    <a:pt x="172" y="97"/>
                  </a:lnTo>
                  <a:lnTo>
                    <a:pt x="193" y="87"/>
                  </a:lnTo>
                  <a:lnTo>
                    <a:pt x="211" y="81"/>
                  </a:lnTo>
                  <a:lnTo>
                    <a:pt x="218" y="79"/>
                  </a:lnTo>
                  <a:lnTo>
                    <a:pt x="225" y="78"/>
                  </a:lnTo>
                  <a:lnTo>
                    <a:pt x="229" y="78"/>
                  </a:lnTo>
                  <a:lnTo>
                    <a:pt x="231" y="77"/>
                  </a:lnTo>
                  <a:lnTo>
                    <a:pt x="228" y="76"/>
                  </a:lnTo>
                  <a:lnTo>
                    <a:pt x="224" y="73"/>
                  </a:lnTo>
                  <a:lnTo>
                    <a:pt x="219" y="68"/>
                  </a:lnTo>
                  <a:lnTo>
                    <a:pt x="217" y="63"/>
                  </a:lnTo>
                  <a:lnTo>
                    <a:pt x="217" y="62"/>
                  </a:lnTo>
                  <a:lnTo>
                    <a:pt x="217" y="65"/>
                  </a:lnTo>
                  <a:lnTo>
                    <a:pt x="215" y="70"/>
                  </a:lnTo>
                  <a:lnTo>
                    <a:pt x="290" y="92"/>
                  </a:lnTo>
                  <a:lnTo>
                    <a:pt x="293" y="77"/>
                  </a:lnTo>
                  <a:lnTo>
                    <a:pt x="294" y="63"/>
                  </a:lnTo>
                  <a:lnTo>
                    <a:pt x="293" y="48"/>
                  </a:lnTo>
                  <a:lnTo>
                    <a:pt x="288" y="32"/>
                  </a:lnTo>
                  <a:lnTo>
                    <a:pt x="277" y="18"/>
                  </a:lnTo>
                  <a:lnTo>
                    <a:pt x="264" y="8"/>
                  </a:lnTo>
                  <a:lnTo>
                    <a:pt x="249" y="2"/>
                  </a:lnTo>
                  <a:lnTo>
                    <a:pt x="236" y="0"/>
                  </a:lnTo>
                  <a:lnTo>
                    <a:pt x="224" y="0"/>
                  </a:lnTo>
                  <a:lnTo>
                    <a:pt x="211" y="2"/>
                  </a:lnTo>
                  <a:lnTo>
                    <a:pt x="200" y="5"/>
                  </a:lnTo>
                  <a:lnTo>
                    <a:pt x="188" y="8"/>
                  </a:lnTo>
                  <a:lnTo>
                    <a:pt x="165" y="16"/>
                  </a:lnTo>
                  <a:lnTo>
                    <a:pt x="141" y="26"/>
                  </a:lnTo>
                  <a:lnTo>
                    <a:pt x="117" y="37"/>
                  </a:lnTo>
                  <a:lnTo>
                    <a:pt x="93" y="50"/>
                  </a:lnTo>
                  <a:lnTo>
                    <a:pt x="71" y="62"/>
                  </a:lnTo>
                  <a:lnTo>
                    <a:pt x="49" y="73"/>
                  </a:lnTo>
                  <a:lnTo>
                    <a:pt x="15" y="93"/>
                  </a:lnTo>
                  <a:lnTo>
                    <a:pt x="0" y="101"/>
                  </a:lnTo>
                  <a:lnTo>
                    <a:pt x="29" y="173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87126" name="Line 770"/>
          <p:cNvSpPr>
            <a:spLocks noChangeShapeType="1"/>
          </p:cNvSpPr>
          <p:nvPr/>
        </p:nvSpPr>
        <p:spPr bwMode="auto">
          <a:xfrm>
            <a:off x="4787900" y="2276475"/>
            <a:ext cx="14288" cy="890588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7127" name="Line 771"/>
          <p:cNvSpPr>
            <a:spLocks noChangeShapeType="1"/>
          </p:cNvSpPr>
          <p:nvPr/>
        </p:nvSpPr>
        <p:spPr bwMode="auto">
          <a:xfrm flipV="1">
            <a:off x="2986088" y="3933825"/>
            <a:ext cx="865187" cy="574675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7128" name="Line 772"/>
          <p:cNvSpPr>
            <a:spLocks noChangeShapeType="1"/>
          </p:cNvSpPr>
          <p:nvPr/>
        </p:nvSpPr>
        <p:spPr bwMode="auto">
          <a:xfrm flipH="1" flipV="1">
            <a:off x="5795963" y="3933825"/>
            <a:ext cx="792162" cy="719138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7129" name="Line 773"/>
          <p:cNvSpPr>
            <a:spLocks noChangeShapeType="1"/>
          </p:cNvSpPr>
          <p:nvPr/>
        </p:nvSpPr>
        <p:spPr bwMode="auto">
          <a:xfrm flipH="1">
            <a:off x="5772150" y="2924175"/>
            <a:ext cx="887413" cy="450850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6" name="Group 774"/>
          <p:cNvGrpSpPr>
            <a:grpSpLocks/>
          </p:cNvGrpSpPr>
          <p:nvPr/>
        </p:nvGrpSpPr>
        <p:grpSpPr bwMode="auto">
          <a:xfrm rot="-1119218">
            <a:off x="6049976" y="4806957"/>
            <a:ext cx="1416050" cy="522287"/>
            <a:chOff x="4263" y="3069"/>
            <a:chExt cx="903" cy="297"/>
          </a:xfrm>
        </p:grpSpPr>
        <p:sp>
          <p:nvSpPr>
            <p:cNvPr id="387591" name="Freeform 775"/>
            <p:cNvSpPr>
              <a:spLocks/>
            </p:cNvSpPr>
            <p:nvPr/>
          </p:nvSpPr>
          <p:spPr bwMode="auto">
            <a:xfrm>
              <a:off x="4263" y="3069"/>
              <a:ext cx="903" cy="297"/>
            </a:xfrm>
            <a:custGeom>
              <a:avLst/>
              <a:gdLst>
                <a:gd name="T0" fmla="*/ 0 w 903"/>
                <a:gd name="T1" fmla="*/ 85 h 297"/>
                <a:gd name="T2" fmla="*/ 114 w 903"/>
                <a:gd name="T3" fmla="*/ 85 h 297"/>
                <a:gd name="T4" fmla="*/ 234 w 903"/>
                <a:gd name="T5" fmla="*/ 34 h 297"/>
                <a:gd name="T6" fmla="*/ 388 w 903"/>
                <a:gd name="T7" fmla="*/ 5 h 297"/>
                <a:gd name="T8" fmla="*/ 531 w 903"/>
                <a:gd name="T9" fmla="*/ 0 h 297"/>
                <a:gd name="T10" fmla="*/ 651 w 903"/>
                <a:gd name="T11" fmla="*/ 28 h 297"/>
                <a:gd name="T12" fmla="*/ 737 w 903"/>
                <a:gd name="T13" fmla="*/ 57 h 297"/>
                <a:gd name="T14" fmla="*/ 823 w 903"/>
                <a:gd name="T15" fmla="*/ 74 h 297"/>
                <a:gd name="T16" fmla="*/ 903 w 903"/>
                <a:gd name="T17" fmla="*/ 80 h 297"/>
                <a:gd name="T18" fmla="*/ 903 w 903"/>
                <a:gd name="T19" fmla="*/ 205 h 297"/>
                <a:gd name="T20" fmla="*/ 823 w 903"/>
                <a:gd name="T21" fmla="*/ 211 h 297"/>
                <a:gd name="T22" fmla="*/ 714 w 903"/>
                <a:gd name="T23" fmla="*/ 245 h 297"/>
                <a:gd name="T24" fmla="*/ 623 w 903"/>
                <a:gd name="T25" fmla="*/ 280 h 297"/>
                <a:gd name="T26" fmla="*/ 503 w 903"/>
                <a:gd name="T27" fmla="*/ 297 h 297"/>
                <a:gd name="T28" fmla="*/ 365 w 903"/>
                <a:gd name="T29" fmla="*/ 297 h 297"/>
                <a:gd name="T30" fmla="*/ 251 w 903"/>
                <a:gd name="T31" fmla="*/ 274 h 297"/>
                <a:gd name="T32" fmla="*/ 154 w 903"/>
                <a:gd name="T33" fmla="*/ 234 h 297"/>
                <a:gd name="T34" fmla="*/ 85 w 903"/>
                <a:gd name="T35" fmla="*/ 217 h 297"/>
                <a:gd name="T36" fmla="*/ 0 w 903"/>
                <a:gd name="T37" fmla="*/ 217 h 297"/>
                <a:gd name="T38" fmla="*/ 0 w 903"/>
                <a:gd name="T39" fmla="*/ 85 h 2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03"/>
                <a:gd name="T61" fmla="*/ 0 h 297"/>
                <a:gd name="T62" fmla="*/ 903 w 903"/>
                <a:gd name="T63" fmla="*/ 297 h 2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03" h="297">
                  <a:moveTo>
                    <a:pt x="0" y="85"/>
                  </a:moveTo>
                  <a:lnTo>
                    <a:pt x="114" y="85"/>
                  </a:lnTo>
                  <a:lnTo>
                    <a:pt x="234" y="34"/>
                  </a:lnTo>
                  <a:lnTo>
                    <a:pt x="388" y="5"/>
                  </a:lnTo>
                  <a:lnTo>
                    <a:pt x="531" y="0"/>
                  </a:lnTo>
                  <a:lnTo>
                    <a:pt x="651" y="28"/>
                  </a:lnTo>
                  <a:lnTo>
                    <a:pt x="737" y="57"/>
                  </a:lnTo>
                  <a:lnTo>
                    <a:pt x="823" y="74"/>
                  </a:lnTo>
                  <a:lnTo>
                    <a:pt x="903" y="80"/>
                  </a:lnTo>
                  <a:lnTo>
                    <a:pt x="903" y="205"/>
                  </a:lnTo>
                  <a:lnTo>
                    <a:pt x="823" y="211"/>
                  </a:lnTo>
                  <a:lnTo>
                    <a:pt x="714" y="245"/>
                  </a:lnTo>
                  <a:lnTo>
                    <a:pt x="623" y="280"/>
                  </a:lnTo>
                  <a:lnTo>
                    <a:pt x="503" y="297"/>
                  </a:lnTo>
                  <a:lnTo>
                    <a:pt x="365" y="297"/>
                  </a:lnTo>
                  <a:lnTo>
                    <a:pt x="251" y="274"/>
                  </a:lnTo>
                  <a:lnTo>
                    <a:pt x="154" y="234"/>
                  </a:lnTo>
                  <a:lnTo>
                    <a:pt x="85" y="217"/>
                  </a:lnTo>
                  <a:lnTo>
                    <a:pt x="0" y="217"/>
                  </a:lnTo>
                  <a:lnTo>
                    <a:pt x="0" y="85"/>
                  </a:lnTo>
                  <a:close/>
                </a:path>
              </a:pathLst>
            </a:custGeom>
            <a:gradFill rotWithShape="0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2" name="Rectangle 776"/>
            <p:cNvSpPr>
              <a:spLocks noChangeArrowheads="1"/>
            </p:cNvSpPr>
            <p:nvPr/>
          </p:nvSpPr>
          <p:spPr bwMode="auto">
            <a:xfrm>
              <a:off x="4263" y="3195"/>
              <a:ext cx="903" cy="47"/>
            </a:xfrm>
            <a:prstGeom prst="rect">
              <a:avLst/>
            </a:prstGeom>
            <a:gradFill rotWithShape="0">
              <a:gsLst>
                <a:gs pos="0">
                  <a:srgbClr val="5E1800"/>
                </a:gs>
                <a:gs pos="50000">
                  <a:srgbClr val="CC3300"/>
                </a:gs>
                <a:gs pos="100000">
                  <a:srgbClr val="5E1800"/>
                </a:gs>
              </a:gsLst>
              <a:lin ang="5400000" scaled="1"/>
            </a:gra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defTabSz="914400"/>
              <a:endParaRPr lang="it-IT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87593" name="Freeform 777"/>
            <p:cNvSpPr>
              <a:spLocks/>
            </p:cNvSpPr>
            <p:nvPr/>
          </p:nvSpPr>
          <p:spPr bwMode="auto">
            <a:xfrm>
              <a:off x="4662" y="3084"/>
              <a:ext cx="47" cy="30"/>
            </a:xfrm>
            <a:custGeom>
              <a:avLst/>
              <a:gdLst>
                <a:gd name="T0" fmla="*/ 8 w 47"/>
                <a:gd name="T1" fmla="*/ 0 h 30"/>
                <a:gd name="T2" fmla="*/ 44 w 47"/>
                <a:gd name="T3" fmla="*/ 6 h 30"/>
                <a:gd name="T4" fmla="*/ 30 w 47"/>
                <a:gd name="T5" fmla="*/ 30 h 30"/>
                <a:gd name="T6" fmla="*/ 0 w 47"/>
                <a:gd name="T7" fmla="*/ 10 h 30"/>
                <a:gd name="T8" fmla="*/ 8 w 47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0"/>
                <a:gd name="T17" fmla="*/ 47 w 47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0">
                  <a:moveTo>
                    <a:pt x="8" y="0"/>
                  </a:moveTo>
                  <a:cubicBezTo>
                    <a:pt x="39" y="4"/>
                    <a:pt x="27" y="2"/>
                    <a:pt x="44" y="6"/>
                  </a:cubicBezTo>
                  <a:cubicBezTo>
                    <a:pt x="47" y="18"/>
                    <a:pt x="42" y="27"/>
                    <a:pt x="30" y="30"/>
                  </a:cubicBezTo>
                  <a:cubicBezTo>
                    <a:pt x="15" y="28"/>
                    <a:pt x="12" y="19"/>
                    <a:pt x="0" y="10"/>
                  </a:cubicBezTo>
                  <a:cubicBezTo>
                    <a:pt x="3" y="2"/>
                    <a:pt x="0" y="5"/>
                    <a:pt x="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4" name="Freeform 778"/>
            <p:cNvSpPr>
              <a:spLocks/>
            </p:cNvSpPr>
            <p:nvPr/>
          </p:nvSpPr>
          <p:spPr bwMode="auto">
            <a:xfrm>
              <a:off x="4836" y="3306"/>
              <a:ext cx="47" cy="30"/>
            </a:xfrm>
            <a:custGeom>
              <a:avLst/>
              <a:gdLst>
                <a:gd name="T0" fmla="*/ 8 w 47"/>
                <a:gd name="T1" fmla="*/ 0 h 30"/>
                <a:gd name="T2" fmla="*/ 44 w 47"/>
                <a:gd name="T3" fmla="*/ 6 h 30"/>
                <a:gd name="T4" fmla="*/ 30 w 47"/>
                <a:gd name="T5" fmla="*/ 30 h 30"/>
                <a:gd name="T6" fmla="*/ 0 w 47"/>
                <a:gd name="T7" fmla="*/ 10 h 30"/>
                <a:gd name="T8" fmla="*/ 8 w 47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0"/>
                <a:gd name="T17" fmla="*/ 47 w 47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0">
                  <a:moveTo>
                    <a:pt x="8" y="0"/>
                  </a:moveTo>
                  <a:cubicBezTo>
                    <a:pt x="39" y="4"/>
                    <a:pt x="27" y="2"/>
                    <a:pt x="44" y="6"/>
                  </a:cubicBezTo>
                  <a:cubicBezTo>
                    <a:pt x="47" y="18"/>
                    <a:pt x="42" y="27"/>
                    <a:pt x="30" y="30"/>
                  </a:cubicBezTo>
                  <a:cubicBezTo>
                    <a:pt x="15" y="28"/>
                    <a:pt x="12" y="19"/>
                    <a:pt x="0" y="10"/>
                  </a:cubicBezTo>
                  <a:cubicBezTo>
                    <a:pt x="3" y="2"/>
                    <a:pt x="0" y="5"/>
                    <a:pt x="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5" name="Freeform 779"/>
            <p:cNvSpPr>
              <a:spLocks/>
            </p:cNvSpPr>
            <p:nvPr/>
          </p:nvSpPr>
          <p:spPr bwMode="auto">
            <a:xfrm>
              <a:off x="4546" y="3312"/>
              <a:ext cx="47" cy="30"/>
            </a:xfrm>
            <a:custGeom>
              <a:avLst/>
              <a:gdLst>
                <a:gd name="T0" fmla="*/ 8 w 47"/>
                <a:gd name="T1" fmla="*/ 0 h 30"/>
                <a:gd name="T2" fmla="*/ 44 w 47"/>
                <a:gd name="T3" fmla="*/ 6 h 30"/>
                <a:gd name="T4" fmla="*/ 30 w 47"/>
                <a:gd name="T5" fmla="*/ 30 h 30"/>
                <a:gd name="T6" fmla="*/ 0 w 47"/>
                <a:gd name="T7" fmla="*/ 10 h 30"/>
                <a:gd name="T8" fmla="*/ 8 w 47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0"/>
                <a:gd name="T17" fmla="*/ 47 w 47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0">
                  <a:moveTo>
                    <a:pt x="8" y="0"/>
                  </a:moveTo>
                  <a:cubicBezTo>
                    <a:pt x="39" y="4"/>
                    <a:pt x="27" y="2"/>
                    <a:pt x="44" y="6"/>
                  </a:cubicBezTo>
                  <a:cubicBezTo>
                    <a:pt x="47" y="18"/>
                    <a:pt x="42" y="27"/>
                    <a:pt x="30" y="30"/>
                  </a:cubicBezTo>
                  <a:cubicBezTo>
                    <a:pt x="15" y="28"/>
                    <a:pt x="12" y="19"/>
                    <a:pt x="0" y="10"/>
                  </a:cubicBezTo>
                  <a:cubicBezTo>
                    <a:pt x="3" y="2"/>
                    <a:pt x="0" y="5"/>
                    <a:pt x="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6" name="Freeform 780"/>
            <p:cNvSpPr>
              <a:spLocks/>
            </p:cNvSpPr>
            <p:nvPr/>
          </p:nvSpPr>
          <p:spPr bwMode="auto">
            <a:xfrm>
              <a:off x="4428" y="3268"/>
              <a:ext cx="47" cy="30"/>
            </a:xfrm>
            <a:custGeom>
              <a:avLst/>
              <a:gdLst>
                <a:gd name="T0" fmla="*/ 8 w 47"/>
                <a:gd name="T1" fmla="*/ 0 h 30"/>
                <a:gd name="T2" fmla="*/ 44 w 47"/>
                <a:gd name="T3" fmla="*/ 6 h 30"/>
                <a:gd name="T4" fmla="*/ 30 w 47"/>
                <a:gd name="T5" fmla="*/ 30 h 30"/>
                <a:gd name="T6" fmla="*/ 0 w 47"/>
                <a:gd name="T7" fmla="*/ 10 h 30"/>
                <a:gd name="T8" fmla="*/ 8 w 47"/>
                <a:gd name="T9" fmla="*/ 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30"/>
                <a:gd name="T17" fmla="*/ 47 w 47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30">
                  <a:moveTo>
                    <a:pt x="8" y="0"/>
                  </a:moveTo>
                  <a:cubicBezTo>
                    <a:pt x="39" y="4"/>
                    <a:pt x="27" y="2"/>
                    <a:pt x="44" y="6"/>
                  </a:cubicBezTo>
                  <a:cubicBezTo>
                    <a:pt x="47" y="18"/>
                    <a:pt x="42" y="27"/>
                    <a:pt x="30" y="30"/>
                  </a:cubicBezTo>
                  <a:cubicBezTo>
                    <a:pt x="15" y="28"/>
                    <a:pt x="12" y="19"/>
                    <a:pt x="0" y="10"/>
                  </a:cubicBezTo>
                  <a:cubicBezTo>
                    <a:pt x="3" y="2"/>
                    <a:pt x="0" y="5"/>
                    <a:pt x="8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7" name="Freeform 781"/>
            <p:cNvSpPr>
              <a:spLocks/>
            </p:cNvSpPr>
            <p:nvPr/>
          </p:nvSpPr>
          <p:spPr bwMode="auto">
            <a:xfrm>
              <a:off x="4480" y="3118"/>
              <a:ext cx="49" cy="18"/>
            </a:xfrm>
            <a:custGeom>
              <a:avLst/>
              <a:gdLst>
                <a:gd name="T0" fmla="*/ 22 w 49"/>
                <a:gd name="T1" fmla="*/ 0 h 18"/>
                <a:gd name="T2" fmla="*/ 40 w 49"/>
                <a:gd name="T3" fmla="*/ 2 h 18"/>
                <a:gd name="T4" fmla="*/ 34 w 49"/>
                <a:gd name="T5" fmla="*/ 18 h 18"/>
                <a:gd name="T6" fmla="*/ 22 w 49"/>
                <a:gd name="T7" fmla="*/ 10 h 18"/>
                <a:gd name="T8" fmla="*/ 22 w 4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8"/>
                <a:gd name="T17" fmla="*/ 49 w 4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8">
                  <a:moveTo>
                    <a:pt x="22" y="0"/>
                  </a:moveTo>
                  <a:cubicBezTo>
                    <a:pt x="28" y="1"/>
                    <a:pt x="34" y="0"/>
                    <a:pt x="40" y="2"/>
                  </a:cubicBezTo>
                  <a:cubicBezTo>
                    <a:pt x="49" y="5"/>
                    <a:pt x="38" y="17"/>
                    <a:pt x="34" y="18"/>
                  </a:cubicBezTo>
                  <a:cubicBezTo>
                    <a:pt x="3" y="15"/>
                    <a:pt x="0" y="17"/>
                    <a:pt x="22" y="10"/>
                  </a:cubicBezTo>
                  <a:cubicBezTo>
                    <a:pt x="24" y="3"/>
                    <a:pt x="25" y="6"/>
                    <a:pt x="2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8" name="Freeform 782"/>
            <p:cNvSpPr>
              <a:spLocks/>
            </p:cNvSpPr>
            <p:nvPr/>
          </p:nvSpPr>
          <p:spPr bwMode="auto">
            <a:xfrm>
              <a:off x="4700" y="3294"/>
              <a:ext cx="49" cy="18"/>
            </a:xfrm>
            <a:custGeom>
              <a:avLst/>
              <a:gdLst>
                <a:gd name="T0" fmla="*/ 22 w 49"/>
                <a:gd name="T1" fmla="*/ 0 h 18"/>
                <a:gd name="T2" fmla="*/ 40 w 49"/>
                <a:gd name="T3" fmla="*/ 2 h 18"/>
                <a:gd name="T4" fmla="*/ 34 w 49"/>
                <a:gd name="T5" fmla="*/ 18 h 18"/>
                <a:gd name="T6" fmla="*/ 22 w 49"/>
                <a:gd name="T7" fmla="*/ 10 h 18"/>
                <a:gd name="T8" fmla="*/ 22 w 4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8"/>
                <a:gd name="T17" fmla="*/ 49 w 4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8">
                  <a:moveTo>
                    <a:pt x="22" y="0"/>
                  </a:moveTo>
                  <a:cubicBezTo>
                    <a:pt x="28" y="1"/>
                    <a:pt x="34" y="0"/>
                    <a:pt x="40" y="2"/>
                  </a:cubicBezTo>
                  <a:cubicBezTo>
                    <a:pt x="49" y="5"/>
                    <a:pt x="38" y="17"/>
                    <a:pt x="34" y="18"/>
                  </a:cubicBezTo>
                  <a:cubicBezTo>
                    <a:pt x="3" y="15"/>
                    <a:pt x="0" y="17"/>
                    <a:pt x="22" y="10"/>
                  </a:cubicBezTo>
                  <a:cubicBezTo>
                    <a:pt x="24" y="3"/>
                    <a:pt x="25" y="6"/>
                    <a:pt x="2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599" name="Freeform 783"/>
            <p:cNvSpPr>
              <a:spLocks/>
            </p:cNvSpPr>
            <p:nvPr/>
          </p:nvSpPr>
          <p:spPr bwMode="auto">
            <a:xfrm>
              <a:off x="4914" y="3280"/>
              <a:ext cx="49" cy="18"/>
            </a:xfrm>
            <a:custGeom>
              <a:avLst/>
              <a:gdLst>
                <a:gd name="T0" fmla="*/ 22 w 49"/>
                <a:gd name="T1" fmla="*/ 0 h 18"/>
                <a:gd name="T2" fmla="*/ 40 w 49"/>
                <a:gd name="T3" fmla="*/ 2 h 18"/>
                <a:gd name="T4" fmla="*/ 34 w 49"/>
                <a:gd name="T5" fmla="*/ 18 h 18"/>
                <a:gd name="T6" fmla="*/ 22 w 49"/>
                <a:gd name="T7" fmla="*/ 10 h 18"/>
                <a:gd name="T8" fmla="*/ 22 w 4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8"/>
                <a:gd name="T17" fmla="*/ 49 w 4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8">
                  <a:moveTo>
                    <a:pt x="22" y="0"/>
                  </a:moveTo>
                  <a:cubicBezTo>
                    <a:pt x="28" y="1"/>
                    <a:pt x="34" y="0"/>
                    <a:pt x="40" y="2"/>
                  </a:cubicBezTo>
                  <a:cubicBezTo>
                    <a:pt x="49" y="5"/>
                    <a:pt x="38" y="17"/>
                    <a:pt x="34" y="18"/>
                  </a:cubicBezTo>
                  <a:cubicBezTo>
                    <a:pt x="3" y="15"/>
                    <a:pt x="0" y="17"/>
                    <a:pt x="22" y="10"/>
                  </a:cubicBezTo>
                  <a:cubicBezTo>
                    <a:pt x="24" y="3"/>
                    <a:pt x="25" y="6"/>
                    <a:pt x="2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600" name="Freeform 784"/>
            <p:cNvSpPr>
              <a:spLocks/>
            </p:cNvSpPr>
            <p:nvPr/>
          </p:nvSpPr>
          <p:spPr bwMode="auto">
            <a:xfrm>
              <a:off x="4886" y="3108"/>
              <a:ext cx="49" cy="50"/>
            </a:xfrm>
            <a:custGeom>
              <a:avLst/>
              <a:gdLst>
                <a:gd name="T0" fmla="*/ 22 w 49"/>
                <a:gd name="T1" fmla="*/ 0 h 18"/>
                <a:gd name="T2" fmla="*/ 40 w 49"/>
                <a:gd name="T3" fmla="*/ 2147483647 h 18"/>
                <a:gd name="T4" fmla="*/ 34 w 49"/>
                <a:gd name="T5" fmla="*/ 2147483647 h 18"/>
                <a:gd name="T6" fmla="*/ 22 w 49"/>
                <a:gd name="T7" fmla="*/ 2147483647 h 18"/>
                <a:gd name="T8" fmla="*/ 22 w 4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8"/>
                <a:gd name="T17" fmla="*/ 49 w 4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8">
                  <a:moveTo>
                    <a:pt x="22" y="0"/>
                  </a:moveTo>
                  <a:cubicBezTo>
                    <a:pt x="28" y="1"/>
                    <a:pt x="34" y="0"/>
                    <a:pt x="40" y="2"/>
                  </a:cubicBezTo>
                  <a:cubicBezTo>
                    <a:pt x="49" y="5"/>
                    <a:pt x="38" y="17"/>
                    <a:pt x="34" y="18"/>
                  </a:cubicBezTo>
                  <a:cubicBezTo>
                    <a:pt x="3" y="15"/>
                    <a:pt x="0" y="17"/>
                    <a:pt x="22" y="10"/>
                  </a:cubicBezTo>
                  <a:cubicBezTo>
                    <a:pt x="24" y="3"/>
                    <a:pt x="25" y="6"/>
                    <a:pt x="2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7601" name="Freeform 785"/>
            <p:cNvSpPr>
              <a:spLocks/>
            </p:cNvSpPr>
            <p:nvPr/>
          </p:nvSpPr>
          <p:spPr bwMode="auto">
            <a:xfrm flipV="1">
              <a:off x="4790" y="3085"/>
              <a:ext cx="47" cy="47"/>
            </a:xfrm>
            <a:custGeom>
              <a:avLst/>
              <a:gdLst>
                <a:gd name="T0" fmla="*/ 12 w 49"/>
                <a:gd name="T1" fmla="*/ 0 h 18"/>
                <a:gd name="T2" fmla="*/ 12 w 49"/>
                <a:gd name="T3" fmla="*/ 2147483647 h 18"/>
                <a:gd name="T4" fmla="*/ 12 w 49"/>
                <a:gd name="T5" fmla="*/ 2147483647 h 18"/>
                <a:gd name="T6" fmla="*/ 12 w 49"/>
                <a:gd name="T7" fmla="*/ 2147483647 h 18"/>
                <a:gd name="T8" fmla="*/ 12 w 49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8"/>
                <a:gd name="T17" fmla="*/ 49 w 49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8">
                  <a:moveTo>
                    <a:pt x="22" y="0"/>
                  </a:moveTo>
                  <a:cubicBezTo>
                    <a:pt x="28" y="1"/>
                    <a:pt x="34" y="0"/>
                    <a:pt x="40" y="2"/>
                  </a:cubicBezTo>
                  <a:cubicBezTo>
                    <a:pt x="49" y="5"/>
                    <a:pt x="38" y="17"/>
                    <a:pt x="34" y="18"/>
                  </a:cubicBezTo>
                  <a:cubicBezTo>
                    <a:pt x="3" y="15"/>
                    <a:pt x="0" y="17"/>
                    <a:pt x="22" y="10"/>
                  </a:cubicBezTo>
                  <a:cubicBezTo>
                    <a:pt x="24" y="3"/>
                    <a:pt x="25" y="6"/>
                    <a:pt x="22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oup 786"/>
          <p:cNvGrpSpPr>
            <a:grpSpLocks/>
          </p:cNvGrpSpPr>
          <p:nvPr/>
        </p:nvGrpSpPr>
        <p:grpSpPr bwMode="auto">
          <a:xfrm>
            <a:off x="6659563" y="2133600"/>
            <a:ext cx="1025525" cy="938213"/>
            <a:chOff x="4119" y="1709"/>
            <a:chExt cx="655" cy="525"/>
          </a:xfrm>
        </p:grpSpPr>
        <p:sp>
          <p:nvSpPr>
            <p:cNvPr id="387391" name="Freeform 787"/>
            <p:cNvSpPr>
              <a:spLocks/>
            </p:cNvSpPr>
            <p:nvPr/>
          </p:nvSpPr>
          <p:spPr bwMode="auto">
            <a:xfrm>
              <a:off x="4411" y="1728"/>
              <a:ext cx="363" cy="506"/>
            </a:xfrm>
            <a:custGeom>
              <a:avLst/>
              <a:gdLst>
                <a:gd name="T0" fmla="*/ 0 w 9086"/>
                <a:gd name="T1" fmla="*/ 0 h 12661"/>
                <a:gd name="T2" fmla="*/ 0 w 9086"/>
                <a:gd name="T3" fmla="*/ 0 h 12661"/>
                <a:gd name="T4" fmla="*/ 0 w 9086"/>
                <a:gd name="T5" fmla="*/ 0 h 12661"/>
                <a:gd name="T6" fmla="*/ 0 w 9086"/>
                <a:gd name="T7" fmla="*/ 0 h 12661"/>
                <a:gd name="T8" fmla="*/ 0 w 9086"/>
                <a:gd name="T9" fmla="*/ 0 h 12661"/>
                <a:gd name="T10" fmla="*/ 0 w 9086"/>
                <a:gd name="T11" fmla="*/ 0 h 12661"/>
                <a:gd name="T12" fmla="*/ 0 w 9086"/>
                <a:gd name="T13" fmla="*/ 0 h 12661"/>
                <a:gd name="T14" fmla="*/ 0 w 9086"/>
                <a:gd name="T15" fmla="*/ 0 h 12661"/>
                <a:gd name="T16" fmla="*/ 0 w 9086"/>
                <a:gd name="T17" fmla="*/ 0 h 12661"/>
                <a:gd name="T18" fmla="*/ 0 w 9086"/>
                <a:gd name="T19" fmla="*/ 0 h 12661"/>
                <a:gd name="T20" fmla="*/ 0 w 9086"/>
                <a:gd name="T21" fmla="*/ 0 h 12661"/>
                <a:gd name="T22" fmla="*/ 0 w 9086"/>
                <a:gd name="T23" fmla="*/ 0 h 12661"/>
                <a:gd name="T24" fmla="*/ 0 w 9086"/>
                <a:gd name="T25" fmla="*/ 0 h 12661"/>
                <a:gd name="T26" fmla="*/ 0 w 9086"/>
                <a:gd name="T27" fmla="*/ 0 h 12661"/>
                <a:gd name="T28" fmla="*/ 0 w 9086"/>
                <a:gd name="T29" fmla="*/ 0 h 12661"/>
                <a:gd name="T30" fmla="*/ 0 w 9086"/>
                <a:gd name="T31" fmla="*/ 0 h 12661"/>
                <a:gd name="T32" fmla="*/ 0 w 9086"/>
                <a:gd name="T33" fmla="*/ 0 h 12661"/>
                <a:gd name="T34" fmla="*/ 0 w 9086"/>
                <a:gd name="T35" fmla="*/ 0 h 12661"/>
                <a:gd name="T36" fmla="*/ 0 w 9086"/>
                <a:gd name="T37" fmla="*/ 0 h 12661"/>
                <a:gd name="T38" fmla="*/ 0 w 9086"/>
                <a:gd name="T39" fmla="*/ 0 h 12661"/>
                <a:gd name="T40" fmla="*/ 0 w 9086"/>
                <a:gd name="T41" fmla="*/ 0 h 12661"/>
                <a:gd name="T42" fmla="*/ 0 w 9086"/>
                <a:gd name="T43" fmla="*/ 0 h 12661"/>
                <a:gd name="T44" fmla="*/ 0 w 9086"/>
                <a:gd name="T45" fmla="*/ 0 h 12661"/>
                <a:gd name="T46" fmla="*/ 0 w 9086"/>
                <a:gd name="T47" fmla="*/ 0 h 12661"/>
                <a:gd name="T48" fmla="*/ 0 w 9086"/>
                <a:gd name="T49" fmla="*/ 0 h 12661"/>
                <a:gd name="T50" fmla="*/ 0 w 9086"/>
                <a:gd name="T51" fmla="*/ 0 h 12661"/>
                <a:gd name="T52" fmla="*/ 0 w 9086"/>
                <a:gd name="T53" fmla="*/ 0 h 12661"/>
                <a:gd name="T54" fmla="*/ 0 w 9086"/>
                <a:gd name="T55" fmla="*/ 0 h 12661"/>
                <a:gd name="T56" fmla="*/ 0 w 9086"/>
                <a:gd name="T57" fmla="*/ 0 h 12661"/>
                <a:gd name="T58" fmla="*/ 0 w 9086"/>
                <a:gd name="T59" fmla="*/ 0 h 12661"/>
                <a:gd name="T60" fmla="*/ 0 w 9086"/>
                <a:gd name="T61" fmla="*/ 0 h 12661"/>
                <a:gd name="T62" fmla="*/ 0 w 9086"/>
                <a:gd name="T63" fmla="*/ 0 h 12661"/>
                <a:gd name="T64" fmla="*/ 0 w 9086"/>
                <a:gd name="T65" fmla="*/ 0 h 12661"/>
                <a:gd name="T66" fmla="*/ 0 w 9086"/>
                <a:gd name="T67" fmla="*/ 0 h 12661"/>
                <a:gd name="T68" fmla="*/ 0 w 9086"/>
                <a:gd name="T69" fmla="*/ 0 h 12661"/>
                <a:gd name="T70" fmla="*/ 0 w 9086"/>
                <a:gd name="T71" fmla="*/ 0 h 12661"/>
                <a:gd name="T72" fmla="*/ 0 w 9086"/>
                <a:gd name="T73" fmla="*/ 0 h 12661"/>
                <a:gd name="T74" fmla="*/ 0 w 9086"/>
                <a:gd name="T75" fmla="*/ 0 h 12661"/>
                <a:gd name="T76" fmla="*/ 0 w 9086"/>
                <a:gd name="T77" fmla="*/ 0 h 12661"/>
                <a:gd name="T78" fmla="*/ 0 w 9086"/>
                <a:gd name="T79" fmla="*/ 0 h 12661"/>
                <a:gd name="T80" fmla="*/ 0 w 9086"/>
                <a:gd name="T81" fmla="*/ 0 h 12661"/>
                <a:gd name="T82" fmla="*/ 0 w 9086"/>
                <a:gd name="T83" fmla="*/ 0 h 12661"/>
                <a:gd name="T84" fmla="*/ 0 w 9086"/>
                <a:gd name="T85" fmla="*/ 0 h 12661"/>
                <a:gd name="T86" fmla="*/ 0 w 9086"/>
                <a:gd name="T87" fmla="*/ 0 h 12661"/>
                <a:gd name="T88" fmla="*/ 0 w 9086"/>
                <a:gd name="T89" fmla="*/ 0 h 12661"/>
                <a:gd name="T90" fmla="*/ 0 w 9086"/>
                <a:gd name="T91" fmla="*/ 0 h 12661"/>
                <a:gd name="T92" fmla="*/ 0 w 9086"/>
                <a:gd name="T93" fmla="*/ 0 h 12661"/>
                <a:gd name="T94" fmla="*/ 0 w 9086"/>
                <a:gd name="T95" fmla="*/ 0 h 12661"/>
                <a:gd name="T96" fmla="*/ 0 w 9086"/>
                <a:gd name="T97" fmla="*/ 0 h 12661"/>
                <a:gd name="T98" fmla="*/ 0 w 9086"/>
                <a:gd name="T99" fmla="*/ 0 h 12661"/>
                <a:gd name="T100" fmla="*/ 0 w 9086"/>
                <a:gd name="T101" fmla="*/ 0 h 12661"/>
                <a:gd name="T102" fmla="*/ 0 w 9086"/>
                <a:gd name="T103" fmla="*/ 0 h 12661"/>
                <a:gd name="T104" fmla="*/ 0 w 9086"/>
                <a:gd name="T105" fmla="*/ 0 h 12661"/>
                <a:gd name="T106" fmla="*/ 0 w 9086"/>
                <a:gd name="T107" fmla="*/ 0 h 12661"/>
                <a:gd name="T108" fmla="*/ 0 w 9086"/>
                <a:gd name="T109" fmla="*/ 0 h 12661"/>
                <a:gd name="T110" fmla="*/ 0 w 9086"/>
                <a:gd name="T111" fmla="*/ 0 h 12661"/>
                <a:gd name="T112" fmla="*/ 0 w 9086"/>
                <a:gd name="T113" fmla="*/ 0 h 12661"/>
                <a:gd name="T114" fmla="*/ 0 w 9086"/>
                <a:gd name="T115" fmla="*/ 0 h 12661"/>
                <a:gd name="T116" fmla="*/ 0 w 9086"/>
                <a:gd name="T117" fmla="*/ 0 h 12661"/>
                <a:gd name="T118" fmla="*/ 0 w 9086"/>
                <a:gd name="T119" fmla="*/ 0 h 126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086"/>
                <a:gd name="T181" fmla="*/ 0 h 12661"/>
                <a:gd name="T182" fmla="*/ 9086 w 9086"/>
                <a:gd name="T183" fmla="*/ 12661 h 126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086" h="12661">
                  <a:moveTo>
                    <a:pt x="8580" y="0"/>
                  </a:moveTo>
                  <a:lnTo>
                    <a:pt x="8579" y="71"/>
                  </a:lnTo>
                  <a:lnTo>
                    <a:pt x="8577" y="146"/>
                  </a:lnTo>
                  <a:lnTo>
                    <a:pt x="8572" y="226"/>
                  </a:lnTo>
                  <a:lnTo>
                    <a:pt x="8567" y="308"/>
                  </a:lnTo>
                  <a:lnTo>
                    <a:pt x="8559" y="393"/>
                  </a:lnTo>
                  <a:lnTo>
                    <a:pt x="8549" y="479"/>
                  </a:lnTo>
                  <a:lnTo>
                    <a:pt x="8543" y="523"/>
                  </a:lnTo>
                  <a:lnTo>
                    <a:pt x="8536" y="567"/>
                  </a:lnTo>
                  <a:lnTo>
                    <a:pt x="8530" y="610"/>
                  </a:lnTo>
                  <a:lnTo>
                    <a:pt x="8523" y="652"/>
                  </a:lnTo>
                  <a:lnTo>
                    <a:pt x="8515" y="695"/>
                  </a:lnTo>
                  <a:lnTo>
                    <a:pt x="8506" y="736"/>
                  </a:lnTo>
                  <a:lnTo>
                    <a:pt x="8497" y="778"/>
                  </a:lnTo>
                  <a:lnTo>
                    <a:pt x="8487" y="818"/>
                  </a:lnTo>
                  <a:lnTo>
                    <a:pt x="8477" y="858"/>
                  </a:lnTo>
                  <a:lnTo>
                    <a:pt x="8466" y="897"/>
                  </a:lnTo>
                  <a:lnTo>
                    <a:pt x="8455" y="934"/>
                  </a:lnTo>
                  <a:lnTo>
                    <a:pt x="8443" y="970"/>
                  </a:lnTo>
                  <a:lnTo>
                    <a:pt x="8429" y="1006"/>
                  </a:lnTo>
                  <a:lnTo>
                    <a:pt x="8416" y="1039"/>
                  </a:lnTo>
                  <a:lnTo>
                    <a:pt x="8403" y="1071"/>
                  </a:lnTo>
                  <a:lnTo>
                    <a:pt x="8387" y="1102"/>
                  </a:lnTo>
                  <a:lnTo>
                    <a:pt x="8372" y="1129"/>
                  </a:lnTo>
                  <a:lnTo>
                    <a:pt x="8357" y="1156"/>
                  </a:lnTo>
                  <a:lnTo>
                    <a:pt x="8339" y="1181"/>
                  </a:lnTo>
                  <a:lnTo>
                    <a:pt x="8322" y="1202"/>
                  </a:lnTo>
                  <a:lnTo>
                    <a:pt x="8344" y="1228"/>
                  </a:lnTo>
                  <a:lnTo>
                    <a:pt x="8365" y="1255"/>
                  </a:lnTo>
                  <a:lnTo>
                    <a:pt x="8383" y="1280"/>
                  </a:lnTo>
                  <a:lnTo>
                    <a:pt x="8400" y="1307"/>
                  </a:lnTo>
                  <a:lnTo>
                    <a:pt x="8415" y="1335"/>
                  </a:lnTo>
                  <a:lnTo>
                    <a:pt x="8428" y="1362"/>
                  </a:lnTo>
                  <a:lnTo>
                    <a:pt x="8440" y="1389"/>
                  </a:lnTo>
                  <a:lnTo>
                    <a:pt x="8450" y="1417"/>
                  </a:lnTo>
                  <a:lnTo>
                    <a:pt x="8458" y="1446"/>
                  </a:lnTo>
                  <a:lnTo>
                    <a:pt x="8465" y="1473"/>
                  </a:lnTo>
                  <a:lnTo>
                    <a:pt x="8472" y="1502"/>
                  </a:lnTo>
                  <a:lnTo>
                    <a:pt x="8476" y="1531"/>
                  </a:lnTo>
                  <a:lnTo>
                    <a:pt x="8479" y="1560"/>
                  </a:lnTo>
                  <a:lnTo>
                    <a:pt x="8481" y="1588"/>
                  </a:lnTo>
                  <a:lnTo>
                    <a:pt x="8481" y="1617"/>
                  </a:lnTo>
                  <a:lnTo>
                    <a:pt x="8481" y="1645"/>
                  </a:lnTo>
                  <a:lnTo>
                    <a:pt x="8479" y="1674"/>
                  </a:lnTo>
                  <a:lnTo>
                    <a:pt x="8476" y="1702"/>
                  </a:lnTo>
                  <a:lnTo>
                    <a:pt x="8472" y="1731"/>
                  </a:lnTo>
                  <a:lnTo>
                    <a:pt x="8466" y="1760"/>
                  </a:lnTo>
                  <a:lnTo>
                    <a:pt x="8460" y="1788"/>
                  </a:lnTo>
                  <a:lnTo>
                    <a:pt x="8453" y="1816"/>
                  </a:lnTo>
                  <a:lnTo>
                    <a:pt x="8446" y="1844"/>
                  </a:lnTo>
                  <a:lnTo>
                    <a:pt x="8437" y="1872"/>
                  </a:lnTo>
                  <a:lnTo>
                    <a:pt x="8427" y="1899"/>
                  </a:lnTo>
                  <a:lnTo>
                    <a:pt x="8417" y="1926"/>
                  </a:lnTo>
                  <a:lnTo>
                    <a:pt x="8407" y="1953"/>
                  </a:lnTo>
                  <a:lnTo>
                    <a:pt x="8396" y="1979"/>
                  </a:lnTo>
                  <a:lnTo>
                    <a:pt x="8383" y="2004"/>
                  </a:lnTo>
                  <a:lnTo>
                    <a:pt x="8371" y="2030"/>
                  </a:lnTo>
                  <a:lnTo>
                    <a:pt x="8358" y="2055"/>
                  </a:lnTo>
                  <a:lnTo>
                    <a:pt x="8344" y="2079"/>
                  </a:lnTo>
                  <a:lnTo>
                    <a:pt x="8356" y="2099"/>
                  </a:lnTo>
                  <a:lnTo>
                    <a:pt x="8366" y="2118"/>
                  </a:lnTo>
                  <a:lnTo>
                    <a:pt x="8374" y="2139"/>
                  </a:lnTo>
                  <a:lnTo>
                    <a:pt x="8383" y="2160"/>
                  </a:lnTo>
                  <a:lnTo>
                    <a:pt x="8390" y="2182"/>
                  </a:lnTo>
                  <a:lnTo>
                    <a:pt x="8397" y="2204"/>
                  </a:lnTo>
                  <a:lnTo>
                    <a:pt x="8402" y="2226"/>
                  </a:lnTo>
                  <a:lnTo>
                    <a:pt x="8407" y="2249"/>
                  </a:lnTo>
                  <a:lnTo>
                    <a:pt x="8411" y="2271"/>
                  </a:lnTo>
                  <a:lnTo>
                    <a:pt x="8414" y="2295"/>
                  </a:lnTo>
                  <a:lnTo>
                    <a:pt x="8416" y="2318"/>
                  </a:lnTo>
                  <a:lnTo>
                    <a:pt x="8418" y="2341"/>
                  </a:lnTo>
                  <a:lnTo>
                    <a:pt x="8419" y="2365"/>
                  </a:lnTo>
                  <a:lnTo>
                    <a:pt x="8419" y="2389"/>
                  </a:lnTo>
                  <a:lnTo>
                    <a:pt x="8418" y="2413"/>
                  </a:lnTo>
                  <a:lnTo>
                    <a:pt x="8417" y="2437"/>
                  </a:lnTo>
                  <a:lnTo>
                    <a:pt x="8415" y="2460"/>
                  </a:lnTo>
                  <a:lnTo>
                    <a:pt x="8413" y="2484"/>
                  </a:lnTo>
                  <a:lnTo>
                    <a:pt x="8410" y="2508"/>
                  </a:lnTo>
                  <a:lnTo>
                    <a:pt x="8406" y="2530"/>
                  </a:lnTo>
                  <a:lnTo>
                    <a:pt x="8402" y="2554"/>
                  </a:lnTo>
                  <a:lnTo>
                    <a:pt x="8397" y="2576"/>
                  </a:lnTo>
                  <a:lnTo>
                    <a:pt x="8392" y="2598"/>
                  </a:lnTo>
                  <a:lnTo>
                    <a:pt x="8385" y="2621"/>
                  </a:lnTo>
                  <a:lnTo>
                    <a:pt x="8379" y="2642"/>
                  </a:lnTo>
                  <a:lnTo>
                    <a:pt x="8372" y="2663"/>
                  </a:lnTo>
                  <a:lnTo>
                    <a:pt x="8365" y="2683"/>
                  </a:lnTo>
                  <a:lnTo>
                    <a:pt x="8357" y="2703"/>
                  </a:lnTo>
                  <a:lnTo>
                    <a:pt x="8348" y="2722"/>
                  </a:lnTo>
                  <a:lnTo>
                    <a:pt x="8340" y="2742"/>
                  </a:lnTo>
                  <a:lnTo>
                    <a:pt x="8331" y="2759"/>
                  </a:lnTo>
                  <a:lnTo>
                    <a:pt x="8322" y="2777"/>
                  </a:lnTo>
                  <a:lnTo>
                    <a:pt x="8346" y="2797"/>
                  </a:lnTo>
                  <a:lnTo>
                    <a:pt x="8371" y="2821"/>
                  </a:lnTo>
                  <a:lnTo>
                    <a:pt x="8395" y="2845"/>
                  </a:lnTo>
                  <a:lnTo>
                    <a:pt x="8416" y="2871"/>
                  </a:lnTo>
                  <a:lnTo>
                    <a:pt x="8438" y="2899"/>
                  </a:lnTo>
                  <a:lnTo>
                    <a:pt x="8458" y="2928"/>
                  </a:lnTo>
                  <a:lnTo>
                    <a:pt x="8478" y="2957"/>
                  </a:lnTo>
                  <a:lnTo>
                    <a:pt x="8496" y="2989"/>
                  </a:lnTo>
                  <a:lnTo>
                    <a:pt x="8514" y="3021"/>
                  </a:lnTo>
                  <a:lnTo>
                    <a:pt x="8530" y="3054"/>
                  </a:lnTo>
                  <a:lnTo>
                    <a:pt x="8545" y="3088"/>
                  </a:lnTo>
                  <a:lnTo>
                    <a:pt x="8559" y="3123"/>
                  </a:lnTo>
                  <a:lnTo>
                    <a:pt x="8571" y="3157"/>
                  </a:lnTo>
                  <a:lnTo>
                    <a:pt x="8582" y="3192"/>
                  </a:lnTo>
                  <a:lnTo>
                    <a:pt x="8592" y="3227"/>
                  </a:lnTo>
                  <a:lnTo>
                    <a:pt x="8600" y="3262"/>
                  </a:lnTo>
                  <a:lnTo>
                    <a:pt x="8606" y="3298"/>
                  </a:lnTo>
                  <a:lnTo>
                    <a:pt x="8611" y="3333"/>
                  </a:lnTo>
                  <a:lnTo>
                    <a:pt x="8615" y="3368"/>
                  </a:lnTo>
                  <a:lnTo>
                    <a:pt x="8616" y="3402"/>
                  </a:lnTo>
                  <a:lnTo>
                    <a:pt x="8616" y="3436"/>
                  </a:lnTo>
                  <a:lnTo>
                    <a:pt x="8615" y="3469"/>
                  </a:lnTo>
                  <a:lnTo>
                    <a:pt x="8611" y="3501"/>
                  </a:lnTo>
                  <a:lnTo>
                    <a:pt x="8606" y="3532"/>
                  </a:lnTo>
                  <a:lnTo>
                    <a:pt x="8599" y="3562"/>
                  </a:lnTo>
                  <a:lnTo>
                    <a:pt x="8590" y="3591"/>
                  </a:lnTo>
                  <a:lnTo>
                    <a:pt x="8578" y="3619"/>
                  </a:lnTo>
                  <a:lnTo>
                    <a:pt x="8565" y="3644"/>
                  </a:lnTo>
                  <a:lnTo>
                    <a:pt x="8550" y="3669"/>
                  </a:lnTo>
                  <a:lnTo>
                    <a:pt x="8532" y="3692"/>
                  </a:lnTo>
                  <a:lnTo>
                    <a:pt x="8513" y="3713"/>
                  </a:lnTo>
                  <a:lnTo>
                    <a:pt x="8490" y="3732"/>
                  </a:lnTo>
                  <a:lnTo>
                    <a:pt x="8503" y="3749"/>
                  </a:lnTo>
                  <a:lnTo>
                    <a:pt x="8517" y="3768"/>
                  </a:lnTo>
                  <a:lnTo>
                    <a:pt x="8530" y="3789"/>
                  </a:lnTo>
                  <a:lnTo>
                    <a:pt x="8543" y="3812"/>
                  </a:lnTo>
                  <a:lnTo>
                    <a:pt x="8556" y="3836"/>
                  </a:lnTo>
                  <a:lnTo>
                    <a:pt x="8567" y="3863"/>
                  </a:lnTo>
                  <a:lnTo>
                    <a:pt x="8578" y="3891"/>
                  </a:lnTo>
                  <a:lnTo>
                    <a:pt x="8590" y="3921"/>
                  </a:lnTo>
                  <a:lnTo>
                    <a:pt x="8600" y="3951"/>
                  </a:lnTo>
                  <a:lnTo>
                    <a:pt x="8610" y="3982"/>
                  </a:lnTo>
                  <a:lnTo>
                    <a:pt x="8619" y="4015"/>
                  </a:lnTo>
                  <a:lnTo>
                    <a:pt x="8628" y="4048"/>
                  </a:lnTo>
                  <a:lnTo>
                    <a:pt x="8636" y="4083"/>
                  </a:lnTo>
                  <a:lnTo>
                    <a:pt x="8643" y="4117"/>
                  </a:lnTo>
                  <a:lnTo>
                    <a:pt x="8649" y="4152"/>
                  </a:lnTo>
                  <a:lnTo>
                    <a:pt x="8654" y="4187"/>
                  </a:lnTo>
                  <a:lnTo>
                    <a:pt x="8659" y="4222"/>
                  </a:lnTo>
                  <a:lnTo>
                    <a:pt x="8663" y="4257"/>
                  </a:lnTo>
                  <a:lnTo>
                    <a:pt x="8666" y="4293"/>
                  </a:lnTo>
                  <a:lnTo>
                    <a:pt x="8667" y="4328"/>
                  </a:lnTo>
                  <a:lnTo>
                    <a:pt x="8668" y="4362"/>
                  </a:lnTo>
                  <a:lnTo>
                    <a:pt x="8667" y="4396"/>
                  </a:lnTo>
                  <a:lnTo>
                    <a:pt x="8666" y="4430"/>
                  </a:lnTo>
                  <a:lnTo>
                    <a:pt x="8663" y="4462"/>
                  </a:lnTo>
                  <a:lnTo>
                    <a:pt x="8658" y="4494"/>
                  </a:lnTo>
                  <a:lnTo>
                    <a:pt x="8653" y="4524"/>
                  </a:lnTo>
                  <a:lnTo>
                    <a:pt x="8646" y="4553"/>
                  </a:lnTo>
                  <a:lnTo>
                    <a:pt x="8638" y="4581"/>
                  </a:lnTo>
                  <a:lnTo>
                    <a:pt x="8629" y="4608"/>
                  </a:lnTo>
                  <a:lnTo>
                    <a:pt x="8617" y="4632"/>
                  </a:lnTo>
                  <a:lnTo>
                    <a:pt x="8605" y="4655"/>
                  </a:lnTo>
                  <a:lnTo>
                    <a:pt x="8592" y="4676"/>
                  </a:lnTo>
                  <a:lnTo>
                    <a:pt x="8604" y="4693"/>
                  </a:lnTo>
                  <a:lnTo>
                    <a:pt x="8614" y="4710"/>
                  </a:lnTo>
                  <a:lnTo>
                    <a:pt x="8625" y="4730"/>
                  </a:lnTo>
                  <a:lnTo>
                    <a:pt x="8634" y="4751"/>
                  </a:lnTo>
                  <a:lnTo>
                    <a:pt x="8642" y="4773"/>
                  </a:lnTo>
                  <a:lnTo>
                    <a:pt x="8650" y="4795"/>
                  </a:lnTo>
                  <a:lnTo>
                    <a:pt x="8656" y="4820"/>
                  </a:lnTo>
                  <a:lnTo>
                    <a:pt x="8661" y="4845"/>
                  </a:lnTo>
                  <a:lnTo>
                    <a:pt x="8666" y="4871"/>
                  </a:lnTo>
                  <a:lnTo>
                    <a:pt x="8670" y="4898"/>
                  </a:lnTo>
                  <a:lnTo>
                    <a:pt x="8673" y="4925"/>
                  </a:lnTo>
                  <a:lnTo>
                    <a:pt x="8675" y="4954"/>
                  </a:lnTo>
                  <a:lnTo>
                    <a:pt x="8675" y="4981"/>
                  </a:lnTo>
                  <a:lnTo>
                    <a:pt x="8675" y="5011"/>
                  </a:lnTo>
                  <a:lnTo>
                    <a:pt x="8675" y="5040"/>
                  </a:lnTo>
                  <a:lnTo>
                    <a:pt x="8673" y="5070"/>
                  </a:lnTo>
                  <a:lnTo>
                    <a:pt x="8671" y="5098"/>
                  </a:lnTo>
                  <a:lnTo>
                    <a:pt x="8667" y="5128"/>
                  </a:lnTo>
                  <a:lnTo>
                    <a:pt x="8663" y="5158"/>
                  </a:lnTo>
                  <a:lnTo>
                    <a:pt x="8657" y="5188"/>
                  </a:lnTo>
                  <a:lnTo>
                    <a:pt x="8651" y="5216"/>
                  </a:lnTo>
                  <a:lnTo>
                    <a:pt x="8645" y="5245"/>
                  </a:lnTo>
                  <a:lnTo>
                    <a:pt x="8638" y="5274"/>
                  </a:lnTo>
                  <a:lnTo>
                    <a:pt x="8630" y="5302"/>
                  </a:lnTo>
                  <a:lnTo>
                    <a:pt x="8620" y="5329"/>
                  </a:lnTo>
                  <a:lnTo>
                    <a:pt x="8610" y="5356"/>
                  </a:lnTo>
                  <a:lnTo>
                    <a:pt x="8600" y="5382"/>
                  </a:lnTo>
                  <a:lnTo>
                    <a:pt x="8589" y="5406"/>
                  </a:lnTo>
                  <a:lnTo>
                    <a:pt x="8576" y="5431"/>
                  </a:lnTo>
                  <a:lnTo>
                    <a:pt x="8563" y="5454"/>
                  </a:lnTo>
                  <a:lnTo>
                    <a:pt x="8550" y="5475"/>
                  </a:lnTo>
                  <a:lnTo>
                    <a:pt x="8535" y="5497"/>
                  </a:lnTo>
                  <a:lnTo>
                    <a:pt x="8547" y="5507"/>
                  </a:lnTo>
                  <a:lnTo>
                    <a:pt x="8558" y="5519"/>
                  </a:lnTo>
                  <a:lnTo>
                    <a:pt x="8570" y="5534"/>
                  </a:lnTo>
                  <a:lnTo>
                    <a:pt x="8581" y="5550"/>
                  </a:lnTo>
                  <a:lnTo>
                    <a:pt x="8593" y="5568"/>
                  </a:lnTo>
                  <a:lnTo>
                    <a:pt x="8603" y="5587"/>
                  </a:lnTo>
                  <a:lnTo>
                    <a:pt x="8614" y="5608"/>
                  </a:lnTo>
                  <a:lnTo>
                    <a:pt x="8625" y="5630"/>
                  </a:lnTo>
                  <a:lnTo>
                    <a:pt x="8635" y="5653"/>
                  </a:lnTo>
                  <a:lnTo>
                    <a:pt x="8645" y="5678"/>
                  </a:lnTo>
                  <a:lnTo>
                    <a:pt x="8655" y="5702"/>
                  </a:lnTo>
                  <a:lnTo>
                    <a:pt x="8665" y="5729"/>
                  </a:lnTo>
                  <a:lnTo>
                    <a:pt x="8673" y="5756"/>
                  </a:lnTo>
                  <a:lnTo>
                    <a:pt x="8681" y="5783"/>
                  </a:lnTo>
                  <a:lnTo>
                    <a:pt x="8689" y="5811"/>
                  </a:lnTo>
                  <a:lnTo>
                    <a:pt x="8696" y="5839"/>
                  </a:lnTo>
                  <a:lnTo>
                    <a:pt x="8704" y="5868"/>
                  </a:lnTo>
                  <a:lnTo>
                    <a:pt x="8710" y="5896"/>
                  </a:lnTo>
                  <a:lnTo>
                    <a:pt x="8715" y="5925"/>
                  </a:lnTo>
                  <a:lnTo>
                    <a:pt x="8720" y="5954"/>
                  </a:lnTo>
                  <a:lnTo>
                    <a:pt x="8724" y="5983"/>
                  </a:lnTo>
                  <a:lnTo>
                    <a:pt x="8728" y="6010"/>
                  </a:lnTo>
                  <a:lnTo>
                    <a:pt x="8730" y="6038"/>
                  </a:lnTo>
                  <a:lnTo>
                    <a:pt x="8732" y="6066"/>
                  </a:lnTo>
                  <a:lnTo>
                    <a:pt x="8733" y="6092"/>
                  </a:lnTo>
                  <a:lnTo>
                    <a:pt x="8734" y="6118"/>
                  </a:lnTo>
                  <a:lnTo>
                    <a:pt x="8733" y="6143"/>
                  </a:lnTo>
                  <a:lnTo>
                    <a:pt x="8731" y="6166"/>
                  </a:lnTo>
                  <a:lnTo>
                    <a:pt x="8729" y="6189"/>
                  </a:lnTo>
                  <a:lnTo>
                    <a:pt x="8725" y="6211"/>
                  </a:lnTo>
                  <a:lnTo>
                    <a:pt x="8721" y="6231"/>
                  </a:lnTo>
                  <a:lnTo>
                    <a:pt x="8715" y="6250"/>
                  </a:lnTo>
                  <a:lnTo>
                    <a:pt x="8738" y="6263"/>
                  </a:lnTo>
                  <a:lnTo>
                    <a:pt x="8761" y="6276"/>
                  </a:lnTo>
                  <a:lnTo>
                    <a:pt x="8783" y="6292"/>
                  </a:lnTo>
                  <a:lnTo>
                    <a:pt x="8803" y="6307"/>
                  </a:lnTo>
                  <a:lnTo>
                    <a:pt x="8824" y="6323"/>
                  </a:lnTo>
                  <a:lnTo>
                    <a:pt x="8842" y="6341"/>
                  </a:lnTo>
                  <a:lnTo>
                    <a:pt x="8860" y="6358"/>
                  </a:lnTo>
                  <a:lnTo>
                    <a:pt x="8876" y="6378"/>
                  </a:lnTo>
                  <a:lnTo>
                    <a:pt x="8891" y="6396"/>
                  </a:lnTo>
                  <a:lnTo>
                    <a:pt x="8907" y="6417"/>
                  </a:lnTo>
                  <a:lnTo>
                    <a:pt x="8920" y="6437"/>
                  </a:lnTo>
                  <a:lnTo>
                    <a:pt x="8934" y="6459"/>
                  </a:lnTo>
                  <a:lnTo>
                    <a:pt x="8946" y="6481"/>
                  </a:lnTo>
                  <a:lnTo>
                    <a:pt x="8956" y="6503"/>
                  </a:lnTo>
                  <a:lnTo>
                    <a:pt x="8966" y="6526"/>
                  </a:lnTo>
                  <a:lnTo>
                    <a:pt x="8977" y="6548"/>
                  </a:lnTo>
                  <a:lnTo>
                    <a:pt x="8985" y="6572"/>
                  </a:lnTo>
                  <a:lnTo>
                    <a:pt x="8992" y="6597"/>
                  </a:lnTo>
                  <a:lnTo>
                    <a:pt x="8999" y="6621"/>
                  </a:lnTo>
                  <a:lnTo>
                    <a:pt x="9005" y="6646"/>
                  </a:lnTo>
                  <a:lnTo>
                    <a:pt x="9011" y="6671"/>
                  </a:lnTo>
                  <a:lnTo>
                    <a:pt x="9015" y="6696"/>
                  </a:lnTo>
                  <a:lnTo>
                    <a:pt x="9019" y="6722"/>
                  </a:lnTo>
                  <a:lnTo>
                    <a:pt x="9022" y="6748"/>
                  </a:lnTo>
                  <a:lnTo>
                    <a:pt x="9024" y="6773"/>
                  </a:lnTo>
                  <a:lnTo>
                    <a:pt x="9025" y="6799"/>
                  </a:lnTo>
                  <a:lnTo>
                    <a:pt x="9026" y="6826"/>
                  </a:lnTo>
                  <a:lnTo>
                    <a:pt x="9026" y="6852"/>
                  </a:lnTo>
                  <a:lnTo>
                    <a:pt x="9025" y="6878"/>
                  </a:lnTo>
                  <a:lnTo>
                    <a:pt x="9023" y="6905"/>
                  </a:lnTo>
                  <a:lnTo>
                    <a:pt x="9021" y="6931"/>
                  </a:lnTo>
                  <a:lnTo>
                    <a:pt x="9019" y="6957"/>
                  </a:lnTo>
                  <a:lnTo>
                    <a:pt x="9037" y="7027"/>
                  </a:lnTo>
                  <a:lnTo>
                    <a:pt x="9053" y="7097"/>
                  </a:lnTo>
                  <a:lnTo>
                    <a:pt x="9065" y="7167"/>
                  </a:lnTo>
                  <a:lnTo>
                    <a:pt x="9074" y="7236"/>
                  </a:lnTo>
                  <a:lnTo>
                    <a:pt x="9081" y="7306"/>
                  </a:lnTo>
                  <a:lnTo>
                    <a:pt x="9085" y="7376"/>
                  </a:lnTo>
                  <a:lnTo>
                    <a:pt x="9086" y="7445"/>
                  </a:lnTo>
                  <a:lnTo>
                    <a:pt x="9084" y="7514"/>
                  </a:lnTo>
                  <a:lnTo>
                    <a:pt x="9081" y="7581"/>
                  </a:lnTo>
                  <a:lnTo>
                    <a:pt x="9074" y="7649"/>
                  </a:lnTo>
                  <a:lnTo>
                    <a:pt x="9065" y="7716"/>
                  </a:lnTo>
                  <a:lnTo>
                    <a:pt x="9054" y="7782"/>
                  </a:lnTo>
                  <a:lnTo>
                    <a:pt x="9040" y="7847"/>
                  </a:lnTo>
                  <a:lnTo>
                    <a:pt x="9025" y="7911"/>
                  </a:lnTo>
                  <a:lnTo>
                    <a:pt x="9006" y="7974"/>
                  </a:lnTo>
                  <a:lnTo>
                    <a:pt x="8986" y="8035"/>
                  </a:lnTo>
                  <a:lnTo>
                    <a:pt x="8963" y="8095"/>
                  </a:lnTo>
                  <a:lnTo>
                    <a:pt x="8940" y="8154"/>
                  </a:lnTo>
                  <a:lnTo>
                    <a:pt x="8913" y="8211"/>
                  </a:lnTo>
                  <a:lnTo>
                    <a:pt x="8885" y="8266"/>
                  </a:lnTo>
                  <a:lnTo>
                    <a:pt x="8854" y="8321"/>
                  </a:lnTo>
                  <a:lnTo>
                    <a:pt x="8823" y="8372"/>
                  </a:lnTo>
                  <a:lnTo>
                    <a:pt x="8790" y="8422"/>
                  </a:lnTo>
                  <a:lnTo>
                    <a:pt x="8755" y="8470"/>
                  </a:lnTo>
                  <a:lnTo>
                    <a:pt x="8718" y="8516"/>
                  </a:lnTo>
                  <a:lnTo>
                    <a:pt x="8680" y="8559"/>
                  </a:lnTo>
                  <a:lnTo>
                    <a:pt x="8640" y="8600"/>
                  </a:lnTo>
                  <a:lnTo>
                    <a:pt x="8599" y="8639"/>
                  </a:lnTo>
                  <a:lnTo>
                    <a:pt x="8557" y="8675"/>
                  </a:lnTo>
                  <a:lnTo>
                    <a:pt x="8514" y="8709"/>
                  </a:lnTo>
                  <a:lnTo>
                    <a:pt x="8469" y="8740"/>
                  </a:lnTo>
                  <a:lnTo>
                    <a:pt x="8423" y="8767"/>
                  </a:lnTo>
                  <a:lnTo>
                    <a:pt x="8417" y="8842"/>
                  </a:lnTo>
                  <a:lnTo>
                    <a:pt x="8409" y="8918"/>
                  </a:lnTo>
                  <a:lnTo>
                    <a:pt x="8397" y="8992"/>
                  </a:lnTo>
                  <a:lnTo>
                    <a:pt x="8383" y="9066"/>
                  </a:lnTo>
                  <a:lnTo>
                    <a:pt x="8366" y="9139"/>
                  </a:lnTo>
                  <a:lnTo>
                    <a:pt x="8347" y="9210"/>
                  </a:lnTo>
                  <a:lnTo>
                    <a:pt x="8327" y="9281"/>
                  </a:lnTo>
                  <a:lnTo>
                    <a:pt x="8303" y="9350"/>
                  </a:lnTo>
                  <a:lnTo>
                    <a:pt x="8279" y="9416"/>
                  </a:lnTo>
                  <a:lnTo>
                    <a:pt x="8252" y="9482"/>
                  </a:lnTo>
                  <a:lnTo>
                    <a:pt x="8223" y="9545"/>
                  </a:lnTo>
                  <a:lnTo>
                    <a:pt x="8194" y="9606"/>
                  </a:lnTo>
                  <a:lnTo>
                    <a:pt x="8163" y="9665"/>
                  </a:lnTo>
                  <a:lnTo>
                    <a:pt x="8131" y="9721"/>
                  </a:lnTo>
                  <a:lnTo>
                    <a:pt x="8098" y="9776"/>
                  </a:lnTo>
                  <a:lnTo>
                    <a:pt x="8065" y="9826"/>
                  </a:lnTo>
                  <a:lnTo>
                    <a:pt x="8030" y="9874"/>
                  </a:lnTo>
                  <a:lnTo>
                    <a:pt x="7995" y="9920"/>
                  </a:lnTo>
                  <a:lnTo>
                    <a:pt x="7960" y="9961"/>
                  </a:lnTo>
                  <a:lnTo>
                    <a:pt x="7925" y="9999"/>
                  </a:lnTo>
                  <a:lnTo>
                    <a:pt x="7891" y="10034"/>
                  </a:lnTo>
                  <a:lnTo>
                    <a:pt x="7856" y="10064"/>
                  </a:lnTo>
                  <a:lnTo>
                    <a:pt x="7821" y="10091"/>
                  </a:lnTo>
                  <a:lnTo>
                    <a:pt x="7786" y="10114"/>
                  </a:lnTo>
                  <a:lnTo>
                    <a:pt x="7752" y="10132"/>
                  </a:lnTo>
                  <a:lnTo>
                    <a:pt x="7719" y="10146"/>
                  </a:lnTo>
                  <a:lnTo>
                    <a:pt x="7687" y="10156"/>
                  </a:lnTo>
                  <a:lnTo>
                    <a:pt x="7656" y="10160"/>
                  </a:lnTo>
                  <a:lnTo>
                    <a:pt x="7627" y="10160"/>
                  </a:lnTo>
                  <a:lnTo>
                    <a:pt x="7598" y="10154"/>
                  </a:lnTo>
                  <a:lnTo>
                    <a:pt x="7571" y="10144"/>
                  </a:lnTo>
                  <a:lnTo>
                    <a:pt x="7547" y="10127"/>
                  </a:lnTo>
                  <a:lnTo>
                    <a:pt x="7554" y="10152"/>
                  </a:lnTo>
                  <a:lnTo>
                    <a:pt x="7556" y="10180"/>
                  </a:lnTo>
                  <a:lnTo>
                    <a:pt x="7554" y="10211"/>
                  </a:lnTo>
                  <a:lnTo>
                    <a:pt x="7548" y="10245"/>
                  </a:lnTo>
                  <a:lnTo>
                    <a:pt x="7537" y="10282"/>
                  </a:lnTo>
                  <a:lnTo>
                    <a:pt x="7523" y="10320"/>
                  </a:lnTo>
                  <a:lnTo>
                    <a:pt x="7506" y="10361"/>
                  </a:lnTo>
                  <a:lnTo>
                    <a:pt x="7484" y="10402"/>
                  </a:lnTo>
                  <a:lnTo>
                    <a:pt x="7460" y="10445"/>
                  </a:lnTo>
                  <a:lnTo>
                    <a:pt x="7433" y="10490"/>
                  </a:lnTo>
                  <a:lnTo>
                    <a:pt x="7403" y="10534"/>
                  </a:lnTo>
                  <a:lnTo>
                    <a:pt x="7370" y="10579"/>
                  </a:lnTo>
                  <a:lnTo>
                    <a:pt x="7335" y="10624"/>
                  </a:lnTo>
                  <a:lnTo>
                    <a:pt x="7298" y="10668"/>
                  </a:lnTo>
                  <a:lnTo>
                    <a:pt x="7258" y="10712"/>
                  </a:lnTo>
                  <a:lnTo>
                    <a:pt x="7218" y="10756"/>
                  </a:lnTo>
                  <a:lnTo>
                    <a:pt x="7175" y="10797"/>
                  </a:lnTo>
                  <a:lnTo>
                    <a:pt x="7132" y="10837"/>
                  </a:lnTo>
                  <a:lnTo>
                    <a:pt x="7087" y="10876"/>
                  </a:lnTo>
                  <a:lnTo>
                    <a:pt x="7042" y="10912"/>
                  </a:lnTo>
                  <a:lnTo>
                    <a:pt x="6995" y="10946"/>
                  </a:lnTo>
                  <a:lnTo>
                    <a:pt x="6948" y="10976"/>
                  </a:lnTo>
                  <a:lnTo>
                    <a:pt x="6901" y="11005"/>
                  </a:lnTo>
                  <a:lnTo>
                    <a:pt x="6855" y="11030"/>
                  </a:lnTo>
                  <a:lnTo>
                    <a:pt x="6808" y="11050"/>
                  </a:lnTo>
                  <a:lnTo>
                    <a:pt x="6761" y="11068"/>
                  </a:lnTo>
                  <a:lnTo>
                    <a:pt x="6715" y="11081"/>
                  </a:lnTo>
                  <a:lnTo>
                    <a:pt x="6670" y="11089"/>
                  </a:lnTo>
                  <a:lnTo>
                    <a:pt x="6626" y="11092"/>
                  </a:lnTo>
                  <a:lnTo>
                    <a:pt x="6583" y="11091"/>
                  </a:lnTo>
                  <a:lnTo>
                    <a:pt x="6542" y="11084"/>
                  </a:lnTo>
                  <a:lnTo>
                    <a:pt x="6502" y="11071"/>
                  </a:lnTo>
                  <a:lnTo>
                    <a:pt x="6501" y="11107"/>
                  </a:lnTo>
                  <a:lnTo>
                    <a:pt x="6498" y="11144"/>
                  </a:lnTo>
                  <a:lnTo>
                    <a:pt x="6490" y="11180"/>
                  </a:lnTo>
                  <a:lnTo>
                    <a:pt x="6481" y="11216"/>
                  </a:lnTo>
                  <a:lnTo>
                    <a:pt x="6469" y="11252"/>
                  </a:lnTo>
                  <a:lnTo>
                    <a:pt x="6454" y="11286"/>
                  </a:lnTo>
                  <a:lnTo>
                    <a:pt x="6437" y="11321"/>
                  </a:lnTo>
                  <a:lnTo>
                    <a:pt x="6417" y="11354"/>
                  </a:lnTo>
                  <a:lnTo>
                    <a:pt x="6395" y="11387"/>
                  </a:lnTo>
                  <a:lnTo>
                    <a:pt x="6370" y="11419"/>
                  </a:lnTo>
                  <a:lnTo>
                    <a:pt x="6345" y="11450"/>
                  </a:lnTo>
                  <a:lnTo>
                    <a:pt x="6316" y="11478"/>
                  </a:lnTo>
                  <a:lnTo>
                    <a:pt x="6286" y="11506"/>
                  </a:lnTo>
                  <a:lnTo>
                    <a:pt x="6254" y="11532"/>
                  </a:lnTo>
                  <a:lnTo>
                    <a:pt x="6221" y="11555"/>
                  </a:lnTo>
                  <a:lnTo>
                    <a:pt x="6187" y="11577"/>
                  </a:lnTo>
                  <a:lnTo>
                    <a:pt x="6151" y="11597"/>
                  </a:lnTo>
                  <a:lnTo>
                    <a:pt x="6114" y="11613"/>
                  </a:lnTo>
                  <a:lnTo>
                    <a:pt x="6076" y="11627"/>
                  </a:lnTo>
                  <a:lnTo>
                    <a:pt x="6037" y="11640"/>
                  </a:lnTo>
                  <a:lnTo>
                    <a:pt x="5997" y="11648"/>
                  </a:lnTo>
                  <a:lnTo>
                    <a:pt x="5955" y="11654"/>
                  </a:lnTo>
                  <a:lnTo>
                    <a:pt x="5914" y="11657"/>
                  </a:lnTo>
                  <a:lnTo>
                    <a:pt x="5872" y="11656"/>
                  </a:lnTo>
                  <a:lnTo>
                    <a:pt x="5830" y="11652"/>
                  </a:lnTo>
                  <a:lnTo>
                    <a:pt x="5788" y="11644"/>
                  </a:lnTo>
                  <a:lnTo>
                    <a:pt x="5746" y="11631"/>
                  </a:lnTo>
                  <a:lnTo>
                    <a:pt x="5703" y="11616"/>
                  </a:lnTo>
                  <a:lnTo>
                    <a:pt x="5661" y="11597"/>
                  </a:lnTo>
                  <a:lnTo>
                    <a:pt x="5619" y="11572"/>
                  </a:lnTo>
                  <a:lnTo>
                    <a:pt x="5577" y="11543"/>
                  </a:lnTo>
                  <a:lnTo>
                    <a:pt x="5536" y="11509"/>
                  </a:lnTo>
                  <a:lnTo>
                    <a:pt x="5518" y="11563"/>
                  </a:lnTo>
                  <a:lnTo>
                    <a:pt x="5499" y="11615"/>
                  </a:lnTo>
                  <a:lnTo>
                    <a:pt x="5476" y="11668"/>
                  </a:lnTo>
                  <a:lnTo>
                    <a:pt x="5451" y="11722"/>
                  </a:lnTo>
                  <a:lnTo>
                    <a:pt x="5425" y="11774"/>
                  </a:lnTo>
                  <a:lnTo>
                    <a:pt x="5396" y="11827"/>
                  </a:lnTo>
                  <a:lnTo>
                    <a:pt x="5365" y="11878"/>
                  </a:lnTo>
                  <a:lnTo>
                    <a:pt x="5332" y="11928"/>
                  </a:lnTo>
                  <a:lnTo>
                    <a:pt x="5298" y="11978"/>
                  </a:lnTo>
                  <a:lnTo>
                    <a:pt x="5262" y="12026"/>
                  </a:lnTo>
                  <a:lnTo>
                    <a:pt x="5225" y="12073"/>
                  </a:lnTo>
                  <a:lnTo>
                    <a:pt x="5186" y="12118"/>
                  </a:lnTo>
                  <a:lnTo>
                    <a:pt x="5144" y="12162"/>
                  </a:lnTo>
                  <a:lnTo>
                    <a:pt x="5103" y="12203"/>
                  </a:lnTo>
                  <a:lnTo>
                    <a:pt x="5060" y="12243"/>
                  </a:lnTo>
                  <a:lnTo>
                    <a:pt x="5017" y="12280"/>
                  </a:lnTo>
                  <a:lnTo>
                    <a:pt x="4973" y="12315"/>
                  </a:lnTo>
                  <a:lnTo>
                    <a:pt x="4928" y="12348"/>
                  </a:lnTo>
                  <a:lnTo>
                    <a:pt x="4882" y="12377"/>
                  </a:lnTo>
                  <a:lnTo>
                    <a:pt x="4836" y="12404"/>
                  </a:lnTo>
                  <a:lnTo>
                    <a:pt x="4789" y="12426"/>
                  </a:lnTo>
                  <a:lnTo>
                    <a:pt x="4742" y="12447"/>
                  </a:lnTo>
                  <a:lnTo>
                    <a:pt x="4696" y="12463"/>
                  </a:lnTo>
                  <a:lnTo>
                    <a:pt x="4649" y="12476"/>
                  </a:lnTo>
                  <a:lnTo>
                    <a:pt x="4602" y="12484"/>
                  </a:lnTo>
                  <a:lnTo>
                    <a:pt x="4555" y="12488"/>
                  </a:lnTo>
                  <a:lnTo>
                    <a:pt x="4509" y="12489"/>
                  </a:lnTo>
                  <a:lnTo>
                    <a:pt x="4464" y="12485"/>
                  </a:lnTo>
                  <a:lnTo>
                    <a:pt x="4419" y="12476"/>
                  </a:lnTo>
                  <a:lnTo>
                    <a:pt x="4375" y="12462"/>
                  </a:lnTo>
                  <a:lnTo>
                    <a:pt x="4330" y="12444"/>
                  </a:lnTo>
                  <a:lnTo>
                    <a:pt x="4288" y="12420"/>
                  </a:lnTo>
                  <a:lnTo>
                    <a:pt x="4262" y="12460"/>
                  </a:lnTo>
                  <a:lnTo>
                    <a:pt x="4232" y="12496"/>
                  </a:lnTo>
                  <a:lnTo>
                    <a:pt x="4199" y="12529"/>
                  </a:lnTo>
                  <a:lnTo>
                    <a:pt x="4162" y="12558"/>
                  </a:lnTo>
                  <a:lnTo>
                    <a:pt x="4123" y="12582"/>
                  </a:lnTo>
                  <a:lnTo>
                    <a:pt x="4081" y="12604"/>
                  </a:lnTo>
                  <a:lnTo>
                    <a:pt x="4037" y="12622"/>
                  </a:lnTo>
                  <a:lnTo>
                    <a:pt x="3991" y="12637"/>
                  </a:lnTo>
                  <a:lnTo>
                    <a:pt x="3942" y="12648"/>
                  </a:lnTo>
                  <a:lnTo>
                    <a:pt x="3892" y="12656"/>
                  </a:lnTo>
                  <a:lnTo>
                    <a:pt x="3842" y="12660"/>
                  </a:lnTo>
                  <a:lnTo>
                    <a:pt x="3789" y="12661"/>
                  </a:lnTo>
                  <a:lnTo>
                    <a:pt x="3736" y="12660"/>
                  </a:lnTo>
                  <a:lnTo>
                    <a:pt x="3683" y="12655"/>
                  </a:lnTo>
                  <a:lnTo>
                    <a:pt x="3629" y="12648"/>
                  </a:lnTo>
                  <a:lnTo>
                    <a:pt x="3576" y="12638"/>
                  </a:lnTo>
                  <a:lnTo>
                    <a:pt x="3523" y="12624"/>
                  </a:lnTo>
                  <a:lnTo>
                    <a:pt x="3470" y="12608"/>
                  </a:lnTo>
                  <a:lnTo>
                    <a:pt x="3418" y="12590"/>
                  </a:lnTo>
                  <a:lnTo>
                    <a:pt x="3368" y="12569"/>
                  </a:lnTo>
                  <a:lnTo>
                    <a:pt x="3318" y="12545"/>
                  </a:lnTo>
                  <a:lnTo>
                    <a:pt x="3270" y="12519"/>
                  </a:lnTo>
                  <a:lnTo>
                    <a:pt x="3224" y="12490"/>
                  </a:lnTo>
                  <a:lnTo>
                    <a:pt x="3181" y="12459"/>
                  </a:lnTo>
                  <a:lnTo>
                    <a:pt x="3140" y="12426"/>
                  </a:lnTo>
                  <a:lnTo>
                    <a:pt x="3101" y="12391"/>
                  </a:lnTo>
                  <a:lnTo>
                    <a:pt x="3065" y="12354"/>
                  </a:lnTo>
                  <a:lnTo>
                    <a:pt x="3033" y="12314"/>
                  </a:lnTo>
                  <a:lnTo>
                    <a:pt x="3003" y="12273"/>
                  </a:lnTo>
                  <a:lnTo>
                    <a:pt x="2978" y="12230"/>
                  </a:lnTo>
                  <a:lnTo>
                    <a:pt x="2957" y="12186"/>
                  </a:lnTo>
                  <a:lnTo>
                    <a:pt x="2939" y="12139"/>
                  </a:lnTo>
                  <a:lnTo>
                    <a:pt x="2889" y="12170"/>
                  </a:lnTo>
                  <a:lnTo>
                    <a:pt x="2837" y="12195"/>
                  </a:lnTo>
                  <a:lnTo>
                    <a:pt x="2783" y="12217"/>
                  </a:lnTo>
                  <a:lnTo>
                    <a:pt x="2729" y="12235"/>
                  </a:lnTo>
                  <a:lnTo>
                    <a:pt x="2674" y="12249"/>
                  </a:lnTo>
                  <a:lnTo>
                    <a:pt x="2618" y="12258"/>
                  </a:lnTo>
                  <a:lnTo>
                    <a:pt x="2563" y="12264"/>
                  </a:lnTo>
                  <a:lnTo>
                    <a:pt x="2506" y="12266"/>
                  </a:lnTo>
                  <a:lnTo>
                    <a:pt x="2450" y="12264"/>
                  </a:lnTo>
                  <a:lnTo>
                    <a:pt x="2393" y="12259"/>
                  </a:lnTo>
                  <a:lnTo>
                    <a:pt x="2338" y="12251"/>
                  </a:lnTo>
                  <a:lnTo>
                    <a:pt x="2282" y="12238"/>
                  </a:lnTo>
                  <a:lnTo>
                    <a:pt x="2227" y="12224"/>
                  </a:lnTo>
                  <a:lnTo>
                    <a:pt x="2173" y="12205"/>
                  </a:lnTo>
                  <a:lnTo>
                    <a:pt x="2119" y="12184"/>
                  </a:lnTo>
                  <a:lnTo>
                    <a:pt x="2066" y="12160"/>
                  </a:lnTo>
                  <a:lnTo>
                    <a:pt x="2015" y="12133"/>
                  </a:lnTo>
                  <a:lnTo>
                    <a:pt x="1964" y="12104"/>
                  </a:lnTo>
                  <a:lnTo>
                    <a:pt x="1916" y="12071"/>
                  </a:lnTo>
                  <a:lnTo>
                    <a:pt x="1869" y="12036"/>
                  </a:lnTo>
                  <a:lnTo>
                    <a:pt x="1823" y="11999"/>
                  </a:lnTo>
                  <a:lnTo>
                    <a:pt x="1779" y="11960"/>
                  </a:lnTo>
                  <a:lnTo>
                    <a:pt x="1737" y="11919"/>
                  </a:lnTo>
                  <a:lnTo>
                    <a:pt x="1698" y="11875"/>
                  </a:lnTo>
                  <a:lnTo>
                    <a:pt x="1660" y="11830"/>
                  </a:lnTo>
                  <a:lnTo>
                    <a:pt x="1626" y="11782"/>
                  </a:lnTo>
                  <a:lnTo>
                    <a:pt x="1595" y="11733"/>
                  </a:lnTo>
                  <a:lnTo>
                    <a:pt x="1565" y="11682"/>
                  </a:lnTo>
                  <a:lnTo>
                    <a:pt x="1539" y="11629"/>
                  </a:lnTo>
                  <a:lnTo>
                    <a:pt x="1516" y="11576"/>
                  </a:lnTo>
                  <a:lnTo>
                    <a:pt x="1496" y="11521"/>
                  </a:lnTo>
                  <a:lnTo>
                    <a:pt x="1480" y="11464"/>
                  </a:lnTo>
                  <a:lnTo>
                    <a:pt x="1440" y="11463"/>
                  </a:lnTo>
                  <a:lnTo>
                    <a:pt x="1399" y="11459"/>
                  </a:lnTo>
                  <a:lnTo>
                    <a:pt x="1360" y="11453"/>
                  </a:lnTo>
                  <a:lnTo>
                    <a:pt x="1320" y="11444"/>
                  </a:lnTo>
                  <a:lnTo>
                    <a:pt x="1279" y="11432"/>
                  </a:lnTo>
                  <a:lnTo>
                    <a:pt x="1240" y="11419"/>
                  </a:lnTo>
                  <a:lnTo>
                    <a:pt x="1200" y="11403"/>
                  </a:lnTo>
                  <a:lnTo>
                    <a:pt x="1162" y="11385"/>
                  </a:lnTo>
                  <a:lnTo>
                    <a:pt x="1123" y="11366"/>
                  </a:lnTo>
                  <a:lnTo>
                    <a:pt x="1085" y="11344"/>
                  </a:lnTo>
                  <a:lnTo>
                    <a:pt x="1049" y="11320"/>
                  </a:lnTo>
                  <a:lnTo>
                    <a:pt x="1012" y="11295"/>
                  </a:lnTo>
                  <a:lnTo>
                    <a:pt x="976" y="11267"/>
                  </a:lnTo>
                  <a:lnTo>
                    <a:pt x="941" y="11238"/>
                  </a:lnTo>
                  <a:lnTo>
                    <a:pt x="906" y="11208"/>
                  </a:lnTo>
                  <a:lnTo>
                    <a:pt x="873" y="11177"/>
                  </a:lnTo>
                  <a:lnTo>
                    <a:pt x="840" y="11144"/>
                  </a:lnTo>
                  <a:lnTo>
                    <a:pt x="808" y="11109"/>
                  </a:lnTo>
                  <a:lnTo>
                    <a:pt x="777" y="11074"/>
                  </a:lnTo>
                  <a:lnTo>
                    <a:pt x="748" y="11037"/>
                  </a:lnTo>
                  <a:lnTo>
                    <a:pt x="719" y="11000"/>
                  </a:lnTo>
                  <a:lnTo>
                    <a:pt x="692" y="10961"/>
                  </a:lnTo>
                  <a:lnTo>
                    <a:pt x="667" y="10922"/>
                  </a:lnTo>
                  <a:lnTo>
                    <a:pt x="642" y="10882"/>
                  </a:lnTo>
                  <a:lnTo>
                    <a:pt x="618" y="10841"/>
                  </a:lnTo>
                  <a:lnTo>
                    <a:pt x="597" y="10799"/>
                  </a:lnTo>
                  <a:lnTo>
                    <a:pt x="577" y="10758"/>
                  </a:lnTo>
                  <a:lnTo>
                    <a:pt x="559" y="10714"/>
                  </a:lnTo>
                  <a:lnTo>
                    <a:pt x="541" y="10672"/>
                  </a:lnTo>
                  <a:lnTo>
                    <a:pt x="526" y="10629"/>
                  </a:lnTo>
                  <a:lnTo>
                    <a:pt x="514" y="10586"/>
                  </a:lnTo>
                  <a:lnTo>
                    <a:pt x="501" y="10543"/>
                  </a:lnTo>
                  <a:lnTo>
                    <a:pt x="462" y="10543"/>
                  </a:lnTo>
                  <a:lnTo>
                    <a:pt x="424" y="10541"/>
                  </a:lnTo>
                  <a:lnTo>
                    <a:pt x="388" y="10538"/>
                  </a:lnTo>
                  <a:lnTo>
                    <a:pt x="353" y="10533"/>
                  </a:lnTo>
                  <a:lnTo>
                    <a:pt x="320" y="10527"/>
                  </a:lnTo>
                  <a:lnTo>
                    <a:pt x="288" y="10518"/>
                  </a:lnTo>
                  <a:lnTo>
                    <a:pt x="257" y="10508"/>
                  </a:lnTo>
                  <a:lnTo>
                    <a:pt x="228" y="10497"/>
                  </a:lnTo>
                  <a:lnTo>
                    <a:pt x="201" y="10484"/>
                  </a:lnTo>
                  <a:lnTo>
                    <a:pt x="175" y="10471"/>
                  </a:lnTo>
                  <a:lnTo>
                    <a:pt x="151" y="10456"/>
                  </a:lnTo>
                  <a:lnTo>
                    <a:pt x="129" y="10439"/>
                  </a:lnTo>
                  <a:lnTo>
                    <a:pt x="108" y="10422"/>
                  </a:lnTo>
                  <a:lnTo>
                    <a:pt x="89" y="10403"/>
                  </a:lnTo>
                  <a:lnTo>
                    <a:pt x="72" y="10384"/>
                  </a:lnTo>
                  <a:lnTo>
                    <a:pt x="57" y="10363"/>
                  </a:lnTo>
                  <a:lnTo>
                    <a:pt x="42" y="10342"/>
                  </a:lnTo>
                  <a:lnTo>
                    <a:pt x="31" y="10319"/>
                  </a:lnTo>
                  <a:lnTo>
                    <a:pt x="21" y="10295"/>
                  </a:lnTo>
                  <a:lnTo>
                    <a:pt x="14" y="10272"/>
                  </a:lnTo>
                  <a:lnTo>
                    <a:pt x="8" y="10247"/>
                  </a:lnTo>
                  <a:lnTo>
                    <a:pt x="3" y="10223"/>
                  </a:lnTo>
                  <a:lnTo>
                    <a:pt x="1" y="10196"/>
                  </a:lnTo>
                  <a:lnTo>
                    <a:pt x="0" y="10170"/>
                  </a:lnTo>
                  <a:lnTo>
                    <a:pt x="2" y="10144"/>
                  </a:lnTo>
                  <a:lnTo>
                    <a:pt x="7" y="10116"/>
                  </a:lnTo>
                  <a:lnTo>
                    <a:pt x="13" y="10088"/>
                  </a:lnTo>
                  <a:lnTo>
                    <a:pt x="21" y="10060"/>
                  </a:lnTo>
                  <a:lnTo>
                    <a:pt x="31" y="10033"/>
                  </a:lnTo>
                  <a:lnTo>
                    <a:pt x="44" y="10004"/>
                  </a:lnTo>
                  <a:lnTo>
                    <a:pt x="58" y="9976"/>
                  </a:lnTo>
                  <a:lnTo>
                    <a:pt x="74" y="9947"/>
                  </a:lnTo>
                  <a:lnTo>
                    <a:pt x="110" y="9985"/>
                  </a:lnTo>
                  <a:lnTo>
                    <a:pt x="148" y="10020"/>
                  </a:lnTo>
                  <a:lnTo>
                    <a:pt x="187" y="10054"/>
                  </a:lnTo>
                  <a:lnTo>
                    <a:pt x="228" y="10085"/>
                  </a:lnTo>
                  <a:lnTo>
                    <a:pt x="270" y="10114"/>
                  </a:lnTo>
                  <a:lnTo>
                    <a:pt x="313" y="10141"/>
                  </a:lnTo>
                  <a:lnTo>
                    <a:pt x="359" y="10167"/>
                  </a:lnTo>
                  <a:lnTo>
                    <a:pt x="405" y="10191"/>
                  </a:lnTo>
                  <a:lnTo>
                    <a:pt x="452" y="10212"/>
                  </a:lnTo>
                  <a:lnTo>
                    <a:pt x="499" y="10234"/>
                  </a:lnTo>
                  <a:lnTo>
                    <a:pt x="549" y="10253"/>
                  </a:lnTo>
                  <a:lnTo>
                    <a:pt x="598" y="10271"/>
                  </a:lnTo>
                  <a:lnTo>
                    <a:pt x="648" y="10288"/>
                  </a:lnTo>
                  <a:lnTo>
                    <a:pt x="698" y="10304"/>
                  </a:lnTo>
                  <a:lnTo>
                    <a:pt x="750" y="10319"/>
                  </a:lnTo>
                  <a:lnTo>
                    <a:pt x="801" y="10333"/>
                  </a:lnTo>
                  <a:lnTo>
                    <a:pt x="904" y="10360"/>
                  </a:lnTo>
                  <a:lnTo>
                    <a:pt x="1006" y="10385"/>
                  </a:lnTo>
                  <a:lnTo>
                    <a:pt x="1108" y="10408"/>
                  </a:lnTo>
                  <a:lnTo>
                    <a:pt x="1208" y="10432"/>
                  </a:lnTo>
                  <a:lnTo>
                    <a:pt x="1257" y="10444"/>
                  </a:lnTo>
                  <a:lnTo>
                    <a:pt x="1304" y="10457"/>
                  </a:lnTo>
                  <a:lnTo>
                    <a:pt x="1351" y="10469"/>
                  </a:lnTo>
                  <a:lnTo>
                    <a:pt x="1398" y="10482"/>
                  </a:lnTo>
                  <a:lnTo>
                    <a:pt x="1443" y="10497"/>
                  </a:lnTo>
                  <a:lnTo>
                    <a:pt x="1486" y="10511"/>
                  </a:lnTo>
                  <a:lnTo>
                    <a:pt x="1528" y="10527"/>
                  </a:lnTo>
                  <a:lnTo>
                    <a:pt x="1569" y="10543"/>
                  </a:lnTo>
                  <a:lnTo>
                    <a:pt x="1595" y="10554"/>
                  </a:lnTo>
                  <a:lnTo>
                    <a:pt x="1619" y="10566"/>
                  </a:lnTo>
                  <a:lnTo>
                    <a:pt x="1644" y="10578"/>
                  </a:lnTo>
                  <a:lnTo>
                    <a:pt x="1668" y="10590"/>
                  </a:lnTo>
                  <a:lnTo>
                    <a:pt x="1716" y="10617"/>
                  </a:lnTo>
                  <a:lnTo>
                    <a:pt x="1763" y="10646"/>
                  </a:lnTo>
                  <a:lnTo>
                    <a:pt x="1854" y="10706"/>
                  </a:lnTo>
                  <a:lnTo>
                    <a:pt x="1946" y="10768"/>
                  </a:lnTo>
                  <a:lnTo>
                    <a:pt x="1991" y="10798"/>
                  </a:lnTo>
                  <a:lnTo>
                    <a:pt x="2036" y="10827"/>
                  </a:lnTo>
                  <a:lnTo>
                    <a:pt x="2082" y="10855"/>
                  </a:lnTo>
                  <a:lnTo>
                    <a:pt x="2128" y="10881"/>
                  </a:lnTo>
                  <a:lnTo>
                    <a:pt x="2152" y="10893"/>
                  </a:lnTo>
                  <a:lnTo>
                    <a:pt x="2176" y="10905"/>
                  </a:lnTo>
                  <a:lnTo>
                    <a:pt x="2199" y="10916"/>
                  </a:lnTo>
                  <a:lnTo>
                    <a:pt x="2223" y="10926"/>
                  </a:lnTo>
                  <a:lnTo>
                    <a:pt x="2248" y="10935"/>
                  </a:lnTo>
                  <a:lnTo>
                    <a:pt x="2272" y="10944"/>
                  </a:lnTo>
                  <a:lnTo>
                    <a:pt x="2297" y="10952"/>
                  </a:lnTo>
                  <a:lnTo>
                    <a:pt x="2321" y="10959"/>
                  </a:lnTo>
                  <a:lnTo>
                    <a:pt x="2487" y="10981"/>
                  </a:lnTo>
                  <a:lnTo>
                    <a:pt x="2647" y="11001"/>
                  </a:lnTo>
                  <a:lnTo>
                    <a:pt x="2804" y="11015"/>
                  </a:lnTo>
                  <a:lnTo>
                    <a:pt x="2957" y="11026"/>
                  </a:lnTo>
                  <a:lnTo>
                    <a:pt x="3107" y="11031"/>
                  </a:lnTo>
                  <a:lnTo>
                    <a:pt x="3254" y="11032"/>
                  </a:lnTo>
                  <a:lnTo>
                    <a:pt x="3396" y="11028"/>
                  </a:lnTo>
                  <a:lnTo>
                    <a:pt x="3537" y="11019"/>
                  </a:lnTo>
                  <a:lnTo>
                    <a:pt x="3674" y="11005"/>
                  </a:lnTo>
                  <a:lnTo>
                    <a:pt x="3809" y="10986"/>
                  </a:lnTo>
                  <a:lnTo>
                    <a:pt x="3940" y="10962"/>
                  </a:lnTo>
                  <a:lnTo>
                    <a:pt x="4070" y="10932"/>
                  </a:lnTo>
                  <a:lnTo>
                    <a:pt x="4197" y="10897"/>
                  </a:lnTo>
                  <a:lnTo>
                    <a:pt x="4322" y="10856"/>
                  </a:lnTo>
                  <a:lnTo>
                    <a:pt x="4445" y="10810"/>
                  </a:lnTo>
                  <a:lnTo>
                    <a:pt x="4567" y="10758"/>
                  </a:lnTo>
                  <a:lnTo>
                    <a:pt x="4686" y="10700"/>
                  </a:lnTo>
                  <a:lnTo>
                    <a:pt x="4803" y="10635"/>
                  </a:lnTo>
                  <a:lnTo>
                    <a:pt x="4919" y="10566"/>
                  </a:lnTo>
                  <a:lnTo>
                    <a:pt x="5034" y="10490"/>
                  </a:lnTo>
                  <a:lnTo>
                    <a:pt x="5148" y="10406"/>
                  </a:lnTo>
                  <a:lnTo>
                    <a:pt x="5259" y="10317"/>
                  </a:lnTo>
                  <a:lnTo>
                    <a:pt x="5371" y="10222"/>
                  </a:lnTo>
                  <a:lnTo>
                    <a:pt x="5482" y="10120"/>
                  </a:lnTo>
                  <a:lnTo>
                    <a:pt x="5592" y="10010"/>
                  </a:lnTo>
                  <a:lnTo>
                    <a:pt x="5702" y="9894"/>
                  </a:lnTo>
                  <a:lnTo>
                    <a:pt x="5811" y="9772"/>
                  </a:lnTo>
                  <a:lnTo>
                    <a:pt x="5920" y="9641"/>
                  </a:lnTo>
                  <a:lnTo>
                    <a:pt x="6028" y="9504"/>
                  </a:lnTo>
                  <a:lnTo>
                    <a:pt x="6137" y="9360"/>
                  </a:lnTo>
                  <a:lnTo>
                    <a:pt x="6246" y="9208"/>
                  </a:lnTo>
                  <a:lnTo>
                    <a:pt x="6356" y="9048"/>
                  </a:lnTo>
                  <a:lnTo>
                    <a:pt x="6394" y="8992"/>
                  </a:lnTo>
                  <a:lnTo>
                    <a:pt x="6430" y="8939"/>
                  </a:lnTo>
                  <a:lnTo>
                    <a:pt x="6464" y="8888"/>
                  </a:lnTo>
                  <a:lnTo>
                    <a:pt x="6493" y="8838"/>
                  </a:lnTo>
                  <a:lnTo>
                    <a:pt x="6522" y="8789"/>
                  </a:lnTo>
                  <a:lnTo>
                    <a:pt x="6548" y="8742"/>
                  </a:lnTo>
                  <a:lnTo>
                    <a:pt x="6572" y="8695"/>
                  </a:lnTo>
                  <a:lnTo>
                    <a:pt x="6594" y="8647"/>
                  </a:lnTo>
                  <a:lnTo>
                    <a:pt x="6615" y="8601"/>
                  </a:lnTo>
                  <a:lnTo>
                    <a:pt x="6633" y="8553"/>
                  </a:lnTo>
                  <a:lnTo>
                    <a:pt x="6649" y="8505"/>
                  </a:lnTo>
                  <a:lnTo>
                    <a:pt x="6665" y="8455"/>
                  </a:lnTo>
                  <a:lnTo>
                    <a:pt x="6679" y="8404"/>
                  </a:lnTo>
                  <a:lnTo>
                    <a:pt x="6693" y="8352"/>
                  </a:lnTo>
                  <a:lnTo>
                    <a:pt x="6704" y="8296"/>
                  </a:lnTo>
                  <a:lnTo>
                    <a:pt x="6715" y="8239"/>
                  </a:lnTo>
                  <a:lnTo>
                    <a:pt x="6707" y="8214"/>
                  </a:lnTo>
                  <a:lnTo>
                    <a:pt x="6701" y="8191"/>
                  </a:lnTo>
                  <a:lnTo>
                    <a:pt x="6695" y="8169"/>
                  </a:lnTo>
                  <a:lnTo>
                    <a:pt x="6689" y="8146"/>
                  </a:lnTo>
                  <a:lnTo>
                    <a:pt x="6686" y="8123"/>
                  </a:lnTo>
                  <a:lnTo>
                    <a:pt x="6683" y="8097"/>
                  </a:lnTo>
                  <a:lnTo>
                    <a:pt x="6682" y="8068"/>
                  </a:lnTo>
                  <a:lnTo>
                    <a:pt x="6681" y="8036"/>
                  </a:lnTo>
                  <a:lnTo>
                    <a:pt x="6684" y="8020"/>
                  </a:lnTo>
                  <a:lnTo>
                    <a:pt x="6687" y="8003"/>
                  </a:lnTo>
                  <a:lnTo>
                    <a:pt x="6692" y="7986"/>
                  </a:lnTo>
                  <a:lnTo>
                    <a:pt x="6696" y="7968"/>
                  </a:lnTo>
                  <a:lnTo>
                    <a:pt x="6708" y="7930"/>
                  </a:lnTo>
                  <a:lnTo>
                    <a:pt x="6721" y="7889"/>
                  </a:lnTo>
                  <a:lnTo>
                    <a:pt x="6737" y="7847"/>
                  </a:lnTo>
                  <a:lnTo>
                    <a:pt x="6753" y="7805"/>
                  </a:lnTo>
                  <a:lnTo>
                    <a:pt x="6772" y="7762"/>
                  </a:lnTo>
                  <a:lnTo>
                    <a:pt x="6789" y="7719"/>
                  </a:lnTo>
                  <a:lnTo>
                    <a:pt x="6826" y="7634"/>
                  </a:lnTo>
                  <a:lnTo>
                    <a:pt x="6860" y="7553"/>
                  </a:lnTo>
                  <a:lnTo>
                    <a:pt x="6874" y="7516"/>
                  </a:lnTo>
                  <a:lnTo>
                    <a:pt x="6888" y="7480"/>
                  </a:lnTo>
                  <a:lnTo>
                    <a:pt x="6898" y="7448"/>
                  </a:lnTo>
                  <a:lnTo>
                    <a:pt x="6906" y="7418"/>
                  </a:lnTo>
                  <a:lnTo>
                    <a:pt x="6910" y="7388"/>
                  </a:lnTo>
                  <a:lnTo>
                    <a:pt x="6912" y="7358"/>
                  </a:lnTo>
                  <a:lnTo>
                    <a:pt x="6914" y="7327"/>
                  </a:lnTo>
                  <a:lnTo>
                    <a:pt x="6915" y="7295"/>
                  </a:lnTo>
                  <a:lnTo>
                    <a:pt x="6915" y="7263"/>
                  </a:lnTo>
                  <a:lnTo>
                    <a:pt x="6914" y="7230"/>
                  </a:lnTo>
                  <a:lnTo>
                    <a:pt x="6912" y="7197"/>
                  </a:lnTo>
                  <a:lnTo>
                    <a:pt x="6909" y="7164"/>
                  </a:lnTo>
                  <a:lnTo>
                    <a:pt x="6906" y="7131"/>
                  </a:lnTo>
                  <a:lnTo>
                    <a:pt x="6901" y="7097"/>
                  </a:lnTo>
                  <a:lnTo>
                    <a:pt x="6896" y="7063"/>
                  </a:lnTo>
                  <a:lnTo>
                    <a:pt x="6890" y="7029"/>
                  </a:lnTo>
                  <a:lnTo>
                    <a:pt x="6882" y="6995"/>
                  </a:lnTo>
                  <a:lnTo>
                    <a:pt x="6875" y="6961"/>
                  </a:lnTo>
                  <a:lnTo>
                    <a:pt x="6866" y="6928"/>
                  </a:lnTo>
                  <a:lnTo>
                    <a:pt x="6857" y="6894"/>
                  </a:lnTo>
                  <a:lnTo>
                    <a:pt x="6847" y="6861"/>
                  </a:lnTo>
                  <a:lnTo>
                    <a:pt x="6836" y="6828"/>
                  </a:lnTo>
                  <a:lnTo>
                    <a:pt x="6824" y="6795"/>
                  </a:lnTo>
                  <a:lnTo>
                    <a:pt x="6812" y="6763"/>
                  </a:lnTo>
                  <a:lnTo>
                    <a:pt x="6799" y="6731"/>
                  </a:lnTo>
                  <a:lnTo>
                    <a:pt x="6785" y="6700"/>
                  </a:lnTo>
                  <a:lnTo>
                    <a:pt x="6771" y="6670"/>
                  </a:lnTo>
                  <a:lnTo>
                    <a:pt x="6756" y="6639"/>
                  </a:lnTo>
                  <a:lnTo>
                    <a:pt x="6740" y="6610"/>
                  </a:lnTo>
                  <a:lnTo>
                    <a:pt x="6724" y="6581"/>
                  </a:lnTo>
                  <a:lnTo>
                    <a:pt x="6707" y="6553"/>
                  </a:lnTo>
                  <a:lnTo>
                    <a:pt x="6689" y="6527"/>
                  </a:lnTo>
                  <a:lnTo>
                    <a:pt x="6671" y="6501"/>
                  </a:lnTo>
                  <a:lnTo>
                    <a:pt x="6653" y="6475"/>
                  </a:lnTo>
                  <a:lnTo>
                    <a:pt x="6634" y="6452"/>
                  </a:lnTo>
                  <a:lnTo>
                    <a:pt x="6614" y="6429"/>
                  </a:lnTo>
                  <a:lnTo>
                    <a:pt x="6661" y="6376"/>
                  </a:lnTo>
                  <a:lnTo>
                    <a:pt x="6703" y="6324"/>
                  </a:lnTo>
                  <a:lnTo>
                    <a:pt x="6741" y="6273"/>
                  </a:lnTo>
                  <a:lnTo>
                    <a:pt x="6774" y="6223"/>
                  </a:lnTo>
                  <a:lnTo>
                    <a:pt x="6801" y="6174"/>
                  </a:lnTo>
                  <a:lnTo>
                    <a:pt x="6826" y="6125"/>
                  </a:lnTo>
                  <a:lnTo>
                    <a:pt x="6846" y="6078"/>
                  </a:lnTo>
                  <a:lnTo>
                    <a:pt x="6862" y="6031"/>
                  </a:lnTo>
                  <a:lnTo>
                    <a:pt x="6874" y="5986"/>
                  </a:lnTo>
                  <a:lnTo>
                    <a:pt x="6882" y="5940"/>
                  </a:lnTo>
                  <a:lnTo>
                    <a:pt x="6887" y="5895"/>
                  </a:lnTo>
                  <a:lnTo>
                    <a:pt x="6888" y="5851"/>
                  </a:lnTo>
                  <a:lnTo>
                    <a:pt x="6886" y="5808"/>
                  </a:lnTo>
                  <a:lnTo>
                    <a:pt x="6880" y="5765"/>
                  </a:lnTo>
                  <a:lnTo>
                    <a:pt x="6872" y="5723"/>
                  </a:lnTo>
                  <a:lnTo>
                    <a:pt x="6861" y="5681"/>
                  </a:lnTo>
                  <a:lnTo>
                    <a:pt x="6848" y="5639"/>
                  </a:lnTo>
                  <a:lnTo>
                    <a:pt x="6830" y="5597"/>
                  </a:lnTo>
                  <a:lnTo>
                    <a:pt x="6812" y="5556"/>
                  </a:lnTo>
                  <a:lnTo>
                    <a:pt x="6790" y="5515"/>
                  </a:lnTo>
                  <a:lnTo>
                    <a:pt x="6766" y="5474"/>
                  </a:lnTo>
                  <a:lnTo>
                    <a:pt x="6741" y="5434"/>
                  </a:lnTo>
                  <a:lnTo>
                    <a:pt x="6713" y="5393"/>
                  </a:lnTo>
                  <a:lnTo>
                    <a:pt x="6683" y="5353"/>
                  </a:lnTo>
                  <a:lnTo>
                    <a:pt x="6653" y="5312"/>
                  </a:lnTo>
                  <a:lnTo>
                    <a:pt x="6620" y="5272"/>
                  </a:lnTo>
                  <a:lnTo>
                    <a:pt x="6586" y="5231"/>
                  </a:lnTo>
                  <a:lnTo>
                    <a:pt x="6551" y="5190"/>
                  </a:lnTo>
                  <a:lnTo>
                    <a:pt x="6477" y="5108"/>
                  </a:lnTo>
                  <a:lnTo>
                    <a:pt x="6401" y="5024"/>
                  </a:lnTo>
                  <a:lnTo>
                    <a:pt x="6432" y="4985"/>
                  </a:lnTo>
                  <a:lnTo>
                    <a:pt x="6460" y="4944"/>
                  </a:lnTo>
                  <a:lnTo>
                    <a:pt x="6483" y="4901"/>
                  </a:lnTo>
                  <a:lnTo>
                    <a:pt x="6503" y="4856"/>
                  </a:lnTo>
                  <a:lnTo>
                    <a:pt x="6518" y="4811"/>
                  </a:lnTo>
                  <a:lnTo>
                    <a:pt x="6530" y="4763"/>
                  </a:lnTo>
                  <a:lnTo>
                    <a:pt x="6539" y="4714"/>
                  </a:lnTo>
                  <a:lnTo>
                    <a:pt x="6544" y="4665"/>
                  </a:lnTo>
                  <a:lnTo>
                    <a:pt x="6546" y="4616"/>
                  </a:lnTo>
                  <a:lnTo>
                    <a:pt x="6544" y="4565"/>
                  </a:lnTo>
                  <a:lnTo>
                    <a:pt x="6540" y="4515"/>
                  </a:lnTo>
                  <a:lnTo>
                    <a:pt x="6532" y="4465"/>
                  </a:lnTo>
                  <a:lnTo>
                    <a:pt x="6522" y="4414"/>
                  </a:lnTo>
                  <a:lnTo>
                    <a:pt x="6510" y="4365"/>
                  </a:lnTo>
                  <a:lnTo>
                    <a:pt x="6494" y="4317"/>
                  </a:lnTo>
                  <a:lnTo>
                    <a:pt x="6476" y="4269"/>
                  </a:lnTo>
                  <a:lnTo>
                    <a:pt x="6456" y="4221"/>
                  </a:lnTo>
                  <a:lnTo>
                    <a:pt x="6434" y="4176"/>
                  </a:lnTo>
                  <a:lnTo>
                    <a:pt x="6409" y="4132"/>
                  </a:lnTo>
                  <a:lnTo>
                    <a:pt x="6384" y="4090"/>
                  </a:lnTo>
                  <a:lnTo>
                    <a:pt x="6355" y="4050"/>
                  </a:lnTo>
                  <a:lnTo>
                    <a:pt x="6325" y="4012"/>
                  </a:lnTo>
                  <a:lnTo>
                    <a:pt x="6294" y="3976"/>
                  </a:lnTo>
                  <a:lnTo>
                    <a:pt x="6261" y="3943"/>
                  </a:lnTo>
                  <a:lnTo>
                    <a:pt x="6228" y="3913"/>
                  </a:lnTo>
                  <a:lnTo>
                    <a:pt x="6192" y="3886"/>
                  </a:lnTo>
                  <a:lnTo>
                    <a:pt x="6156" y="3862"/>
                  </a:lnTo>
                  <a:lnTo>
                    <a:pt x="6119" y="3841"/>
                  </a:lnTo>
                  <a:lnTo>
                    <a:pt x="6081" y="3825"/>
                  </a:lnTo>
                  <a:lnTo>
                    <a:pt x="6042" y="3813"/>
                  </a:lnTo>
                  <a:lnTo>
                    <a:pt x="6002" y="3803"/>
                  </a:lnTo>
                  <a:lnTo>
                    <a:pt x="5963" y="3799"/>
                  </a:lnTo>
                  <a:lnTo>
                    <a:pt x="5972" y="3776"/>
                  </a:lnTo>
                  <a:lnTo>
                    <a:pt x="5983" y="3753"/>
                  </a:lnTo>
                  <a:lnTo>
                    <a:pt x="5997" y="3733"/>
                  </a:lnTo>
                  <a:lnTo>
                    <a:pt x="6011" y="3713"/>
                  </a:lnTo>
                  <a:lnTo>
                    <a:pt x="6027" y="3694"/>
                  </a:lnTo>
                  <a:lnTo>
                    <a:pt x="6045" y="3676"/>
                  </a:lnTo>
                  <a:lnTo>
                    <a:pt x="6063" y="3660"/>
                  </a:lnTo>
                  <a:lnTo>
                    <a:pt x="6083" y="3643"/>
                  </a:lnTo>
                  <a:lnTo>
                    <a:pt x="6103" y="3628"/>
                  </a:lnTo>
                  <a:lnTo>
                    <a:pt x="6125" y="3612"/>
                  </a:lnTo>
                  <a:lnTo>
                    <a:pt x="6147" y="3598"/>
                  </a:lnTo>
                  <a:lnTo>
                    <a:pt x="6170" y="3584"/>
                  </a:lnTo>
                  <a:lnTo>
                    <a:pt x="6216" y="3556"/>
                  </a:lnTo>
                  <a:lnTo>
                    <a:pt x="6262" y="3528"/>
                  </a:lnTo>
                  <a:lnTo>
                    <a:pt x="6286" y="3514"/>
                  </a:lnTo>
                  <a:lnTo>
                    <a:pt x="6309" y="3500"/>
                  </a:lnTo>
                  <a:lnTo>
                    <a:pt x="6331" y="3485"/>
                  </a:lnTo>
                  <a:lnTo>
                    <a:pt x="6353" y="3470"/>
                  </a:lnTo>
                  <a:lnTo>
                    <a:pt x="6373" y="3454"/>
                  </a:lnTo>
                  <a:lnTo>
                    <a:pt x="6393" y="3438"/>
                  </a:lnTo>
                  <a:lnTo>
                    <a:pt x="6412" y="3420"/>
                  </a:lnTo>
                  <a:lnTo>
                    <a:pt x="6430" y="3403"/>
                  </a:lnTo>
                  <a:lnTo>
                    <a:pt x="6446" y="3383"/>
                  </a:lnTo>
                  <a:lnTo>
                    <a:pt x="6462" y="3363"/>
                  </a:lnTo>
                  <a:lnTo>
                    <a:pt x="6475" y="3342"/>
                  </a:lnTo>
                  <a:lnTo>
                    <a:pt x="6486" y="3320"/>
                  </a:lnTo>
                  <a:lnTo>
                    <a:pt x="6496" y="3296"/>
                  </a:lnTo>
                  <a:lnTo>
                    <a:pt x="6504" y="3271"/>
                  </a:lnTo>
                  <a:lnTo>
                    <a:pt x="6510" y="3244"/>
                  </a:lnTo>
                  <a:lnTo>
                    <a:pt x="6513" y="3215"/>
                  </a:lnTo>
                  <a:lnTo>
                    <a:pt x="6540" y="3217"/>
                  </a:lnTo>
                  <a:lnTo>
                    <a:pt x="6570" y="3213"/>
                  </a:lnTo>
                  <a:lnTo>
                    <a:pt x="6604" y="3204"/>
                  </a:lnTo>
                  <a:lnTo>
                    <a:pt x="6641" y="3189"/>
                  </a:lnTo>
                  <a:lnTo>
                    <a:pt x="6681" y="3169"/>
                  </a:lnTo>
                  <a:lnTo>
                    <a:pt x="6722" y="3145"/>
                  </a:lnTo>
                  <a:lnTo>
                    <a:pt x="6766" y="3115"/>
                  </a:lnTo>
                  <a:lnTo>
                    <a:pt x="6813" y="3083"/>
                  </a:lnTo>
                  <a:lnTo>
                    <a:pt x="6860" y="3046"/>
                  </a:lnTo>
                  <a:lnTo>
                    <a:pt x="6908" y="3006"/>
                  </a:lnTo>
                  <a:lnTo>
                    <a:pt x="6957" y="2961"/>
                  </a:lnTo>
                  <a:lnTo>
                    <a:pt x="7007" y="2915"/>
                  </a:lnTo>
                  <a:lnTo>
                    <a:pt x="7057" y="2866"/>
                  </a:lnTo>
                  <a:lnTo>
                    <a:pt x="7107" y="2815"/>
                  </a:lnTo>
                  <a:lnTo>
                    <a:pt x="7158" y="2761"/>
                  </a:lnTo>
                  <a:lnTo>
                    <a:pt x="7207" y="2706"/>
                  </a:lnTo>
                  <a:lnTo>
                    <a:pt x="7255" y="2649"/>
                  </a:lnTo>
                  <a:lnTo>
                    <a:pt x="7302" y="2592"/>
                  </a:lnTo>
                  <a:lnTo>
                    <a:pt x="7349" y="2534"/>
                  </a:lnTo>
                  <a:lnTo>
                    <a:pt x="7393" y="2475"/>
                  </a:lnTo>
                  <a:lnTo>
                    <a:pt x="7435" y="2416"/>
                  </a:lnTo>
                  <a:lnTo>
                    <a:pt x="7475" y="2358"/>
                  </a:lnTo>
                  <a:lnTo>
                    <a:pt x="7512" y="2299"/>
                  </a:lnTo>
                  <a:lnTo>
                    <a:pt x="7547" y="2242"/>
                  </a:lnTo>
                  <a:lnTo>
                    <a:pt x="7577" y="2185"/>
                  </a:lnTo>
                  <a:lnTo>
                    <a:pt x="7605" y="2130"/>
                  </a:lnTo>
                  <a:lnTo>
                    <a:pt x="7629" y="2076"/>
                  </a:lnTo>
                  <a:lnTo>
                    <a:pt x="7648" y="2024"/>
                  </a:lnTo>
                  <a:lnTo>
                    <a:pt x="7664" y="1975"/>
                  </a:lnTo>
                  <a:lnTo>
                    <a:pt x="7675" y="1928"/>
                  </a:lnTo>
                  <a:lnTo>
                    <a:pt x="7681" y="1884"/>
                  </a:lnTo>
                  <a:lnTo>
                    <a:pt x="7681" y="1843"/>
                  </a:lnTo>
                  <a:lnTo>
                    <a:pt x="7717" y="1796"/>
                  </a:lnTo>
                  <a:lnTo>
                    <a:pt x="7754" y="1745"/>
                  </a:lnTo>
                  <a:lnTo>
                    <a:pt x="7791" y="1692"/>
                  </a:lnTo>
                  <a:lnTo>
                    <a:pt x="7828" y="1636"/>
                  </a:lnTo>
                  <a:lnTo>
                    <a:pt x="7865" y="1578"/>
                  </a:lnTo>
                  <a:lnTo>
                    <a:pt x="7902" y="1519"/>
                  </a:lnTo>
                  <a:lnTo>
                    <a:pt x="7940" y="1457"/>
                  </a:lnTo>
                  <a:lnTo>
                    <a:pt x="7977" y="1394"/>
                  </a:lnTo>
                  <a:lnTo>
                    <a:pt x="8014" y="1330"/>
                  </a:lnTo>
                  <a:lnTo>
                    <a:pt x="8050" y="1265"/>
                  </a:lnTo>
                  <a:lnTo>
                    <a:pt x="8086" y="1198"/>
                  </a:lnTo>
                  <a:lnTo>
                    <a:pt x="8122" y="1132"/>
                  </a:lnTo>
                  <a:lnTo>
                    <a:pt x="8156" y="1065"/>
                  </a:lnTo>
                  <a:lnTo>
                    <a:pt x="8191" y="997"/>
                  </a:lnTo>
                  <a:lnTo>
                    <a:pt x="8224" y="930"/>
                  </a:lnTo>
                  <a:lnTo>
                    <a:pt x="8257" y="862"/>
                  </a:lnTo>
                  <a:lnTo>
                    <a:pt x="8289" y="797"/>
                  </a:lnTo>
                  <a:lnTo>
                    <a:pt x="8320" y="730"/>
                  </a:lnTo>
                  <a:lnTo>
                    <a:pt x="8348" y="665"/>
                  </a:lnTo>
                  <a:lnTo>
                    <a:pt x="8377" y="602"/>
                  </a:lnTo>
                  <a:lnTo>
                    <a:pt x="8404" y="539"/>
                  </a:lnTo>
                  <a:lnTo>
                    <a:pt x="8428" y="477"/>
                  </a:lnTo>
                  <a:lnTo>
                    <a:pt x="8452" y="419"/>
                  </a:lnTo>
                  <a:lnTo>
                    <a:pt x="8475" y="361"/>
                  </a:lnTo>
                  <a:lnTo>
                    <a:pt x="8495" y="306"/>
                  </a:lnTo>
                  <a:lnTo>
                    <a:pt x="8514" y="254"/>
                  </a:lnTo>
                  <a:lnTo>
                    <a:pt x="8530" y="203"/>
                  </a:lnTo>
                  <a:lnTo>
                    <a:pt x="8544" y="156"/>
                  </a:lnTo>
                  <a:lnTo>
                    <a:pt x="8557" y="112"/>
                  </a:lnTo>
                  <a:lnTo>
                    <a:pt x="8567" y="71"/>
                  </a:lnTo>
                  <a:lnTo>
                    <a:pt x="8574" y="34"/>
                  </a:lnTo>
                  <a:lnTo>
                    <a:pt x="8580" y="0"/>
                  </a:lnTo>
                  <a:close/>
                </a:path>
              </a:pathLst>
            </a:custGeom>
            <a:solidFill>
              <a:srgbClr val="DB87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2" name="Freeform 788"/>
            <p:cNvSpPr>
              <a:spLocks/>
            </p:cNvSpPr>
            <p:nvPr/>
          </p:nvSpPr>
          <p:spPr bwMode="auto">
            <a:xfrm>
              <a:off x="4411" y="1728"/>
              <a:ext cx="363" cy="506"/>
            </a:xfrm>
            <a:custGeom>
              <a:avLst/>
              <a:gdLst>
                <a:gd name="T0" fmla="*/ 0 w 9086"/>
                <a:gd name="T1" fmla="*/ 0 h 12661"/>
                <a:gd name="T2" fmla="*/ 0 w 9086"/>
                <a:gd name="T3" fmla="*/ 0 h 12661"/>
                <a:gd name="T4" fmla="*/ 0 w 9086"/>
                <a:gd name="T5" fmla="*/ 0 h 12661"/>
                <a:gd name="T6" fmla="*/ 0 w 9086"/>
                <a:gd name="T7" fmla="*/ 0 h 12661"/>
                <a:gd name="T8" fmla="*/ 0 w 9086"/>
                <a:gd name="T9" fmla="*/ 0 h 12661"/>
                <a:gd name="T10" fmla="*/ 0 w 9086"/>
                <a:gd name="T11" fmla="*/ 0 h 12661"/>
                <a:gd name="T12" fmla="*/ 0 w 9086"/>
                <a:gd name="T13" fmla="*/ 0 h 12661"/>
                <a:gd name="T14" fmla="*/ 0 w 9086"/>
                <a:gd name="T15" fmla="*/ 0 h 12661"/>
                <a:gd name="T16" fmla="*/ 0 w 9086"/>
                <a:gd name="T17" fmla="*/ 0 h 12661"/>
                <a:gd name="T18" fmla="*/ 0 w 9086"/>
                <a:gd name="T19" fmla="*/ 0 h 12661"/>
                <a:gd name="T20" fmla="*/ 0 w 9086"/>
                <a:gd name="T21" fmla="*/ 0 h 12661"/>
                <a:gd name="T22" fmla="*/ 0 w 9086"/>
                <a:gd name="T23" fmla="*/ 0 h 12661"/>
                <a:gd name="T24" fmla="*/ 0 w 9086"/>
                <a:gd name="T25" fmla="*/ 0 h 12661"/>
                <a:gd name="T26" fmla="*/ 0 w 9086"/>
                <a:gd name="T27" fmla="*/ 0 h 12661"/>
                <a:gd name="T28" fmla="*/ 0 w 9086"/>
                <a:gd name="T29" fmla="*/ 0 h 12661"/>
                <a:gd name="T30" fmla="*/ 0 w 9086"/>
                <a:gd name="T31" fmla="*/ 0 h 12661"/>
                <a:gd name="T32" fmla="*/ 0 w 9086"/>
                <a:gd name="T33" fmla="*/ 0 h 12661"/>
                <a:gd name="T34" fmla="*/ 0 w 9086"/>
                <a:gd name="T35" fmla="*/ 0 h 12661"/>
                <a:gd name="T36" fmla="*/ 0 w 9086"/>
                <a:gd name="T37" fmla="*/ 0 h 12661"/>
                <a:gd name="T38" fmla="*/ 0 w 9086"/>
                <a:gd name="T39" fmla="*/ 0 h 12661"/>
                <a:gd name="T40" fmla="*/ 0 w 9086"/>
                <a:gd name="T41" fmla="*/ 0 h 12661"/>
                <a:gd name="T42" fmla="*/ 0 w 9086"/>
                <a:gd name="T43" fmla="*/ 0 h 12661"/>
                <a:gd name="T44" fmla="*/ 0 w 9086"/>
                <a:gd name="T45" fmla="*/ 0 h 12661"/>
                <a:gd name="T46" fmla="*/ 0 w 9086"/>
                <a:gd name="T47" fmla="*/ 0 h 12661"/>
                <a:gd name="T48" fmla="*/ 0 w 9086"/>
                <a:gd name="T49" fmla="*/ 0 h 12661"/>
                <a:gd name="T50" fmla="*/ 0 w 9086"/>
                <a:gd name="T51" fmla="*/ 0 h 12661"/>
                <a:gd name="T52" fmla="*/ 0 w 9086"/>
                <a:gd name="T53" fmla="*/ 0 h 12661"/>
                <a:gd name="T54" fmla="*/ 0 w 9086"/>
                <a:gd name="T55" fmla="*/ 0 h 12661"/>
                <a:gd name="T56" fmla="*/ 0 w 9086"/>
                <a:gd name="T57" fmla="*/ 0 h 12661"/>
                <a:gd name="T58" fmla="*/ 0 w 9086"/>
                <a:gd name="T59" fmla="*/ 0 h 12661"/>
                <a:gd name="T60" fmla="*/ 0 w 9086"/>
                <a:gd name="T61" fmla="*/ 0 h 12661"/>
                <a:gd name="T62" fmla="*/ 0 w 9086"/>
                <a:gd name="T63" fmla="*/ 0 h 12661"/>
                <a:gd name="T64" fmla="*/ 0 w 9086"/>
                <a:gd name="T65" fmla="*/ 0 h 12661"/>
                <a:gd name="T66" fmla="*/ 0 w 9086"/>
                <a:gd name="T67" fmla="*/ 0 h 12661"/>
                <a:gd name="T68" fmla="*/ 0 w 9086"/>
                <a:gd name="T69" fmla="*/ 0 h 12661"/>
                <a:gd name="T70" fmla="*/ 0 w 9086"/>
                <a:gd name="T71" fmla="*/ 0 h 12661"/>
                <a:gd name="T72" fmla="*/ 0 w 9086"/>
                <a:gd name="T73" fmla="*/ 0 h 12661"/>
                <a:gd name="T74" fmla="*/ 0 w 9086"/>
                <a:gd name="T75" fmla="*/ 0 h 12661"/>
                <a:gd name="T76" fmla="*/ 0 w 9086"/>
                <a:gd name="T77" fmla="*/ 0 h 12661"/>
                <a:gd name="T78" fmla="*/ 0 w 9086"/>
                <a:gd name="T79" fmla="*/ 0 h 12661"/>
                <a:gd name="T80" fmla="*/ 0 w 9086"/>
                <a:gd name="T81" fmla="*/ 0 h 12661"/>
                <a:gd name="T82" fmla="*/ 0 w 9086"/>
                <a:gd name="T83" fmla="*/ 0 h 12661"/>
                <a:gd name="T84" fmla="*/ 0 w 9086"/>
                <a:gd name="T85" fmla="*/ 0 h 12661"/>
                <a:gd name="T86" fmla="*/ 0 w 9086"/>
                <a:gd name="T87" fmla="*/ 0 h 12661"/>
                <a:gd name="T88" fmla="*/ 0 w 9086"/>
                <a:gd name="T89" fmla="*/ 0 h 12661"/>
                <a:gd name="T90" fmla="*/ 0 w 9086"/>
                <a:gd name="T91" fmla="*/ 0 h 12661"/>
                <a:gd name="T92" fmla="*/ 0 w 9086"/>
                <a:gd name="T93" fmla="*/ 0 h 12661"/>
                <a:gd name="T94" fmla="*/ 0 w 9086"/>
                <a:gd name="T95" fmla="*/ 0 h 12661"/>
                <a:gd name="T96" fmla="*/ 0 w 9086"/>
                <a:gd name="T97" fmla="*/ 0 h 12661"/>
                <a:gd name="T98" fmla="*/ 0 w 9086"/>
                <a:gd name="T99" fmla="*/ 0 h 12661"/>
                <a:gd name="T100" fmla="*/ 0 w 9086"/>
                <a:gd name="T101" fmla="*/ 0 h 12661"/>
                <a:gd name="T102" fmla="*/ 0 w 9086"/>
                <a:gd name="T103" fmla="*/ 0 h 12661"/>
                <a:gd name="T104" fmla="*/ 0 w 9086"/>
                <a:gd name="T105" fmla="*/ 0 h 12661"/>
                <a:gd name="T106" fmla="*/ 0 w 9086"/>
                <a:gd name="T107" fmla="*/ 0 h 12661"/>
                <a:gd name="T108" fmla="*/ 0 w 9086"/>
                <a:gd name="T109" fmla="*/ 0 h 12661"/>
                <a:gd name="T110" fmla="*/ 0 w 9086"/>
                <a:gd name="T111" fmla="*/ 0 h 12661"/>
                <a:gd name="T112" fmla="*/ 0 w 9086"/>
                <a:gd name="T113" fmla="*/ 0 h 12661"/>
                <a:gd name="T114" fmla="*/ 0 w 9086"/>
                <a:gd name="T115" fmla="*/ 0 h 12661"/>
                <a:gd name="T116" fmla="*/ 0 w 9086"/>
                <a:gd name="T117" fmla="*/ 0 h 12661"/>
                <a:gd name="T118" fmla="*/ 0 w 9086"/>
                <a:gd name="T119" fmla="*/ 0 h 126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086"/>
                <a:gd name="T181" fmla="*/ 0 h 12661"/>
                <a:gd name="T182" fmla="*/ 9086 w 9086"/>
                <a:gd name="T183" fmla="*/ 12661 h 126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086" h="12661">
                  <a:moveTo>
                    <a:pt x="8580" y="0"/>
                  </a:moveTo>
                  <a:lnTo>
                    <a:pt x="8579" y="71"/>
                  </a:lnTo>
                  <a:lnTo>
                    <a:pt x="8577" y="146"/>
                  </a:lnTo>
                  <a:lnTo>
                    <a:pt x="8572" y="226"/>
                  </a:lnTo>
                  <a:lnTo>
                    <a:pt x="8567" y="308"/>
                  </a:lnTo>
                  <a:lnTo>
                    <a:pt x="8559" y="393"/>
                  </a:lnTo>
                  <a:lnTo>
                    <a:pt x="8549" y="479"/>
                  </a:lnTo>
                  <a:lnTo>
                    <a:pt x="8543" y="523"/>
                  </a:lnTo>
                  <a:lnTo>
                    <a:pt x="8536" y="567"/>
                  </a:lnTo>
                  <a:lnTo>
                    <a:pt x="8530" y="610"/>
                  </a:lnTo>
                  <a:lnTo>
                    <a:pt x="8523" y="652"/>
                  </a:lnTo>
                  <a:lnTo>
                    <a:pt x="8515" y="695"/>
                  </a:lnTo>
                  <a:lnTo>
                    <a:pt x="8506" y="736"/>
                  </a:lnTo>
                  <a:lnTo>
                    <a:pt x="8497" y="778"/>
                  </a:lnTo>
                  <a:lnTo>
                    <a:pt x="8487" y="818"/>
                  </a:lnTo>
                  <a:lnTo>
                    <a:pt x="8477" y="858"/>
                  </a:lnTo>
                  <a:lnTo>
                    <a:pt x="8466" y="897"/>
                  </a:lnTo>
                  <a:lnTo>
                    <a:pt x="8455" y="934"/>
                  </a:lnTo>
                  <a:lnTo>
                    <a:pt x="8443" y="970"/>
                  </a:lnTo>
                  <a:lnTo>
                    <a:pt x="8429" y="1006"/>
                  </a:lnTo>
                  <a:lnTo>
                    <a:pt x="8416" y="1039"/>
                  </a:lnTo>
                  <a:lnTo>
                    <a:pt x="8403" y="1071"/>
                  </a:lnTo>
                  <a:lnTo>
                    <a:pt x="8387" y="1102"/>
                  </a:lnTo>
                  <a:lnTo>
                    <a:pt x="8372" y="1129"/>
                  </a:lnTo>
                  <a:lnTo>
                    <a:pt x="8357" y="1156"/>
                  </a:lnTo>
                  <a:lnTo>
                    <a:pt x="8339" y="1181"/>
                  </a:lnTo>
                  <a:lnTo>
                    <a:pt x="8322" y="1202"/>
                  </a:lnTo>
                  <a:lnTo>
                    <a:pt x="8344" y="1228"/>
                  </a:lnTo>
                  <a:lnTo>
                    <a:pt x="8365" y="1255"/>
                  </a:lnTo>
                  <a:lnTo>
                    <a:pt x="8383" y="1280"/>
                  </a:lnTo>
                  <a:lnTo>
                    <a:pt x="8400" y="1307"/>
                  </a:lnTo>
                  <a:lnTo>
                    <a:pt x="8415" y="1335"/>
                  </a:lnTo>
                  <a:lnTo>
                    <a:pt x="8428" y="1362"/>
                  </a:lnTo>
                  <a:lnTo>
                    <a:pt x="8440" y="1389"/>
                  </a:lnTo>
                  <a:lnTo>
                    <a:pt x="8450" y="1417"/>
                  </a:lnTo>
                  <a:lnTo>
                    <a:pt x="8458" y="1446"/>
                  </a:lnTo>
                  <a:lnTo>
                    <a:pt x="8465" y="1473"/>
                  </a:lnTo>
                  <a:lnTo>
                    <a:pt x="8472" y="1502"/>
                  </a:lnTo>
                  <a:lnTo>
                    <a:pt x="8476" y="1531"/>
                  </a:lnTo>
                  <a:lnTo>
                    <a:pt x="8479" y="1560"/>
                  </a:lnTo>
                  <a:lnTo>
                    <a:pt x="8481" y="1588"/>
                  </a:lnTo>
                  <a:lnTo>
                    <a:pt x="8481" y="1617"/>
                  </a:lnTo>
                  <a:lnTo>
                    <a:pt x="8481" y="1645"/>
                  </a:lnTo>
                  <a:lnTo>
                    <a:pt x="8479" y="1674"/>
                  </a:lnTo>
                  <a:lnTo>
                    <a:pt x="8476" y="1702"/>
                  </a:lnTo>
                  <a:lnTo>
                    <a:pt x="8472" y="1731"/>
                  </a:lnTo>
                  <a:lnTo>
                    <a:pt x="8466" y="1760"/>
                  </a:lnTo>
                  <a:lnTo>
                    <a:pt x="8460" y="1788"/>
                  </a:lnTo>
                  <a:lnTo>
                    <a:pt x="8453" y="1816"/>
                  </a:lnTo>
                  <a:lnTo>
                    <a:pt x="8446" y="1844"/>
                  </a:lnTo>
                  <a:lnTo>
                    <a:pt x="8437" y="1872"/>
                  </a:lnTo>
                  <a:lnTo>
                    <a:pt x="8427" y="1899"/>
                  </a:lnTo>
                  <a:lnTo>
                    <a:pt x="8417" y="1926"/>
                  </a:lnTo>
                  <a:lnTo>
                    <a:pt x="8407" y="1953"/>
                  </a:lnTo>
                  <a:lnTo>
                    <a:pt x="8396" y="1979"/>
                  </a:lnTo>
                  <a:lnTo>
                    <a:pt x="8383" y="2004"/>
                  </a:lnTo>
                  <a:lnTo>
                    <a:pt x="8371" y="2030"/>
                  </a:lnTo>
                  <a:lnTo>
                    <a:pt x="8358" y="2055"/>
                  </a:lnTo>
                  <a:lnTo>
                    <a:pt x="8344" y="2079"/>
                  </a:lnTo>
                  <a:lnTo>
                    <a:pt x="8356" y="2099"/>
                  </a:lnTo>
                  <a:lnTo>
                    <a:pt x="8366" y="2118"/>
                  </a:lnTo>
                  <a:lnTo>
                    <a:pt x="8374" y="2139"/>
                  </a:lnTo>
                  <a:lnTo>
                    <a:pt x="8383" y="2160"/>
                  </a:lnTo>
                  <a:lnTo>
                    <a:pt x="8390" y="2182"/>
                  </a:lnTo>
                  <a:lnTo>
                    <a:pt x="8397" y="2204"/>
                  </a:lnTo>
                  <a:lnTo>
                    <a:pt x="8402" y="2226"/>
                  </a:lnTo>
                  <a:lnTo>
                    <a:pt x="8407" y="2249"/>
                  </a:lnTo>
                  <a:lnTo>
                    <a:pt x="8411" y="2271"/>
                  </a:lnTo>
                  <a:lnTo>
                    <a:pt x="8414" y="2295"/>
                  </a:lnTo>
                  <a:lnTo>
                    <a:pt x="8416" y="2318"/>
                  </a:lnTo>
                  <a:lnTo>
                    <a:pt x="8418" y="2341"/>
                  </a:lnTo>
                  <a:lnTo>
                    <a:pt x="8419" y="2365"/>
                  </a:lnTo>
                  <a:lnTo>
                    <a:pt x="8419" y="2389"/>
                  </a:lnTo>
                  <a:lnTo>
                    <a:pt x="8418" y="2413"/>
                  </a:lnTo>
                  <a:lnTo>
                    <a:pt x="8417" y="2437"/>
                  </a:lnTo>
                  <a:lnTo>
                    <a:pt x="8415" y="2460"/>
                  </a:lnTo>
                  <a:lnTo>
                    <a:pt x="8413" y="2484"/>
                  </a:lnTo>
                  <a:lnTo>
                    <a:pt x="8410" y="2508"/>
                  </a:lnTo>
                  <a:lnTo>
                    <a:pt x="8406" y="2530"/>
                  </a:lnTo>
                  <a:lnTo>
                    <a:pt x="8402" y="2554"/>
                  </a:lnTo>
                  <a:lnTo>
                    <a:pt x="8397" y="2576"/>
                  </a:lnTo>
                  <a:lnTo>
                    <a:pt x="8392" y="2598"/>
                  </a:lnTo>
                  <a:lnTo>
                    <a:pt x="8385" y="2621"/>
                  </a:lnTo>
                  <a:lnTo>
                    <a:pt x="8379" y="2642"/>
                  </a:lnTo>
                  <a:lnTo>
                    <a:pt x="8372" y="2663"/>
                  </a:lnTo>
                  <a:lnTo>
                    <a:pt x="8365" y="2683"/>
                  </a:lnTo>
                  <a:lnTo>
                    <a:pt x="8357" y="2703"/>
                  </a:lnTo>
                  <a:lnTo>
                    <a:pt x="8348" y="2722"/>
                  </a:lnTo>
                  <a:lnTo>
                    <a:pt x="8340" y="2742"/>
                  </a:lnTo>
                  <a:lnTo>
                    <a:pt x="8331" y="2759"/>
                  </a:lnTo>
                  <a:lnTo>
                    <a:pt x="8322" y="2777"/>
                  </a:lnTo>
                  <a:lnTo>
                    <a:pt x="8346" y="2797"/>
                  </a:lnTo>
                  <a:lnTo>
                    <a:pt x="8371" y="2821"/>
                  </a:lnTo>
                  <a:lnTo>
                    <a:pt x="8395" y="2845"/>
                  </a:lnTo>
                  <a:lnTo>
                    <a:pt x="8416" y="2871"/>
                  </a:lnTo>
                  <a:lnTo>
                    <a:pt x="8438" y="2899"/>
                  </a:lnTo>
                  <a:lnTo>
                    <a:pt x="8458" y="2928"/>
                  </a:lnTo>
                  <a:lnTo>
                    <a:pt x="8478" y="2957"/>
                  </a:lnTo>
                  <a:lnTo>
                    <a:pt x="8496" y="2989"/>
                  </a:lnTo>
                  <a:lnTo>
                    <a:pt x="8514" y="3021"/>
                  </a:lnTo>
                  <a:lnTo>
                    <a:pt x="8530" y="3054"/>
                  </a:lnTo>
                  <a:lnTo>
                    <a:pt x="8545" y="3088"/>
                  </a:lnTo>
                  <a:lnTo>
                    <a:pt x="8559" y="3123"/>
                  </a:lnTo>
                  <a:lnTo>
                    <a:pt x="8571" y="3157"/>
                  </a:lnTo>
                  <a:lnTo>
                    <a:pt x="8582" y="3192"/>
                  </a:lnTo>
                  <a:lnTo>
                    <a:pt x="8592" y="3227"/>
                  </a:lnTo>
                  <a:lnTo>
                    <a:pt x="8600" y="3262"/>
                  </a:lnTo>
                  <a:lnTo>
                    <a:pt x="8606" y="3298"/>
                  </a:lnTo>
                  <a:lnTo>
                    <a:pt x="8611" y="3333"/>
                  </a:lnTo>
                  <a:lnTo>
                    <a:pt x="8615" y="3368"/>
                  </a:lnTo>
                  <a:lnTo>
                    <a:pt x="8616" y="3402"/>
                  </a:lnTo>
                  <a:lnTo>
                    <a:pt x="8616" y="3436"/>
                  </a:lnTo>
                  <a:lnTo>
                    <a:pt x="8615" y="3469"/>
                  </a:lnTo>
                  <a:lnTo>
                    <a:pt x="8611" y="3501"/>
                  </a:lnTo>
                  <a:lnTo>
                    <a:pt x="8606" y="3532"/>
                  </a:lnTo>
                  <a:lnTo>
                    <a:pt x="8599" y="3562"/>
                  </a:lnTo>
                  <a:lnTo>
                    <a:pt x="8590" y="3591"/>
                  </a:lnTo>
                  <a:lnTo>
                    <a:pt x="8578" y="3619"/>
                  </a:lnTo>
                  <a:lnTo>
                    <a:pt x="8565" y="3644"/>
                  </a:lnTo>
                  <a:lnTo>
                    <a:pt x="8550" y="3669"/>
                  </a:lnTo>
                  <a:lnTo>
                    <a:pt x="8532" y="3692"/>
                  </a:lnTo>
                  <a:lnTo>
                    <a:pt x="8513" y="3713"/>
                  </a:lnTo>
                  <a:lnTo>
                    <a:pt x="8490" y="3732"/>
                  </a:lnTo>
                  <a:lnTo>
                    <a:pt x="8503" y="3749"/>
                  </a:lnTo>
                  <a:lnTo>
                    <a:pt x="8517" y="3768"/>
                  </a:lnTo>
                  <a:lnTo>
                    <a:pt x="8530" y="3789"/>
                  </a:lnTo>
                  <a:lnTo>
                    <a:pt x="8543" y="3812"/>
                  </a:lnTo>
                  <a:lnTo>
                    <a:pt x="8556" y="3836"/>
                  </a:lnTo>
                  <a:lnTo>
                    <a:pt x="8567" y="3863"/>
                  </a:lnTo>
                  <a:lnTo>
                    <a:pt x="8578" y="3891"/>
                  </a:lnTo>
                  <a:lnTo>
                    <a:pt x="8590" y="3921"/>
                  </a:lnTo>
                  <a:lnTo>
                    <a:pt x="8600" y="3951"/>
                  </a:lnTo>
                  <a:lnTo>
                    <a:pt x="8610" y="3982"/>
                  </a:lnTo>
                  <a:lnTo>
                    <a:pt x="8619" y="4015"/>
                  </a:lnTo>
                  <a:lnTo>
                    <a:pt x="8628" y="4048"/>
                  </a:lnTo>
                  <a:lnTo>
                    <a:pt x="8636" y="4083"/>
                  </a:lnTo>
                  <a:lnTo>
                    <a:pt x="8643" y="4117"/>
                  </a:lnTo>
                  <a:lnTo>
                    <a:pt x="8649" y="4152"/>
                  </a:lnTo>
                  <a:lnTo>
                    <a:pt x="8654" y="4187"/>
                  </a:lnTo>
                  <a:lnTo>
                    <a:pt x="8659" y="4222"/>
                  </a:lnTo>
                  <a:lnTo>
                    <a:pt x="8663" y="4257"/>
                  </a:lnTo>
                  <a:lnTo>
                    <a:pt x="8666" y="4293"/>
                  </a:lnTo>
                  <a:lnTo>
                    <a:pt x="8667" y="4328"/>
                  </a:lnTo>
                  <a:lnTo>
                    <a:pt x="8668" y="4362"/>
                  </a:lnTo>
                  <a:lnTo>
                    <a:pt x="8667" y="4396"/>
                  </a:lnTo>
                  <a:lnTo>
                    <a:pt x="8666" y="4430"/>
                  </a:lnTo>
                  <a:lnTo>
                    <a:pt x="8663" y="4462"/>
                  </a:lnTo>
                  <a:lnTo>
                    <a:pt x="8658" y="4494"/>
                  </a:lnTo>
                  <a:lnTo>
                    <a:pt x="8653" y="4524"/>
                  </a:lnTo>
                  <a:lnTo>
                    <a:pt x="8646" y="4553"/>
                  </a:lnTo>
                  <a:lnTo>
                    <a:pt x="8638" y="4581"/>
                  </a:lnTo>
                  <a:lnTo>
                    <a:pt x="8629" y="4608"/>
                  </a:lnTo>
                  <a:lnTo>
                    <a:pt x="8617" y="4632"/>
                  </a:lnTo>
                  <a:lnTo>
                    <a:pt x="8605" y="4655"/>
                  </a:lnTo>
                  <a:lnTo>
                    <a:pt x="8592" y="4676"/>
                  </a:lnTo>
                  <a:lnTo>
                    <a:pt x="8604" y="4693"/>
                  </a:lnTo>
                  <a:lnTo>
                    <a:pt x="8614" y="4710"/>
                  </a:lnTo>
                  <a:lnTo>
                    <a:pt x="8625" y="4730"/>
                  </a:lnTo>
                  <a:lnTo>
                    <a:pt x="8634" y="4751"/>
                  </a:lnTo>
                  <a:lnTo>
                    <a:pt x="8642" y="4773"/>
                  </a:lnTo>
                  <a:lnTo>
                    <a:pt x="8650" y="4795"/>
                  </a:lnTo>
                  <a:lnTo>
                    <a:pt x="8656" y="4820"/>
                  </a:lnTo>
                  <a:lnTo>
                    <a:pt x="8661" y="4845"/>
                  </a:lnTo>
                  <a:lnTo>
                    <a:pt x="8666" y="4871"/>
                  </a:lnTo>
                  <a:lnTo>
                    <a:pt x="8670" y="4898"/>
                  </a:lnTo>
                  <a:lnTo>
                    <a:pt x="8673" y="4925"/>
                  </a:lnTo>
                  <a:lnTo>
                    <a:pt x="8675" y="4954"/>
                  </a:lnTo>
                  <a:lnTo>
                    <a:pt x="8675" y="4981"/>
                  </a:lnTo>
                  <a:lnTo>
                    <a:pt x="8675" y="5011"/>
                  </a:lnTo>
                  <a:lnTo>
                    <a:pt x="8675" y="5040"/>
                  </a:lnTo>
                  <a:lnTo>
                    <a:pt x="8673" y="5070"/>
                  </a:lnTo>
                  <a:lnTo>
                    <a:pt x="8671" y="5098"/>
                  </a:lnTo>
                  <a:lnTo>
                    <a:pt x="8667" y="5128"/>
                  </a:lnTo>
                  <a:lnTo>
                    <a:pt x="8663" y="5158"/>
                  </a:lnTo>
                  <a:lnTo>
                    <a:pt x="8657" y="5188"/>
                  </a:lnTo>
                  <a:lnTo>
                    <a:pt x="8651" y="5216"/>
                  </a:lnTo>
                  <a:lnTo>
                    <a:pt x="8645" y="5245"/>
                  </a:lnTo>
                  <a:lnTo>
                    <a:pt x="8638" y="5274"/>
                  </a:lnTo>
                  <a:lnTo>
                    <a:pt x="8630" y="5302"/>
                  </a:lnTo>
                  <a:lnTo>
                    <a:pt x="8620" y="5329"/>
                  </a:lnTo>
                  <a:lnTo>
                    <a:pt x="8610" y="5356"/>
                  </a:lnTo>
                  <a:lnTo>
                    <a:pt x="8600" y="5382"/>
                  </a:lnTo>
                  <a:lnTo>
                    <a:pt x="8589" y="5406"/>
                  </a:lnTo>
                  <a:lnTo>
                    <a:pt x="8576" y="5431"/>
                  </a:lnTo>
                  <a:lnTo>
                    <a:pt x="8563" y="5454"/>
                  </a:lnTo>
                  <a:lnTo>
                    <a:pt x="8550" y="5475"/>
                  </a:lnTo>
                  <a:lnTo>
                    <a:pt x="8535" y="5497"/>
                  </a:lnTo>
                  <a:lnTo>
                    <a:pt x="8547" y="5507"/>
                  </a:lnTo>
                  <a:lnTo>
                    <a:pt x="8558" y="5519"/>
                  </a:lnTo>
                  <a:lnTo>
                    <a:pt x="8570" y="5534"/>
                  </a:lnTo>
                  <a:lnTo>
                    <a:pt x="8581" y="5550"/>
                  </a:lnTo>
                  <a:lnTo>
                    <a:pt x="8593" y="5568"/>
                  </a:lnTo>
                  <a:lnTo>
                    <a:pt x="8603" y="5587"/>
                  </a:lnTo>
                  <a:lnTo>
                    <a:pt x="8614" y="5608"/>
                  </a:lnTo>
                  <a:lnTo>
                    <a:pt x="8625" y="5630"/>
                  </a:lnTo>
                  <a:lnTo>
                    <a:pt x="8635" y="5653"/>
                  </a:lnTo>
                  <a:lnTo>
                    <a:pt x="8645" y="5678"/>
                  </a:lnTo>
                  <a:lnTo>
                    <a:pt x="8655" y="5702"/>
                  </a:lnTo>
                  <a:lnTo>
                    <a:pt x="8665" y="5729"/>
                  </a:lnTo>
                  <a:lnTo>
                    <a:pt x="8673" y="5756"/>
                  </a:lnTo>
                  <a:lnTo>
                    <a:pt x="8681" y="5783"/>
                  </a:lnTo>
                  <a:lnTo>
                    <a:pt x="8689" y="5811"/>
                  </a:lnTo>
                  <a:lnTo>
                    <a:pt x="8696" y="5839"/>
                  </a:lnTo>
                  <a:lnTo>
                    <a:pt x="8704" y="5868"/>
                  </a:lnTo>
                  <a:lnTo>
                    <a:pt x="8710" y="5896"/>
                  </a:lnTo>
                  <a:lnTo>
                    <a:pt x="8715" y="5925"/>
                  </a:lnTo>
                  <a:lnTo>
                    <a:pt x="8720" y="5954"/>
                  </a:lnTo>
                  <a:lnTo>
                    <a:pt x="8724" y="5983"/>
                  </a:lnTo>
                  <a:lnTo>
                    <a:pt x="8728" y="6010"/>
                  </a:lnTo>
                  <a:lnTo>
                    <a:pt x="8730" y="6038"/>
                  </a:lnTo>
                  <a:lnTo>
                    <a:pt x="8732" y="6066"/>
                  </a:lnTo>
                  <a:lnTo>
                    <a:pt x="8733" y="6092"/>
                  </a:lnTo>
                  <a:lnTo>
                    <a:pt x="8734" y="6118"/>
                  </a:lnTo>
                  <a:lnTo>
                    <a:pt x="8733" y="6143"/>
                  </a:lnTo>
                  <a:lnTo>
                    <a:pt x="8731" y="6166"/>
                  </a:lnTo>
                  <a:lnTo>
                    <a:pt x="8729" y="6189"/>
                  </a:lnTo>
                  <a:lnTo>
                    <a:pt x="8725" y="6211"/>
                  </a:lnTo>
                  <a:lnTo>
                    <a:pt x="8721" y="6231"/>
                  </a:lnTo>
                  <a:lnTo>
                    <a:pt x="8715" y="6250"/>
                  </a:lnTo>
                  <a:lnTo>
                    <a:pt x="8738" y="6263"/>
                  </a:lnTo>
                  <a:lnTo>
                    <a:pt x="8761" y="6276"/>
                  </a:lnTo>
                  <a:lnTo>
                    <a:pt x="8783" y="6292"/>
                  </a:lnTo>
                  <a:lnTo>
                    <a:pt x="8803" y="6307"/>
                  </a:lnTo>
                  <a:lnTo>
                    <a:pt x="8824" y="6323"/>
                  </a:lnTo>
                  <a:lnTo>
                    <a:pt x="8842" y="6341"/>
                  </a:lnTo>
                  <a:lnTo>
                    <a:pt x="8860" y="6358"/>
                  </a:lnTo>
                  <a:lnTo>
                    <a:pt x="8876" y="6378"/>
                  </a:lnTo>
                  <a:lnTo>
                    <a:pt x="8891" y="6396"/>
                  </a:lnTo>
                  <a:lnTo>
                    <a:pt x="8907" y="6417"/>
                  </a:lnTo>
                  <a:lnTo>
                    <a:pt x="8920" y="6437"/>
                  </a:lnTo>
                  <a:lnTo>
                    <a:pt x="8934" y="6459"/>
                  </a:lnTo>
                  <a:lnTo>
                    <a:pt x="8946" y="6481"/>
                  </a:lnTo>
                  <a:lnTo>
                    <a:pt x="8956" y="6503"/>
                  </a:lnTo>
                  <a:lnTo>
                    <a:pt x="8966" y="6526"/>
                  </a:lnTo>
                  <a:lnTo>
                    <a:pt x="8977" y="6548"/>
                  </a:lnTo>
                  <a:lnTo>
                    <a:pt x="8985" y="6572"/>
                  </a:lnTo>
                  <a:lnTo>
                    <a:pt x="8992" y="6597"/>
                  </a:lnTo>
                  <a:lnTo>
                    <a:pt x="8999" y="6621"/>
                  </a:lnTo>
                  <a:lnTo>
                    <a:pt x="9005" y="6646"/>
                  </a:lnTo>
                  <a:lnTo>
                    <a:pt x="9011" y="6671"/>
                  </a:lnTo>
                  <a:lnTo>
                    <a:pt x="9015" y="6696"/>
                  </a:lnTo>
                  <a:lnTo>
                    <a:pt x="9019" y="6722"/>
                  </a:lnTo>
                  <a:lnTo>
                    <a:pt x="9022" y="6748"/>
                  </a:lnTo>
                  <a:lnTo>
                    <a:pt x="9024" y="6773"/>
                  </a:lnTo>
                  <a:lnTo>
                    <a:pt x="9025" y="6799"/>
                  </a:lnTo>
                  <a:lnTo>
                    <a:pt x="9026" y="6826"/>
                  </a:lnTo>
                  <a:lnTo>
                    <a:pt x="9026" y="6852"/>
                  </a:lnTo>
                  <a:lnTo>
                    <a:pt x="9025" y="6878"/>
                  </a:lnTo>
                  <a:lnTo>
                    <a:pt x="9023" y="6905"/>
                  </a:lnTo>
                  <a:lnTo>
                    <a:pt x="9021" y="6931"/>
                  </a:lnTo>
                  <a:lnTo>
                    <a:pt x="9019" y="6957"/>
                  </a:lnTo>
                  <a:lnTo>
                    <a:pt x="9037" y="7027"/>
                  </a:lnTo>
                  <a:lnTo>
                    <a:pt x="9053" y="7097"/>
                  </a:lnTo>
                  <a:lnTo>
                    <a:pt x="9065" y="7167"/>
                  </a:lnTo>
                  <a:lnTo>
                    <a:pt x="9074" y="7236"/>
                  </a:lnTo>
                  <a:lnTo>
                    <a:pt x="9081" y="7306"/>
                  </a:lnTo>
                  <a:lnTo>
                    <a:pt x="9085" y="7376"/>
                  </a:lnTo>
                  <a:lnTo>
                    <a:pt x="9086" y="7445"/>
                  </a:lnTo>
                  <a:lnTo>
                    <a:pt x="9084" y="7514"/>
                  </a:lnTo>
                  <a:lnTo>
                    <a:pt x="9081" y="7581"/>
                  </a:lnTo>
                  <a:lnTo>
                    <a:pt x="9074" y="7649"/>
                  </a:lnTo>
                  <a:lnTo>
                    <a:pt x="9065" y="7716"/>
                  </a:lnTo>
                  <a:lnTo>
                    <a:pt x="9054" y="7782"/>
                  </a:lnTo>
                  <a:lnTo>
                    <a:pt x="9040" y="7847"/>
                  </a:lnTo>
                  <a:lnTo>
                    <a:pt x="9025" y="7911"/>
                  </a:lnTo>
                  <a:lnTo>
                    <a:pt x="9006" y="7974"/>
                  </a:lnTo>
                  <a:lnTo>
                    <a:pt x="8986" y="8035"/>
                  </a:lnTo>
                  <a:lnTo>
                    <a:pt x="8963" y="8095"/>
                  </a:lnTo>
                  <a:lnTo>
                    <a:pt x="8940" y="8154"/>
                  </a:lnTo>
                  <a:lnTo>
                    <a:pt x="8913" y="8211"/>
                  </a:lnTo>
                  <a:lnTo>
                    <a:pt x="8885" y="8266"/>
                  </a:lnTo>
                  <a:lnTo>
                    <a:pt x="8854" y="8321"/>
                  </a:lnTo>
                  <a:lnTo>
                    <a:pt x="8823" y="8372"/>
                  </a:lnTo>
                  <a:lnTo>
                    <a:pt x="8790" y="8422"/>
                  </a:lnTo>
                  <a:lnTo>
                    <a:pt x="8755" y="8470"/>
                  </a:lnTo>
                  <a:lnTo>
                    <a:pt x="8718" y="8516"/>
                  </a:lnTo>
                  <a:lnTo>
                    <a:pt x="8680" y="8559"/>
                  </a:lnTo>
                  <a:lnTo>
                    <a:pt x="8640" y="8600"/>
                  </a:lnTo>
                  <a:lnTo>
                    <a:pt x="8599" y="8639"/>
                  </a:lnTo>
                  <a:lnTo>
                    <a:pt x="8557" y="8675"/>
                  </a:lnTo>
                  <a:lnTo>
                    <a:pt x="8514" y="8709"/>
                  </a:lnTo>
                  <a:lnTo>
                    <a:pt x="8469" y="8740"/>
                  </a:lnTo>
                  <a:lnTo>
                    <a:pt x="8423" y="8767"/>
                  </a:lnTo>
                  <a:lnTo>
                    <a:pt x="8417" y="8842"/>
                  </a:lnTo>
                  <a:lnTo>
                    <a:pt x="8409" y="8918"/>
                  </a:lnTo>
                  <a:lnTo>
                    <a:pt x="8397" y="8992"/>
                  </a:lnTo>
                  <a:lnTo>
                    <a:pt x="8383" y="9066"/>
                  </a:lnTo>
                  <a:lnTo>
                    <a:pt x="8366" y="9139"/>
                  </a:lnTo>
                  <a:lnTo>
                    <a:pt x="8347" y="9210"/>
                  </a:lnTo>
                  <a:lnTo>
                    <a:pt x="8327" y="9281"/>
                  </a:lnTo>
                  <a:lnTo>
                    <a:pt x="8303" y="9350"/>
                  </a:lnTo>
                  <a:lnTo>
                    <a:pt x="8279" y="9416"/>
                  </a:lnTo>
                  <a:lnTo>
                    <a:pt x="8252" y="9482"/>
                  </a:lnTo>
                  <a:lnTo>
                    <a:pt x="8223" y="9545"/>
                  </a:lnTo>
                  <a:lnTo>
                    <a:pt x="8194" y="9606"/>
                  </a:lnTo>
                  <a:lnTo>
                    <a:pt x="8163" y="9665"/>
                  </a:lnTo>
                  <a:lnTo>
                    <a:pt x="8131" y="9721"/>
                  </a:lnTo>
                  <a:lnTo>
                    <a:pt x="8098" y="9776"/>
                  </a:lnTo>
                  <a:lnTo>
                    <a:pt x="8065" y="9826"/>
                  </a:lnTo>
                  <a:lnTo>
                    <a:pt x="8030" y="9874"/>
                  </a:lnTo>
                  <a:lnTo>
                    <a:pt x="7995" y="9920"/>
                  </a:lnTo>
                  <a:lnTo>
                    <a:pt x="7960" y="9961"/>
                  </a:lnTo>
                  <a:lnTo>
                    <a:pt x="7925" y="9999"/>
                  </a:lnTo>
                  <a:lnTo>
                    <a:pt x="7891" y="10034"/>
                  </a:lnTo>
                  <a:lnTo>
                    <a:pt x="7856" y="10064"/>
                  </a:lnTo>
                  <a:lnTo>
                    <a:pt x="7821" y="10091"/>
                  </a:lnTo>
                  <a:lnTo>
                    <a:pt x="7786" y="10114"/>
                  </a:lnTo>
                  <a:lnTo>
                    <a:pt x="7752" y="10132"/>
                  </a:lnTo>
                  <a:lnTo>
                    <a:pt x="7719" y="10146"/>
                  </a:lnTo>
                  <a:lnTo>
                    <a:pt x="7687" y="10156"/>
                  </a:lnTo>
                  <a:lnTo>
                    <a:pt x="7656" y="10160"/>
                  </a:lnTo>
                  <a:lnTo>
                    <a:pt x="7627" y="10160"/>
                  </a:lnTo>
                  <a:lnTo>
                    <a:pt x="7598" y="10154"/>
                  </a:lnTo>
                  <a:lnTo>
                    <a:pt x="7571" y="10144"/>
                  </a:lnTo>
                  <a:lnTo>
                    <a:pt x="7547" y="10127"/>
                  </a:lnTo>
                  <a:lnTo>
                    <a:pt x="7554" y="10152"/>
                  </a:lnTo>
                  <a:lnTo>
                    <a:pt x="7556" y="10180"/>
                  </a:lnTo>
                  <a:lnTo>
                    <a:pt x="7554" y="10211"/>
                  </a:lnTo>
                  <a:lnTo>
                    <a:pt x="7548" y="10245"/>
                  </a:lnTo>
                  <a:lnTo>
                    <a:pt x="7537" y="10282"/>
                  </a:lnTo>
                  <a:lnTo>
                    <a:pt x="7523" y="10320"/>
                  </a:lnTo>
                  <a:lnTo>
                    <a:pt x="7506" y="10361"/>
                  </a:lnTo>
                  <a:lnTo>
                    <a:pt x="7484" y="10402"/>
                  </a:lnTo>
                  <a:lnTo>
                    <a:pt x="7460" y="10445"/>
                  </a:lnTo>
                  <a:lnTo>
                    <a:pt x="7433" y="10490"/>
                  </a:lnTo>
                  <a:lnTo>
                    <a:pt x="7403" y="10534"/>
                  </a:lnTo>
                  <a:lnTo>
                    <a:pt x="7370" y="10579"/>
                  </a:lnTo>
                  <a:lnTo>
                    <a:pt x="7335" y="10624"/>
                  </a:lnTo>
                  <a:lnTo>
                    <a:pt x="7298" y="10668"/>
                  </a:lnTo>
                  <a:lnTo>
                    <a:pt x="7258" y="10712"/>
                  </a:lnTo>
                  <a:lnTo>
                    <a:pt x="7218" y="10756"/>
                  </a:lnTo>
                  <a:lnTo>
                    <a:pt x="7175" y="10797"/>
                  </a:lnTo>
                  <a:lnTo>
                    <a:pt x="7132" y="10837"/>
                  </a:lnTo>
                  <a:lnTo>
                    <a:pt x="7087" y="10876"/>
                  </a:lnTo>
                  <a:lnTo>
                    <a:pt x="7042" y="10912"/>
                  </a:lnTo>
                  <a:lnTo>
                    <a:pt x="6995" y="10946"/>
                  </a:lnTo>
                  <a:lnTo>
                    <a:pt x="6948" y="10976"/>
                  </a:lnTo>
                  <a:lnTo>
                    <a:pt x="6901" y="11005"/>
                  </a:lnTo>
                  <a:lnTo>
                    <a:pt x="6855" y="11030"/>
                  </a:lnTo>
                  <a:lnTo>
                    <a:pt x="6808" y="11050"/>
                  </a:lnTo>
                  <a:lnTo>
                    <a:pt x="6761" y="11068"/>
                  </a:lnTo>
                  <a:lnTo>
                    <a:pt x="6715" y="11081"/>
                  </a:lnTo>
                  <a:lnTo>
                    <a:pt x="6670" y="11089"/>
                  </a:lnTo>
                  <a:lnTo>
                    <a:pt x="6626" y="11092"/>
                  </a:lnTo>
                  <a:lnTo>
                    <a:pt x="6583" y="11091"/>
                  </a:lnTo>
                  <a:lnTo>
                    <a:pt x="6542" y="11084"/>
                  </a:lnTo>
                  <a:lnTo>
                    <a:pt x="6502" y="11071"/>
                  </a:lnTo>
                  <a:lnTo>
                    <a:pt x="6501" y="11107"/>
                  </a:lnTo>
                  <a:lnTo>
                    <a:pt x="6498" y="11144"/>
                  </a:lnTo>
                  <a:lnTo>
                    <a:pt x="6490" y="11180"/>
                  </a:lnTo>
                  <a:lnTo>
                    <a:pt x="6481" y="11216"/>
                  </a:lnTo>
                  <a:lnTo>
                    <a:pt x="6469" y="11252"/>
                  </a:lnTo>
                  <a:lnTo>
                    <a:pt x="6454" y="11286"/>
                  </a:lnTo>
                  <a:lnTo>
                    <a:pt x="6437" y="11321"/>
                  </a:lnTo>
                  <a:lnTo>
                    <a:pt x="6417" y="11354"/>
                  </a:lnTo>
                  <a:lnTo>
                    <a:pt x="6395" y="11387"/>
                  </a:lnTo>
                  <a:lnTo>
                    <a:pt x="6370" y="11419"/>
                  </a:lnTo>
                  <a:lnTo>
                    <a:pt x="6345" y="11450"/>
                  </a:lnTo>
                  <a:lnTo>
                    <a:pt x="6316" y="11478"/>
                  </a:lnTo>
                  <a:lnTo>
                    <a:pt x="6286" y="11506"/>
                  </a:lnTo>
                  <a:lnTo>
                    <a:pt x="6254" y="11532"/>
                  </a:lnTo>
                  <a:lnTo>
                    <a:pt x="6221" y="11555"/>
                  </a:lnTo>
                  <a:lnTo>
                    <a:pt x="6187" y="11577"/>
                  </a:lnTo>
                  <a:lnTo>
                    <a:pt x="6151" y="11597"/>
                  </a:lnTo>
                  <a:lnTo>
                    <a:pt x="6114" y="11613"/>
                  </a:lnTo>
                  <a:lnTo>
                    <a:pt x="6076" y="11627"/>
                  </a:lnTo>
                  <a:lnTo>
                    <a:pt x="6037" y="11640"/>
                  </a:lnTo>
                  <a:lnTo>
                    <a:pt x="5997" y="11648"/>
                  </a:lnTo>
                  <a:lnTo>
                    <a:pt x="5955" y="11654"/>
                  </a:lnTo>
                  <a:lnTo>
                    <a:pt x="5914" y="11657"/>
                  </a:lnTo>
                  <a:lnTo>
                    <a:pt x="5872" y="11656"/>
                  </a:lnTo>
                  <a:lnTo>
                    <a:pt x="5830" y="11652"/>
                  </a:lnTo>
                  <a:lnTo>
                    <a:pt x="5788" y="11644"/>
                  </a:lnTo>
                  <a:lnTo>
                    <a:pt x="5746" y="11631"/>
                  </a:lnTo>
                  <a:lnTo>
                    <a:pt x="5703" y="11616"/>
                  </a:lnTo>
                  <a:lnTo>
                    <a:pt x="5661" y="11597"/>
                  </a:lnTo>
                  <a:lnTo>
                    <a:pt x="5619" y="11572"/>
                  </a:lnTo>
                  <a:lnTo>
                    <a:pt x="5577" y="11543"/>
                  </a:lnTo>
                  <a:lnTo>
                    <a:pt x="5536" y="11509"/>
                  </a:lnTo>
                  <a:lnTo>
                    <a:pt x="5518" y="11563"/>
                  </a:lnTo>
                  <a:lnTo>
                    <a:pt x="5499" y="11615"/>
                  </a:lnTo>
                  <a:lnTo>
                    <a:pt x="5476" y="11668"/>
                  </a:lnTo>
                  <a:lnTo>
                    <a:pt x="5451" y="11722"/>
                  </a:lnTo>
                  <a:lnTo>
                    <a:pt x="5425" y="11774"/>
                  </a:lnTo>
                  <a:lnTo>
                    <a:pt x="5396" y="11827"/>
                  </a:lnTo>
                  <a:lnTo>
                    <a:pt x="5365" y="11878"/>
                  </a:lnTo>
                  <a:lnTo>
                    <a:pt x="5332" y="11928"/>
                  </a:lnTo>
                  <a:lnTo>
                    <a:pt x="5298" y="11978"/>
                  </a:lnTo>
                  <a:lnTo>
                    <a:pt x="5262" y="12026"/>
                  </a:lnTo>
                  <a:lnTo>
                    <a:pt x="5225" y="12073"/>
                  </a:lnTo>
                  <a:lnTo>
                    <a:pt x="5186" y="12118"/>
                  </a:lnTo>
                  <a:lnTo>
                    <a:pt x="5144" y="12162"/>
                  </a:lnTo>
                  <a:lnTo>
                    <a:pt x="5103" y="12203"/>
                  </a:lnTo>
                  <a:lnTo>
                    <a:pt x="5060" y="12243"/>
                  </a:lnTo>
                  <a:lnTo>
                    <a:pt x="5017" y="12280"/>
                  </a:lnTo>
                  <a:lnTo>
                    <a:pt x="4973" y="12315"/>
                  </a:lnTo>
                  <a:lnTo>
                    <a:pt x="4928" y="12348"/>
                  </a:lnTo>
                  <a:lnTo>
                    <a:pt x="4882" y="12377"/>
                  </a:lnTo>
                  <a:lnTo>
                    <a:pt x="4836" y="12404"/>
                  </a:lnTo>
                  <a:lnTo>
                    <a:pt x="4789" y="12426"/>
                  </a:lnTo>
                  <a:lnTo>
                    <a:pt x="4742" y="12447"/>
                  </a:lnTo>
                  <a:lnTo>
                    <a:pt x="4696" y="12463"/>
                  </a:lnTo>
                  <a:lnTo>
                    <a:pt x="4649" y="12476"/>
                  </a:lnTo>
                  <a:lnTo>
                    <a:pt x="4602" y="12484"/>
                  </a:lnTo>
                  <a:lnTo>
                    <a:pt x="4555" y="12488"/>
                  </a:lnTo>
                  <a:lnTo>
                    <a:pt x="4509" y="12489"/>
                  </a:lnTo>
                  <a:lnTo>
                    <a:pt x="4464" y="12485"/>
                  </a:lnTo>
                  <a:lnTo>
                    <a:pt x="4419" y="12476"/>
                  </a:lnTo>
                  <a:lnTo>
                    <a:pt x="4375" y="12462"/>
                  </a:lnTo>
                  <a:lnTo>
                    <a:pt x="4330" y="12444"/>
                  </a:lnTo>
                  <a:lnTo>
                    <a:pt x="4288" y="12420"/>
                  </a:lnTo>
                  <a:lnTo>
                    <a:pt x="4262" y="12460"/>
                  </a:lnTo>
                  <a:lnTo>
                    <a:pt x="4232" y="12496"/>
                  </a:lnTo>
                  <a:lnTo>
                    <a:pt x="4199" y="12529"/>
                  </a:lnTo>
                  <a:lnTo>
                    <a:pt x="4162" y="12558"/>
                  </a:lnTo>
                  <a:lnTo>
                    <a:pt x="4123" y="12582"/>
                  </a:lnTo>
                  <a:lnTo>
                    <a:pt x="4081" y="12604"/>
                  </a:lnTo>
                  <a:lnTo>
                    <a:pt x="4037" y="12622"/>
                  </a:lnTo>
                  <a:lnTo>
                    <a:pt x="3991" y="12637"/>
                  </a:lnTo>
                  <a:lnTo>
                    <a:pt x="3942" y="12648"/>
                  </a:lnTo>
                  <a:lnTo>
                    <a:pt x="3892" y="12656"/>
                  </a:lnTo>
                  <a:lnTo>
                    <a:pt x="3842" y="12660"/>
                  </a:lnTo>
                  <a:lnTo>
                    <a:pt x="3789" y="12661"/>
                  </a:lnTo>
                  <a:lnTo>
                    <a:pt x="3736" y="12660"/>
                  </a:lnTo>
                  <a:lnTo>
                    <a:pt x="3683" y="12655"/>
                  </a:lnTo>
                  <a:lnTo>
                    <a:pt x="3629" y="12648"/>
                  </a:lnTo>
                  <a:lnTo>
                    <a:pt x="3576" y="12638"/>
                  </a:lnTo>
                  <a:lnTo>
                    <a:pt x="3523" y="12624"/>
                  </a:lnTo>
                  <a:lnTo>
                    <a:pt x="3470" y="12608"/>
                  </a:lnTo>
                  <a:lnTo>
                    <a:pt x="3418" y="12590"/>
                  </a:lnTo>
                  <a:lnTo>
                    <a:pt x="3368" y="12569"/>
                  </a:lnTo>
                  <a:lnTo>
                    <a:pt x="3318" y="12545"/>
                  </a:lnTo>
                  <a:lnTo>
                    <a:pt x="3270" y="12519"/>
                  </a:lnTo>
                  <a:lnTo>
                    <a:pt x="3224" y="12490"/>
                  </a:lnTo>
                  <a:lnTo>
                    <a:pt x="3181" y="12459"/>
                  </a:lnTo>
                  <a:lnTo>
                    <a:pt x="3140" y="12426"/>
                  </a:lnTo>
                  <a:lnTo>
                    <a:pt x="3101" y="12391"/>
                  </a:lnTo>
                  <a:lnTo>
                    <a:pt x="3065" y="12354"/>
                  </a:lnTo>
                  <a:lnTo>
                    <a:pt x="3033" y="12314"/>
                  </a:lnTo>
                  <a:lnTo>
                    <a:pt x="3003" y="12273"/>
                  </a:lnTo>
                  <a:lnTo>
                    <a:pt x="2978" y="12230"/>
                  </a:lnTo>
                  <a:lnTo>
                    <a:pt x="2957" y="12186"/>
                  </a:lnTo>
                  <a:lnTo>
                    <a:pt x="2939" y="12139"/>
                  </a:lnTo>
                  <a:lnTo>
                    <a:pt x="2889" y="12170"/>
                  </a:lnTo>
                  <a:lnTo>
                    <a:pt x="2837" y="12195"/>
                  </a:lnTo>
                  <a:lnTo>
                    <a:pt x="2783" y="12217"/>
                  </a:lnTo>
                  <a:lnTo>
                    <a:pt x="2729" y="12235"/>
                  </a:lnTo>
                  <a:lnTo>
                    <a:pt x="2674" y="12249"/>
                  </a:lnTo>
                  <a:lnTo>
                    <a:pt x="2618" y="12258"/>
                  </a:lnTo>
                  <a:lnTo>
                    <a:pt x="2563" y="12264"/>
                  </a:lnTo>
                  <a:lnTo>
                    <a:pt x="2506" y="12266"/>
                  </a:lnTo>
                  <a:lnTo>
                    <a:pt x="2450" y="12264"/>
                  </a:lnTo>
                  <a:lnTo>
                    <a:pt x="2393" y="12259"/>
                  </a:lnTo>
                  <a:lnTo>
                    <a:pt x="2338" y="12251"/>
                  </a:lnTo>
                  <a:lnTo>
                    <a:pt x="2282" y="12238"/>
                  </a:lnTo>
                  <a:lnTo>
                    <a:pt x="2227" y="12224"/>
                  </a:lnTo>
                  <a:lnTo>
                    <a:pt x="2173" y="12205"/>
                  </a:lnTo>
                  <a:lnTo>
                    <a:pt x="2119" y="12184"/>
                  </a:lnTo>
                  <a:lnTo>
                    <a:pt x="2066" y="12160"/>
                  </a:lnTo>
                  <a:lnTo>
                    <a:pt x="2015" y="12133"/>
                  </a:lnTo>
                  <a:lnTo>
                    <a:pt x="1964" y="12104"/>
                  </a:lnTo>
                  <a:lnTo>
                    <a:pt x="1916" y="12071"/>
                  </a:lnTo>
                  <a:lnTo>
                    <a:pt x="1869" y="12036"/>
                  </a:lnTo>
                  <a:lnTo>
                    <a:pt x="1823" y="11999"/>
                  </a:lnTo>
                  <a:lnTo>
                    <a:pt x="1779" y="11960"/>
                  </a:lnTo>
                  <a:lnTo>
                    <a:pt x="1737" y="11919"/>
                  </a:lnTo>
                  <a:lnTo>
                    <a:pt x="1698" y="11875"/>
                  </a:lnTo>
                  <a:lnTo>
                    <a:pt x="1660" y="11830"/>
                  </a:lnTo>
                  <a:lnTo>
                    <a:pt x="1626" y="11782"/>
                  </a:lnTo>
                  <a:lnTo>
                    <a:pt x="1595" y="11733"/>
                  </a:lnTo>
                  <a:lnTo>
                    <a:pt x="1565" y="11682"/>
                  </a:lnTo>
                  <a:lnTo>
                    <a:pt x="1539" y="11629"/>
                  </a:lnTo>
                  <a:lnTo>
                    <a:pt x="1516" y="11576"/>
                  </a:lnTo>
                  <a:lnTo>
                    <a:pt x="1496" y="11521"/>
                  </a:lnTo>
                  <a:lnTo>
                    <a:pt x="1480" y="11464"/>
                  </a:lnTo>
                  <a:lnTo>
                    <a:pt x="1440" y="11463"/>
                  </a:lnTo>
                  <a:lnTo>
                    <a:pt x="1399" y="11459"/>
                  </a:lnTo>
                  <a:lnTo>
                    <a:pt x="1360" y="11453"/>
                  </a:lnTo>
                  <a:lnTo>
                    <a:pt x="1320" y="11444"/>
                  </a:lnTo>
                  <a:lnTo>
                    <a:pt x="1279" y="11432"/>
                  </a:lnTo>
                  <a:lnTo>
                    <a:pt x="1240" y="11419"/>
                  </a:lnTo>
                  <a:lnTo>
                    <a:pt x="1200" y="11403"/>
                  </a:lnTo>
                  <a:lnTo>
                    <a:pt x="1162" y="11385"/>
                  </a:lnTo>
                  <a:lnTo>
                    <a:pt x="1123" y="11366"/>
                  </a:lnTo>
                  <a:lnTo>
                    <a:pt x="1085" y="11344"/>
                  </a:lnTo>
                  <a:lnTo>
                    <a:pt x="1049" y="11320"/>
                  </a:lnTo>
                  <a:lnTo>
                    <a:pt x="1012" y="11295"/>
                  </a:lnTo>
                  <a:lnTo>
                    <a:pt x="976" y="11267"/>
                  </a:lnTo>
                  <a:lnTo>
                    <a:pt x="941" y="11238"/>
                  </a:lnTo>
                  <a:lnTo>
                    <a:pt x="906" y="11208"/>
                  </a:lnTo>
                  <a:lnTo>
                    <a:pt x="873" y="11177"/>
                  </a:lnTo>
                  <a:lnTo>
                    <a:pt x="840" y="11144"/>
                  </a:lnTo>
                  <a:lnTo>
                    <a:pt x="808" y="11109"/>
                  </a:lnTo>
                  <a:lnTo>
                    <a:pt x="777" y="11074"/>
                  </a:lnTo>
                  <a:lnTo>
                    <a:pt x="748" y="11037"/>
                  </a:lnTo>
                  <a:lnTo>
                    <a:pt x="719" y="11000"/>
                  </a:lnTo>
                  <a:lnTo>
                    <a:pt x="692" y="10961"/>
                  </a:lnTo>
                  <a:lnTo>
                    <a:pt x="667" y="10922"/>
                  </a:lnTo>
                  <a:lnTo>
                    <a:pt x="642" y="10882"/>
                  </a:lnTo>
                  <a:lnTo>
                    <a:pt x="618" y="10841"/>
                  </a:lnTo>
                  <a:lnTo>
                    <a:pt x="597" y="10799"/>
                  </a:lnTo>
                  <a:lnTo>
                    <a:pt x="577" y="10758"/>
                  </a:lnTo>
                  <a:lnTo>
                    <a:pt x="559" y="10714"/>
                  </a:lnTo>
                  <a:lnTo>
                    <a:pt x="541" y="10672"/>
                  </a:lnTo>
                  <a:lnTo>
                    <a:pt x="526" y="10629"/>
                  </a:lnTo>
                  <a:lnTo>
                    <a:pt x="514" y="10586"/>
                  </a:lnTo>
                  <a:lnTo>
                    <a:pt x="501" y="10543"/>
                  </a:lnTo>
                  <a:lnTo>
                    <a:pt x="462" y="10543"/>
                  </a:lnTo>
                  <a:lnTo>
                    <a:pt x="424" y="10541"/>
                  </a:lnTo>
                  <a:lnTo>
                    <a:pt x="388" y="10538"/>
                  </a:lnTo>
                  <a:lnTo>
                    <a:pt x="353" y="10533"/>
                  </a:lnTo>
                  <a:lnTo>
                    <a:pt x="320" y="10527"/>
                  </a:lnTo>
                  <a:lnTo>
                    <a:pt x="288" y="10518"/>
                  </a:lnTo>
                  <a:lnTo>
                    <a:pt x="257" y="10508"/>
                  </a:lnTo>
                  <a:lnTo>
                    <a:pt x="228" y="10497"/>
                  </a:lnTo>
                  <a:lnTo>
                    <a:pt x="201" y="10484"/>
                  </a:lnTo>
                  <a:lnTo>
                    <a:pt x="175" y="10471"/>
                  </a:lnTo>
                  <a:lnTo>
                    <a:pt x="151" y="10456"/>
                  </a:lnTo>
                  <a:lnTo>
                    <a:pt x="129" y="10439"/>
                  </a:lnTo>
                  <a:lnTo>
                    <a:pt x="108" y="10422"/>
                  </a:lnTo>
                  <a:lnTo>
                    <a:pt x="89" y="10403"/>
                  </a:lnTo>
                  <a:lnTo>
                    <a:pt x="72" y="10384"/>
                  </a:lnTo>
                  <a:lnTo>
                    <a:pt x="57" y="10363"/>
                  </a:lnTo>
                  <a:lnTo>
                    <a:pt x="42" y="10342"/>
                  </a:lnTo>
                  <a:lnTo>
                    <a:pt x="31" y="10319"/>
                  </a:lnTo>
                  <a:lnTo>
                    <a:pt x="21" y="10295"/>
                  </a:lnTo>
                  <a:lnTo>
                    <a:pt x="14" y="10272"/>
                  </a:lnTo>
                  <a:lnTo>
                    <a:pt x="8" y="10247"/>
                  </a:lnTo>
                  <a:lnTo>
                    <a:pt x="3" y="10223"/>
                  </a:lnTo>
                  <a:lnTo>
                    <a:pt x="1" y="10196"/>
                  </a:lnTo>
                  <a:lnTo>
                    <a:pt x="0" y="10170"/>
                  </a:lnTo>
                  <a:lnTo>
                    <a:pt x="2" y="10144"/>
                  </a:lnTo>
                  <a:lnTo>
                    <a:pt x="7" y="10116"/>
                  </a:lnTo>
                  <a:lnTo>
                    <a:pt x="13" y="10088"/>
                  </a:lnTo>
                  <a:lnTo>
                    <a:pt x="21" y="10060"/>
                  </a:lnTo>
                  <a:lnTo>
                    <a:pt x="31" y="10033"/>
                  </a:lnTo>
                  <a:lnTo>
                    <a:pt x="44" y="10004"/>
                  </a:lnTo>
                  <a:lnTo>
                    <a:pt x="58" y="9976"/>
                  </a:lnTo>
                  <a:lnTo>
                    <a:pt x="74" y="9947"/>
                  </a:lnTo>
                  <a:lnTo>
                    <a:pt x="110" y="9985"/>
                  </a:lnTo>
                  <a:lnTo>
                    <a:pt x="148" y="10020"/>
                  </a:lnTo>
                  <a:lnTo>
                    <a:pt x="187" y="10054"/>
                  </a:lnTo>
                  <a:lnTo>
                    <a:pt x="228" y="10085"/>
                  </a:lnTo>
                  <a:lnTo>
                    <a:pt x="270" y="10114"/>
                  </a:lnTo>
                  <a:lnTo>
                    <a:pt x="313" y="10141"/>
                  </a:lnTo>
                  <a:lnTo>
                    <a:pt x="359" y="10167"/>
                  </a:lnTo>
                  <a:lnTo>
                    <a:pt x="405" y="10191"/>
                  </a:lnTo>
                  <a:lnTo>
                    <a:pt x="452" y="10212"/>
                  </a:lnTo>
                  <a:lnTo>
                    <a:pt x="499" y="10234"/>
                  </a:lnTo>
                  <a:lnTo>
                    <a:pt x="549" y="10253"/>
                  </a:lnTo>
                  <a:lnTo>
                    <a:pt x="598" y="10271"/>
                  </a:lnTo>
                  <a:lnTo>
                    <a:pt x="648" y="10288"/>
                  </a:lnTo>
                  <a:lnTo>
                    <a:pt x="698" y="10304"/>
                  </a:lnTo>
                  <a:lnTo>
                    <a:pt x="750" y="10319"/>
                  </a:lnTo>
                  <a:lnTo>
                    <a:pt x="801" y="10333"/>
                  </a:lnTo>
                  <a:lnTo>
                    <a:pt x="904" y="10360"/>
                  </a:lnTo>
                  <a:lnTo>
                    <a:pt x="1006" y="10385"/>
                  </a:lnTo>
                  <a:lnTo>
                    <a:pt x="1108" y="10408"/>
                  </a:lnTo>
                  <a:lnTo>
                    <a:pt x="1208" y="10432"/>
                  </a:lnTo>
                  <a:lnTo>
                    <a:pt x="1257" y="10444"/>
                  </a:lnTo>
                  <a:lnTo>
                    <a:pt x="1304" y="10457"/>
                  </a:lnTo>
                  <a:lnTo>
                    <a:pt x="1351" y="10469"/>
                  </a:lnTo>
                  <a:lnTo>
                    <a:pt x="1398" y="10482"/>
                  </a:lnTo>
                  <a:lnTo>
                    <a:pt x="1443" y="10497"/>
                  </a:lnTo>
                  <a:lnTo>
                    <a:pt x="1486" y="10511"/>
                  </a:lnTo>
                  <a:lnTo>
                    <a:pt x="1528" y="10527"/>
                  </a:lnTo>
                  <a:lnTo>
                    <a:pt x="1569" y="10543"/>
                  </a:lnTo>
                  <a:lnTo>
                    <a:pt x="1595" y="10554"/>
                  </a:lnTo>
                  <a:lnTo>
                    <a:pt x="1619" y="10566"/>
                  </a:lnTo>
                  <a:lnTo>
                    <a:pt x="1644" y="10578"/>
                  </a:lnTo>
                  <a:lnTo>
                    <a:pt x="1668" y="10590"/>
                  </a:lnTo>
                  <a:lnTo>
                    <a:pt x="1716" y="10617"/>
                  </a:lnTo>
                  <a:lnTo>
                    <a:pt x="1763" y="10646"/>
                  </a:lnTo>
                  <a:lnTo>
                    <a:pt x="1854" y="10706"/>
                  </a:lnTo>
                  <a:lnTo>
                    <a:pt x="1946" y="10768"/>
                  </a:lnTo>
                  <a:lnTo>
                    <a:pt x="1991" y="10798"/>
                  </a:lnTo>
                  <a:lnTo>
                    <a:pt x="2036" y="10827"/>
                  </a:lnTo>
                  <a:lnTo>
                    <a:pt x="2082" y="10855"/>
                  </a:lnTo>
                  <a:lnTo>
                    <a:pt x="2128" y="10881"/>
                  </a:lnTo>
                  <a:lnTo>
                    <a:pt x="2152" y="10893"/>
                  </a:lnTo>
                  <a:lnTo>
                    <a:pt x="2176" y="10905"/>
                  </a:lnTo>
                  <a:lnTo>
                    <a:pt x="2199" y="10916"/>
                  </a:lnTo>
                  <a:lnTo>
                    <a:pt x="2223" y="10926"/>
                  </a:lnTo>
                  <a:lnTo>
                    <a:pt x="2248" y="10935"/>
                  </a:lnTo>
                  <a:lnTo>
                    <a:pt x="2272" y="10944"/>
                  </a:lnTo>
                  <a:lnTo>
                    <a:pt x="2297" y="10952"/>
                  </a:lnTo>
                  <a:lnTo>
                    <a:pt x="2321" y="10959"/>
                  </a:lnTo>
                  <a:lnTo>
                    <a:pt x="2487" y="10981"/>
                  </a:lnTo>
                  <a:lnTo>
                    <a:pt x="2647" y="11001"/>
                  </a:lnTo>
                  <a:lnTo>
                    <a:pt x="2804" y="11015"/>
                  </a:lnTo>
                  <a:lnTo>
                    <a:pt x="2957" y="11026"/>
                  </a:lnTo>
                  <a:lnTo>
                    <a:pt x="3107" y="11031"/>
                  </a:lnTo>
                  <a:lnTo>
                    <a:pt x="3254" y="11032"/>
                  </a:lnTo>
                  <a:lnTo>
                    <a:pt x="3396" y="11028"/>
                  </a:lnTo>
                  <a:lnTo>
                    <a:pt x="3537" y="11019"/>
                  </a:lnTo>
                  <a:lnTo>
                    <a:pt x="3674" y="11005"/>
                  </a:lnTo>
                  <a:lnTo>
                    <a:pt x="3809" y="10986"/>
                  </a:lnTo>
                  <a:lnTo>
                    <a:pt x="3940" y="10962"/>
                  </a:lnTo>
                  <a:lnTo>
                    <a:pt x="4070" y="10932"/>
                  </a:lnTo>
                  <a:lnTo>
                    <a:pt x="4197" y="10897"/>
                  </a:lnTo>
                  <a:lnTo>
                    <a:pt x="4322" y="10856"/>
                  </a:lnTo>
                  <a:lnTo>
                    <a:pt x="4445" y="10810"/>
                  </a:lnTo>
                  <a:lnTo>
                    <a:pt x="4567" y="10758"/>
                  </a:lnTo>
                  <a:lnTo>
                    <a:pt x="4686" y="10700"/>
                  </a:lnTo>
                  <a:lnTo>
                    <a:pt x="4803" y="10635"/>
                  </a:lnTo>
                  <a:lnTo>
                    <a:pt x="4919" y="10566"/>
                  </a:lnTo>
                  <a:lnTo>
                    <a:pt x="5034" y="10490"/>
                  </a:lnTo>
                  <a:lnTo>
                    <a:pt x="5148" y="10406"/>
                  </a:lnTo>
                  <a:lnTo>
                    <a:pt x="5259" y="10317"/>
                  </a:lnTo>
                  <a:lnTo>
                    <a:pt x="5371" y="10222"/>
                  </a:lnTo>
                  <a:lnTo>
                    <a:pt x="5482" y="10120"/>
                  </a:lnTo>
                  <a:lnTo>
                    <a:pt x="5592" y="10010"/>
                  </a:lnTo>
                  <a:lnTo>
                    <a:pt x="5702" y="9894"/>
                  </a:lnTo>
                  <a:lnTo>
                    <a:pt x="5811" y="9772"/>
                  </a:lnTo>
                  <a:lnTo>
                    <a:pt x="5920" y="9641"/>
                  </a:lnTo>
                  <a:lnTo>
                    <a:pt x="6028" y="9504"/>
                  </a:lnTo>
                  <a:lnTo>
                    <a:pt x="6137" y="9360"/>
                  </a:lnTo>
                  <a:lnTo>
                    <a:pt x="6246" y="9208"/>
                  </a:lnTo>
                  <a:lnTo>
                    <a:pt x="6356" y="9048"/>
                  </a:lnTo>
                  <a:lnTo>
                    <a:pt x="6394" y="8992"/>
                  </a:lnTo>
                  <a:lnTo>
                    <a:pt x="6430" y="8939"/>
                  </a:lnTo>
                  <a:lnTo>
                    <a:pt x="6464" y="8888"/>
                  </a:lnTo>
                  <a:lnTo>
                    <a:pt x="6493" y="8838"/>
                  </a:lnTo>
                  <a:lnTo>
                    <a:pt x="6522" y="8789"/>
                  </a:lnTo>
                  <a:lnTo>
                    <a:pt x="6548" y="8742"/>
                  </a:lnTo>
                  <a:lnTo>
                    <a:pt x="6572" y="8695"/>
                  </a:lnTo>
                  <a:lnTo>
                    <a:pt x="6594" y="8647"/>
                  </a:lnTo>
                  <a:lnTo>
                    <a:pt x="6615" y="8601"/>
                  </a:lnTo>
                  <a:lnTo>
                    <a:pt x="6633" y="8553"/>
                  </a:lnTo>
                  <a:lnTo>
                    <a:pt x="6649" y="8505"/>
                  </a:lnTo>
                  <a:lnTo>
                    <a:pt x="6665" y="8455"/>
                  </a:lnTo>
                  <a:lnTo>
                    <a:pt x="6679" y="8404"/>
                  </a:lnTo>
                  <a:lnTo>
                    <a:pt x="6693" y="8352"/>
                  </a:lnTo>
                  <a:lnTo>
                    <a:pt x="6704" y="8296"/>
                  </a:lnTo>
                  <a:lnTo>
                    <a:pt x="6715" y="8239"/>
                  </a:lnTo>
                  <a:lnTo>
                    <a:pt x="6707" y="8214"/>
                  </a:lnTo>
                  <a:lnTo>
                    <a:pt x="6701" y="8191"/>
                  </a:lnTo>
                  <a:lnTo>
                    <a:pt x="6695" y="8169"/>
                  </a:lnTo>
                  <a:lnTo>
                    <a:pt x="6689" y="8146"/>
                  </a:lnTo>
                  <a:lnTo>
                    <a:pt x="6686" y="8123"/>
                  </a:lnTo>
                  <a:lnTo>
                    <a:pt x="6683" y="8097"/>
                  </a:lnTo>
                  <a:lnTo>
                    <a:pt x="6682" y="8068"/>
                  </a:lnTo>
                  <a:lnTo>
                    <a:pt x="6681" y="8036"/>
                  </a:lnTo>
                  <a:lnTo>
                    <a:pt x="6684" y="8020"/>
                  </a:lnTo>
                  <a:lnTo>
                    <a:pt x="6687" y="8003"/>
                  </a:lnTo>
                  <a:lnTo>
                    <a:pt x="6692" y="7986"/>
                  </a:lnTo>
                  <a:lnTo>
                    <a:pt x="6696" y="7968"/>
                  </a:lnTo>
                  <a:lnTo>
                    <a:pt x="6708" y="7930"/>
                  </a:lnTo>
                  <a:lnTo>
                    <a:pt x="6721" y="7889"/>
                  </a:lnTo>
                  <a:lnTo>
                    <a:pt x="6737" y="7847"/>
                  </a:lnTo>
                  <a:lnTo>
                    <a:pt x="6753" y="7805"/>
                  </a:lnTo>
                  <a:lnTo>
                    <a:pt x="6772" y="7762"/>
                  </a:lnTo>
                  <a:lnTo>
                    <a:pt x="6789" y="7719"/>
                  </a:lnTo>
                  <a:lnTo>
                    <a:pt x="6826" y="7634"/>
                  </a:lnTo>
                  <a:lnTo>
                    <a:pt x="6860" y="7553"/>
                  </a:lnTo>
                  <a:lnTo>
                    <a:pt x="6874" y="7516"/>
                  </a:lnTo>
                  <a:lnTo>
                    <a:pt x="6888" y="7480"/>
                  </a:lnTo>
                  <a:lnTo>
                    <a:pt x="6898" y="7448"/>
                  </a:lnTo>
                  <a:lnTo>
                    <a:pt x="6906" y="7418"/>
                  </a:lnTo>
                  <a:lnTo>
                    <a:pt x="6910" y="7388"/>
                  </a:lnTo>
                  <a:lnTo>
                    <a:pt x="6912" y="7358"/>
                  </a:lnTo>
                  <a:lnTo>
                    <a:pt x="6914" y="7327"/>
                  </a:lnTo>
                  <a:lnTo>
                    <a:pt x="6915" y="7295"/>
                  </a:lnTo>
                  <a:lnTo>
                    <a:pt x="6915" y="7263"/>
                  </a:lnTo>
                  <a:lnTo>
                    <a:pt x="6914" y="7230"/>
                  </a:lnTo>
                  <a:lnTo>
                    <a:pt x="6912" y="7197"/>
                  </a:lnTo>
                  <a:lnTo>
                    <a:pt x="6909" y="7164"/>
                  </a:lnTo>
                  <a:lnTo>
                    <a:pt x="6906" y="7131"/>
                  </a:lnTo>
                  <a:lnTo>
                    <a:pt x="6901" y="7097"/>
                  </a:lnTo>
                  <a:lnTo>
                    <a:pt x="6896" y="7063"/>
                  </a:lnTo>
                  <a:lnTo>
                    <a:pt x="6890" y="7029"/>
                  </a:lnTo>
                  <a:lnTo>
                    <a:pt x="6882" y="6995"/>
                  </a:lnTo>
                  <a:lnTo>
                    <a:pt x="6875" y="6961"/>
                  </a:lnTo>
                  <a:lnTo>
                    <a:pt x="6866" y="6928"/>
                  </a:lnTo>
                  <a:lnTo>
                    <a:pt x="6857" y="6894"/>
                  </a:lnTo>
                  <a:lnTo>
                    <a:pt x="6847" y="6861"/>
                  </a:lnTo>
                  <a:lnTo>
                    <a:pt x="6836" y="6828"/>
                  </a:lnTo>
                  <a:lnTo>
                    <a:pt x="6824" y="6795"/>
                  </a:lnTo>
                  <a:lnTo>
                    <a:pt x="6812" y="6763"/>
                  </a:lnTo>
                  <a:lnTo>
                    <a:pt x="6799" y="6731"/>
                  </a:lnTo>
                  <a:lnTo>
                    <a:pt x="6785" y="6700"/>
                  </a:lnTo>
                  <a:lnTo>
                    <a:pt x="6771" y="6670"/>
                  </a:lnTo>
                  <a:lnTo>
                    <a:pt x="6756" y="6639"/>
                  </a:lnTo>
                  <a:lnTo>
                    <a:pt x="6740" y="6610"/>
                  </a:lnTo>
                  <a:lnTo>
                    <a:pt x="6724" y="6581"/>
                  </a:lnTo>
                  <a:lnTo>
                    <a:pt x="6707" y="6553"/>
                  </a:lnTo>
                  <a:lnTo>
                    <a:pt x="6689" y="6527"/>
                  </a:lnTo>
                  <a:lnTo>
                    <a:pt x="6671" y="6501"/>
                  </a:lnTo>
                  <a:lnTo>
                    <a:pt x="6653" y="6475"/>
                  </a:lnTo>
                  <a:lnTo>
                    <a:pt x="6634" y="6452"/>
                  </a:lnTo>
                  <a:lnTo>
                    <a:pt x="6614" y="6429"/>
                  </a:lnTo>
                  <a:lnTo>
                    <a:pt x="6661" y="6376"/>
                  </a:lnTo>
                  <a:lnTo>
                    <a:pt x="6703" y="6324"/>
                  </a:lnTo>
                  <a:lnTo>
                    <a:pt x="6741" y="6273"/>
                  </a:lnTo>
                  <a:lnTo>
                    <a:pt x="6774" y="6223"/>
                  </a:lnTo>
                  <a:lnTo>
                    <a:pt x="6801" y="6174"/>
                  </a:lnTo>
                  <a:lnTo>
                    <a:pt x="6826" y="6125"/>
                  </a:lnTo>
                  <a:lnTo>
                    <a:pt x="6846" y="6078"/>
                  </a:lnTo>
                  <a:lnTo>
                    <a:pt x="6862" y="6031"/>
                  </a:lnTo>
                  <a:lnTo>
                    <a:pt x="6874" y="5986"/>
                  </a:lnTo>
                  <a:lnTo>
                    <a:pt x="6882" y="5940"/>
                  </a:lnTo>
                  <a:lnTo>
                    <a:pt x="6887" y="5895"/>
                  </a:lnTo>
                  <a:lnTo>
                    <a:pt x="6888" y="5851"/>
                  </a:lnTo>
                  <a:lnTo>
                    <a:pt x="6886" y="5808"/>
                  </a:lnTo>
                  <a:lnTo>
                    <a:pt x="6880" y="5765"/>
                  </a:lnTo>
                  <a:lnTo>
                    <a:pt x="6872" y="5723"/>
                  </a:lnTo>
                  <a:lnTo>
                    <a:pt x="6861" y="5681"/>
                  </a:lnTo>
                  <a:lnTo>
                    <a:pt x="6848" y="5639"/>
                  </a:lnTo>
                  <a:lnTo>
                    <a:pt x="6830" y="5597"/>
                  </a:lnTo>
                  <a:lnTo>
                    <a:pt x="6812" y="5556"/>
                  </a:lnTo>
                  <a:lnTo>
                    <a:pt x="6790" y="5515"/>
                  </a:lnTo>
                  <a:lnTo>
                    <a:pt x="6766" y="5474"/>
                  </a:lnTo>
                  <a:lnTo>
                    <a:pt x="6741" y="5434"/>
                  </a:lnTo>
                  <a:lnTo>
                    <a:pt x="6713" y="5393"/>
                  </a:lnTo>
                  <a:lnTo>
                    <a:pt x="6683" y="5353"/>
                  </a:lnTo>
                  <a:lnTo>
                    <a:pt x="6653" y="5312"/>
                  </a:lnTo>
                  <a:lnTo>
                    <a:pt x="6620" y="5272"/>
                  </a:lnTo>
                  <a:lnTo>
                    <a:pt x="6586" y="5231"/>
                  </a:lnTo>
                  <a:lnTo>
                    <a:pt x="6551" y="5190"/>
                  </a:lnTo>
                  <a:lnTo>
                    <a:pt x="6477" y="5108"/>
                  </a:lnTo>
                  <a:lnTo>
                    <a:pt x="6401" y="5024"/>
                  </a:lnTo>
                  <a:lnTo>
                    <a:pt x="6432" y="4985"/>
                  </a:lnTo>
                  <a:lnTo>
                    <a:pt x="6460" y="4944"/>
                  </a:lnTo>
                  <a:lnTo>
                    <a:pt x="6483" y="4901"/>
                  </a:lnTo>
                  <a:lnTo>
                    <a:pt x="6503" y="4856"/>
                  </a:lnTo>
                  <a:lnTo>
                    <a:pt x="6518" y="4811"/>
                  </a:lnTo>
                  <a:lnTo>
                    <a:pt x="6530" y="4763"/>
                  </a:lnTo>
                  <a:lnTo>
                    <a:pt x="6539" y="4714"/>
                  </a:lnTo>
                  <a:lnTo>
                    <a:pt x="6544" y="4665"/>
                  </a:lnTo>
                  <a:lnTo>
                    <a:pt x="6546" y="4616"/>
                  </a:lnTo>
                  <a:lnTo>
                    <a:pt x="6544" y="4565"/>
                  </a:lnTo>
                  <a:lnTo>
                    <a:pt x="6540" y="4515"/>
                  </a:lnTo>
                  <a:lnTo>
                    <a:pt x="6532" y="4465"/>
                  </a:lnTo>
                  <a:lnTo>
                    <a:pt x="6522" y="4414"/>
                  </a:lnTo>
                  <a:lnTo>
                    <a:pt x="6510" y="4365"/>
                  </a:lnTo>
                  <a:lnTo>
                    <a:pt x="6494" y="4317"/>
                  </a:lnTo>
                  <a:lnTo>
                    <a:pt x="6476" y="4269"/>
                  </a:lnTo>
                  <a:lnTo>
                    <a:pt x="6456" y="4221"/>
                  </a:lnTo>
                  <a:lnTo>
                    <a:pt x="6434" y="4176"/>
                  </a:lnTo>
                  <a:lnTo>
                    <a:pt x="6409" y="4132"/>
                  </a:lnTo>
                  <a:lnTo>
                    <a:pt x="6384" y="4090"/>
                  </a:lnTo>
                  <a:lnTo>
                    <a:pt x="6355" y="4050"/>
                  </a:lnTo>
                  <a:lnTo>
                    <a:pt x="6325" y="4012"/>
                  </a:lnTo>
                  <a:lnTo>
                    <a:pt x="6294" y="3976"/>
                  </a:lnTo>
                  <a:lnTo>
                    <a:pt x="6261" y="3943"/>
                  </a:lnTo>
                  <a:lnTo>
                    <a:pt x="6228" y="3913"/>
                  </a:lnTo>
                  <a:lnTo>
                    <a:pt x="6192" y="3886"/>
                  </a:lnTo>
                  <a:lnTo>
                    <a:pt x="6156" y="3862"/>
                  </a:lnTo>
                  <a:lnTo>
                    <a:pt x="6119" y="3841"/>
                  </a:lnTo>
                  <a:lnTo>
                    <a:pt x="6081" y="3825"/>
                  </a:lnTo>
                  <a:lnTo>
                    <a:pt x="6042" y="3813"/>
                  </a:lnTo>
                  <a:lnTo>
                    <a:pt x="6002" y="3803"/>
                  </a:lnTo>
                  <a:lnTo>
                    <a:pt x="5963" y="3799"/>
                  </a:lnTo>
                  <a:lnTo>
                    <a:pt x="5972" y="3776"/>
                  </a:lnTo>
                  <a:lnTo>
                    <a:pt x="5983" y="3753"/>
                  </a:lnTo>
                  <a:lnTo>
                    <a:pt x="5997" y="3733"/>
                  </a:lnTo>
                  <a:lnTo>
                    <a:pt x="6011" y="3713"/>
                  </a:lnTo>
                  <a:lnTo>
                    <a:pt x="6027" y="3694"/>
                  </a:lnTo>
                  <a:lnTo>
                    <a:pt x="6045" y="3676"/>
                  </a:lnTo>
                  <a:lnTo>
                    <a:pt x="6063" y="3660"/>
                  </a:lnTo>
                  <a:lnTo>
                    <a:pt x="6083" y="3643"/>
                  </a:lnTo>
                  <a:lnTo>
                    <a:pt x="6103" y="3628"/>
                  </a:lnTo>
                  <a:lnTo>
                    <a:pt x="6125" y="3612"/>
                  </a:lnTo>
                  <a:lnTo>
                    <a:pt x="6147" y="3598"/>
                  </a:lnTo>
                  <a:lnTo>
                    <a:pt x="6170" y="3584"/>
                  </a:lnTo>
                  <a:lnTo>
                    <a:pt x="6216" y="3556"/>
                  </a:lnTo>
                  <a:lnTo>
                    <a:pt x="6262" y="3528"/>
                  </a:lnTo>
                  <a:lnTo>
                    <a:pt x="6286" y="3514"/>
                  </a:lnTo>
                  <a:lnTo>
                    <a:pt x="6309" y="3500"/>
                  </a:lnTo>
                  <a:lnTo>
                    <a:pt x="6331" y="3485"/>
                  </a:lnTo>
                  <a:lnTo>
                    <a:pt x="6353" y="3470"/>
                  </a:lnTo>
                  <a:lnTo>
                    <a:pt x="6373" y="3454"/>
                  </a:lnTo>
                  <a:lnTo>
                    <a:pt x="6393" y="3438"/>
                  </a:lnTo>
                  <a:lnTo>
                    <a:pt x="6412" y="3420"/>
                  </a:lnTo>
                  <a:lnTo>
                    <a:pt x="6430" y="3403"/>
                  </a:lnTo>
                  <a:lnTo>
                    <a:pt x="6446" y="3383"/>
                  </a:lnTo>
                  <a:lnTo>
                    <a:pt x="6462" y="3363"/>
                  </a:lnTo>
                  <a:lnTo>
                    <a:pt x="6475" y="3342"/>
                  </a:lnTo>
                  <a:lnTo>
                    <a:pt x="6486" y="3320"/>
                  </a:lnTo>
                  <a:lnTo>
                    <a:pt x="6496" y="3296"/>
                  </a:lnTo>
                  <a:lnTo>
                    <a:pt x="6504" y="3271"/>
                  </a:lnTo>
                  <a:lnTo>
                    <a:pt x="6510" y="3244"/>
                  </a:lnTo>
                  <a:lnTo>
                    <a:pt x="6513" y="3215"/>
                  </a:lnTo>
                  <a:lnTo>
                    <a:pt x="6540" y="3217"/>
                  </a:lnTo>
                  <a:lnTo>
                    <a:pt x="6570" y="3213"/>
                  </a:lnTo>
                  <a:lnTo>
                    <a:pt x="6604" y="3204"/>
                  </a:lnTo>
                  <a:lnTo>
                    <a:pt x="6641" y="3189"/>
                  </a:lnTo>
                  <a:lnTo>
                    <a:pt x="6681" y="3169"/>
                  </a:lnTo>
                  <a:lnTo>
                    <a:pt x="6722" y="3145"/>
                  </a:lnTo>
                  <a:lnTo>
                    <a:pt x="6766" y="3115"/>
                  </a:lnTo>
                  <a:lnTo>
                    <a:pt x="6813" y="3083"/>
                  </a:lnTo>
                  <a:lnTo>
                    <a:pt x="6860" y="3046"/>
                  </a:lnTo>
                  <a:lnTo>
                    <a:pt x="6908" y="3006"/>
                  </a:lnTo>
                  <a:lnTo>
                    <a:pt x="6957" y="2961"/>
                  </a:lnTo>
                  <a:lnTo>
                    <a:pt x="7007" y="2915"/>
                  </a:lnTo>
                  <a:lnTo>
                    <a:pt x="7057" y="2866"/>
                  </a:lnTo>
                  <a:lnTo>
                    <a:pt x="7107" y="2815"/>
                  </a:lnTo>
                  <a:lnTo>
                    <a:pt x="7158" y="2761"/>
                  </a:lnTo>
                  <a:lnTo>
                    <a:pt x="7207" y="2706"/>
                  </a:lnTo>
                  <a:lnTo>
                    <a:pt x="7255" y="2649"/>
                  </a:lnTo>
                  <a:lnTo>
                    <a:pt x="7302" y="2592"/>
                  </a:lnTo>
                  <a:lnTo>
                    <a:pt x="7349" y="2534"/>
                  </a:lnTo>
                  <a:lnTo>
                    <a:pt x="7393" y="2475"/>
                  </a:lnTo>
                  <a:lnTo>
                    <a:pt x="7435" y="2416"/>
                  </a:lnTo>
                  <a:lnTo>
                    <a:pt x="7475" y="2358"/>
                  </a:lnTo>
                  <a:lnTo>
                    <a:pt x="7512" y="2299"/>
                  </a:lnTo>
                  <a:lnTo>
                    <a:pt x="7547" y="2242"/>
                  </a:lnTo>
                  <a:lnTo>
                    <a:pt x="7577" y="2185"/>
                  </a:lnTo>
                  <a:lnTo>
                    <a:pt x="7605" y="2130"/>
                  </a:lnTo>
                  <a:lnTo>
                    <a:pt x="7629" y="2076"/>
                  </a:lnTo>
                  <a:lnTo>
                    <a:pt x="7648" y="2024"/>
                  </a:lnTo>
                  <a:lnTo>
                    <a:pt x="7664" y="1975"/>
                  </a:lnTo>
                  <a:lnTo>
                    <a:pt x="7675" y="1928"/>
                  </a:lnTo>
                  <a:lnTo>
                    <a:pt x="7681" y="1884"/>
                  </a:lnTo>
                  <a:lnTo>
                    <a:pt x="7681" y="1843"/>
                  </a:lnTo>
                  <a:lnTo>
                    <a:pt x="7717" y="1796"/>
                  </a:lnTo>
                  <a:lnTo>
                    <a:pt x="7754" y="1745"/>
                  </a:lnTo>
                  <a:lnTo>
                    <a:pt x="7791" y="1692"/>
                  </a:lnTo>
                  <a:lnTo>
                    <a:pt x="7828" y="1636"/>
                  </a:lnTo>
                  <a:lnTo>
                    <a:pt x="7865" y="1578"/>
                  </a:lnTo>
                  <a:lnTo>
                    <a:pt x="7902" y="1519"/>
                  </a:lnTo>
                  <a:lnTo>
                    <a:pt x="7940" y="1457"/>
                  </a:lnTo>
                  <a:lnTo>
                    <a:pt x="7977" y="1394"/>
                  </a:lnTo>
                  <a:lnTo>
                    <a:pt x="8014" y="1330"/>
                  </a:lnTo>
                  <a:lnTo>
                    <a:pt x="8050" y="1265"/>
                  </a:lnTo>
                  <a:lnTo>
                    <a:pt x="8086" y="1198"/>
                  </a:lnTo>
                  <a:lnTo>
                    <a:pt x="8122" y="1132"/>
                  </a:lnTo>
                  <a:lnTo>
                    <a:pt x="8156" y="1065"/>
                  </a:lnTo>
                  <a:lnTo>
                    <a:pt x="8191" y="997"/>
                  </a:lnTo>
                  <a:lnTo>
                    <a:pt x="8224" y="930"/>
                  </a:lnTo>
                  <a:lnTo>
                    <a:pt x="8257" y="862"/>
                  </a:lnTo>
                  <a:lnTo>
                    <a:pt x="8289" y="797"/>
                  </a:lnTo>
                  <a:lnTo>
                    <a:pt x="8320" y="730"/>
                  </a:lnTo>
                  <a:lnTo>
                    <a:pt x="8348" y="665"/>
                  </a:lnTo>
                  <a:lnTo>
                    <a:pt x="8377" y="602"/>
                  </a:lnTo>
                  <a:lnTo>
                    <a:pt x="8404" y="539"/>
                  </a:lnTo>
                  <a:lnTo>
                    <a:pt x="8428" y="477"/>
                  </a:lnTo>
                  <a:lnTo>
                    <a:pt x="8452" y="419"/>
                  </a:lnTo>
                  <a:lnTo>
                    <a:pt x="8475" y="361"/>
                  </a:lnTo>
                  <a:lnTo>
                    <a:pt x="8495" y="306"/>
                  </a:lnTo>
                  <a:lnTo>
                    <a:pt x="8514" y="254"/>
                  </a:lnTo>
                  <a:lnTo>
                    <a:pt x="8530" y="203"/>
                  </a:lnTo>
                  <a:lnTo>
                    <a:pt x="8544" y="156"/>
                  </a:lnTo>
                  <a:lnTo>
                    <a:pt x="8557" y="112"/>
                  </a:lnTo>
                  <a:lnTo>
                    <a:pt x="8567" y="71"/>
                  </a:lnTo>
                  <a:lnTo>
                    <a:pt x="8574" y="34"/>
                  </a:lnTo>
                  <a:lnTo>
                    <a:pt x="8580" y="0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3" name="Freeform 789"/>
            <p:cNvSpPr>
              <a:spLocks/>
            </p:cNvSpPr>
            <p:nvPr/>
          </p:nvSpPr>
          <p:spPr bwMode="auto">
            <a:xfrm>
              <a:off x="4119" y="1819"/>
              <a:ext cx="170" cy="325"/>
            </a:xfrm>
            <a:custGeom>
              <a:avLst/>
              <a:gdLst>
                <a:gd name="T0" fmla="*/ 0 w 4257"/>
                <a:gd name="T1" fmla="*/ 0 h 8116"/>
                <a:gd name="T2" fmla="*/ 0 w 4257"/>
                <a:gd name="T3" fmla="*/ 0 h 8116"/>
                <a:gd name="T4" fmla="*/ 0 w 4257"/>
                <a:gd name="T5" fmla="*/ 0 h 8116"/>
                <a:gd name="T6" fmla="*/ 0 w 4257"/>
                <a:gd name="T7" fmla="*/ 0 h 8116"/>
                <a:gd name="T8" fmla="*/ 0 w 4257"/>
                <a:gd name="T9" fmla="*/ 0 h 8116"/>
                <a:gd name="T10" fmla="*/ 0 w 4257"/>
                <a:gd name="T11" fmla="*/ 0 h 8116"/>
                <a:gd name="T12" fmla="*/ 0 w 4257"/>
                <a:gd name="T13" fmla="*/ 0 h 8116"/>
                <a:gd name="T14" fmla="*/ 0 w 4257"/>
                <a:gd name="T15" fmla="*/ 0 h 8116"/>
                <a:gd name="T16" fmla="*/ 0 w 4257"/>
                <a:gd name="T17" fmla="*/ 0 h 8116"/>
                <a:gd name="T18" fmla="*/ 0 w 4257"/>
                <a:gd name="T19" fmla="*/ 0 h 8116"/>
                <a:gd name="T20" fmla="*/ 0 w 4257"/>
                <a:gd name="T21" fmla="*/ 0 h 8116"/>
                <a:gd name="T22" fmla="*/ 0 w 4257"/>
                <a:gd name="T23" fmla="*/ 0 h 8116"/>
                <a:gd name="T24" fmla="*/ 0 w 4257"/>
                <a:gd name="T25" fmla="*/ 0 h 8116"/>
                <a:gd name="T26" fmla="*/ 0 w 4257"/>
                <a:gd name="T27" fmla="*/ 0 h 8116"/>
                <a:gd name="T28" fmla="*/ 0 w 4257"/>
                <a:gd name="T29" fmla="*/ 0 h 8116"/>
                <a:gd name="T30" fmla="*/ 0 w 4257"/>
                <a:gd name="T31" fmla="*/ 0 h 8116"/>
                <a:gd name="T32" fmla="*/ 0 w 4257"/>
                <a:gd name="T33" fmla="*/ 0 h 8116"/>
                <a:gd name="T34" fmla="*/ 0 w 4257"/>
                <a:gd name="T35" fmla="*/ 0 h 8116"/>
                <a:gd name="T36" fmla="*/ 0 w 4257"/>
                <a:gd name="T37" fmla="*/ 0 h 8116"/>
                <a:gd name="T38" fmla="*/ 0 w 4257"/>
                <a:gd name="T39" fmla="*/ 0 h 8116"/>
                <a:gd name="T40" fmla="*/ 0 w 4257"/>
                <a:gd name="T41" fmla="*/ 0 h 8116"/>
                <a:gd name="T42" fmla="*/ 0 w 4257"/>
                <a:gd name="T43" fmla="*/ 0 h 8116"/>
                <a:gd name="T44" fmla="*/ 0 w 4257"/>
                <a:gd name="T45" fmla="*/ 0 h 8116"/>
                <a:gd name="T46" fmla="*/ 0 w 4257"/>
                <a:gd name="T47" fmla="*/ 0 h 8116"/>
                <a:gd name="T48" fmla="*/ 0 w 4257"/>
                <a:gd name="T49" fmla="*/ 0 h 8116"/>
                <a:gd name="T50" fmla="*/ 0 w 4257"/>
                <a:gd name="T51" fmla="*/ 0 h 8116"/>
                <a:gd name="T52" fmla="*/ 0 w 4257"/>
                <a:gd name="T53" fmla="*/ 0 h 8116"/>
                <a:gd name="T54" fmla="*/ 0 w 4257"/>
                <a:gd name="T55" fmla="*/ 0 h 8116"/>
                <a:gd name="T56" fmla="*/ 0 w 4257"/>
                <a:gd name="T57" fmla="*/ 0 h 8116"/>
                <a:gd name="T58" fmla="*/ 0 w 4257"/>
                <a:gd name="T59" fmla="*/ 0 h 8116"/>
                <a:gd name="T60" fmla="*/ 0 w 4257"/>
                <a:gd name="T61" fmla="*/ 0 h 8116"/>
                <a:gd name="T62" fmla="*/ 0 w 4257"/>
                <a:gd name="T63" fmla="*/ 0 h 8116"/>
                <a:gd name="T64" fmla="*/ 0 w 4257"/>
                <a:gd name="T65" fmla="*/ 0 h 8116"/>
                <a:gd name="T66" fmla="*/ 0 w 4257"/>
                <a:gd name="T67" fmla="*/ 0 h 8116"/>
                <a:gd name="T68" fmla="*/ 0 w 4257"/>
                <a:gd name="T69" fmla="*/ 0 h 8116"/>
                <a:gd name="T70" fmla="*/ 0 w 4257"/>
                <a:gd name="T71" fmla="*/ 0 h 8116"/>
                <a:gd name="T72" fmla="*/ 0 w 4257"/>
                <a:gd name="T73" fmla="*/ 0 h 8116"/>
                <a:gd name="T74" fmla="*/ 0 w 4257"/>
                <a:gd name="T75" fmla="*/ 0 h 8116"/>
                <a:gd name="T76" fmla="*/ 0 w 4257"/>
                <a:gd name="T77" fmla="*/ 0 h 8116"/>
                <a:gd name="T78" fmla="*/ 0 w 4257"/>
                <a:gd name="T79" fmla="*/ 0 h 8116"/>
                <a:gd name="T80" fmla="*/ 0 w 4257"/>
                <a:gd name="T81" fmla="*/ 0 h 8116"/>
                <a:gd name="T82" fmla="*/ 0 w 4257"/>
                <a:gd name="T83" fmla="*/ 0 h 8116"/>
                <a:gd name="T84" fmla="*/ 0 w 4257"/>
                <a:gd name="T85" fmla="*/ 0 h 8116"/>
                <a:gd name="T86" fmla="*/ 0 w 4257"/>
                <a:gd name="T87" fmla="*/ 0 h 8116"/>
                <a:gd name="T88" fmla="*/ 0 w 4257"/>
                <a:gd name="T89" fmla="*/ 0 h 8116"/>
                <a:gd name="T90" fmla="*/ 0 w 4257"/>
                <a:gd name="T91" fmla="*/ 0 h 8116"/>
                <a:gd name="T92" fmla="*/ 0 w 4257"/>
                <a:gd name="T93" fmla="*/ 0 h 8116"/>
                <a:gd name="T94" fmla="*/ 0 w 4257"/>
                <a:gd name="T95" fmla="*/ 0 h 8116"/>
                <a:gd name="T96" fmla="*/ 0 w 4257"/>
                <a:gd name="T97" fmla="*/ 0 h 8116"/>
                <a:gd name="T98" fmla="*/ 0 w 4257"/>
                <a:gd name="T99" fmla="*/ 0 h 8116"/>
                <a:gd name="T100" fmla="*/ 0 w 4257"/>
                <a:gd name="T101" fmla="*/ 0 h 8116"/>
                <a:gd name="T102" fmla="*/ 0 w 4257"/>
                <a:gd name="T103" fmla="*/ 0 h 8116"/>
                <a:gd name="T104" fmla="*/ 0 w 4257"/>
                <a:gd name="T105" fmla="*/ 0 h 8116"/>
                <a:gd name="T106" fmla="*/ 0 w 4257"/>
                <a:gd name="T107" fmla="*/ 0 h 8116"/>
                <a:gd name="T108" fmla="*/ 0 w 4257"/>
                <a:gd name="T109" fmla="*/ 0 h 8116"/>
                <a:gd name="T110" fmla="*/ 0 w 4257"/>
                <a:gd name="T111" fmla="*/ 0 h 8116"/>
                <a:gd name="T112" fmla="*/ 0 w 4257"/>
                <a:gd name="T113" fmla="*/ 0 h 81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57"/>
                <a:gd name="T172" fmla="*/ 0 h 8116"/>
                <a:gd name="T173" fmla="*/ 4257 w 4257"/>
                <a:gd name="T174" fmla="*/ 8116 h 81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57" h="8116">
                  <a:moveTo>
                    <a:pt x="2205" y="213"/>
                  </a:moveTo>
                  <a:lnTo>
                    <a:pt x="2123" y="258"/>
                  </a:lnTo>
                  <a:lnTo>
                    <a:pt x="2046" y="299"/>
                  </a:lnTo>
                  <a:lnTo>
                    <a:pt x="2009" y="319"/>
                  </a:lnTo>
                  <a:lnTo>
                    <a:pt x="1971" y="339"/>
                  </a:lnTo>
                  <a:lnTo>
                    <a:pt x="1934" y="356"/>
                  </a:lnTo>
                  <a:lnTo>
                    <a:pt x="1897" y="373"/>
                  </a:lnTo>
                  <a:lnTo>
                    <a:pt x="1861" y="390"/>
                  </a:lnTo>
                  <a:lnTo>
                    <a:pt x="1825" y="405"/>
                  </a:lnTo>
                  <a:lnTo>
                    <a:pt x="1789" y="420"/>
                  </a:lnTo>
                  <a:lnTo>
                    <a:pt x="1753" y="434"/>
                  </a:lnTo>
                  <a:lnTo>
                    <a:pt x="1717" y="446"/>
                  </a:lnTo>
                  <a:lnTo>
                    <a:pt x="1681" y="459"/>
                  </a:lnTo>
                  <a:lnTo>
                    <a:pt x="1645" y="470"/>
                  </a:lnTo>
                  <a:lnTo>
                    <a:pt x="1609" y="480"/>
                  </a:lnTo>
                  <a:lnTo>
                    <a:pt x="1572" y="489"/>
                  </a:lnTo>
                  <a:lnTo>
                    <a:pt x="1535" y="499"/>
                  </a:lnTo>
                  <a:lnTo>
                    <a:pt x="1498" y="507"/>
                  </a:lnTo>
                  <a:lnTo>
                    <a:pt x="1460" y="513"/>
                  </a:lnTo>
                  <a:lnTo>
                    <a:pt x="1422" y="519"/>
                  </a:lnTo>
                  <a:lnTo>
                    <a:pt x="1383" y="525"/>
                  </a:lnTo>
                  <a:lnTo>
                    <a:pt x="1344" y="530"/>
                  </a:lnTo>
                  <a:lnTo>
                    <a:pt x="1303" y="533"/>
                  </a:lnTo>
                  <a:lnTo>
                    <a:pt x="1262" y="536"/>
                  </a:lnTo>
                  <a:lnTo>
                    <a:pt x="1220" y="537"/>
                  </a:lnTo>
                  <a:lnTo>
                    <a:pt x="1178" y="538"/>
                  </a:lnTo>
                  <a:lnTo>
                    <a:pt x="1134" y="538"/>
                  </a:lnTo>
                  <a:lnTo>
                    <a:pt x="1089" y="537"/>
                  </a:lnTo>
                  <a:lnTo>
                    <a:pt x="1043" y="535"/>
                  </a:lnTo>
                  <a:lnTo>
                    <a:pt x="994" y="532"/>
                  </a:lnTo>
                  <a:lnTo>
                    <a:pt x="946" y="528"/>
                  </a:lnTo>
                  <a:lnTo>
                    <a:pt x="935" y="551"/>
                  </a:lnTo>
                  <a:lnTo>
                    <a:pt x="923" y="578"/>
                  </a:lnTo>
                  <a:lnTo>
                    <a:pt x="910" y="608"/>
                  </a:lnTo>
                  <a:lnTo>
                    <a:pt x="898" y="639"/>
                  </a:lnTo>
                  <a:lnTo>
                    <a:pt x="884" y="674"/>
                  </a:lnTo>
                  <a:lnTo>
                    <a:pt x="871" y="711"/>
                  </a:lnTo>
                  <a:lnTo>
                    <a:pt x="859" y="750"/>
                  </a:lnTo>
                  <a:lnTo>
                    <a:pt x="846" y="789"/>
                  </a:lnTo>
                  <a:lnTo>
                    <a:pt x="834" y="830"/>
                  </a:lnTo>
                  <a:lnTo>
                    <a:pt x="824" y="870"/>
                  </a:lnTo>
                  <a:lnTo>
                    <a:pt x="814" y="912"/>
                  </a:lnTo>
                  <a:lnTo>
                    <a:pt x="805" y="952"/>
                  </a:lnTo>
                  <a:lnTo>
                    <a:pt x="798" y="992"/>
                  </a:lnTo>
                  <a:lnTo>
                    <a:pt x="793" y="1030"/>
                  </a:lnTo>
                  <a:lnTo>
                    <a:pt x="791" y="1048"/>
                  </a:lnTo>
                  <a:lnTo>
                    <a:pt x="790" y="1067"/>
                  </a:lnTo>
                  <a:lnTo>
                    <a:pt x="789" y="1084"/>
                  </a:lnTo>
                  <a:lnTo>
                    <a:pt x="789" y="1101"/>
                  </a:lnTo>
                  <a:lnTo>
                    <a:pt x="758" y="1149"/>
                  </a:lnTo>
                  <a:lnTo>
                    <a:pt x="729" y="1197"/>
                  </a:lnTo>
                  <a:lnTo>
                    <a:pt x="702" y="1245"/>
                  </a:lnTo>
                  <a:lnTo>
                    <a:pt x="675" y="1294"/>
                  </a:lnTo>
                  <a:lnTo>
                    <a:pt x="650" y="1343"/>
                  </a:lnTo>
                  <a:lnTo>
                    <a:pt x="626" y="1392"/>
                  </a:lnTo>
                  <a:lnTo>
                    <a:pt x="603" y="1442"/>
                  </a:lnTo>
                  <a:lnTo>
                    <a:pt x="582" y="1494"/>
                  </a:lnTo>
                  <a:lnTo>
                    <a:pt x="561" y="1545"/>
                  </a:lnTo>
                  <a:lnTo>
                    <a:pt x="543" y="1597"/>
                  </a:lnTo>
                  <a:lnTo>
                    <a:pt x="525" y="1651"/>
                  </a:lnTo>
                  <a:lnTo>
                    <a:pt x="510" y="1704"/>
                  </a:lnTo>
                  <a:lnTo>
                    <a:pt x="495" y="1759"/>
                  </a:lnTo>
                  <a:lnTo>
                    <a:pt x="483" y="1814"/>
                  </a:lnTo>
                  <a:lnTo>
                    <a:pt x="472" y="1872"/>
                  </a:lnTo>
                  <a:lnTo>
                    <a:pt x="463" y="1929"/>
                  </a:lnTo>
                  <a:lnTo>
                    <a:pt x="455" y="1988"/>
                  </a:lnTo>
                  <a:lnTo>
                    <a:pt x="449" y="2047"/>
                  </a:lnTo>
                  <a:lnTo>
                    <a:pt x="445" y="2109"/>
                  </a:lnTo>
                  <a:lnTo>
                    <a:pt x="443" y="2172"/>
                  </a:lnTo>
                  <a:lnTo>
                    <a:pt x="443" y="2235"/>
                  </a:lnTo>
                  <a:lnTo>
                    <a:pt x="444" y="2300"/>
                  </a:lnTo>
                  <a:lnTo>
                    <a:pt x="448" y="2366"/>
                  </a:lnTo>
                  <a:lnTo>
                    <a:pt x="453" y="2433"/>
                  </a:lnTo>
                  <a:lnTo>
                    <a:pt x="461" y="2503"/>
                  </a:lnTo>
                  <a:lnTo>
                    <a:pt x="471" y="2574"/>
                  </a:lnTo>
                  <a:lnTo>
                    <a:pt x="483" y="2647"/>
                  </a:lnTo>
                  <a:lnTo>
                    <a:pt x="496" y="2721"/>
                  </a:lnTo>
                  <a:lnTo>
                    <a:pt x="513" y="2797"/>
                  </a:lnTo>
                  <a:lnTo>
                    <a:pt x="531" y="2874"/>
                  </a:lnTo>
                  <a:lnTo>
                    <a:pt x="552" y="2953"/>
                  </a:lnTo>
                  <a:lnTo>
                    <a:pt x="575" y="3034"/>
                  </a:lnTo>
                  <a:lnTo>
                    <a:pt x="530" y="3085"/>
                  </a:lnTo>
                  <a:lnTo>
                    <a:pt x="487" y="3140"/>
                  </a:lnTo>
                  <a:lnTo>
                    <a:pt x="446" y="3197"/>
                  </a:lnTo>
                  <a:lnTo>
                    <a:pt x="406" y="3258"/>
                  </a:lnTo>
                  <a:lnTo>
                    <a:pt x="368" y="3321"/>
                  </a:lnTo>
                  <a:lnTo>
                    <a:pt x="331" y="3385"/>
                  </a:lnTo>
                  <a:lnTo>
                    <a:pt x="296" y="3453"/>
                  </a:lnTo>
                  <a:lnTo>
                    <a:pt x="262" y="3522"/>
                  </a:lnTo>
                  <a:lnTo>
                    <a:pt x="232" y="3594"/>
                  </a:lnTo>
                  <a:lnTo>
                    <a:pt x="202" y="3667"/>
                  </a:lnTo>
                  <a:lnTo>
                    <a:pt x="174" y="3741"/>
                  </a:lnTo>
                  <a:lnTo>
                    <a:pt x="147" y="3817"/>
                  </a:lnTo>
                  <a:lnTo>
                    <a:pt x="124" y="3894"/>
                  </a:lnTo>
                  <a:lnTo>
                    <a:pt x="102" y="3972"/>
                  </a:lnTo>
                  <a:lnTo>
                    <a:pt x="82" y="4050"/>
                  </a:lnTo>
                  <a:lnTo>
                    <a:pt x="64" y="4129"/>
                  </a:lnTo>
                  <a:lnTo>
                    <a:pt x="48" y="4209"/>
                  </a:lnTo>
                  <a:lnTo>
                    <a:pt x="34" y="4288"/>
                  </a:lnTo>
                  <a:lnTo>
                    <a:pt x="23" y="4368"/>
                  </a:lnTo>
                  <a:lnTo>
                    <a:pt x="14" y="4447"/>
                  </a:lnTo>
                  <a:lnTo>
                    <a:pt x="7" y="4526"/>
                  </a:lnTo>
                  <a:lnTo>
                    <a:pt x="3" y="4604"/>
                  </a:lnTo>
                  <a:lnTo>
                    <a:pt x="0" y="4682"/>
                  </a:lnTo>
                  <a:lnTo>
                    <a:pt x="1" y="4759"/>
                  </a:lnTo>
                  <a:lnTo>
                    <a:pt x="3" y="4834"/>
                  </a:lnTo>
                  <a:lnTo>
                    <a:pt x="8" y="4909"/>
                  </a:lnTo>
                  <a:lnTo>
                    <a:pt x="15" y="4981"/>
                  </a:lnTo>
                  <a:lnTo>
                    <a:pt x="25" y="5053"/>
                  </a:lnTo>
                  <a:lnTo>
                    <a:pt x="38" y="5122"/>
                  </a:lnTo>
                  <a:lnTo>
                    <a:pt x="53" y="5189"/>
                  </a:lnTo>
                  <a:lnTo>
                    <a:pt x="71" y="5254"/>
                  </a:lnTo>
                  <a:lnTo>
                    <a:pt x="92" y="5316"/>
                  </a:lnTo>
                  <a:lnTo>
                    <a:pt x="67" y="5359"/>
                  </a:lnTo>
                  <a:lnTo>
                    <a:pt x="49" y="5406"/>
                  </a:lnTo>
                  <a:lnTo>
                    <a:pt x="38" y="5457"/>
                  </a:lnTo>
                  <a:lnTo>
                    <a:pt x="31" y="5510"/>
                  </a:lnTo>
                  <a:lnTo>
                    <a:pt x="32" y="5566"/>
                  </a:lnTo>
                  <a:lnTo>
                    <a:pt x="39" y="5625"/>
                  </a:lnTo>
                  <a:lnTo>
                    <a:pt x="50" y="5687"/>
                  </a:lnTo>
                  <a:lnTo>
                    <a:pt x="66" y="5749"/>
                  </a:lnTo>
                  <a:lnTo>
                    <a:pt x="87" y="5814"/>
                  </a:lnTo>
                  <a:lnTo>
                    <a:pt x="112" y="5880"/>
                  </a:lnTo>
                  <a:lnTo>
                    <a:pt x="141" y="5946"/>
                  </a:lnTo>
                  <a:lnTo>
                    <a:pt x="174" y="6014"/>
                  </a:lnTo>
                  <a:lnTo>
                    <a:pt x="211" y="6082"/>
                  </a:lnTo>
                  <a:lnTo>
                    <a:pt x="250" y="6150"/>
                  </a:lnTo>
                  <a:lnTo>
                    <a:pt x="293" y="6217"/>
                  </a:lnTo>
                  <a:lnTo>
                    <a:pt x="338" y="6284"/>
                  </a:lnTo>
                  <a:lnTo>
                    <a:pt x="384" y="6350"/>
                  </a:lnTo>
                  <a:lnTo>
                    <a:pt x="434" y="6416"/>
                  </a:lnTo>
                  <a:lnTo>
                    <a:pt x="484" y="6478"/>
                  </a:lnTo>
                  <a:lnTo>
                    <a:pt x="536" y="6540"/>
                  </a:lnTo>
                  <a:lnTo>
                    <a:pt x="590" y="6599"/>
                  </a:lnTo>
                  <a:lnTo>
                    <a:pt x="643" y="6657"/>
                  </a:lnTo>
                  <a:lnTo>
                    <a:pt x="697" y="6711"/>
                  </a:lnTo>
                  <a:lnTo>
                    <a:pt x="751" y="6763"/>
                  </a:lnTo>
                  <a:lnTo>
                    <a:pt x="804" y="6810"/>
                  </a:lnTo>
                  <a:lnTo>
                    <a:pt x="858" y="6854"/>
                  </a:lnTo>
                  <a:lnTo>
                    <a:pt x="910" y="6894"/>
                  </a:lnTo>
                  <a:lnTo>
                    <a:pt x="961" y="6930"/>
                  </a:lnTo>
                  <a:lnTo>
                    <a:pt x="1011" y="6962"/>
                  </a:lnTo>
                  <a:lnTo>
                    <a:pt x="1059" y="6988"/>
                  </a:lnTo>
                  <a:lnTo>
                    <a:pt x="1105" y="7009"/>
                  </a:lnTo>
                  <a:lnTo>
                    <a:pt x="1148" y="7025"/>
                  </a:lnTo>
                  <a:lnTo>
                    <a:pt x="1152" y="7111"/>
                  </a:lnTo>
                  <a:lnTo>
                    <a:pt x="1164" y="7192"/>
                  </a:lnTo>
                  <a:lnTo>
                    <a:pt x="1182" y="7269"/>
                  </a:lnTo>
                  <a:lnTo>
                    <a:pt x="1208" y="7342"/>
                  </a:lnTo>
                  <a:lnTo>
                    <a:pt x="1240" y="7410"/>
                  </a:lnTo>
                  <a:lnTo>
                    <a:pt x="1278" y="7473"/>
                  </a:lnTo>
                  <a:lnTo>
                    <a:pt x="1321" y="7533"/>
                  </a:lnTo>
                  <a:lnTo>
                    <a:pt x="1369" y="7588"/>
                  </a:lnTo>
                  <a:lnTo>
                    <a:pt x="1422" y="7641"/>
                  </a:lnTo>
                  <a:lnTo>
                    <a:pt x="1479" y="7689"/>
                  </a:lnTo>
                  <a:lnTo>
                    <a:pt x="1539" y="7733"/>
                  </a:lnTo>
                  <a:lnTo>
                    <a:pt x="1603" y="7774"/>
                  </a:lnTo>
                  <a:lnTo>
                    <a:pt x="1669" y="7811"/>
                  </a:lnTo>
                  <a:lnTo>
                    <a:pt x="1738" y="7845"/>
                  </a:lnTo>
                  <a:lnTo>
                    <a:pt x="1808" y="7876"/>
                  </a:lnTo>
                  <a:lnTo>
                    <a:pt x="1880" y="7904"/>
                  </a:lnTo>
                  <a:lnTo>
                    <a:pt x="1953" y="7929"/>
                  </a:lnTo>
                  <a:lnTo>
                    <a:pt x="2026" y="7951"/>
                  </a:lnTo>
                  <a:lnTo>
                    <a:pt x="2100" y="7970"/>
                  </a:lnTo>
                  <a:lnTo>
                    <a:pt x="2173" y="7987"/>
                  </a:lnTo>
                  <a:lnTo>
                    <a:pt x="2245" y="8001"/>
                  </a:lnTo>
                  <a:lnTo>
                    <a:pt x="2315" y="8013"/>
                  </a:lnTo>
                  <a:lnTo>
                    <a:pt x="2384" y="8023"/>
                  </a:lnTo>
                  <a:lnTo>
                    <a:pt x="2452" y="8030"/>
                  </a:lnTo>
                  <a:lnTo>
                    <a:pt x="2516" y="8035"/>
                  </a:lnTo>
                  <a:lnTo>
                    <a:pt x="2577" y="8038"/>
                  </a:lnTo>
                  <a:lnTo>
                    <a:pt x="2635" y="8040"/>
                  </a:lnTo>
                  <a:lnTo>
                    <a:pt x="2689" y="8040"/>
                  </a:lnTo>
                  <a:lnTo>
                    <a:pt x="2738" y="8038"/>
                  </a:lnTo>
                  <a:lnTo>
                    <a:pt x="2784" y="8035"/>
                  </a:lnTo>
                  <a:lnTo>
                    <a:pt x="2823" y="8031"/>
                  </a:lnTo>
                  <a:lnTo>
                    <a:pt x="2856" y="8025"/>
                  </a:lnTo>
                  <a:lnTo>
                    <a:pt x="2929" y="8058"/>
                  </a:lnTo>
                  <a:lnTo>
                    <a:pt x="3000" y="8083"/>
                  </a:lnTo>
                  <a:lnTo>
                    <a:pt x="3069" y="8101"/>
                  </a:lnTo>
                  <a:lnTo>
                    <a:pt x="3136" y="8112"/>
                  </a:lnTo>
                  <a:lnTo>
                    <a:pt x="3198" y="8116"/>
                  </a:lnTo>
                  <a:lnTo>
                    <a:pt x="3260" y="8115"/>
                  </a:lnTo>
                  <a:lnTo>
                    <a:pt x="3318" y="8107"/>
                  </a:lnTo>
                  <a:lnTo>
                    <a:pt x="3375" y="8094"/>
                  </a:lnTo>
                  <a:lnTo>
                    <a:pt x="3428" y="8076"/>
                  </a:lnTo>
                  <a:lnTo>
                    <a:pt x="3480" y="8053"/>
                  </a:lnTo>
                  <a:lnTo>
                    <a:pt x="3528" y="8026"/>
                  </a:lnTo>
                  <a:lnTo>
                    <a:pt x="3574" y="7994"/>
                  </a:lnTo>
                  <a:lnTo>
                    <a:pt x="3618" y="7959"/>
                  </a:lnTo>
                  <a:lnTo>
                    <a:pt x="3659" y="7920"/>
                  </a:lnTo>
                  <a:lnTo>
                    <a:pt x="3698" y="7879"/>
                  </a:lnTo>
                  <a:lnTo>
                    <a:pt x="3735" y="7835"/>
                  </a:lnTo>
                  <a:lnTo>
                    <a:pt x="3769" y="7790"/>
                  </a:lnTo>
                  <a:lnTo>
                    <a:pt x="3801" y="7741"/>
                  </a:lnTo>
                  <a:lnTo>
                    <a:pt x="3830" y="7692"/>
                  </a:lnTo>
                  <a:lnTo>
                    <a:pt x="3857" y="7642"/>
                  </a:lnTo>
                  <a:lnTo>
                    <a:pt x="3881" y="7590"/>
                  </a:lnTo>
                  <a:lnTo>
                    <a:pt x="3904" y="7538"/>
                  </a:lnTo>
                  <a:lnTo>
                    <a:pt x="3923" y="7487"/>
                  </a:lnTo>
                  <a:lnTo>
                    <a:pt x="3939" y="7435"/>
                  </a:lnTo>
                  <a:lnTo>
                    <a:pt x="3955" y="7385"/>
                  </a:lnTo>
                  <a:lnTo>
                    <a:pt x="3967" y="7335"/>
                  </a:lnTo>
                  <a:lnTo>
                    <a:pt x="3976" y="7287"/>
                  </a:lnTo>
                  <a:lnTo>
                    <a:pt x="3985" y="7240"/>
                  </a:lnTo>
                  <a:lnTo>
                    <a:pt x="3990" y="7197"/>
                  </a:lnTo>
                  <a:lnTo>
                    <a:pt x="3993" y="7155"/>
                  </a:lnTo>
                  <a:lnTo>
                    <a:pt x="3993" y="7116"/>
                  </a:lnTo>
                  <a:lnTo>
                    <a:pt x="3991" y="7081"/>
                  </a:lnTo>
                  <a:lnTo>
                    <a:pt x="4029" y="7036"/>
                  </a:lnTo>
                  <a:lnTo>
                    <a:pt x="4065" y="6990"/>
                  </a:lnTo>
                  <a:lnTo>
                    <a:pt x="4097" y="6942"/>
                  </a:lnTo>
                  <a:lnTo>
                    <a:pt x="4126" y="6894"/>
                  </a:lnTo>
                  <a:lnTo>
                    <a:pt x="4152" y="6846"/>
                  </a:lnTo>
                  <a:lnTo>
                    <a:pt x="4176" y="6796"/>
                  </a:lnTo>
                  <a:lnTo>
                    <a:pt x="4195" y="6746"/>
                  </a:lnTo>
                  <a:lnTo>
                    <a:pt x="4213" y="6697"/>
                  </a:lnTo>
                  <a:lnTo>
                    <a:pt x="4227" y="6648"/>
                  </a:lnTo>
                  <a:lnTo>
                    <a:pt x="4238" y="6598"/>
                  </a:lnTo>
                  <a:lnTo>
                    <a:pt x="4247" y="6549"/>
                  </a:lnTo>
                  <a:lnTo>
                    <a:pt x="4254" y="6501"/>
                  </a:lnTo>
                  <a:lnTo>
                    <a:pt x="4257" y="6454"/>
                  </a:lnTo>
                  <a:lnTo>
                    <a:pt x="4257" y="6407"/>
                  </a:lnTo>
                  <a:lnTo>
                    <a:pt x="4255" y="6363"/>
                  </a:lnTo>
                  <a:lnTo>
                    <a:pt x="4250" y="6319"/>
                  </a:lnTo>
                  <a:lnTo>
                    <a:pt x="4241" y="6277"/>
                  </a:lnTo>
                  <a:lnTo>
                    <a:pt x="4231" y="6238"/>
                  </a:lnTo>
                  <a:lnTo>
                    <a:pt x="4219" y="6200"/>
                  </a:lnTo>
                  <a:lnTo>
                    <a:pt x="4203" y="6164"/>
                  </a:lnTo>
                  <a:lnTo>
                    <a:pt x="4186" y="6130"/>
                  </a:lnTo>
                  <a:lnTo>
                    <a:pt x="4165" y="6099"/>
                  </a:lnTo>
                  <a:lnTo>
                    <a:pt x="4143" y="6072"/>
                  </a:lnTo>
                  <a:lnTo>
                    <a:pt x="4117" y="6047"/>
                  </a:lnTo>
                  <a:lnTo>
                    <a:pt x="4089" y="6025"/>
                  </a:lnTo>
                  <a:lnTo>
                    <a:pt x="4060" y="6007"/>
                  </a:lnTo>
                  <a:lnTo>
                    <a:pt x="4028" y="5993"/>
                  </a:lnTo>
                  <a:lnTo>
                    <a:pt x="3993" y="5981"/>
                  </a:lnTo>
                  <a:lnTo>
                    <a:pt x="3957" y="5974"/>
                  </a:lnTo>
                  <a:lnTo>
                    <a:pt x="3918" y="5972"/>
                  </a:lnTo>
                  <a:lnTo>
                    <a:pt x="3877" y="5973"/>
                  </a:lnTo>
                  <a:lnTo>
                    <a:pt x="3834" y="5979"/>
                  </a:lnTo>
                  <a:lnTo>
                    <a:pt x="3835" y="5945"/>
                  </a:lnTo>
                  <a:lnTo>
                    <a:pt x="3832" y="5911"/>
                  </a:lnTo>
                  <a:lnTo>
                    <a:pt x="3826" y="5878"/>
                  </a:lnTo>
                  <a:lnTo>
                    <a:pt x="3815" y="5846"/>
                  </a:lnTo>
                  <a:lnTo>
                    <a:pt x="3802" y="5814"/>
                  </a:lnTo>
                  <a:lnTo>
                    <a:pt x="3787" y="5783"/>
                  </a:lnTo>
                  <a:lnTo>
                    <a:pt x="3767" y="5753"/>
                  </a:lnTo>
                  <a:lnTo>
                    <a:pt x="3745" y="5725"/>
                  </a:lnTo>
                  <a:lnTo>
                    <a:pt x="3721" y="5697"/>
                  </a:lnTo>
                  <a:lnTo>
                    <a:pt x="3694" y="5670"/>
                  </a:lnTo>
                  <a:lnTo>
                    <a:pt x="3665" y="5644"/>
                  </a:lnTo>
                  <a:lnTo>
                    <a:pt x="3635" y="5620"/>
                  </a:lnTo>
                  <a:lnTo>
                    <a:pt x="3603" y="5597"/>
                  </a:lnTo>
                  <a:lnTo>
                    <a:pt x="3569" y="5575"/>
                  </a:lnTo>
                  <a:lnTo>
                    <a:pt x="3534" y="5554"/>
                  </a:lnTo>
                  <a:lnTo>
                    <a:pt x="3498" y="5536"/>
                  </a:lnTo>
                  <a:lnTo>
                    <a:pt x="3461" y="5518"/>
                  </a:lnTo>
                  <a:lnTo>
                    <a:pt x="3423" y="5502"/>
                  </a:lnTo>
                  <a:lnTo>
                    <a:pt x="3385" y="5487"/>
                  </a:lnTo>
                  <a:lnTo>
                    <a:pt x="3346" y="5474"/>
                  </a:lnTo>
                  <a:lnTo>
                    <a:pt x="3308" y="5463"/>
                  </a:lnTo>
                  <a:lnTo>
                    <a:pt x="3269" y="5452"/>
                  </a:lnTo>
                  <a:lnTo>
                    <a:pt x="3231" y="5445"/>
                  </a:lnTo>
                  <a:lnTo>
                    <a:pt x="3193" y="5439"/>
                  </a:lnTo>
                  <a:lnTo>
                    <a:pt x="3156" y="5435"/>
                  </a:lnTo>
                  <a:lnTo>
                    <a:pt x="3120" y="5432"/>
                  </a:lnTo>
                  <a:lnTo>
                    <a:pt x="3085" y="5432"/>
                  </a:lnTo>
                  <a:lnTo>
                    <a:pt x="3053" y="5434"/>
                  </a:lnTo>
                  <a:lnTo>
                    <a:pt x="3020" y="5438"/>
                  </a:lnTo>
                  <a:lnTo>
                    <a:pt x="2990" y="5443"/>
                  </a:lnTo>
                  <a:lnTo>
                    <a:pt x="2961" y="5451"/>
                  </a:lnTo>
                  <a:lnTo>
                    <a:pt x="2934" y="5463"/>
                  </a:lnTo>
                  <a:lnTo>
                    <a:pt x="2938" y="5429"/>
                  </a:lnTo>
                  <a:lnTo>
                    <a:pt x="2939" y="5396"/>
                  </a:lnTo>
                  <a:lnTo>
                    <a:pt x="2940" y="5363"/>
                  </a:lnTo>
                  <a:lnTo>
                    <a:pt x="2939" y="5331"/>
                  </a:lnTo>
                  <a:lnTo>
                    <a:pt x="2938" y="5300"/>
                  </a:lnTo>
                  <a:lnTo>
                    <a:pt x="2934" y="5270"/>
                  </a:lnTo>
                  <a:lnTo>
                    <a:pt x="2931" y="5239"/>
                  </a:lnTo>
                  <a:lnTo>
                    <a:pt x="2927" y="5209"/>
                  </a:lnTo>
                  <a:lnTo>
                    <a:pt x="2921" y="5179"/>
                  </a:lnTo>
                  <a:lnTo>
                    <a:pt x="2915" y="5151"/>
                  </a:lnTo>
                  <a:lnTo>
                    <a:pt x="2908" y="5122"/>
                  </a:lnTo>
                  <a:lnTo>
                    <a:pt x="2900" y="5094"/>
                  </a:lnTo>
                  <a:lnTo>
                    <a:pt x="2890" y="5066"/>
                  </a:lnTo>
                  <a:lnTo>
                    <a:pt x="2880" y="5039"/>
                  </a:lnTo>
                  <a:lnTo>
                    <a:pt x="2869" y="5012"/>
                  </a:lnTo>
                  <a:lnTo>
                    <a:pt x="2857" y="4986"/>
                  </a:lnTo>
                  <a:lnTo>
                    <a:pt x="2844" y="4961"/>
                  </a:lnTo>
                  <a:lnTo>
                    <a:pt x="2831" y="4935"/>
                  </a:lnTo>
                  <a:lnTo>
                    <a:pt x="2816" y="4910"/>
                  </a:lnTo>
                  <a:lnTo>
                    <a:pt x="2801" y="4886"/>
                  </a:lnTo>
                  <a:lnTo>
                    <a:pt x="2785" y="4861"/>
                  </a:lnTo>
                  <a:lnTo>
                    <a:pt x="2767" y="4837"/>
                  </a:lnTo>
                  <a:lnTo>
                    <a:pt x="2750" y="4814"/>
                  </a:lnTo>
                  <a:lnTo>
                    <a:pt x="2731" y="4790"/>
                  </a:lnTo>
                  <a:lnTo>
                    <a:pt x="2711" y="4767"/>
                  </a:lnTo>
                  <a:lnTo>
                    <a:pt x="2691" y="4746"/>
                  </a:lnTo>
                  <a:lnTo>
                    <a:pt x="2670" y="4723"/>
                  </a:lnTo>
                  <a:lnTo>
                    <a:pt x="2648" y="4702"/>
                  </a:lnTo>
                  <a:lnTo>
                    <a:pt x="2625" y="4681"/>
                  </a:lnTo>
                  <a:lnTo>
                    <a:pt x="2602" y="4660"/>
                  </a:lnTo>
                  <a:lnTo>
                    <a:pt x="2577" y="4639"/>
                  </a:lnTo>
                  <a:lnTo>
                    <a:pt x="2553" y="4620"/>
                  </a:lnTo>
                  <a:lnTo>
                    <a:pt x="2567" y="4586"/>
                  </a:lnTo>
                  <a:lnTo>
                    <a:pt x="2580" y="4553"/>
                  </a:lnTo>
                  <a:lnTo>
                    <a:pt x="2593" y="4520"/>
                  </a:lnTo>
                  <a:lnTo>
                    <a:pt x="2604" y="4488"/>
                  </a:lnTo>
                  <a:lnTo>
                    <a:pt x="2615" y="4456"/>
                  </a:lnTo>
                  <a:lnTo>
                    <a:pt x="2624" y="4424"/>
                  </a:lnTo>
                  <a:lnTo>
                    <a:pt x="2634" y="4394"/>
                  </a:lnTo>
                  <a:lnTo>
                    <a:pt x="2641" y="4363"/>
                  </a:lnTo>
                  <a:lnTo>
                    <a:pt x="2648" y="4332"/>
                  </a:lnTo>
                  <a:lnTo>
                    <a:pt x="2654" y="4302"/>
                  </a:lnTo>
                  <a:lnTo>
                    <a:pt x="2659" y="4273"/>
                  </a:lnTo>
                  <a:lnTo>
                    <a:pt x="2663" y="4243"/>
                  </a:lnTo>
                  <a:lnTo>
                    <a:pt x="2667" y="4213"/>
                  </a:lnTo>
                  <a:lnTo>
                    <a:pt x="2669" y="4184"/>
                  </a:lnTo>
                  <a:lnTo>
                    <a:pt x="2671" y="4155"/>
                  </a:lnTo>
                  <a:lnTo>
                    <a:pt x="2671" y="4126"/>
                  </a:lnTo>
                  <a:lnTo>
                    <a:pt x="2671" y="4098"/>
                  </a:lnTo>
                  <a:lnTo>
                    <a:pt x="2669" y="4069"/>
                  </a:lnTo>
                  <a:lnTo>
                    <a:pt x="2667" y="4040"/>
                  </a:lnTo>
                  <a:lnTo>
                    <a:pt x="2663" y="4013"/>
                  </a:lnTo>
                  <a:lnTo>
                    <a:pt x="2659" y="3984"/>
                  </a:lnTo>
                  <a:lnTo>
                    <a:pt x="2654" y="3956"/>
                  </a:lnTo>
                  <a:lnTo>
                    <a:pt x="2648" y="3929"/>
                  </a:lnTo>
                  <a:lnTo>
                    <a:pt x="2641" y="3900"/>
                  </a:lnTo>
                  <a:lnTo>
                    <a:pt x="2634" y="3872"/>
                  </a:lnTo>
                  <a:lnTo>
                    <a:pt x="2624" y="3844"/>
                  </a:lnTo>
                  <a:lnTo>
                    <a:pt x="2615" y="3817"/>
                  </a:lnTo>
                  <a:lnTo>
                    <a:pt x="2604" y="3788"/>
                  </a:lnTo>
                  <a:lnTo>
                    <a:pt x="2593" y="3760"/>
                  </a:lnTo>
                  <a:lnTo>
                    <a:pt x="2580" y="3732"/>
                  </a:lnTo>
                  <a:lnTo>
                    <a:pt x="2567" y="3704"/>
                  </a:lnTo>
                  <a:lnTo>
                    <a:pt x="2553" y="3675"/>
                  </a:lnTo>
                  <a:lnTo>
                    <a:pt x="2573" y="3651"/>
                  </a:lnTo>
                  <a:lnTo>
                    <a:pt x="2595" y="3626"/>
                  </a:lnTo>
                  <a:lnTo>
                    <a:pt x="2614" y="3598"/>
                  </a:lnTo>
                  <a:lnTo>
                    <a:pt x="2635" y="3568"/>
                  </a:lnTo>
                  <a:lnTo>
                    <a:pt x="2654" y="3538"/>
                  </a:lnTo>
                  <a:lnTo>
                    <a:pt x="2673" y="3505"/>
                  </a:lnTo>
                  <a:lnTo>
                    <a:pt x="2691" y="3473"/>
                  </a:lnTo>
                  <a:lnTo>
                    <a:pt x="2710" y="3439"/>
                  </a:lnTo>
                  <a:lnTo>
                    <a:pt x="2727" y="3404"/>
                  </a:lnTo>
                  <a:lnTo>
                    <a:pt x="2744" y="3367"/>
                  </a:lnTo>
                  <a:lnTo>
                    <a:pt x="2760" y="3330"/>
                  </a:lnTo>
                  <a:lnTo>
                    <a:pt x="2775" y="3293"/>
                  </a:lnTo>
                  <a:lnTo>
                    <a:pt x="2790" y="3255"/>
                  </a:lnTo>
                  <a:lnTo>
                    <a:pt x="2804" y="3216"/>
                  </a:lnTo>
                  <a:lnTo>
                    <a:pt x="2817" y="3178"/>
                  </a:lnTo>
                  <a:lnTo>
                    <a:pt x="2830" y="3139"/>
                  </a:lnTo>
                  <a:lnTo>
                    <a:pt x="2841" y="3100"/>
                  </a:lnTo>
                  <a:lnTo>
                    <a:pt x="2851" y="3061"/>
                  </a:lnTo>
                  <a:lnTo>
                    <a:pt x="2861" y="3022"/>
                  </a:lnTo>
                  <a:lnTo>
                    <a:pt x="2869" y="2984"/>
                  </a:lnTo>
                  <a:lnTo>
                    <a:pt x="2877" y="2945"/>
                  </a:lnTo>
                  <a:lnTo>
                    <a:pt x="2883" y="2908"/>
                  </a:lnTo>
                  <a:lnTo>
                    <a:pt x="2888" y="2871"/>
                  </a:lnTo>
                  <a:lnTo>
                    <a:pt x="2892" y="2835"/>
                  </a:lnTo>
                  <a:lnTo>
                    <a:pt x="2895" y="2799"/>
                  </a:lnTo>
                  <a:lnTo>
                    <a:pt x="2896" y="2765"/>
                  </a:lnTo>
                  <a:lnTo>
                    <a:pt x="2898" y="2731"/>
                  </a:lnTo>
                  <a:lnTo>
                    <a:pt x="2896" y="2699"/>
                  </a:lnTo>
                  <a:lnTo>
                    <a:pt x="2893" y="2669"/>
                  </a:lnTo>
                  <a:lnTo>
                    <a:pt x="2890" y="2639"/>
                  </a:lnTo>
                  <a:lnTo>
                    <a:pt x="2885" y="2611"/>
                  </a:lnTo>
                  <a:lnTo>
                    <a:pt x="2878" y="2585"/>
                  </a:lnTo>
                  <a:lnTo>
                    <a:pt x="2892" y="2559"/>
                  </a:lnTo>
                  <a:lnTo>
                    <a:pt x="2907" y="2531"/>
                  </a:lnTo>
                  <a:lnTo>
                    <a:pt x="2919" y="2504"/>
                  </a:lnTo>
                  <a:lnTo>
                    <a:pt x="2930" y="2475"/>
                  </a:lnTo>
                  <a:lnTo>
                    <a:pt x="2942" y="2447"/>
                  </a:lnTo>
                  <a:lnTo>
                    <a:pt x="2952" y="2418"/>
                  </a:lnTo>
                  <a:lnTo>
                    <a:pt x="2962" y="2389"/>
                  </a:lnTo>
                  <a:lnTo>
                    <a:pt x="2970" y="2359"/>
                  </a:lnTo>
                  <a:lnTo>
                    <a:pt x="2979" y="2329"/>
                  </a:lnTo>
                  <a:lnTo>
                    <a:pt x="2987" y="2298"/>
                  </a:lnTo>
                  <a:lnTo>
                    <a:pt x="2993" y="2267"/>
                  </a:lnTo>
                  <a:lnTo>
                    <a:pt x="3000" y="2236"/>
                  </a:lnTo>
                  <a:lnTo>
                    <a:pt x="3005" y="2204"/>
                  </a:lnTo>
                  <a:lnTo>
                    <a:pt x="3010" y="2174"/>
                  </a:lnTo>
                  <a:lnTo>
                    <a:pt x="3015" y="2141"/>
                  </a:lnTo>
                  <a:lnTo>
                    <a:pt x="3019" y="2109"/>
                  </a:lnTo>
                  <a:lnTo>
                    <a:pt x="3025" y="2043"/>
                  </a:lnTo>
                  <a:lnTo>
                    <a:pt x="3030" y="1977"/>
                  </a:lnTo>
                  <a:lnTo>
                    <a:pt x="3032" y="1911"/>
                  </a:lnTo>
                  <a:lnTo>
                    <a:pt x="3033" y="1844"/>
                  </a:lnTo>
                  <a:lnTo>
                    <a:pt x="3033" y="1776"/>
                  </a:lnTo>
                  <a:lnTo>
                    <a:pt x="3031" y="1708"/>
                  </a:lnTo>
                  <a:lnTo>
                    <a:pt x="3028" y="1641"/>
                  </a:lnTo>
                  <a:lnTo>
                    <a:pt x="3025" y="1574"/>
                  </a:lnTo>
                  <a:lnTo>
                    <a:pt x="3039" y="1552"/>
                  </a:lnTo>
                  <a:lnTo>
                    <a:pt x="3054" y="1531"/>
                  </a:lnTo>
                  <a:lnTo>
                    <a:pt x="3068" y="1507"/>
                  </a:lnTo>
                  <a:lnTo>
                    <a:pt x="3081" y="1482"/>
                  </a:lnTo>
                  <a:lnTo>
                    <a:pt x="3095" y="1457"/>
                  </a:lnTo>
                  <a:lnTo>
                    <a:pt x="3108" y="1430"/>
                  </a:lnTo>
                  <a:lnTo>
                    <a:pt x="3120" y="1401"/>
                  </a:lnTo>
                  <a:lnTo>
                    <a:pt x="3133" y="1373"/>
                  </a:lnTo>
                  <a:lnTo>
                    <a:pt x="3145" y="1343"/>
                  </a:lnTo>
                  <a:lnTo>
                    <a:pt x="3157" y="1312"/>
                  </a:lnTo>
                  <a:lnTo>
                    <a:pt x="3169" y="1280"/>
                  </a:lnTo>
                  <a:lnTo>
                    <a:pt x="3179" y="1248"/>
                  </a:lnTo>
                  <a:lnTo>
                    <a:pt x="3189" y="1214"/>
                  </a:lnTo>
                  <a:lnTo>
                    <a:pt x="3199" y="1182"/>
                  </a:lnTo>
                  <a:lnTo>
                    <a:pt x="3210" y="1147"/>
                  </a:lnTo>
                  <a:lnTo>
                    <a:pt x="3219" y="1113"/>
                  </a:lnTo>
                  <a:lnTo>
                    <a:pt x="3227" y="1078"/>
                  </a:lnTo>
                  <a:lnTo>
                    <a:pt x="3235" y="1042"/>
                  </a:lnTo>
                  <a:lnTo>
                    <a:pt x="3243" y="1007"/>
                  </a:lnTo>
                  <a:lnTo>
                    <a:pt x="3251" y="971"/>
                  </a:lnTo>
                  <a:lnTo>
                    <a:pt x="3257" y="935"/>
                  </a:lnTo>
                  <a:lnTo>
                    <a:pt x="3263" y="899"/>
                  </a:lnTo>
                  <a:lnTo>
                    <a:pt x="3269" y="863"/>
                  </a:lnTo>
                  <a:lnTo>
                    <a:pt x="3274" y="827"/>
                  </a:lnTo>
                  <a:lnTo>
                    <a:pt x="3278" y="791"/>
                  </a:lnTo>
                  <a:lnTo>
                    <a:pt x="3282" y="756"/>
                  </a:lnTo>
                  <a:lnTo>
                    <a:pt x="3287" y="721"/>
                  </a:lnTo>
                  <a:lnTo>
                    <a:pt x="3289" y="686"/>
                  </a:lnTo>
                  <a:lnTo>
                    <a:pt x="3292" y="652"/>
                  </a:lnTo>
                  <a:lnTo>
                    <a:pt x="3293" y="617"/>
                  </a:lnTo>
                  <a:lnTo>
                    <a:pt x="3294" y="584"/>
                  </a:lnTo>
                  <a:lnTo>
                    <a:pt x="3294" y="551"/>
                  </a:lnTo>
                  <a:lnTo>
                    <a:pt x="3268" y="541"/>
                  </a:lnTo>
                  <a:lnTo>
                    <a:pt x="3242" y="530"/>
                  </a:lnTo>
                  <a:lnTo>
                    <a:pt x="3216" y="518"/>
                  </a:lnTo>
                  <a:lnTo>
                    <a:pt x="3188" y="505"/>
                  </a:lnTo>
                  <a:lnTo>
                    <a:pt x="3161" y="492"/>
                  </a:lnTo>
                  <a:lnTo>
                    <a:pt x="3133" y="478"/>
                  </a:lnTo>
                  <a:lnTo>
                    <a:pt x="3105" y="463"/>
                  </a:lnTo>
                  <a:lnTo>
                    <a:pt x="3077" y="447"/>
                  </a:lnTo>
                  <a:lnTo>
                    <a:pt x="3020" y="414"/>
                  </a:lnTo>
                  <a:lnTo>
                    <a:pt x="2963" y="380"/>
                  </a:lnTo>
                  <a:lnTo>
                    <a:pt x="2907" y="343"/>
                  </a:lnTo>
                  <a:lnTo>
                    <a:pt x="2851" y="305"/>
                  </a:lnTo>
                  <a:lnTo>
                    <a:pt x="2798" y="266"/>
                  </a:lnTo>
                  <a:lnTo>
                    <a:pt x="2748" y="227"/>
                  </a:lnTo>
                  <a:lnTo>
                    <a:pt x="2723" y="207"/>
                  </a:lnTo>
                  <a:lnTo>
                    <a:pt x="2699" y="187"/>
                  </a:lnTo>
                  <a:lnTo>
                    <a:pt x="2676" y="167"/>
                  </a:lnTo>
                  <a:lnTo>
                    <a:pt x="2654" y="148"/>
                  </a:lnTo>
                  <a:lnTo>
                    <a:pt x="2634" y="128"/>
                  </a:lnTo>
                  <a:lnTo>
                    <a:pt x="2613" y="108"/>
                  </a:lnTo>
                  <a:lnTo>
                    <a:pt x="2595" y="90"/>
                  </a:lnTo>
                  <a:lnTo>
                    <a:pt x="2576" y="72"/>
                  </a:lnTo>
                  <a:lnTo>
                    <a:pt x="2560" y="53"/>
                  </a:lnTo>
                  <a:lnTo>
                    <a:pt x="2545" y="35"/>
                  </a:lnTo>
                  <a:lnTo>
                    <a:pt x="2531" y="17"/>
                  </a:lnTo>
                  <a:lnTo>
                    <a:pt x="2519" y="0"/>
                  </a:lnTo>
                  <a:lnTo>
                    <a:pt x="2479" y="22"/>
                  </a:lnTo>
                  <a:lnTo>
                    <a:pt x="2437" y="48"/>
                  </a:lnTo>
                  <a:lnTo>
                    <a:pt x="2392" y="75"/>
                  </a:lnTo>
                  <a:lnTo>
                    <a:pt x="2349" y="102"/>
                  </a:lnTo>
                  <a:lnTo>
                    <a:pt x="2307" y="131"/>
                  </a:lnTo>
                  <a:lnTo>
                    <a:pt x="2267" y="160"/>
                  </a:lnTo>
                  <a:lnTo>
                    <a:pt x="2250" y="173"/>
                  </a:lnTo>
                  <a:lnTo>
                    <a:pt x="2233" y="188"/>
                  </a:lnTo>
                  <a:lnTo>
                    <a:pt x="2218" y="201"/>
                  </a:lnTo>
                  <a:lnTo>
                    <a:pt x="2205" y="213"/>
                  </a:lnTo>
                  <a:close/>
                </a:path>
              </a:pathLst>
            </a:custGeom>
            <a:solidFill>
              <a:srgbClr val="EE9A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4" name="Freeform 790"/>
            <p:cNvSpPr>
              <a:spLocks/>
            </p:cNvSpPr>
            <p:nvPr/>
          </p:nvSpPr>
          <p:spPr bwMode="auto">
            <a:xfrm>
              <a:off x="4119" y="1819"/>
              <a:ext cx="170" cy="325"/>
            </a:xfrm>
            <a:custGeom>
              <a:avLst/>
              <a:gdLst>
                <a:gd name="T0" fmla="*/ 0 w 4257"/>
                <a:gd name="T1" fmla="*/ 0 h 8116"/>
                <a:gd name="T2" fmla="*/ 0 w 4257"/>
                <a:gd name="T3" fmla="*/ 0 h 8116"/>
                <a:gd name="T4" fmla="*/ 0 w 4257"/>
                <a:gd name="T5" fmla="*/ 0 h 8116"/>
                <a:gd name="T6" fmla="*/ 0 w 4257"/>
                <a:gd name="T7" fmla="*/ 0 h 8116"/>
                <a:gd name="T8" fmla="*/ 0 w 4257"/>
                <a:gd name="T9" fmla="*/ 0 h 8116"/>
                <a:gd name="T10" fmla="*/ 0 w 4257"/>
                <a:gd name="T11" fmla="*/ 0 h 8116"/>
                <a:gd name="T12" fmla="*/ 0 w 4257"/>
                <a:gd name="T13" fmla="*/ 0 h 8116"/>
                <a:gd name="T14" fmla="*/ 0 w 4257"/>
                <a:gd name="T15" fmla="*/ 0 h 8116"/>
                <a:gd name="T16" fmla="*/ 0 w 4257"/>
                <a:gd name="T17" fmla="*/ 0 h 8116"/>
                <a:gd name="T18" fmla="*/ 0 w 4257"/>
                <a:gd name="T19" fmla="*/ 0 h 8116"/>
                <a:gd name="T20" fmla="*/ 0 w 4257"/>
                <a:gd name="T21" fmla="*/ 0 h 8116"/>
                <a:gd name="T22" fmla="*/ 0 w 4257"/>
                <a:gd name="T23" fmla="*/ 0 h 8116"/>
                <a:gd name="T24" fmla="*/ 0 w 4257"/>
                <a:gd name="T25" fmla="*/ 0 h 8116"/>
                <a:gd name="T26" fmla="*/ 0 w 4257"/>
                <a:gd name="T27" fmla="*/ 0 h 8116"/>
                <a:gd name="T28" fmla="*/ 0 w 4257"/>
                <a:gd name="T29" fmla="*/ 0 h 8116"/>
                <a:gd name="T30" fmla="*/ 0 w 4257"/>
                <a:gd name="T31" fmla="*/ 0 h 8116"/>
                <a:gd name="T32" fmla="*/ 0 w 4257"/>
                <a:gd name="T33" fmla="*/ 0 h 8116"/>
                <a:gd name="T34" fmla="*/ 0 w 4257"/>
                <a:gd name="T35" fmla="*/ 0 h 8116"/>
                <a:gd name="T36" fmla="*/ 0 w 4257"/>
                <a:gd name="T37" fmla="*/ 0 h 8116"/>
                <a:gd name="T38" fmla="*/ 0 w 4257"/>
                <a:gd name="T39" fmla="*/ 0 h 8116"/>
                <a:gd name="T40" fmla="*/ 0 w 4257"/>
                <a:gd name="T41" fmla="*/ 0 h 8116"/>
                <a:gd name="T42" fmla="*/ 0 w 4257"/>
                <a:gd name="T43" fmla="*/ 0 h 8116"/>
                <a:gd name="T44" fmla="*/ 0 w 4257"/>
                <a:gd name="T45" fmla="*/ 0 h 8116"/>
                <a:gd name="T46" fmla="*/ 0 w 4257"/>
                <a:gd name="T47" fmla="*/ 0 h 8116"/>
                <a:gd name="T48" fmla="*/ 0 w 4257"/>
                <a:gd name="T49" fmla="*/ 0 h 8116"/>
                <a:gd name="T50" fmla="*/ 0 w 4257"/>
                <a:gd name="T51" fmla="*/ 0 h 8116"/>
                <a:gd name="T52" fmla="*/ 0 w 4257"/>
                <a:gd name="T53" fmla="*/ 0 h 8116"/>
                <a:gd name="T54" fmla="*/ 0 w 4257"/>
                <a:gd name="T55" fmla="*/ 0 h 8116"/>
                <a:gd name="T56" fmla="*/ 0 w 4257"/>
                <a:gd name="T57" fmla="*/ 0 h 8116"/>
                <a:gd name="T58" fmla="*/ 0 w 4257"/>
                <a:gd name="T59" fmla="*/ 0 h 8116"/>
                <a:gd name="T60" fmla="*/ 0 w 4257"/>
                <a:gd name="T61" fmla="*/ 0 h 8116"/>
                <a:gd name="T62" fmla="*/ 0 w 4257"/>
                <a:gd name="T63" fmla="*/ 0 h 8116"/>
                <a:gd name="T64" fmla="*/ 0 w 4257"/>
                <a:gd name="T65" fmla="*/ 0 h 8116"/>
                <a:gd name="T66" fmla="*/ 0 w 4257"/>
                <a:gd name="T67" fmla="*/ 0 h 8116"/>
                <a:gd name="T68" fmla="*/ 0 w 4257"/>
                <a:gd name="T69" fmla="*/ 0 h 8116"/>
                <a:gd name="T70" fmla="*/ 0 w 4257"/>
                <a:gd name="T71" fmla="*/ 0 h 8116"/>
                <a:gd name="T72" fmla="*/ 0 w 4257"/>
                <a:gd name="T73" fmla="*/ 0 h 8116"/>
                <a:gd name="T74" fmla="*/ 0 w 4257"/>
                <a:gd name="T75" fmla="*/ 0 h 8116"/>
                <a:gd name="T76" fmla="*/ 0 w 4257"/>
                <a:gd name="T77" fmla="*/ 0 h 8116"/>
                <a:gd name="T78" fmla="*/ 0 w 4257"/>
                <a:gd name="T79" fmla="*/ 0 h 8116"/>
                <a:gd name="T80" fmla="*/ 0 w 4257"/>
                <a:gd name="T81" fmla="*/ 0 h 8116"/>
                <a:gd name="T82" fmla="*/ 0 w 4257"/>
                <a:gd name="T83" fmla="*/ 0 h 8116"/>
                <a:gd name="T84" fmla="*/ 0 w 4257"/>
                <a:gd name="T85" fmla="*/ 0 h 8116"/>
                <a:gd name="T86" fmla="*/ 0 w 4257"/>
                <a:gd name="T87" fmla="*/ 0 h 8116"/>
                <a:gd name="T88" fmla="*/ 0 w 4257"/>
                <a:gd name="T89" fmla="*/ 0 h 8116"/>
                <a:gd name="T90" fmla="*/ 0 w 4257"/>
                <a:gd name="T91" fmla="*/ 0 h 8116"/>
                <a:gd name="T92" fmla="*/ 0 w 4257"/>
                <a:gd name="T93" fmla="*/ 0 h 8116"/>
                <a:gd name="T94" fmla="*/ 0 w 4257"/>
                <a:gd name="T95" fmla="*/ 0 h 8116"/>
                <a:gd name="T96" fmla="*/ 0 w 4257"/>
                <a:gd name="T97" fmla="*/ 0 h 8116"/>
                <a:gd name="T98" fmla="*/ 0 w 4257"/>
                <a:gd name="T99" fmla="*/ 0 h 8116"/>
                <a:gd name="T100" fmla="*/ 0 w 4257"/>
                <a:gd name="T101" fmla="*/ 0 h 8116"/>
                <a:gd name="T102" fmla="*/ 0 w 4257"/>
                <a:gd name="T103" fmla="*/ 0 h 8116"/>
                <a:gd name="T104" fmla="*/ 0 w 4257"/>
                <a:gd name="T105" fmla="*/ 0 h 8116"/>
                <a:gd name="T106" fmla="*/ 0 w 4257"/>
                <a:gd name="T107" fmla="*/ 0 h 8116"/>
                <a:gd name="T108" fmla="*/ 0 w 4257"/>
                <a:gd name="T109" fmla="*/ 0 h 8116"/>
                <a:gd name="T110" fmla="*/ 0 w 4257"/>
                <a:gd name="T111" fmla="*/ 0 h 8116"/>
                <a:gd name="T112" fmla="*/ 0 w 4257"/>
                <a:gd name="T113" fmla="*/ 0 h 81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57"/>
                <a:gd name="T172" fmla="*/ 0 h 8116"/>
                <a:gd name="T173" fmla="*/ 4257 w 4257"/>
                <a:gd name="T174" fmla="*/ 8116 h 81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57" h="8116">
                  <a:moveTo>
                    <a:pt x="2205" y="213"/>
                  </a:moveTo>
                  <a:lnTo>
                    <a:pt x="2123" y="258"/>
                  </a:lnTo>
                  <a:lnTo>
                    <a:pt x="2046" y="299"/>
                  </a:lnTo>
                  <a:lnTo>
                    <a:pt x="2009" y="319"/>
                  </a:lnTo>
                  <a:lnTo>
                    <a:pt x="1971" y="339"/>
                  </a:lnTo>
                  <a:lnTo>
                    <a:pt x="1934" y="356"/>
                  </a:lnTo>
                  <a:lnTo>
                    <a:pt x="1897" y="373"/>
                  </a:lnTo>
                  <a:lnTo>
                    <a:pt x="1861" y="390"/>
                  </a:lnTo>
                  <a:lnTo>
                    <a:pt x="1825" y="405"/>
                  </a:lnTo>
                  <a:lnTo>
                    <a:pt x="1789" y="420"/>
                  </a:lnTo>
                  <a:lnTo>
                    <a:pt x="1753" y="434"/>
                  </a:lnTo>
                  <a:lnTo>
                    <a:pt x="1717" y="446"/>
                  </a:lnTo>
                  <a:lnTo>
                    <a:pt x="1681" y="459"/>
                  </a:lnTo>
                  <a:lnTo>
                    <a:pt x="1645" y="470"/>
                  </a:lnTo>
                  <a:lnTo>
                    <a:pt x="1609" y="480"/>
                  </a:lnTo>
                  <a:lnTo>
                    <a:pt x="1572" y="489"/>
                  </a:lnTo>
                  <a:lnTo>
                    <a:pt x="1535" y="499"/>
                  </a:lnTo>
                  <a:lnTo>
                    <a:pt x="1498" y="507"/>
                  </a:lnTo>
                  <a:lnTo>
                    <a:pt x="1460" y="513"/>
                  </a:lnTo>
                  <a:lnTo>
                    <a:pt x="1422" y="519"/>
                  </a:lnTo>
                  <a:lnTo>
                    <a:pt x="1383" y="525"/>
                  </a:lnTo>
                  <a:lnTo>
                    <a:pt x="1344" y="530"/>
                  </a:lnTo>
                  <a:lnTo>
                    <a:pt x="1303" y="533"/>
                  </a:lnTo>
                  <a:lnTo>
                    <a:pt x="1262" y="536"/>
                  </a:lnTo>
                  <a:lnTo>
                    <a:pt x="1220" y="537"/>
                  </a:lnTo>
                  <a:lnTo>
                    <a:pt x="1178" y="538"/>
                  </a:lnTo>
                  <a:lnTo>
                    <a:pt x="1134" y="538"/>
                  </a:lnTo>
                  <a:lnTo>
                    <a:pt x="1089" y="537"/>
                  </a:lnTo>
                  <a:lnTo>
                    <a:pt x="1043" y="535"/>
                  </a:lnTo>
                  <a:lnTo>
                    <a:pt x="994" y="532"/>
                  </a:lnTo>
                  <a:lnTo>
                    <a:pt x="946" y="528"/>
                  </a:lnTo>
                  <a:lnTo>
                    <a:pt x="935" y="551"/>
                  </a:lnTo>
                  <a:lnTo>
                    <a:pt x="923" y="578"/>
                  </a:lnTo>
                  <a:lnTo>
                    <a:pt x="910" y="608"/>
                  </a:lnTo>
                  <a:lnTo>
                    <a:pt x="898" y="639"/>
                  </a:lnTo>
                  <a:lnTo>
                    <a:pt x="884" y="674"/>
                  </a:lnTo>
                  <a:lnTo>
                    <a:pt x="871" y="711"/>
                  </a:lnTo>
                  <a:lnTo>
                    <a:pt x="859" y="750"/>
                  </a:lnTo>
                  <a:lnTo>
                    <a:pt x="846" y="789"/>
                  </a:lnTo>
                  <a:lnTo>
                    <a:pt x="834" y="830"/>
                  </a:lnTo>
                  <a:lnTo>
                    <a:pt x="824" y="870"/>
                  </a:lnTo>
                  <a:lnTo>
                    <a:pt x="814" y="912"/>
                  </a:lnTo>
                  <a:lnTo>
                    <a:pt x="805" y="952"/>
                  </a:lnTo>
                  <a:lnTo>
                    <a:pt x="798" y="992"/>
                  </a:lnTo>
                  <a:lnTo>
                    <a:pt x="793" y="1030"/>
                  </a:lnTo>
                  <a:lnTo>
                    <a:pt x="791" y="1048"/>
                  </a:lnTo>
                  <a:lnTo>
                    <a:pt x="790" y="1067"/>
                  </a:lnTo>
                  <a:lnTo>
                    <a:pt x="789" y="1084"/>
                  </a:lnTo>
                  <a:lnTo>
                    <a:pt x="789" y="1101"/>
                  </a:lnTo>
                  <a:lnTo>
                    <a:pt x="758" y="1149"/>
                  </a:lnTo>
                  <a:lnTo>
                    <a:pt x="729" y="1197"/>
                  </a:lnTo>
                  <a:lnTo>
                    <a:pt x="702" y="1245"/>
                  </a:lnTo>
                  <a:lnTo>
                    <a:pt x="675" y="1294"/>
                  </a:lnTo>
                  <a:lnTo>
                    <a:pt x="650" y="1343"/>
                  </a:lnTo>
                  <a:lnTo>
                    <a:pt x="626" y="1392"/>
                  </a:lnTo>
                  <a:lnTo>
                    <a:pt x="603" y="1442"/>
                  </a:lnTo>
                  <a:lnTo>
                    <a:pt x="582" y="1494"/>
                  </a:lnTo>
                  <a:lnTo>
                    <a:pt x="561" y="1545"/>
                  </a:lnTo>
                  <a:lnTo>
                    <a:pt x="543" y="1597"/>
                  </a:lnTo>
                  <a:lnTo>
                    <a:pt x="525" y="1651"/>
                  </a:lnTo>
                  <a:lnTo>
                    <a:pt x="510" y="1704"/>
                  </a:lnTo>
                  <a:lnTo>
                    <a:pt x="495" y="1759"/>
                  </a:lnTo>
                  <a:lnTo>
                    <a:pt x="483" y="1814"/>
                  </a:lnTo>
                  <a:lnTo>
                    <a:pt x="472" y="1872"/>
                  </a:lnTo>
                  <a:lnTo>
                    <a:pt x="463" y="1929"/>
                  </a:lnTo>
                  <a:lnTo>
                    <a:pt x="455" y="1988"/>
                  </a:lnTo>
                  <a:lnTo>
                    <a:pt x="449" y="2047"/>
                  </a:lnTo>
                  <a:lnTo>
                    <a:pt x="445" y="2109"/>
                  </a:lnTo>
                  <a:lnTo>
                    <a:pt x="443" y="2172"/>
                  </a:lnTo>
                  <a:lnTo>
                    <a:pt x="443" y="2235"/>
                  </a:lnTo>
                  <a:lnTo>
                    <a:pt x="444" y="2300"/>
                  </a:lnTo>
                  <a:lnTo>
                    <a:pt x="448" y="2366"/>
                  </a:lnTo>
                  <a:lnTo>
                    <a:pt x="453" y="2433"/>
                  </a:lnTo>
                  <a:lnTo>
                    <a:pt x="461" y="2503"/>
                  </a:lnTo>
                  <a:lnTo>
                    <a:pt x="471" y="2574"/>
                  </a:lnTo>
                  <a:lnTo>
                    <a:pt x="483" y="2647"/>
                  </a:lnTo>
                  <a:lnTo>
                    <a:pt x="496" y="2721"/>
                  </a:lnTo>
                  <a:lnTo>
                    <a:pt x="513" y="2797"/>
                  </a:lnTo>
                  <a:lnTo>
                    <a:pt x="531" y="2874"/>
                  </a:lnTo>
                  <a:lnTo>
                    <a:pt x="552" y="2953"/>
                  </a:lnTo>
                  <a:lnTo>
                    <a:pt x="575" y="3034"/>
                  </a:lnTo>
                  <a:lnTo>
                    <a:pt x="530" y="3085"/>
                  </a:lnTo>
                  <a:lnTo>
                    <a:pt x="487" y="3140"/>
                  </a:lnTo>
                  <a:lnTo>
                    <a:pt x="446" y="3197"/>
                  </a:lnTo>
                  <a:lnTo>
                    <a:pt x="406" y="3258"/>
                  </a:lnTo>
                  <a:lnTo>
                    <a:pt x="368" y="3321"/>
                  </a:lnTo>
                  <a:lnTo>
                    <a:pt x="331" y="3385"/>
                  </a:lnTo>
                  <a:lnTo>
                    <a:pt x="296" y="3453"/>
                  </a:lnTo>
                  <a:lnTo>
                    <a:pt x="262" y="3522"/>
                  </a:lnTo>
                  <a:lnTo>
                    <a:pt x="232" y="3594"/>
                  </a:lnTo>
                  <a:lnTo>
                    <a:pt x="202" y="3667"/>
                  </a:lnTo>
                  <a:lnTo>
                    <a:pt x="174" y="3741"/>
                  </a:lnTo>
                  <a:lnTo>
                    <a:pt x="147" y="3817"/>
                  </a:lnTo>
                  <a:lnTo>
                    <a:pt x="124" y="3894"/>
                  </a:lnTo>
                  <a:lnTo>
                    <a:pt x="102" y="3972"/>
                  </a:lnTo>
                  <a:lnTo>
                    <a:pt x="82" y="4050"/>
                  </a:lnTo>
                  <a:lnTo>
                    <a:pt x="64" y="4129"/>
                  </a:lnTo>
                  <a:lnTo>
                    <a:pt x="48" y="4209"/>
                  </a:lnTo>
                  <a:lnTo>
                    <a:pt x="34" y="4288"/>
                  </a:lnTo>
                  <a:lnTo>
                    <a:pt x="23" y="4368"/>
                  </a:lnTo>
                  <a:lnTo>
                    <a:pt x="14" y="4447"/>
                  </a:lnTo>
                  <a:lnTo>
                    <a:pt x="7" y="4526"/>
                  </a:lnTo>
                  <a:lnTo>
                    <a:pt x="3" y="4604"/>
                  </a:lnTo>
                  <a:lnTo>
                    <a:pt x="0" y="4682"/>
                  </a:lnTo>
                  <a:lnTo>
                    <a:pt x="1" y="4759"/>
                  </a:lnTo>
                  <a:lnTo>
                    <a:pt x="3" y="4834"/>
                  </a:lnTo>
                  <a:lnTo>
                    <a:pt x="8" y="4909"/>
                  </a:lnTo>
                  <a:lnTo>
                    <a:pt x="15" y="4981"/>
                  </a:lnTo>
                  <a:lnTo>
                    <a:pt x="25" y="5053"/>
                  </a:lnTo>
                  <a:lnTo>
                    <a:pt x="38" y="5122"/>
                  </a:lnTo>
                  <a:lnTo>
                    <a:pt x="53" y="5189"/>
                  </a:lnTo>
                  <a:lnTo>
                    <a:pt x="71" y="5254"/>
                  </a:lnTo>
                  <a:lnTo>
                    <a:pt x="92" y="5316"/>
                  </a:lnTo>
                  <a:lnTo>
                    <a:pt x="67" y="5359"/>
                  </a:lnTo>
                  <a:lnTo>
                    <a:pt x="49" y="5406"/>
                  </a:lnTo>
                  <a:lnTo>
                    <a:pt x="38" y="5457"/>
                  </a:lnTo>
                  <a:lnTo>
                    <a:pt x="31" y="5510"/>
                  </a:lnTo>
                  <a:lnTo>
                    <a:pt x="32" y="5566"/>
                  </a:lnTo>
                  <a:lnTo>
                    <a:pt x="39" y="5625"/>
                  </a:lnTo>
                  <a:lnTo>
                    <a:pt x="50" y="5687"/>
                  </a:lnTo>
                  <a:lnTo>
                    <a:pt x="66" y="5749"/>
                  </a:lnTo>
                  <a:lnTo>
                    <a:pt x="87" y="5814"/>
                  </a:lnTo>
                  <a:lnTo>
                    <a:pt x="112" y="5880"/>
                  </a:lnTo>
                  <a:lnTo>
                    <a:pt x="141" y="5946"/>
                  </a:lnTo>
                  <a:lnTo>
                    <a:pt x="174" y="6014"/>
                  </a:lnTo>
                  <a:lnTo>
                    <a:pt x="211" y="6082"/>
                  </a:lnTo>
                  <a:lnTo>
                    <a:pt x="250" y="6150"/>
                  </a:lnTo>
                  <a:lnTo>
                    <a:pt x="293" y="6217"/>
                  </a:lnTo>
                  <a:lnTo>
                    <a:pt x="338" y="6284"/>
                  </a:lnTo>
                  <a:lnTo>
                    <a:pt x="384" y="6350"/>
                  </a:lnTo>
                  <a:lnTo>
                    <a:pt x="434" y="6416"/>
                  </a:lnTo>
                  <a:lnTo>
                    <a:pt x="484" y="6478"/>
                  </a:lnTo>
                  <a:lnTo>
                    <a:pt x="536" y="6540"/>
                  </a:lnTo>
                  <a:lnTo>
                    <a:pt x="590" y="6599"/>
                  </a:lnTo>
                  <a:lnTo>
                    <a:pt x="643" y="6657"/>
                  </a:lnTo>
                  <a:lnTo>
                    <a:pt x="697" y="6711"/>
                  </a:lnTo>
                  <a:lnTo>
                    <a:pt x="751" y="6763"/>
                  </a:lnTo>
                  <a:lnTo>
                    <a:pt x="804" y="6810"/>
                  </a:lnTo>
                  <a:lnTo>
                    <a:pt x="858" y="6854"/>
                  </a:lnTo>
                  <a:lnTo>
                    <a:pt x="910" y="6894"/>
                  </a:lnTo>
                  <a:lnTo>
                    <a:pt x="961" y="6930"/>
                  </a:lnTo>
                  <a:lnTo>
                    <a:pt x="1011" y="6962"/>
                  </a:lnTo>
                  <a:lnTo>
                    <a:pt x="1059" y="6988"/>
                  </a:lnTo>
                  <a:lnTo>
                    <a:pt x="1105" y="7009"/>
                  </a:lnTo>
                  <a:lnTo>
                    <a:pt x="1148" y="7025"/>
                  </a:lnTo>
                  <a:lnTo>
                    <a:pt x="1152" y="7111"/>
                  </a:lnTo>
                  <a:lnTo>
                    <a:pt x="1164" y="7192"/>
                  </a:lnTo>
                  <a:lnTo>
                    <a:pt x="1182" y="7269"/>
                  </a:lnTo>
                  <a:lnTo>
                    <a:pt x="1208" y="7342"/>
                  </a:lnTo>
                  <a:lnTo>
                    <a:pt x="1240" y="7410"/>
                  </a:lnTo>
                  <a:lnTo>
                    <a:pt x="1278" y="7473"/>
                  </a:lnTo>
                  <a:lnTo>
                    <a:pt x="1321" y="7533"/>
                  </a:lnTo>
                  <a:lnTo>
                    <a:pt x="1369" y="7588"/>
                  </a:lnTo>
                  <a:lnTo>
                    <a:pt x="1422" y="7641"/>
                  </a:lnTo>
                  <a:lnTo>
                    <a:pt x="1479" y="7689"/>
                  </a:lnTo>
                  <a:lnTo>
                    <a:pt x="1539" y="7733"/>
                  </a:lnTo>
                  <a:lnTo>
                    <a:pt x="1603" y="7774"/>
                  </a:lnTo>
                  <a:lnTo>
                    <a:pt x="1669" y="7811"/>
                  </a:lnTo>
                  <a:lnTo>
                    <a:pt x="1738" y="7845"/>
                  </a:lnTo>
                  <a:lnTo>
                    <a:pt x="1808" y="7876"/>
                  </a:lnTo>
                  <a:lnTo>
                    <a:pt x="1880" y="7904"/>
                  </a:lnTo>
                  <a:lnTo>
                    <a:pt x="1953" y="7929"/>
                  </a:lnTo>
                  <a:lnTo>
                    <a:pt x="2026" y="7951"/>
                  </a:lnTo>
                  <a:lnTo>
                    <a:pt x="2100" y="7970"/>
                  </a:lnTo>
                  <a:lnTo>
                    <a:pt x="2173" y="7987"/>
                  </a:lnTo>
                  <a:lnTo>
                    <a:pt x="2245" y="8001"/>
                  </a:lnTo>
                  <a:lnTo>
                    <a:pt x="2315" y="8013"/>
                  </a:lnTo>
                  <a:lnTo>
                    <a:pt x="2384" y="8023"/>
                  </a:lnTo>
                  <a:lnTo>
                    <a:pt x="2452" y="8030"/>
                  </a:lnTo>
                  <a:lnTo>
                    <a:pt x="2516" y="8035"/>
                  </a:lnTo>
                  <a:lnTo>
                    <a:pt x="2577" y="8038"/>
                  </a:lnTo>
                  <a:lnTo>
                    <a:pt x="2635" y="8040"/>
                  </a:lnTo>
                  <a:lnTo>
                    <a:pt x="2689" y="8040"/>
                  </a:lnTo>
                  <a:lnTo>
                    <a:pt x="2738" y="8038"/>
                  </a:lnTo>
                  <a:lnTo>
                    <a:pt x="2784" y="8035"/>
                  </a:lnTo>
                  <a:lnTo>
                    <a:pt x="2823" y="8031"/>
                  </a:lnTo>
                  <a:lnTo>
                    <a:pt x="2856" y="8025"/>
                  </a:lnTo>
                  <a:lnTo>
                    <a:pt x="2929" y="8058"/>
                  </a:lnTo>
                  <a:lnTo>
                    <a:pt x="3000" y="8083"/>
                  </a:lnTo>
                  <a:lnTo>
                    <a:pt x="3069" y="8101"/>
                  </a:lnTo>
                  <a:lnTo>
                    <a:pt x="3136" y="8112"/>
                  </a:lnTo>
                  <a:lnTo>
                    <a:pt x="3198" y="8116"/>
                  </a:lnTo>
                  <a:lnTo>
                    <a:pt x="3260" y="8115"/>
                  </a:lnTo>
                  <a:lnTo>
                    <a:pt x="3318" y="8107"/>
                  </a:lnTo>
                  <a:lnTo>
                    <a:pt x="3375" y="8094"/>
                  </a:lnTo>
                  <a:lnTo>
                    <a:pt x="3428" y="8076"/>
                  </a:lnTo>
                  <a:lnTo>
                    <a:pt x="3480" y="8053"/>
                  </a:lnTo>
                  <a:lnTo>
                    <a:pt x="3528" y="8026"/>
                  </a:lnTo>
                  <a:lnTo>
                    <a:pt x="3574" y="7994"/>
                  </a:lnTo>
                  <a:lnTo>
                    <a:pt x="3618" y="7959"/>
                  </a:lnTo>
                  <a:lnTo>
                    <a:pt x="3659" y="7920"/>
                  </a:lnTo>
                  <a:lnTo>
                    <a:pt x="3698" y="7879"/>
                  </a:lnTo>
                  <a:lnTo>
                    <a:pt x="3735" y="7835"/>
                  </a:lnTo>
                  <a:lnTo>
                    <a:pt x="3769" y="7790"/>
                  </a:lnTo>
                  <a:lnTo>
                    <a:pt x="3801" y="7741"/>
                  </a:lnTo>
                  <a:lnTo>
                    <a:pt x="3830" y="7692"/>
                  </a:lnTo>
                  <a:lnTo>
                    <a:pt x="3857" y="7642"/>
                  </a:lnTo>
                  <a:lnTo>
                    <a:pt x="3881" y="7590"/>
                  </a:lnTo>
                  <a:lnTo>
                    <a:pt x="3904" y="7538"/>
                  </a:lnTo>
                  <a:lnTo>
                    <a:pt x="3923" y="7487"/>
                  </a:lnTo>
                  <a:lnTo>
                    <a:pt x="3939" y="7435"/>
                  </a:lnTo>
                  <a:lnTo>
                    <a:pt x="3955" y="7385"/>
                  </a:lnTo>
                  <a:lnTo>
                    <a:pt x="3967" y="7335"/>
                  </a:lnTo>
                  <a:lnTo>
                    <a:pt x="3976" y="7287"/>
                  </a:lnTo>
                  <a:lnTo>
                    <a:pt x="3985" y="7240"/>
                  </a:lnTo>
                  <a:lnTo>
                    <a:pt x="3990" y="7197"/>
                  </a:lnTo>
                  <a:lnTo>
                    <a:pt x="3993" y="7155"/>
                  </a:lnTo>
                  <a:lnTo>
                    <a:pt x="3993" y="7116"/>
                  </a:lnTo>
                  <a:lnTo>
                    <a:pt x="3991" y="7081"/>
                  </a:lnTo>
                  <a:lnTo>
                    <a:pt x="4029" y="7036"/>
                  </a:lnTo>
                  <a:lnTo>
                    <a:pt x="4065" y="6990"/>
                  </a:lnTo>
                  <a:lnTo>
                    <a:pt x="4097" y="6942"/>
                  </a:lnTo>
                  <a:lnTo>
                    <a:pt x="4126" y="6894"/>
                  </a:lnTo>
                  <a:lnTo>
                    <a:pt x="4152" y="6846"/>
                  </a:lnTo>
                  <a:lnTo>
                    <a:pt x="4176" y="6796"/>
                  </a:lnTo>
                  <a:lnTo>
                    <a:pt x="4195" y="6746"/>
                  </a:lnTo>
                  <a:lnTo>
                    <a:pt x="4213" y="6697"/>
                  </a:lnTo>
                  <a:lnTo>
                    <a:pt x="4227" y="6648"/>
                  </a:lnTo>
                  <a:lnTo>
                    <a:pt x="4238" y="6598"/>
                  </a:lnTo>
                  <a:lnTo>
                    <a:pt x="4247" y="6549"/>
                  </a:lnTo>
                  <a:lnTo>
                    <a:pt x="4254" y="6501"/>
                  </a:lnTo>
                  <a:lnTo>
                    <a:pt x="4257" y="6454"/>
                  </a:lnTo>
                  <a:lnTo>
                    <a:pt x="4257" y="6407"/>
                  </a:lnTo>
                  <a:lnTo>
                    <a:pt x="4255" y="6363"/>
                  </a:lnTo>
                  <a:lnTo>
                    <a:pt x="4250" y="6319"/>
                  </a:lnTo>
                  <a:lnTo>
                    <a:pt x="4241" y="6277"/>
                  </a:lnTo>
                  <a:lnTo>
                    <a:pt x="4231" y="6238"/>
                  </a:lnTo>
                  <a:lnTo>
                    <a:pt x="4219" y="6200"/>
                  </a:lnTo>
                  <a:lnTo>
                    <a:pt x="4203" y="6164"/>
                  </a:lnTo>
                  <a:lnTo>
                    <a:pt x="4186" y="6130"/>
                  </a:lnTo>
                  <a:lnTo>
                    <a:pt x="4165" y="6099"/>
                  </a:lnTo>
                  <a:lnTo>
                    <a:pt x="4143" y="6072"/>
                  </a:lnTo>
                  <a:lnTo>
                    <a:pt x="4117" y="6047"/>
                  </a:lnTo>
                  <a:lnTo>
                    <a:pt x="4089" y="6025"/>
                  </a:lnTo>
                  <a:lnTo>
                    <a:pt x="4060" y="6007"/>
                  </a:lnTo>
                  <a:lnTo>
                    <a:pt x="4028" y="5993"/>
                  </a:lnTo>
                  <a:lnTo>
                    <a:pt x="3993" y="5981"/>
                  </a:lnTo>
                  <a:lnTo>
                    <a:pt x="3957" y="5974"/>
                  </a:lnTo>
                  <a:lnTo>
                    <a:pt x="3918" y="5972"/>
                  </a:lnTo>
                  <a:lnTo>
                    <a:pt x="3877" y="5973"/>
                  </a:lnTo>
                  <a:lnTo>
                    <a:pt x="3834" y="5979"/>
                  </a:lnTo>
                  <a:lnTo>
                    <a:pt x="3835" y="5945"/>
                  </a:lnTo>
                  <a:lnTo>
                    <a:pt x="3832" y="5911"/>
                  </a:lnTo>
                  <a:lnTo>
                    <a:pt x="3826" y="5878"/>
                  </a:lnTo>
                  <a:lnTo>
                    <a:pt x="3815" y="5846"/>
                  </a:lnTo>
                  <a:lnTo>
                    <a:pt x="3802" y="5814"/>
                  </a:lnTo>
                  <a:lnTo>
                    <a:pt x="3787" y="5783"/>
                  </a:lnTo>
                  <a:lnTo>
                    <a:pt x="3767" y="5753"/>
                  </a:lnTo>
                  <a:lnTo>
                    <a:pt x="3745" y="5725"/>
                  </a:lnTo>
                  <a:lnTo>
                    <a:pt x="3721" y="5697"/>
                  </a:lnTo>
                  <a:lnTo>
                    <a:pt x="3694" y="5670"/>
                  </a:lnTo>
                  <a:lnTo>
                    <a:pt x="3665" y="5644"/>
                  </a:lnTo>
                  <a:lnTo>
                    <a:pt x="3635" y="5620"/>
                  </a:lnTo>
                  <a:lnTo>
                    <a:pt x="3603" y="5597"/>
                  </a:lnTo>
                  <a:lnTo>
                    <a:pt x="3569" y="5575"/>
                  </a:lnTo>
                  <a:lnTo>
                    <a:pt x="3534" y="5554"/>
                  </a:lnTo>
                  <a:lnTo>
                    <a:pt x="3498" y="5536"/>
                  </a:lnTo>
                  <a:lnTo>
                    <a:pt x="3461" y="5518"/>
                  </a:lnTo>
                  <a:lnTo>
                    <a:pt x="3423" y="5502"/>
                  </a:lnTo>
                  <a:lnTo>
                    <a:pt x="3385" y="5487"/>
                  </a:lnTo>
                  <a:lnTo>
                    <a:pt x="3346" y="5474"/>
                  </a:lnTo>
                  <a:lnTo>
                    <a:pt x="3308" y="5463"/>
                  </a:lnTo>
                  <a:lnTo>
                    <a:pt x="3269" y="5452"/>
                  </a:lnTo>
                  <a:lnTo>
                    <a:pt x="3231" y="5445"/>
                  </a:lnTo>
                  <a:lnTo>
                    <a:pt x="3193" y="5439"/>
                  </a:lnTo>
                  <a:lnTo>
                    <a:pt x="3156" y="5435"/>
                  </a:lnTo>
                  <a:lnTo>
                    <a:pt x="3120" y="5432"/>
                  </a:lnTo>
                  <a:lnTo>
                    <a:pt x="3085" y="5432"/>
                  </a:lnTo>
                  <a:lnTo>
                    <a:pt x="3053" y="5434"/>
                  </a:lnTo>
                  <a:lnTo>
                    <a:pt x="3020" y="5438"/>
                  </a:lnTo>
                  <a:lnTo>
                    <a:pt x="2990" y="5443"/>
                  </a:lnTo>
                  <a:lnTo>
                    <a:pt x="2961" y="5451"/>
                  </a:lnTo>
                  <a:lnTo>
                    <a:pt x="2934" y="5463"/>
                  </a:lnTo>
                  <a:lnTo>
                    <a:pt x="2938" y="5429"/>
                  </a:lnTo>
                  <a:lnTo>
                    <a:pt x="2939" y="5396"/>
                  </a:lnTo>
                  <a:lnTo>
                    <a:pt x="2940" y="5363"/>
                  </a:lnTo>
                  <a:lnTo>
                    <a:pt x="2939" y="5331"/>
                  </a:lnTo>
                  <a:lnTo>
                    <a:pt x="2938" y="5300"/>
                  </a:lnTo>
                  <a:lnTo>
                    <a:pt x="2934" y="5270"/>
                  </a:lnTo>
                  <a:lnTo>
                    <a:pt x="2931" y="5239"/>
                  </a:lnTo>
                  <a:lnTo>
                    <a:pt x="2927" y="5209"/>
                  </a:lnTo>
                  <a:lnTo>
                    <a:pt x="2921" y="5179"/>
                  </a:lnTo>
                  <a:lnTo>
                    <a:pt x="2915" y="5151"/>
                  </a:lnTo>
                  <a:lnTo>
                    <a:pt x="2908" y="5122"/>
                  </a:lnTo>
                  <a:lnTo>
                    <a:pt x="2900" y="5094"/>
                  </a:lnTo>
                  <a:lnTo>
                    <a:pt x="2890" y="5066"/>
                  </a:lnTo>
                  <a:lnTo>
                    <a:pt x="2880" y="5039"/>
                  </a:lnTo>
                  <a:lnTo>
                    <a:pt x="2869" y="5012"/>
                  </a:lnTo>
                  <a:lnTo>
                    <a:pt x="2857" y="4986"/>
                  </a:lnTo>
                  <a:lnTo>
                    <a:pt x="2844" y="4961"/>
                  </a:lnTo>
                  <a:lnTo>
                    <a:pt x="2831" y="4935"/>
                  </a:lnTo>
                  <a:lnTo>
                    <a:pt x="2816" y="4910"/>
                  </a:lnTo>
                  <a:lnTo>
                    <a:pt x="2801" y="4886"/>
                  </a:lnTo>
                  <a:lnTo>
                    <a:pt x="2785" y="4861"/>
                  </a:lnTo>
                  <a:lnTo>
                    <a:pt x="2767" y="4837"/>
                  </a:lnTo>
                  <a:lnTo>
                    <a:pt x="2750" y="4814"/>
                  </a:lnTo>
                  <a:lnTo>
                    <a:pt x="2731" y="4790"/>
                  </a:lnTo>
                  <a:lnTo>
                    <a:pt x="2711" y="4767"/>
                  </a:lnTo>
                  <a:lnTo>
                    <a:pt x="2691" y="4746"/>
                  </a:lnTo>
                  <a:lnTo>
                    <a:pt x="2670" y="4723"/>
                  </a:lnTo>
                  <a:lnTo>
                    <a:pt x="2648" y="4702"/>
                  </a:lnTo>
                  <a:lnTo>
                    <a:pt x="2625" y="4681"/>
                  </a:lnTo>
                  <a:lnTo>
                    <a:pt x="2602" y="4660"/>
                  </a:lnTo>
                  <a:lnTo>
                    <a:pt x="2577" y="4639"/>
                  </a:lnTo>
                  <a:lnTo>
                    <a:pt x="2553" y="4620"/>
                  </a:lnTo>
                  <a:lnTo>
                    <a:pt x="2567" y="4586"/>
                  </a:lnTo>
                  <a:lnTo>
                    <a:pt x="2580" y="4553"/>
                  </a:lnTo>
                  <a:lnTo>
                    <a:pt x="2593" y="4520"/>
                  </a:lnTo>
                  <a:lnTo>
                    <a:pt x="2604" y="4488"/>
                  </a:lnTo>
                  <a:lnTo>
                    <a:pt x="2615" y="4456"/>
                  </a:lnTo>
                  <a:lnTo>
                    <a:pt x="2624" y="4424"/>
                  </a:lnTo>
                  <a:lnTo>
                    <a:pt x="2634" y="4394"/>
                  </a:lnTo>
                  <a:lnTo>
                    <a:pt x="2641" y="4363"/>
                  </a:lnTo>
                  <a:lnTo>
                    <a:pt x="2648" y="4332"/>
                  </a:lnTo>
                  <a:lnTo>
                    <a:pt x="2654" y="4302"/>
                  </a:lnTo>
                  <a:lnTo>
                    <a:pt x="2659" y="4273"/>
                  </a:lnTo>
                  <a:lnTo>
                    <a:pt x="2663" y="4243"/>
                  </a:lnTo>
                  <a:lnTo>
                    <a:pt x="2667" y="4213"/>
                  </a:lnTo>
                  <a:lnTo>
                    <a:pt x="2669" y="4184"/>
                  </a:lnTo>
                  <a:lnTo>
                    <a:pt x="2671" y="4155"/>
                  </a:lnTo>
                  <a:lnTo>
                    <a:pt x="2671" y="4126"/>
                  </a:lnTo>
                  <a:lnTo>
                    <a:pt x="2671" y="4098"/>
                  </a:lnTo>
                  <a:lnTo>
                    <a:pt x="2669" y="4069"/>
                  </a:lnTo>
                  <a:lnTo>
                    <a:pt x="2667" y="4040"/>
                  </a:lnTo>
                  <a:lnTo>
                    <a:pt x="2663" y="4013"/>
                  </a:lnTo>
                  <a:lnTo>
                    <a:pt x="2659" y="3984"/>
                  </a:lnTo>
                  <a:lnTo>
                    <a:pt x="2654" y="3956"/>
                  </a:lnTo>
                  <a:lnTo>
                    <a:pt x="2648" y="3929"/>
                  </a:lnTo>
                  <a:lnTo>
                    <a:pt x="2641" y="3900"/>
                  </a:lnTo>
                  <a:lnTo>
                    <a:pt x="2634" y="3872"/>
                  </a:lnTo>
                  <a:lnTo>
                    <a:pt x="2624" y="3844"/>
                  </a:lnTo>
                  <a:lnTo>
                    <a:pt x="2615" y="3817"/>
                  </a:lnTo>
                  <a:lnTo>
                    <a:pt x="2604" y="3788"/>
                  </a:lnTo>
                  <a:lnTo>
                    <a:pt x="2593" y="3760"/>
                  </a:lnTo>
                  <a:lnTo>
                    <a:pt x="2580" y="3732"/>
                  </a:lnTo>
                  <a:lnTo>
                    <a:pt x="2567" y="3704"/>
                  </a:lnTo>
                  <a:lnTo>
                    <a:pt x="2553" y="3675"/>
                  </a:lnTo>
                  <a:lnTo>
                    <a:pt x="2573" y="3651"/>
                  </a:lnTo>
                  <a:lnTo>
                    <a:pt x="2595" y="3626"/>
                  </a:lnTo>
                  <a:lnTo>
                    <a:pt x="2614" y="3598"/>
                  </a:lnTo>
                  <a:lnTo>
                    <a:pt x="2635" y="3568"/>
                  </a:lnTo>
                  <a:lnTo>
                    <a:pt x="2654" y="3538"/>
                  </a:lnTo>
                  <a:lnTo>
                    <a:pt x="2673" y="3505"/>
                  </a:lnTo>
                  <a:lnTo>
                    <a:pt x="2691" y="3473"/>
                  </a:lnTo>
                  <a:lnTo>
                    <a:pt x="2710" y="3439"/>
                  </a:lnTo>
                  <a:lnTo>
                    <a:pt x="2727" y="3404"/>
                  </a:lnTo>
                  <a:lnTo>
                    <a:pt x="2744" y="3367"/>
                  </a:lnTo>
                  <a:lnTo>
                    <a:pt x="2760" y="3330"/>
                  </a:lnTo>
                  <a:lnTo>
                    <a:pt x="2775" y="3293"/>
                  </a:lnTo>
                  <a:lnTo>
                    <a:pt x="2790" y="3255"/>
                  </a:lnTo>
                  <a:lnTo>
                    <a:pt x="2804" y="3216"/>
                  </a:lnTo>
                  <a:lnTo>
                    <a:pt x="2817" y="3178"/>
                  </a:lnTo>
                  <a:lnTo>
                    <a:pt x="2830" y="3139"/>
                  </a:lnTo>
                  <a:lnTo>
                    <a:pt x="2841" y="3100"/>
                  </a:lnTo>
                  <a:lnTo>
                    <a:pt x="2851" y="3061"/>
                  </a:lnTo>
                  <a:lnTo>
                    <a:pt x="2861" y="3022"/>
                  </a:lnTo>
                  <a:lnTo>
                    <a:pt x="2869" y="2984"/>
                  </a:lnTo>
                  <a:lnTo>
                    <a:pt x="2877" y="2945"/>
                  </a:lnTo>
                  <a:lnTo>
                    <a:pt x="2883" y="2908"/>
                  </a:lnTo>
                  <a:lnTo>
                    <a:pt x="2888" y="2871"/>
                  </a:lnTo>
                  <a:lnTo>
                    <a:pt x="2892" y="2835"/>
                  </a:lnTo>
                  <a:lnTo>
                    <a:pt x="2895" y="2799"/>
                  </a:lnTo>
                  <a:lnTo>
                    <a:pt x="2896" y="2765"/>
                  </a:lnTo>
                  <a:lnTo>
                    <a:pt x="2898" y="2731"/>
                  </a:lnTo>
                  <a:lnTo>
                    <a:pt x="2896" y="2699"/>
                  </a:lnTo>
                  <a:lnTo>
                    <a:pt x="2893" y="2669"/>
                  </a:lnTo>
                  <a:lnTo>
                    <a:pt x="2890" y="2639"/>
                  </a:lnTo>
                  <a:lnTo>
                    <a:pt x="2885" y="2611"/>
                  </a:lnTo>
                  <a:lnTo>
                    <a:pt x="2878" y="2585"/>
                  </a:lnTo>
                  <a:lnTo>
                    <a:pt x="2892" y="2559"/>
                  </a:lnTo>
                  <a:lnTo>
                    <a:pt x="2907" y="2531"/>
                  </a:lnTo>
                  <a:lnTo>
                    <a:pt x="2919" y="2504"/>
                  </a:lnTo>
                  <a:lnTo>
                    <a:pt x="2930" y="2475"/>
                  </a:lnTo>
                  <a:lnTo>
                    <a:pt x="2942" y="2447"/>
                  </a:lnTo>
                  <a:lnTo>
                    <a:pt x="2952" y="2418"/>
                  </a:lnTo>
                  <a:lnTo>
                    <a:pt x="2962" y="2389"/>
                  </a:lnTo>
                  <a:lnTo>
                    <a:pt x="2970" y="2359"/>
                  </a:lnTo>
                  <a:lnTo>
                    <a:pt x="2979" y="2329"/>
                  </a:lnTo>
                  <a:lnTo>
                    <a:pt x="2987" y="2298"/>
                  </a:lnTo>
                  <a:lnTo>
                    <a:pt x="2993" y="2267"/>
                  </a:lnTo>
                  <a:lnTo>
                    <a:pt x="3000" y="2236"/>
                  </a:lnTo>
                  <a:lnTo>
                    <a:pt x="3005" y="2204"/>
                  </a:lnTo>
                  <a:lnTo>
                    <a:pt x="3010" y="2174"/>
                  </a:lnTo>
                  <a:lnTo>
                    <a:pt x="3015" y="2141"/>
                  </a:lnTo>
                  <a:lnTo>
                    <a:pt x="3019" y="2109"/>
                  </a:lnTo>
                  <a:lnTo>
                    <a:pt x="3025" y="2043"/>
                  </a:lnTo>
                  <a:lnTo>
                    <a:pt x="3030" y="1977"/>
                  </a:lnTo>
                  <a:lnTo>
                    <a:pt x="3032" y="1911"/>
                  </a:lnTo>
                  <a:lnTo>
                    <a:pt x="3033" y="1844"/>
                  </a:lnTo>
                  <a:lnTo>
                    <a:pt x="3033" y="1776"/>
                  </a:lnTo>
                  <a:lnTo>
                    <a:pt x="3031" y="1708"/>
                  </a:lnTo>
                  <a:lnTo>
                    <a:pt x="3028" y="1641"/>
                  </a:lnTo>
                  <a:lnTo>
                    <a:pt x="3025" y="1574"/>
                  </a:lnTo>
                  <a:lnTo>
                    <a:pt x="3039" y="1552"/>
                  </a:lnTo>
                  <a:lnTo>
                    <a:pt x="3054" y="1531"/>
                  </a:lnTo>
                  <a:lnTo>
                    <a:pt x="3068" y="1507"/>
                  </a:lnTo>
                  <a:lnTo>
                    <a:pt x="3081" y="1482"/>
                  </a:lnTo>
                  <a:lnTo>
                    <a:pt x="3095" y="1457"/>
                  </a:lnTo>
                  <a:lnTo>
                    <a:pt x="3108" y="1430"/>
                  </a:lnTo>
                  <a:lnTo>
                    <a:pt x="3120" y="1401"/>
                  </a:lnTo>
                  <a:lnTo>
                    <a:pt x="3133" y="1373"/>
                  </a:lnTo>
                  <a:lnTo>
                    <a:pt x="3145" y="1343"/>
                  </a:lnTo>
                  <a:lnTo>
                    <a:pt x="3157" y="1312"/>
                  </a:lnTo>
                  <a:lnTo>
                    <a:pt x="3169" y="1280"/>
                  </a:lnTo>
                  <a:lnTo>
                    <a:pt x="3179" y="1248"/>
                  </a:lnTo>
                  <a:lnTo>
                    <a:pt x="3189" y="1214"/>
                  </a:lnTo>
                  <a:lnTo>
                    <a:pt x="3199" y="1182"/>
                  </a:lnTo>
                  <a:lnTo>
                    <a:pt x="3210" y="1147"/>
                  </a:lnTo>
                  <a:lnTo>
                    <a:pt x="3219" y="1113"/>
                  </a:lnTo>
                  <a:lnTo>
                    <a:pt x="3227" y="1078"/>
                  </a:lnTo>
                  <a:lnTo>
                    <a:pt x="3235" y="1042"/>
                  </a:lnTo>
                  <a:lnTo>
                    <a:pt x="3243" y="1007"/>
                  </a:lnTo>
                  <a:lnTo>
                    <a:pt x="3251" y="971"/>
                  </a:lnTo>
                  <a:lnTo>
                    <a:pt x="3257" y="935"/>
                  </a:lnTo>
                  <a:lnTo>
                    <a:pt x="3263" y="899"/>
                  </a:lnTo>
                  <a:lnTo>
                    <a:pt x="3269" y="863"/>
                  </a:lnTo>
                  <a:lnTo>
                    <a:pt x="3274" y="827"/>
                  </a:lnTo>
                  <a:lnTo>
                    <a:pt x="3278" y="791"/>
                  </a:lnTo>
                  <a:lnTo>
                    <a:pt x="3282" y="756"/>
                  </a:lnTo>
                  <a:lnTo>
                    <a:pt x="3287" y="721"/>
                  </a:lnTo>
                  <a:lnTo>
                    <a:pt x="3289" y="686"/>
                  </a:lnTo>
                  <a:lnTo>
                    <a:pt x="3292" y="652"/>
                  </a:lnTo>
                  <a:lnTo>
                    <a:pt x="3293" y="617"/>
                  </a:lnTo>
                  <a:lnTo>
                    <a:pt x="3294" y="584"/>
                  </a:lnTo>
                  <a:lnTo>
                    <a:pt x="3294" y="551"/>
                  </a:lnTo>
                  <a:lnTo>
                    <a:pt x="3268" y="541"/>
                  </a:lnTo>
                  <a:lnTo>
                    <a:pt x="3242" y="530"/>
                  </a:lnTo>
                  <a:lnTo>
                    <a:pt x="3216" y="518"/>
                  </a:lnTo>
                  <a:lnTo>
                    <a:pt x="3188" y="505"/>
                  </a:lnTo>
                  <a:lnTo>
                    <a:pt x="3161" y="492"/>
                  </a:lnTo>
                  <a:lnTo>
                    <a:pt x="3133" y="478"/>
                  </a:lnTo>
                  <a:lnTo>
                    <a:pt x="3105" y="463"/>
                  </a:lnTo>
                  <a:lnTo>
                    <a:pt x="3077" y="447"/>
                  </a:lnTo>
                  <a:lnTo>
                    <a:pt x="3020" y="414"/>
                  </a:lnTo>
                  <a:lnTo>
                    <a:pt x="2963" y="380"/>
                  </a:lnTo>
                  <a:lnTo>
                    <a:pt x="2907" y="343"/>
                  </a:lnTo>
                  <a:lnTo>
                    <a:pt x="2851" y="305"/>
                  </a:lnTo>
                  <a:lnTo>
                    <a:pt x="2798" y="266"/>
                  </a:lnTo>
                  <a:lnTo>
                    <a:pt x="2748" y="227"/>
                  </a:lnTo>
                  <a:lnTo>
                    <a:pt x="2723" y="207"/>
                  </a:lnTo>
                  <a:lnTo>
                    <a:pt x="2699" y="187"/>
                  </a:lnTo>
                  <a:lnTo>
                    <a:pt x="2676" y="167"/>
                  </a:lnTo>
                  <a:lnTo>
                    <a:pt x="2654" y="148"/>
                  </a:lnTo>
                  <a:lnTo>
                    <a:pt x="2634" y="128"/>
                  </a:lnTo>
                  <a:lnTo>
                    <a:pt x="2613" y="108"/>
                  </a:lnTo>
                  <a:lnTo>
                    <a:pt x="2595" y="90"/>
                  </a:lnTo>
                  <a:lnTo>
                    <a:pt x="2576" y="72"/>
                  </a:lnTo>
                  <a:lnTo>
                    <a:pt x="2560" y="53"/>
                  </a:lnTo>
                  <a:lnTo>
                    <a:pt x="2545" y="35"/>
                  </a:lnTo>
                  <a:lnTo>
                    <a:pt x="2531" y="17"/>
                  </a:lnTo>
                  <a:lnTo>
                    <a:pt x="2519" y="0"/>
                  </a:lnTo>
                  <a:lnTo>
                    <a:pt x="2479" y="22"/>
                  </a:lnTo>
                  <a:lnTo>
                    <a:pt x="2437" y="48"/>
                  </a:lnTo>
                  <a:lnTo>
                    <a:pt x="2392" y="75"/>
                  </a:lnTo>
                  <a:lnTo>
                    <a:pt x="2349" y="102"/>
                  </a:lnTo>
                  <a:lnTo>
                    <a:pt x="2307" y="131"/>
                  </a:lnTo>
                  <a:lnTo>
                    <a:pt x="2267" y="160"/>
                  </a:lnTo>
                  <a:lnTo>
                    <a:pt x="2250" y="173"/>
                  </a:lnTo>
                  <a:lnTo>
                    <a:pt x="2233" y="188"/>
                  </a:lnTo>
                  <a:lnTo>
                    <a:pt x="2218" y="201"/>
                  </a:lnTo>
                  <a:lnTo>
                    <a:pt x="2205" y="213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5" name="Freeform 791"/>
            <p:cNvSpPr>
              <a:spLocks/>
            </p:cNvSpPr>
            <p:nvPr/>
          </p:nvSpPr>
          <p:spPr bwMode="auto">
            <a:xfrm>
              <a:off x="4145" y="1819"/>
              <a:ext cx="133" cy="292"/>
            </a:xfrm>
            <a:custGeom>
              <a:avLst/>
              <a:gdLst>
                <a:gd name="T0" fmla="*/ 0 w 3349"/>
                <a:gd name="T1" fmla="*/ 0 h 7306"/>
                <a:gd name="T2" fmla="*/ 0 w 3349"/>
                <a:gd name="T3" fmla="*/ 0 h 7306"/>
                <a:gd name="T4" fmla="*/ 0 w 3349"/>
                <a:gd name="T5" fmla="*/ 0 h 7306"/>
                <a:gd name="T6" fmla="*/ 0 w 3349"/>
                <a:gd name="T7" fmla="*/ 0 h 7306"/>
                <a:gd name="T8" fmla="*/ 0 w 3349"/>
                <a:gd name="T9" fmla="*/ 0 h 7306"/>
                <a:gd name="T10" fmla="*/ 0 w 3349"/>
                <a:gd name="T11" fmla="*/ 0 h 7306"/>
                <a:gd name="T12" fmla="*/ 0 w 3349"/>
                <a:gd name="T13" fmla="*/ 0 h 7306"/>
                <a:gd name="T14" fmla="*/ 0 w 3349"/>
                <a:gd name="T15" fmla="*/ 0 h 7306"/>
                <a:gd name="T16" fmla="*/ 0 w 3349"/>
                <a:gd name="T17" fmla="*/ 0 h 7306"/>
                <a:gd name="T18" fmla="*/ 0 w 3349"/>
                <a:gd name="T19" fmla="*/ 0 h 7306"/>
                <a:gd name="T20" fmla="*/ 0 w 3349"/>
                <a:gd name="T21" fmla="*/ 0 h 7306"/>
                <a:gd name="T22" fmla="*/ 0 w 3349"/>
                <a:gd name="T23" fmla="*/ 0 h 7306"/>
                <a:gd name="T24" fmla="*/ 0 w 3349"/>
                <a:gd name="T25" fmla="*/ 0 h 7306"/>
                <a:gd name="T26" fmla="*/ 0 w 3349"/>
                <a:gd name="T27" fmla="*/ 0 h 7306"/>
                <a:gd name="T28" fmla="*/ 0 w 3349"/>
                <a:gd name="T29" fmla="*/ 0 h 7306"/>
                <a:gd name="T30" fmla="*/ 0 w 3349"/>
                <a:gd name="T31" fmla="*/ 0 h 7306"/>
                <a:gd name="T32" fmla="*/ 0 w 3349"/>
                <a:gd name="T33" fmla="*/ 0 h 7306"/>
                <a:gd name="T34" fmla="*/ 0 w 3349"/>
                <a:gd name="T35" fmla="*/ 0 h 7306"/>
                <a:gd name="T36" fmla="*/ 0 w 3349"/>
                <a:gd name="T37" fmla="*/ 0 h 7306"/>
                <a:gd name="T38" fmla="*/ 0 w 3349"/>
                <a:gd name="T39" fmla="*/ 0 h 7306"/>
                <a:gd name="T40" fmla="*/ 0 w 3349"/>
                <a:gd name="T41" fmla="*/ 0 h 7306"/>
                <a:gd name="T42" fmla="*/ 0 w 3349"/>
                <a:gd name="T43" fmla="*/ 0 h 7306"/>
                <a:gd name="T44" fmla="*/ 0 w 3349"/>
                <a:gd name="T45" fmla="*/ 0 h 7306"/>
                <a:gd name="T46" fmla="*/ 0 w 3349"/>
                <a:gd name="T47" fmla="*/ 0 h 7306"/>
                <a:gd name="T48" fmla="*/ 0 w 3349"/>
                <a:gd name="T49" fmla="*/ 0 h 7306"/>
                <a:gd name="T50" fmla="*/ 0 w 3349"/>
                <a:gd name="T51" fmla="*/ 0 h 7306"/>
                <a:gd name="T52" fmla="*/ 0 w 3349"/>
                <a:gd name="T53" fmla="*/ 0 h 7306"/>
                <a:gd name="T54" fmla="*/ 0 w 3349"/>
                <a:gd name="T55" fmla="*/ 0 h 7306"/>
                <a:gd name="T56" fmla="*/ 0 w 3349"/>
                <a:gd name="T57" fmla="*/ 0 h 7306"/>
                <a:gd name="T58" fmla="*/ 0 w 3349"/>
                <a:gd name="T59" fmla="*/ 0 h 7306"/>
                <a:gd name="T60" fmla="*/ 0 w 3349"/>
                <a:gd name="T61" fmla="*/ 0 h 7306"/>
                <a:gd name="T62" fmla="*/ 0 w 3349"/>
                <a:gd name="T63" fmla="*/ 0 h 7306"/>
                <a:gd name="T64" fmla="*/ 0 w 3349"/>
                <a:gd name="T65" fmla="*/ 0 h 7306"/>
                <a:gd name="T66" fmla="*/ 0 w 3349"/>
                <a:gd name="T67" fmla="*/ 0 h 7306"/>
                <a:gd name="T68" fmla="*/ 0 w 3349"/>
                <a:gd name="T69" fmla="*/ 0 h 7306"/>
                <a:gd name="T70" fmla="*/ 0 w 3349"/>
                <a:gd name="T71" fmla="*/ 0 h 7306"/>
                <a:gd name="T72" fmla="*/ 0 w 3349"/>
                <a:gd name="T73" fmla="*/ 0 h 7306"/>
                <a:gd name="T74" fmla="*/ 0 w 3349"/>
                <a:gd name="T75" fmla="*/ 0 h 7306"/>
                <a:gd name="T76" fmla="*/ 0 w 3349"/>
                <a:gd name="T77" fmla="*/ 0 h 7306"/>
                <a:gd name="T78" fmla="*/ 0 w 3349"/>
                <a:gd name="T79" fmla="*/ 0 h 7306"/>
                <a:gd name="T80" fmla="*/ 0 w 3349"/>
                <a:gd name="T81" fmla="*/ 0 h 7306"/>
                <a:gd name="T82" fmla="*/ 0 w 3349"/>
                <a:gd name="T83" fmla="*/ 0 h 7306"/>
                <a:gd name="T84" fmla="*/ 0 w 3349"/>
                <a:gd name="T85" fmla="*/ 0 h 7306"/>
                <a:gd name="T86" fmla="*/ 0 w 3349"/>
                <a:gd name="T87" fmla="*/ 0 h 7306"/>
                <a:gd name="T88" fmla="*/ 0 w 3349"/>
                <a:gd name="T89" fmla="*/ 0 h 7306"/>
                <a:gd name="T90" fmla="*/ 0 w 3349"/>
                <a:gd name="T91" fmla="*/ 0 h 7306"/>
                <a:gd name="T92" fmla="*/ 0 w 3349"/>
                <a:gd name="T93" fmla="*/ 0 h 7306"/>
                <a:gd name="T94" fmla="*/ 0 w 3349"/>
                <a:gd name="T95" fmla="*/ 0 h 7306"/>
                <a:gd name="T96" fmla="*/ 0 w 3349"/>
                <a:gd name="T97" fmla="*/ 0 h 7306"/>
                <a:gd name="T98" fmla="*/ 0 w 3349"/>
                <a:gd name="T99" fmla="*/ 0 h 7306"/>
                <a:gd name="T100" fmla="*/ 0 w 3349"/>
                <a:gd name="T101" fmla="*/ 0 h 7306"/>
                <a:gd name="T102" fmla="*/ 0 w 3349"/>
                <a:gd name="T103" fmla="*/ 0 h 7306"/>
                <a:gd name="T104" fmla="*/ 0 w 3349"/>
                <a:gd name="T105" fmla="*/ 0 h 7306"/>
                <a:gd name="T106" fmla="*/ 0 w 3349"/>
                <a:gd name="T107" fmla="*/ 0 h 7306"/>
                <a:gd name="T108" fmla="*/ 0 w 3349"/>
                <a:gd name="T109" fmla="*/ 0 h 7306"/>
                <a:gd name="T110" fmla="*/ 0 w 3349"/>
                <a:gd name="T111" fmla="*/ 0 h 7306"/>
                <a:gd name="T112" fmla="*/ 0 w 3349"/>
                <a:gd name="T113" fmla="*/ 0 h 7306"/>
                <a:gd name="T114" fmla="*/ 0 w 3349"/>
                <a:gd name="T115" fmla="*/ 0 h 7306"/>
                <a:gd name="T116" fmla="*/ 0 w 3349"/>
                <a:gd name="T117" fmla="*/ 0 h 7306"/>
                <a:gd name="T118" fmla="*/ 0 w 3349"/>
                <a:gd name="T119" fmla="*/ 0 h 7306"/>
                <a:gd name="T120" fmla="*/ 0 w 3349"/>
                <a:gd name="T121" fmla="*/ 0 h 73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49"/>
                <a:gd name="T184" fmla="*/ 0 h 7306"/>
                <a:gd name="T185" fmla="*/ 3349 w 3349"/>
                <a:gd name="T186" fmla="*/ 7306 h 73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49" h="7306">
                  <a:moveTo>
                    <a:pt x="1585" y="202"/>
                  </a:moveTo>
                  <a:lnTo>
                    <a:pt x="1583" y="246"/>
                  </a:lnTo>
                  <a:lnTo>
                    <a:pt x="1580" y="288"/>
                  </a:lnTo>
                  <a:lnTo>
                    <a:pt x="1574" y="329"/>
                  </a:lnTo>
                  <a:lnTo>
                    <a:pt x="1565" y="368"/>
                  </a:lnTo>
                  <a:lnTo>
                    <a:pt x="1554" y="406"/>
                  </a:lnTo>
                  <a:lnTo>
                    <a:pt x="1542" y="444"/>
                  </a:lnTo>
                  <a:lnTo>
                    <a:pt x="1527" y="480"/>
                  </a:lnTo>
                  <a:lnTo>
                    <a:pt x="1510" y="515"/>
                  </a:lnTo>
                  <a:lnTo>
                    <a:pt x="1493" y="549"/>
                  </a:lnTo>
                  <a:lnTo>
                    <a:pt x="1472" y="582"/>
                  </a:lnTo>
                  <a:lnTo>
                    <a:pt x="1452" y="614"/>
                  </a:lnTo>
                  <a:lnTo>
                    <a:pt x="1429" y="646"/>
                  </a:lnTo>
                  <a:lnTo>
                    <a:pt x="1406" y="676"/>
                  </a:lnTo>
                  <a:lnTo>
                    <a:pt x="1380" y="706"/>
                  </a:lnTo>
                  <a:lnTo>
                    <a:pt x="1354" y="736"/>
                  </a:lnTo>
                  <a:lnTo>
                    <a:pt x="1328" y="764"/>
                  </a:lnTo>
                  <a:lnTo>
                    <a:pt x="1300" y="792"/>
                  </a:lnTo>
                  <a:lnTo>
                    <a:pt x="1272" y="820"/>
                  </a:lnTo>
                  <a:lnTo>
                    <a:pt x="1243" y="848"/>
                  </a:lnTo>
                  <a:lnTo>
                    <a:pt x="1215" y="875"/>
                  </a:lnTo>
                  <a:lnTo>
                    <a:pt x="1156" y="928"/>
                  </a:lnTo>
                  <a:lnTo>
                    <a:pt x="1097" y="980"/>
                  </a:lnTo>
                  <a:lnTo>
                    <a:pt x="1038" y="1032"/>
                  </a:lnTo>
                  <a:lnTo>
                    <a:pt x="982" y="1084"/>
                  </a:lnTo>
                  <a:lnTo>
                    <a:pt x="954" y="1111"/>
                  </a:lnTo>
                  <a:lnTo>
                    <a:pt x="927" y="1137"/>
                  </a:lnTo>
                  <a:lnTo>
                    <a:pt x="901" y="1164"/>
                  </a:lnTo>
                  <a:lnTo>
                    <a:pt x="877" y="1191"/>
                  </a:lnTo>
                  <a:lnTo>
                    <a:pt x="884" y="1235"/>
                  </a:lnTo>
                  <a:lnTo>
                    <a:pt x="889" y="1282"/>
                  </a:lnTo>
                  <a:lnTo>
                    <a:pt x="892" y="1332"/>
                  </a:lnTo>
                  <a:lnTo>
                    <a:pt x="893" y="1384"/>
                  </a:lnTo>
                  <a:lnTo>
                    <a:pt x="893" y="1438"/>
                  </a:lnTo>
                  <a:lnTo>
                    <a:pt x="890" y="1495"/>
                  </a:lnTo>
                  <a:lnTo>
                    <a:pt x="885" y="1554"/>
                  </a:lnTo>
                  <a:lnTo>
                    <a:pt x="879" y="1615"/>
                  </a:lnTo>
                  <a:lnTo>
                    <a:pt x="871" y="1678"/>
                  </a:lnTo>
                  <a:lnTo>
                    <a:pt x="860" y="1741"/>
                  </a:lnTo>
                  <a:lnTo>
                    <a:pt x="848" y="1807"/>
                  </a:lnTo>
                  <a:lnTo>
                    <a:pt x="835" y="1873"/>
                  </a:lnTo>
                  <a:lnTo>
                    <a:pt x="819" y="1940"/>
                  </a:lnTo>
                  <a:lnTo>
                    <a:pt x="803" y="2008"/>
                  </a:lnTo>
                  <a:lnTo>
                    <a:pt x="784" y="2077"/>
                  </a:lnTo>
                  <a:lnTo>
                    <a:pt x="765" y="2145"/>
                  </a:lnTo>
                  <a:lnTo>
                    <a:pt x="743" y="2214"/>
                  </a:lnTo>
                  <a:lnTo>
                    <a:pt x="721" y="2282"/>
                  </a:lnTo>
                  <a:lnTo>
                    <a:pt x="696" y="2351"/>
                  </a:lnTo>
                  <a:lnTo>
                    <a:pt x="672" y="2419"/>
                  </a:lnTo>
                  <a:lnTo>
                    <a:pt x="645" y="2486"/>
                  </a:lnTo>
                  <a:lnTo>
                    <a:pt x="617" y="2552"/>
                  </a:lnTo>
                  <a:lnTo>
                    <a:pt x="587" y="2618"/>
                  </a:lnTo>
                  <a:lnTo>
                    <a:pt x="558" y="2682"/>
                  </a:lnTo>
                  <a:lnTo>
                    <a:pt x="527" y="2745"/>
                  </a:lnTo>
                  <a:lnTo>
                    <a:pt x="494" y="2805"/>
                  </a:lnTo>
                  <a:lnTo>
                    <a:pt x="461" y="2865"/>
                  </a:lnTo>
                  <a:lnTo>
                    <a:pt x="427" y="2921"/>
                  </a:lnTo>
                  <a:lnTo>
                    <a:pt x="391" y="2976"/>
                  </a:lnTo>
                  <a:lnTo>
                    <a:pt x="355" y="3028"/>
                  </a:lnTo>
                  <a:lnTo>
                    <a:pt x="319" y="3077"/>
                  </a:lnTo>
                  <a:lnTo>
                    <a:pt x="281" y="3124"/>
                  </a:lnTo>
                  <a:lnTo>
                    <a:pt x="309" y="3148"/>
                  </a:lnTo>
                  <a:lnTo>
                    <a:pt x="334" y="3180"/>
                  </a:lnTo>
                  <a:lnTo>
                    <a:pt x="355" y="3219"/>
                  </a:lnTo>
                  <a:lnTo>
                    <a:pt x="374" y="3265"/>
                  </a:lnTo>
                  <a:lnTo>
                    <a:pt x="389" y="3316"/>
                  </a:lnTo>
                  <a:lnTo>
                    <a:pt x="403" y="3375"/>
                  </a:lnTo>
                  <a:lnTo>
                    <a:pt x="412" y="3438"/>
                  </a:lnTo>
                  <a:lnTo>
                    <a:pt x="419" y="3504"/>
                  </a:lnTo>
                  <a:lnTo>
                    <a:pt x="424" y="3576"/>
                  </a:lnTo>
                  <a:lnTo>
                    <a:pt x="426" y="3652"/>
                  </a:lnTo>
                  <a:lnTo>
                    <a:pt x="425" y="3730"/>
                  </a:lnTo>
                  <a:lnTo>
                    <a:pt x="423" y="3811"/>
                  </a:lnTo>
                  <a:lnTo>
                    <a:pt x="418" y="3895"/>
                  </a:lnTo>
                  <a:lnTo>
                    <a:pt x="411" y="3980"/>
                  </a:lnTo>
                  <a:lnTo>
                    <a:pt x="401" y="4066"/>
                  </a:lnTo>
                  <a:lnTo>
                    <a:pt x="389" y="4152"/>
                  </a:lnTo>
                  <a:lnTo>
                    <a:pt x="376" y="4240"/>
                  </a:lnTo>
                  <a:lnTo>
                    <a:pt x="362" y="4326"/>
                  </a:lnTo>
                  <a:lnTo>
                    <a:pt x="344" y="4412"/>
                  </a:lnTo>
                  <a:lnTo>
                    <a:pt x="326" y="4496"/>
                  </a:lnTo>
                  <a:lnTo>
                    <a:pt x="305" y="4579"/>
                  </a:lnTo>
                  <a:lnTo>
                    <a:pt x="283" y="4659"/>
                  </a:lnTo>
                  <a:lnTo>
                    <a:pt x="260" y="4736"/>
                  </a:lnTo>
                  <a:lnTo>
                    <a:pt x="235" y="4810"/>
                  </a:lnTo>
                  <a:lnTo>
                    <a:pt x="210" y="4879"/>
                  </a:lnTo>
                  <a:lnTo>
                    <a:pt x="183" y="4944"/>
                  </a:lnTo>
                  <a:lnTo>
                    <a:pt x="154" y="5005"/>
                  </a:lnTo>
                  <a:lnTo>
                    <a:pt x="125" y="5060"/>
                  </a:lnTo>
                  <a:lnTo>
                    <a:pt x="96" y="5108"/>
                  </a:lnTo>
                  <a:lnTo>
                    <a:pt x="65" y="5152"/>
                  </a:lnTo>
                  <a:lnTo>
                    <a:pt x="33" y="5186"/>
                  </a:lnTo>
                  <a:lnTo>
                    <a:pt x="0" y="5215"/>
                  </a:lnTo>
                  <a:lnTo>
                    <a:pt x="51" y="5211"/>
                  </a:lnTo>
                  <a:lnTo>
                    <a:pt x="103" y="5212"/>
                  </a:lnTo>
                  <a:lnTo>
                    <a:pt x="154" y="5220"/>
                  </a:lnTo>
                  <a:lnTo>
                    <a:pt x="205" y="5233"/>
                  </a:lnTo>
                  <a:lnTo>
                    <a:pt x="257" y="5251"/>
                  </a:lnTo>
                  <a:lnTo>
                    <a:pt x="308" y="5274"/>
                  </a:lnTo>
                  <a:lnTo>
                    <a:pt x="359" y="5301"/>
                  </a:lnTo>
                  <a:lnTo>
                    <a:pt x="410" y="5332"/>
                  </a:lnTo>
                  <a:lnTo>
                    <a:pt x="460" y="5367"/>
                  </a:lnTo>
                  <a:lnTo>
                    <a:pt x="509" y="5405"/>
                  </a:lnTo>
                  <a:lnTo>
                    <a:pt x="558" y="5447"/>
                  </a:lnTo>
                  <a:lnTo>
                    <a:pt x="605" y="5491"/>
                  </a:lnTo>
                  <a:lnTo>
                    <a:pt x="651" y="5538"/>
                  </a:lnTo>
                  <a:lnTo>
                    <a:pt x="696" y="5586"/>
                  </a:lnTo>
                  <a:lnTo>
                    <a:pt x="739" y="5636"/>
                  </a:lnTo>
                  <a:lnTo>
                    <a:pt x="781" y="5689"/>
                  </a:lnTo>
                  <a:lnTo>
                    <a:pt x="821" y="5741"/>
                  </a:lnTo>
                  <a:lnTo>
                    <a:pt x="860" y="5795"/>
                  </a:lnTo>
                  <a:lnTo>
                    <a:pt x="896" y="5849"/>
                  </a:lnTo>
                  <a:lnTo>
                    <a:pt x="930" y="5903"/>
                  </a:lnTo>
                  <a:lnTo>
                    <a:pt x="962" y="5958"/>
                  </a:lnTo>
                  <a:lnTo>
                    <a:pt x="992" y="6011"/>
                  </a:lnTo>
                  <a:lnTo>
                    <a:pt x="1020" y="6063"/>
                  </a:lnTo>
                  <a:lnTo>
                    <a:pt x="1043" y="6115"/>
                  </a:lnTo>
                  <a:lnTo>
                    <a:pt x="1065" y="6164"/>
                  </a:lnTo>
                  <a:lnTo>
                    <a:pt x="1083" y="6211"/>
                  </a:lnTo>
                  <a:lnTo>
                    <a:pt x="1099" y="6257"/>
                  </a:lnTo>
                  <a:lnTo>
                    <a:pt x="1111" y="6301"/>
                  </a:lnTo>
                  <a:lnTo>
                    <a:pt x="1119" y="6341"/>
                  </a:lnTo>
                  <a:lnTo>
                    <a:pt x="1125" y="6378"/>
                  </a:lnTo>
                  <a:lnTo>
                    <a:pt x="1126" y="6411"/>
                  </a:lnTo>
                  <a:lnTo>
                    <a:pt x="1124" y="6440"/>
                  </a:lnTo>
                  <a:lnTo>
                    <a:pt x="1170" y="6433"/>
                  </a:lnTo>
                  <a:lnTo>
                    <a:pt x="1217" y="6428"/>
                  </a:lnTo>
                  <a:lnTo>
                    <a:pt x="1263" y="6425"/>
                  </a:lnTo>
                  <a:lnTo>
                    <a:pt x="1309" y="6423"/>
                  </a:lnTo>
                  <a:lnTo>
                    <a:pt x="1354" y="6422"/>
                  </a:lnTo>
                  <a:lnTo>
                    <a:pt x="1400" y="6423"/>
                  </a:lnTo>
                  <a:lnTo>
                    <a:pt x="1445" y="6425"/>
                  </a:lnTo>
                  <a:lnTo>
                    <a:pt x="1490" y="6429"/>
                  </a:lnTo>
                  <a:lnTo>
                    <a:pt x="1534" y="6434"/>
                  </a:lnTo>
                  <a:lnTo>
                    <a:pt x="1577" y="6440"/>
                  </a:lnTo>
                  <a:lnTo>
                    <a:pt x="1620" y="6449"/>
                  </a:lnTo>
                  <a:lnTo>
                    <a:pt x="1662" y="6459"/>
                  </a:lnTo>
                  <a:lnTo>
                    <a:pt x="1704" y="6469"/>
                  </a:lnTo>
                  <a:lnTo>
                    <a:pt x="1744" y="6481"/>
                  </a:lnTo>
                  <a:lnTo>
                    <a:pt x="1784" y="6496"/>
                  </a:lnTo>
                  <a:lnTo>
                    <a:pt x="1823" y="6510"/>
                  </a:lnTo>
                  <a:lnTo>
                    <a:pt x="1861" y="6527"/>
                  </a:lnTo>
                  <a:lnTo>
                    <a:pt x="1898" y="6545"/>
                  </a:lnTo>
                  <a:lnTo>
                    <a:pt x="1934" y="6564"/>
                  </a:lnTo>
                  <a:lnTo>
                    <a:pt x="1969" y="6585"/>
                  </a:lnTo>
                  <a:lnTo>
                    <a:pt x="2002" y="6607"/>
                  </a:lnTo>
                  <a:lnTo>
                    <a:pt x="2034" y="6630"/>
                  </a:lnTo>
                  <a:lnTo>
                    <a:pt x="2065" y="6655"/>
                  </a:lnTo>
                  <a:lnTo>
                    <a:pt x="2094" y="6681"/>
                  </a:lnTo>
                  <a:lnTo>
                    <a:pt x="2122" y="6707"/>
                  </a:lnTo>
                  <a:lnTo>
                    <a:pt x="2149" y="6736"/>
                  </a:lnTo>
                  <a:lnTo>
                    <a:pt x="2173" y="6766"/>
                  </a:lnTo>
                  <a:lnTo>
                    <a:pt x="2196" y="6798"/>
                  </a:lnTo>
                  <a:lnTo>
                    <a:pt x="2218" y="6829"/>
                  </a:lnTo>
                  <a:lnTo>
                    <a:pt x="2237" y="6863"/>
                  </a:lnTo>
                  <a:lnTo>
                    <a:pt x="2254" y="6898"/>
                  </a:lnTo>
                  <a:lnTo>
                    <a:pt x="2270" y="6934"/>
                  </a:lnTo>
                  <a:lnTo>
                    <a:pt x="2299" y="6922"/>
                  </a:lnTo>
                  <a:lnTo>
                    <a:pt x="2328" y="6911"/>
                  </a:lnTo>
                  <a:lnTo>
                    <a:pt x="2359" y="6901"/>
                  </a:lnTo>
                  <a:lnTo>
                    <a:pt x="2391" y="6894"/>
                  </a:lnTo>
                  <a:lnTo>
                    <a:pt x="2423" y="6889"/>
                  </a:lnTo>
                  <a:lnTo>
                    <a:pt x="2456" y="6885"/>
                  </a:lnTo>
                  <a:lnTo>
                    <a:pt x="2489" y="6883"/>
                  </a:lnTo>
                  <a:lnTo>
                    <a:pt x="2522" y="6882"/>
                  </a:lnTo>
                  <a:lnTo>
                    <a:pt x="2556" y="6883"/>
                  </a:lnTo>
                  <a:lnTo>
                    <a:pt x="2591" y="6886"/>
                  </a:lnTo>
                  <a:lnTo>
                    <a:pt x="2625" y="6890"/>
                  </a:lnTo>
                  <a:lnTo>
                    <a:pt x="2661" y="6896"/>
                  </a:lnTo>
                  <a:lnTo>
                    <a:pt x="2696" y="6903"/>
                  </a:lnTo>
                  <a:lnTo>
                    <a:pt x="2732" y="6913"/>
                  </a:lnTo>
                  <a:lnTo>
                    <a:pt x="2767" y="6923"/>
                  </a:lnTo>
                  <a:lnTo>
                    <a:pt x="2803" y="6934"/>
                  </a:lnTo>
                  <a:lnTo>
                    <a:pt x="2838" y="6948"/>
                  </a:lnTo>
                  <a:lnTo>
                    <a:pt x="2874" y="6963"/>
                  </a:lnTo>
                  <a:lnTo>
                    <a:pt x="2908" y="6979"/>
                  </a:lnTo>
                  <a:lnTo>
                    <a:pt x="2943" y="6997"/>
                  </a:lnTo>
                  <a:lnTo>
                    <a:pt x="2978" y="7015"/>
                  </a:lnTo>
                  <a:lnTo>
                    <a:pt x="3013" y="7036"/>
                  </a:lnTo>
                  <a:lnTo>
                    <a:pt x="3047" y="7057"/>
                  </a:lnTo>
                  <a:lnTo>
                    <a:pt x="3081" y="7080"/>
                  </a:lnTo>
                  <a:lnTo>
                    <a:pt x="3114" y="7104"/>
                  </a:lnTo>
                  <a:lnTo>
                    <a:pt x="3147" y="7129"/>
                  </a:lnTo>
                  <a:lnTo>
                    <a:pt x="3178" y="7156"/>
                  </a:lnTo>
                  <a:lnTo>
                    <a:pt x="3209" y="7184"/>
                  </a:lnTo>
                  <a:lnTo>
                    <a:pt x="3240" y="7213"/>
                  </a:lnTo>
                  <a:lnTo>
                    <a:pt x="3270" y="7242"/>
                  </a:lnTo>
                  <a:lnTo>
                    <a:pt x="3299" y="7273"/>
                  </a:lnTo>
                  <a:lnTo>
                    <a:pt x="3326" y="7306"/>
                  </a:lnTo>
                  <a:lnTo>
                    <a:pt x="3333" y="7270"/>
                  </a:lnTo>
                  <a:lnTo>
                    <a:pt x="3340" y="7239"/>
                  </a:lnTo>
                  <a:lnTo>
                    <a:pt x="3344" y="7210"/>
                  </a:lnTo>
                  <a:lnTo>
                    <a:pt x="3346" y="7185"/>
                  </a:lnTo>
                  <a:lnTo>
                    <a:pt x="3348" y="7160"/>
                  </a:lnTo>
                  <a:lnTo>
                    <a:pt x="3349" y="7134"/>
                  </a:lnTo>
                  <a:lnTo>
                    <a:pt x="3349" y="7109"/>
                  </a:lnTo>
                  <a:lnTo>
                    <a:pt x="3349" y="7081"/>
                  </a:lnTo>
                  <a:lnTo>
                    <a:pt x="3278" y="7007"/>
                  </a:lnTo>
                  <a:lnTo>
                    <a:pt x="3205" y="6938"/>
                  </a:lnTo>
                  <a:lnTo>
                    <a:pt x="3131" y="6876"/>
                  </a:lnTo>
                  <a:lnTo>
                    <a:pt x="3056" y="6818"/>
                  </a:lnTo>
                  <a:lnTo>
                    <a:pt x="2980" y="6765"/>
                  </a:lnTo>
                  <a:lnTo>
                    <a:pt x="2903" y="6714"/>
                  </a:lnTo>
                  <a:lnTo>
                    <a:pt x="2826" y="6669"/>
                  </a:lnTo>
                  <a:lnTo>
                    <a:pt x="2749" y="6626"/>
                  </a:lnTo>
                  <a:lnTo>
                    <a:pt x="2671" y="6586"/>
                  </a:lnTo>
                  <a:lnTo>
                    <a:pt x="2593" y="6548"/>
                  </a:lnTo>
                  <a:lnTo>
                    <a:pt x="2515" y="6511"/>
                  </a:lnTo>
                  <a:lnTo>
                    <a:pt x="2437" y="6476"/>
                  </a:lnTo>
                  <a:lnTo>
                    <a:pt x="2283" y="6409"/>
                  </a:lnTo>
                  <a:lnTo>
                    <a:pt x="2131" y="6342"/>
                  </a:lnTo>
                  <a:lnTo>
                    <a:pt x="2056" y="6307"/>
                  </a:lnTo>
                  <a:lnTo>
                    <a:pt x="1983" y="6271"/>
                  </a:lnTo>
                  <a:lnTo>
                    <a:pt x="1911" y="6233"/>
                  </a:lnTo>
                  <a:lnTo>
                    <a:pt x="1840" y="6193"/>
                  </a:lnTo>
                  <a:lnTo>
                    <a:pt x="1771" y="6151"/>
                  </a:lnTo>
                  <a:lnTo>
                    <a:pt x="1703" y="6106"/>
                  </a:lnTo>
                  <a:lnTo>
                    <a:pt x="1638" y="6056"/>
                  </a:lnTo>
                  <a:lnTo>
                    <a:pt x="1575" y="6003"/>
                  </a:lnTo>
                  <a:lnTo>
                    <a:pt x="1513" y="5945"/>
                  </a:lnTo>
                  <a:lnTo>
                    <a:pt x="1454" y="5883"/>
                  </a:lnTo>
                  <a:lnTo>
                    <a:pt x="1397" y="5816"/>
                  </a:lnTo>
                  <a:lnTo>
                    <a:pt x="1344" y="5742"/>
                  </a:lnTo>
                  <a:lnTo>
                    <a:pt x="1293" y="5663"/>
                  </a:lnTo>
                  <a:lnTo>
                    <a:pt x="1244" y="5577"/>
                  </a:lnTo>
                  <a:lnTo>
                    <a:pt x="1199" y="5484"/>
                  </a:lnTo>
                  <a:lnTo>
                    <a:pt x="1158" y="5384"/>
                  </a:lnTo>
                  <a:lnTo>
                    <a:pt x="1149" y="5356"/>
                  </a:lnTo>
                  <a:lnTo>
                    <a:pt x="1140" y="5327"/>
                  </a:lnTo>
                  <a:lnTo>
                    <a:pt x="1131" y="5296"/>
                  </a:lnTo>
                  <a:lnTo>
                    <a:pt x="1124" y="5264"/>
                  </a:lnTo>
                  <a:lnTo>
                    <a:pt x="1117" y="5231"/>
                  </a:lnTo>
                  <a:lnTo>
                    <a:pt x="1111" y="5196"/>
                  </a:lnTo>
                  <a:lnTo>
                    <a:pt x="1105" y="5160"/>
                  </a:lnTo>
                  <a:lnTo>
                    <a:pt x="1099" y="5123"/>
                  </a:lnTo>
                  <a:lnTo>
                    <a:pt x="1087" y="5045"/>
                  </a:lnTo>
                  <a:lnTo>
                    <a:pt x="1078" y="4964"/>
                  </a:lnTo>
                  <a:lnTo>
                    <a:pt x="1070" y="4880"/>
                  </a:lnTo>
                  <a:lnTo>
                    <a:pt x="1063" y="4795"/>
                  </a:lnTo>
                  <a:lnTo>
                    <a:pt x="1048" y="4623"/>
                  </a:lnTo>
                  <a:lnTo>
                    <a:pt x="1035" y="4452"/>
                  </a:lnTo>
                  <a:lnTo>
                    <a:pt x="1027" y="4371"/>
                  </a:lnTo>
                  <a:lnTo>
                    <a:pt x="1020" y="4292"/>
                  </a:lnTo>
                  <a:lnTo>
                    <a:pt x="1010" y="4217"/>
                  </a:lnTo>
                  <a:lnTo>
                    <a:pt x="1001" y="4147"/>
                  </a:lnTo>
                  <a:lnTo>
                    <a:pt x="1001" y="4113"/>
                  </a:lnTo>
                  <a:lnTo>
                    <a:pt x="1003" y="4076"/>
                  </a:lnTo>
                  <a:lnTo>
                    <a:pt x="1006" y="4035"/>
                  </a:lnTo>
                  <a:lnTo>
                    <a:pt x="1011" y="3992"/>
                  </a:lnTo>
                  <a:lnTo>
                    <a:pt x="1016" y="3947"/>
                  </a:lnTo>
                  <a:lnTo>
                    <a:pt x="1024" y="3900"/>
                  </a:lnTo>
                  <a:lnTo>
                    <a:pt x="1032" y="3853"/>
                  </a:lnTo>
                  <a:lnTo>
                    <a:pt x="1041" y="3806"/>
                  </a:lnTo>
                  <a:lnTo>
                    <a:pt x="1051" y="3759"/>
                  </a:lnTo>
                  <a:lnTo>
                    <a:pt x="1064" y="3714"/>
                  </a:lnTo>
                  <a:lnTo>
                    <a:pt x="1077" y="3671"/>
                  </a:lnTo>
                  <a:lnTo>
                    <a:pt x="1090" y="3631"/>
                  </a:lnTo>
                  <a:lnTo>
                    <a:pt x="1098" y="3611"/>
                  </a:lnTo>
                  <a:lnTo>
                    <a:pt x="1106" y="3593"/>
                  </a:lnTo>
                  <a:lnTo>
                    <a:pt x="1114" y="3576"/>
                  </a:lnTo>
                  <a:lnTo>
                    <a:pt x="1122" y="3560"/>
                  </a:lnTo>
                  <a:lnTo>
                    <a:pt x="1130" y="3544"/>
                  </a:lnTo>
                  <a:lnTo>
                    <a:pt x="1140" y="3530"/>
                  </a:lnTo>
                  <a:lnTo>
                    <a:pt x="1149" y="3518"/>
                  </a:lnTo>
                  <a:lnTo>
                    <a:pt x="1158" y="3506"/>
                  </a:lnTo>
                  <a:lnTo>
                    <a:pt x="1152" y="3482"/>
                  </a:lnTo>
                  <a:lnTo>
                    <a:pt x="1147" y="3454"/>
                  </a:lnTo>
                  <a:lnTo>
                    <a:pt x="1143" y="3425"/>
                  </a:lnTo>
                  <a:lnTo>
                    <a:pt x="1139" y="3396"/>
                  </a:lnTo>
                  <a:lnTo>
                    <a:pt x="1136" y="3364"/>
                  </a:lnTo>
                  <a:lnTo>
                    <a:pt x="1135" y="3331"/>
                  </a:lnTo>
                  <a:lnTo>
                    <a:pt x="1132" y="3296"/>
                  </a:lnTo>
                  <a:lnTo>
                    <a:pt x="1132" y="3261"/>
                  </a:lnTo>
                  <a:lnTo>
                    <a:pt x="1132" y="3225"/>
                  </a:lnTo>
                  <a:lnTo>
                    <a:pt x="1133" y="3188"/>
                  </a:lnTo>
                  <a:lnTo>
                    <a:pt x="1136" y="3150"/>
                  </a:lnTo>
                  <a:lnTo>
                    <a:pt x="1139" y="3112"/>
                  </a:lnTo>
                  <a:lnTo>
                    <a:pt x="1142" y="3073"/>
                  </a:lnTo>
                  <a:lnTo>
                    <a:pt x="1146" y="3035"/>
                  </a:lnTo>
                  <a:lnTo>
                    <a:pt x="1151" y="2996"/>
                  </a:lnTo>
                  <a:lnTo>
                    <a:pt x="1156" y="2957"/>
                  </a:lnTo>
                  <a:lnTo>
                    <a:pt x="1163" y="2919"/>
                  </a:lnTo>
                  <a:lnTo>
                    <a:pt x="1170" y="2880"/>
                  </a:lnTo>
                  <a:lnTo>
                    <a:pt x="1178" y="2842"/>
                  </a:lnTo>
                  <a:lnTo>
                    <a:pt x="1187" y="2805"/>
                  </a:lnTo>
                  <a:lnTo>
                    <a:pt x="1196" y="2768"/>
                  </a:lnTo>
                  <a:lnTo>
                    <a:pt x="1206" y="2733"/>
                  </a:lnTo>
                  <a:lnTo>
                    <a:pt x="1218" y="2698"/>
                  </a:lnTo>
                  <a:lnTo>
                    <a:pt x="1229" y="2664"/>
                  </a:lnTo>
                  <a:lnTo>
                    <a:pt x="1241" y="2632"/>
                  </a:lnTo>
                  <a:lnTo>
                    <a:pt x="1255" y="2601"/>
                  </a:lnTo>
                  <a:lnTo>
                    <a:pt x="1268" y="2571"/>
                  </a:lnTo>
                  <a:lnTo>
                    <a:pt x="1283" y="2543"/>
                  </a:lnTo>
                  <a:lnTo>
                    <a:pt x="1299" y="2517"/>
                  </a:lnTo>
                  <a:lnTo>
                    <a:pt x="1314" y="2493"/>
                  </a:lnTo>
                  <a:lnTo>
                    <a:pt x="1332" y="2470"/>
                  </a:lnTo>
                  <a:lnTo>
                    <a:pt x="1349" y="2450"/>
                  </a:lnTo>
                  <a:lnTo>
                    <a:pt x="1343" y="2394"/>
                  </a:lnTo>
                  <a:lnTo>
                    <a:pt x="1338" y="2340"/>
                  </a:lnTo>
                  <a:lnTo>
                    <a:pt x="1333" y="2289"/>
                  </a:lnTo>
                  <a:lnTo>
                    <a:pt x="1329" y="2238"/>
                  </a:lnTo>
                  <a:lnTo>
                    <a:pt x="1325" y="2189"/>
                  </a:lnTo>
                  <a:lnTo>
                    <a:pt x="1323" y="2143"/>
                  </a:lnTo>
                  <a:lnTo>
                    <a:pt x="1322" y="2097"/>
                  </a:lnTo>
                  <a:lnTo>
                    <a:pt x="1321" y="2052"/>
                  </a:lnTo>
                  <a:lnTo>
                    <a:pt x="1321" y="2010"/>
                  </a:lnTo>
                  <a:lnTo>
                    <a:pt x="1322" y="1968"/>
                  </a:lnTo>
                  <a:lnTo>
                    <a:pt x="1323" y="1928"/>
                  </a:lnTo>
                  <a:lnTo>
                    <a:pt x="1326" y="1889"/>
                  </a:lnTo>
                  <a:lnTo>
                    <a:pt x="1330" y="1850"/>
                  </a:lnTo>
                  <a:lnTo>
                    <a:pt x="1335" y="1813"/>
                  </a:lnTo>
                  <a:lnTo>
                    <a:pt x="1340" y="1776"/>
                  </a:lnTo>
                  <a:lnTo>
                    <a:pt x="1346" y="1740"/>
                  </a:lnTo>
                  <a:lnTo>
                    <a:pt x="1353" y="1705"/>
                  </a:lnTo>
                  <a:lnTo>
                    <a:pt x="1361" y="1670"/>
                  </a:lnTo>
                  <a:lnTo>
                    <a:pt x="1371" y="1636"/>
                  </a:lnTo>
                  <a:lnTo>
                    <a:pt x="1382" y="1603"/>
                  </a:lnTo>
                  <a:lnTo>
                    <a:pt x="1393" y="1569"/>
                  </a:lnTo>
                  <a:lnTo>
                    <a:pt x="1406" y="1536"/>
                  </a:lnTo>
                  <a:lnTo>
                    <a:pt x="1419" y="1502"/>
                  </a:lnTo>
                  <a:lnTo>
                    <a:pt x="1434" y="1468"/>
                  </a:lnTo>
                  <a:lnTo>
                    <a:pt x="1450" y="1435"/>
                  </a:lnTo>
                  <a:lnTo>
                    <a:pt x="1467" y="1401"/>
                  </a:lnTo>
                  <a:lnTo>
                    <a:pt x="1486" y="1367"/>
                  </a:lnTo>
                  <a:lnTo>
                    <a:pt x="1505" y="1334"/>
                  </a:lnTo>
                  <a:lnTo>
                    <a:pt x="1526" y="1299"/>
                  </a:lnTo>
                  <a:lnTo>
                    <a:pt x="1548" y="1264"/>
                  </a:lnTo>
                  <a:lnTo>
                    <a:pt x="1572" y="1228"/>
                  </a:lnTo>
                  <a:lnTo>
                    <a:pt x="1596" y="1191"/>
                  </a:lnTo>
                  <a:lnTo>
                    <a:pt x="1588" y="1162"/>
                  </a:lnTo>
                  <a:lnTo>
                    <a:pt x="1583" y="1131"/>
                  </a:lnTo>
                  <a:lnTo>
                    <a:pt x="1578" y="1098"/>
                  </a:lnTo>
                  <a:lnTo>
                    <a:pt x="1576" y="1065"/>
                  </a:lnTo>
                  <a:lnTo>
                    <a:pt x="1575" y="1030"/>
                  </a:lnTo>
                  <a:lnTo>
                    <a:pt x="1575" y="993"/>
                  </a:lnTo>
                  <a:lnTo>
                    <a:pt x="1577" y="956"/>
                  </a:lnTo>
                  <a:lnTo>
                    <a:pt x="1580" y="917"/>
                  </a:lnTo>
                  <a:lnTo>
                    <a:pt x="1584" y="878"/>
                  </a:lnTo>
                  <a:lnTo>
                    <a:pt x="1589" y="838"/>
                  </a:lnTo>
                  <a:lnTo>
                    <a:pt x="1595" y="796"/>
                  </a:lnTo>
                  <a:lnTo>
                    <a:pt x="1604" y="755"/>
                  </a:lnTo>
                  <a:lnTo>
                    <a:pt x="1612" y="713"/>
                  </a:lnTo>
                  <a:lnTo>
                    <a:pt x="1621" y="671"/>
                  </a:lnTo>
                  <a:lnTo>
                    <a:pt x="1631" y="629"/>
                  </a:lnTo>
                  <a:lnTo>
                    <a:pt x="1643" y="587"/>
                  </a:lnTo>
                  <a:lnTo>
                    <a:pt x="1654" y="545"/>
                  </a:lnTo>
                  <a:lnTo>
                    <a:pt x="1666" y="503"/>
                  </a:lnTo>
                  <a:lnTo>
                    <a:pt x="1680" y="462"/>
                  </a:lnTo>
                  <a:lnTo>
                    <a:pt x="1693" y="421"/>
                  </a:lnTo>
                  <a:lnTo>
                    <a:pt x="1706" y="380"/>
                  </a:lnTo>
                  <a:lnTo>
                    <a:pt x="1721" y="340"/>
                  </a:lnTo>
                  <a:lnTo>
                    <a:pt x="1735" y="301"/>
                  </a:lnTo>
                  <a:lnTo>
                    <a:pt x="1749" y="261"/>
                  </a:lnTo>
                  <a:lnTo>
                    <a:pt x="1779" y="189"/>
                  </a:lnTo>
                  <a:lnTo>
                    <a:pt x="1809" y="120"/>
                  </a:lnTo>
                  <a:lnTo>
                    <a:pt x="1838" y="56"/>
                  </a:lnTo>
                  <a:lnTo>
                    <a:pt x="1865" y="0"/>
                  </a:lnTo>
                  <a:lnTo>
                    <a:pt x="1835" y="21"/>
                  </a:lnTo>
                  <a:lnTo>
                    <a:pt x="1800" y="44"/>
                  </a:lnTo>
                  <a:lnTo>
                    <a:pt x="1763" y="67"/>
                  </a:lnTo>
                  <a:lnTo>
                    <a:pt x="1725" y="93"/>
                  </a:lnTo>
                  <a:lnTo>
                    <a:pt x="1688" y="119"/>
                  </a:lnTo>
                  <a:lnTo>
                    <a:pt x="1651" y="145"/>
                  </a:lnTo>
                  <a:lnTo>
                    <a:pt x="1633" y="159"/>
                  </a:lnTo>
                  <a:lnTo>
                    <a:pt x="1616" y="173"/>
                  </a:lnTo>
                  <a:lnTo>
                    <a:pt x="1601" y="188"/>
                  </a:lnTo>
                  <a:lnTo>
                    <a:pt x="1585" y="202"/>
                  </a:lnTo>
                  <a:close/>
                </a:path>
              </a:pathLst>
            </a:custGeom>
            <a:solidFill>
              <a:srgbClr val="F2AF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6" name="Freeform 792"/>
            <p:cNvSpPr>
              <a:spLocks/>
            </p:cNvSpPr>
            <p:nvPr/>
          </p:nvSpPr>
          <p:spPr bwMode="auto">
            <a:xfrm>
              <a:off x="4145" y="1819"/>
              <a:ext cx="133" cy="292"/>
            </a:xfrm>
            <a:custGeom>
              <a:avLst/>
              <a:gdLst>
                <a:gd name="T0" fmla="*/ 0 w 3349"/>
                <a:gd name="T1" fmla="*/ 0 h 7306"/>
                <a:gd name="T2" fmla="*/ 0 w 3349"/>
                <a:gd name="T3" fmla="*/ 0 h 7306"/>
                <a:gd name="T4" fmla="*/ 0 w 3349"/>
                <a:gd name="T5" fmla="*/ 0 h 7306"/>
                <a:gd name="T6" fmla="*/ 0 w 3349"/>
                <a:gd name="T7" fmla="*/ 0 h 7306"/>
                <a:gd name="T8" fmla="*/ 0 w 3349"/>
                <a:gd name="T9" fmla="*/ 0 h 7306"/>
                <a:gd name="T10" fmla="*/ 0 w 3349"/>
                <a:gd name="T11" fmla="*/ 0 h 7306"/>
                <a:gd name="T12" fmla="*/ 0 w 3349"/>
                <a:gd name="T13" fmla="*/ 0 h 7306"/>
                <a:gd name="T14" fmla="*/ 0 w 3349"/>
                <a:gd name="T15" fmla="*/ 0 h 7306"/>
                <a:gd name="T16" fmla="*/ 0 w 3349"/>
                <a:gd name="T17" fmla="*/ 0 h 7306"/>
                <a:gd name="T18" fmla="*/ 0 w 3349"/>
                <a:gd name="T19" fmla="*/ 0 h 7306"/>
                <a:gd name="T20" fmla="*/ 0 w 3349"/>
                <a:gd name="T21" fmla="*/ 0 h 7306"/>
                <a:gd name="T22" fmla="*/ 0 w 3349"/>
                <a:gd name="T23" fmla="*/ 0 h 7306"/>
                <a:gd name="T24" fmla="*/ 0 w 3349"/>
                <a:gd name="T25" fmla="*/ 0 h 7306"/>
                <a:gd name="T26" fmla="*/ 0 w 3349"/>
                <a:gd name="T27" fmla="*/ 0 h 7306"/>
                <a:gd name="T28" fmla="*/ 0 w 3349"/>
                <a:gd name="T29" fmla="*/ 0 h 7306"/>
                <a:gd name="T30" fmla="*/ 0 w 3349"/>
                <a:gd name="T31" fmla="*/ 0 h 7306"/>
                <a:gd name="T32" fmla="*/ 0 w 3349"/>
                <a:gd name="T33" fmla="*/ 0 h 7306"/>
                <a:gd name="T34" fmla="*/ 0 w 3349"/>
                <a:gd name="T35" fmla="*/ 0 h 7306"/>
                <a:gd name="T36" fmla="*/ 0 w 3349"/>
                <a:gd name="T37" fmla="*/ 0 h 7306"/>
                <a:gd name="T38" fmla="*/ 0 w 3349"/>
                <a:gd name="T39" fmla="*/ 0 h 7306"/>
                <a:gd name="T40" fmla="*/ 0 w 3349"/>
                <a:gd name="T41" fmla="*/ 0 h 7306"/>
                <a:gd name="T42" fmla="*/ 0 w 3349"/>
                <a:gd name="T43" fmla="*/ 0 h 7306"/>
                <a:gd name="T44" fmla="*/ 0 w 3349"/>
                <a:gd name="T45" fmla="*/ 0 h 7306"/>
                <a:gd name="T46" fmla="*/ 0 w 3349"/>
                <a:gd name="T47" fmla="*/ 0 h 7306"/>
                <a:gd name="T48" fmla="*/ 0 w 3349"/>
                <a:gd name="T49" fmla="*/ 0 h 7306"/>
                <a:gd name="T50" fmla="*/ 0 w 3349"/>
                <a:gd name="T51" fmla="*/ 0 h 7306"/>
                <a:gd name="T52" fmla="*/ 0 w 3349"/>
                <a:gd name="T53" fmla="*/ 0 h 7306"/>
                <a:gd name="T54" fmla="*/ 0 w 3349"/>
                <a:gd name="T55" fmla="*/ 0 h 7306"/>
                <a:gd name="T56" fmla="*/ 0 w 3349"/>
                <a:gd name="T57" fmla="*/ 0 h 7306"/>
                <a:gd name="T58" fmla="*/ 0 w 3349"/>
                <a:gd name="T59" fmla="*/ 0 h 7306"/>
                <a:gd name="T60" fmla="*/ 0 w 3349"/>
                <a:gd name="T61" fmla="*/ 0 h 7306"/>
                <a:gd name="T62" fmla="*/ 0 w 3349"/>
                <a:gd name="T63" fmla="*/ 0 h 7306"/>
                <a:gd name="T64" fmla="*/ 0 w 3349"/>
                <a:gd name="T65" fmla="*/ 0 h 7306"/>
                <a:gd name="T66" fmla="*/ 0 w 3349"/>
                <a:gd name="T67" fmla="*/ 0 h 7306"/>
                <a:gd name="T68" fmla="*/ 0 w 3349"/>
                <a:gd name="T69" fmla="*/ 0 h 7306"/>
                <a:gd name="T70" fmla="*/ 0 w 3349"/>
                <a:gd name="T71" fmla="*/ 0 h 7306"/>
                <a:gd name="T72" fmla="*/ 0 w 3349"/>
                <a:gd name="T73" fmla="*/ 0 h 7306"/>
                <a:gd name="T74" fmla="*/ 0 w 3349"/>
                <a:gd name="T75" fmla="*/ 0 h 7306"/>
                <a:gd name="T76" fmla="*/ 0 w 3349"/>
                <a:gd name="T77" fmla="*/ 0 h 7306"/>
                <a:gd name="T78" fmla="*/ 0 w 3349"/>
                <a:gd name="T79" fmla="*/ 0 h 7306"/>
                <a:gd name="T80" fmla="*/ 0 w 3349"/>
                <a:gd name="T81" fmla="*/ 0 h 7306"/>
                <a:gd name="T82" fmla="*/ 0 w 3349"/>
                <a:gd name="T83" fmla="*/ 0 h 7306"/>
                <a:gd name="T84" fmla="*/ 0 w 3349"/>
                <a:gd name="T85" fmla="*/ 0 h 7306"/>
                <a:gd name="T86" fmla="*/ 0 w 3349"/>
                <a:gd name="T87" fmla="*/ 0 h 7306"/>
                <a:gd name="T88" fmla="*/ 0 w 3349"/>
                <a:gd name="T89" fmla="*/ 0 h 7306"/>
                <a:gd name="T90" fmla="*/ 0 w 3349"/>
                <a:gd name="T91" fmla="*/ 0 h 7306"/>
                <a:gd name="T92" fmla="*/ 0 w 3349"/>
                <a:gd name="T93" fmla="*/ 0 h 7306"/>
                <a:gd name="T94" fmla="*/ 0 w 3349"/>
                <a:gd name="T95" fmla="*/ 0 h 7306"/>
                <a:gd name="T96" fmla="*/ 0 w 3349"/>
                <a:gd name="T97" fmla="*/ 0 h 7306"/>
                <a:gd name="T98" fmla="*/ 0 w 3349"/>
                <a:gd name="T99" fmla="*/ 0 h 7306"/>
                <a:gd name="T100" fmla="*/ 0 w 3349"/>
                <a:gd name="T101" fmla="*/ 0 h 7306"/>
                <a:gd name="T102" fmla="*/ 0 w 3349"/>
                <a:gd name="T103" fmla="*/ 0 h 7306"/>
                <a:gd name="T104" fmla="*/ 0 w 3349"/>
                <a:gd name="T105" fmla="*/ 0 h 7306"/>
                <a:gd name="T106" fmla="*/ 0 w 3349"/>
                <a:gd name="T107" fmla="*/ 0 h 7306"/>
                <a:gd name="T108" fmla="*/ 0 w 3349"/>
                <a:gd name="T109" fmla="*/ 0 h 7306"/>
                <a:gd name="T110" fmla="*/ 0 w 3349"/>
                <a:gd name="T111" fmla="*/ 0 h 7306"/>
                <a:gd name="T112" fmla="*/ 0 w 3349"/>
                <a:gd name="T113" fmla="*/ 0 h 7306"/>
                <a:gd name="T114" fmla="*/ 0 w 3349"/>
                <a:gd name="T115" fmla="*/ 0 h 7306"/>
                <a:gd name="T116" fmla="*/ 0 w 3349"/>
                <a:gd name="T117" fmla="*/ 0 h 7306"/>
                <a:gd name="T118" fmla="*/ 0 w 3349"/>
                <a:gd name="T119" fmla="*/ 0 h 7306"/>
                <a:gd name="T120" fmla="*/ 0 w 3349"/>
                <a:gd name="T121" fmla="*/ 0 h 73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49"/>
                <a:gd name="T184" fmla="*/ 0 h 7306"/>
                <a:gd name="T185" fmla="*/ 3349 w 3349"/>
                <a:gd name="T186" fmla="*/ 7306 h 730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49" h="7306">
                  <a:moveTo>
                    <a:pt x="1585" y="202"/>
                  </a:moveTo>
                  <a:lnTo>
                    <a:pt x="1583" y="246"/>
                  </a:lnTo>
                  <a:lnTo>
                    <a:pt x="1580" y="288"/>
                  </a:lnTo>
                  <a:lnTo>
                    <a:pt x="1574" y="329"/>
                  </a:lnTo>
                  <a:lnTo>
                    <a:pt x="1565" y="368"/>
                  </a:lnTo>
                  <a:lnTo>
                    <a:pt x="1554" y="406"/>
                  </a:lnTo>
                  <a:lnTo>
                    <a:pt x="1542" y="444"/>
                  </a:lnTo>
                  <a:lnTo>
                    <a:pt x="1527" y="480"/>
                  </a:lnTo>
                  <a:lnTo>
                    <a:pt x="1510" y="515"/>
                  </a:lnTo>
                  <a:lnTo>
                    <a:pt x="1493" y="549"/>
                  </a:lnTo>
                  <a:lnTo>
                    <a:pt x="1472" y="582"/>
                  </a:lnTo>
                  <a:lnTo>
                    <a:pt x="1452" y="614"/>
                  </a:lnTo>
                  <a:lnTo>
                    <a:pt x="1429" y="646"/>
                  </a:lnTo>
                  <a:lnTo>
                    <a:pt x="1406" y="676"/>
                  </a:lnTo>
                  <a:lnTo>
                    <a:pt x="1380" y="706"/>
                  </a:lnTo>
                  <a:lnTo>
                    <a:pt x="1354" y="736"/>
                  </a:lnTo>
                  <a:lnTo>
                    <a:pt x="1328" y="764"/>
                  </a:lnTo>
                  <a:lnTo>
                    <a:pt x="1300" y="792"/>
                  </a:lnTo>
                  <a:lnTo>
                    <a:pt x="1272" y="820"/>
                  </a:lnTo>
                  <a:lnTo>
                    <a:pt x="1243" y="848"/>
                  </a:lnTo>
                  <a:lnTo>
                    <a:pt x="1215" y="875"/>
                  </a:lnTo>
                  <a:lnTo>
                    <a:pt x="1156" y="928"/>
                  </a:lnTo>
                  <a:lnTo>
                    <a:pt x="1097" y="980"/>
                  </a:lnTo>
                  <a:lnTo>
                    <a:pt x="1038" y="1032"/>
                  </a:lnTo>
                  <a:lnTo>
                    <a:pt x="982" y="1084"/>
                  </a:lnTo>
                  <a:lnTo>
                    <a:pt x="954" y="1111"/>
                  </a:lnTo>
                  <a:lnTo>
                    <a:pt x="927" y="1137"/>
                  </a:lnTo>
                  <a:lnTo>
                    <a:pt x="901" y="1164"/>
                  </a:lnTo>
                  <a:lnTo>
                    <a:pt x="877" y="1191"/>
                  </a:lnTo>
                  <a:lnTo>
                    <a:pt x="884" y="1235"/>
                  </a:lnTo>
                  <a:lnTo>
                    <a:pt x="889" y="1282"/>
                  </a:lnTo>
                  <a:lnTo>
                    <a:pt x="892" y="1332"/>
                  </a:lnTo>
                  <a:lnTo>
                    <a:pt x="893" y="1384"/>
                  </a:lnTo>
                  <a:lnTo>
                    <a:pt x="893" y="1438"/>
                  </a:lnTo>
                  <a:lnTo>
                    <a:pt x="890" y="1495"/>
                  </a:lnTo>
                  <a:lnTo>
                    <a:pt x="885" y="1554"/>
                  </a:lnTo>
                  <a:lnTo>
                    <a:pt x="879" y="1615"/>
                  </a:lnTo>
                  <a:lnTo>
                    <a:pt x="871" y="1678"/>
                  </a:lnTo>
                  <a:lnTo>
                    <a:pt x="860" y="1741"/>
                  </a:lnTo>
                  <a:lnTo>
                    <a:pt x="848" y="1807"/>
                  </a:lnTo>
                  <a:lnTo>
                    <a:pt x="835" y="1873"/>
                  </a:lnTo>
                  <a:lnTo>
                    <a:pt x="819" y="1940"/>
                  </a:lnTo>
                  <a:lnTo>
                    <a:pt x="803" y="2008"/>
                  </a:lnTo>
                  <a:lnTo>
                    <a:pt x="784" y="2077"/>
                  </a:lnTo>
                  <a:lnTo>
                    <a:pt x="765" y="2145"/>
                  </a:lnTo>
                  <a:lnTo>
                    <a:pt x="743" y="2214"/>
                  </a:lnTo>
                  <a:lnTo>
                    <a:pt x="721" y="2282"/>
                  </a:lnTo>
                  <a:lnTo>
                    <a:pt x="696" y="2351"/>
                  </a:lnTo>
                  <a:lnTo>
                    <a:pt x="672" y="2419"/>
                  </a:lnTo>
                  <a:lnTo>
                    <a:pt x="645" y="2486"/>
                  </a:lnTo>
                  <a:lnTo>
                    <a:pt x="617" y="2552"/>
                  </a:lnTo>
                  <a:lnTo>
                    <a:pt x="587" y="2618"/>
                  </a:lnTo>
                  <a:lnTo>
                    <a:pt x="558" y="2682"/>
                  </a:lnTo>
                  <a:lnTo>
                    <a:pt x="527" y="2745"/>
                  </a:lnTo>
                  <a:lnTo>
                    <a:pt x="494" y="2805"/>
                  </a:lnTo>
                  <a:lnTo>
                    <a:pt x="461" y="2865"/>
                  </a:lnTo>
                  <a:lnTo>
                    <a:pt x="427" y="2921"/>
                  </a:lnTo>
                  <a:lnTo>
                    <a:pt x="391" y="2976"/>
                  </a:lnTo>
                  <a:lnTo>
                    <a:pt x="355" y="3028"/>
                  </a:lnTo>
                  <a:lnTo>
                    <a:pt x="319" y="3077"/>
                  </a:lnTo>
                  <a:lnTo>
                    <a:pt x="281" y="3124"/>
                  </a:lnTo>
                  <a:lnTo>
                    <a:pt x="309" y="3148"/>
                  </a:lnTo>
                  <a:lnTo>
                    <a:pt x="334" y="3180"/>
                  </a:lnTo>
                  <a:lnTo>
                    <a:pt x="355" y="3219"/>
                  </a:lnTo>
                  <a:lnTo>
                    <a:pt x="374" y="3265"/>
                  </a:lnTo>
                  <a:lnTo>
                    <a:pt x="389" y="3316"/>
                  </a:lnTo>
                  <a:lnTo>
                    <a:pt x="403" y="3375"/>
                  </a:lnTo>
                  <a:lnTo>
                    <a:pt x="412" y="3438"/>
                  </a:lnTo>
                  <a:lnTo>
                    <a:pt x="419" y="3504"/>
                  </a:lnTo>
                  <a:lnTo>
                    <a:pt x="424" y="3576"/>
                  </a:lnTo>
                  <a:lnTo>
                    <a:pt x="426" y="3652"/>
                  </a:lnTo>
                  <a:lnTo>
                    <a:pt x="425" y="3730"/>
                  </a:lnTo>
                  <a:lnTo>
                    <a:pt x="423" y="3811"/>
                  </a:lnTo>
                  <a:lnTo>
                    <a:pt x="418" y="3895"/>
                  </a:lnTo>
                  <a:lnTo>
                    <a:pt x="411" y="3980"/>
                  </a:lnTo>
                  <a:lnTo>
                    <a:pt x="401" y="4066"/>
                  </a:lnTo>
                  <a:lnTo>
                    <a:pt x="389" y="4152"/>
                  </a:lnTo>
                  <a:lnTo>
                    <a:pt x="376" y="4240"/>
                  </a:lnTo>
                  <a:lnTo>
                    <a:pt x="362" y="4326"/>
                  </a:lnTo>
                  <a:lnTo>
                    <a:pt x="344" y="4412"/>
                  </a:lnTo>
                  <a:lnTo>
                    <a:pt x="326" y="4496"/>
                  </a:lnTo>
                  <a:lnTo>
                    <a:pt x="305" y="4579"/>
                  </a:lnTo>
                  <a:lnTo>
                    <a:pt x="283" y="4659"/>
                  </a:lnTo>
                  <a:lnTo>
                    <a:pt x="260" y="4736"/>
                  </a:lnTo>
                  <a:lnTo>
                    <a:pt x="235" y="4810"/>
                  </a:lnTo>
                  <a:lnTo>
                    <a:pt x="210" y="4879"/>
                  </a:lnTo>
                  <a:lnTo>
                    <a:pt x="183" y="4944"/>
                  </a:lnTo>
                  <a:lnTo>
                    <a:pt x="154" y="5005"/>
                  </a:lnTo>
                  <a:lnTo>
                    <a:pt x="125" y="5060"/>
                  </a:lnTo>
                  <a:lnTo>
                    <a:pt x="96" y="5108"/>
                  </a:lnTo>
                  <a:lnTo>
                    <a:pt x="65" y="5152"/>
                  </a:lnTo>
                  <a:lnTo>
                    <a:pt x="33" y="5186"/>
                  </a:lnTo>
                  <a:lnTo>
                    <a:pt x="0" y="5215"/>
                  </a:lnTo>
                  <a:lnTo>
                    <a:pt x="51" y="5211"/>
                  </a:lnTo>
                  <a:lnTo>
                    <a:pt x="103" y="5212"/>
                  </a:lnTo>
                  <a:lnTo>
                    <a:pt x="154" y="5220"/>
                  </a:lnTo>
                  <a:lnTo>
                    <a:pt x="205" y="5233"/>
                  </a:lnTo>
                  <a:lnTo>
                    <a:pt x="257" y="5251"/>
                  </a:lnTo>
                  <a:lnTo>
                    <a:pt x="308" y="5274"/>
                  </a:lnTo>
                  <a:lnTo>
                    <a:pt x="359" y="5301"/>
                  </a:lnTo>
                  <a:lnTo>
                    <a:pt x="410" y="5332"/>
                  </a:lnTo>
                  <a:lnTo>
                    <a:pt x="460" y="5367"/>
                  </a:lnTo>
                  <a:lnTo>
                    <a:pt x="509" y="5405"/>
                  </a:lnTo>
                  <a:lnTo>
                    <a:pt x="558" y="5447"/>
                  </a:lnTo>
                  <a:lnTo>
                    <a:pt x="605" y="5491"/>
                  </a:lnTo>
                  <a:lnTo>
                    <a:pt x="651" y="5538"/>
                  </a:lnTo>
                  <a:lnTo>
                    <a:pt x="696" y="5586"/>
                  </a:lnTo>
                  <a:lnTo>
                    <a:pt x="739" y="5636"/>
                  </a:lnTo>
                  <a:lnTo>
                    <a:pt x="781" y="5689"/>
                  </a:lnTo>
                  <a:lnTo>
                    <a:pt x="821" y="5741"/>
                  </a:lnTo>
                  <a:lnTo>
                    <a:pt x="860" y="5795"/>
                  </a:lnTo>
                  <a:lnTo>
                    <a:pt x="896" y="5849"/>
                  </a:lnTo>
                  <a:lnTo>
                    <a:pt x="930" y="5903"/>
                  </a:lnTo>
                  <a:lnTo>
                    <a:pt x="962" y="5958"/>
                  </a:lnTo>
                  <a:lnTo>
                    <a:pt x="992" y="6011"/>
                  </a:lnTo>
                  <a:lnTo>
                    <a:pt x="1020" y="6063"/>
                  </a:lnTo>
                  <a:lnTo>
                    <a:pt x="1043" y="6115"/>
                  </a:lnTo>
                  <a:lnTo>
                    <a:pt x="1065" y="6164"/>
                  </a:lnTo>
                  <a:lnTo>
                    <a:pt x="1083" y="6211"/>
                  </a:lnTo>
                  <a:lnTo>
                    <a:pt x="1099" y="6257"/>
                  </a:lnTo>
                  <a:lnTo>
                    <a:pt x="1111" y="6301"/>
                  </a:lnTo>
                  <a:lnTo>
                    <a:pt x="1119" y="6341"/>
                  </a:lnTo>
                  <a:lnTo>
                    <a:pt x="1125" y="6378"/>
                  </a:lnTo>
                  <a:lnTo>
                    <a:pt x="1126" y="6411"/>
                  </a:lnTo>
                  <a:lnTo>
                    <a:pt x="1124" y="6440"/>
                  </a:lnTo>
                  <a:lnTo>
                    <a:pt x="1170" y="6433"/>
                  </a:lnTo>
                  <a:lnTo>
                    <a:pt x="1217" y="6428"/>
                  </a:lnTo>
                  <a:lnTo>
                    <a:pt x="1263" y="6425"/>
                  </a:lnTo>
                  <a:lnTo>
                    <a:pt x="1309" y="6423"/>
                  </a:lnTo>
                  <a:lnTo>
                    <a:pt x="1354" y="6422"/>
                  </a:lnTo>
                  <a:lnTo>
                    <a:pt x="1400" y="6423"/>
                  </a:lnTo>
                  <a:lnTo>
                    <a:pt x="1445" y="6425"/>
                  </a:lnTo>
                  <a:lnTo>
                    <a:pt x="1490" y="6429"/>
                  </a:lnTo>
                  <a:lnTo>
                    <a:pt x="1534" y="6434"/>
                  </a:lnTo>
                  <a:lnTo>
                    <a:pt x="1577" y="6440"/>
                  </a:lnTo>
                  <a:lnTo>
                    <a:pt x="1620" y="6449"/>
                  </a:lnTo>
                  <a:lnTo>
                    <a:pt x="1662" y="6459"/>
                  </a:lnTo>
                  <a:lnTo>
                    <a:pt x="1704" y="6469"/>
                  </a:lnTo>
                  <a:lnTo>
                    <a:pt x="1744" y="6481"/>
                  </a:lnTo>
                  <a:lnTo>
                    <a:pt x="1784" y="6496"/>
                  </a:lnTo>
                  <a:lnTo>
                    <a:pt x="1823" y="6510"/>
                  </a:lnTo>
                  <a:lnTo>
                    <a:pt x="1861" y="6527"/>
                  </a:lnTo>
                  <a:lnTo>
                    <a:pt x="1898" y="6545"/>
                  </a:lnTo>
                  <a:lnTo>
                    <a:pt x="1934" y="6564"/>
                  </a:lnTo>
                  <a:lnTo>
                    <a:pt x="1969" y="6585"/>
                  </a:lnTo>
                  <a:lnTo>
                    <a:pt x="2002" y="6607"/>
                  </a:lnTo>
                  <a:lnTo>
                    <a:pt x="2034" y="6630"/>
                  </a:lnTo>
                  <a:lnTo>
                    <a:pt x="2065" y="6655"/>
                  </a:lnTo>
                  <a:lnTo>
                    <a:pt x="2094" y="6681"/>
                  </a:lnTo>
                  <a:lnTo>
                    <a:pt x="2122" y="6707"/>
                  </a:lnTo>
                  <a:lnTo>
                    <a:pt x="2149" y="6736"/>
                  </a:lnTo>
                  <a:lnTo>
                    <a:pt x="2173" y="6766"/>
                  </a:lnTo>
                  <a:lnTo>
                    <a:pt x="2196" y="6798"/>
                  </a:lnTo>
                  <a:lnTo>
                    <a:pt x="2218" y="6829"/>
                  </a:lnTo>
                  <a:lnTo>
                    <a:pt x="2237" y="6863"/>
                  </a:lnTo>
                  <a:lnTo>
                    <a:pt x="2254" y="6898"/>
                  </a:lnTo>
                  <a:lnTo>
                    <a:pt x="2270" y="6934"/>
                  </a:lnTo>
                  <a:lnTo>
                    <a:pt x="2299" y="6922"/>
                  </a:lnTo>
                  <a:lnTo>
                    <a:pt x="2328" y="6911"/>
                  </a:lnTo>
                  <a:lnTo>
                    <a:pt x="2359" y="6901"/>
                  </a:lnTo>
                  <a:lnTo>
                    <a:pt x="2391" y="6894"/>
                  </a:lnTo>
                  <a:lnTo>
                    <a:pt x="2423" y="6889"/>
                  </a:lnTo>
                  <a:lnTo>
                    <a:pt x="2456" y="6885"/>
                  </a:lnTo>
                  <a:lnTo>
                    <a:pt x="2489" y="6883"/>
                  </a:lnTo>
                  <a:lnTo>
                    <a:pt x="2522" y="6882"/>
                  </a:lnTo>
                  <a:lnTo>
                    <a:pt x="2556" y="6883"/>
                  </a:lnTo>
                  <a:lnTo>
                    <a:pt x="2591" y="6886"/>
                  </a:lnTo>
                  <a:lnTo>
                    <a:pt x="2625" y="6890"/>
                  </a:lnTo>
                  <a:lnTo>
                    <a:pt x="2661" y="6896"/>
                  </a:lnTo>
                  <a:lnTo>
                    <a:pt x="2696" y="6903"/>
                  </a:lnTo>
                  <a:lnTo>
                    <a:pt x="2732" y="6913"/>
                  </a:lnTo>
                  <a:lnTo>
                    <a:pt x="2767" y="6923"/>
                  </a:lnTo>
                  <a:lnTo>
                    <a:pt x="2803" y="6934"/>
                  </a:lnTo>
                  <a:lnTo>
                    <a:pt x="2838" y="6948"/>
                  </a:lnTo>
                  <a:lnTo>
                    <a:pt x="2874" y="6963"/>
                  </a:lnTo>
                  <a:lnTo>
                    <a:pt x="2908" y="6979"/>
                  </a:lnTo>
                  <a:lnTo>
                    <a:pt x="2943" y="6997"/>
                  </a:lnTo>
                  <a:lnTo>
                    <a:pt x="2978" y="7015"/>
                  </a:lnTo>
                  <a:lnTo>
                    <a:pt x="3013" y="7036"/>
                  </a:lnTo>
                  <a:lnTo>
                    <a:pt x="3047" y="7057"/>
                  </a:lnTo>
                  <a:lnTo>
                    <a:pt x="3081" y="7080"/>
                  </a:lnTo>
                  <a:lnTo>
                    <a:pt x="3114" y="7104"/>
                  </a:lnTo>
                  <a:lnTo>
                    <a:pt x="3147" y="7129"/>
                  </a:lnTo>
                  <a:lnTo>
                    <a:pt x="3178" y="7156"/>
                  </a:lnTo>
                  <a:lnTo>
                    <a:pt x="3209" y="7184"/>
                  </a:lnTo>
                  <a:lnTo>
                    <a:pt x="3240" y="7213"/>
                  </a:lnTo>
                  <a:lnTo>
                    <a:pt x="3270" y="7242"/>
                  </a:lnTo>
                  <a:lnTo>
                    <a:pt x="3299" y="7273"/>
                  </a:lnTo>
                  <a:lnTo>
                    <a:pt x="3326" y="7306"/>
                  </a:lnTo>
                  <a:lnTo>
                    <a:pt x="3333" y="7270"/>
                  </a:lnTo>
                  <a:lnTo>
                    <a:pt x="3340" y="7239"/>
                  </a:lnTo>
                  <a:lnTo>
                    <a:pt x="3344" y="7210"/>
                  </a:lnTo>
                  <a:lnTo>
                    <a:pt x="3346" y="7185"/>
                  </a:lnTo>
                  <a:lnTo>
                    <a:pt x="3348" y="7160"/>
                  </a:lnTo>
                  <a:lnTo>
                    <a:pt x="3349" y="7134"/>
                  </a:lnTo>
                  <a:lnTo>
                    <a:pt x="3349" y="7109"/>
                  </a:lnTo>
                  <a:lnTo>
                    <a:pt x="3349" y="7081"/>
                  </a:lnTo>
                  <a:lnTo>
                    <a:pt x="3278" y="7007"/>
                  </a:lnTo>
                  <a:lnTo>
                    <a:pt x="3205" y="6938"/>
                  </a:lnTo>
                  <a:lnTo>
                    <a:pt x="3131" y="6876"/>
                  </a:lnTo>
                  <a:lnTo>
                    <a:pt x="3056" y="6818"/>
                  </a:lnTo>
                  <a:lnTo>
                    <a:pt x="2980" y="6765"/>
                  </a:lnTo>
                  <a:lnTo>
                    <a:pt x="2903" y="6714"/>
                  </a:lnTo>
                  <a:lnTo>
                    <a:pt x="2826" y="6669"/>
                  </a:lnTo>
                  <a:lnTo>
                    <a:pt x="2749" y="6626"/>
                  </a:lnTo>
                  <a:lnTo>
                    <a:pt x="2671" y="6586"/>
                  </a:lnTo>
                  <a:lnTo>
                    <a:pt x="2593" y="6548"/>
                  </a:lnTo>
                  <a:lnTo>
                    <a:pt x="2515" y="6511"/>
                  </a:lnTo>
                  <a:lnTo>
                    <a:pt x="2437" y="6476"/>
                  </a:lnTo>
                  <a:lnTo>
                    <a:pt x="2283" y="6409"/>
                  </a:lnTo>
                  <a:lnTo>
                    <a:pt x="2131" y="6342"/>
                  </a:lnTo>
                  <a:lnTo>
                    <a:pt x="2056" y="6307"/>
                  </a:lnTo>
                  <a:lnTo>
                    <a:pt x="1983" y="6271"/>
                  </a:lnTo>
                  <a:lnTo>
                    <a:pt x="1911" y="6233"/>
                  </a:lnTo>
                  <a:lnTo>
                    <a:pt x="1840" y="6193"/>
                  </a:lnTo>
                  <a:lnTo>
                    <a:pt x="1771" y="6151"/>
                  </a:lnTo>
                  <a:lnTo>
                    <a:pt x="1703" y="6106"/>
                  </a:lnTo>
                  <a:lnTo>
                    <a:pt x="1638" y="6056"/>
                  </a:lnTo>
                  <a:lnTo>
                    <a:pt x="1575" y="6003"/>
                  </a:lnTo>
                  <a:lnTo>
                    <a:pt x="1513" y="5945"/>
                  </a:lnTo>
                  <a:lnTo>
                    <a:pt x="1454" y="5883"/>
                  </a:lnTo>
                  <a:lnTo>
                    <a:pt x="1397" y="5816"/>
                  </a:lnTo>
                  <a:lnTo>
                    <a:pt x="1344" y="5742"/>
                  </a:lnTo>
                  <a:lnTo>
                    <a:pt x="1293" y="5663"/>
                  </a:lnTo>
                  <a:lnTo>
                    <a:pt x="1244" y="5577"/>
                  </a:lnTo>
                  <a:lnTo>
                    <a:pt x="1199" y="5484"/>
                  </a:lnTo>
                  <a:lnTo>
                    <a:pt x="1158" y="5384"/>
                  </a:lnTo>
                  <a:lnTo>
                    <a:pt x="1149" y="5356"/>
                  </a:lnTo>
                  <a:lnTo>
                    <a:pt x="1140" y="5327"/>
                  </a:lnTo>
                  <a:lnTo>
                    <a:pt x="1131" y="5296"/>
                  </a:lnTo>
                  <a:lnTo>
                    <a:pt x="1124" y="5264"/>
                  </a:lnTo>
                  <a:lnTo>
                    <a:pt x="1117" y="5231"/>
                  </a:lnTo>
                  <a:lnTo>
                    <a:pt x="1111" y="5196"/>
                  </a:lnTo>
                  <a:lnTo>
                    <a:pt x="1105" y="5160"/>
                  </a:lnTo>
                  <a:lnTo>
                    <a:pt x="1099" y="5123"/>
                  </a:lnTo>
                  <a:lnTo>
                    <a:pt x="1087" y="5045"/>
                  </a:lnTo>
                  <a:lnTo>
                    <a:pt x="1078" y="4964"/>
                  </a:lnTo>
                  <a:lnTo>
                    <a:pt x="1070" y="4880"/>
                  </a:lnTo>
                  <a:lnTo>
                    <a:pt x="1063" y="4795"/>
                  </a:lnTo>
                  <a:lnTo>
                    <a:pt x="1048" y="4623"/>
                  </a:lnTo>
                  <a:lnTo>
                    <a:pt x="1035" y="4452"/>
                  </a:lnTo>
                  <a:lnTo>
                    <a:pt x="1027" y="4371"/>
                  </a:lnTo>
                  <a:lnTo>
                    <a:pt x="1020" y="4292"/>
                  </a:lnTo>
                  <a:lnTo>
                    <a:pt x="1010" y="4217"/>
                  </a:lnTo>
                  <a:lnTo>
                    <a:pt x="1001" y="4147"/>
                  </a:lnTo>
                  <a:lnTo>
                    <a:pt x="1001" y="4113"/>
                  </a:lnTo>
                  <a:lnTo>
                    <a:pt x="1003" y="4076"/>
                  </a:lnTo>
                  <a:lnTo>
                    <a:pt x="1006" y="4035"/>
                  </a:lnTo>
                  <a:lnTo>
                    <a:pt x="1011" y="3992"/>
                  </a:lnTo>
                  <a:lnTo>
                    <a:pt x="1016" y="3947"/>
                  </a:lnTo>
                  <a:lnTo>
                    <a:pt x="1024" y="3900"/>
                  </a:lnTo>
                  <a:lnTo>
                    <a:pt x="1032" y="3853"/>
                  </a:lnTo>
                  <a:lnTo>
                    <a:pt x="1041" y="3806"/>
                  </a:lnTo>
                  <a:lnTo>
                    <a:pt x="1051" y="3759"/>
                  </a:lnTo>
                  <a:lnTo>
                    <a:pt x="1064" y="3714"/>
                  </a:lnTo>
                  <a:lnTo>
                    <a:pt x="1077" y="3671"/>
                  </a:lnTo>
                  <a:lnTo>
                    <a:pt x="1090" y="3631"/>
                  </a:lnTo>
                  <a:lnTo>
                    <a:pt x="1098" y="3611"/>
                  </a:lnTo>
                  <a:lnTo>
                    <a:pt x="1106" y="3593"/>
                  </a:lnTo>
                  <a:lnTo>
                    <a:pt x="1114" y="3576"/>
                  </a:lnTo>
                  <a:lnTo>
                    <a:pt x="1122" y="3560"/>
                  </a:lnTo>
                  <a:lnTo>
                    <a:pt x="1130" y="3544"/>
                  </a:lnTo>
                  <a:lnTo>
                    <a:pt x="1140" y="3530"/>
                  </a:lnTo>
                  <a:lnTo>
                    <a:pt x="1149" y="3518"/>
                  </a:lnTo>
                  <a:lnTo>
                    <a:pt x="1158" y="3506"/>
                  </a:lnTo>
                  <a:lnTo>
                    <a:pt x="1152" y="3482"/>
                  </a:lnTo>
                  <a:lnTo>
                    <a:pt x="1147" y="3454"/>
                  </a:lnTo>
                  <a:lnTo>
                    <a:pt x="1143" y="3425"/>
                  </a:lnTo>
                  <a:lnTo>
                    <a:pt x="1139" y="3396"/>
                  </a:lnTo>
                  <a:lnTo>
                    <a:pt x="1136" y="3364"/>
                  </a:lnTo>
                  <a:lnTo>
                    <a:pt x="1135" y="3331"/>
                  </a:lnTo>
                  <a:lnTo>
                    <a:pt x="1132" y="3296"/>
                  </a:lnTo>
                  <a:lnTo>
                    <a:pt x="1132" y="3261"/>
                  </a:lnTo>
                  <a:lnTo>
                    <a:pt x="1132" y="3225"/>
                  </a:lnTo>
                  <a:lnTo>
                    <a:pt x="1133" y="3188"/>
                  </a:lnTo>
                  <a:lnTo>
                    <a:pt x="1136" y="3150"/>
                  </a:lnTo>
                  <a:lnTo>
                    <a:pt x="1139" y="3112"/>
                  </a:lnTo>
                  <a:lnTo>
                    <a:pt x="1142" y="3073"/>
                  </a:lnTo>
                  <a:lnTo>
                    <a:pt x="1146" y="3035"/>
                  </a:lnTo>
                  <a:lnTo>
                    <a:pt x="1151" y="2996"/>
                  </a:lnTo>
                  <a:lnTo>
                    <a:pt x="1156" y="2957"/>
                  </a:lnTo>
                  <a:lnTo>
                    <a:pt x="1163" y="2919"/>
                  </a:lnTo>
                  <a:lnTo>
                    <a:pt x="1170" y="2880"/>
                  </a:lnTo>
                  <a:lnTo>
                    <a:pt x="1178" y="2842"/>
                  </a:lnTo>
                  <a:lnTo>
                    <a:pt x="1187" y="2805"/>
                  </a:lnTo>
                  <a:lnTo>
                    <a:pt x="1196" y="2768"/>
                  </a:lnTo>
                  <a:lnTo>
                    <a:pt x="1206" y="2733"/>
                  </a:lnTo>
                  <a:lnTo>
                    <a:pt x="1218" y="2698"/>
                  </a:lnTo>
                  <a:lnTo>
                    <a:pt x="1229" y="2664"/>
                  </a:lnTo>
                  <a:lnTo>
                    <a:pt x="1241" y="2632"/>
                  </a:lnTo>
                  <a:lnTo>
                    <a:pt x="1255" y="2601"/>
                  </a:lnTo>
                  <a:lnTo>
                    <a:pt x="1268" y="2571"/>
                  </a:lnTo>
                  <a:lnTo>
                    <a:pt x="1283" y="2543"/>
                  </a:lnTo>
                  <a:lnTo>
                    <a:pt x="1299" y="2517"/>
                  </a:lnTo>
                  <a:lnTo>
                    <a:pt x="1314" y="2493"/>
                  </a:lnTo>
                  <a:lnTo>
                    <a:pt x="1332" y="2470"/>
                  </a:lnTo>
                  <a:lnTo>
                    <a:pt x="1349" y="2450"/>
                  </a:lnTo>
                  <a:lnTo>
                    <a:pt x="1343" y="2394"/>
                  </a:lnTo>
                  <a:lnTo>
                    <a:pt x="1338" y="2340"/>
                  </a:lnTo>
                  <a:lnTo>
                    <a:pt x="1333" y="2289"/>
                  </a:lnTo>
                  <a:lnTo>
                    <a:pt x="1329" y="2238"/>
                  </a:lnTo>
                  <a:lnTo>
                    <a:pt x="1325" y="2189"/>
                  </a:lnTo>
                  <a:lnTo>
                    <a:pt x="1323" y="2143"/>
                  </a:lnTo>
                  <a:lnTo>
                    <a:pt x="1322" y="2097"/>
                  </a:lnTo>
                  <a:lnTo>
                    <a:pt x="1321" y="2052"/>
                  </a:lnTo>
                  <a:lnTo>
                    <a:pt x="1321" y="2010"/>
                  </a:lnTo>
                  <a:lnTo>
                    <a:pt x="1322" y="1968"/>
                  </a:lnTo>
                  <a:lnTo>
                    <a:pt x="1323" y="1928"/>
                  </a:lnTo>
                  <a:lnTo>
                    <a:pt x="1326" y="1889"/>
                  </a:lnTo>
                  <a:lnTo>
                    <a:pt x="1330" y="1850"/>
                  </a:lnTo>
                  <a:lnTo>
                    <a:pt x="1335" y="1813"/>
                  </a:lnTo>
                  <a:lnTo>
                    <a:pt x="1340" y="1776"/>
                  </a:lnTo>
                  <a:lnTo>
                    <a:pt x="1346" y="1740"/>
                  </a:lnTo>
                  <a:lnTo>
                    <a:pt x="1353" y="1705"/>
                  </a:lnTo>
                  <a:lnTo>
                    <a:pt x="1361" y="1670"/>
                  </a:lnTo>
                  <a:lnTo>
                    <a:pt x="1371" y="1636"/>
                  </a:lnTo>
                  <a:lnTo>
                    <a:pt x="1382" y="1603"/>
                  </a:lnTo>
                  <a:lnTo>
                    <a:pt x="1393" y="1569"/>
                  </a:lnTo>
                  <a:lnTo>
                    <a:pt x="1406" y="1536"/>
                  </a:lnTo>
                  <a:lnTo>
                    <a:pt x="1419" y="1502"/>
                  </a:lnTo>
                  <a:lnTo>
                    <a:pt x="1434" y="1468"/>
                  </a:lnTo>
                  <a:lnTo>
                    <a:pt x="1450" y="1435"/>
                  </a:lnTo>
                  <a:lnTo>
                    <a:pt x="1467" y="1401"/>
                  </a:lnTo>
                  <a:lnTo>
                    <a:pt x="1486" y="1367"/>
                  </a:lnTo>
                  <a:lnTo>
                    <a:pt x="1505" y="1334"/>
                  </a:lnTo>
                  <a:lnTo>
                    <a:pt x="1526" y="1299"/>
                  </a:lnTo>
                  <a:lnTo>
                    <a:pt x="1548" y="1264"/>
                  </a:lnTo>
                  <a:lnTo>
                    <a:pt x="1572" y="1228"/>
                  </a:lnTo>
                  <a:lnTo>
                    <a:pt x="1596" y="1191"/>
                  </a:lnTo>
                  <a:lnTo>
                    <a:pt x="1588" y="1162"/>
                  </a:lnTo>
                  <a:lnTo>
                    <a:pt x="1583" y="1131"/>
                  </a:lnTo>
                  <a:lnTo>
                    <a:pt x="1578" y="1098"/>
                  </a:lnTo>
                  <a:lnTo>
                    <a:pt x="1576" y="1065"/>
                  </a:lnTo>
                  <a:lnTo>
                    <a:pt x="1575" y="1030"/>
                  </a:lnTo>
                  <a:lnTo>
                    <a:pt x="1575" y="993"/>
                  </a:lnTo>
                  <a:lnTo>
                    <a:pt x="1577" y="956"/>
                  </a:lnTo>
                  <a:lnTo>
                    <a:pt x="1580" y="917"/>
                  </a:lnTo>
                  <a:lnTo>
                    <a:pt x="1584" y="878"/>
                  </a:lnTo>
                  <a:lnTo>
                    <a:pt x="1589" y="838"/>
                  </a:lnTo>
                  <a:lnTo>
                    <a:pt x="1595" y="796"/>
                  </a:lnTo>
                  <a:lnTo>
                    <a:pt x="1604" y="755"/>
                  </a:lnTo>
                  <a:lnTo>
                    <a:pt x="1612" y="713"/>
                  </a:lnTo>
                  <a:lnTo>
                    <a:pt x="1621" y="671"/>
                  </a:lnTo>
                  <a:lnTo>
                    <a:pt x="1631" y="629"/>
                  </a:lnTo>
                  <a:lnTo>
                    <a:pt x="1643" y="587"/>
                  </a:lnTo>
                  <a:lnTo>
                    <a:pt x="1654" y="545"/>
                  </a:lnTo>
                  <a:lnTo>
                    <a:pt x="1666" y="503"/>
                  </a:lnTo>
                  <a:lnTo>
                    <a:pt x="1680" y="462"/>
                  </a:lnTo>
                  <a:lnTo>
                    <a:pt x="1693" y="421"/>
                  </a:lnTo>
                  <a:lnTo>
                    <a:pt x="1706" y="380"/>
                  </a:lnTo>
                  <a:lnTo>
                    <a:pt x="1721" y="340"/>
                  </a:lnTo>
                  <a:lnTo>
                    <a:pt x="1735" y="301"/>
                  </a:lnTo>
                  <a:lnTo>
                    <a:pt x="1749" y="261"/>
                  </a:lnTo>
                  <a:lnTo>
                    <a:pt x="1779" y="189"/>
                  </a:lnTo>
                  <a:lnTo>
                    <a:pt x="1809" y="120"/>
                  </a:lnTo>
                  <a:lnTo>
                    <a:pt x="1838" y="56"/>
                  </a:lnTo>
                  <a:lnTo>
                    <a:pt x="1865" y="0"/>
                  </a:lnTo>
                  <a:lnTo>
                    <a:pt x="1835" y="21"/>
                  </a:lnTo>
                  <a:lnTo>
                    <a:pt x="1800" y="44"/>
                  </a:lnTo>
                  <a:lnTo>
                    <a:pt x="1763" y="67"/>
                  </a:lnTo>
                  <a:lnTo>
                    <a:pt x="1725" y="93"/>
                  </a:lnTo>
                  <a:lnTo>
                    <a:pt x="1688" y="119"/>
                  </a:lnTo>
                  <a:lnTo>
                    <a:pt x="1651" y="145"/>
                  </a:lnTo>
                  <a:lnTo>
                    <a:pt x="1633" y="159"/>
                  </a:lnTo>
                  <a:lnTo>
                    <a:pt x="1616" y="173"/>
                  </a:lnTo>
                  <a:lnTo>
                    <a:pt x="1601" y="188"/>
                  </a:lnTo>
                  <a:lnTo>
                    <a:pt x="1585" y="202"/>
                  </a:lnTo>
                </a:path>
              </a:pathLst>
            </a:custGeom>
            <a:noFill/>
            <a:ln w="1588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7" name="Freeform 793"/>
            <p:cNvSpPr>
              <a:spLocks/>
            </p:cNvSpPr>
            <p:nvPr/>
          </p:nvSpPr>
          <p:spPr bwMode="auto">
            <a:xfrm>
              <a:off x="4221" y="1933"/>
              <a:ext cx="458" cy="282"/>
            </a:xfrm>
            <a:custGeom>
              <a:avLst/>
              <a:gdLst>
                <a:gd name="T0" fmla="*/ 0 w 11449"/>
                <a:gd name="T1" fmla="*/ 0 h 7054"/>
                <a:gd name="T2" fmla="*/ 0 w 11449"/>
                <a:gd name="T3" fmla="*/ 0 h 7054"/>
                <a:gd name="T4" fmla="*/ 0 w 11449"/>
                <a:gd name="T5" fmla="*/ 0 h 7054"/>
                <a:gd name="T6" fmla="*/ 0 w 11449"/>
                <a:gd name="T7" fmla="*/ 0 h 7054"/>
                <a:gd name="T8" fmla="*/ 0 w 11449"/>
                <a:gd name="T9" fmla="*/ 0 h 7054"/>
                <a:gd name="T10" fmla="*/ 0 w 11449"/>
                <a:gd name="T11" fmla="*/ 0 h 7054"/>
                <a:gd name="T12" fmla="*/ 0 w 11449"/>
                <a:gd name="T13" fmla="*/ 0 h 7054"/>
                <a:gd name="T14" fmla="*/ 0 w 11449"/>
                <a:gd name="T15" fmla="*/ 0 h 7054"/>
                <a:gd name="T16" fmla="*/ 0 w 11449"/>
                <a:gd name="T17" fmla="*/ 0 h 7054"/>
                <a:gd name="T18" fmla="*/ 0 w 11449"/>
                <a:gd name="T19" fmla="*/ 0 h 7054"/>
                <a:gd name="T20" fmla="*/ 0 w 11449"/>
                <a:gd name="T21" fmla="*/ 0 h 7054"/>
                <a:gd name="T22" fmla="*/ 0 w 11449"/>
                <a:gd name="T23" fmla="*/ 0 h 7054"/>
                <a:gd name="T24" fmla="*/ 0 w 11449"/>
                <a:gd name="T25" fmla="*/ 0 h 7054"/>
                <a:gd name="T26" fmla="*/ 0 w 11449"/>
                <a:gd name="T27" fmla="*/ 0 h 7054"/>
                <a:gd name="T28" fmla="*/ 0 w 11449"/>
                <a:gd name="T29" fmla="*/ 0 h 7054"/>
                <a:gd name="T30" fmla="*/ 0 w 11449"/>
                <a:gd name="T31" fmla="*/ 0 h 7054"/>
                <a:gd name="T32" fmla="*/ 0 w 11449"/>
                <a:gd name="T33" fmla="*/ 0 h 7054"/>
                <a:gd name="T34" fmla="*/ 0 w 11449"/>
                <a:gd name="T35" fmla="*/ 0 h 7054"/>
                <a:gd name="T36" fmla="*/ 0 w 11449"/>
                <a:gd name="T37" fmla="*/ 0 h 7054"/>
                <a:gd name="T38" fmla="*/ 0 w 11449"/>
                <a:gd name="T39" fmla="*/ 0 h 7054"/>
                <a:gd name="T40" fmla="*/ 0 w 11449"/>
                <a:gd name="T41" fmla="*/ 0 h 7054"/>
                <a:gd name="T42" fmla="*/ 0 w 11449"/>
                <a:gd name="T43" fmla="*/ 0 h 7054"/>
                <a:gd name="T44" fmla="*/ 0 w 11449"/>
                <a:gd name="T45" fmla="*/ 0 h 7054"/>
                <a:gd name="T46" fmla="*/ 0 w 11449"/>
                <a:gd name="T47" fmla="*/ 0 h 7054"/>
                <a:gd name="T48" fmla="*/ 0 w 11449"/>
                <a:gd name="T49" fmla="*/ 0 h 7054"/>
                <a:gd name="T50" fmla="*/ 0 w 11449"/>
                <a:gd name="T51" fmla="*/ 0 h 7054"/>
                <a:gd name="T52" fmla="*/ 0 w 11449"/>
                <a:gd name="T53" fmla="*/ 0 h 7054"/>
                <a:gd name="T54" fmla="*/ 0 w 11449"/>
                <a:gd name="T55" fmla="*/ 0 h 7054"/>
                <a:gd name="T56" fmla="*/ 0 w 11449"/>
                <a:gd name="T57" fmla="*/ 0 h 7054"/>
                <a:gd name="T58" fmla="*/ 0 w 11449"/>
                <a:gd name="T59" fmla="*/ 0 h 7054"/>
                <a:gd name="T60" fmla="*/ 0 w 11449"/>
                <a:gd name="T61" fmla="*/ 0 h 7054"/>
                <a:gd name="T62" fmla="*/ 0 w 11449"/>
                <a:gd name="T63" fmla="*/ 0 h 7054"/>
                <a:gd name="T64" fmla="*/ 0 w 11449"/>
                <a:gd name="T65" fmla="*/ 0 h 7054"/>
                <a:gd name="T66" fmla="*/ 0 w 11449"/>
                <a:gd name="T67" fmla="*/ 0 h 7054"/>
                <a:gd name="T68" fmla="*/ 0 w 11449"/>
                <a:gd name="T69" fmla="*/ 0 h 7054"/>
                <a:gd name="T70" fmla="*/ 0 w 11449"/>
                <a:gd name="T71" fmla="*/ 0 h 7054"/>
                <a:gd name="T72" fmla="*/ 0 w 11449"/>
                <a:gd name="T73" fmla="*/ 0 h 7054"/>
                <a:gd name="T74" fmla="*/ 0 w 11449"/>
                <a:gd name="T75" fmla="*/ 0 h 7054"/>
                <a:gd name="T76" fmla="*/ 0 w 11449"/>
                <a:gd name="T77" fmla="*/ 0 h 7054"/>
                <a:gd name="T78" fmla="*/ 0 w 11449"/>
                <a:gd name="T79" fmla="*/ 0 h 7054"/>
                <a:gd name="T80" fmla="*/ 0 w 11449"/>
                <a:gd name="T81" fmla="*/ 0 h 7054"/>
                <a:gd name="T82" fmla="*/ 0 w 11449"/>
                <a:gd name="T83" fmla="*/ 0 h 7054"/>
                <a:gd name="T84" fmla="*/ 0 w 11449"/>
                <a:gd name="T85" fmla="*/ 0 h 7054"/>
                <a:gd name="T86" fmla="*/ 0 w 11449"/>
                <a:gd name="T87" fmla="*/ 0 h 7054"/>
                <a:gd name="T88" fmla="*/ 0 w 11449"/>
                <a:gd name="T89" fmla="*/ 0 h 7054"/>
                <a:gd name="T90" fmla="*/ 0 w 11449"/>
                <a:gd name="T91" fmla="*/ 0 h 7054"/>
                <a:gd name="T92" fmla="*/ 0 w 11449"/>
                <a:gd name="T93" fmla="*/ 0 h 7054"/>
                <a:gd name="T94" fmla="*/ 0 w 11449"/>
                <a:gd name="T95" fmla="*/ 0 h 7054"/>
                <a:gd name="T96" fmla="*/ 0 w 11449"/>
                <a:gd name="T97" fmla="*/ 0 h 7054"/>
                <a:gd name="T98" fmla="*/ 0 w 11449"/>
                <a:gd name="T99" fmla="*/ 0 h 7054"/>
                <a:gd name="T100" fmla="*/ 0 w 11449"/>
                <a:gd name="T101" fmla="*/ 0 h 7054"/>
                <a:gd name="T102" fmla="*/ 0 w 11449"/>
                <a:gd name="T103" fmla="*/ 0 h 7054"/>
                <a:gd name="T104" fmla="*/ 0 w 11449"/>
                <a:gd name="T105" fmla="*/ 0 h 7054"/>
                <a:gd name="T106" fmla="*/ 0 w 11449"/>
                <a:gd name="T107" fmla="*/ 0 h 7054"/>
                <a:gd name="T108" fmla="*/ 0 w 11449"/>
                <a:gd name="T109" fmla="*/ 0 h 7054"/>
                <a:gd name="T110" fmla="*/ 0 w 11449"/>
                <a:gd name="T111" fmla="*/ 0 h 7054"/>
                <a:gd name="T112" fmla="*/ 0 w 11449"/>
                <a:gd name="T113" fmla="*/ 0 h 7054"/>
                <a:gd name="T114" fmla="*/ 0 w 11449"/>
                <a:gd name="T115" fmla="*/ 0 h 7054"/>
                <a:gd name="T116" fmla="*/ 0 w 11449"/>
                <a:gd name="T117" fmla="*/ 0 h 7054"/>
                <a:gd name="T118" fmla="*/ 0 w 11449"/>
                <a:gd name="T119" fmla="*/ 0 h 7054"/>
                <a:gd name="T120" fmla="*/ 0 w 11449"/>
                <a:gd name="T121" fmla="*/ 0 h 7054"/>
                <a:gd name="T122" fmla="*/ 0 w 11449"/>
                <a:gd name="T123" fmla="*/ 0 h 70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449"/>
                <a:gd name="T187" fmla="*/ 0 h 7054"/>
                <a:gd name="T188" fmla="*/ 11449 w 11449"/>
                <a:gd name="T189" fmla="*/ 7054 h 705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449" h="7054">
                  <a:moveTo>
                    <a:pt x="2067" y="4257"/>
                  </a:moveTo>
                  <a:lnTo>
                    <a:pt x="2042" y="4293"/>
                  </a:lnTo>
                  <a:lnTo>
                    <a:pt x="2019" y="4331"/>
                  </a:lnTo>
                  <a:lnTo>
                    <a:pt x="2000" y="4372"/>
                  </a:lnTo>
                  <a:lnTo>
                    <a:pt x="1981" y="4414"/>
                  </a:lnTo>
                  <a:lnTo>
                    <a:pt x="1966" y="4459"/>
                  </a:lnTo>
                  <a:lnTo>
                    <a:pt x="1952" y="4505"/>
                  </a:lnTo>
                  <a:lnTo>
                    <a:pt x="1941" y="4552"/>
                  </a:lnTo>
                  <a:lnTo>
                    <a:pt x="1932" y="4602"/>
                  </a:lnTo>
                  <a:lnTo>
                    <a:pt x="1925" y="4652"/>
                  </a:lnTo>
                  <a:lnTo>
                    <a:pt x="1920" y="4704"/>
                  </a:lnTo>
                  <a:lnTo>
                    <a:pt x="1916" y="4757"/>
                  </a:lnTo>
                  <a:lnTo>
                    <a:pt x="1914" y="4809"/>
                  </a:lnTo>
                  <a:lnTo>
                    <a:pt x="1915" y="4863"/>
                  </a:lnTo>
                  <a:lnTo>
                    <a:pt x="1918" y="4917"/>
                  </a:lnTo>
                  <a:lnTo>
                    <a:pt x="1922" y="4970"/>
                  </a:lnTo>
                  <a:lnTo>
                    <a:pt x="1927" y="5025"/>
                  </a:lnTo>
                  <a:lnTo>
                    <a:pt x="1934" y="5078"/>
                  </a:lnTo>
                  <a:lnTo>
                    <a:pt x="1942" y="5133"/>
                  </a:lnTo>
                  <a:lnTo>
                    <a:pt x="1952" y="5185"/>
                  </a:lnTo>
                  <a:lnTo>
                    <a:pt x="1964" y="5237"/>
                  </a:lnTo>
                  <a:lnTo>
                    <a:pt x="1977" y="5290"/>
                  </a:lnTo>
                  <a:lnTo>
                    <a:pt x="1991" y="5340"/>
                  </a:lnTo>
                  <a:lnTo>
                    <a:pt x="2007" y="5389"/>
                  </a:lnTo>
                  <a:lnTo>
                    <a:pt x="2023" y="5437"/>
                  </a:lnTo>
                  <a:lnTo>
                    <a:pt x="2041" y="5484"/>
                  </a:lnTo>
                  <a:lnTo>
                    <a:pt x="2059" y="5528"/>
                  </a:lnTo>
                  <a:lnTo>
                    <a:pt x="2079" y="5571"/>
                  </a:lnTo>
                  <a:lnTo>
                    <a:pt x="2100" y="5612"/>
                  </a:lnTo>
                  <a:lnTo>
                    <a:pt x="2122" y="5650"/>
                  </a:lnTo>
                  <a:lnTo>
                    <a:pt x="2143" y="5686"/>
                  </a:lnTo>
                  <a:lnTo>
                    <a:pt x="2167" y="5720"/>
                  </a:lnTo>
                  <a:lnTo>
                    <a:pt x="2191" y="5751"/>
                  </a:lnTo>
                  <a:lnTo>
                    <a:pt x="2187" y="5844"/>
                  </a:lnTo>
                  <a:lnTo>
                    <a:pt x="2190" y="5935"/>
                  </a:lnTo>
                  <a:lnTo>
                    <a:pt x="2196" y="6023"/>
                  </a:lnTo>
                  <a:lnTo>
                    <a:pt x="2206" y="6109"/>
                  </a:lnTo>
                  <a:lnTo>
                    <a:pt x="2219" y="6192"/>
                  </a:lnTo>
                  <a:lnTo>
                    <a:pt x="2238" y="6273"/>
                  </a:lnTo>
                  <a:lnTo>
                    <a:pt x="2260" y="6350"/>
                  </a:lnTo>
                  <a:lnTo>
                    <a:pt x="2287" y="6425"/>
                  </a:lnTo>
                  <a:lnTo>
                    <a:pt x="2317" y="6497"/>
                  </a:lnTo>
                  <a:lnTo>
                    <a:pt x="2350" y="6565"/>
                  </a:lnTo>
                  <a:lnTo>
                    <a:pt x="2387" y="6629"/>
                  </a:lnTo>
                  <a:lnTo>
                    <a:pt x="2428" y="6689"/>
                  </a:lnTo>
                  <a:lnTo>
                    <a:pt x="2471" y="6746"/>
                  </a:lnTo>
                  <a:lnTo>
                    <a:pt x="2518" y="6798"/>
                  </a:lnTo>
                  <a:lnTo>
                    <a:pt x="2567" y="6845"/>
                  </a:lnTo>
                  <a:lnTo>
                    <a:pt x="2621" y="6889"/>
                  </a:lnTo>
                  <a:lnTo>
                    <a:pt x="2676" y="6928"/>
                  </a:lnTo>
                  <a:lnTo>
                    <a:pt x="2735" y="6961"/>
                  </a:lnTo>
                  <a:lnTo>
                    <a:pt x="2795" y="6990"/>
                  </a:lnTo>
                  <a:lnTo>
                    <a:pt x="2859" y="7014"/>
                  </a:lnTo>
                  <a:lnTo>
                    <a:pt x="2925" y="7032"/>
                  </a:lnTo>
                  <a:lnTo>
                    <a:pt x="2993" y="7046"/>
                  </a:lnTo>
                  <a:lnTo>
                    <a:pt x="3063" y="7052"/>
                  </a:lnTo>
                  <a:lnTo>
                    <a:pt x="3136" y="7054"/>
                  </a:lnTo>
                  <a:lnTo>
                    <a:pt x="3210" y="7049"/>
                  </a:lnTo>
                  <a:lnTo>
                    <a:pt x="3286" y="7037"/>
                  </a:lnTo>
                  <a:lnTo>
                    <a:pt x="3364" y="7020"/>
                  </a:lnTo>
                  <a:lnTo>
                    <a:pt x="3443" y="6995"/>
                  </a:lnTo>
                  <a:lnTo>
                    <a:pt x="3524" y="6965"/>
                  </a:lnTo>
                  <a:lnTo>
                    <a:pt x="3606" y="6928"/>
                  </a:lnTo>
                  <a:lnTo>
                    <a:pt x="3690" y="6882"/>
                  </a:lnTo>
                  <a:lnTo>
                    <a:pt x="3776" y="6830"/>
                  </a:lnTo>
                  <a:lnTo>
                    <a:pt x="3824" y="6840"/>
                  </a:lnTo>
                  <a:lnTo>
                    <a:pt x="3872" y="6844"/>
                  </a:lnTo>
                  <a:lnTo>
                    <a:pt x="3918" y="6843"/>
                  </a:lnTo>
                  <a:lnTo>
                    <a:pt x="3964" y="6837"/>
                  </a:lnTo>
                  <a:lnTo>
                    <a:pt x="4009" y="6826"/>
                  </a:lnTo>
                  <a:lnTo>
                    <a:pt x="4052" y="6812"/>
                  </a:lnTo>
                  <a:lnTo>
                    <a:pt x="4093" y="6792"/>
                  </a:lnTo>
                  <a:lnTo>
                    <a:pt x="4133" y="6768"/>
                  </a:lnTo>
                  <a:lnTo>
                    <a:pt x="4171" y="6741"/>
                  </a:lnTo>
                  <a:lnTo>
                    <a:pt x="4208" y="6711"/>
                  </a:lnTo>
                  <a:lnTo>
                    <a:pt x="4243" y="6677"/>
                  </a:lnTo>
                  <a:lnTo>
                    <a:pt x="4276" y="6640"/>
                  </a:lnTo>
                  <a:lnTo>
                    <a:pt x="4306" y="6601"/>
                  </a:lnTo>
                  <a:lnTo>
                    <a:pt x="4336" y="6560"/>
                  </a:lnTo>
                  <a:lnTo>
                    <a:pt x="4363" y="6516"/>
                  </a:lnTo>
                  <a:lnTo>
                    <a:pt x="4387" y="6471"/>
                  </a:lnTo>
                  <a:lnTo>
                    <a:pt x="4410" y="6423"/>
                  </a:lnTo>
                  <a:lnTo>
                    <a:pt x="4431" y="6375"/>
                  </a:lnTo>
                  <a:lnTo>
                    <a:pt x="4448" y="6326"/>
                  </a:lnTo>
                  <a:lnTo>
                    <a:pt x="4463" y="6276"/>
                  </a:lnTo>
                  <a:lnTo>
                    <a:pt x="4477" y="6224"/>
                  </a:lnTo>
                  <a:lnTo>
                    <a:pt x="4486" y="6173"/>
                  </a:lnTo>
                  <a:lnTo>
                    <a:pt x="4494" y="6123"/>
                  </a:lnTo>
                  <a:lnTo>
                    <a:pt x="4498" y="6071"/>
                  </a:lnTo>
                  <a:lnTo>
                    <a:pt x="4500" y="6021"/>
                  </a:lnTo>
                  <a:lnTo>
                    <a:pt x="4499" y="5972"/>
                  </a:lnTo>
                  <a:lnTo>
                    <a:pt x="4495" y="5923"/>
                  </a:lnTo>
                  <a:lnTo>
                    <a:pt x="4488" y="5876"/>
                  </a:lnTo>
                  <a:lnTo>
                    <a:pt x="4478" y="5831"/>
                  </a:lnTo>
                  <a:lnTo>
                    <a:pt x="4464" y="5787"/>
                  </a:lnTo>
                  <a:lnTo>
                    <a:pt x="4447" y="5746"/>
                  </a:lnTo>
                  <a:lnTo>
                    <a:pt x="4426" y="5706"/>
                  </a:lnTo>
                  <a:lnTo>
                    <a:pt x="4453" y="5679"/>
                  </a:lnTo>
                  <a:lnTo>
                    <a:pt x="4477" y="5651"/>
                  </a:lnTo>
                  <a:lnTo>
                    <a:pt x="4498" y="5624"/>
                  </a:lnTo>
                  <a:lnTo>
                    <a:pt x="4519" y="5598"/>
                  </a:lnTo>
                  <a:lnTo>
                    <a:pt x="4536" y="5571"/>
                  </a:lnTo>
                  <a:lnTo>
                    <a:pt x="4553" y="5543"/>
                  </a:lnTo>
                  <a:lnTo>
                    <a:pt x="4568" y="5517"/>
                  </a:lnTo>
                  <a:lnTo>
                    <a:pt x="4581" y="5490"/>
                  </a:lnTo>
                  <a:lnTo>
                    <a:pt x="4593" y="5463"/>
                  </a:lnTo>
                  <a:lnTo>
                    <a:pt x="4604" y="5437"/>
                  </a:lnTo>
                  <a:lnTo>
                    <a:pt x="4613" y="5410"/>
                  </a:lnTo>
                  <a:lnTo>
                    <a:pt x="4622" y="5383"/>
                  </a:lnTo>
                  <a:lnTo>
                    <a:pt x="4630" y="5356"/>
                  </a:lnTo>
                  <a:lnTo>
                    <a:pt x="4637" y="5330"/>
                  </a:lnTo>
                  <a:lnTo>
                    <a:pt x="4644" y="5303"/>
                  </a:lnTo>
                  <a:lnTo>
                    <a:pt x="4650" y="5276"/>
                  </a:lnTo>
                  <a:lnTo>
                    <a:pt x="4662" y="5222"/>
                  </a:lnTo>
                  <a:lnTo>
                    <a:pt x="4673" y="5169"/>
                  </a:lnTo>
                  <a:lnTo>
                    <a:pt x="4686" y="5113"/>
                  </a:lnTo>
                  <a:lnTo>
                    <a:pt x="4701" y="5058"/>
                  </a:lnTo>
                  <a:lnTo>
                    <a:pt x="4709" y="5030"/>
                  </a:lnTo>
                  <a:lnTo>
                    <a:pt x="4717" y="5002"/>
                  </a:lnTo>
                  <a:lnTo>
                    <a:pt x="4727" y="4974"/>
                  </a:lnTo>
                  <a:lnTo>
                    <a:pt x="4738" y="4946"/>
                  </a:lnTo>
                  <a:lnTo>
                    <a:pt x="4751" y="4917"/>
                  </a:lnTo>
                  <a:lnTo>
                    <a:pt x="4765" y="4888"/>
                  </a:lnTo>
                  <a:lnTo>
                    <a:pt x="4781" y="4858"/>
                  </a:lnTo>
                  <a:lnTo>
                    <a:pt x="4798" y="4830"/>
                  </a:lnTo>
                  <a:lnTo>
                    <a:pt x="4843" y="4867"/>
                  </a:lnTo>
                  <a:lnTo>
                    <a:pt x="4886" y="4902"/>
                  </a:lnTo>
                  <a:lnTo>
                    <a:pt x="4929" y="4933"/>
                  </a:lnTo>
                  <a:lnTo>
                    <a:pt x="4972" y="4964"/>
                  </a:lnTo>
                  <a:lnTo>
                    <a:pt x="4993" y="4979"/>
                  </a:lnTo>
                  <a:lnTo>
                    <a:pt x="5014" y="4993"/>
                  </a:lnTo>
                  <a:lnTo>
                    <a:pt x="5035" y="5006"/>
                  </a:lnTo>
                  <a:lnTo>
                    <a:pt x="5057" y="5019"/>
                  </a:lnTo>
                  <a:lnTo>
                    <a:pt x="5078" y="5032"/>
                  </a:lnTo>
                  <a:lnTo>
                    <a:pt x="5101" y="5043"/>
                  </a:lnTo>
                  <a:lnTo>
                    <a:pt x="5122" y="5055"/>
                  </a:lnTo>
                  <a:lnTo>
                    <a:pt x="5146" y="5066"/>
                  </a:lnTo>
                  <a:lnTo>
                    <a:pt x="5190" y="5086"/>
                  </a:lnTo>
                  <a:lnTo>
                    <a:pt x="5236" y="5106"/>
                  </a:lnTo>
                  <a:lnTo>
                    <a:pt x="5284" y="5125"/>
                  </a:lnTo>
                  <a:lnTo>
                    <a:pt x="5332" y="5144"/>
                  </a:lnTo>
                  <a:lnTo>
                    <a:pt x="5381" y="5161"/>
                  </a:lnTo>
                  <a:lnTo>
                    <a:pt x="5430" y="5178"/>
                  </a:lnTo>
                  <a:lnTo>
                    <a:pt x="5481" y="5193"/>
                  </a:lnTo>
                  <a:lnTo>
                    <a:pt x="5531" y="5209"/>
                  </a:lnTo>
                  <a:lnTo>
                    <a:pt x="5581" y="5223"/>
                  </a:lnTo>
                  <a:lnTo>
                    <a:pt x="5633" y="5236"/>
                  </a:lnTo>
                  <a:lnTo>
                    <a:pt x="5683" y="5250"/>
                  </a:lnTo>
                  <a:lnTo>
                    <a:pt x="5733" y="5261"/>
                  </a:lnTo>
                  <a:lnTo>
                    <a:pt x="5784" y="5272"/>
                  </a:lnTo>
                  <a:lnTo>
                    <a:pt x="5834" y="5284"/>
                  </a:lnTo>
                  <a:lnTo>
                    <a:pt x="5883" y="5293"/>
                  </a:lnTo>
                  <a:lnTo>
                    <a:pt x="5932" y="5301"/>
                  </a:lnTo>
                  <a:lnTo>
                    <a:pt x="5998" y="5315"/>
                  </a:lnTo>
                  <a:lnTo>
                    <a:pt x="6061" y="5331"/>
                  </a:lnTo>
                  <a:lnTo>
                    <a:pt x="6118" y="5346"/>
                  </a:lnTo>
                  <a:lnTo>
                    <a:pt x="6172" y="5363"/>
                  </a:lnTo>
                  <a:lnTo>
                    <a:pt x="6222" y="5379"/>
                  </a:lnTo>
                  <a:lnTo>
                    <a:pt x="6269" y="5397"/>
                  </a:lnTo>
                  <a:lnTo>
                    <a:pt x="6313" y="5415"/>
                  </a:lnTo>
                  <a:lnTo>
                    <a:pt x="6354" y="5433"/>
                  </a:lnTo>
                  <a:lnTo>
                    <a:pt x="6392" y="5452"/>
                  </a:lnTo>
                  <a:lnTo>
                    <a:pt x="6428" y="5470"/>
                  </a:lnTo>
                  <a:lnTo>
                    <a:pt x="6462" y="5490"/>
                  </a:lnTo>
                  <a:lnTo>
                    <a:pt x="6494" y="5509"/>
                  </a:lnTo>
                  <a:lnTo>
                    <a:pt x="6524" y="5529"/>
                  </a:lnTo>
                  <a:lnTo>
                    <a:pt x="6553" y="5548"/>
                  </a:lnTo>
                  <a:lnTo>
                    <a:pt x="6581" y="5567"/>
                  </a:lnTo>
                  <a:lnTo>
                    <a:pt x="6608" y="5586"/>
                  </a:lnTo>
                  <a:lnTo>
                    <a:pt x="6660" y="5624"/>
                  </a:lnTo>
                  <a:lnTo>
                    <a:pt x="6712" y="5661"/>
                  </a:lnTo>
                  <a:lnTo>
                    <a:pt x="6738" y="5680"/>
                  </a:lnTo>
                  <a:lnTo>
                    <a:pt x="6765" y="5697"/>
                  </a:lnTo>
                  <a:lnTo>
                    <a:pt x="6793" y="5714"/>
                  </a:lnTo>
                  <a:lnTo>
                    <a:pt x="6821" y="5730"/>
                  </a:lnTo>
                  <a:lnTo>
                    <a:pt x="6852" y="5746"/>
                  </a:lnTo>
                  <a:lnTo>
                    <a:pt x="6884" y="5760"/>
                  </a:lnTo>
                  <a:lnTo>
                    <a:pt x="6918" y="5774"/>
                  </a:lnTo>
                  <a:lnTo>
                    <a:pt x="6954" y="5787"/>
                  </a:lnTo>
                  <a:lnTo>
                    <a:pt x="6992" y="5799"/>
                  </a:lnTo>
                  <a:lnTo>
                    <a:pt x="7033" y="5810"/>
                  </a:lnTo>
                  <a:lnTo>
                    <a:pt x="7076" y="5821"/>
                  </a:lnTo>
                  <a:lnTo>
                    <a:pt x="7123" y="5830"/>
                  </a:lnTo>
                  <a:lnTo>
                    <a:pt x="7190" y="5841"/>
                  </a:lnTo>
                  <a:lnTo>
                    <a:pt x="7258" y="5851"/>
                  </a:lnTo>
                  <a:lnTo>
                    <a:pt x="7329" y="5861"/>
                  </a:lnTo>
                  <a:lnTo>
                    <a:pt x="7401" y="5870"/>
                  </a:lnTo>
                  <a:lnTo>
                    <a:pt x="7475" y="5877"/>
                  </a:lnTo>
                  <a:lnTo>
                    <a:pt x="7550" y="5884"/>
                  </a:lnTo>
                  <a:lnTo>
                    <a:pt x="7628" y="5889"/>
                  </a:lnTo>
                  <a:lnTo>
                    <a:pt x="7706" y="5894"/>
                  </a:lnTo>
                  <a:lnTo>
                    <a:pt x="7786" y="5897"/>
                  </a:lnTo>
                  <a:lnTo>
                    <a:pt x="7866" y="5898"/>
                  </a:lnTo>
                  <a:lnTo>
                    <a:pt x="7949" y="5898"/>
                  </a:lnTo>
                  <a:lnTo>
                    <a:pt x="8031" y="5897"/>
                  </a:lnTo>
                  <a:lnTo>
                    <a:pt x="8114" y="5894"/>
                  </a:lnTo>
                  <a:lnTo>
                    <a:pt x="8198" y="5889"/>
                  </a:lnTo>
                  <a:lnTo>
                    <a:pt x="8282" y="5883"/>
                  </a:lnTo>
                  <a:lnTo>
                    <a:pt x="8366" y="5875"/>
                  </a:lnTo>
                  <a:lnTo>
                    <a:pt x="8451" y="5865"/>
                  </a:lnTo>
                  <a:lnTo>
                    <a:pt x="8536" y="5853"/>
                  </a:lnTo>
                  <a:lnTo>
                    <a:pt x="8620" y="5839"/>
                  </a:lnTo>
                  <a:lnTo>
                    <a:pt x="8704" y="5824"/>
                  </a:lnTo>
                  <a:lnTo>
                    <a:pt x="8788" y="5805"/>
                  </a:lnTo>
                  <a:lnTo>
                    <a:pt x="8871" y="5786"/>
                  </a:lnTo>
                  <a:lnTo>
                    <a:pt x="8955" y="5763"/>
                  </a:lnTo>
                  <a:lnTo>
                    <a:pt x="9037" y="5738"/>
                  </a:lnTo>
                  <a:lnTo>
                    <a:pt x="9118" y="5711"/>
                  </a:lnTo>
                  <a:lnTo>
                    <a:pt x="9198" y="5681"/>
                  </a:lnTo>
                  <a:lnTo>
                    <a:pt x="9277" y="5649"/>
                  </a:lnTo>
                  <a:lnTo>
                    <a:pt x="9355" y="5614"/>
                  </a:lnTo>
                  <a:lnTo>
                    <a:pt x="9432" y="5577"/>
                  </a:lnTo>
                  <a:lnTo>
                    <a:pt x="9507" y="5536"/>
                  </a:lnTo>
                  <a:lnTo>
                    <a:pt x="9580" y="5494"/>
                  </a:lnTo>
                  <a:lnTo>
                    <a:pt x="9652" y="5448"/>
                  </a:lnTo>
                  <a:lnTo>
                    <a:pt x="9722" y="5401"/>
                  </a:lnTo>
                  <a:lnTo>
                    <a:pt x="9793" y="5349"/>
                  </a:lnTo>
                  <a:lnTo>
                    <a:pt x="9865" y="5295"/>
                  </a:lnTo>
                  <a:lnTo>
                    <a:pt x="9938" y="5237"/>
                  </a:lnTo>
                  <a:lnTo>
                    <a:pt x="10010" y="5176"/>
                  </a:lnTo>
                  <a:lnTo>
                    <a:pt x="10083" y="5112"/>
                  </a:lnTo>
                  <a:lnTo>
                    <a:pt x="10155" y="5045"/>
                  </a:lnTo>
                  <a:lnTo>
                    <a:pt x="10227" y="4977"/>
                  </a:lnTo>
                  <a:lnTo>
                    <a:pt x="10297" y="4906"/>
                  </a:lnTo>
                  <a:lnTo>
                    <a:pt x="10368" y="4832"/>
                  </a:lnTo>
                  <a:lnTo>
                    <a:pt x="10438" y="4757"/>
                  </a:lnTo>
                  <a:lnTo>
                    <a:pt x="10507" y="4680"/>
                  </a:lnTo>
                  <a:lnTo>
                    <a:pt x="10575" y="4602"/>
                  </a:lnTo>
                  <a:lnTo>
                    <a:pt x="10640" y="4522"/>
                  </a:lnTo>
                  <a:lnTo>
                    <a:pt x="10706" y="4441"/>
                  </a:lnTo>
                  <a:lnTo>
                    <a:pt x="10770" y="4360"/>
                  </a:lnTo>
                  <a:lnTo>
                    <a:pt x="10831" y="4278"/>
                  </a:lnTo>
                  <a:lnTo>
                    <a:pt x="10891" y="4196"/>
                  </a:lnTo>
                  <a:lnTo>
                    <a:pt x="10949" y="4114"/>
                  </a:lnTo>
                  <a:lnTo>
                    <a:pt x="11005" y="4031"/>
                  </a:lnTo>
                  <a:lnTo>
                    <a:pt x="11058" y="3949"/>
                  </a:lnTo>
                  <a:lnTo>
                    <a:pt x="11109" y="3867"/>
                  </a:lnTo>
                  <a:lnTo>
                    <a:pt x="11158" y="3786"/>
                  </a:lnTo>
                  <a:lnTo>
                    <a:pt x="11203" y="3706"/>
                  </a:lnTo>
                  <a:lnTo>
                    <a:pt x="11246" y="3627"/>
                  </a:lnTo>
                  <a:lnTo>
                    <a:pt x="11285" y="3549"/>
                  </a:lnTo>
                  <a:lnTo>
                    <a:pt x="11321" y="3473"/>
                  </a:lnTo>
                  <a:lnTo>
                    <a:pt x="11355" y="3398"/>
                  </a:lnTo>
                  <a:lnTo>
                    <a:pt x="11383" y="3325"/>
                  </a:lnTo>
                  <a:lnTo>
                    <a:pt x="11409" y="3254"/>
                  </a:lnTo>
                  <a:lnTo>
                    <a:pt x="11432" y="3187"/>
                  </a:lnTo>
                  <a:lnTo>
                    <a:pt x="11449" y="3121"/>
                  </a:lnTo>
                  <a:lnTo>
                    <a:pt x="11435" y="3063"/>
                  </a:lnTo>
                  <a:lnTo>
                    <a:pt x="11424" y="3017"/>
                  </a:lnTo>
                  <a:lnTo>
                    <a:pt x="11421" y="2998"/>
                  </a:lnTo>
                  <a:lnTo>
                    <a:pt x="11418" y="2979"/>
                  </a:lnTo>
                  <a:lnTo>
                    <a:pt x="11416" y="2963"/>
                  </a:lnTo>
                  <a:lnTo>
                    <a:pt x="11415" y="2948"/>
                  </a:lnTo>
                  <a:lnTo>
                    <a:pt x="11414" y="2922"/>
                  </a:lnTo>
                  <a:lnTo>
                    <a:pt x="11414" y="2898"/>
                  </a:lnTo>
                  <a:lnTo>
                    <a:pt x="11415" y="2875"/>
                  </a:lnTo>
                  <a:lnTo>
                    <a:pt x="11415" y="2851"/>
                  </a:lnTo>
                  <a:lnTo>
                    <a:pt x="11401" y="2869"/>
                  </a:lnTo>
                  <a:lnTo>
                    <a:pt x="11387" y="2889"/>
                  </a:lnTo>
                  <a:lnTo>
                    <a:pt x="11373" y="2909"/>
                  </a:lnTo>
                  <a:lnTo>
                    <a:pt x="11360" y="2932"/>
                  </a:lnTo>
                  <a:lnTo>
                    <a:pt x="11332" y="2981"/>
                  </a:lnTo>
                  <a:lnTo>
                    <a:pt x="11302" y="3034"/>
                  </a:lnTo>
                  <a:lnTo>
                    <a:pt x="11286" y="3061"/>
                  </a:lnTo>
                  <a:lnTo>
                    <a:pt x="11268" y="3089"/>
                  </a:lnTo>
                  <a:lnTo>
                    <a:pt x="11249" y="3118"/>
                  </a:lnTo>
                  <a:lnTo>
                    <a:pt x="11228" y="3147"/>
                  </a:lnTo>
                  <a:lnTo>
                    <a:pt x="11207" y="3174"/>
                  </a:lnTo>
                  <a:lnTo>
                    <a:pt x="11182" y="3203"/>
                  </a:lnTo>
                  <a:lnTo>
                    <a:pt x="11156" y="3231"/>
                  </a:lnTo>
                  <a:lnTo>
                    <a:pt x="11126" y="3259"/>
                  </a:lnTo>
                  <a:lnTo>
                    <a:pt x="11094" y="3286"/>
                  </a:lnTo>
                  <a:lnTo>
                    <a:pt x="11059" y="3312"/>
                  </a:lnTo>
                  <a:lnTo>
                    <a:pt x="11021" y="3338"/>
                  </a:lnTo>
                  <a:lnTo>
                    <a:pt x="10980" y="3362"/>
                  </a:lnTo>
                  <a:lnTo>
                    <a:pt x="10935" y="3385"/>
                  </a:lnTo>
                  <a:lnTo>
                    <a:pt x="10887" y="3406"/>
                  </a:lnTo>
                  <a:lnTo>
                    <a:pt x="10834" y="3427"/>
                  </a:lnTo>
                  <a:lnTo>
                    <a:pt x="10777" y="3445"/>
                  </a:lnTo>
                  <a:lnTo>
                    <a:pt x="10716" y="3462"/>
                  </a:lnTo>
                  <a:lnTo>
                    <a:pt x="10649" y="3477"/>
                  </a:lnTo>
                  <a:lnTo>
                    <a:pt x="10580" y="3490"/>
                  </a:lnTo>
                  <a:lnTo>
                    <a:pt x="10504" y="3500"/>
                  </a:lnTo>
                  <a:lnTo>
                    <a:pt x="10423" y="3508"/>
                  </a:lnTo>
                  <a:lnTo>
                    <a:pt x="10336" y="3513"/>
                  </a:lnTo>
                  <a:lnTo>
                    <a:pt x="10244" y="3515"/>
                  </a:lnTo>
                  <a:lnTo>
                    <a:pt x="10145" y="3514"/>
                  </a:lnTo>
                  <a:lnTo>
                    <a:pt x="9975" y="3492"/>
                  </a:lnTo>
                  <a:lnTo>
                    <a:pt x="9821" y="3460"/>
                  </a:lnTo>
                  <a:lnTo>
                    <a:pt x="9683" y="3422"/>
                  </a:lnTo>
                  <a:lnTo>
                    <a:pt x="9560" y="3376"/>
                  </a:lnTo>
                  <a:lnTo>
                    <a:pt x="9450" y="3323"/>
                  </a:lnTo>
                  <a:lnTo>
                    <a:pt x="9354" y="3266"/>
                  </a:lnTo>
                  <a:lnTo>
                    <a:pt x="9270" y="3201"/>
                  </a:lnTo>
                  <a:lnTo>
                    <a:pt x="9196" y="3131"/>
                  </a:lnTo>
                  <a:lnTo>
                    <a:pt x="9133" y="3057"/>
                  </a:lnTo>
                  <a:lnTo>
                    <a:pt x="9079" y="2979"/>
                  </a:lnTo>
                  <a:lnTo>
                    <a:pt x="9033" y="2896"/>
                  </a:lnTo>
                  <a:lnTo>
                    <a:pt x="8995" y="2811"/>
                  </a:lnTo>
                  <a:lnTo>
                    <a:pt x="8963" y="2721"/>
                  </a:lnTo>
                  <a:lnTo>
                    <a:pt x="8936" y="2630"/>
                  </a:lnTo>
                  <a:lnTo>
                    <a:pt x="8915" y="2537"/>
                  </a:lnTo>
                  <a:lnTo>
                    <a:pt x="8896" y="2441"/>
                  </a:lnTo>
                  <a:lnTo>
                    <a:pt x="8880" y="2345"/>
                  </a:lnTo>
                  <a:lnTo>
                    <a:pt x="8866" y="2248"/>
                  </a:lnTo>
                  <a:lnTo>
                    <a:pt x="8853" y="2151"/>
                  </a:lnTo>
                  <a:lnTo>
                    <a:pt x="8840" y="2053"/>
                  </a:lnTo>
                  <a:lnTo>
                    <a:pt x="8826" y="1956"/>
                  </a:lnTo>
                  <a:lnTo>
                    <a:pt x="8810" y="1861"/>
                  </a:lnTo>
                  <a:lnTo>
                    <a:pt x="8790" y="1766"/>
                  </a:lnTo>
                  <a:lnTo>
                    <a:pt x="8768" y="1675"/>
                  </a:lnTo>
                  <a:lnTo>
                    <a:pt x="8740" y="1585"/>
                  </a:lnTo>
                  <a:lnTo>
                    <a:pt x="8707" y="1498"/>
                  </a:lnTo>
                  <a:lnTo>
                    <a:pt x="8667" y="1415"/>
                  </a:lnTo>
                  <a:lnTo>
                    <a:pt x="8620" y="1335"/>
                  </a:lnTo>
                  <a:lnTo>
                    <a:pt x="8564" y="1260"/>
                  </a:lnTo>
                  <a:lnTo>
                    <a:pt x="8499" y="1189"/>
                  </a:lnTo>
                  <a:lnTo>
                    <a:pt x="8424" y="1124"/>
                  </a:lnTo>
                  <a:lnTo>
                    <a:pt x="8337" y="1064"/>
                  </a:lnTo>
                  <a:lnTo>
                    <a:pt x="8321" y="1048"/>
                  </a:lnTo>
                  <a:lnTo>
                    <a:pt x="8300" y="1030"/>
                  </a:lnTo>
                  <a:lnTo>
                    <a:pt x="8272" y="1013"/>
                  </a:lnTo>
                  <a:lnTo>
                    <a:pt x="8238" y="995"/>
                  </a:lnTo>
                  <a:lnTo>
                    <a:pt x="8199" y="978"/>
                  </a:lnTo>
                  <a:lnTo>
                    <a:pt x="8155" y="960"/>
                  </a:lnTo>
                  <a:lnTo>
                    <a:pt x="8107" y="943"/>
                  </a:lnTo>
                  <a:lnTo>
                    <a:pt x="8054" y="925"/>
                  </a:lnTo>
                  <a:lnTo>
                    <a:pt x="7998" y="908"/>
                  </a:lnTo>
                  <a:lnTo>
                    <a:pt x="7938" y="892"/>
                  </a:lnTo>
                  <a:lnTo>
                    <a:pt x="7877" y="876"/>
                  </a:lnTo>
                  <a:lnTo>
                    <a:pt x="7812" y="860"/>
                  </a:lnTo>
                  <a:lnTo>
                    <a:pt x="7746" y="845"/>
                  </a:lnTo>
                  <a:lnTo>
                    <a:pt x="7679" y="831"/>
                  </a:lnTo>
                  <a:lnTo>
                    <a:pt x="7611" y="818"/>
                  </a:lnTo>
                  <a:lnTo>
                    <a:pt x="7542" y="804"/>
                  </a:lnTo>
                  <a:lnTo>
                    <a:pt x="7473" y="793"/>
                  </a:lnTo>
                  <a:lnTo>
                    <a:pt x="7404" y="782"/>
                  </a:lnTo>
                  <a:lnTo>
                    <a:pt x="7337" y="771"/>
                  </a:lnTo>
                  <a:lnTo>
                    <a:pt x="7270" y="763"/>
                  </a:lnTo>
                  <a:lnTo>
                    <a:pt x="7205" y="755"/>
                  </a:lnTo>
                  <a:lnTo>
                    <a:pt x="7143" y="749"/>
                  </a:lnTo>
                  <a:lnTo>
                    <a:pt x="7082" y="744"/>
                  </a:lnTo>
                  <a:lnTo>
                    <a:pt x="7026" y="741"/>
                  </a:lnTo>
                  <a:lnTo>
                    <a:pt x="6971" y="739"/>
                  </a:lnTo>
                  <a:lnTo>
                    <a:pt x="6922" y="738"/>
                  </a:lnTo>
                  <a:lnTo>
                    <a:pt x="6877" y="739"/>
                  </a:lnTo>
                  <a:lnTo>
                    <a:pt x="6836" y="742"/>
                  </a:lnTo>
                  <a:lnTo>
                    <a:pt x="6801" y="747"/>
                  </a:lnTo>
                  <a:lnTo>
                    <a:pt x="6771" y="753"/>
                  </a:lnTo>
                  <a:lnTo>
                    <a:pt x="6747" y="761"/>
                  </a:lnTo>
                  <a:lnTo>
                    <a:pt x="6730" y="772"/>
                  </a:lnTo>
                  <a:lnTo>
                    <a:pt x="6716" y="786"/>
                  </a:lnTo>
                  <a:lnTo>
                    <a:pt x="6703" y="804"/>
                  </a:lnTo>
                  <a:lnTo>
                    <a:pt x="6692" y="827"/>
                  </a:lnTo>
                  <a:lnTo>
                    <a:pt x="6683" y="853"/>
                  </a:lnTo>
                  <a:lnTo>
                    <a:pt x="6674" y="882"/>
                  </a:lnTo>
                  <a:lnTo>
                    <a:pt x="6666" y="916"/>
                  </a:lnTo>
                  <a:lnTo>
                    <a:pt x="6661" y="952"/>
                  </a:lnTo>
                  <a:lnTo>
                    <a:pt x="6656" y="992"/>
                  </a:lnTo>
                  <a:lnTo>
                    <a:pt x="6652" y="1035"/>
                  </a:lnTo>
                  <a:lnTo>
                    <a:pt x="6649" y="1080"/>
                  </a:lnTo>
                  <a:lnTo>
                    <a:pt x="6647" y="1128"/>
                  </a:lnTo>
                  <a:lnTo>
                    <a:pt x="6646" y="1178"/>
                  </a:lnTo>
                  <a:lnTo>
                    <a:pt x="6646" y="1229"/>
                  </a:lnTo>
                  <a:lnTo>
                    <a:pt x="6647" y="1284"/>
                  </a:lnTo>
                  <a:lnTo>
                    <a:pt x="6648" y="1339"/>
                  </a:lnTo>
                  <a:lnTo>
                    <a:pt x="6650" y="1396"/>
                  </a:lnTo>
                  <a:lnTo>
                    <a:pt x="6656" y="1513"/>
                  </a:lnTo>
                  <a:lnTo>
                    <a:pt x="6664" y="1633"/>
                  </a:lnTo>
                  <a:lnTo>
                    <a:pt x="6674" y="1754"/>
                  </a:lnTo>
                  <a:lnTo>
                    <a:pt x="6684" y="1875"/>
                  </a:lnTo>
                  <a:lnTo>
                    <a:pt x="6707" y="2109"/>
                  </a:lnTo>
                  <a:lnTo>
                    <a:pt x="6730" y="2323"/>
                  </a:lnTo>
                  <a:lnTo>
                    <a:pt x="6733" y="2371"/>
                  </a:lnTo>
                  <a:lnTo>
                    <a:pt x="6735" y="2419"/>
                  </a:lnTo>
                  <a:lnTo>
                    <a:pt x="6734" y="2463"/>
                  </a:lnTo>
                  <a:lnTo>
                    <a:pt x="6732" y="2506"/>
                  </a:lnTo>
                  <a:lnTo>
                    <a:pt x="6731" y="2525"/>
                  </a:lnTo>
                  <a:lnTo>
                    <a:pt x="6728" y="2545"/>
                  </a:lnTo>
                  <a:lnTo>
                    <a:pt x="6726" y="2563"/>
                  </a:lnTo>
                  <a:lnTo>
                    <a:pt x="6723" y="2580"/>
                  </a:lnTo>
                  <a:lnTo>
                    <a:pt x="6719" y="2596"/>
                  </a:lnTo>
                  <a:lnTo>
                    <a:pt x="6716" y="2611"/>
                  </a:lnTo>
                  <a:lnTo>
                    <a:pt x="6711" y="2624"/>
                  </a:lnTo>
                  <a:lnTo>
                    <a:pt x="6706" y="2636"/>
                  </a:lnTo>
                  <a:lnTo>
                    <a:pt x="6701" y="2646"/>
                  </a:lnTo>
                  <a:lnTo>
                    <a:pt x="6695" y="2656"/>
                  </a:lnTo>
                  <a:lnTo>
                    <a:pt x="6689" y="2663"/>
                  </a:lnTo>
                  <a:lnTo>
                    <a:pt x="6683" y="2669"/>
                  </a:lnTo>
                  <a:lnTo>
                    <a:pt x="6676" y="2673"/>
                  </a:lnTo>
                  <a:lnTo>
                    <a:pt x="6668" y="2674"/>
                  </a:lnTo>
                  <a:lnTo>
                    <a:pt x="6661" y="2674"/>
                  </a:lnTo>
                  <a:lnTo>
                    <a:pt x="6653" y="2672"/>
                  </a:lnTo>
                  <a:lnTo>
                    <a:pt x="6644" y="2668"/>
                  </a:lnTo>
                  <a:lnTo>
                    <a:pt x="6635" y="2662"/>
                  </a:lnTo>
                  <a:lnTo>
                    <a:pt x="6625" y="2653"/>
                  </a:lnTo>
                  <a:lnTo>
                    <a:pt x="6616" y="2641"/>
                  </a:lnTo>
                  <a:lnTo>
                    <a:pt x="6606" y="2628"/>
                  </a:lnTo>
                  <a:lnTo>
                    <a:pt x="6596" y="2612"/>
                  </a:lnTo>
                  <a:lnTo>
                    <a:pt x="6584" y="2592"/>
                  </a:lnTo>
                  <a:lnTo>
                    <a:pt x="6573" y="2571"/>
                  </a:lnTo>
                  <a:lnTo>
                    <a:pt x="6547" y="2529"/>
                  </a:lnTo>
                  <a:lnTo>
                    <a:pt x="6513" y="2493"/>
                  </a:lnTo>
                  <a:lnTo>
                    <a:pt x="6474" y="2464"/>
                  </a:lnTo>
                  <a:lnTo>
                    <a:pt x="6428" y="2438"/>
                  </a:lnTo>
                  <a:lnTo>
                    <a:pt x="6376" y="2419"/>
                  </a:lnTo>
                  <a:lnTo>
                    <a:pt x="6318" y="2403"/>
                  </a:lnTo>
                  <a:lnTo>
                    <a:pt x="6256" y="2392"/>
                  </a:lnTo>
                  <a:lnTo>
                    <a:pt x="6189" y="2385"/>
                  </a:lnTo>
                  <a:lnTo>
                    <a:pt x="6118" y="2382"/>
                  </a:lnTo>
                  <a:lnTo>
                    <a:pt x="6042" y="2382"/>
                  </a:lnTo>
                  <a:lnTo>
                    <a:pt x="5964" y="2385"/>
                  </a:lnTo>
                  <a:lnTo>
                    <a:pt x="5882" y="2392"/>
                  </a:lnTo>
                  <a:lnTo>
                    <a:pt x="5798" y="2400"/>
                  </a:lnTo>
                  <a:lnTo>
                    <a:pt x="5712" y="2412"/>
                  </a:lnTo>
                  <a:lnTo>
                    <a:pt x="5624" y="2426"/>
                  </a:lnTo>
                  <a:lnTo>
                    <a:pt x="5535" y="2441"/>
                  </a:lnTo>
                  <a:lnTo>
                    <a:pt x="5445" y="2459"/>
                  </a:lnTo>
                  <a:lnTo>
                    <a:pt x="5354" y="2477"/>
                  </a:lnTo>
                  <a:lnTo>
                    <a:pt x="5263" y="2496"/>
                  </a:lnTo>
                  <a:lnTo>
                    <a:pt x="5173" y="2516"/>
                  </a:lnTo>
                  <a:lnTo>
                    <a:pt x="4995" y="2557"/>
                  </a:lnTo>
                  <a:lnTo>
                    <a:pt x="4824" y="2599"/>
                  </a:lnTo>
                  <a:lnTo>
                    <a:pt x="4663" y="2637"/>
                  </a:lnTo>
                  <a:lnTo>
                    <a:pt x="4514" y="2671"/>
                  </a:lnTo>
                  <a:lnTo>
                    <a:pt x="4445" y="2687"/>
                  </a:lnTo>
                  <a:lnTo>
                    <a:pt x="4381" y="2699"/>
                  </a:lnTo>
                  <a:lnTo>
                    <a:pt x="4323" y="2709"/>
                  </a:lnTo>
                  <a:lnTo>
                    <a:pt x="4269" y="2716"/>
                  </a:lnTo>
                  <a:lnTo>
                    <a:pt x="4235" y="2719"/>
                  </a:lnTo>
                  <a:lnTo>
                    <a:pt x="4203" y="2720"/>
                  </a:lnTo>
                  <a:lnTo>
                    <a:pt x="4171" y="2718"/>
                  </a:lnTo>
                  <a:lnTo>
                    <a:pt x="4139" y="2715"/>
                  </a:lnTo>
                  <a:lnTo>
                    <a:pt x="4107" y="2709"/>
                  </a:lnTo>
                  <a:lnTo>
                    <a:pt x="4076" y="2702"/>
                  </a:lnTo>
                  <a:lnTo>
                    <a:pt x="4048" y="2693"/>
                  </a:lnTo>
                  <a:lnTo>
                    <a:pt x="4019" y="2682"/>
                  </a:lnTo>
                  <a:lnTo>
                    <a:pt x="3990" y="2670"/>
                  </a:lnTo>
                  <a:lnTo>
                    <a:pt x="3963" y="2657"/>
                  </a:lnTo>
                  <a:lnTo>
                    <a:pt x="3938" y="2641"/>
                  </a:lnTo>
                  <a:lnTo>
                    <a:pt x="3913" y="2625"/>
                  </a:lnTo>
                  <a:lnTo>
                    <a:pt x="3891" y="2608"/>
                  </a:lnTo>
                  <a:lnTo>
                    <a:pt x="3868" y="2590"/>
                  </a:lnTo>
                  <a:lnTo>
                    <a:pt x="3847" y="2572"/>
                  </a:lnTo>
                  <a:lnTo>
                    <a:pt x="3829" y="2552"/>
                  </a:lnTo>
                  <a:lnTo>
                    <a:pt x="3810" y="2533"/>
                  </a:lnTo>
                  <a:lnTo>
                    <a:pt x="3795" y="2512"/>
                  </a:lnTo>
                  <a:lnTo>
                    <a:pt x="3781" y="2490"/>
                  </a:lnTo>
                  <a:lnTo>
                    <a:pt x="3767" y="2470"/>
                  </a:lnTo>
                  <a:lnTo>
                    <a:pt x="3757" y="2448"/>
                  </a:lnTo>
                  <a:lnTo>
                    <a:pt x="3748" y="2428"/>
                  </a:lnTo>
                  <a:lnTo>
                    <a:pt x="3741" y="2407"/>
                  </a:lnTo>
                  <a:lnTo>
                    <a:pt x="3736" y="2386"/>
                  </a:lnTo>
                  <a:lnTo>
                    <a:pt x="3732" y="2366"/>
                  </a:lnTo>
                  <a:lnTo>
                    <a:pt x="3731" y="2346"/>
                  </a:lnTo>
                  <a:lnTo>
                    <a:pt x="3732" y="2327"/>
                  </a:lnTo>
                  <a:lnTo>
                    <a:pt x="3737" y="2309"/>
                  </a:lnTo>
                  <a:lnTo>
                    <a:pt x="3743" y="2291"/>
                  </a:lnTo>
                  <a:lnTo>
                    <a:pt x="3751" y="2275"/>
                  </a:lnTo>
                  <a:lnTo>
                    <a:pt x="3761" y="2258"/>
                  </a:lnTo>
                  <a:lnTo>
                    <a:pt x="3776" y="2244"/>
                  </a:lnTo>
                  <a:lnTo>
                    <a:pt x="3804" y="2211"/>
                  </a:lnTo>
                  <a:lnTo>
                    <a:pt x="3832" y="2177"/>
                  </a:lnTo>
                  <a:lnTo>
                    <a:pt x="3859" y="2141"/>
                  </a:lnTo>
                  <a:lnTo>
                    <a:pt x="3884" y="2105"/>
                  </a:lnTo>
                  <a:lnTo>
                    <a:pt x="3909" y="2067"/>
                  </a:lnTo>
                  <a:lnTo>
                    <a:pt x="3932" y="2029"/>
                  </a:lnTo>
                  <a:lnTo>
                    <a:pt x="3954" y="1990"/>
                  </a:lnTo>
                  <a:lnTo>
                    <a:pt x="3975" y="1950"/>
                  </a:lnTo>
                  <a:lnTo>
                    <a:pt x="3994" y="1909"/>
                  </a:lnTo>
                  <a:lnTo>
                    <a:pt x="4012" y="1868"/>
                  </a:lnTo>
                  <a:lnTo>
                    <a:pt x="4028" y="1826"/>
                  </a:lnTo>
                  <a:lnTo>
                    <a:pt x="4044" y="1784"/>
                  </a:lnTo>
                  <a:lnTo>
                    <a:pt x="4058" y="1741"/>
                  </a:lnTo>
                  <a:lnTo>
                    <a:pt x="4070" y="1698"/>
                  </a:lnTo>
                  <a:lnTo>
                    <a:pt x="4080" y="1653"/>
                  </a:lnTo>
                  <a:lnTo>
                    <a:pt x="4090" y="1609"/>
                  </a:lnTo>
                  <a:lnTo>
                    <a:pt x="4097" y="1565"/>
                  </a:lnTo>
                  <a:lnTo>
                    <a:pt x="4103" y="1520"/>
                  </a:lnTo>
                  <a:lnTo>
                    <a:pt x="4107" y="1476"/>
                  </a:lnTo>
                  <a:lnTo>
                    <a:pt x="4110" y="1431"/>
                  </a:lnTo>
                  <a:lnTo>
                    <a:pt x="4111" y="1386"/>
                  </a:lnTo>
                  <a:lnTo>
                    <a:pt x="4110" y="1341"/>
                  </a:lnTo>
                  <a:lnTo>
                    <a:pt x="4108" y="1296"/>
                  </a:lnTo>
                  <a:lnTo>
                    <a:pt x="4104" y="1252"/>
                  </a:lnTo>
                  <a:lnTo>
                    <a:pt x="4098" y="1208"/>
                  </a:lnTo>
                  <a:lnTo>
                    <a:pt x="4090" y="1164"/>
                  </a:lnTo>
                  <a:lnTo>
                    <a:pt x="4079" y="1120"/>
                  </a:lnTo>
                  <a:lnTo>
                    <a:pt x="4067" y="1076"/>
                  </a:lnTo>
                  <a:lnTo>
                    <a:pt x="4054" y="1033"/>
                  </a:lnTo>
                  <a:lnTo>
                    <a:pt x="4037" y="990"/>
                  </a:lnTo>
                  <a:lnTo>
                    <a:pt x="4020" y="948"/>
                  </a:lnTo>
                  <a:lnTo>
                    <a:pt x="3999" y="907"/>
                  </a:lnTo>
                  <a:lnTo>
                    <a:pt x="3991" y="884"/>
                  </a:lnTo>
                  <a:lnTo>
                    <a:pt x="3981" y="861"/>
                  </a:lnTo>
                  <a:lnTo>
                    <a:pt x="3968" y="837"/>
                  </a:lnTo>
                  <a:lnTo>
                    <a:pt x="3952" y="812"/>
                  </a:lnTo>
                  <a:lnTo>
                    <a:pt x="3936" y="787"/>
                  </a:lnTo>
                  <a:lnTo>
                    <a:pt x="3917" y="761"/>
                  </a:lnTo>
                  <a:lnTo>
                    <a:pt x="3897" y="735"/>
                  </a:lnTo>
                  <a:lnTo>
                    <a:pt x="3875" y="709"/>
                  </a:lnTo>
                  <a:lnTo>
                    <a:pt x="3853" y="683"/>
                  </a:lnTo>
                  <a:lnTo>
                    <a:pt x="3828" y="656"/>
                  </a:lnTo>
                  <a:lnTo>
                    <a:pt x="3802" y="630"/>
                  </a:lnTo>
                  <a:lnTo>
                    <a:pt x="3776" y="604"/>
                  </a:lnTo>
                  <a:lnTo>
                    <a:pt x="3748" y="578"/>
                  </a:lnTo>
                  <a:lnTo>
                    <a:pt x="3720" y="553"/>
                  </a:lnTo>
                  <a:lnTo>
                    <a:pt x="3690" y="528"/>
                  </a:lnTo>
                  <a:lnTo>
                    <a:pt x="3662" y="503"/>
                  </a:lnTo>
                  <a:lnTo>
                    <a:pt x="3632" y="480"/>
                  </a:lnTo>
                  <a:lnTo>
                    <a:pt x="3601" y="457"/>
                  </a:lnTo>
                  <a:lnTo>
                    <a:pt x="3570" y="436"/>
                  </a:lnTo>
                  <a:lnTo>
                    <a:pt x="3540" y="414"/>
                  </a:lnTo>
                  <a:lnTo>
                    <a:pt x="3510" y="395"/>
                  </a:lnTo>
                  <a:lnTo>
                    <a:pt x="3479" y="376"/>
                  </a:lnTo>
                  <a:lnTo>
                    <a:pt x="3449" y="359"/>
                  </a:lnTo>
                  <a:lnTo>
                    <a:pt x="3420" y="342"/>
                  </a:lnTo>
                  <a:lnTo>
                    <a:pt x="3391" y="328"/>
                  </a:lnTo>
                  <a:lnTo>
                    <a:pt x="3363" y="315"/>
                  </a:lnTo>
                  <a:lnTo>
                    <a:pt x="3335" y="304"/>
                  </a:lnTo>
                  <a:lnTo>
                    <a:pt x="3308" y="295"/>
                  </a:lnTo>
                  <a:lnTo>
                    <a:pt x="3283" y="288"/>
                  </a:lnTo>
                  <a:lnTo>
                    <a:pt x="3258" y="282"/>
                  </a:lnTo>
                  <a:lnTo>
                    <a:pt x="3235" y="278"/>
                  </a:lnTo>
                  <a:lnTo>
                    <a:pt x="3213" y="277"/>
                  </a:lnTo>
                  <a:lnTo>
                    <a:pt x="3201" y="280"/>
                  </a:lnTo>
                  <a:lnTo>
                    <a:pt x="3187" y="286"/>
                  </a:lnTo>
                  <a:lnTo>
                    <a:pt x="3172" y="297"/>
                  </a:lnTo>
                  <a:lnTo>
                    <a:pt x="3155" y="312"/>
                  </a:lnTo>
                  <a:lnTo>
                    <a:pt x="3137" y="331"/>
                  </a:lnTo>
                  <a:lnTo>
                    <a:pt x="3118" y="354"/>
                  </a:lnTo>
                  <a:lnTo>
                    <a:pt x="3097" y="380"/>
                  </a:lnTo>
                  <a:lnTo>
                    <a:pt x="3076" y="410"/>
                  </a:lnTo>
                  <a:lnTo>
                    <a:pt x="3054" y="442"/>
                  </a:lnTo>
                  <a:lnTo>
                    <a:pt x="3031" y="476"/>
                  </a:lnTo>
                  <a:lnTo>
                    <a:pt x="3008" y="512"/>
                  </a:lnTo>
                  <a:lnTo>
                    <a:pt x="2983" y="550"/>
                  </a:lnTo>
                  <a:lnTo>
                    <a:pt x="2934" y="629"/>
                  </a:lnTo>
                  <a:lnTo>
                    <a:pt x="2883" y="710"/>
                  </a:lnTo>
                  <a:lnTo>
                    <a:pt x="2832" y="792"/>
                  </a:lnTo>
                  <a:lnTo>
                    <a:pt x="2781" y="871"/>
                  </a:lnTo>
                  <a:lnTo>
                    <a:pt x="2756" y="909"/>
                  </a:lnTo>
                  <a:lnTo>
                    <a:pt x="2732" y="945"/>
                  </a:lnTo>
                  <a:lnTo>
                    <a:pt x="2708" y="979"/>
                  </a:lnTo>
                  <a:lnTo>
                    <a:pt x="2684" y="1011"/>
                  </a:lnTo>
                  <a:lnTo>
                    <a:pt x="2661" y="1040"/>
                  </a:lnTo>
                  <a:lnTo>
                    <a:pt x="2639" y="1066"/>
                  </a:lnTo>
                  <a:lnTo>
                    <a:pt x="2618" y="1090"/>
                  </a:lnTo>
                  <a:lnTo>
                    <a:pt x="2597" y="1108"/>
                  </a:lnTo>
                  <a:lnTo>
                    <a:pt x="2579" y="1124"/>
                  </a:lnTo>
                  <a:lnTo>
                    <a:pt x="2560" y="1135"/>
                  </a:lnTo>
                  <a:lnTo>
                    <a:pt x="2544" y="1141"/>
                  </a:lnTo>
                  <a:lnTo>
                    <a:pt x="2528" y="1143"/>
                  </a:lnTo>
                  <a:lnTo>
                    <a:pt x="2505" y="1135"/>
                  </a:lnTo>
                  <a:lnTo>
                    <a:pt x="2483" y="1124"/>
                  </a:lnTo>
                  <a:lnTo>
                    <a:pt x="2463" y="1107"/>
                  </a:lnTo>
                  <a:lnTo>
                    <a:pt x="2442" y="1088"/>
                  </a:lnTo>
                  <a:lnTo>
                    <a:pt x="2423" y="1065"/>
                  </a:lnTo>
                  <a:lnTo>
                    <a:pt x="2404" y="1038"/>
                  </a:lnTo>
                  <a:lnTo>
                    <a:pt x="2386" y="1009"/>
                  </a:lnTo>
                  <a:lnTo>
                    <a:pt x="2368" y="977"/>
                  </a:lnTo>
                  <a:lnTo>
                    <a:pt x="2351" y="943"/>
                  </a:lnTo>
                  <a:lnTo>
                    <a:pt x="2334" y="906"/>
                  </a:lnTo>
                  <a:lnTo>
                    <a:pt x="2317" y="868"/>
                  </a:lnTo>
                  <a:lnTo>
                    <a:pt x="2300" y="828"/>
                  </a:lnTo>
                  <a:lnTo>
                    <a:pt x="2269" y="745"/>
                  </a:lnTo>
                  <a:lnTo>
                    <a:pt x="2236" y="658"/>
                  </a:lnTo>
                  <a:lnTo>
                    <a:pt x="2203" y="571"/>
                  </a:lnTo>
                  <a:lnTo>
                    <a:pt x="2169" y="486"/>
                  </a:lnTo>
                  <a:lnTo>
                    <a:pt x="2151" y="445"/>
                  </a:lnTo>
                  <a:lnTo>
                    <a:pt x="2133" y="405"/>
                  </a:lnTo>
                  <a:lnTo>
                    <a:pt x="2115" y="366"/>
                  </a:lnTo>
                  <a:lnTo>
                    <a:pt x="2095" y="329"/>
                  </a:lnTo>
                  <a:lnTo>
                    <a:pt x="2075" y="294"/>
                  </a:lnTo>
                  <a:lnTo>
                    <a:pt x="2054" y="262"/>
                  </a:lnTo>
                  <a:lnTo>
                    <a:pt x="2032" y="232"/>
                  </a:lnTo>
                  <a:lnTo>
                    <a:pt x="2010" y="205"/>
                  </a:lnTo>
                  <a:lnTo>
                    <a:pt x="1986" y="181"/>
                  </a:lnTo>
                  <a:lnTo>
                    <a:pt x="1963" y="160"/>
                  </a:lnTo>
                  <a:lnTo>
                    <a:pt x="1937" y="144"/>
                  </a:lnTo>
                  <a:lnTo>
                    <a:pt x="1910" y="132"/>
                  </a:lnTo>
                  <a:lnTo>
                    <a:pt x="1838" y="100"/>
                  </a:lnTo>
                  <a:lnTo>
                    <a:pt x="1768" y="73"/>
                  </a:lnTo>
                  <a:lnTo>
                    <a:pt x="1699" y="51"/>
                  </a:lnTo>
                  <a:lnTo>
                    <a:pt x="1631" y="32"/>
                  </a:lnTo>
                  <a:lnTo>
                    <a:pt x="1564" y="19"/>
                  </a:lnTo>
                  <a:lnTo>
                    <a:pt x="1500" y="8"/>
                  </a:lnTo>
                  <a:lnTo>
                    <a:pt x="1437" y="2"/>
                  </a:lnTo>
                  <a:lnTo>
                    <a:pt x="1374" y="0"/>
                  </a:lnTo>
                  <a:lnTo>
                    <a:pt x="1315" y="2"/>
                  </a:lnTo>
                  <a:lnTo>
                    <a:pt x="1255" y="8"/>
                  </a:lnTo>
                  <a:lnTo>
                    <a:pt x="1198" y="18"/>
                  </a:lnTo>
                  <a:lnTo>
                    <a:pt x="1142" y="30"/>
                  </a:lnTo>
                  <a:lnTo>
                    <a:pt x="1087" y="46"/>
                  </a:lnTo>
                  <a:lnTo>
                    <a:pt x="1035" y="66"/>
                  </a:lnTo>
                  <a:lnTo>
                    <a:pt x="982" y="89"/>
                  </a:lnTo>
                  <a:lnTo>
                    <a:pt x="932" y="114"/>
                  </a:lnTo>
                  <a:lnTo>
                    <a:pt x="884" y="143"/>
                  </a:lnTo>
                  <a:lnTo>
                    <a:pt x="837" y="175"/>
                  </a:lnTo>
                  <a:lnTo>
                    <a:pt x="790" y="210"/>
                  </a:lnTo>
                  <a:lnTo>
                    <a:pt x="746" y="248"/>
                  </a:lnTo>
                  <a:lnTo>
                    <a:pt x="703" y="288"/>
                  </a:lnTo>
                  <a:lnTo>
                    <a:pt x="661" y="330"/>
                  </a:lnTo>
                  <a:lnTo>
                    <a:pt x="621" y="375"/>
                  </a:lnTo>
                  <a:lnTo>
                    <a:pt x="583" y="422"/>
                  </a:lnTo>
                  <a:lnTo>
                    <a:pt x="546" y="472"/>
                  </a:lnTo>
                  <a:lnTo>
                    <a:pt x="510" y="524"/>
                  </a:lnTo>
                  <a:lnTo>
                    <a:pt x="475" y="577"/>
                  </a:lnTo>
                  <a:lnTo>
                    <a:pt x="442" y="633"/>
                  </a:lnTo>
                  <a:lnTo>
                    <a:pt x="412" y="690"/>
                  </a:lnTo>
                  <a:lnTo>
                    <a:pt x="381" y="750"/>
                  </a:lnTo>
                  <a:lnTo>
                    <a:pt x="353" y="810"/>
                  </a:lnTo>
                  <a:lnTo>
                    <a:pt x="325" y="873"/>
                  </a:lnTo>
                  <a:lnTo>
                    <a:pt x="305" y="919"/>
                  </a:lnTo>
                  <a:lnTo>
                    <a:pt x="283" y="968"/>
                  </a:lnTo>
                  <a:lnTo>
                    <a:pt x="262" y="1019"/>
                  </a:lnTo>
                  <a:lnTo>
                    <a:pt x="240" y="1072"/>
                  </a:lnTo>
                  <a:lnTo>
                    <a:pt x="219" y="1128"/>
                  </a:lnTo>
                  <a:lnTo>
                    <a:pt x="197" y="1184"/>
                  </a:lnTo>
                  <a:lnTo>
                    <a:pt x="175" y="1243"/>
                  </a:lnTo>
                  <a:lnTo>
                    <a:pt x="155" y="1301"/>
                  </a:lnTo>
                  <a:lnTo>
                    <a:pt x="113" y="1421"/>
                  </a:lnTo>
                  <a:lnTo>
                    <a:pt x="73" y="1542"/>
                  </a:lnTo>
                  <a:lnTo>
                    <a:pt x="35" y="1660"/>
                  </a:lnTo>
                  <a:lnTo>
                    <a:pt x="0" y="1773"/>
                  </a:lnTo>
                  <a:lnTo>
                    <a:pt x="20" y="1788"/>
                  </a:lnTo>
                  <a:lnTo>
                    <a:pt x="41" y="1805"/>
                  </a:lnTo>
                  <a:lnTo>
                    <a:pt x="61" y="1823"/>
                  </a:lnTo>
                  <a:lnTo>
                    <a:pt x="82" y="1841"/>
                  </a:lnTo>
                  <a:lnTo>
                    <a:pt x="102" y="1860"/>
                  </a:lnTo>
                  <a:lnTo>
                    <a:pt x="120" y="1880"/>
                  </a:lnTo>
                  <a:lnTo>
                    <a:pt x="139" y="1900"/>
                  </a:lnTo>
                  <a:lnTo>
                    <a:pt x="157" y="1922"/>
                  </a:lnTo>
                  <a:lnTo>
                    <a:pt x="175" y="1943"/>
                  </a:lnTo>
                  <a:lnTo>
                    <a:pt x="192" y="1966"/>
                  </a:lnTo>
                  <a:lnTo>
                    <a:pt x="209" y="1988"/>
                  </a:lnTo>
                  <a:lnTo>
                    <a:pt x="225" y="2012"/>
                  </a:lnTo>
                  <a:lnTo>
                    <a:pt x="240" y="2037"/>
                  </a:lnTo>
                  <a:lnTo>
                    <a:pt x="254" y="2062"/>
                  </a:lnTo>
                  <a:lnTo>
                    <a:pt x="269" y="2088"/>
                  </a:lnTo>
                  <a:lnTo>
                    <a:pt x="282" y="2114"/>
                  </a:lnTo>
                  <a:lnTo>
                    <a:pt x="295" y="2140"/>
                  </a:lnTo>
                  <a:lnTo>
                    <a:pt x="307" y="2168"/>
                  </a:lnTo>
                  <a:lnTo>
                    <a:pt x="317" y="2197"/>
                  </a:lnTo>
                  <a:lnTo>
                    <a:pt x="327" y="2225"/>
                  </a:lnTo>
                  <a:lnTo>
                    <a:pt x="337" y="2254"/>
                  </a:lnTo>
                  <a:lnTo>
                    <a:pt x="345" y="2284"/>
                  </a:lnTo>
                  <a:lnTo>
                    <a:pt x="352" y="2315"/>
                  </a:lnTo>
                  <a:lnTo>
                    <a:pt x="358" y="2346"/>
                  </a:lnTo>
                  <a:lnTo>
                    <a:pt x="364" y="2377"/>
                  </a:lnTo>
                  <a:lnTo>
                    <a:pt x="368" y="2410"/>
                  </a:lnTo>
                  <a:lnTo>
                    <a:pt x="372" y="2443"/>
                  </a:lnTo>
                  <a:lnTo>
                    <a:pt x="374" y="2476"/>
                  </a:lnTo>
                  <a:lnTo>
                    <a:pt x="375" y="2510"/>
                  </a:lnTo>
                  <a:lnTo>
                    <a:pt x="375" y="2545"/>
                  </a:lnTo>
                  <a:lnTo>
                    <a:pt x="374" y="2580"/>
                  </a:lnTo>
                  <a:lnTo>
                    <a:pt x="370" y="2616"/>
                  </a:lnTo>
                  <a:lnTo>
                    <a:pt x="409" y="2604"/>
                  </a:lnTo>
                  <a:lnTo>
                    <a:pt x="450" y="2595"/>
                  </a:lnTo>
                  <a:lnTo>
                    <a:pt x="490" y="2590"/>
                  </a:lnTo>
                  <a:lnTo>
                    <a:pt x="530" y="2586"/>
                  </a:lnTo>
                  <a:lnTo>
                    <a:pt x="569" y="2586"/>
                  </a:lnTo>
                  <a:lnTo>
                    <a:pt x="609" y="2587"/>
                  </a:lnTo>
                  <a:lnTo>
                    <a:pt x="649" y="2591"/>
                  </a:lnTo>
                  <a:lnTo>
                    <a:pt x="689" y="2596"/>
                  </a:lnTo>
                  <a:lnTo>
                    <a:pt x="728" y="2604"/>
                  </a:lnTo>
                  <a:lnTo>
                    <a:pt x="766" y="2615"/>
                  </a:lnTo>
                  <a:lnTo>
                    <a:pt x="804" y="2627"/>
                  </a:lnTo>
                  <a:lnTo>
                    <a:pt x="842" y="2640"/>
                  </a:lnTo>
                  <a:lnTo>
                    <a:pt x="878" y="2656"/>
                  </a:lnTo>
                  <a:lnTo>
                    <a:pt x="914" y="2672"/>
                  </a:lnTo>
                  <a:lnTo>
                    <a:pt x="948" y="2691"/>
                  </a:lnTo>
                  <a:lnTo>
                    <a:pt x="981" y="2711"/>
                  </a:lnTo>
                  <a:lnTo>
                    <a:pt x="1014" y="2732"/>
                  </a:lnTo>
                  <a:lnTo>
                    <a:pt x="1045" y="2754"/>
                  </a:lnTo>
                  <a:lnTo>
                    <a:pt x="1075" y="2778"/>
                  </a:lnTo>
                  <a:lnTo>
                    <a:pt x="1102" y="2803"/>
                  </a:lnTo>
                  <a:lnTo>
                    <a:pt x="1129" y="2828"/>
                  </a:lnTo>
                  <a:lnTo>
                    <a:pt x="1154" y="2855"/>
                  </a:lnTo>
                  <a:lnTo>
                    <a:pt x="1176" y="2882"/>
                  </a:lnTo>
                  <a:lnTo>
                    <a:pt x="1197" y="2909"/>
                  </a:lnTo>
                  <a:lnTo>
                    <a:pt x="1215" y="2938"/>
                  </a:lnTo>
                  <a:lnTo>
                    <a:pt x="1233" y="2967"/>
                  </a:lnTo>
                  <a:lnTo>
                    <a:pt x="1246" y="2996"/>
                  </a:lnTo>
                  <a:lnTo>
                    <a:pt x="1258" y="3025"/>
                  </a:lnTo>
                  <a:lnTo>
                    <a:pt x="1268" y="3054"/>
                  </a:lnTo>
                  <a:lnTo>
                    <a:pt x="1275" y="3084"/>
                  </a:lnTo>
                  <a:lnTo>
                    <a:pt x="1279" y="3114"/>
                  </a:lnTo>
                  <a:lnTo>
                    <a:pt x="1281" y="3144"/>
                  </a:lnTo>
                  <a:lnTo>
                    <a:pt x="1332" y="3108"/>
                  </a:lnTo>
                  <a:lnTo>
                    <a:pt x="1383" y="3076"/>
                  </a:lnTo>
                  <a:lnTo>
                    <a:pt x="1432" y="3045"/>
                  </a:lnTo>
                  <a:lnTo>
                    <a:pt x="1479" y="3017"/>
                  </a:lnTo>
                  <a:lnTo>
                    <a:pt x="1525" y="2993"/>
                  </a:lnTo>
                  <a:lnTo>
                    <a:pt x="1571" y="2970"/>
                  </a:lnTo>
                  <a:lnTo>
                    <a:pt x="1614" y="2950"/>
                  </a:lnTo>
                  <a:lnTo>
                    <a:pt x="1656" y="2933"/>
                  </a:lnTo>
                  <a:lnTo>
                    <a:pt x="1697" y="2918"/>
                  </a:lnTo>
                  <a:lnTo>
                    <a:pt x="1736" y="2904"/>
                  </a:lnTo>
                  <a:lnTo>
                    <a:pt x="1775" y="2894"/>
                  </a:lnTo>
                  <a:lnTo>
                    <a:pt x="1812" y="2886"/>
                  </a:lnTo>
                  <a:lnTo>
                    <a:pt x="1848" y="2879"/>
                  </a:lnTo>
                  <a:lnTo>
                    <a:pt x="1882" y="2874"/>
                  </a:lnTo>
                  <a:lnTo>
                    <a:pt x="1915" y="2872"/>
                  </a:lnTo>
                  <a:lnTo>
                    <a:pt x="1948" y="2872"/>
                  </a:lnTo>
                  <a:lnTo>
                    <a:pt x="1979" y="2874"/>
                  </a:lnTo>
                  <a:lnTo>
                    <a:pt x="2010" y="2878"/>
                  </a:lnTo>
                  <a:lnTo>
                    <a:pt x="2039" y="2884"/>
                  </a:lnTo>
                  <a:lnTo>
                    <a:pt x="2067" y="2891"/>
                  </a:lnTo>
                  <a:lnTo>
                    <a:pt x="2094" y="2900"/>
                  </a:lnTo>
                  <a:lnTo>
                    <a:pt x="2121" y="2910"/>
                  </a:lnTo>
                  <a:lnTo>
                    <a:pt x="2145" y="2923"/>
                  </a:lnTo>
                  <a:lnTo>
                    <a:pt x="2170" y="2936"/>
                  </a:lnTo>
                  <a:lnTo>
                    <a:pt x="2194" y="2951"/>
                  </a:lnTo>
                  <a:lnTo>
                    <a:pt x="2216" y="2969"/>
                  </a:lnTo>
                  <a:lnTo>
                    <a:pt x="2239" y="2987"/>
                  </a:lnTo>
                  <a:lnTo>
                    <a:pt x="2259" y="3007"/>
                  </a:lnTo>
                  <a:lnTo>
                    <a:pt x="2280" y="3028"/>
                  </a:lnTo>
                  <a:lnTo>
                    <a:pt x="2299" y="3050"/>
                  </a:lnTo>
                  <a:lnTo>
                    <a:pt x="2319" y="3074"/>
                  </a:lnTo>
                  <a:lnTo>
                    <a:pt x="2337" y="3098"/>
                  </a:lnTo>
                  <a:lnTo>
                    <a:pt x="2291" y="3133"/>
                  </a:lnTo>
                  <a:lnTo>
                    <a:pt x="2248" y="3168"/>
                  </a:lnTo>
                  <a:lnTo>
                    <a:pt x="2208" y="3203"/>
                  </a:lnTo>
                  <a:lnTo>
                    <a:pt x="2171" y="3237"/>
                  </a:lnTo>
                  <a:lnTo>
                    <a:pt x="2136" y="3272"/>
                  </a:lnTo>
                  <a:lnTo>
                    <a:pt x="2105" y="3307"/>
                  </a:lnTo>
                  <a:lnTo>
                    <a:pt x="2076" y="3342"/>
                  </a:lnTo>
                  <a:lnTo>
                    <a:pt x="2050" y="3376"/>
                  </a:lnTo>
                  <a:lnTo>
                    <a:pt x="2026" y="3410"/>
                  </a:lnTo>
                  <a:lnTo>
                    <a:pt x="2005" y="3445"/>
                  </a:lnTo>
                  <a:lnTo>
                    <a:pt x="1986" y="3480"/>
                  </a:lnTo>
                  <a:lnTo>
                    <a:pt x="1970" y="3515"/>
                  </a:lnTo>
                  <a:lnTo>
                    <a:pt x="1957" y="3550"/>
                  </a:lnTo>
                  <a:lnTo>
                    <a:pt x="1944" y="3585"/>
                  </a:lnTo>
                  <a:lnTo>
                    <a:pt x="1935" y="3621"/>
                  </a:lnTo>
                  <a:lnTo>
                    <a:pt x="1928" y="3656"/>
                  </a:lnTo>
                  <a:lnTo>
                    <a:pt x="1924" y="3692"/>
                  </a:lnTo>
                  <a:lnTo>
                    <a:pt x="1921" y="3728"/>
                  </a:lnTo>
                  <a:lnTo>
                    <a:pt x="1920" y="3764"/>
                  </a:lnTo>
                  <a:lnTo>
                    <a:pt x="1921" y="3800"/>
                  </a:lnTo>
                  <a:lnTo>
                    <a:pt x="1924" y="3837"/>
                  </a:lnTo>
                  <a:lnTo>
                    <a:pt x="1929" y="3874"/>
                  </a:lnTo>
                  <a:lnTo>
                    <a:pt x="1935" y="3911"/>
                  </a:lnTo>
                  <a:lnTo>
                    <a:pt x="1943" y="3948"/>
                  </a:lnTo>
                  <a:lnTo>
                    <a:pt x="1953" y="3985"/>
                  </a:lnTo>
                  <a:lnTo>
                    <a:pt x="1966" y="4023"/>
                  </a:lnTo>
                  <a:lnTo>
                    <a:pt x="1979" y="4061"/>
                  </a:lnTo>
                  <a:lnTo>
                    <a:pt x="1993" y="4100"/>
                  </a:lnTo>
                  <a:lnTo>
                    <a:pt x="2010" y="4138"/>
                  </a:lnTo>
                  <a:lnTo>
                    <a:pt x="2027" y="4177"/>
                  </a:lnTo>
                  <a:lnTo>
                    <a:pt x="2047" y="4217"/>
                  </a:lnTo>
                  <a:lnTo>
                    <a:pt x="2067" y="4257"/>
                  </a:lnTo>
                  <a:close/>
                </a:path>
              </a:pathLst>
            </a:custGeom>
            <a:solidFill>
              <a:srgbClr val="EE9A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8" name="Freeform 794"/>
            <p:cNvSpPr>
              <a:spLocks/>
            </p:cNvSpPr>
            <p:nvPr/>
          </p:nvSpPr>
          <p:spPr bwMode="auto">
            <a:xfrm>
              <a:off x="4221" y="1933"/>
              <a:ext cx="458" cy="282"/>
            </a:xfrm>
            <a:custGeom>
              <a:avLst/>
              <a:gdLst>
                <a:gd name="T0" fmla="*/ 0 w 11449"/>
                <a:gd name="T1" fmla="*/ 0 h 7054"/>
                <a:gd name="T2" fmla="*/ 0 w 11449"/>
                <a:gd name="T3" fmla="*/ 0 h 7054"/>
                <a:gd name="T4" fmla="*/ 0 w 11449"/>
                <a:gd name="T5" fmla="*/ 0 h 7054"/>
                <a:gd name="T6" fmla="*/ 0 w 11449"/>
                <a:gd name="T7" fmla="*/ 0 h 7054"/>
                <a:gd name="T8" fmla="*/ 0 w 11449"/>
                <a:gd name="T9" fmla="*/ 0 h 7054"/>
                <a:gd name="T10" fmla="*/ 0 w 11449"/>
                <a:gd name="T11" fmla="*/ 0 h 7054"/>
                <a:gd name="T12" fmla="*/ 0 w 11449"/>
                <a:gd name="T13" fmla="*/ 0 h 7054"/>
                <a:gd name="T14" fmla="*/ 0 w 11449"/>
                <a:gd name="T15" fmla="*/ 0 h 7054"/>
                <a:gd name="T16" fmla="*/ 0 w 11449"/>
                <a:gd name="T17" fmla="*/ 0 h 7054"/>
                <a:gd name="T18" fmla="*/ 0 w 11449"/>
                <a:gd name="T19" fmla="*/ 0 h 7054"/>
                <a:gd name="T20" fmla="*/ 0 w 11449"/>
                <a:gd name="T21" fmla="*/ 0 h 7054"/>
                <a:gd name="T22" fmla="*/ 0 w 11449"/>
                <a:gd name="T23" fmla="*/ 0 h 7054"/>
                <a:gd name="T24" fmla="*/ 0 w 11449"/>
                <a:gd name="T25" fmla="*/ 0 h 7054"/>
                <a:gd name="T26" fmla="*/ 0 w 11449"/>
                <a:gd name="T27" fmla="*/ 0 h 7054"/>
                <a:gd name="T28" fmla="*/ 0 w 11449"/>
                <a:gd name="T29" fmla="*/ 0 h 7054"/>
                <a:gd name="T30" fmla="*/ 0 w 11449"/>
                <a:gd name="T31" fmla="*/ 0 h 7054"/>
                <a:gd name="T32" fmla="*/ 0 w 11449"/>
                <a:gd name="T33" fmla="*/ 0 h 7054"/>
                <a:gd name="T34" fmla="*/ 0 w 11449"/>
                <a:gd name="T35" fmla="*/ 0 h 7054"/>
                <a:gd name="T36" fmla="*/ 0 w 11449"/>
                <a:gd name="T37" fmla="*/ 0 h 7054"/>
                <a:gd name="T38" fmla="*/ 0 w 11449"/>
                <a:gd name="T39" fmla="*/ 0 h 7054"/>
                <a:gd name="T40" fmla="*/ 0 w 11449"/>
                <a:gd name="T41" fmla="*/ 0 h 7054"/>
                <a:gd name="T42" fmla="*/ 0 w 11449"/>
                <a:gd name="T43" fmla="*/ 0 h 7054"/>
                <a:gd name="T44" fmla="*/ 0 w 11449"/>
                <a:gd name="T45" fmla="*/ 0 h 7054"/>
                <a:gd name="T46" fmla="*/ 0 w 11449"/>
                <a:gd name="T47" fmla="*/ 0 h 7054"/>
                <a:gd name="T48" fmla="*/ 0 w 11449"/>
                <a:gd name="T49" fmla="*/ 0 h 7054"/>
                <a:gd name="T50" fmla="*/ 0 w 11449"/>
                <a:gd name="T51" fmla="*/ 0 h 7054"/>
                <a:gd name="T52" fmla="*/ 0 w 11449"/>
                <a:gd name="T53" fmla="*/ 0 h 7054"/>
                <a:gd name="T54" fmla="*/ 0 w 11449"/>
                <a:gd name="T55" fmla="*/ 0 h 7054"/>
                <a:gd name="T56" fmla="*/ 0 w 11449"/>
                <a:gd name="T57" fmla="*/ 0 h 7054"/>
                <a:gd name="T58" fmla="*/ 0 w 11449"/>
                <a:gd name="T59" fmla="*/ 0 h 7054"/>
                <a:gd name="T60" fmla="*/ 0 w 11449"/>
                <a:gd name="T61" fmla="*/ 0 h 7054"/>
                <a:gd name="T62" fmla="*/ 0 w 11449"/>
                <a:gd name="T63" fmla="*/ 0 h 7054"/>
                <a:gd name="T64" fmla="*/ 0 w 11449"/>
                <a:gd name="T65" fmla="*/ 0 h 7054"/>
                <a:gd name="T66" fmla="*/ 0 w 11449"/>
                <a:gd name="T67" fmla="*/ 0 h 7054"/>
                <a:gd name="T68" fmla="*/ 0 w 11449"/>
                <a:gd name="T69" fmla="*/ 0 h 7054"/>
                <a:gd name="T70" fmla="*/ 0 w 11449"/>
                <a:gd name="T71" fmla="*/ 0 h 7054"/>
                <a:gd name="T72" fmla="*/ 0 w 11449"/>
                <a:gd name="T73" fmla="*/ 0 h 7054"/>
                <a:gd name="T74" fmla="*/ 0 w 11449"/>
                <a:gd name="T75" fmla="*/ 0 h 7054"/>
                <a:gd name="T76" fmla="*/ 0 w 11449"/>
                <a:gd name="T77" fmla="*/ 0 h 7054"/>
                <a:gd name="T78" fmla="*/ 0 w 11449"/>
                <a:gd name="T79" fmla="*/ 0 h 7054"/>
                <a:gd name="T80" fmla="*/ 0 w 11449"/>
                <a:gd name="T81" fmla="*/ 0 h 7054"/>
                <a:gd name="T82" fmla="*/ 0 w 11449"/>
                <a:gd name="T83" fmla="*/ 0 h 7054"/>
                <a:gd name="T84" fmla="*/ 0 w 11449"/>
                <a:gd name="T85" fmla="*/ 0 h 7054"/>
                <a:gd name="T86" fmla="*/ 0 w 11449"/>
                <a:gd name="T87" fmla="*/ 0 h 7054"/>
                <a:gd name="T88" fmla="*/ 0 w 11449"/>
                <a:gd name="T89" fmla="*/ 0 h 7054"/>
                <a:gd name="T90" fmla="*/ 0 w 11449"/>
                <a:gd name="T91" fmla="*/ 0 h 7054"/>
                <a:gd name="T92" fmla="*/ 0 w 11449"/>
                <a:gd name="T93" fmla="*/ 0 h 7054"/>
                <a:gd name="T94" fmla="*/ 0 w 11449"/>
                <a:gd name="T95" fmla="*/ 0 h 7054"/>
                <a:gd name="T96" fmla="*/ 0 w 11449"/>
                <a:gd name="T97" fmla="*/ 0 h 7054"/>
                <a:gd name="T98" fmla="*/ 0 w 11449"/>
                <a:gd name="T99" fmla="*/ 0 h 7054"/>
                <a:gd name="T100" fmla="*/ 0 w 11449"/>
                <a:gd name="T101" fmla="*/ 0 h 7054"/>
                <a:gd name="T102" fmla="*/ 0 w 11449"/>
                <a:gd name="T103" fmla="*/ 0 h 7054"/>
                <a:gd name="T104" fmla="*/ 0 w 11449"/>
                <a:gd name="T105" fmla="*/ 0 h 7054"/>
                <a:gd name="T106" fmla="*/ 0 w 11449"/>
                <a:gd name="T107" fmla="*/ 0 h 7054"/>
                <a:gd name="T108" fmla="*/ 0 w 11449"/>
                <a:gd name="T109" fmla="*/ 0 h 7054"/>
                <a:gd name="T110" fmla="*/ 0 w 11449"/>
                <a:gd name="T111" fmla="*/ 0 h 7054"/>
                <a:gd name="T112" fmla="*/ 0 w 11449"/>
                <a:gd name="T113" fmla="*/ 0 h 7054"/>
                <a:gd name="T114" fmla="*/ 0 w 11449"/>
                <a:gd name="T115" fmla="*/ 0 h 7054"/>
                <a:gd name="T116" fmla="*/ 0 w 11449"/>
                <a:gd name="T117" fmla="*/ 0 h 7054"/>
                <a:gd name="T118" fmla="*/ 0 w 11449"/>
                <a:gd name="T119" fmla="*/ 0 h 7054"/>
                <a:gd name="T120" fmla="*/ 0 w 11449"/>
                <a:gd name="T121" fmla="*/ 0 h 7054"/>
                <a:gd name="T122" fmla="*/ 0 w 11449"/>
                <a:gd name="T123" fmla="*/ 0 h 70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449"/>
                <a:gd name="T187" fmla="*/ 0 h 7054"/>
                <a:gd name="T188" fmla="*/ 11449 w 11449"/>
                <a:gd name="T189" fmla="*/ 7054 h 705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449" h="7054">
                  <a:moveTo>
                    <a:pt x="2067" y="4257"/>
                  </a:moveTo>
                  <a:lnTo>
                    <a:pt x="2042" y="4293"/>
                  </a:lnTo>
                  <a:lnTo>
                    <a:pt x="2019" y="4331"/>
                  </a:lnTo>
                  <a:lnTo>
                    <a:pt x="2000" y="4372"/>
                  </a:lnTo>
                  <a:lnTo>
                    <a:pt x="1981" y="4414"/>
                  </a:lnTo>
                  <a:lnTo>
                    <a:pt x="1966" y="4459"/>
                  </a:lnTo>
                  <a:lnTo>
                    <a:pt x="1952" y="4505"/>
                  </a:lnTo>
                  <a:lnTo>
                    <a:pt x="1941" y="4552"/>
                  </a:lnTo>
                  <a:lnTo>
                    <a:pt x="1932" y="4602"/>
                  </a:lnTo>
                  <a:lnTo>
                    <a:pt x="1925" y="4652"/>
                  </a:lnTo>
                  <a:lnTo>
                    <a:pt x="1920" y="4704"/>
                  </a:lnTo>
                  <a:lnTo>
                    <a:pt x="1916" y="4757"/>
                  </a:lnTo>
                  <a:lnTo>
                    <a:pt x="1914" y="4809"/>
                  </a:lnTo>
                  <a:lnTo>
                    <a:pt x="1915" y="4863"/>
                  </a:lnTo>
                  <a:lnTo>
                    <a:pt x="1918" y="4917"/>
                  </a:lnTo>
                  <a:lnTo>
                    <a:pt x="1922" y="4970"/>
                  </a:lnTo>
                  <a:lnTo>
                    <a:pt x="1927" y="5025"/>
                  </a:lnTo>
                  <a:lnTo>
                    <a:pt x="1934" y="5078"/>
                  </a:lnTo>
                  <a:lnTo>
                    <a:pt x="1942" y="5133"/>
                  </a:lnTo>
                  <a:lnTo>
                    <a:pt x="1952" y="5185"/>
                  </a:lnTo>
                  <a:lnTo>
                    <a:pt x="1964" y="5237"/>
                  </a:lnTo>
                  <a:lnTo>
                    <a:pt x="1977" y="5290"/>
                  </a:lnTo>
                  <a:lnTo>
                    <a:pt x="1991" y="5340"/>
                  </a:lnTo>
                  <a:lnTo>
                    <a:pt x="2007" y="5389"/>
                  </a:lnTo>
                  <a:lnTo>
                    <a:pt x="2023" y="5437"/>
                  </a:lnTo>
                  <a:lnTo>
                    <a:pt x="2041" y="5484"/>
                  </a:lnTo>
                  <a:lnTo>
                    <a:pt x="2059" y="5528"/>
                  </a:lnTo>
                  <a:lnTo>
                    <a:pt x="2079" y="5571"/>
                  </a:lnTo>
                  <a:lnTo>
                    <a:pt x="2100" y="5612"/>
                  </a:lnTo>
                  <a:lnTo>
                    <a:pt x="2122" y="5650"/>
                  </a:lnTo>
                  <a:lnTo>
                    <a:pt x="2143" y="5686"/>
                  </a:lnTo>
                  <a:lnTo>
                    <a:pt x="2167" y="5720"/>
                  </a:lnTo>
                  <a:lnTo>
                    <a:pt x="2191" y="5751"/>
                  </a:lnTo>
                  <a:lnTo>
                    <a:pt x="2187" y="5844"/>
                  </a:lnTo>
                  <a:lnTo>
                    <a:pt x="2190" y="5935"/>
                  </a:lnTo>
                  <a:lnTo>
                    <a:pt x="2196" y="6023"/>
                  </a:lnTo>
                  <a:lnTo>
                    <a:pt x="2206" y="6109"/>
                  </a:lnTo>
                  <a:lnTo>
                    <a:pt x="2219" y="6192"/>
                  </a:lnTo>
                  <a:lnTo>
                    <a:pt x="2238" y="6273"/>
                  </a:lnTo>
                  <a:lnTo>
                    <a:pt x="2260" y="6350"/>
                  </a:lnTo>
                  <a:lnTo>
                    <a:pt x="2287" y="6425"/>
                  </a:lnTo>
                  <a:lnTo>
                    <a:pt x="2317" y="6497"/>
                  </a:lnTo>
                  <a:lnTo>
                    <a:pt x="2350" y="6565"/>
                  </a:lnTo>
                  <a:lnTo>
                    <a:pt x="2387" y="6629"/>
                  </a:lnTo>
                  <a:lnTo>
                    <a:pt x="2428" y="6689"/>
                  </a:lnTo>
                  <a:lnTo>
                    <a:pt x="2471" y="6746"/>
                  </a:lnTo>
                  <a:lnTo>
                    <a:pt x="2518" y="6798"/>
                  </a:lnTo>
                  <a:lnTo>
                    <a:pt x="2567" y="6845"/>
                  </a:lnTo>
                  <a:lnTo>
                    <a:pt x="2621" y="6889"/>
                  </a:lnTo>
                  <a:lnTo>
                    <a:pt x="2676" y="6928"/>
                  </a:lnTo>
                  <a:lnTo>
                    <a:pt x="2735" y="6961"/>
                  </a:lnTo>
                  <a:lnTo>
                    <a:pt x="2795" y="6990"/>
                  </a:lnTo>
                  <a:lnTo>
                    <a:pt x="2859" y="7014"/>
                  </a:lnTo>
                  <a:lnTo>
                    <a:pt x="2925" y="7032"/>
                  </a:lnTo>
                  <a:lnTo>
                    <a:pt x="2993" y="7046"/>
                  </a:lnTo>
                  <a:lnTo>
                    <a:pt x="3063" y="7052"/>
                  </a:lnTo>
                  <a:lnTo>
                    <a:pt x="3136" y="7054"/>
                  </a:lnTo>
                  <a:lnTo>
                    <a:pt x="3210" y="7049"/>
                  </a:lnTo>
                  <a:lnTo>
                    <a:pt x="3286" y="7037"/>
                  </a:lnTo>
                  <a:lnTo>
                    <a:pt x="3364" y="7020"/>
                  </a:lnTo>
                  <a:lnTo>
                    <a:pt x="3443" y="6995"/>
                  </a:lnTo>
                  <a:lnTo>
                    <a:pt x="3524" y="6965"/>
                  </a:lnTo>
                  <a:lnTo>
                    <a:pt x="3606" y="6928"/>
                  </a:lnTo>
                  <a:lnTo>
                    <a:pt x="3690" y="6882"/>
                  </a:lnTo>
                  <a:lnTo>
                    <a:pt x="3776" y="6830"/>
                  </a:lnTo>
                  <a:lnTo>
                    <a:pt x="3824" y="6840"/>
                  </a:lnTo>
                  <a:lnTo>
                    <a:pt x="3872" y="6844"/>
                  </a:lnTo>
                  <a:lnTo>
                    <a:pt x="3918" y="6843"/>
                  </a:lnTo>
                  <a:lnTo>
                    <a:pt x="3964" y="6837"/>
                  </a:lnTo>
                  <a:lnTo>
                    <a:pt x="4009" y="6826"/>
                  </a:lnTo>
                  <a:lnTo>
                    <a:pt x="4052" y="6812"/>
                  </a:lnTo>
                  <a:lnTo>
                    <a:pt x="4093" y="6792"/>
                  </a:lnTo>
                  <a:lnTo>
                    <a:pt x="4133" y="6768"/>
                  </a:lnTo>
                  <a:lnTo>
                    <a:pt x="4171" y="6741"/>
                  </a:lnTo>
                  <a:lnTo>
                    <a:pt x="4208" y="6711"/>
                  </a:lnTo>
                  <a:lnTo>
                    <a:pt x="4243" y="6677"/>
                  </a:lnTo>
                  <a:lnTo>
                    <a:pt x="4276" y="6640"/>
                  </a:lnTo>
                  <a:lnTo>
                    <a:pt x="4306" y="6601"/>
                  </a:lnTo>
                  <a:lnTo>
                    <a:pt x="4336" y="6560"/>
                  </a:lnTo>
                  <a:lnTo>
                    <a:pt x="4363" y="6516"/>
                  </a:lnTo>
                  <a:lnTo>
                    <a:pt x="4387" y="6471"/>
                  </a:lnTo>
                  <a:lnTo>
                    <a:pt x="4410" y="6423"/>
                  </a:lnTo>
                  <a:lnTo>
                    <a:pt x="4431" y="6375"/>
                  </a:lnTo>
                  <a:lnTo>
                    <a:pt x="4448" y="6326"/>
                  </a:lnTo>
                  <a:lnTo>
                    <a:pt x="4463" y="6276"/>
                  </a:lnTo>
                  <a:lnTo>
                    <a:pt x="4477" y="6224"/>
                  </a:lnTo>
                  <a:lnTo>
                    <a:pt x="4486" y="6173"/>
                  </a:lnTo>
                  <a:lnTo>
                    <a:pt x="4494" y="6123"/>
                  </a:lnTo>
                  <a:lnTo>
                    <a:pt x="4498" y="6071"/>
                  </a:lnTo>
                  <a:lnTo>
                    <a:pt x="4500" y="6021"/>
                  </a:lnTo>
                  <a:lnTo>
                    <a:pt x="4499" y="5972"/>
                  </a:lnTo>
                  <a:lnTo>
                    <a:pt x="4495" y="5923"/>
                  </a:lnTo>
                  <a:lnTo>
                    <a:pt x="4488" y="5876"/>
                  </a:lnTo>
                  <a:lnTo>
                    <a:pt x="4478" y="5831"/>
                  </a:lnTo>
                  <a:lnTo>
                    <a:pt x="4464" y="5787"/>
                  </a:lnTo>
                  <a:lnTo>
                    <a:pt x="4447" y="5746"/>
                  </a:lnTo>
                  <a:lnTo>
                    <a:pt x="4426" y="5706"/>
                  </a:lnTo>
                  <a:lnTo>
                    <a:pt x="4453" y="5679"/>
                  </a:lnTo>
                  <a:lnTo>
                    <a:pt x="4477" y="5651"/>
                  </a:lnTo>
                  <a:lnTo>
                    <a:pt x="4498" y="5624"/>
                  </a:lnTo>
                  <a:lnTo>
                    <a:pt x="4519" y="5598"/>
                  </a:lnTo>
                  <a:lnTo>
                    <a:pt x="4536" y="5571"/>
                  </a:lnTo>
                  <a:lnTo>
                    <a:pt x="4553" y="5543"/>
                  </a:lnTo>
                  <a:lnTo>
                    <a:pt x="4568" y="5517"/>
                  </a:lnTo>
                  <a:lnTo>
                    <a:pt x="4581" y="5490"/>
                  </a:lnTo>
                  <a:lnTo>
                    <a:pt x="4593" y="5463"/>
                  </a:lnTo>
                  <a:lnTo>
                    <a:pt x="4604" y="5437"/>
                  </a:lnTo>
                  <a:lnTo>
                    <a:pt x="4613" y="5410"/>
                  </a:lnTo>
                  <a:lnTo>
                    <a:pt x="4622" y="5383"/>
                  </a:lnTo>
                  <a:lnTo>
                    <a:pt x="4630" y="5356"/>
                  </a:lnTo>
                  <a:lnTo>
                    <a:pt x="4637" y="5330"/>
                  </a:lnTo>
                  <a:lnTo>
                    <a:pt x="4644" y="5303"/>
                  </a:lnTo>
                  <a:lnTo>
                    <a:pt x="4650" y="5276"/>
                  </a:lnTo>
                  <a:lnTo>
                    <a:pt x="4662" y="5222"/>
                  </a:lnTo>
                  <a:lnTo>
                    <a:pt x="4673" y="5169"/>
                  </a:lnTo>
                  <a:lnTo>
                    <a:pt x="4686" y="5113"/>
                  </a:lnTo>
                  <a:lnTo>
                    <a:pt x="4701" y="5058"/>
                  </a:lnTo>
                  <a:lnTo>
                    <a:pt x="4709" y="5030"/>
                  </a:lnTo>
                  <a:lnTo>
                    <a:pt x="4717" y="5002"/>
                  </a:lnTo>
                  <a:lnTo>
                    <a:pt x="4727" y="4974"/>
                  </a:lnTo>
                  <a:lnTo>
                    <a:pt x="4738" y="4946"/>
                  </a:lnTo>
                  <a:lnTo>
                    <a:pt x="4751" y="4917"/>
                  </a:lnTo>
                  <a:lnTo>
                    <a:pt x="4765" y="4888"/>
                  </a:lnTo>
                  <a:lnTo>
                    <a:pt x="4781" y="4858"/>
                  </a:lnTo>
                  <a:lnTo>
                    <a:pt x="4798" y="4830"/>
                  </a:lnTo>
                  <a:lnTo>
                    <a:pt x="4843" y="4867"/>
                  </a:lnTo>
                  <a:lnTo>
                    <a:pt x="4886" y="4902"/>
                  </a:lnTo>
                  <a:lnTo>
                    <a:pt x="4929" y="4933"/>
                  </a:lnTo>
                  <a:lnTo>
                    <a:pt x="4972" y="4964"/>
                  </a:lnTo>
                  <a:lnTo>
                    <a:pt x="4993" y="4979"/>
                  </a:lnTo>
                  <a:lnTo>
                    <a:pt x="5014" y="4993"/>
                  </a:lnTo>
                  <a:lnTo>
                    <a:pt x="5035" y="5006"/>
                  </a:lnTo>
                  <a:lnTo>
                    <a:pt x="5057" y="5019"/>
                  </a:lnTo>
                  <a:lnTo>
                    <a:pt x="5078" y="5032"/>
                  </a:lnTo>
                  <a:lnTo>
                    <a:pt x="5101" y="5043"/>
                  </a:lnTo>
                  <a:lnTo>
                    <a:pt x="5122" y="5055"/>
                  </a:lnTo>
                  <a:lnTo>
                    <a:pt x="5146" y="5066"/>
                  </a:lnTo>
                  <a:lnTo>
                    <a:pt x="5190" y="5086"/>
                  </a:lnTo>
                  <a:lnTo>
                    <a:pt x="5236" y="5106"/>
                  </a:lnTo>
                  <a:lnTo>
                    <a:pt x="5284" y="5125"/>
                  </a:lnTo>
                  <a:lnTo>
                    <a:pt x="5332" y="5144"/>
                  </a:lnTo>
                  <a:lnTo>
                    <a:pt x="5381" y="5161"/>
                  </a:lnTo>
                  <a:lnTo>
                    <a:pt x="5430" y="5178"/>
                  </a:lnTo>
                  <a:lnTo>
                    <a:pt x="5481" y="5193"/>
                  </a:lnTo>
                  <a:lnTo>
                    <a:pt x="5531" y="5209"/>
                  </a:lnTo>
                  <a:lnTo>
                    <a:pt x="5581" y="5223"/>
                  </a:lnTo>
                  <a:lnTo>
                    <a:pt x="5633" y="5236"/>
                  </a:lnTo>
                  <a:lnTo>
                    <a:pt x="5683" y="5250"/>
                  </a:lnTo>
                  <a:lnTo>
                    <a:pt x="5733" y="5261"/>
                  </a:lnTo>
                  <a:lnTo>
                    <a:pt x="5784" y="5272"/>
                  </a:lnTo>
                  <a:lnTo>
                    <a:pt x="5834" y="5284"/>
                  </a:lnTo>
                  <a:lnTo>
                    <a:pt x="5883" y="5293"/>
                  </a:lnTo>
                  <a:lnTo>
                    <a:pt x="5932" y="5301"/>
                  </a:lnTo>
                  <a:lnTo>
                    <a:pt x="5998" y="5315"/>
                  </a:lnTo>
                  <a:lnTo>
                    <a:pt x="6061" y="5331"/>
                  </a:lnTo>
                  <a:lnTo>
                    <a:pt x="6118" y="5346"/>
                  </a:lnTo>
                  <a:lnTo>
                    <a:pt x="6172" y="5363"/>
                  </a:lnTo>
                  <a:lnTo>
                    <a:pt x="6222" y="5379"/>
                  </a:lnTo>
                  <a:lnTo>
                    <a:pt x="6269" y="5397"/>
                  </a:lnTo>
                  <a:lnTo>
                    <a:pt x="6313" y="5415"/>
                  </a:lnTo>
                  <a:lnTo>
                    <a:pt x="6354" y="5433"/>
                  </a:lnTo>
                  <a:lnTo>
                    <a:pt x="6392" y="5452"/>
                  </a:lnTo>
                  <a:lnTo>
                    <a:pt x="6428" y="5470"/>
                  </a:lnTo>
                  <a:lnTo>
                    <a:pt x="6462" y="5490"/>
                  </a:lnTo>
                  <a:lnTo>
                    <a:pt x="6494" y="5509"/>
                  </a:lnTo>
                  <a:lnTo>
                    <a:pt x="6524" y="5529"/>
                  </a:lnTo>
                  <a:lnTo>
                    <a:pt x="6553" y="5548"/>
                  </a:lnTo>
                  <a:lnTo>
                    <a:pt x="6581" y="5567"/>
                  </a:lnTo>
                  <a:lnTo>
                    <a:pt x="6608" y="5586"/>
                  </a:lnTo>
                  <a:lnTo>
                    <a:pt x="6660" y="5624"/>
                  </a:lnTo>
                  <a:lnTo>
                    <a:pt x="6712" y="5661"/>
                  </a:lnTo>
                  <a:lnTo>
                    <a:pt x="6738" y="5680"/>
                  </a:lnTo>
                  <a:lnTo>
                    <a:pt x="6765" y="5697"/>
                  </a:lnTo>
                  <a:lnTo>
                    <a:pt x="6793" y="5714"/>
                  </a:lnTo>
                  <a:lnTo>
                    <a:pt x="6821" y="5730"/>
                  </a:lnTo>
                  <a:lnTo>
                    <a:pt x="6852" y="5746"/>
                  </a:lnTo>
                  <a:lnTo>
                    <a:pt x="6884" y="5760"/>
                  </a:lnTo>
                  <a:lnTo>
                    <a:pt x="6918" y="5774"/>
                  </a:lnTo>
                  <a:lnTo>
                    <a:pt x="6954" y="5787"/>
                  </a:lnTo>
                  <a:lnTo>
                    <a:pt x="6992" y="5799"/>
                  </a:lnTo>
                  <a:lnTo>
                    <a:pt x="7033" y="5810"/>
                  </a:lnTo>
                  <a:lnTo>
                    <a:pt x="7076" y="5821"/>
                  </a:lnTo>
                  <a:lnTo>
                    <a:pt x="7123" y="5830"/>
                  </a:lnTo>
                  <a:lnTo>
                    <a:pt x="7190" y="5841"/>
                  </a:lnTo>
                  <a:lnTo>
                    <a:pt x="7258" y="5851"/>
                  </a:lnTo>
                  <a:lnTo>
                    <a:pt x="7329" y="5861"/>
                  </a:lnTo>
                  <a:lnTo>
                    <a:pt x="7401" y="5870"/>
                  </a:lnTo>
                  <a:lnTo>
                    <a:pt x="7475" y="5877"/>
                  </a:lnTo>
                  <a:lnTo>
                    <a:pt x="7550" y="5884"/>
                  </a:lnTo>
                  <a:lnTo>
                    <a:pt x="7628" y="5889"/>
                  </a:lnTo>
                  <a:lnTo>
                    <a:pt x="7706" y="5894"/>
                  </a:lnTo>
                  <a:lnTo>
                    <a:pt x="7786" y="5897"/>
                  </a:lnTo>
                  <a:lnTo>
                    <a:pt x="7866" y="5898"/>
                  </a:lnTo>
                  <a:lnTo>
                    <a:pt x="7949" y="5898"/>
                  </a:lnTo>
                  <a:lnTo>
                    <a:pt x="8031" y="5897"/>
                  </a:lnTo>
                  <a:lnTo>
                    <a:pt x="8114" y="5894"/>
                  </a:lnTo>
                  <a:lnTo>
                    <a:pt x="8198" y="5889"/>
                  </a:lnTo>
                  <a:lnTo>
                    <a:pt x="8282" y="5883"/>
                  </a:lnTo>
                  <a:lnTo>
                    <a:pt x="8366" y="5875"/>
                  </a:lnTo>
                  <a:lnTo>
                    <a:pt x="8451" y="5865"/>
                  </a:lnTo>
                  <a:lnTo>
                    <a:pt x="8536" y="5853"/>
                  </a:lnTo>
                  <a:lnTo>
                    <a:pt x="8620" y="5839"/>
                  </a:lnTo>
                  <a:lnTo>
                    <a:pt x="8704" y="5824"/>
                  </a:lnTo>
                  <a:lnTo>
                    <a:pt x="8788" y="5805"/>
                  </a:lnTo>
                  <a:lnTo>
                    <a:pt x="8871" y="5786"/>
                  </a:lnTo>
                  <a:lnTo>
                    <a:pt x="8955" y="5763"/>
                  </a:lnTo>
                  <a:lnTo>
                    <a:pt x="9037" y="5738"/>
                  </a:lnTo>
                  <a:lnTo>
                    <a:pt x="9118" y="5711"/>
                  </a:lnTo>
                  <a:lnTo>
                    <a:pt x="9198" y="5681"/>
                  </a:lnTo>
                  <a:lnTo>
                    <a:pt x="9277" y="5649"/>
                  </a:lnTo>
                  <a:lnTo>
                    <a:pt x="9355" y="5614"/>
                  </a:lnTo>
                  <a:lnTo>
                    <a:pt x="9432" y="5577"/>
                  </a:lnTo>
                  <a:lnTo>
                    <a:pt x="9507" y="5536"/>
                  </a:lnTo>
                  <a:lnTo>
                    <a:pt x="9580" y="5494"/>
                  </a:lnTo>
                  <a:lnTo>
                    <a:pt x="9652" y="5448"/>
                  </a:lnTo>
                  <a:lnTo>
                    <a:pt x="9722" y="5401"/>
                  </a:lnTo>
                  <a:lnTo>
                    <a:pt x="9793" y="5349"/>
                  </a:lnTo>
                  <a:lnTo>
                    <a:pt x="9865" y="5295"/>
                  </a:lnTo>
                  <a:lnTo>
                    <a:pt x="9938" y="5237"/>
                  </a:lnTo>
                  <a:lnTo>
                    <a:pt x="10010" y="5176"/>
                  </a:lnTo>
                  <a:lnTo>
                    <a:pt x="10083" y="5112"/>
                  </a:lnTo>
                  <a:lnTo>
                    <a:pt x="10155" y="5045"/>
                  </a:lnTo>
                  <a:lnTo>
                    <a:pt x="10227" y="4977"/>
                  </a:lnTo>
                  <a:lnTo>
                    <a:pt x="10297" y="4906"/>
                  </a:lnTo>
                  <a:lnTo>
                    <a:pt x="10368" y="4832"/>
                  </a:lnTo>
                  <a:lnTo>
                    <a:pt x="10438" y="4757"/>
                  </a:lnTo>
                  <a:lnTo>
                    <a:pt x="10507" y="4680"/>
                  </a:lnTo>
                  <a:lnTo>
                    <a:pt x="10575" y="4602"/>
                  </a:lnTo>
                  <a:lnTo>
                    <a:pt x="10640" y="4522"/>
                  </a:lnTo>
                  <a:lnTo>
                    <a:pt x="10706" y="4441"/>
                  </a:lnTo>
                  <a:lnTo>
                    <a:pt x="10770" y="4360"/>
                  </a:lnTo>
                  <a:lnTo>
                    <a:pt x="10831" y="4278"/>
                  </a:lnTo>
                  <a:lnTo>
                    <a:pt x="10891" y="4196"/>
                  </a:lnTo>
                  <a:lnTo>
                    <a:pt x="10949" y="4114"/>
                  </a:lnTo>
                  <a:lnTo>
                    <a:pt x="11005" y="4031"/>
                  </a:lnTo>
                  <a:lnTo>
                    <a:pt x="11058" y="3949"/>
                  </a:lnTo>
                  <a:lnTo>
                    <a:pt x="11109" y="3867"/>
                  </a:lnTo>
                  <a:lnTo>
                    <a:pt x="11158" y="3786"/>
                  </a:lnTo>
                  <a:lnTo>
                    <a:pt x="11203" y="3706"/>
                  </a:lnTo>
                  <a:lnTo>
                    <a:pt x="11246" y="3627"/>
                  </a:lnTo>
                  <a:lnTo>
                    <a:pt x="11285" y="3549"/>
                  </a:lnTo>
                  <a:lnTo>
                    <a:pt x="11321" y="3473"/>
                  </a:lnTo>
                  <a:lnTo>
                    <a:pt x="11355" y="3398"/>
                  </a:lnTo>
                  <a:lnTo>
                    <a:pt x="11383" y="3325"/>
                  </a:lnTo>
                  <a:lnTo>
                    <a:pt x="11409" y="3254"/>
                  </a:lnTo>
                  <a:lnTo>
                    <a:pt x="11432" y="3187"/>
                  </a:lnTo>
                  <a:lnTo>
                    <a:pt x="11449" y="3121"/>
                  </a:lnTo>
                  <a:lnTo>
                    <a:pt x="11435" y="3063"/>
                  </a:lnTo>
                  <a:lnTo>
                    <a:pt x="11424" y="3017"/>
                  </a:lnTo>
                  <a:lnTo>
                    <a:pt x="11421" y="2998"/>
                  </a:lnTo>
                  <a:lnTo>
                    <a:pt x="11418" y="2979"/>
                  </a:lnTo>
                  <a:lnTo>
                    <a:pt x="11416" y="2963"/>
                  </a:lnTo>
                  <a:lnTo>
                    <a:pt x="11415" y="2948"/>
                  </a:lnTo>
                  <a:lnTo>
                    <a:pt x="11414" y="2922"/>
                  </a:lnTo>
                  <a:lnTo>
                    <a:pt x="11414" y="2898"/>
                  </a:lnTo>
                  <a:lnTo>
                    <a:pt x="11415" y="2875"/>
                  </a:lnTo>
                  <a:lnTo>
                    <a:pt x="11415" y="2851"/>
                  </a:lnTo>
                  <a:lnTo>
                    <a:pt x="11401" y="2869"/>
                  </a:lnTo>
                  <a:lnTo>
                    <a:pt x="11387" y="2889"/>
                  </a:lnTo>
                  <a:lnTo>
                    <a:pt x="11373" y="2909"/>
                  </a:lnTo>
                  <a:lnTo>
                    <a:pt x="11360" y="2932"/>
                  </a:lnTo>
                  <a:lnTo>
                    <a:pt x="11332" y="2981"/>
                  </a:lnTo>
                  <a:lnTo>
                    <a:pt x="11302" y="3034"/>
                  </a:lnTo>
                  <a:lnTo>
                    <a:pt x="11286" y="3061"/>
                  </a:lnTo>
                  <a:lnTo>
                    <a:pt x="11268" y="3089"/>
                  </a:lnTo>
                  <a:lnTo>
                    <a:pt x="11249" y="3118"/>
                  </a:lnTo>
                  <a:lnTo>
                    <a:pt x="11228" y="3147"/>
                  </a:lnTo>
                  <a:lnTo>
                    <a:pt x="11207" y="3174"/>
                  </a:lnTo>
                  <a:lnTo>
                    <a:pt x="11182" y="3203"/>
                  </a:lnTo>
                  <a:lnTo>
                    <a:pt x="11156" y="3231"/>
                  </a:lnTo>
                  <a:lnTo>
                    <a:pt x="11126" y="3259"/>
                  </a:lnTo>
                  <a:lnTo>
                    <a:pt x="11094" y="3286"/>
                  </a:lnTo>
                  <a:lnTo>
                    <a:pt x="11059" y="3312"/>
                  </a:lnTo>
                  <a:lnTo>
                    <a:pt x="11021" y="3338"/>
                  </a:lnTo>
                  <a:lnTo>
                    <a:pt x="10980" y="3362"/>
                  </a:lnTo>
                  <a:lnTo>
                    <a:pt x="10935" y="3385"/>
                  </a:lnTo>
                  <a:lnTo>
                    <a:pt x="10887" y="3406"/>
                  </a:lnTo>
                  <a:lnTo>
                    <a:pt x="10834" y="3427"/>
                  </a:lnTo>
                  <a:lnTo>
                    <a:pt x="10777" y="3445"/>
                  </a:lnTo>
                  <a:lnTo>
                    <a:pt x="10716" y="3462"/>
                  </a:lnTo>
                  <a:lnTo>
                    <a:pt x="10649" y="3477"/>
                  </a:lnTo>
                  <a:lnTo>
                    <a:pt x="10580" y="3490"/>
                  </a:lnTo>
                  <a:lnTo>
                    <a:pt x="10504" y="3500"/>
                  </a:lnTo>
                  <a:lnTo>
                    <a:pt x="10423" y="3508"/>
                  </a:lnTo>
                  <a:lnTo>
                    <a:pt x="10336" y="3513"/>
                  </a:lnTo>
                  <a:lnTo>
                    <a:pt x="10244" y="3515"/>
                  </a:lnTo>
                  <a:lnTo>
                    <a:pt x="10145" y="3514"/>
                  </a:lnTo>
                  <a:lnTo>
                    <a:pt x="9975" y="3492"/>
                  </a:lnTo>
                  <a:lnTo>
                    <a:pt x="9821" y="3460"/>
                  </a:lnTo>
                  <a:lnTo>
                    <a:pt x="9683" y="3422"/>
                  </a:lnTo>
                  <a:lnTo>
                    <a:pt x="9560" y="3376"/>
                  </a:lnTo>
                  <a:lnTo>
                    <a:pt x="9450" y="3323"/>
                  </a:lnTo>
                  <a:lnTo>
                    <a:pt x="9354" y="3266"/>
                  </a:lnTo>
                  <a:lnTo>
                    <a:pt x="9270" y="3201"/>
                  </a:lnTo>
                  <a:lnTo>
                    <a:pt x="9196" y="3131"/>
                  </a:lnTo>
                  <a:lnTo>
                    <a:pt x="9133" y="3057"/>
                  </a:lnTo>
                  <a:lnTo>
                    <a:pt x="9079" y="2979"/>
                  </a:lnTo>
                  <a:lnTo>
                    <a:pt x="9033" y="2896"/>
                  </a:lnTo>
                  <a:lnTo>
                    <a:pt x="8995" y="2811"/>
                  </a:lnTo>
                  <a:lnTo>
                    <a:pt x="8963" y="2721"/>
                  </a:lnTo>
                  <a:lnTo>
                    <a:pt x="8936" y="2630"/>
                  </a:lnTo>
                  <a:lnTo>
                    <a:pt x="8915" y="2537"/>
                  </a:lnTo>
                  <a:lnTo>
                    <a:pt x="8896" y="2441"/>
                  </a:lnTo>
                  <a:lnTo>
                    <a:pt x="8880" y="2345"/>
                  </a:lnTo>
                  <a:lnTo>
                    <a:pt x="8866" y="2248"/>
                  </a:lnTo>
                  <a:lnTo>
                    <a:pt x="8853" y="2151"/>
                  </a:lnTo>
                  <a:lnTo>
                    <a:pt x="8840" y="2053"/>
                  </a:lnTo>
                  <a:lnTo>
                    <a:pt x="8826" y="1956"/>
                  </a:lnTo>
                  <a:lnTo>
                    <a:pt x="8810" y="1861"/>
                  </a:lnTo>
                  <a:lnTo>
                    <a:pt x="8790" y="1766"/>
                  </a:lnTo>
                  <a:lnTo>
                    <a:pt x="8768" y="1675"/>
                  </a:lnTo>
                  <a:lnTo>
                    <a:pt x="8740" y="1585"/>
                  </a:lnTo>
                  <a:lnTo>
                    <a:pt x="8707" y="1498"/>
                  </a:lnTo>
                  <a:lnTo>
                    <a:pt x="8667" y="1415"/>
                  </a:lnTo>
                  <a:lnTo>
                    <a:pt x="8620" y="1335"/>
                  </a:lnTo>
                  <a:lnTo>
                    <a:pt x="8564" y="1260"/>
                  </a:lnTo>
                  <a:lnTo>
                    <a:pt x="8499" y="1189"/>
                  </a:lnTo>
                  <a:lnTo>
                    <a:pt x="8424" y="1124"/>
                  </a:lnTo>
                  <a:lnTo>
                    <a:pt x="8337" y="1064"/>
                  </a:lnTo>
                  <a:lnTo>
                    <a:pt x="8321" y="1048"/>
                  </a:lnTo>
                  <a:lnTo>
                    <a:pt x="8300" y="1030"/>
                  </a:lnTo>
                  <a:lnTo>
                    <a:pt x="8272" y="1013"/>
                  </a:lnTo>
                  <a:lnTo>
                    <a:pt x="8238" y="995"/>
                  </a:lnTo>
                  <a:lnTo>
                    <a:pt x="8199" y="978"/>
                  </a:lnTo>
                  <a:lnTo>
                    <a:pt x="8155" y="960"/>
                  </a:lnTo>
                  <a:lnTo>
                    <a:pt x="8107" y="943"/>
                  </a:lnTo>
                  <a:lnTo>
                    <a:pt x="8054" y="925"/>
                  </a:lnTo>
                  <a:lnTo>
                    <a:pt x="7998" y="908"/>
                  </a:lnTo>
                  <a:lnTo>
                    <a:pt x="7938" y="892"/>
                  </a:lnTo>
                  <a:lnTo>
                    <a:pt x="7877" y="876"/>
                  </a:lnTo>
                  <a:lnTo>
                    <a:pt x="7812" y="860"/>
                  </a:lnTo>
                  <a:lnTo>
                    <a:pt x="7746" y="845"/>
                  </a:lnTo>
                  <a:lnTo>
                    <a:pt x="7679" y="831"/>
                  </a:lnTo>
                  <a:lnTo>
                    <a:pt x="7611" y="818"/>
                  </a:lnTo>
                  <a:lnTo>
                    <a:pt x="7542" y="804"/>
                  </a:lnTo>
                  <a:lnTo>
                    <a:pt x="7473" y="793"/>
                  </a:lnTo>
                  <a:lnTo>
                    <a:pt x="7404" y="782"/>
                  </a:lnTo>
                  <a:lnTo>
                    <a:pt x="7337" y="771"/>
                  </a:lnTo>
                  <a:lnTo>
                    <a:pt x="7270" y="763"/>
                  </a:lnTo>
                  <a:lnTo>
                    <a:pt x="7205" y="755"/>
                  </a:lnTo>
                  <a:lnTo>
                    <a:pt x="7143" y="749"/>
                  </a:lnTo>
                  <a:lnTo>
                    <a:pt x="7082" y="744"/>
                  </a:lnTo>
                  <a:lnTo>
                    <a:pt x="7026" y="741"/>
                  </a:lnTo>
                  <a:lnTo>
                    <a:pt x="6971" y="739"/>
                  </a:lnTo>
                  <a:lnTo>
                    <a:pt x="6922" y="738"/>
                  </a:lnTo>
                  <a:lnTo>
                    <a:pt x="6877" y="739"/>
                  </a:lnTo>
                  <a:lnTo>
                    <a:pt x="6836" y="742"/>
                  </a:lnTo>
                  <a:lnTo>
                    <a:pt x="6801" y="747"/>
                  </a:lnTo>
                  <a:lnTo>
                    <a:pt x="6771" y="753"/>
                  </a:lnTo>
                  <a:lnTo>
                    <a:pt x="6747" y="761"/>
                  </a:lnTo>
                  <a:lnTo>
                    <a:pt x="6730" y="772"/>
                  </a:lnTo>
                  <a:lnTo>
                    <a:pt x="6716" y="786"/>
                  </a:lnTo>
                  <a:lnTo>
                    <a:pt x="6703" y="804"/>
                  </a:lnTo>
                  <a:lnTo>
                    <a:pt x="6692" y="827"/>
                  </a:lnTo>
                  <a:lnTo>
                    <a:pt x="6683" y="853"/>
                  </a:lnTo>
                  <a:lnTo>
                    <a:pt x="6674" y="882"/>
                  </a:lnTo>
                  <a:lnTo>
                    <a:pt x="6666" y="916"/>
                  </a:lnTo>
                  <a:lnTo>
                    <a:pt x="6661" y="952"/>
                  </a:lnTo>
                  <a:lnTo>
                    <a:pt x="6656" y="992"/>
                  </a:lnTo>
                  <a:lnTo>
                    <a:pt x="6652" y="1035"/>
                  </a:lnTo>
                  <a:lnTo>
                    <a:pt x="6649" y="1080"/>
                  </a:lnTo>
                  <a:lnTo>
                    <a:pt x="6647" y="1128"/>
                  </a:lnTo>
                  <a:lnTo>
                    <a:pt x="6646" y="1178"/>
                  </a:lnTo>
                  <a:lnTo>
                    <a:pt x="6646" y="1229"/>
                  </a:lnTo>
                  <a:lnTo>
                    <a:pt x="6647" y="1284"/>
                  </a:lnTo>
                  <a:lnTo>
                    <a:pt x="6648" y="1339"/>
                  </a:lnTo>
                  <a:lnTo>
                    <a:pt x="6650" y="1396"/>
                  </a:lnTo>
                  <a:lnTo>
                    <a:pt x="6656" y="1513"/>
                  </a:lnTo>
                  <a:lnTo>
                    <a:pt x="6664" y="1633"/>
                  </a:lnTo>
                  <a:lnTo>
                    <a:pt x="6674" y="1754"/>
                  </a:lnTo>
                  <a:lnTo>
                    <a:pt x="6684" y="1875"/>
                  </a:lnTo>
                  <a:lnTo>
                    <a:pt x="6707" y="2109"/>
                  </a:lnTo>
                  <a:lnTo>
                    <a:pt x="6730" y="2323"/>
                  </a:lnTo>
                  <a:lnTo>
                    <a:pt x="6733" y="2371"/>
                  </a:lnTo>
                  <a:lnTo>
                    <a:pt x="6735" y="2419"/>
                  </a:lnTo>
                  <a:lnTo>
                    <a:pt x="6734" y="2463"/>
                  </a:lnTo>
                  <a:lnTo>
                    <a:pt x="6732" y="2506"/>
                  </a:lnTo>
                  <a:lnTo>
                    <a:pt x="6731" y="2525"/>
                  </a:lnTo>
                  <a:lnTo>
                    <a:pt x="6728" y="2545"/>
                  </a:lnTo>
                  <a:lnTo>
                    <a:pt x="6726" y="2563"/>
                  </a:lnTo>
                  <a:lnTo>
                    <a:pt x="6723" y="2580"/>
                  </a:lnTo>
                  <a:lnTo>
                    <a:pt x="6719" y="2596"/>
                  </a:lnTo>
                  <a:lnTo>
                    <a:pt x="6716" y="2611"/>
                  </a:lnTo>
                  <a:lnTo>
                    <a:pt x="6711" y="2624"/>
                  </a:lnTo>
                  <a:lnTo>
                    <a:pt x="6706" y="2636"/>
                  </a:lnTo>
                  <a:lnTo>
                    <a:pt x="6701" y="2646"/>
                  </a:lnTo>
                  <a:lnTo>
                    <a:pt x="6695" y="2656"/>
                  </a:lnTo>
                  <a:lnTo>
                    <a:pt x="6689" y="2663"/>
                  </a:lnTo>
                  <a:lnTo>
                    <a:pt x="6683" y="2669"/>
                  </a:lnTo>
                  <a:lnTo>
                    <a:pt x="6676" y="2673"/>
                  </a:lnTo>
                  <a:lnTo>
                    <a:pt x="6668" y="2674"/>
                  </a:lnTo>
                  <a:lnTo>
                    <a:pt x="6661" y="2674"/>
                  </a:lnTo>
                  <a:lnTo>
                    <a:pt x="6653" y="2672"/>
                  </a:lnTo>
                  <a:lnTo>
                    <a:pt x="6644" y="2668"/>
                  </a:lnTo>
                  <a:lnTo>
                    <a:pt x="6635" y="2662"/>
                  </a:lnTo>
                  <a:lnTo>
                    <a:pt x="6625" y="2653"/>
                  </a:lnTo>
                  <a:lnTo>
                    <a:pt x="6616" y="2641"/>
                  </a:lnTo>
                  <a:lnTo>
                    <a:pt x="6606" y="2628"/>
                  </a:lnTo>
                  <a:lnTo>
                    <a:pt x="6596" y="2612"/>
                  </a:lnTo>
                  <a:lnTo>
                    <a:pt x="6584" y="2592"/>
                  </a:lnTo>
                  <a:lnTo>
                    <a:pt x="6573" y="2571"/>
                  </a:lnTo>
                  <a:lnTo>
                    <a:pt x="6547" y="2529"/>
                  </a:lnTo>
                  <a:lnTo>
                    <a:pt x="6513" y="2493"/>
                  </a:lnTo>
                  <a:lnTo>
                    <a:pt x="6474" y="2464"/>
                  </a:lnTo>
                  <a:lnTo>
                    <a:pt x="6428" y="2438"/>
                  </a:lnTo>
                  <a:lnTo>
                    <a:pt x="6376" y="2419"/>
                  </a:lnTo>
                  <a:lnTo>
                    <a:pt x="6318" y="2403"/>
                  </a:lnTo>
                  <a:lnTo>
                    <a:pt x="6256" y="2392"/>
                  </a:lnTo>
                  <a:lnTo>
                    <a:pt x="6189" y="2385"/>
                  </a:lnTo>
                  <a:lnTo>
                    <a:pt x="6118" y="2382"/>
                  </a:lnTo>
                  <a:lnTo>
                    <a:pt x="6042" y="2382"/>
                  </a:lnTo>
                  <a:lnTo>
                    <a:pt x="5964" y="2385"/>
                  </a:lnTo>
                  <a:lnTo>
                    <a:pt x="5882" y="2392"/>
                  </a:lnTo>
                  <a:lnTo>
                    <a:pt x="5798" y="2400"/>
                  </a:lnTo>
                  <a:lnTo>
                    <a:pt x="5712" y="2412"/>
                  </a:lnTo>
                  <a:lnTo>
                    <a:pt x="5624" y="2426"/>
                  </a:lnTo>
                  <a:lnTo>
                    <a:pt x="5535" y="2441"/>
                  </a:lnTo>
                  <a:lnTo>
                    <a:pt x="5445" y="2459"/>
                  </a:lnTo>
                  <a:lnTo>
                    <a:pt x="5354" y="2477"/>
                  </a:lnTo>
                  <a:lnTo>
                    <a:pt x="5263" y="2496"/>
                  </a:lnTo>
                  <a:lnTo>
                    <a:pt x="5173" y="2516"/>
                  </a:lnTo>
                  <a:lnTo>
                    <a:pt x="4995" y="2557"/>
                  </a:lnTo>
                  <a:lnTo>
                    <a:pt x="4824" y="2599"/>
                  </a:lnTo>
                  <a:lnTo>
                    <a:pt x="4663" y="2637"/>
                  </a:lnTo>
                  <a:lnTo>
                    <a:pt x="4514" y="2671"/>
                  </a:lnTo>
                  <a:lnTo>
                    <a:pt x="4445" y="2687"/>
                  </a:lnTo>
                  <a:lnTo>
                    <a:pt x="4381" y="2699"/>
                  </a:lnTo>
                  <a:lnTo>
                    <a:pt x="4323" y="2709"/>
                  </a:lnTo>
                  <a:lnTo>
                    <a:pt x="4269" y="2716"/>
                  </a:lnTo>
                  <a:lnTo>
                    <a:pt x="4235" y="2719"/>
                  </a:lnTo>
                  <a:lnTo>
                    <a:pt x="4203" y="2720"/>
                  </a:lnTo>
                  <a:lnTo>
                    <a:pt x="4171" y="2718"/>
                  </a:lnTo>
                  <a:lnTo>
                    <a:pt x="4139" y="2715"/>
                  </a:lnTo>
                  <a:lnTo>
                    <a:pt x="4107" y="2709"/>
                  </a:lnTo>
                  <a:lnTo>
                    <a:pt x="4076" y="2702"/>
                  </a:lnTo>
                  <a:lnTo>
                    <a:pt x="4048" y="2693"/>
                  </a:lnTo>
                  <a:lnTo>
                    <a:pt x="4019" y="2682"/>
                  </a:lnTo>
                  <a:lnTo>
                    <a:pt x="3990" y="2670"/>
                  </a:lnTo>
                  <a:lnTo>
                    <a:pt x="3963" y="2657"/>
                  </a:lnTo>
                  <a:lnTo>
                    <a:pt x="3938" y="2641"/>
                  </a:lnTo>
                  <a:lnTo>
                    <a:pt x="3913" y="2625"/>
                  </a:lnTo>
                  <a:lnTo>
                    <a:pt x="3891" y="2608"/>
                  </a:lnTo>
                  <a:lnTo>
                    <a:pt x="3868" y="2590"/>
                  </a:lnTo>
                  <a:lnTo>
                    <a:pt x="3847" y="2572"/>
                  </a:lnTo>
                  <a:lnTo>
                    <a:pt x="3829" y="2552"/>
                  </a:lnTo>
                  <a:lnTo>
                    <a:pt x="3810" y="2533"/>
                  </a:lnTo>
                  <a:lnTo>
                    <a:pt x="3795" y="2512"/>
                  </a:lnTo>
                  <a:lnTo>
                    <a:pt x="3781" y="2490"/>
                  </a:lnTo>
                  <a:lnTo>
                    <a:pt x="3767" y="2470"/>
                  </a:lnTo>
                  <a:lnTo>
                    <a:pt x="3757" y="2448"/>
                  </a:lnTo>
                  <a:lnTo>
                    <a:pt x="3748" y="2428"/>
                  </a:lnTo>
                  <a:lnTo>
                    <a:pt x="3741" y="2407"/>
                  </a:lnTo>
                  <a:lnTo>
                    <a:pt x="3736" y="2386"/>
                  </a:lnTo>
                  <a:lnTo>
                    <a:pt x="3732" y="2366"/>
                  </a:lnTo>
                  <a:lnTo>
                    <a:pt x="3731" y="2346"/>
                  </a:lnTo>
                  <a:lnTo>
                    <a:pt x="3732" y="2327"/>
                  </a:lnTo>
                  <a:lnTo>
                    <a:pt x="3737" y="2309"/>
                  </a:lnTo>
                  <a:lnTo>
                    <a:pt x="3743" y="2291"/>
                  </a:lnTo>
                  <a:lnTo>
                    <a:pt x="3751" y="2275"/>
                  </a:lnTo>
                  <a:lnTo>
                    <a:pt x="3761" y="2258"/>
                  </a:lnTo>
                  <a:lnTo>
                    <a:pt x="3776" y="2244"/>
                  </a:lnTo>
                  <a:lnTo>
                    <a:pt x="3804" y="2211"/>
                  </a:lnTo>
                  <a:lnTo>
                    <a:pt x="3832" y="2177"/>
                  </a:lnTo>
                  <a:lnTo>
                    <a:pt x="3859" y="2141"/>
                  </a:lnTo>
                  <a:lnTo>
                    <a:pt x="3884" y="2105"/>
                  </a:lnTo>
                  <a:lnTo>
                    <a:pt x="3909" y="2067"/>
                  </a:lnTo>
                  <a:lnTo>
                    <a:pt x="3932" y="2029"/>
                  </a:lnTo>
                  <a:lnTo>
                    <a:pt x="3954" y="1990"/>
                  </a:lnTo>
                  <a:lnTo>
                    <a:pt x="3975" y="1950"/>
                  </a:lnTo>
                  <a:lnTo>
                    <a:pt x="3994" y="1909"/>
                  </a:lnTo>
                  <a:lnTo>
                    <a:pt x="4012" y="1868"/>
                  </a:lnTo>
                  <a:lnTo>
                    <a:pt x="4028" y="1826"/>
                  </a:lnTo>
                  <a:lnTo>
                    <a:pt x="4044" y="1784"/>
                  </a:lnTo>
                  <a:lnTo>
                    <a:pt x="4058" y="1741"/>
                  </a:lnTo>
                  <a:lnTo>
                    <a:pt x="4070" y="1698"/>
                  </a:lnTo>
                  <a:lnTo>
                    <a:pt x="4080" y="1653"/>
                  </a:lnTo>
                  <a:lnTo>
                    <a:pt x="4090" y="1609"/>
                  </a:lnTo>
                  <a:lnTo>
                    <a:pt x="4097" y="1565"/>
                  </a:lnTo>
                  <a:lnTo>
                    <a:pt x="4103" y="1520"/>
                  </a:lnTo>
                  <a:lnTo>
                    <a:pt x="4107" y="1476"/>
                  </a:lnTo>
                  <a:lnTo>
                    <a:pt x="4110" y="1431"/>
                  </a:lnTo>
                  <a:lnTo>
                    <a:pt x="4111" y="1386"/>
                  </a:lnTo>
                  <a:lnTo>
                    <a:pt x="4110" y="1341"/>
                  </a:lnTo>
                  <a:lnTo>
                    <a:pt x="4108" y="1296"/>
                  </a:lnTo>
                  <a:lnTo>
                    <a:pt x="4104" y="1252"/>
                  </a:lnTo>
                  <a:lnTo>
                    <a:pt x="4098" y="1208"/>
                  </a:lnTo>
                  <a:lnTo>
                    <a:pt x="4090" y="1164"/>
                  </a:lnTo>
                  <a:lnTo>
                    <a:pt x="4079" y="1120"/>
                  </a:lnTo>
                  <a:lnTo>
                    <a:pt x="4067" y="1076"/>
                  </a:lnTo>
                  <a:lnTo>
                    <a:pt x="4054" y="1033"/>
                  </a:lnTo>
                  <a:lnTo>
                    <a:pt x="4037" y="990"/>
                  </a:lnTo>
                  <a:lnTo>
                    <a:pt x="4020" y="948"/>
                  </a:lnTo>
                  <a:lnTo>
                    <a:pt x="3999" y="907"/>
                  </a:lnTo>
                  <a:lnTo>
                    <a:pt x="3991" y="884"/>
                  </a:lnTo>
                  <a:lnTo>
                    <a:pt x="3981" y="861"/>
                  </a:lnTo>
                  <a:lnTo>
                    <a:pt x="3968" y="837"/>
                  </a:lnTo>
                  <a:lnTo>
                    <a:pt x="3952" y="812"/>
                  </a:lnTo>
                  <a:lnTo>
                    <a:pt x="3936" y="787"/>
                  </a:lnTo>
                  <a:lnTo>
                    <a:pt x="3917" y="761"/>
                  </a:lnTo>
                  <a:lnTo>
                    <a:pt x="3897" y="735"/>
                  </a:lnTo>
                  <a:lnTo>
                    <a:pt x="3875" y="709"/>
                  </a:lnTo>
                  <a:lnTo>
                    <a:pt x="3853" y="683"/>
                  </a:lnTo>
                  <a:lnTo>
                    <a:pt x="3828" y="656"/>
                  </a:lnTo>
                  <a:lnTo>
                    <a:pt x="3802" y="630"/>
                  </a:lnTo>
                  <a:lnTo>
                    <a:pt x="3776" y="604"/>
                  </a:lnTo>
                  <a:lnTo>
                    <a:pt x="3748" y="578"/>
                  </a:lnTo>
                  <a:lnTo>
                    <a:pt x="3720" y="553"/>
                  </a:lnTo>
                  <a:lnTo>
                    <a:pt x="3690" y="528"/>
                  </a:lnTo>
                  <a:lnTo>
                    <a:pt x="3662" y="503"/>
                  </a:lnTo>
                  <a:lnTo>
                    <a:pt x="3632" y="480"/>
                  </a:lnTo>
                  <a:lnTo>
                    <a:pt x="3601" y="457"/>
                  </a:lnTo>
                  <a:lnTo>
                    <a:pt x="3570" y="436"/>
                  </a:lnTo>
                  <a:lnTo>
                    <a:pt x="3540" y="414"/>
                  </a:lnTo>
                  <a:lnTo>
                    <a:pt x="3510" y="395"/>
                  </a:lnTo>
                  <a:lnTo>
                    <a:pt x="3479" y="376"/>
                  </a:lnTo>
                  <a:lnTo>
                    <a:pt x="3449" y="359"/>
                  </a:lnTo>
                  <a:lnTo>
                    <a:pt x="3420" y="342"/>
                  </a:lnTo>
                  <a:lnTo>
                    <a:pt x="3391" y="328"/>
                  </a:lnTo>
                  <a:lnTo>
                    <a:pt x="3363" y="315"/>
                  </a:lnTo>
                  <a:lnTo>
                    <a:pt x="3335" y="304"/>
                  </a:lnTo>
                  <a:lnTo>
                    <a:pt x="3308" y="295"/>
                  </a:lnTo>
                  <a:lnTo>
                    <a:pt x="3283" y="288"/>
                  </a:lnTo>
                  <a:lnTo>
                    <a:pt x="3258" y="282"/>
                  </a:lnTo>
                  <a:lnTo>
                    <a:pt x="3235" y="278"/>
                  </a:lnTo>
                  <a:lnTo>
                    <a:pt x="3213" y="277"/>
                  </a:lnTo>
                  <a:lnTo>
                    <a:pt x="3201" y="280"/>
                  </a:lnTo>
                  <a:lnTo>
                    <a:pt x="3187" y="286"/>
                  </a:lnTo>
                  <a:lnTo>
                    <a:pt x="3172" y="297"/>
                  </a:lnTo>
                  <a:lnTo>
                    <a:pt x="3155" y="312"/>
                  </a:lnTo>
                  <a:lnTo>
                    <a:pt x="3137" y="331"/>
                  </a:lnTo>
                  <a:lnTo>
                    <a:pt x="3118" y="354"/>
                  </a:lnTo>
                  <a:lnTo>
                    <a:pt x="3097" y="380"/>
                  </a:lnTo>
                  <a:lnTo>
                    <a:pt x="3076" y="410"/>
                  </a:lnTo>
                  <a:lnTo>
                    <a:pt x="3054" y="442"/>
                  </a:lnTo>
                  <a:lnTo>
                    <a:pt x="3031" y="476"/>
                  </a:lnTo>
                  <a:lnTo>
                    <a:pt x="3008" y="512"/>
                  </a:lnTo>
                  <a:lnTo>
                    <a:pt x="2983" y="550"/>
                  </a:lnTo>
                  <a:lnTo>
                    <a:pt x="2934" y="629"/>
                  </a:lnTo>
                  <a:lnTo>
                    <a:pt x="2883" y="710"/>
                  </a:lnTo>
                  <a:lnTo>
                    <a:pt x="2832" y="792"/>
                  </a:lnTo>
                  <a:lnTo>
                    <a:pt x="2781" y="871"/>
                  </a:lnTo>
                  <a:lnTo>
                    <a:pt x="2756" y="909"/>
                  </a:lnTo>
                  <a:lnTo>
                    <a:pt x="2732" y="945"/>
                  </a:lnTo>
                  <a:lnTo>
                    <a:pt x="2708" y="979"/>
                  </a:lnTo>
                  <a:lnTo>
                    <a:pt x="2684" y="1011"/>
                  </a:lnTo>
                  <a:lnTo>
                    <a:pt x="2661" y="1040"/>
                  </a:lnTo>
                  <a:lnTo>
                    <a:pt x="2639" y="1066"/>
                  </a:lnTo>
                  <a:lnTo>
                    <a:pt x="2618" y="1090"/>
                  </a:lnTo>
                  <a:lnTo>
                    <a:pt x="2597" y="1108"/>
                  </a:lnTo>
                  <a:lnTo>
                    <a:pt x="2579" y="1124"/>
                  </a:lnTo>
                  <a:lnTo>
                    <a:pt x="2560" y="1135"/>
                  </a:lnTo>
                  <a:lnTo>
                    <a:pt x="2544" y="1141"/>
                  </a:lnTo>
                  <a:lnTo>
                    <a:pt x="2528" y="1143"/>
                  </a:lnTo>
                  <a:lnTo>
                    <a:pt x="2505" y="1135"/>
                  </a:lnTo>
                  <a:lnTo>
                    <a:pt x="2483" y="1124"/>
                  </a:lnTo>
                  <a:lnTo>
                    <a:pt x="2463" y="1107"/>
                  </a:lnTo>
                  <a:lnTo>
                    <a:pt x="2442" y="1088"/>
                  </a:lnTo>
                  <a:lnTo>
                    <a:pt x="2423" y="1065"/>
                  </a:lnTo>
                  <a:lnTo>
                    <a:pt x="2404" y="1038"/>
                  </a:lnTo>
                  <a:lnTo>
                    <a:pt x="2386" y="1009"/>
                  </a:lnTo>
                  <a:lnTo>
                    <a:pt x="2368" y="977"/>
                  </a:lnTo>
                  <a:lnTo>
                    <a:pt x="2351" y="943"/>
                  </a:lnTo>
                  <a:lnTo>
                    <a:pt x="2334" y="906"/>
                  </a:lnTo>
                  <a:lnTo>
                    <a:pt x="2317" y="868"/>
                  </a:lnTo>
                  <a:lnTo>
                    <a:pt x="2300" y="828"/>
                  </a:lnTo>
                  <a:lnTo>
                    <a:pt x="2269" y="745"/>
                  </a:lnTo>
                  <a:lnTo>
                    <a:pt x="2236" y="658"/>
                  </a:lnTo>
                  <a:lnTo>
                    <a:pt x="2203" y="571"/>
                  </a:lnTo>
                  <a:lnTo>
                    <a:pt x="2169" y="486"/>
                  </a:lnTo>
                  <a:lnTo>
                    <a:pt x="2151" y="445"/>
                  </a:lnTo>
                  <a:lnTo>
                    <a:pt x="2133" y="405"/>
                  </a:lnTo>
                  <a:lnTo>
                    <a:pt x="2115" y="366"/>
                  </a:lnTo>
                  <a:lnTo>
                    <a:pt x="2095" y="329"/>
                  </a:lnTo>
                  <a:lnTo>
                    <a:pt x="2075" y="294"/>
                  </a:lnTo>
                  <a:lnTo>
                    <a:pt x="2054" y="262"/>
                  </a:lnTo>
                  <a:lnTo>
                    <a:pt x="2032" y="232"/>
                  </a:lnTo>
                  <a:lnTo>
                    <a:pt x="2010" y="205"/>
                  </a:lnTo>
                  <a:lnTo>
                    <a:pt x="1986" y="181"/>
                  </a:lnTo>
                  <a:lnTo>
                    <a:pt x="1963" y="160"/>
                  </a:lnTo>
                  <a:lnTo>
                    <a:pt x="1937" y="144"/>
                  </a:lnTo>
                  <a:lnTo>
                    <a:pt x="1910" y="132"/>
                  </a:lnTo>
                  <a:lnTo>
                    <a:pt x="1838" y="100"/>
                  </a:lnTo>
                  <a:lnTo>
                    <a:pt x="1768" y="73"/>
                  </a:lnTo>
                  <a:lnTo>
                    <a:pt x="1699" y="51"/>
                  </a:lnTo>
                  <a:lnTo>
                    <a:pt x="1631" y="32"/>
                  </a:lnTo>
                  <a:lnTo>
                    <a:pt x="1564" y="19"/>
                  </a:lnTo>
                  <a:lnTo>
                    <a:pt x="1500" y="8"/>
                  </a:lnTo>
                  <a:lnTo>
                    <a:pt x="1437" y="2"/>
                  </a:lnTo>
                  <a:lnTo>
                    <a:pt x="1374" y="0"/>
                  </a:lnTo>
                  <a:lnTo>
                    <a:pt x="1315" y="2"/>
                  </a:lnTo>
                  <a:lnTo>
                    <a:pt x="1255" y="8"/>
                  </a:lnTo>
                  <a:lnTo>
                    <a:pt x="1198" y="18"/>
                  </a:lnTo>
                  <a:lnTo>
                    <a:pt x="1142" y="30"/>
                  </a:lnTo>
                  <a:lnTo>
                    <a:pt x="1087" y="46"/>
                  </a:lnTo>
                  <a:lnTo>
                    <a:pt x="1035" y="66"/>
                  </a:lnTo>
                  <a:lnTo>
                    <a:pt x="982" y="89"/>
                  </a:lnTo>
                  <a:lnTo>
                    <a:pt x="932" y="114"/>
                  </a:lnTo>
                  <a:lnTo>
                    <a:pt x="884" y="143"/>
                  </a:lnTo>
                  <a:lnTo>
                    <a:pt x="837" y="175"/>
                  </a:lnTo>
                  <a:lnTo>
                    <a:pt x="790" y="210"/>
                  </a:lnTo>
                  <a:lnTo>
                    <a:pt x="746" y="248"/>
                  </a:lnTo>
                  <a:lnTo>
                    <a:pt x="703" y="288"/>
                  </a:lnTo>
                  <a:lnTo>
                    <a:pt x="661" y="330"/>
                  </a:lnTo>
                  <a:lnTo>
                    <a:pt x="621" y="375"/>
                  </a:lnTo>
                  <a:lnTo>
                    <a:pt x="583" y="422"/>
                  </a:lnTo>
                  <a:lnTo>
                    <a:pt x="546" y="472"/>
                  </a:lnTo>
                  <a:lnTo>
                    <a:pt x="510" y="524"/>
                  </a:lnTo>
                  <a:lnTo>
                    <a:pt x="475" y="577"/>
                  </a:lnTo>
                  <a:lnTo>
                    <a:pt x="442" y="633"/>
                  </a:lnTo>
                  <a:lnTo>
                    <a:pt x="412" y="690"/>
                  </a:lnTo>
                  <a:lnTo>
                    <a:pt x="381" y="750"/>
                  </a:lnTo>
                  <a:lnTo>
                    <a:pt x="353" y="810"/>
                  </a:lnTo>
                  <a:lnTo>
                    <a:pt x="325" y="873"/>
                  </a:lnTo>
                  <a:lnTo>
                    <a:pt x="305" y="919"/>
                  </a:lnTo>
                  <a:lnTo>
                    <a:pt x="283" y="968"/>
                  </a:lnTo>
                  <a:lnTo>
                    <a:pt x="262" y="1019"/>
                  </a:lnTo>
                  <a:lnTo>
                    <a:pt x="240" y="1072"/>
                  </a:lnTo>
                  <a:lnTo>
                    <a:pt x="219" y="1128"/>
                  </a:lnTo>
                  <a:lnTo>
                    <a:pt x="197" y="1184"/>
                  </a:lnTo>
                  <a:lnTo>
                    <a:pt x="175" y="1243"/>
                  </a:lnTo>
                  <a:lnTo>
                    <a:pt x="155" y="1301"/>
                  </a:lnTo>
                  <a:lnTo>
                    <a:pt x="113" y="1421"/>
                  </a:lnTo>
                  <a:lnTo>
                    <a:pt x="73" y="1542"/>
                  </a:lnTo>
                  <a:lnTo>
                    <a:pt x="35" y="1660"/>
                  </a:lnTo>
                  <a:lnTo>
                    <a:pt x="0" y="1773"/>
                  </a:lnTo>
                  <a:lnTo>
                    <a:pt x="20" y="1788"/>
                  </a:lnTo>
                  <a:lnTo>
                    <a:pt x="41" y="1805"/>
                  </a:lnTo>
                  <a:lnTo>
                    <a:pt x="61" y="1823"/>
                  </a:lnTo>
                  <a:lnTo>
                    <a:pt x="82" y="1841"/>
                  </a:lnTo>
                  <a:lnTo>
                    <a:pt x="102" y="1860"/>
                  </a:lnTo>
                  <a:lnTo>
                    <a:pt x="120" y="1880"/>
                  </a:lnTo>
                  <a:lnTo>
                    <a:pt x="139" y="1900"/>
                  </a:lnTo>
                  <a:lnTo>
                    <a:pt x="157" y="1922"/>
                  </a:lnTo>
                  <a:lnTo>
                    <a:pt x="175" y="1943"/>
                  </a:lnTo>
                  <a:lnTo>
                    <a:pt x="192" y="1966"/>
                  </a:lnTo>
                  <a:lnTo>
                    <a:pt x="209" y="1988"/>
                  </a:lnTo>
                  <a:lnTo>
                    <a:pt x="225" y="2012"/>
                  </a:lnTo>
                  <a:lnTo>
                    <a:pt x="240" y="2037"/>
                  </a:lnTo>
                  <a:lnTo>
                    <a:pt x="254" y="2062"/>
                  </a:lnTo>
                  <a:lnTo>
                    <a:pt x="269" y="2088"/>
                  </a:lnTo>
                  <a:lnTo>
                    <a:pt x="282" y="2114"/>
                  </a:lnTo>
                  <a:lnTo>
                    <a:pt x="295" y="2140"/>
                  </a:lnTo>
                  <a:lnTo>
                    <a:pt x="307" y="2168"/>
                  </a:lnTo>
                  <a:lnTo>
                    <a:pt x="317" y="2197"/>
                  </a:lnTo>
                  <a:lnTo>
                    <a:pt x="327" y="2225"/>
                  </a:lnTo>
                  <a:lnTo>
                    <a:pt x="337" y="2254"/>
                  </a:lnTo>
                  <a:lnTo>
                    <a:pt x="345" y="2284"/>
                  </a:lnTo>
                  <a:lnTo>
                    <a:pt x="352" y="2315"/>
                  </a:lnTo>
                  <a:lnTo>
                    <a:pt x="358" y="2346"/>
                  </a:lnTo>
                  <a:lnTo>
                    <a:pt x="364" y="2377"/>
                  </a:lnTo>
                  <a:lnTo>
                    <a:pt x="368" y="2410"/>
                  </a:lnTo>
                  <a:lnTo>
                    <a:pt x="372" y="2443"/>
                  </a:lnTo>
                  <a:lnTo>
                    <a:pt x="374" y="2476"/>
                  </a:lnTo>
                  <a:lnTo>
                    <a:pt x="375" y="2510"/>
                  </a:lnTo>
                  <a:lnTo>
                    <a:pt x="375" y="2545"/>
                  </a:lnTo>
                  <a:lnTo>
                    <a:pt x="374" y="2580"/>
                  </a:lnTo>
                  <a:lnTo>
                    <a:pt x="370" y="2616"/>
                  </a:lnTo>
                  <a:lnTo>
                    <a:pt x="409" y="2604"/>
                  </a:lnTo>
                  <a:lnTo>
                    <a:pt x="450" y="2595"/>
                  </a:lnTo>
                  <a:lnTo>
                    <a:pt x="490" y="2590"/>
                  </a:lnTo>
                  <a:lnTo>
                    <a:pt x="530" y="2586"/>
                  </a:lnTo>
                  <a:lnTo>
                    <a:pt x="569" y="2586"/>
                  </a:lnTo>
                  <a:lnTo>
                    <a:pt x="609" y="2587"/>
                  </a:lnTo>
                  <a:lnTo>
                    <a:pt x="649" y="2591"/>
                  </a:lnTo>
                  <a:lnTo>
                    <a:pt x="689" y="2596"/>
                  </a:lnTo>
                  <a:lnTo>
                    <a:pt x="728" y="2604"/>
                  </a:lnTo>
                  <a:lnTo>
                    <a:pt x="766" y="2615"/>
                  </a:lnTo>
                  <a:lnTo>
                    <a:pt x="804" y="2627"/>
                  </a:lnTo>
                  <a:lnTo>
                    <a:pt x="842" y="2640"/>
                  </a:lnTo>
                  <a:lnTo>
                    <a:pt x="878" y="2656"/>
                  </a:lnTo>
                  <a:lnTo>
                    <a:pt x="914" y="2672"/>
                  </a:lnTo>
                  <a:lnTo>
                    <a:pt x="948" y="2691"/>
                  </a:lnTo>
                  <a:lnTo>
                    <a:pt x="981" y="2711"/>
                  </a:lnTo>
                  <a:lnTo>
                    <a:pt x="1014" y="2732"/>
                  </a:lnTo>
                  <a:lnTo>
                    <a:pt x="1045" y="2754"/>
                  </a:lnTo>
                  <a:lnTo>
                    <a:pt x="1075" y="2778"/>
                  </a:lnTo>
                  <a:lnTo>
                    <a:pt x="1102" y="2803"/>
                  </a:lnTo>
                  <a:lnTo>
                    <a:pt x="1129" y="2828"/>
                  </a:lnTo>
                  <a:lnTo>
                    <a:pt x="1154" y="2855"/>
                  </a:lnTo>
                  <a:lnTo>
                    <a:pt x="1176" y="2882"/>
                  </a:lnTo>
                  <a:lnTo>
                    <a:pt x="1197" y="2909"/>
                  </a:lnTo>
                  <a:lnTo>
                    <a:pt x="1215" y="2938"/>
                  </a:lnTo>
                  <a:lnTo>
                    <a:pt x="1233" y="2967"/>
                  </a:lnTo>
                  <a:lnTo>
                    <a:pt x="1246" y="2996"/>
                  </a:lnTo>
                  <a:lnTo>
                    <a:pt x="1258" y="3025"/>
                  </a:lnTo>
                  <a:lnTo>
                    <a:pt x="1268" y="3054"/>
                  </a:lnTo>
                  <a:lnTo>
                    <a:pt x="1275" y="3084"/>
                  </a:lnTo>
                  <a:lnTo>
                    <a:pt x="1279" y="3114"/>
                  </a:lnTo>
                  <a:lnTo>
                    <a:pt x="1281" y="3144"/>
                  </a:lnTo>
                  <a:lnTo>
                    <a:pt x="1332" y="3108"/>
                  </a:lnTo>
                  <a:lnTo>
                    <a:pt x="1383" y="3076"/>
                  </a:lnTo>
                  <a:lnTo>
                    <a:pt x="1432" y="3045"/>
                  </a:lnTo>
                  <a:lnTo>
                    <a:pt x="1479" y="3017"/>
                  </a:lnTo>
                  <a:lnTo>
                    <a:pt x="1525" y="2993"/>
                  </a:lnTo>
                  <a:lnTo>
                    <a:pt x="1571" y="2970"/>
                  </a:lnTo>
                  <a:lnTo>
                    <a:pt x="1614" y="2950"/>
                  </a:lnTo>
                  <a:lnTo>
                    <a:pt x="1656" y="2933"/>
                  </a:lnTo>
                  <a:lnTo>
                    <a:pt x="1697" y="2918"/>
                  </a:lnTo>
                  <a:lnTo>
                    <a:pt x="1736" y="2904"/>
                  </a:lnTo>
                  <a:lnTo>
                    <a:pt x="1775" y="2894"/>
                  </a:lnTo>
                  <a:lnTo>
                    <a:pt x="1812" y="2886"/>
                  </a:lnTo>
                  <a:lnTo>
                    <a:pt x="1848" y="2879"/>
                  </a:lnTo>
                  <a:lnTo>
                    <a:pt x="1882" y="2874"/>
                  </a:lnTo>
                  <a:lnTo>
                    <a:pt x="1915" y="2872"/>
                  </a:lnTo>
                  <a:lnTo>
                    <a:pt x="1948" y="2872"/>
                  </a:lnTo>
                  <a:lnTo>
                    <a:pt x="1979" y="2874"/>
                  </a:lnTo>
                  <a:lnTo>
                    <a:pt x="2010" y="2878"/>
                  </a:lnTo>
                  <a:lnTo>
                    <a:pt x="2039" y="2884"/>
                  </a:lnTo>
                  <a:lnTo>
                    <a:pt x="2067" y="2891"/>
                  </a:lnTo>
                  <a:lnTo>
                    <a:pt x="2094" y="2900"/>
                  </a:lnTo>
                  <a:lnTo>
                    <a:pt x="2121" y="2910"/>
                  </a:lnTo>
                  <a:lnTo>
                    <a:pt x="2145" y="2923"/>
                  </a:lnTo>
                  <a:lnTo>
                    <a:pt x="2170" y="2936"/>
                  </a:lnTo>
                  <a:lnTo>
                    <a:pt x="2194" y="2951"/>
                  </a:lnTo>
                  <a:lnTo>
                    <a:pt x="2216" y="2969"/>
                  </a:lnTo>
                  <a:lnTo>
                    <a:pt x="2239" y="2987"/>
                  </a:lnTo>
                  <a:lnTo>
                    <a:pt x="2259" y="3007"/>
                  </a:lnTo>
                  <a:lnTo>
                    <a:pt x="2280" y="3028"/>
                  </a:lnTo>
                  <a:lnTo>
                    <a:pt x="2299" y="3050"/>
                  </a:lnTo>
                  <a:lnTo>
                    <a:pt x="2319" y="3074"/>
                  </a:lnTo>
                  <a:lnTo>
                    <a:pt x="2337" y="3098"/>
                  </a:lnTo>
                  <a:lnTo>
                    <a:pt x="2291" y="3133"/>
                  </a:lnTo>
                  <a:lnTo>
                    <a:pt x="2248" y="3168"/>
                  </a:lnTo>
                  <a:lnTo>
                    <a:pt x="2208" y="3203"/>
                  </a:lnTo>
                  <a:lnTo>
                    <a:pt x="2171" y="3237"/>
                  </a:lnTo>
                  <a:lnTo>
                    <a:pt x="2136" y="3272"/>
                  </a:lnTo>
                  <a:lnTo>
                    <a:pt x="2105" y="3307"/>
                  </a:lnTo>
                  <a:lnTo>
                    <a:pt x="2076" y="3342"/>
                  </a:lnTo>
                  <a:lnTo>
                    <a:pt x="2050" y="3376"/>
                  </a:lnTo>
                  <a:lnTo>
                    <a:pt x="2026" y="3410"/>
                  </a:lnTo>
                  <a:lnTo>
                    <a:pt x="2005" y="3445"/>
                  </a:lnTo>
                  <a:lnTo>
                    <a:pt x="1986" y="3480"/>
                  </a:lnTo>
                  <a:lnTo>
                    <a:pt x="1970" y="3515"/>
                  </a:lnTo>
                  <a:lnTo>
                    <a:pt x="1957" y="3550"/>
                  </a:lnTo>
                  <a:lnTo>
                    <a:pt x="1944" y="3585"/>
                  </a:lnTo>
                  <a:lnTo>
                    <a:pt x="1935" y="3621"/>
                  </a:lnTo>
                  <a:lnTo>
                    <a:pt x="1928" y="3656"/>
                  </a:lnTo>
                  <a:lnTo>
                    <a:pt x="1924" y="3692"/>
                  </a:lnTo>
                  <a:lnTo>
                    <a:pt x="1921" y="3728"/>
                  </a:lnTo>
                  <a:lnTo>
                    <a:pt x="1920" y="3764"/>
                  </a:lnTo>
                  <a:lnTo>
                    <a:pt x="1921" y="3800"/>
                  </a:lnTo>
                  <a:lnTo>
                    <a:pt x="1924" y="3837"/>
                  </a:lnTo>
                  <a:lnTo>
                    <a:pt x="1929" y="3874"/>
                  </a:lnTo>
                  <a:lnTo>
                    <a:pt x="1935" y="3911"/>
                  </a:lnTo>
                  <a:lnTo>
                    <a:pt x="1943" y="3948"/>
                  </a:lnTo>
                  <a:lnTo>
                    <a:pt x="1953" y="3985"/>
                  </a:lnTo>
                  <a:lnTo>
                    <a:pt x="1966" y="4023"/>
                  </a:lnTo>
                  <a:lnTo>
                    <a:pt x="1979" y="4061"/>
                  </a:lnTo>
                  <a:lnTo>
                    <a:pt x="1993" y="4100"/>
                  </a:lnTo>
                  <a:lnTo>
                    <a:pt x="2010" y="4138"/>
                  </a:lnTo>
                  <a:lnTo>
                    <a:pt x="2027" y="4177"/>
                  </a:lnTo>
                  <a:lnTo>
                    <a:pt x="2047" y="4217"/>
                  </a:lnTo>
                  <a:lnTo>
                    <a:pt x="2067" y="4257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399" name="Freeform 795"/>
            <p:cNvSpPr>
              <a:spLocks/>
            </p:cNvSpPr>
            <p:nvPr/>
          </p:nvSpPr>
          <p:spPr bwMode="auto">
            <a:xfrm>
              <a:off x="4675" y="1821"/>
              <a:ext cx="61" cy="311"/>
            </a:xfrm>
            <a:custGeom>
              <a:avLst/>
              <a:gdLst>
                <a:gd name="T0" fmla="*/ 0 w 1517"/>
                <a:gd name="T1" fmla="*/ 0 h 7789"/>
                <a:gd name="T2" fmla="*/ 0 w 1517"/>
                <a:gd name="T3" fmla="*/ 0 h 7789"/>
                <a:gd name="T4" fmla="*/ 0 w 1517"/>
                <a:gd name="T5" fmla="*/ 0 h 7789"/>
                <a:gd name="T6" fmla="*/ 0 w 1517"/>
                <a:gd name="T7" fmla="*/ 0 h 7789"/>
                <a:gd name="T8" fmla="*/ 0 w 1517"/>
                <a:gd name="T9" fmla="*/ 0 h 7789"/>
                <a:gd name="T10" fmla="*/ 0 w 1517"/>
                <a:gd name="T11" fmla="*/ 0 h 7789"/>
                <a:gd name="T12" fmla="*/ 0 w 1517"/>
                <a:gd name="T13" fmla="*/ 0 h 7789"/>
                <a:gd name="T14" fmla="*/ 0 w 1517"/>
                <a:gd name="T15" fmla="*/ 0 h 7789"/>
                <a:gd name="T16" fmla="*/ 0 w 1517"/>
                <a:gd name="T17" fmla="*/ 0 h 7789"/>
                <a:gd name="T18" fmla="*/ 0 w 1517"/>
                <a:gd name="T19" fmla="*/ 0 h 7789"/>
                <a:gd name="T20" fmla="*/ 0 w 1517"/>
                <a:gd name="T21" fmla="*/ 0 h 7789"/>
                <a:gd name="T22" fmla="*/ 0 w 1517"/>
                <a:gd name="T23" fmla="*/ 0 h 7789"/>
                <a:gd name="T24" fmla="*/ 0 w 1517"/>
                <a:gd name="T25" fmla="*/ 0 h 7789"/>
                <a:gd name="T26" fmla="*/ 0 w 1517"/>
                <a:gd name="T27" fmla="*/ 0 h 7789"/>
                <a:gd name="T28" fmla="*/ 0 w 1517"/>
                <a:gd name="T29" fmla="*/ 0 h 7789"/>
                <a:gd name="T30" fmla="*/ 0 w 1517"/>
                <a:gd name="T31" fmla="*/ 0 h 7789"/>
                <a:gd name="T32" fmla="*/ 0 w 1517"/>
                <a:gd name="T33" fmla="*/ 0 h 7789"/>
                <a:gd name="T34" fmla="*/ 0 w 1517"/>
                <a:gd name="T35" fmla="*/ 0 h 7789"/>
                <a:gd name="T36" fmla="*/ 0 w 1517"/>
                <a:gd name="T37" fmla="*/ 0 h 7789"/>
                <a:gd name="T38" fmla="*/ 0 w 1517"/>
                <a:gd name="T39" fmla="*/ 0 h 7789"/>
                <a:gd name="T40" fmla="*/ 0 w 1517"/>
                <a:gd name="T41" fmla="*/ 0 h 7789"/>
                <a:gd name="T42" fmla="*/ 0 w 1517"/>
                <a:gd name="T43" fmla="*/ 0 h 7789"/>
                <a:gd name="T44" fmla="*/ 0 w 1517"/>
                <a:gd name="T45" fmla="*/ 0 h 7789"/>
                <a:gd name="T46" fmla="*/ 0 w 1517"/>
                <a:gd name="T47" fmla="*/ 0 h 7789"/>
                <a:gd name="T48" fmla="*/ 0 w 1517"/>
                <a:gd name="T49" fmla="*/ 0 h 7789"/>
                <a:gd name="T50" fmla="*/ 0 w 1517"/>
                <a:gd name="T51" fmla="*/ 0 h 7789"/>
                <a:gd name="T52" fmla="*/ 0 w 1517"/>
                <a:gd name="T53" fmla="*/ 0 h 7789"/>
                <a:gd name="T54" fmla="*/ 0 w 1517"/>
                <a:gd name="T55" fmla="*/ 0 h 7789"/>
                <a:gd name="T56" fmla="*/ 0 w 1517"/>
                <a:gd name="T57" fmla="*/ 0 h 7789"/>
                <a:gd name="T58" fmla="*/ 0 w 1517"/>
                <a:gd name="T59" fmla="*/ 0 h 7789"/>
                <a:gd name="T60" fmla="*/ 0 w 1517"/>
                <a:gd name="T61" fmla="*/ 0 h 7789"/>
                <a:gd name="T62" fmla="*/ 0 w 1517"/>
                <a:gd name="T63" fmla="*/ 0 h 7789"/>
                <a:gd name="T64" fmla="*/ 0 w 1517"/>
                <a:gd name="T65" fmla="*/ 0 h 7789"/>
                <a:gd name="T66" fmla="*/ 0 w 1517"/>
                <a:gd name="T67" fmla="*/ 0 h 7789"/>
                <a:gd name="T68" fmla="*/ 0 w 1517"/>
                <a:gd name="T69" fmla="*/ 0 h 7789"/>
                <a:gd name="T70" fmla="*/ 0 w 1517"/>
                <a:gd name="T71" fmla="*/ 0 h 7789"/>
                <a:gd name="T72" fmla="*/ 0 w 1517"/>
                <a:gd name="T73" fmla="*/ 0 h 7789"/>
                <a:gd name="T74" fmla="*/ 0 w 1517"/>
                <a:gd name="T75" fmla="*/ 0 h 7789"/>
                <a:gd name="T76" fmla="*/ 0 w 1517"/>
                <a:gd name="T77" fmla="*/ 0 h 7789"/>
                <a:gd name="T78" fmla="*/ 0 w 1517"/>
                <a:gd name="T79" fmla="*/ 0 h 7789"/>
                <a:gd name="T80" fmla="*/ 0 w 1517"/>
                <a:gd name="T81" fmla="*/ 0 h 7789"/>
                <a:gd name="T82" fmla="*/ 0 w 1517"/>
                <a:gd name="T83" fmla="*/ 0 h 7789"/>
                <a:gd name="T84" fmla="*/ 0 w 1517"/>
                <a:gd name="T85" fmla="*/ 0 h 7789"/>
                <a:gd name="T86" fmla="*/ 0 w 1517"/>
                <a:gd name="T87" fmla="*/ 0 h 7789"/>
                <a:gd name="T88" fmla="*/ 0 w 1517"/>
                <a:gd name="T89" fmla="*/ 0 h 7789"/>
                <a:gd name="T90" fmla="*/ 0 w 1517"/>
                <a:gd name="T91" fmla="*/ 0 h 7789"/>
                <a:gd name="T92" fmla="*/ 0 w 1517"/>
                <a:gd name="T93" fmla="*/ 0 h 7789"/>
                <a:gd name="T94" fmla="*/ 0 w 1517"/>
                <a:gd name="T95" fmla="*/ 0 h 7789"/>
                <a:gd name="T96" fmla="*/ 0 w 1517"/>
                <a:gd name="T97" fmla="*/ 0 h 7789"/>
                <a:gd name="T98" fmla="*/ 0 w 1517"/>
                <a:gd name="T99" fmla="*/ 0 h 7789"/>
                <a:gd name="T100" fmla="*/ 0 w 1517"/>
                <a:gd name="T101" fmla="*/ 0 h 7789"/>
                <a:gd name="T102" fmla="*/ 0 w 1517"/>
                <a:gd name="T103" fmla="*/ 0 h 7789"/>
                <a:gd name="T104" fmla="*/ 0 w 1517"/>
                <a:gd name="T105" fmla="*/ 0 h 7789"/>
                <a:gd name="T106" fmla="*/ 0 w 1517"/>
                <a:gd name="T107" fmla="*/ 0 h 7789"/>
                <a:gd name="T108" fmla="*/ 0 w 1517"/>
                <a:gd name="T109" fmla="*/ 0 h 7789"/>
                <a:gd name="T110" fmla="*/ 0 w 1517"/>
                <a:gd name="T111" fmla="*/ 0 h 7789"/>
                <a:gd name="T112" fmla="*/ 0 w 1517"/>
                <a:gd name="T113" fmla="*/ 0 h 7789"/>
                <a:gd name="T114" fmla="*/ 0 w 1517"/>
                <a:gd name="T115" fmla="*/ 0 h 7789"/>
                <a:gd name="T116" fmla="*/ 0 w 1517"/>
                <a:gd name="T117" fmla="*/ 0 h 7789"/>
                <a:gd name="T118" fmla="*/ 0 w 1517"/>
                <a:gd name="T119" fmla="*/ 0 h 7789"/>
                <a:gd name="T120" fmla="*/ 0 w 1517"/>
                <a:gd name="T121" fmla="*/ 0 h 7789"/>
                <a:gd name="T122" fmla="*/ 0 w 1517"/>
                <a:gd name="T123" fmla="*/ 0 h 778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7"/>
                <a:gd name="T187" fmla="*/ 0 h 7789"/>
                <a:gd name="T188" fmla="*/ 1517 w 1517"/>
                <a:gd name="T189" fmla="*/ 7789 h 778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7" h="7789">
                  <a:moveTo>
                    <a:pt x="876" y="0"/>
                  </a:moveTo>
                  <a:lnTo>
                    <a:pt x="868" y="21"/>
                  </a:lnTo>
                  <a:lnTo>
                    <a:pt x="861" y="42"/>
                  </a:lnTo>
                  <a:lnTo>
                    <a:pt x="855" y="62"/>
                  </a:lnTo>
                  <a:lnTo>
                    <a:pt x="850" y="82"/>
                  </a:lnTo>
                  <a:lnTo>
                    <a:pt x="845" y="101"/>
                  </a:lnTo>
                  <a:lnTo>
                    <a:pt x="842" y="121"/>
                  </a:lnTo>
                  <a:lnTo>
                    <a:pt x="840" y="140"/>
                  </a:lnTo>
                  <a:lnTo>
                    <a:pt x="838" y="158"/>
                  </a:lnTo>
                  <a:lnTo>
                    <a:pt x="838" y="176"/>
                  </a:lnTo>
                  <a:lnTo>
                    <a:pt x="838" y="194"/>
                  </a:lnTo>
                  <a:lnTo>
                    <a:pt x="839" y="210"/>
                  </a:lnTo>
                  <a:lnTo>
                    <a:pt x="841" y="226"/>
                  </a:lnTo>
                  <a:lnTo>
                    <a:pt x="844" y="241"/>
                  </a:lnTo>
                  <a:lnTo>
                    <a:pt x="848" y="256"/>
                  </a:lnTo>
                  <a:lnTo>
                    <a:pt x="854" y="270"/>
                  </a:lnTo>
                  <a:lnTo>
                    <a:pt x="860" y="282"/>
                  </a:lnTo>
                  <a:lnTo>
                    <a:pt x="866" y="295"/>
                  </a:lnTo>
                  <a:lnTo>
                    <a:pt x="874" y="305"/>
                  </a:lnTo>
                  <a:lnTo>
                    <a:pt x="882" y="315"/>
                  </a:lnTo>
                  <a:lnTo>
                    <a:pt x="893" y="324"/>
                  </a:lnTo>
                  <a:lnTo>
                    <a:pt x="903" y="333"/>
                  </a:lnTo>
                  <a:lnTo>
                    <a:pt x="914" y="339"/>
                  </a:lnTo>
                  <a:lnTo>
                    <a:pt x="926" y="345"/>
                  </a:lnTo>
                  <a:lnTo>
                    <a:pt x="940" y="349"/>
                  </a:lnTo>
                  <a:lnTo>
                    <a:pt x="953" y="352"/>
                  </a:lnTo>
                  <a:lnTo>
                    <a:pt x="969" y="354"/>
                  </a:lnTo>
                  <a:lnTo>
                    <a:pt x="985" y="355"/>
                  </a:lnTo>
                  <a:lnTo>
                    <a:pt x="1001" y="354"/>
                  </a:lnTo>
                  <a:lnTo>
                    <a:pt x="1020" y="352"/>
                  </a:lnTo>
                  <a:lnTo>
                    <a:pt x="1038" y="349"/>
                  </a:lnTo>
                  <a:lnTo>
                    <a:pt x="1058" y="344"/>
                  </a:lnTo>
                  <a:lnTo>
                    <a:pt x="1078" y="337"/>
                  </a:lnTo>
                  <a:lnTo>
                    <a:pt x="1061" y="355"/>
                  </a:lnTo>
                  <a:lnTo>
                    <a:pt x="1046" y="375"/>
                  </a:lnTo>
                  <a:lnTo>
                    <a:pt x="1032" y="396"/>
                  </a:lnTo>
                  <a:lnTo>
                    <a:pt x="1020" y="417"/>
                  </a:lnTo>
                  <a:lnTo>
                    <a:pt x="1009" y="439"/>
                  </a:lnTo>
                  <a:lnTo>
                    <a:pt x="999" y="462"/>
                  </a:lnTo>
                  <a:lnTo>
                    <a:pt x="991" y="486"/>
                  </a:lnTo>
                  <a:lnTo>
                    <a:pt x="985" y="509"/>
                  </a:lnTo>
                  <a:lnTo>
                    <a:pt x="980" y="534"/>
                  </a:lnTo>
                  <a:lnTo>
                    <a:pt x="976" y="558"/>
                  </a:lnTo>
                  <a:lnTo>
                    <a:pt x="974" y="583"/>
                  </a:lnTo>
                  <a:lnTo>
                    <a:pt x="973" y="609"/>
                  </a:lnTo>
                  <a:lnTo>
                    <a:pt x="973" y="633"/>
                  </a:lnTo>
                  <a:lnTo>
                    <a:pt x="974" y="658"/>
                  </a:lnTo>
                  <a:lnTo>
                    <a:pt x="977" y="683"/>
                  </a:lnTo>
                  <a:lnTo>
                    <a:pt x="980" y="706"/>
                  </a:lnTo>
                  <a:lnTo>
                    <a:pt x="985" y="730"/>
                  </a:lnTo>
                  <a:lnTo>
                    <a:pt x="991" y="754"/>
                  </a:lnTo>
                  <a:lnTo>
                    <a:pt x="997" y="776"/>
                  </a:lnTo>
                  <a:lnTo>
                    <a:pt x="1006" y="798"/>
                  </a:lnTo>
                  <a:lnTo>
                    <a:pt x="1015" y="819"/>
                  </a:lnTo>
                  <a:lnTo>
                    <a:pt x="1024" y="839"/>
                  </a:lnTo>
                  <a:lnTo>
                    <a:pt x="1035" y="858"/>
                  </a:lnTo>
                  <a:lnTo>
                    <a:pt x="1047" y="876"/>
                  </a:lnTo>
                  <a:lnTo>
                    <a:pt x="1060" y="893"/>
                  </a:lnTo>
                  <a:lnTo>
                    <a:pt x="1073" y="908"/>
                  </a:lnTo>
                  <a:lnTo>
                    <a:pt x="1087" y="922"/>
                  </a:lnTo>
                  <a:lnTo>
                    <a:pt x="1102" y="934"/>
                  </a:lnTo>
                  <a:lnTo>
                    <a:pt x="1117" y="946"/>
                  </a:lnTo>
                  <a:lnTo>
                    <a:pt x="1134" y="954"/>
                  </a:lnTo>
                  <a:lnTo>
                    <a:pt x="1151" y="961"/>
                  </a:lnTo>
                  <a:lnTo>
                    <a:pt x="1169" y="966"/>
                  </a:lnTo>
                  <a:lnTo>
                    <a:pt x="1151" y="995"/>
                  </a:lnTo>
                  <a:lnTo>
                    <a:pt x="1135" y="1024"/>
                  </a:lnTo>
                  <a:lnTo>
                    <a:pt x="1121" y="1053"/>
                  </a:lnTo>
                  <a:lnTo>
                    <a:pt x="1106" y="1083"/>
                  </a:lnTo>
                  <a:lnTo>
                    <a:pt x="1094" y="1113"/>
                  </a:lnTo>
                  <a:lnTo>
                    <a:pt x="1083" y="1143"/>
                  </a:lnTo>
                  <a:lnTo>
                    <a:pt x="1073" y="1173"/>
                  </a:lnTo>
                  <a:lnTo>
                    <a:pt x="1064" y="1203"/>
                  </a:lnTo>
                  <a:lnTo>
                    <a:pt x="1057" y="1233"/>
                  </a:lnTo>
                  <a:lnTo>
                    <a:pt x="1051" y="1263"/>
                  </a:lnTo>
                  <a:lnTo>
                    <a:pt x="1047" y="1294"/>
                  </a:lnTo>
                  <a:lnTo>
                    <a:pt x="1044" y="1323"/>
                  </a:lnTo>
                  <a:lnTo>
                    <a:pt x="1041" y="1353"/>
                  </a:lnTo>
                  <a:lnTo>
                    <a:pt x="1040" y="1383"/>
                  </a:lnTo>
                  <a:lnTo>
                    <a:pt x="1041" y="1412"/>
                  </a:lnTo>
                  <a:lnTo>
                    <a:pt x="1044" y="1442"/>
                  </a:lnTo>
                  <a:lnTo>
                    <a:pt x="1047" y="1470"/>
                  </a:lnTo>
                  <a:lnTo>
                    <a:pt x="1052" y="1499"/>
                  </a:lnTo>
                  <a:lnTo>
                    <a:pt x="1059" y="1527"/>
                  </a:lnTo>
                  <a:lnTo>
                    <a:pt x="1066" y="1555"/>
                  </a:lnTo>
                  <a:lnTo>
                    <a:pt x="1076" y="1581"/>
                  </a:lnTo>
                  <a:lnTo>
                    <a:pt x="1087" y="1608"/>
                  </a:lnTo>
                  <a:lnTo>
                    <a:pt x="1099" y="1634"/>
                  </a:lnTo>
                  <a:lnTo>
                    <a:pt x="1113" y="1658"/>
                  </a:lnTo>
                  <a:lnTo>
                    <a:pt x="1129" y="1683"/>
                  </a:lnTo>
                  <a:lnTo>
                    <a:pt x="1145" y="1708"/>
                  </a:lnTo>
                  <a:lnTo>
                    <a:pt x="1164" y="1730"/>
                  </a:lnTo>
                  <a:lnTo>
                    <a:pt x="1184" y="1753"/>
                  </a:lnTo>
                  <a:lnTo>
                    <a:pt x="1206" y="1773"/>
                  </a:lnTo>
                  <a:lnTo>
                    <a:pt x="1229" y="1794"/>
                  </a:lnTo>
                  <a:lnTo>
                    <a:pt x="1254" y="1813"/>
                  </a:lnTo>
                  <a:lnTo>
                    <a:pt x="1281" y="1832"/>
                  </a:lnTo>
                  <a:lnTo>
                    <a:pt x="1266" y="1850"/>
                  </a:lnTo>
                  <a:lnTo>
                    <a:pt x="1254" y="1872"/>
                  </a:lnTo>
                  <a:lnTo>
                    <a:pt x="1242" y="1895"/>
                  </a:lnTo>
                  <a:lnTo>
                    <a:pt x="1230" y="1921"/>
                  </a:lnTo>
                  <a:lnTo>
                    <a:pt x="1221" y="1950"/>
                  </a:lnTo>
                  <a:lnTo>
                    <a:pt x="1212" y="1981"/>
                  </a:lnTo>
                  <a:lnTo>
                    <a:pt x="1205" y="2013"/>
                  </a:lnTo>
                  <a:lnTo>
                    <a:pt x="1199" y="2046"/>
                  </a:lnTo>
                  <a:lnTo>
                    <a:pt x="1193" y="2082"/>
                  </a:lnTo>
                  <a:lnTo>
                    <a:pt x="1189" y="2118"/>
                  </a:lnTo>
                  <a:lnTo>
                    <a:pt x="1186" y="2156"/>
                  </a:lnTo>
                  <a:lnTo>
                    <a:pt x="1184" y="2194"/>
                  </a:lnTo>
                  <a:lnTo>
                    <a:pt x="1183" y="2233"/>
                  </a:lnTo>
                  <a:lnTo>
                    <a:pt x="1183" y="2272"/>
                  </a:lnTo>
                  <a:lnTo>
                    <a:pt x="1184" y="2312"/>
                  </a:lnTo>
                  <a:lnTo>
                    <a:pt x="1186" y="2351"/>
                  </a:lnTo>
                  <a:lnTo>
                    <a:pt x="1190" y="2391"/>
                  </a:lnTo>
                  <a:lnTo>
                    <a:pt x="1194" y="2430"/>
                  </a:lnTo>
                  <a:lnTo>
                    <a:pt x="1201" y="2468"/>
                  </a:lnTo>
                  <a:lnTo>
                    <a:pt x="1207" y="2506"/>
                  </a:lnTo>
                  <a:lnTo>
                    <a:pt x="1215" y="2542"/>
                  </a:lnTo>
                  <a:lnTo>
                    <a:pt x="1223" y="2578"/>
                  </a:lnTo>
                  <a:lnTo>
                    <a:pt x="1233" y="2612"/>
                  </a:lnTo>
                  <a:lnTo>
                    <a:pt x="1245" y="2644"/>
                  </a:lnTo>
                  <a:lnTo>
                    <a:pt x="1256" y="2675"/>
                  </a:lnTo>
                  <a:lnTo>
                    <a:pt x="1269" y="2704"/>
                  </a:lnTo>
                  <a:lnTo>
                    <a:pt x="1284" y="2729"/>
                  </a:lnTo>
                  <a:lnTo>
                    <a:pt x="1299" y="2754"/>
                  </a:lnTo>
                  <a:lnTo>
                    <a:pt x="1316" y="2774"/>
                  </a:lnTo>
                  <a:lnTo>
                    <a:pt x="1333" y="2793"/>
                  </a:lnTo>
                  <a:lnTo>
                    <a:pt x="1351" y="2808"/>
                  </a:lnTo>
                  <a:lnTo>
                    <a:pt x="1371" y="2821"/>
                  </a:lnTo>
                  <a:lnTo>
                    <a:pt x="1358" y="2837"/>
                  </a:lnTo>
                  <a:lnTo>
                    <a:pt x="1345" y="2855"/>
                  </a:lnTo>
                  <a:lnTo>
                    <a:pt x="1334" y="2875"/>
                  </a:lnTo>
                  <a:lnTo>
                    <a:pt x="1324" y="2897"/>
                  </a:lnTo>
                  <a:lnTo>
                    <a:pt x="1315" y="2920"/>
                  </a:lnTo>
                  <a:lnTo>
                    <a:pt x="1307" y="2945"/>
                  </a:lnTo>
                  <a:lnTo>
                    <a:pt x="1299" y="2972"/>
                  </a:lnTo>
                  <a:lnTo>
                    <a:pt x="1293" y="2999"/>
                  </a:lnTo>
                  <a:lnTo>
                    <a:pt x="1288" y="3028"/>
                  </a:lnTo>
                  <a:lnTo>
                    <a:pt x="1284" y="3057"/>
                  </a:lnTo>
                  <a:lnTo>
                    <a:pt x="1280" y="3087"/>
                  </a:lnTo>
                  <a:lnTo>
                    <a:pt x="1278" y="3117"/>
                  </a:lnTo>
                  <a:lnTo>
                    <a:pt x="1276" y="3149"/>
                  </a:lnTo>
                  <a:lnTo>
                    <a:pt x="1274" y="3180"/>
                  </a:lnTo>
                  <a:lnTo>
                    <a:pt x="1274" y="3211"/>
                  </a:lnTo>
                  <a:lnTo>
                    <a:pt x="1276" y="3243"/>
                  </a:lnTo>
                  <a:lnTo>
                    <a:pt x="1277" y="3274"/>
                  </a:lnTo>
                  <a:lnTo>
                    <a:pt x="1279" y="3304"/>
                  </a:lnTo>
                  <a:lnTo>
                    <a:pt x="1282" y="3334"/>
                  </a:lnTo>
                  <a:lnTo>
                    <a:pt x="1286" y="3363"/>
                  </a:lnTo>
                  <a:lnTo>
                    <a:pt x="1290" y="3392"/>
                  </a:lnTo>
                  <a:lnTo>
                    <a:pt x="1295" y="3418"/>
                  </a:lnTo>
                  <a:lnTo>
                    <a:pt x="1301" y="3444"/>
                  </a:lnTo>
                  <a:lnTo>
                    <a:pt x="1307" y="3469"/>
                  </a:lnTo>
                  <a:lnTo>
                    <a:pt x="1315" y="3492"/>
                  </a:lnTo>
                  <a:lnTo>
                    <a:pt x="1323" y="3514"/>
                  </a:lnTo>
                  <a:lnTo>
                    <a:pt x="1331" y="3533"/>
                  </a:lnTo>
                  <a:lnTo>
                    <a:pt x="1340" y="3550"/>
                  </a:lnTo>
                  <a:lnTo>
                    <a:pt x="1349" y="3565"/>
                  </a:lnTo>
                  <a:lnTo>
                    <a:pt x="1360" y="3579"/>
                  </a:lnTo>
                  <a:lnTo>
                    <a:pt x="1371" y="3589"/>
                  </a:lnTo>
                  <a:lnTo>
                    <a:pt x="1382" y="3596"/>
                  </a:lnTo>
                  <a:lnTo>
                    <a:pt x="1374" y="3611"/>
                  </a:lnTo>
                  <a:lnTo>
                    <a:pt x="1367" y="3628"/>
                  </a:lnTo>
                  <a:lnTo>
                    <a:pt x="1359" y="3646"/>
                  </a:lnTo>
                  <a:lnTo>
                    <a:pt x="1350" y="3667"/>
                  </a:lnTo>
                  <a:lnTo>
                    <a:pt x="1341" y="3689"/>
                  </a:lnTo>
                  <a:lnTo>
                    <a:pt x="1333" y="3713"/>
                  </a:lnTo>
                  <a:lnTo>
                    <a:pt x="1325" y="3739"/>
                  </a:lnTo>
                  <a:lnTo>
                    <a:pt x="1317" y="3765"/>
                  </a:lnTo>
                  <a:lnTo>
                    <a:pt x="1308" y="3793"/>
                  </a:lnTo>
                  <a:lnTo>
                    <a:pt x="1301" y="3823"/>
                  </a:lnTo>
                  <a:lnTo>
                    <a:pt x="1293" y="3854"/>
                  </a:lnTo>
                  <a:lnTo>
                    <a:pt x="1287" y="3885"/>
                  </a:lnTo>
                  <a:lnTo>
                    <a:pt x="1280" y="3917"/>
                  </a:lnTo>
                  <a:lnTo>
                    <a:pt x="1273" y="3950"/>
                  </a:lnTo>
                  <a:lnTo>
                    <a:pt x="1268" y="3985"/>
                  </a:lnTo>
                  <a:lnTo>
                    <a:pt x="1264" y="4019"/>
                  </a:lnTo>
                  <a:lnTo>
                    <a:pt x="1260" y="4055"/>
                  </a:lnTo>
                  <a:lnTo>
                    <a:pt x="1257" y="4091"/>
                  </a:lnTo>
                  <a:lnTo>
                    <a:pt x="1255" y="4127"/>
                  </a:lnTo>
                  <a:lnTo>
                    <a:pt x="1254" y="4163"/>
                  </a:lnTo>
                  <a:lnTo>
                    <a:pt x="1254" y="4200"/>
                  </a:lnTo>
                  <a:lnTo>
                    <a:pt x="1256" y="4236"/>
                  </a:lnTo>
                  <a:lnTo>
                    <a:pt x="1258" y="4273"/>
                  </a:lnTo>
                  <a:lnTo>
                    <a:pt x="1262" y="4310"/>
                  </a:lnTo>
                  <a:lnTo>
                    <a:pt x="1267" y="4346"/>
                  </a:lnTo>
                  <a:lnTo>
                    <a:pt x="1273" y="4382"/>
                  </a:lnTo>
                  <a:lnTo>
                    <a:pt x="1282" y="4417"/>
                  </a:lnTo>
                  <a:lnTo>
                    <a:pt x="1292" y="4452"/>
                  </a:lnTo>
                  <a:lnTo>
                    <a:pt x="1303" y="4486"/>
                  </a:lnTo>
                  <a:lnTo>
                    <a:pt x="1317" y="4520"/>
                  </a:lnTo>
                  <a:lnTo>
                    <a:pt x="1331" y="4553"/>
                  </a:lnTo>
                  <a:lnTo>
                    <a:pt x="1348" y="4586"/>
                  </a:lnTo>
                  <a:lnTo>
                    <a:pt x="1340" y="4597"/>
                  </a:lnTo>
                  <a:lnTo>
                    <a:pt x="1332" y="4611"/>
                  </a:lnTo>
                  <a:lnTo>
                    <a:pt x="1325" y="4626"/>
                  </a:lnTo>
                  <a:lnTo>
                    <a:pt x="1318" y="4643"/>
                  </a:lnTo>
                  <a:lnTo>
                    <a:pt x="1310" y="4663"/>
                  </a:lnTo>
                  <a:lnTo>
                    <a:pt x="1304" y="4683"/>
                  </a:lnTo>
                  <a:lnTo>
                    <a:pt x="1299" y="4705"/>
                  </a:lnTo>
                  <a:lnTo>
                    <a:pt x="1294" y="4728"/>
                  </a:lnTo>
                  <a:lnTo>
                    <a:pt x="1290" y="4752"/>
                  </a:lnTo>
                  <a:lnTo>
                    <a:pt x="1287" y="4777"/>
                  </a:lnTo>
                  <a:lnTo>
                    <a:pt x="1284" y="4804"/>
                  </a:lnTo>
                  <a:lnTo>
                    <a:pt x="1282" y="4830"/>
                  </a:lnTo>
                  <a:lnTo>
                    <a:pt x="1282" y="4857"/>
                  </a:lnTo>
                  <a:lnTo>
                    <a:pt x="1282" y="4885"/>
                  </a:lnTo>
                  <a:lnTo>
                    <a:pt x="1283" y="4912"/>
                  </a:lnTo>
                  <a:lnTo>
                    <a:pt x="1285" y="4941"/>
                  </a:lnTo>
                  <a:lnTo>
                    <a:pt x="1289" y="4969"/>
                  </a:lnTo>
                  <a:lnTo>
                    <a:pt x="1293" y="4998"/>
                  </a:lnTo>
                  <a:lnTo>
                    <a:pt x="1299" y="5025"/>
                  </a:lnTo>
                  <a:lnTo>
                    <a:pt x="1306" y="5052"/>
                  </a:lnTo>
                  <a:lnTo>
                    <a:pt x="1315" y="5080"/>
                  </a:lnTo>
                  <a:lnTo>
                    <a:pt x="1325" y="5106"/>
                  </a:lnTo>
                  <a:lnTo>
                    <a:pt x="1337" y="5131"/>
                  </a:lnTo>
                  <a:lnTo>
                    <a:pt x="1349" y="5156"/>
                  </a:lnTo>
                  <a:lnTo>
                    <a:pt x="1365" y="5179"/>
                  </a:lnTo>
                  <a:lnTo>
                    <a:pt x="1381" y="5202"/>
                  </a:lnTo>
                  <a:lnTo>
                    <a:pt x="1399" y="5224"/>
                  </a:lnTo>
                  <a:lnTo>
                    <a:pt x="1418" y="5243"/>
                  </a:lnTo>
                  <a:lnTo>
                    <a:pt x="1441" y="5262"/>
                  </a:lnTo>
                  <a:lnTo>
                    <a:pt x="1463" y="5278"/>
                  </a:lnTo>
                  <a:lnTo>
                    <a:pt x="1489" y="5292"/>
                  </a:lnTo>
                  <a:lnTo>
                    <a:pt x="1517" y="5305"/>
                  </a:lnTo>
                  <a:lnTo>
                    <a:pt x="1477" y="5365"/>
                  </a:lnTo>
                  <a:lnTo>
                    <a:pt x="1439" y="5427"/>
                  </a:lnTo>
                  <a:lnTo>
                    <a:pt x="1402" y="5488"/>
                  </a:lnTo>
                  <a:lnTo>
                    <a:pt x="1366" y="5549"/>
                  </a:lnTo>
                  <a:lnTo>
                    <a:pt x="1348" y="5580"/>
                  </a:lnTo>
                  <a:lnTo>
                    <a:pt x="1332" y="5611"/>
                  </a:lnTo>
                  <a:lnTo>
                    <a:pt x="1317" y="5643"/>
                  </a:lnTo>
                  <a:lnTo>
                    <a:pt x="1301" y="5674"/>
                  </a:lnTo>
                  <a:lnTo>
                    <a:pt x="1286" y="5707"/>
                  </a:lnTo>
                  <a:lnTo>
                    <a:pt x="1271" y="5739"/>
                  </a:lnTo>
                  <a:lnTo>
                    <a:pt x="1258" y="5773"/>
                  </a:lnTo>
                  <a:lnTo>
                    <a:pt x="1246" y="5807"/>
                  </a:lnTo>
                  <a:lnTo>
                    <a:pt x="1233" y="5841"/>
                  </a:lnTo>
                  <a:lnTo>
                    <a:pt x="1222" y="5876"/>
                  </a:lnTo>
                  <a:lnTo>
                    <a:pt x="1212" y="5911"/>
                  </a:lnTo>
                  <a:lnTo>
                    <a:pt x="1203" y="5948"/>
                  </a:lnTo>
                  <a:lnTo>
                    <a:pt x="1194" y="5985"/>
                  </a:lnTo>
                  <a:lnTo>
                    <a:pt x="1186" y="6021"/>
                  </a:lnTo>
                  <a:lnTo>
                    <a:pt x="1180" y="6061"/>
                  </a:lnTo>
                  <a:lnTo>
                    <a:pt x="1174" y="6100"/>
                  </a:lnTo>
                  <a:lnTo>
                    <a:pt x="1169" y="6141"/>
                  </a:lnTo>
                  <a:lnTo>
                    <a:pt x="1166" y="6182"/>
                  </a:lnTo>
                  <a:lnTo>
                    <a:pt x="1163" y="6224"/>
                  </a:lnTo>
                  <a:lnTo>
                    <a:pt x="1162" y="6267"/>
                  </a:lnTo>
                  <a:lnTo>
                    <a:pt x="1162" y="6311"/>
                  </a:lnTo>
                  <a:lnTo>
                    <a:pt x="1163" y="6357"/>
                  </a:lnTo>
                  <a:lnTo>
                    <a:pt x="1165" y="6404"/>
                  </a:lnTo>
                  <a:lnTo>
                    <a:pt x="1169" y="6452"/>
                  </a:lnTo>
                  <a:lnTo>
                    <a:pt x="1142" y="6469"/>
                  </a:lnTo>
                  <a:lnTo>
                    <a:pt x="1114" y="6489"/>
                  </a:lnTo>
                  <a:lnTo>
                    <a:pt x="1086" y="6510"/>
                  </a:lnTo>
                  <a:lnTo>
                    <a:pt x="1057" y="6533"/>
                  </a:lnTo>
                  <a:lnTo>
                    <a:pt x="1027" y="6559"/>
                  </a:lnTo>
                  <a:lnTo>
                    <a:pt x="996" y="6584"/>
                  </a:lnTo>
                  <a:lnTo>
                    <a:pt x="966" y="6613"/>
                  </a:lnTo>
                  <a:lnTo>
                    <a:pt x="935" y="6643"/>
                  </a:lnTo>
                  <a:lnTo>
                    <a:pt x="903" y="6675"/>
                  </a:lnTo>
                  <a:lnTo>
                    <a:pt x="871" y="6707"/>
                  </a:lnTo>
                  <a:lnTo>
                    <a:pt x="839" y="6742"/>
                  </a:lnTo>
                  <a:lnTo>
                    <a:pt x="807" y="6778"/>
                  </a:lnTo>
                  <a:lnTo>
                    <a:pt x="776" y="6816"/>
                  </a:lnTo>
                  <a:lnTo>
                    <a:pt x="744" y="6855"/>
                  </a:lnTo>
                  <a:lnTo>
                    <a:pt x="711" y="6896"/>
                  </a:lnTo>
                  <a:lnTo>
                    <a:pt x="680" y="6939"/>
                  </a:lnTo>
                  <a:lnTo>
                    <a:pt x="648" y="6983"/>
                  </a:lnTo>
                  <a:lnTo>
                    <a:pt x="617" y="7028"/>
                  </a:lnTo>
                  <a:lnTo>
                    <a:pt x="587" y="7074"/>
                  </a:lnTo>
                  <a:lnTo>
                    <a:pt x="556" y="7121"/>
                  </a:lnTo>
                  <a:lnTo>
                    <a:pt x="526" y="7171"/>
                  </a:lnTo>
                  <a:lnTo>
                    <a:pt x="497" y="7221"/>
                  </a:lnTo>
                  <a:lnTo>
                    <a:pt x="469" y="7272"/>
                  </a:lnTo>
                  <a:lnTo>
                    <a:pt x="442" y="7326"/>
                  </a:lnTo>
                  <a:lnTo>
                    <a:pt x="415" y="7379"/>
                  </a:lnTo>
                  <a:lnTo>
                    <a:pt x="390" y="7434"/>
                  </a:lnTo>
                  <a:lnTo>
                    <a:pt x="364" y="7491"/>
                  </a:lnTo>
                  <a:lnTo>
                    <a:pt x="340" y="7548"/>
                  </a:lnTo>
                  <a:lnTo>
                    <a:pt x="318" y="7607"/>
                  </a:lnTo>
                  <a:lnTo>
                    <a:pt x="297" y="7667"/>
                  </a:lnTo>
                  <a:lnTo>
                    <a:pt x="277" y="7727"/>
                  </a:lnTo>
                  <a:lnTo>
                    <a:pt x="258" y="7789"/>
                  </a:lnTo>
                  <a:lnTo>
                    <a:pt x="0" y="7519"/>
                  </a:lnTo>
                  <a:lnTo>
                    <a:pt x="41" y="7470"/>
                  </a:lnTo>
                  <a:lnTo>
                    <a:pt x="85" y="7417"/>
                  </a:lnTo>
                  <a:lnTo>
                    <a:pt x="107" y="7388"/>
                  </a:lnTo>
                  <a:lnTo>
                    <a:pt x="130" y="7360"/>
                  </a:lnTo>
                  <a:lnTo>
                    <a:pt x="151" y="7330"/>
                  </a:lnTo>
                  <a:lnTo>
                    <a:pt x="173" y="7299"/>
                  </a:lnTo>
                  <a:lnTo>
                    <a:pt x="193" y="7267"/>
                  </a:lnTo>
                  <a:lnTo>
                    <a:pt x="211" y="7235"/>
                  </a:lnTo>
                  <a:lnTo>
                    <a:pt x="219" y="7219"/>
                  </a:lnTo>
                  <a:lnTo>
                    <a:pt x="227" y="7202"/>
                  </a:lnTo>
                  <a:lnTo>
                    <a:pt x="235" y="7186"/>
                  </a:lnTo>
                  <a:lnTo>
                    <a:pt x="242" y="7170"/>
                  </a:lnTo>
                  <a:lnTo>
                    <a:pt x="248" y="7153"/>
                  </a:lnTo>
                  <a:lnTo>
                    <a:pt x="253" y="7137"/>
                  </a:lnTo>
                  <a:lnTo>
                    <a:pt x="258" y="7120"/>
                  </a:lnTo>
                  <a:lnTo>
                    <a:pt x="262" y="7103"/>
                  </a:lnTo>
                  <a:lnTo>
                    <a:pt x="265" y="7086"/>
                  </a:lnTo>
                  <a:lnTo>
                    <a:pt x="267" y="7069"/>
                  </a:lnTo>
                  <a:lnTo>
                    <a:pt x="269" y="7052"/>
                  </a:lnTo>
                  <a:lnTo>
                    <a:pt x="269" y="7036"/>
                  </a:lnTo>
                  <a:lnTo>
                    <a:pt x="294" y="7019"/>
                  </a:lnTo>
                  <a:lnTo>
                    <a:pt x="321" y="6997"/>
                  </a:lnTo>
                  <a:lnTo>
                    <a:pt x="348" y="6973"/>
                  </a:lnTo>
                  <a:lnTo>
                    <a:pt x="375" y="6947"/>
                  </a:lnTo>
                  <a:lnTo>
                    <a:pt x="404" y="6917"/>
                  </a:lnTo>
                  <a:lnTo>
                    <a:pt x="434" y="6885"/>
                  </a:lnTo>
                  <a:lnTo>
                    <a:pt x="464" y="6850"/>
                  </a:lnTo>
                  <a:lnTo>
                    <a:pt x="494" y="6813"/>
                  </a:lnTo>
                  <a:lnTo>
                    <a:pt x="525" y="6774"/>
                  </a:lnTo>
                  <a:lnTo>
                    <a:pt x="556" y="6734"/>
                  </a:lnTo>
                  <a:lnTo>
                    <a:pt x="587" y="6692"/>
                  </a:lnTo>
                  <a:lnTo>
                    <a:pt x="617" y="6648"/>
                  </a:lnTo>
                  <a:lnTo>
                    <a:pt x="648" y="6603"/>
                  </a:lnTo>
                  <a:lnTo>
                    <a:pt x="678" y="6558"/>
                  </a:lnTo>
                  <a:lnTo>
                    <a:pt x="708" y="6510"/>
                  </a:lnTo>
                  <a:lnTo>
                    <a:pt x="738" y="6462"/>
                  </a:lnTo>
                  <a:lnTo>
                    <a:pt x="765" y="6415"/>
                  </a:lnTo>
                  <a:lnTo>
                    <a:pt x="793" y="6366"/>
                  </a:lnTo>
                  <a:lnTo>
                    <a:pt x="820" y="6317"/>
                  </a:lnTo>
                  <a:lnTo>
                    <a:pt x="844" y="6269"/>
                  </a:lnTo>
                  <a:lnTo>
                    <a:pt x="869" y="6220"/>
                  </a:lnTo>
                  <a:lnTo>
                    <a:pt x="892" y="6172"/>
                  </a:lnTo>
                  <a:lnTo>
                    <a:pt x="912" y="6124"/>
                  </a:lnTo>
                  <a:lnTo>
                    <a:pt x="932" y="6078"/>
                  </a:lnTo>
                  <a:lnTo>
                    <a:pt x="949" y="6033"/>
                  </a:lnTo>
                  <a:lnTo>
                    <a:pt x="964" y="5988"/>
                  </a:lnTo>
                  <a:lnTo>
                    <a:pt x="979" y="5944"/>
                  </a:lnTo>
                  <a:lnTo>
                    <a:pt x="990" y="5902"/>
                  </a:lnTo>
                  <a:lnTo>
                    <a:pt x="999" y="5862"/>
                  </a:lnTo>
                  <a:lnTo>
                    <a:pt x="1006" y="5824"/>
                  </a:lnTo>
                  <a:lnTo>
                    <a:pt x="1010" y="5788"/>
                  </a:lnTo>
                  <a:lnTo>
                    <a:pt x="1012" y="5755"/>
                  </a:lnTo>
                  <a:lnTo>
                    <a:pt x="1011" y="5744"/>
                  </a:lnTo>
                  <a:lnTo>
                    <a:pt x="1009" y="5733"/>
                  </a:lnTo>
                  <a:lnTo>
                    <a:pt x="1007" y="5723"/>
                  </a:lnTo>
                  <a:lnTo>
                    <a:pt x="1003" y="5711"/>
                  </a:lnTo>
                  <a:lnTo>
                    <a:pt x="999" y="5701"/>
                  </a:lnTo>
                  <a:lnTo>
                    <a:pt x="994" y="5691"/>
                  </a:lnTo>
                  <a:lnTo>
                    <a:pt x="988" y="5681"/>
                  </a:lnTo>
                  <a:lnTo>
                    <a:pt x="982" y="5671"/>
                  </a:lnTo>
                  <a:lnTo>
                    <a:pt x="975" y="5663"/>
                  </a:lnTo>
                  <a:lnTo>
                    <a:pt x="967" y="5655"/>
                  </a:lnTo>
                  <a:lnTo>
                    <a:pt x="958" y="5648"/>
                  </a:lnTo>
                  <a:lnTo>
                    <a:pt x="949" y="5643"/>
                  </a:lnTo>
                  <a:lnTo>
                    <a:pt x="940" y="5637"/>
                  </a:lnTo>
                  <a:lnTo>
                    <a:pt x="931" y="5633"/>
                  </a:lnTo>
                  <a:lnTo>
                    <a:pt x="920" y="5631"/>
                  </a:lnTo>
                  <a:lnTo>
                    <a:pt x="910" y="5631"/>
                  </a:lnTo>
                  <a:lnTo>
                    <a:pt x="948" y="5603"/>
                  </a:lnTo>
                  <a:lnTo>
                    <a:pt x="983" y="5571"/>
                  </a:lnTo>
                  <a:lnTo>
                    <a:pt x="1015" y="5537"/>
                  </a:lnTo>
                  <a:lnTo>
                    <a:pt x="1045" y="5501"/>
                  </a:lnTo>
                  <a:lnTo>
                    <a:pt x="1070" y="5462"/>
                  </a:lnTo>
                  <a:lnTo>
                    <a:pt x="1094" y="5422"/>
                  </a:lnTo>
                  <a:lnTo>
                    <a:pt x="1114" y="5380"/>
                  </a:lnTo>
                  <a:lnTo>
                    <a:pt x="1132" y="5336"/>
                  </a:lnTo>
                  <a:lnTo>
                    <a:pt x="1148" y="5289"/>
                  </a:lnTo>
                  <a:lnTo>
                    <a:pt x="1162" y="5242"/>
                  </a:lnTo>
                  <a:lnTo>
                    <a:pt x="1173" y="5193"/>
                  </a:lnTo>
                  <a:lnTo>
                    <a:pt x="1183" y="5144"/>
                  </a:lnTo>
                  <a:lnTo>
                    <a:pt x="1190" y="5092"/>
                  </a:lnTo>
                  <a:lnTo>
                    <a:pt x="1196" y="5040"/>
                  </a:lnTo>
                  <a:lnTo>
                    <a:pt x="1202" y="4987"/>
                  </a:lnTo>
                  <a:lnTo>
                    <a:pt x="1205" y="4934"/>
                  </a:lnTo>
                  <a:lnTo>
                    <a:pt x="1207" y="4880"/>
                  </a:lnTo>
                  <a:lnTo>
                    <a:pt x="1208" y="4825"/>
                  </a:lnTo>
                  <a:lnTo>
                    <a:pt x="1208" y="4771"/>
                  </a:lnTo>
                  <a:lnTo>
                    <a:pt x="1207" y="4716"/>
                  </a:lnTo>
                  <a:lnTo>
                    <a:pt x="1203" y="4607"/>
                  </a:lnTo>
                  <a:lnTo>
                    <a:pt x="1198" y="4499"/>
                  </a:lnTo>
                  <a:lnTo>
                    <a:pt x="1191" y="4394"/>
                  </a:lnTo>
                  <a:lnTo>
                    <a:pt x="1185" y="4291"/>
                  </a:lnTo>
                  <a:lnTo>
                    <a:pt x="1183" y="4242"/>
                  </a:lnTo>
                  <a:lnTo>
                    <a:pt x="1181" y="4194"/>
                  </a:lnTo>
                  <a:lnTo>
                    <a:pt x="1180" y="4147"/>
                  </a:lnTo>
                  <a:lnTo>
                    <a:pt x="1180" y="4102"/>
                  </a:lnTo>
                  <a:lnTo>
                    <a:pt x="1169" y="4101"/>
                  </a:lnTo>
                  <a:lnTo>
                    <a:pt x="1158" y="4100"/>
                  </a:lnTo>
                  <a:lnTo>
                    <a:pt x="1148" y="4097"/>
                  </a:lnTo>
                  <a:lnTo>
                    <a:pt x="1138" y="4093"/>
                  </a:lnTo>
                  <a:lnTo>
                    <a:pt x="1116" y="4085"/>
                  </a:lnTo>
                  <a:lnTo>
                    <a:pt x="1096" y="4075"/>
                  </a:lnTo>
                  <a:lnTo>
                    <a:pt x="1074" y="4064"/>
                  </a:lnTo>
                  <a:lnTo>
                    <a:pt x="1053" y="4055"/>
                  </a:lnTo>
                  <a:lnTo>
                    <a:pt x="1042" y="4051"/>
                  </a:lnTo>
                  <a:lnTo>
                    <a:pt x="1032" y="4049"/>
                  </a:lnTo>
                  <a:lnTo>
                    <a:pt x="1022" y="4047"/>
                  </a:lnTo>
                  <a:lnTo>
                    <a:pt x="1012" y="4046"/>
                  </a:lnTo>
                  <a:lnTo>
                    <a:pt x="1012" y="3962"/>
                  </a:lnTo>
                  <a:lnTo>
                    <a:pt x="1011" y="3882"/>
                  </a:lnTo>
                  <a:lnTo>
                    <a:pt x="1009" y="3844"/>
                  </a:lnTo>
                  <a:lnTo>
                    <a:pt x="1007" y="3809"/>
                  </a:lnTo>
                  <a:lnTo>
                    <a:pt x="1002" y="3773"/>
                  </a:lnTo>
                  <a:lnTo>
                    <a:pt x="997" y="3739"/>
                  </a:lnTo>
                  <a:lnTo>
                    <a:pt x="993" y="3721"/>
                  </a:lnTo>
                  <a:lnTo>
                    <a:pt x="990" y="3705"/>
                  </a:lnTo>
                  <a:lnTo>
                    <a:pt x="985" y="3687"/>
                  </a:lnTo>
                  <a:lnTo>
                    <a:pt x="981" y="3671"/>
                  </a:lnTo>
                  <a:lnTo>
                    <a:pt x="975" y="3655"/>
                  </a:lnTo>
                  <a:lnTo>
                    <a:pt x="969" y="3638"/>
                  </a:lnTo>
                  <a:lnTo>
                    <a:pt x="961" y="3622"/>
                  </a:lnTo>
                  <a:lnTo>
                    <a:pt x="954" y="3605"/>
                  </a:lnTo>
                  <a:lnTo>
                    <a:pt x="946" y="3589"/>
                  </a:lnTo>
                  <a:lnTo>
                    <a:pt x="937" y="3572"/>
                  </a:lnTo>
                  <a:lnTo>
                    <a:pt x="928" y="3556"/>
                  </a:lnTo>
                  <a:lnTo>
                    <a:pt x="916" y="3540"/>
                  </a:lnTo>
                  <a:lnTo>
                    <a:pt x="905" y="3523"/>
                  </a:lnTo>
                  <a:lnTo>
                    <a:pt x="893" y="3507"/>
                  </a:lnTo>
                  <a:lnTo>
                    <a:pt x="879" y="3489"/>
                  </a:lnTo>
                  <a:lnTo>
                    <a:pt x="865" y="3473"/>
                  </a:lnTo>
                  <a:lnTo>
                    <a:pt x="865" y="3457"/>
                  </a:lnTo>
                  <a:lnTo>
                    <a:pt x="864" y="3441"/>
                  </a:lnTo>
                  <a:lnTo>
                    <a:pt x="863" y="3426"/>
                  </a:lnTo>
                  <a:lnTo>
                    <a:pt x="861" y="3409"/>
                  </a:lnTo>
                  <a:lnTo>
                    <a:pt x="856" y="3377"/>
                  </a:lnTo>
                  <a:lnTo>
                    <a:pt x="850" y="3344"/>
                  </a:lnTo>
                  <a:lnTo>
                    <a:pt x="841" y="3312"/>
                  </a:lnTo>
                  <a:lnTo>
                    <a:pt x="833" y="3279"/>
                  </a:lnTo>
                  <a:lnTo>
                    <a:pt x="824" y="3246"/>
                  </a:lnTo>
                  <a:lnTo>
                    <a:pt x="815" y="3213"/>
                  </a:lnTo>
                  <a:lnTo>
                    <a:pt x="805" y="3180"/>
                  </a:lnTo>
                  <a:lnTo>
                    <a:pt x="796" y="3146"/>
                  </a:lnTo>
                  <a:lnTo>
                    <a:pt x="787" y="3113"/>
                  </a:lnTo>
                  <a:lnTo>
                    <a:pt x="780" y="3079"/>
                  </a:lnTo>
                  <a:lnTo>
                    <a:pt x="774" y="3046"/>
                  </a:lnTo>
                  <a:lnTo>
                    <a:pt x="768" y="3012"/>
                  </a:lnTo>
                  <a:lnTo>
                    <a:pt x="766" y="2995"/>
                  </a:lnTo>
                  <a:lnTo>
                    <a:pt x="765" y="2978"/>
                  </a:lnTo>
                  <a:lnTo>
                    <a:pt x="764" y="2961"/>
                  </a:lnTo>
                  <a:lnTo>
                    <a:pt x="764" y="2945"/>
                  </a:lnTo>
                  <a:lnTo>
                    <a:pt x="753" y="2652"/>
                  </a:lnTo>
                  <a:lnTo>
                    <a:pt x="752" y="2630"/>
                  </a:lnTo>
                  <a:lnTo>
                    <a:pt x="750" y="2604"/>
                  </a:lnTo>
                  <a:lnTo>
                    <a:pt x="747" y="2575"/>
                  </a:lnTo>
                  <a:lnTo>
                    <a:pt x="743" y="2545"/>
                  </a:lnTo>
                  <a:lnTo>
                    <a:pt x="735" y="2479"/>
                  </a:lnTo>
                  <a:lnTo>
                    <a:pt x="726" y="2409"/>
                  </a:lnTo>
                  <a:lnTo>
                    <a:pt x="722" y="2374"/>
                  </a:lnTo>
                  <a:lnTo>
                    <a:pt x="720" y="2339"/>
                  </a:lnTo>
                  <a:lnTo>
                    <a:pt x="719" y="2305"/>
                  </a:lnTo>
                  <a:lnTo>
                    <a:pt x="719" y="2271"/>
                  </a:lnTo>
                  <a:lnTo>
                    <a:pt x="720" y="2256"/>
                  </a:lnTo>
                  <a:lnTo>
                    <a:pt x="721" y="2239"/>
                  </a:lnTo>
                  <a:lnTo>
                    <a:pt x="723" y="2225"/>
                  </a:lnTo>
                  <a:lnTo>
                    <a:pt x="726" y="2210"/>
                  </a:lnTo>
                  <a:lnTo>
                    <a:pt x="728" y="2196"/>
                  </a:lnTo>
                  <a:lnTo>
                    <a:pt x="732" y="2183"/>
                  </a:lnTo>
                  <a:lnTo>
                    <a:pt x="737" y="2170"/>
                  </a:lnTo>
                  <a:lnTo>
                    <a:pt x="742" y="2157"/>
                  </a:lnTo>
                  <a:lnTo>
                    <a:pt x="759" y="2142"/>
                  </a:lnTo>
                  <a:lnTo>
                    <a:pt x="776" y="2127"/>
                  </a:lnTo>
                  <a:lnTo>
                    <a:pt x="790" y="2112"/>
                  </a:lnTo>
                  <a:lnTo>
                    <a:pt x="802" y="2097"/>
                  </a:lnTo>
                  <a:lnTo>
                    <a:pt x="814" y="2082"/>
                  </a:lnTo>
                  <a:lnTo>
                    <a:pt x="823" y="2069"/>
                  </a:lnTo>
                  <a:lnTo>
                    <a:pt x="831" y="2055"/>
                  </a:lnTo>
                  <a:lnTo>
                    <a:pt x="837" y="2041"/>
                  </a:lnTo>
                  <a:lnTo>
                    <a:pt x="842" y="2028"/>
                  </a:lnTo>
                  <a:lnTo>
                    <a:pt x="846" y="2015"/>
                  </a:lnTo>
                  <a:lnTo>
                    <a:pt x="850" y="2001"/>
                  </a:lnTo>
                  <a:lnTo>
                    <a:pt x="852" y="1989"/>
                  </a:lnTo>
                  <a:lnTo>
                    <a:pt x="853" y="1977"/>
                  </a:lnTo>
                  <a:lnTo>
                    <a:pt x="853" y="1964"/>
                  </a:lnTo>
                  <a:lnTo>
                    <a:pt x="853" y="1952"/>
                  </a:lnTo>
                  <a:lnTo>
                    <a:pt x="852" y="1940"/>
                  </a:lnTo>
                  <a:lnTo>
                    <a:pt x="846" y="1917"/>
                  </a:lnTo>
                  <a:lnTo>
                    <a:pt x="841" y="1893"/>
                  </a:lnTo>
                  <a:lnTo>
                    <a:pt x="834" y="1872"/>
                  </a:lnTo>
                  <a:lnTo>
                    <a:pt x="827" y="1849"/>
                  </a:lnTo>
                  <a:lnTo>
                    <a:pt x="820" y="1828"/>
                  </a:lnTo>
                  <a:lnTo>
                    <a:pt x="815" y="1807"/>
                  </a:lnTo>
                  <a:lnTo>
                    <a:pt x="813" y="1796"/>
                  </a:lnTo>
                  <a:lnTo>
                    <a:pt x="810" y="1786"/>
                  </a:lnTo>
                  <a:lnTo>
                    <a:pt x="809" y="1775"/>
                  </a:lnTo>
                  <a:lnTo>
                    <a:pt x="808" y="1764"/>
                  </a:lnTo>
                  <a:lnTo>
                    <a:pt x="819" y="1753"/>
                  </a:lnTo>
                  <a:lnTo>
                    <a:pt x="829" y="1740"/>
                  </a:lnTo>
                  <a:lnTo>
                    <a:pt x="837" y="1727"/>
                  </a:lnTo>
                  <a:lnTo>
                    <a:pt x="845" y="1714"/>
                  </a:lnTo>
                  <a:lnTo>
                    <a:pt x="853" y="1699"/>
                  </a:lnTo>
                  <a:lnTo>
                    <a:pt x="860" y="1685"/>
                  </a:lnTo>
                  <a:lnTo>
                    <a:pt x="866" y="1670"/>
                  </a:lnTo>
                  <a:lnTo>
                    <a:pt x="871" y="1654"/>
                  </a:lnTo>
                  <a:lnTo>
                    <a:pt x="875" y="1638"/>
                  </a:lnTo>
                  <a:lnTo>
                    <a:pt x="879" y="1622"/>
                  </a:lnTo>
                  <a:lnTo>
                    <a:pt x="882" y="1606"/>
                  </a:lnTo>
                  <a:lnTo>
                    <a:pt x="884" y="1588"/>
                  </a:lnTo>
                  <a:lnTo>
                    <a:pt x="885" y="1572"/>
                  </a:lnTo>
                  <a:lnTo>
                    <a:pt x="886" y="1555"/>
                  </a:lnTo>
                  <a:lnTo>
                    <a:pt x="885" y="1537"/>
                  </a:lnTo>
                  <a:lnTo>
                    <a:pt x="884" y="1520"/>
                  </a:lnTo>
                  <a:lnTo>
                    <a:pt x="882" y="1502"/>
                  </a:lnTo>
                  <a:lnTo>
                    <a:pt x="880" y="1485"/>
                  </a:lnTo>
                  <a:lnTo>
                    <a:pt x="876" y="1468"/>
                  </a:lnTo>
                  <a:lnTo>
                    <a:pt x="871" y="1451"/>
                  </a:lnTo>
                  <a:lnTo>
                    <a:pt x="866" y="1433"/>
                  </a:lnTo>
                  <a:lnTo>
                    <a:pt x="860" y="1416"/>
                  </a:lnTo>
                  <a:lnTo>
                    <a:pt x="852" y="1398"/>
                  </a:lnTo>
                  <a:lnTo>
                    <a:pt x="843" y="1382"/>
                  </a:lnTo>
                  <a:lnTo>
                    <a:pt x="834" y="1366"/>
                  </a:lnTo>
                  <a:lnTo>
                    <a:pt x="824" y="1349"/>
                  </a:lnTo>
                  <a:lnTo>
                    <a:pt x="813" y="1333"/>
                  </a:lnTo>
                  <a:lnTo>
                    <a:pt x="800" y="1317"/>
                  </a:lnTo>
                  <a:lnTo>
                    <a:pt x="787" y="1302"/>
                  </a:lnTo>
                  <a:lnTo>
                    <a:pt x="774" y="1288"/>
                  </a:lnTo>
                  <a:lnTo>
                    <a:pt x="758" y="1273"/>
                  </a:lnTo>
                  <a:lnTo>
                    <a:pt x="742" y="1259"/>
                  </a:lnTo>
                  <a:lnTo>
                    <a:pt x="754" y="1235"/>
                  </a:lnTo>
                  <a:lnTo>
                    <a:pt x="764" y="1212"/>
                  </a:lnTo>
                  <a:lnTo>
                    <a:pt x="775" y="1189"/>
                  </a:lnTo>
                  <a:lnTo>
                    <a:pt x="784" y="1167"/>
                  </a:lnTo>
                  <a:lnTo>
                    <a:pt x="791" y="1146"/>
                  </a:lnTo>
                  <a:lnTo>
                    <a:pt x="798" y="1125"/>
                  </a:lnTo>
                  <a:lnTo>
                    <a:pt x="803" y="1105"/>
                  </a:lnTo>
                  <a:lnTo>
                    <a:pt x="808" y="1085"/>
                  </a:lnTo>
                  <a:lnTo>
                    <a:pt x="812" y="1066"/>
                  </a:lnTo>
                  <a:lnTo>
                    <a:pt x="814" y="1046"/>
                  </a:lnTo>
                  <a:lnTo>
                    <a:pt x="815" y="1027"/>
                  </a:lnTo>
                  <a:lnTo>
                    <a:pt x="815" y="1008"/>
                  </a:lnTo>
                  <a:lnTo>
                    <a:pt x="814" y="990"/>
                  </a:lnTo>
                  <a:lnTo>
                    <a:pt x="812" y="970"/>
                  </a:lnTo>
                  <a:lnTo>
                    <a:pt x="808" y="952"/>
                  </a:lnTo>
                  <a:lnTo>
                    <a:pt x="803" y="932"/>
                  </a:lnTo>
                  <a:lnTo>
                    <a:pt x="797" y="914"/>
                  </a:lnTo>
                  <a:lnTo>
                    <a:pt x="790" y="894"/>
                  </a:lnTo>
                  <a:lnTo>
                    <a:pt x="782" y="875"/>
                  </a:lnTo>
                  <a:lnTo>
                    <a:pt x="773" y="855"/>
                  </a:lnTo>
                  <a:lnTo>
                    <a:pt x="762" y="835"/>
                  </a:lnTo>
                  <a:lnTo>
                    <a:pt x="750" y="814"/>
                  </a:lnTo>
                  <a:lnTo>
                    <a:pt x="737" y="794"/>
                  </a:lnTo>
                  <a:lnTo>
                    <a:pt x="722" y="772"/>
                  </a:lnTo>
                  <a:lnTo>
                    <a:pt x="707" y="749"/>
                  </a:lnTo>
                  <a:lnTo>
                    <a:pt x="690" y="727"/>
                  </a:lnTo>
                  <a:lnTo>
                    <a:pt x="672" y="703"/>
                  </a:lnTo>
                  <a:lnTo>
                    <a:pt x="652" y="679"/>
                  </a:lnTo>
                  <a:lnTo>
                    <a:pt x="609" y="628"/>
                  </a:lnTo>
                  <a:lnTo>
                    <a:pt x="562" y="573"/>
                  </a:lnTo>
                  <a:lnTo>
                    <a:pt x="569" y="543"/>
                  </a:lnTo>
                  <a:lnTo>
                    <a:pt x="581" y="510"/>
                  </a:lnTo>
                  <a:lnTo>
                    <a:pt x="595" y="473"/>
                  </a:lnTo>
                  <a:lnTo>
                    <a:pt x="611" y="434"/>
                  </a:lnTo>
                  <a:lnTo>
                    <a:pt x="629" y="393"/>
                  </a:lnTo>
                  <a:lnTo>
                    <a:pt x="649" y="351"/>
                  </a:lnTo>
                  <a:lnTo>
                    <a:pt x="671" y="308"/>
                  </a:lnTo>
                  <a:lnTo>
                    <a:pt x="693" y="266"/>
                  </a:lnTo>
                  <a:lnTo>
                    <a:pt x="717" y="223"/>
                  </a:lnTo>
                  <a:lnTo>
                    <a:pt x="742" y="183"/>
                  </a:lnTo>
                  <a:lnTo>
                    <a:pt x="765" y="144"/>
                  </a:lnTo>
                  <a:lnTo>
                    <a:pt x="789" y="107"/>
                  </a:lnTo>
                  <a:lnTo>
                    <a:pt x="813" y="74"/>
                  </a:lnTo>
                  <a:lnTo>
                    <a:pt x="835" y="44"/>
                  </a:lnTo>
                  <a:lnTo>
                    <a:pt x="846" y="32"/>
                  </a:lnTo>
                  <a:lnTo>
                    <a:pt x="857" y="19"/>
                  </a:lnTo>
                  <a:lnTo>
                    <a:pt x="867" y="9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2AF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0" name="Freeform 796"/>
            <p:cNvSpPr>
              <a:spLocks/>
            </p:cNvSpPr>
            <p:nvPr/>
          </p:nvSpPr>
          <p:spPr bwMode="auto">
            <a:xfrm>
              <a:off x="4675" y="1821"/>
              <a:ext cx="61" cy="311"/>
            </a:xfrm>
            <a:custGeom>
              <a:avLst/>
              <a:gdLst>
                <a:gd name="T0" fmla="*/ 0 w 1517"/>
                <a:gd name="T1" fmla="*/ 0 h 7789"/>
                <a:gd name="T2" fmla="*/ 0 w 1517"/>
                <a:gd name="T3" fmla="*/ 0 h 7789"/>
                <a:gd name="T4" fmla="*/ 0 w 1517"/>
                <a:gd name="T5" fmla="*/ 0 h 7789"/>
                <a:gd name="T6" fmla="*/ 0 w 1517"/>
                <a:gd name="T7" fmla="*/ 0 h 7789"/>
                <a:gd name="T8" fmla="*/ 0 w 1517"/>
                <a:gd name="T9" fmla="*/ 0 h 7789"/>
                <a:gd name="T10" fmla="*/ 0 w 1517"/>
                <a:gd name="T11" fmla="*/ 0 h 7789"/>
                <a:gd name="T12" fmla="*/ 0 w 1517"/>
                <a:gd name="T13" fmla="*/ 0 h 7789"/>
                <a:gd name="T14" fmla="*/ 0 w 1517"/>
                <a:gd name="T15" fmla="*/ 0 h 7789"/>
                <a:gd name="T16" fmla="*/ 0 w 1517"/>
                <a:gd name="T17" fmla="*/ 0 h 7789"/>
                <a:gd name="T18" fmla="*/ 0 w 1517"/>
                <a:gd name="T19" fmla="*/ 0 h 7789"/>
                <a:gd name="T20" fmla="*/ 0 w 1517"/>
                <a:gd name="T21" fmla="*/ 0 h 7789"/>
                <a:gd name="T22" fmla="*/ 0 w 1517"/>
                <a:gd name="T23" fmla="*/ 0 h 7789"/>
                <a:gd name="T24" fmla="*/ 0 w 1517"/>
                <a:gd name="T25" fmla="*/ 0 h 7789"/>
                <a:gd name="T26" fmla="*/ 0 w 1517"/>
                <a:gd name="T27" fmla="*/ 0 h 7789"/>
                <a:gd name="T28" fmla="*/ 0 w 1517"/>
                <a:gd name="T29" fmla="*/ 0 h 7789"/>
                <a:gd name="T30" fmla="*/ 0 w 1517"/>
                <a:gd name="T31" fmla="*/ 0 h 7789"/>
                <a:gd name="T32" fmla="*/ 0 w 1517"/>
                <a:gd name="T33" fmla="*/ 0 h 7789"/>
                <a:gd name="T34" fmla="*/ 0 w 1517"/>
                <a:gd name="T35" fmla="*/ 0 h 7789"/>
                <a:gd name="T36" fmla="*/ 0 w 1517"/>
                <a:gd name="T37" fmla="*/ 0 h 7789"/>
                <a:gd name="T38" fmla="*/ 0 w 1517"/>
                <a:gd name="T39" fmla="*/ 0 h 7789"/>
                <a:gd name="T40" fmla="*/ 0 w 1517"/>
                <a:gd name="T41" fmla="*/ 0 h 7789"/>
                <a:gd name="T42" fmla="*/ 0 w 1517"/>
                <a:gd name="T43" fmla="*/ 0 h 7789"/>
                <a:gd name="T44" fmla="*/ 0 w 1517"/>
                <a:gd name="T45" fmla="*/ 0 h 7789"/>
                <a:gd name="T46" fmla="*/ 0 w 1517"/>
                <a:gd name="T47" fmla="*/ 0 h 7789"/>
                <a:gd name="T48" fmla="*/ 0 w 1517"/>
                <a:gd name="T49" fmla="*/ 0 h 7789"/>
                <a:gd name="T50" fmla="*/ 0 w 1517"/>
                <a:gd name="T51" fmla="*/ 0 h 7789"/>
                <a:gd name="T52" fmla="*/ 0 w 1517"/>
                <a:gd name="T53" fmla="*/ 0 h 7789"/>
                <a:gd name="T54" fmla="*/ 0 w 1517"/>
                <a:gd name="T55" fmla="*/ 0 h 7789"/>
                <a:gd name="T56" fmla="*/ 0 w 1517"/>
                <a:gd name="T57" fmla="*/ 0 h 7789"/>
                <a:gd name="T58" fmla="*/ 0 w 1517"/>
                <a:gd name="T59" fmla="*/ 0 h 7789"/>
                <a:gd name="T60" fmla="*/ 0 w 1517"/>
                <a:gd name="T61" fmla="*/ 0 h 7789"/>
                <a:gd name="T62" fmla="*/ 0 w 1517"/>
                <a:gd name="T63" fmla="*/ 0 h 7789"/>
                <a:gd name="T64" fmla="*/ 0 w 1517"/>
                <a:gd name="T65" fmla="*/ 0 h 7789"/>
                <a:gd name="T66" fmla="*/ 0 w 1517"/>
                <a:gd name="T67" fmla="*/ 0 h 7789"/>
                <a:gd name="T68" fmla="*/ 0 w 1517"/>
                <a:gd name="T69" fmla="*/ 0 h 7789"/>
                <a:gd name="T70" fmla="*/ 0 w 1517"/>
                <a:gd name="T71" fmla="*/ 0 h 7789"/>
                <a:gd name="T72" fmla="*/ 0 w 1517"/>
                <a:gd name="T73" fmla="*/ 0 h 7789"/>
                <a:gd name="T74" fmla="*/ 0 w 1517"/>
                <a:gd name="T75" fmla="*/ 0 h 7789"/>
                <a:gd name="T76" fmla="*/ 0 w 1517"/>
                <a:gd name="T77" fmla="*/ 0 h 7789"/>
                <a:gd name="T78" fmla="*/ 0 w 1517"/>
                <a:gd name="T79" fmla="*/ 0 h 7789"/>
                <a:gd name="T80" fmla="*/ 0 w 1517"/>
                <a:gd name="T81" fmla="*/ 0 h 7789"/>
                <a:gd name="T82" fmla="*/ 0 w 1517"/>
                <a:gd name="T83" fmla="*/ 0 h 7789"/>
                <a:gd name="T84" fmla="*/ 0 w 1517"/>
                <a:gd name="T85" fmla="*/ 0 h 7789"/>
                <a:gd name="T86" fmla="*/ 0 w 1517"/>
                <a:gd name="T87" fmla="*/ 0 h 7789"/>
                <a:gd name="T88" fmla="*/ 0 w 1517"/>
                <a:gd name="T89" fmla="*/ 0 h 7789"/>
                <a:gd name="T90" fmla="*/ 0 w 1517"/>
                <a:gd name="T91" fmla="*/ 0 h 7789"/>
                <a:gd name="T92" fmla="*/ 0 w 1517"/>
                <a:gd name="T93" fmla="*/ 0 h 7789"/>
                <a:gd name="T94" fmla="*/ 0 w 1517"/>
                <a:gd name="T95" fmla="*/ 0 h 7789"/>
                <a:gd name="T96" fmla="*/ 0 w 1517"/>
                <a:gd name="T97" fmla="*/ 0 h 7789"/>
                <a:gd name="T98" fmla="*/ 0 w 1517"/>
                <a:gd name="T99" fmla="*/ 0 h 7789"/>
                <a:gd name="T100" fmla="*/ 0 w 1517"/>
                <a:gd name="T101" fmla="*/ 0 h 7789"/>
                <a:gd name="T102" fmla="*/ 0 w 1517"/>
                <a:gd name="T103" fmla="*/ 0 h 7789"/>
                <a:gd name="T104" fmla="*/ 0 w 1517"/>
                <a:gd name="T105" fmla="*/ 0 h 7789"/>
                <a:gd name="T106" fmla="*/ 0 w 1517"/>
                <a:gd name="T107" fmla="*/ 0 h 7789"/>
                <a:gd name="T108" fmla="*/ 0 w 1517"/>
                <a:gd name="T109" fmla="*/ 0 h 7789"/>
                <a:gd name="T110" fmla="*/ 0 w 1517"/>
                <a:gd name="T111" fmla="*/ 0 h 7789"/>
                <a:gd name="T112" fmla="*/ 0 w 1517"/>
                <a:gd name="T113" fmla="*/ 0 h 7789"/>
                <a:gd name="T114" fmla="*/ 0 w 1517"/>
                <a:gd name="T115" fmla="*/ 0 h 7789"/>
                <a:gd name="T116" fmla="*/ 0 w 1517"/>
                <a:gd name="T117" fmla="*/ 0 h 7789"/>
                <a:gd name="T118" fmla="*/ 0 w 1517"/>
                <a:gd name="T119" fmla="*/ 0 h 7789"/>
                <a:gd name="T120" fmla="*/ 0 w 1517"/>
                <a:gd name="T121" fmla="*/ 0 h 7789"/>
                <a:gd name="T122" fmla="*/ 0 w 1517"/>
                <a:gd name="T123" fmla="*/ 0 h 778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7"/>
                <a:gd name="T187" fmla="*/ 0 h 7789"/>
                <a:gd name="T188" fmla="*/ 1517 w 1517"/>
                <a:gd name="T189" fmla="*/ 7789 h 778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7" h="7789">
                  <a:moveTo>
                    <a:pt x="876" y="0"/>
                  </a:moveTo>
                  <a:lnTo>
                    <a:pt x="868" y="21"/>
                  </a:lnTo>
                  <a:lnTo>
                    <a:pt x="861" y="42"/>
                  </a:lnTo>
                  <a:lnTo>
                    <a:pt x="855" y="62"/>
                  </a:lnTo>
                  <a:lnTo>
                    <a:pt x="850" y="82"/>
                  </a:lnTo>
                  <a:lnTo>
                    <a:pt x="845" y="101"/>
                  </a:lnTo>
                  <a:lnTo>
                    <a:pt x="842" y="121"/>
                  </a:lnTo>
                  <a:lnTo>
                    <a:pt x="840" y="140"/>
                  </a:lnTo>
                  <a:lnTo>
                    <a:pt x="838" y="158"/>
                  </a:lnTo>
                  <a:lnTo>
                    <a:pt x="838" y="176"/>
                  </a:lnTo>
                  <a:lnTo>
                    <a:pt x="838" y="194"/>
                  </a:lnTo>
                  <a:lnTo>
                    <a:pt x="839" y="210"/>
                  </a:lnTo>
                  <a:lnTo>
                    <a:pt x="841" y="226"/>
                  </a:lnTo>
                  <a:lnTo>
                    <a:pt x="844" y="241"/>
                  </a:lnTo>
                  <a:lnTo>
                    <a:pt x="848" y="256"/>
                  </a:lnTo>
                  <a:lnTo>
                    <a:pt x="854" y="270"/>
                  </a:lnTo>
                  <a:lnTo>
                    <a:pt x="860" y="282"/>
                  </a:lnTo>
                  <a:lnTo>
                    <a:pt x="866" y="295"/>
                  </a:lnTo>
                  <a:lnTo>
                    <a:pt x="874" y="305"/>
                  </a:lnTo>
                  <a:lnTo>
                    <a:pt x="882" y="315"/>
                  </a:lnTo>
                  <a:lnTo>
                    <a:pt x="893" y="324"/>
                  </a:lnTo>
                  <a:lnTo>
                    <a:pt x="903" y="333"/>
                  </a:lnTo>
                  <a:lnTo>
                    <a:pt x="914" y="339"/>
                  </a:lnTo>
                  <a:lnTo>
                    <a:pt x="926" y="345"/>
                  </a:lnTo>
                  <a:lnTo>
                    <a:pt x="940" y="349"/>
                  </a:lnTo>
                  <a:lnTo>
                    <a:pt x="953" y="352"/>
                  </a:lnTo>
                  <a:lnTo>
                    <a:pt x="969" y="354"/>
                  </a:lnTo>
                  <a:lnTo>
                    <a:pt x="985" y="355"/>
                  </a:lnTo>
                  <a:lnTo>
                    <a:pt x="1001" y="354"/>
                  </a:lnTo>
                  <a:lnTo>
                    <a:pt x="1020" y="352"/>
                  </a:lnTo>
                  <a:lnTo>
                    <a:pt x="1038" y="349"/>
                  </a:lnTo>
                  <a:lnTo>
                    <a:pt x="1058" y="344"/>
                  </a:lnTo>
                  <a:lnTo>
                    <a:pt x="1078" y="337"/>
                  </a:lnTo>
                  <a:lnTo>
                    <a:pt x="1061" y="355"/>
                  </a:lnTo>
                  <a:lnTo>
                    <a:pt x="1046" y="375"/>
                  </a:lnTo>
                  <a:lnTo>
                    <a:pt x="1032" y="396"/>
                  </a:lnTo>
                  <a:lnTo>
                    <a:pt x="1020" y="417"/>
                  </a:lnTo>
                  <a:lnTo>
                    <a:pt x="1009" y="439"/>
                  </a:lnTo>
                  <a:lnTo>
                    <a:pt x="999" y="462"/>
                  </a:lnTo>
                  <a:lnTo>
                    <a:pt x="991" y="486"/>
                  </a:lnTo>
                  <a:lnTo>
                    <a:pt x="985" y="509"/>
                  </a:lnTo>
                  <a:lnTo>
                    <a:pt x="980" y="534"/>
                  </a:lnTo>
                  <a:lnTo>
                    <a:pt x="976" y="558"/>
                  </a:lnTo>
                  <a:lnTo>
                    <a:pt x="974" y="583"/>
                  </a:lnTo>
                  <a:lnTo>
                    <a:pt x="973" y="609"/>
                  </a:lnTo>
                  <a:lnTo>
                    <a:pt x="973" y="633"/>
                  </a:lnTo>
                  <a:lnTo>
                    <a:pt x="974" y="658"/>
                  </a:lnTo>
                  <a:lnTo>
                    <a:pt x="977" y="683"/>
                  </a:lnTo>
                  <a:lnTo>
                    <a:pt x="980" y="706"/>
                  </a:lnTo>
                  <a:lnTo>
                    <a:pt x="985" y="730"/>
                  </a:lnTo>
                  <a:lnTo>
                    <a:pt x="991" y="754"/>
                  </a:lnTo>
                  <a:lnTo>
                    <a:pt x="997" y="776"/>
                  </a:lnTo>
                  <a:lnTo>
                    <a:pt x="1006" y="798"/>
                  </a:lnTo>
                  <a:lnTo>
                    <a:pt x="1015" y="819"/>
                  </a:lnTo>
                  <a:lnTo>
                    <a:pt x="1024" y="839"/>
                  </a:lnTo>
                  <a:lnTo>
                    <a:pt x="1035" y="858"/>
                  </a:lnTo>
                  <a:lnTo>
                    <a:pt x="1047" y="876"/>
                  </a:lnTo>
                  <a:lnTo>
                    <a:pt x="1060" y="893"/>
                  </a:lnTo>
                  <a:lnTo>
                    <a:pt x="1073" y="908"/>
                  </a:lnTo>
                  <a:lnTo>
                    <a:pt x="1087" y="922"/>
                  </a:lnTo>
                  <a:lnTo>
                    <a:pt x="1102" y="934"/>
                  </a:lnTo>
                  <a:lnTo>
                    <a:pt x="1117" y="946"/>
                  </a:lnTo>
                  <a:lnTo>
                    <a:pt x="1134" y="954"/>
                  </a:lnTo>
                  <a:lnTo>
                    <a:pt x="1151" y="961"/>
                  </a:lnTo>
                  <a:lnTo>
                    <a:pt x="1169" y="966"/>
                  </a:lnTo>
                  <a:lnTo>
                    <a:pt x="1151" y="995"/>
                  </a:lnTo>
                  <a:lnTo>
                    <a:pt x="1135" y="1024"/>
                  </a:lnTo>
                  <a:lnTo>
                    <a:pt x="1121" y="1053"/>
                  </a:lnTo>
                  <a:lnTo>
                    <a:pt x="1106" y="1083"/>
                  </a:lnTo>
                  <a:lnTo>
                    <a:pt x="1094" y="1113"/>
                  </a:lnTo>
                  <a:lnTo>
                    <a:pt x="1083" y="1143"/>
                  </a:lnTo>
                  <a:lnTo>
                    <a:pt x="1073" y="1173"/>
                  </a:lnTo>
                  <a:lnTo>
                    <a:pt x="1064" y="1203"/>
                  </a:lnTo>
                  <a:lnTo>
                    <a:pt x="1057" y="1233"/>
                  </a:lnTo>
                  <a:lnTo>
                    <a:pt x="1051" y="1263"/>
                  </a:lnTo>
                  <a:lnTo>
                    <a:pt x="1047" y="1294"/>
                  </a:lnTo>
                  <a:lnTo>
                    <a:pt x="1044" y="1323"/>
                  </a:lnTo>
                  <a:lnTo>
                    <a:pt x="1041" y="1353"/>
                  </a:lnTo>
                  <a:lnTo>
                    <a:pt x="1040" y="1383"/>
                  </a:lnTo>
                  <a:lnTo>
                    <a:pt x="1041" y="1412"/>
                  </a:lnTo>
                  <a:lnTo>
                    <a:pt x="1044" y="1442"/>
                  </a:lnTo>
                  <a:lnTo>
                    <a:pt x="1047" y="1470"/>
                  </a:lnTo>
                  <a:lnTo>
                    <a:pt x="1052" y="1499"/>
                  </a:lnTo>
                  <a:lnTo>
                    <a:pt x="1059" y="1527"/>
                  </a:lnTo>
                  <a:lnTo>
                    <a:pt x="1066" y="1555"/>
                  </a:lnTo>
                  <a:lnTo>
                    <a:pt x="1076" y="1581"/>
                  </a:lnTo>
                  <a:lnTo>
                    <a:pt x="1087" y="1608"/>
                  </a:lnTo>
                  <a:lnTo>
                    <a:pt x="1099" y="1634"/>
                  </a:lnTo>
                  <a:lnTo>
                    <a:pt x="1113" y="1658"/>
                  </a:lnTo>
                  <a:lnTo>
                    <a:pt x="1129" y="1683"/>
                  </a:lnTo>
                  <a:lnTo>
                    <a:pt x="1145" y="1708"/>
                  </a:lnTo>
                  <a:lnTo>
                    <a:pt x="1164" y="1730"/>
                  </a:lnTo>
                  <a:lnTo>
                    <a:pt x="1184" y="1753"/>
                  </a:lnTo>
                  <a:lnTo>
                    <a:pt x="1206" y="1773"/>
                  </a:lnTo>
                  <a:lnTo>
                    <a:pt x="1229" y="1794"/>
                  </a:lnTo>
                  <a:lnTo>
                    <a:pt x="1254" y="1813"/>
                  </a:lnTo>
                  <a:lnTo>
                    <a:pt x="1281" y="1832"/>
                  </a:lnTo>
                  <a:lnTo>
                    <a:pt x="1266" y="1850"/>
                  </a:lnTo>
                  <a:lnTo>
                    <a:pt x="1254" y="1872"/>
                  </a:lnTo>
                  <a:lnTo>
                    <a:pt x="1242" y="1895"/>
                  </a:lnTo>
                  <a:lnTo>
                    <a:pt x="1230" y="1921"/>
                  </a:lnTo>
                  <a:lnTo>
                    <a:pt x="1221" y="1950"/>
                  </a:lnTo>
                  <a:lnTo>
                    <a:pt x="1212" y="1981"/>
                  </a:lnTo>
                  <a:lnTo>
                    <a:pt x="1205" y="2013"/>
                  </a:lnTo>
                  <a:lnTo>
                    <a:pt x="1199" y="2046"/>
                  </a:lnTo>
                  <a:lnTo>
                    <a:pt x="1193" y="2082"/>
                  </a:lnTo>
                  <a:lnTo>
                    <a:pt x="1189" y="2118"/>
                  </a:lnTo>
                  <a:lnTo>
                    <a:pt x="1186" y="2156"/>
                  </a:lnTo>
                  <a:lnTo>
                    <a:pt x="1184" y="2194"/>
                  </a:lnTo>
                  <a:lnTo>
                    <a:pt x="1183" y="2233"/>
                  </a:lnTo>
                  <a:lnTo>
                    <a:pt x="1183" y="2272"/>
                  </a:lnTo>
                  <a:lnTo>
                    <a:pt x="1184" y="2312"/>
                  </a:lnTo>
                  <a:lnTo>
                    <a:pt x="1186" y="2351"/>
                  </a:lnTo>
                  <a:lnTo>
                    <a:pt x="1190" y="2391"/>
                  </a:lnTo>
                  <a:lnTo>
                    <a:pt x="1194" y="2430"/>
                  </a:lnTo>
                  <a:lnTo>
                    <a:pt x="1201" y="2468"/>
                  </a:lnTo>
                  <a:lnTo>
                    <a:pt x="1207" y="2506"/>
                  </a:lnTo>
                  <a:lnTo>
                    <a:pt x="1215" y="2542"/>
                  </a:lnTo>
                  <a:lnTo>
                    <a:pt x="1223" y="2578"/>
                  </a:lnTo>
                  <a:lnTo>
                    <a:pt x="1233" y="2612"/>
                  </a:lnTo>
                  <a:lnTo>
                    <a:pt x="1245" y="2644"/>
                  </a:lnTo>
                  <a:lnTo>
                    <a:pt x="1256" y="2675"/>
                  </a:lnTo>
                  <a:lnTo>
                    <a:pt x="1269" y="2704"/>
                  </a:lnTo>
                  <a:lnTo>
                    <a:pt x="1284" y="2729"/>
                  </a:lnTo>
                  <a:lnTo>
                    <a:pt x="1299" y="2754"/>
                  </a:lnTo>
                  <a:lnTo>
                    <a:pt x="1316" y="2774"/>
                  </a:lnTo>
                  <a:lnTo>
                    <a:pt x="1333" y="2793"/>
                  </a:lnTo>
                  <a:lnTo>
                    <a:pt x="1351" y="2808"/>
                  </a:lnTo>
                  <a:lnTo>
                    <a:pt x="1371" y="2821"/>
                  </a:lnTo>
                  <a:lnTo>
                    <a:pt x="1358" y="2837"/>
                  </a:lnTo>
                  <a:lnTo>
                    <a:pt x="1345" y="2855"/>
                  </a:lnTo>
                  <a:lnTo>
                    <a:pt x="1334" y="2875"/>
                  </a:lnTo>
                  <a:lnTo>
                    <a:pt x="1324" y="2897"/>
                  </a:lnTo>
                  <a:lnTo>
                    <a:pt x="1315" y="2920"/>
                  </a:lnTo>
                  <a:lnTo>
                    <a:pt x="1307" y="2945"/>
                  </a:lnTo>
                  <a:lnTo>
                    <a:pt x="1299" y="2972"/>
                  </a:lnTo>
                  <a:lnTo>
                    <a:pt x="1293" y="2999"/>
                  </a:lnTo>
                  <a:lnTo>
                    <a:pt x="1288" y="3028"/>
                  </a:lnTo>
                  <a:lnTo>
                    <a:pt x="1284" y="3057"/>
                  </a:lnTo>
                  <a:lnTo>
                    <a:pt x="1280" y="3087"/>
                  </a:lnTo>
                  <a:lnTo>
                    <a:pt x="1278" y="3117"/>
                  </a:lnTo>
                  <a:lnTo>
                    <a:pt x="1276" y="3149"/>
                  </a:lnTo>
                  <a:lnTo>
                    <a:pt x="1274" y="3180"/>
                  </a:lnTo>
                  <a:lnTo>
                    <a:pt x="1274" y="3211"/>
                  </a:lnTo>
                  <a:lnTo>
                    <a:pt x="1276" y="3243"/>
                  </a:lnTo>
                  <a:lnTo>
                    <a:pt x="1277" y="3274"/>
                  </a:lnTo>
                  <a:lnTo>
                    <a:pt x="1279" y="3304"/>
                  </a:lnTo>
                  <a:lnTo>
                    <a:pt x="1282" y="3334"/>
                  </a:lnTo>
                  <a:lnTo>
                    <a:pt x="1286" y="3363"/>
                  </a:lnTo>
                  <a:lnTo>
                    <a:pt x="1290" y="3392"/>
                  </a:lnTo>
                  <a:lnTo>
                    <a:pt x="1295" y="3418"/>
                  </a:lnTo>
                  <a:lnTo>
                    <a:pt x="1301" y="3444"/>
                  </a:lnTo>
                  <a:lnTo>
                    <a:pt x="1307" y="3469"/>
                  </a:lnTo>
                  <a:lnTo>
                    <a:pt x="1315" y="3492"/>
                  </a:lnTo>
                  <a:lnTo>
                    <a:pt x="1323" y="3514"/>
                  </a:lnTo>
                  <a:lnTo>
                    <a:pt x="1331" y="3533"/>
                  </a:lnTo>
                  <a:lnTo>
                    <a:pt x="1340" y="3550"/>
                  </a:lnTo>
                  <a:lnTo>
                    <a:pt x="1349" y="3565"/>
                  </a:lnTo>
                  <a:lnTo>
                    <a:pt x="1360" y="3579"/>
                  </a:lnTo>
                  <a:lnTo>
                    <a:pt x="1371" y="3589"/>
                  </a:lnTo>
                  <a:lnTo>
                    <a:pt x="1382" y="3596"/>
                  </a:lnTo>
                  <a:lnTo>
                    <a:pt x="1374" y="3611"/>
                  </a:lnTo>
                  <a:lnTo>
                    <a:pt x="1367" y="3628"/>
                  </a:lnTo>
                  <a:lnTo>
                    <a:pt x="1359" y="3646"/>
                  </a:lnTo>
                  <a:lnTo>
                    <a:pt x="1350" y="3667"/>
                  </a:lnTo>
                  <a:lnTo>
                    <a:pt x="1341" y="3689"/>
                  </a:lnTo>
                  <a:lnTo>
                    <a:pt x="1333" y="3713"/>
                  </a:lnTo>
                  <a:lnTo>
                    <a:pt x="1325" y="3739"/>
                  </a:lnTo>
                  <a:lnTo>
                    <a:pt x="1317" y="3765"/>
                  </a:lnTo>
                  <a:lnTo>
                    <a:pt x="1308" y="3793"/>
                  </a:lnTo>
                  <a:lnTo>
                    <a:pt x="1301" y="3823"/>
                  </a:lnTo>
                  <a:lnTo>
                    <a:pt x="1293" y="3854"/>
                  </a:lnTo>
                  <a:lnTo>
                    <a:pt x="1287" y="3885"/>
                  </a:lnTo>
                  <a:lnTo>
                    <a:pt x="1280" y="3917"/>
                  </a:lnTo>
                  <a:lnTo>
                    <a:pt x="1273" y="3950"/>
                  </a:lnTo>
                  <a:lnTo>
                    <a:pt x="1268" y="3985"/>
                  </a:lnTo>
                  <a:lnTo>
                    <a:pt x="1264" y="4019"/>
                  </a:lnTo>
                  <a:lnTo>
                    <a:pt x="1260" y="4055"/>
                  </a:lnTo>
                  <a:lnTo>
                    <a:pt x="1257" y="4091"/>
                  </a:lnTo>
                  <a:lnTo>
                    <a:pt x="1255" y="4127"/>
                  </a:lnTo>
                  <a:lnTo>
                    <a:pt x="1254" y="4163"/>
                  </a:lnTo>
                  <a:lnTo>
                    <a:pt x="1254" y="4200"/>
                  </a:lnTo>
                  <a:lnTo>
                    <a:pt x="1256" y="4236"/>
                  </a:lnTo>
                  <a:lnTo>
                    <a:pt x="1258" y="4273"/>
                  </a:lnTo>
                  <a:lnTo>
                    <a:pt x="1262" y="4310"/>
                  </a:lnTo>
                  <a:lnTo>
                    <a:pt x="1267" y="4346"/>
                  </a:lnTo>
                  <a:lnTo>
                    <a:pt x="1273" y="4382"/>
                  </a:lnTo>
                  <a:lnTo>
                    <a:pt x="1282" y="4417"/>
                  </a:lnTo>
                  <a:lnTo>
                    <a:pt x="1292" y="4452"/>
                  </a:lnTo>
                  <a:lnTo>
                    <a:pt x="1303" y="4486"/>
                  </a:lnTo>
                  <a:lnTo>
                    <a:pt x="1317" y="4520"/>
                  </a:lnTo>
                  <a:lnTo>
                    <a:pt x="1331" y="4553"/>
                  </a:lnTo>
                  <a:lnTo>
                    <a:pt x="1348" y="4586"/>
                  </a:lnTo>
                  <a:lnTo>
                    <a:pt x="1340" y="4597"/>
                  </a:lnTo>
                  <a:lnTo>
                    <a:pt x="1332" y="4611"/>
                  </a:lnTo>
                  <a:lnTo>
                    <a:pt x="1325" y="4626"/>
                  </a:lnTo>
                  <a:lnTo>
                    <a:pt x="1318" y="4643"/>
                  </a:lnTo>
                  <a:lnTo>
                    <a:pt x="1310" y="4663"/>
                  </a:lnTo>
                  <a:lnTo>
                    <a:pt x="1304" y="4683"/>
                  </a:lnTo>
                  <a:lnTo>
                    <a:pt x="1299" y="4705"/>
                  </a:lnTo>
                  <a:lnTo>
                    <a:pt x="1294" y="4728"/>
                  </a:lnTo>
                  <a:lnTo>
                    <a:pt x="1290" y="4752"/>
                  </a:lnTo>
                  <a:lnTo>
                    <a:pt x="1287" y="4777"/>
                  </a:lnTo>
                  <a:lnTo>
                    <a:pt x="1284" y="4804"/>
                  </a:lnTo>
                  <a:lnTo>
                    <a:pt x="1282" y="4830"/>
                  </a:lnTo>
                  <a:lnTo>
                    <a:pt x="1282" y="4857"/>
                  </a:lnTo>
                  <a:lnTo>
                    <a:pt x="1282" y="4885"/>
                  </a:lnTo>
                  <a:lnTo>
                    <a:pt x="1283" y="4912"/>
                  </a:lnTo>
                  <a:lnTo>
                    <a:pt x="1285" y="4941"/>
                  </a:lnTo>
                  <a:lnTo>
                    <a:pt x="1289" y="4969"/>
                  </a:lnTo>
                  <a:lnTo>
                    <a:pt x="1293" y="4998"/>
                  </a:lnTo>
                  <a:lnTo>
                    <a:pt x="1299" y="5025"/>
                  </a:lnTo>
                  <a:lnTo>
                    <a:pt x="1306" y="5052"/>
                  </a:lnTo>
                  <a:lnTo>
                    <a:pt x="1315" y="5080"/>
                  </a:lnTo>
                  <a:lnTo>
                    <a:pt x="1325" y="5106"/>
                  </a:lnTo>
                  <a:lnTo>
                    <a:pt x="1337" y="5131"/>
                  </a:lnTo>
                  <a:lnTo>
                    <a:pt x="1349" y="5156"/>
                  </a:lnTo>
                  <a:lnTo>
                    <a:pt x="1365" y="5179"/>
                  </a:lnTo>
                  <a:lnTo>
                    <a:pt x="1381" y="5202"/>
                  </a:lnTo>
                  <a:lnTo>
                    <a:pt x="1399" y="5224"/>
                  </a:lnTo>
                  <a:lnTo>
                    <a:pt x="1418" y="5243"/>
                  </a:lnTo>
                  <a:lnTo>
                    <a:pt x="1441" y="5262"/>
                  </a:lnTo>
                  <a:lnTo>
                    <a:pt x="1463" y="5278"/>
                  </a:lnTo>
                  <a:lnTo>
                    <a:pt x="1489" y="5292"/>
                  </a:lnTo>
                  <a:lnTo>
                    <a:pt x="1517" y="5305"/>
                  </a:lnTo>
                  <a:lnTo>
                    <a:pt x="1477" y="5365"/>
                  </a:lnTo>
                  <a:lnTo>
                    <a:pt x="1439" y="5427"/>
                  </a:lnTo>
                  <a:lnTo>
                    <a:pt x="1402" y="5488"/>
                  </a:lnTo>
                  <a:lnTo>
                    <a:pt x="1366" y="5549"/>
                  </a:lnTo>
                  <a:lnTo>
                    <a:pt x="1348" y="5580"/>
                  </a:lnTo>
                  <a:lnTo>
                    <a:pt x="1332" y="5611"/>
                  </a:lnTo>
                  <a:lnTo>
                    <a:pt x="1317" y="5643"/>
                  </a:lnTo>
                  <a:lnTo>
                    <a:pt x="1301" y="5674"/>
                  </a:lnTo>
                  <a:lnTo>
                    <a:pt x="1286" y="5707"/>
                  </a:lnTo>
                  <a:lnTo>
                    <a:pt x="1271" y="5739"/>
                  </a:lnTo>
                  <a:lnTo>
                    <a:pt x="1258" y="5773"/>
                  </a:lnTo>
                  <a:lnTo>
                    <a:pt x="1246" y="5807"/>
                  </a:lnTo>
                  <a:lnTo>
                    <a:pt x="1233" y="5841"/>
                  </a:lnTo>
                  <a:lnTo>
                    <a:pt x="1222" y="5876"/>
                  </a:lnTo>
                  <a:lnTo>
                    <a:pt x="1212" y="5911"/>
                  </a:lnTo>
                  <a:lnTo>
                    <a:pt x="1203" y="5948"/>
                  </a:lnTo>
                  <a:lnTo>
                    <a:pt x="1194" y="5985"/>
                  </a:lnTo>
                  <a:lnTo>
                    <a:pt x="1186" y="6021"/>
                  </a:lnTo>
                  <a:lnTo>
                    <a:pt x="1180" y="6061"/>
                  </a:lnTo>
                  <a:lnTo>
                    <a:pt x="1174" y="6100"/>
                  </a:lnTo>
                  <a:lnTo>
                    <a:pt x="1169" y="6141"/>
                  </a:lnTo>
                  <a:lnTo>
                    <a:pt x="1166" y="6182"/>
                  </a:lnTo>
                  <a:lnTo>
                    <a:pt x="1163" y="6224"/>
                  </a:lnTo>
                  <a:lnTo>
                    <a:pt x="1162" y="6267"/>
                  </a:lnTo>
                  <a:lnTo>
                    <a:pt x="1162" y="6311"/>
                  </a:lnTo>
                  <a:lnTo>
                    <a:pt x="1163" y="6357"/>
                  </a:lnTo>
                  <a:lnTo>
                    <a:pt x="1165" y="6404"/>
                  </a:lnTo>
                  <a:lnTo>
                    <a:pt x="1169" y="6452"/>
                  </a:lnTo>
                  <a:lnTo>
                    <a:pt x="1142" y="6469"/>
                  </a:lnTo>
                  <a:lnTo>
                    <a:pt x="1114" y="6489"/>
                  </a:lnTo>
                  <a:lnTo>
                    <a:pt x="1086" y="6510"/>
                  </a:lnTo>
                  <a:lnTo>
                    <a:pt x="1057" y="6533"/>
                  </a:lnTo>
                  <a:lnTo>
                    <a:pt x="1027" y="6559"/>
                  </a:lnTo>
                  <a:lnTo>
                    <a:pt x="996" y="6584"/>
                  </a:lnTo>
                  <a:lnTo>
                    <a:pt x="966" y="6613"/>
                  </a:lnTo>
                  <a:lnTo>
                    <a:pt x="935" y="6643"/>
                  </a:lnTo>
                  <a:lnTo>
                    <a:pt x="903" y="6675"/>
                  </a:lnTo>
                  <a:lnTo>
                    <a:pt x="871" y="6707"/>
                  </a:lnTo>
                  <a:lnTo>
                    <a:pt x="839" y="6742"/>
                  </a:lnTo>
                  <a:lnTo>
                    <a:pt x="807" y="6778"/>
                  </a:lnTo>
                  <a:lnTo>
                    <a:pt x="776" y="6816"/>
                  </a:lnTo>
                  <a:lnTo>
                    <a:pt x="744" y="6855"/>
                  </a:lnTo>
                  <a:lnTo>
                    <a:pt x="711" y="6896"/>
                  </a:lnTo>
                  <a:lnTo>
                    <a:pt x="680" y="6939"/>
                  </a:lnTo>
                  <a:lnTo>
                    <a:pt x="648" y="6983"/>
                  </a:lnTo>
                  <a:lnTo>
                    <a:pt x="617" y="7028"/>
                  </a:lnTo>
                  <a:lnTo>
                    <a:pt x="587" y="7074"/>
                  </a:lnTo>
                  <a:lnTo>
                    <a:pt x="556" y="7121"/>
                  </a:lnTo>
                  <a:lnTo>
                    <a:pt x="526" y="7171"/>
                  </a:lnTo>
                  <a:lnTo>
                    <a:pt x="497" y="7221"/>
                  </a:lnTo>
                  <a:lnTo>
                    <a:pt x="469" y="7272"/>
                  </a:lnTo>
                  <a:lnTo>
                    <a:pt x="442" y="7326"/>
                  </a:lnTo>
                  <a:lnTo>
                    <a:pt x="415" y="7379"/>
                  </a:lnTo>
                  <a:lnTo>
                    <a:pt x="390" y="7434"/>
                  </a:lnTo>
                  <a:lnTo>
                    <a:pt x="364" y="7491"/>
                  </a:lnTo>
                  <a:lnTo>
                    <a:pt x="340" y="7548"/>
                  </a:lnTo>
                  <a:lnTo>
                    <a:pt x="318" y="7607"/>
                  </a:lnTo>
                  <a:lnTo>
                    <a:pt x="297" y="7667"/>
                  </a:lnTo>
                  <a:lnTo>
                    <a:pt x="277" y="7727"/>
                  </a:lnTo>
                  <a:lnTo>
                    <a:pt x="258" y="7789"/>
                  </a:lnTo>
                  <a:lnTo>
                    <a:pt x="0" y="7519"/>
                  </a:lnTo>
                  <a:lnTo>
                    <a:pt x="41" y="7470"/>
                  </a:lnTo>
                  <a:lnTo>
                    <a:pt x="85" y="7417"/>
                  </a:lnTo>
                  <a:lnTo>
                    <a:pt x="107" y="7388"/>
                  </a:lnTo>
                  <a:lnTo>
                    <a:pt x="130" y="7360"/>
                  </a:lnTo>
                  <a:lnTo>
                    <a:pt x="151" y="7330"/>
                  </a:lnTo>
                  <a:lnTo>
                    <a:pt x="173" y="7299"/>
                  </a:lnTo>
                  <a:lnTo>
                    <a:pt x="193" y="7267"/>
                  </a:lnTo>
                  <a:lnTo>
                    <a:pt x="211" y="7235"/>
                  </a:lnTo>
                  <a:lnTo>
                    <a:pt x="219" y="7219"/>
                  </a:lnTo>
                  <a:lnTo>
                    <a:pt x="227" y="7202"/>
                  </a:lnTo>
                  <a:lnTo>
                    <a:pt x="235" y="7186"/>
                  </a:lnTo>
                  <a:lnTo>
                    <a:pt x="242" y="7170"/>
                  </a:lnTo>
                  <a:lnTo>
                    <a:pt x="248" y="7153"/>
                  </a:lnTo>
                  <a:lnTo>
                    <a:pt x="253" y="7137"/>
                  </a:lnTo>
                  <a:lnTo>
                    <a:pt x="258" y="7120"/>
                  </a:lnTo>
                  <a:lnTo>
                    <a:pt x="262" y="7103"/>
                  </a:lnTo>
                  <a:lnTo>
                    <a:pt x="265" y="7086"/>
                  </a:lnTo>
                  <a:lnTo>
                    <a:pt x="267" y="7069"/>
                  </a:lnTo>
                  <a:lnTo>
                    <a:pt x="269" y="7052"/>
                  </a:lnTo>
                  <a:lnTo>
                    <a:pt x="269" y="7036"/>
                  </a:lnTo>
                  <a:lnTo>
                    <a:pt x="294" y="7019"/>
                  </a:lnTo>
                  <a:lnTo>
                    <a:pt x="321" y="6997"/>
                  </a:lnTo>
                  <a:lnTo>
                    <a:pt x="348" y="6973"/>
                  </a:lnTo>
                  <a:lnTo>
                    <a:pt x="375" y="6947"/>
                  </a:lnTo>
                  <a:lnTo>
                    <a:pt x="404" y="6917"/>
                  </a:lnTo>
                  <a:lnTo>
                    <a:pt x="434" y="6885"/>
                  </a:lnTo>
                  <a:lnTo>
                    <a:pt x="464" y="6850"/>
                  </a:lnTo>
                  <a:lnTo>
                    <a:pt x="494" y="6813"/>
                  </a:lnTo>
                  <a:lnTo>
                    <a:pt x="525" y="6774"/>
                  </a:lnTo>
                  <a:lnTo>
                    <a:pt x="556" y="6734"/>
                  </a:lnTo>
                  <a:lnTo>
                    <a:pt x="587" y="6692"/>
                  </a:lnTo>
                  <a:lnTo>
                    <a:pt x="617" y="6648"/>
                  </a:lnTo>
                  <a:lnTo>
                    <a:pt x="648" y="6603"/>
                  </a:lnTo>
                  <a:lnTo>
                    <a:pt x="678" y="6558"/>
                  </a:lnTo>
                  <a:lnTo>
                    <a:pt x="708" y="6510"/>
                  </a:lnTo>
                  <a:lnTo>
                    <a:pt x="738" y="6462"/>
                  </a:lnTo>
                  <a:lnTo>
                    <a:pt x="765" y="6415"/>
                  </a:lnTo>
                  <a:lnTo>
                    <a:pt x="793" y="6366"/>
                  </a:lnTo>
                  <a:lnTo>
                    <a:pt x="820" y="6317"/>
                  </a:lnTo>
                  <a:lnTo>
                    <a:pt x="844" y="6269"/>
                  </a:lnTo>
                  <a:lnTo>
                    <a:pt x="869" y="6220"/>
                  </a:lnTo>
                  <a:lnTo>
                    <a:pt x="892" y="6172"/>
                  </a:lnTo>
                  <a:lnTo>
                    <a:pt x="912" y="6124"/>
                  </a:lnTo>
                  <a:lnTo>
                    <a:pt x="932" y="6078"/>
                  </a:lnTo>
                  <a:lnTo>
                    <a:pt x="949" y="6033"/>
                  </a:lnTo>
                  <a:lnTo>
                    <a:pt x="964" y="5988"/>
                  </a:lnTo>
                  <a:lnTo>
                    <a:pt x="979" y="5944"/>
                  </a:lnTo>
                  <a:lnTo>
                    <a:pt x="990" y="5902"/>
                  </a:lnTo>
                  <a:lnTo>
                    <a:pt x="999" y="5862"/>
                  </a:lnTo>
                  <a:lnTo>
                    <a:pt x="1006" y="5824"/>
                  </a:lnTo>
                  <a:lnTo>
                    <a:pt x="1010" y="5788"/>
                  </a:lnTo>
                  <a:lnTo>
                    <a:pt x="1012" y="5755"/>
                  </a:lnTo>
                  <a:lnTo>
                    <a:pt x="1011" y="5744"/>
                  </a:lnTo>
                  <a:lnTo>
                    <a:pt x="1009" y="5733"/>
                  </a:lnTo>
                  <a:lnTo>
                    <a:pt x="1007" y="5723"/>
                  </a:lnTo>
                  <a:lnTo>
                    <a:pt x="1003" y="5711"/>
                  </a:lnTo>
                  <a:lnTo>
                    <a:pt x="999" y="5701"/>
                  </a:lnTo>
                  <a:lnTo>
                    <a:pt x="994" y="5691"/>
                  </a:lnTo>
                  <a:lnTo>
                    <a:pt x="988" y="5681"/>
                  </a:lnTo>
                  <a:lnTo>
                    <a:pt x="982" y="5671"/>
                  </a:lnTo>
                  <a:lnTo>
                    <a:pt x="975" y="5663"/>
                  </a:lnTo>
                  <a:lnTo>
                    <a:pt x="967" y="5655"/>
                  </a:lnTo>
                  <a:lnTo>
                    <a:pt x="958" y="5648"/>
                  </a:lnTo>
                  <a:lnTo>
                    <a:pt x="949" y="5643"/>
                  </a:lnTo>
                  <a:lnTo>
                    <a:pt x="940" y="5637"/>
                  </a:lnTo>
                  <a:lnTo>
                    <a:pt x="931" y="5633"/>
                  </a:lnTo>
                  <a:lnTo>
                    <a:pt x="920" y="5631"/>
                  </a:lnTo>
                  <a:lnTo>
                    <a:pt x="910" y="5631"/>
                  </a:lnTo>
                  <a:lnTo>
                    <a:pt x="948" y="5603"/>
                  </a:lnTo>
                  <a:lnTo>
                    <a:pt x="983" y="5571"/>
                  </a:lnTo>
                  <a:lnTo>
                    <a:pt x="1015" y="5537"/>
                  </a:lnTo>
                  <a:lnTo>
                    <a:pt x="1045" y="5501"/>
                  </a:lnTo>
                  <a:lnTo>
                    <a:pt x="1070" y="5462"/>
                  </a:lnTo>
                  <a:lnTo>
                    <a:pt x="1094" y="5422"/>
                  </a:lnTo>
                  <a:lnTo>
                    <a:pt x="1114" y="5380"/>
                  </a:lnTo>
                  <a:lnTo>
                    <a:pt x="1132" y="5336"/>
                  </a:lnTo>
                  <a:lnTo>
                    <a:pt x="1148" y="5289"/>
                  </a:lnTo>
                  <a:lnTo>
                    <a:pt x="1162" y="5242"/>
                  </a:lnTo>
                  <a:lnTo>
                    <a:pt x="1173" y="5193"/>
                  </a:lnTo>
                  <a:lnTo>
                    <a:pt x="1183" y="5144"/>
                  </a:lnTo>
                  <a:lnTo>
                    <a:pt x="1190" y="5092"/>
                  </a:lnTo>
                  <a:lnTo>
                    <a:pt x="1196" y="5040"/>
                  </a:lnTo>
                  <a:lnTo>
                    <a:pt x="1202" y="4987"/>
                  </a:lnTo>
                  <a:lnTo>
                    <a:pt x="1205" y="4934"/>
                  </a:lnTo>
                  <a:lnTo>
                    <a:pt x="1207" y="4880"/>
                  </a:lnTo>
                  <a:lnTo>
                    <a:pt x="1208" y="4825"/>
                  </a:lnTo>
                  <a:lnTo>
                    <a:pt x="1208" y="4771"/>
                  </a:lnTo>
                  <a:lnTo>
                    <a:pt x="1207" y="4716"/>
                  </a:lnTo>
                  <a:lnTo>
                    <a:pt x="1203" y="4607"/>
                  </a:lnTo>
                  <a:lnTo>
                    <a:pt x="1198" y="4499"/>
                  </a:lnTo>
                  <a:lnTo>
                    <a:pt x="1191" y="4394"/>
                  </a:lnTo>
                  <a:lnTo>
                    <a:pt x="1185" y="4291"/>
                  </a:lnTo>
                  <a:lnTo>
                    <a:pt x="1183" y="4242"/>
                  </a:lnTo>
                  <a:lnTo>
                    <a:pt x="1181" y="4194"/>
                  </a:lnTo>
                  <a:lnTo>
                    <a:pt x="1180" y="4147"/>
                  </a:lnTo>
                  <a:lnTo>
                    <a:pt x="1180" y="4102"/>
                  </a:lnTo>
                  <a:lnTo>
                    <a:pt x="1169" y="4101"/>
                  </a:lnTo>
                  <a:lnTo>
                    <a:pt x="1158" y="4100"/>
                  </a:lnTo>
                  <a:lnTo>
                    <a:pt x="1148" y="4097"/>
                  </a:lnTo>
                  <a:lnTo>
                    <a:pt x="1138" y="4093"/>
                  </a:lnTo>
                  <a:lnTo>
                    <a:pt x="1116" y="4085"/>
                  </a:lnTo>
                  <a:lnTo>
                    <a:pt x="1096" y="4075"/>
                  </a:lnTo>
                  <a:lnTo>
                    <a:pt x="1074" y="4064"/>
                  </a:lnTo>
                  <a:lnTo>
                    <a:pt x="1053" y="4055"/>
                  </a:lnTo>
                  <a:lnTo>
                    <a:pt x="1042" y="4051"/>
                  </a:lnTo>
                  <a:lnTo>
                    <a:pt x="1032" y="4049"/>
                  </a:lnTo>
                  <a:lnTo>
                    <a:pt x="1022" y="4047"/>
                  </a:lnTo>
                  <a:lnTo>
                    <a:pt x="1012" y="4046"/>
                  </a:lnTo>
                  <a:lnTo>
                    <a:pt x="1012" y="3962"/>
                  </a:lnTo>
                  <a:lnTo>
                    <a:pt x="1011" y="3882"/>
                  </a:lnTo>
                  <a:lnTo>
                    <a:pt x="1009" y="3844"/>
                  </a:lnTo>
                  <a:lnTo>
                    <a:pt x="1007" y="3809"/>
                  </a:lnTo>
                  <a:lnTo>
                    <a:pt x="1002" y="3773"/>
                  </a:lnTo>
                  <a:lnTo>
                    <a:pt x="997" y="3739"/>
                  </a:lnTo>
                  <a:lnTo>
                    <a:pt x="993" y="3721"/>
                  </a:lnTo>
                  <a:lnTo>
                    <a:pt x="990" y="3705"/>
                  </a:lnTo>
                  <a:lnTo>
                    <a:pt x="985" y="3687"/>
                  </a:lnTo>
                  <a:lnTo>
                    <a:pt x="981" y="3671"/>
                  </a:lnTo>
                  <a:lnTo>
                    <a:pt x="975" y="3655"/>
                  </a:lnTo>
                  <a:lnTo>
                    <a:pt x="969" y="3638"/>
                  </a:lnTo>
                  <a:lnTo>
                    <a:pt x="961" y="3622"/>
                  </a:lnTo>
                  <a:lnTo>
                    <a:pt x="954" y="3605"/>
                  </a:lnTo>
                  <a:lnTo>
                    <a:pt x="946" y="3589"/>
                  </a:lnTo>
                  <a:lnTo>
                    <a:pt x="937" y="3572"/>
                  </a:lnTo>
                  <a:lnTo>
                    <a:pt x="928" y="3556"/>
                  </a:lnTo>
                  <a:lnTo>
                    <a:pt x="916" y="3540"/>
                  </a:lnTo>
                  <a:lnTo>
                    <a:pt x="905" y="3523"/>
                  </a:lnTo>
                  <a:lnTo>
                    <a:pt x="893" y="3507"/>
                  </a:lnTo>
                  <a:lnTo>
                    <a:pt x="879" y="3489"/>
                  </a:lnTo>
                  <a:lnTo>
                    <a:pt x="865" y="3473"/>
                  </a:lnTo>
                  <a:lnTo>
                    <a:pt x="865" y="3457"/>
                  </a:lnTo>
                  <a:lnTo>
                    <a:pt x="864" y="3441"/>
                  </a:lnTo>
                  <a:lnTo>
                    <a:pt x="863" y="3426"/>
                  </a:lnTo>
                  <a:lnTo>
                    <a:pt x="861" y="3409"/>
                  </a:lnTo>
                  <a:lnTo>
                    <a:pt x="856" y="3377"/>
                  </a:lnTo>
                  <a:lnTo>
                    <a:pt x="850" y="3344"/>
                  </a:lnTo>
                  <a:lnTo>
                    <a:pt x="841" y="3312"/>
                  </a:lnTo>
                  <a:lnTo>
                    <a:pt x="833" y="3279"/>
                  </a:lnTo>
                  <a:lnTo>
                    <a:pt x="824" y="3246"/>
                  </a:lnTo>
                  <a:lnTo>
                    <a:pt x="815" y="3213"/>
                  </a:lnTo>
                  <a:lnTo>
                    <a:pt x="805" y="3180"/>
                  </a:lnTo>
                  <a:lnTo>
                    <a:pt x="796" y="3146"/>
                  </a:lnTo>
                  <a:lnTo>
                    <a:pt x="787" y="3113"/>
                  </a:lnTo>
                  <a:lnTo>
                    <a:pt x="780" y="3079"/>
                  </a:lnTo>
                  <a:lnTo>
                    <a:pt x="774" y="3046"/>
                  </a:lnTo>
                  <a:lnTo>
                    <a:pt x="768" y="3012"/>
                  </a:lnTo>
                  <a:lnTo>
                    <a:pt x="766" y="2995"/>
                  </a:lnTo>
                  <a:lnTo>
                    <a:pt x="765" y="2978"/>
                  </a:lnTo>
                  <a:lnTo>
                    <a:pt x="764" y="2961"/>
                  </a:lnTo>
                  <a:lnTo>
                    <a:pt x="764" y="2945"/>
                  </a:lnTo>
                  <a:lnTo>
                    <a:pt x="753" y="2652"/>
                  </a:lnTo>
                  <a:lnTo>
                    <a:pt x="752" y="2630"/>
                  </a:lnTo>
                  <a:lnTo>
                    <a:pt x="750" y="2604"/>
                  </a:lnTo>
                  <a:lnTo>
                    <a:pt x="747" y="2575"/>
                  </a:lnTo>
                  <a:lnTo>
                    <a:pt x="743" y="2545"/>
                  </a:lnTo>
                  <a:lnTo>
                    <a:pt x="735" y="2479"/>
                  </a:lnTo>
                  <a:lnTo>
                    <a:pt x="726" y="2409"/>
                  </a:lnTo>
                  <a:lnTo>
                    <a:pt x="722" y="2374"/>
                  </a:lnTo>
                  <a:lnTo>
                    <a:pt x="720" y="2339"/>
                  </a:lnTo>
                  <a:lnTo>
                    <a:pt x="719" y="2305"/>
                  </a:lnTo>
                  <a:lnTo>
                    <a:pt x="719" y="2271"/>
                  </a:lnTo>
                  <a:lnTo>
                    <a:pt x="720" y="2256"/>
                  </a:lnTo>
                  <a:lnTo>
                    <a:pt x="721" y="2239"/>
                  </a:lnTo>
                  <a:lnTo>
                    <a:pt x="723" y="2225"/>
                  </a:lnTo>
                  <a:lnTo>
                    <a:pt x="726" y="2210"/>
                  </a:lnTo>
                  <a:lnTo>
                    <a:pt x="728" y="2196"/>
                  </a:lnTo>
                  <a:lnTo>
                    <a:pt x="732" y="2183"/>
                  </a:lnTo>
                  <a:lnTo>
                    <a:pt x="737" y="2170"/>
                  </a:lnTo>
                  <a:lnTo>
                    <a:pt x="742" y="2157"/>
                  </a:lnTo>
                  <a:lnTo>
                    <a:pt x="759" y="2142"/>
                  </a:lnTo>
                  <a:lnTo>
                    <a:pt x="776" y="2127"/>
                  </a:lnTo>
                  <a:lnTo>
                    <a:pt x="790" y="2112"/>
                  </a:lnTo>
                  <a:lnTo>
                    <a:pt x="802" y="2097"/>
                  </a:lnTo>
                  <a:lnTo>
                    <a:pt x="814" y="2082"/>
                  </a:lnTo>
                  <a:lnTo>
                    <a:pt x="823" y="2069"/>
                  </a:lnTo>
                  <a:lnTo>
                    <a:pt x="831" y="2055"/>
                  </a:lnTo>
                  <a:lnTo>
                    <a:pt x="837" y="2041"/>
                  </a:lnTo>
                  <a:lnTo>
                    <a:pt x="842" y="2028"/>
                  </a:lnTo>
                  <a:lnTo>
                    <a:pt x="846" y="2015"/>
                  </a:lnTo>
                  <a:lnTo>
                    <a:pt x="850" y="2001"/>
                  </a:lnTo>
                  <a:lnTo>
                    <a:pt x="852" y="1989"/>
                  </a:lnTo>
                  <a:lnTo>
                    <a:pt x="853" y="1977"/>
                  </a:lnTo>
                  <a:lnTo>
                    <a:pt x="853" y="1964"/>
                  </a:lnTo>
                  <a:lnTo>
                    <a:pt x="853" y="1952"/>
                  </a:lnTo>
                  <a:lnTo>
                    <a:pt x="852" y="1940"/>
                  </a:lnTo>
                  <a:lnTo>
                    <a:pt x="846" y="1917"/>
                  </a:lnTo>
                  <a:lnTo>
                    <a:pt x="841" y="1893"/>
                  </a:lnTo>
                  <a:lnTo>
                    <a:pt x="834" y="1872"/>
                  </a:lnTo>
                  <a:lnTo>
                    <a:pt x="827" y="1849"/>
                  </a:lnTo>
                  <a:lnTo>
                    <a:pt x="820" y="1828"/>
                  </a:lnTo>
                  <a:lnTo>
                    <a:pt x="815" y="1807"/>
                  </a:lnTo>
                  <a:lnTo>
                    <a:pt x="813" y="1796"/>
                  </a:lnTo>
                  <a:lnTo>
                    <a:pt x="810" y="1786"/>
                  </a:lnTo>
                  <a:lnTo>
                    <a:pt x="809" y="1775"/>
                  </a:lnTo>
                  <a:lnTo>
                    <a:pt x="808" y="1764"/>
                  </a:lnTo>
                  <a:lnTo>
                    <a:pt x="819" y="1753"/>
                  </a:lnTo>
                  <a:lnTo>
                    <a:pt x="829" y="1740"/>
                  </a:lnTo>
                  <a:lnTo>
                    <a:pt x="837" y="1727"/>
                  </a:lnTo>
                  <a:lnTo>
                    <a:pt x="845" y="1714"/>
                  </a:lnTo>
                  <a:lnTo>
                    <a:pt x="853" y="1699"/>
                  </a:lnTo>
                  <a:lnTo>
                    <a:pt x="860" y="1685"/>
                  </a:lnTo>
                  <a:lnTo>
                    <a:pt x="866" y="1670"/>
                  </a:lnTo>
                  <a:lnTo>
                    <a:pt x="871" y="1654"/>
                  </a:lnTo>
                  <a:lnTo>
                    <a:pt x="875" y="1638"/>
                  </a:lnTo>
                  <a:lnTo>
                    <a:pt x="879" y="1622"/>
                  </a:lnTo>
                  <a:lnTo>
                    <a:pt x="882" y="1606"/>
                  </a:lnTo>
                  <a:lnTo>
                    <a:pt x="884" y="1588"/>
                  </a:lnTo>
                  <a:lnTo>
                    <a:pt x="885" y="1572"/>
                  </a:lnTo>
                  <a:lnTo>
                    <a:pt x="886" y="1555"/>
                  </a:lnTo>
                  <a:lnTo>
                    <a:pt x="885" y="1537"/>
                  </a:lnTo>
                  <a:lnTo>
                    <a:pt x="884" y="1520"/>
                  </a:lnTo>
                  <a:lnTo>
                    <a:pt x="882" y="1502"/>
                  </a:lnTo>
                  <a:lnTo>
                    <a:pt x="880" y="1485"/>
                  </a:lnTo>
                  <a:lnTo>
                    <a:pt x="876" y="1468"/>
                  </a:lnTo>
                  <a:lnTo>
                    <a:pt x="871" y="1451"/>
                  </a:lnTo>
                  <a:lnTo>
                    <a:pt x="866" y="1433"/>
                  </a:lnTo>
                  <a:lnTo>
                    <a:pt x="860" y="1416"/>
                  </a:lnTo>
                  <a:lnTo>
                    <a:pt x="852" y="1398"/>
                  </a:lnTo>
                  <a:lnTo>
                    <a:pt x="843" y="1382"/>
                  </a:lnTo>
                  <a:lnTo>
                    <a:pt x="834" y="1366"/>
                  </a:lnTo>
                  <a:lnTo>
                    <a:pt x="824" y="1349"/>
                  </a:lnTo>
                  <a:lnTo>
                    <a:pt x="813" y="1333"/>
                  </a:lnTo>
                  <a:lnTo>
                    <a:pt x="800" y="1317"/>
                  </a:lnTo>
                  <a:lnTo>
                    <a:pt x="787" y="1302"/>
                  </a:lnTo>
                  <a:lnTo>
                    <a:pt x="774" y="1288"/>
                  </a:lnTo>
                  <a:lnTo>
                    <a:pt x="758" y="1273"/>
                  </a:lnTo>
                  <a:lnTo>
                    <a:pt x="742" y="1259"/>
                  </a:lnTo>
                  <a:lnTo>
                    <a:pt x="754" y="1235"/>
                  </a:lnTo>
                  <a:lnTo>
                    <a:pt x="764" y="1212"/>
                  </a:lnTo>
                  <a:lnTo>
                    <a:pt x="775" y="1189"/>
                  </a:lnTo>
                  <a:lnTo>
                    <a:pt x="784" y="1167"/>
                  </a:lnTo>
                  <a:lnTo>
                    <a:pt x="791" y="1146"/>
                  </a:lnTo>
                  <a:lnTo>
                    <a:pt x="798" y="1125"/>
                  </a:lnTo>
                  <a:lnTo>
                    <a:pt x="803" y="1105"/>
                  </a:lnTo>
                  <a:lnTo>
                    <a:pt x="808" y="1085"/>
                  </a:lnTo>
                  <a:lnTo>
                    <a:pt x="812" y="1066"/>
                  </a:lnTo>
                  <a:lnTo>
                    <a:pt x="814" y="1046"/>
                  </a:lnTo>
                  <a:lnTo>
                    <a:pt x="815" y="1027"/>
                  </a:lnTo>
                  <a:lnTo>
                    <a:pt x="815" y="1008"/>
                  </a:lnTo>
                  <a:lnTo>
                    <a:pt x="814" y="990"/>
                  </a:lnTo>
                  <a:lnTo>
                    <a:pt x="812" y="970"/>
                  </a:lnTo>
                  <a:lnTo>
                    <a:pt x="808" y="952"/>
                  </a:lnTo>
                  <a:lnTo>
                    <a:pt x="803" y="932"/>
                  </a:lnTo>
                  <a:lnTo>
                    <a:pt x="797" y="914"/>
                  </a:lnTo>
                  <a:lnTo>
                    <a:pt x="790" y="894"/>
                  </a:lnTo>
                  <a:lnTo>
                    <a:pt x="782" y="875"/>
                  </a:lnTo>
                  <a:lnTo>
                    <a:pt x="773" y="855"/>
                  </a:lnTo>
                  <a:lnTo>
                    <a:pt x="762" y="835"/>
                  </a:lnTo>
                  <a:lnTo>
                    <a:pt x="750" y="814"/>
                  </a:lnTo>
                  <a:lnTo>
                    <a:pt x="737" y="794"/>
                  </a:lnTo>
                  <a:lnTo>
                    <a:pt x="722" y="772"/>
                  </a:lnTo>
                  <a:lnTo>
                    <a:pt x="707" y="749"/>
                  </a:lnTo>
                  <a:lnTo>
                    <a:pt x="690" y="727"/>
                  </a:lnTo>
                  <a:lnTo>
                    <a:pt x="672" y="703"/>
                  </a:lnTo>
                  <a:lnTo>
                    <a:pt x="652" y="679"/>
                  </a:lnTo>
                  <a:lnTo>
                    <a:pt x="609" y="628"/>
                  </a:lnTo>
                  <a:lnTo>
                    <a:pt x="562" y="573"/>
                  </a:lnTo>
                  <a:lnTo>
                    <a:pt x="569" y="543"/>
                  </a:lnTo>
                  <a:lnTo>
                    <a:pt x="581" y="510"/>
                  </a:lnTo>
                  <a:lnTo>
                    <a:pt x="595" y="473"/>
                  </a:lnTo>
                  <a:lnTo>
                    <a:pt x="611" y="434"/>
                  </a:lnTo>
                  <a:lnTo>
                    <a:pt x="629" y="393"/>
                  </a:lnTo>
                  <a:lnTo>
                    <a:pt x="649" y="351"/>
                  </a:lnTo>
                  <a:lnTo>
                    <a:pt x="671" y="308"/>
                  </a:lnTo>
                  <a:lnTo>
                    <a:pt x="693" y="266"/>
                  </a:lnTo>
                  <a:lnTo>
                    <a:pt x="717" y="223"/>
                  </a:lnTo>
                  <a:lnTo>
                    <a:pt x="742" y="183"/>
                  </a:lnTo>
                  <a:lnTo>
                    <a:pt x="765" y="144"/>
                  </a:lnTo>
                  <a:lnTo>
                    <a:pt x="789" y="107"/>
                  </a:lnTo>
                  <a:lnTo>
                    <a:pt x="813" y="74"/>
                  </a:lnTo>
                  <a:lnTo>
                    <a:pt x="835" y="44"/>
                  </a:lnTo>
                  <a:lnTo>
                    <a:pt x="846" y="32"/>
                  </a:lnTo>
                  <a:lnTo>
                    <a:pt x="857" y="19"/>
                  </a:lnTo>
                  <a:lnTo>
                    <a:pt x="867" y="9"/>
                  </a:lnTo>
                  <a:lnTo>
                    <a:pt x="876" y="0"/>
                  </a:lnTo>
                </a:path>
              </a:pathLst>
            </a:custGeom>
            <a:noFill/>
            <a:ln w="1588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1" name="Freeform 797"/>
            <p:cNvSpPr>
              <a:spLocks/>
            </p:cNvSpPr>
            <p:nvPr/>
          </p:nvSpPr>
          <p:spPr bwMode="auto">
            <a:xfrm>
              <a:off x="4335" y="2060"/>
              <a:ext cx="255" cy="97"/>
            </a:xfrm>
            <a:custGeom>
              <a:avLst/>
              <a:gdLst>
                <a:gd name="T0" fmla="*/ 0 w 6383"/>
                <a:gd name="T1" fmla="*/ 0 h 2427"/>
                <a:gd name="T2" fmla="*/ 0 w 6383"/>
                <a:gd name="T3" fmla="*/ 0 h 2427"/>
                <a:gd name="T4" fmla="*/ 0 w 6383"/>
                <a:gd name="T5" fmla="*/ 0 h 2427"/>
                <a:gd name="T6" fmla="*/ 0 w 6383"/>
                <a:gd name="T7" fmla="*/ 0 h 2427"/>
                <a:gd name="T8" fmla="*/ 0 w 6383"/>
                <a:gd name="T9" fmla="*/ 0 h 2427"/>
                <a:gd name="T10" fmla="*/ 0 w 6383"/>
                <a:gd name="T11" fmla="*/ 0 h 2427"/>
                <a:gd name="T12" fmla="*/ 0 w 6383"/>
                <a:gd name="T13" fmla="*/ 0 h 2427"/>
                <a:gd name="T14" fmla="*/ 0 w 6383"/>
                <a:gd name="T15" fmla="*/ 0 h 2427"/>
                <a:gd name="T16" fmla="*/ 0 w 6383"/>
                <a:gd name="T17" fmla="*/ 0 h 2427"/>
                <a:gd name="T18" fmla="*/ 0 w 6383"/>
                <a:gd name="T19" fmla="*/ 0 h 2427"/>
                <a:gd name="T20" fmla="*/ 0 w 6383"/>
                <a:gd name="T21" fmla="*/ 0 h 2427"/>
                <a:gd name="T22" fmla="*/ 0 w 6383"/>
                <a:gd name="T23" fmla="*/ 0 h 2427"/>
                <a:gd name="T24" fmla="*/ 0 w 6383"/>
                <a:gd name="T25" fmla="*/ 0 h 2427"/>
                <a:gd name="T26" fmla="*/ 0 w 6383"/>
                <a:gd name="T27" fmla="*/ 0 h 2427"/>
                <a:gd name="T28" fmla="*/ 0 w 6383"/>
                <a:gd name="T29" fmla="*/ 0 h 2427"/>
                <a:gd name="T30" fmla="*/ 0 w 6383"/>
                <a:gd name="T31" fmla="*/ 0 h 2427"/>
                <a:gd name="T32" fmla="*/ 0 w 6383"/>
                <a:gd name="T33" fmla="*/ 0 h 2427"/>
                <a:gd name="T34" fmla="*/ 0 w 6383"/>
                <a:gd name="T35" fmla="*/ 0 h 2427"/>
                <a:gd name="T36" fmla="*/ 0 w 6383"/>
                <a:gd name="T37" fmla="*/ 0 h 2427"/>
                <a:gd name="T38" fmla="*/ 0 w 6383"/>
                <a:gd name="T39" fmla="*/ 0 h 2427"/>
                <a:gd name="T40" fmla="*/ 0 w 6383"/>
                <a:gd name="T41" fmla="*/ 0 h 2427"/>
                <a:gd name="T42" fmla="*/ 0 w 6383"/>
                <a:gd name="T43" fmla="*/ 0 h 2427"/>
                <a:gd name="T44" fmla="*/ 0 w 6383"/>
                <a:gd name="T45" fmla="*/ 0 h 2427"/>
                <a:gd name="T46" fmla="*/ 0 w 6383"/>
                <a:gd name="T47" fmla="*/ 0 h 2427"/>
                <a:gd name="T48" fmla="*/ 0 w 6383"/>
                <a:gd name="T49" fmla="*/ 0 h 2427"/>
                <a:gd name="T50" fmla="*/ 0 w 6383"/>
                <a:gd name="T51" fmla="*/ 0 h 2427"/>
                <a:gd name="T52" fmla="*/ 0 w 6383"/>
                <a:gd name="T53" fmla="*/ 0 h 2427"/>
                <a:gd name="T54" fmla="*/ 0 w 6383"/>
                <a:gd name="T55" fmla="*/ 0 h 2427"/>
                <a:gd name="T56" fmla="*/ 0 w 6383"/>
                <a:gd name="T57" fmla="*/ 0 h 2427"/>
                <a:gd name="T58" fmla="*/ 0 w 6383"/>
                <a:gd name="T59" fmla="*/ 0 h 2427"/>
                <a:gd name="T60" fmla="*/ 0 w 6383"/>
                <a:gd name="T61" fmla="*/ 0 h 2427"/>
                <a:gd name="T62" fmla="*/ 0 w 6383"/>
                <a:gd name="T63" fmla="*/ 0 h 2427"/>
                <a:gd name="T64" fmla="*/ 0 w 6383"/>
                <a:gd name="T65" fmla="*/ 0 h 2427"/>
                <a:gd name="T66" fmla="*/ 0 w 6383"/>
                <a:gd name="T67" fmla="*/ 0 h 2427"/>
                <a:gd name="T68" fmla="*/ 0 w 6383"/>
                <a:gd name="T69" fmla="*/ 0 h 2427"/>
                <a:gd name="T70" fmla="*/ 0 w 6383"/>
                <a:gd name="T71" fmla="*/ 0 h 2427"/>
                <a:gd name="T72" fmla="*/ 0 w 6383"/>
                <a:gd name="T73" fmla="*/ 0 h 2427"/>
                <a:gd name="T74" fmla="*/ 0 w 6383"/>
                <a:gd name="T75" fmla="*/ 0 h 2427"/>
                <a:gd name="T76" fmla="*/ 0 w 6383"/>
                <a:gd name="T77" fmla="*/ 0 h 2427"/>
                <a:gd name="T78" fmla="*/ 0 w 6383"/>
                <a:gd name="T79" fmla="*/ 0 h 2427"/>
                <a:gd name="T80" fmla="*/ 0 w 6383"/>
                <a:gd name="T81" fmla="*/ 0 h 2427"/>
                <a:gd name="T82" fmla="*/ 0 w 6383"/>
                <a:gd name="T83" fmla="*/ 0 h 2427"/>
                <a:gd name="T84" fmla="*/ 0 w 6383"/>
                <a:gd name="T85" fmla="*/ 0 h 2427"/>
                <a:gd name="T86" fmla="*/ 0 w 6383"/>
                <a:gd name="T87" fmla="*/ 0 h 2427"/>
                <a:gd name="T88" fmla="*/ 0 w 6383"/>
                <a:gd name="T89" fmla="*/ 0 h 2427"/>
                <a:gd name="T90" fmla="*/ 0 w 6383"/>
                <a:gd name="T91" fmla="*/ 0 h 2427"/>
                <a:gd name="T92" fmla="*/ 0 w 6383"/>
                <a:gd name="T93" fmla="*/ 0 h 2427"/>
                <a:gd name="T94" fmla="*/ 0 w 6383"/>
                <a:gd name="T95" fmla="*/ 0 h 2427"/>
                <a:gd name="T96" fmla="*/ 0 w 6383"/>
                <a:gd name="T97" fmla="*/ 0 h 2427"/>
                <a:gd name="T98" fmla="*/ 0 w 6383"/>
                <a:gd name="T99" fmla="*/ 0 h 2427"/>
                <a:gd name="T100" fmla="*/ 0 w 6383"/>
                <a:gd name="T101" fmla="*/ 0 h 2427"/>
                <a:gd name="T102" fmla="*/ 0 w 6383"/>
                <a:gd name="T103" fmla="*/ 0 h 2427"/>
                <a:gd name="T104" fmla="*/ 0 w 6383"/>
                <a:gd name="T105" fmla="*/ 0 h 2427"/>
                <a:gd name="T106" fmla="*/ 0 w 6383"/>
                <a:gd name="T107" fmla="*/ 0 h 2427"/>
                <a:gd name="T108" fmla="*/ 0 w 6383"/>
                <a:gd name="T109" fmla="*/ 0 h 2427"/>
                <a:gd name="T110" fmla="*/ 0 w 6383"/>
                <a:gd name="T111" fmla="*/ 0 h 2427"/>
                <a:gd name="T112" fmla="*/ 0 w 6383"/>
                <a:gd name="T113" fmla="*/ 0 h 2427"/>
                <a:gd name="T114" fmla="*/ 0 w 6383"/>
                <a:gd name="T115" fmla="*/ 0 h 2427"/>
                <a:gd name="T116" fmla="*/ 0 w 6383"/>
                <a:gd name="T117" fmla="*/ 0 h 2427"/>
                <a:gd name="T118" fmla="*/ 0 w 6383"/>
                <a:gd name="T119" fmla="*/ 0 h 2427"/>
                <a:gd name="T120" fmla="*/ 0 w 6383"/>
                <a:gd name="T121" fmla="*/ 0 h 2427"/>
                <a:gd name="T122" fmla="*/ 0 w 6383"/>
                <a:gd name="T123" fmla="*/ 0 h 242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83"/>
                <a:gd name="T187" fmla="*/ 0 h 2427"/>
                <a:gd name="T188" fmla="*/ 6383 w 6383"/>
                <a:gd name="T189" fmla="*/ 2427 h 242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83" h="2427">
                  <a:moveTo>
                    <a:pt x="5540" y="1528"/>
                  </a:moveTo>
                  <a:lnTo>
                    <a:pt x="5522" y="1552"/>
                  </a:lnTo>
                  <a:lnTo>
                    <a:pt x="5503" y="1575"/>
                  </a:lnTo>
                  <a:lnTo>
                    <a:pt x="5481" y="1598"/>
                  </a:lnTo>
                  <a:lnTo>
                    <a:pt x="5458" y="1619"/>
                  </a:lnTo>
                  <a:lnTo>
                    <a:pt x="5433" y="1640"/>
                  </a:lnTo>
                  <a:lnTo>
                    <a:pt x="5406" y="1660"/>
                  </a:lnTo>
                  <a:lnTo>
                    <a:pt x="5378" y="1679"/>
                  </a:lnTo>
                  <a:lnTo>
                    <a:pt x="5348" y="1695"/>
                  </a:lnTo>
                  <a:lnTo>
                    <a:pt x="5317" y="1712"/>
                  </a:lnTo>
                  <a:lnTo>
                    <a:pt x="5283" y="1726"/>
                  </a:lnTo>
                  <a:lnTo>
                    <a:pt x="5248" y="1739"/>
                  </a:lnTo>
                  <a:lnTo>
                    <a:pt x="5212" y="1752"/>
                  </a:lnTo>
                  <a:lnTo>
                    <a:pt x="5174" y="1762"/>
                  </a:lnTo>
                  <a:lnTo>
                    <a:pt x="5135" y="1770"/>
                  </a:lnTo>
                  <a:lnTo>
                    <a:pt x="5094" y="1776"/>
                  </a:lnTo>
                  <a:lnTo>
                    <a:pt x="5052" y="1781"/>
                  </a:lnTo>
                  <a:lnTo>
                    <a:pt x="5009" y="1783"/>
                  </a:lnTo>
                  <a:lnTo>
                    <a:pt x="4964" y="1784"/>
                  </a:lnTo>
                  <a:lnTo>
                    <a:pt x="4918" y="1782"/>
                  </a:lnTo>
                  <a:lnTo>
                    <a:pt x="4869" y="1779"/>
                  </a:lnTo>
                  <a:lnTo>
                    <a:pt x="4820" y="1773"/>
                  </a:lnTo>
                  <a:lnTo>
                    <a:pt x="4770" y="1765"/>
                  </a:lnTo>
                  <a:lnTo>
                    <a:pt x="4719" y="1754"/>
                  </a:lnTo>
                  <a:lnTo>
                    <a:pt x="4666" y="1740"/>
                  </a:lnTo>
                  <a:lnTo>
                    <a:pt x="4612" y="1724"/>
                  </a:lnTo>
                  <a:lnTo>
                    <a:pt x="4556" y="1704"/>
                  </a:lnTo>
                  <a:lnTo>
                    <a:pt x="4501" y="1683"/>
                  </a:lnTo>
                  <a:lnTo>
                    <a:pt x="4443" y="1658"/>
                  </a:lnTo>
                  <a:lnTo>
                    <a:pt x="4385" y="1630"/>
                  </a:lnTo>
                  <a:lnTo>
                    <a:pt x="4325" y="1600"/>
                  </a:lnTo>
                  <a:lnTo>
                    <a:pt x="4265" y="1566"/>
                  </a:lnTo>
                  <a:lnTo>
                    <a:pt x="4203" y="1528"/>
                  </a:lnTo>
                  <a:lnTo>
                    <a:pt x="4098" y="1463"/>
                  </a:lnTo>
                  <a:lnTo>
                    <a:pt x="3996" y="1399"/>
                  </a:lnTo>
                  <a:lnTo>
                    <a:pt x="3894" y="1339"/>
                  </a:lnTo>
                  <a:lnTo>
                    <a:pt x="3793" y="1281"/>
                  </a:lnTo>
                  <a:lnTo>
                    <a:pt x="3693" y="1226"/>
                  </a:lnTo>
                  <a:lnTo>
                    <a:pt x="3593" y="1173"/>
                  </a:lnTo>
                  <a:lnTo>
                    <a:pt x="3494" y="1123"/>
                  </a:lnTo>
                  <a:lnTo>
                    <a:pt x="3395" y="1077"/>
                  </a:lnTo>
                  <a:lnTo>
                    <a:pt x="3298" y="1034"/>
                  </a:lnTo>
                  <a:lnTo>
                    <a:pt x="3201" y="995"/>
                  </a:lnTo>
                  <a:lnTo>
                    <a:pt x="3105" y="958"/>
                  </a:lnTo>
                  <a:lnTo>
                    <a:pt x="3008" y="926"/>
                  </a:lnTo>
                  <a:lnTo>
                    <a:pt x="2912" y="897"/>
                  </a:lnTo>
                  <a:lnTo>
                    <a:pt x="2817" y="873"/>
                  </a:lnTo>
                  <a:lnTo>
                    <a:pt x="2722" y="853"/>
                  </a:lnTo>
                  <a:lnTo>
                    <a:pt x="2626" y="837"/>
                  </a:lnTo>
                  <a:lnTo>
                    <a:pt x="2532" y="825"/>
                  </a:lnTo>
                  <a:lnTo>
                    <a:pt x="2437" y="818"/>
                  </a:lnTo>
                  <a:lnTo>
                    <a:pt x="2343" y="817"/>
                  </a:lnTo>
                  <a:lnTo>
                    <a:pt x="2249" y="819"/>
                  </a:lnTo>
                  <a:lnTo>
                    <a:pt x="2154" y="827"/>
                  </a:lnTo>
                  <a:lnTo>
                    <a:pt x="2060" y="841"/>
                  </a:lnTo>
                  <a:lnTo>
                    <a:pt x="1965" y="859"/>
                  </a:lnTo>
                  <a:lnTo>
                    <a:pt x="1871" y="883"/>
                  </a:lnTo>
                  <a:lnTo>
                    <a:pt x="1775" y="913"/>
                  </a:lnTo>
                  <a:lnTo>
                    <a:pt x="1681" y="949"/>
                  </a:lnTo>
                  <a:lnTo>
                    <a:pt x="1585" y="990"/>
                  </a:lnTo>
                  <a:lnTo>
                    <a:pt x="1489" y="1038"/>
                  </a:lnTo>
                  <a:lnTo>
                    <a:pt x="1393" y="1091"/>
                  </a:lnTo>
                  <a:lnTo>
                    <a:pt x="1296" y="1152"/>
                  </a:lnTo>
                  <a:lnTo>
                    <a:pt x="1199" y="1219"/>
                  </a:lnTo>
                  <a:lnTo>
                    <a:pt x="1102" y="1292"/>
                  </a:lnTo>
                  <a:lnTo>
                    <a:pt x="1060" y="1323"/>
                  </a:lnTo>
                  <a:lnTo>
                    <a:pt x="1014" y="1356"/>
                  </a:lnTo>
                  <a:lnTo>
                    <a:pt x="964" y="1390"/>
                  </a:lnTo>
                  <a:lnTo>
                    <a:pt x="913" y="1427"/>
                  </a:lnTo>
                  <a:lnTo>
                    <a:pt x="885" y="1447"/>
                  </a:lnTo>
                  <a:lnTo>
                    <a:pt x="858" y="1467"/>
                  </a:lnTo>
                  <a:lnTo>
                    <a:pt x="830" y="1489"/>
                  </a:lnTo>
                  <a:lnTo>
                    <a:pt x="801" y="1512"/>
                  </a:lnTo>
                  <a:lnTo>
                    <a:pt x="772" y="1537"/>
                  </a:lnTo>
                  <a:lnTo>
                    <a:pt x="744" y="1563"/>
                  </a:lnTo>
                  <a:lnTo>
                    <a:pt x="714" y="1590"/>
                  </a:lnTo>
                  <a:lnTo>
                    <a:pt x="684" y="1619"/>
                  </a:lnTo>
                  <a:lnTo>
                    <a:pt x="654" y="1651"/>
                  </a:lnTo>
                  <a:lnTo>
                    <a:pt x="625" y="1684"/>
                  </a:lnTo>
                  <a:lnTo>
                    <a:pt x="595" y="1720"/>
                  </a:lnTo>
                  <a:lnTo>
                    <a:pt x="565" y="1757"/>
                  </a:lnTo>
                  <a:lnTo>
                    <a:pt x="534" y="1797"/>
                  </a:lnTo>
                  <a:lnTo>
                    <a:pt x="504" y="1839"/>
                  </a:lnTo>
                  <a:lnTo>
                    <a:pt x="476" y="1884"/>
                  </a:lnTo>
                  <a:lnTo>
                    <a:pt x="446" y="1932"/>
                  </a:lnTo>
                  <a:lnTo>
                    <a:pt x="417" y="1983"/>
                  </a:lnTo>
                  <a:lnTo>
                    <a:pt x="387" y="2036"/>
                  </a:lnTo>
                  <a:lnTo>
                    <a:pt x="360" y="2094"/>
                  </a:lnTo>
                  <a:lnTo>
                    <a:pt x="332" y="2153"/>
                  </a:lnTo>
                  <a:lnTo>
                    <a:pt x="304" y="2217"/>
                  </a:lnTo>
                  <a:lnTo>
                    <a:pt x="278" y="2282"/>
                  </a:lnTo>
                  <a:lnTo>
                    <a:pt x="251" y="2353"/>
                  </a:lnTo>
                  <a:lnTo>
                    <a:pt x="225" y="2427"/>
                  </a:lnTo>
                  <a:lnTo>
                    <a:pt x="255" y="2352"/>
                  </a:lnTo>
                  <a:lnTo>
                    <a:pt x="282" y="2274"/>
                  </a:lnTo>
                  <a:lnTo>
                    <a:pt x="305" y="2194"/>
                  </a:lnTo>
                  <a:lnTo>
                    <a:pt x="325" y="2111"/>
                  </a:lnTo>
                  <a:lnTo>
                    <a:pt x="342" y="2027"/>
                  </a:lnTo>
                  <a:lnTo>
                    <a:pt x="357" y="1941"/>
                  </a:lnTo>
                  <a:lnTo>
                    <a:pt x="368" y="1853"/>
                  </a:lnTo>
                  <a:lnTo>
                    <a:pt x="376" y="1765"/>
                  </a:lnTo>
                  <a:lnTo>
                    <a:pt x="382" y="1676"/>
                  </a:lnTo>
                  <a:lnTo>
                    <a:pt x="385" y="1586"/>
                  </a:lnTo>
                  <a:lnTo>
                    <a:pt x="386" y="1496"/>
                  </a:lnTo>
                  <a:lnTo>
                    <a:pt x="385" y="1406"/>
                  </a:lnTo>
                  <a:lnTo>
                    <a:pt x="381" y="1315"/>
                  </a:lnTo>
                  <a:lnTo>
                    <a:pt x="375" y="1226"/>
                  </a:lnTo>
                  <a:lnTo>
                    <a:pt x="367" y="1136"/>
                  </a:lnTo>
                  <a:lnTo>
                    <a:pt x="358" y="1049"/>
                  </a:lnTo>
                  <a:lnTo>
                    <a:pt x="345" y="963"/>
                  </a:lnTo>
                  <a:lnTo>
                    <a:pt x="331" y="878"/>
                  </a:lnTo>
                  <a:lnTo>
                    <a:pt x="316" y="795"/>
                  </a:lnTo>
                  <a:lnTo>
                    <a:pt x="299" y="713"/>
                  </a:lnTo>
                  <a:lnTo>
                    <a:pt x="280" y="634"/>
                  </a:lnTo>
                  <a:lnTo>
                    <a:pt x="260" y="558"/>
                  </a:lnTo>
                  <a:lnTo>
                    <a:pt x="239" y="485"/>
                  </a:lnTo>
                  <a:lnTo>
                    <a:pt x="216" y="416"/>
                  </a:lnTo>
                  <a:lnTo>
                    <a:pt x="191" y="349"/>
                  </a:lnTo>
                  <a:lnTo>
                    <a:pt x="167" y="285"/>
                  </a:lnTo>
                  <a:lnTo>
                    <a:pt x="141" y="227"/>
                  </a:lnTo>
                  <a:lnTo>
                    <a:pt x="114" y="171"/>
                  </a:lnTo>
                  <a:lnTo>
                    <a:pt x="87" y="121"/>
                  </a:lnTo>
                  <a:lnTo>
                    <a:pt x="59" y="76"/>
                  </a:lnTo>
                  <a:lnTo>
                    <a:pt x="30" y="35"/>
                  </a:lnTo>
                  <a:lnTo>
                    <a:pt x="0" y="0"/>
                  </a:lnTo>
                  <a:lnTo>
                    <a:pt x="49" y="17"/>
                  </a:lnTo>
                  <a:lnTo>
                    <a:pt x="98" y="38"/>
                  </a:lnTo>
                  <a:lnTo>
                    <a:pt x="148" y="61"/>
                  </a:lnTo>
                  <a:lnTo>
                    <a:pt x="200" y="88"/>
                  </a:lnTo>
                  <a:lnTo>
                    <a:pt x="252" y="117"/>
                  </a:lnTo>
                  <a:lnTo>
                    <a:pt x="305" y="148"/>
                  </a:lnTo>
                  <a:lnTo>
                    <a:pt x="360" y="179"/>
                  </a:lnTo>
                  <a:lnTo>
                    <a:pt x="416" y="214"/>
                  </a:lnTo>
                  <a:lnTo>
                    <a:pt x="530" y="286"/>
                  </a:lnTo>
                  <a:lnTo>
                    <a:pt x="648" y="361"/>
                  </a:lnTo>
                  <a:lnTo>
                    <a:pt x="709" y="399"/>
                  </a:lnTo>
                  <a:lnTo>
                    <a:pt x="770" y="437"/>
                  </a:lnTo>
                  <a:lnTo>
                    <a:pt x="832" y="474"/>
                  </a:lnTo>
                  <a:lnTo>
                    <a:pt x="896" y="511"/>
                  </a:lnTo>
                  <a:lnTo>
                    <a:pt x="959" y="547"/>
                  </a:lnTo>
                  <a:lnTo>
                    <a:pt x="1024" y="581"/>
                  </a:lnTo>
                  <a:lnTo>
                    <a:pt x="1089" y="615"/>
                  </a:lnTo>
                  <a:lnTo>
                    <a:pt x="1155" y="646"/>
                  </a:lnTo>
                  <a:lnTo>
                    <a:pt x="1222" y="675"/>
                  </a:lnTo>
                  <a:lnTo>
                    <a:pt x="1290" y="702"/>
                  </a:lnTo>
                  <a:lnTo>
                    <a:pt x="1359" y="727"/>
                  </a:lnTo>
                  <a:lnTo>
                    <a:pt x="1427" y="748"/>
                  </a:lnTo>
                  <a:lnTo>
                    <a:pt x="1497" y="768"/>
                  </a:lnTo>
                  <a:lnTo>
                    <a:pt x="1567" y="782"/>
                  </a:lnTo>
                  <a:lnTo>
                    <a:pt x="1638" y="793"/>
                  </a:lnTo>
                  <a:lnTo>
                    <a:pt x="1710" y="802"/>
                  </a:lnTo>
                  <a:lnTo>
                    <a:pt x="1782" y="805"/>
                  </a:lnTo>
                  <a:lnTo>
                    <a:pt x="1854" y="804"/>
                  </a:lnTo>
                  <a:lnTo>
                    <a:pt x="1927" y="798"/>
                  </a:lnTo>
                  <a:lnTo>
                    <a:pt x="2000" y="786"/>
                  </a:lnTo>
                  <a:lnTo>
                    <a:pt x="2042" y="779"/>
                  </a:lnTo>
                  <a:lnTo>
                    <a:pt x="2089" y="773"/>
                  </a:lnTo>
                  <a:lnTo>
                    <a:pt x="2142" y="768"/>
                  </a:lnTo>
                  <a:lnTo>
                    <a:pt x="2198" y="765"/>
                  </a:lnTo>
                  <a:lnTo>
                    <a:pt x="2260" y="762"/>
                  </a:lnTo>
                  <a:lnTo>
                    <a:pt x="2326" y="760"/>
                  </a:lnTo>
                  <a:lnTo>
                    <a:pt x="2394" y="760"/>
                  </a:lnTo>
                  <a:lnTo>
                    <a:pt x="2467" y="760"/>
                  </a:lnTo>
                  <a:lnTo>
                    <a:pt x="2544" y="762"/>
                  </a:lnTo>
                  <a:lnTo>
                    <a:pt x="2623" y="766"/>
                  </a:lnTo>
                  <a:lnTo>
                    <a:pt x="2704" y="771"/>
                  </a:lnTo>
                  <a:lnTo>
                    <a:pt x="2789" y="777"/>
                  </a:lnTo>
                  <a:lnTo>
                    <a:pt x="2875" y="785"/>
                  </a:lnTo>
                  <a:lnTo>
                    <a:pt x="2962" y="796"/>
                  </a:lnTo>
                  <a:lnTo>
                    <a:pt x="3051" y="807"/>
                  </a:lnTo>
                  <a:lnTo>
                    <a:pt x="3143" y="820"/>
                  </a:lnTo>
                  <a:lnTo>
                    <a:pt x="3233" y="836"/>
                  </a:lnTo>
                  <a:lnTo>
                    <a:pt x="3325" y="852"/>
                  </a:lnTo>
                  <a:lnTo>
                    <a:pt x="3417" y="872"/>
                  </a:lnTo>
                  <a:lnTo>
                    <a:pt x="3509" y="892"/>
                  </a:lnTo>
                  <a:lnTo>
                    <a:pt x="3601" y="916"/>
                  </a:lnTo>
                  <a:lnTo>
                    <a:pt x="3691" y="940"/>
                  </a:lnTo>
                  <a:lnTo>
                    <a:pt x="3781" y="968"/>
                  </a:lnTo>
                  <a:lnTo>
                    <a:pt x="3870" y="998"/>
                  </a:lnTo>
                  <a:lnTo>
                    <a:pt x="3957" y="1031"/>
                  </a:lnTo>
                  <a:lnTo>
                    <a:pt x="4041" y="1065"/>
                  </a:lnTo>
                  <a:lnTo>
                    <a:pt x="4124" y="1102"/>
                  </a:lnTo>
                  <a:lnTo>
                    <a:pt x="4204" y="1142"/>
                  </a:lnTo>
                  <a:lnTo>
                    <a:pt x="4282" y="1184"/>
                  </a:lnTo>
                  <a:lnTo>
                    <a:pt x="4356" y="1228"/>
                  </a:lnTo>
                  <a:lnTo>
                    <a:pt x="4427" y="1275"/>
                  </a:lnTo>
                  <a:lnTo>
                    <a:pt x="4495" y="1325"/>
                  </a:lnTo>
                  <a:lnTo>
                    <a:pt x="4547" y="1362"/>
                  </a:lnTo>
                  <a:lnTo>
                    <a:pt x="4603" y="1390"/>
                  </a:lnTo>
                  <a:lnTo>
                    <a:pt x="4661" y="1412"/>
                  </a:lnTo>
                  <a:lnTo>
                    <a:pt x="4723" y="1426"/>
                  </a:lnTo>
                  <a:lnTo>
                    <a:pt x="4786" y="1435"/>
                  </a:lnTo>
                  <a:lnTo>
                    <a:pt x="4852" y="1438"/>
                  </a:lnTo>
                  <a:lnTo>
                    <a:pt x="4920" y="1435"/>
                  </a:lnTo>
                  <a:lnTo>
                    <a:pt x="4989" y="1428"/>
                  </a:lnTo>
                  <a:lnTo>
                    <a:pt x="5059" y="1416"/>
                  </a:lnTo>
                  <a:lnTo>
                    <a:pt x="5131" y="1400"/>
                  </a:lnTo>
                  <a:lnTo>
                    <a:pt x="5203" y="1382"/>
                  </a:lnTo>
                  <a:lnTo>
                    <a:pt x="5276" y="1359"/>
                  </a:lnTo>
                  <a:lnTo>
                    <a:pt x="5349" y="1335"/>
                  </a:lnTo>
                  <a:lnTo>
                    <a:pt x="5421" y="1308"/>
                  </a:lnTo>
                  <a:lnTo>
                    <a:pt x="5494" y="1279"/>
                  </a:lnTo>
                  <a:lnTo>
                    <a:pt x="5565" y="1249"/>
                  </a:lnTo>
                  <a:lnTo>
                    <a:pt x="5705" y="1189"/>
                  </a:lnTo>
                  <a:lnTo>
                    <a:pt x="5838" y="1129"/>
                  </a:lnTo>
                  <a:lnTo>
                    <a:pt x="5902" y="1101"/>
                  </a:lnTo>
                  <a:lnTo>
                    <a:pt x="5964" y="1073"/>
                  </a:lnTo>
                  <a:lnTo>
                    <a:pt x="6022" y="1048"/>
                  </a:lnTo>
                  <a:lnTo>
                    <a:pt x="6078" y="1026"/>
                  </a:lnTo>
                  <a:lnTo>
                    <a:pt x="6130" y="1006"/>
                  </a:lnTo>
                  <a:lnTo>
                    <a:pt x="6179" y="990"/>
                  </a:lnTo>
                  <a:lnTo>
                    <a:pt x="6224" y="977"/>
                  </a:lnTo>
                  <a:lnTo>
                    <a:pt x="6266" y="969"/>
                  </a:lnTo>
                  <a:lnTo>
                    <a:pt x="6301" y="966"/>
                  </a:lnTo>
                  <a:lnTo>
                    <a:pt x="6333" y="967"/>
                  </a:lnTo>
                  <a:lnTo>
                    <a:pt x="6361" y="975"/>
                  </a:lnTo>
                  <a:lnTo>
                    <a:pt x="6383" y="989"/>
                  </a:lnTo>
                  <a:lnTo>
                    <a:pt x="6343" y="989"/>
                  </a:lnTo>
                  <a:lnTo>
                    <a:pt x="6304" y="992"/>
                  </a:lnTo>
                  <a:lnTo>
                    <a:pt x="6265" y="996"/>
                  </a:lnTo>
                  <a:lnTo>
                    <a:pt x="6227" y="1003"/>
                  </a:lnTo>
                  <a:lnTo>
                    <a:pt x="6189" y="1012"/>
                  </a:lnTo>
                  <a:lnTo>
                    <a:pt x="6152" y="1022"/>
                  </a:lnTo>
                  <a:lnTo>
                    <a:pt x="6116" y="1035"/>
                  </a:lnTo>
                  <a:lnTo>
                    <a:pt x="6080" y="1049"/>
                  </a:lnTo>
                  <a:lnTo>
                    <a:pt x="6045" y="1065"/>
                  </a:lnTo>
                  <a:lnTo>
                    <a:pt x="6011" y="1082"/>
                  </a:lnTo>
                  <a:lnTo>
                    <a:pt x="5978" y="1099"/>
                  </a:lnTo>
                  <a:lnTo>
                    <a:pt x="5946" y="1119"/>
                  </a:lnTo>
                  <a:lnTo>
                    <a:pt x="5914" y="1139"/>
                  </a:lnTo>
                  <a:lnTo>
                    <a:pt x="5884" y="1160"/>
                  </a:lnTo>
                  <a:lnTo>
                    <a:pt x="5855" y="1182"/>
                  </a:lnTo>
                  <a:lnTo>
                    <a:pt x="5826" y="1203"/>
                  </a:lnTo>
                  <a:lnTo>
                    <a:pt x="5798" y="1226"/>
                  </a:lnTo>
                  <a:lnTo>
                    <a:pt x="5773" y="1249"/>
                  </a:lnTo>
                  <a:lnTo>
                    <a:pt x="5747" y="1272"/>
                  </a:lnTo>
                  <a:lnTo>
                    <a:pt x="5724" y="1296"/>
                  </a:lnTo>
                  <a:lnTo>
                    <a:pt x="5701" y="1318"/>
                  </a:lnTo>
                  <a:lnTo>
                    <a:pt x="5679" y="1341"/>
                  </a:lnTo>
                  <a:lnTo>
                    <a:pt x="5659" y="1363"/>
                  </a:lnTo>
                  <a:lnTo>
                    <a:pt x="5639" y="1385"/>
                  </a:lnTo>
                  <a:lnTo>
                    <a:pt x="5622" y="1407"/>
                  </a:lnTo>
                  <a:lnTo>
                    <a:pt x="5605" y="1427"/>
                  </a:lnTo>
                  <a:lnTo>
                    <a:pt x="5591" y="1447"/>
                  </a:lnTo>
                  <a:lnTo>
                    <a:pt x="5578" y="1466"/>
                  </a:lnTo>
                  <a:lnTo>
                    <a:pt x="5565" y="1484"/>
                  </a:lnTo>
                  <a:lnTo>
                    <a:pt x="5555" y="1500"/>
                  </a:lnTo>
                  <a:lnTo>
                    <a:pt x="5547" y="1514"/>
                  </a:lnTo>
                  <a:lnTo>
                    <a:pt x="5540" y="1528"/>
                  </a:lnTo>
                  <a:close/>
                </a:path>
              </a:pathLst>
            </a:custGeom>
            <a:solidFill>
              <a:srgbClr val="DB87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2" name="Freeform 798"/>
            <p:cNvSpPr>
              <a:spLocks/>
            </p:cNvSpPr>
            <p:nvPr/>
          </p:nvSpPr>
          <p:spPr bwMode="auto">
            <a:xfrm>
              <a:off x="4335" y="2060"/>
              <a:ext cx="255" cy="97"/>
            </a:xfrm>
            <a:custGeom>
              <a:avLst/>
              <a:gdLst>
                <a:gd name="T0" fmla="*/ 0 w 6383"/>
                <a:gd name="T1" fmla="*/ 0 h 2427"/>
                <a:gd name="T2" fmla="*/ 0 w 6383"/>
                <a:gd name="T3" fmla="*/ 0 h 2427"/>
                <a:gd name="T4" fmla="*/ 0 w 6383"/>
                <a:gd name="T5" fmla="*/ 0 h 2427"/>
                <a:gd name="T6" fmla="*/ 0 w 6383"/>
                <a:gd name="T7" fmla="*/ 0 h 2427"/>
                <a:gd name="T8" fmla="*/ 0 w 6383"/>
                <a:gd name="T9" fmla="*/ 0 h 2427"/>
                <a:gd name="T10" fmla="*/ 0 w 6383"/>
                <a:gd name="T11" fmla="*/ 0 h 2427"/>
                <a:gd name="T12" fmla="*/ 0 w 6383"/>
                <a:gd name="T13" fmla="*/ 0 h 2427"/>
                <a:gd name="T14" fmla="*/ 0 w 6383"/>
                <a:gd name="T15" fmla="*/ 0 h 2427"/>
                <a:gd name="T16" fmla="*/ 0 w 6383"/>
                <a:gd name="T17" fmla="*/ 0 h 2427"/>
                <a:gd name="T18" fmla="*/ 0 w 6383"/>
                <a:gd name="T19" fmla="*/ 0 h 2427"/>
                <a:gd name="T20" fmla="*/ 0 w 6383"/>
                <a:gd name="T21" fmla="*/ 0 h 2427"/>
                <a:gd name="T22" fmla="*/ 0 w 6383"/>
                <a:gd name="T23" fmla="*/ 0 h 2427"/>
                <a:gd name="T24" fmla="*/ 0 w 6383"/>
                <a:gd name="T25" fmla="*/ 0 h 2427"/>
                <a:gd name="T26" fmla="*/ 0 w 6383"/>
                <a:gd name="T27" fmla="*/ 0 h 2427"/>
                <a:gd name="T28" fmla="*/ 0 w 6383"/>
                <a:gd name="T29" fmla="*/ 0 h 2427"/>
                <a:gd name="T30" fmla="*/ 0 w 6383"/>
                <a:gd name="T31" fmla="*/ 0 h 2427"/>
                <a:gd name="T32" fmla="*/ 0 w 6383"/>
                <a:gd name="T33" fmla="*/ 0 h 2427"/>
                <a:gd name="T34" fmla="*/ 0 w 6383"/>
                <a:gd name="T35" fmla="*/ 0 h 2427"/>
                <a:gd name="T36" fmla="*/ 0 w 6383"/>
                <a:gd name="T37" fmla="*/ 0 h 2427"/>
                <a:gd name="T38" fmla="*/ 0 w 6383"/>
                <a:gd name="T39" fmla="*/ 0 h 2427"/>
                <a:gd name="T40" fmla="*/ 0 w 6383"/>
                <a:gd name="T41" fmla="*/ 0 h 2427"/>
                <a:gd name="T42" fmla="*/ 0 w 6383"/>
                <a:gd name="T43" fmla="*/ 0 h 2427"/>
                <a:gd name="T44" fmla="*/ 0 w 6383"/>
                <a:gd name="T45" fmla="*/ 0 h 2427"/>
                <a:gd name="T46" fmla="*/ 0 w 6383"/>
                <a:gd name="T47" fmla="*/ 0 h 2427"/>
                <a:gd name="T48" fmla="*/ 0 w 6383"/>
                <a:gd name="T49" fmla="*/ 0 h 2427"/>
                <a:gd name="T50" fmla="*/ 0 w 6383"/>
                <a:gd name="T51" fmla="*/ 0 h 2427"/>
                <a:gd name="T52" fmla="*/ 0 w 6383"/>
                <a:gd name="T53" fmla="*/ 0 h 2427"/>
                <a:gd name="T54" fmla="*/ 0 w 6383"/>
                <a:gd name="T55" fmla="*/ 0 h 2427"/>
                <a:gd name="T56" fmla="*/ 0 w 6383"/>
                <a:gd name="T57" fmla="*/ 0 h 2427"/>
                <a:gd name="T58" fmla="*/ 0 w 6383"/>
                <a:gd name="T59" fmla="*/ 0 h 2427"/>
                <a:gd name="T60" fmla="*/ 0 w 6383"/>
                <a:gd name="T61" fmla="*/ 0 h 2427"/>
                <a:gd name="T62" fmla="*/ 0 w 6383"/>
                <a:gd name="T63" fmla="*/ 0 h 2427"/>
                <a:gd name="T64" fmla="*/ 0 w 6383"/>
                <a:gd name="T65" fmla="*/ 0 h 2427"/>
                <a:gd name="T66" fmla="*/ 0 w 6383"/>
                <a:gd name="T67" fmla="*/ 0 h 2427"/>
                <a:gd name="T68" fmla="*/ 0 w 6383"/>
                <a:gd name="T69" fmla="*/ 0 h 2427"/>
                <a:gd name="T70" fmla="*/ 0 w 6383"/>
                <a:gd name="T71" fmla="*/ 0 h 2427"/>
                <a:gd name="T72" fmla="*/ 0 w 6383"/>
                <a:gd name="T73" fmla="*/ 0 h 2427"/>
                <a:gd name="T74" fmla="*/ 0 w 6383"/>
                <a:gd name="T75" fmla="*/ 0 h 2427"/>
                <a:gd name="T76" fmla="*/ 0 w 6383"/>
                <a:gd name="T77" fmla="*/ 0 h 2427"/>
                <a:gd name="T78" fmla="*/ 0 w 6383"/>
                <a:gd name="T79" fmla="*/ 0 h 2427"/>
                <a:gd name="T80" fmla="*/ 0 w 6383"/>
                <a:gd name="T81" fmla="*/ 0 h 2427"/>
                <a:gd name="T82" fmla="*/ 0 w 6383"/>
                <a:gd name="T83" fmla="*/ 0 h 2427"/>
                <a:gd name="T84" fmla="*/ 0 w 6383"/>
                <a:gd name="T85" fmla="*/ 0 h 2427"/>
                <a:gd name="T86" fmla="*/ 0 w 6383"/>
                <a:gd name="T87" fmla="*/ 0 h 2427"/>
                <a:gd name="T88" fmla="*/ 0 w 6383"/>
                <a:gd name="T89" fmla="*/ 0 h 2427"/>
                <a:gd name="T90" fmla="*/ 0 w 6383"/>
                <a:gd name="T91" fmla="*/ 0 h 2427"/>
                <a:gd name="T92" fmla="*/ 0 w 6383"/>
                <a:gd name="T93" fmla="*/ 0 h 2427"/>
                <a:gd name="T94" fmla="*/ 0 w 6383"/>
                <a:gd name="T95" fmla="*/ 0 h 2427"/>
                <a:gd name="T96" fmla="*/ 0 w 6383"/>
                <a:gd name="T97" fmla="*/ 0 h 2427"/>
                <a:gd name="T98" fmla="*/ 0 w 6383"/>
                <a:gd name="T99" fmla="*/ 0 h 2427"/>
                <a:gd name="T100" fmla="*/ 0 w 6383"/>
                <a:gd name="T101" fmla="*/ 0 h 2427"/>
                <a:gd name="T102" fmla="*/ 0 w 6383"/>
                <a:gd name="T103" fmla="*/ 0 h 2427"/>
                <a:gd name="T104" fmla="*/ 0 w 6383"/>
                <a:gd name="T105" fmla="*/ 0 h 2427"/>
                <a:gd name="T106" fmla="*/ 0 w 6383"/>
                <a:gd name="T107" fmla="*/ 0 h 2427"/>
                <a:gd name="T108" fmla="*/ 0 w 6383"/>
                <a:gd name="T109" fmla="*/ 0 h 2427"/>
                <a:gd name="T110" fmla="*/ 0 w 6383"/>
                <a:gd name="T111" fmla="*/ 0 h 2427"/>
                <a:gd name="T112" fmla="*/ 0 w 6383"/>
                <a:gd name="T113" fmla="*/ 0 h 2427"/>
                <a:gd name="T114" fmla="*/ 0 w 6383"/>
                <a:gd name="T115" fmla="*/ 0 h 2427"/>
                <a:gd name="T116" fmla="*/ 0 w 6383"/>
                <a:gd name="T117" fmla="*/ 0 h 2427"/>
                <a:gd name="T118" fmla="*/ 0 w 6383"/>
                <a:gd name="T119" fmla="*/ 0 h 2427"/>
                <a:gd name="T120" fmla="*/ 0 w 6383"/>
                <a:gd name="T121" fmla="*/ 0 h 2427"/>
                <a:gd name="T122" fmla="*/ 0 w 6383"/>
                <a:gd name="T123" fmla="*/ 0 h 242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83"/>
                <a:gd name="T187" fmla="*/ 0 h 2427"/>
                <a:gd name="T188" fmla="*/ 6383 w 6383"/>
                <a:gd name="T189" fmla="*/ 2427 h 242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83" h="2427">
                  <a:moveTo>
                    <a:pt x="5540" y="1528"/>
                  </a:moveTo>
                  <a:lnTo>
                    <a:pt x="5522" y="1552"/>
                  </a:lnTo>
                  <a:lnTo>
                    <a:pt x="5503" y="1575"/>
                  </a:lnTo>
                  <a:lnTo>
                    <a:pt x="5481" y="1598"/>
                  </a:lnTo>
                  <a:lnTo>
                    <a:pt x="5458" y="1619"/>
                  </a:lnTo>
                  <a:lnTo>
                    <a:pt x="5433" y="1640"/>
                  </a:lnTo>
                  <a:lnTo>
                    <a:pt x="5406" y="1660"/>
                  </a:lnTo>
                  <a:lnTo>
                    <a:pt x="5378" y="1679"/>
                  </a:lnTo>
                  <a:lnTo>
                    <a:pt x="5348" y="1695"/>
                  </a:lnTo>
                  <a:lnTo>
                    <a:pt x="5317" y="1712"/>
                  </a:lnTo>
                  <a:lnTo>
                    <a:pt x="5283" y="1726"/>
                  </a:lnTo>
                  <a:lnTo>
                    <a:pt x="5248" y="1739"/>
                  </a:lnTo>
                  <a:lnTo>
                    <a:pt x="5212" y="1752"/>
                  </a:lnTo>
                  <a:lnTo>
                    <a:pt x="5174" y="1762"/>
                  </a:lnTo>
                  <a:lnTo>
                    <a:pt x="5135" y="1770"/>
                  </a:lnTo>
                  <a:lnTo>
                    <a:pt x="5094" y="1776"/>
                  </a:lnTo>
                  <a:lnTo>
                    <a:pt x="5052" y="1781"/>
                  </a:lnTo>
                  <a:lnTo>
                    <a:pt x="5009" y="1783"/>
                  </a:lnTo>
                  <a:lnTo>
                    <a:pt x="4964" y="1784"/>
                  </a:lnTo>
                  <a:lnTo>
                    <a:pt x="4918" y="1782"/>
                  </a:lnTo>
                  <a:lnTo>
                    <a:pt x="4869" y="1779"/>
                  </a:lnTo>
                  <a:lnTo>
                    <a:pt x="4820" y="1773"/>
                  </a:lnTo>
                  <a:lnTo>
                    <a:pt x="4770" y="1765"/>
                  </a:lnTo>
                  <a:lnTo>
                    <a:pt x="4719" y="1754"/>
                  </a:lnTo>
                  <a:lnTo>
                    <a:pt x="4666" y="1740"/>
                  </a:lnTo>
                  <a:lnTo>
                    <a:pt x="4612" y="1724"/>
                  </a:lnTo>
                  <a:lnTo>
                    <a:pt x="4556" y="1704"/>
                  </a:lnTo>
                  <a:lnTo>
                    <a:pt x="4501" y="1683"/>
                  </a:lnTo>
                  <a:lnTo>
                    <a:pt x="4443" y="1658"/>
                  </a:lnTo>
                  <a:lnTo>
                    <a:pt x="4385" y="1630"/>
                  </a:lnTo>
                  <a:lnTo>
                    <a:pt x="4325" y="1600"/>
                  </a:lnTo>
                  <a:lnTo>
                    <a:pt x="4265" y="1566"/>
                  </a:lnTo>
                  <a:lnTo>
                    <a:pt x="4203" y="1528"/>
                  </a:lnTo>
                  <a:lnTo>
                    <a:pt x="4098" y="1463"/>
                  </a:lnTo>
                  <a:lnTo>
                    <a:pt x="3996" y="1399"/>
                  </a:lnTo>
                  <a:lnTo>
                    <a:pt x="3894" y="1339"/>
                  </a:lnTo>
                  <a:lnTo>
                    <a:pt x="3793" y="1281"/>
                  </a:lnTo>
                  <a:lnTo>
                    <a:pt x="3693" y="1226"/>
                  </a:lnTo>
                  <a:lnTo>
                    <a:pt x="3593" y="1173"/>
                  </a:lnTo>
                  <a:lnTo>
                    <a:pt x="3494" y="1123"/>
                  </a:lnTo>
                  <a:lnTo>
                    <a:pt x="3395" y="1077"/>
                  </a:lnTo>
                  <a:lnTo>
                    <a:pt x="3298" y="1034"/>
                  </a:lnTo>
                  <a:lnTo>
                    <a:pt x="3201" y="995"/>
                  </a:lnTo>
                  <a:lnTo>
                    <a:pt x="3105" y="958"/>
                  </a:lnTo>
                  <a:lnTo>
                    <a:pt x="3008" y="926"/>
                  </a:lnTo>
                  <a:lnTo>
                    <a:pt x="2912" y="897"/>
                  </a:lnTo>
                  <a:lnTo>
                    <a:pt x="2817" y="873"/>
                  </a:lnTo>
                  <a:lnTo>
                    <a:pt x="2722" y="853"/>
                  </a:lnTo>
                  <a:lnTo>
                    <a:pt x="2626" y="837"/>
                  </a:lnTo>
                  <a:lnTo>
                    <a:pt x="2532" y="825"/>
                  </a:lnTo>
                  <a:lnTo>
                    <a:pt x="2437" y="818"/>
                  </a:lnTo>
                  <a:lnTo>
                    <a:pt x="2343" y="817"/>
                  </a:lnTo>
                  <a:lnTo>
                    <a:pt x="2249" y="819"/>
                  </a:lnTo>
                  <a:lnTo>
                    <a:pt x="2154" y="827"/>
                  </a:lnTo>
                  <a:lnTo>
                    <a:pt x="2060" y="841"/>
                  </a:lnTo>
                  <a:lnTo>
                    <a:pt x="1965" y="859"/>
                  </a:lnTo>
                  <a:lnTo>
                    <a:pt x="1871" y="883"/>
                  </a:lnTo>
                  <a:lnTo>
                    <a:pt x="1775" y="913"/>
                  </a:lnTo>
                  <a:lnTo>
                    <a:pt x="1681" y="949"/>
                  </a:lnTo>
                  <a:lnTo>
                    <a:pt x="1585" y="990"/>
                  </a:lnTo>
                  <a:lnTo>
                    <a:pt x="1489" y="1038"/>
                  </a:lnTo>
                  <a:lnTo>
                    <a:pt x="1393" y="1091"/>
                  </a:lnTo>
                  <a:lnTo>
                    <a:pt x="1296" y="1152"/>
                  </a:lnTo>
                  <a:lnTo>
                    <a:pt x="1199" y="1219"/>
                  </a:lnTo>
                  <a:lnTo>
                    <a:pt x="1102" y="1292"/>
                  </a:lnTo>
                  <a:lnTo>
                    <a:pt x="1060" y="1323"/>
                  </a:lnTo>
                  <a:lnTo>
                    <a:pt x="1014" y="1356"/>
                  </a:lnTo>
                  <a:lnTo>
                    <a:pt x="964" y="1390"/>
                  </a:lnTo>
                  <a:lnTo>
                    <a:pt x="913" y="1427"/>
                  </a:lnTo>
                  <a:lnTo>
                    <a:pt x="885" y="1447"/>
                  </a:lnTo>
                  <a:lnTo>
                    <a:pt x="858" y="1467"/>
                  </a:lnTo>
                  <a:lnTo>
                    <a:pt x="830" y="1489"/>
                  </a:lnTo>
                  <a:lnTo>
                    <a:pt x="801" y="1512"/>
                  </a:lnTo>
                  <a:lnTo>
                    <a:pt x="772" y="1537"/>
                  </a:lnTo>
                  <a:lnTo>
                    <a:pt x="744" y="1563"/>
                  </a:lnTo>
                  <a:lnTo>
                    <a:pt x="714" y="1590"/>
                  </a:lnTo>
                  <a:lnTo>
                    <a:pt x="684" y="1619"/>
                  </a:lnTo>
                  <a:lnTo>
                    <a:pt x="654" y="1651"/>
                  </a:lnTo>
                  <a:lnTo>
                    <a:pt x="625" y="1684"/>
                  </a:lnTo>
                  <a:lnTo>
                    <a:pt x="595" y="1720"/>
                  </a:lnTo>
                  <a:lnTo>
                    <a:pt x="565" y="1757"/>
                  </a:lnTo>
                  <a:lnTo>
                    <a:pt x="534" y="1797"/>
                  </a:lnTo>
                  <a:lnTo>
                    <a:pt x="504" y="1839"/>
                  </a:lnTo>
                  <a:lnTo>
                    <a:pt x="476" y="1884"/>
                  </a:lnTo>
                  <a:lnTo>
                    <a:pt x="446" y="1932"/>
                  </a:lnTo>
                  <a:lnTo>
                    <a:pt x="417" y="1983"/>
                  </a:lnTo>
                  <a:lnTo>
                    <a:pt x="387" y="2036"/>
                  </a:lnTo>
                  <a:lnTo>
                    <a:pt x="360" y="2094"/>
                  </a:lnTo>
                  <a:lnTo>
                    <a:pt x="332" y="2153"/>
                  </a:lnTo>
                  <a:lnTo>
                    <a:pt x="304" y="2217"/>
                  </a:lnTo>
                  <a:lnTo>
                    <a:pt x="278" y="2282"/>
                  </a:lnTo>
                  <a:lnTo>
                    <a:pt x="251" y="2353"/>
                  </a:lnTo>
                  <a:lnTo>
                    <a:pt x="225" y="2427"/>
                  </a:lnTo>
                  <a:lnTo>
                    <a:pt x="255" y="2352"/>
                  </a:lnTo>
                  <a:lnTo>
                    <a:pt x="282" y="2274"/>
                  </a:lnTo>
                  <a:lnTo>
                    <a:pt x="305" y="2194"/>
                  </a:lnTo>
                  <a:lnTo>
                    <a:pt x="325" y="2111"/>
                  </a:lnTo>
                  <a:lnTo>
                    <a:pt x="342" y="2027"/>
                  </a:lnTo>
                  <a:lnTo>
                    <a:pt x="357" y="1941"/>
                  </a:lnTo>
                  <a:lnTo>
                    <a:pt x="368" y="1853"/>
                  </a:lnTo>
                  <a:lnTo>
                    <a:pt x="376" y="1765"/>
                  </a:lnTo>
                  <a:lnTo>
                    <a:pt x="382" y="1676"/>
                  </a:lnTo>
                  <a:lnTo>
                    <a:pt x="385" y="1586"/>
                  </a:lnTo>
                  <a:lnTo>
                    <a:pt x="386" y="1496"/>
                  </a:lnTo>
                  <a:lnTo>
                    <a:pt x="385" y="1406"/>
                  </a:lnTo>
                  <a:lnTo>
                    <a:pt x="381" y="1315"/>
                  </a:lnTo>
                  <a:lnTo>
                    <a:pt x="375" y="1226"/>
                  </a:lnTo>
                  <a:lnTo>
                    <a:pt x="367" y="1136"/>
                  </a:lnTo>
                  <a:lnTo>
                    <a:pt x="358" y="1049"/>
                  </a:lnTo>
                  <a:lnTo>
                    <a:pt x="345" y="963"/>
                  </a:lnTo>
                  <a:lnTo>
                    <a:pt x="331" y="878"/>
                  </a:lnTo>
                  <a:lnTo>
                    <a:pt x="316" y="795"/>
                  </a:lnTo>
                  <a:lnTo>
                    <a:pt x="299" y="713"/>
                  </a:lnTo>
                  <a:lnTo>
                    <a:pt x="280" y="634"/>
                  </a:lnTo>
                  <a:lnTo>
                    <a:pt x="260" y="558"/>
                  </a:lnTo>
                  <a:lnTo>
                    <a:pt x="239" y="485"/>
                  </a:lnTo>
                  <a:lnTo>
                    <a:pt x="216" y="416"/>
                  </a:lnTo>
                  <a:lnTo>
                    <a:pt x="191" y="349"/>
                  </a:lnTo>
                  <a:lnTo>
                    <a:pt x="167" y="285"/>
                  </a:lnTo>
                  <a:lnTo>
                    <a:pt x="141" y="227"/>
                  </a:lnTo>
                  <a:lnTo>
                    <a:pt x="114" y="171"/>
                  </a:lnTo>
                  <a:lnTo>
                    <a:pt x="87" y="121"/>
                  </a:lnTo>
                  <a:lnTo>
                    <a:pt x="59" y="76"/>
                  </a:lnTo>
                  <a:lnTo>
                    <a:pt x="30" y="35"/>
                  </a:lnTo>
                  <a:lnTo>
                    <a:pt x="0" y="0"/>
                  </a:lnTo>
                  <a:lnTo>
                    <a:pt x="49" y="17"/>
                  </a:lnTo>
                  <a:lnTo>
                    <a:pt x="98" y="38"/>
                  </a:lnTo>
                  <a:lnTo>
                    <a:pt x="148" y="61"/>
                  </a:lnTo>
                  <a:lnTo>
                    <a:pt x="200" y="88"/>
                  </a:lnTo>
                  <a:lnTo>
                    <a:pt x="252" y="117"/>
                  </a:lnTo>
                  <a:lnTo>
                    <a:pt x="305" y="148"/>
                  </a:lnTo>
                  <a:lnTo>
                    <a:pt x="360" y="179"/>
                  </a:lnTo>
                  <a:lnTo>
                    <a:pt x="416" y="214"/>
                  </a:lnTo>
                  <a:lnTo>
                    <a:pt x="530" y="286"/>
                  </a:lnTo>
                  <a:lnTo>
                    <a:pt x="648" y="361"/>
                  </a:lnTo>
                  <a:lnTo>
                    <a:pt x="709" y="399"/>
                  </a:lnTo>
                  <a:lnTo>
                    <a:pt x="770" y="437"/>
                  </a:lnTo>
                  <a:lnTo>
                    <a:pt x="832" y="474"/>
                  </a:lnTo>
                  <a:lnTo>
                    <a:pt x="896" y="511"/>
                  </a:lnTo>
                  <a:lnTo>
                    <a:pt x="959" y="547"/>
                  </a:lnTo>
                  <a:lnTo>
                    <a:pt x="1024" y="581"/>
                  </a:lnTo>
                  <a:lnTo>
                    <a:pt x="1089" y="615"/>
                  </a:lnTo>
                  <a:lnTo>
                    <a:pt x="1155" y="646"/>
                  </a:lnTo>
                  <a:lnTo>
                    <a:pt x="1222" y="675"/>
                  </a:lnTo>
                  <a:lnTo>
                    <a:pt x="1290" y="702"/>
                  </a:lnTo>
                  <a:lnTo>
                    <a:pt x="1359" y="727"/>
                  </a:lnTo>
                  <a:lnTo>
                    <a:pt x="1427" y="748"/>
                  </a:lnTo>
                  <a:lnTo>
                    <a:pt x="1497" y="768"/>
                  </a:lnTo>
                  <a:lnTo>
                    <a:pt x="1567" y="782"/>
                  </a:lnTo>
                  <a:lnTo>
                    <a:pt x="1638" y="793"/>
                  </a:lnTo>
                  <a:lnTo>
                    <a:pt x="1710" y="802"/>
                  </a:lnTo>
                  <a:lnTo>
                    <a:pt x="1782" y="805"/>
                  </a:lnTo>
                  <a:lnTo>
                    <a:pt x="1854" y="804"/>
                  </a:lnTo>
                  <a:lnTo>
                    <a:pt x="1927" y="798"/>
                  </a:lnTo>
                  <a:lnTo>
                    <a:pt x="2000" y="786"/>
                  </a:lnTo>
                  <a:lnTo>
                    <a:pt x="2042" y="779"/>
                  </a:lnTo>
                  <a:lnTo>
                    <a:pt x="2089" y="773"/>
                  </a:lnTo>
                  <a:lnTo>
                    <a:pt x="2142" y="768"/>
                  </a:lnTo>
                  <a:lnTo>
                    <a:pt x="2198" y="765"/>
                  </a:lnTo>
                  <a:lnTo>
                    <a:pt x="2260" y="762"/>
                  </a:lnTo>
                  <a:lnTo>
                    <a:pt x="2326" y="760"/>
                  </a:lnTo>
                  <a:lnTo>
                    <a:pt x="2394" y="760"/>
                  </a:lnTo>
                  <a:lnTo>
                    <a:pt x="2467" y="760"/>
                  </a:lnTo>
                  <a:lnTo>
                    <a:pt x="2544" y="762"/>
                  </a:lnTo>
                  <a:lnTo>
                    <a:pt x="2623" y="766"/>
                  </a:lnTo>
                  <a:lnTo>
                    <a:pt x="2704" y="771"/>
                  </a:lnTo>
                  <a:lnTo>
                    <a:pt x="2789" y="777"/>
                  </a:lnTo>
                  <a:lnTo>
                    <a:pt x="2875" y="785"/>
                  </a:lnTo>
                  <a:lnTo>
                    <a:pt x="2962" y="796"/>
                  </a:lnTo>
                  <a:lnTo>
                    <a:pt x="3051" y="807"/>
                  </a:lnTo>
                  <a:lnTo>
                    <a:pt x="3143" y="820"/>
                  </a:lnTo>
                  <a:lnTo>
                    <a:pt x="3233" y="836"/>
                  </a:lnTo>
                  <a:lnTo>
                    <a:pt x="3325" y="852"/>
                  </a:lnTo>
                  <a:lnTo>
                    <a:pt x="3417" y="872"/>
                  </a:lnTo>
                  <a:lnTo>
                    <a:pt x="3509" y="892"/>
                  </a:lnTo>
                  <a:lnTo>
                    <a:pt x="3601" y="916"/>
                  </a:lnTo>
                  <a:lnTo>
                    <a:pt x="3691" y="940"/>
                  </a:lnTo>
                  <a:lnTo>
                    <a:pt x="3781" y="968"/>
                  </a:lnTo>
                  <a:lnTo>
                    <a:pt x="3870" y="998"/>
                  </a:lnTo>
                  <a:lnTo>
                    <a:pt x="3957" y="1031"/>
                  </a:lnTo>
                  <a:lnTo>
                    <a:pt x="4041" y="1065"/>
                  </a:lnTo>
                  <a:lnTo>
                    <a:pt x="4124" y="1102"/>
                  </a:lnTo>
                  <a:lnTo>
                    <a:pt x="4204" y="1142"/>
                  </a:lnTo>
                  <a:lnTo>
                    <a:pt x="4282" y="1184"/>
                  </a:lnTo>
                  <a:lnTo>
                    <a:pt x="4356" y="1228"/>
                  </a:lnTo>
                  <a:lnTo>
                    <a:pt x="4427" y="1275"/>
                  </a:lnTo>
                  <a:lnTo>
                    <a:pt x="4495" y="1325"/>
                  </a:lnTo>
                  <a:lnTo>
                    <a:pt x="4547" y="1362"/>
                  </a:lnTo>
                  <a:lnTo>
                    <a:pt x="4603" y="1390"/>
                  </a:lnTo>
                  <a:lnTo>
                    <a:pt x="4661" y="1412"/>
                  </a:lnTo>
                  <a:lnTo>
                    <a:pt x="4723" y="1426"/>
                  </a:lnTo>
                  <a:lnTo>
                    <a:pt x="4786" y="1435"/>
                  </a:lnTo>
                  <a:lnTo>
                    <a:pt x="4852" y="1438"/>
                  </a:lnTo>
                  <a:lnTo>
                    <a:pt x="4920" y="1435"/>
                  </a:lnTo>
                  <a:lnTo>
                    <a:pt x="4989" y="1428"/>
                  </a:lnTo>
                  <a:lnTo>
                    <a:pt x="5059" y="1416"/>
                  </a:lnTo>
                  <a:lnTo>
                    <a:pt x="5131" y="1400"/>
                  </a:lnTo>
                  <a:lnTo>
                    <a:pt x="5203" y="1382"/>
                  </a:lnTo>
                  <a:lnTo>
                    <a:pt x="5276" y="1359"/>
                  </a:lnTo>
                  <a:lnTo>
                    <a:pt x="5349" y="1335"/>
                  </a:lnTo>
                  <a:lnTo>
                    <a:pt x="5421" y="1308"/>
                  </a:lnTo>
                  <a:lnTo>
                    <a:pt x="5494" y="1279"/>
                  </a:lnTo>
                  <a:lnTo>
                    <a:pt x="5565" y="1249"/>
                  </a:lnTo>
                  <a:lnTo>
                    <a:pt x="5705" y="1189"/>
                  </a:lnTo>
                  <a:lnTo>
                    <a:pt x="5838" y="1129"/>
                  </a:lnTo>
                  <a:lnTo>
                    <a:pt x="5902" y="1101"/>
                  </a:lnTo>
                  <a:lnTo>
                    <a:pt x="5964" y="1073"/>
                  </a:lnTo>
                  <a:lnTo>
                    <a:pt x="6022" y="1048"/>
                  </a:lnTo>
                  <a:lnTo>
                    <a:pt x="6078" y="1026"/>
                  </a:lnTo>
                  <a:lnTo>
                    <a:pt x="6130" y="1006"/>
                  </a:lnTo>
                  <a:lnTo>
                    <a:pt x="6179" y="990"/>
                  </a:lnTo>
                  <a:lnTo>
                    <a:pt x="6224" y="977"/>
                  </a:lnTo>
                  <a:lnTo>
                    <a:pt x="6266" y="969"/>
                  </a:lnTo>
                  <a:lnTo>
                    <a:pt x="6301" y="966"/>
                  </a:lnTo>
                  <a:lnTo>
                    <a:pt x="6333" y="967"/>
                  </a:lnTo>
                  <a:lnTo>
                    <a:pt x="6361" y="975"/>
                  </a:lnTo>
                  <a:lnTo>
                    <a:pt x="6383" y="989"/>
                  </a:lnTo>
                  <a:lnTo>
                    <a:pt x="6343" y="989"/>
                  </a:lnTo>
                  <a:lnTo>
                    <a:pt x="6304" y="992"/>
                  </a:lnTo>
                  <a:lnTo>
                    <a:pt x="6265" y="996"/>
                  </a:lnTo>
                  <a:lnTo>
                    <a:pt x="6227" y="1003"/>
                  </a:lnTo>
                  <a:lnTo>
                    <a:pt x="6189" y="1012"/>
                  </a:lnTo>
                  <a:lnTo>
                    <a:pt x="6152" y="1022"/>
                  </a:lnTo>
                  <a:lnTo>
                    <a:pt x="6116" y="1035"/>
                  </a:lnTo>
                  <a:lnTo>
                    <a:pt x="6080" y="1049"/>
                  </a:lnTo>
                  <a:lnTo>
                    <a:pt x="6045" y="1065"/>
                  </a:lnTo>
                  <a:lnTo>
                    <a:pt x="6011" y="1082"/>
                  </a:lnTo>
                  <a:lnTo>
                    <a:pt x="5978" y="1099"/>
                  </a:lnTo>
                  <a:lnTo>
                    <a:pt x="5946" y="1119"/>
                  </a:lnTo>
                  <a:lnTo>
                    <a:pt x="5914" y="1139"/>
                  </a:lnTo>
                  <a:lnTo>
                    <a:pt x="5884" y="1160"/>
                  </a:lnTo>
                  <a:lnTo>
                    <a:pt x="5855" y="1182"/>
                  </a:lnTo>
                  <a:lnTo>
                    <a:pt x="5826" y="1203"/>
                  </a:lnTo>
                  <a:lnTo>
                    <a:pt x="5798" y="1226"/>
                  </a:lnTo>
                  <a:lnTo>
                    <a:pt x="5773" y="1249"/>
                  </a:lnTo>
                  <a:lnTo>
                    <a:pt x="5747" y="1272"/>
                  </a:lnTo>
                  <a:lnTo>
                    <a:pt x="5724" y="1296"/>
                  </a:lnTo>
                  <a:lnTo>
                    <a:pt x="5701" y="1318"/>
                  </a:lnTo>
                  <a:lnTo>
                    <a:pt x="5679" y="1341"/>
                  </a:lnTo>
                  <a:lnTo>
                    <a:pt x="5659" y="1363"/>
                  </a:lnTo>
                  <a:lnTo>
                    <a:pt x="5639" y="1385"/>
                  </a:lnTo>
                  <a:lnTo>
                    <a:pt x="5622" y="1407"/>
                  </a:lnTo>
                  <a:lnTo>
                    <a:pt x="5605" y="1427"/>
                  </a:lnTo>
                  <a:lnTo>
                    <a:pt x="5591" y="1447"/>
                  </a:lnTo>
                  <a:lnTo>
                    <a:pt x="5578" y="1466"/>
                  </a:lnTo>
                  <a:lnTo>
                    <a:pt x="5565" y="1484"/>
                  </a:lnTo>
                  <a:lnTo>
                    <a:pt x="5555" y="1500"/>
                  </a:lnTo>
                  <a:lnTo>
                    <a:pt x="5547" y="1514"/>
                  </a:lnTo>
                  <a:lnTo>
                    <a:pt x="5540" y="1528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3" name="Freeform 799"/>
            <p:cNvSpPr>
              <a:spLocks/>
            </p:cNvSpPr>
            <p:nvPr/>
          </p:nvSpPr>
          <p:spPr bwMode="auto">
            <a:xfrm>
              <a:off x="4675" y="1876"/>
              <a:ext cx="22" cy="4"/>
            </a:xfrm>
            <a:custGeom>
              <a:avLst/>
              <a:gdLst>
                <a:gd name="T0" fmla="*/ 0 w 539"/>
                <a:gd name="T1" fmla="*/ 0 h 112"/>
                <a:gd name="T2" fmla="*/ 0 w 539"/>
                <a:gd name="T3" fmla="*/ 0 h 112"/>
                <a:gd name="T4" fmla="*/ 0 w 539"/>
                <a:gd name="T5" fmla="*/ 0 h 112"/>
                <a:gd name="T6" fmla="*/ 0 w 539"/>
                <a:gd name="T7" fmla="*/ 0 h 112"/>
                <a:gd name="T8" fmla="*/ 0 w 539"/>
                <a:gd name="T9" fmla="*/ 0 h 112"/>
                <a:gd name="T10" fmla="*/ 0 w 539"/>
                <a:gd name="T11" fmla="*/ 0 h 112"/>
                <a:gd name="T12" fmla="*/ 0 w 539"/>
                <a:gd name="T13" fmla="*/ 0 h 112"/>
                <a:gd name="T14" fmla="*/ 0 w 539"/>
                <a:gd name="T15" fmla="*/ 0 h 112"/>
                <a:gd name="T16" fmla="*/ 0 w 539"/>
                <a:gd name="T17" fmla="*/ 0 h 112"/>
                <a:gd name="T18" fmla="*/ 0 w 539"/>
                <a:gd name="T19" fmla="*/ 0 h 112"/>
                <a:gd name="T20" fmla="*/ 0 w 539"/>
                <a:gd name="T21" fmla="*/ 0 h 112"/>
                <a:gd name="T22" fmla="*/ 0 w 539"/>
                <a:gd name="T23" fmla="*/ 0 h 112"/>
                <a:gd name="T24" fmla="*/ 0 w 539"/>
                <a:gd name="T25" fmla="*/ 0 h 112"/>
                <a:gd name="T26" fmla="*/ 0 w 539"/>
                <a:gd name="T27" fmla="*/ 0 h 112"/>
                <a:gd name="T28" fmla="*/ 0 w 539"/>
                <a:gd name="T29" fmla="*/ 0 h 112"/>
                <a:gd name="T30" fmla="*/ 0 w 539"/>
                <a:gd name="T31" fmla="*/ 0 h 112"/>
                <a:gd name="T32" fmla="*/ 0 w 539"/>
                <a:gd name="T33" fmla="*/ 0 h 112"/>
                <a:gd name="T34" fmla="*/ 0 w 539"/>
                <a:gd name="T35" fmla="*/ 0 h 112"/>
                <a:gd name="T36" fmla="*/ 0 w 539"/>
                <a:gd name="T37" fmla="*/ 0 h 112"/>
                <a:gd name="T38" fmla="*/ 0 w 539"/>
                <a:gd name="T39" fmla="*/ 0 h 112"/>
                <a:gd name="T40" fmla="*/ 0 w 539"/>
                <a:gd name="T41" fmla="*/ 0 h 112"/>
                <a:gd name="T42" fmla="*/ 0 w 539"/>
                <a:gd name="T43" fmla="*/ 0 h 112"/>
                <a:gd name="T44" fmla="*/ 0 w 539"/>
                <a:gd name="T45" fmla="*/ 0 h 112"/>
                <a:gd name="T46" fmla="*/ 0 w 539"/>
                <a:gd name="T47" fmla="*/ 0 h 112"/>
                <a:gd name="T48" fmla="*/ 0 w 539"/>
                <a:gd name="T49" fmla="*/ 0 h 112"/>
                <a:gd name="T50" fmla="*/ 0 w 539"/>
                <a:gd name="T51" fmla="*/ 0 h 112"/>
                <a:gd name="T52" fmla="*/ 0 w 539"/>
                <a:gd name="T53" fmla="*/ 0 h 112"/>
                <a:gd name="T54" fmla="*/ 0 w 539"/>
                <a:gd name="T55" fmla="*/ 0 h 112"/>
                <a:gd name="T56" fmla="*/ 0 w 539"/>
                <a:gd name="T57" fmla="*/ 0 h 112"/>
                <a:gd name="T58" fmla="*/ 0 w 539"/>
                <a:gd name="T59" fmla="*/ 0 h 112"/>
                <a:gd name="T60" fmla="*/ 0 w 539"/>
                <a:gd name="T61" fmla="*/ 0 h 112"/>
                <a:gd name="T62" fmla="*/ 0 w 539"/>
                <a:gd name="T63" fmla="*/ 0 h 112"/>
                <a:gd name="T64" fmla="*/ 0 w 539"/>
                <a:gd name="T65" fmla="*/ 0 h 1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39"/>
                <a:gd name="T100" fmla="*/ 0 h 112"/>
                <a:gd name="T101" fmla="*/ 539 w 539"/>
                <a:gd name="T102" fmla="*/ 112 h 1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39" h="112">
                  <a:moveTo>
                    <a:pt x="0" y="34"/>
                  </a:moveTo>
                  <a:lnTo>
                    <a:pt x="22" y="45"/>
                  </a:lnTo>
                  <a:lnTo>
                    <a:pt x="44" y="55"/>
                  </a:lnTo>
                  <a:lnTo>
                    <a:pt x="65" y="64"/>
                  </a:lnTo>
                  <a:lnTo>
                    <a:pt x="87" y="73"/>
                  </a:lnTo>
                  <a:lnTo>
                    <a:pt x="108" y="81"/>
                  </a:lnTo>
                  <a:lnTo>
                    <a:pt x="129" y="87"/>
                  </a:lnTo>
                  <a:lnTo>
                    <a:pt x="149" y="93"/>
                  </a:lnTo>
                  <a:lnTo>
                    <a:pt x="170" y="98"/>
                  </a:lnTo>
                  <a:lnTo>
                    <a:pt x="189" y="102"/>
                  </a:lnTo>
                  <a:lnTo>
                    <a:pt x="209" y="105"/>
                  </a:lnTo>
                  <a:lnTo>
                    <a:pt x="228" y="109"/>
                  </a:lnTo>
                  <a:lnTo>
                    <a:pt x="248" y="110"/>
                  </a:lnTo>
                  <a:lnTo>
                    <a:pt x="266" y="112"/>
                  </a:lnTo>
                  <a:lnTo>
                    <a:pt x="285" y="112"/>
                  </a:lnTo>
                  <a:lnTo>
                    <a:pt x="302" y="111"/>
                  </a:lnTo>
                  <a:lnTo>
                    <a:pt x="320" y="110"/>
                  </a:lnTo>
                  <a:lnTo>
                    <a:pt x="337" y="108"/>
                  </a:lnTo>
                  <a:lnTo>
                    <a:pt x="354" y="105"/>
                  </a:lnTo>
                  <a:lnTo>
                    <a:pt x="370" y="101"/>
                  </a:lnTo>
                  <a:lnTo>
                    <a:pt x="387" y="97"/>
                  </a:lnTo>
                  <a:lnTo>
                    <a:pt x="402" y="93"/>
                  </a:lnTo>
                  <a:lnTo>
                    <a:pt x="416" y="88"/>
                  </a:lnTo>
                  <a:lnTo>
                    <a:pt x="432" y="82"/>
                  </a:lnTo>
                  <a:lnTo>
                    <a:pt x="445" y="75"/>
                  </a:lnTo>
                  <a:lnTo>
                    <a:pt x="459" y="67"/>
                  </a:lnTo>
                  <a:lnTo>
                    <a:pt x="472" y="59"/>
                  </a:lnTo>
                  <a:lnTo>
                    <a:pt x="485" y="51"/>
                  </a:lnTo>
                  <a:lnTo>
                    <a:pt x="496" y="42"/>
                  </a:lnTo>
                  <a:lnTo>
                    <a:pt x="508" y="33"/>
                  </a:lnTo>
                  <a:lnTo>
                    <a:pt x="519" y="22"/>
                  </a:lnTo>
                  <a:lnTo>
                    <a:pt x="529" y="11"/>
                  </a:lnTo>
                  <a:lnTo>
                    <a:pt x="539" y="0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4" name="Freeform 800"/>
            <p:cNvSpPr>
              <a:spLocks/>
            </p:cNvSpPr>
            <p:nvPr/>
          </p:nvSpPr>
          <p:spPr bwMode="auto">
            <a:xfrm>
              <a:off x="4666" y="1920"/>
              <a:ext cx="28" cy="14"/>
            </a:xfrm>
            <a:custGeom>
              <a:avLst/>
              <a:gdLst>
                <a:gd name="T0" fmla="*/ 0 w 696"/>
                <a:gd name="T1" fmla="*/ 0 h 337"/>
                <a:gd name="T2" fmla="*/ 0 w 696"/>
                <a:gd name="T3" fmla="*/ 0 h 337"/>
                <a:gd name="T4" fmla="*/ 0 w 696"/>
                <a:gd name="T5" fmla="*/ 0 h 337"/>
                <a:gd name="T6" fmla="*/ 0 w 696"/>
                <a:gd name="T7" fmla="*/ 0 h 337"/>
                <a:gd name="T8" fmla="*/ 0 w 696"/>
                <a:gd name="T9" fmla="*/ 0 h 337"/>
                <a:gd name="T10" fmla="*/ 0 w 696"/>
                <a:gd name="T11" fmla="*/ 0 h 337"/>
                <a:gd name="T12" fmla="*/ 0 w 696"/>
                <a:gd name="T13" fmla="*/ 0 h 337"/>
                <a:gd name="T14" fmla="*/ 0 w 696"/>
                <a:gd name="T15" fmla="*/ 0 h 337"/>
                <a:gd name="T16" fmla="*/ 0 w 696"/>
                <a:gd name="T17" fmla="*/ 0 h 337"/>
                <a:gd name="T18" fmla="*/ 0 w 696"/>
                <a:gd name="T19" fmla="*/ 0 h 337"/>
                <a:gd name="T20" fmla="*/ 0 w 696"/>
                <a:gd name="T21" fmla="*/ 0 h 337"/>
                <a:gd name="T22" fmla="*/ 0 w 696"/>
                <a:gd name="T23" fmla="*/ 0 h 337"/>
                <a:gd name="T24" fmla="*/ 0 w 696"/>
                <a:gd name="T25" fmla="*/ 0 h 337"/>
                <a:gd name="T26" fmla="*/ 0 w 696"/>
                <a:gd name="T27" fmla="*/ 0 h 337"/>
                <a:gd name="T28" fmla="*/ 0 w 696"/>
                <a:gd name="T29" fmla="*/ 0 h 337"/>
                <a:gd name="T30" fmla="*/ 0 w 696"/>
                <a:gd name="T31" fmla="*/ 0 h 337"/>
                <a:gd name="T32" fmla="*/ 0 w 696"/>
                <a:gd name="T33" fmla="*/ 0 h 337"/>
                <a:gd name="T34" fmla="*/ 0 w 696"/>
                <a:gd name="T35" fmla="*/ 0 h 337"/>
                <a:gd name="T36" fmla="*/ 0 w 696"/>
                <a:gd name="T37" fmla="*/ 0 h 337"/>
                <a:gd name="T38" fmla="*/ 0 w 696"/>
                <a:gd name="T39" fmla="*/ 0 h 337"/>
                <a:gd name="T40" fmla="*/ 0 w 696"/>
                <a:gd name="T41" fmla="*/ 0 h 337"/>
                <a:gd name="T42" fmla="*/ 0 w 696"/>
                <a:gd name="T43" fmla="*/ 0 h 337"/>
                <a:gd name="T44" fmla="*/ 0 w 696"/>
                <a:gd name="T45" fmla="*/ 0 h 337"/>
                <a:gd name="T46" fmla="*/ 0 w 696"/>
                <a:gd name="T47" fmla="*/ 0 h 337"/>
                <a:gd name="T48" fmla="*/ 0 w 696"/>
                <a:gd name="T49" fmla="*/ 0 h 337"/>
                <a:gd name="T50" fmla="*/ 0 w 696"/>
                <a:gd name="T51" fmla="*/ 0 h 337"/>
                <a:gd name="T52" fmla="*/ 0 w 696"/>
                <a:gd name="T53" fmla="*/ 0 h 337"/>
                <a:gd name="T54" fmla="*/ 0 w 696"/>
                <a:gd name="T55" fmla="*/ 0 h 337"/>
                <a:gd name="T56" fmla="*/ 0 w 696"/>
                <a:gd name="T57" fmla="*/ 0 h 337"/>
                <a:gd name="T58" fmla="*/ 0 w 696"/>
                <a:gd name="T59" fmla="*/ 0 h 337"/>
                <a:gd name="T60" fmla="*/ 0 w 696"/>
                <a:gd name="T61" fmla="*/ 0 h 337"/>
                <a:gd name="T62" fmla="*/ 0 w 696"/>
                <a:gd name="T63" fmla="*/ 0 h 337"/>
                <a:gd name="T64" fmla="*/ 0 w 696"/>
                <a:gd name="T65" fmla="*/ 0 h 3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96"/>
                <a:gd name="T100" fmla="*/ 0 h 337"/>
                <a:gd name="T101" fmla="*/ 696 w 696"/>
                <a:gd name="T102" fmla="*/ 337 h 3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96" h="337">
                  <a:moveTo>
                    <a:pt x="0" y="225"/>
                  </a:moveTo>
                  <a:lnTo>
                    <a:pt x="31" y="242"/>
                  </a:lnTo>
                  <a:lnTo>
                    <a:pt x="60" y="260"/>
                  </a:lnTo>
                  <a:lnTo>
                    <a:pt x="90" y="274"/>
                  </a:lnTo>
                  <a:lnTo>
                    <a:pt x="119" y="287"/>
                  </a:lnTo>
                  <a:lnTo>
                    <a:pt x="147" y="300"/>
                  </a:lnTo>
                  <a:lnTo>
                    <a:pt x="174" y="310"/>
                  </a:lnTo>
                  <a:lnTo>
                    <a:pt x="201" y="318"/>
                  </a:lnTo>
                  <a:lnTo>
                    <a:pt x="227" y="325"/>
                  </a:lnTo>
                  <a:lnTo>
                    <a:pt x="251" y="331"/>
                  </a:lnTo>
                  <a:lnTo>
                    <a:pt x="276" y="335"/>
                  </a:lnTo>
                  <a:lnTo>
                    <a:pt x="300" y="337"/>
                  </a:lnTo>
                  <a:lnTo>
                    <a:pt x="323" y="337"/>
                  </a:lnTo>
                  <a:lnTo>
                    <a:pt x="346" y="336"/>
                  </a:lnTo>
                  <a:lnTo>
                    <a:pt x="368" y="334"/>
                  </a:lnTo>
                  <a:lnTo>
                    <a:pt x="390" y="329"/>
                  </a:lnTo>
                  <a:lnTo>
                    <a:pt x="410" y="323"/>
                  </a:lnTo>
                  <a:lnTo>
                    <a:pt x="431" y="315"/>
                  </a:lnTo>
                  <a:lnTo>
                    <a:pt x="451" y="306"/>
                  </a:lnTo>
                  <a:lnTo>
                    <a:pt x="471" y="295"/>
                  </a:lnTo>
                  <a:lnTo>
                    <a:pt x="490" y="282"/>
                  </a:lnTo>
                  <a:lnTo>
                    <a:pt x="509" y="268"/>
                  </a:lnTo>
                  <a:lnTo>
                    <a:pt x="527" y="252"/>
                  </a:lnTo>
                  <a:lnTo>
                    <a:pt x="546" y="234"/>
                  </a:lnTo>
                  <a:lnTo>
                    <a:pt x="563" y="216"/>
                  </a:lnTo>
                  <a:lnTo>
                    <a:pt x="581" y="194"/>
                  </a:lnTo>
                  <a:lnTo>
                    <a:pt x="598" y="171"/>
                  </a:lnTo>
                  <a:lnTo>
                    <a:pt x="615" y="147"/>
                  </a:lnTo>
                  <a:lnTo>
                    <a:pt x="631" y="121"/>
                  </a:lnTo>
                  <a:lnTo>
                    <a:pt x="647" y="93"/>
                  </a:lnTo>
                  <a:lnTo>
                    <a:pt x="664" y="64"/>
                  </a:lnTo>
                  <a:lnTo>
                    <a:pt x="680" y="33"/>
                  </a:lnTo>
                  <a:lnTo>
                    <a:pt x="696" y="0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5" name="Freeform 801"/>
            <p:cNvSpPr>
              <a:spLocks/>
            </p:cNvSpPr>
            <p:nvPr/>
          </p:nvSpPr>
          <p:spPr bwMode="auto">
            <a:xfrm>
              <a:off x="4675" y="1984"/>
              <a:ext cx="30" cy="15"/>
            </a:xfrm>
            <a:custGeom>
              <a:avLst/>
              <a:gdLst>
                <a:gd name="T0" fmla="*/ 0 w 753"/>
                <a:gd name="T1" fmla="*/ 0 h 370"/>
                <a:gd name="T2" fmla="*/ 0 w 753"/>
                <a:gd name="T3" fmla="*/ 0 h 370"/>
                <a:gd name="T4" fmla="*/ 0 w 753"/>
                <a:gd name="T5" fmla="*/ 0 h 370"/>
                <a:gd name="T6" fmla="*/ 0 w 753"/>
                <a:gd name="T7" fmla="*/ 0 h 370"/>
                <a:gd name="T8" fmla="*/ 0 w 753"/>
                <a:gd name="T9" fmla="*/ 0 h 370"/>
                <a:gd name="T10" fmla="*/ 0 w 753"/>
                <a:gd name="T11" fmla="*/ 0 h 370"/>
                <a:gd name="T12" fmla="*/ 0 w 753"/>
                <a:gd name="T13" fmla="*/ 0 h 370"/>
                <a:gd name="T14" fmla="*/ 0 w 753"/>
                <a:gd name="T15" fmla="*/ 0 h 370"/>
                <a:gd name="T16" fmla="*/ 0 w 753"/>
                <a:gd name="T17" fmla="*/ 0 h 370"/>
                <a:gd name="T18" fmla="*/ 0 w 753"/>
                <a:gd name="T19" fmla="*/ 0 h 370"/>
                <a:gd name="T20" fmla="*/ 0 w 753"/>
                <a:gd name="T21" fmla="*/ 0 h 370"/>
                <a:gd name="T22" fmla="*/ 0 w 753"/>
                <a:gd name="T23" fmla="*/ 0 h 370"/>
                <a:gd name="T24" fmla="*/ 0 w 753"/>
                <a:gd name="T25" fmla="*/ 0 h 370"/>
                <a:gd name="T26" fmla="*/ 0 w 753"/>
                <a:gd name="T27" fmla="*/ 0 h 370"/>
                <a:gd name="T28" fmla="*/ 0 w 753"/>
                <a:gd name="T29" fmla="*/ 0 h 370"/>
                <a:gd name="T30" fmla="*/ 0 w 753"/>
                <a:gd name="T31" fmla="*/ 0 h 370"/>
                <a:gd name="T32" fmla="*/ 0 w 753"/>
                <a:gd name="T33" fmla="*/ 0 h 370"/>
                <a:gd name="T34" fmla="*/ 0 w 753"/>
                <a:gd name="T35" fmla="*/ 0 h 370"/>
                <a:gd name="T36" fmla="*/ 0 w 753"/>
                <a:gd name="T37" fmla="*/ 0 h 370"/>
                <a:gd name="T38" fmla="*/ 0 w 753"/>
                <a:gd name="T39" fmla="*/ 0 h 370"/>
                <a:gd name="T40" fmla="*/ 0 w 753"/>
                <a:gd name="T41" fmla="*/ 0 h 370"/>
                <a:gd name="T42" fmla="*/ 0 w 753"/>
                <a:gd name="T43" fmla="*/ 0 h 370"/>
                <a:gd name="T44" fmla="*/ 0 w 753"/>
                <a:gd name="T45" fmla="*/ 0 h 370"/>
                <a:gd name="T46" fmla="*/ 0 w 753"/>
                <a:gd name="T47" fmla="*/ 0 h 370"/>
                <a:gd name="T48" fmla="*/ 0 w 753"/>
                <a:gd name="T49" fmla="*/ 0 h 370"/>
                <a:gd name="T50" fmla="*/ 0 w 753"/>
                <a:gd name="T51" fmla="*/ 0 h 370"/>
                <a:gd name="T52" fmla="*/ 0 w 753"/>
                <a:gd name="T53" fmla="*/ 0 h 37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53"/>
                <a:gd name="T82" fmla="*/ 0 h 370"/>
                <a:gd name="T83" fmla="*/ 753 w 753"/>
                <a:gd name="T84" fmla="*/ 370 h 37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53" h="370">
                  <a:moveTo>
                    <a:pt x="0" y="0"/>
                  </a:moveTo>
                  <a:lnTo>
                    <a:pt x="62" y="40"/>
                  </a:lnTo>
                  <a:lnTo>
                    <a:pt x="126" y="81"/>
                  </a:lnTo>
                  <a:lnTo>
                    <a:pt x="189" y="124"/>
                  </a:lnTo>
                  <a:lnTo>
                    <a:pt x="253" y="167"/>
                  </a:lnTo>
                  <a:lnTo>
                    <a:pt x="317" y="208"/>
                  </a:lnTo>
                  <a:lnTo>
                    <a:pt x="378" y="247"/>
                  </a:lnTo>
                  <a:lnTo>
                    <a:pt x="408" y="266"/>
                  </a:lnTo>
                  <a:lnTo>
                    <a:pt x="438" y="283"/>
                  </a:lnTo>
                  <a:lnTo>
                    <a:pt x="467" y="299"/>
                  </a:lnTo>
                  <a:lnTo>
                    <a:pt x="494" y="315"/>
                  </a:lnTo>
                  <a:lnTo>
                    <a:pt x="521" y="328"/>
                  </a:lnTo>
                  <a:lnTo>
                    <a:pt x="547" y="340"/>
                  </a:lnTo>
                  <a:lnTo>
                    <a:pt x="572" y="350"/>
                  </a:lnTo>
                  <a:lnTo>
                    <a:pt x="596" y="358"/>
                  </a:lnTo>
                  <a:lnTo>
                    <a:pt x="617" y="364"/>
                  </a:lnTo>
                  <a:lnTo>
                    <a:pt x="639" y="368"/>
                  </a:lnTo>
                  <a:lnTo>
                    <a:pt x="659" y="370"/>
                  </a:lnTo>
                  <a:lnTo>
                    <a:pt x="676" y="369"/>
                  </a:lnTo>
                  <a:lnTo>
                    <a:pt x="692" y="366"/>
                  </a:lnTo>
                  <a:lnTo>
                    <a:pt x="707" y="360"/>
                  </a:lnTo>
                  <a:lnTo>
                    <a:pt x="720" y="352"/>
                  </a:lnTo>
                  <a:lnTo>
                    <a:pt x="730" y="340"/>
                  </a:lnTo>
                  <a:lnTo>
                    <a:pt x="740" y="324"/>
                  </a:lnTo>
                  <a:lnTo>
                    <a:pt x="746" y="306"/>
                  </a:lnTo>
                  <a:lnTo>
                    <a:pt x="751" y="284"/>
                  </a:lnTo>
                  <a:lnTo>
                    <a:pt x="753" y="258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6" name="Freeform 802"/>
            <p:cNvSpPr>
              <a:spLocks/>
            </p:cNvSpPr>
            <p:nvPr/>
          </p:nvSpPr>
          <p:spPr bwMode="auto">
            <a:xfrm>
              <a:off x="4219" y="1709"/>
              <a:ext cx="535" cy="199"/>
            </a:xfrm>
            <a:custGeom>
              <a:avLst/>
              <a:gdLst>
                <a:gd name="T0" fmla="*/ 0 w 13371"/>
                <a:gd name="T1" fmla="*/ 0 h 4979"/>
                <a:gd name="T2" fmla="*/ 0 w 13371"/>
                <a:gd name="T3" fmla="*/ 0 h 4979"/>
                <a:gd name="T4" fmla="*/ 0 w 13371"/>
                <a:gd name="T5" fmla="*/ 0 h 4979"/>
                <a:gd name="T6" fmla="*/ 0 w 13371"/>
                <a:gd name="T7" fmla="*/ 0 h 4979"/>
                <a:gd name="T8" fmla="*/ 0 w 13371"/>
                <a:gd name="T9" fmla="*/ 0 h 4979"/>
                <a:gd name="T10" fmla="*/ 0 w 13371"/>
                <a:gd name="T11" fmla="*/ 0 h 4979"/>
                <a:gd name="T12" fmla="*/ 0 w 13371"/>
                <a:gd name="T13" fmla="*/ 0 h 4979"/>
                <a:gd name="T14" fmla="*/ 0 w 13371"/>
                <a:gd name="T15" fmla="*/ 0 h 4979"/>
                <a:gd name="T16" fmla="*/ 0 w 13371"/>
                <a:gd name="T17" fmla="*/ 0 h 4979"/>
                <a:gd name="T18" fmla="*/ 0 w 13371"/>
                <a:gd name="T19" fmla="*/ 0 h 4979"/>
                <a:gd name="T20" fmla="*/ 0 w 13371"/>
                <a:gd name="T21" fmla="*/ 0 h 4979"/>
                <a:gd name="T22" fmla="*/ 0 w 13371"/>
                <a:gd name="T23" fmla="*/ 0 h 4979"/>
                <a:gd name="T24" fmla="*/ 0 w 13371"/>
                <a:gd name="T25" fmla="*/ 0 h 4979"/>
                <a:gd name="T26" fmla="*/ 0 w 13371"/>
                <a:gd name="T27" fmla="*/ 0 h 4979"/>
                <a:gd name="T28" fmla="*/ 0 w 13371"/>
                <a:gd name="T29" fmla="*/ 0 h 4979"/>
                <a:gd name="T30" fmla="*/ 0 w 13371"/>
                <a:gd name="T31" fmla="*/ 0 h 4979"/>
                <a:gd name="T32" fmla="*/ 0 w 13371"/>
                <a:gd name="T33" fmla="*/ 0 h 4979"/>
                <a:gd name="T34" fmla="*/ 0 w 13371"/>
                <a:gd name="T35" fmla="*/ 0 h 4979"/>
                <a:gd name="T36" fmla="*/ 0 w 13371"/>
                <a:gd name="T37" fmla="*/ 0 h 4979"/>
                <a:gd name="T38" fmla="*/ 0 w 13371"/>
                <a:gd name="T39" fmla="*/ 0 h 4979"/>
                <a:gd name="T40" fmla="*/ 0 w 13371"/>
                <a:gd name="T41" fmla="*/ 0 h 4979"/>
                <a:gd name="T42" fmla="*/ 0 w 13371"/>
                <a:gd name="T43" fmla="*/ 0 h 4979"/>
                <a:gd name="T44" fmla="*/ 0 w 13371"/>
                <a:gd name="T45" fmla="*/ 0 h 4979"/>
                <a:gd name="T46" fmla="*/ 0 w 13371"/>
                <a:gd name="T47" fmla="*/ 0 h 4979"/>
                <a:gd name="T48" fmla="*/ 0 w 13371"/>
                <a:gd name="T49" fmla="*/ 0 h 4979"/>
                <a:gd name="T50" fmla="*/ 0 w 13371"/>
                <a:gd name="T51" fmla="*/ 0 h 4979"/>
                <a:gd name="T52" fmla="*/ 0 w 13371"/>
                <a:gd name="T53" fmla="*/ 0 h 4979"/>
                <a:gd name="T54" fmla="*/ 0 w 13371"/>
                <a:gd name="T55" fmla="*/ 0 h 4979"/>
                <a:gd name="T56" fmla="*/ 0 w 13371"/>
                <a:gd name="T57" fmla="*/ 0 h 4979"/>
                <a:gd name="T58" fmla="*/ 0 w 13371"/>
                <a:gd name="T59" fmla="*/ 0 h 4979"/>
                <a:gd name="T60" fmla="*/ 0 w 13371"/>
                <a:gd name="T61" fmla="*/ 0 h 4979"/>
                <a:gd name="T62" fmla="*/ 0 w 13371"/>
                <a:gd name="T63" fmla="*/ 0 h 4979"/>
                <a:gd name="T64" fmla="*/ 0 w 13371"/>
                <a:gd name="T65" fmla="*/ 0 h 4979"/>
                <a:gd name="T66" fmla="*/ 0 w 13371"/>
                <a:gd name="T67" fmla="*/ 0 h 4979"/>
                <a:gd name="T68" fmla="*/ 0 w 13371"/>
                <a:gd name="T69" fmla="*/ 0 h 4979"/>
                <a:gd name="T70" fmla="*/ 0 w 13371"/>
                <a:gd name="T71" fmla="*/ 0 h 4979"/>
                <a:gd name="T72" fmla="*/ 0 w 13371"/>
                <a:gd name="T73" fmla="*/ 0 h 4979"/>
                <a:gd name="T74" fmla="*/ 0 w 13371"/>
                <a:gd name="T75" fmla="*/ 0 h 4979"/>
                <a:gd name="T76" fmla="*/ 0 w 13371"/>
                <a:gd name="T77" fmla="*/ 0 h 4979"/>
                <a:gd name="T78" fmla="*/ 0 w 13371"/>
                <a:gd name="T79" fmla="*/ 0 h 4979"/>
                <a:gd name="T80" fmla="*/ 0 w 13371"/>
                <a:gd name="T81" fmla="*/ 0 h 4979"/>
                <a:gd name="T82" fmla="*/ 0 w 13371"/>
                <a:gd name="T83" fmla="*/ 0 h 4979"/>
                <a:gd name="T84" fmla="*/ 0 w 13371"/>
                <a:gd name="T85" fmla="*/ 0 h 4979"/>
                <a:gd name="T86" fmla="*/ 0 w 13371"/>
                <a:gd name="T87" fmla="*/ 0 h 4979"/>
                <a:gd name="T88" fmla="*/ 0 w 13371"/>
                <a:gd name="T89" fmla="*/ 0 h 4979"/>
                <a:gd name="T90" fmla="*/ 0 w 13371"/>
                <a:gd name="T91" fmla="*/ 0 h 4979"/>
                <a:gd name="T92" fmla="*/ 0 w 13371"/>
                <a:gd name="T93" fmla="*/ 0 h 4979"/>
                <a:gd name="T94" fmla="*/ 0 w 13371"/>
                <a:gd name="T95" fmla="*/ 0 h 4979"/>
                <a:gd name="T96" fmla="*/ 0 w 13371"/>
                <a:gd name="T97" fmla="*/ 0 h 4979"/>
                <a:gd name="T98" fmla="*/ 0 w 13371"/>
                <a:gd name="T99" fmla="*/ 0 h 4979"/>
                <a:gd name="T100" fmla="*/ 0 w 13371"/>
                <a:gd name="T101" fmla="*/ 0 h 4979"/>
                <a:gd name="T102" fmla="*/ 0 w 13371"/>
                <a:gd name="T103" fmla="*/ 0 h 4979"/>
                <a:gd name="T104" fmla="*/ 0 w 13371"/>
                <a:gd name="T105" fmla="*/ 0 h 4979"/>
                <a:gd name="T106" fmla="*/ 0 w 13371"/>
                <a:gd name="T107" fmla="*/ 0 h 4979"/>
                <a:gd name="T108" fmla="*/ 0 w 13371"/>
                <a:gd name="T109" fmla="*/ 0 h 4979"/>
                <a:gd name="T110" fmla="*/ 0 w 13371"/>
                <a:gd name="T111" fmla="*/ 0 h 49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371"/>
                <a:gd name="T169" fmla="*/ 0 h 4979"/>
                <a:gd name="T170" fmla="*/ 13371 w 13371"/>
                <a:gd name="T171" fmla="*/ 4979 h 497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371" h="4979">
                  <a:moveTo>
                    <a:pt x="13371" y="461"/>
                  </a:moveTo>
                  <a:lnTo>
                    <a:pt x="13355" y="537"/>
                  </a:lnTo>
                  <a:lnTo>
                    <a:pt x="13338" y="614"/>
                  </a:lnTo>
                  <a:lnTo>
                    <a:pt x="13318" y="690"/>
                  </a:lnTo>
                  <a:lnTo>
                    <a:pt x="13296" y="766"/>
                  </a:lnTo>
                  <a:lnTo>
                    <a:pt x="13274" y="842"/>
                  </a:lnTo>
                  <a:lnTo>
                    <a:pt x="13249" y="918"/>
                  </a:lnTo>
                  <a:lnTo>
                    <a:pt x="13224" y="993"/>
                  </a:lnTo>
                  <a:lnTo>
                    <a:pt x="13196" y="1067"/>
                  </a:lnTo>
                  <a:lnTo>
                    <a:pt x="13167" y="1141"/>
                  </a:lnTo>
                  <a:lnTo>
                    <a:pt x="13138" y="1214"/>
                  </a:lnTo>
                  <a:lnTo>
                    <a:pt x="13108" y="1286"/>
                  </a:lnTo>
                  <a:lnTo>
                    <a:pt x="13077" y="1357"/>
                  </a:lnTo>
                  <a:lnTo>
                    <a:pt x="13045" y="1426"/>
                  </a:lnTo>
                  <a:lnTo>
                    <a:pt x="13013" y="1495"/>
                  </a:lnTo>
                  <a:lnTo>
                    <a:pt x="12980" y="1560"/>
                  </a:lnTo>
                  <a:lnTo>
                    <a:pt x="12947" y="1626"/>
                  </a:lnTo>
                  <a:lnTo>
                    <a:pt x="12914" y="1689"/>
                  </a:lnTo>
                  <a:lnTo>
                    <a:pt x="12881" y="1750"/>
                  </a:lnTo>
                  <a:lnTo>
                    <a:pt x="12847" y="1809"/>
                  </a:lnTo>
                  <a:lnTo>
                    <a:pt x="12814" y="1866"/>
                  </a:lnTo>
                  <a:lnTo>
                    <a:pt x="12781" y="1921"/>
                  </a:lnTo>
                  <a:lnTo>
                    <a:pt x="12748" y="1972"/>
                  </a:lnTo>
                  <a:lnTo>
                    <a:pt x="12716" y="2021"/>
                  </a:lnTo>
                  <a:lnTo>
                    <a:pt x="12686" y="2069"/>
                  </a:lnTo>
                  <a:lnTo>
                    <a:pt x="12655" y="2112"/>
                  </a:lnTo>
                  <a:lnTo>
                    <a:pt x="12625" y="2153"/>
                  </a:lnTo>
                  <a:lnTo>
                    <a:pt x="12596" y="2191"/>
                  </a:lnTo>
                  <a:lnTo>
                    <a:pt x="12569" y="2225"/>
                  </a:lnTo>
                  <a:lnTo>
                    <a:pt x="12543" y="2256"/>
                  </a:lnTo>
                  <a:lnTo>
                    <a:pt x="12517" y="2283"/>
                  </a:lnTo>
                  <a:lnTo>
                    <a:pt x="12495" y="2307"/>
                  </a:lnTo>
                  <a:lnTo>
                    <a:pt x="12472" y="2326"/>
                  </a:lnTo>
                  <a:lnTo>
                    <a:pt x="12467" y="2372"/>
                  </a:lnTo>
                  <a:lnTo>
                    <a:pt x="12458" y="2419"/>
                  </a:lnTo>
                  <a:lnTo>
                    <a:pt x="12445" y="2468"/>
                  </a:lnTo>
                  <a:lnTo>
                    <a:pt x="12429" y="2517"/>
                  </a:lnTo>
                  <a:lnTo>
                    <a:pt x="12408" y="2569"/>
                  </a:lnTo>
                  <a:lnTo>
                    <a:pt x="12386" y="2621"/>
                  </a:lnTo>
                  <a:lnTo>
                    <a:pt x="12359" y="2675"/>
                  </a:lnTo>
                  <a:lnTo>
                    <a:pt x="12330" y="2728"/>
                  </a:lnTo>
                  <a:lnTo>
                    <a:pt x="12299" y="2782"/>
                  </a:lnTo>
                  <a:lnTo>
                    <a:pt x="12265" y="2837"/>
                  </a:lnTo>
                  <a:lnTo>
                    <a:pt x="12229" y="2892"/>
                  </a:lnTo>
                  <a:lnTo>
                    <a:pt x="12191" y="2947"/>
                  </a:lnTo>
                  <a:lnTo>
                    <a:pt x="12151" y="3001"/>
                  </a:lnTo>
                  <a:lnTo>
                    <a:pt x="12109" y="3056"/>
                  </a:lnTo>
                  <a:lnTo>
                    <a:pt x="12066" y="3109"/>
                  </a:lnTo>
                  <a:lnTo>
                    <a:pt x="12021" y="3161"/>
                  </a:lnTo>
                  <a:lnTo>
                    <a:pt x="11976" y="3213"/>
                  </a:lnTo>
                  <a:lnTo>
                    <a:pt x="11929" y="3263"/>
                  </a:lnTo>
                  <a:lnTo>
                    <a:pt x="11882" y="3312"/>
                  </a:lnTo>
                  <a:lnTo>
                    <a:pt x="11835" y="3361"/>
                  </a:lnTo>
                  <a:lnTo>
                    <a:pt x="11786" y="3406"/>
                  </a:lnTo>
                  <a:lnTo>
                    <a:pt x="11738" y="3450"/>
                  </a:lnTo>
                  <a:lnTo>
                    <a:pt x="11691" y="3492"/>
                  </a:lnTo>
                  <a:lnTo>
                    <a:pt x="11643" y="3531"/>
                  </a:lnTo>
                  <a:lnTo>
                    <a:pt x="11595" y="3568"/>
                  </a:lnTo>
                  <a:lnTo>
                    <a:pt x="11549" y="3603"/>
                  </a:lnTo>
                  <a:lnTo>
                    <a:pt x="11503" y="3635"/>
                  </a:lnTo>
                  <a:lnTo>
                    <a:pt x="11458" y="3662"/>
                  </a:lnTo>
                  <a:lnTo>
                    <a:pt x="11415" y="3688"/>
                  </a:lnTo>
                  <a:lnTo>
                    <a:pt x="11372" y="3710"/>
                  </a:lnTo>
                  <a:lnTo>
                    <a:pt x="11332" y="3728"/>
                  </a:lnTo>
                  <a:lnTo>
                    <a:pt x="11293" y="3743"/>
                  </a:lnTo>
                  <a:lnTo>
                    <a:pt x="11263" y="3791"/>
                  </a:lnTo>
                  <a:lnTo>
                    <a:pt x="11227" y="3838"/>
                  </a:lnTo>
                  <a:lnTo>
                    <a:pt x="11187" y="3885"/>
                  </a:lnTo>
                  <a:lnTo>
                    <a:pt x="11142" y="3930"/>
                  </a:lnTo>
                  <a:lnTo>
                    <a:pt x="11092" y="3976"/>
                  </a:lnTo>
                  <a:lnTo>
                    <a:pt x="11040" y="4020"/>
                  </a:lnTo>
                  <a:lnTo>
                    <a:pt x="10984" y="4062"/>
                  </a:lnTo>
                  <a:lnTo>
                    <a:pt x="10924" y="4104"/>
                  </a:lnTo>
                  <a:lnTo>
                    <a:pt x="10860" y="4144"/>
                  </a:lnTo>
                  <a:lnTo>
                    <a:pt x="10796" y="4183"/>
                  </a:lnTo>
                  <a:lnTo>
                    <a:pt x="10728" y="4220"/>
                  </a:lnTo>
                  <a:lnTo>
                    <a:pt x="10659" y="4256"/>
                  </a:lnTo>
                  <a:lnTo>
                    <a:pt x="10588" y="4291"/>
                  </a:lnTo>
                  <a:lnTo>
                    <a:pt x="10517" y="4324"/>
                  </a:lnTo>
                  <a:lnTo>
                    <a:pt x="10445" y="4356"/>
                  </a:lnTo>
                  <a:lnTo>
                    <a:pt x="10371" y="4385"/>
                  </a:lnTo>
                  <a:lnTo>
                    <a:pt x="10298" y="4413"/>
                  </a:lnTo>
                  <a:lnTo>
                    <a:pt x="10225" y="4439"/>
                  </a:lnTo>
                  <a:lnTo>
                    <a:pt x="10152" y="4462"/>
                  </a:lnTo>
                  <a:lnTo>
                    <a:pt x="10081" y="4485"/>
                  </a:lnTo>
                  <a:lnTo>
                    <a:pt x="10010" y="4504"/>
                  </a:lnTo>
                  <a:lnTo>
                    <a:pt x="9942" y="4522"/>
                  </a:lnTo>
                  <a:lnTo>
                    <a:pt x="9875" y="4537"/>
                  </a:lnTo>
                  <a:lnTo>
                    <a:pt x="9810" y="4551"/>
                  </a:lnTo>
                  <a:lnTo>
                    <a:pt x="9749" y="4561"/>
                  </a:lnTo>
                  <a:lnTo>
                    <a:pt x="9689" y="4569"/>
                  </a:lnTo>
                  <a:lnTo>
                    <a:pt x="9634" y="4575"/>
                  </a:lnTo>
                  <a:lnTo>
                    <a:pt x="9581" y="4578"/>
                  </a:lnTo>
                  <a:lnTo>
                    <a:pt x="9533" y="4579"/>
                  </a:lnTo>
                  <a:lnTo>
                    <a:pt x="9490" y="4576"/>
                  </a:lnTo>
                  <a:lnTo>
                    <a:pt x="9450" y="4571"/>
                  </a:lnTo>
                  <a:lnTo>
                    <a:pt x="9416" y="4563"/>
                  </a:lnTo>
                  <a:lnTo>
                    <a:pt x="9393" y="4593"/>
                  </a:lnTo>
                  <a:lnTo>
                    <a:pt x="9366" y="4622"/>
                  </a:lnTo>
                  <a:lnTo>
                    <a:pt x="9335" y="4649"/>
                  </a:lnTo>
                  <a:lnTo>
                    <a:pt x="9300" y="4676"/>
                  </a:lnTo>
                  <a:lnTo>
                    <a:pt x="9262" y="4702"/>
                  </a:lnTo>
                  <a:lnTo>
                    <a:pt x="9220" y="4726"/>
                  </a:lnTo>
                  <a:lnTo>
                    <a:pt x="9176" y="4751"/>
                  </a:lnTo>
                  <a:lnTo>
                    <a:pt x="9129" y="4774"/>
                  </a:lnTo>
                  <a:lnTo>
                    <a:pt x="9078" y="4795"/>
                  </a:lnTo>
                  <a:lnTo>
                    <a:pt x="9026" y="4816"/>
                  </a:lnTo>
                  <a:lnTo>
                    <a:pt x="8972" y="4835"/>
                  </a:lnTo>
                  <a:lnTo>
                    <a:pt x="8915" y="4854"/>
                  </a:lnTo>
                  <a:lnTo>
                    <a:pt x="8857" y="4870"/>
                  </a:lnTo>
                  <a:lnTo>
                    <a:pt x="8797" y="4885"/>
                  </a:lnTo>
                  <a:lnTo>
                    <a:pt x="8735" y="4900"/>
                  </a:lnTo>
                  <a:lnTo>
                    <a:pt x="8673" y="4912"/>
                  </a:lnTo>
                  <a:lnTo>
                    <a:pt x="8610" y="4922"/>
                  </a:lnTo>
                  <a:lnTo>
                    <a:pt x="8546" y="4932"/>
                  </a:lnTo>
                  <a:lnTo>
                    <a:pt x="8481" y="4939"/>
                  </a:lnTo>
                  <a:lnTo>
                    <a:pt x="8416" y="4945"/>
                  </a:lnTo>
                  <a:lnTo>
                    <a:pt x="8350" y="4949"/>
                  </a:lnTo>
                  <a:lnTo>
                    <a:pt x="8286" y="4951"/>
                  </a:lnTo>
                  <a:lnTo>
                    <a:pt x="8221" y="4951"/>
                  </a:lnTo>
                  <a:lnTo>
                    <a:pt x="8156" y="4949"/>
                  </a:lnTo>
                  <a:lnTo>
                    <a:pt x="8093" y="4945"/>
                  </a:lnTo>
                  <a:lnTo>
                    <a:pt x="8031" y="4939"/>
                  </a:lnTo>
                  <a:lnTo>
                    <a:pt x="7970" y="4931"/>
                  </a:lnTo>
                  <a:lnTo>
                    <a:pt x="7909" y="4920"/>
                  </a:lnTo>
                  <a:lnTo>
                    <a:pt x="7851" y="4908"/>
                  </a:lnTo>
                  <a:lnTo>
                    <a:pt x="7794" y="4893"/>
                  </a:lnTo>
                  <a:lnTo>
                    <a:pt x="7739" y="4875"/>
                  </a:lnTo>
                  <a:lnTo>
                    <a:pt x="7686" y="4856"/>
                  </a:lnTo>
                  <a:lnTo>
                    <a:pt x="7626" y="4868"/>
                  </a:lnTo>
                  <a:lnTo>
                    <a:pt x="7563" y="4880"/>
                  </a:lnTo>
                  <a:lnTo>
                    <a:pt x="7497" y="4893"/>
                  </a:lnTo>
                  <a:lnTo>
                    <a:pt x="7430" y="4905"/>
                  </a:lnTo>
                  <a:lnTo>
                    <a:pt x="7360" y="4916"/>
                  </a:lnTo>
                  <a:lnTo>
                    <a:pt x="7288" y="4928"/>
                  </a:lnTo>
                  <a:lnTo>
                    <a:pt x="7215" y="4938"/>
                  </a:lnTo>
                  <a:lnTo>
                    <a:pt x="7139" y="4947"/>
                  </a:lnTo>
                  <a:lnTo>
                    <a:pt x="7063" y="4955"/>
                  </a:lnTo>
                  <a:lnTo>
                    <a:pt x="6984" y="4962"/>
                  </a:lnTo>
                  <a:lnTo>
                    <a:pt x="6905" y="4969"/>
                  </a:lnTo>
                  <a:lnTo>
                    <a:pt x="6824" y="4974"/>
                  </a:lnTo>
                  <a:lnTo>
                    <a:pt x="6742" y="4977"/>
                  </a:lnTo>
                  <a:lnTo>
                    <a:pt x="6660" y="4979"/>
                  </a:lnTo>
                  <a:lnTo>
                    <a:pt x="6577" y="4979"/>
                  </a:lnTo>
                  <a:lnTo>
                    <a:pt x="6492" y="4978"/>
                  </a:lnTo>
                  <a:lnTo>
                    <a:pt x="6407" y="4975"/>
                  </a:lnTo>
                  <a:lnTo>
                    <a:pt x="6323" y="4970"/>
                  </a:lnTo>
                  <a:lnTo>
                    <a:pt x="6238" y="4961"/>
                  </a:lnTo>
                  <a:lnTo>
                    <a:pt x="6153" y="4952"/>
                  </a:lnTo>
                  <a:lnTo>
                    <a:pt x="6067" y="4940"/>
                  </a:lnTo>
                  <a:lnTo>
                    <a:pt x="5983" y="4926"/>
                  </a:lnTo>
                  <a:lnTo>
                    <a:pt x="5899" y="4909"/>
                  </a:lnTo>
                  <a:lnTo>
                    <a:pt x="5815" y="4889"/>
                  </a:lnTo>
                  <a:lnTo>
                    <a:pt x="5732" y="4866"/>
                  </a:lnTo>
                  <a:lnTo>
                    <a:pt x="5650" y="4841"/>
                  </a:lnTo>
                  <a:lnTo>
                    <a:pt x="5568" y="4813"/>
                  </a:lnTo>
                  <a:lnTo>
                    <a:pt x="5488" y="4781"/>
                  </a:lnTo>
                  <a:lnTo>
                    <a:pt x="5409" y="4746"/>
                  </a:lnTo>
                  <a:lnTo>
                    <a:pt x="5331" y="4707"/>
                  </a:lnTo>
                  <a:lnTo>
                    <a:pt x="5255" y="4666"/>
                  </a:lnTo>
                  <a:lnTo>
                    <a:pt x="5180" y="4619"/>
                  </a:lnTo>
                  <a:lnTo>
                    <a:pt x="5144" y="4629"/>
                  </a:lnTo>
                  <a:lnTo>
                    <a:pt x="5107" y="4636"/>
                  </a:lnTo>
                  <a:lnTo>
                    <a:pt x="5069" y="4643"/>
                  </a:lnTo>
                  <a:lnTo>
                    <a:pt x="5030" y="4648"/>
                  </a:lnTo>
                  <a:lnTo>
                    <a:pt x="4990" y="4652"/>
                  </a:lnTo>
                  <a:lnTo>
                    <a:pt x="4949" y="4655"/>
                  </a:lnTo>
                  <a:lnTo>
                    <a:pt x="4908" y="4657"/>
                  </a:lnTo>
                  <a:lnTo>
                    <a:pt x="4867" y="4657"/>
                  </a:lnTo>
                  <a:lnTo>
                    <a:pt x="4826" y="4657"/>
                  </a:lnTo>
                  <a:lnTo>
                    <a:pt x="4784" y="4655"/>
                  </a:lnTo>
                  <a:lnTo>
                    <a:pt x="4743" y="4652"/>
                  </a:lnTo>
                  <a:lnTo>
                    <a:pt x="4701" y="4648"/>
                  </a:lnTo>
                  <a:lnTo>
                    <a:pt x="4660" y="4643"/>
                  </a:lnTo>
                  <a:lnTo>
                    <a:pt x="4619" y="4637"/>
                  </a:lnTo>
                  <a:lnTo>
                    <a:pt x="4579" y="4630"/>
                  </a:lnTo>
                  <a:lnTo>
                    <a:pt x="4539" y="4621"/>
                  </a:lnTo>
                  <a:lnTo>
                    <a:pt x="4499" y="4611"/>
                  </a:lnTo>
                  <a:lnTo>
                    <a:pt x="4461" y="4600"/>
                  </a:lnTo>
                  <a:lnTo>
                    <a:pt x="4423" y="4589"/>
                  </a:lnTo>
                  <a:lnTo>
                    <a:pt x="4386" y="4575"/>
                  </a:lnTo>
                  <a:lnTo>
                    <a:pt x="4350" y="4561"/>
                  </a:lnTo>
                  <a:lnTo>
                    <a:pt x="4315" y="4546"/>
                  </a:lnTo>
                  <a:lnTo>
                    <a:pt x="4281" y="4528"/>
                  </a:lnTo>
                  <a:lnTo>
                    <a:pt x="4249" y="4511"/>
                  </a:lnTo>
                  <a:lnTo>
                    <a:pt x="4220" y="4492"/>
                  </a:lnTo>
                  <a:lnTo>
                    <a:pt x="4190" y="4472"/>
                  </a:lnTo>
                  <a:lnTo>
                    <a:pt x="4163" y="4450"/>
                  </a:lnTo>
                  <a:lnTo>
                    <a:pt x="4137" y="4428"/>
                  </a:lnTo>
                  <a:lnTo>
                    <a:pt x="4114" y="4405"/>
                  </a:lnTo>
                  <a:lnTo>
                    <a:pt x="4093" y="4380"/>
                  </a:lnTo>
                  <a:lnTo>
                    <a:pt x="4074" y="4355"/>
                  </a:lnTo>
                  <a:lnTo>
                    <a:pt x="4056" y="4328"/>
                  </a:lnTo>
                  <a:lnTo>
                    <a:pt x="4027" y="4299"/>
                  </a:lnTo>
                  <a:lnTo>
                    <a:pt x="3997" y="4274"/>
                  </a:lnTo>
                  <a:lnTo>
                    <a:pt x="3965" y="4251"/>
                  </a:lnTo>
                  <a:lnTo>
                    <a:pt x="3933" y="4231"/>
                  </a:lnTo>
                  <a:lnTo>
                    <a:pt x="3901" y="4214"/>
                  </a:lnTo>
                  <a:lnTo>
                    <a:pt x="3869" y="4198"/>
                  </a:lnTo>
                  <a:lnTo>
                    <a:pt x="3836" y="4185"/>
                  </a:lnTo>
                  <a:lnTo>
                    <a:pt x="3803" y="4175"/>
                  </a:lnTo>
                  <a:lnTo>
                    <a:pt x="3769" y="4167"/>
                  </a:lnTo>
                  <a:lnTo>
                    <a:pt x="3735" y="4160"/>
                  </a:lnTo>
                  <a:lnTo>
                    <a:pt x="3701" y="4155"/>
                  </a:lnTo>
                  <a:lnTo>
                    <a:pt x="3666" y="4153"/>
                  </a:lnTo>
                  <a:lnTo>
                    <a:pt x="3632" y="4152"/>
                  </a:lnTo>
                  <a:lnTo>
                    <a:pt x="3599" y="4153"/>
                  </a:lnTo>
                  <a:lnTo>
                    <a:pt x="3565" y="4156"/>
                  </a:lnTo>
                  <a:lnTo>
                    <a:pt x="3530" y="4160"/>
                  </a:lnTo>
                  <a:lnTo>
                    <a:pt x="3496" y="4166"/>
                  </a:lnTo>
                  <a:lnTo>
                    <a:pt x="3463" y="4173"/>
                  </a:lnTo>
                  <a:lnTo>
                    <a:pt x="3429" y="4182"/>
                  </a:lnTo>
                  <a:lnTo>
                    <a:pt x="3396" y="4191"/>
                  </a:lnTo>
                  <a:lnTo>
                    <a:pt x="3363" y="4203"/>
                  </a:lnTo>
                  <a:lnTo>
                    <a:pt x="3332" y="4214"/>
                  </a:lnTo>
                  <a:lnTo>
                    <a:pt x="3300" y="4227"/>
                  </a:lnTo>
                  <a:lnTo>
                    <a:pt x="3268" y="4241"/>
                  </a:lnTo>
                  <a:lnTo>
                    <a:pt x="3238" y="4255"/>
                  </a:lnTo>
                  <a:lnTo>
                    <a:pt x="3207" y="4270"/>
                  </a:lnTo>
                  <a:lnTo>
                    <a:pt x="3179" y="4287"/>
                  </a:lnTo>
                  <a:lnTo>
                    <a:pt x="3150" y="4302"/>
                  </a:lnTo>
                  <a:lnTo>
                    <a:pt x="3122" y="4320"/>
                  </a:lnTo>
                  <a:lnTo>
                    <a:pt x="3097" y="4337"/>
                  </a:lnTo>
                  <a:lnTo>
                    <a:pt x="3070" y="4355"/>
                  </a:lnTo>
                  <a:lnTo>
                    <a:pt x="3045" y="4372"/>
                  </a:lnTo>
                  <a:lnTo>
                    <a:pt x="3030" y="4348"/>
                  </a:lnTo>
                  <a:lnTo>
                    <a:pt x="3013" y="4325"/>
                  </a:lnTo>
                  <a:lnTo>
                    <a:pt x="2996" y="4302"/>
                  </a:lnTo>
                  <a:lnTo>
                    <a:pt x="2978" y="4280"/>
                  </a:lnTo>
                  <a:lnTo>
                    <a:pt x="2960" y="4257"/>
                  </a:lnTo>
                  <a:lnTo>
                    <a:pt x="2942" y="4235"/>
                  </a:lnTo>
                  <a:lnTo>
                    <a:pt x="2922" y="4215"/>
                  </a:lnTo>
                  <a:lnTo>
                    <a:pt x="2903" y="4193"/>
                  </a:lnTo>
                  <a:lnTo>
                    <a:pt x="2882" y="4174"/>
                  </a:lnTo>
                  <a:lnTo>
                    <a:pt x="2861" y="4153"/>
                  </a:lnTo>
                  <a:lnTo>
                    <a:pt x="2840" y="4134"/>
                  </a:lnTo>
                  <a:lnTo>
                    <a:pt x="2818" y="4114"/>
                  </a:lnTo>
                  <a:lnTo>
                    <a:pt x="2796" y="4095"/>
                  </a:lnTo>
                  <a:lnTo>
                    <a:pt x="2773" y="4076"/>
                  </a:lnTo>
                  <a:lnTo>
                    <a:pt x="2750" y="4058"/>
                  </a:lnTo>
                  <a:lnTo>
                    <a:pt x="2725" y="4039"/>
                  </a:lnTo>
                  <a:lnTo>
                    <a:pt x="2676" y="4003"/>
                  </a:lnTo>
                  <a:lnTo>
                    <a:pt x="2624" y="3968"/>
                  </a:lnTo>
                  <a:lnTo>
                    <a:pt x="2571" y="3934"/>
                  </a:lnTo>
                  <a:lnTo>
                    <a:pt x="2514" y="3900"/>
                  </a:lnTo>
                  <a:lnTo>
                    <a:pt x="2457" y="3866"/>
                  </a:lnTo>
                  <a:lnTo>
                    <a:pt x="2396" y="3833"/>
                  </a:lnTo>
                  <a:lnTo>
                    <a:pt x="2335" y="3799"/>
                  </a:lnTo>
                  <a:lnTo>
                    <a:pt x="2270" y="3765"/>
                  </a:lnTo>
                  <a:lnTo>
                    <a:pt x="2205" y="3738"/>
                  </a:lnTo>
                  <a:lnTo>
                    <a:pt x="2139" y="3712"/>
                  </a:lnTo>
                  <a:lnTo>
                    <a:pt x="2071" y="3688"/>
                  </a:lnTo>
                  <a:lnTo>
                    <a:pt x="2002" y="3666"/>
                  </a:lnTo>
                  <a:lnTo>
                    <a:pt x="1932" y="3644"/>
                  </a:lnTo>
                  <a:lnTo>
                    <a:pt x="1863" y="3623"/>
                  </a:lnTo>
                  <a:lnTo>
                    <a:pt x="1791" y="3603"/>
                  </a:lnTo>
                  <a:lnTo>
                    <a:pt x="1718" y="3583"/>
                  </a:lnTo>
                  <a:lnTo>
                    <a:pt x="1571" y="3545"/>
                  </a:lnTo>
                  <a:lnTo>
                    <a:pt x="1423" y="3507"/>
                  </a:lnTo>
                  <a:lnTo>
                    <a:pt x="1348" y="3488"/>
                  </a:lnTo>
                  <a:lnTo>
                    <a:pt x="1273" y="3467"/>
                  </a:lnTo>
                  <a:lnTo>
                    <a:pt x="1198" y="3447"/>
                  </a:lnTo>
                  <a:lnTo>
                    <a:pt x="1122" y="3424"/>
                  </a:lnTo>
                  <a:lnTo>
                    <a:pt x="1048" y="3401"/>
                  </a:lnTo>
                  <a:lnTo>
                    <a:pt x="973" y="3375"/>
                  </a:lnTo>
                  <a:lnTo>
                    <a:pt x="899" y="3348"/>
                  </a:lnTo>
                  <a:lnTo>
                    <a:pt x="825" y="3319"/>
                  </a:lnTo>
                  <a:lnTo>
                    <a:pt x="751" y="3290"/>
                  </a:lnTo>
                  <a:lnTo>
                    <a:pt x="678" y="3256"/>
                  </a:lnTo>
                  <a:lnTo>
                    <a:pt x="605" y="3221"/>
                  </a:lnTo>
                  <a:lnTo>
                    <a:pt x="534" y="3182"/>
                  </a:lnTo>
                  <a:lnTo>
                    <a:pt x="463" y="3141"/>
                  </a:lnTo>
                  <a:lnTo>
                    <a:pt x="394" y="3097"/>
                  </a:lnTo>
                  <a:lnTo>
                    <a:pt x="325" y="3049"/>
                  </a:lnTo>
                  <a:lnTo>
                    <a:pt x="257" y="2998"/>
                  </a:lnTo>
                  <a:lnTo>
                    <a:pt x="191" y="2943"/>
                  </a:lnTo>
                  <a:lnTo>
                    <a:pt x="126" y="2884"/>
                  </a:lnTo>
                  <a:lnTo>
                    <a:pt x="63" y="2821"/>
                  </a:lnTo>
                  <a:lnTo>
                    <a:pt x="0" y="2754"/>
                  </a:lnTo>
                  <a:lnTo>
                    <a:pt x="1293" y="1833"/>
                  </a:lnTo>
                  <a:lnTo>
                    <a:pt x="1331" y="1847"/>
                  </a:lnTo>
                  <a:lnTo>
                    <a:pt x="1370" y="1861"/>
                  </a:lnTo>
                  <a:lnTo>
                    <a:pt x="1410" y="1875"/>
                  </a:lnTo>
                  <a:lnTo>
                    <a:pt x="1450" y="1888"/>
                  </a:lnTo>
                  <a:lnTo>
                    <a:pt x="1532" y="1914"/>
                  </a:lnTo>
                  <a:lnTo>
                    <a:pt x="1616" y="1939"/>
                  </a:lnTo>
                  <a:lnTo>
                    <a:pt x="1790" y="1989"/>
                  </a:lnTo>
                  <a:lnTo>
                    <a:pt x="1967" y="2039"/>
                  </a:lnTo>
                  <a:lnTo>
                    <a:pt x="2057" y="2066"/>
                  </a:lnTo>
                  <a:lnTo>
                    <a:pt x="2147" y="2092"/>
                  </a:lnTo>
                  <a:lnTo>
                    <a:pt x="2236" y="2122"/>
                  </a:lnTo>
                  <a:lnTo>
                    <a:pt x="2327" y="2153"/>
                  </a:lnTo>
                  <a:lnTo>
                    <a:pt x="2371" y="2169"/>
                  </a:lnTo>
                  <a:lnTo>
                    <a:pt x="2415" y="2187"/>
                  </a:lnTo>
                  <a:lnTo>
                    <a:pt x="2459" y="2204"/>
                  </a:lnTo>
                  <a:lnTo>
                    <a:pt x="2503" y="2223"/>
                  </a:lnTo>
                  <a:lnTo>
                    <a:pt x="2546" y="2242"/>
                  </a:lnTo>
                  <a:lnTo>
                    <a:pt x="2589" y="2262"/>
                  </a:lnTo>
                  <a:lnTo>
                    <a:pt x="2633" y="2282"/>
                  </a:lnTo>
                  <a:lnTo>
                    <a:pt x="2675" y="2304"/>
                  </a:lnTo>
                  <a:lnTo>
                    <a:pt x="2851" y="2408"/>
                  </a:lnTo>
                  <a:lnTo>
                    <a:pt x="3035" y="2507"/>
                  </a:lnTo>
                  <a:lnTo>
                    <a:pt x="3225" y="2603"/>
                  </a:lnTo>
                  <a:lnTo>
                    <a:pt x="3422" y="2694"/>
                  </a:lnTo>
                  <a:lnTo>
                    <a:pt x="3624" y="2781"/>
                  </a:lnTo>
                  <a:lnTo>
                    <a:pt x="3832" y="2865"/>
                  </a:lnTo>
                  <a:lnTo>
                    <a:pt x="4043" y="2943"/>
                  </a:lnTo>
                  <a:lnTo>
                    <a:pt x="4259" y="3017"/>
                  </a:lnTo>
                  <a:lnTo>
                    <a:pt x="4478" y="3086"/>
                  </a:lnTo>
                  <a:lnTo>
                    <a:pt x="4700" y="3152"/>
                  </a:lnTo>
                  <a:lnTo>
                    <a:pt x="4925" y="3213"/>
                  </a:lnTo>
                  <a:lnTo>
                    <a:pt x="5152" y="3269"/>
                  </a:lnTo>
                  <a:lnTo>
                    <a:pt x="5380" y="3320"/>
                  </a:lnTo>
                  <a:lnTo>
                    <a:pt x="5610" y="3367"/>
                  </a:lnTo>
                  <a:lnTo>
                    <a:pt x="5838" y="3409"/>
                  </a:lnTo>
                  <a:lnTo>
                    <a:pt x="6068" y="3445"/>
                  </a:lnTo>
                  <a:lnTo>
                    <a:pt x="6296" y="3477"/>
                  </a:lnTo>
                  <a:lnTo>
                    <a:pt x="6524" y="3503"/>
                  </a:lnTo>
                  <a:lnTo>
                    <a:pt x="6750" y="3525"/>
                  </a:lnTo>
                  <a:lnTo>
                    <a:pt x="6974" y="3541"/>
                  </a:lnTo>
                  <a:lnTo>
                    <a:pt x="7195" y="3553"/>
                  </a:lnTo>
                  <a:lnTo>
                    <a:pt x="7412" y="3558"/>
                  </a:lnTo>
                  <a:lnTo>
                    <a:pt x="7626" y="3559"/>
                  </a:lnTo>
                  <a:lnTo>
                    <a:pt x="7835" y="3553"/>
                  </a:lnTo>
                  <a:lnTo>
                    <a:pt x="8039" y="3542"/>
                  </a:lnTo>
                  <a:lnTo>
                    <a:pt x="8239" y="3526"/>
                  </a:lnTo>
                  <a:lnTo>
                    <a:pt x="8433" y="3503"/>
                  </a:lnTo>
                  <a:lnTo>
                    <a:pt x="8619" y="3476"/>
                  </a:lnTo>
                  <a:lnTo>
                    <a:pt x="8799" y="3442"/>
                  </a:lnTo>
                  <a:lnTo>
                    <a:pt x="8972" y="3402"/>
                  </a:lnTo>
                  <a:lnTo>
                    <a:pt x="9137" y="3356"/>
                  </a:lnTo>
                  <a:lnTo>
                    <a:pt x="9293" y="3305"/>
                  </a:lnTo>
                  <a:lnTo>
                    <a:pt x="9404" y="3260"/>
                  </a:lnTo>
                  <a:lnTo>
                    <a:pt x="9513" y="3210"/>
                  </a:lnTo>
                  <a:lnTo>
                    <a:pt x="9620" y="3153"/>
                  </a:lnTo>
                  <a:lnTo>
                    <a:pt x="9727" y="3090"/>
                  </a:lnTo>
                  <a:lnTo>
                    <a:pt x="9832" y="3023"/>
                  </a:lnTo>
                  <a:lnTo>
                    <a:pt x="9935" y="2950"/>
                  </a:lnTo>
                  <a:lnTo>
                    <a:pt x="10037" y="2871"/>
                  </a:lnTo>
                  <a:lnTo>
                    <a:pt x="10138" y="2789"/>
                  </a:lnTo>
                  <a:lnTo>
                    <a:pt x="10236" y="2701"/>
                  </a:lnTo>
                  <a:lnTo>
                    <a:pt x="10335" y="2610"/>
                  </a:lnTo>
                  <a:lnTo>
                    <a:pt x="10431" y="2514"/>
                  </a:lnTo>
                  <a:lnTo>
                    <a:pt x="10527" y="2415"/>
                  </a:lnTo>
                  <a:lnTo>
                    <a:pt x="10620" y="2313"/>
                  </a:lnTo>
                  <a:lnTo>
                    <a:pt x="10714" y="2207"/>
                  </a:lnTo>
                  <a:lnTo>
                    <a:pt x="10805" y="2100"/>
                  </a:lnTo>
                  <a:lnTo>
                    <a:pt x="10895" y="1989"/>
                  </a:lnTo>
                  <a:lnTo>
                    <a:pt x="10985" y="1876"/>
                  </a:lnTo>
                  <a:lnTo>
                    <a:pt x="11072" y="1761"/>
                  </a:lnTo>
                  <a:lnTo>
                    <a:pt x="11159" y="1644"/>
                  </a:lnTo>
                  <a:lnTo>
                    <a:pt x="11245" y="1525"/>
                  </a:lnTo>
                  <a:lnTo>
                    <a:pt x="11331" y="1405"/>
                  </a:lnTo>
                  <a:lnTo>
                    <a:pt x="11414" y="1285"/>
                  </a:lnTo>
                  <a:lnTo>
                    <a:pt x="11497" y="1164"/>
                  </a:lnTo>
                  <a:lnTo>
                    <a:pt x="11579" y="1043"/>
                  </a:lnTo>
                  <a:lnTo>
                    <a:pt x="11740" y="800"/>
                  </a:lnTo>
                  <a:lnTo>
                    <a:pt x="11897" y="559"/>
                  </a:lnTo>
                  <a:lnTo>
                    <a:pt x="12051" y="322"/>
                  </a:lnTo>
                  <a:lnTo>
                    <a:pt x="12203" y="90"/>
                  </a:lnTo>
                  <a:lnTo>
                    <a:pt x="12257" y="71"/>
                  </a:lnTo>
                  <a:lnTo>
                    <a:pt x="12310" y="55"/>
                  </a:lnTo>
                  <a:lnTo>
                    <a:pt x="12362" y="41"/>
                  </a:lnTo>
                  <a:lnTo>
                    <a:pt x="12415" y="28"/>
                  </a:lnTo>
                  <a:lnTo>
                    <a:pt x="12465" y="18"/>
                  </a:lnTo>
                  <a:lnTo>
                    <a:pt x="12514" y="11"/>
                  </a:lnTo>
                  <a:lnTo>
                    <a:pt x="12562" y="5"/>
                  </a:lnTo>
                  <a:lnTo>
                    <a:pt x="12610" y="2"/>
                  </a:lnTo>
                  <a:lnTo>
                    <a:pt x="12656" y="0"/>
                  </a:lnTo>
                  <a:lnTo>
                    <a:pt x="12701" y="1"/>
                  </a:lnTo>
                  <a:lnTo>
                    <a:pt x="12745" y="3"/>
                  </a:lnTo>
                  <a:lnTo>
                    <a:pt x="12787" y="7"/>
                  </a:lnTo>
                  <a:lnTo>
                    <a:pt x="12829" y="14"/>
                  </a:lnTo>
                  <a:lnTo>
                    <a:pt x="12869" y="22"/>
                  </a:lnTo>
                  <a:lnTo>
                    <a:pt x="12909" y="31"/>
                  </a:lnTo>
                  <a:lnTo>
                    <a:pt x="12947" y="44"/>
                  </a:lnTo>
                  <a:lnTo>
                    <a:pt x="12983" y="58"/>
                  </a:lnTo>
                  <a:lnTo>
                    <a:pt x="13019" y="73"/>
                  </a:lnTo>
                  <a:lnTo>
                    <a:pt x="13053" y="91"/>
                  </a:lnTo>
                  <a:lnTo>
                    <a:pt x="13086" y="109"/>
                  </a:lnTo>
                  <a:lnTo>
                    <a:pt x="13118" y="130"/>
                  </a:lnTo>
                  <a:lnTo>
                    <a:pt x="13148" y="153"/>
                  </a:lnTo>
                  <a:lnTo>
                    <a:pt x="13177" y="177"/>
                  </a:lnTo>
                  <a:lnTo>
                    <a:pt x="13204" y="203"/>
                  </a:lnTo>
                  <a:lnTo>
                    <a:pt x="13231" y="230"/>
                  </a:lnTo>
                  <a:lnTo>
                    <a:pt x="13255" y="258"/>
                  </a:lnTo>
                  <a:lnTo>
                    <a:pt x="13278" y="288"/>
                  </a:lnTo>
                  <a:lnTo>
                    <a:pt x="13300" y="320"/>
                  </a:lnTo>
                  <a:lnTo>
                    <a:pt x="13320" y="354"/>
                  </a:lnTo>
                  <a:lnTo>
                    <a:pt x="13339" y="388"/>
                  </a:lnTo>
                  <a:lnTo>
                    <a:pt x="13356" y="424"/>
                  </a:lnTo>
                  <a:lnTo>
                    <a:pt x="13371" y="461"/>
                  </a:lnTo>
                  <a:close/>
                </a:path>
              </a:pathLst>
            </a:custGeom>
            <a:solidFill>
              <a:srgbClr val="EE9A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7" name="Freeform 803"/>
            <p:cNvSpPr>
              <a:spLocks/>
            </p:cNvSpPr>
            <p:nvPr/>
          </p:nvSpPr>
          <p:spPr bwMode="auto">
            <a:xfrm>
              <a:off x="4219" y="1709"/>
              <a:ext cx="535" cy="199"/>
            </a:xfrm>
            <a:custGeom>
              <a:avLst/>
              <a:gdLst>
                <a:gd name="T0" fmla="*/ 0 w 13371"/>
                <a:gd name="T1" fmla="*/ 0 h 4979"/>
                <a:gd name="T2" fmla="*/ 0 w 13371"/>
                <a:gd name="T3" fmla="*/ 0 h 4979"/>
                <a:gd name="T4" fmla="*/ 0 w 13371"/>
                <a:gd name="T5" fmla="*/ 0 h 4979"/>
                <a:gd name="T6" fmla="*/ 0 w 13371"/>
                <a:gd name="T7" fmla="*/ 0 h 4979"/>
                <a:gd name="T8" fmla="*/ 0 w 13371"/>
                <a:gd name="T9" fmla="*/ 0 h 4979"/>
                <a:gd name="T10" fmla="*/ 0 w 13371"/>
                <a:gd name="T11" fmla="*/ 0 h 4979"/>
                <a:gd name="T12" fmla="*/ 0 w 13371"/>
                <a:gd name="T13" fmla="*/ 0 h 4979"/>
                <a:gd name="T14" fmla="*/ 0 w 13371"/>
                <a:gd name="T15" fmla="*/ 0 h 4979"/>
                <a:gd name="T16" fmla="*/ 0 w 13371"/>
                <a:gd name="T17" fmla="*/ 0 h 4979"/>
                <a:gd name="T18" fmla="*/ 0 w 13371"/>
                <a:gd name="T19" fmla="*/ 0 h 4979"/>
                <a:gd name="T20" fmla="*/ 0 w 13371"/>
                <a:gd name="T21" fmla="*/ 0 h 4979"/>
                <a:gd name="T22" fmla="*/ 0 w 13371"/>
                <a:gd name="T23" fmla="*/ 0 h 4979"/>
                <a:gd name="T24" fmla="*/ 0 w 13371"/>
                <a:gd name="T25" fmla="*/ 0 h 4979"/>
                <a:gd name="T26" fmla="*/ 0 w 13371"/>
                <a:gd name="T27" fmla="*/ 0 h 4979"/>
                <a:gd name="T28" fmla="*/ 0 w 13371"/>
                <a:gd name="T29" fmla="*/ 0 h 4979"/>
                <a:gd name="T30" fmla="*/ 0 w 13371"/>
                <a:gd name="T31" fmla="*/ 0 h 4979"/>
                <a:gd name="T32" fmla="*/ 0 w 13371"/>
                <a:gd name="T33" fmla="*/ 0 h 4979"/>
                <a:gd name="T34" fmla="*/ 0 w 13371"/>
                <a:gd name="T35" fmla="*/ 0 h 4979"/>
                <a:gd name="T36" fmla="*/ 0 w 13371"/>
                <a:gd name="T37" fmla="*/ 0 h 4979"/>
                <a:gd name="T38" fmla="*/ 0 w 13371"/>
                <a:gd name="T39" fmla="*/ 0 h 4979"/>
                <a:gd name="T40" fmla="*/ 0 w 13371"/>
                <a:gd name="T41" fmla="*/ 0 h 4979"/>
                <a:gd name="T42" fmla="*/ 0 w 13371"/>
                <a:gd name="T43" fmla="*/ 0 h 4979"/>
                <a:gd name="T44" fmla="*/ 0 w 13371"/>
                <a:gd name="T45" fmla="*/ 0 h 4979"/>
                <a:gd name="T46" fmla="*/ 0 w 13371"/>
                <a:gd name="T47" fmla="*/ 0 h 4979"/>
                <a:gd name="T48" fmla="*/ 0 w 13371"/>
                <a:gd name="T49" fmla="*/ 0 h 4979"/>
                <a:gd name="T50" fmla="*/ 0 w 13371"/>
                <a:gd name="T51" fmla="*/ 0 h 4979"/>
                <a:gd name="T52" fmla="*/ 0 w 13371"/>
                <a:gd name="T53" fmla="*/ 0 h 4979"/>
                <a:gd name="T54" fmla="*/ 0 w 13371"/>
                <a:gd name="T55" fmla="*/ 0 h 4979"/>
                <a:gd name="T56" fmla="*/ 0 w 13371"/>
                <a:gd name="T57" fmla="*/ 0 h 4979"/>
                <a:gd name="T58" fmla="*/ 0 w 13371"/>
                <a:gd name="T59" fmla="*/ 0 h 4979"/>
                <a:gd name="T60" fmla="*/ 0 w 13371"/>
                <a:gd name="T61" fmla="*/ 0 h 4979"/>
                <a:gd name="T62" fmla="*/ 0 w 13371"/>
                <a:gd name="T63" fmla="*/ 0 h 4979"/>
                <a:gd name="T64" fmla="*/ 0 w 13371"/>
                <a:gd name="T65" fmla="*/ 0 h 4979"/>
                <a:gd name="T66" fmla="*/ 0 w 13371"/>
                <a:gd name="T67" fmla="*/ 0 h 4979"/>
                <a:gd name="T68" fmla="*/ 0 w 13371"/>
                <a:gd name="T69" fmla="*/ 0 h 4979"/>
                <a:gd name="T70" fmla="*/ 0 w 13371"/>
                <a:gd name="T71" fmla="*/ 0 h 4979"/>
                <a:gd name="T72" fmla="*/ 0 w 13371"/>
                <a:gd name="T73" fmla="*/ 0 h 4979"/>
                <a:gd name="T74" fmla="*/ 0 w 13371"/>
                <a:gd name="T75" fmla="*/ 0 h 4979"/>
                <a:gd name="T76" fmla="*/ 0 w 13371"/>
                <a:gd name="T77" fmla="*/ 0 h 4979"/>
                <a:gd name="T78" fmla="*/ 0 w 13371"/>
                <a:gd name="T79" fmla="*/ 0 h 4979"/>
                <a:gd name="T80" fmla="*/ 0 w 13371"/>
                <a:gd name="T81" fmla="*/ 0 h 4979"/>
                <a:gd name="T82" fmla="*/ 0 w 13371"/>
                <a:gd name="T83" fmla="*/ 0 h 4979"/>
                <a:gd name="T84" fmla="*/ 0 w 13371"/>
                <a:gd name="T85" fmla="*/ 0 h 4979"/>
                <a:gd name="T86" fmla="*/ 0 w 13371"/>
                <a:gd name="T87" fmla="*/ 0 h 4979"/>
                <a:gd name="T88" fmla="*/ 0 w 13371"/>
                <a:gd name="T89" fmla="*/ 0 h 4979"/>
                <a:gd name="T90" fmla="*/ 0 w 13371"/>
                <a:gd name="T91" fmla="*/ 0 h 4979"/>
                <a:gd name="T92" fmla="*/ 0 w 13371"/>
                <a:gd name="T93" fmla="*/ 0 h 4979"/>
                <a:gd name="T94" fmla="*/ 0 w 13371"/>
                <a:gd name="T95" fmla="*/ 0 h 4979"/>
                <a:gd name="T96" fmla="*/ 0 w 13371"/>
                <a:gd name="T97" fmla="*/ 0 h 4979"/>
                <a:gd name="T98" fmla="*/ 0 w 13371"/>
                <a:gd name="T99" fmla="*/ 0 h 4979"/>
                <a:gd name="T100" fmla="*/ 0 w 13371"/>
                <a:gd name="T101" fmla="*/ 0 h 4979"/>
                <a:gd name="T102" fmla="*/ 0 w 13371"/>
                <a:gd name="T103" fmla="*/ 0 h 4979"/>
                <a:gd name="T104" fmla="*/ 0 w 13371"/>
                <a:gd name="T105" fmla="*/ 0 h 4979"/>
                <a:gd name="T106" fmla="*/ 0 w 13371"/>
                <a:gd name="T107" fmla="*/ 0 h 4979"/>
                <a:gd name="T108" fmla="*/ 0 w 13371"/>
                <a:gd name="T109" fmla="*/ 0 h 4979"/>
                <a:gd name="T110" fmla="*/ 0 w 13371"/>
                <a:gd name="T111" fmla="*/ 0 h 49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371"/>
                <a:gd name="T169" fmla="*/ 0 h 4979"/>
                <a:gd name="T170" fmla="*/ 13371 w 13371"/>
                <a:gd name="T171" fmla="*/ 4979 h 497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371" h="4979">
                  <a:moveTo>
                    <a:pt x="13371" y="461"/>
                  </a:moveTo>
                  <a:lnTo>
                    <a:pt x="13355" y="537"/>
                  </a:lnTo>
                  <a:lnTo>
                    <a:pt x="13338" y="614"/>
                  </a:lnTo>
                  <a:lnTo>
                    <a:pt x="13318" y="690"/>
                  </a:lnTo>
                  <a:lnTo>
                    <a:pt x="13296" y="766"/>
                  </a:lnTo>
                  <a:lnTo>
                    <a:pt x="13274" y="842"/>
                  </a:lnTo>
                  <a:lnTo>
                    <a:pt x="13249" y="918"/>
                  </a:lnTo>
                  <a:lnTo>
                    <a:pt x="13224" y="993"/>
                  </a:lnTo>
                  <a:lnTo>
                    <a:pt x="13196" y="1067"/>
                  </a:lnTo>
                  <a:lnTo>
                    <a:pt x="13167" y="1141"/>
                  </a:lnTo>
                  <a:lnTo>
                    <a:pt x="13138" y="1214"/>
                  </a:lnTo>
                  <a:lnTo>
                    <a:pt x="13108" y="1286"/>
                  </a:lnTo>
                  <a:lnTo>
                    <a:pt x="13077" y="1357"/>
                  </a:lnTo>
                  <a:lnTo>
                    <a:pt x="13045" y="1426"/>
                  </a:lnTo>
                  <a:lnTo>
                    <a:pt x="13013" y="1495"/>
                  </a:lnTo>
                  <a:lnTo>
                    <a:pt x="12980" y="1560"/>
                  </a:lnTo>
                  <a:lnTo>
                    <a:pt x="12947" y="1626"/>
                  </a:lnTo>
                  <a:lnTo>
                    <a:pt x="12914" y="1689"/>
                  </a:lnTo>
                  <a:lnTo>
                    <a:pt x="12881" y="1750"/>
                  </a:lnTo>
                  <a:lnTo>
                    <a:pt x="12847" y="1809"/>
                  </a:lnTo>
                  <a:lnTo>
                    <a:pt x="12814" y="1866"/>
                  </a:lnTo>
                  <a:lnTo>
                    <a:pt x="12781" y="1921"/>
                  </a:lnTo>
                  <a:lnTo>
                    <a:pt x="12748" y="1972"/>
                  </a:lnTo>
                  <a:lnTo>
                    <a:pt x="12716" y="2021"/>
                  </a:lnTo>
                  <a:lnTo>
                    <a:pt x="12686" y="2069"/>
                  </a:lnTo>
                  <a:lnTo>
                    <a:pt x="12655" y="2112"/>
                  </a:lnTo>
                  <a:lnTo>
                    <a:pt x="12625" y="2153"/>
                  </a:lnTo>
                  <a:lnTo>
                    <a:pt x="12596" y="2191"/>
                  </a:lnTo>
                  <a:lnTo>
                    <a:pt x="12569" y="2225"/>
                  </a:lnTo>
                  <a:lnTo>
                    <a:pt x="12543" y="2256"/>
                  </a:lnTo>
                  <a:lnTo>
                    <a:pt x="12517" y="2283"/>
                  </a:lnTo>
                  <a:lnTo>
                    <a:pt x="12495" y="2307"/>
                  </a:lnTo>
                  <a:lnTo>
                    <a:pt x="12472" y="2326"/>
                  </a:lnTo>
                  <a:lnTo>
                    <a:pt x="12467" y="2372"/>
                  </a:lnTo>
                  <a:lnTo>
                    <a:pt x="12458" y="2419"/>
                  </a:lnTo>
                  <a:lnTo>
                    <a:pt x="12445" y="2468"/>
                  </a:lnTo>
                  <a:lnTo>
                    <a:pt x="12429" y="2517"/>
                  </a:lnTo>
                  <a:lnTo>
                    <a:pt x="12408" y="2569"/>
                  </a:lnTo>
                  <a:lnTo>
                    <a:pt x="12386" y="2621"/>
                  </a:lnTo>
                  <a:lnTo>
                    <a:pt x="12359" y="2675"/>
                  </a:lnTo>
                  <a:lnTo>
                    <a:pt x="12330" y="2728"/>
                  </a:lnTo>
                  <a:lnTo>
                    <a:pt x="12299" y="2782"/>
                  </a:lnTo>
                  <a:lnTo>
                    <a:pt x="12265" y="2837"/>
                  </a:lnTo>
                  <a:lnTo>
                    <a:pt x="12229" y="2892"/>
                  </a:lnTo>
                  <a:lnTo>
                    <a:pt x="12191" y="2947"/>
                  </a:lnTo>
                  <a:lnTo>
                    <a:pt x="12151" y="3001"/>
                  </a:lnTo>
                  <a:lnTo>
                    <a:pt x="12109" y="3056"/>
                  </a:lnTo>
                  <a:lnTo>
                    <a:pt x="12066" y="3109"/>
                  </a:lnTo>
                  <a:lnTo>
                    <a:pt x="12021" y="3161"/>
                  </a:lnTo>
                  <a:lnTo>
                    <a:pt x="11976" y="3213"/>
                  </a:lnTo>
                  <a:lnTo>
                    <a:pt x="11929" y="3263"/>
                  </a:lnTo>
                  <a:lnTo>
                    <a:pt x="11882" y="3312"/>
                  </a:lnTo>
                  <a:lnTo>
                    <a:pt x="11835" y="3361"/>
                  </a:lnTo>
                  <a:lnTo>
                    <a:pt x="11786" y="3406"/>
                  </a:lnTo>
                  <a:lnTo>
                    <a:pt x="11738" y="3450"/>
                  </a:lnTo>
                  <a:lnTo>
                    <a:pt x="11691" y="3492"/>
                  </a:lnTo>
                  <a:lnTo>
                    <a:pt x="11643" y="3531"/>
                  </a:lnTo>
                  <a:lnTo>
                    <a:pt x="11595" y="3568"/>
                  </a:lnTo>
                  <a:lnTo>
                    <a:pt x="11549" y="3603"/>
                  </a:lnTo>
                  <a:lnTo>
                    <a:pt x="11503" y="3635"/>
                  </a:lnTo>
                  <a:lnTo>
                    <a:pt x="11458" y="3662"/>
                  </a:lnTo>
                  <a:lnTo>
                    <a:pt x="11415" y="3688"/>
                  </a:lnTo>
                  <a:lnTo>
                    <a:pt x="11372" y="3710"/>
                  </a:lnTo>
                  <a:lnTo>
                    <a:pt x="11332" y="3728"/>
                  </a:lnTo>
                  <a:lnTo>
                    <a:pt x="11293" y="3743"/>
                  </a:lnTo>
                  <a:lnTo>
                    <a:pt x="11263" y="3791"/>
                  </a:lnTo>
                  <a:lnTo>
                    <a:pt x="11227" y="3838"/>
                  </a:lnTo>
                  <a:lnTo>
                    <a:pt x="11187" y="3885"/>
                  </a:lnTo>
                  <a:lnTo>
                    <a:pt x="11142" y="3930"/>
                  </a:lnTo>
                  <a:lnTo>
                    <a:pt x="11092" y="3976"/>
                  </a:lnTo>
                  <a:lnTo>
                    <a:pt x="11040" y="4020"/>
                  </a:lnTo>
                  <a:lnTo>
                    <a:pt x="10984" y="4062"/>
                  </a:lnTo>
                  <a:lnTo>
                    <a:pt x="10924" y="4104"/>
                  </a:lnTo>
                  <a:lnTo>
                    <a:pt x="10860" y="4144"/>
                  </a:lnTo>
                  <a:lnTo>
                    <a:pt x="10796" y="4183"/>
                  </a:lnTo>
                  <a:lnTo>
                    <a:pt x="10728" y="4220"/>
                  </a:lnTo>
                  <a:lnTo>
                    <a:pt x="10659" y="4256"/>
                  </a:lnTo>
                  <a:lnTo>
                    <a:pt x="10588" y="4291"/>
                  </a:lnTo>
                  <a:lnTo>
                    <a:pt x="10517" y="4324"/>
                  </a:lnTo>
                  <a:lnTo>
                    <a:pt x="10445" y="4356"/>
                  </a:lnTo>
                  <a:lnTo>
                    <a:pt x="10371" y="4385"/>
                  </a:lnTo>
                  <a:lnTo>
                    <a:pt x="10298" y="4413"/>
                  </a:lnTo>
                  <a:lnTo>
                    <a:pt x="10225" y="4439"/>
                  </a:lnTo>
                  <a:lnTo>
                    <a:pt x="10152" y="4462"/>
                  </a:lnTo>
                  <a:lnTo>
                    <a:pt x="10081" y="4485"/>
                  </a:lnTo>
                  <a:lnTo>
                    <a:pt x="10010" y="4504"/>
                  </a:lnTo>
                  <a:lnTo>
                    <a:pt x="9942" y="4522"/>
                  </a:lnTo>
                  <a:lnTo>
                    <a:pt x="9875" y="4537"/>
                  </a:lnTo>
                  <a:lnTo>
                    <a:pt x="9810" y="4551"/>
                  </a:lnTo>
                  <a:lnTo>
                    <a:pt x="9749" y="4561"/>
                  </a:lnTo>
                  <a:lnTo>
                    <a:pt x="9689" y="4569"/>
                  </a:lnTo>
                  <a:lnTo>
                    <a:pt x="9634" y="4575"/>
                  </a:lnTo>
                  <a:lnTo>
                    <a:pt x="9581" y="4578"/>
                  </a:lnTo>
                  <a:lnTo>
                    <a:pt x="9533" y="4579"/>
                  </a:lnTo>
                  <a:lnTo>
                    <a:pt x="9490" y="4576"/>
                  </a:lnTo>
                  <a:lnTo>
                    <a:pt x="9450" y="4571"/>
                  </a:lnTo>
                  <a:lnTo>
                    <a:pt x="9416" y="4563"/>
                  </a:lnTo>
                  <a:lnTo>
                    <a:pt x="9393" y="4593"/>
                  </a:lnTo>
                  <a:lnTo>
                    <a:pt x="9366" y="4622"/>
                  </a:lnTo>
                  <a:lnTo>
                    <a:pt x="9335" y="4649"/>
                  </a:lnTo>
                  <a:lnTo>
                    <a:pt x="9300" y="4676"/>
                  </a:lnTo>
                  <a:lnTo>
                    <a:pt x="9262" y="4702"/>
                  </a:lnTo>
                  <a:lnTo>
                    <a:pt x="9220" y="4726"/>
                  </a:lnTo>
                  <a:lnTo>
                    <a:pt x="9176" y="4751"/>
                  </a:lnTo>
                  <a:lnTo>
                    <a:pt x="9129" y="4774"/>
                  </a:lnTo>
                  <a:lnTo>
                    <a:pt x="9078" y="4795"/>
                  </a:lnTo>
                  <a:lnTo>
                    <a:pt x="9026" y="4816"/>
                  </a:lnTo>
                  <a:lnTo>
                    <a:pt x="8972" y="4835"/>
                  </a:lnTo>
                  <a:lnTo>
                    <a:pt x="8915" y="4854"/>
                  </a:lnTo>
                  <a:lnTo>
                    <a:pt x="8857" y="4870"/>
                  </a:lnTo>
                  <a:lnTo>
                    <a:pt x="8797" y="4885"/>
                  </a:lnTo>
                  <a:lnTo>
                    <a:pt x="8735" y="4900"/>
                  </a:lnTo>
                  <a:lnTo>
                    <a:pt x="8673" y="4912"/>
                  </a:lnTo>
                  <a:lnTo>
                    <a:pt x="8610" y="4922"/>
                  </a:lnTo>
                  <a:lnTo>
                    <a:pt x="8546" y="4932"/>
                  </a:lnTo>
                  <a:lnTo>
                    <a:pt x="8481" y="4939"/>
                  </a:lnTo>
                  <a:lnTo>
                    <a:pt x="8416" y="4945"/>
                  </a:lnTo>
                  <a:lnTo>
                    <a:pt x="8350" y="4949"/>
                  </a:lnTo>
                  <a:lnTo>
                    <a:pt x="8286" y="4951"/>
                  </a:lnTo>
                  <a:lnTo>
                    <a:pt x="8221" y="4951"/>
                  </a:lnTo>
                  <a:lnTo>
                    <a:pt x="8156" y="4949"/>
                  </a:lnTo>
                  <a:lnTo>
                    <a:pt x="8093" y="4945"/>
                  </a:lnTo>
                  <a:lnTo>
                    <a:pt x="8031" y="4939"/>
                  </a:lnTo>
                  <a:lnTo>
                    <a:pt x="7970" y="4931"/>
                  </a:lnTo>
                  <a:lnTo>
                    <a:pt x="7909" y="4920"/>
                  </a:lnTo>
                  <a:lnTo>
                    <a:pt x="7851" y="4908"/>
                  </a:lnTo>
                  <a:lnTo>
                    <a:pt x="7794" y="4893"/>
                  </a:lnTo>
                  <a:lnTo>
                    <a:pt x="7739" y="4875"/>
                  </a:lnTo>
                  <a:lnTo>
                    <a:pt x="7686" y="4856"/>
                  </a:lnTo>
                  <a:lnTo>
                    <a:pt x="7626" y="4868"/>
                  </a:lnTo>
                  <a:lnTo>
                    <a:pt x="7563" y="4880"/>
                  </a:lnTo>
                  <a:lnTo>
                    <a:pt x="7497" y="4893"/>
                  </a:lnTo>
                  <a:lnTo>
                    <a:pt x="7430" y="4905"/>
                  </a:lnTo>
                  <a:lnTo>
                    <a:pt x="7360" y="4916"/>
                  </a:lnTo>
                  <a:lnTo>
                    <a:pt x="7288" y="4928"/>
                  </a:lnTo>
                  <a:lnTo>
                    <a:pt x="7215" y="4938"/>
                  </a:lnTo>
                  <a:lnTo>
                    <a:pt x="7139" y="4947"/>
                  </a:lnTo>
                  <a:lnTo>
                    <a:pt x="7063" y="4955"/>
                  </a:lnTo>
                  <a:lnTo>
                    <a:pt x="6984" y="4962"/>
                  </a:lnTo>
                  <a:lnTo>
                    <a:pt x="6905" y="4969"/>
                  </a:lnTo>
                  <a:lnTo>
                    <a:pt x="6824" y="4974"/>
                  </a:lnTo>
                  <a:lnTo>
                    <a:pt x="6742" y="4977"/>
                  </a:lnTo>
                  <a:lnTo>
                    <a:pt x="6660" y="4979"/>
                  </a:lnTo>
                  <a:lnTo>
                    <a:pt x="6577" y="4979"/>
                  </a:lnTo>
                  <a:lnTo>
                    <a:pt x="6492" y="4978"/>
                  </a:lnTo>
                  <a:lnTo>
                    <a:pt x="6407" y="4975"/>
                  </a:lnTo>
                  <a:lnTo>
                    <a:pt x="6323" y="4970"/>
                  </a:lnTo>
                  <a:lnTo>
                    <a:pt x="6238" y="4961"/>
                  </a:lnTo>
                  <a:lnTo>
                    <a:pt x="6153" y="4952"/>
                  </a:lnTo>
                  <a:lnTo>
                    <a:pt x="6067" y="4940"/>
                  </a:lnTo>
                  <a:lnTo>
                    <a:pt x="5983" y="4926"/>
                  </a:lnTo>
                  <a:lnTo>
                    <a:pt x="5899" y="4909"/>
                  </a:lnTo>
                  <a:lnTo>
                    <a:pt x="5815" y="4889"/>
                  </a:lnTo>
                  <a:lnTo>
                    <a:pt x="5732" y="4866"/>
                  </a:lnTo>
                  <a:lnTo>
                    <a:pt x="5650" y="4841"/>
                  </a:lnTo>
                  <a:lnTo>
                    <a:pt x="5568" y="4813"/>
                  </a:lnTo>
                  <a:lnTo>
                    <a:pt x="5488" y="4781"/>
                  </a:lnTo>
                  <a:lnTo>
                    <a:pt x="5409" y="4746"/>
                  </a:lnTo>
                  <a:lnTo>
                    <a:pt x="5331" y="4707"/>
                  </a:lnTo>
                  <a:lnTo>
                    <a:pt x="5255" y="4666"/>
                  </a:lnTo>
                  <a:lnTo>
                    <a:pt x="5180" y="4619"/>
                  </a:lnTo>
                  <a:lnTo>
                    <a:pt x="5144" y="4629"/>
                  </a:lnTo>
                  <a:lnTo>
                    <a:pt x="5107" y="4636"/>
                  </a:lnTo>
                  <a:lnTo>
                    <a:pt x="5069" y="4643"/>
                  </a:lnTo>
                  <a:lnTo>
                    <a:pt x="5030" y="4648"/>
                  </a:lnTo>
                  <a:lnTo>
                    <a:pt x="4990" y="4652"/>
                  </a:lnTo>
                  <a:lnTo>
                    <a:pt x="4949" y="4655"/>
                  </a:lnTo>
                  <a:lnTo>
                    <a:pt x="4908" y="4657"/>
                  </a:lnTo>
                  <a:lnTo>
                    <a:pt x="4867" y="4657"/>
                  </a:lnTo>
                  <a:lnTo>
                    <a:pt x="4826" y="4657"/>
                  </a:lnTo>
                  <a:lnTo>
                    <a:pt x="4784" y="4655"/>
                  </a:lnTo>
                  <a:lnTo>
                    <a:pt x="4743" y="4652"/>
                  </a:lnTo>
                  <a:lnTo>
                    <a:pt x="4701" y="4648"/>
                  </a:lnTo>
                  <a:lnTo>
                    <a:pt x="4660" y="4643"/>
                  </a:lnTo>
                  <a:lnTo>
                    <a:pt x="4619" y="4637"/>
                  </a:lnTo>
                  <a:lnTo>
                    <a:pt x="4579" y="4630"/>
                  </a:lnTo>
                  <a:lnTo>
                    <a:pt x="4539" y="4621"/>
                  </a:lnTo>
                  <a:lnTo>
                    <a:pt x="4499" y="4611"/>
                  </a:lnTo>
                  <a:lnTo>
                    <a:pt x="4461" y="4600"/>
                  </a:lnTo>
                  <a:lnTo>
                    <a:pt x="4423" y="4589"/>
                  </a:lnTo>
                  <a:lnTo>
                    <a:pt x="4386" y="4575"/>
                  </a:lnTo>
                  <a:lnTo>
                    <a:pt x="4350" y="4561"/>
                  </a:lnTo>
                  <a:lnTo>
                    <a:pt x="4315" y="4546"/>
                  </a:lnTo>
                  <a:lnTo>
                    <a:pt x="4281" y="4528"/>
                  </a:lnTo>
                  <a:lnTo>
                    <a:pt x="4249" y="4511"/>
                  </a:lnTo>
                  <a:lnTo>
                    <a:pt x="4220" y="4492"/>
                  </a:lnTo>
                  <a:lnTo>
                    <a:pt x="4190" y="4472"/>
                  </a:lnTo>
                  <a:lnTo>
                    <a:pt x="4163" y="4450"/>
                  </a:lnTo>
                  <a:lnTo>
                    <a:pt x="4137" y="4428"/>
                  </a:lnTo>
                  <a:lnTo>
                    <a:pt x="4114" y="4405"/>
                  </a:lnTo>
                  <a:lnTo>
                    <a:pt x="4093" y="4380"/>
                  </a:lnTo>
                  <a:lnTo>
                    <a:pt x="4074" y="4355"/>
                  </a:lnTo>
                  <a:lnTo>
                    <a:pt x="4056" y="4328"/>
                  </a:lnTo>
                  <a:lnTo>
                    <a:pt x="4027" y="4299"/>
                  </a:lnTo>
                  <a:lnTo>
                    <a:pt x="3997" y="4274"/>
                  </a:lnTo>
                  <a:lnTo>
                    <a:pt x="3965" y="4251"/>
                  </a:lnTo>
                  <a:lnTo>
                    <a:pt x="3933" y="4231"/>
                  </a:lnTo>
                  <a:lnTo>
                    <a:pt x="3901" y="4214"/>
                  </a:lnTo>
                  <a:lnTo>
                    <a:pt x="3869" y="4198"/>
                  </a:lnTo>
                  <a:lnTo>
                    <a:pt x="3836" y="4185"/>
                  </a:lnTo>
                  <a:lnTo>
                    <a:pt x="3803" y="4175"/>
                  </a:lnTo>
                  <a:lnTo>
                    <a:pt x="3769" y="4167"/>
                  </a:lnTo>
                  <a:lnTo>
                    <a:pt x="3735" y="4160"/>
                  </a:lnTo>
                  <a:lnTo>
                    <a:pt x="3701" y="4155"/>
                  </a:lnTo>
                  <a:lnTo>
                    <a:pt x="3666" y="4153"/>
                  </a:lnTo>
                  <a:lnTo>
                    <a:pt x="3632" y="4152"/>
                  </a:lnTo>
                  <a:lnTo>
                    <a:pt x="3599" y="4153"/>
                  </a:lnTo>
                  <a:lnTo>
                    <a:pt x="3565" y="4156"/>
                  </a:lnTo>
                  <a:lnTo>
                    <a:pt x="3530" y="4160"/>
                  </a:lnTo>
                  <a:lnTo>
                    <a:pt x="3496" y="4166"/>
                  </a:lnTo>
                  <a:lnTo>
                    <a:pt x="3463" y="4173"/>
                  </a:lnTo>
                  <a:lnTo>
                    <a:pt x="3429" y="4182"/>
                  </a:lnTo>
                  <a:lnTo>
                    <a:pt x="3396" y="4191"/>
                  </a:lnTo>
                  <a:lnTo>
                    <a:pt x="3363" y="4203"/>
                  </a:lnTo>
                  <a:lnTo>
                    <a:pt x="3332" y="4214"/>
                  </a:lnTo>
                  <a:lnTo>
                    <a:pt x="3300" y="4227"/>
                  </a:lnTo>
                  <a:lnTo>
                    <a:pt x="3268" y="4241"/>
                  </a:lnTo>
                  <a:lnTo>
                    <a:pt x="3238" y="4255"/>
                  </a:lnTo>
                  <a:lnTo>
                    <a:pt x="3207" y="4270"/>
                  </a:lnTo>
                  <a:lnTo>
                    <a:pt x="3179" y="4287"/>
                  </a:lnTo>
                  <a:lnTo>
                    <a:pt x="3150" y="4302"/>
                  </a:lnTo>
                  <a:lnTo>
                    <a:pt x="3122" y="4320"/>
                  </a:lnTo>
                  <a:lnTo>
                    <a:pt x="3097" y="4337"/>
                  </a:lnTo>
                  <a:lnTo>
                    <a:pt x="3070" y="4355"/>
                  </a:lnTo>
                  <a:lnTo>
                    <a:pt x="3045" y="4372"/>
                  </a:lnTo>
                  <a:lnTo>
                    <a:pt x="3030" y="4348"/>
                  </a:lnTo>
                  <a:lnTo>
                    <a:pt x="3013" y="4325"/>
                  </a:lnTo>
                  <a:lnTo>
                    <a:pt x="2996" y="4302"/>
                  </a:lnTo>
                  <a:lnTo>
                    <a:pt x="2978" y="4280"/>
                  </a:lnTo>
                  <a:lnTo>
                    <a:pt x="2960" y="4257"/>
                  </a:lnTo>
                  <a:lnTo>
                    <a:pt x="2942" y="4235"/>
                  </a:lnTo>
                  <a:lnTo>
                    <a:pt x="2922" y="4215"/>
                  </a:lnTo>
                  <a:lnTo>
                    <a:pt x="2903" y="4193"/>
                  </a:lnTo>
                  <a:lnTo>
                    <a:pt x="2882" y="4174"/>
                  </a:lnTo>
                  <a:lnTo>
                    <a:pt x="2861" y="4153"/>
                  </a:lnTo>
                  <a:lnTo>
                    <a:pt x="2840" y="4134"/>
                  </a:lnTo>
                  <a:lnTo>
                    <a:pt x="2818" y="4114"/>
                  </a:lnTo>
                  <a:lnTo>
                    <a:pt x="2796" y="4095"/>
                  </a:lnTo>
                  <a:lnTo>
                    <a:pt x="2773" y="4076"/>
                  </a:lnTo>
                  <a:lnTo>
                    <a:pt x="2750" y="4058"/>
                  </a:lnTo>
                  <a:lnTo>
                    <a:pt x="2725" y="4039"/>
                  </a:lnTo>
                  <a:lnTo>
                    <a:pt x="2676" y="4003"/>
                  </a:lnTo>
                  <a:lnTo>
                    <a:pt x="2624" y="3968"/>
                  </a:lnTo>
                  <a:lnTo>
                    <a:pt x="2571" y="3934"/>
                  </a:lnTo>
                  <a:lnTo>
                    <a:pt x="2514" y="3900"/>
                  </a:lnTo>
                  <a:lnTo>
                    <a:pt x="2457" y="3866"/>
                  </a:lnTo>
                  <a:lnTo>
                    <a:pt x="2396" y="3833"/>
                  </a:lnTo>
                  <a:lnTo>
                    <a:pt x="2335" y="3799"/>
                  </a:lnTo>
                  <a:lnTo>
                    <a:pt x="2270" y="3765"/>
                  </a:lnTo>
                  <a:lnTo>
                    <a:pt x="2205" y="3738"/>
                  </a:lnTo>
                  <a:lnTo>
                    <a:pt x="2139" y="3712"/>
                  </a:lnTo>
                  <a:lnTo>
                    <a:pt x="2071" y="3688"/>
                  </a:lnTo>
                  <a:lnTo>
                    <a:pt x="2002" y="3666"/>
                  </a:lnTo>
                  <a:lnTo>
                    <a:pt x="1932" y="3644"/>
                  </a:lnTo>
                  <a:lnTo>
                    <a:pt x="1863" y="3623"/>
                  </a:lnTo>
                  <a:lnTo>
                    <a:pt x="1791" y="3603"/>
                  </a:lnTo>
                  <a:lnTo>
                    <a:pt x="1718" y="3583"/>
                  </a:lnTo>
                  <a:lnTo>
                    <a:pt x="1571" y="3545"/>
                  </a:lnTo>
                  <a:lnTo>
                    <a:pt x="1423" y="3507"/>
                  </a:lnTo>
                  <a:lnTo>
                    <a:pt x="1348" y="3488"/>
                  </a:lnTo>
                  <a:lnTo>
                    <a:pt x="1273" y="3467"/>
                  </a:lnTo>
                  <a:lnTo>
                    <a:pt x="1198" y="3447"/>
                  </a:lnTo>
                  <a:lnTo>
                    <a:pt x="1122" y="3424"/>
                  </a:lnTo>
                  <a:lnTo>
                    <a:pt x="1048" y="3401"/>
                  </a:lnTo>
                  <a:lnTo>
                    <a:pt x="973" y="3375"/>
                  </a:lnTo>
                  <a:lnTo>
                    <a:pt x="899" y="3348"/>
                  </a:lnTo>
                  <a:lnTo>
                    <a:pt x="825" y="3319"/>
                  </a:lnTo>
                  <a:lnTo>
                    <a:pt x="751" y="3290"/>
                  </a:lnTo>
                  <a:lnTo>
                    <a:pt x="678" y="3256"/>
                  </a:lnTo>
                  <a:lnTo>
                    <a:pt x="605" y="3221"/>
                  </a:lnTo>
                  <a:lnTo>
                    <a:pt x="534" y="3182"/>
                  </a:lnTo>
                  <a:lnTo>
                    <a:pt x="463" y="3141"/>
                  </a:lnTo>
                  <a:lnTo>
                    <a:pt x="394" y="3097"/>
                  </a:lnTo>
                  <a:lnTo>
                    <a:pt x="325" y="3049"/>
                  </a:lnTo>
                  <a:lnTo>
                    <a:pt x="257" y="2998"/>
                  </a:lnTo>
                  <a:lnTo>
                    <a:pt x="191" y="2943"/>
                  </a:lnTo>
                  <a:lnTo>
                    <a:pt x="126" y="2884"/>
                  </a:lnTo>
                  <a:lnTo>
                    <a:pt x="63" y="2821"/>
                  </a:lnTo>
                  <a:lnTo>
                    <a:pt x="0" y="2754"/>
                  </a:lnTo>
                  <a:lnTo>
                    <a:pt x="1293" y="1833"/>
                  </a:lnTo>
                  <a:lnTo>
                    <a:pt x="1331" y="1847"/>
                  </a:lnTo>
                  <a:lnTo>
                    <a:pt x="1370" y="1861"/>
                  </a:lnTo>
                  <a:lnTo>
                    <a:pt x="1410" y="1875"/>
                  </a:lnTo>
                  <a:lnTo>
                    <a:pt x="1450" y="1888"/>
                  </a:lnTo>
                  <a:lnTo>
                    <a:pt x="1532" y="1914"/>
                  </a:lnTo>
                  <a:lnTo>
                    <a:pt x="1616" y="1939"/>
                  </a:lnTo>
                  <a:lnTo>
                    <a:pt x="1790" y="1989"/>
                  </a:lnTo>
                  <a:lnTo>
                    <a:pt x="1967" y="2039"/>
                  </a:lnTo>
                  <a:lnTo>
                    <a:pt x="2057" y="2066"/>
                  </a:lnTo>
                  <a:lnTo>
                    <a:pt x="2147" y="2092"/>
                  </a:lnTo>
                  <a:lnTo>
                    <a:pt x="2236" y="2122"/>
                  </a:lnTo>
                  <a:lnTo>
                    <a:pt x="2327" y="2153"/>
                  </a:lnTo>
                  <a:lnTo>
                    <a:pt x="2371" y="2169"/>
                  </a:lnTo>
                  <a:lnTo>
                    <a:pt x="2415" y="2187"/>
                  </a:lnTo>
                  <a:lnTo>
                    <a:pt x="2459" y="2204"/>
                  </a:lnTo>
                  <a:lnTo>
                    <a:pt x="2503" y="2223"/>
                  </a:lnTo>
                  <a:lnTo>
                    <a:pt x="2546" y="2242"/>
                  </a:lnTo>
                  <a:lnTo>
                    <a:pt x="2589" y="2262"/>
                  </a:lnTo>
                  <a:lnTo>
                    <a:pt x="2633" y="2282"/>
                  </a:lnTo>
                  <a:lnTo>
                    <a:pt x="2675" y="2304"/>
                  </a:lnTo>
                  <a:lnTo>
                    <a:pt x="2851" y="2408"/>
                  </a:lnTo>
                  <a:lnTo>
                    <a:pt x="3035" y="2507"/>
                  </a:lnTo>
                  <a:lnTo>
                    <a:pt x="3225" y="2603"/>
                  </a:lnTo>
                  <a:lnTo>
                    <a:pt x="3422" y="2694"/>
                  </a:lnTo>
                  <a:lnTo>
                    <a:pt x="3624" y="2781"/>
                  </a:lnTo>
                  <a:lnTo>
                    <a:pt x="3832" y="2865"/>
                  </a:lnTo>
                  <a:lnTo>
                    <a:pt x="4043" y="2943"/>
                  </a:lnTo>
                  <a:lnTo>
                    <a:pt x="4259" y="3017"/>
                  </a:lnTo>
                  <a:lnTo>
                    <a:pt x="4478" y="3086"/>
                  </a:lnTo>
                  <a:lnTo>
                    <a:pt x="4700" y="3152"/>
                  </a:lnTo>
                  <a:lnTo>
                    <a:pt x="4925" y="3213"/>
                  </a:lnTo>
                  <a:lnTo>
                    <a:pt x="5152" y="3269"/>
                  </a:lnTo>
                  <a:lnTo>
                    <a:pt x="5380" y="3320"/>
                  </a:lnTo>
                  <a:lnTo>
                    <a:pt x="5610" y="3367"/>
                  </a:lnTo>
                  <a:lnTo>
                    <a:pt x="5838" y="3409"/>
                  </a:lnTo>
                  <a:lnTo>
                    <a:pt x="6068" y="3445"/>
                  </a:lnTo>
                  <a:lnTo>
                    <a:pt x="6296" y="3477"/>
                  </a:lnTo>
                  <a:lnTo>
                    <a:pt x="6524" y="3503"/>
                  </a:lnTo>
                  <a:lnTo>
                    <a:pt x="6750" y="3525"/>
                  </a:lnTo>
                  <a:lnTo>
                    <a:pt x="6974" y="3541"/>
                  </a:lnTo>
                  <a:lnTo>
                    <a:pt x="7195" y="3553"/>
                  </a:lnTo>
                  <a:lnTo>
                    <a:pt x="7412" y="3558"/>
                  </a:lnTo>
                  <a:lnTo>
                    <a:pt x="7626" y="3559"/>
                  </a:lnTo>
                  <a:lnTo>
                    <a:pt x="7835" y="3553"/>
                  </a:lnTo>
                  <a:lnTo>
                    <a:pt x="8039" y="3542"/>
                  </a:lnTo>
                  <a:lnTo>
                    <a:pt x="8239" y="3526"/>
                  </a:lnTo>
                  <a:lnTo>
                    <a:pt x="8433" y="3503"/>
                  </a:lnTo>
                  <a:lnTo>
                    <a:pt x="8619" y="3476"/>
                  </a:lnTo>
                  <a:lnTo>
                    <a:pt x="8799" y="3442"/>
                  </a:lnTo>
                  <a:lnTo>
                    <a:pt x="8972" y="3402"/>
                  </a:lnTo>
                  <a:lnTo>
                    <a:pt x="9137" y="3356"/>
                  </a:lnTo>
                  <a:lnTo>
                    <a:pt x="9293" y="3305"/>
                  </a:lnTo>
                  <a:lnTo>
                    <a:pt x="9404" y="3260"/>
                  </a:lnTo>
                  <a:lnTo>
                    <a:pt x="9513" y="3210"/>
                  </a:lnTo>
                  <a:lnTo>
                    <a:pt x="9620" y="3153"/>
                  </a:lnTo>
                  <a:lnTo>
                    <a:pt x="9727" y="3090"/>
                  </a:lnTo>
                  <a:lnTo>
                    <a:pt x="9832" y="3023"/>
                  </a:lnTo>
                  <a:lnTo>
                    <a:pt x="9935" y="2950"/>
                  </a:lnTo>
                  <a:lnTo>
                    <a:pt x="10037" y="2871"/>
                  </a:lnTo>
                  <a:lnTo>
                    <a:pt x="10138" y="2789"/>
                  </a:lnTo>
                  <a:lnTo>
                    <a:pt x="10236" y="2701"/>
                  </a:lnTo>
                  <a:lnTo>
                    <a:pt x="10335" y="2610"/>
                  </a:lnTo>
                  <a:lnTo>
                    <a:pt x="10431" y="2514"/>
                  </a:lnTo>
                  <a:lnTo>
                    <a:pt x="10527" y="2415"/>
                  </a:lnTo>
                  <a:lnTo>
                    <a:pt x="10620" y="2313"/>
                  </a:lnTo>
                  <a:lnTo>
                    <a:pt x="10714" y="2207"/>
                  </a:lnTo>
                  <a:lnTo>
                    <a:pt x="10805" y="2100"/>
                  </a:lnTo>
                  <a:lnTo>
                    <a:pt x="10895" y="1989"/>
                  </a:lnTo>
                  <a:lnTo>
                    <a:pt x="10985" y="1876"/>
                  </a:lnTo>
                  <a:lnTo>
                    <a:pt x="11072" y="1761"/>
                  </a:lnTo>
                  <a:lnTo>
                    <a:pt x="11159" y="1644"/>
                  </a:lnTo>
                  <a:lnTo>
                    <a:pt x="11245" y="1525"/>
                  </a:lnTo>
                  <a:lnTo>
                    <a:pt x="11331" y="1405"/>
                  </a:lnTo>
                  <a:lnTo>
                    <a:pt x="11414" y="1285"/>
                  </a:lnTo>
                  <a:lnTo>
                    <a:pt x="11497" y="1164"/>
                  </a:lnTo>
                  <a:lnTo>
                    <a:pt x="11579" y="1043"/>
                  </a:lnTo>
                  <a:lnTo>
                    <a:pt x="11740" y="800"/>
                  </a:lnTo>
                  <a:lnTo>
                    <a:pt x="11897" y="559"/>
                  </a:lnTo>
                  <a:lnTo>
                    <a:pt x="12051" y="322"/>
                  </a:lnTo>
                  <a:lnTo>
                    <a:pt x="12203" y="90"/>
                  </a:lnTo>
                  <a:lnTo>
                    <a:pt x="12257" y="71"/>
                  </a:lnTo>
                  <a:lnTo>
                    <a:pt x="12310" y="55"/>
                  </a:lnTo>
                  <a:lnTo>
                    <a:pt x="12362" y="41"/>
                  </a:lnTo>
                  <a:lnTo>
                    <a:pt x="12415" y="28"/>
                  </a:lnTo>
                  <a:lnTo>
                    <a:pt x="12465" y="18"/>
                  </a:lnTo>
                  <a:lnTo>
                    <a:pt x="12514" y="11"/>
                  </a:lnTo>
                  <a:lnTo>
                    <a:pt x="12562" y="5"/>
                  </a:lnTo>
                  <a:lnTo>
                    <a:pt x="12610" y="2"/>
                  </a:lnTo>
                  <a:lnTo>
                    <a:pt x="12656" y="0"/>
                  </a:lnTo>
                  <a:lnTo>
                    <a:pt x="12701" y="1"/>
                  </a:lnTo>
                  <a:lnTo>
                    <a:pt x="12745" y="3"/>
                  </a:lnTo>
                  <a:lnTo>
                    <a:pt x="12787" y="7"/>
                  </a:lnTo>
                  <a:lnTo>
                    <a:pt x="12829" y="14"/>
                  </a:lnTo>
                  <a:lnTo>
                    <a:pt x="12869" y="22"/>
                  </a:lnTo>
                  <a:lnTo>
                    <a:pt x="12909" y="31"/>
                  </a:lnTo>
                  <a:lnTo>
                    <a:pt x="12947" y="44"/>
                  </a:lnTo>
                  <a:lnTo>
                    <a:pt x="12983" y="58"/>
                  </a:lnTo>
                  <a:lnTo>
                    <a:pt x="13019" y="73"/>
                  </a:lnTo>
                  <a:lnTo>
                    <a:pt x="13053" y="91"/>
                  </a:lnTo>
                  <a:lnTo>
                    <a:pt x="13086" y="109"/>
                  </a:lnTo>
                  <a:lnTo>
                    <a:pt x="13118" y="130"/>
                  </a:lnTo>
                  <a:lnTo>
                    <a:pt x="13148" y="153"/>
                  </a:lnTo>
                  <a:lnTo>
                    <a:pt x="13177" y="177"/>
                  </a:lnTo>
                  <a:lnTo>
                    <a:pt x="13204" y="203"/>
                  </a:lnTo>
                  <a:lnTo>
                    <a:pt x="13231" y="230"/>
                  </a:lnTo>
                  <a:lnTo>
                    <a:pt x="13255" y="258"/>
                  </a:lnTo>
                  <a:lnTo>
                    <a:pt x="13278" y="288"/>
                  </a:lnTo>
                  <a:lnTo>
                    <a:pt x="13300" y="320"/>
                  </a:lnTo>
                  <a:lnTo>
                    <a:pt x="13320" y="354"/>
                  </a:lnTo>
                  <a:lnTo>
                    <a:pt x="13339" y="388"/>
                  </a:lnTo>
                  <a:lnTo>
                    <a:pt x="13356" y="424"/>
                  </a:lnTo>
                  <a:lnTo>
                    <a:pt x="13371" y="461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8" name="Freeform 804"/>
            <p:cNvSpPr>
              <a:spLocks/>
            </p:cNvSpPr>
            <p:nvPr/>
          </p:nvSpPr>
          <p:spPr bwMode="auto">
            <a:xfrm>
              <a:off x="4239" y="1780"/>
              <a:ext cx="422" cy="111"/>
            </a:xfrm>
            <a:custGeom>
              <a:avLst/>
              <a:gdLst>
                <a:gd name="T0" fmla="*/ 0 w 10538"/>
                <a:gd name="T1" fmla="*/ 0 h 2789"/>
                <a:gd name="T2" fmla="*/ 0 w 10538"/>
                <a:gd name="T3" fmla="*/ 0 h 2789"/>
                <a:gd name="T4" fmla="*/ 0 w 10538"/>
                <a:gd name="T5" fmla="*/ 0 h 2789"/>
                <a:gd name="T6" fmla="*/ 0 w 10538"/>
                <a:gd name="T7" fmla="*/ 0 h 2789"/>
                <a:gd name="T8" fmla="*/ 0 w 10538"/>
                <a:gd name="T9" fmla="*/ 0 h 2789"/>
                <a:gd name="T10" fmla="*/ 0 w 10538"/>
                <a:gd name="T11" fmla="*/ 0 h 2789"/>
                <a:gd name="T12" fmla="*/ 0 w 10538"/>
                <a:gd name="T13" fmla="*/ 0 h 2789"/>
                <a:gd name="T14" fmla="*/ 0 w 10538"/>
                <a:gd name="T15" fmla="*/ 0 h 2789"/>
                <a:gd name="T16" fmla="*/ 0 w 10538"/>
                <a:gd name="T17" fmla="*/ 0 h 2789"/>
                <a:gd name="T18" fmla="*/ 0 w 10538"/>
                <a:gd name="T19" fmla="*/ 0 h 2789"/>
                <a:gd name="T20" fmla="*/ 0 w 10538"/>
                <a:gd name="T21" fmla="*/ 0 h 2789"/>
                <a:gd name="T22" fmla="*/ 0 w 10538"/>
                <a:gd name="T23" fmla="*/ 0 h 2789"/>
                <a:gd name="T24" fmla="*/ 0 w 10538"/>
                <a:gd name="T25" fmla="*/ 0 h 2789"/>
                <a:gd name="T26" fmla="*/ 0 w 10538"/>
                <a:gd name="T27" fmla="*/ 0 h 2789"/>
                <a:gd name="T28" fmla="*/ 0 w 10538"/>
                <a:gd name="T29" fmla="*/ 0 h 2789"/>
                <a:gd name="T30" fmla="*/ 0 w 10538"/>
                <a:gd name="T31" fmla="*/ 0 h 2789"/>
                <a:gd name="T32" fmla="*/ 0 w 10538"/>
                <a:gd name="T33" fmla="*/ 0 h 2789"/>
                <a:gd name="T34" fmla="*/ 0 w 10538"/>
                <a:gd name="T35" fmla="*/ 0 h 2789"/>
                <a:gd name="T36" fmla="*/ 0 w 10538"/>
                <a:gd name="T37" fmla="*/ 0 h 2789"/>
                <a:gd name="T38" fmla="*/ 0 w 10538"/>
                <a:gd name="T39" fmla="*/ 0 h 2789"/>
                <a:gd name="T40" fmla="*/ 0 w 10538"/>
                <a:gd name="T41" fmla="*/ 0 h 2789"/>
                <a:gd name="T42" fmla="*/ 0 w 10538"/>
                <a:gd name="T43" fmla="*/ 0 h 2789"/>
                <a:gd name="T44" fmla="*/ 0 w 10538"/>
                <a:gd name="T45" fmla="*/ 0 h 2789"/>
                <a:gd name="T46" fmla="*/ 0 w 10538"/>
                <a:gd name="T47" fmla="*/ 0 h 2789"/>
                <a:gd name="T48" fmla="*/ 0 w 10538"/>
                <a:gd name="T49" fmla="*/ 0 h 2789"/>
                <a:gd name="T50" fmla="*/ 0 w 10538"/>
                <a:gd name="T51" fmla="*/ 0 h 2789"/>
                <a:gd name="T52" fmla="*/ 0 w 10538"/>
                <a:gd name="T53" fmla="*/ 0 h 2789"/>
                <a:gd name="T54" fmla="*/ 0 w 10538"/>
                <a:gd name="T55" fmla="*/ 0 h 2789"/>
                <a:gd name="T56" fmla="*/ 0 w 10538"/>
                <a:gd name="T57" fmla="*/ 0 h 2789"/>
                <a:gd name="T58" fmla="*/ 0 w 10538"/>
                <a:gd name="T59" fmla="*/ 0 h 2789"/>
                <a:gd name="T60" fmla="*/ 0 w 10538"/>
                <a:gd name="T61" fmla="*/ 0 h 2789"/>
                <a:gd name="T62" fmla="*/ 0 w 10538"/>
                <a:gd name="T63" fmla="*/ 0 h 2789"/>
                <a:gd name="T64" fmla="*/ 0 w 10538"/>
                <a:gd name="T65" fmla="*/ 0 h 2789"/>
                <a:gd name="T66" fmla="*/ 0 w 10538"/>
                <a:gd name="T67" fmla="*/ 0 h 2789"/>
                <a:gd name="T68" fmla="*/ 0 w 10538"/>
                <a:gd name="T69" fmla="*/ 0 h 2789"/>
                <a:gd name="T70" fmla="*/ 0 w 10538"/>
                <a:gd name="T71" fmla="*/ 0 h 2789"/>
                <a:gd name="T72" fmla="*/ 0 w 10538"/>
                <a:gd name="T73" fmla="*/ 0 h 2789"/>
                <a:gd name="T74" fmla="*/ 0 w 10538"/>
                <a:gd name="T75" fmla="*/ 0 h 2789"/>
                <a:gd name="T76" fmla="*/ 0 w 10538"/>
                <a:gd name="T77" fmla="*/ 0 h 2789"/>
                <a:gd name="T78" fmla="*/ 0 w 10538"/>
                <a:gd name="T79" fmla="*/ 0 h 2789"/>
                <a:gd name="T80" fmla="*/ 0 w 10538"/>
                <a:gd name="T81" fmla="*/ 0 h 2789"/>
                <a:gd name="T82" fmla="*/ 0 w 10538"/>
                <a:gd name="T83" fmla="*/ 0 h 2789"/>
                <a:gd name="T84" fmla="*/ 0 w 10538"/>
                <a:gd name="T85" fmla="*/ 0 h 2789"/>
                <a:gd name="T86" fmla="*/ 0 w 10538"/>
                <a:gd name="T87" fmla="*/ 0 h 2789"/>
                <a:gd name="T88" fmla="*/ 0 w 10538"/>
                <a:gd name="T89" fmla="*/ 0 h 27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538"/>
                <a:gd name="T136" fmla="*/ 0 h 2789"/>
                <a:gd name="T137" fmla="*/ 10538 w 10538"/>
                <a:gd name="T138" fmla="*/ 2789 h 27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538" h="2789">
                  <a:moveTo>
                    <a:pt x="9886" y="798"/>
                  </a:moveTo>
                  <a:lnTo>
                    <a:pt x="9801" y="936"/>
                  </a:lnTo>
                  <a:lnTo>
                    <a:pt x="9714" y="1073"/>
                  </a:lnTo>
                  <a:lnTo>
                    <a:pt x="9670" y="1142"/>
                  </a:lnTo>
                  <a:lnTo>
                    <a:pt x="9624" y="1210"/>
                  </a:lnTo>
                  <a:lnTo>
                    <a:pt x="9577" y="1277"/>
                  </a:lnTo>
                  <a:lnTo>
                    <a:pt x="9530" y="1345"/>
                  </a:lnTo>
                  <a:lnTo>
                    <a:pt x="9481" y="1411"/>
                  </a:lnTo>
                  <a:lnTo>
                    <a:pt x="9432" y="1477"/>
                  </a:lnTo>
                  <a:lnTo>
                    <a:pt x="9380" y="1540"/>
                  </a:lnTo>
                  <a:lnTo>
                    <a:pt x="9328" y="1604"/>
                  </a:lnTo>
                  <a:lnTo>
                    <a:pt x="9273" y="1666"/>
                  </a:lnTo>
                  <a:lnTo>
                    <a:pt x="9219" y="1726"/>
                  </a:lnTo>
                  <a:lnTo>
                    <a:pt x="9162" y="1785"/>
                  </a:lnTo>
                  <a:lnTo>
                    <a:pt x="9103" y="1842"/>
                  </a:lnTo>
                  <a:lnTo>
                    <a:pt x="9043" y="1897"/>
                  </a:lnTo>
                  <a:lnTo>
                    <a:pt x="8980" y="1950"/>
                  </a:lnTo>
                  <a:lnTo>
                    <a:pt x="8916" y="2001"/>
                  </a:lnTo>
                  <a:lnTo>
                    <a:pt x="8850" y="2050"/>
                  </a:lnTo>
                  <a:lnTo>
                    <a:pt x="8782" y="2096"/>
                  </a:lnTo>
                  <a:lnTo>
                    <a:pt x="8711" y="2140"/>
                  </a:lnTo>
                  <a:lnTo>
                    <a:pt x="8638" y="2181"/>
                  </a:lnTo>
                  <a:lnTo>
                    <a:pt x="8563" y="2219"/>
                  </a:lnTo>
                  <a:lnTo>
                    <a:pt x="8485" y="2254"/>
                  </a:lnTo>
                  <a:lnTo>
                    <a:pt x="8405" y="2286"/>
                  </a:lnTo>
                  <a:lnTo>
                    <a:pt x="8322" y="2315"/>
                  </a:lnTo>
                  <a:lnTo>
                    <a:pt x="8236" y="2340"/>
                  </a:lnTo>
                  <a:lnTo>
                    <a:pt x="8147" y="2362"/>
                  </a:lnTo>
                  <a:lnTo>
                    <a:pt x="8056" y="2380"/>
                  </a:lnTo>
                  <a:lnTo>
                    <a:pt x="7962" y="2395"/>
                  </a:lnTo>
                  <a:lnTo>
                    <a:pt x="7864" y="2405"/>
                  </a:lnTo>
                  <a:lnTo>
                    <a:pt x="7624" y="2399"/>
                  </a:lnTo>
                  <a:lnTo>
                    <a:pt x="7383" y="2390"/>
                  </a:lnTo>
                  <a:lnTo>
                    <a:pt x="7140" y="2375"/>
                  </a:lnTo>
                  <a:lnTo>
                    <a:pt x="6898" y="2358"/>
                  </a:lnTo>
                  <a:lnTo>
                    <a:pt x="6656" y="2336"/>
                  </a:lnTo>
                  <a:lnTo>
                    <a:pt x="6412" y="2311"/>
                  </a:lnTo>
                  <a:lnTo>
                    <a:pt x="6170" y="2282"/>
                  </a:lnTo>
                  <a:lnTo>
                    <a:pt x="5927" y="2249"/>
                  </a:lnTo>
                  <a:lnTo>
                    <a:pt x="5684" y="2212"/>
                  </a:lnTo>
                  <a:lnTo>
                    <a:pt x="5441" y="2171"/>
                  </a:lnTo>
                  <a:lnTo>
                    <a:pt x="5198" y="2127"/>
                  </a:lnTo>
                  <a:lnTo>
                    <a:pt x="4956" y="2079"/>
                  </a:lnTo>
                  <a:lnTo>
                    <a:pt x="4715" y="2027"/>
                  </a:lnTo>
                  <a:lnTo>
                    <a:pt x="4473" y="1972"/>
                  </a:lnTo>
                  <a:lnTo>
                    <a:pt x="4233" y="1913"/>
                  </a:lnTo>
                  <a:lnTo>
                    <a:pt x="3994" y="1850"/>
                  </a:lnTo>
                  <a:lnTo>
                    <a:pt x="3755" y="1784"/>
                  </a:lnTo>
                  <a:lnTo>
                    <a:pt x="3518" y="1714"/>
                  </a:lnTo>
                  <a:lnTo>
                    <a:pt x="3280" y="1640"/>
                  </a:lnTo>
                  <a:lnTo>
                    <a:pt x="3045" y="1563"/>
                  </a:lnTo>
                  <a:lnTo>
                    <a:pt x="2811" y="1482"/>
                  </a:lnTo>
                  <a:lnTo>
                    <a:pt x="2579" y="1398"/>
                  </a:lnTo>
                  <a:lnTo>
                    <a:pt x="2348" y="1310"/>
                  </a:lnTo>
                  <a:lnTo>
                    <a:pt x="2119" y="1218"/>
                  </a:lnTo>
                  <a:lnTo>
                    <a:pt x="1891" y="1123"/>
                  </a:lnTo>
                  <a:lnTo>
                    <a:pt x="1667" y="1025"/>
                  </a:lnTo>
                  <a:lnTo>
                    <a:pt x="1443" y="922"/>
                  </a:lnTo>
                  <a:lnTo>
                    <a:pt x="1221" y="816"/>
                  </a:lnTo>
                  <a:lnTo>
                    <a:pt x="1002" y="708"/>
                  </a:lnTo>
                  <a:lnTo>
                    <a:pt x="785" y="596"/>
                  </a:lnTo>
                  <a:lnTo>
                    <a:pt x="571" y="480"/>
                  </a:lnTo>
                  <a:lnTo>
                    <a:pt x="359" y="359"/>
                  </a:lnTo>
                  <a:lnTo>
                    <a:pt x="0" y="607"/>
                  </a:lnTo>
                  <a:lnTo>
                    <a:pt x="232" y="724"/>
                  </a:lnTo>
                  <a:lnTo>
                    <a:pt x="466" y="839"/>
                  </a:lnTo>
                  <a:lnTo>
                    <a:pt x="701" y="953"/>
                  </a:lnTo>
                  <a:lnTo>
                    <a:pt x="937" y="1064"/>
                  </a:lnTo>
                  <a:lnTo>
                    <a:pt x="1174" y="1173"/>
                  </a:lnTo>
                  <a:lnTo>
                    <a:pt x="1412" y="1280"/>
                  </a:lnTo>
                  <a:lnTo>
                    <a:pt x="1651" y="1383"/>
                  </a:lnTo>
                  <a:lnTo>
                    <a:pt x="1893" y="1485"/>
                  </a:lnTo>
                  <a:lnTo>
                    <a:pt x="2134" y="1583"/>
                  </a:lnTo>
                  <a:lnTo>
                    <a:pt x="2377" y="1680"/>
                  </a:lnTo>
                  <a:lnTo>
                    <a:pt x="2620" y="1772"/>
                  </a:lnTo>
                  <a:lnTo>
                    <a:pt x="2865" y="1862"/>
                  </a:lnTo>
                  <a:lnTo>
                    <a:pt x="3110" y="1948"/>
                  </a:lnTo>
                  <a:lnTo>
                    <a:pt x="3356" y="2031"/>
                  </a:lnTo>
                  <a:lnTo>
                    <a:pt x="3604" y="2110"/>
                  </a:lnTo>
                  <a:lnTo>
                    <a:pt x="3852" y="2186"/>
                  </a:lnTo>
                  <a:lnTo>
                    <a:pt x="4101" y="2258"/>
                  </a:lnTo>
                  <a:lnTo>
                    <a:pt x="4350" y="2326"/>
                  </a:lnTo>
                  <a:lnTo>
                    <a:pt x="4600" y="2390"/>
                  </a:lnTo>
                  <a:lnTo>
                    <a:pt x="4851" y="2449"/>
                  </a:lnTo>
                  <a:lnTo>
                    <a:pt x="5103" y="2505"/>
                  </a:lnTo>
                  <a:lnTo>
                    <a:pt x="5354" y="2555"/>
                  </a:lnTo>
                  <a:lnTo>
                    <a:pt x="5607" y="2601"/>
                  </a:lnTo>
                  <a:lnTo>
                    <a:pt x="5859" y="2643"/>
                  </a:lnTo>
                  <a:lnTo>
                    <a:pt x="6113" y="2679"/>
                  </a:lnTo>
                  <a:lnTo>
                    <a:pt x="6367" y="2711"/>
                  </a:lnTo>
                  <a:lnTo>
                    <a:pt x="6621" y="2738"/>
                  </a:lnTo>
                  <a:lnTo>
                    <a:pt x="6876" y="2758"/>
                  </a:lnTo>
                  <a:lnTo>
                    <a:pt x="7131" y="2774"/>
                  </a:lnTo>
                  <a:lnTo>
                    <a:pt x="7387" y="2784"/>
                  </a:lnTo>
                  <a:lnTo>
                    <a:pt x="7642" y="2789"/>
                  </a:lnTo>
                  <a:lnTo>
                    <a:pt x="7898" y="2787"/>
                  </a:lnTo>
                  <a:lnTo>
                    <a:pt x="8010" y="2779"/>
                  </a:lnTo>
                  <a:lnTo>
                    <a:pt x="8121" y="2761"/>
                  </a:lnTo>
                  <a:lnTo>
                    <a:pt x="8232" y="2738"/>
                  </a:lnTo>
                  <a:lnTo>
                    <a:pt x="8342" y="2707"/>
                  </a:lnTo>
                  <a:lnTo>
                    <a:pt x="8452" y="2670"/>
                  </a:lnTo>
                  <a:lnTo>
                    <a:pt x="8561" y="2626"/>
                  </a:lnTo>
                  <a:lnTo>
                    <a:pt x="8669" y="2575"/>
                  </a:lnTo>
                  <a:lnTo>
                    <a:pt x="8776" y="2519"/>
                  </a:lnTo>
                  <a:lnTo>
                    <a:pt x="8880" y="2457"/>
                  </a:lnTo>
                  <a:lnTo>
                    <a:pt x="8984" y="2390"/>
                  </a:lnTo>
                  <a:lnTo>
                    <a:pt x="9086" y="2318"/>
                  </a:lnTo>
                  <a:lnTo>
                    <a:pt x="9185" y="2240"/>
                  </a:lnTo>
                  <a:lnTo>
                    <a:pt x="9284" y="2157"/>
                  </a:lnTo>
                  <a:lnTo>
                    <a:pt x="9379" y="2069"/>
                  </a:lnTo>
                  <a:lnTo>
                    <a:pt x="9473" y="1978"/>
                  </a:lnTo>
                  <a:lnTo>
                    <a:pt x="9564" y="1882"/>
                  </a:lnTo>
                  <a:lnTo>
                    <a:pt x="9652" y="1784"/>
                  </a:lnTo>
                  <a:lnTo>
                    <a:pt x="9737" y="1680"/>
                  </a:lnTo>
                  <a:lnTo>
                    <a:pt x="9820" y="1574"/>
                  </a:lnTo>
                  <a:lnTo>
                    <a:pt x="9899" y="1464"/>
                  </a:lnTo>
                  <a:lnTo>
                    <a:pt x="9975" y="1352"/>
                  </a:lnTo>
                  <a:lnTo>
                    <a:pt x="10046" y="1237"/>
                  </a:lnTo>
                  <a:lnTo>
                    <a:pt x="10115" y="1120"/>
                  </a:lnTo>
                  <a:lnTo>
                    <a:pt x="10180" y="1001"/>
                  </a:lnTo>
                  <a:lnTo>
                    <a:pt x="10241" y="880"/>
                  </a:lnTo>
                  <a:lnTo>
                    <a:pt x="10297" y="758"/>
                  </a:lnTo>
                  <a:lnTo>
                    <a:pt x="10348" y="634"/>
                  </a:lnTo>
                  <a:lnTo>
                    <a:pt x="10397" y="508"/>
                  </a:lnTo>
                  <a:lnTo>
                    <a:pt x="10440" y="382"/>
                  </a:lnTo>
                  <a:lnTo>
                    <a:pt x="10478" y="255"/>
                  </a:lnTo>
                  <a:lnTo>
                    <a:pt x="10510" y="127"/>
                  </a:lnTo>
                  <a:lnTo>
                    <a:pt x="10538" y="0"/>
                  </a:lnTo>
                  <a:lnTo>
                    <a:pt x="10454" y="109"/>
                  </a:lnTo>
                  <a:lnTo>
                    <a:pt x="10370" y="215"/>
                  </a:lnTo>
                  <a:lnTo>
                    <a:pt x="10287" y="318"/>
                  </a:lnTo>
                  <a:lnTo>
                    <a:pt x="10205" y="420"/>
                  </a:lnTo>
                  <a:lnTo>
                    <a:pt x="10122" y="519"/>
                  </a:lnTo>
                  <a:lnTo>
                    <a:pt x="10042" y="615"/>
                  </a:lnTo>
                  <a:lnTo>
                    <a:pt x="9963" y="708"/>
                  </a:lnTo>
                  <a:lnTo>
                    <a:pt x="9886" y="798"/>
                  </a:lnTo>
                  <a:close/>
                </a:path>
              </a:pathLst>
            </a:custGeom>
            <a:solidFill>
              <a:srgbClr val="F2AF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09" name="Freeform 805"/>
            <p:cNvSpPr>
              <a:spLocks/>
            </p:cNvSpPr>
            <p:nvPr/>
          </p:nvSpPr>
          <p:spPr bwMode="auto">
            <a:xfrm>
              <a:off x="4239" y="1780"/>
              <a:ext cx="422" cy="111"/>
            </a:xfrm>
            <a:custGeom>
              <a:avLst/>
              <a:gdLst>
                <a:gd name="T0" fmla="*/ 0 w 10538"/>
                <a:gd name="T1" fmla="*/ 0 h 2789"/>
                <a:gd name="T2" fmla="*/ 0 w 10538"/>
                <a:gd name="T3" fmla="*/ 0 h 2789"/>
                <a:gd name="T4" fmla="*/ 0 w 10538"/>
                <a:gd name="T5" fmla="*/ 0 h 2789"/>
                <a:gd name="T6" fmla="*/ 0 w 10538"/>
                <a:gd name="T7" fmla="*/ 0 h 2789"/>
                <a:gd name="T8" fmla="*/ 0 w 10538"/>
                <a:gd name="T9" fmla="*/ 0 h 2789"/>
                <a:gd name="T10" fmla="*/ 0 w 10538"/>
                <a:gd name="T11" fmla="*/ 0 h 2789"/>
                <a:gd name="T12" fmla="*/ 0 w 10538"/>
                <a:gd name="T13" fmla="*/ 0 h 2789"/>
                <a:gd name="T14" fmla="*/ 0 w 10538"/>
                <a:gd name="T15" fmla="*/ 0 h 2789"/>
                <a:gd name="T16" fmla="*/ 0 w 10538"/>
                <a:gd name="T17" fmla="*/ 0 h 2789"/>
                <a:gd name="T18" fmla="*/ 0 w 10538"/>
                <a:gd name="T19" fmla="*/ 0 h 2789"/>
                <a:gd name="T20" fmla="*/ 0 w 10538"/>
                <a:gd name="T21" fmla="*/ 0 h 2789"/>
                <a:gd name="T22" fmla="*/ 0 w 10538"/>
                <a:gd name="T23" fmla="*/ 0 h 2789"/>
                <a:gd name="T24" fmla="*/ 0 w 10538"/>
                <a:gd name="T25" fmla="*/ 0 h 2789"/>
                <a:gd name="T26" fmla="*/ 0 w 10538"/>
                <a:gd name="T27" fmla="*/ 0 h 2789"/>
                <a:gd name="T28" fmla="*/ 0 w 10538"/>
                <a:gd name="T29" fmla="*/ 0 h 2789"/>
                <a:gd name="T30" fmla="*/ 0 w 10538"/>
                <a:gd name="T31" fmla="*/ 0 h 2789"/>
                <a:gd name="T32" fmla="*/ 0 w 10538"/>
                <a:gd name="T33" fmla="*/ 0 h 2789"/>
                <a:gd name="T34" fmla="*/ 0 w 10538"/>
                <a:gd name="T35" fmla="*/ 0 h 2789"/>
                <a:gd name="T36" fmla="*/ 0 w 10538"/>
                <a:gd name="T37" fmla="*/ 0 h 2789"/>
                <a:gd name="T38" fmla="*/ 0 w 10538"/>
                <a:gd name="T39" fmla="*/ 0 h 2789"/>
                <a:gd name="T40" fmla="*/ 0 w 10538"/>
                <a:gd name="T41" fmla="*/ 0 h 2789"/>
                <a:gd name="T42" fmla="*/ 0 w 10538"/>
                <a:gd name="T43" fmla="*/ 0 h 2789"/>
                <a:gd name="T44" fmla="*/ 0 w 10538"/>
                <a:gd name="T45" fmla="*/ 0 h 2789"/>
                <a:gd name="T46" fmla="*/ 0 w 10538"/>
                <a:gd name="T47" fmla="*/ 0 h 2789"/>
                <a:gd name="T48" fmla="*/ 0 w 10538"/>
                <a:gd name="T49" fmla="*/ 0 h 2789"/>
                <a:gd name="T50" fmla="*/ 0 w 10538"/>
                <a:gd name="T51" fmla="*/ 0 h 2789"/>
                <a:gd name="T52" fmla="*/ 0 w 10538"/>
                <a:gd name="T53" fmla="*/ 0 h 2789"/>
                <a:gd name="T54" fmla="*/ 0 w 10538"/>
                <a:gd name="T55" fmla="*/ 0 h 2789"/>
                <a:gd name="T56" fmla="*/ 0 w 10538"/>
                <a:gd name="T57" fmla="*/ 0 h 2789"/>
                <a:gd name="T58" fmla="*/ 0 w 10538"/>
                <a:gd name="T59" fmla="*/ 0 h 2789"/>
                <a:gd name="T60" fmla="*/ 0 w 10538"/>
                <a:gd name="T61" fmla="*/ 0 h 2789"/>
                <a:gd name="T62" fmla="*/ 0 w 10538"/>
                <a:gd name="T63" fmla="*/ 0 h 2789"/>
                <a:gd name="T64" fmla="*/ 0 w 10538"/>
                <a:gd name="T65" fmla="*/ 0 h 2789"/>
                <a:gd name="T66" fmla="*/ 0 w 10538"/>
                <a:gd name="T67" fmla="*/ 0 h 2789"/>
                <a:gd name="T68" fmla="*/ 0 w 10538"/>
                <a:gd name="T69" fmla="*/ 0 h 2789"/>
                <a:gd name="T70" fmla="*/ 0 w 10538"/>
                <a:gd name="T71" fmla="*/ 0 h 2789"/>
                <a:gd name="T72" fmla="*/ 0 w 10538"/>
                <a:gd name="T73" fmla="*/ 0 h 2789"/>
                <a:gd name="T74" fmla="*/ 0 w 10538"/>
                <a:gd name="T75" fmla="*/ 0 h 2789"/>
                <a:gd name="T76" fmla="*/ 0 w 10538"/>
                <a:gd name="T77" fmla="*/ 0 h 2789"/>
                <a:gd name="T78" fmla="*/ 0 w 10538"/>
                <a:gd name="T79" fmla="*/ 0 h 2789"/>
                <a:gd name="T80" fmla="*/ 0 w 10538"/>
                <a:gd name="T81" fmla="*/ 0 h 2789"/>
                <a:gd name="T82" fmla="*/ 0 w 10538"/>
                <a:gd name="T83" fmla="*/ 0 h 2789"/>
                <a:gd name="T84" fmla="*/ 0 w 10538"/>
                <a:gd name="T85" fmla="*/ 0 h 2789"/>
                <a:gd name="T86" fmla="*/ 0 w 10538"/>
                <a:gd name="T87" fmla="*/ 0 h 2789"/>
                <a:gd name="T88" fmla="*/ 0 w 10538"/>
                <a:gd name="T89" fmla="*/ 0 h 278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538"/>
                <a:gd name="T136" fmla="*/ 0 h 2789"/>
                <a:gd name="T137" fmla="*/ 10538 w 10538"/>
                <a:gd name="T138" fmla="*/ 2789 h 278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538" h="2789">
                  <a:moveTo>
                    <a:pt x="9886" y="798"/>
                  </a:moveTo>
                  <a:lnTo>
                    <a:pt x="9801" y="936"/>
                  </a:lnTo>
                  <a:lnTo>
                    <a:pt x="9714" y="1073"/>
                  </a:lnTo>
                  <a:lnTo>
                    <a:pt x="9670" y="1142"/>
                  </a:lnTo>
                  <a:lnTo>
                    <a:pt x="9624" y="1210"/>
                  </a:lnTo>
                  <a:lnTo>
                    <a:pt x="9577" y="1277"/>
                  </a:lnTo>
                  <a:lnTo>
                    <a:pt x="9530" y="1345"/>
                  </a:lnTo>
                  <a:lnTo>
                    <a:pt x="9481" y="1411"/>
                  </a:lnTo>
                  <a:lnTo>
                    <a:pt x="9432" y="1477"/>
                  </a:lnTo>
                  <a:lnTo>
                    <a:pt x="9380" y="1540"/>
                  </a:lnTo>
                  <a:lnTo>
                    <a:pt x="9328" y="1604"/>
                  </a:lnTo>
                  <a:lnTo>
                    <a:pt x="9273" y="1666"/>
                  </a:lnTo>
                  <a:lnTo>
                    <a:pt x="9219" y="1726"/>
                  </a:lnTo>
                  <a:lnTo>
                    <a:pt x="9162" y="1785"/>
                  </a:lnTo>
                  <a:lnTo>
                    <a:pt x="9103" y="1842"/>
                  </a:lnTo>
                  <a:lnTo>
                    <a:pt x="9043" y="1897"/>
                  </a:lnTo>
                  <a:lnTo>
                    <a:pt x="8980" y="1950"/>
                  </a:lnTo>
                  <a:lnTo>
                    <a:pt x="8916" y="2001"/>
                  </a:lnTo>
                  <a:lnTo>
                    <a:pt x="8850" y="2050"/>
                  </a:lnTo>
                  <a:lnTo>
                    <a:pt x="8782" y="2096"/>
                  </a:lnTo>
                  <a:lnTo>
                    <a:pt x="8711" y="2140"/>
                  </a:lnTo>
                  <a:lnTo>
                    <a:pt x="8638" y="2181"/>
                  </a:lnTo>
                  <a:lnTo>
                    <a:pt x="8563" y="2219"/>
                  </a:lnTo>
                  <a:lnTo>
                    <a:pt x="8485" y="2254"/>
                  </a:lnTo>
                  <a:lnTo>
                    <a:pt x="8405" y="2286"/>
                  </a:lnTo>
                  <a:lnTo>
                    <a:pt x="8322" y="2315"/>
                  </a:lnTo>
                  <a:lnTo>
                    <a:pt x="8236" y="2340"/>
                  </a:lnTo>
                  <a:lnTo>
                    <a:pt x="8147" y="2362"/>
                  </a:lnTo>
                  <a:lnTo>
                    <a:pt x="8056" y="2380"/>
                  </a:lnTo>
                  <a:lnTo>
                    <a:pt x="7962" y="2395"/>
                  </a:lnTo>
                  <a:lnTo>
                    <a:pt x="7864" y="2405"/>
                  </a:lnTo>
                  <a:lnTo>
                    <a:pt x="7624" y="2399"/>
                  </a:lnTo>
                  <a:lnTo>
                    <a:pt x="7383" y="2390"/>
                  </a:lnTo>
                  <a:lnTo>
                    <a:pt x="7140" y="2375"/>
                  </a:lnTo>
                  <a:lnTo>
                    <a:pt x="6898" y="2358"/>
                  </a:lnTo>
                  <a:lnTo>
                    <a:pt x="6656" y="2336"/>
                  </a:lnTo>
                  <a:lnTo>
                    <a:pt x="6412" y="2311"/>
                  </a:lnTo>
                  <a:lnTo>
                    <a:pt x="6170" y="2282"/>
                  </a:lnTo>
                  <a:lnTo>
                    <a:pt x="5927" y="2249"/>
                  </a:lnTo>
                  <a:lnTo>
                    <a:pt x="5684" y="2212"/>
                  </a:lnTo>
                  <a:lnTo>
                    <a:pt x="5441" y="2171"/>
                  </a:lnTo>
                  <a:lnTo>
                    <a:pt x="5198" y="2127"/>
                  </a:lnTo>
                  <a:lnTo>
                    <a:pt x="4956" y="2079"/>
                  </a:lnTo>
                  <a:lnTo>
                    <a:pt x="4715" y="2027"/>
                  </a:lnTo>
                  <a:lnTo>
                    <a:pt x="4473" y="1972"/>
                  </a:lnTo>
                  <a:lnTo>
                    <a:pt x="4233" y="1913"/>
                  </a:lnTo>
                  <a:lnTo>
                    <a:pt x="3994" y="1850"/>
                  </a:lnTo>
                  <a:lnTo>
                    <a:pt x="3755" y="1784"/>
                  </a:lnTo>
                  <a:lnTo>
                    <a:pt x="3518" y="1714"/>
                  </a:lnTo>
                  <a:lnTo>
                    <a:pt x="3280" y="1640"/>
                  </a:lnTo>
                  <a:lnTo>
                    <a:pt x="3045" y="1563"/>
                  </a:lnTo>
                  <a:lnTo>
                    <a:pt x="2811" y="1482"/>
                  </a:lnTo>
                  <a:lnTo>
                    <a:pt x="2579" y="1398"/>
                  </a:lnTo>
                  <a:lnTo>
                    <a:pt x="2348" y="1310"/>
                  </a:lnTo>
                  <a:lnTo>
                    <a:pt x="2119" y="1218"/>
                  </a:lnTo>
                  <a:lnTo>
                    <a:pt x="1891" y="1123"/>
                  </a:lnTo>
                  <a:lnTo>
                    <a:pt x="1667" y="1025"/>
                  </a:lnTo>
                  <a:lnTo>
                    <a:pt x="1443" y="922"/>
                  </a:lnTo>
                  <a:lnTo>
                    <a:pt x="1221" y="816"/>
                  </a:lnTo>
                  <a:lnTo>
                    <a:pt x="1002" y="708"/>
                  </a:lnTo>
                  <a:lnTo>
                    <a:pt x="785" y="596"/>
                  </a:lnTo>
                  <a:lnTo>
                    <a:pt x="571" y="480"/>
                  </a:lnTo>
                  <a:lnTo>
                    <a:pt x="359" y="359"/>
                  </a:lnTo>
                  <a:lnTo>
                    <a:pt x="0" y="607"/>
                  </a:lnTo>
                  <a:lnTo>
                    <a:pt x="232" y="724"/>
                  </a:lnTo>
                  <a:lnTo>
                    <a:pt x="466" y="839"/>
                  </a:lnTo>
                  <a:lnTo>
                    <a:pt x="701" y="953"/>
                  </a:lnTo>
                  <a:lnTo>
                    <a:pt x="937" y="1064"/>
                  </a:lnTo>
                  <a:lnTo>
                    <a:pt x="1174" y="1173"/>
                  </a:lnTo>
                  <a:lnTo>
                    <a:pt x="1412" y="1280"/>
                  </a:lnTo>
                  <a:lnTo>
                    <a:pt x="1651" y="1383"/>
                  </a:lnTo>
                  <a:lnTo>
                    <a:pt x="1893" y="1485"/>
                  </a:lnTo>
                  <a:lnTo>
                    <a:pt x="2134" y="1583"/>
                  </a:lnTo>
                  <a:lnTo>
                    <a:pt x="2377" y="1680"/>
                  </a:lnTo>
                  <a:lnTo>
                    <a:pt x="2620" y="1772"/>
                  </a:lnTo>
                  <a:lnTo>
                    <a:pt x="2865" y="1862"/>
                  </a:lnTo>
                  <a:lnTo>
                    <a:pt x="3110" y="1948"/>
                  </a:lnTo>
                  <a:lnTo>
                    <a:pt x="3356" y="2031"/>
                  </a:lnTo>
                  <a:lnTo>
                    <a:pt x="3604" y="2110"/>
                  </a:lnTo>
                  <a:lnTo>
                    <a:pt x="3852" y="2186"/>
                  </a:lnTo>
                  <a:lnTo>
                    <a:pt x="4101" y="2258"/>
                  </a:lnTo>
                  <a:lnTo>
                    <a:pt x="4350" y="2326"/>
                  </a:lnTo>
                  <a:lnTo>
                    <a:pt x="4600" y="2390"/>
                  </a:lnTo>
                  <a:lnTo>
                    <a:pt x="4851" y="2449"/>
                  </a:lnTo>
                  <a:lnTo>
                    <a:pt x="5103" y="2505"/>
                  </a:lnTo>
                  <a:lnTo>
                    <a:pt x="5354" y="2555"/>
                  </a:lnTo>
                  <a:lnTo>
                    <a:pt x="5607" y="2601"/>
                  </a:lnTo>
                  <a:lnTo>
                    <a:pt x="5859" y="2643"/>
                  </a:lnTo>
                  <a:lnTo>
                    <a:pt x="6113" y="2679"/>
                  </a:lnTo>
                  <a:lnTo>
                    <a:pt x="6367" y="2711"/>
                  </a:lnTo>
                  <a:lnTo>
                    <a:pt x="6621" y="2738"/>
                  </a:lnTo>
                  <a:lnTo>
                    <a:pt x="6876" y="2758"/>
                  </a:lnTo>
                  <a:lnTo>
                    <a:pt x="7131" y="2774"/>
                  </a:lnTo>
                  <a:lnTo>
                    <a:pt x="7387" y="2784"/>
                  </a:lnTo>
                  <a:lnTo>
                    <a:pt x="7642" y="2789"/>
                  </a:lnTo>
                  <a:lnTo>
                    <a:pt x="7898" y="2787"/>
                  </a:lnTo>
                  <a:lnTo>
                    <a:pt x="8010" y="2779"/>
                  </a:lnTo>
                  <a:lnTo>
                    <a:pt x="8121" y="2761"/>
                  </a:lnTo>
                  <a:lnTo>
                    <a:pt x="8232" y="2738"/>
                  </a:lnTo>
                  <a:lnTo>
                    <a:pt x="8342" y="2707"/>
                  </a:lnTo>
                  <a:lnTo>
                    <a:pt x="8452" y="2670"/>
                  </a:lnTo>
                  <a:lnTo>
                    <a:pt x="8561" y="2626"/>
                  </a:lnTo>
                  <a:lnTo>
                    <a:pt x="8669" y="2575"/>
                  </a:lnTo>
                  <a:lnTo>
                    <a:pt x="8776" y="2519"/>
                  </a:lnTo>
                  <a:lnTo>
                    <a:pt x="8880" y="2457"/>
                  </a:lnTo>
                  <a:lnTo>
                    <a:pt x="8984" y="2390"/>
                  </a:lnTo>
                  <a:lnTo>
                    <a:pt x="9086" y="2318"/>
                  </a:lnTo>
                  <a:lnTo>
                    <a:pt x="9185" y="2240"/>
                  </a:lnTo>
                  <a:lnTo>
                    <a:pt x="9284" y="2157"/>
                  </a:lnTo>
                  <a:lnTo>
                    <a:pt x="9379" y="2069"/>
                  </a:lnTo>
                  <a:lnTo>
                    <a:pt x="9473" y="1978"/>
                  </a:lnTo>
                  <a:lnTo>
                    <a:pt x="9564" y="1882"/>
                  </a:lnTo>
                  <a:lnTo>
                    <a:pt x="9652" y="1784"/>
                  </a:lnTo>
                  <a:lnTo>
                    <a:pt x="9737" y="1680"/>
                  </a:lnTo>
                  <a:lnTo>
                    <a:pt x="9820" y="1574"/>
                  </a:lnTo>
                  <a:lnTo>
                    <a:pt x="9899" y="1464"/>
                  </a:lnTo>
                  <a:lnTo>
                    <a:pt x="9975" y="1352"/>
                  </a:lnTo>
                  <a:lnTo>
                    <a:pt x="10046" y="1237"/>
                  </a:lnTo>
                  <a:lnTo>
                    <a:pt x="10115" y="1120"/>
                  </a:lnTo>
                  <a:lnTo>
                    <a:pt x="10180" y="1001"/>
                  </a:lnTo>
                  <a:lnTo>
                    <a:pt x="10241" y="880"/>
                  </a:lnTo>
                  <a:lnTo>
                    <a:pt x="10297" y="758"/>
                  </a:lnTo>
                  <a:lnTo>
                    <a:pt x="10348" y="634"/>
                  </a:lnTo>
                  <a:lnTo>
                    <a:pt x="10397" y="508"/>
                  </a:lnTo>
                  <a:lnTo>
                    <a:pt x="10440" y="382"/>
                  </a:lnTo>
                  <a:lnTo>
                    <a:pt x="10478" y="255"/>
                  </a:lnTo>
                  <a:lnTo>
                    <a:pt x="10510" y="127"/>
                  </a:lnTo>
                  <a:lnTo>
                    <a:pt x="10538" y="0"/>
                  </a:lnTo>
                  <a:lnTo>
                    <a:pt x="10454" y="109"/>
                  </a:lnTo>
                  <a:lnTo>
                    <a:pt x="10370" y="215"/>
                  </a:lnTo>
                  <a:lnTo>
                    <a:pt x="10287" y="318"/>
                  </a:lnTo>
                  <a:lnTo>
                    <a:pt x="10205" y="420"/>
                  </a:lnTo>
                  <a:lnTo>
                    <a:pt x="10122" y="519"/>
                  </a:lnTo>
                  <a:lnTo>
                    <a:pt x="10042" y="615"/>
                  </a:lnTo>
                  <a:lnTo>
                    <a:pt x="9963" y="708"/>
                  </a:lnTo>
                  <a:lnTo>
                    <a:pt x="9886" y="798"/>
                  </a:lnTo>
                </a:path>
              </a:pathLst>
            </a:custGeom>
            <a:noFill/>
            <a:ln w="1588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0" name="Freeform 806"/>
            <p:cNvSpPr>
              <a:spLocks/>
            </p:cNvSpPr>
            <p:nvPr/>
          </p:nvSpPr>
          <p:spPr bwMode="auto">
            <a:xfrm>
              <a:off x="4219" y="1854"/>
              <a:ext cx="468" cy="219"/>
            </a:xfrm>
            <a:custGeom>
              <a:avLst/>
              <a:gdLst>
                <a:gd name="T0" fmla="*/ 0 w 11701"/>
                <a:gd name="T1" fmla="*/ 0 h 5477"/>
                <a:gd name="T2" fmla="*/ 0 w 11701"/>
                <a:gd name="T3" fmla="*/ 0 h 5477"/>
                <a:gd name="T4" fmla="*/ 0 w 11701"/>
                <a:gd name="T5" fmla="*/ 0 h 5477"/>
                <a:gd name="T6" fmla="*/ 0 w 11701"/>
                <a:gd name="T7" fmla="*/ 0 h 5477"/>
                <a:gd name="T8" fmla="*/ 0 w 11701"/>
                <a:gd name="T9" fmla="*/ 0 h 5477"/>
                <a:gd name="T10" fmla="*/ 0 w 11701"/>
                <a:gd name="T11" fmla="*/ 0 h 5477"/>
                <a:gd name="T12" fmla="*/ 0 w 11701"/>
                <a:gd name="T13" fmla="*/ 0 h 5477"/>
                <a:gd name="T14" fmla="*/ 0 w 11701"/>
                <a:gd name="T15" fmla="*/ 0 h 5477"/>
                <a:gd name="T16" fmla="*/ 0 w 11701"/>
                <a:gd name="T17" fmla="*/ 0 h 5477"/>
                <a:gd name="T18" fmla="*/ 0 w 11701"/>
                <a:gd name="T19" fmla="*/ 0 h 5477"/>
                <a:gd name="T20" fmla="*/ 0 w 11701"/>
                <a:gd name="T21" fmla="*/ 0 h 5477"/>
                <a:gd name="T22" fmla="*/ 0 w 11701"/>
                <a:gd name="T23" fmla="*/ 0 h 5477"/>
                <a:gd name="T24" fmla="*/ 0 w 11701"/>
                <a:gd name="T25" fmla="*/ 0 h 5477"/>
                <a:gd name="T26" fmla="*/ 0 w 11701"/>
                <a:gd name="T27" fmla="*/ 0 h 5477"/>
                <a:gd name="T28" fmla="*/ 0 w 11701"/>
                <a:gd name="T29" fmla="*/ 0 h 5477"/>
                <a:gd name="T30" fmla="*/ 0 w 11701"/>
                <a:gd name="T31" fmla="*/ 0 h 5477"/>
                <a:gd name="T32" fmla="*/ 0 w 11701"/>
                <a:gd name="T33" fmla="*/ 0 h 5477"/>
                <a:gd name="T34" fmla="*/ 0 w 11701"/>
                <a:gd name="T35" fmla="*/ 0 h 5477"/>
                <a:gd name="T36" fmla="*/ 0 w 11701"/>
                <a:gd name="T37" fmla="*/ 0 h 5477"/>
                <a:gd name="T38" fmla="*/ 0 w 11701"/>
                <a:gd name="T39" fmla="*/ 0 h 5477"/>
                <a:gd name="T40" fmla="*/ 0 w 11701"/>
                <a:gd name="T41" fmla="*/ 0 h 5477"/>
                <a:gd name="T42" fmla="*/ 0 w 11701"/>
                <a:gd name="T43" fmla="*/ 0 h 5477"/>
                <a:gd name="T44" fmla="*/ 0 w 11701"/>
                <a:gd name="T45" fmla="*/ 0 h 5477"/>
                <a:gd name="T46" fmla="*/ 0 w 11701"/>
                <a:gd name="T47" fmla="*/ 0 h 5477"/>
                <a:gd name="T48" fmla="*/ 0 w 11701"/>
                <a:gd name="T49" fmla="*/ 0 h 5477"/>
                <a:gd name="T50" fmla="*/ 0 w 11701"/>
                <a:gd name="T51" fmla="*/ 0 h 5477"/>
                <a:gd name="T52" fmla="*/ 0 w 11701"/>
                <a:gd name="T53" fmla="*/ 0 h 5477"/>
                <a:gd name="T54" fmla="*/ 0 w 11701"/>
                <a:gd name="T55" fmla="*/ 0 h 5477"/>
                <a:gd name="T56" fmla="*/ 0 w 11701"/>
                <a:gd name="T57" fmla="*/ 0 h 5477"/>
                <a:gd name="T58" fmla="*/ 0 w 11701"/>
                <a:gd name="T59" fmla="*/ 0 h 5477"/>
                <a:gd name="T60" fmla="*/ 0 w 11701"/>
                <a:gd name="T61" fmla="*/ 0 h 5477"/>
                <a:gd name="T62" fmla="*/ 0 w 11701"/>
                <a:gd name="T63" fmla="*/ 0 h 5477"/>
                <a:gd name="T64" fmla="*/ 0 w 11701"/>
                <a:gd name="T65" fmla="*/ 0 h 5477"/>
                <a:gd name="T66" fmla="*/ 0 w 11701"/>
                <a:gd name="T67" fmla="*/ 0 h 5477"/>
                <a:gd name="T68" fmla="*/ 0 w 11701"/>
                <a:gd name="T69" fmla="*/ 0 h 5477"/>
                <a:gd name="T70" fmla="*/ 0 w 11701"/>
                <a:gd name="T71" fmla="*/ 0 h 5477"/>
                <a:gd name="T72" fmla="*/ 0 w 11701"/>
                <a:gd name="T73" fmla="*/ 0 h 5477"/>
                <a:gd name="T74" fmla="*/ 0 w 11701"/>
                <a:gd name="T75" fmla="*/ 0 h 5477"/>
                <a:gd name="T76" fmla="*/ 0 w 11701"/>
                <a:gd name="T77" fmla="*/ 0 h 5477"/>
                <a:gd name="T78" fmla="*/ 0 w 11701"/>
                <a:gd name="T79" fmla="*/ 0 h 5477"/>
                <a:gd name="T80" fmla="*/ 0 w 11701"/>
                <a:gd name="T81" fmla="*/ 0 h 5477"/>
                <a:gd name="T82" fmla="*/ 0 w 11701"/>
                <a:gd name="T83" fmla="*/ 0 h 5477"/>
                <a:gd name="T84" fmla="*/ 0 w 11701"/>
                <a:gd name="T85" fmla="*/ 0 h 5477"/>
                <a:gd name="T86" fmla="*/ 0 w 11701"/>
                <a:gd name="T87" fmla="*/ 0 h 5477"/>
                <a:gd name="T88" fmla="*/ 0 w 11701"/>
                <a:gd name="T89" fmla="*/ 0 h 5477"/>
                <a:gd name="T90" fmla="*/ 0 w 11701"/>
                <a:gd name="T91" fmla="*/ 0 h 5477"/>
                <a:gd name="T92" fmla="*/ 0 w 11701"/>
                <a:gd name="T93" fmla="*/ 0 h 5477"/>
                <a:gd name="T94" fmla="*/ 0 w 11701"/>
                <a:gd name="T95" fmla="*/ 0 h 5477"/>
                <a:gd name="T96" fmla="*/ 0 w 11701"/>
                <a:gd name="T97" fmla="*/ 0 h 5477"/>
                <a:gd name="T98" fmla="*/ 0 w 11701"/>
                <a:gd name="T99" fmla="*/ 0 h 5477"/>
                <a:gd name="T100" fmla="*/ 0 w 11701"/>
                <a:gd name="T101" fmla="*/ 0 h 5477"/>
                <a:gd name="T102" fmla="*/ 0 w 11701"/>
                <a:gd name="T103" fmla="*/ 0 h 5477"/>
                <a:gd name="T104" fmla="*/ 0 w 11701"/>
                <a:gd name="T105" fmla="*/ 0 h 5477"/>
                <a:gd name="T106" fmla="*/ 0 w 11701"/>
                <a:gd name="T107" fmla="*/ 0 h 5477"/>
                <a:gd name="T108" fmla="*/ 0 w 11701"/>
                <a:gd name="T109" fmla="*/ 0 h 5477"/>
                <a:gd name="T110" fmla="*/ 0 w 11701"/>
                <a:gd name="T111" fmla="*/ 0 h 5477"/>
                <a:gd name="T112" fmla="*/ 0 w 11701"/>
                <a:gd name="T113" fmla="*/ 0 h 5477"/>
                <a:gd name="T114" fmla="*/ 0 w 11701"/>
                <a:gd name="T115" fmla="*/ 0 h 5477"/>
                <a:gd name="T116" fmla="*/ 0 w 11701"/>
                <a:gd name="T117" fmla="*/ 0 h 5477"/>
                <a:gd name="T118" fmla="*/ 0 w 11701"/>
                <a:gd name="T119" fmla="*/ 0 h 5477"/>
                <a:gd name="T120" fmla="*/ 0 w 11701"/>
                <a:gd name="T121" fmla="*/ 0 h 54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01"/>
                <a:gd name="T184" fmla="*/ 0 h 5477"/>
                <a:gd name="T185" fmla="*/ 11701 w 11701"/>
                <a:gd name="T186" fmla="*/ 5477 h 54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01" h="5477">
                  <a:moveTo>
                    <a:pt x="11048" y="363"/>
                  </a:moveTo>
                  <a:lnTo>
                    <a:pt x="11090" y="379"/>
                  </a:lnTo>
                  <a:lnTo>
                    <a:pt x="11132" y="395"/>
                  </a:lnTo>
                  <a:lnTo>
                    <a:pt x="11172" y="415"/>
                  </a:lnTo>
                  <a:lnTo>
                    <a:pt x="11212" y="436"/>
                  </a:lnTo>
                  <a:lnTo>
                    <a:pt x="11251" y="461"/>
                  </a:lnTo>
                  <a:lnTo>
                    <a:pt x="11289" y="487"/>
                  </a:lnTo>
                  <a:lnTo>
                    <a:pt x="11325" y="514"/>
                  </a:lnTo>
                  <a:lnTo>
                    <a:pt x="11360" y="545"/>
                  </a:lnTo>
                  <a:lnTo>
                    <a:pt x="11393" y="578"/>
                  </a:lnTo>
                  <a:lnTo>
                    <a:pt x="11424" y="613"/>
                  </a:lnTo>
                  <a:lnTo>
                    <a:pt x="11452" y="649"/>
                  </a:lnTo>
                  <a:lnTo>
                    <a:pt x="11478" y="688"/>
                  </a:lnTo>
                  <a:lnTo>
                    <a:pt x="11502" y="729"/>
                  </a:lnTo>
                  <a:lnTo>
                    <a:pt x="11522" y="772"/>
                  </a:lnTo>
                  <a:lnTo>
                    <a:pt x="11540" y="817"/>
                  </a:lnTo>
                  <a:lnTo>
                    <a:pt x="11554" y="863"/>
                  </a:lnTo>
                  <a:lnTo>
                    <a:pt x="11565" y="913"/>
                  </a:lnTo>
                  <a:lnTo>
                    <a:pt x="11572" y="963"/>
                  </a:lnTo>
                  <a:lnTo>
                    <a:pt x="11576" y="1016"/>
                  </a:lnTo>
                  <a:lnTo>
                    <a:pt x="11575" y="1071"/>
                  </a:lnTo>
                  <a:lnTo>
                    <a:pt x="11571" y="1127"/>
                  </a:lnTo>
                  <a:lnTo>
                    <a:pt x="11561" y="1186"/>
                  </a:lnTo>
                  <a:lnTo>
                    <a:pt x="11547" y="1246"/>
                  </a:lnTo>
                  <a:lnTo>
                    <a:pt x="11529" y="1309"/>
                  </a:lnTo>
                  <a:lnTo>
                    <a:pt x="11505" y="1373"/>
                  </a:lnTo>
                  <a:lnTo>
                    <a:pt x="11476" y="1438"/>
                  </a:lnTo>
                  <a:lnTo>
                    <a:pt x="11442" y="1506"/>
                  </a:lnTo>
                  <a:lnTo>
                    <a:pt x="11402" y="1575"/>
                  </a:lnTo>
                  <a:lnTo>
                    <a:pt x="11357" y="1646"/>
                  </a:lnTo>
                  <a:lnTo>
                    <a:pt x="11305" y="1719"/>
                  </a:lnTo>
                  <a:lnTo>
                    <a:pt x="11247" y="1794"/>
                  </a:lnTo>
                  <a:lnTo>
                    <a:pt x="11184" y="1870"/>
                  </a:lnTo>
                  <a:lnTo>
                    <a:pt x="11222" y="1908"/>
                  </a:lnTo>
                  <a:lnTo>
                    <a:pt x="11260" y="1947"/>
                  </a:lnTo>
                  <a:lnTo>
                    <a:pt x="11298" y="1986"/>
                  </a:lnTo>
                  <a:lnTo>
                    <a:pt x="11334" y="2025"/>
                  </a:lnTo>
                  <a:lnTo>
                    <a:pt x="11370" y="2065"/>
                  </a:lnTo>
                  <a:lnTo>
                    <a:pt x="11403" y="2105"/>
                  </a:lnTo>
                  <a:lnTo>
                    <a:pt x="11436" y="2146"/>
                  </a:lnTo>
                  <a:lnTo>
                    <a:pt x="11468" y="2187"/>
                  </a:lnTo>
                  <a:lnTo>
                    <a:pt x="11498" y="2228"/>
                  </a:lnTo>
                  <a:lnTo>
                    <a:pt x="11526" y="2270"/>
                  </a:lnTo>
                  <a:lnTo>
                    <a:pt x="11551" y="2312"/>
                  </a:lnTo>
                  <a:lnTo>
                    <a:pt x="11576" y="2355"/>
                  </a:lnTo>
                  <a:lnTo>
                    <a:pt x="11597" y="2398"/>
                  </a:lnTo>
                  <a:lnTo>
                    <a:pt x="11617" y="2441"/>
                  </a:lnTo>
                  <a:lnTo>
                    <a:pt x="11633" y="2485"/>
                  </a:lnTo>
                  <a:lnTo>
                    <a:pt x="11648" y="2528"/>
                  </a:lnTo>
                  <a:lnTo>
                    <a:pt x="11660" y="2572"/>
                  </a:lnTo>
                  <a:lnTo>
                    <a:pt x="11668" y="2617"/>
                  </a:lnTo>
                  <a:lnTo>
                    <a:pt x="11673" y="2661"/>
                  </a:lnTo>
                  <a:lnTo>
                    <a:pt x="11675" y="2707"/>
                  </a:lnTo>
                  <a:lnTo>
                    <a:pt x="11674" y="2752"/>
                  </a:lnTo>
                  <a:lnTo>
                    <a:pt x="11670" y="2797"/>
                  </a:lnTo>
                  <a:lnTo>
                    <a:pt x="11661" y="2843"/>
                  </a:lnTo>
                  <a:lnTo>
                    <a:pt x="11650" y="2889"/>
                  </a:lnTo>
                  <a:lnTo>
                    <a:pt x="11633" y="2936"/>
                  </a:lnTo>
                  <a:lnTo>
                    <a:pt x="11613" y="2982"/>
                  </a:lnTo>
                  <a:lnTo>
                    <a:pt x="11588" y="3028"/>
                  </a:lnTo>
                  <a:lnTo>
                    <a:pt x="11559" y="3074"/>
                  </a:lnTo>
                  <a:lnTo>
                    <a:pt x="11526" y="3122"/>
                  </a:lnTo>
                  <a:lnTo>
                    <a:pt x="11488" y="3169"/>
                  </a:lnTo>
                  <a:lnTo>
                    <a:pt x="11444" y="3216"/>
                  </a:lnTo>
                  <a:lnTo>
                    <a:pt x="11397" y="3263"/>
                  </a:lnTo>
                  <a:lnTo>
                    <a:pt x="11426" y="3297"/>
                  </a:lnTo>
                  <a:lnTo>
                    <a:pt x="11453" y="3333"/>
                  </a:lnTo>
                  <a:lnTo>
                    <a:pt x="11479" y="3369"/>
                  </a:lnTo>
                  <a:lnTo>
                    <a:pt x="11504" y="3406"/>
                  </a:lnTo>
                  <a:lnTo>
                    <a:pt x="11528" y="3445"/>
                  </a:lnTo>
                  <a:lnTo>
                    <a:pt x="11550" y="3484"/>
                  </a:lnTo>
                  <a:lnTo>
                    <a:pt x="11571" y="3523"/>
                  </a:lnTo>
                  <a:lnTo>
                    <a:pt x="11590" y="3564"/>
                  </a:lnTo>
                  <a:lnTo>
                    <a:pt x="11608" y="3605"/>
                  </a:lnTo>
                  <a:lnTo>
                    <a:pt x="11624" y="3647"/>
                  </a:lnTo>
                  <a:lnTo>
                    <a:pt x="11640" y="3689"/>
                  </a:lnTo>
                  <a:lnTo>
                    <a:pt x="11653" y="3732"/>
                  </a:lnTo>
                  <a:lnTo>
                    <a:pt x="11664" y="3776"/>
                  </a:lnTo>
                  <a:lnTo>
                    <a:pt x="11674" y="3819"/>
                  </a:lnTo>
                  <a:lnTo>
                    <a:pt x="11684" y="3863"/>
                  </a:lnTo>
                  <a:lnTo>
                    <a:pt x="11690" y="3907"/>
                  </a:lnTo>
                  <a:lnTo>
                    <a:pt x="11695" y="3951"/>
                  </a:lnTo>
                  <a:lnTo>
                    <a:pt x="11699" y="3995"/>
                  </a:lnTo>
                  <a:lnTo>
                    <a:pt x="11701" y="4041"/>
                  </a:lnTo>
                  <a:lnTo>
                    <a:pt x="11701" y="4085"/>
                  </a:lnTo>
                  <a:lnTo>
                    <a:pt x="11699" y="4129"/>
                  </a:lnTo>
                  <a:lnTo>
                    <a:pt x="11695" y="4174"/>
                  </a:lnTo>
                  <a:lnTo>
                    <a:pt x="11690" y="4218"/>
                  </a:lnTo>
                  <a:lnTo>
                    <a:pt x="11683" y="4262"/>
                  </a:lnTo>
                  <a:lnTo>
                    <a:pt x="11673" y="4307"/>
                  </a:lnTo>
                  <a:lnTo>
                    <a:pt x="11662" y="4350"/>
                  </a:lnTo>
                  <a:lnTo>
                    <a:pt x="11650" y="4393"/>
                  </a:lnTo>
                  <a:lnTo>
                    <a:pt x="11634" y="4435"/>
                  </a:lnTo>
                  <a:lnTo>
                    <a:pt x="11617" y="4478"/>
                  </a:lnTo>
                  <a:lnTo>
                    <a:pt x="11598" y="4519"/>
                  </a:lnTo>
                  <a:lnTo>
                    <a:pt x="11577" y="4560"/>
                  </a:lnTo>
                  <a:lnTo>
                    <a:pt x="11554" y="4600"/>
                  </a:lnTo>
                  <a:lnTo>
                    <a:pt x="11537" y="4646"/>
                  </a:lnTo>
                  <a:lnTo>
                    <a:pt x="11518" y="4692"/>
                  </a:lnTo>
                  <a:lnTo>
                    <a:pt x="11500" y="4737"/>
                  </a:lnTo>
                  <a:lnTo>
                    <a:pt x="11479" y="4780"/>
                  </a:lnTo>
                  <a:lnTo>
                    <a:pt x="11459" y="4823"/>
                  </a:lnTo>
                  <a:lnTo>
                    <a:pt x="11437" y="4865"/>
                  </a:lnTo>
                  <a:lnTo>
                    <a:pt x="11415" y="4906"/>
                  </a:lnTo>
                  <a:lnTo>
                    <a:pt x="11391" y="4946"/>
                  </a:lnTo>
                  <a:lnTo>
                    <a:pt x="11365" y="4985"/>
                  </a:lnTo>
                  <a:lnTo>
                    <a:pt x="11340" y="5023"/>
                  </a:lnTo>
                  <a:lnTo>
                    <a:pt x="11313" y="5060"/>
                  </a:lnTo>
                  <a:lnTo>
                    <a:pt x="11284" y="5095"/>
                  </a:lnTo>
                  <a:lnTo>
                    <a:pt x="11255" y="5130"/>
                  </a:lnTo>
                  <a:lnTo>
                    <a:pt x="11224" y="5163"/>
                  </a:lnTo>
                  <a:lnTo>
                    <a:pt x="11192" y="5195"/>
                  </a:lnTo>
                  <a:lnTo>
                    <a:pt x="11158" y="5225"/>
                  </a:lnTo>
                  <a:lnTo>
                    <a:pt x="11123" y="5253"/>
                  </a:lnTo>
                  <a:lnTo>
                    <a:pt x="11086" y="5281"/>
                  </a:lnTo>
                  <a:lnTo>
                    <a:pt x="11049" y="5307"/>
                  </a:lnTo>
                  <a:lnTo>
                    <a:pt x="11009" y="5330"/>
                  </a:lnTo>
                  <a:lnTo>
                    <a:pt x="10968" y="5353"/>
                  </a:lnTo>
                  <a:lnTo>
                    <a:pt x="10926" y="5373"/>
                  </a:lnTo>
                  <a:lnTo>
                    <a:pt x="10882" y="5393"/>
                  </a:lnTo>
                  <a:lnTo>
                    <a:pt x="10837" y="5410"/>
                  </a:lnTo>
                  <a:lnTo>
                    <a:pt x="10790" y="5426"/>
                  </a:lnTo>
                  <a:lnTo>
                    <a:pt x="10740" y="5439"/>
                  </a:lnTo>
                  <a:lnTo>
                    <a:pt x="10690" y="5451"/>
                  </a:lnTo>
                  <a:lnTo>
                    <a:pt x="10637" y="5460"/>
                  </a:lnTo>
                  <a:lnTo>
                    <a:pt x="10582" y="5468"/>
                  </a:lnTo>
                  <a:lnTo>
                    <a:pt x="10527" y="5473"/>
                  </a:lnTo>
                  <a:lnTo>
                    <a:pt x="10468" y="5476"/>
                  </a:lnTo>
                  <a:lnTo>
                    <a:pt x="10408" y="5477"/>
                  </a:lnTo>
                  <a:lnTo>
                    <a:pt x="10344" y="5477"/>
                  </a:lnTo>
                  <a:lnTo>
                    <a:pt x="10279" y="5474"/>
                  </a:lnTo>
                  <a:lnTo>
                    <a:pt x="10215" y="5471"/>
                  </a:lnTo>
                  <a:lnTo>
                    <a:pt x="10150" y="5466"/>
                  </a:lnTo>
                  <a:lnTo>
                    <a:pt x="10085" y="5459"/>
                  </a:lnTo>
                  <a:lnTo>
                    <a:pt x="10022" y="5451"/>
                  </a:lnTo>
                  <a:lnTo>
                    <a:pt x="9958" y="5440"/>
                  </a:lnTo>
                  <a:lnTo>
                    <a:pt x="9895" y="5428"/>
                  </a:lnTo>
                  <a:lnTo>
                    <a:pt x="9834" y="5414"/>
                  </a:lnTo>
                  <a:lnTo>
                    <a:pt x="9774" y="5397"/>
                  </a:lnTo>
                  <a:lnTo>
                    <a:pt x="9715" y="5380"/>
                  </a:lnTo>
                  <a:lnTo>
                    <a:pt x="9657" y="5359"/>
                  </a:lnTo>
                  <a:lnTo>
                    <a:pt x="9601" y="5337"/>
                  </a:lnTo>
                  <a:lnTo>
                    <a:pt x="9546" y="5312"/>
                  </a:lnTo>
                  <a:lnTo>
                    <a:pt x="9495" y="5285"/>
                  </a:lnTo>
                  <a:lnTo>
                    <a:pt x="9445" y="5255"/>
                  </a:lnTo>
                  <a:lnTo>
                    <a:pt x="9396" y="5224"/>
                  </a:lnTo>
                  <a:lnTo>
                    <a:pt x="9351" y="5190"/>
                  </a:lnTo>
                  <a:lnTo>
                    <a:pt x="9308" y="5153"/>
                  </a:lnTo>
                  <a:lnTo>
                    <a:pt x="9269" y="5113"/>
                  </a:lnTo>
                  <a:lnTo>
                    <a:pt x="9232" y="5071"/>
                  </a:lnTo>
                  <a:lnTo>
                    <a:pt x="9198" y="5026"/>
                  </a:lnTo>
                  <a:lnTo>
                    <a:pt x="9168" y="4978"/>
                  </a:lnTo>
                  <a:lnTo>
                    <a:pt x="9141" y="4928"/>
                  </a:lnTo>
                  <a:lnTo>
                    <a:pt x="9117" y="4873"/>
                  </a:lnTo>
                  <a:lnTo>
                    <a:pt x="9098" y="4817"/>
                  </a:lnTo>
                  <a:lnTo>
                    <a:pt x="9082" y="4757"/>
                  </a:lnTo>
                  <a:lnTo>
                    <a:pt x="9071" y="4695"/>
                  </a:lnTo>
                  <a:lnTo>
                    <a:pt x="9064" y="4628"/>
                  </a:lnTo>
                  <a:lnTo>
                    <a:pt x="9062" y="4559"/>
                  </a:lnTo>
                  <a:lnTo>
                    <a:pt x="9064" y="4486"/>
                  </a:lnTo>
                  <a:lnTo>
                    <a:pt x="9071" y="4409"/>
                  </a:lnTo>
                  <a:lnTo>
                    <a:pt x="9079" y="4318"/>
                  </a:lnTo>
                  <a:lnTo>
                    <a:pt x="9086" y="4220"/>
                  </a:lnTo>
                  <a:lnTo>
                    <a:pt x="9091" y="4169"/>
                  </a:lnTo>
                  <a:lnTo>
                    <a:pt x="9093" y="4118"/>
                  </a:lnTo>
                  <a:lnTo>
                    <a:pt x="9096" y="4064"/>
                  </a:lnTo>
                  <a:lnTo>
                    <a:pt x="9098" y="4010"/>
                  </a:lnTo>
                  <a:lnTo>
                    <a:pt x="9099" y="3955"/>
                  </a:lnTo>
                  <a:lnTo>
                    <a:pt x="9099" y="3900"/>
                  </a:lnTo>
                  <a:lnTo>
                    <a:pt x="9098" y="3843"/>
                  </a:lnTo>
                  <a:lnTo>
                    <a:pt x="9097" y="3787"/>
                  </a:lnTo>
                  <a:lnTo>
                    <a:pt x="9094" y="3729"/>
                  </a:lnTo>
                  <a:lnTo>
                    <a:pt x="9091" y="3672"/>
                  </a:lnTo>
                  <a:lnTo>
                    <a:pt x="9085" y="3614"/>
                  </a:lnTo>
                  <a:lnTo>
                    <a:pt x="9079" y="3557"/>
                  </a:lnTo>
                  <a:lnTo>
                    <a:pt x="9072" y="3499"/>
                  </a:lnTo>
                  <a:lnTo>
                    <a:pt x="9063" y="3442"/>
                  </a:lnTo>
                  <a:lnTo>
                    <a:pt x="9053" y="3384"/>
                  </a:lnTo>
                  <a:lnTo>
                    <a:pt x="9040" y="3328"/>
                  </a:lnTo>
                  <a:lnTo>
                    <a:pt x="9026" y="3271"/>
                  </a:lnTo>
                  <a:lnTo>
                    <a:pt x="9010" y="3215"/>
                  </a:lnTo>
                  <a:lnTo>
                    <a:pt x="8993" y="3161"/>
                  </a:lnTo>
                  <a:lnTo>
                    <a:pt x="8973" y="3106"/>
                  </a:lnTo>
                  <a:lnTo>
                    <a:pt x="8951" y="3053"/>
                  </a:lnTo>
                  <a:lnTo>
                    <a:pt x="8927" y="2999"/>
                  </a:lnTo>
                  <a:lnTo>
                    <a:pt x="8902" y="2949"/>
                  </a:lnTo>
                  <a:lnTo>
                    <a:pt x="8873" y="2899"/>
                  </a:lnTo>
                  <a:lnTo>
                    <a:pt x="8842" y="2849"/>
                  </a:lnTo>
                  <a:lnTo>
                    <a:pt x="8808" y="2802"/>
                  </a:lnTo>
                  <a:lnTo>
                    <a:pt x="8772" y="2757"/>
                  </a:lnTo>
                  <a:lnTo>
                    <a:pt x="8734" y="2713"/>
                  </a:lnTo>
                  <a:lnTo>
                    <a:pt x="8676" y="2720"/>
                  </a:lnTo>
                  <a:lnTo>
                    <a:pt x="8616" y="2726"/>
                  </a:lnTo>
                  <a:lnTo>
                    <a:pt x="8587" y="2728"/>
                  </a:lnTo>
                  <a:lnTo>
                    <a:pt x="8556" y="2730"/>
                  </a:lnTo>
                  <a:lnTo>
                    <a:pt x="8525" y="2731"/>
                  </a:lnTo>
                  <a:lnTo>
                    <a:pt x="8494" y="2732"/>
                  </a:lnTo>
                  <a:lnTo>
                    <a:pt x="8463" y="2731"/>
                  </a:lnTo>
                  <a:lnTo>
                    <a:pt x="8432" y="2730"/>
                  </a:lnTo>
                  <a:lnTo>
                    <a:pt x="8401" y="2729"/>
                  </a:lnTo>
                  <a:lnTo>
                    <a:pt x="8369" y="2726"/>
                  </a:lnTo>
                  <a:lnTo>
                    <a:pt x="8337" y="2723"/>
                  </a:lnTo>
                  <a:lnTo>
                    <a:pt x="8305" y="2719"/>
                  </a:lnTo>
                  <a:lnTo>
                    <a:pt x="8273" y="2713"/>
                  </a:lnTo>
                  <a:lnTo>
                    <a:pt x="8243" y="2707"/>
                  </a:lnTo>
                  <a:lnTo>
                    <a:pt x="8211" y="2699"/>
                  </a:lnTo>
                  <a:lnTo>
                    <a:pt x="8179" y="2691"/>
                  </a:lnTo>
                  <a:lnTo>
                    <a:pt x="8148" y="2681"/>
                  </a:lnTo>
                  <a:lnTo>
                    <a:pt x="8116" y="2671"/>
                  </a:lnTo>
                  <a:lnTo>
                    <a:pt x="8086" y="2658"/>
                  </a:lnTo>
                  <a:lnTo>
                    <a:pt x="8055" y="2645"/>
                  </a:lnTo>
                  <a:lnTo>
                    <a:pt x="8025" y="2631"/>
                  </a:lnTo>
                  <a:lnTo>
                    <a:pt x="7994" y="2614"/>
                  </a:lnTo>
                  <a:lnTo>
                    <a:pt x="7964" y="2597"/>
                  </a:lnTo>
                  <a:lnTo>
                    <a:pt x="7935" y="2578"/>
                  </a:lnTo>
                  <a:lnTo>
                    <a:pt x="7906" y="2558"/>
                  </a:lnTo>
                  <a:lnTo>
                    <a:pt x="7877" y="2536"/>
                  </a:lnTo>
                  <a:lnTo>
                    <a:pt x="7849" y="2513"/>
                  </a:lnTo>
                  <a:lnTo>
                    <a:pt x="7822" y="2487"/>
                  </a:lnTo>
                  <a:lnTo>
                    <a:pt x="7794" y="2460"/>
                  </a:lnTo>
                  <a:lnTo>
                    <a:pt x="7767" y="2431"/>
                  </a:lnTo>
                  <a:lnTo>
                    <a:pt x="7747" y="2411"/>
                  </a:lnTo>
                  <a:lnTo>
                    <a:pt x="7722" y="2391"/>
                  </a:lnTo>
                  <a:lnTo>
                    <a:pt x="7696" y="2373"/>
                  </a:lnTo>
                  <a:lnTo>
                    <a:pt x="7669" y="2356"/>
                  </a:lnTo>
                  <a:lnTo>
                    <a:pt x="7639" y="2340"/>
                  </a:lnTo>
                  <a:lnTo>
                    <a:pt x="7607" y="2326"/>
                  </a:lnTo>
                  <a:lnTo>
                    <a:pt x="7574" y="2312"/>
                  </a:lnTo>
                  <a:lnTo>
                    <a:pt x="7540" y="2300"/>
                  </a:lnTo>
                  <a:lnTo>
                    <a:pt x="7505" y="2290"/>
                  </a:lnTo>
                  <a:lnTo>
                    <a:pt x="7469" y="2279"/>
                  </a:lnTo>
                  <a:lnTo>
                    <a:pt x="7431" y="2271"/>
                  </a:lnTo>
                  <a:lnTo>
                    <a:pt x="7393" y="2264"/>
                  </a:lnTo>
                  <a:lnTo>
                    <a:pt x="7355" y="2258"/>
                  </a:lnTo>
                  <a:lnTo>
                    <a:pt x="7316" y="2254"/>
                  </a:lnTo>
                  <a:lnTo>
                    <a:pt x="7277" y="2251"/>
                  </a:lnTo>
                  <a:lnTo>
                    <a:pt x="7238" y="2249"/>
                  </a:lnTo>
                  <a:lnTo>
                    <a:pt x="7200" y="2249"/>
                  </a:lnTo>
                  <a:lnTo>
                    <a:pt x="7162" y="2250"/>
                  </a:lnTo>
                  <a:lnTo>
                    <a:pt x="7124" y="2252"/>
                  </a:lnTo>
                  <a:lnTo>
                    <a:pt x="7087" y="2256"/>
                  </a:lnTo>
                  <a:lnTo>
                    <a:pt x="7051" y="2261"/>
                  </a:lnTo>
                  <a:lnTo>
                    <a:pt x="7016" y="2268"/>
                  </a:lnTo>
                  <a:lnTo>
                    <a:pt x="6983" y="2276"/>
                  </a:lnTo>
                  <a:lnTo>
                    <a:pt x="6951" y="2286"/>
                  </a:lnTo>
                  <a:lnTo>
                    <a:pt x="6920" y="2298"/>
                  </a:lnTo>
                  <a:lnTo>
                    <a:pt x="6892" y="2310"/>
                  </a:lnTo>
                  <a:lnTo>
                    <a:pt x="6865" y="2325"/>
                  </a:lnTo>
                  <a:lnTo>
                    <a:pt x="6840" y="2340"/>
                  </a:lnTo>
                  <a:lnTo>
                    <a:pt x="6819" y="2359"/>
                  </a:lnTo>
                  <a:lnTo>
                    <a:pt x="6798" y="2377"/>
                  </a:lnTo>
                  <a:lnTo>
                    <a:pt x="6782" y="2398"/>
                  </a:lnTo>
                  <a:lnTo>
                    <a:pt x="6767" y="2420"/>
                  </a:lnTo>
                  <a:lnTo>
                    <a:pt x="6747" y="2453"/>
                  </a:lnTo>
                  <a:lnTo>
                    <a:pt x="6729" y="2489"/>
                  </a:lnTo>
                  <a:lnTo>
                    <a:pt x="6714" y="2528"/>
                  </a:lnTo>
                  <a:lnTo>
                    <a:pt x="6701" y="2568"/>
                  </a:lnTo>
                  <a:lnTo>
                    <a:pt x="6690" y="2611"/>
                  </a:lnTo>
                  <a:lnTo>
                    <a:pt x="6681" y="2656"/>
                  </a:lnTo>
                  <a:lnTo>
                    <a:pt x="6674" y="2703"/>
                  </a:lnTo>
                  <a:lnTo>
                    <a:pt x="6669" y="2751"/>
                  </a:lnTo>
                  <a:lnTo>
                    <a:pt x="6664" y="2800"/>
                  </a:lnTo>
                  <a:lnTo>
                    <a:pt x="6660" y="2850"/>
                  </a:lnTo>
                  <a:lnTo>
                    <a:pt x="6657" y="2902"/>
                  </a:lnTo>
                  <a:lnTo>
                    <a:pt x="6653" y="2954"/>
                  </a:lnTo>
                  <a:lnTo>
                    <a:pt x="6648" y="3060"/>
                  </a:lnTo>
                  <a:lnTo>
                    <a:pt x="6641" y="3167"/>
                  </a:lnTo>
                  <a:lnTo>
                    <a:pt x="6636" y="3219"/>
                  </a:lnTo>
                  <a:lnTo>
                    <a:pt x="6631" y="3271"/>
                  </a:lnTo>
                  <a:lnTo>
                    <a:pt x="6624" y="3323"/>
                  </a:lnTo>
                  <a:lnTo>
                    <a:pt x="6614" y="3373"/>
                  </a:lnTo>
                  <a:lnTo>
                    <a:pt x="6604" y="3423"/>
                  </a:lnTo>
                  <a:lnTo>
                    <a:pt x="6592" y="3472"/>
                  </a:lnTo>
                  <a:lnTo>
                    <a:pt x="6577" y="3518"/>
                  </a:lnTo>
                  <a:lnTo>
                    <a:pt x="6559" y="3563"/>
                  </a:lnTo>
                  <a:lnTo>
                    <a:pt x="6539" y="3606"/>
                  </a:lnTo>
                  <a:lnTo>
                    <a:pt x="6515" y="3647"/>
                  </a:lnTo>
                  <a:lnTo>
                    <a:pt x="6488" y="3685"/>
                  </a:lnTo>
                  <a:lnTo>
                    <a:pt x="6457" y="3721"/>
                  </a:lnTo>
                  <a:lnTo>
                    <a:pt x="6424" y="3755"/>
                  </a:lnTo>
                  <a:lnTo>
                    <a:pt x="6386" y="3785"/>
                  </a:lnTo>
                  <a:lnTo>
                    <a:pt x="6342" y="3813"/>
                  </a:lnTo>
                  <a:lnTo>
                    <a:pt x="6295" y="3836"/>
                  </a:lnTo>
                  <a:lnTo>
                    <a:pt x="6242" y="3859"/>
                  </a:lnTo>
                  <a:lnTo>
                    <a:pt x="6183" y="3878"/>
                  </a:lnTo>
                  <a:lnTo>
                    <a:pt x="6120" y="3896"/>
                  </a:lnTo>
                  <a:lnTo>
                    <a:pt x="6052" y="3910"/>
                  </a:lnTo>
                  <a:lnTo>
                    <a:pt x="5979" y="3923"/>
                  </a:lnTo>
                  <a:lnTo>
                    <a:pt x="5904" y="3932"/>
                  </a:lnTo>
                  <a:lnTo>
                    <a:pt x="5825" y="3939"/>
                  </a:lnTo>
                  <a:lnTo>
                    <a:pt x="5744" y="3943"/>
                  </a:lnTo>
                  <a:lnTo>
                    <a:pt x="5661" y="3944"/>
                  </a:lnTo>
                  <a:lnTo>
                    <a:pt x="5576" y="3943"/>
                  </a:lnTo>
                  <a:lnTo>
                    <a:pt x="5489" y="3938"/>
                  </a:lnTo>
                  <a:lnTo>
                    <a:pt x="5403" y="3931"/>
                  </a:lnTo>
                  <a:lnTo>
                    <a:pt x="5316" y="3920"/>
                  </a:lnTo>
                  <a:lnTo>
                    <a:pt x="5229" y="3907"/>
                  </a:lnTo>
                  <a:lnTo>
                    <a:pt x="5143" y="3891"/>
                  </a:lnTo>
                  <a:lnTo>
                    <a:pt x="5058" y="3870"/>
                  </a:lnTo>
                  <a:lnTo>
                    <a:pt x="4975" y="3847"/>
                  </a:lnTo>
                  <a:lnTo>
                    <a:pt x="4894" y="3821"/>
                  </a:lnTo>
                  <a:lnTo>
                    <a:pt x="4816" y="3790"/>
                  </a:lnTo>
                  <a:lnTo>
                    <a:pt x="4741" y="3757"/>
                  </a:lnTo>
                  <a:lnTo>
                    <a:pt x="4669" y="3720"/>
                  </a:lnTo>
                  <a:lnTo>
                    <a:pt x="4601" y="3679"/>
                  </a:lnTo>
                  <a:lnTo>
                    <a:pt x="4539" y="3635"/>
                  </a:lnTo>
                  <a:lnTo>
                    <a:pt x="4480" y="3587"/>
                  </a:lnTo>
                  <a:lnTo>
                    <a:pt x="4428" y="3535"/>
                  </a:lnTo>
                  <a:lnTo>
                    <a:pt x="4381" y="3479"/>
                  </a:lnTo>
                  <a:lnTo>
                    <a:pt x="4341" y="3419"/>
                  </a:lnTo>
                  <a:lnTo>
                    <a:pt x="4307" y="3356"/>
                  </a:lnTo>
                  <a:lnTo>
                    <a:pt x="4281" y="3289"/>
                  </a:lnTo>
                  <a:lnTo>
                    <a:pt x="4263" y="3217"/>
                  </a:lnTo>
                  <a:lnTo>
                    <a:pt x="4252" y="3141"/>
                  </a:lnTo>
                  <a:lnTo>
                    <a:pt x="4251" y="3061"/>
                  </a:lnTo>
                  <a:lnTo>
                    <a:pt x="4249" y="3017"/>
                  </a:lnTo>
                  <a:lnTo>
                    <a:pt x="4244" y="2974"/>
                  </a:lnTo>
                  <a:lnTo>
                    <a:pt x="4236" y="2931"/>
                  </a:lnTo>
                  <a:lnTo>
                    <a:pt x="4223" y="2888"/>
                  </a:lnTo>
                  <a:lnTo>
                    <a:pt x="4207" y="2847"/>
                  </a:lnTo>
                  <a:lnTo>
                    <a:pt x="4188" y="2806"/>
                  </a:lnTo>
                  <a:lnTo>
                    <a:pt x="4165" y="2766"/>
                  </a:lnTo>
                  <a:lnTo>
                    <a:pt x="4140" y="2727"/>
                  </a:lnTo>
                  <a:lnTo>
                    <a:pt x="4113" y="2689"/>
                  </a:lnTo>
                  <a:lnTo>
                    <a:pt x="4083" y="2652"/>
                  </a:lnTo>
                  <a:lnTo>
                    <a:pt x="4051" y="2616"/>
                  </a:lnTo>
                  <a:lnTo>
                    <a:pt x="4017" y="2582"/>
                  </a:lnTo>
                  <a:lnTo>
                    <a:pt x="3982" y="2549"/>
                  </a:lnTo>
                  <a:lnTo>
                    <a:pt x="3945" y="2517"/>
                  </a:lnTo>
                  <a:lnTo>
                    <a:pt x="3906" y="2486"/>
                  </a:lnTo>
                  <a:lnTo>
                    <a:pt x="3867" y="2457"/>
                  </a:lnTo>
                  <a:lnTo>
                    <a:pt x="3827" y="2429"/>
                  </a:lnTo>
                  <a:lnTo>
                    <a:pt x="3786" y="2403"/>
                  </a:lnTo>
                  <a:lnTo>
                    <a:pt x="3745" y="2379"/>
                  </a:lnTo>
                  <a:lnTo>
                    <a:pt x="3704" y="2355"/>
                  </a:lnTo>
                  <a:lnTo>
                    <a:pt x="3663" y="2335"/>
                  </a:lnTo>
                  <a:lnTo>
                    <a:pt x="3622" y="2315"/>
                  </a:lnTo>
                  <a:lnTo>
                    <a:pt x="3581" y="2299"/>
                  </a:lnTo>
                  <a:lnTo>
                    <a:pt x="3541" y="2284"/>
                  </a:lnTo>
                  <a:lnTo>
                    <a:pt x="3502" y="2270"/>
                  </a:lnTo>
                  <a:lnTo>
                    <a:pt x="3465" y="2259"/>
                  </a:lnTo>
                  <a:lnTo>
                    <a:pt x="3428" y="2250"/>
                  </a:lnTo>
                  <a:lnTo>
                    <a:pt x="3393" y="2244"/>
                  </a:lnTo>
                  <a:lnTo>
                    <a:pt x="3360" y="2239"/>
                  </a:lnTo>
                  <a:lnTo>
                    <a:pt x="3328" y="2237"/>
                  </a:lnTo>
                  <a:lnTo>
                    <a:pt x="3300" y="2237"/>
                  </a:lnTo>
                  <a:lnTo>
                    <a:pt x="3273" y="2240"/>
                  </a:lnTo>
                  <a:lnTo>
                    <a:pt x="3258" y="2248"/>
                  </a:lnTo>
                  <a:lnTo>
                    <a:pt x="3241" y="2259"/>
                  </a:lnTo>
                  <a:lnTo>
                    <a:pt x="3224" y="2275"/>
                  </a:lnTo>
                  <a:lnTo>
                    <a:pt x="3205" y="2294"/>
                  </a:lnTo>
                  <a:lnTo>
                    <a:pt x="3186" y="2316"/>
                  </a:lnTo>
                  <a:lnTo>
                    <a:pt x="3165" y="2341"/>
                  </a:lnTo>
                  <a:lnTo>
                    <a:pt x="3144" y="2369"/>
                  </a:lnTo>
                  <a:lnTo>
                    <a:pt x="3122" y="2400"/>
                  </a:lnTo>
                  <a:lnTo>
                    <a:pt x="3076" y="2466"/>
                  </a:lnTo>
                  <a:lnTo>
                    <a:pt x="3028" y="2539"/>
                  </a:lnTo>
                  <a:lnTo>
                    <a:pt x="2979" y="2616"/>
                  </a:lnTo>
                  <a:lnTo>
                    <a:pt x="2929" y="2694"/>
                  </a:lnTo>
                  <a:lnTo>
                    <a:pt x="2879" y="2772"/>
                  </a:lnTo>
                  <a:lnTo>
                    <a:pt x="2830" y="2847"/>
                  </a:lnTo>
                  <a:lnTo>
                    <a:pt x="2805" y="2882"/>
                  </a:lnTo>
                  <a:lnTo>
                    <a:pt x="2781" y="2916"/>
                  </a:lnTo>
                  <a:lnTo>
                    <a:pt x="2758" y="2949"/>
                  </a:lnTo>
                  <a:lnTo>
                    <a:pt x="2734" y="2979"/>
                  </a:lnTo>
                  <a:lnTo>
                    <a:pt x="2711" y="3007"/>
                  </a:lnTo>
                  <a:lnTo>
                    <a:pt x="2690" y="3031"/>
                  </a:lnTo>
                  <a:lnTo>
                    <a:pt x="2668" y="3053"/>
                  </a:lnTo>
                  <a:lnTo>
                    <a:pt x="2649" y="3071"/>
                  </a:lnTo>
                  <a:lnTo>
                    <a:pt x="2629" y="3086"/>
                  </a:lnTo>
                  <a:lnTo>
                    <a:pt x="2611" y="3097"/>
                  </a:lnTo>
                  <a:lnTo>
                    <a:pt x="2593" y="3104"/>
                  </a:lnTo>
                  <a:lnTo>
                    <a:pt x="2577" y="3106"/>
                  </a:lnTo>
                  <a:lnTo>
                    <a:pt x="2562" y="3103"/>
                  </a:lnTo>
                  <a:lnTo>
                    <a:pt x="2546" y="3096"/>
                  </a:lnTo>
                  <a:lnTo>
                    <a:pt x="2531" y="3083"/>
                  </a:lnTo>
                  <a:lnTo>
                    <a:pt x="2514" y="3066"/>
                  </a:lnTo>
                  <a:lnTo>
                    <a:pt x="2498" y="3045"/>
                  </a:lnTo>
                  <a:lnTo>
                    <a:pt x="2481" y="3020"/>
                  </a:lnTo>
                  <a:lnTo>
                    <a:pt x="2464" y="2991"/>
                  </a:lnTo>
                  <a:lnTo>
                    <a:pt x="2447" y="2959"/>
                  </a:lnTo>
                  <a:lnTo>
                    <a:pt x="2429" y="2925"/>
                  </a:lnTo>
                  <a:lnTo>
                    <a:pt x="2411" y="2888"/>
                  </a:lnTo>
                  <a:lnTo>
                    <a:pt x="2393" y="2849"/>
                  </a:lnTo>
                  <a:lnTo>
                    <a:pt x="2375" y="2808"/>
                  </a:lnTo>
                  <a:lnTo>
                    <a:pt x="2338" y="2723"/>
                  </a:lnTo>
                  <a:lnTo>
                    <a:pt x="2302" y="2634"/>
                  </a:lnTo>
                  <a:lnTo>
                    <a:pt x="2265" y="2544"/>
                  </a:lnTo>
                  <a:lnTo>
                    <a:pt x="2228" y="2457"/>
                  </a:lnTo>
                  <a:lnTo>
                    <a:pt x="2210" y="2415"/>
                  </a:lnTo>
                  <a:lnTo>
                    <a:pt x="2192" y="2375"/>
                  </a:lnTo>
                  <a:lnTo>
                    <a:pt x="2174" y="2336"/>
                  </a:lnTo>
                  <a:lnTo>
                    <a:pt x="2156" y="2300"/>
                  </a:lnTo>
                  <a:lnTo>
                    <a:pt x="2139" y="2266"/>
                  </a:lnTo>
                  <a:lnTo>
                    <a:pt x="2122" y="2235"/>
                  </a:lnTo>
                  <a:lnTo>
                    <a:pt x="2105" y="2208"/>
                  </a:lnTo>
                  <a:lnTo>
                    <a:pt x="2088" y="2183"/>
                  </a:lnTo>
                  <a:lnTo>
                    <a:pt x="2072" y="2162"/>
                  </a:lnTo>
                  <a:lnTo>
                    <a:pt x="2057" y="2146"/>
                  </a:lnTo>
                  <a:lnTo>
                    <a:pt x="2041" y="2135"/>
                  </a:lnTo>
                  <a:lnTo>
                    <a:pt x="2026" y="2129"/>
                  </a:lnTo>
                  <a:lnTo>
                    <a:pt x="1951" y="2094"/>
                  </a:lnTo>
                  <a:lnTo>
                    <a:pt x="1878" y="2063"/>
                  </a:lnTo>
                  <a:lnTo>
                    <a:pt x="1807" y="2037"/>
                  </a:lnTo>
                  <a:lnTo>
                    <a:pt x="1738" y="2016"/>
                  </a:lnTo>
                  <a:lnTo>
                    <a:pt x="1671" y="1997"/>
                  </a:lnTo>
                  <a:lnTo>
                    <a:pt x="1605" y="1984"/>
                  </a:lnTo>
                  <a:lnTo>
                    <a:pt x="1541" y="1974"/>
                  </a:lnTo>
                  <a:lnTo>
                    <a:pt x="1480" y="1968"/>
                  </a:lnTo>
                  <a:lnTo>
                    <a:pt x="1418" y="1966"/>
                  </a:lnTo>
                  <a:lnTo>
                    <a:pt x="1360" y="1968"/>
                  </a:lnTo>
                  <a:lnTo>
                    <a:pt x="1302" y="1973"/>
                  </a:lnTo>
                  <a:lnTo>
                    <a:pt x="1247" y="1983"/>
                  </a:lnTo>
                  <a:lnTo>
                    <a:pt x="1192" y="1996"/>
                  </a:lnTo>
                  <a:lnTo>
                    <a:pt x="1139" y="2012"/>
                  </a:lnTo>
                  <a:lnTo>
                    <a:pt x="1087" y="2032"/>
                  </a:lnTo>
                  <a:lnTo>
                    <a:pt x="1037" y="2055"/>
                  </a:lnTo>
                  <a:lnTo>
                    <a:pt x="989" y="2081"/>
                  </a:lnTo>
                  <a:lnTo>
                    <a:pt x="941" y="2111"/>
                  </a:lnTo>
                  <a:lnTo>
                    <a:pt x="894" y="2144"/>
                  </a:lnTo>
                  <a:lnTo>
                    <a:pt x="849" y="2180"/>
                  </a:lnTo>
                  <a:lnTo>
                    <a:pt x="805" y="2219"/>
                  </a:lnTo>
                  <a:lnTo>
                    <a:pt x="762" y="2260"/>
                  </a:lnTo>
                  <a:lnTo>
                    <a:pt x="721" y="2305"/>
                  </a:lnTo>
                  <a:lnTo>
                    <a:pt x="680" y="2352"/>
                  </a:lnTo>
                  <a:lnTo>
                    <a:pt x="640" y="2403"/>
                  </a:lnTo>
                  <a:lnTo>
                    <a:pt x="601" y="2456"/>
                  </a:lnTo>
                  <a:lnTo>
                    <a:pt x="563" y="2512"/>
                  </a:lnTo>
                  <a:lnTo>
                    <a:pt x="526" y="2569"/>
                  </a:lnTo>
                  <a:lnTo>
                    <a:pt x="490" y="2630"/>
                  </a:lnTo>
                  <a:lnTo>
                    <a:pt x="454" y="2692"/>
                  </a:lnTo>
                  <a:lnTo>
                    <a:pt x="420" y="2758"/>
                  </a:lnTo>
                  <a:lnTo>
                    <a:pt x="385" y="2825"/>
                  </a:lnTo>
                  <a:lnTo>
                    <a:pt x="387" y="2823"/>
                  </a:lnTo>
                  <a:lnTo>
                    <a:pt x="386" y="2820"/>
                  </a:lnTo>
                  <a:lnTo>
                    <a:pt x="384" y="2816"/>
                  </a:lnTo>
                  <a:lnTo>
                    <a:pt x="380" y="2810"/>
                  </a:lnTo>
                  <a:lnTo>
                    <a:pt x="369" y="2798"/>
                  </a:lnTo>
                  <a:lnTo>
                    <a:pt x="351" y="2781"/>
                  </a:lnTo>
                  <a:lnTo>
                    <a:pt x="330" y="2759"/>
                  </a:lnTo>
                  <a:lnTo>
                    <a:pt x="305" y="2732"/>
                  </a:lnTo>
                  <a:lnTo>
                    <a:pt x="291" y="2716"/>
                  </a:lnTo>
                  <a:lnTo>
                    <a:pt x="276" y="2698"/>
                  </a:lnTo>
                  <a:lnTo>
                    <a:pt x="262" y="2680"/>
                  </a:lnTo>
                  <a:lnTo>
                    <a:pt x="247" y="2659"/>
                  </a:lnTo>
                  <a:lnTo>
                    <a:pt x="231" y="2637"/>
                  </a:lnTo>
                  <a:lnTo>
                    <a:pt x="215" y="2612"/>
                  </a:lnTo>
                  <a:lnTo>
                    <a:pt x="198" y="2587"/>
                  </a:lnTo>
                  <a:lnTo>
                    <a:pt x="183" y="2558"/>
                  </a:lnTo>
                  <a:lnTo>
                    <a:pt x="167" y="2527"/>
                  </a:lnTo>
                  <a:lnTo>
                    <a:pt x="150" y="2495"/>
                  </a:lnTo>
                  <a:lnTo>
                    <a:pt x="134" y="2460"/>
                  </a:lnTo>
                  <a:lnTo>
                    <a:pt x="118" y="2423"/>
                  </a:lnTo>
                  <a:lnTo>
                    <a:pt x="103" y="2384"/>
                  </a:lnTo>
                  <a:lnTo>
                    <a:pt x="89" y="2342"/>
                  </a:lnTo>
                  <a:lnTo>
                    <a:pt x="74" y="2298"/>
                  </a:lnTo>
                  <a:lnTo>
                    <a:pt x="61" y="2252"/>
                  </a:lnTo>
                  <a:lnTo>
                    <a:pt x="48" y="2202"/>
                  </a:lnTo>
                  <a:lnTo>
                    <a:pt x="36" y="2150"/>
                  </a:lnTo>
                  <a:lnTo>
                    <a:pt x="25" y="2096"/>
                  </a:lnTo>
                  <a:lnTo>
                    <a:pt x="15" y="2038"/>
                  </a:lnTo>
                  <a:lnTo>
                    <a:pt x="11" y="1987"/>
                  </a:lnTo>
                  <a:lnTo>
                    <a:pt x="8" y="1932"/>
                  </a:lnTo>
                  <a:lnTo>
                    <a:pt x="4" y="1877"/>
                  </a:lnTo>
                  <a:lnTo>
                    <a:pt x="2" y="1819"/>
                  </a:lnTo>
                  <a:lnTo>
                    <a:pt x="0" y="1761"/>
                  </a:lnTo>
                  <a:lnTo>
                    <a:pt x="0" y="1701"/>
                  </a:lnTo>
                  <a:lnTo>
                    <a:pt x="0" y="1640"/>
                  </a:lnTo>
                  <a:lnTo>
                    <a:pt x="2" y="1577"/>
                  </a:lnTo>
                  <a:lnTo>
                    <a:pt x="5" y="1514"/>
                  </a:lnTo>
                  <a:lnTo>
                    <a:pt x="9" y="1451"/>
                  </a:lnTo>
                  <a:lnTo>
                    <a:pt x="15" y="1387"/>
                  </a:lnTo>
                  <a:lnTo>
                    <a:pt x="21" y="1322"/>
                  </a:lnTo>
                  <a:lnTo>
                    <a:pt x="30" y="1259"/>
                  </a:lnTo>
                  <a:lnTo>
                    <a:pt x="39" y="1194"/>
                  </a:lnTo>
                  <a:lnTo>
                    <a:pt x="52" y="1130"/>
                  </a:lnTo>
                  <a:lnTo>
                    <a:pt x="66" y="1068"/>
                  </a:lnTo>
                  <a:lnTo>
                    <a:pt x="81" y="1005"/>
                  </a:lnTo>
                  <a:lnTo>
                    <a:pt x="99" y="943"/>
                  </a:lnTo>
                  <a:lnTo>
                    <a:pt x="119" y="883"/>
                  </a:lnTo>
                  <a:lnTo>
                    <a:pt x="141" y="823"/>
                  </a:lnTo>
                  <a:lnTo>
                    <a:pt x="166" y="765"/>
                  </a:lnTo>
                  <a:lnTo>
                    <a:pt x="193" y="708"/>
                  </a:lnTo>
                  <a:lnTo>
                    <a:pt x="223" y="654"/>
                  </a:lnTo>
                  <a:lnTo>
                    <a:pt x="255" y="602"/>
                  </a:lnTo>
                  <a:lnTo>
                    <a:pt x="290" y="551"/>
                  </a:lnTo>
                  <a:lnTo>
                    <a:pt x="328" y="503"/>
                  </a:lnTo>
                  <a:lnTo>
                    <a:pt x="369" y="458"/>
                  </a:lnTo>
                  <a:lnTo>
                    <a:pt x="413" y="415"/>
                  </a:lnTo>
                  <a:lnTo>
                    <a:pt x="460" y="375"/>
                  </a:lnTo>
                  <a:lnTo>
                    <a:pt x="511" y="338"/>
                  </a:lnTo>
                  <a:lnTo>
                    <a:pt x="564" y="304"/>
                  </a:lnTo>
                  <a:lnTo>
                    <a:pt x="621" y="274"/>
                  </a:lnTo>
                  <a:lnTo>
                    <a:pt x="673" y="251"/>
                  </a:lnTo>
                  <a:lnTo>
                    <a:pt x="723" y="231"/>
                  </a:lnTo>
                  <a:lnTo>
                    <a:pt x="774" y="209"/>
                  </a:lnTo>
                  <a:lnTo>
                    <a:pt x="826" y="190"/>
                  </a:lnTo>
                  <a:lnTo>
                    <a:pt x="877" y="170"/>
                  </a:lnTo>
                  <a:lnTo>
                    <a:pt x="928" y="151"/>
                  </a:lnTo>
                  <a:lnTo>
                    <a:pt x="980" y="133"/>
                  </a:lnTo>
                  <a:lnTo>
                    <a:pt x="1031" y="116"/>
                  </a:lnTo>
                  <a:lnTo>
                    <a:pt x="1083" y="100"/>
                  </a:lnTo>
                  <a:lnTo>
                    <a:pt x="1135" y="85"/>
                  </a:lnTo>
                  <a:lnTo>
                    <a:pt x="1187" y="71"/>
                  </a:lnTo>
                  <a:lnTo>
                    <a:pt x="1239" y="58"/>
                  </a:lnTo>
                  <a:lnTo>
                    <a:pt x="1291" y="46"/>
                  </a:lnTo>
                  <a:lnTo>
                    <a:pt x="1343" y="36"/>
                  </a:lnTo>
                  <a:lnTo>
                    <a:pt x="1395" y="25"/>
                  </a:lnTo>
                  <a:lnTo>
                    <a:pt x="1448" y="18"/>
                  </a:lnTo>
                  <a:lnTo>
                    <a:pt x="1499" y="11"/>
                  </a:lnTo>
                  <a:lnTo>
                    <a:pt x="1551" y="6"/>
                  </a:lnTo>
                  <a:lnTo>
                    <a:pt x="1604" y="2"/>
                  </a:lnTo>
                  <a:lnTo>
                    <a:pt x="1656" y="0"/>
                  </a:lnTo>
                  <a:lnTo>
                    <a:pt x="1708" y="0"/>
                  </a:lnTo>
                  <a:lnTo>
                    <a:pt x="1760" y="1"/>
                  </a:lnTo>
                  <a:lnTo>
                    <a:pt x="1812" y="4"/>
                  </a:lnTo>
                  <a:lnTo>
                    <a:pt x="1864" y="8"/>
                  </a:lnTo>
                  <a:lnTo>
                    <a:pt x="1915" y="14"/>
                  </a:lnTo>
                  <a:lnTo>
                    <a:pt x="1967" y="22"/>
                  </a:lnTo>
                  <a:lnTo>
                    <a:pt x="2019" y="34"/>
                  </a:lnTo>
                  <a:lnTo>
                    <a:pt x="2070" y="46"/>
                  </a:lnTo>
                  <a:lnTo>
                    <a:pt x="2121" y="60"/>
                  </a:lnTo>
                  <a:lnTo>
                    <a:pt x="2172" y="77"/>
                  </a:lnTo>
                  <a:lnTo>
                    <a:pt x="2223" y="95"/>
                  </a:lnTo>
                  <a:lnTo>
                    <a:pt x="2273" y="116"/>
                  </a:lnTo>
                  <a:lnTo>
                    <a:pt x="2362" y="168"/>
                  </a:lnTo>
                  <a:lnTo>
                    <a:pt x="2467" y="232"/>
                  </a:lnTo>
                  <a:lnTo>
                    <a:pt x="2523" y="267"/>
                  </a:lnTo>
                  <a:lnTo>
                    <a:pt x="2579" y="305"/>
                  </a:lnTo>
                  <a:lnTo>
                    <a:pt x="2637" y="344"/>
                  </a:lnTo>
                  <a:lnTo>
                    <a:pt x="2693" y="385"/>
                  </a:lnTo>
                  <a:lnTo>
                    <a:pt x="2721" y="405"/>
                  </a:lnTo>
                  <a:lnTo>
                    <a:pt x="2748" y="427"/>
                  </a:lnTo>
                  <a:lnTo>
                    <a:pt x="2776" y="449"/>
                  </a:lnTo>
                  <a:lnTo>
                    <a:pt x="2803" y="470"/>
                  </a:lnTo>
                  <a:lnTo>
                    <a:pt x="2829" y="493"/>
                  </a:lnTo>
                  <a:lnTo>
                    <a:pt x="2853" y="515"/>
                  </a:lnTo>
                  <a:lnTo>
                    <a:pt x="2878" y="538"/>
                  </a:lnTo>
                  <a:lnTo>
                    <a:pt x="2900" y="560"/>
                  </a:lnTo>
                  <a:lnTo>
                    <a:pt x="2923" y="583"/>
                  </a:lnTo>
                  <a:lnTo>
                    <a:pt x="2943" y="607"/>
                  </a:lnTo>
                  <a:lnTo>
                    <a:pt x="2963" y="629"/>
                  </a:lnTo>
                  <a:lnTo>
                    <a:pt x="2981" y="653"/>
                  </a:lnTo>
                  <a:lnTo>
                    <a:pt x="2998" y="675"/>
                  </a:lnTo>
                  <a:lnTo>
                    <a:pt x="3012" y="699"/>
                  </a:lnTo>
                  <a:lnTo>
                    <a:pt x="3026" y="723"/>
                  </a:lnTo>
                  <a:lnTo>
                    <a:pt x="3037" y="745"/>
                  </a:lnTo>
                  <a:lnTo>
                    <a:pt x="3068" y="724"/>
                  </a:lnTo>
                  <a:lnTo>
                    <a:pt x="3100" y="703"/>
                  </a:lnTo>
                  <a:lnTo>
                    <a:pt x="3131" y="683"/>
                  </a:lnTo>
                  <a:lnTo>
                    <a:pt x="3164" y="663"/>
                  </a:lnTo>
                  <a:lnTo>
                    <a:pt x="3196" y="645"/>
                  </a:lnTo>
                  <a:lnTo>
                    <a:pt x="3230" y="628"/>
                  </a:lnTo>
                  <a:lnTo>
                    <a:pt x="3263" y="612"/>
                  </a:lnTo>
                  <a:lnTo>
                    <a:pt x="3297" y="596"/>
                  </a:lnTo>
                  <a:lnTo>
                    <a:pt x="3331" y="582"/>
                  </a:lnTo>
                  <a:lnTo>
                    <a:pt x="3364" y="569"/>
                  </a:lnTo>
                  <a:lnTo>
                    <a:pt x="3398" y="557"/>
                  </a:lnTo>
                  <a:lnTo>
                    <a:pt x="3433" y="547"/>
                  </a:lnTo>
                  <a:lnTo>
                    <a:pt x="3467" y="538"/>
                  </a:lnTo>
                  <a:lnTo>
                    <a:pt x="3501" y="531"/>
                  </a:lnTo>
                  <a:lnTo>
                    <a:pt x="3536" y="525"/>
                  </a:lnTo>
                  <a:lnTo>
                    <a:pt x="3570" y="519"/>
                  </a:lnTo>
                  <a:lnTo>
                    <a:pt x="3604" y="516"/>
                  </a:lnTo>
                  <a:lnTo>
                    <a:pt x="3637" y="514"/>
                  </a:lnTo>
                  <a:lnTo>
                    <a:pt x="3670" y="515"/>
                  </a:lnTo>
                  <a:lnTo>
                    <a:pt x="3704" y="516"/>
                  </a:lnTo>
                  <a:lnTo>
                    <a:pt x="3736" y="520"/>
                  </a:lnTo>
                  <a:lnTo>
                    <a:pt x="3769" y="526"/>
                  </a:lnTo>
                  <a:lnTo>
                    <a:pt x="3801" y="533"/>
                  </a:lnTo>
                  <a:lnTo>
                    <a:pt x="3833" y="542"/>
                  </a:lnTo>
                  <a:lnTo>
                    <a:pt x="3863" y="553"/>
                  </a:lnTo>
                  <a:lnTo>
                    <a:pt x="3893" y="566"/>
                  </a:lnTo>
                  <a:lnTo>
                    <a:pt x="3923" y="581"/>
                  </a:lnTo>
                  <a:lnTo>
                    <a:pt x="3952" y="598"/>
                  </a:lnTo>
                  <a:lnTo>
                    <a:pt x="3980" y="618"/>
                  </a:lnTo>
                  <a:lnTo>
                    <a:pt x="4007" y="640"/>
                  </a:lnTo>
                  <a:lnTo>
                    <a:pt x="4034" y="663"/>
                  </a:lnTo>
                  <a:lnTo>
                    <a:pt x="4059" y="690"/>
                  </a:lnTo>
                  <a:lnTo>
                    <a:pt x="4074" y="716"/>
                  </a:lnTo>
                  <a:lnTo>
                    <a:pt x="4090" y="740"/>
                  </a:lnTo>
                  <a:lnTo>
                    <a:pt x="4109" y="764"/>
                  </a:lnTo>
                  <a:lnTo>
                    <a:pt x="4130" y="786"/>
                  </a:lnTo>
                  <a:lnTo>
                    <a:pt x="4153" y="809"/>
                  </a:lnTo>
                  <a:lnTo>
                    <a:pt x="4177" y="830"/>
                  </a:lnTo>
                  <a:lnTo>
                    <a:pt x="4205" y="849"/>
                  </a:lnTo>
                  <a:lnTo>
                    <a:pt x="4234" y="868"/>
                  </a:lnTo>
                  <a:lnTo>
                    <a:pt x="4265" y="886"/>
                  </a:lnTo>
                  <a:lnTo>
                    <a:pt x="4297" y="902"/>
                  </a:lnTo>
                  <a:lnTo>
                    <a:pt x="4330" y="918"/>
                  </a:lnTo>
                  <a:lnTo>
                    <a:pt x="4365" y="932"/>
                  </a:lnTo>
                  <a:lnTo>
                    <a:pt x="4401" y="946"/>
                  </a:lnTo>
                  <a:lnTo>
                    <a:pt x="4438" y="958"/>
                  </a:lnTo>
                  <a:lnTo>
                    <a:pt x="4477" y="969"/>
                  </a:lnTo>
                  <a:lnTo>
                    <a:pt x="4516" y="978"/>
                  </a:lnTo>
                  <a:lnTo>
                    <a:pt x="4556" y="988"/>
                  </a:lnTo>
                  <a:lnTo>
                    <a:pt x="4597" y="996"/>
                  </a:lnTo>
                  <a:lnTo>
                    <a:pt x="4638" y="1002"/>
                  </a:lnTo>
                  <a:lnTo>
                    <a:pt x="4680" y="1008"/>
                  </a:lnTo>
                  <a:lnTo>
                    <a:pt x="4723" y="1012"/>
                  </a:lnTo>
                  <a:lnTo>
                    <a:pt x="4766" y="1015"/>
                  </a:lnTo>
                  <a:lnTo>
                    <a:pt x="4809" y="1017"/>
                  </a:lnTo>
                  <a:lnTo>
                    <a:pt x="4852" y="1018"/>
                  </a:lnTo>
                  <a:lnTo>
                    <a:pt x="4894" y="1017"/>
                  </a:lnTo>
                  <a:lnTo>
                    <a:pt x="4937" y="1016"/>
                  </a:lnTo>
                  <a:lnTo>
                    <a:pt x="4979" y="1013"/>
                  </a:lnTo>
                  <a:lnTo>
                    <a:pt x="5021" y="1009"/>
                  </a:lnTo>
                  <a:lnTo>
                    <a:pt x="5062" y="1004"/>
                  </a:lnTo>
                  <a:lnTo>
                    <a:pt x="5103" y="998"/>
                  </a:lnTo>
                  <a:lnTo>
                    <a:pt x="5143" y="991"/>
                  </a:lnTo>
                  <a:lnTo>
                    <a:pt x="5183" y="981"/>
                  </a:lnTo>
                  <a:lnTo>
                    <a:pt x="5219" y="1021"/>
                  </a:lnTo>
                  <a:lnTo>
                    <a:pt x="5252" y="1059"/>
                  </a:lnTo>
                  <a:lnTo>
                    <a:pt x="5284" y="1094"/>
                  </a:lnTo>
                  <a:lnTo>
                    <a:pt x="5313" y="1129"/>
                  </a:lnTo>
                  <a:lnTo>
                    <a:pt x="5341" y="1163"/>
                  </a:lnTo>
                  <a:lnTo>
                    <a:pt x="5365" y="1196"/>
                  </a:lnTo>
                  <a:lnTo>
                    <a:pt x="5389" y="1228"/>
                  </a:lnTo>
                  <a:lnTo>
                    <a:pt x="5411" y="1258"/>
                  </a:lnTo>
                  <a:lnTo>
                    <a:pt x="5432" y="1288"/>
                  </a:lnTo>
                  <a:lnTo>
                    <a:pt x="5450" y="1317"/>
                  </a:lnTo>
                  <a:lnTo>
                    <a:pt x="5468" y="1345"/>
                  </a:lnTo>
                  <a:lnTo>
                    <a:pt x="5484" y="1374"/>
                  </a:lnTo>
                  <a:lnTo>
                    <a:pt x="5500" y="1400"/>
                  </a:lnTo>
                  <a:lnTo>
                    <a:pt x="5513" y="1428"/>
                  </a:lnTo>
                  <a:lnTo>
                    <a:pt x="5526" y="1455"/>
                  </a:lnTo>
                  <a:lnTo>
                    <a:pt x="5539" y="1482"/>
                  </a:lnTo>
                  <a:lnTo>
                    <a:pt x="5550" y="1508"/>
                  </a:lnTo>
                  <a:lnTo>
                    <a:pt x="5561" y="1536"/>
                  </a:lnTo>
                  <a:lnTo>
                    <a:pt x="5571" y="1563"/>
                  </a:lnTo>
                  <a:lnTo>
                    <a:pt x="5581" y="1590"/>
                  </a:lnTo>
                  <a:lnTo>
                    <a:pt x="5600" y="1647"/>
                  </a:lnTo>
                  <a:lnTo>
                    <a:pt x="5618" y="1705"/>
                  </a:lnTo>
                  <a:lnTo>
                    <a:pt x="5656" y="1834"/>
                  </a:lnTo>
                  <a:lnTo>
                    <a:pt x="5700" y="1982"/>
                  </a:lnTo>
                  <a:lnTo>
                    <a:pt x="5706" y="1933"/>
                  </a:lnTo>
                  <a:lnTo>
                    <a:pt x="5713" y="1887"/>
                  </a:lnTo>
                  <a:lnTo>
                    <a:pt x="5720" y="1842"/>
                  </a:lnTo>
                  <a:lnTo>
                    <a:pt x="5730" y="1800"/>
                  </a:lnTo>
                  <a:lnTo>
                    <a:pt x="5740" y="1760"/>
                  </a:lnTo>
                  <a:lnTo>
                    <a:pt x="5751" y="1721"/>
                  </a:lnTo>
                  <a:lnTo>
                    <a:pt x="5762" y="1684"/>
                  </a:lnTo>
                  <a:lnTo>
                    <a:pt x="5776" y="1650"/>
                  </a:lnTo>
                  <a:lnTo>
                    <a:pt x="5790" y="1617"/>
                  </a:lnTo>
                  <a:lnTo>
                    <a:pt x="5806" y="1585"/>
                  </a:lnTo>
                  <a:lnTo>
                    <a:pt x="5822" y="1557"/>
                  </a:lnTo>
                  <a:lnTo>
                    <a:pt x="5839" y="1529"/>
                  </a:lnTo>
                  <a:lnTo>
                    <a:pt x="5858" y="1504"/>
                  </a:lnTo>
                  <a:lnTo>
                    <a:pt x="5877" y="1481"/>
                  </a:lnTo>
                  <a:lnTo>
                    <a:pt x="5898" y="1458"/>
                  </a:lnTo>
                  <a:lnTo>
                    <a:pt x="5920" y="1438"/>
                  </a:lnTo>
                  <a:lnTo>
                    <a:pt x="5942" y="1420"/>
                  </a:lnTo>
                  <a:lnTo>
                    <a:pt x="5966" y="1404"/>
                  </a:lnTo>
                  <a:lnTo>
                    <a:pt x="5990" y="1388"/>
                  </a:lnTo>
                  <a:lnTo>
                    <a:pt x="6016" y="1375"/>
                  </a:lnTo>
                  <a:lnTo>
                    <a:pt x="6043" y="1363"/>
                  </a:lnTo>
                  <a:lnTo>
                    <a:pt x="6070" y="1353"/>
                  </a:lnTo>
                  <a:lnTo>
                    <a:pt x="6100" y="1345"/>
                  </a:lnTo>
                  <a:lnTo>
                    <a:pt x="6130" y="1339"/>
                  </a:lnTo>
                  <a:lnTo>
                    <a:pt x="6161" y="1334"/>
                  </a:lnTo>
                  <a:lnTo>
                    <a:pt x="6194" y="1331"/>
                  </a:lnTo>
                  <a:lnTo>
                    <a:pt x="6226" y="1329"/>
                  </a:lnTo>
                  <a:lnTo>
                    <a:pt x="6260" y="1328"/>
                  </a:lnTo>
                  <a:lnTo>
                    <a:pt x="6296" y="1329"/>
                  </a:lnTo>
                  <a:lnTo>
                    <a:pt x="6332" y="1332"/>
                  </a:lnTo>
                  <a:lnTo>
                    <a:pt x="6369" y="1336"/>
                  </a:lnTo>
                  <a:lnTo>
                    <a:pt x="6408" y="1341"/>
                  </a:lnTo>
                  <a:lnTo>
                    <a:pt x="6465" y="1343"/>
                  </a:lnTo>
                  <a:lnTo>
                    <a:pt x="6522" y="1344"/>
                  </a:lnTo>
                  <a:lnTo>
                    <a:pt x="6580" y="1345"/>
                  </a:lnTo>
                  <a:lnTo>
                    <a:pt x="6637" y="1345"/>
                  </a:lnTo>
                  <a:lnTo>
                    <a:pt x="6693" y="1345"/>
                  </a:lnTo>
                  <a:lnTo>
                    <a:pt x="6748" y="1344"/>
                  </a:lnTo>
                  <a:lnTo>
                    <a:pt x="6802" y="1343"/>
                  </a:lnTo>
                  <a:lnTo>
                    <a:pt x="6855" y="1341"/>
                  </a:lnTo>
                  <a:lnTo>
                    <a:pt x="6905" y="1339"/>
                  </a:lnTo>
                  <a:lnTo>
                    <a:pt x="6954" y="1336"/>
                  </a:lnTo>
                  <a:lnTo>
                    <a:pt x="6999" y="1333"/>
                  </a:lnTo>
                  <a:lnTo>
                    <a:pt x="7044" y="1329"/>
                  </a:lnTo>
                  <a:lnTo>
                    <a:pt x="7084" y="1324"/>
                  </a:lnTo>
                  <a:lnTo>
                    <a:pt x="7121" y="1319"/>
                  </a:lnTo>
                  <a:lnTo>
                    <a:pt x="7153" y="1313"/>
                  </a:lnTo>
                  <a:lnTo>
                    <a:pt x="7183" y="1308"/>
                  </a:lnTo>
                  <a:lnTo>
                    <a:pt x="7256" y="1345"/>
                  </a:lnTo>
                  <a:lnTo>
                    <a:pt x="7332" y="1380"/>
                  </a:lnTo>
                  <a:lnTo>
                    <a:pt x="7411" y="1413"/>
                  </a:lnTo>
                  <a:lnTo>
                    <a:pt x="7493" y="1445"/>
                  </a:lnTo>
                  <a:lnTo>
                    <a:pt x="7577" y="1475"/>
                  </a:lnTo>
                  <a:lnTo>
                    <a:pt x="7665" y="1504"/>
                  </a:lnTo>
                  <a:lnTo>
                    <a:pt x="7753" y="1531"/>
                  </a:lnTo>
                  <a:lnTo>
                    <a:pt x="7843" y="1558"/>
                  </a:lnTo>
                  <a:lnTo>
                    <a:pt x="7936" y="1582"/>
                  </a:lnTo>
                  <a:lnTo>
                    <a:pt x="8028" y="1606"/>
                  </a:lnTo>
                  <a:lnTo>
                    <a:pt x="8120" y="1628"/>
                  </a:lnTo>
                  <a:lnTo>
                    <a:pt x="8214" y="1650"/>
                  </a:lnTo>
                  <a:lnTo>
                    <a:pt x="8307" y="1672"/>
                  </a:lnTo>
                  <a:lnTo>
                    <a:pt x="8400" y="1691"/>
                  </a:lnTo>
                  <a:lnTo>
                    <a:pt x="8491" y="1711"/>
                  </a:lnTo>
                  <a:lnTo>
                    <a:pt x="8582" y="1729"/>
                  </a:lnTo>
                  <a:lnTo>
                    <a:pt x="8759" y="1765"/>
                  </a:lnTo>
                  <a:lnTo>
                    <a:pt x="8927" y="1800"/>
                  </a:lnTo>
                  <a:lnTo>
                    <a:pt x="9007" y="1816"/>
                  </a:lnTo>
                  <a:lnTo>
                    <a:pt x="9084" y="1834"/>
                  </a:lnTo>
                  <a:lnTo>
                    <a:pt x="9158" y="1850"/>
                  </a:lnTo>
                  <a:lnTo>
                    <a:pt x="9228" y="1867"/>
                  </a:lnTo>
                  <a:lnTo>
                    <a:pt x="9294" y="1884"/>
                  </a:lnTo>
                  <a:lnTo>
                    <a:pt x="9354" y="1902"/>
                  </a:lnTo>
                  <a:lnTo>
                    <a:pt x="9411" y="1919"/>
                  </a:lnTo>
                  <a:lnTo>
                    <a:pt x="9462" y="1938"/>
                  </a:lnTo>
                  <a:lnTo>
                    <a:pt x="9508" y="1956"/>
                  </a:lnTo>
                  <a:lnTo>
                    <a:pt x="9548" y="1976"/>
                  </a:lnTo>
                  <a:lnTo>
                    <a:pt x="9582" y="1995"/>
                  </a:lnTo>
                  <a:lnTo>
                    <a:pt x="9610" y="2016"/>
                  </a:lnTo>
                  <a:lnTo>
                    <a:pt x="9639" y="2048"/>
                  </a:lnTo>
                  <a:lnTo>
                    <a:pt x="9666" y="2082"/>
                  </a:lnTo>
                  <a:lnTo>
                    <a:pt x="9692" y="2116"/>
                  </a:lnTo>
                  <a:lnTo>
                    <a:pt x="9716" y="2151"/>
                  </a:lnTo>
                  <a:lnTo>
                    <a:pt x="9738" y="2187"/>
                  </a:lnTo>
                  <a:lnTo>
                    <a:pt x="9760" y="2223"/>
                  </a:lnTo>
                  <a:lnTo>
                    <a:pt x="9779" y="2260"/>
                  </a:lnTo>
                  <a:lnTo>
                    <a:pt x="9799" y="2298"/>
                  </a:lnTo>
                  <a:lnTo>
                    <a:pt x="9815" y="2336"/>
                  </a:lnTo>
                  <a:lnTo>
                    <a:pt x="9832" y="2374"/>
                  </a:lnTo>
                  <a:lnTo>
                    <a:pt x="9846" y="2413"/>
                  </a:lnTo>
                  <a:lnTo>
                    <a:pt x="9859" y="2453"/>
                  </a:lnTo>
                  <a:lnTo>
                    <a:pt x="9872" y="2494"/>
                  </a:lnTo>
                  <a:lnTo>
                    <a:pt x="9883" y="2535"/>
                  </a:lnTo>
                  <a:lnTo>
                    <a:pt x="9893" y="2576"/>
                  </a:lnTo>
                  <a:lnTo>
                    <a:pt x="9903" y="2618"/>
                  </a:lnTo>
                  <a:lnTo>
                    <a:pt x="9911" y="2661"/>
                  </a:lnTo>
                  <a:lnTo>
                    <a:pt x="9917" y="2705"/>
                  </a:lnTo>
                  <a:lnTo>
                    <a:pt x="9923" y="2748"/>
                  </a:lnTo>
                  <a:lnTo>
                    <a:pt x="9928" y="2793"/>
                  </a:lnTo>
                  <a:lnTo>
                    <a:pt x="9932" y="2837"/>
                  </a:lnTo>
                  <a:lnTo>
                    <a:pt x="9935" y="2882"/>
                  </a:lnTo>
                  <a:lnTo>
                    <a:pt x="9937" y="2928"/>
                  </a:lnTo>
                  <a:lnTo>
                    <a:pt x="9938" y="2975"/>
                  </a:lnTo>
                  <a:lnTo>
                    <a:pt x="9940" y="3022"/>
                  </a:lnTo>
                  <a:lnTo>
                    <a:pt x="9940" y="3069"/>
                  </a:lnTo>
                  <a:lnTo>
                    <a:pt x="9938" y="3117"/>
                  </a:lnTo>
                  <a:lnTo>
                    <a:pt x="9937" y="3166"/>
                  </a:lnTo>
                  <a:lnTo>
                    <a:pt x="9935" y="3215"/>
                  </a:lnTo>
                  <a:lnTo>
                    <a:pt x="9932" y="3264"/>
                  </a:lnTo>
                  <a:lnTo>
                    <a:pt x="9928" y="3314"/>
                  </a:lnTo>
                  <a:lnTo>
                    <a:pt x="9925" y="3364"/>
                  </a:lnTo>
                  <a:lnTo>
                    <a:pt x="9945" y="3360"/>
                  </a:lnTo>
                  <a:lnTo>
                    <a:pt x="9964" y="3358"/>
                  </a:lnTo>
                  <a:lnTo>
                    <a:pt x="9983" y="3357"/>
                  </a:lnTo>
                  <a:lnTo>
                    <a:pt x="10000" y="3358"/>
                  </a:lnTo>
                  <a:lnTo>
                    <a:pt x="10018" y="3360"/>
                  </a:lnTo>
                  <a:lnTo>
                    <a:pt x="10035" y="3364"/>
                  </a:lnTo>
                  <a:lnTo>
                    <a:pt x="10051" y="3369"/>
                  </a:lnTo>
                  <a:lnTo>
                    <a:pt x="10067" y="3376"/>
                  </a:lnTo>
                  <a:lnTo>
                    <a:pt x="10082" y="3384"/>
                  </a:lnTo>
                  <a:lnTo>
                    <a:pt x="10098" y="3394"/>
                  </a:lnTo>
                  <a:lnTo>
                    <a:pt x="10112" y="3404"/>
                  </a:lnTo>
                  <a:lnTo>
                    <a:pt x="10126" y="3416"/>
                  </a:lnTo>
                  <a:lnTo>
                    <a:pt x="10140" y="3430"/>
                  </a:lnTo>
                  <a:lnTo>
                    <a:pt x="10153" y="3443"/>
                  </a:lnTo>
                  <a:lnTo>
                    <a:pt x="10165" y="3458"/>
                  </a:lnTo>
                  <a:lnTo>
                    <a:pt x="10178" y="3474"/>
                  </a:lnTo>
                  <a:lnTo>
                    <a:pt x="10189" y="3491"/>
                  </a:lnTo>
                  <a:lnTo>
                    <a:pt x="10201" y="3509"/>
                  </a:lnTo>
                  <a:lnTo>
                    <a:pt x="10213" y="3526"/>
                  </a:lnTo>
                  <a:lnTo>
                    <a:pt x="10223" y="3546"/>
                  </a:lnTo>
                  <a:lnTo>
                    <a:pt x="10243" y="3586"/>
                  </a:lnTo>
                  <a:lnTo>
                    <a:pt x="10263" y="3627"/>
                  </a:lnTo>
                  <a:lnTo>
                    <a:pt x="10281" y="3670"/>
                  </a:lnTo>
                  <a:lnTo>
                    <a:pt x="10298" y="3714"/>
                  </a:lnTo>
                  <a:lnTo>
                    <a:pt x="10314" y="3758"/>
                  </a:lnTo>
                  <a:lnTo>
                    <a:pt x="10330" y="3802"/>
                  </a:lnTo>
                  <a:lnTo>
                    <a:pt x="10323" y="3764"/>
                  </a:lnTo>
                  <a:lnTo>
                    <a:pt x="10317" y="3727"/>
                  </a:lnTo>
                  <a:lnTo>
                    <a:pt x="10312" y="3689"/>
                  </a:lnTo>
                  <a:lnTo>
                    <a:pt x="10309" y="3651"/>
                  </a:lnTo>
                  <a:lnTo>
                    <a:pt x="10306" y="3613"/>
                  </a:lnTo>
                  <a:lnTo>
                    <a:pt x="10305" y="3575"/>
                  </a:lnTo>
                  <a:lnTo>
                    <a:pt x="10306" y="3538"/>
                  </a:lnTo>
                  <a:lnTo>
                    <a:pt x="10308" y="3500"/>
                  </a:lnTo>
                  <a:lnTo>
                    <a:pt x="10310" y="3482"/>
                  </a:lnTo>
                  <a:lnTo>
                    <a:pt x="10313" y="3463"/>
                  </a:lnTo>
                  <a:lnTo>
                    <a:pt x="10316" y="3445"/>
                  </a:lnTo>
                  <a:lnTo>
                    <a:pt x="10320" y="3427"/>
                  </a:lnTo>
                  <a:lnTo>
                    <a:pt x="10326" y="3408"/>
                  </a:lnTo>
                  <a:lnTo>
                    <a:pt x="10331" y="3390"/>
                  </a:lnTo>
                  <a:lnTo>
                    <a:pt x="10337" y="3371"/>
                  </a:lnTo>
                  <a:lnTo>
                    <a:pt x="10344" y="3353"/>
                  </a:lnTo>
                  <a:lnTo>
                    <a:pt x="10351" y="3334"/>
                  </a:lnTo>
                  <a:lnTo>
                    <a:pt x="10359" y="3316"/>
                  </a:lnTo>
                  <a:lnTo>
                    <a:pt x="10370" y="3297"/>
                  </a:lnTo>
                  <a:lnTo>
                    <a:pt x="10380" y="3280"/>
                  </a:lnTo>
                  <a:lnTo>
                    <a:pt x="10391" y="3261"/>
                  </a:lnTo>
                  <a:lnTo>
                    <a:pt x="10403" y="3243"/>
                  </a:lnTo>
                  <a:lnTo>
                    <a:pt x="10416" y="3225"/>
                  </a:lnTo>
                  <a:lnTo>
                    <a:pt x="10430" y="3207"/>
                  </a:lnTo>
                  <a:lnTo>
                    <a:pt x="10379" y="3218"/>
                  </a:lnTo>
                  <a:lnTo>
                    <a:pt x="10329" y="3221"/>
                  </a:lnTo>
                  <a:lnTo>
                    <a:pt x="10279" y="3216"/>
                  </a:lnTo>
                  <a:lnTo>
                    <a:pt x="10233" y="3205"/>
                  </a:lnTo>
                  <a:lnTo>
                    <a:pt x="10189" y="3186"/>
                  </a:lnTo>
                  <a:lnTo>
                    <a:pt x="10147" y="3162"/>
                  </a:lnTo>
                  <a:lnTo>
                    <a:pt x="10108" y="3131"/>
                  </a:lnTo>
                  <a:lnTo>
                    <a:pt x="10071" y="3095"/>
                  </a:lnTo>
                  <a:lnTo>
                    <a:pt x="10037" y="3054"/>
                  </a:lnTo>
                  <a:lnTo>
                    <a:pt x="10007" y="3008"/>
                  </a:lnTo>
                  <a:lnTo>
                    <a:pt x="9980" y="2957"/>
                  </a:lnTo>
                  <a:lnTo>
                    <a:pt x="9956" y="2902"/>
                  </a:lnTo>
                  <a:lnTo>
                    <a:pt x="9935" y="2844"/>
                  </a:lnTo>
                  <a:lnTo>
                    <a:pt x="9920" y="2783"/>
                  </a:lnTo>
                  <a:lnTo>
                    <a:pt x="9908" y="2719"/>
                  </a:lnTo>
                  <a:lnTo>
                    <a:pt x="9899" y="2652"/>
                  </a:lnTo>
                  <a:lnTo>
                    <a:pt x="9896" y="2583"/>
                  </a:lnTo>
                  <a:lnTo>
                    <a:pt x="9897" y="2513"/>
                  </a:lnTo>
                  <a:lnTo>
                    <a:pt x="9903" y="2442"/>
                  </a:lnTo>
                  <a:lnTo>
                    <a:pt x="9914" y="2369"/>
                  </a:lnTo>
                  <a:lnTo>
                    <a:pt x="9929" y="2296"/>
                  </a:lnTo>
                  <a:lnTo>
                    <a:pt x="9951" y="2222"/>
                  </a:lnTo>
                  <a:lnTo>
                    <a:pt x="9978" y="2149"/>
                  </a:lnTo>
                  <a:lnTo>
                    <a:pt x="10010" y="2077"/>
                  </a:lnTo>
                  <a:lnTo>
                    <a:pt x="10048" y="2005"/>
                  </a:lnTo>
                  <a:lnTo>
                    <a:pt x="10094" y="1935"/>
                  </a:lnTo>
                  <a:lnTo>
                    <a:pt x="10144" y="1868"/>
                  </a:lnTo>
                  <a:lnTo>
                    <a:pt x="10201" y="1801"/>
                  </a:lnTo>
                  <a:lnTo>
                    <a:pt x="10265" y="1737"/>
                  </a:lnTo>
                  <a:lnTo>
                    <a:pt x="10336" y="1677"/>
                  </a:lnTo>
                  <a:lnTo>
                    <a:pt x="10413" y="1620"/>
                  </a:lnTo>
                  <a:lnTo>
                    <a:pt x="10498" y="1566"/>
                  </a:lnTo>
                  <a:lnTo>
                    <a:pt x="10447" y="1568"/>
                  </a:lnTo>
                  <a:lnTo>
                    <a:pt x="10394" y="1573"/>
                  </a:lnTo>
                  <a:lnTo>
                    <a:pt x="10338" y="1582"/>
                  </a:lnTo>
                  <a:lnTo>
                    <a:pt x="10280" y="1594"/>
                  </a:lnTo>
                  <a:lnTo>
                    <a:pt x="10220" y="1607"/>
                  </a:lnTo>
                  <a:lnTo>
                    <a:pt x="10157" y="1621"/>
                  </a:lnTo>
                  <a:lnTo>
                    <a:pt x="10091" y="1638"/>
                  </a:lnTo>
                  <a:lnTo>
                    <a:pt x="10024" y="1655"/>
                  </a:lnTo>
                  <a:lnTo>
                    <a:pt x="9954" y="1674"/>
                  </a:lnTo>
                  <a:lnTo>
                    <a:pt x="9882" y="1691"/>
                  </a:lnTo>
                  <a:lnTo>
                    <a:pt x="9807" y="1709"/>
                  </a:lnTo>
                  <a:lnTo>
                    <a:pt x="9729" y="1726"/>
                  </a:lnTo>
                  <a:lnTo>
                    <a:pt x="9650" y="1741"/>
                  </a:lnTo>
                  <a:lnTo>
                    <a:pt x="9568" y="1755"/>
                  </a:lnTo>
                  <a:lnTo>
                    <a:pt x="9484" y="1766"/>
                  </a:lnTo>
                  <a:lnTo>
                    <a:pt x="9396" y="1775"/>
                  </a:lnTo>
                  <a:lnTo>
                    <a:pt x="9307" y="1781"/>
                  </a:lnTo>
                  <a:lnTo>
                    <a:pt x="9216" y="1785"/>
                  </a:lnTo>
                  <a:lnTo>
                    <a:pt x="9122" y="1782"/>
                  </a:lnTo>
                  <a:lnTo>
                    <a:pt x="9026" y="1777"/>
                  </a:lnTo>
                  <a:lnTo>
                    <a:pt x="8927" y="1767"/>
                  </a:lnTo>
                  <a:lnTo>
                    <a:pt x="8827" y="1752"/>
                  </a:lnTo>
                  <a:lnTo>
                    <a:pt x="8723" y="1731"/>
                  </a:lnTo>
                  <a:lnTo>
                    <a:pt x="8617" y="1703"/>
                  </a:lnTo>
                  <a:lnTo>
                    <a:pt x="8510" y="1671"/>
                  </a:lnTo>
                  <a:lnTo>
                    <a:pt x="8400" y="1629"/>
                  </a:lnTo>
                  <a:lnTo>
                    <a:pt x="8287" y="1582"/>
                  </a:lnTo>
                  <a:lnTo>
                    <a:pt x="8172" y="1527"/>
                  </a:lnTo>
                  <a:lnTo>
                    <a:pt x="8055" y="1463"/>
                  </a:lnTo>
                  <a:lnTo>
                    <a:pt x="7935" y="1390"/>
                  </a:lnTo>
                  <a:lnTo>
                    <a:pt x="7814" y="1309"/>
                  </a:lnTo>
                  <a:lnTo>
                    <a:pt x="7689" y="1218"/>
                  </a:lnTo>
                  <a:lnTo>
                    <a:pt x="7749" y="1237"/>
                  </a:lnTo>
                  <a:lnTo>
                    <a:pt x="7808" y="1255"/>
                  </a:lnTo>
                  <a:lnTo>
                    <a:pt x="7870" y="1270"/>
                  </a:lnTo>
                  <a:lnTo>
                    <a:pt x="7932" y="1282"/>
                  </a:lnTo>
                  <a:lnTo>
                    <a:pt x="7994" y="1293"/>
                  </a:lnTo>
                  <a:lnTo>
                    <a:pt x="8057" y="1300"/>
                  </a:lnTo>
                  <a:lnTo>
                    <a:pt x="8120" y="1306"/>
                  </a:lnTo>
                  <a:lnTo>
                    <a:pt x="8184" y="1310"/>
                  </a:lnTo>
                  <a:lnTo>
                    <a:pt x="8247" y="1311"/>
                  </a:lnTo>
                  <a:lnTo>
                    <a:pt x="8310" y="1311"/>
                  </a:lnTo>
                  <a:lnTo>
                    <a:pt x="8373" y="1309"/>
                  </a:lnTo>
                  <a:lnTo>
                    <a:pt x="8436" y="1305"/>
                  </a:lnTo>
                  <a:lnTo>
                    <a:pt x="8498" y="1299"/>
                  </a:lnTo>
                  <a:lnTo>
                    <a:pt x="8560" y="1292"/>
                  </a:lnTo>
                  <a:lnTo>
                    <a:pt x="8620" y="1282"/>
                  </a:lnTo>
                  <a:lnTo>
                    <a:pt x="8681" y="1271"/>
                  </a:lnTo>
                  <a:lnTo>
                    <a:pt x="8739" y="1259"/>
                  </a:lnTo>
                  <a:lnTo>
                    <a:pt x="8797" y="1245"/>
                  </a:lnTo>
                  <a:lnTo>
                    <a:pt x="8854" y="1230"/>
                  </a:lnTo>
                  <a:lnTo>
                    <a:pt x="8909" y="1214"/>
                  </a:lnTo>
                  <a:lnTo>
                    <a:pt x="8963" y="1195"/>
                  </a:lnTo>
                  <a:lnTo>
                    <a:pt x="9016" y="1177"/>
                  </a:lnTo>
                  <a:lnTo>
                    <a:pt x="9066" y="1157"/>
                  </a:lnTo>
                  <a:lnTo>
                    <a:pt x="9114" y="1136"/>
                  </a:lnTo>
                  <a:lnTo>
                    <a:pt x="9160" y="1113"/>
                  </a:lnTo>
                  <a:lnTo>
                    <a:pt x="9205" y="1090"/>
                  </a:lnTo>
                  <a:lnTo>
                    <a:pt x="9247" y="1067"/>
                  </a:lnTo>
                  <a:lnTo>
                    <a:pt x="9287" y="1042"/>
                  </a:lnTo>
                  <a:lnTo>
                    <a:pt x="9324" y="1016"/>
                  </a:lnTo>
                  <a:lnTo>
                    <a:pt x="9358" y="991"/>
                  </a:lnTo>
                  <a:lnTo>
                    <a:pt x="9390" y="964"/>
                  </a:lnTo>
                  <a:lnTo>
                    <a:pt x="9419" y="936"/>
                  </a:lnTo>
                  <a:lnTo>
                    <a:pt x="9484" y="939"/>
                  </a:lnTo>
                  <a:lnTo>
                    <a:pt x="9548" y="939"/>
                  </a:lnTo>
                  <a:lnTo>
                    <a:pt x="9614" y="936"/>
                  </a:lnTo>
                  <a:lnTo>
                    <a:pt x="9680" y="931"/>
                  </a:lnTo>
                  <a:lnTo>
                    <a:pt x="9746" y="923"/>
                  </a:lnTo>
                  <a:lnTo>
                    <a:pt x="9810" y="913"/>
                  </a:lnTo>
                  <a:lnTo>
                    <a:pt x="9876" y="900"/>
                  </a:lnTo>
                  <a:lnTo>
                    <a:pt x="9941" y="887"/>
                  </a:lnTo>
                  <a:lnTo>
                    <a:pt x="10005" y="871"/>
                  </a:lnTo>
                  <a:lnTo>
                    <a:pt x="10069" y="853"/>
                  </a:lnTo>
                  <a:lnTo>
                    <a:pt x="10133" y="834"/>
                  </a:lnTo>
                  <a:lnTo>
                    <a:pt x="10194" y="814"/>
                  </a:lnTo>
                  <a:lnTo>
                    <a:pt x="10256" y="793"/>
                  </a:lnTo>
                  <a:lnTo>
                    <a:pt x="10315" y="769"/>
                  </a:lnTo>
                  <a:lnTo>
                    <a:pt x="10375" y="746"/>
                  </a:lnTo>
                  <a:lnTo>
                    <a:pt x="10432" y="722"/>
                  </a:lnTo>
                  <a:lnTo>
                    <a:pt x="10488" y="697"/>
                  </a:lnTo>
                  <a:lnTo>
                    <a:pt x="10542" y="671"/>
                  </a:lnTo>
                  <a:lnTo>
                    <a:pt x="10594" y="647"/>
                  </a:lnTo>
                  <a:lnTo>
                    <a:pt x="10645" y="621"/>
                  </a:lnTo>
                  <a:lnTo>
                    <a:pt x="10693" y="595"/>
                  </a:lnTo>
                  <a:lnTo>
                    <a:pt x="10739" y="571"/>
                  </a:lnTo>
                  <a:lnTo>
                    <a:pt x="10782" y="545"/>
                  </a:lnTo>
                  <a:lnTo>
                    <a:pt x="10823" y="521"/>
                  </a:lnTo>
                  <a:lnTo>
                    <a:pt x="10862" y="498"/>
                  </a:lnTo>
                  <a:lnTo>
                    <a:pt x="10898" y="474"/>
                  </a:lnTo>
                  <a:lnTo>
                    <a:pt x="10931" y="453"/>
                  </a:lnTo>
                  <a:lnTo>
                    <a:pt x="10961" y="432"/>
                  </a:lnTo>
                  <a:lnTo>
                    <a:pt x="10988" y="413"/>
                  </a:lnTo>
                  <a:lnTo>
                    <a:pt x="11011" y="394"/>
                  </a:lnTo>
                  <a:lnTo>
                    <a:pt x="11032" y="378"/>
                  </a:lnTo>
                  <a:lnTo>
                    <a:pt x="11048" y="363"/>
                  </a:lnTo>
                  <a:close/>
                </a:path>
              </a:pathLst>
            </a:custGeom>
            <a:solidFill>
              <a:srgbClr val="EE9A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1" name="Freeform 807"/>
            <p:cNvSpPr>
              <a:spLocks/>
            </p:cNvSpPr>
            <p:nvPr/>
          </p:nvSpPr>
          <p:spPr bwMode="auto">
            <a:xfrm>
              <a:off x="4219" y="1854"/>
              <a:ext cx="468" cy="219"/>
            </a:xfrm>
            <a:custGeom>
              <a:avLst/>
              <a:gdLst>
                <a:gd name="T0" fmla="*/ 0 w 11701"/>
                <a:gd name="T1" fmla="*/ 0 h 5477"/>
                <a:gd name="T2" fmla="*/ 0 w 11701"/>
                <a:gd name="T3" fmla="*/ 0 h 5477"/>
                <a:gd name="T4" fmla="*/ 0 w 11701"/>
                <a:gd name="T5" fmla="*/ 0 h 5477"/>
                <a:gd name="T6" fmla="*/ 0 w 11701"/>
                <a:gd name="T7" fmla="*/ 0 h 5477"/>
                <a:gd name="T8" fmla="*/ 0 w 11701"/>
                <a:gd name="T9" fmla="*/ 0 h 5477"/>
                <a:gd name="T10" fmla="*/ 0 w 11701"/>
                <a:gd name="T11" fmla="*/ 0 h 5477"/>
                <a:gd name="T12" fmla="*/ 0 w 11701"/>
                <a:gd name="T13" fmla="*/ 0 h 5477"/>
                <a:gd name="T14" fmla="*/ 0 w 11701"/>
                <a:gd name="T15" fmla="*/ 0 h 5477"/>
                <a:gd name="T16" fmla="*/ 0 w 11701"/>
                <a:gd name="T17" fmla="*/ 0 h 5477"/>
                <a:gd name="T18" fmla="*/ 0 w 11701"/>
                <a:gd name="T19" fmla="*/ 0 h 5477"/>
                <a:gd name="T20" fmla="*/ 0 w 11701"/>
                <a:gd name="T21" fmla="*/ 0 h 5477"/>
                <a:gd name="T22" fmla="*/ 0 w 11701"/>
                <a:gd name="T23" fmla="*/ 0 h 5477"/>
                <a:gd name="T24" fmla="*/ 0 w 11701"/>
                <a:gd name="T25" fmla="*/ 0 h 5477"/>
                <a:gd name="T26" fmla="*/ 0 w 11701"/>
                <a:gd name="T27" fmla="*/ 0 h 5477"/>
                <a:gd name="T28" fmla="*/ 0 w 11701"/>
                <a:gd name="T29" fmla="*/ 0 h 5477"/>
                <a:gd name="T30" fmla="*/ 0 w 11701"/>
                <a:gd name="T31" fmla="*/ 0 h 5477"/>
                <a:gd name="T32" fmla="*/ 0 w 11701"/>
                <a:gd name="T33" fmla="*/ 0 h 5477"/>
                <a:gd name="T34" fmla="*/ 0 w 11701"/>
                <a:gd name="T35" fmla="*/ 0 h 5477"/>
                <a:gd name="T36" fmla="*/ 0 w 11701"/>
                <a:gd name="T37" fmla="*/ 0 h 5477"/>
                <a:gd name="T38" fmla="*/ 0 w 11701"/>
                <a:gd name="T39" fmla="*/ 0 h 5477"/>
                <a:gd name="T40" fmla="*/ 0 w 11701"/>
                <a:gd name="T41" fmla="*/ 0 h 5477"/>
                <a:gd name="T42" fmla="*/ 0 w 11701"/>
                <a:gd name="T43" fmla="*/ 0 h 5477"/>
                <a:gd name="T44" fmla="*/ 0 w 11701"/>
                <a:gd name="T45" fmla="*/ 0 h 5477"/>
                <a:gd name="T46" fmla="*/ 0 w 11701"/>
                <a:gd name="T47" fmla="*/ 0 h 5477"/>
                <a:gd name="T48" fmla="*/ 0 w 11701"/>
                <a:gd name="T49" fmla="*/ 0 h 5477"/>
                <a:gd name="T50" fmla="*/ 0 w 11701"/>
                <a:gd name="T51" fmla="*/ 0 h 5477"/>
                <a:gd name="T52" fmla="*/ 0 w 11701"/>
                <a:gd name="T53" fmla="*/ 0 h 5477"/>
                <a:gd name="T54" fmla="*/ 0 w 11701"/>
                <a:gd name="T55" fmla="*/ 0 h 5477"/>
                <a:gd name="T56" fmla="*/ 0 w 11701"/>
                <a:gd name="T57" fmla="*/ 0 h 5477"/>
                <a:gd name="T58" fmla="*/ 0 w 11701"/>
                <a:gd name="T59" fmla="*/ 0 h 5477"/>
                <a:gd name="T60" fmla="*/ 0 w 11701"/>
                <a:gd name="T61" fmla="*/ 0 h 5477"/>
                <a:gd name="T62" fmla="*/ 0 w 11701"/>
                <a:gd name="T63" fmla="*/ 0 h 5477"/>
                <a:gd name="T64" fmla="*/ 0 w 11701"/>
                <a:gd name="T65" fmla="*/ 0 h 5477"/>
                <a:gd name="T66" fmla="*/ 0 w 11701"/>
                <a:gd name="T67" fmla="*/ 0 h 5477"/>
                <a:gd name="T68" fmla="*/ 0 w 11701"/>
                <a:gd name="T69" fmla="*/ 0 h 5477"/>
                <a:gd name="T70" fmla="*/ 0 w 11701"/>
                <a:gd name="T71" fmla="*/ 0 h 5477"/>
                <a:gd name="T72" fmla="*/ 0 w 11701"/>
                <a:gd name="T73" fmla="*/ 0 h 5477"/>
                <a:gd name="T74" fmla="*/ 0 w 11701"/>
                <a:gd name="T75" fmla="*/ 0 h 5477"/>
                <a:gd name="T76" fmla="*/ 0 w 11701"/>
                <a:gd name="T77" fmla="*/ 0 h 5477"/>
                <a:gd name="T78" fmla="*/ 0 w 11701"/>
                <a:gd name="T79" fmla="*/ 0 h 5477"/>
                <a:gd name="T80" fmla="*/ 0 w 11701"/>
                <a:gd name="T81" fmla="*/ 0 h 5477"/>
                <a:gd name="T82" fmla="*/ 0 w 11701"/>
                <a:gd name="T83" fmla="*/ 0 h 5477"/>
                <a:gd name="T84" fmla="*/ 0 w 11701"/>
                <a:gd name="T85" fmla="*/ 0 h 5477"/>
                <a:gd name="T86" fmla="*/ 0 w 11701"/>
                <a:gd name="T87" fmla="*/ 0 h 5477"/>
                <a:gd name="T88" fmla="*/ 0 w 11701"/>
                <a:gd name="T89" fmla="*/ 0 h 5477"/>
                <a:gd name="T90" fmla="*/ 0 w 11701"/>
                <a:gd name="T91" fmla="*/ 0 h 5477"/>
                <a:gd name="T92" fmla="*/ 0 w 11701"/>
                <a:gd name="T93" fmla="*/ 0 h 5477"/>
                <a:gd name="T94" fmla="*/ 0 w 11701"/>
                <a:gd name="T95" fmla="*/ 0 h 5477"/>
                <a:gd name="T96" fmla="*/ 0 w 11701"/>
                <a:gd name="T97" fmla="*/ 0 h 5477"/>
                <a:gd name="T98" fmla="*/ 0 w 11701"/>
                <a:gd name="T99" fmla="*/ 0 h 5477"/>
                <a:gd name="T100" fmla="*/ 0 w 11701"/>
                <a:gd name="T101" fmla="*/ 0 h 5477"/>
                <a:gd name="T102" fmla="*/ 0 w 11701"/>
                <a:gd name="T103" fmla="*/ 0 h 5477"/>
                <a:gd name="T104" fmla="*/ 0 w 11701"/>
                <a:gd name="T105" fmla="*/ 0 h 5477"/>
                <a:gd name="T106" fmla="*/ 0 w 11701"/>
                <a:gd name="T107" fmla="*/ 0 h 5477"/>
                <a:gd name="T108" fmla="*/ 0 w 11701"/>
                <a:gd name="T109" fmla="*/ 0 h 5477"/>
                <a:gd name="T110" fmla="*/ 0 w 11701"/>
                <a:gd name="T111" fmla="*/ 0 h 5477"/>
                <a:gd name="T112" fmla="*/ 0 w 11701"/>
                <a:gd name="T113" fmla="*/ 0 h 5477"/>
                <a:gd name="T114" fmla="*/ 0 w 11701"/>
                <a:gd name="T115" fmla="*/ 0 h 5477"/>
                <a:gd name="T116" fmla="*/ 0 w 11701"/>
                <a:gd name="T117" fmla="*/ 0 h 5477"/>
                <a:gd name="T118" fmla="*/ 0 w 11701"/>
                <a:gd name="T119" fmla="*/ 0 h 5477"/>
                <a:gd name="T120" fmla="*/ 0 w 11701"/>
                <a:gd name="T121" fmla="*/ 0 h 54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01"/>
                <a:gd name="T184" fmla="*/ 0 h 5477"/>
                <a:gd name="T185" fmla="*/ 11701 w 11701"/>
                <a:gd name="T186" fmla="*/ 5477 h 54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01" h="5477">
                  <a:moveTo>
                    <a:pt x="11048" y="363"/>
                  </a:moveTo>
                  <a:lnTo>
                    <a:pt x="11090" y="379"/>
                  </a:lnTo>
                  <a:lnTo>
                    <a:pt x="11132" y="395"/>
                  </a:lnTo>
                  <a:lnTo>
                    <a:pt x="11172" y="415"/>
                  </a:lnTo>
                  <a:lnTo>
                    <a:pt x="11212" y="436"/>
                  </a:lnTo>
                  <a:lnTo>
                    <a:pt x="11251" y="461"/>
                  </a:lnTo>
                  <a:lnTo>
                    <a:pt x="11289" y="487"/>
                  </a:lnTo>
                  <a:lnTo>
                    <a:pt x="11325" y="514"/>
                  </a:lnTo>
                  <a:lnTo>
                    <a:pt x="11360" y="545"/>
                  </a:lnTo>
                  <a:lnTo>
                    <a:pt x="11393" y="578"/>
                  </a:lnTo>
                  <a:lnTo>
                    <a:pt x="11424" y="613"/>
                  </a:lnTo>
                  <a:lnTo>
                    <a:pt x="11452" y="649"/>
                  </a:lnTo>
                  <a:lnTo>
                    <a:pt x="11478" y="688"/>
                  </a:lnTo>
                  <a:lnTo>
                    <a:pt x="11502" y="729"/>
                  </a:lnTo>
                  <a:lnTo>
                    <a:pt x="11522" y="772"/>
                  </a:lnTo>
                  <a:lnTo>
                    <a:pt x="11540" y="817"/>
                  </a:lnTo>
                  <a:lnTo>
                    <a:pt x="11554" y="863"/>
                  </a:lnTo>
                  <a:lnTo>
                    <a:pt x="11565" y="913"/>
                  </a:lnTo>
                  <a:lnTo>
                    <a:pt x="11572" y="963"/>
                  </a:lnTo>
                  <a:lnTo>
                    <a:pt x="11576" y="1016"/>
                  </a:lnTo>
                  <a:lnTo>
                    <a:pt x="11575" y="1071"/>
                  </a:lnTo>
                  <a:lnTo>
                    <a:pt x="11571" y="1127"/>
                  </a:lnTo>
                  <a:lnTo>
                    <a:pt x="11561" y="1186"/>
                  </a:lnTo>
                  <a:lnTo>
                    <a:pt x="11547" y="1246"/>
                  </a:lnTo>
                  <a:lnTo>
                    <a:pt x="11529" y="1309"/>
                  </a:lnTo>
                  <a:lnTo>
                    <a:pt x="11505" y="1373"/>
                  </a:lnTo>
                  <a:lnTo>
                    <a:pt x="11476" y="1438"/>
                  </a:lnTo>
                  <a:lnTo>
                    <a:pt x="11442" y="1506"/>
                  </a:lnTo>
                  <a:lnTo>
                    <a:pt x="11402" y="1575"/>
                  </a:lnTo>
                  <a:lnTo>
                    <a:pt x="11357" y="1646"/>
                  </a:lnTo>
                  <a:lnTo>
                    <a:pt x="11305" y="1719"/>
                  </a:lnTo>
                  <a:lnTo>
                    <a:pt x="11247" y="1794"/>
                  </a:lnTo>
                  <a:lnTo>
                    <a:pt x="11184" y="1870"/>
                  </a:lnTo>
                  <a:lnTo>
                    <a:pt x="11222" y="1908"/>
                  </a:lnTo>
                  <a:lnTo>
                    <a:pt x="11260" y="1947"/>
                  </a:lnTo>
                  <a:lnTo>
                    <a:pt x="11298" y="1986"/>
                  </a:lnTo>
                  <a:lnTo>
                    <a:pt x="11334" y="2025"/>
                  </a:lnTo>
                  <a:lnTo>
                    <a:pt x="11370" y="2065"/>
                  </a:lnTo>
                  <a:lnTo>
                    <a:pt x="11403" y="2105"/>
                  </a:lnTo>
                  <a:lnTo>
                    <a:pt x="11436" y="2146"/>
                  </a:lnTo>
                  <a:lnTo>
                    <a:pt x="11468" y="2187"/>
                  </a:lnTo>
                  <a:lnTo>
                    <a:pt x="11498" y="2228"/>
                  </a:lnTo>
                  <a:lnTo>
                    <a:pt x="11526" y="2270"/>
                  </a:lnTo>
                  <a:lnTo>
                    <a:pt x="11551" y="2312"/>
                  </a:lnTo>
                  <a:lnTo>
                    <a:pt x="11576" y="2355"/>
                  </a:lnTo>
                  <a:lnTo>
                    <a:pt x="11597" y="2398"/>
                  </a:lnTo>
                  <a:lnTo>
                    <a:pt x="11617" y="2441"/>
                  </a:lnTo>
                  <a:lnTo>
                    <a:pt x="11633" y="2485"/>
                  </a:lnTo>
                  <a:lnTo>
                    <a:pt x="11648" y="2528"/>
                  </a:lnTo>
                  <a:lnTo>
                    <a:pt x="11660" y="2572"/>
                  </a:lnTo>
                  <a:lnTo>
                    <a:pt x="11668" y="2617"/>
                  </a:lnTo>
                  <a:lnTo>
                    <a:pt x="11673" y="2661"/>
                  </a:lnTo>
                  <a:lnTo>
                    <a:pt x="11675" y="2707"/>
                  </a:lnTo>
                  <a:lnTo>
                    <a:pt x="11674" y="2752"/>
                  </a:lnTo>
                  <a:lnTo>
                    <a:pt x="11670" y="2797"/>
                  </a:lnTo>
                  <a:lnTo>
                    <a:pt x="11661" y="2843"/>
                  </a:lnTo>
                  <a:lnTo>
                    <a:pt x="11650" y="2889"/>
                  </a:lnTo>
                  <a:lnTo>
                    <a:pt x="11633" y="2936"/>
                  </a:lnTo>
                  <a:lnTo>
                    <a:pt x="11613" y="2982"/>
                  </a:lnTo>
                  <a:lnTo>
                    <a:pt x="11588" y="3028"/>
                  </a:lnTo>
                  <a:lnTo>
                    <a:pt x="11559" y="3074"/>
                  </a:lnTo>
                  <a:lnTo>
                    <a:pt x="11526" y="3122"/>
                  </a:lnTo>
                  <a:lnTo>
                    <a:pt x="11488" y="3169"/>
                  </a:lnTo>
                  <a:lnTo>
                    <a:pt x="11444" y="3216"/>
                  </a:lnTo>
                  <a:lnTo>
                    <a:pt x="11397" y="3263"/>
                  </a:lnTo>
                  <a:lnTo>
                    <a:pt x="11426" y="3297"/>
                  </a:lnTo>
                  <a:lnTo>
                    <a:pt x="11453" y="3333"/>
                  </a:lnTo>
                  <a:lnTo>
                    <a:pt x="11479" y="3369"/>
                  </a:lnTo>
                  <a:lnTo>
                    <a:pt x="11504" y="3406"/>
                  </a:lnTo>
                  <a:lnTo>
                    <a:pt x="11528" y="3445"/>
                  </a:lnTo>
                  <a:lnTo>
                    <a:pt x="11550" y="3484"/>
                  </a:lnTo>
                  <a:lnTo>
                    <a:pt x="11571" y="3523"/>
                  </a:lnTo>
                  <a:lnTo>
                    <a:pt x="11590" y="3564"/>
                  </a:lnTo>
                  <a:lnTo>
                    <a:pt x="11608" y="3605"/>
                  </a:lnTo>
                  <a:lnTo>
                    <a:pt x="11624" y="3647"/>
                  </a:lnTo>
                  <a:lnTo>
                    <a:pt x="11640" y="3689"/>
                  </a:lnTo>
                  <a:lnTo>
                    <a:pt x="11653" y="3732"/>
                  </a:lnTo>
                  <a:lnTo>
                    <a:pt x="11664" y="3776"/>
                  </a:lnTo>
                  <a:lnTo>
                    <a:pt x="11674" y="3819"/>
                  </a:lnTo>
                  <a:lnTo>
                    <a:pt x="11684" y="3863"/>
                  </a:lnTo>
                  <a:lnTo>
                    <a:pt x="11690" y="3907"/>
                  </a:lnTo>
                  <a:lnTo>
                    <a:pt x="11695" y="3951"/>
                  </a:lnTo>
                  <a:lnTo>
                    <a:pt x="11699" y="3995"/>
                  </a:lnTo>
                  <a:lnTo>
                    <a:pt x="11701" y="4041"/>
                  </a:lnTo>
                  <a:lnTo>
                    <a:pt x="11701" y="4085"/>
                  </a:lnTo>
                  <a:lnTo>
                    <a:pt x="11699" y="4129"/>
                  </a:lnTo>
                  <a:lnTo>
                    <a:pt x="11695" y="4174"/>
                  </a:lnTo>
                  <a:lnTo>
                    <a:pt x="11690" y="4218"/>
                  </a:lnTo>
                  <a:lnTo>
                    <a:pt x="11683" y="4262"/>
                  </a:lnTo>
                  <a:lnTo>
                    <a:pt x="11673" y="4307"/>
                  </a:lnTo>
                  <a:lnTo>
                    <a:pt x="11662" y="4350"/>
                  </a:lnTo>
                  <a:lnTo>
                    <a:pt x="11650" y="4393"/>
                  </a:lnTo>
                  <a:lnTo>
                    <a:pt x="11634" y="4435"/>
                  </a:lnTo>
                  <a:lnTo>
                    <a:pt x="11617" y="4478"/>
                  </a:lnTo>
                  <a:lnTo>
                    <a:pt x="11598" y="4519"/>
                  </a:lnTo>
                  <a:lnTo>
                    <a:pt x="11577" y="4560"/>
                  </a:lnTo>
                  <a:lnTo>
                    <a:pt x="11554" y="4600"/>
                  </a:lnTo>
                  <a:lnTo>
                    <a:pt x="11537" y="4646"/>
                  </a:lnTo>
                  <a:lnTo>
                    <a:pt x="11518" y="4692"/>
                  </a:lnTo>
                  <a:lnTo>
                    <a:pt x="11500" y="4737"/>
                  </a:lnTo>
                  <a:lnTo>
                    <a:pt x="11479" y="4780"/>
                  </a:lnTo>
                  <a:lnTo>
                    <a:pt x="11459" y="4823"/>
                  </a:lnTo>
                  <a:lnTo>
                    <a:pt x="11437" y="4865"/>
                  </a:lnTo>
                  <a:lnTo>
                    <a:pt x="11415" y="4906"/>
                  </a:lnTo>
                  <a:lnTo>
                    <a:pt x="11391" y="4946"/>
                  </a:lnTo>
                  <a:lnTo>
                    <a:pt x="11365" y="4985"/>
                  </a:lnTo>
                  <a:lnTo>
                    <a:pt x="11340" y="5023"/>
                  </a:lnTo>
                  <a:lnTo>
                    <a:pt x="11313" y="5060"/>
                  </a:lnTo>
                  <a:lnTo>
                    <a:pt x="11284" y="5095"/>
                  </a:lnTo>
                  <a:lnTo>
                    <a:pt x="11255" y="5130"/>
                  </a:lnTo>
                  <a:lnTo>
                    <a:pt x="11224" y="5163"/>
                  </a:lnTo>
                  <a:lnTo>
                    <a:pt x="11192" y="5195"/>
                  </a:lnTo>
                  <a:lnTo>
                    <a:pt x="11158" y="5225"/>
                  </a:lnTo>
                  <a:lnTo>
                    <a:pt x="11123" y="5253"/>
                  </a:lnTo>
                  <a:lnTo>
                    <a:pt x="11086" y="5281"/>
                  </a:lnTo>
                  <a:lnTo>
                    <a:pt x="11049" y="5307"/>
                  </a:lnTo>
                  <a:lnTo>
                    <a:pt x="11009" y="5330"/>
                  </a:lnTo>
                  <a:lnTo>
                    <a:pt x="10968" y="5353"/>
                  </a:lnTo>
                  <a:lnTo>
                    <a:pt x="10926" y="5373"/>
                  </a:lnTo>
                  <a:lnTo>
                    <a:pt x="10882" y="5393"/>
                  </a:lnTo>
                  <a:lnTo>
                    <a:pt x="10837" y="5410"/>
                  </a:lnTo>
                  <a:lnTo>
                    <a:pt x="10790" y="5426"/>
                  </a:lnTo>
                  <a:lnTo>
                    <a:pt x="10740" y="5439"/>
                  </a:lnTo>
                  <a:lnTo>
                    <a:pt x="10690" y="5451"/>
                  </a:lnTo>
                  <a:lnTo>
                    <a:pt x="10637" y="5460"/>
                  </a:lnTo>
                  <a:lnTo>
                    <a:pt x="10582" y="5468"/>
                  </a:lnTo>
                  <a:lnTo>
                    <a:pt x="10527" y="5473"/>
                  </a:lnTo>
                  <a:lnTo>
                    <a:pt x="10468" y="5476"/>
                  </a:lnTo>
                  <a:lnTo>
                    <a:pt x="10408" y="5477"/>
                  </a:lnTo>
                  <a:lnTo>
                    <a:pt x="10344" y="5477"/>
                  </a:lnTo>
                  <a:lnTo>
                    <a:pt x="10279" y="5474"/>
                  </a:lnTo>
                  <a:lnTo>
                    <a:pt x="10215" y="5471"/>
                  </a:lnTo>
                  <a:lnTo>
                    <a:pt x="10150" y="5466"/>
                  </a:lnTo>
                  <a:lnTo>
                    <a:pt x="10085" y="5459"/>
                  </a:lnTo>
                  <a:lnTo>
                    <a:pt x="10022" y="5451"/>
                  </a:lnTo>
                  <a:lnTo>
                    <a:pt x="9958" y="5440"/>
                  </a:lnTo>
                  <a:lnTo>
                    <a:pt x="9895" y="5428"/>
                  </a:lnTo>
                  <a:lnTo>
                    <a:pt x="9834" y="5414"/>
                  </a:lnTo>
                  <a:lnTo>
                    <a:pt x="9774" y="5397"/>
                  </a:lnTo>
                  <a:lnTo>
                    <a:pt x="9715" y="5380"/>
                  </a:lnTo>
                  <a:lnTo>
                    <a:pt x="9657" y="5359"/>
                  </a:lnTo>
                  <a:lnTo>
                    <a:pt x="9601" y="5337"/>
                  </a:lnTo>
                  <a:lnTo>
                    <a:pt x="9546" y="5312"/>
                  </a:lnTo>
                  <a:lnTo>
                    <a:pt x="9495" y="5285"/>
                  </a:lnTo>
                  <a:lnTo>
                    <a:pt x="9445" y="5255"/>
                  </a:lnTo>
                  <a:lnTo>
                    <a:pt x="9396" y="5224"/>
                  </a:lnTo>
                  <a:lnTo>
                    <a:pt x="9351" y="5190"/>
                  </a:lnTo>
                  <a:lnTo>
                    <a:pt x="9308" y="5153"/>
                  </a:lnTo>
                  <a:lnTo>
                    <a:pt x="9269" y="5113"/>
                  </a:lnTo>
                  <a:lnTo>
                    <a:pt x="9232" y="5071"/>
                  </a:lnTo>
                  <a:lnTo>
                    <a:pt x="9198" y="5026"/>
                  </a:lnTo>
                  <a:lnTo>
                    <a:pt x="9168" y="4978"/>
                  </a:lnTo>
                  <a:lnTo>
                    <a:pt x="9141" y="4928"/>
                  </a:lnTo>
                  <a:lnTo>
                    <a:pt x="9117" y="4873"/>
                  </a:lnTo>
                  <a:lnTo>
                    <a:pt x="9098" y="4817"/>
                  </a:lnTo>
                  <a:lnTo>
                    <a:pt x="9082" y="4757"/>
                  </a:lnTo>
                  <a:lnTo>
                    <a:pt x="9071" y="4695"/>
                  </a:lnTo>
                  <a:lnTo>
                    <a:pt x="9064" y="4628"/>
                  </a:lnTo>
                  <a:lnTo>
                    <a:pt x="9062" y="4559"/>
                  </a:lnTo>
                  <a:lnTo>
                    <a:pt x="9064" y="4486"/>
                  </a:lnTo>
                  <a:lnTo>
                    <a:pt x="9071" y="4409"/>
                  </a:lnTo>
                  <a:lnTo>
                    <a:pt x="9079" y="4318"/>
                  </a:lnTo>
                  <a:lnTo>
                    <a:pt x="9086" y="4220"/>
                  </a:lnTo>
                  <a:lnTo>
                    <a:pt x="9091" y="4169"/>
                  </a:lnTo>
                  <a:lnTo>
                    <a:pt x="9093" y="4118"/>
                  </a:lnTo>
                  <a:lnTo>
                    <a:pt x="9096" y="4064"/>
                  </a:lnTo>
                  <a:lnTo>
                    <a:pt x="9098" y="4010"/>
                  </a:lnTo>
                  <a:lnTo>
                    <a:pt x="9099" y="3955"/>
                  </a:lnTo>
                  <a:lnTo>
                    <a:pt x="9099" y="3900"/>
                  </a:lnTo>
                  <a:lnTo>
                    <a:pt x="9098" y="3843"/>
                  </a:lnTo>
                  <a:lnTo>
                    <a:pt x="9097" y="3787"/>
                  </a:lnTo>
                  <a:lnTo>
                    <a:pt x="9094" y="3729"/>
                  </a:lnTo>
                  <a:lnTo>
                    <a:pt x="9091" y="3672"/>
                  </a:lnTo>
                  <a:lnTo>
                    <a:pt x="9085" y="3614"/>
                  </a:lnTo>
                  <a:lnTo>
                    <a:pt x="9079" y="3557"/>
                  </a:lnTo>
                  <a:lnTo>
                    <a:pt x="9072" y="3499"/>
                  </a:lnTo>
                  <a:lnTo>
                    <a:pt x="9063" y="3442"/>
                  </a:lnTo>
                  <a:lnTo>
                    <a:pt x="9053" y="3384"/>
                  </a:lnTo>
                  <a:lnTo>
                    <a:pt x="9040" y="3328"/>
                  </a:lnTo>
                  <a:lnTo>
                    <a:pt x="9026" y="3271"/>
                  </a:lnTo>
                  <a:lnTo>
                    <a:pt x="9010" y="3215"/>
                  </a:lnTo>
                  <a:lnTo>
                    <a:pt x="8993" y="3161"/>
                  </a:lnTo>
                  <a:lnTo>
                    <a:pt x="8973" y="3106"/>
                  </a:lnTo>
                  <a:lnTo>
                    <a:pt x="8951" y="3053"/>
                  </a:lnTo>
                  <a:lnTo>
                    <a:pt x="8927" y="2999"/>
                  </a:lnTo>
                  <a:lnTo>
                    <a:pt x="8902" y="2949"/>
                  </a:lnTo>
                  <a:lnTo>
                    <a:pt x="8873" y="2899"/>
                  </a:lnTo>
                  <a:lnTo>
                    <a:pt x="8842" y="2849"/>
                  </a:lnTo>
                  <a:lnTo>
                    <a:pt x="8808" y="2802"/>
                  </a:lnTo>
                  <a:lnTo>
                    <a:pt x="8772" y="2757"/>
                  </a:lnTo>
                  <a:lnTo>
                    <a:pt x="8734" y="2713"/>
                  </a:lnTo>
                  <a:lnTo>
                    <a:pt x="8676" y="2720"/>
                  </a:lnTo>
                  <a:lnTo>
                    <a:pt x="8616" y="2726"/>
                  </a:lnTo>
                  <a:lnTo>
                    <a:pt x="8587" y="2728"/>
                  </a:lnTo>
                  <a:lnTo>
                    <a:pt x="8556" y="2730"/>
                  </a:lnTo>
                  <a:lnTo>
                    <a:pt x="8525" y="2731"/>
                  </a:lnTo>
                  <a:lnTo>
                    <a:pt x="8494" y="2732"/>
                  </a:lnTo>
                  <a:lnTo>
                    <a:pt x="8463" y="2731"/>
                  </a:lnTo>
                  <a:lnTo>
                    <a:pt x="8432" y="2730"/>
                  </a:lnTo>
                  <a:lnTo>
                    <a:pt x="8401" y="2729"/>
                  </a:lnTo>
                  <a:lnTo>
                    <a:pt x="8369" y="2726"/>
                  </a:lnTo>
                  <a:lnTo>
                    <a:pt x="8337" y="2723"/>
                  </a:lnTo>
                  <a:lnTo>
                    <a:pt x="8305" y="2719"/>
                  </a:lnTo>
                  <a:lnTo>
                    <a:pt x="8273" y="2713"/>
                  </a:lnTo>
                  <a:lnTo>
                    <a:pt x="8243" y="2707"/>
                  </a:lnTo>
                  <a:lnTo>
                    <a:pt x="8211" y="2699"/>
                  </a:lnTo>
                  <a:lnTo>
                    <a:pt x="8179" y="2691"/>
                  </a:lnTo>
                  <a:lnTo>
                    <a:pt x="8148" y="2681"/>
                  </a:lnTo>
                  <a:lnTo>
                    <a:pt x="8116" y="2671"/>
                  </a:lnTo>
                  <a:lnTo>
                    <a:pt x="8086" y="2658"/>
                  </a:lnTo>
                  <a:lnTo>
                    <a:pt x="8055" y="2645"/>
                  </a:lnTo>
                  <a:lnTo>
                    <a:pt x="8025" y="2631"/>
                  </a:lnTo>
                  <a:lnTo>
                    <a:pt x="7994" y="2614"/>
                  </a:lnTo>
                  <a:lnTo>
                    <a:pt x="7964" y="2597"/>
                  </a:lnTo>
                  <a:lnTo>
                    <a:pt x="7935" y="2578"/>
                  </a:lnTo>
                  <a:lnTo>
                    <a:pt x="7906" y="2558"/>
                  </a:lnTo>
                  <a:lnTo>
                    <a:pt x="7877" y="2536"/>
                  </a:lnTo>
                  <a:lnTo>
                    <a:pt x="7849" y="2513"/>
                  </a:lnTo>
                  <a:lnTo>
                    <a:pt x="7822" y="2487"/>
                  </a:lnTo>
                  <a:lnTo>
                    <a:pt x="7794" y="2460"/>
                  </a:lnTo>
                  <a:lnTo>
                    <a:pt x="7767" y="2431"/>
                  </a:lnTo>
                  <a:lnTo>
                    <a:pt x="7747" y="2411"/>
                  </a:lnTo>
                  <a:lnTo>
                    <a:pt x="7722" y="2391"/>
                  </a:lnTo>
                  <a:lnTo>
                    <a:pt x="7696" y="2373"/>
                  </a:lnTo>
                  <a:lnTo>
                    <a:pt x="7669" y="2356"/>
                  </a:lnTo>
                  <a:lnTo>
                    <a:pt x="7639" y="2340"/>
                  </a:lnTo>
                  <a:lnTo>
                    <a:pt x="7607" y="2326"/>
                  </a:lnTo>
                  <a:lnTo>
                    <a:pt x="7574" y="2312"/>
                  </a:lnTo>
                  <a:lnTo>
                    <a:pt x="7540" y="2300"/>
                  </a:lnTo>
                  <a:lnTo>
                    <a:pt x="7505" y="2290"/>
                  </a:lnTo>
                  <a:lnTo>
                    <a:pt x="7469" y="2279"/>
                  </a:lnTo>
                  <a:lnTo>
                    <a:pt x="7431" y="2271"/>
                  </a:lnTo>
                  <a:lnTo>
                    <a:pt x="7393" y="2264"/>
                  </a:lnTo>
                  <a:lnTo>
                    <a:pt x="7355" y="2258"/>
                  </a:lnTo>
                  <a:lnTo>
                    <a:pt x="7316" y="2254"/>
                  </a:lnTo>
                  <a:lnTo>
                    <a:pt x="7277" y="2251"/>
                  </a:lnTo>
                  <a:lnTo>
                    <a:pt x="7238" y="2249"/>
                  </a:lnTo>
                  <a:lnTo>
                    <a:pt x="7200" y="2249"/>
                  </a:lnTo>
                  <a:lnTo>
                    <a:pt x="7162" y="2250"/>
                  </a:lnTo>
                  <a:lnTo>
                    <a:pt x="7124" y="2252"/>
                  </a:lnTo>
                  <a:lnTo>
                    <a:pt x="7087" y="2256"/>
                  </a:lnTo>
                  <a:lnTo>
                    <a:pt x="7051" y="2261"/>
                  </a:lnTo>
                  <a:lnTo>
                    <a:pt x="7016" y="2268"/>
                  </a:lnTo>
                  <a:lnTo>
                    <a:pt x="6983" y="2276"/>
                  </a:lnTo>
                  <a:lnTo>
                    <a:pt x="6951" y="2286"/>
                  </a:lnTo>
                  <a:lnTo>
                    <a:pt x="6920" y="2298"/>
                  </a:lnTo>
                  <a:lnTo>
                    <a:pt x="6892" y="2310"/>
                  </a:lnTo>
                  <a:lnTo>
                    <a:pt x="6865" y="2325"/>
                  </a:lnTo>
                  <a:lnTo>
                    <a:pt x="6840" y="2340"/>
                  </a:lnTo>
                  <a:lnTo>
                    <a:pt x="6819" y="2359"/>
                  </a:lnTo>
                  <a:lnTo>
                    <a:pt x="6798" y="2377"/>
                  </a:lnTo>
                  <a:lnTo>
                    <a:pt x="6782" y="2398"/>
                  </a:lnTo>
                  <a:lnTo>
                    <a:pt x="6767" y="2420"/>
                  </a:lnTo>
                  <a:lnTo>
                    <a:pt x="6747" y="2453"/>
                  </a:lnTo>
                  <a:lnTo>
                    <a:pt x="6729" y="2489"/>
                  </a:lnTo>
                  <a:lnTo>
                    <a:pt x="6714" y="2528"/>
                  </a:lnTo>
                  <a:lnTo>
                    <a:pt x="6701" y="2568"/>
                  </a:lnTo>
                  <a:lnTo>
                    <a:pt x="6690" y="2611"/>
                  </a:lnTo>
                  <a:lnTo>
                    <a:pt x="6681" y="2656"/>
                  </a:lnTo>
                  <a:lnTo>
                    <a:pt x="6674" y="2703"/>
                  </a:lnTo>
                  <a:lnTo>
                    <a:pt x="6669" y="2751"/>
                  </a:lnTo>
                  <a:lnTo>
                    <a:pt x="6664" y="2800"/>
                  </a:lnTo>
                  <a:lnTo>
                    <a:pt x="6660" y="2850"/>
                  </a:lnTo>
                  <a:lnTo>
                    <a:pt x="6657" y="2902"/>
                  </a:lnTo>
                  <a:lnTo>
                    <a:pt x="6653" y="2954"/>
                  </a:lnTo>
                  <a:lnTo>
                    <a:pt x="6648" y="3060"/>
                  </a:lnTo>
                  <a:lnTo>
                    <a:pt x="6641" y="3167"/>
                  </a:lnTo>
                  <a:lnTo>
                    <a:pt x="6636" y="3219"/>
                  </a:lnTo>
                  <a:lnTo>
                    <a:pt x="6631" y="3271"/>
                  </a:lnTo>
                  <a:lnTo>
                    <a:pt x="6624" y="3323"/>
                  </a:lnTo>
                  <a:lnTo>
                    <a:pt x="6614" y="3373"/>
                  </a:lnTo>
                  <a:lnTo>
                    <a:pt x="6604" y="3423"/>
                  </a:lnTo>
                  <a:lnTo>
                    <a:pt x="6592" y="3472"/>
                  </a:lnTo>
                  <a:lnTo>
                    <a:pt x="6577" y="3518"/>
                  </a:lnTo>
                  <a:lnTo>
                    <a:pt x="6559" y="3563"/>
                  </a:lnTo>
                  <a:lnTo>
                    <a:pt x="6539" y="3606"/>
                  </a:lnTo>
                  <a:lnTo>
                    <a:pt x="6515" y="3647"/>
                  </a:lnTo>
                  <a:lnTo>
                    <a:pt x="6488" y="3685"/>
                  </a:lnTo>
                  <a:lnTo>
                    <a:pt x="6457" y="3721"/>
                  </a:lnTo>
                  <a:lnTo>
                    <a:pt x="6424" y="3755"/>
                  </a:lnTo>
                  <a:lnTo>
                    <a:pt x="6386" y="3785"/>
                  </a:lnTo>
                  <a:lnTo>
                    <a:pt x="6342" y="3813"/>
                  </a:lnTo>
                  <a:lnTo>
                    <a:pt x="6295" y="3836"/>
                  </a:lnTo>
                  <a:lnTo>
                    <a:pt x="6242" y="3859"/>
                  </a:lnTo>
                  <a:lnTo>
                    <a:pt x="6183" y="3878"/>
                  </a:lnTo>
                  <a:lnTo>
                    <a:pt x="6120" y="3896"/>
                  </a:lnTo>
                  <a:lnTo>
                    <a:pt x="6052" y="3910"/>
                  </a:lnTo>
                  <a:lnTo>
                    <a:pt x="5979" y="3923"/>
                  </a:lnTo>
                  <a:lnTo>
                    <a:pt x="5904" y="3932"/>
                  </a:lnTo>
                  <a:lnTo>
                    <a:pt x="5825" y="3939"/>
                  </a:lnTo>
                  <a:lnTo>
                    <a:pt x="5744" y="3943"/>
                  </a:lnTo>
                  <a:lnTo>
                    <a:pt x="5661" y="3944"/>
                  </a:lnTo>
                  <a:lnTo>
                    <a:pt x="5576" y="3943"/>
                  </a:lnTo>
                  <a:lnTo>
                    <a:pt x="5489" y="3938"/>
                  </a:lnTo>
                  <a:lnTo>
                    <a:pt x="5403" y="3931"/>
                  </a:lnTo>
                  <a:lnTo>
                    <a:pt x="5316" y="3920"/>
                  </a:lnTo>
                  <a:lnTo>
                    <a:pt x="5229" y="3907"/>
                  </a:lnTo>
                  <a:lnTo>
                    <a:pt x="5143" y="3891"/>
                  </a:lnTo>
                  <a:lnTo>
                    <a:pt x="5058" y="3870"/>
                  </a:lnTo>
                  <a:lnTo>
                    <a:pt x="4975" y="3847"/>
                  </a:lnTo>
                  <a:lnTo>
                    <a:pt x="4894" y="3821"/>
                  </a:lnTo>
                  <a:lnTo>
                    <a:pt x="4816" y="3790"/>
                  </a:lnTo>
                  <a:lnTo>
                    <a:pt x="4741" y="3757"/>
                  </a:lnTo>
                  <a:lnTo>
                    <a:pt x="4669" y="3720"/>
                  </a:lnTo>
                  <a:lnTo>
                    <a:pt x="4601" y="3679"/>
                  </a:lnTo>
                  <a:lnTo>
                    <a:pt x="4539" y="3635"/>
                  </a:lnTo>
                  <a:lnTo>
                    <a:pt x="4480" y="3587"/>
                  </a:lnTo>
                  <a:lnTo>
                    <a:pt x="4428" y="3535"/>
                  </a:lnTo>
                  <a:lnTo>
                    <a:pt x="4381" y="3479"/>
                  </a:lnTo>
                  <a:lnTo>
                    <a:pt x="4341" y="3419"/>
                  </a:lnTo>
                  <a:lnTo>
                    <a:pt x="4307" y="3356"/>
                  </a:lnTo>
                  <a:lnTo>
                    <a:pt x="4281" y="3289"/>
                  </a:lnTo>
                  <a:lnTo>
                    <a:pt x="4263" y="3217"/>
                  </a:lnTo>
                  <a:lnTo>
                    <a:pt x="4252" y="3141"/>
                  </a:lnTo>
                  <a:lnTo>
                    <a:pt x="4251" y="3061"/>
                  </a:lnTo>
                  <a:lnTo>
                    <a:pt x="4249" y="3017"/>
                  </a:lnTo>
                  <a:lnTo>
                    <a:pt x="4244" y="2974"/>
                  </a:lnTo>
                  <a:lnTo>
                    <a:pt x="4236" y="2931"/>
                  </a:lnTo>
                  <a:lnTo>
                    <a:pt x="4223" y="2888"/>
                  </a:lnTo>
                  <a:lnTo>
                    <a:pt x="4207" y="2847"/>
                  </a:lnTo>
                  <a:lnTo>
                    <a:pt x="4188" y="2806"/>
                  </a:lnTo>
                  <a:lnTo>
                    <a:pt x="4165" y="2766"/>
                  </a:lnTo>
                  <a:lnTo>
                    <a:pt x="4140" y="2727"/>
                  </a:lnTo>
                  <a:lnTo>
                    <a:pt x="4113" y="2689"/>
                  </a:lnTo>
                  <a:lnTo>
                    <a:pt x="4083" y="2652"/>
                  </a:lnTo>
                  <a:lnTo>
                    <a:pt x="4051" y="2616"/>
                  </a:lnTo>
                  <a:lnTo>
                    <a:pt x="4017" y="2582"/>
                  </a:lnTo>
                  <a:lnTo>
                    <a:pt x="3982" y="2549"/>
                  </a:lnTo>
                  <a:lnTo>
                    <a:pt x="3945" y="2517"/>
                  </a:lnTo>
                  <a:lnTo>
                    <a:pt x="3906" y="2486"/>
                  </a:lnTo>
                  <a:lnTo>
                    <a:pt x="3867" y="2457"/>
                  </a:lnTo>
                  <a:lnTo>
                    <a:pt x="3827" y="2429"/>
                  </a:lnTo>
                  <a:lnTo>
                    <a:pt x="3786" y="2403"/>
                  </a:lnTo>
                  <a:lnTo>
                    <a:pt x="3745" y="2379"/>
                  </a:lnTo>
                  <a:lnTo>
                    <a:pt x="3704" y="2355"/>
                  </a:lnTo>
                  <a:lnTo>
                    <a:pt x="3663" y="2335"/>
                  </a:lnTo>
                  <a:lnTo>
                    <a:pt x="3622" y="2315"/>
                  </a:lnTo>
                  <a:lnTo>
                    <a:pt x="3581" y="2299"/>
                  </a:lnTo>
                  <a:lnTo>
                    <a:pt x="3541" y="2284"/>
                  </a:lnTo>
                  <a:lnTo>
                    <a:pt x="3502" y="2270"/>
                  </a:lnTo>
                  <a:lnTo>
                    <a:pt x="3465" y="2259"/>
                  </a:lnTo>
                  <a:lnTo>
                    <a:pt x="3428" y="2250"/>
                  </a:lnTo>
                  <a:lnTo>
                    <a:pt x="3393" y="2244"/>
                  </a:lnTo>
                  <a:lnTo>
                    <a:pt x="3360" y="2239"/>
                  </a:lnTo>
                  <a:lnTo>
                    <a:pt x="3328" y="2237"/>
                  </a:lnTo>
                  <a:lnTo>
                    <a:pt x="3300" y="2237"/>
                  </a:lnTo>
                  <a:lnTo>
                    <a:pt x="3273" y="2240"/>
                  </a:lnTo>
                  <a:lnTo>
                    <a:pt x="3258" y="2248"/>
                  </a:lnTo>
                  <a:lnTo>
                    <a:pt x="3241" y="2259"/>
                  </a:lnTo>
                  <a:lnTo>
                    <a:pt x="3224" y="2275"/>
                  </a:lnTo>
                  <a:lnTo>
                    <a:pt x="3205" y="2294"/>
                  </a:lnTo>
                  <a:lnTo>
                    <a:pt x="3186" y="2316"/>
                  </a:lnTo>
                  <a:lnTo>
                    <a:pt x="3165" y="2341"/>
                  </a:lnTo>
                  <a:lnTo>
                    <a:pt x="3144" y="2369"/>
                  </a:lnTo>
                  <a:lnTo>
                    <a:pt x="3122" y="2400"/>
                  </a:lnTo>
                  <a:lnTo>
                    <a:pt x="3076" y="2466"/>
                  </a:lnTo>
                  <a:lnTo>
                    <a:pt x="3028" y="2539"/>
                  </a:lnTo>
                  <a:lnTo>
                    <a:pt x="2979" y="2616"/>
                  </a:lnTo>
                  <a:lnTo>
                    <a:pt x="2929" y="2694"/>
                  </a:lnTo>
                  <a:lnTo>
                    <a:pt x="2879" y="2772"/>
                  </a:lnTo>
                  <a:lnTo>
                    <a:pt x="2830" y="2847"/>
                  </a:lnTo>
                  <a:lnTo>
                    <a:pt x="2805" y="2882"/>
                  </a:lnTo>
                  <a:lnTo>
                    <a:pt x="2781" y="2916"/>
                  </a:lnTo>
                  <a:lnTo>
                    <a:pt x="2758" y="2949"/>
                  </a:lnTo>
                  <a:lnTo>
                    <a:pt x="2734" y="2979"/>
                  </a:lnTo>
                  <a:lnTo>
                    <a:pt x="2711" y="3007"/>
                  </a:lnTo>
                  <a:lnTo>
                    <a:pt x="2690" y="3031"/>
                  </a:lnTo>
                  <a:lnTo>
                    <a:pt x="2668" y="3053"/>
                  </a:lnTo>
                  <a:lnTo>
                    <a:pt x="2649" y="3071"/>
                  </a:lnTo>
                  <a:lnTo>
                    <a:pt x="2629" y="3086"/>
                  </a:lnTo>
                  <a:lnTo>
                    <a:pt x="2611" y="3097"/>
                  </a:lnTo>
                  <a:lnTo>
                    <a:pt x="2593" y="3104"/>
                  </a:lnTo>
                  <a:lnTo>
                    <a:pt x="2577" y="3106"/>
                  </a:lnTo>
                  <a:lnTo>
                    <a:pt x="2562" y="3103"/>
                  </a:lnTo>
                  <a:lnTo>
                    <a:pt x="2546" y="3096"/>
                  </a:lnTo>
                  <a:lnTo>
                    <a:pt x="2531" y="3083"/>
                  </a:lnTo>
                  <a:lnTo>
                    <a:pt x="2514" y="3066"/>
                  </a:lnTo>
                  <a:lnTo>
                    <a:pt x="2498" y="3045"/>
                  </a:lnTo>
                  <a:lnTo>
                    <a:pt x="2481" y="3020"/>
                  </a:lnTo>
                  <a:lnTo>
                    <a:pt x="2464" y="2991"/>
                  </a:lnTo>
                  <a:lnTo>
                    <a:pt x="2447" y="2959"/>
                  </a:lnTo>
                  <a:lnTo>
                    <a:pt x="2429" y="2925"/>
                  </a:lnTo>
                  <a:lnTo>
                    <a:pt x="2411" y="2888"/>
                  </a:lnTo>
                  <a:lnTo>
                    <a:pt x="2393" y="2849"/>
                  </a:lnTo>
                  <a:lnTo>
                    <a:pt x="2375" y="2808"/>
                  </a:lnTo>
                  <a:lnTo>
                    <a:pt x="2338" y="2723"/>
                  </a:lnTo>
                  <a:lnTo>
                    <a:pt x="2302" y="2634"/>
                  </a:lnTo>
                  <a:lnTo>
                    <a:pt x="2265" y="2544"/>
                  </a:lnTo>
                  <a:lnTo>
                    <a:pt x="2228" y="2457"/>
                  </a:lnTo>
                  <a:lnTo>
                    <a:pt x="2210" y="2415"/>
                  </a:lnTo>
                  <a:lnTo>
                    <a:pt x="2192" y="2375"/>
                  </a:lnTo>
                  <a:lnTo>
                    <a:pt x="2174" y="2336"/>
                  </a:lnTo>
                  <a:lnTo>
                    <a:pt x="2156" y="2300"/>
                  </a:lnTo>
                  <a:lnTo>
                    <a:pt x="2139" y="2266"/>
                  </a:lnTo>
                  <a:lnTo>
                    <a:pt x="2122" y="2235"/>
                  </a:lnTo>
                  <a:lnTo>
                    <a:pt x="2105" y="2208"/>
                  </a:lnTo>
                  <a:lnTo>
                    <a:pt x="2088" y="2183"/>
                  </a:lnTo>
                  <a:lnTo>
                    <a:pt x="2072" y="2162"/>
                  </a:lnTo>
                  <a:lnTo>
                    <a:pt x="2057" y="2146"/>
                  </a:lnTo>
                  <a:lnTo>
                    <a:pt x="2041" y="2135"/>
                  </a:lnTo>
                  <a:lnTo>
                    <a:pt x="2026" y="2129"/>
                  </a:lnTo>
                  <a:lnTo>
                    <a:pt x="1951" y="2094"/>
                  </a:lnTo>
                  <a:lnTo>
                    <a:pt x="1878" y="2063"/>
                  </a:lnTo>
                  <a:lnTo>
                    <a:pt x="1807" y="2037"/>
                  </a:lnTo>
                  <a:lnTo>
                    <a:pt x="1738" y="2016"/>
                  </a:lnTo>
                  <a:lnTo>
                    <a:pt x="1671" y="1997"/>
                  </a:lnTo>
                  <a:lnTo>
                    <a:pt x="1605" y="1984"/>
                  </a:lnTo>
                  <a:lnTo>
                    <a:pt x="1541" y="1974"/>
                  </a:lnTo>
                  <a:lnTo>
                    <a:pt x="1480" y="1968"/>
                  </a:lnTo>
                  <a:lnTo>
                    <a:pt x="1418" y="1966"/>
                  </a:lnTo>
                  <a:lnTo>
                    <a:pt x="1360" y="1968"/>
                  </a:lnTo>
                  <a:lnTo>
                    <a:pt x="1302" y="1973"/>
                  </a:lnTo>
                  <a:lnTo>
                    <a:pt x="1247" y="1983"/>
                  </a:lnTo>
                  <a:lnTo>
                    <a:pt x="1192" y="1996"/>
                  </a:lnTo>
                  <a:lnTo>
                    <a:pt x="1139" y="2012"/>
                  </a:lnTo>
                  <a:lnTo>
                    <a:pt x="1087" y="2032"/>
                  </a:lnTo>
                  <a:lnTo>
                    <a:pt x="1037" y="2055"/>
                  </a:lnTo>
                  <a:lnTo>
                    <a:pt x="989" y="2081"/>
                  </a:lnTo>
                  <a:lnTo>
                    <a:pt x="941" y="2111"/>
                  </a:lnTo>
                  <a:lnTo>
                    <a:pt x="894" y="2144"/>
                  </a:lnTo>
                  <a:lnTo>
                    <a:pt x="849" y="2180"/>
                  </a:lnTo>
                  <a:lnTo>
                    <a:pt x="805" y="2219"/>
                  </a:lnTo>
                  <a:lnTo>
                    <a:pt x="762" y="2260"/>
                  </a:lnTo>
                  <a:lnTo>
                    <a:pt x="721" y="2305"/>
                  </a:lnTo>
                  <a:lnTo>
                    <a:pt x="680" y="2352"/>
                  </a:lnTo>
                  <a:lnTo>
                    <a:pt x="640" y="2403"/>
                  </a:lnTo>
                  <a:lnTo>
                    <a:pt x="601" y="2456"/>
                  </a:lnTo>
                  <a:lnTo>
                    <a:pt x="563" y="2512"/>
                  </a:lnTo>
                  <a:lnTo>
                    <a:pt x="526" y="2569"/>
                  </a:lnTo>
                  <a:lnTo>
                    <a:pt x="490" y="2630"/>
                  </a:lnTo>
                  <a:lnTo>
                    <a:pt x="454" y="2692"/>
                  </a:lnTo>
                  <a:lnTo>
                    <a:pt x="420" y="2758"/>
                  </a:lnTo>
                  <a:lnTo>
                    <a:pt x="385" y="2825"/>
                  </a:lnTo>
                  <a:lnTo>
                    <a:pt x="387" y="2823"/>
                  </a:lnTo>
                  <a:lnTo>
                    <a:pt x="386" y="2820"/>
                  </a:lnTo>
                  <a:lnTo>
                    <a:pt x="384" y="2816"/>
                  </a:lnTo>
                  <a:lnTo>
                    <a:pt x="380" y="2810"/>
                  </a:lnTo>
                  <a:lnTo>
                    <a:pt x="369" y="2798"/>
                  </a:lnTo>
                  <a:lnTo>
                    <a:pt x="351" y="2781"/>
                  </a:lnTo>
                  <a:lnTo>
                    <a:pt x="330" y="2759"/>
                  </a:lnTo>
                  <a:lnTo>
                    <a:pt x="305" y="2732"/>
                  </a:lnTo>
                  <a:lnTo>
                    <a:pt x="291" y="2716"/>
                  </a:lnTo>
                  <a:lnTo>
                    <a:pt x="276" y="2698"/>
                  </a:lnTo>
                  <a:lnTo>
                    <a:pt x="262" y="2680"/>
                  </a:lnTo>
                  <a:lnTo>
                    <a:pt x="247" y="2659"/>
                  </a:lnTo>
                  <a:lnTo>
                    <a:pt x="231" y="2637"/>
                  </a:lnTo>
                  <a:lnTo>
                    <a:pt x="215" y="2612"/>
                  </a:lnTo>
                  <a:lnTo>
                    <a:pt x="198" y="2587"/>
                  </a:lnTo>
                  <a:lnTo>
                    <a:pt x="183" y="2558"/>
                  </a:lnTo>
                  <a:lnTo>
                    <a:pt x="167" y="2527"/>
                  </a:lnTo>
                  <a:lnTo>
                    <a:pt x="150" y="2495"/>
                  </a:lnTo>
                  <a:lnTo>
                    <a:pt x="134" y="2460"/>
                  </a:lnTo>
                  <a:lnTo>
                    <a:pt x="118" y="2423"/>
                  </a:lnTo>
                  <a:lnTo>
                    <a:pt x="103" y="2384"/>
                  </a:lnTo>
                  <a:lnTo>
                    <a:pt x="89" y="2342"/>
                  </a:lnTo>
                  <a:lnTo>
                    <a:pt x="74" y="2298"/>
                  </a:lnTo>
                  <a:lnTo>
                    <a:pt x="61" y="2252"/>
                  </a:lnTo>
                  <a:lnTo>
                    <a:pt x="48" y="2202"/>
                  </a:lnTo>
                  <a:lnTo>
                    <a:pt x="36" y="2150"/>
                  </a:lnTo>
                  <a:lnTo>
                    <a:pt x="25" y="2096"/>
                  </a:lnTo>
                  <a:lnTo>
                    <a:pt x="15" y="2038"/>
                  </a:lnTo>
                  <a:lnTo>
                    <a:pt x="11" y="1987"/>
                  </a:lnTo>
                  <a:lnTo>
                    <a:pt x="8" y="1932"/>
                  </a:lnTo>
                  <a:lnTo>
                    <a:pt x="4" y="1877"/>
                  </a:lnTo>
                  <a:lnTo>
                    <a:pt x="2" y="1819"/>
                  </a:lnTo>
                  <a:lnTo>
                    <a:pt x="0" y="1761"/>
                  </a:lnTo>
                  <a:lnTo>
                    <a:pt x="0" y="1701"/>
                  </a:lnTo>
                  <a:lnTo>
                    <a:pt x="0" y="1640"/>
                  </a:lnTo>
                  <a:lnTo>
                    <a:pt x="2" y="1577"/>
                  </a:lnTo>
                  <a:lnTo>
                    <a:pt x="5" y="1514"/>
                  </a:lnTo>
                  <a:lnTo>
                    <a:pt x="9" y="1451"/>
                  </a:lnTo>
                  <a:lnTo>
                    <a:pt x="15" y="1387"/>
                  </a:lnTo>
                  <a:lnTo>
                    <a:pt x="21" y="1322"/>
                  </a:lnTo>
                  <a:lnTo>
                    <a:pt x="30" y="1259"/>
                  </a:lnTo>
                  <a:lnTo>
                    <a:pt x="39" y="1194"/>
                  </a:lnTo>
                  <a:lnTo>
                    <a:pt x="52" y="1130"/>
                  </a:lnTo>
                  <a:lnTo>
                    <a:pt x="66" y="1068"/>
                  </a:lnTo>
                  <a:lnTo>
                    <a:pt x="81" y="1005"/>
                  </a:lnTo>
                  <a:lnTo>
                    <a:pt x="99" y="943"/>
                  </a:lnTo>
                  <a:lnTo>
                    <a:pt x="119" y="883"/>
                  </a:lnTo>
                  <a:lnTo>
                    <a:pt x="141" y="823"/>
                  </a:lnTo>
                  <a:lnTo>
                    <a:pt x="166" y="765"/>
                  </a:lnTo>
                  <a:lnTo>
                    <a:pt x="193" y="708"/>
                  </a:lnTo>
                  <a:lnTo>
                    <a:pt x="223" y="654"/>
                  </a:lnTo>
                  <a:lnTo>
                    <a:pt x="255" y="602"/>
                  </a:lnTo>
                  <a:lnTo>
                    <a:pt x="290" y="551"/>
                  </a:lnTo>
                  <a:lnTo>
                    <a:pt x="328" y="503"/>
                  </a:lnTo>
                  <a:lnTo>
                    <a:pt x="369" y="458"/>
                  </a:lnTo>
                  <a:lnTo>
                    <a:pt x="413" y="415"/>
                  </a:lnTo>
                  <a:lnTo>
                    <a:pt x="460" y="375"/>
                  </a:lnTo>
                  <a:lnTo>
                    <a:pt x="511" y="338"/>
                  </a:lnTo>
                  <a:lnTo>
                    <a:pt x="564" y="304"/>
                  </a:lnTo>
                  <a:lnTo>
                    <a:pt x="621" y="274"/>
                  </a:lnTo>
                  <a:lnTo>
                    <a:pt x="673" y="251"/>
                  </a:lnTo>
                  <a:lnTo>
                    <a:pt x="723" y="231"/>
                  </a:lnTo>
                  <a:lnTo>
                    <a:pt x="774" y="209"/>
                  </a:lnTo>
                  <a:lnTo>
                    <a:pt x="826" y="190"/>
                  </a:lnTo>
                  <a:lnTo>
                    <a:pt x="877" y="170"/>
                  </a:lnTo>
                  <a:lnTo>
                    <a:pt x="928" y="151"/>
                  </a:lnTo>
                  <a:lnTo>
                    <a:pt x="980" y="133"/>
                  </a:lnTo>
                  <a:lnTo>
                    <a:pt x="1031" y="116"/>
                  </a:lnTo>
                  <a:lnTo>
                    <a:pt x="1083" y="100"/>
                  </a:lnTo>
                  <a:lnTo>
                    <a:pt x="1135" y="85"/>
                  </a:lnTo>
                  <a:lnTo>
                    <a:pt x="1187" y="71"/>
                  </a:lnTo>
                  <a:lnTo>
                    <a:pt x="1239" y="58"/>
                  </a:lnTo>
                  <a:lnTo>
                    <a:pt x="1291" y="46"/>
                  </a:lnTo>
                  <a:lnTo>
                    <a:pt x="1343" y="36"/>
                  </a:lnTo>
                  <a:lnTo>
                    <a:pt x="1395" y="25"/>
                  </a:lnTo>
                  <a:lnTo>
                    <a:pt x="1448" y="18"/>
                  </a:lnTo>
                  <a:lnTo>
                    <a:pt x="1499" y="11"/>
                  </a:lnTo>
                  <a:lnTo>
                    <a:pt x="1551" y="6"/>
                  </a:lnTo>
                  <a:lnTo>
                    <a:pt x="1604" y="2"/>
                  </a:lnTo>
                  <a:lnTo>
                    <a:pt x="1656" y="0"/>
                  </a:lnTo>
                  <a:lnTo>
                    <a:pt x="1708" y="0"/>
                  </a:lnTo>
                  <a:lnTo>
                    <a:pt x="1760" y="1"/>
                  </a:lnTo>
                  <a:lnTo>
                    <a:pt x="1812" y="4"/>
                  </a:lnTo>
                  <a:lnTo>
                    <a:pt x="1864" y="8"/>
                  </a:lnTo>
                  <a:lnTo>
                    <a:pt x="1915" y="14"/>
                  </a:lnTo>
                  <a:lnTo>
                    <a:pt x="1967" y="22"/>
                  </a:lnTo>
                  <a:lnTo>
                    <a:pt x="2019" y="34"/>
                  </a:lnTo>
                  <a:lnTo>
                    <a:pt x="2070" y="46"/>
                  </a:lnTo>
                  <a:lnTo>
                    <a:pt x="2121" y="60"/>
                  </a:lnTo>
                  <a:lnTo>
                    <a:pt x="2172" y="77"/>
                  </a:lnTo>
                  <a:lnTo>
                    <a:pt x="2223" y="95"/>
                  </a:lnTo>
                  <a:lnTo>
                    <a:pt x="2273" y="116"/>
                  </a:lnTo>
                  <a:lnTo>
                    <a:pt x="2362" y="168"/>
                  </a:lnTo>
                  <a:lnTo>
                    <a:pt x="2467" y="232"/>
                  </a:lnTo>
                  <a:lnTo>
                    <a:pt x="2523" y="267"/>
                  </a:lnTo>
                  <a:lnTo>
                    <a:pt x="2579" y="305"/>
                  </a:lnTo>
                  <a:lnTo>
                    <a:pt x="2637" y="344"/>
                  </a:lnTo>
                  <a:lnTo>
                    <a:pt x="2693" y="385"/>
                  </a:lnTo>
                  <a:lnTo>
                    <a:pt x="2721" y="405"/>
                  </a:lnTo>
                  <a:lnTo>
                    <a:pt x="2748" y="427"/>
                  </a:lnTo>
                  <a:lnTo>
                    <a:pt x="2776" y="449"/>
                  </a:lnTo>
                  <a:lnTo>
                    <a:pt x="2803" y="470"/>
                  </a:lnTo>
                  <a:lnTo>
                    <a:pt x="2829" y="493"/>
                  </a:lnTo>
                  <a:lnTo>
                    <a:pt x="2853" y="515"/>
                  </a:lnTo>
                  <a:lnTo>
                    <a:pt x="2878" y="538"/>
                  </a:lnTo>
                  <a:lnTo>
                    <a:pt x="2900" y="560"/>
                  </a:lnTo>
                  <a:lnTo>
                    <a:pt x="2923" y="583"/>
                  </a:lnTo>
                  <a:lnTo>
                    <a:pt x="2943" y="607"/>
                  </a:lnTo>
                  <a:lnTo>
                    <a:pt x="2963" y="629"/>
                  </a:lnTo>
                  <a:lnTo>
                    <a:pt x="2981" y="653"/>
                  </a:lnTo>
                  <a:lnTo>
                    <a:pt x="2998" y="675"/>
                  </a:lnTo>
                  <a:lnTo>
                    <a:pt x="3012" y="699"/>
                  </a:lnTo>
                  <a:lnTo>
                    <a:pt x="3026" y="723"/>
                  </a:lnTo>
                  <a:lnTo>
                    <a:pt x="3037" y="745"/>
                  </a:lnTo>
                  <a:lnTo>
                    <a:pt x="3068" y="724"/>
                  </a:lnTo>
                  <a:lnTo>
                    <a:pt x="3100" y="703"/>
                  </a:lnTo>
                  <a:lnTo>
                    <a:pt x="3131" y="683"/>
                  </a:lnTo>
                  <a:lnTo>
                    <a:pt x="3164" y="663"/>
                  </a:lnTo>
                  <a:lnTo>
                    <a:pt x="3196" y="645"/>
                  </a:lnTo>
                  <a:lnTo>
                    <a:pt x="3230" y="628"/>
                  </a:lnTo>
                  <a:lnTo>
                    <a:pt x="3263" y="612"/>
                  </a:lnTo>
                  <a:lnTo>
                    <a:pt x="3297" y="596"/>
                  </a:lnTo>
                  <a:lnTo>
                    <a:pt x="3331" y="582"/>
                  </a:lnTo>
                  <a:lnTo>
                    <a:pt x="3364" y="569"/>
                  </a:lnTo>
                  <a:lnTo>
                    <a:pt x="3398" y="557"/>
                  </a:lnTo>
                  <a:lnTo>
                    <a:pt x="3433" y="547"/>
                  </a:lnTo>
                  <a:lnTo>
                    <a:pt x="3467" y="538"/>
                  </a:lnTo>
                  <a:lnTo>
                    <a:pt x="3501" y="531"/>
                  </a:lnTo>
                  <a:lnTo>
                    <a:pt x="3536" y="525"/>
                  </a:lnTo>
                  <a:lnTo>
                    <a:pt x="3570" y="519"/>
                  </a:lnTo>
                  <a:lnTo>
                    <a:pt x="3604" y="516"/>
                  </a:lnTo>
                  <a:lnTo>
                    <a:pt x="3637" y="514"/>
                  </a:lnTo>
                  <a:lnTo>
                    <a:pt x="3670" y="515"/>
                  </a:lnTo>
                  <a:lnTo>
                    <a:pt x="3704" y="516"/>
                  </a:lnTo>
                  <a:lnTo>
                    <a:pt x="3736" y="520"/>
                  </a:lnTo>
                  <a:lnTo>
                    <a:pt x="3769" y="526"/>
                  </a:lnTo>
                  <a:lnTo>
                    <a:pt x="3801" y="533"/>
                  </a:lnTo>
                  <a:lnTo>
                    <a:pt x="3833" y="542"/>
                  </a:lnTo>
                  <a:lnTo>
                    <a:pt x="3863" y="553"/>
                  </a:lnTo>
                  <a:lnTo>
                    <a:pt x="3893" y="566"/>
                  </a:lnTo>
                  <a:lnTo>
                    <a:pt x="3923" y="581"/>
                  </a:lnTo>
                  <a:lnTo>
                    <a:pt x="3952" y="598"/>
                  </a:lnTo>
                  <a:lnTo>
                    <a:pt x="3980" y="618"/>
                  </a:lnTo>
                  <a:lnTo>
                    <a:pt x="4007" y="640"/>
                  </a:lnTo>
                  <a:lnTo>
                    <a:pt x="4034" y="663"/>
                  </a:lnTo>
                  <a:lnTo>
                    <a:pt x="4059" y="690"/>
                  </a:lnTo>
                  <a:lnTo>
                    <a:pt x="4074" y="716"/>
                  </a:lnTo>
                  <a:lnTo>
                    <a:pt x="4090" y="740"/>
                  </a:lnTo>
                  <a:lnTo>
                    <a:pt x="4109" y="764"/>
                  </a:lnTo>
                  <a:lnTo>
                    <a:pt x="4130" y="786"/>
                  </a:lnTo>
                  <a:lnTo>
                    <a:pt x="4153" y="809"/>
                  </a:lnTo>
                  <a:lnTo>
                    <a:pt x="4177" y="830"/>
                  </a:lnTo>
                  <a:lnTo>
                    <a:pt x="4205" y="849"/>
                  </a:lnTo>
                  <a:lnTo>
                    <a:pt x="4234" y="868"/>
                  </a:lnTo>
                  <a:lnTo>
                    <a:pt x="4265" y="886"/>
                  </a:lnTo>
                  <a:lnTo>
                    <a:pt x="4297" y="902"/>
                  </a:lnTo>
                  <a:lnTo>
                    <a:pt x="4330" y="918"/>
                  </a:lnTo>
                  <a:lnTo>
                    <a:pt x="4365" y="932"/>
                  </a:lnTo>
                  <a:lnTo>
                    <a:pt x="4401" y="946"/>
                  </a:lnTo>
                  <a:lnTo>
                    <a:pt x="4438" y="958"/>
                  </a:lnTo>
                  <a:lnTo>
                    <a:pt x="4477" y="969"/>
                  </a:lnTo>
                  <a:lnTo>
                    <a:pt x="4516" y="978"/>
                  </a:lnTo>
                  <a:lnTo>
                    <a:pt x="4556" y="988"/>
                  </a:lnTo>
                  <a:lnTo>
                    <a:pt x="4597" y="996"/>
                  </a:lnTo>
                  <a:lnTo>
                    <a:pt x="4638" y="1002"/>
                  </a:lnTo>
                  <a:lnTo>
                    <a:pt x="4680" y="1008"/>
                  </a:lnTo>
                  <a:lnTo>
                    <a:pt x="4723" y="1012"/>
                  </a:lnTo>
                  <a:lnTo>
                    <a:pt x="4766" y="1015"/>
                  </a:lnTo>
                  <a:lnTo>
                    <a:pt x="4809" y="1017"/>
                  </a:lnTo>
                  <a:lnTo>
                    <a:pt x="4852" y="1018"/>
                  </a:lnTo>
                  <a:lnTo>
                    <a:pt x="4894" y="1017"/>
                  </a:lnTo>
                  <a:lnTo>
                    <a:pt x="4937" y="1016"/>
                  </a:lnTo>
                  <a:lnTo>
                    <a:pt x="4979" y="1013"/>
                  </a:lnTo>
                  <a:lnTo>
                    <a:pt x="5021" y="1009"/>
                  </a:lnTo>
                  <a:lnTo>
                    <a:pt x="5062" y="1004"/>
                  </a:lnTo>
                  <a:lnTo>
                    <a:pt x="5103" y="998"/>
                  </a:lnTo>
                  <a:lnTo>
                    <a:pt x="5143" y="991"/>
                  </a:lnTo>
                  <a:lnTo>
                    <a:pt x="5183" y="981"/>
                  </a:lnTo>
                  <a:lnTo>
                    <a:pt x="5219" y="1021"/>
                  </a:lnTo>
                  <a:lnTo>
                    <a:pt x="5252" y="1059"/>
                  </a:lnTo>
                  <a:lnTo>
                    <a:pt x="5284" y="1094"/>
                  </a:lnTo>
                  <a:lnTo>
                    <a:pt x="5313" y="1129"/>
                  </a:lnTo>
                  <a:lnTo>
                    <a:pt x="5341" y="1163"/>
                  </a:lnTo>
                  <a:lnTo>
                    <a:pt x="5365" y="1196"/>
                  </a:lnTo>
                  <a:lnTo>
                    <a:pt x="5389" y="1228"/>
                  </a:lnTo>
                  <a:lnTo>
                    <a:pt x="5411" y="1258"/>
                  </a:lnTo>
                  <a:lnTo>
                    <a:pt x="5432" y="1288"/>
                  </a:lnTo>
                  <a:lnTo>
                    <a:pt x="5450" y="1317"/>
                  </a:lnTo>
                  <a:lnTo>
                    <a:pt x="5468" y="1345"/>
                  </a:lnTo>
                  <a:lnTo>
                    <a:pt x="5484" y="1374"/>
                  </a:lnTo>
                  <a:lnTo>
                    <a:pt x="5500" y="1400"/>
                  </a:lnTo>
                  <a:lnTo>
                    <a:pt x="5513" y="1428"/>
                  </a:lnTo>
                  <a:lnTo>
                    <a:pt x="5526" y="1455"/>
                  </a:lnTo>
                  <a:lnTo>
                    <a:pt x="5539" y="1482"/>
                  </a:lnTo>
                  <a:lnTo>
                    <a:pt x="5550" y="1508"/>
                  </a:lnTo>
                  <a:lnTo>
                    <a:pt x="5561" y="1536"/>
                  </a:lnTo>
                  <a:lnTo>
                    <a:pt x="5571" y="1563"/>
                  </a:lnTo>
                  <a:lnTo>
                    <a:pt x="5581" y="1590"/>
                  </a:lnTo>
                  <a:lnTo>
                    <a:pt x="5600" y="1647"/>
                  </a:lnTo>
                  <a:lnTo>
                    <a:pt x="5618" y="1705"/>
                  </a:lnTo>
                  <a:lnTo>
                    <a:pt x="5656" y="1834"/>
                  </a:lnTo>
                  <a:lnTo>
                    <a:pt x="5700" y="1982"/>
                  </a:lnTo>
                  <a:lnTo>
                    <a:pt x="5706" y="1933"/>
                  </a:lnTo>
                  <a:lnTo>
                    <a:pt x="5713" y="1887"/>
                  </a:lnTo>
                  <a:lnTo>
                    <a:pt x="5720" y="1842"/>
                  </a:lnTo>
                  <a:lnTo>
                    <a:pt x="5730" y="1800"/>
                  </a:lnTo>
                  <a:lnTo>
                    <a:pt x="5740" y="1760"/>
                  </a:lnTo>
                  <a:lnTo>
                    <a:pt x="5751" y="1721"/>
                  </a:lnTo>
                  <a:lnTo>
                    <a:pt x="5762" y="1684"/>
                  </a:lnTo>
                  <a:lnTo>
                    <a:pt x="5776" y="1650"/>
                  </a:lnTo>
                  <a:lnTo>
                    <a:pt x="5790" y="1617"/>
                  </a:lnTo>
                  <a:lnTo>
                    <a:pt x="5806" y="1585"/>
                  </a:lnTo>
                  <a:lnTo>
                    <a:pt x="5822" y="1557"/>
                  </a:lnTo>
                  <a:lnTo>
                    <a:pt x="5839" y="1529"/>
                  </a:lnTo>
                  <a:lnTo>
                    <a:pt x="5858" y="1504"/>
                  </a:lnTo>
                  <a:lnTo>
                    <a:pt x="5877" y="1481"/>
                  </a:lnTo>
                  <a:lnTo>
                    <a:pt x="5898" y="1458"/>
                  </a:lnTo>
                  <a:lnTo>
                    <a:pt x="5920" y="1438"/>
                  </a:lnTo>
                  <a:lnTo>
                    <a:pt x="5942" y="1420"/>
                  </a:lnTo>
                  <a:lnTo>
                    <a:pt x="5966" y="1404"/>
                  </a:lnTo>
                  <a:lnTo>
                    <a:pt x="5990" y="1388"/>
                  </a:lnTo>
                  <a:lnTo>
                    <a:pt x="6016" y="1375"/>
                  </a:lnTo>
                  <a:lnTo>
                    <a:pt x="6043" y="1363"/>
                  </a:lnTo>
                  <a:lnTo>
                    <a:pt x="6070" y="1353"/>
                  </a:lnTo>
                  <a:lnTo>
                    <a:pt x="6100" y="1345"/>
                  </a:lnTo>
                  <a:lnTo>
                    <a:pt x="6130" y="1339"/>
                  </a:lnTo>
                  <a:lnTo>
                    <a:pt x="6161" y="1334"/>
                  </a:lnTo>
                  <a:lnTo>
                    <a:pt x="6194" y="1331"/>
                  </a:lnTo>
                  <a:lnTo>
                    <a:pt x="6226" y="1329"/>
                  </a:lnTo>
                  <a:lnTo>
                    <a:pt x="6260" y="1328"/>
                  </a:lnTo>
                  <a:lnTo>
                    <a:pt x="6296" y="1329"/>
                  </a:lnTo>
                  <a:lnTo>
                    <a:pt x="6332" y="1332"/>
                  </a:lnTo>
                  <a:lnTo>
                    <a:pt x="6369" y="1336"/>
                  </a:lnTo>
                  <a:lnTo>
                    <a:pt x="6408" y="1341"/>
                  </a:lnTo>
                  <a:lnTo>
                    <a:pt x="6465" y="1343"/>
                  </a:lnTo>
                  <a:lnTo>
                    <a:pt x="6522" y="1344"/>
                  </a:lnTo>
                  <a:lnTo>
                    <a:pt x="6580" y="1345"/>
                  </a:lnTo>
                  <a:lnTo>
                    <a:pt x="6637" y="1345"/>
                  </a:lnTo>
                  <a:lnTo>
                    <a:pt x="6693" y="1345"/>
                  </a:lnTo>
                  <a:lnTo>
                    <a:pt x="6748" y="1344"/>
                  </a:lnTo>
                  <a:lnTo>
                    <a:pt x="6802" y="1343"/>
                  </a:lnTo>
                  <a:lnTo>
                    <a:pt x="6855" y="1341"/>
                  </a:lnTo>
                  <a:lnTo>
                    <a:pt x="6905" y="1339"/>
                  </a:lnTo>
                  <a:lnTo>
                    <a:pt x="6954" y="1336"/>
                  </a:lnTo>
                  <a:lnTo>
                    <a:pt x="6999" y="1333"/>
                  </a:lnTo>
                  <a:lnTo>
                    <a:pt x="7044" y="1329"/>
                  </a:lnTo>
                  <a:lnTo>
                    <a:pt x="7084" y="1324"/>
                  </a:lnTo>
                  <a:lnTo>
                    <a:pt x="7121" y="1319"/>
                  </a:lnTo>
                  <a:lnTo>
                    <a:pt x="7153" y="1313"/>
                  </a:lnTo>
                  <a:lnTo>
                    <a:pt x="7183" y="1308"/>
                  </a:lnTo>
                  <a:lnTo>
                    <a:pt x="7256" y="1345"/>
                  </a:lnTo>
                  <a:lnTo>
                    <a:pt x="7332" y="1380"/>
                  </a:lnTo>
                  <a:lnTo>
                    <a:pt x="7411" y="1413"/>
                  </a:lnTo>
                  <a:lnTo>
                    <a:pt x="7493" y="1445"/>
                  </a:lnTo>
                  <a:lnTo>
                    <a:pt x="7577" y="1475"/>
                  </a:lnTo>
                  <a:lnTo>
                    <a:pt x="7665" y="1504"/>
                  </a:lnTo>
                  <a:lnTo>
                    <a:pt x="7753" y="1531"/>
                  </a:lnTo>
                  <a:lnTo>
                    <a:pt x="7843" y="1558"/>
                  </a:lnTo>
                  <a:lnTo>
                    <a:pt x="7936" y="1582"/>
                  </a:lnTo>
                  <a:lnTo>
                    <a:pt x="8028" y="1606"/>
                  </a:lnTo>
                  <a:lnTo>
                    <a:pt x="8120" y="1628"/>
                  </a:lnTo>
                  <a:lnTo>
                    <a:pt x="8214" y="1650"/>
                  </a:lnTo>
                  <a:lnTo>
                    <a:pt x="8307" y="1672"/>
                  </a:lnTo>
                  <a:lnTo>
                    <a:pt x="8400" y="1691"/>
                  </a:lnTo>
                  <a:lnTo>
                    <a:pt x="8491" y="1711"/>
                  </a:lnTo>
                  <a:lnTo>
                    <a:pt x="8582" y="1729"/>
                  </a:lnTo>
                  <a:lnTo>
                    <a:pt x="8759" y="1765"/>
                  </a:lnTo>
                  <a:lnTo>
                    <a:pt x="8927" y="1800"/>
                  </a:lnTo>
                  <a:lnTo>
                    <a:pt x="9007" y="1816"/>
                  </a:lnTo>
                  <a:lnTo>
                    <a:pt x="9084" y="1834"/>
                  </a:lnTo>
                  <a:lnTo>
                    <a:pt x="9158" y="1850"/>
                  </a:lnTo>
                  <a:lnTo>
                    <a:pt x="9228" y="1867"/>
                  </a:lnTo>
                  <a:lnTo>
                    <a:pt x="9294" y="1884"/>
                  </a:lnTo>
                  <a:lnTo>
                    <a:pt x="9354" y="1902"/>
                  </a:lnTo>
                  <a:lnTo>
                    <a:pt x="9411" y="1919"/>
                  </a:lnTo>
                  <a:lnTo>
                    <a:pt x="9462" y="1938"/>
                  </a:lnTo>
                  <a:lnTo>
                    <a:pt x="9508" y="1956"/>
                  </a:lnTo>
                  <a:lnTo>
                    <a:pt x="9548" y="1976"/>
                  </a:lnTo>
                  <a:lnTo>
                    <a:pt x="9582" y="1995"/>
                  </a:lnTo>
                  <a:lnTo>
                    <a:pt x="9610" y="2016"/>
                  </a:lnTo>
                  <a:lnTo>
                    <a:pt x="9639" y="2048"/>
                  </a:lnTo>
                  <a:lnTo>
                    <a:pt x="9666" y="2082"/>
                  </a:lnTo>
                  <a:lnTo>
                    <a:pt x="9692" y="2116"/>
                  </a:lnTo>
                  <a:lnTo>
                    <a:pt x="9716" y="2151"/>
                  </a:lnTo>
                  <a:lnTo>
                    <a:pt x="9738" y="2187"/>
                  </a:lnTo>
                  <a:lnTo>
                    <a:pt x="9760" y="2223"/>
                  </a:lnTo>
                  <a:lnTo>
                    <a:pt x="9779" y="2260"/>
                  </a:lnTo>
                  <a:lnTo>
                    <a:pt x="9799" y="2298"/>
                  </a:lnTo>
                  <a:lnTo>
                    <a:pt x="9815" y="2336"/>
                  </a:lnTo>
                  <a:lnTo>
                    <a:pt x="9832" y="2374"/>
                  </a:lnTo>
                  <a:lnTo>
                    <a:pt x="9846" y="2413"/>
                  </a:lnTo>
                  <a:lnTo>
                    <a:pt x="9859" y="2453"/>
                  </a:lnTo>
                  <a:lnTo>
                    <a:pt x="9872" y="2494"/>
                  </a:lnTo>
                  <a:lnTo>
                    <a:pt x="9883" y="2535"/>
                  </a:lnTo>
                  <a:lnTo>
                    <a:pt x="9893" y="2576"/>
                  </a:lnTo>
                  <a:lnTo>
                    <a:pt x="9903" y="2618"/>
                  </a:lnTo>
                  <a:lnTo>
                    <a:pt x="9911" y="2661"/>
                  </a:lnTo>
                  <a:lnTo>
                    <a:pt x="9917" y="2705"/>
                  </a:lnTo>
                  <a:lnTo>
                    <a:pt x="9923" y="2748"/>
                  </a:lnTo>
                  <a:lnTo>
                    <a:pt x="9928" y="2793"/>
                  </a:lnTo>
                  <a:lnTo>
                    <a:pt x="9932" y="2837"/>
                  </a:lnTo>
                  <a:lnTo>
                    <a:pt x="9935" y="2882"/>
                  </a:lnTo>
                  <a:lnTo>
                    <a:pt x="9937" y="2928"/>
                  </a:lnTo>
                  <a:lnTo>
                    <a:pt x="9938" y="2975"/>
                  </a:lnTo>
                  <a:lnTo>
                    <a:pt x="9940" y="3022"/>
                  </a:lnTo>
                  <a:lnTo>
                    <a:pt x="9940" y="3069"/>
                  </a:lnTo>
                  <a:lnTo>
                    <a:pt x="9938" y="3117"/>
                  </a:lnTo>
                  <a:lnTo>
                    <a:pt x="9937" y="3166"/>
                  </a:lnTo>
                  <a:lnTo>
                    <a:pt x="9935" y="3215"/>
                  </a:lnTo>
                  <a:lnTo>
                    <a:pt x="9932" y="3264"/>
                  </a:lnTo>
                  <a:lnTo>
                    <a:pt x="9928" y="3314"/>
                  </a:lnTo>
                  <a:lnTo>
                    <a:pt x="9925" y="3364"/>
                  </a:lnTo>
                  <a:lnTo>
                    <a:pt x="9945" y="3360"/>
                  </a:lnTo>
                  <a:lnTo>
                    <a:pt x="9964" y="3358"/>
                  </a:lnTo>
                  <a:lnTo>
                    <a:pt x="9983" y="3357"/>
                  </a:lnTo>
                  <a:lnTo>
                    <a:pt x="10000" y="3358"/>
                  </a:lnTo>
                  <a:lnTo>
                    <a:pt x="10018" y="3360"/>
                  </a:lnTo>
                  <a:lnTo>
                    <a:pt x="10035" y="3364"/>
                  </a:lnTo>
                  <a:lnTo>
                    <a:pt x="10051" y="3369"/>
                  </a:lnTo>
                  <a:lnTo>
                    <a:pt x="10067" y="3376"/>
                  </a:lnTo>
                  <a:lnTo>
                    <a:pt x="10082" y="3384"/>
                  </a:lnTo>
                  <a:lnTo>
                    <a:pt x="10098" y="3394"/>
                  </a:lnTo>
                  <a:lnTo>
                    <a:pt x="10112" y="3404"/>
                  </a:lnTo>
                  <a:lnTo>
                    <a:pt x="10126" y="3416"/>
                  </a:lnTo>
                  <a:lnTo>
                    <a:pt x="10140" y="3430"/>
                  </a:lnTo>
                  <a:lnTo>
                    <a:pt x="10153" y="3443"/>
                  </a:lnTo>
                  <a:lnTo>
                    <a:pt x="10165" y="3458"/>
                  </a:lnTo>
                  <a:lnTo>
                    <a:pt x="10178" y="3474"/>
                  </a:lnTo>
                  <a:lnTo>
                    <a:pt x="10189" y="3491"/>
                  </a:lnTo>
                  <a:lnTo>
                    <a:pt x="10201" y="3509"/>
                  </a:lnTo>
                  <a:lnTo>
                    <a:pt x="10213" y="3526"/>
                  </a:lnTo>
                  <a:lnTo>
                    <a:pt x="10223" y="3546"/>
                  </a:lnTo>
                  <a:lnTo>
                    <a:pt x="10243" y="3586"/>
                  </a:lnTo>
                  <a:lnTo>
                    <a:pt x="10263" y="3627"/>
                  </a:lnTo>
                  <a:lnTo>
                    <a:pt x="10281" y="3670"/>
                  </a:lnTo>
                  <a:lnTo>
                    <a:pt x="10298" y="3714"/>
                  </a:lnTo>
                  <a:lnTo>
                    <a:pt x="10314" y="3758"/>
                  </a:lnTo>
                  <a:lnTo>
                    <a:pt x="10330" y="3802"/>
                  </a:lnTo>
                  <a:lnTo>
                    <a:pt x="10323" y="3764"/>
                  </a:lnTo>
                  <a:lnTo>
                    <a:pt x="10317" y="3727"/>
                  </a:lnTo>
                  <a:lnTo>
                    <a:pt x="10312" y="3689"/>
                  </a:lnTo>
                  <a:lnTo>
                    <a:pt x="10309" y="3651"/>
                  </a:lnTo>
                  <a:lnTo>
                    <a:pt x="10306" y="3613"/>
                  </a:lnTo>
                  <a:lnTo>
                    <a:pt x="10305" y="3575"/>
                  </a:lnTo>
                  <a:lnTo>
                    <a:pt x="10306" y="3538"/>
                  </a:lnTo>
                  <a:lnTo>
                    <a:pt x="10308" y="3500"/>
                  </a:lnTo>
                  <a:lnTo>
                    <a:pt x="10310" y="3482"/>
                  </a:lnTo>
                  <a:lnTo>
                    <a:pt x="10313" y="3463"/>
                  </a:lnTo>
                  <a:lnTo>
                    <a:pt x="10316" y="3445"/>
                  </a:lnTo>
                  <a:lnTo>
                    <a:pt x="10320" y="3427"/>
                  </a:lnTo>
                  <a:lnTo>
                    <a:pt x="10326" y="3408"/>
                  </a:lnTo>
                  <a:lnTo>
                    <a:pt x="10331" y="3390"/>
                  </a:lnTo>
                  <a:lnTo>
                    <a:pt x="10337" y="3371"/>
                  </a:lnTo>
                  <a:lnTo>
                    <a:pt x="10344" y="3353"/>
                  </a:lnTo>
                  <a:lnTo>
                    <a:pt x="10351" y="3334"/>
                  </a:lnTo>
                  <a:lnTo>
                    <a:pt x="10359" y="3316"/>
                  </a:lnTo>
                  <a:lnTo>
                    <a:pt x="10370" y="3297"/>
                  </a:lnTo>
                  <a:lnTo>
                    <a:pt x="10380" y="3280"/>
                  </a:lnTo>
                  <a:lnTo>
                    <a:pt x="10391" y="3261"/>
                  </a:lnTo>
                  <a:lnTo>
                    <a:pt x="10403" y="3243"/>
                  </a:lnTo>
                  <a:lnTo>
                    <a:pt x="10416" y="3225"/>
                  </a:lnTo>
                  <a:lnTo>
                    <a:pt x="10430" y="3207"/>
                  </a:lnTo>
                  <a:lnTo>
                    <a:pt x="10379" y="3218"/>
                  </a:lnTo>
                  <a:lnTo>
                    <a:pt x="10329" y="3221"/>
                  </a:lnTo>
                  <a:lnTo>
                    <a:pt x="10279" y="3216"/>
                  </a:lnTo>
                  <a:lnTo>
                    <a:pt x="10233" y="3205"/>
                  </a:lnTo>
                  <a:lnTo>
                    <a:pt x="10189" y="3186"/>
                  </a:lnTo>
                  <a:lnTo>
                    <a:pt x="10147" y="3162"/>
                  </a:lnTo>
                  <a:lnTo>
                    <a:pt x="10108" y="3131"/>
                  </a:lnTo>
                  <a:lnTo>
                    <a:pt x="10071" y="3095"/>
                  </a:lnTo>
                  <a:lnTo>
                    <a:pt x="10037" y="3054"/>
                  </a:lnTo>
                  <a:lnTo>
                    <a:pt x="10007" y="3008"/>
                  </a:lnTo>
                  <a:lnTo>
                    <a:pt x="9980" y="2957"/>
                  </a:lnTo>
                  <a:lnTo>
                    <a:pt x="9956" y="2902"/>
                  </a:lnTo>
                  <a:lnTo>
                    <a:pt x="9935" y="2844"/>
                  </a:lnTo>
                  <a:lnTo>
                    <a:pt x="9920" y="2783"/>
                  </a:lnTo>
                  <a:lnTo>
                    <a:pt x="9908" y="2719"/>
                  </a:lnTo>
                  <a:lnTo>
                    <a:pt x="9899" y="2652"/>
                  </a:lnTo>
                  <a:lnTo>
                    <a:pt x="9896" y="2583"/>
                  </a:lnTo>
                  <a:lnTo>
                    <a:pt x="9897" y="2513"/>
                  </a:lnTo>
                  <a:lnTo>
                    <a:pt x="9903" y="2442"/>
                  </a:lnTo>
                  <a:lnTo>
                    <a:pt x="9914" y="2369"/>
                  </a:lnTo>
                  <a:lnTo>
                    <a:pt x="9929" y="2296"/>
                  </a:lnTo>
                  <a:lnTo>
                    <a:pt x="9951" y="2222"/>
                  </a:lnTo>
                  <a:lnTo>
                    <a:pt x="9978" y="2149"/>
                  </a:lnTo>
                  <a:lnTo>
                    <a:pt x="10010" y="2077"/>
                  </a:lnTo>
                  <a:lnTo>
                    <a:pt x="10048" y="2005"/>
                  </a:lnTo>
                  <a:lnTo>
                    <a:pt x="10094" y="1935"/>
                  </a:lnTo>
                  <a:lnTo>
                    <a:pt x="10144" y="1868"/>
                  </a:lnTo>
                  <a:lnTo>
                    <a:pt x="10201" y="1801"/>
                  </a:lnTo>
                  <a:lnTo>
                    <a:pt x="10265" y="1737"/>
                  </a:lnTo>
                  <a:lnTo>
                    <a:pt x="10336" y="1677"/>
                  </a:lnTo>
                  <a:lnTo>
                    <a:pt x="10413" y="1620"/>
                  </a:lnTo>
                  <a:lnTo>
                    <a:pt x="10498" y="1566"/>
                  </a:lnTo>
                  <a:lnTo>
                    <a:pt x="10447" y="1568"/>
                  </a:lnTo>
                  <a:lnTo>
                    <a:pt x="10394" y="1573"/>
                  </a:lnTo>
                  <a:lnTo>
                    <a:pt x="10338" y="1582"/>
                  </a:lnTo>
                  <a:lnTo>
                    <a:pt x="10280" y="1594"/>
                  </a:lnTo>
                  <a:lnTo>
                    <a:pt x="10220" y="1607"/>
                  </a:lnTo>
                  <a:lnTo>
                    <a:pt x="10157" y="1621"/>
                  </a:lnTo>
                  <a:lnTo>
                    <a:pt x="10091" y="1638"/>
                  </a:lnTo>
                  <a:lnTo>
                    <a:pt x="10024" y="1655"/>
                  </a:lnTo>
                  <a:lnTo>
                    <a:pt x="9954" y="1674"/>
                  </a:lnTo>
                  <a:lnTo>
                    <a:pt x="9882" y="1691"/>
                  </a:lnTo>
                  <a:lnTo>
                    <a:pt x="9807" y="1709"/>
                  </a:lnTo>
                  <a:lnTo>
                    <a:pt x="9729" y="1726"/>
                  </a:lnTo>
                  <a:lnTo>
                    <a:pt x="9650" y="1741"/>
                  </a:lnTo>
                  <a:lnTo>
                    <a:pt x="9568" y="1755"/>
                  </a:lnTo>
                  <a:lnTo>
                    <a:pt x="9484" y="1766"/>
                  </a:lnTo>
                  <a:lnTo>
                    <a:pt x="9396" y="1775"/>
                  </a:lnTo>
                  <a:lnTo>
                    <a:pt x="9307" y="1781"/>
                  </a:lnTo>
                  <a:lnTo>
                    <a:pt x="9216" y="1785"/>
                  </a:lnTo>
                  <a:lnTo>
                    <a:pt x="9122" y="1782"/>
                  </a:lnTo>
                  <a:lnTo>
                    <a:pt x="9026" y="1777"/>
                  </a:lnTo>
                  <a:lnTo>
                    <a:pt x="8927" y="1767"/>
                  </a:lnTo>
                  <a:lnTo>
                    <a:pt x="8827" y="1752"/>
                  </a:lnTo>
                  <a:lnTo>
                    <a:pt x="8723" y="1731"/>
                  </a:lnTo>
                  <a:lnTo>
                    <a:pt x="8617" y="1703"/>
                  </a:lnTo>
                  <a:lnTo>
                    <a:pt x="8510" y="1671"/>
                  </a:lnTo>
                  <a:lnTo>
                    <a:pt x="8400" y="1629"/>
                  </a:lnTo>
                  <a:lnTo>
                    <a:pt x="8287" y="1582"/>
                  </a:lnTo>
                  <a:lnTo>
                    <a:pt x="8172" y="1527"/>
                  </a:lnTo>
                  <a:lnTo>
                    <a:pt x="8055" y="1463"/>
                  </a:lnTo>
                  <a:lnTo>
                    <a:pt x="7935" y="1390"/>
                  </a:lnTo>
                  <a:lnTo>
                    <a:pt x="7814" y="1309"/>
                  </a:lnTo>
                  <a:lnTo>
                    <a:pt x="7689" y="1218"/>
                  </a:lnTo>
                  <a:lnTo>
                    <a:pt x="7749" y="1237"/>
                  </a:lnTo>
                  <a:lnTo>
                    <a:pt x="7808" y="1255"/>
                  </a:lnTo>
                  <a:lnTo>
                    <a:pt x="7870" y="1270"/>
                  </a:lnTo>
                  <a:lnTo>
                    <a:pt x="7932" y="1282"/>
                  </a:lnTo>
                  <a:lnTo>
                    <a:pt x="7994" y="1293"/>
                  </a:lnTo>
                  <a:lnTo>
                    <a:pt x="8057" y="1300"/>
                  </a:lnTo>
                  <a:lnTo>
                    <a:pt x="8120" y="1306"/>
                  </a:lnTo>
                  <a:lnTo>
                    <a:pt x="8184" y="1310"/>
                  </a:lnTo>
                  <a:lnTo>
                    <a:pt x="8247" y="1311"/>
                  </a:lnTo>
                  <a:lnTo>
                    <a:pt x="8310" y="1311"/>
                  </a:lnTo>
                  <a:lnTo>
                    <a:pt x="8373" y="1309"/>
                  </a:lnTo>
                  <a:lnTo>
                    <a:pt x="8436" y="1305"/>
                  </a:lnTo>
                  <a:lnTo>
                    <a:pt x="8498" y="1299"/>
                  </a:lnTo>
                  <a:lnTo>
                    <a:pt x="8560" y="1292"/>
                  </a:lnTo>
                  <a:lnTo>
                    <a:pt x="8620" y="1282"/>
                  </a:lnTo>
                  <a:lnTo>
                    <a:pt x="8681" y="1271"/>
                  </a:lnTo>
                  <a:lnTo>
                    <a:pt x="8739" y="1259"/>
                  </a:lnTo>
                  <a:lnTo>
                    <a:pt x="8797" y="1245"/>
                  </a:lnTo>
                  <a:lnTo>
                    <a:pt x="8854" y="1230"/>
                  </a:lnTo>
                  <a:lnTo>
                    <a:pt x="8909" y="1214"/>
                  </a:lnTo>
                  <a:lnTo>
                    <a:pt x="8963" y="1195"/>
                  </a:lnTo>
                  <a:lnTo>
                    <a:pt x="9016" y="1177"/>
                  </a:lnTo>
                  <a:lnTo>
                    <a:pt x="9066" y="1157"/>
                  </a:lnTo>
                  <a:lnTo>
                    <a:pt x="9114" y="1136"/>
                  </a:lnTo>
                  <a:lnTo>
                    <a:pt x="9160" y="1113"/>
                  </a:lnTo>
                  <a:lnTo>
                    <a:pt x="9205" y="1090"/>
                  </a:lnTo>
                  <a:lnTo>
                    <a:pt x="9247" y="1067"/>
                  </a:lnTo>
                  <a:lnTo>
                    <a:pt x="9287" y="1042"/>
                  </a:lnTo>
                  <a:lnTo>
                    <a:pt x="9324" y="1016"/>
                  </a:lnTo>
                  <a:lnTo>
                    <a:pt x="9358" y="991"/>
                  </a:lnTo>
                  <a:lnTo>
                    <a:pt x="9390" y="964"/>
                  </a:lnTo>
                  <a:lnTo>
                    <a:pt x="9419" y="936"/>
                  </a:lnTo>
                  <a:lnTo>
                    <a:pt x="9484" y="939"/>
                  </a:lnTo>
                  <a:lnTo>
                    <a:pt x="9548" y="939"/>
                  </a:lnTo>
                  <a:lnTo>
                    <a:pt x="9614" y="936"/>
                  </a:lnTo>
                  <a:lnTo>
                    <a:pt x="9680" y="931"/>
                  </a:lnTo>
                  <a:lnTo>
                    <a:pt x="9746" y="923"/>
                  </a:lnTo>
                  <a:lnTo>
                    <a:pt x="9810" y="913"/>
                  </a:lnTo>
                  <a:lnTo>
                    <a:pt x="9876" y="900"/>
                  </a:lnTo>
                  <a:lnTo>
                    <a:pt x="9941" y="887"/>
                  </a:lnTo>
                  <a:lnTo>
                    <a:pt x="10005" y="871"/>
                  </a:lnTo>
                  <a:lnTo>
                    <a:pt x="10069" y="853"/>
                  </a:lnTo>
                  <a:lnTo>
                    <a:pt x="10133" y="834"/>
                  </a:lnTo>
                  <a:lnTo>
                    <a:pt x="10194" y="814"/>
                  </a:lnTo>
                  <a:lnTo>
                    <a:pt x="10256" y="793"/>
                  </a:lnTo>
                  <a:lnTo>
                    <a:pt x="10315" y="769"/>
                  </a:lnTo>
                  <a:lnTo>
                    <a:pt x="10375" y="746"/>
                  </a:lnTo>
                  <a:lnTo>
                    <a:pt x="10432" y="722"/>
                  </a:lnTo>
                  <a:lnTo>
                    <a:pt x="10488" y="697"/>
                  </a:lnTo>
                  <a:lnTo>
                    <a:pt x="10542" y="671"/>
                  </a:lnTo>
                  <a:lnTo>
                    <a:pt x="10594" y="647"/>
                  </a:lnTo>
                  <a:lnTo>
                    <a:pt x="10645" y="621"/>
                  </a:lnTo>
                  <a:lnTo>
                    <a:pt x="10693" y="595"/>
                  </a:lnTo>
                  <a:lnTo>
                    <a:pt x="10739" y="571"/>
                  </a:lnTo>
                  <a:lnTo>
                    <a:pt x="10782" y="545"/>
                  </a:lnTo>
                  <a:lnTo>
                    <a:pt x="10823" y="521"/>
                  </a:lnTo>
                  <a:lnTo>
                    <a:pt x="10862" y="498"/>
                  </a:lnTo>
                  <a:lnTo>
                    <a:pt x="10898" y="474"/>
                  </a:lnTo>
                  <a:lnTo>
                    <a:pt x="10931" y="453"/>
                  </a:lnTo>
                  <a:lnTo>
                    <a:pt x="10961" y="432"/>
                  </a:lnTo>
                  <a:lnTo>
                    <a:pt x="10988" y="413"/>
                  </a:lnTo>
                  <a:lnTo>
                    <a:pt x="11011" y="394"/>
                  </a:lnTo>
                  <a:lnTo>
                    <a:pt x="11032" y="378"/>
                  </a:lnTo>
                  <a:lnTo>
                    <a:pt x="11048" y="363"/>
                  </a:lnTo>
                </a:path>
              </a:pathLst>
            </a:custGeom>
            <a:noFill/>
            <a:ln w="0">
              <a:solidFill>
                <a:srgbClr val="25221E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2" name="Freeform 808"/>
            <p:cNvSpPr>
              <a:spLocks/>
            </p:cNvSpPr>
            <p:nvPr/>
          </p:nvSpPr>
          <p:spPr bwMode="auto">
            <a:xfrm>
              <a:off x="4339" y="1856"/>
              <a:ext cx="19" cy="24"/>
            </a:xfrm>
            <a:custGeom>
              <a:avLst/>
              <a:gdLst>
                <a:gd name="T0" fmla="*/ 0 w 474"/>
                <a:gd name="T1" fmla="*/ 0 h 586"/>
                <a:gd name="T2" fmla="*/ 0 w 474"/>
                <a:gd name="T3" fmla="*/ 0 h 586"/>
                <a:gd name="T4" fmla="*/ 0 w 474"/>
                <a:gd name="T5" fmla="*/ 0 h 586"/>
                <a:gd name="T6" fmla="*/ 0 w 474"/>
                <a:gd name="T7" fmla="*/ 0 h 586"/>
                <a:gd name="T8" fmla="*/ 0 w 474"/>
                <a:gd name="T9" fmla="*/ 0 h 586"/>
                <a:gd name="T10" fmla="*/ 0 w 474"/>
                <a:gd name="T11" fmla="*/ 0 h 586"/>
                <a:gd name="T12" fmla="*/ 0 w 474"/>
                <a:gd name="T13" fmla="*/ 0 h 586"/>
                <a:gd name="T14" fmla="*/ 0 w 474"/>
                <a:gd name="T15" fmla="*/ 0 h 586"/>
                <a:gd name="T16" fmla="*/ 0 w 474"/>
                <a:gd name="T17" fmla="*/ 0 h 586"/>
                <a:gd name="T18" fmla="*/ 0 w 474"/>
                <a:gd name="T19" fmla="*/ 0 h 586"/>
                <a:gd name="T20" fmla="*/ 0 w 474"/>
                <a:gd name="T21" fmla="*/ 0 h 586"/>
                <a:gd name="T22" fmla="*/ 0 w 474"/>
                <a:gd name="T23" fmla="*/ 0 h 586"/>
                <a:gd name="T24" fmla="*/ 0 w 474"/>
                <a:gd name="T25" fmla="*/ 0 h 586"/>
                <a:gd name="T26" fmla="*/ 0 w 474"/>
                <a:gd name="T27" fmla="*/ 0 h 586"/>
                <a:gd name="T28" fmla="*/ 0 w 474"/>
                <a:gd name="T29" fmla="*/ 0 h 586"/>
                <a:gd name="T30" fmla="*/ 0 w 474"/>
                <a:gd name="T31" fmla="*/ 0 h 586"/>
                <a:gd name="T32" fmla="*/ 0 w 474"/>
                <a:gd name="T33" fmla="*/ 0 h 586"/>
                <a:gd name="T34" fmla="*/ 0 w 474"/>
                <a:gd name="T35" fmla="*/ 0 h 586"/>
                <a:gd name="T36" fmla="*/ 0 w 474"/>
                <a:gd name="T37" fmla="*/ 0 h 586"/>
                <a:gd name="T38" fmla="*/ 0 w 474"/>
                <a:gd name="T39" fmla="*/ 0 h 586"/>
                <a:gd name="T40" fmla="*/ 0 w 474"/>
                <a:gd name="T41" fmla="*/ 0 h 586"/>
                <a:gd name="T42" fmla="*/ 0 w 474"/>
                <a:gd name="T43" fmla="*/ 0 h 586"/>
                <a:gd name="T44" fmla="*/ 0 w 474"/>
                <a:gd name="T45" fmla="*/ 0 h 586"/>
                <a:gd name="T46" fmla="*/ 0 w 474"/>
                <a:gd name="T47" fmla="*/ 0 h 586"/>
                <a:gd name="T48" fmla="*/ 0 w 474"/>
                <a:gd name="T49" fmla="*/ 0 h 586"/>
                <a:gd name="T50" fmla="*/ 0 w 474"/>
                <a:gd name="T51" fmla="*/ 0 h 586"/>
                <a:gd name="T52" fmla="*/ 0 w 474"/>
                <a:gd name="T53" fmla="*/ 0 h 586"/>
                <a:gd name="T54" fmla="*/ 0 w 474"/>
                <a:gd name="T55" fmla="*/ 0 h 586"/>
                <a:gd name="T56" fmla="*/ 0 w 474"/>
                <a:gd name="T57" fmla="*/ 0 h 586"/>
                <a:gd name="T58" fmla="*/ 0 w 474"/>
                <a:gd name="T59" fmla="*/ 0 h 586"/>
                <a:gd name="T60" fmla="*/ 0 w 474"/>
                <a:gd name="T61" fmla="*/ 0 h 586"/>
                <a:gd name="T62" fmla="*/ 0 w 474"/>
                <a:gd name="T63" fmla="*/ 0 h 586"/>
                <a:gd name="T64" fmla="*/ 0 w 474"/>
                <a:gd name="T65" fmla="*/ 0 h 586"/>
                <a:gd name="T66" fmla="*/ 0 w 474"/>
                <a:gd name="T67" fmla="*/ 0 h 586"/>
                <a:gd name="T68" fmla="*/ 0 w 474"/>
                <a:gd name="T69" fmla="*/ 0 h 586"/>
                <a:gd name="T70" fmla="*/ 0 w 474"/>
                <a:gd name="T71" fmla="*/ 0 h 586"/>
                <a:gd name="T72" fmla="*/ 0 w 474"/>
                <a:gd name="T73" fmla="*/ 0 h 586"/>
                <a:gd name="T74" fmla="*/ 0 w 474"/>
                <a:gd name="T75" fmla="*/ 0 h 586"/>
                <a:gd name="T76" fmla="*/ 0 w 474"/>
                <a:gd name="T77" fmla="*/ 0 h 586"/>
                <a:gd name="T78" fmla="*/ 0 w 474"/>
                <a:gd name="T79" fmla="*/ 0 h 586"/>
                <a:gd name="T80" fmla="*/ 0 w 474"/>
                <a:gd name="T81" fmla="*/ 0 h 586"/>
                <a:gd name="T82" fmla="*/ 0 w 474"/>
                <a:gd name="T83" fmla="*/ 0 h 586"/>
                <a:gd name="T84" fmla="*/ 0 w 474"/>
                <a:gd name="T85" fmla="*/ 0 h 586"/>
                <a:gd name="T86" fmla="*/ 0 w 474"/>
                <a:gd name="T87" fmla="*/ 0 h 586"/>
                <a:gd name="T88" fmla="*/ 0 w 474"/>
                <a:gd name="T89" fmla="*/ 0 h 586"/>
                <a:gd name="T90" fmla="*/ 0 w 474"/>
                <a:gd name="T91" fmla="*/ 0 h 586"/>
                <a:gd name="T92" fmla="*/ 0 w 474"/>
                <a:gd name="T93" fmla="*/ 0 h 586"/>
                <a:gd name="T94" fmla="*/ 0 w 474"/>
                <a:gd name="T95" fmla="*/ 0 h 58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4"/>
                <a:gd name="T145" fmla="*/ 0 h 586"/>
                <a:gd name="T146" fmla="*/ 474 w 474"/>
                <a:gd name="T147" fmla="*/ 586 h 58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4" h="586">
                  <a:moveTo>
                    <a:pt x="272" y="4"/>
                  </a:moveTo>
                  <a:lnTo>
                    <a:pt x="301" y="2"/>
                  </a:lnTo>
                  <a:lnTo>
                    <a:pt x="333" y="0"/>
                  </a:lnTo>
                  <a:lnTo>
                    <a:pt x="349" y="0"/>
                  </a:lnTo>
                  <a:lnTo>
                    <a:pt x="365" y="1"/>
                  </a:lnTo>
                  <a:lnTo>
                    <a:pt x="375" y="3"/>
                  </a:lnTo>
                  <a:lnTo>
                    <a:pt x="383" y="4"/>
                  </a:lnTo>
                  <a:lnTo>
                    <a:pt x="391" y="6"/>
                  </a:lnTo>
                  <a:lnTo>
                    <a:pt x="398" y="9"/>
                  </a:lnTo>
                  <a:lnTo>
                    <a:pt x="407" y="13"/>
                  </a:lnTo>
                  <a:lnTo>
                    <a:pt x="414" y="17"/>
                  </a:lnTo>
                  <a:lnTo>
                    <a:pt x="421" y="23"/>
                  </a:lnTo>
                  <a:lnTo>
                    <a:pt x="428" y="28"/>
                  </a:lnTo>
                  <a:lnTo>
                    <a:pt x="435" y="35"/>
                  </a:lnTo>
                  <a:lnTo>
                    <a:pt x="441" y="42"/>
                  </a:lnTo>
                  <a:lnTo>
                    <a:pt x="447" y="51"/>
                  </a:lnTo>
                  <a:lnTo>
                    <a:pt x="453" y="61"/>
                  </a:lnTo>
                  <a:lnTo>
                    <a:pt x="457" y="72"/>
                  </a:lnTo>
                  <a:lnTo>
                    <a:pt x="462" y="83"/>
                  </a:lnTo>
                  <a:lnTo>
                    <a:pt x="465" y="96"/>
                  </a:lnTo>
                  <a:lnTo>
                    <a:pt x="468" y="111"/>
                  </a:lnTo>
                  <a:lnTo>
                    <a:pt x="471" y="127"/>
                  </a:lnTo>
                  <a:lnTo>
                    <a:pt x="473" y="145"/>
                  </a:lnTo>
                  <a:lnTo>
                    <a:pt x="474" y="163"/>
                  </a:lnTo>
                  <a:lnTo>
                    <a:pt x="474" y="184"/>
                  </a:lnTo>
                  <a:lnTo>
                    <a:pt x="474" y="205"/>
                  </a:lnTo>
                  <a:lnTo>
                    <a:pt x="472" y="228"/>
                  </a:lnTo>
                  <a:lnTo>
                    <a:pt x="469" y="250"/>
                  </a:lnTo>
                  <a:lnTo>
                    <a:pt x="464" y="271"/>
                  </a:lnTo>
                  <a:lnTo>
                    <a:pt x="457" y="292"/>
                  </a:lnTo>
                  <a:lnTo>
                    <a:pt x="448" y="312"/>
                  </a:lnTo>
                  <a:lnTo>
                    <a:pt x="438" y="333"/>
                  </a:lnTo>
                  <a:lnTo>
                    <a:pt x="427" y="352"/>
                  </a:lnTo>
                  <a:lnTo>
                    <a:pt x="415" y="372"/>
                  </a:lnTo>
                  <a:lnTo>
                    <a:pt x="400" y="391"/>
                  </a:lnTo>
                  <a:lnTo>
                    <a:pt x="386" y="409"/>
                  </a:lnTo>
                  <a:lnTo>
                    <a:pt x="371" y="426"/>
                  </a:lnTo>
                  <a:lnTo>
                    <a:pt x="355" y="444"/>
                  </a:lnTo>
                  <a:lnTo>
                    <a:pt x="338" y="460"/>
                  </a:lnTo>
                  <a:lnTo>
                    <a:pt x="321" y="475"/>
                  </a:lnTo>
                  <a:lnTo>
                    <a:pt x="303" y="490"/>
                  </a:lnTo>
                  <a:lnTo>
                    <a:pt x="285" y="504"/>
                  </a:lnTo>
                  <a:lnTo>
                    <a:pt x="267" y="516"/>
                  </a:lnTo>
                  <a:lnTo>
                    <a:pt x="248" y="529"/>
                  </a:lnTo>
                  <a:lnTo>
                    <a:pt x="230" y="539"/>
                  </a:lnTo>
                  <a:lnTo>
                    <a:pt x="211" y="549"/>
                  </a:lnTo>
                  <a:lnTo>
                    <a:pt x="194" y="559"/>
                  </a:lnTo>
                  <a:lnTo>
                    <a:pt x="176" y="566"/>
                  </a:lnTo>
                  <a:lnTo>
                    <a:pt x="158" y="572"/>
                  </a:lnTo>
                  <a:lnTo>
                    <a:pt x="142" y="578"/>
                  </a:lnTo>
                  <a:lnTo>
                    <a:pt x="125" y="582"/>
                  </a:lnTo>
                  <a:lnTo>
                    <a:pt x="110" y="584"/>
                  </a:lnTo>
                  <a:lnTo>
                    <a:pt x="95" y="586"/>
                  </a:lnTo>
                  <a:lnTo>
                    <a:pt x="82" y="586"/>
                  </a:lnTo>
                  <a:lnTo>
                    <a:pt x="69" y="584"/>
                  </a:lnTo>
                  <a:lnTo>
                    <a:pt x="57" y="581"/>
                  </a:lnTo>
                  <a:lnTo>
                    <a:pt x="47" y="577"/>
                  </a:lnTo>
                  <a:lnTo>
                    <a:pt x="38" y="571"/>
                  </a:lnTo>
                  <a:lnTo>
                    <a:pt x="29" y="565"/>
                  </a:lnTo>
                  <a:lnTo>
                    <a:pt x="22" y="558"/>
                  </a:lnTo>
                  <a:lnTo>
                    <a:pt x="15" y="550"/>
                  </a:lnTo>
                  <a:lnTo>
                    <a:pt x="10" y="541"/>
                  </a:lnTo>
                  <a:lnTo>
                    <a:pt x="6" y="533"/>
                  </a:lnTo>
                  <a:lnTo>
                    <a:pt x="3" y="523"/>
                  </a:lnTo>
                  <a:lnTo>
                    <a:pt x="1" y="512"/>
                  </a:lnTo>
                  <a:lnTo>
                    <a:pt x="0" y="502"/>
                  </a:lnTo>
                  <a:lnTo>
                    <a:pt x="0" y="491"/>
                  </a:lnTo>
                  <a:lnTo>
                    <a:pt x="0" y="480"/>
                  </a:lnTo>
                  <a:lnTo>
                    <a:pt x="1" y="468"/>
                  </a:lnTo>
                  <a:lnTo>
                    <a:pt x="3" y="456"/>
                  </a:lnTo>
                  <a:lnTo>
                    <a:pt x="5" y="444"/>
                  </a:lnTo>
                  <a:lnTo>
                    <a:pt x="9" y="431"/>
                  </a:lnTo>
                  <a:lnTo>
                    <a:pt x="12" y="418"/>
                  </a:lnTo>
                  <a:lnTo>
                    <a:pt x="22" y="392"/>
                  </a:lnTo>
                  <a:lnTo>
                    <a:pt x="32" y="366"/>
                  </a:lnTo>
                  <a:lnTo>
                    <a:pt x="43" y="339"/>
                  </a:lnTo>
                  <a:lnTo>
                    <a:pt x="55" y="313"/>
                  </a:lnTo>
                  <a:lnTo>
                    <a:pt x="80" y="263"/>
                  </a:lnTo>
                  <a:lnTo>
                    <a:pt x="104" y="218"/>
                  </a:lnTo>
                  <a:lnTo>
                    <a:pt x="112" y="195"/>
                  </a:lnTo>
                  <a:lnTo>
                    <a:pt x="121" y="172"/>
                  </a:lnTo>
                  <a:lnTo>
                    <a:pt x="130" y="152"/>
                  </a:lnTo>
                  <a:lnTo>
                    <a:pt x="140" y="131"/>
                  </a:lnTo>
                  <a:lnTo>
                    <a:pt x="149" y="113"/>
                  </a:lnTo>
                  <a:lnTo>
                    <a:pt x="159" y="95"/>
                  </a:lnTo>
                  <a:lnTo>
                    <a:pt x="169" y="79"/>
                  </a:lnTo>
                  <a:lnTo>
                    <a:pt x="180" y="65"/>
                  </a:lnTo>
                  <a:lnTo>
                    <a:pt x="190" y="50"/>
                  </a:lnTo>
                  <a:lnTo>
                    <a:pt x="201" y="39"/>
                  </a:lnTo>
                  <a:lnTo>
                    <a:pt x="212" y="29"/>
                  </a:lnTo>
                  <a:lnTo>
                    <a:pt x="224" y="19"/>
                  </a:lnTo>
                  <a:lnTo>
                    <a:pt x="235" y="13"/>
                  </a:lnTo>
                  <a:lnTo>
                    <a:pt x="247" y="8"/>
                  </a:lnTo>
                  <a:lnTo>
                    <a:pt x="254" y="6"/>
                  </a:lnTo>
                  <a:lnTo>
                    <a:pt x="260" y="5"/>
                  </a:lnTo>
                  <a:lnTo>
                    <a:pt x="266" y="4"/>
                  </a:lnTo>
                  <a:lnTo>
                    <a:pt x="272" y="4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3" name="Freeform 809"/>
            <p:cNvSpPr>
              <a:spLocks/>
            </p:cNvSpPr>
            <p:nvPr/>
          </p:nvSpPr>
          <p:spPr bwMode="auto">
            <a:xfrm>
              <a:off x="4363" y="1863"/>
              <a:ext cx="23" cy="12"/>
            </a:xfrm>
            <a:custGeom>
              <a:avLst/>
              <a:gdLst>
                <a:gd name="T0" fmla="*/ 0 w 576"/>
                <a:gd name="T1" fmla="*/ 0 h 288"/>
                <a:gd name="T2" fmla="*/ 0 w 576"/>
                <a:gd name="T3" fmla="*/ 0 h 288"/>
                <a:gd name="T4" fmla="*/ 0 w 576"/>
                <a:gd name="T5" fmla="*/ 0 h 288"/>
                <a:gd name="T6" fmla="*/ 0 w 576"/>
                <a:gd name="T7" fmla="*/ 0 h 288"/>
                <a:gd name="T8" fmla="*/ 0 w 576"/>
                <a:gd name="T9" fmla="*/ 0 h 288"/>
                <a:gd name="T10" fmla="*/ 0 w 576"/>
                <a:gd name="T11" fmla="*/ 0 h 288"/>
                <a:gd name="T12" fmla="*/ 0 w 576"/>
                <a:gd name="T13" fmla="*/ 0 h 288"/>
                <a:gd name="T14" fmla="*/ 0 w 576"/>
                <a:gd name="T15" fmla="*/ 0 h 288"/>
                <a:gd name="T16" fmla="*/ 0 w 576"/>
                <a:gd name="T17" fmla="*/ 0 h 288"/>
                <a:gd name="T18" fmla="*/ 0 w 576"/>
                <a:gd name="T19" fmla="*/ 0 h 288"/>
                <a:gd name="T20" fmla="*/ 0 w 576"/>
                <a:gd name="T21" fmla="*/ 0 h 288"/>
                <a:gd name="T22" fmla="*/ 0 w 576"/>
                <a:gd name="T23" fmla="*/ 0 h 288"/>
                <a:gd name="T24" fmla="*/ 0 w 576"/>
                <a:gd name="T25" fmla="*/ 0 h 288"/>
                <a:gd name="T26" fmla="*/ 0 w 576"/>
                <a:gd name="T27" fmla="*/ 0 h 288"/>
                <a:gd name="T28" fmla="*/ 0 w 576"/>
                <a:gd name="T29" fmla="*/ 0 h 288"/>
                <a:gd name="T30" fmla="*/ 0 w 576"/>
                <a:gd name="T31" fmla="*/ 0 h 288"/>
                <a:gd name="T32" fmla="*/ 0 w 576"/>
                <a:gd name="T33" fmla="*/ 0 h 288"/>
                <a:gd name="T34" fmla="*/ 0 w 576"/>
                <a:gd name="T35" fmla="*/ 0 h 288"/>
                <a:gd name="T36" fmla="*/ 0 w 576"/>
                <a:gd name="T37" fmla="*/ 0 h 288"/>
                <a:gd name="T38" fmla="*/ 0 w 576"/>
                <a:gd name="T39" fmla="*/ 0 h 288"/>
                <a:gd name="T40" fmla="*/ 0 w 576"/>
                <a:gd name="T41" fmla="*/ 0 h 288"/>
                <a:gd name="T42" fmla="*/ 0 w 576"/>
                <a:gd name="T43" fmla="*/ 0 h 288"/>
                <a:gd name="T44" fmla="*/ 0 w 576"/>
                <a:gd name="T45" fmla="*/ 0 h 288"/>
                <a:gd name="T46" fmla="*/ 0 w 576"/>
                <a:gd name="T47" fmla="*/ 0 h 288"/>
                <a:gd name="T48" fmla="*/ 0 w 576"/>
                <a:gd name="T49" fmla="*/ 0 h 288"/>
                <a:gd name="T50" fmla="*/ 0 w 576"/>
                <a:gd name="T51" fmla="*/ 0 h 288"/>
                <a:gd name="T52" fmla="*/ 0 w 576"/>
                <a:gd name="T53" fmla="*/ 0 h 288"/>
                <a:gd name="T54" fmla="*/ 0 w 576"/>
                <a:gd name="T55" fmla="*/ 0 h 288"/>
                <a:gd name="T56" fmla="*/ 0 w 576"/>
                <a:gd name="T57" fmla="*/ 0 h 288"/>
                <a:gd name="T58" fmla="*/ 0 w 576"/>
                <a:gd name="T59" fmla="*/ 0 h 288"/>
                <a:gd name="T60" fmla="*/ 0 w 576"/>
                <a:gd name="T61" fmla="*/ 0 h 288"/>
                <a:gd name="T62" fmla="*/ 0 w 576"/>
                <a:gd name="T63" fmla="*/ 0 h 288"/>
                <a:gd name="T64" fmla="*/ 0 w 576"/>
                <a:gd name="T65" fmla="*/ 0 h 288"/>
                <a:gd name="T66" fmla="*/ 0 w 576"/>
                <a:gd name="T67" fmla="*/ 0 h 288"/>
                <a:gd name="T68" fmla="*/ 0 w 576"/>
                <a:gd name="T69" fmla="*/ 0 h 288"/>
                <a:gd name="T70" fmla="*/ 0 w 576"/>
                <a:gd name="T71" fmla="*/ 0 h 288"/>
                <a:gd name="T72" fmla="*/ 0 w 576"/>
                <a:gd name="T73" fmla="*/ 0 h 288"/>
                <a:gd name="T74" fmla="*/ 0 w 576"/>
                <a:gd name="T75" fmla="*/ 0 h 288"/>
                <a:gd name="T76" fmla="*/ 0 w 576"/>
                <a:gd name="T77" fmla="*/ 0 h 288"/>
                <a:gd name="T78" fmla="*/ 0 w 576"/>
                <a:gd name="T79" fmla="*/ 0 h 288"/>
                <a:gd name="T80" fmla="*/ 0 w 576"/>
                <a:gd name="T81" fmla="*/ 0 h 288"/>
                <a:gd name="T82" fmla="*/ 0 w 576"/>
                <a:gd name="T83" fmla="*/ 0 h 2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76"/>
                <a:gd name="T127" fmla="*/ 0 h 288"/>
                <a:gd name="T128" fmla="*/ 576 w 576"/>
                <a:gd name="T129" fmla="*/ 288 h 2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76" h="288">
                  <a:moveTo>
                    <a:pt x="304" y="18"/>
                  </a:moveTo>
                  <a:lnTo>
                    <a:pt x="327" y="25"/>
                  </a:lnTo>
                  <a:lnTo>
                    <a:pt x="352" y="33"/>
                  </a:lnTo>
                  <a:lnTo>
                    <a:pt x="376" y="43"/>
                  </a:lnTo>
                  <a:lnTo>
                    <a:pt x="401" y="53"/>
                  </a:lnTo>
                  <a:lnTo>
                    <a:pt x="426" y="64"/>
                  </a:lnTo>
                  <a:lnTo>
                    <a:pt x="449" y="76"/>
                  </a:lnTo>
                  <a:lnTo>
                    <a:pt x="472" y="89"/>
                  </a:lnTo>
                  <a:lnTo>
                    <a:pt x="494" y="102"/>
                  </a:lnTo>
                  <a:lnTo>
                    <a:pt x="513" y="116"/>
                  </a:lnTo>
                  <a:lnTo>
                    <a:pt x="530" y="130"/>
                  </a:lnTo>
                  <a:lnTo>
                    <a:pt x="546" y="145"/>
                  </a:lnTo>
                  <a:lnTo>
                    <a:pt x="558" y="160"/>
                  </a:lnTo>
                  <a:lnTo>
                    <a:pt x="563" y="168"/>
                  </a:lnTo>
                  <a:lnTo>
                    <a:pt x="567" y="175"/>
                  </a:lnTo>
                  <a:lnTo>
                    <a:pt x="571" y="182"/>
                  </a:lnTo>
                  <a:lnTo>
                    <a:pt x="574" y="191"/>
                  </a:lnTo>
                  <a:lnTo>
                    <a:pt x="575" y="198"/>
                  </a:lnTo>
                  <a:lnTo>
                    <a:pt x="576" y="205"/>
                  </a:lnTo>
                  <a:lnTo>
                    <a:pt x="575" y="213"/>
                  </a:lnTo>
                  <a:lnTo>
                    <a:pt x="574" y="220"/>
                  </a:lnTo>
                  <a:lnTo>
                    <a:pt x="571" y="229"/>
                  </a:lnTo>
                  <a:lnTo>
                    <a:pt x="567" y="236"/>
                  </a:lnTo>
                  <a:lnTo>
                    <a:pt x="563" y="243"/>
                  </a:lnTo>
                  <a:lnTo>
                    <a:pt x="558" y="249"/>
                  </a:lnTo>
                  <a:lnTo>
                    <a:pt x="553" y="255"/>
                  </a:lnTo>
                  <a:lnTo>
                    <a:pt x="547" y="260"/>
                  </a:lnTo>
                  <a:lnTo>
                    <a:pt x="540" y="266"/>
                  </a:lnTo>
                  <a:lnTo>
                    <a:pt x="533" y="270"/>
                  </a:lnTo>
                  <a:lnTo>
                    <a:pt x="524" y="274"/>
                  </a:lnTo>
                  <a:lnTo>
                    <a:pt x="515" y="277"/>
                  </a:lnTo>
                  <a:lnTo>
                    <a:pt x="506" y="280"/>
                  </a:lnTo>
                  <a:lnTo>
                    <a:pt x="497" y="282"/>
                  </a:lnTo>
                  <a:lnTo>
                    <a:pt x="476" y="286"/>
                  </a:lnTo>
                  <a:lnTo>
                    <a:pt x="455" y="287"/>
                  </a:lnTo>
                  <a:lnTo>
                    <a:pt x="431" y="288"/>
                  </a:lnTo>
                  <a:lnTo>
                    <a:pt x="406" y="287"/>
                  </a:lnTo>
                  <a:lnTo>
                    <a:pt x="382" y="284"/>
                  </a:lnTo>
                  <a:lnTo>
                    <a:pt x="357" y="280"/>
                  </a:lnTo>
                  <a:lnTo>
                    <a:pt x="331" y="275"/>
                  </a:lnTo>
                  <a:lnTo>
                    <a:pt x="307" y="269"/>
                  </a:lnTo>
                  <a:lnTo>
                    <a:pt x="282" y="261"/>
                  </a:lnTo>
                  <a:lnTo>
                    <a:pt x="258" y="254"/>
                  </a:lnTo>
                  <a:lnTo>
                    <a:pt x="236" y="247"/>
                  </a:lnTo>
                  <a:lnTo>
                    <a:pt x="211" y="240"/>
                  </a:lnTo>
                  <a:lnTo>
                    <a:pt x="188" y="233"/>
                  </a:lnTo>
                  <a:lnTo>
                    <a:pt x="165" y="224"/>
                  </a:lnTo>
                  <a:lnTo>
                    <a:pt x="141" y="215"/>
                  </a:lnTo>
                  <a:lnTo>
                    <a:pt x="120" y="206"/>
                  </a:lnTo>
                  <a:lnTo>
                    <a:pt x="98" y="196"/>
                  </a:lnTo>
                  <a:lnTo>
                    <a:pt x="79" y="185"/>
                  </a:lnTo>
                  <a:lnTo>
                    <a:pt x="61" y="174"/>
                  </a:lnTo>
                  <a:lnTo>
                    <a:pt x="45" y="162"/>
                  </a:lnTo>
                  <a:lnTo>
                    <a:pt x="37" y="156"/>
                  </a:lnTo>
                  <a:lnTo>
                    <a:pt x="31" y="148"/>
                  </a:lnTo>
                  <a:lnTo>
                    <a:pt x="24" y="142"/>
                  </a:lnTo>
                  <a:lnTo>
                    <a:pt x="18" y="135"/>
                  </a:lnTo>
                  <a:lnTo>
                    <a:pt x="14" y="128"/>
                  </a:lnTo>
                  <a:lnTo>
                    <a:pt x="9" y="121"/>
                  </a:lnTo>
                  <a:lnTo>
                    <a:pt x="6" y="114"/>
                  </a:lnTo>
                  <a:lnTo>
                    <a:pt x="3" y="106"/>
                  </a:lnTo>
                  <a:lnTo>
                    <a:pt x="1" y="98"/>
                  </a:lnTo>
                  <a:lnTo>
                    <a:pt x="0" y="91"/>
                  </a:lnTo>
                  <a:lnTo>
                    <a:pt x="0" y="83"/>
                  </a:lnTo>
                  <a:lnTo>
                    <a:pt x="1" y="74"/>
                  </a:lnTo>
                  <a:lnTo>
                    <a:pt x="3" y="67"/>
                  </a:lnTo>
                  <a:lnTo>
                    <a:pt x="6" y="60"/>
                  </a:lnTo>
                  <a:lnTo>
                    <a:pt x="10" y="54"/>
                  </a:lnTo>
                  <a:lnTo>
                    <a:pt x="15" y="48"/>
                  </a:lnTo>
                  <a:lnTo>
                    <a:pt x="20" y="42"/>
                  </a:lnTo>
                  <a:lnTo>
                    <a:pt x="26" y="37"/>
                  </a:lnTo>
                  <a:lnTo>
                    <a:pt x="33" y="31"/>
                  </a:lnTo>
                  <a:lnTo>
                    <a:pt x="40" y="27"/>
                  </a:lnTo>
                  <a:lnTo>
                    <a:pt x="56" y="19"/>
                  </a:lnTo>
                  <a:lnTo>
                    <a:pt x="74" y="13"/>
                  </a:lnTo>
                  <a:lnTo>
                    <a:pt x="93" y="8"/>
                  </a:lnTo>
                  <a:lnTo>
                    <a:pt x="114" y="4"/>
                  </a:lnTo>
                  <a:lnTo>
                    <a:pt x="136" y="2"/>
                  </a:lnTo>
                  <a:lnTo>
                    <a:pt x="159" y="0"/>
                  </a:lnTo>
                  <a:lnTo>
                    <a:pt x="183" y="0"/>
                  </a:lnTo>
                  <a:lnTo>
                    <a:pt x="207" y="2"/>
                  </a:lnTo>
                  <a:lnTo>
                    <a:pt x="232" y="4"/>
                  </a:lnTo>
                  <a:lnTo>
                    <a:pt x="256" y="8"/>
                  </a:lnTo>
                  <a:lnTo>
                    <a:pt x="280" y="12"/>
                  </a:lnTo>
                  <a:lnTo>
                    <a:pt x="304" y="18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4" name="Freeform 810"/>
            <p:cNvSpPr>
              <a:spLocks/>
            </p:cNvSpPr>
            <p:nvPr/>
          </p:nvSpPr>
          <p:spPr bwMode="auto">
            <a:xfrm>
              <a:off x="4390" y="1872"/>
              <a:ext cx="39" cy="20"/>
            </a:xfrm>
            <a:custGeom>
              <a:avLst/>
              <a:gdLst>
                <a:gd name="T0" fmla="*/ 0 w 977"/>
                <a:gd name="T1" fmla="*/ 0 h 501"/>
                <a:gd name="T2" fmla="*/ 0 w 977"/>
                <a:gd name="T3" fmla="*/ 0 h 501"/>
                <a:gd name="T4" fmla="*/ 0 w 977"/>
                <a:gd name="T5" fmla="*/ 0 h 501"/>
                <a:gd name="T6" fmla="*/ 0 w 977"/>
                <a:gd name="T7" fmla="*/ 0 h 501"/>
                <a:gd name="T8" fmla="*/ 0 w 977"/>
                <a:gd name="T9" fmla="*/ 0 h 501"/>
                <a:gd name="T10" fmla="*/ 0 w 977"/>
                <a:gd name="T11" fmla="*/ 0 h 501"/>
                <a:gd name="T12" fmla="*/ 0 w 977"/>
                <a:gd name="T13" fmla="*/ 0 h 501"/>
                <a:gd name="T14" fmla="*/ 0 w 977"/>
                <a:gd name="T15" fmla="*/ 0 h 501"/>
                <a:gd name="T16" fmla="*/ 0 w 977"/>
                <a:gd name="T17" fmla="*/ 0 h 501"/>
                <a:gd name="T18" fmla="*/ 0 w 977"/>
                <a:gd name="T19" fmla="*/ 0 h 501"/>
                <a:gd name="T20" fmla="*/ 0 w 977"/>
                <a:gd name="T21" fmla="*/ 0 h 501"/>
                <a:gd name="T22" fmla="*/ 0 w 977"/>
                <a:gd name="T23" fmla="*/ 0 h 501"/>
                <a:gd name="T24" fmla="*/ 0 w 977"/>
                <a:gd name="T25" fmla="*/ 0 h 501"/>
                <a:gd name="T26" fmla="*/ 0 w 977"/>
                <a:gd name="T27" fmla="*/ 0 h 501"/>
                <a:gd name="T28" fmla="*/ 0 w 977"/>
                <a:gd name="T29" fmla="*/ 0 h 501"/>
                <a:gd name="T30" fmla="*/ 0 w 977"/>
                <a:gd name="T31" fmla="*/ 0 h 501"/>
                <a:gd name="T32" fmla="*/ 0 w 977"/>
                <a:gd name="T33" fmla="*/ 0 h 501"/>
                <a:gd name="T34" fmla="*/ 0 w 977"/>
                <a:gd name="T35" fmla="*/ 0 h 501"/>
                <a:gd name="T36" fmla="*/ 0 w 977"/>
                <a:gd name="T37" fmla="*/ 0 h 501"/>
                <a:gd name="T38" fmla="*/ 0 w 977"/>
                <a:gd name="T39" fmla="*/ 0 h 501"/>
                <a:gd name="T40" fmla="*/ 0 w 977"/>
                <a:gd name="T41" fmla="*/ 0 h 501"/>
                <a:gd name="T42" fmla="*/ 0 w 977"/>
                <a:gd name="T43" fmla="*/ 0 h 501"/>
                <a:gd name="T44" fmla="*/ 0 w 977"/>
                <a:gd name="T45" fmla="*/ 0 h 501"/>
                <a:gd name="T46" fmla="*/ 0 w 977"/>
                <a:gd name="T47" fmla="*/ 0 h 501"/>
                <a:gd name="T48" fmla="*/ 0 w 977"/>
                <a:gd name="T49" fmla="*/ 0 h 501"/>
                <a:gd name="T50" fmla="*/ 0 w 977"/>
                <a:gd name="T51" fmla="*/ 0 h 501"/>
                <a:gd name="T52" fmla="*/ 0 w 977"/>
                <a:gd name="T53" fmla="*/ 0 h 501"/>
                <a:gd name="T54" fmla="*/ 0 w 977"/>
                <a:gd name="T55" fmla="*/ 0 h 501"/>
                <a:gd name="T56" fmla="*/ 0 w 977"/>
                <a:gd name="T57" fmla="*/ 0 h 501"/>
                <a:gd name="T58" fmla="*/ 0 w 977"/>
                <a:gd name="T59" fmla="*/ 0 h 501"/>
                <a:gd name="T60" fmla="*/ 0 w 977"/>
                <a:gd name="T61" fmla="*/ 0 h 501"/>
                <a:gd name="T62" fmla="*/ 0 w 977"/>
                <a:gd name="T63" fmla="*/ 0 h 501"/>
                <a:gd name="T64" fmla="*/ 0 w 977"/>
                <a:gd name="T65" fmla="*/ 0 h 501"/>
                <a:gd name="T66" fmla="*/ 0 w 977"/>
                <a:gd name="T67" fmla="*/ 0 h 501"/>
                <a:gd name="T68" fmla="*/ 0 w 977"/>
                <a:gd name="T69" fmla="*/ 0 h 501"/>
                <a:gd name="T70" fmla="*/ 0 w 977"/>
                <a:gd name="T71" fmla="*/ 0 h 501"/>
                <a:gd name="T72" fmla="*/ 0 w 977"/>
                <a:gd name="T73" fmla="*/ 0 h 501"/>
                <a:gd name="T74" fmla="*/ 0 w 977"/>
                <a:gd name="T75" fmla="*/ 0 h 501"/>
                <a:gd name="T76" fmla="*/ 0 w 977"/>
                <a:gd name="T77" fmla="*/ 0 h 501"/>
                <a:gd name="T78" fmla="*/ 0 w 977"/>
                <a:gd name="T79" fmla="*/ 0 h 501"/>
                <a:gd name="T80" fmla="*/ 0 w 977"/>
                <a:gd name="T81" fmla="*/ 0 h 501"/>
                <a:gd name="T82" fmla="*/ 0 w 977"/>
                <a:gd name="T83" fmla="*/ 0 h 501"/>
                <a:gd name="T84" fmla="*/ 0 w 977"/>
                <a:gd name="T85" fmla="*/ 0 h 501"/>
                <a:gd name="T86" fmla="*/ 0 w 977"/>
                <a:gd name="T87" fmla="*/ 0 h 501"/>
                <a:gd name="T88" fmla="*/ 0 w 977"/>
                <a:gd name="T89" fmla="*/ 0 h 501"/>
                <a:gd name="T90" fmla="*/ 0 w 977"/>
                <a:gd name="T91" fmla="*/ 0 h 501"/>
                <a:gd name="T92" fmla="*/ 0 w 977"/>
                <a:gd name="T93" fmla="*/ 0 h 501"/>
                <a:gd name="T94" fmla="*/ 0 w 977"/>
                <a:gd name="T95" fmla="*/ 0 h 501"/>
                <a:gd name="T96" fmla="*/ 0 w 977"/>
                <a:gd name="T97" fmla="*/ 0 h 501"/>
                <a:gd name="T98" fmla="*/ 0 w 977"/>
                <a:gd name="T99" fmla="*/ 0 h 501"/>
                <a:gd name="T100" fmla="*/ 0 w 977"/>
                <a:gd name="T101" fmla="*/ 0 h 501"/>
                <a:gd name="T102" fmla="*/ 0 w 977"/>
                <a:gd name="T103" fmla="*/ 0 h 50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7"/>
                <a:gd name="T157" fmla="*/ 0 h 501"/>
                <a:gd name="T158" fmla="*/ 977 w 977"/>
                <a:gd name="T159" fmla="*/ 501 h 50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7" h="501">
                  <a:moveTo>
                    <a:pt x="481" y="50"/>
                  </a:moveTo>
                  <a:lnTo>
                    <a:pt x="437" y="42"/>
                  </a:lnTo>
                  <a:lnTo>
                    <a:pt x="398" y="32"/>
                  </a:lnTo>
                  <a:lnTo>
                    <a:pt x="363" y="24"/>
                  </a:lnTo>
                  <a:lnTo>
                    <a:pt x="332" y="16"/>
                  </a:lnTo>
                  <a:lnTo>
                    <a:pt x="304" y="9"/>
                  </a:lnTo>
                  <a:lnTo>
                    <a:pt x="278" y="4"/>
                  </a:lnTo>
                  <a:lnTo>
                    <a:pt x="267" y="2"/>
                  </a:lnTo>
                  <a:lnTo>
                    <a:pt x="254" y="1"/>
                  </a:lnTo>
                  <a:lnTo>
                    <a:pt x="244" y="0"/>
                  </a:lnTo>
                  <a:lnTo>
                    <a:pt x="233" y="0"/>
                  </a:lnTo>
                  <a:lnTo>
                    <a:pt x="221" y="1"/>
                  </a:lnTo>
                  <a:lnTo>
                    <a:pt x="211" y="3"/>
                  </a:lnTo>
                  <a:lnTo>
                    <a:pt x="201" y="6"/>
                  </a:lnTo>
                  <a:lnTo>
                    <a:pt x="191" y="9"/>
                  </a:lnTo>
                  <a:lnTo>
                    <a:pt x="180" y="14"/>
                  </a:lnTo>
                  <a:lnTo>
                    <a:pt x="169" y="19"/>
                  </a:lnTo>
                  <a:lnTo>
                    <a:pt x="159" y="26"/>
                  </a:lnTo>
                  <a:lnTo>
                    <a:pt x="147" y="34"/>
                  </a:lnTo>
                  <a:lnTo>
                    <a:pt x="136" y="44"/>
                  </a:lnTo>
                  <a:lnTo>
                    <a:pt x="125" y="55"/>
                  </a:lnTo>
                  <a:lnTo>
                    <a:pt x="113" y="67"/>
                  </a:lnTo>
                  <a:lnTo>
                    <a:pt x="100" y="81"/>
                  </a:lnTo>
                  <a:lnTo>
                    <a:pt x="73" y="112"/>
                  </a:lnTo>
                  <a:lnTo>
                    <a:pt x="43" y="151"/>
                  </a:lnTo>
                  <a:lnTo>
                    <a:pt x="29" y="173"/>
                  </a:lnTo>
                  <a:lnTo>
                    <a:pt x="19" y="194"/>
                  </a:lnTo>
                  <a:lnTo>
                    <a:pt x="10" y="213"/>
                  </a:lnTo>
                  <a:lnTo>
                    <a:pt x="5" y="232"/>
                  </a:lnTo>
                  <a:lnTo>
                    <a:pt x="1" y="249"/>
                  </a:lnTo>
                  <a:lnTo>
                    <a:pt x="0" y="265"/>
                  </a:lnTo>
                  <a:lnTo>
                    <a:pt x="1" y="281"/>
                  </a:lnTo>
                  <a:lnTo>
                    <a:pt x="4" y="296"/>
                  </a:lnTo>
                  <a:lnTo>
                    <a:pt x="8" y="310"/>
                  </a:lnTo>
                  <a:lnTo>
                    <a:pt x="15" y="323"/>
                  </a:lnTo>
                  <a:lnTo>
                    <a:pt x="23" y="335"/>
                  </a:lnTo>
                  <a:lnTo>
                    <a:pt x="34" y="348"/>
                  </a:lnTo>
                  <a:lnTo>
                    <a:pt x="45" y="358"/>
                  </a:lnTo>
                  <a:lnTo>
                    <a:pt x="58" y="368"/>
                  </a:lnTo>
                  <a:lnTo>
                    <a:pt x="73" y="378"/>
                  </a:lnTo>
                  <a:lnTo>
                    <a:pt x="88" y="388"/>
                  </a:lnTo>
                  <a:lnTo>
                    <a:pt x="104" y="396"/>
                  </a:lnTo>
                  <a:lnTo>
                    <a:pt x="123" y="404"/>
                  </a:lnTo>
                  <a:lnTo>
                    <a:pt x="141" y="412"/>
                  </a:lnTo>
                  <a:lnTo>
                    <a:pt x="162" y="420"/>
                  </a:lnTo>
                  <a:lnTo>
                    <a:pt x="204" y="433"/>
                  </a:lnTo>
                  <a:lnTo>
                    <a:pt x="248" y="445"/>
                  </a:lnTo>
                  <a:lnTo>
                    <a:pt x="342" y="468"/>
                  </a:lnTo>
                  <a:lnTo>
                    <a:pt x="436" y="488"/>
                  </a:lnTo>
                  <a:lnTo>
                    <a:pt x="460" y="492"/>
                  </a:lnTo>
                  <a:lnTo>
                    <a:pt x="483" y="495"/>
                  </a:lnTo>
                  <a:lnTo>
                    <a:pt x="507" y="498"/>
                  </a:lnTo>
                  <a:lnTo>
                    <a:pt x="530" y="500"/>
                  </a:lnTo>
                  <a:lnTo>
                    <a:pt x="553" y="501"/>
                  </a:lnTo>
                  <a:lnTo>
                    <a:pt x="577" y="501"/>
                  </a:lnTo>
                  <a:lnTo>
                    <a:pt x="600" y="500"/>
                  </a:lnTo>
                  <a:lnTo>
                    <a:pt x="623" y="499"/>
                  </a:lnTo>
                  <a:lnTo>
                    <a:pt x="646" y="498"/>
                  </a:lnTo>
                  <a:lnTo>
                    <a:pt x="669" y="494"/>
                  </a:lnTo>
                  <a:lnTo>
                    <a:pt x="691" y="491"/>
                  </a:lnTo>
                  <a:lnTo>
                    <a:pt x="712" y="488"/>
                  </a:lnTo>
                  <a:lnTo>
                    <a:pt x="734" y="484"/>
                  </a:lnTo>
                  <a:lnTo>
                    <a:pt x="754" y="480"/>
                  </a:lnTo>
                  <a:lnTo>
                    <a:pt x="775" y="475"/>
                  </a:lnTo>
                  <a:lnTo>
                    <a:pt x="794" y="469"/>
                  </a:lnTo>
                  <a:lnTo>
                    <a:pt x="813" y="463"/>
                  </a:lnTo>
                  <a:lnTo>
                    <a:pt x="831" y="456"/>
                  </a:lnTo>
                  <a:lnTo>
                    <a:pt x="849" y="449"/>
                  </a:lnTo>
                  <a:lnTo>
                    <a:pt x="865" y="442"/>
                  </a:lnTo>
                  <a:lnTo>
                    <a:pt x="880" y="435"/>
                  </a:lnTo>
                  <a:lnTo>
                    <a:pt x="895" y="427"/>
                  </a:lnTo>
                  <a:lnTo>
                    <a:pt x="909" y="418"/>
                  </a:lnTo>
                  <a:lnTo>
                    <a:pt x="922" y="409"/>
                  </a:lnTo>
                  <a:lnTo>
                    <a:pt x="933" y="401"/>
                  </a:lnTo>
                  <a:lnTo>
                    <a:pt x="943" y="392"/>
                  </a:lnTo>
                  <a:lnTo>
                    <a:pt x="951" y="382"/>
                  </a:lnTo>
                  <a:lnTo>
                    <a:pt x="959" y="372"/>
                  </a:lnTo>
                  <a:lnTo>
                    <a:pt x="966" y="362"/>
                  </a:lnTo>
                  <a:lnTo>
                    <a:pt x="971" y="352"/>
                  </a:lnTo>
                  <a:lnTo>
                    <a:pt x="974" y="341"/>
                  </a:lnTo>
                  <a:lnTo>
                    <a:pt x="976" y="331"/>
                  </a:lnTo>
                  <a:lnTo>
                    <a:pt x="977" y="322"/>
                  </a:lnTo>
                  <a:lnTo>
                    <a:pt x="976" y="312"/>
                  </a:lnTo>
                  <a:lnTo>
                    <a:pt x="974" y="302"/>
                  </a:lnTo>
                  <a:lnTo>
                    <a:pt x="971" y="292"/>
                  </a:lnTo>
                  <a:lnTo>
                    <a:pt x="965" y="283"/>
                  </a:lnTo>
                  <a:lnTo>
                    <a:pt x="958" y="273"/>
                  </a:lnTo>
                  <a:lnTo>
                    <a:pt x="950" y="262"/>
                  </a:lnTo>
                  <a:lnTo>
                    <a:pt x="941" y="253"/>
                  </a:lnTo>
                  <a:lnTo>
                    <a:pt x="930" y="243"/>
                  </a:lnTo>
                  <a:lnTo>
                    <a:pt x="918" y="233"/>
                  </a:lnTo>
                  <a:lnTo>
                    <a:pt x="905" y="222"/>
                  </a:lnTo>
                  <a:lnTo>
                    <a:pt x="891" y="213"/>
                  </a:lnTo>
                  <a:lnTo>
                    <a:pt x="876" y="203"/>
                  </a:lnTo>
                  <a:lnTo>
                    <a:pt x="860" y="194"/>
                  </a:lnTo>
                  <a:lnTo>
                    <a:pt x="842" y="183"/>
                  </a:lnTo>
                  <a:lnTo>
                    <a:pt x="825" y="174"/>
                  </a:lnTo>
                  <a:lnTo>
                    <a:pt x="787" y="156"/>
                  </a:lnTo>
                  <a:lnTo>
                    <a:pt x="747" y="137"/>
                  </a:lnTo>
                  <a:lnTo>
                    <a:pt x="705" y="120"/>
                  </a:lnTo>
                  <a:lnTo>
                    <a:pt x="661" y="103"/>
                  </a:lnTo>
                  <a:lnTo>
                    <a:pt x="617" y="89"/>
                  </a:lnTo>
                  <a:lnTo>
                    <a:pt x="571" y="74"/>
                  </a:lnTo>
                  <a:lnTo>
                    <a:pt x="526" y="62"/>
                  </a:lnTo>
                  <a:lnTo>
                    <a:pt x="481" y="5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5" name="Freeform 811"/>
            <p:cNvSpPr>
              <a:spLocks/>
            </p:cNvSpPr>
            <p:nvPr/>
          </p:nvSpPr>
          <p:spPr bwMode="auto">
            <a:xfrm>
              <a:off x="4433" y="1885"/>
              <a:ext cx="92" cy="20"/>
            </a:xfrm>
            <a:custGeom>
              <a:avLst/>
              <a:gdLst>
                <a:gd name="T0" fmla="*/ 0 w 2295"/>
                <a:gd name="T1" fmla="*/ 0 h 502"/>
                <a:gd name="T2" fmla="*/ 0 w 2295"/>
                <a:gd name="T3" fmla="*/ 0 h 502"/>
                <a:gd name="T4" fmla="*/ 0 w 2295"/>
                <a:gd name="T5" fmla="*/ 0 h 502"/>
                <a:gd name="T6" fmla="*/ 0 w 2295"/>
                <a:gd name="T7" fmla="*/ 0 h 502"/>
                <a:gd name="T8" fmla="*/ 0 w 2295"/>
                <a:gd name="T9" fmla="*/ 0 h 502"/>
                <a:gd name="T10" fmla="*/ 0 w 2295"/>
                <a:gd name="T11" fmla="*/ 0 h 502"/>
                <a:gd name="T12" fmla="*/ 0 w 2295"/>
                <a:gd name="T13" fmla="*/ 0 h 502"/>
                <a:gd name="T14" fmla="*/ 0 w 2295"/>
                <a:gd name="T15" fmla="*/ 0 h 502"/>
                <a:gd name="T16" fmla="*/ 0 w 2295"/>
                <a:gd name="T17" fmla="*/ 0 h 502"/>
                <a:gd name="T18" fmla="*/ 0 w 2295"/>
                <a:gd name="T19" fmla="*/ 0 h 502"/>
                <a:gd name="T20" fmla="*/ 0 w 2295"/>
                <a:gd name="T21" fmla="*/ 0 h 502"/>
                <a:gd name="T22" fmla="*/ 0 w 2295"/>
                <a:gd name="T23" fmla="*/ 0 h 502"/>
                <a:gd name="T24" fmla="*/ 0 w 2295"/>
                <a:gd name="T25" fmla="*/ 0 h 502"/>
                <a:gd name="T26" fmla="*/ 0 w 2295"/>
                <a:gd name="T27" fmla="*/ 0 h 502"/>
                <a:gd name="T28" fmla="*/ 0 w 2295"/>
                <a:gd name="T29" fmla="*/ 0 h 502"/>
                <a:gd name="T30" fmla="*/ 0 w 2295"/>
                <a:gd name="T31" fmla="*/ 0 h 502"/>
                <a:gd name="T32" fmla="*/ 0 w 2295"/>
                <a:gd name="T33" fmla="*/ 0 h 502"/>
                <a:gd name="T34" fmla="*/ 0 w 2295"/>
                <a:gd name="T35" fmla="*/ 0 h 502"/>
                <a:gd name="T36" fmla="*/ 0 w 2295"/>
                <a:gd name="T37" fmla="*/ 0 h 502"/>
                <a:gd name="T38" fmla="*/ 0 w 2295"/>
                <a:gd name="T39" fmla="*/ 0 h 502"/>
                <a:gd name="T40" fmla="*/ 0 w 2295"/>
                <a:gd name="T41" fmla="*/ 0 h 502"/>
                <a:gd name="T42" fmla="*/ 0 w 2295"/>
                <a:gd name="T43" fmla="*/ 0 h 502"/>
                <a:gd name="T44" fmla="*/ 0 w 2295"/>
                <a:gd name="T45" fmla="*/ 0 h 502"/>
                <a:gd name="T46" fmla="*/ 0 w 2295"/>
                <a:gd name="T47" fmla="*/ 0 h 502"/>
                <a:gd name="T48" fmla="*/ 0 w 2295"/>
                <a:gd name="T49" fmla="*/ 0 h 502"/>
                <a:gd name="T50" fmla="*/ 0 w 2295"/>
                <a:gd name="T51" fmla="*/ 0 h 502"/>
                <a:gd name="T52" fmla="*/ 0 w 2295"/>
                <a:gd name="T53" fmla="*/ 0 h 502"/>
                <a:gd name="T54" fmla="*/ 0 w 2295"/>
                <a:gd name="T55" fmla="*/ 0 h 502"/>
                <a:gd name="T56" fmla="*/ 0 w 2295"/>
                <a:gd name="T57" fmla="*/ 0 h 502"/>
                <a:gd name="T58" fmla="*/ 0 w 2295"/>
                <a:gd name="T59" fmla="*/ 0 h 502"/>
                <a:gd name="T60" fmla="*/ 0 w 2295"/>
                <a:gd name="T61" fmla="*/ 0 h 502"/>
                <a:gd name="T62" fmla="*/ 0 w 2295"/>
                <a:gd name="T63" fmla="*/ 0 h 502"/>
                <a:gd name="T64" fmla="*/ 0 w 2295"/>
                <a:gd name="T65" fmla="*/ 0 h 502"/>
                <a:gd name="T66" fmla="*/ 0 w 2295"/>
                <a:gd name="T67" fmla="*/ 0 h 502"/>
                <a:gd name="T68" fmla="*/ 0 w 2295"/>
                <a:gd name="T69" fmla="*/ 0 h 502"/>
                <a:gd name="T70" fmla="*/ 0 w 2295"/>
                <a:gd name="T71" fmla="*/ 0 h 502"/>
                <a:gd name="T72" fmla="*/ 0 w 2295"/>
                <a:gd name="T73" fmla="*/ 0 h 502"/>
                <a:gd name="T74" fmla="*/ 0 w 2295"/>
                <a:gd name="T75" fmla="*/ 0 h 502"/>
                <a:gd name="T76" fmla="*/ 0 w 2295"/>
                <a:gd name="T77" fmla="*/ 0 h 502"/>
                <a:gd name="T78" fmla="*/ 0 w 2295"/>
                <a:gd name="T79" fmla="*/ 0 h 502"/>
                <a:gd name="T80" fmla="*/ 0 w 2295"/>
                <a:gd name="T81" fmla="*/ 0 h 502"/>
                <a:gd name="T82" fmla="*/ 0 w 2295"/>
                <a:gd name="T83" fmla="*/ 0 h 502"/>
                <a:gd name="T84" fmla="*/ 0 w 2295"/>
                <a:gd name="T85" fmla="*/ 0 h 502"/>
                <a:gd name="T86" fmla="*/ 0 w 2295"/>
                <a:gd name="T87" fmla="*/ 0 h 502"/>
                <a:gd name="T88" fmla="*/ 0 w 2295"/>
                <a:gd name="T89" fmla="*/ 0 h 502"/>
                <a:gd name="T90" fmla="*/ 0 w 2295"/>
                <a:gd name="T91" fmla="*/ 0 h 502"/>
                <a:gd name="T92" fmla="*/ 0 w 2295"/>
                <a:gd name="T93" fmla="*/ 0 h 502"/>
                <a:gd name="T94" fmla="*/ 0 w 2295"/>
                <a:gd name="T95" fmla="*/ 0 h 502"/>
                <a:gd name="T96" fmla="*/ 0 w 2295"/>
                <a:gd name="T97" fmla="*/ 0 h 502"/>
                <a:gd name="T98" fmla="*/ 0 w 2295"/>
                <a:gd name="T99" fmla="*/ 0 h 502"/>
                <a:gd name="T100" fmla="*/ 0 w 2295"/>
                <a:gd name="T101" fmla="*/ 0 h 502"/>
                <a:gd name="T102" fmla="*/ 0 w 2295"/>
                <a:gd name="T103" fmla="*/ 0 h 502"/>
                <a:gd name="T104" fmla="*/ 0 w 2295"/>
                <a:gd name="T105" fmla="*/ 0 h 502"/>
                <a:gd name="T106" fmla="*/ 0 w 2295"/>
                <a:gd name="T107" fmla="*/ 0 h 502"/>
                <a:gd name="T108" fmla="*/ 0 w 2295"/>
                <a:gd name="T109" fmla="*/ 0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295"/>
                <a:gd name="T166" fmla="*/ 0 h 502"/>
                <a:gd name="T167" fmla="*/ 2295 w 2295"/>
                <a:gd name="T168" fmla="*/ 502 h 50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295" h="502">
                  <a:moveTo>
                    <a:pt x="1059" y="102"/>
                  </a:moveTo>
                  <a:lnTo>
                    <a:pt x="825" y="66"/>
                  </a:lnTo>
                  <a:lnTo>
                    <a:pt x="621" y="36"/>
                  </a:lnTo>
                  <a:lnTo>
                    <a:pt x="530" y="23"/>
                  </a:lnTo>
                  <a:lnTo>
                    <a:pt x="446" y="13"/>
                  </a:lnTo>
                  <a:lnTo>
                    <a:pt x="407" y="9"/>
                  </a:lnTo>
                  <a:lnTo>
                    <a:pt x="369" y="6"/>
                  </a:lnTo>
                  <a:lnTo>
                    <a:pt x="334" y="3"/>
                  </a:lnTo>
                  <a:lnTo>
                    <a:pt x="300" y="1"/>
                  </a:lnTo>
                  <a:lnTo>
                    <a:pt x="267" y="0"/>
                  </a:lnTo>
                  <a:lnTo>
                    <a:pt x="237" y="0"/>
                  </a:lnTo>
                  <a:lnTo>
                    <a:pt x="208" y="0"/>
                  </a:lnTo>
                  <a:lnTo>
                    <a:pt x="182" y="2"/>
                  </a:lnTo>
                  <a:lnTo>
                    <a:pt x="157" y="4"/>
                  </a:lnTo>
                  <a:lnTo>
                    <a:pt x="135" y="7"/>
                  </a:lnTo>
                  <a:lnTo>
                    <a:pt x="113" y="11"/>
                  </a:lnTo>
                  <a:lnTo>
                    <a:pt x="93" y="17"/>
                  </a:lnTo>
                  <a:lnTo>
                    <a:pt x="76" y="23"/>
                  </a:lnTo>
                  <a:lnTo>
                    <a:pt x="61" y="30"/>
                  </a:lnTo>
                  <a:lnTo>
                    <a:pt x="46" y="40"/>
                  </a:lnTo>
                  <a:lnTo>
                    <a:pt x="34" y="50"/>
                  </a:lnTo>
                  <a:lnTo>
                    <a:pt x="24" y="61"/>
                  </a:lnTo>
                  <a:lnTo>
                    <a:pt x="15" y="74"/>
                  </a:lnTo>
                  <a:lnTo>
                    <a:pt x="8" y="87"/>
                  </a:lnTo>
                  <a:lnTo>
                    <a:pt x="3" y="102"/>
                  </a:lnTo>
                  <a:lnTo>
                    <a:pt x="0" y="117"/>
                  </a:lnTo>
                  <a:lnTo>
                    <a:pt x="1" y="132"/>
                  </a:lnTo>
                  <a:lnTo>
                    <a:pt x="7" y="146"/>
                  </a:lnTo>
                  <a:lnTo>
                    <a:pt x="16" y="162"/>
                  </a:lnTo>
                  <a:lnTo>
                    <a:pt x="30" y="177"/>
                  </a:lnTo>
                  <a:lnTo>
                    <a:pt x="47" y="192"/>
                  </a:lnTo>
                  <a:lnTo>
                    <a:pt x="67" y="207"/>
                  </a:lnTo>
                  <a:lnTo>
                    <a:pt x="90" y="221"/>
                  </a:lnTo>
                  <a:lnTo>
                    <a:pt x="117" y="237"/>
                  </a:lnTo>
                  <a:lnTo>
                    <a:pt x="146" y="251"/>
                  </a:lnTo>
                  <a:lnTo>
                    <a:pt x="178" y="266"/>
                  </a:lnTo>
                  <a:lnTo>
                    <a:pt x="211" y="280"/>
                  </a:lnTo>
                  <a:lnTo>
                    <a:pt x="247" y="294"/>
                  </a:lnTo>
                  <a:lnTo>
                    <a:pt x="286" y="309"/>
                  </a:lnTo>
                  <a:lnTo>
                    <a:pt x="325" y="322"/>
                  </a:lnTo>
                  <a:lnTo>
                    <a:pt x="367" y="335"/>
                  </a:lnTo>
                  <a:lnTo>
                    <a:pt x="410" y="349"/>
                  </a:lnTo>
                  <a:lnTo>
                    <a:pt x="453" y="361"/>
                  </a:lnTo>
                  <a:lnTo>
                    <a:pt x="497" y="373"/>
                  </a:lnTo>
                  <a:lnTo>
                    <a:pt x="542" y="385"/>
                  </a:lnTo>
                  <a:lnTo>
                    <a:pt x="588" y="396"/>
                  </a:lnTo>
                  <a:lnTo>
                    <a:pt x="633" y="407"/>
                  </a:lnTo>
                  <a:lnTo>
                    <a:pt x="680" y="418"/>
                  </a:lnTo>
                  <a:lnTo>
                    <a:pt x="725" y="428"/>
                  </a:lnTo>
                  <a:lnTo>
                    <a:pt x="815" y="445"/>
                  </a:lnTo>
                  <a:lnTo>
                    <a:pt x="902" y="462"/>
                  </a:lnTo>
                  <a:lnTo>
                    <a:pt x="943" y="468"/>
                  </a:lnTo>
                  <a:lnTo>
                    <a:pt x="983" y="474"/>
                  </a:lnTo>
                  <a:lnTo>
                    <a:pt x="1022" y="479"/>
                  </a:lnTo>
                  <a:lnTo>
                    <a:pt x="1059" y="484"/>
                  </a:lnTo>
                  <a:lnTo>
                    <a:pt x="1096" y="488"/>
                  </a:lnTo>
                  <a:lnTo>
                    <a:pt x="1136" y="491"/>
                  </a:lnTo>
                  <a:lnTo>
                    <a:pt x="1177" y="495"/>
                  </a:lnTo>
                  <a:lnTo>
                    <a:pt x="1222" y="498"/>
                  </a:lnTo>
                  <a:lnTo>
                    <a:pt x="1267" y="500"/>
                  </a:lnTo>
                  <a:lnTo>
                    <a:pt x="1314" y="501"/>
                  </a:lnTo>
                  <a:lnTo>
                    <a:pt x="1362" y="502"/>
                  </a:lnTo>
                  <a:lnTo>
                    <a:pt x="1412" y="502"/>
                  </a:lnTo>
                  <a:lnTo>
                    <a:pt x="1462" y="502"/>
                  </a:lnTo>
                  <a:lnTo>
                    <a:pt x="1513" y="502"/>
                  </a:lnTo>
                  <a:lnTo>
                    <a:pt x="1565" y="501"/>
                  </a:lnTo>
                  <a:lnTo>
                    <a:pt x="1615" y="499"/>
                  </a:lnTo>
                  <a:lnTo>
                    <a:pt x="1666" y="497"/>
                  </a:lnTo>
                  <a:lnTo>
                    <a:pt x="1717" y="494"/>
                  </a:lnTo>
                  <a:lnTo>
                    <a:pt x="1767" y="489"/>
                  </a:lnTo>
                  <a:lnTo>
                    <a:pt x="1816" y="485"/>
                  </a:lnTo>
                  <a:lnTo>
                    <a:pt x="1864" y="481"/>
                  </a:lnTo>
                  <a:lnTo>
                    <a:pt x="1911" y="475"/>
                  </a:lnTo>
                  <a:lnTo>
                    <a:pt x="1957" y="469"/>
                  </a:lnTo>
                  <a:lnTo>
                    <a:pt x="2000" y="463"/>
                  </a:lnTo>
                  <a:lnTo>
                    <a:pt x="2041" y="456"/>
                  </a:lnTo>
                  <a:lnTo>
                    <a:pt x="2081" y="447"/>
                  </a:lnTo>
                  <a:lnTo>
                    <a:pt x="2117" y="438"/>
                  </a:lnTo>
                  <a:lnTo>
                    <a:pt x="2151" y="429"/>
                  </a:lnTo>
                  <a:lnTo>
                    <a:pt x="2181" y="419"/>
                  </a:lnTo>
                  <a:lnTo>
                    <a:pt x="2209" y="408"/>
                  </a:lnTo>
                  <a:lnTo>
                    <a:pt x="2234" y="396"/>
                  </a:lnTo>
                  <a:lnTo>
                    <a:pt x="2254" y="384"/>
                  </a:lnTo>
                  <a:lnTo>
                    <a:pt x="2271" y="370"/>
                  </a:lnTo>
                  <a:lnTo>
                    <a:pt x="2284" y="357"/>
                  </a:lnTo>
                  <a:lnTo>
                    <a:pt x="2291" y="343"/>
                  </a:lnTo>
                  <a:lnTo>
                    <a:pt x="2295" y="327"/>
                  </a:lnTo>
                  <a:lnTo>
                    <a:pt x="2293" y="312"/>
                  </a:lnTo>
                  <a:lnTo>
                    <a:pt x="2288" y="297"/>
                  </a:lnTo>
                  <a:lnTo>
                    <a:pt x="2280" y="285"/>
                  </a:lnTo>
                  <a:lnTo>
                    <a:pt x="2270" y="274"/>
                  </a:lnTo>
                  <a:lnTo>
                    <a:pt x="2255" y="262"/>
                  </a:lnTo>
                  <a:lnTo>
                    <a:pt x="2238" y="253"/>
                  </a:lnTo>
                  <a:lnTo>
                    <a:pt x="2218" y="244"/>
                  </a:lnTo>
                  <a:lnTo>
                    <a:pt x="2195" y="237"/>
                  </a:lnTo>
                  <a:lnTo>
                    <a:pt x="2170" y="230"/>
                  </a:lnTo>
                  <a:lnTo>
                    <a:pt x="2142" y="222"/>
                  </a:lnTo>
                  <a:lnTo>
                    <a:pt x="2112" y="216"/>
                  </a:lnTo>
                  <a:lnTo>
                    <a:pt x="2079" y="211"/>
                  </a:lnTo>
                  <a:lnTo>
                    <a:pt x="2044" y="206"/>
                  </a:lnTo>
                  <a:lnTo>
                    <a:pt x="2007" y="202"/>
                  </a:lnTo>
                  <a:lnTo>
                    <a:pt x="1967" y="198"/>
                  </a:lnTo>
                  <a:lnTo>
                    <a:pt x="1926" y="194"/>
                  </a:lnTo>
                  <a:lnTo>
                    <a:pt x="1742" y="178"/>
                  </a:lnTo>
                  <a:lnTo>
                    <a:pt x="1532" y="161"/>
                  </a:lnTo>
                  <a:lnTo>
                    <a:pt x="1420" y="151"/>
                  </a:lnTo>
                  <a:lnTo>
                    <a:pt x="1303" y="137"/>
                  </a:lnTo>
                  <a:lnTo>
                    <a:pt x="1243" y="130"/>
                  </a:lnTo>
                  <a:lnTo>
                    <a:pt x="1183" y="121"/>
                  </a:lnTo>
                  <a:lnTo>
                    <a:pt x="1121" y="113"/>
                  </a:lnTo>
                  <a:lnTo>
                    <a:pt x="1059" y="102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6" name="Freeform 812"/>
            <p:cNvSpPr>
              <a:spLocks/>
            </p:cNvSpPr>
            <p:nvPr/>
          </p:nvSpPr>
          <p:spPr bwMode="auto">
            <a:xfrm>
              <a:off x="4532" y="1888"/>
              <a:ext cx="55" cy="15"/>
            </a:xfrm>
            <a:custGeom>
              <a:avLst/>
              <a:gdLst>
                <a:gd name="T0" fmla="*/ 0 w 1370"/>
                <a:gd name="T1" fmla="*/ 0 h 371"/>
                <a:gd name="T2" fmla="*/ 0 w 1370"/>
                <a:gd name="T3" fmla="*/ 0 h 371"/>
                <a:gd name="T4" fmla="*/ 0 w 1370"/>
                <a:gd name="T5" fmla="*/ 0 h 371"/>
                <a:gd name="T6" fmla="*/ 0 w 1370"/>
                <a:gd name="T7" fmla="*/ 0 h 371"/>
                <a:gd name="T8" fmla="*/ 0 w 1370"/>
                <a:gd name="T9" fmla="*/ 0 h 371"/>
                <a:gd name="T10" fmla="*/ 0 w 1370"/>
                <a:gd name="T11" fmla="*/ 0 h 371"/>
                <a:gd name="T12" fmla="*/ 0 w 1370"/>
                <a:gd name="T13" fmla="*/ 0 h 371"/>
                <a:gd name="T14" fmla="*/ 0 w 1370"/>
                <a:gd name="T15" fmla="*/ 0 h 371"/>
                <a:gd name="T16" fmla="*/ 0 w 1370"/>
                <a:gd name="T17" fmla="*/ 0 h 371"/>
                <a:gd name="T18" fmla="*/ 0 w 1370"/>
                <a:gd name="T19" fmla="*/ 0 h 371"/>
                <a:gd name="T20" fmla="*/ 0 w 1370"/>
                <a:gd name="T21" fmla="*/ 0 h 371"/>
                <a:gd name="T22" fmla="*/ 0 w 1370"/>
                <a:gd name="T23" fmla="*/ 0 h 371"/>
                <a:gd name="T24" fmla="*/ 0 w 1370"/>
                <a:gd name="T25" fmla="*/ 0 h 371"/>
                <a:gd name="T26" fmla="*/ 0 w 1370"/>
                <a:gd name="T27" fmla="*/ 0 h 371"/>
                <a:gd name="T28" fmla="*/ 0 w 1370"/>
                <a:gd name="T29" fmla="*/ 0 h 371"/>
                <a:gd name="T30" fmla="*/ 0 w 1370"/>
                <a:gd name="T31" fmla="*/ 0 h 371"/>
                <a:gd name="T32" fmla="*/ 0 w 1370"/>
                <a:gd name="T33" fmla="*/ 0 h 371"/>
                <a:gd name="T34" fmla="*/ 0 w 1370"/>
                <a:gd name="T35" fmla="*/ 0 h 371"/>
                <a:gd name="T36" fmla="*/ 0 w 1370"/>
                <a:gd name="T37" fmla="*/ 0 h 371"/>
                <a:gd name="T38" fmla="*/ 0 w 1370"/>
                <a:gd name="T39" fmla="*/ 0 h 371"/>
                <a:gd name="T40" fmla="*/ 0 w 1370"/>
                <a:gd name="T41" fmla="*/ 0 h 371"/>
                <a:gd name="T42" fmla="*/ 0 w 1370"/>
                <a:gd name="T43" fmla="*/ 0 h 371"/>
                <a:gd name="T44" fmla="*/ 0 w 1370"/>
                <a:gd name="T45" fmla="*/ 0 h 371"/>
                <a:gd name="T46" fmla="*/ 0 w 1370"/>
                <a:gd name="T47" fmla="*/ 0 h 371"/>
                <a:gd name="T48" fmla="*/ 0 w 1370"/>
                <a:gd name="T49" fmla="*/ 0 h 371"/>
                <a:gd name="T50" fmla="*/ 0 w 1370"/>
                <a:gd name="T51" fmla="*/ 0 h 371"/>
                <a:gd name="T52" fmla="*/ 0 w 1370"/>
                <a:gd name="T53" fmla="*/ 0 h 371"/>
                <a:gd name="T54" fmla="*/ 0 w 1370"/>
                <a:gd name="T55" fmla="*/ 0 h 371"/>
                <a:gd name="T56" fmla="*/ 0 w 1370"/>
                <a:gd name="T57" fmla="*/ 0 h 371"/>
                <a:gd name="T58" fmla="*/ 0 w 1370"/>
                <a:gd name="T59" fmla="*/ 0 h 371"/>
                <a:gd name="T60" fmla="*/ 0 w 1370"/>
                <a:gd name="T61" fmla="*/ 0 h 371"/>
                <a:gd name="T62" fmla="*/ 0 w 1370"/>
                <a:gd name="T63" fmla="*/ 0 h 371"/>
                <a:gd name="T64" fmla="*/ 0 w 1370"/>
                <a:gd name="T65" fmla="*/ 0 h 371"/>
                <a:gd name="T66" fmla="*/ 0 w 1370"/>
                <a:gd name="T67" fmla="*/ 0 h 371"/>
                <a:gd name="T68" fmla="*/ 0 w 1370"/>
                <a:gd name="T69" fmla="*/ 0 h 371"/>
                <a:gd name="T70" fmla="*/ 0 w 1370"/>
                <a:gd name="T71" fmla="*/ 0 h 371"/>
                <a:gd name="T72" fmla="*/ 0 w 1370"/>
                <a:gd name="T73" fmla="*/ 0 h 371"/>
                <a:gd name="T74" fmla="*/ 0 w 1370"/>
                <a:gd name="T75" fmla="*/ 0 h 371"/>
                <a:gd name="T76" fmla="*/ 0 w 1370"/>
                <a:gd name="T77" fmla="*/ 0 h 371"/>
                <a:gd name="T78" fmla="*/ 0 w 1370"/>
                <a:gd name="T79" fmla="*/ 0 h 371"/>
                <a:gd name="T80" fmla="*/ 0 w 1370"/>
                <a:gd name="T81" fmla="*/ 0 h 371"/>
                <a:gd name="T82" fmla="*/ 0 w 1370"/>
                <a:gd name="T83" fmla="*/ 0 h 371"/>
                <a:gd name="T84" fmla="*/ 0 w 1370"/>
                <a:gd name="T85" fmla="*/ 0 h 371"/>
                <a:gd name="T86" fmla="*/ 0 w 1370"/>
                <a:gd name="T87" fmla="*/ 0 h 371"/>
                <a:gd name="T88" fmla="*/ 0 w 1370"/>
                <a:gd name="T89" fmla="*/ 0 h 371"/>
                <a:gd name="T90" fmla="*/ 0 w 1370"/>
                <a:gd name="T91" fmla="*/ 0 h 371"/>
                <a:gd name="T92" fmla="*/ 0 w 1370"/>
                <a:gd name="T93" fmla="*/ 0 h 371"/>
                <a:gd name="T94" fmla="*/ 0 w 1370"/>
                <a:gd name="T95" fmla="*/ 0 h 371"/>
                <a:gd name="T96" fmla="*/ 0 w 1370"/>
                <a:gd name="T97" fmla="*/ 0 h 3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70"/>
                <a:gd name="T148" fmla="*/ 0 h 371"/>
                <a:gd name="T149" fmla="*/ 1370 w 1370"/>
                <a:gd name="T150" fmla="*/ 371 h 3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70" h="371">
                  <a:moveTo>
                    <a:pt x="674" y="140"/>
                  </a:moveTo>
                  <a:lnTo>
                    <a:pt x="551" y="151"/>
                  </a:lnTo>
                  <a:lnTo>
                    <a:pt x="431" y="160"/>
                  </a:lnTo>
                  <a:lnTo>
                    <a:pt x="317" y="170"/>
                  </a:lnTo>
                  <a:lnTo>
                    <a:pt x="214" y="179"/>
                  </a:lnTo>
                  <a:lnTo>
                    <a:pt x="168" y="185"/>
                  </a:lnTo>
                  <a:lnTo>
                    <a:pt x="127" y="191"/>
                  </a:lnTo>
                  <a:lnTo>
                    <a:pt x="108" y="194"/>
                  </a:lnTo>
                  <a:lnTo>
                    <a:pt x="90" y="198"/>
                  </a:lnTo>
                  <a:lnTo>
                    <a:pt x="74" y="202"/>
                  </a:lnTo>
                  <a:lnTo>
                    <a:pt x="59" y="207"/>
                  </a:lnTo>
                  <a:lnTo>
                    <a:pt x="46" y="211"/>
                  </a:lnTo>
                  <a:lnTo>
                    <a:pt x="34" y="216"/>
                  </a:lnTo>
                  <a:lnTo>
                    <a:pt x="23" y="221"/>
                  </a:lnTo>
                  <a:lnTo>
                    <a:pt x="15" y="226"/>
                  </a:lnTo>
                  <a:lnTo>
                    <a:pt x="9" y="232"/>
                  </a:lnTo>
                  <a:lnTo>
                    <a:pt x="4" y="238"/>
                  </a:lnTo>
                  <a:lnTo>
                    <a:pt x="1" y="246"/>
                  </a:lnTo>
                  <a:lnTo>
                    <a:pt x="0" y="253"/>
                  </a:lnTo>
                  <a:lnTo>
                    <a:pt x="1" y="259"/>
                  </a:lnTo>
                  <a:lnTo>
                    <a:pt x="4" y="265"/>
                  </a:lnTo>
                  <a:lnTo>
                    <a:pt x="9" y="272"/>
                  </a:lnTo>
                  <a:lnTo>
                    <a:pt x="16" y="278"/>
                  </a:lnTo>
                  <a:lnTo>
                    <a:pt x="24" y="286"/>
                  </a:lnTo>
                  <a:lnTo>
                    <a:pt x="36" y="293"/>
                  </a:lnTo>
                  <a:lnTo>
                    <a:pt x="48" y="299"/>
                  </a:lnTo>
                  <a:lnTo>
                    <a:pt x="62" y="306"/>
                  </a:lnTo>
                  <a:lnTo>
                    <a:pt x="78" y="312"/>
                  </a:lnTo>
                  <a:lnTo>
                    <a:pt x="96" y="318"/>
                  </a:lnTo>
                  <a:lnTo>
                    <a:pt x="116" y="326"/>
                  </a:lnTo>
                  <a:lnTo>
                    <a:pt x="136" y="331"/>
                  </a:lnTo>
                  <a:lnTo>
                    <a:pt x="159" y="337"/>
                  </a:lnTo>
                  <a:lnTo>
                    <a:pt x="184" y="342"/>
                  </a:lnTo>
                  <a:lnTo>
                    <a:pt x="209" y="347"/>
                  </a:lnTo>
                  <a:lnTo>
                    <a:pt x="237" y="352"/>
                  </a:lnTo>
                  <a:lnTo>
                    <a:pt x="266" y="356"/>
                  </a:lnTo>
                  <a:lnTo>
                    <a:pt x="296" y="361"/>
                  </a:lnTo>
                  <a:lnTo>
                    <a:pt x="328" y="364"/>
                  </a:lnTo>
                  <a:lnTo>
                    <a:pt x="361" y="366"/>
                  </a:lnTo>
                  <a:lnTo>
                    <a:pt x="396" y="369"/>
                  </a:lnTo>
                  <a:lnTo>
                    <a:pt x="432" y="370"/>
                  </a:lnTo>
                  <a:lnTo>
                    <a:pt x="469" y="371"/>
                  </a:lnTo>
                  <a:lnTo>
                    <a:pt x="507" y="371"/>
                  </a:lnTo>
                  <a:lnTo>
                    <a:pt x="546" y="370"/>
                  </a:lnTo>
                  <a:lnTo>
                    <a:pt x="587" y="369"/>
                  </a:lnTo>
                  <a:lnTo>
                    <a:pt x="629" y="367"/>
                  </a:lnTo>
                  <a:lnTo>
                    <a:pt x="672" y="364"/>
                  </a:lnTo>
                  <a:lnTo>
                    <a:pt x="715" y="360"/>
                  </a:lnTo>
                  <a:lnTo>
                    <a:pt x="760" y="355"/>
                  </a:lnTo>
                  <a:lnTo>
                    <a:pt x="807" y="349"/>
                  </a:lnTo>
                  <a:lnTo>
                    <a:pt x="854" y="342"/>
                  </a:lnTo>
                  <a:lnTo>
                    <a:pt x="901" y="336"/>
                  </a:lnTo>
                  <a:lnTo>
                    <a:pt x="944" y="329"/>
                  </a:lnTo>
                  <a:lnTo>
                    <a:pt x="985" y="321"/>
                  </a:lnTo>
                  <a:lnTo>
                    <a:pt x="1024" y="312"/>
                  </a:lnTo>
                  <a:lnTo>
                    <a:pt x="1060" y="303"/>
                  </a:lnTo>
                  <a:lnTo>
                    <a:pt x="1093" y="294"/>
                  </a:lnTo>
                  <a:lnTo>
                    <a:pt x="1124" y="285"/>
                  </a:lnTo>
                  <a:lnTo>
                    <a:pt x="1153" y="274"/>
                  </a:lnTo>
                  <a:lnTo>
                    <a:pt x="1178" y="263"/>
                  </a:lnTo>
                  <a:lnTo>
                    <a:pt x="1203" y="253"/>
                  </a:lnTo>
                  <a:lnTo>
                    <a:pt x="1224" y="241"/>
                  </a:lnTo>
                  <a:lnTo>
                    <a:pt x="1244" y="230"/>
                  </a:lnTo>
                  <a:lnTo>
                    <a:pt x="1262" y="219"/>
                  </a:lnTo>
                  <a:lnTo>
                    <a:pt x="1279" y="208"/>
                  </a:lnTo>
                  <a:lnTo>
                    <a:pt x="1293" y="195"/>
                  </a:lnTo>
                  <a:lnTo>
                    <a:pt x="1306" y="183"/>
                  </a:lnTo>
                  <a:lnTo>
                    <a:pt x="1317" y="172"/>
                  </a:lnTo>
                  <a:lnTo>
                    <a:pt x="1327" y="159"/>
                  </a:lnTo>
                  <a:lnTo>
                    <a:pt x="1335" y="148"/>
                  </a:lnTo>
                  <a:lnTo>
                    <a:pt x="1344" y="137"/>
                  </a:lnTo>
                  <a:lnTo>
                    <a:pt x="1350" y="124"/>
                  </a:lnTo>
                  <a:lnTo>
                    <a:pt x="1355" y="113"/>
                  </a:lnTo>
                  <a:lnTo>
                    <a:pt x="1359" y="102"/>
                  </a:lnTo>
                  <a:lnTo>
                    <a:pt x="1362" y="90"/>
                  </a:lnTo>
                  <a:lnTo>
                    <a:pt x="1367" y="70"/>
                  </a:lnTo>
                  <a:lnTo>
                    <a:pt x="1369" y="50"/>
                  </a:lnTo>
                  <a:lnTo>
                    <a:pt x="1370" y="32"/>
                  </a:lnTo>
                  <a:lnTo>
                    <a:pt x="1370" y="17"/>
                  </a:lnTo>
                  <a:lnTo>
                    <a:pt x="1369" y="10"/>
                  </a:lnTo>
                  <a:lnTo>
                    <a:pt x="1366" y="6"/>
                  </a:lnTo>
                  <a:lnTo>
                    <a:pt x="1361" y="3"/>
                  </a:lnTo>
                  <a:lnTo>
                    <a:pt x="1354" y="1"/>
                  </a:lnTo>
                  <a:lnTo>
                    <a:pt x="1345" y="0"/>
                  </a:lnTo>
                  <a:lnTo>
                    <a:pt x="1334" y="0"/>
                  </a:lnTo>
                  <a:lnTo>
                    <a:pt x="1322" y="1"/>
                  </a:lnTo>
                  <a:lnTo>
                    <a:pt x="1308" y="2"/>
                  </a:lnTo>
                  <a:lnTo>
                    <a:pt x="1275" y="8"/>
                  </a:lnTo>
                  <a:lnTo>
                    <a:pt x="1236" y="17"/>
                  </a:lnTo>
                  <a:lnTo>
                    <a:pt x="1193" y="28"/>
                  </a:lnTo>
                  <a:lnTo>
                    <a:pt x="1144" y="40"/>
                  </a:lnTo>
                  <a:lnTo>
                    <a:pt x="1038" y="68"/>
                  </a:lnTo>
                  <a:lnTo>
                    <a:pt x="921" y="97"/>
                  </a:lnTo>
                  <a:lnTo>
                    <a:pt x="859" y="110"/>
                  </a:lnTo>
                  <a:lnTo>
                    <a:pt x="797" y="122"/>
                  </a:lnTo>
                  <a:lnTo>
                    <a:pt x="767" y="127"/>
                  </a:lnTo>
                  <a:lnTo>
                    <a:pt x="736" y="133"/>
                  </a:lnTo>
                  <a:lnTo>
                    <a:pt x="705" y="137"/>
                  </a:lnTo>
                  <a:lnTo>
                    <a:pt x="674" y="14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7" name="Freeform 813"/>
            <p:cNvSpPr>
              <a:spLocks/>
            </p:cNvSpPr>
            <p:nvPr/>
          </p:nvSpPr>
          <p:spPr bwMode="auto">
            <a:xfrm>
              <a:off x="4601" y="1850"/>
              <a:ext cx="48" cy="36"/>
            </a:xfrm>
            <a:custGeom>
              <a:avLst/>
              <a:gdLst>
                <a:gd name="T0" fmla="*/ 0 w 1202"/>
                <a:gd name="T1" fmla="*/ 0 h 905"/>
                <a:gd name="T2" fmla="*/ 0 w 1202"/>
                <a:gd name="T3" fmla="*/ 0 h 905"/>
                <a:gd name="T4" fmla="*/ 0 w 1202"/>
                <a:gd name="T5" fmla="*/ 0 h 905"/>
                <a:gd name="T6" fmla="*/ 0 w 1202"/>
                <a:gd name="T7" fmla="*/ 0 h 905"/>
                <a:gd name="T8" fmla="*/ 0 w 1202"/>
                <a:gd name="T9" fmla="*/ 0 h 905"/>
                <a:gd name="T10" fmla="*/ 0 w 1202"/>
                <a:gd name="T11" fmla="*/ 0 h 905"/>
                <a:gd name="T12" fmla="*/ 0 w 1202"/>
                <a:gd name="T13" fmla="*/ 0 h 905"/>
                <a:gd name="T14" fmla="*/ 0 w 1202"/>
                <a:gd name="T15" fmla="*/ 0 h 905"/>
                <a:gd name="T16" fmla="*/ 0 w 1202"/>
                <a:gd name="T17" fmla="*/ 0 h 905"/>
                <a:gd name="T18" fmla="*/ 0 w 1202"/>
                <a:gd name="T19" fmla="*/ 0 h 905"/>
                <a:gd name="T20" fmla="*/ 0 w 1202"/>
                <a:gd name="T21" fmla="*/ 0 h 905"/>
                <a:gd name="T22" fmla="*/ 0 w 1202"/>
                <a:gd name="T23" fmla="*/ 0 h 905"/>
                <a:gd name="T24" fmla="*/ 0 w 1202"/>
                <a:gd name="T25" fmla="*/ 0 h 905"/>
                <a:gd name="T26" fmla="*/ 0 w 1202"/>
                <a:gd name="T27" fmla="*/ 0 h 905"/>
                <a:gd name="T28" fmla="*/ 0 w 1202"/>
                <a:gd name="T29" fmla="*/ 0 h 905"/>
                <a:gd name="T30" fmla="*/ 0 w 1202"/>
                <a:gd name="T31" fmla="*/ 0 h 905"/>
                <a:gd name="T32" fmla="*/ 0 w 1202"/>
                <a:gd name="T33" fmla="*/ 0 h 905"/>
                <a:gd name="T34" fmla="*/ 0 w 1202"/>
                <a:gd name="T35" fmla="*/ 0 h 905"/>
                <a:gd name="T36" fmla="*/ 0 w 1202"/>
                <a:gd name="T37" fmla="*/ 0 h 905"/>
                <a:gd name="T38" fmla="*/ 0 w 1202"/>
                <a:gd name="T39" fmla="*/ 0 h 905"/>
                <a:gd name="T40" fmla="*/ 0 w 1202"/>
                <a:gd name="T41" fmla="*/ 0 h 905"/>
                <a:gd name="T42" fmla="*/ 0 w 1202"/>
                <a:gd name="T43" fmla="*/ 0 h 905"/>
                <a:gd name="T44" fmla="*/ 0 w 1202"/>
                <a:gd name="T45" fmla="*/ 0 h 905"/>
                <a:gd name="T46" fmla="*/ 0 w 1202"/>
                <a:gd name="T47" fmla="*/ 0 h 905"/>
                <a:gd name="T48" fmla="*/ 0 w 1202"/>
                <a:gd name="T49" fmla="*/ 0 h 905"/>
                <a:gd name="T50" fmla="*/ 0 w 1202"/>
                <a:gd name="T51" fmla="*/ 0 h 905"/>
                <a:gd name="T52" fmla="*/ 0 w 1202"/>
                <a:gd name="T53" fmla="*/ 0 h 905"/>
                <a:gd name="T54" fmla="*/ 0 w 1202"/>
                <a:gd name="T55" fmla="*/ 0 h 905"/>
                <a:gd name="T56" fmla="*/ 0 w 1202"/>
                <a:gd name="T57" fmla="*/ 0 h 905"/>
                <a:gd name="T58" fmla="*/ 0 w 1202"/>
                <a:gd name="T59" fmla="*/ 0 h 905"/>
                <a:gd name="T60" fmla="*/ 0 w 1202"/>
                <a:gd name="T61" fmla="*/ 0 h 905"/>
                <a:gd name="T62" fmla="*/ 0 w 1202"/>
                <a:gd name="T63" fmla="*/ 0 h 905"/>
                <a:gd name="T64" fmla="*/ 0 w 1202"/>
                <a:gd name="T65" fmla="*/ 0 h 905"/>
                <a:gd name="T66" fmla="*/ 0 w 1202"/>
                <a:gd name="T67" fmla="*/ 0 h 905"/>
                <a:gd name="T68" fmla="*/ 0 w 1202"/>
                <a:gd name="T69" fmla="*/ 0 h 905"/>
                <a:gd name="T70" fmla="*/ 0 w 1202"/>
                <a:gd name="T71" fmla="*/ 0 h 905"/>
                <a:gd name="T72" fmla="*/ 0 w 1202"/>
                <a:gd name="T73" fmla="*/ 0 h 905"/>
                <a:gd name="T74" fmla="*/ 0 w 1202"/>
                <a:gd name="T75" fmla="*/ 0 h 905"/>
                <a:gd name="T76" fmla="*/ 0 w 1202"/>
                <a:gd name="T77" fmla="*/ 0 h 905"/>
                <a:gd name="T78" fmla="*/ 0 w 1202"/>
                <a:gd name="T79" fmla="*/ 0 h 905"/>
                <a:gd name="T80" fmla="*/ 0 w 1202"/>
                <a:gd name="T81" fmla="*/ 0 h 905"/>
                <a:gd name="T82" fmla="*/ 0 w 1202"/>
                <a:gd name="T83" fmla="*/ 0 h 905"/>
                <a:gd name="T84" fmla="*/ 0 w 1202"/>
                <a:gd name="T85" fmla="*/ 0 h 905"/>
                <a:gd name="T86" fmla="*/ 0 w 1202"/>
                <a:gd name="T87" fmla="*/ 0 h 905"/>
                <a:gd name="T88" fmla="*/ 0 w 1202"/>
                <a:gd name="T89" fmla="*/ 0 h 905"/>
                <a:gd name="T90" fmla="*/ 0 w 1202"/>
                <a:gd name="T91" fmla="*/ 0 h 905"/>
                <a:gd name="T92" fmla="*/ 0 w 1202"/>
                <a:gd name="T93" fmla="*/ 0 h 905"/>
                <a:gd name="T94" fmla="*/ 0 w 1202"/>
                <a:gd name="T95" fmla="*/ 0 h 905"/>
                <a:gd name="T96" fmla="*/ 0 w 1202"/>
                <a:gd name="T97" fmla="*/ 0 h 905"/>
                <a:gd name="T98" fmla="*/ 0 w 1202"/>
                <a:gd name="T99" fmla="*/ 0 h 905"/>
                <a:gd name="T100" fmla="*/ 0 w 1202"/>
                <a:gd name="T101" fmla="*/ 0 h 905"/>
                <a:gd name="T102" fmla="*/ 0 w 1202"/>
                <a:gd name="T103" fmla="*/ 0 h 905"/>
                <a:gd name="T104" fmla="*/ 0 w 1202"/>
                <a:gd name="T105" fmla="*/ 0 h 905"/>
                <a:gd name="T106" fmla="*/ 0 w 1202"/>
                <a:gd name="T107" fmla="*/ 0 h 905"/>
                <a:gd name="T108" fmla="*/ 0 w 1202"/>
                <a:gd name="T109" fmla="*/ 0 h 905"/>
                <a:gd name="T110" fmla="*/ 0 w 1202"/>
                <a:gd name="T111" fmla="*/ 0 h 905"/>
                <a:gd name="T112" fmla="*/ 0 w 1202"/>
                <a:gd name="T113" fmla="*/ 0 h 905"/>
                <a:gd name="T114" fmla="*/ 0 w 1202"/>
                <a:gd name="T115" fmla="*/ 0 h 905"/>
                <a:gd name="T116" fmla="*/ 0 w 1202"/>
                <a:gd name="T117" fmla="*/ 0 h 905"/>
                <a:gd name="T118" fmla="*/ 0 w 1202"/>
                <a:gd name="T119" fmla="*/ 0 h 9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02"/>
                <a:gd name="T181" fmla="*/ 0 h 905"/>
                <a:gd name="T182" fmla="*/ 1202 w 1202"/>
                <a:gd name="T183" fmla="*/ 905 h 9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02" h="905">
                  <a:moveTo>
                    <a:pt x="525" y="345"/>
                  </a:moveTo>
                  <a:lnTo>
                    <a:pt x="504" y="370"/>
                  </a:lnTo>
                  <a:lnTo>
                    <a:pt x="483" y="395"/>
                  </a:lnTo>
                  <a:lnTo>
                    <a:pt x="461" y="419"/>
                  </a:lnTo>
                  <a:lnTo>
                    <a:pt x="439" y="441"/>
                  </a:lnTo>
                  <a:lnTo>
                    <a:pt x="415" y="463"/>
                  </a:lnTo>
                  <a:lnTo>
                    <a:pt x="392" y="484"/>
                  </a:lnTo>
                  <a:lnTo>
                    <a:pt x="369" y="504"/>
                  </a:lnTo>
                  <a:lnTo>
                    <a:pt x="344" y="523"/>
                  </a:lnTo>
                  <a:lnTo>
                    <a:pt x="297" y="559"/>
                  </a:lnTo>
                  <a:lnTo>
                    <a:pt x="250" y="592"/>
                  </a:lnTo>
                  <a:lnTo>
                    <a:pt x="205" y="623"/>
                  </a:lnTo>
                  <a:lnTo>
                    <a:pt x="162" y="652"/>
                  </a:lnTo>
                  <a:lnTo>
                    <a:pt x="121" y="680"/>
                  </a:lnTo>
                  <a:lnTo>
                    <a:pt x="86" y="705"/>
                  </a:lnTo>
                  <a:lnTo>
                    <a:pt x="69" y="718"/>
                  </a:lnTo>
                  <a:lnTo>
                    <a:pt x="55" y="730"/>
                  </a:lnTo>
                  <a:lnTo>
                    <a:pt x="41" y="742"/>
                  </a:lnTo>
                  <a:lnTo>
                    <a:pt x="30" y="753"/>
                  </a:lnTo>
                  <a:lnTo>
                    <a:pt x="21" y="766"/>
                  </a:lnTo>
                  <a:lnTo>
                    <a:pt x="13" y="778"/>
                  </a:lnTo>
                  <a:lnTo>
                    <a:pt x="7" y="789"/>
                  </a:lnTo>
                  <a:lnTo>
                    <a:pt x="2" y="802"/>
                  </a:lnTo>
                  <a:lnTo>
                    <a:pt x="0" y="813"/>
                  </a:lnTo>
                  <a:lnTo>
                    <a:pt x="0" y="825"/>
                  </a:lnTo>
                  <a:lnTo>
                    <a:pt x="3" y="838"/>
                  </a:lnTo>
                  <a:lnTo>
                    <a:pt x="9" y="850"/>
                  </a:lnTo>
                  <a:lnTo>
                    <a:pt x="18" y="862"/>
                  </a:lnTo>
                  <a:lnTo>
                    <a:pt x="29" y="873"/>
                  </a:lnTo>
                  <a:lnTo>
                    <a:pt x="43" y="882"/>
                  </a:lnTo>
                  <a:lnTo>
                    <a:pt x="59" y="889"/>
                  </a:lnTo>
                  <a:lnTo>
                    <a:pt x="76" y="895"/>
                  </a:lnTo>
                  <a:lnTo>
                    <a:pt x="97" y="899"/>
                  </a:lnTo>
                  <a:lnTo>
                    <a:pt x="117" y="902"/>
                  </a:lnTo>
                  <a:lnTo>
                    <a:pt x="140" y="904"/>
                  </a:lnTo>
                  <a:lnTo>
                    <a:pt x="165" y="905"/>
                  </a:lnTo>
                  <a:lnTo>
                    <a:pt x="190" y="905"/>
                  </a:lnTo>
                  <a:lnTo>
                    <a:pt x="217" y="903"/>
                  </a:lnTo>
                  <a:lnTo>
                    <a:pt x="246" y="901"/>
                  </a:lnTo>
                  <a:lnTo>
                    <a:pt x="274" y="898"/>
                  </a:lnTo>
                  <a:lnTo>
                    <a:pt x="305" y="893"/>
                  </a:lnTo>
                  <a:lnTo>
                    <a:pt x="336" y="888"/>
                  </a:lnTo>
                  <a:lnTo>
                    <a:pt x="368" y="881"/>
                  </a:lnTo>
                  <a:lnTo>
                    <a:pt x="400" y="874"/>
                  </a:lnTo>
                  <a:lnTo>
                    <a:pt x="433" y="866"/>
                  </a:lnTo>
                  <a:lnTo>
                    <a:pt x="466" y="857"/>
                  </a:lnTo>
                  <a:lnTo>
                    <a:pt x="500" y="848"/>
                  </a:lnTo>
                  <a:lnTo>
                    <a:pt x="534" y="838"/>
                  </a:lnTo>
                  <a:lnTo>
                    <a:pt x="568" y="826"/>
                  </a:lnTo>
                  <a:lnTo>
                    <a:pt x="603" y="815"/>
                  </a:lnTo>
                  <a:lnTo>
                    <a:pt x="637" y="803"/>
                  </a:lnTo>
                  <a:lnTo>
                    <a:pt x="671" y="790"/>
                  </a:lnTo>
                  <a:lnTo>
                    <a:pt x="705" y="777"/>
                  </a:lnTo>
                  <a:lnTo>
                    <a:pt x="738" y="764"/>
                  </a:lnTo>
                  <a:lnTo>
                    <a:pt x="771" y="750"/>
                  </a:lnTo>
                  <a:lnTo>
                    <a:pt x="803" y="737"/>
                  </a:lnTo>
                  <a:lnTo>
                    <a:pt x="835" y="723"/>
                  </a:lnTo>
                  <a:lnTo>
                    <a:pt x="866" y="707"/>
                  </a:lnTo>
                  <a:lnTo>
                    <a:pt x="896" y="693"/>
                  </a:lnTo>
                  <a:lnTo>
                    <a:pt x="924" y="677"/>
                  </a:lnTo>
                  <a:lnTo>
                    <a:pt x="952" y="662"/>
                  </a:lnTo>
                  <a:lnTo>
                    <a:pt x="978" y="647"/>
                  </a:lnTo>
                  <a:lnTo>
                    <a:pt x="1002" y="629"/>
                  </a:lnTo>
                  <a:lnTo>
                    <a:pt x="1025" y="613"/>
                  </a:lnTo>
                  <a:lnTo>
                    <a:pt x="1046" y="595"/>
                  </a:lnTo>
                  <a:lnTo>
                    <a:pt x="1067" y="577"/>
                  </a:lnTo>
                  <a:lnTo>
                    <a:pt x="1085" y="558"/>
                  </a:lnTo>
                  <a:lnTo>
                    <a:pt x="1103" y="540"/>
                  </a:lnTo>
                  <a:lnTo>
                    <a:pt x="1119" y="521"/>
                  </a:lnTo>
                  <a:lnTo>
                    <a:pt x="1134" y="502"/>
                  </a:lnTo>
                  <a:lnTo>
                    <a:pt x="1146" y="482"/>
                  </a:lnTo>
                  <a:lnTo>
                    <a:pt x="1158" y="463"/>
                  </a:lnTo>
                  <a:lnTo>
                    <a:pt x="1169" y="442"/>
                  </a:lnTo>
                  <a:lnTo>
                    <a:pt x="1178" y="423"/>
                  </a:lnTo>
                  <a:lnTo>
                    <a:pt x="1185" y="402"/>
                  </a:lnTo>
                  <a:lnTo>
                    <a:pt x="1191" y="382"/>
                  </a:lnTo>
                  <a:lnTo>
                    <a:pt x="1196" y="361"/>
                  </a:lnTo>
                  <a:lnTo>
                    <a:pt x="1199" y="341"/>
                  </a:lnTo>
                  <a:lnTo>
                    <a:pt x="1201" y="320"/>
                  </a:lnTo>
                  <a:lnTo>
                    <a:pt x="1202" y="301"/>
                  </a:lnTo>
                  <a:lnTo>
                    <a:pt x="1201" y="280"/>
                  </a:lnTo>
                  <a:lnTo>
                    <a:pt x="1199" y="260"/>
                  </a:lnTo>
                  <a:lnTo>
                    <a:pt x="1196" y="239"/>
                  </a:lnTo>
                  <a:lnTo>
                    <a:pt x="1191" y="219"/>
                  </a:lnTo>
                  <a:lnTo>
                    <a:pt x="1185" y="200"/>
                  </a:lnTo>
                  <a:lnTo>
                    <a:pt x="1178" y="180"/>
                  </a:lnTo>
                  <a:lnTo>
                    <a:pt x="1169" y="161"/>
                  </a:lnTo>
                  <a:lnTo>
                    <a:pt x="1158" y="141"/>
                  </a:lnTo>
                  <a:lnTo>
                    <a:pt x="1147" y="123"/>
                  </a:lnTo>
                  <a:lnTo>
                    <a:pt x="1135" y="104"/>
                  </a:lnTo>
                  <a:lnTo>
                    <a:pt x="1120" y="86"/>
                  </a:lnTo>
                  <a:lnTo>
                    <a:pt x="1105" y="69"/>
                  </a:lnTo>
                  <a:lnTo>
                    <a:pt x="1089" y="52"/>
                  </a:lnTo>
                  <a:lnTo>
                    <a:pt x="1072" y="39"/>
                  </a:lnTo>
                  <a:lnTo>
                    <a:pt x="1056" y="27"/>
                  </a:lnTo>
                  <a:lnTo>
                    <a:pt x="1038" y="18"/>
                  </a:lnTo>
                  <a:lnTo>
                    <a:pt x="1021" y="11"/>
                  </a:lnTo>
                  <a:lnTo>
                    <a:pt x="1003" y="5"/>
                  </a:lnTo>
                  <a:lnTo>
                    <a:pt x="986" y="2"/>
                  </a:lnTo>
                  <a:lnTo>
                    <a:pt x="968" y="0"/>
                  </a:lnTo>
                  <a:lnTo>
                    <a:pt x="951" y="0"/>
                  </a:lnTo>
                  <a:lnTo>
                    <a:pt x="932" y="2"/>
                  </a:lnTo>
                  <a:lnTo>
                    <a:pt x="914" y="5"/>
                  </a:lnTo>
                  <a:lnTo>
                    <a:pt x="896" y="10"/>
                  </a:lnTo>
                  <a:lnTo>
                    <a:pt x="877" y="16"/>
                  </a:lnTo>
                  <a:lnTo>
                    <a:pt x="859" y="24"/>
                  </a:lnTo>
                  <a:lnTo>
                    <a:pt x="839" y="34"/>
                  </a:lnTo>
                  <a:lnTo>
                    <a:pt x="821" y="45"/>
                  </a:lnTo>
                  <a:lnTo>
                    <a:pt x="801" y="57"/>
                  </a:lnTo>
                  <a:lnTo>
                    <a:pt x="782" y="72"/>
                  </a:lnTo>
                  <a:lnTo>
                    <a:pt x="763" y="86"/>
                  </a:lnTo>
                  <a:lnTo>
                    <a:pt x="744" y="102"/>
                  </a:lnTo>
                  <a:lnTo>
                    <a:pt x="724" y="120"/>
                  </a:lnTo>
                  <a:lnTo>
                    <a:pt x="704" y="138"/>
                  </a:lnTo>
                  <a:lnTo>
                    <a:pt x="684" y="157"/>
                  </a:lnTo>
                  <a:lnTo>
                    <a:pt x="665" y="177"/>
                  </a:lnTo>
                  <a:lnTo>
                    <a:pt x="645" y="199"/>
                  </a:lnTo>
                  <a:lnTo>
                    <a:pt x="624" y="222"/>
                  </a:lnTo>
                  <a:lnTo>
                    <a:pt x="605" y="244"/>
                  </a:lnTo>
                  <a:lnTo>
                    <a:pt x="565" y="293"/>
                  </a:lnTo>
                  <a:lnTo>
                    <a:pt x="525" y="345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8" name="Freeform 814"/>
            <p:cNvSpPr>
              <a:spLocks/>
            </p:cNvSpPr>
            <p:nvPr/>
          </p:nvSpPr>
          <p:spPr bwMode="auto">
            <a:xfrm>
              <a:off x="4650" y="1791"/>
              <a:ext cx="54" cy="59"/>
            </a:xfrm>
            <a:custGeom>
              <a:avLst/>
              <a:gdLst>
                <a:gd name="T0" fmla="*/ 0 w 1345"/>
                <a:gd name="T1" fmla="*/ 0 h 1483"/>
                <a:gd name="T2" fmla="*/ 0 w 1345"/>
                <a:gd name="T3" fmla="*/ 0 h 1483"/>
                <a:gd name="T4" fmla="*/ 0 w 1345"/>
                <a:gd name="T5" fmla="*/ 0 h 1483"/>
                <a:gd name="T6" fmla="*/ 0 w 1345"/>
                <a:gd name="T7" fmla="*/ 0 h 1483"/>
                <a:gd name="T8" fmla="*/ 0 w 1345"/>
                <a:gd name="T9" fmla="*/ 0 h 1483"/>
                <a:gd name="T10" fmla="*/ 0 w 1345"/>
                <a:gd name="T11" fmla="*/ 0 h 1483"/>
                <a:gd name="T12" fmla="*/ 0 w 1345"/>
                <a:gd name="T13" fmla="*/ 0 h 1483"/>
                <a:gd name="T14" fmla="*/ 0 w 1345"/>
                <a:gd name="T15" fmla="*/ 0 h 1483"/>
                <a:gd name="T16" fmla="*/ 0 w 1345"/>
                <a:gd name="T17" fmla="*/ 0 h 1483"/>
                <a:gd name="T18" fmla="*/ 0 w 1345"/>
                <a:gd name="T19" fmla="*/ 0 h 1483"/>
                <a:gd name="T20" fmla="*/ 0 w 1345"/>
                <a:gd name="T21" fmla="*/ 0 h 1483"/>
                <a:gd name="T22" fmla="*/ 0 w 1345"/>
                <a:gd name="T23" fmla="*/ 0 h 1483"/>
                <a:gd name="T24" fmla="*/ 0 w 1345"/>
                <a:gd name="T25" fmla="*/ 0 h 1483"/>
                <a:gd name="T26" fmla="*/ 0 w 1345"/>
                <a:gd name="T27" fmla="*/ 0 h 1483"/>
                <a:gd name="T28" fmla="*/ 0 w 1345"/>
                <a:gd name="T29" fmla="*/ 0 h 1483"/>
                <a:gd name="T30" fmla="*/ 0 w 1345"/>
                <a:gd name="T31" fmla="*/ 0 h 1483"/>
                <a:gd name="T32" fmla="*/ 0 w 1345"/>
                <a:gd name="T33" fmla="*/ 0 h 1483"/>
                <a:gd name="T34" fmla="*/ 0 w 1345"/>
                <a:gd name="T35" fmla="*/ 0 h 1483"/>
                <a:gd name="T36" fmla="*/ 0 w 1345"/>
                <a:gd name="T37" fmla="*/ 0 h 1483"/>
                <a:gd name="T38" fmla="*/ 0 w 1345"/>
                <a:gd name="T39" fmla="*/ 0 h 1483"/>
                <a:gd name="T40" fmla="*/ 0 w 1345"/>
                <a:gd name="T41" fmla="*/ 0 h 1483"/>
                <a:gd name="T42" fmla="*/ 0 w 1345"/>
                <a:gd name="T43" fmla="*/ 0 h 1483"/>
                <a:gd name="T44" fmla="*/ 0 w 1345"/>
                <a:gd name="T45" fmla="*/ 0 h 1483"/>
                <a:gd name="T46" fmla="*/ 0 w 1345"/>
                <a:gd name="T47" fmla="*/ 0 h 1483"/>
                <a:gd name="T48" fmla="*/ 0 w 1345"/>
                <a:gd name="T49" fmla="*/ 0 h 1483"/>
                <a:gd name="T50" fmla="*/ 0 w 1345"/>
                <a:gd name="T51" fmla="*/ 0 h 1483"/>
                <a:gd name="T52" fmla="*/ 0 w 1345"/>
                <a:gd name="T53" fmla="*/ 0 h 1483"/>
                <a:gd name="T54" fmla="*/ 0 w 1345"/>
                <a:gd name="T55" fmla="*/ 0 h 1483"/>
                <a:gd name="T56" fmla="*/ 0 w 1345"/>
                <a:gd name="T57" fmla="*/ 0 h 1483"/>
                <a:gd name="T58" fmla="*/ 0 w 1345"/>
                <a:gd name="T59" fmla="*/ 0 h 1483"/>
                <a:gd name="T60" fmla="*/ 0 w 1345"/>
                <a:gd name="T61" fmla="*/ 0 h 1483"/>
                <a:gd name="T62" fmla="*/ 0 w 1345"/>
                <a:gd name="T63" fmla="*/ 0 h 1483"/>
                <a:gd name="T64" fmla="*/ 0 w 1345"/>
                <a:gd name="T65" fmla="*/ 0 h 1483"/>
                <a:gd name="T66" fmla="*/ 0 w 1345"/>
                <a:gd name="T67" fmla="*/ 0 h 1483"/>
                <a:gd name="T68" fmla="*/ 0 w 1345"/>
                <a:gd name="T69" fmla="*/ 0 h 1483"/>
                <a:gd name="T70" fmla="*/ 0 w 1345"/>
                <a:gd name="T71" fmla="*/ 0 h 1483"/>
                <a:gd name="T72" fmla="*/ 0 w 1345"/>
                <a:gd name="T73" fmla="*/ 0 h 1483"/>
                <a:gd name="T74" fmla="*/ 0 w 1345"/>
                <a:gd name="T75" fmla="*/ 0 h 1483"/>
                <a:gd name="T76" fmla="*/ 0 w 1345"/>
                <a:gd name="T77" fmla="*/ 0 h 1483"/>
                <a:gd name="T78" fmla="*/ 0 w 1345"/>
                <a:gd name="T79" fmla="*/ 0 h 1483"/>
                <a:gd name="T80" fmla="*/ 0 w 1345"/>
                <a:gd name="T81" fmla="*/ 0 h 1483"/>
                <a:gd name="T82" fmla="*/ 0 w 1345"/>
                <a:gd name="T83" fmla="*/ 0 h 1483"/>
                <a:gd name="T84" fmla="*/ 0 w 1345"/>
                <a:gd name="T85" fmla="*/ 0 h 14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45"/>
                <a:gd name="T130" fmla="*/ 0 h 1483"/>
                <a:gd name="T131" fmla="*/ 1345 w 1345"/>
                <a:gd name="T132" fmla="*/ 1483 h 14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45" h="1483">
                  <a:moveTo>
                    <a:pt x="1061" y="41"/>
                  </a:moveTo>
                  <a:lnTo>
                    <a:pt x="1033" y="30"/>
                  </a:lnTo>
                  <a:lnTo>
                    <a:pt x="1005" y="21"/>
                  </a:lnTo>
                  <a:lnTo>
                    <a:pt x="976" y="13"/>
                  </a:lnTo>
                  <a:lnTo>
                    <a:pt x="947" y="6"/>
                  </a:lnTo>
                  <a:lnTo>
                    <a:pt x="916" y="2"/>
                  </a:lnTo>
                  <a:lnTo>
                    <a:pt x="886" y="0"/>
                  </a:lnTo>
                  <a:lnTo>
                    <a:pt x="855" y="0"/>
                  </a:lnTo>
                  <a:lnTo>
                    <a:pt x="824" y="1"/>
                  </a:lnTo>
                  <a:lnTo>
                    <a:pt x="792" y="4"/>
                  </a:lnTo>
                  <a:lnTo>
                    <a:pt x="761" y="9"/>
                  </a:lnTo>
                  <a:lnTo>
                    <a:pt x="728" y="17"/>
                  </a:lnTo>
                  <a:lnTo>
                    <a:pt x="696" y="25"/>
                  </a:lnTo>
                  <a:lnTo>
                    <a:pt x="665" y="35"/>
                  </a:lnTo>
                  <a:lnTo>
                    <a:pt x="633" y="46"/>
                  </a:lnTo>
                  <a:lnTo>
                    <a:pt x="601" y="60"/>
                  </a:lnTo>
                  <a:lnTo>
                    <a:pt x="569" y="74"/>
                  </a:lnTo>
                  <a:lnTo>
                    <a:pt x="538" y="91"/>
                  </a:lnTo>
                  <a:lnTo>
                    <a:pt x="507" y="108"/>
                  </a:lnTo>
                  <a:lnTo>
                    <a:pt x="476" y="128"/>
                  </a:lnTo>
                  <a:lnTo>
                    <a:pt x="445" y="148"/>
                  </a:lnTo>
                  <a:lnTo>
                    <a:pt x="415" y="171"/>
                  </a:lnTo>
                  <a:lnTo>
                    <a:pt x="385" y="194"/>
                  </a:lnTo>
                  <a:lnTo>
                    <a:pt x="357" y="219"/>
                  </a:lnTo>
                  <a:lnTo>
                    <a:pt x="328" y="246"/>
                  </a:lnTo>
                  <a:lnTo>
                    <a:pt x="300" y="273"/>
                  </a:lnTo>
                  <a:lnTo>
                    <a:pt x="273" y="302"/>
                  </a:lnTo>
                  <a:lnTo>
                    <a:pt x="247" y="333"/>
                  </a:lnTo>
                  <a:lnTo>
                    <a:pt x="221" y="365"/>
                  </a:lnTo>
                  <a:lnTo>
                    <a:pt x="196" y="398"/>
                  </a:lnTo>
                  <a:lnTo>
                    <a:pt x="173" y="431"/>
                  </a:lnTo>
                  <a:lnTo>
                    <a:pt x="150" y="466"/>
                  </a:lnTo>
                  <a:lnTo>
                    <a:pt x="129" y="502"/>
                  </a:lnTo>
                  <a:lnTo>
                    <a:pt x="109" y="539"/>
                  </a:lnTo>
                  <a:lnTo>
                    <a:pt x="92" y="576"/>
                  </a:lnTo>
                  <a:lnTo>
                    <a:pt x="75" y="613"/>
                  </a:lnTo>
                  <a:lnTo>
                    <a:pt x="61" y="650"/>
                  </a:lnTo>
                  <a:lnTo>
                    <a:pt x="48" y="687"/>
                  </a:lnTo>
                  <a:lnTo>
                    <a:pt x="36" y="724"/>
                  </a:lnTo>
                  <a:lnTo>
                    <a:pt x="27" y="761"/>
                  </a:lnTo>
                  <a:lnTo>
                    <a:pt x="19" y="797"/>
                  </a:lnTo>
                  <a:lnTo>
                    <a:pt x="12" y="833"/>
                  </a:lnTo>
                  <a:lnTo>
                    <a:pt x="7" y="869"/>
                  </a:lnTo>
                  <a:lnTo>
                    <a:pt x="3" y="904"/>
                  </a:lnTo>
                  <a:lnTo>
                    <a:pt x="1" y="939"/>
                  </a:lnTo>
                  <a:lnTo>
                    <a:pt x="0" y="973"/>
                  </a:lnTo>
                  <a:lnTo>
                    <a:pt x="1" y="1007"/>
                  </a:lnTo>
                  <a:lnTo>
                    <a:pt x="3" y="1039"/>
                  </a:lnTo>
                  <a:lnTo>
                    <a:pt x="8" y="1071"/>
                  </a:lnTo>
                  <a:lnTo>
                    <a:pt x="13" y="1103"/>
                  </a:lnTo>
                  <a:lnTo>
                    <a:pt x="20" y="1134"/>
                  </a:lnTo>
                  <a:lnTo>
                    <a:pt x="29" y="1164"/>
                  </a:lnTo>
                  <a:lnTo>
                    <a:pt x="38" y="1192"/>
                  </a:lnTo>
                  <a:lnTo>
                    <a:pt x="51" y="1220"/>
                  </a:lnTo>
                  <a:lnTo>
                    <a:pt x="63" y="1247"/>
                  </a:lnTo>
                  <a:lnTo>
                    <a:pt x="77" y="1274"/>
                  </a:lnTo>
                  <a:lnTo>
                    <a:pt x="94" y="1297"/>
                  </a:lnTo>
                  <a:lnTo>
                    <a:pt x="111" y="1321"/>
                  </a:lnTo>
                  <a:lnTo>
                    <a:pt x="130" y="1343"/>
                  </a:lnTo>
                  <a:lnTo>
                    <a:pt x="150" y="1364"/>
                  </a:lnTo>
                  <a:lnTo>
                    <a:pt x="173" y="1383"/>
                  </a:lnTo>
                  <a:lnTo>
                    <a:pt x="195" y="1402"/>
                  </a:lnTo>
                  <a:lnTo>
                    <a:pt x="221" y="1418"/>
                  </a:lnTo>
                  <a:lnTo>
                    <a:pt x="247" y="1434"/>
                  </a:lnTo>
                  <a:lnTo>
                    <a:pt x="275" y="1447"/>
                  </a:lnTo>
                  <a:lnTo>
                    <a:pt x="303" y="1457"/>
                  </a:lnTo>
                  <a:lnTo>
                    <a:pt x="333" y="1467"/>
                  </a:lnTo>
                  <a:lnTo>
                    <a:pt x="363" y="1473"/>
                  </a:lnTo>
                  <a:lnTo>
                    <a:pt x="393" y="1478"/>
                  </a:lnTo>
                  <a:lnTo>
                    <a:pt x="423" y="1481"/>
                  </a:lnTo>
                  <a:lnTo>
                    <a:pt x="455" y="1483"/>
                  </a:lnTo>
                  <a:lnTo>
                    <a:pt x="486" y="1482"/>
                  </a:lnTo>
                  <a:lnTo>
                    <a:pt x="519" y="1480"/>
                  </a:lnTo>
                  <a:lnTo>
                    <a:pt x="551" y="1477"/>
                  </a:lnTo>
                  <a:lnTo>
                    <a:pt x="582" y="1472"/>
                  </a:lnTo>
                  <a:lnTo>
                    <a:pt x="614" y="1465"/>
                  </a:lnTo>
                  <a:lnTo>
                    <a:pt x="647" y="1455"/>
                  </a:lnTo>
                  <a:lnTo>
                    <a:pt x="679" y="1445"/>
                  </a:lnTo>
                  <a:lnTo>
                    <a:pt x="711" y="1433"/>
                  </a:lnTo>
                  <a:lnTo>
                    <a:pt x="743" y="1419"/>
                  </a:lnTo>
                  <a:lnTo>
                    <a:pt x="774" y="1405"/>
                  </a:lnTo>
                  <a:lnTo>
                    <a:pt x="806" y="1388"/>
                  </a:lnTo>
                  <a:lnTo>
                    <a:pt x="837" y="1370"/>
                  </a:lnTo>
                  <a:lnTo>
                    <a:pt x="868" y="1351"/>
                  </a:lnTo>
                  <a:lnTo>
                    <a:pt x="899" y="1329"/>
                  </a:lnTo>
                  <a:lnTo>
                    <a:pt x="928" y="1307"/>
                  </a:lnTo>
                  <a:lnTo>
                    <a:pt x="957" y="1284"/>
                  </a:lnTo>
                  <a:lnTo>
                    <a:pt x="986" y="1258"/>
                  </a:lnTo>
                  <a:lnTo>
                    <a:pt x="1014" y="1231"/>
                  </a:lnTo>
                  <a:lnTo>
                    <a:pt x="1041" y="1204"/>
                  </a:lnTo>
                  <a:lnTo>
                    <a:pt x="1068" y="1175"/>
                  </a:lnTo>
                  <a:lnTo>
                    <a:pt x="1094" y="1144"/>
                  </a:lnTo>
                  <a:lnTo>
                    <a:pt x="1118" y="1113"/>
                  </a:lnTo>
                  <a:lnTo>
                    <a:pt x="1142" y="1080"/>
                  </a:lnTo>
                  <a:lnTo>
                    <a:pt x="1165" y="1047"/>
                  </a:lnTo>
                  <a:lnTo>
                    <a:pt x="1186" y="1011"/>
                  </a:lnTo>
                  <a:lnTo>
                    <a:pt x="1208" y="975"/>
                  </a:lnTo>
                  <a:lnTo>
                    <a:pt x="1228" y="938"/>
                  </a:lnTo>
                  <a:lnTo>
                    <a:pt x="1248" y="901"/>
                  </a:lnTo>
                  <a:lnTo>
                    <a:pt x="1265" y="864"/>
                  </a:lnTo>
                  <a:lnTo>
                    <a:pt x="1282" y="827"/>
                  </a:lnTo>
                  <a:lnTo>
                    <a:pt x="1295" y="790"/>
                  </a:lnTo>
                  <a:lnTo>
                    <a:pt x="1307" y="753"/>
                  </a:lnTo>
                  <a:lnTo>
                    <a:pt x="1317" y="717"/>
                  </a:lnTo>
                  <a:lnTo>
                    <a:pt x="1327" y="680"/>
                  </a:lnTo>
                  <a:lnTo>
                    <a:pt x="1334" y="644"/>
                  </a:lnTo>
                  <a:lnTo>
                    <a:pt x="1339" y="609"/>
                  </a:lnTo>
                  <a:lnTo>
                    <a:pt x="1342" y="574"/>
                  </a:lnTo>
                  <a:lnTo>
                    <a:pt x="1344" y="539"/>
                  </a:lnTo>
                  <a:lnTo>
                    <a:pt x="1345" y="505"/>
                  </a:lnTo>
                  <a:lnTo>
                    <a:pt x="1344" y="472"/>
                  </a:lnTo>
                  <a:lnTo>
                    <a:pt x="1341" y="439"/>
                  </a:lnTo>
                  <a:lnTo>
                    <a:pt x="1336" y="407"/>
                  </a:lnTo>
                  <a:lnTo>
                    <a:pt x="1331" y="376"/>
                  </a:lnTo>
                  <a:lnTo>
                    <a:pt x="1323" y="345"/>
                  </a:lnTo>
                  <a:lnTo>
                    <a:pt x="1313" y="316"/>
                  </a:lnTo>
                  <a:lnTo>
                    <a:pt x="1303" y="288"/>
                  </a:lnTo>
                  <a:lnTo>
                    <a:pt x="1291" y="260"/>
                  </a:lnTo>
                  <a:lnTo>
                    <a:pt x="1276" y="233"/>
                  </a:lnTo>
                  <a:lnTo>
                    <a:pt x="1262" y="209"/>
                  </a:lnTo>
                  <a:lnTo>
                    <a:pt x="1245" y="184"/>
                  </a:lnTo>
                  <a:lnTo>
                    <a:pt x="1227" y="161"/>
                  </a:lnTo>
                  <a:lnTo>
                    <a:pt x="1208" y="140"/>
                  </a:lnTo>
                  <a:lnTo>
                    <a:pt x="1186" y="120"/>
                  </a:lnTo>
                  <a:lnTo>
                    <a:pt x="1165" y="101"/>
                  </a:lnTo>
                  <a:lnTo>
                    <a:pt x="1140" y="84"/>
                  </a:lnTo>
                  <a:lnTo>
                    <a:pt x="1115" y="68"/>
                  </a:lnTo>
                  <a:lnTo>
                    <a:pt x="1089" y="55"/>
                  </a:lnTo>
                  <a:lnTo>
                    <a:pt x="1061" y="41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19" name="Freeform 815"/>
            <p:cNvSpPr>
              <a:spLocks/>
            </p:cNvSpPr>
            <p:nvPr/>
          </p:nvSpPr>
          <p:spPr bwMode="auto">
            <a:xfrm>
              <a:off x="4310" y="1843"/>
              <a:ext cx="23" cy="13"/>
            </a:xfrm>
            <a:custGeom>
              <a:avLst/>
              <a:gdLst>
                <a:gd name="T0" fmla="*/ 0 w 569"/>
                <a:gd name="T1" fmla="*/ 0 h 321"/>
                <a:gd name="T2" fmla="*/ 0 w 569"/>
                <a:gd name="T3" fmla="*/ 0 h 321"/>
                <a:gd name="T4" fmla="*/ 0 w 569"/>
                <a:gd name="T5" fmla="*/ 0 h 321"/>
                <a:gd name="T6" fmla="*/ 0 w 569"/>
                <a:gd name="T7" fmla="*/ 0 h 321"/>
                <a:gd name="T8" fmla="*/ 0 w 569"/>
                <a:gd name="T9" fmla="*/ 0 h 321"/>
                <a:gd name="T10" fmla="*/ 0 w 569"/>
                <a:gd name="T11" fmla="*/ 0 h 321"/>
                <a:gd name="T12" fmla="*/ 0 w 569"/>
                <a:gd name="T13" fmla="*/ 0 h 321"/>
                <a:gd name="T14" fmla="*/ 0 w 569"/>
                <a:gd name="T15" fmla="*/ 0 h 321"/>
                <a:gd name="T16" fmla="*/ 0 w 569"/>
                <a:gd name="T17" fmla="*/ 0 h 321"/>
                <a:gd name="T18" fmla="*/ 0 w 569"/>
                <a:gd name="T19" fmla="*/ 0 h 321"/>
                <a:gd name="T20" fmla="*/ 0 w 569"/>
                <a:gd name="T21" fmla="*/ 0 h 321"/>
                <a:gd name="T22" fmla="*/ 0 w 569"/>
                <a:gd name="T23" fmla="*/ 0 h 321"/>
                <a:gd name="T24" fmla="*/ 0 w 569"/>
                <a:gd name="T25" fmla="*/ 0 h 321"/>
                <a:gd name="T26" fmla="*/ 0 w 569"/>
                <a:gd name="T27" fmla="*/ 0 h 321"/>
                <a:gd name="T28" fmla="*/ 0 w 569"/>
                <a:gd name="T29" fmla="*/ 0 h 321"/>
                <a:gd name="T30" fmla="*/ 0 w 569"/>
                <a:gd name="T31" fmla="*/ 0 h 321"/>
                <a:gd name="T32" fmla="*/ 0 w 569"/>
                <a:gd name="T33" fmla="*/ 0 h 321"/>
                <a:gd name="T34" fmla="*/ 0 w 569"/>
                <a:gd name="T35" fmla="*/ 0 h 321"/>
                <a:gd name="T36" fmla="*/ 0 w 569"/>
                <a:gd name="T37" fmla="*/ 0 h 321"/>
                <a:gd name="T38" fmla="*/ 0 w 569"/>
                <a:gd name="T39" fmla="*/ 0 h 321"/>
                <a:gd name="T40" fmla="*/ 0 w 569"/>
                <a:gd name="T41" fmla="*/ 0 h 321"/>
                <a:gd name="T42" fmla="*/ 0 w 569"/>
                <a:gd name="T43" fmla="*/ 0 h 321"/>
                <a:gd name="T44" fmla="*/ 0 w 569"/>
                <a:gd name="T45" fmla="*/ 0 h 321"/>
                <a:gd name="T46" fmla="*/ 0 w 569"/>
                <a:gd name="T47" fmla="*/ 0 h 321"/>
                <a:gd name="T48" fmla="*/ 0 w 569"/>
                <a:gd name="T49" fmla="*/ 0 h 321"/>
                <a:gd name="T50" fmla="*/ 0 w 569"/>
                <a:gd name="T51" fmla="*/ 0 h 321"/>
                <a:gd name="T52" fmla="*/ 0 w 569"/>
                <a:gd name="T53" fmla="*/ 0 h 321"/>
                <a:gd name="T54" fmla="*/ 0 w 569"/>
                <a:gd name="T55" fmla="*/ 0 h 321"/>
                <a:gd name="T56" fmla="*/ 0 w 569"/>
                <a:gd name="T57" fmla="*/ 0 h 321"/>
                <a:gd name="T58" fmla="*/ 0 w 569"/>
                <a:gd name="T59" fmla="*/ 0 h 321"/>
                <a:gd name="T60" fmla="*/ 0 w 569"/>
                <a:gd name="T61" fmla="*/ 0 h 321"/>
                <a:gd name="T62" fmla="*/ 0 w 569"/>
                <a:gd name="T63" fmla="*/ 0 h 321"/>
                <a:gd name="T64" fmla="*/ 0 w 569"/>
                <a:gd name="T65" fmla="*/ 0 h 321"/>
                <a:gd name="T66" fmla="*/ 0 w 569"/>
                <a:gd name="T67" fmla="*/ 0 h 321"/>
                <a:gd name="T68" fmla="*/ 0 w 569"/>
                <a:gd name="T69" fmla="*/ 0 h 321"/>
                <a:gd name="T70" fmla="*/ 0 w 569"/>
                <a:gd name="T71" fmla="*/ 0 h 321"/>
                <a:gd name="T72" fmla="*/ 0 w 569"/>
                <a:gd name="T73" fmla="*/ 0 h 321"/>
                <a:gd name="T74" fmla="*/ 0 w 569"/>
                <a:gd name="T75" fmla="*/ 0 h 321"/>
                <a:gd name="T76" fmla="*/ 0 w 569"/>
                <a:gd name="T77" fmla="*/ 0 h 321"/>
                <a:gd name="T78" fmla="*/ 0 w 569"/>
                <a:gd name="T79" fmla="*/ 0 h 321"/>
                <a:gd name="T80" fmla="*/ 0 w 569"/>
                <a:gd name="T81" fmla="*/ 0 h 321"/>
                <a:gd name="T82" fmla="*/ 0 w 569"/>
                <a:gd name="T83" fmla="*/ 0 h 321"/>
                <a:gd name="T84" fmla="*/ 0 w 569"/>
                <a:gd name="T85" fmla="*/ 0 h 321"/>
                <a:gd name="T86" fmla="*/ 0 w 569"/>
                <a:gd name="T87" fmla="*/ 0 h 32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69"/>
                <a:gd name="T133" fmla="*/ 0 h 321"/>
                <a:gd name="T134" fmla="*/ 569 w 569"/>
                <a:gd name="T135" fmla="*/ 321 h 32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69" h="321">
                  <a:moveTo>
                    <a:pt x="214" y="6"/>
                  </a:moveTo>
                  <a:lnTo>
                    <a:pt x="240" y="11"/>
                  </a:lnTo>
                  <a:lnTo>
                    <a:pt x="266" y="17"/>
                  </a:lnTo>
                  <a:lnTo>
                    <a:pt x="293" y="23"/>
                  </a:lnTo>
                  <a:lnTo>
                    <a:pt x="321" y="31"/>
                  </a:lnTo>
                  <a:lnTo>
                    <a:pt x="347" y="39"/>
                  </a:lnTo>
                  <a:lnTo>
                    <a:pt x="374" y="49"/>
                  </a:lnTo>
                  <a:lnTo>
                    <a:pt x="401" y="59"/>
                  </a:lnTo>
                  <a:lnTo>
                    <a:pt x="426" y="70"/>
                  </a:lnTo>
                  <a:lnTo>
                    <a:pt x="450" y="83"/>
                  </a:lnTo>
                  <a:lnTo>
                    <a:pt x="473" y="95"/>
                  </a:lnTo>
                  <a:lnTo>
                    <a:pt x="494" y="108"/>
                  </a:lnTo>
                  <a:lnTo>
                    <a:pt x="513" y="123"/>
                  </a:lnTo>
                  <a:lnTo>
                    <a:pt x="521" y="130"/>
                  </a:lnTo>
                  <a:lnTo>
                    <a:pt x="529" y="138"/>
                  </a:lnTo>
                  <a:lnTo>
                    <a:pt x="536" y="145"/>
                  </a:lnTo>
                  <a:lnTo>
                    <a:pt x="543" y="153"/>
                  </a:lnTo>
                  <a:lnTo>
                    <a:pt x="550" y="161"/>
                  </a:lnTo>
                  <a:lnTo>
                    <a:pt x="555" y="169"/>
                  </a:lnTo>
                  <a:lnTo>
                    <a:pt x="559" y="177"/>
                  </a:lnTo>
                  <a:lnTo>
                    <a:pt x="562" y="185"/>
                  </a:lnTo>
                  <a:lnTo>
                    <a:pt x="566" y="194"/>
                  </a:lnTo>
                  <a:lnTo>
                    <a:pt x="568" y="202"/>
                  </a:lnTo>
                  <a:lnTo>
                    <a:pt x="569" y="210"/>
                  </a:lnTo>
                  <a:lnTo>
                    <a:pt x="568" y="217"/>
                  </a:lnTo>
                  <a:lnTo>
                    <a:pt x="566" y="224"/>
                  </a:lnTo>
                  <a:lnTo>
                    <a:pt x="564" y="231"/>
                  </a:lnTo>
                  <a:lnTo>
                    <a:pt x="560" y="239"/>
                  </a:lnTo>
                  <a:lnTo>
                    <a:pt x="555" y="245"/>
                  </a:lnTo>
                  <a:lnTo>
                    <a:pt x="549" y="251"/>
                  </a:lnTo>
                  <a:lnTo>
                    <a:pt x="541" y="257"/>
                  </a:lnTo>
                  <a:lnTo>
                    <a:pt x="534" y="262"/>
                  </a:lnTo>
                  <a:lnTo>
                    <a:pt x="526" y="267"/>
                  </a:lnTo>
                  <a:lnTo>
                    <a:pt x="507" y="278"/>
                  </a:lnTo>
                  <a:lnTo>
                    <a:pt x="485" y="287"/>
                  </a:lnTo>
                  <a:lnTo>
                    <a:pt x="461" y="295"/>
                  </a:lnTo>
                  <a:lnTo>
                    <a:pt x="437" y="301"/>
                  </a:lnTo>
                  <a:lnTo>
                    <a:pt x="410" y="307"/>
                  </a:lnTo>
                  <a:lnTo>
                    <a:pt x="383" y="313"/>
                  </a:lnTo>
                  <a:lnTo>
                    <a:pt x="357" y="316"/>
                  </a:lnTo>
                  <a:lnTo>
                    <a:pt x="331" y="319"/>
                  </a:lnTo>
                  <a:lnTo>
                    <a:pt x="305" y="320"/>
                  </a:lnTo>
                  <a:lnTo>
                    <a:pt x="282" y="321"/>
                  </a:lnTo>
                  <a:lnTo>
                    <a:pt x="258" y="320"/>
                  </a:lnTo>
                  <a:lnTo>
                    <a:pt x="233" y="318"/>
                  </a:lnTo>
                  <a:lnTo>
                    <a:pt x="210" y="314"/>
                  </a:lnTo>
                  <a:lnTo>
                    <a:pt x="185" y="308"/>
                  </a:lnTo>
                  <a:lnTo>
                    <a:pt x="162" y="302"/>
                  </a:lnTo>
                  <a:lnTo>
                    <a:pt x="138" y="295"/>
                  </a:lnTo>
                  <a:lnTo>
                    <a:pt x="115" y="287"/>
                  </a:lnTo>
                  <a:lnTo>
                    <a:pt x="95" y="277"/>
                  </a:lnTo>
                  <a:lnTo>
                    <a:pt x="74" y="266"/>
                  </a:lnTo>
                  <a:lnTo>
                    <a:pt x="57" y="255"/>
                  </a:lnTo>
                  <a:lnTo>
                    <a:pt x="49" y="249"/>
                  </a:lnTo>
                  <a:lnTo>
                    <a:pt x="40" y="243"/>
                  </a:lnTo>
                  <a:lnTo>
                    <a:pt x="33" y="237"/>
                  </a:lnTo>
                  <a:lnTo>
                    <a:pt x="27" y="230"/>
                  </a:lnTo>
                  <a:lnTo>
                    <a:pt x="21" y="224"/>
                  </a:lnTo>
                  <a:lnTo>
                    <a:pt x="16" y="217"/>
                  </a:lnTo>
                  <a:lnTo>
                    <a:pt x="12" y="210"/>
                  </a:lnTo>
                  <a:lnTo>
                    <a:pt x="8" y="204"/>
                  </a:lnTo>
                  <a:lnTo>
                    <a:pt x="5" y="197"/>
                  </a:lnTo>
                  <a:lnTo>
                    <a:pt x="2" y="189"/>
                  </a:lnTo>
                  <a:lnTo>
                    <a:pt x="1" y="182"/>
                  </a:lnTo>
                  <a:lnTo>
                    <a:pt x="0" y="174"/>
                  </a:lnTo>
                  <a:lnTo>
                    <a:pt x="1" y="161"/>
                  </a:lnTo>
                  <a:lnTo>
                    <a:pt x="5" y="146"/>
                  </a:lnTo>
                  <a:lnTo>
                    <a:pt x="9" y="131"/>
                  </a:lnTo>
                  <a:lnTo>
                    <a:pt x="15" y="114"/>
                  </a:lnTo>
                  <a:lnTo>
                    <a:pt x="23" y="99"/>
                  </a:lnTo>
                  <a:lnTo>
                    <a:pt x="32" y="83"/>
                  </a:lnTo>
                  <a:lnTo>
                    <a:pt x="44" y="67"/>
                  </a:lnTo>
                  <a:lnTo>
                    <a:pt x="57" y="52"/>
                  </a:lnTo>
                  <a:lnTo>
                    <a:pt x="64" y="46"/>
                  </a:lnTo>
                  <a:lnTo>
                    <a:pt x="71" y="38"/>
                  </a:lnTo>
                  <a:lnTo>
                    <a:pt x="78" y="32"/>
                  </a:lnTo>
                  <a:lnTo>
                    <a:pt x="88" y="27"/>
                  </a:lnTo>
                  <a:lnTo>
                    <a:pt x="96" y="21"/>
                  </a:lnTo>
                  <a:lnTo>
                    <a:pt x="105" y="17"/>
                  </a:lnTo>
                  <a:lnTo>
                    <a:pt x="114" y="12"/>
                  </a:lnTo>
                  <a:lnTo>
                    <a:pt x="124" y="9"/>
                  </a:lnTo>
                  <a:lnTo>
                    <a:pt x="134" y="6"/>
                  </a:lnTo>
                  <a:lnTo>
                    <a:pt x="144" y="3"/>
                  </a:lnTo>
                  <a:lnTo>
                    <a:pt x="155" y="1"/>
                  </a:lnTo>
                  <a:lnTo>
                    <a:pt x="166" y="0"/>
                  </a:lnTo>
                  <a:lnTo>
                    <a:pt x="178" y="0"/>
                  </a:lnTo>
                  <a:lnTo>
                    <a:pt x="189" y="1"/>
                  </a:lnTo>
                  <a:lnTo>
                    <a:pt x="202" y="3"/>
                  </a:lnTo>
                  <a:lnTo>
                    <a:pt x="214" y="6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0" name="Freeform 816"/>
            <p:cNvSpPr>
              <a:spLocks/>
            </p:cNvSpPr>
            <p:nvPr/>
          </p:nvSpPr>
          <p:spPr bwMode="auto">
            <a:xfrm>
              <a:off x="4255" y="1820"/>
              <a:ext cx="16" cy="9"/>
            </a:xfrm>
            <a:custGeom>
              <a:avLst/>
              <a:gdLst>
                <a:gd name="T0" fmla="*/ 0 w 387"/>
                <a:gd name="T1" fmla="*/ 0 h 241"/>
                <a:gd name="T2" fmla="*/ 0 w 387"/>
                <a:gd name="T3" fmla="*/ 0 h 241"/>
                <a:gd name="T4" fmla="*/ 0 w 387"/>
                <a:gd name="T5" fmla="*/ 0 h 241"/>
                <a:gd name="T6" fmla="*/ 0 w 387"/>
                <a:gd name="T7" fmla="*/ 0 h 241"/>
                <a:gd name="T8" fmla="*/ 0 w 387"/>
                <a:gd name="T9" fmla="*/ 0 h 241"/>
                <a:gd name="T10" fmla="*/ 0 w 387"/>
                <a:gd name="T11" fmla="*/ 0 h 241"/>
                <a:gd name="T12" fmla="*/ 0 w 387"/>
                <a:gd name="T13" fmla="*/ 0 h 241"/>
                <a:gd name="T14" fmla="*/ 0 w 387"/>
                <a:gd name="T15" fmla="*/ 0 h 241"/>
                <a:gd name="T16" fmla="*/ 0 w 387"/>
                <a:gd name="T17" fmla="*/ 0 h 241"/>
                <a:gd name="T18" fmla="*/ 0 w 387"/>
                <a:gd name="T19" fmla="*/ 0 h 241"/>
                <a:gd name="T20" fmla="*/ 0 w 387"/>
                <a:gd name="T21" fmla="*/ 0 h 241"/>
                <a:gd name="T22" fmla="*/ 0 w 387"/>
                <a:gd name="T23" fmla="*/ 0 h 241"/>
                <a:gd name="T24" fmla="*/ 0 w 387"/>
                <a:gd name="T25" fmla="*/ 0 h 241"/>
                <a:gd name="T26" fmla="*/ 0 w 387"/>
                <a:gd name="T27" fmla="*/ 0 h 241"/>
                <a:gd name="T28" fmla="*/ 0 w 387"/>
                <a:gd name="T29" fmla="*/ 0 h 241"/>
                <a:gd name="T30" fmla="*/ 0 w 387"/>
                <a:gd name="T31" fmla="*/ 0 h 241"/>
                <a:gd name="T32" fmla="*/ 0 w 387"/>
                <a:gd name="T33" fmla="*/ 0 h 241"/>
                <a:gd name="T34" fmla="*/ 0 w 387"/>
                <a:gd name="T35" fmla="*/ 0 h 241"/>
                <a:gd name="T36" fmla="*/ 0 w 387"/>
                <a:gd name="T37" fmla="*/ 0 h 241"/>
                <a:gd name="T38" fmla="*/ 0 w 387"/>
                <a:gd name="T39" fmla="*/ 0 h 241"/>
                <a:gd name="T40" fmla="*/ 0 w 387"/>
                <a:gd name="T41" fmla="*/ 0 h 241"/>
                <a:gd name="T42" fmla="*/ 0 w 387"/>
                <a:gd name="T43" fmla="*/ 0 h 241"/>
                <a:gd name="T44" fmla="*/ 0 w 387"/>
                <a:gd name="T45" fmla="*/ 0 h 241"/>
                <a:gd name="T46" fmla="*/ 0 w 387"/>
                <a:gd name="T47" fmla="*/ 0 h 241"/>
                <a:gd name="T48" fmla="*/ 0 w 387"/>
                <a:gd name="T49" fmla="*/ 0 h 241"/>
                <a:gd name="T50" fmla="*/ 0 w 387"/>
                <a:gd name="T51" fmla="*/ 0 h 241"/>
                <a:gd name="T52" fmla="*/ 0 w 387"/>
                <a:gd name="T53" fmla="*/ 0 h 241"/>
                <a:gd name="T54" fmla="*/ 0 w 387"/>
                <a:gd name="T55" fmla="*/ 0 h 241"/>
                <a:gd name="T56" fmla="*/ 0 w 387"/>
                <a:gd name="T57" fmla="*/ 0 h 241"/>
                <a:gd name="T58" fmla="*/ 0 w 387"/>
                <a:gd name="T59" fmla="*/ 0 h 241"/>
                <a:gd name="T60" fmla="*/ 0 w 387"/>
                <a:gd name="T61" fmla="*/ 0 h 241"/>
                <a:gd name="T62" fmla="*/ 0 w 387"/>
                <a:gd name="T63" fmla="*/ 0 h 2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7"/>
                <a:gd name="T97" fmla="*/ 0 h 241"/>
                <a:gd name="T98" fmla="*/ 387 w 387"/>
                <a:gd name="T99" fmla="*/ 241 h 24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7" h="241">
                  <a:moveTo>
                    <a:pt x="302" y="208"/>
                  </a:moveTo>
                  <a:lnTo>
                    <a:pt x="320" y="199"/>
                  </a:lnTo>
                  <a:lnTo>
                    <a:pt x="335" y="190"/>
                  </a:lnTo>
                  <a:lnTo>
                    <a:pt x="349" y="180"/>
                  </a:lnTo>
                  <a:lnTo>
                    <a:pt x="360" y="171"/>
                  </a:lnTo>
                  <a:lnTo>
                    <a:pt x="368" y="160"/>
                  </a:lnTo>
                  <a:lnTo>
                    <a:pt x="376" y="149"/>
                  </a:lnTo>
                  <a:lnTo>
                    <a:pt x="382" y="139"/>
                  </a:lnTo>
                  <a:lnTo>
                    <a:pt x="385" y="127"/>
                  </a:lnTo>
                  <a:lnTo>
                    <a:pt x="387" y="116"/>
                  </a:lnTo>
                  <a:lnTo>
                    <a:pt x="387" y="105"/>
                  </a:lnTo>
                  <a:lnTo>
                    <a:pt x="386" y="95"/>
                  </a:lnTo>
                  <a:lnTo>
                    <a:pt x="383" y="83"/>
                  </a:lnTo>
                  <a:lnTo>
                    <a:pt x="379" y="72"/>
                  </a:lnTo>
                  <a:lnTo>
                    <a:pt x="372" y="61"/>
                  </a:lnTo>
                  <a:lnTo>
                    <a:pt x="366" y="49"/>
                  </a:lnTo>
                  <a:lnTo>
                    <a:pt x="358" y="39"/>
                  </a:lnTo>
                  <a:lnTo>
                    <a:pt x="343" y="30"/>
                  </a:lnTo>
                  <a:lnTo>
                    <a:pt x="327" y="21"/>
                  </a:lnTo>
                  <a:lnTo>
                    <a:pt x="311" y="14"/>
                  </a:lnTo>
                  <a:lnTo>
                    <a:pt x="293" y="9"/>
                  </a:lnTo>
                  <a:lnTo>
                    <a:pt x="276" y="5"/>
                  </a:lnTo>
                  <a:lnTo>
                    <a:pt x="258" y="2"/>
                  </a:lnTo>
                  <a:lnTo>
                    <a:pt x="240" y="0"/>
                  </a:lnTo>
                  <a:lnTo>
                    <a:pt x="221" y="0"/>
                  </a:lnTo>
                  <a:lnTo>
                    <a:pt x="203" y="0"/>
                  </a:lnTo>
                  <a:lnTo>
                    <a:pt x="185" y="2"/>
                  </a:lnTo>
                  <a:lnTo>
                    <a:pt x="166" y="4"/>
                  </a:lnTo>
                  <a:lnTo>
                    <a:pt x="148" y="7"/>
                  </a:lnTo>
                  <a:lnTo>
                    <a:pt x="130" y="11"/>
                  </a:lnTo>
                  <a:lnTo>
                    <a:pt x="112" y="17"/>
                  </a:lnTo>
                  <a:lnTo>
                    <a:pt x="94" y="22"/>
                  </a:lnTo>
                  <a:lnTo>
                    <a:pt x="78" y="28"/>
                  </a:lnTo>
                  <a:lnTo>
                    <a:pt x="61" y="40"/>
                  </a:lnTo>
                  <a:lnTo>
                    <a:pt x="47" y="53"/>
                  </a:lnTo>
                  <a:lnTo>
                    <a:pt x="35" y="66"/>
                  </a:lnTo>
                  <a:lnTo>
                    <a:pt x="24" y="78"/>
                  </a:lnTo>
                  <a:lnTo>
                    <a:pt x="16" y="90"/>
                  </a:lnTo>
                  <a:lnTo>
                    <a:pt x="9" y="103"/>
                  </a:lnTo>
                  <a:lnTo>
                    <a:pt x="4" y="114"/>
                  </a:lnTo>
                  <a:lnTo>
                    <a:pt x="2" y="126"/>
                  </a:lnTo>
                  <a:lnTo>
                    <a:pt x="0" y="138"/>
                  </a:lnTo>
                  <a:lnTo>
                    <a:pt x="1" y="149"/>
                  </a:lnTo>
                  <a:lnTo>
                    <a:pt x="4" y="159"/>
                  </a:lnTo>
                  <a:lnTo>
                    <a:pt x="8" y="171"/>
                  </a:lnTo>
                  <a:lnTo>
                    <a:pt x="14" y="180"/>
                  </a:lnTo>
                  <a:lnTo>
                    <a:pt x="22" y="190"/>
                  </a:lnTo>
                  <a:lnTo>
                    <a:pt x="32" y="199"/>
                  </a:lnTo>
                  <a:lnTo>
                    <a:pt x="44" y="208"/>
                  </a:lnTo>
                  <a:lnTo>
                    <a:pt x="55" y="216"/>
                  </a:lnTo>
                  <a:lnTo>
                    <a:pt x="67" y="223"/>
                  </a:lnTo>
                  <a:lnTo>
                    <a:pt x="81" y="228"/>
                  </a:lnTo>
                  <a:lnTo>
                    <a:pt x="95" y="233"/>
                  </a:lnTo>
                  <a:lnTo>
                    <a:pt x="111" y="236"/>
                  </a:lnTo>
                  <a:lnTo>
                    <a:pt x="126" y="239"/>
                  </a:lnTo>
                  <a:lnTo>
                    <a:pt x="142" y="241"/>
                  </a:lnTo>
                  <a:lnTo>
                    <a:pt x="160" y="241"/>
                  </a:lnTo>
                  <a:lnTo>
                    <a:pt x="177" y="241"/>
                  </a:lnTo>
                  <a:lnTo>
                    <a:pt x="196" y="239"/>
                  </a:lnTo>
                  <a:lnTo>
                    <a:pt x="213" y="236"/>
                  </a:lnTo>
                  <a:lnTo>
                    <a:pt x="232" y="233"/>
                  </a:lnTo>
                  <a:lnTo>
                    <a:pt x="249" y="228"/>
                  </a:lnTo>
                  <a:lnTo>
                    <a:pt x="268" y="223"/>
                  </a:lnTo>
                  <a:lnTo>
                    <a:pt x="285" y="216"/>
                  </a:lnTo>
                  <a:lnTo>
                    <a:pt x="302" y="208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1" name="Freeform 817"/>
            <p:cNvSpPr>
              <a:spLocks/>
            </p:cNvSpPr>
            <p:nvPr/>
          </p:nvSpPr>
          <p:spPr bwMode="auto">
            <a:xfrm>
              <a:off x="4286" y="1833"/>
              <a:ext cx="14" cy="11"/>
            </a:xfrm>
            <a:custGeom>
              <a:avLst/>
              <a:gdLst>
                <a:gd name="T0" fmla="*/ 0 w 346"/>
                <a:gd name="T1" fmla="*/ 0 h 256"/>
                <a:gd name="T2" fmla="*/ 0 w 346"/>
                <a:gd name="T3" fmla="*/ 0 h 256"/>
                <a:gd name="T4" fmla="*/ 0 w 346"/>
                <a:gd name="T5" fmla="*/ 0 h 256"/>
                <a:gd name="T6" fmla="*/ 0 w 346"/>
                <a:gd name="T7" fmla="*/ 0 h 256"/>
                <a:gd name="T8" fmla="*/ 0 w 346"/>
                <a:gd name="T9" fmla="*/ 0 h 256"/>
                <a:gd name="T10" fmla="*/ 0 w 346"/>
                <a:gd name="T11" fmla="*/ 0 h 256"/>
                <a:gd name="T12" fmla="*/ 0 w 346"/>
                <a:gd name="T13" fmla="*/ 0 h 256"/>
                <a:gd name="T14" fmla="*/ 0 w 346"/>
                <a:gd name="T15" fmla="*/ 0 h 256"/>
                <a:gd name="T16" fmla="*/ 0 w 346"/>
                <a:gd name="T17" fmla="*/ 0 h 256"/>
                <a:gd name="T18" fmla="*/ 0 w 346"/>
                <a:gd name="T19" fmla="*/ 0 h 256"/>
                <a:gd name="T20" fmla="*/ 0 w 346"/>
                <a:gd name="T21" fmla="*/ 0 h 256"/>
                <a:gd name="T22" fmla="*/ 0 w 346"/>
                <a:gd name="T23" fmla="*/ 0 h 256"/>
                <a:gd name="T24" fmla="*/ 0 w 346"/>
                <a:gd name="T25" fmla="*/ 0 h 256"/>
                <a:gd name="T26" fmla="*/ 0 w 346"/>
                <a:gd name="T27" fmla="*/ 0 h 256"/>
                <a:gd name="T28" fmla="*/ 0 w 346"/>
                <a:gd name="T29" fmla="*/ 0 h 256"/>
                <a:gd name="T30" fmla="*/ 0 w 346"/>
                <a:gd name="T31" fmla="*/ 0 h 256"/>
                <a:gd name="T32" fmla="*/ 0 w 346"/>
                <a:gd name="T33" fmla="*/ 0 h 256"/>
                <a:gd name="T34" fmla="*/ 0 w 346"/>
                <a:gd name="T35" fmla="*/ 0 h 256"/>
                <a:gd name="T36" fmla="*/ 0 w 346"/>
                <a:gd name="T37" fmla="*/ 0 h 256"/>
                <a:gd name="T38" fmla="*/ 0 w 346"/>
                <a:gd name="T39" fmla="*/ 0 h 256"/>
                <a:gd name="T40" fmla="*/ 0 w 346"/>
                <a:gd name="T41" fmla="*/ 0 h 256"/>
                <a:gd name="T42" fmla="*/ 0 w 346"/>
                <a:gd name="T43" fmla="*/ 0 h 256"/>
                <a:gd name="T44" fmla="*/ 0 w 346"/>
                <a:gd name="T45" fmla="*/ 0 h 256"/>
                <a:gd name="T46" fmla="*/ 0 w 346"/>
                <a:gd name="T47" fmla="*/ 0 h 256"/>
                <a:gd name="T48" fmla="*/ 0 w 346"/>
                <a:gd name="T49" fmla="*/ 0 h 256"/>
                <a:gd name="T50" fmla="*/ 0 w 346"/>
                <a:gd name="T51" fmla="*/ 0 h 256"/>
                <a:gd name="T52" fmla="*/ 0 w 346"/>
                <a:gd name="T53" fmla="*/ 0 h 256"/>
                <a:gd name="T54" fmla="*/ 0 w 346"/>
                <a:gd name="T55" fmla="*/ 0 h 256"/>
                <a:gd name="T56" fmla="*/ 0 w 346"/>
                <a:gd name="T57" fmla="*/ 0 h 256"/>
                <a:gd name="T58" fmla="*/ 0 w 346"/>
                <a:gd name="T59" fmla="*/ 0 h 256"/>
                <a:gd name="T60" fmla="*/ 0 w 346"/>
                <a:gd name="T61" fmla="*/ 0 h 256"/>
                <a:gd name="T62" fmla="*/ 0 w 346"/>
                <a:gd name="T63" fmla="*/ 0 h 256"/>
                <a:gd name="T64" fmla="*/ 0 w 346"/>
                <a:gd name="T65" fmla="*/ 0 h 2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46"/>
                <a:gd name="T100" fmla="*/ 0 h 256"/>
                <a:gd name="T101" fmla="*/ 346 w 346"/>
                <a:gd name="T102" fmla="*/ 256 h 25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46" h="256">
                  <a:moveTo>
                    <a:pt x="4" y="91"/>
                  </a:moveTo>
                  <a:lnTo>
                    <a:pt x="5" y="84"/>
                  </a:lnTo>
                  <a:lnTo>
                    <a:pt x="7" y="77"/>
                  </a:lnTo>
                  <a:lnTo>
                    <a:pt x="9" y="71"/>
                  </a:lnTo>
                  <a:lnTo>
                    <a:pt x="12" y="64"/>
                  </a:lnTo>
                  <a:lnTo>
                    <a:pt x="19" y="52"/>
                  </a:lnTo>
                  <a:lnTo>
                    <a:pt x="28" y="41"/>
                  </a:lnTo>
                  <a:lnTo>
                    <a:pt x="38" y="32"/>
                  </a:lnTo>
                  <a:lnTo>
                    <a:pt x="50" y="23"/>
                  </a:lnTo>
                  <a:lnTo>
                    <a:pt x="63" y="16"/>
                  </a:lnTo>
                  <a:lnTo>
                    <a:pt x="77" y="10"/>
                  </a:lnTo>
                  <a:lnTo>
                    <a:pt x="92" y="5"/>
                  </a:lnTo>
                  <a:lnTo>
                    <a:pt x="109" y="2"/>
                  </a:lnTo>
                  <a:lnTo>
                    <a:pt x="125" y="0"/>
                  </a:lnTo>
                  <a:lnTo>
                    <a:pt x="143" y="0"/>
                  </a:lnTo>
                  <a:lnTo>
                    <a:pt x="161" y="1"/>
                  </a:lnTo>
                  <a:lnTo>
                    <a:pt x="180" y="3"/>
                  </a:lnTo>
                  <a:lnTo>
                    <a:pt x="199" y="7"/>
                  </a:lnTo>
                  <a:lnTo>
                    <a:pt x="218" y="12"/>
                  </a:lnTo>
                  <a:lnTo>
                    <a:pt x="234" y="20"/>
                  </a:lnTo>
                  <a:lnTo>
                    <a:pt x="249" y="27"/>
                  </a:lnTo>
                  <a:lnTo>
                    <a:pt x="264" y="35"/>
                  </a:lnTo>
                  <a:lnTo>
                    <a:pt x="278" y="44"/>
                  </a:lnTo>
                  <a:lnTo>
                    <a:pt x="290" y="53"/>
                  </a:lnTo>
                  <a:lnTo>
                    <a:pt x="302" y="64"/>
                  </a:lnTo>
                  <a:lnTo>
                    <a:pt x="312" y="74"/>
                  </a:lnTo>
                  <a:lnTo>
                    <a:pt x="321" y="84"/>
                  </a:lnTo>
                  <a:lnTo>
                    <a:pt x="329" y="96"/>
                  </a:lnTo>
                  <a:lnTo>
                    <a:pt x="336" y="107"/>
                  </a:lnTo>
                  <a:lnTo>
                    <a:pt x="341" y="119"/>
                  </a:lnTo>
                  <a:lnTo>
                    <a:pt x="344" y="131"/>
                  </a:lnTo>
                  <a:lnTo>
                    <a:pt x="346" y="144"/>
                  </a:lnTo>
                  <a:lnTo>
                    <a:pt x="346" y="156"/>
                  </a:lnTo>
                  <a:lnTo>
                    <a:pt x="345" y="168"/>
                  </a:lnTo>
                  <a:lnTo>
                    <a:pt x="341" y="182"/>
                  </a:lnTo>
                  <a:lnTo>
                    <a:pt x="336" y="192"/>
                  </a:lnTo>
                  <a:lnTo>
                    <a:pt x="329" y="201"/>
                  </a:lnTo>
                  <a:lnTo>
                    <a:pt x="322" y="211"/>
                  </a:lnTo>
                  <a:lnTo>
                    <a:pt x="313" y="219"/>
                  </a:lnTo>
                  <a:lnTo>
                    <a:pt x="303" y="227"/>
                  </a:lnTo>
                  <a:lnTo>
                    <a:pt x="290" y="233"/>
                  </a:lnTo>
                  <a:lnTo>
                    <a:pt x="278" y="239"/>
                  </a:lnTo>
                  <a:lnTo>
                    <a:pt x="266" y="244"/>
                  </a:lnTo>
                  <a:lnTo>
                    <a:pt x="251" y="249"/>
                  </a:lnTo>
                  <a:lnTo>
                    <a:pt x="236" y="253"/>
                  </a:lnTo>
                  <a:lnTo>
                    <a:pt x="221" y="255"/>
                  </a:lnTo>
                  <a:lnTo>
                    <a:pt x="205" y="256"/>
                  </a:lnTo>
                  <a:lnTo>
                    <a:pt x="189" y="256"/>
                  </a:lnTo>
                  <a:lnTo>
                    <a:pt x="172" y="255"/>
                  </a:lnTo>
                  <a:lnTo>
                    <a:pt x="156" y="253"/>
                  </a:lnTo>
                  <a:lnTo>
                    <a:pt x="139" y="249"/>
                  </a:lnTo>
                  <a:lnTo>
                    <a:pt x="122" y="244"/>
                  </a:lnTo>
                  <a:lnTo>
                    <a:pt x="107" y="238"/>
                  </a:lnTo>
                  <a:lnTo>
                    <a:pt x="91" y="232"/>
                  </a:lnTo>
                  <a:lnTo>
                    <a:pt x="77" y="224"/>
                  </a:lnTo>
                  <a:lnTo>
                    <a:pt x="64" y="216"/>
                  </a:lnTo>
                  <a:lnTo>
                    <a:pt x="51" y="206"/>
                  </a:lnTo>
                  <a:lnTo>
                    <a:pt x="39" y="197"/>
                  </a:lnTo>
                  <a:lnTo>
                    <a:pt x="30" y="187"/>
                  </a:lnTo>
                  <a:lnTo>
                    <a:pt x="20" y="177"/>
                  </a:lnTo>
                  <a:lnTo>
                    <a:pt x="13" y="165"/>
                  </a:lnTo>
                  <a:lnTo>
                    <a:pt x="7" y="153"/>
                  </a:lnTo>
                  <a:lnTo>
                    <a:pt x="3" y="142"/>
                  </a:lnTo>
                  <a:lnTo>
                    <a:pt x="0" y="129"/>
                  </a:lnTo>
                  <a:lnTo>
                    <a:pt x="0" y="117"/>
                  </a:lnTo>
                  <a:lnTo>
                    <a:pt x="1" y="104"/>
                  </a:lnTo>
                  <a:lnTo>
                    <a:pt x="4" y="91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2" name="Freeform 818"/>
            <p:cNvSpPr>
              <a:spLocks/>
            </p:cNvSpPr>
            <p:nvPr/>
          </p:nvSpPr>
          <p:spPr bwMode="auto">
            <a:xfrm>
              <a:off x="4145" y="1865"/>
              <a:ext cx="21" cy="64"/>
            </a:xfrm>
            <a:custGeom>
              <a:avLst/>
              <a:gdLst>
                <a:gd name="T0" fmla="*/ 0 w 536"/>
                <a:gd name="T1" fmla="*/ 0 h 1585"/>
                <a:gd name="T2" fmla="*/ 0 w 536"/>
                <a:gd name="T3" fmla="*/ 0 h 1585"/>
                <a:gd name="T4" fmla="*/ 0 w 536"/>
                <a:gd name="T5" fmla="*/ 0 h 1585"/>
                <a:gd name="T6" fmla="*/ 0 w 536"/>
                <a:gd name="T7" fmla="*/ 0 h 1585"/>
                <a:gd name="T8" fmla="*/ 0 w 536"/>
                <a:gd name="T9" fmla="*/ 0 h 1585"/>
                <a:gd name="T10" fmla="*/ 0 w 536"/>
                <a:gd name="T11" fmla="*/ 0 h 1585"/>
                <a:gd name="T12" fmla="*/ 0 w 536"/>
                <a:gd name="T13" fmla="*/ 0 h 1585"/>
                <a:gd name="T14" fmla="*/ 0 w 536"/>
                <a:gd name="T15" fmla="*/ 0 h 1585"/>
                <a:gd name="T16" fmla="*/ 0 w 536"/>
                <a:gd name="T17" fmla="*/ 0 h 1585"/>
                <a:gd name="T18" fmla="*/ 0 w 536"/>
                <a:gd name="T19" fmla="*/ 0 h 1585"/>
                <a:gd name="T20" fmla="*/ 0 w 536"/>
                <a:gd name="T21" fmla="*/ 0 h 1585"/>
                <a:gd name="T22" fmla="*/ 0 w 536"/>
                <a:gd name="T23" fmla="*/ 0 h 1585"/>
                <a:gd name="T24" fmla="*/ 0 w 536"/>
                <a:gd name="T25" fmla="*/ 0 h 1585"/>
                <a:gd name="T26" fmla="*/ 0 w 536"/>
                <a:gd name="T27" fmla="*/ 0 h 1585"/>
                <a:gd name="T28" fmla="*/ 0 w 536"/>
                <a:gd name="T29" fmla="*/ 0 h 1585"/>
                <a:gd name="T30" fmla="*/ 0 w 536"/>
                <a:gd name="T31" fmla="*/ 0 h 1585"/>
                <a:gd name="T32" fmla="*/ 0 w 536"/>
                <a:gd name="T33" fmla="*/ 0 h 1585"/>
                <a:gd name="T34" fmla="*/ 0 w 536"/>
                <a:gd name="T35" fmla="*/ 0 h 1585"/>
                <a:gd name="T36" fmla="*/ 0 w 536"/>
                <a:gd name="T37" fmla="*/ 0 h 1585"/>
                <a:gd name="T38" fmla="*/ 0 w 536"/>
                <a:gd name="T39" fmla="*/ 0 h 1585"/>
                <a:gd name="T40" fmla="*/ 0 w 536"/>
                <a:gd name="T41" fmla="*/ 0 h 1585"/>
                <a:gd name="T42" fmla="*/ 0 w 536"/>
                <a:gd name="T43" fmla="*/ 0 h 1585"/>
                <a:gd name="T44" fmla="*/ 0 w 536"/>
                <a:gd name="T45" fmla="*/ 0 h 1585"/>
                <a:gd name="T46" fmla="*/ 0 w 536"/>
                <a:gd name="T47" fmla="*/ 0 h 1585"/>
                <a:gd name="T48" fmla="*/ 0 w 536"/>
                <a:gd name="T49" fmla="*/ 0 h 1585"/>
                <a:gd name="T50" fmla="*/ 0 w 536"/>
                <a:gd name="T51" fmla="*/ 0 h 1585"/>
                <a:gd name="T52" fmla="*/ 0 w 536"/>
                <a:gd name="T53" fmla="*/ 0 h 1585"/>
                <a:gd name="T54" fmla="*/ 0 w 536"/>
                <a:gd name="T55" fmla="*/ 0 h 1585"/>
                <a:gd name="T56" fmla="*/ 0 w 536"/>
                <a:gd name="T57" fmla="*/ 0 h 1585"/>
                <a:gd name="T58" fmla="*/ 0 w 536"/>
                <a:gd name="T59" fmla="*/ 0 h 1585"/>
                <a:gd name="T60" fmla="*/ 0 w 536"/>
                <a:gd name="T61" fmla="*/ 0 h 1585"/>
                <a:gd name="T62" fmla="*/ 0 w 536"/>
                <a:gd name="T63" fmla="*/ 0 h 1585"/>
                <a:gd name="T64" fmla="*/ 0 w 536"/>
                <a:gd name="T65" fmla="*/ 0 h 1585"/>
                <a:gd name="T66" fmla="*/ 0 w 536"/>
                <a:gd name="T67" fmla="*/ 0 h 1585"/>
                <a:gd name="T68" fmla="*/ 0 w 536"/>
                <a:gd name="T69" fmla="*/ 0 h 1585"/>
                <a:gd name="T70" fmla="*/ 0 w 536"/>
                <a:gd name="T71" fmla="*/ 0 h 1585"/>
                <a:gd name="T72" fmla="*/ 0 w 536"/>
                <a:gd name="T73" fmla="*/ 0 h 1585"/>
                <a:gd name="T74" fmla="*/ 0 w 536"/>
                <a:gd name="T75" fmla="*/ 0 h 1585"/>
                <a:gd name="T76" fmla="*/ 0 w 536"/>
                <a:gd name="T77" fmla="*/ 0 h 1585"/>
                <a:gd name="T78" fmla="*/ 0 w 536"/>
                <a:gd name="T79" fmla="*/ 0 h 1585"/>
                <a:gd name="T80" fmla="*/ 0 w 536"/>
                <a:gd name="T81" fmla="*/ 0 h 1585"/>
                <a:gd name="T82" fmla="*/ 0 w 536"/>
                <a:gd name="T83" fmla="*/ 0 h 1585"/>
                <a:gd name="T84" fmla="*/ 0 w 536"/>
                <a:gd name="T85" fmla="*/ 0 h 158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36"/>
                <a:gd name="T130" fmla="*/ 0 h 1585"/>
                <a:gd name="T131" fmla="*/ 536 w 536"/>
                <a:gd name="T132" fmla="*/ 1585 h 158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36" h="1585">
                  <a:moveTo>
                    <a:pt x="345" y="0"/>
                  </a:moveTo>
                  <a:lnTo>
                    <a:pt x="331" y="4"/>
                  </a:lnTo>
                  <a:lnTo>
                    <a:pt x="317" y="10"/>
                  </a:lnTo>
                  <a:lnTo>
                    <a:pt x="304" y="18"/>
                  </a:lnTo>
                  <a:lnTo>
                    <a:pt x="291" y="29"/>
                  </a:lnTo>
                  <a:lnTo>
                    <a:pt x="276" y="41"/>
                  </a:lnTo>
                  <a:lnTo>
                    <a:pt x="263" y="54"/>
                  </a:lnTo>
                  <a:lnTo>
                    <a:pt x="250" y="71"/>
                  </a:lnTo>
                  <a:lnTo>
                    <a:pt x="237" y="87"/>
                  </a:lnTo>
                  <a:lnTo>
                    <a:pt x="224" y="107"/>
                  </a:lnTo>
                  <a:lnTo>
                    <a:pt x="211" y="127"/>
                  </a:lnTo>
                  <a:lnTo>
                    <a:pt x="198" y="150"/>
                  </a:lnTo>
                  <a:lnTo>
                    <a:pt x="186" y="174"/>
                  </a:lnTo>
                  <a:lnTo>
                    <a:pt x="174" y="199"/>
                  </a:lnTo>
                  <a:lnTo>
                    <a:pt x="161" y="226"/>
                  </a:lnTo>
                  <a:lnTo>
                    <a:pt x="150" y="254"/>
                  </a:lnTo>
                  <a:lnTo>
                    <a:pt x="139" y="283"/>
                  </a:lnTo>
                  <a:lnTo>
                    <a:pt x="128" y="314"/>
                  </a:lnTo>
                  <a:lnTo>
                    <a:pt x="116" y="346"/>
                  </a:lnTo>
                  <a:lnTo>
                    <a:pt x="106" y="379"/>
                  </a:lnTo>
                  <a:lnTo>
                    <a:pt x="96" y="413"/>
                  </a:lnTo>
                  <a:lnTo>
                    <a:pt x="85" y="448"/>
                  </a:lnTo>
                  <a:lnTo>
                    <a:pt x="76" y="484"/>
                  </a:lnTo>
                  <a:lnTo>
                    <a:pt x="67" y="522"/>
                  </a:lnTo>
                  <a:lnTo>
                    <a:pt x="59" y="559"/>
                  </a:lnTo>
                  <a:lnTo>
                    <a:pt x="51" y="598"/>
                  </a:lnTo>
                  <a:lnTo>
                    <a:pt x="43" y="638"/>
                  </a:lnTo>
                  <a:lnTo>
                    <a:pt x="36" y="678"/>
                  </a:lnTo>
                  <a:lnTo>
                    <a:pt x="29" y="719"/>
                  </a:lnTo>
                  <a:lnTo>
                    <a:pt x="23" y="760"/>
                  </a:lnTo>
                  <a:lnTo>
                    <a:pt x="18" y="802"/>
                  </a:lnTo>
                  <a:lnTo>
                    <a:pt x="13" y="844"/>
                  </a:lnTo>
                  <a:lnTo>
                    <a:pt x="7" y="887"/>
                  </a:lnTo>
                  <a:lnTo>
                    <a:pt x="5" y="932"/>
                  </a:lnTo>
                  <a:lnTo>
                    <a:pt x="2" y="976"/>
                  </a:lnTo>
                  <a:lnTo>
                    <a:pt x="1" y="1017"/>
                  </a:lnTo>
                  <a:lnTo>
                    <a:pt x="0" y="1057"/>
                  </a:lnTo>
                  <a:lnTo>
                    <a:pt x="0" y="1096"/>
                  </a:lnTo>
                  <a:lnTo>
                    <a:pt x="0" y="1134"/>
                  </a:lnTo>
                  <a:lnTo>
                    <a:pt x="1" y="1169"/>
                  </a:lnTo>
                  <a:lnTo>
                    <a:pt x="3" y="1203"/>
                  </a:lnTo>
                  <a:lnTo>
                    <a:pt x="5" y="1236"/>
                  </a:lnTo>
                  <a:lnTo>
                    <a:pt x="7" y="1268"/>
                  </a:lnTo>
                  <a:lnTo>
                    <a:pt x="11" y="1298"/>
                  </a:lnTo>
                  <a:lnTo>
                    <a:pt x="15" y="1327"/>
                  </a:lnTo>
                  <a:lnTo>
                    <a:pt x="20" y="1353"/>
                  </a:lnTo>
                  <a:lnTo>
                    <a:pt x="24" y="1379"/>
                  </a:lnTo>
                  <a:lnTo>
                    <a:pt x="30" y="1403"/>
                  </a:lnTo>
                  <a:lnTo>
                    <a:pt x="36" y="1425"/>
                  </a:lnTo>
                  <a:lnTo>
                    <a:pt x="42" y="1447"/>
                  </a:lnTo>
                  <a:lnTo>
                    <a:pt x="50" y="1466"/>
                  </a:lnTo>
                  <a:lnTo>
                    <a:pt x="57" y="1485"/>
                  </a:lnTo>
                  <a:lnTo>
                    <a:pt x="65" y="1501"/>
                  </a:lnTo>
                  <a:lnTo>
                    <a:pt x="74" y="1517"/>
                  </a:lnTo>
                  <a:lnTo>
                    <a:pt x="83" y="1530"/>
                  </a:lnTo>
                  <a:lnTo>
                    <a:pt x="93" y="1542"/>
                  </a:lnTo>
                  <a:lnTo>
                    <a:pt x="103" y="1553"/>
                  </a:lnTo>
                  <a:lnTo>
                    <a:pt x="113" y="1562"/>
                  </a:lnTo>
                  <a:lnTo>
                    <a:pt x="124" y="1570"/>
                  </a:lnTo>
                  <a:lnTo>
                    <a:pt x="136" y="1576"/>
                  </a:lnTo>
                  <a:lnTo>
                    <a:pt x="147" y="1580"/>
                  </a:lnTo>
                  <a:lnTo>
                    <a:pt x="159" y="1583"/>
                  </a:lnTo>
                  <a:lnTo>
                    <a:pt x="173" y="1585"/>
                  </a:lnTo>
                  <a:lnTo>
                    <a:pt x="185" y="1585"/>
                  </a:lnTo>
                  <a:lnTo>
                    <a:pt x="198" y="1584"/>
                  </a:lnTo>
                  <a:lnTo>
                    <a:pt x="213" y="1581"/>
                  </a:lnTo>
                  <a:lnTo>
                    <a:pt x="226" y="1577"/>
                  </a:lnTo>
                  <a:lnTo>
                    <a:pt x="239" y="1571"/>
                  </a:lnTo>
                  <a:lnTo>
                    <a:pt x="253" y="1564"/>
                  </a:lnTo>
                  <a:lnTo>
                    <a:pt x="266" y="1555"/>
                  </a:lnTo>
                  <a:lnTo>
                    <a:pt x="279" y="1544"/>
                  </a:lnTo>
                  <a:lnTo>
                    <a:pt x="292" y="1532"/>
                  </a:lnTo>
                  <a:lnTo>
                    <a:pt x="305" y="1519"/>
                  </a:lnTo>
                  <a:lnTo>
                    <a:pt x="317" y="1503"/>
                  </a:lnTo>
                  <a:lnTo>
                    <a:pt x="330" y="1487"/>
                  </a:lnTo>
                  <a:lnTo>
                    <a:pt x="342" y="1469"/>
                  </a:lnTo>
                  <a:lnTo>
                    <a:pt x="354" y="1451"/>
                  </a:lnTo>
                  <a:lnTo>
                    <a:pt x="366" y="1430"/>
                  </a:lnTo>
                  <a:lnTo>
                    <a:pt x="377" y="1409"/>
                  </a:lnTo>
                  <a:lnTo>
                    <a:pt x="388" y="1385"/>
                  </a:lnTo>
                  <a:lnTo>
                    <a:pt x="400" y="1361"/>
                  </a:lnTo>
                  <a:lnTo>
                    <a:pt x="410" y="1335"/>
                  </a:lnTo>
                  <a:lnTo>
                    <a:pt x="420" y="1308"/>
                  </a:lnTo>
                  <a:lnTo>
                    <a:pt x="430" y="1280"/>
                  </a:lnTo>
                  <a:lnTo>
                    <a:pt x="441" y="1251"/>
                  </a:lnTo>
                  <a:lnTo>
                    <a:pt x="450" y="1220"/>
                  </a:lnTo>
                  <a:lnTo>
                    <a:pt x="458" y="1188"/>
                  </a:lnTo>
                  <a:lnTo>
                    <a:pt x="467" y="1155"/>
                  </a:lnTo>
                  <a:lnTo>
                    <a:pt x="476" y="1121"/>
                  </a:lnTo>
                  <a:lnTo>
                    <a:pt x="483" y="1086"/>
                  </a:lnTo>
                  <a:lnTo>
                    <a:pt x="490" y="1049"/>
                  </a:lnTo>
                  <a:lnTo>
                    <a:pt x="497" y="1012"/>
                  </a:lnTo>
                  <a:lnTo>
                    <a:pt x="503" y="973"/>
                  </a:lnTo>
                  <a:lnTo>
                    <a:pt x="509" y="934"/>
                  </a:lnTo>
                  <a:lnTo>
                    <a:pt x="516" y="893"/>
                  </a:lnTo>
                  <a:lnTo>
                    <a:pt x="520" y="851"/>
                  </a:lnTo>
                  <a:lnTo>
                    <a:pt x="525" y="809"/>
                  </a:lnTo>
                  <a:lnTo>
                    <a:pt x="529" y="766"/>
                  </a:lnTo>
                  <a:lnTo>
                    <a:pt x="531" y="724"/>
                  </a:lnTo>
                  <a:lnTo>
                    <a:pt x="534" y="682"/>
                  </a:lnTo>
                  <a:lnTo>
                    <a:pt x="535" y="642"/>
                  </a:lnTo>
                  <a:lnTo>
                    <a:pt x="536" y="602"/>
                  </a:lnTo>
                  <a:lnTo>
                    <a:pt x="536" y="562"/>
                  </a:lnTo>
                  <a:lnTo>
                    <a:pt x="536" y="524"/>
                  </a:lnTo>
                  <a:lnTo>
                    <a:pt x="534" y="487"/>
                  </a:lnTo>
                  <a:lnTo>
                    <a:pt x="533" y="450"/>
                  </a:lnTo>
                  <a:lnTo>
                    <a:pt x="530" y="415"/>
                  </a:lnTo>
                  <a:lnTo>
                    <a:pt x="527" y="381"/>
                  </a:lnTo>
                  <a:lnTo>
                    <a:pt x="523" y="347"/>
                  </a:lnTo>
                  <a:lnTo>
                    <a:pt x="519" y="315"/>
                  </a:lnTo>
                  <a:lnTo>
                    <a:pt x="514" y="284"/>
                  </a:lnTo>
                  <a:lnTo>
                    <a:pt x="508" y="256"/>
                  </a:lnTo>
                  <a:lnTo>
                    <a:pt x="502" y="227"/>
                  </a:lnTo>
                  <a:lnTo>
                    <a:pt x="496" y="200"/>
                  </a:lnTo>
                  <a:lnTo>
                    <a:pt x="489" y="176"/>
                  </a:lnTo>
                  <a:lnTo>
                    <a:pt x="481" y="152"/>
                  </a:lnTo>
                  <a:lnTo>
                    <a:pt x="472" y="129"/>
                  </a:lnTo>
                  <a:lnTo>
                    <a:pt x="464" y="109"/>
                  </a:lnTo>
                  <a:lnTo>
                    <a:pt x="455" y="89"/>
                  </a:lnTo>
                  <a:lnTo>
                    <a:pt x="446" y="72"/>
                  </a:lnTo>
                  <a:lnTo>
                    <a:pt x="437" y="56"/>
                  </a:lnTo>
                  <a:lnTo>
                    <a:pt x="426" y="43"/>
                  </a:lnTo>
                  <a:lnTo>
                    <a:pt x="415" y="31"/>
                  </a:lnTo>
                  <a:lnTo>
                    <a:pt x="405" y="21"/>
                  </a:lnTo>
                  <a:lnTo>
                    <a:pt x="393" y="12"/>
                  </a:lnTo>
                  <a:lnTo>
                    <a:pt x="381" y="6"/>
                  </a:lnTo>
                  <a:lnTo>
                    <a:pt x="370" y="2"/>
                  </a:lnTo>
                  <a:lnTo>
                    <a:pt x="358" y="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3" name="Freeform 819"/>
            <p:cNvSpPr>
              <a:spLocks/>
            </p:cNvSpPr>
            <p:nvPr/>
          </p:nvSpPr>
          <p:spPr bwMode="auto">
            <a:xfrm>
              <a:off x="4129" y="1957"/>
              <a:ext cx="28" cy="64"/>
            </a:xfrm>
            <a:custGeom>
              <a:avLst/>
              <a:gdLst>
                <a:gd name="T0" fmla="*/ 0 w 696"/>
                <a:gd name="T1" fmla="*/ 0 h 1610"/>
                <a:gd name="T2" fmla="*/ 0 w 696"/>
                <a:gd name="T3" fmla="*/ 0 h 1610"/>
                <a:gd name="T4" fmla="*/ 0 w 696"/>
                <a:gd name="T5" fmla="*/ 0 h 1610"/>
                <a:gd name="T6" fmla="*/ 0 w 696"/>
                <a:gd name="T7" fmla="*/ 0 h 1610"/>
                <a:gd name="T8" fmla="*/ 0 w 696"/>
                <a:gd name="T9" fmla="*/ 0 h 1610"/>
                <a:gd name="T10" fmla="*/ 0 w 696"/>
                <a:gd name="T11" fmla="*/ 0 h 1610"/>
                <a:gd name="T12" fmla="*/ 0 w 696"/>
                <a:gd name="T13" fmla="*/ 0 h 1610"/>
                <a:gd name="T14" fmla="*/ 0 w 696"/>
                <a:gd name="T15" fmla="*/ 0 h 1610"/>
                <a:gd name="T16" fmla="*/ 0 w 696"/>
                <a:gd name="T17" fmla="*/ 0 h 1610"/>
                <a:gd name="T18" fmla="*/ 0 w 696"/>
                <a:gd name="T19" fmla="*/ 0 h 1610"/>
                <a:gd name="T20" fmla="*/ 0 w 696"/>
                <a:gd name="T21" fmla="*/ 0 h 1610"/>
                <a:gd name="T22" fmla="*/ 0 w 696"/>
                <a:gd name="T23" fmla="*/ 0 h 1610"/>
                <a:gd name="T24" fmla="*/ 0 w 696"/>
                <a:gd name="T25" fmla="*/ 0 h 1610"/>
                <a:gd name="T26" fmla="*/ 0 w 696"/>
                <a:gd name="T27" fmla="*/ 0 h 1610"/>
                <a:gd name="T28" fmla="*/ 0 w 696"/>
                <a:gd name="T29" fmla="*/ 0 h 1610"/>
                <a:gd name="T30" fmla="*/ 0 w 696"/>
                <a:gd name="T31" fmla="*/ 0 h 1610"/>
                <a:gd name="T32" fmla="*/ 0 w 696"/>
                <a:gd name="T33" fmla="*/ 0 h 1610"/>
                <a:gd name="T34" fmla="*/ 0 w 696"/>
                <a:gd name="T35" fmla="*/ 0 h 1610"/>
                <a:gd name="T36" fmla="*/ 0 w 696"/>
                <a:gd name="T37" fmla="*/ 0 h 1610"/>
                <a:gd name="T38" fmla="*/ 0 w 696"/>
                <a:gd name="T39" fmla="*/ 0 h 1610"/>
                <a:gd name="T40" fmla="*/ 0 w 696"/>
                <a:gd name="T41" fmla="*/ 0 h 1610"/>
                <a:gd name="T42" fmla="*/ 0 w 696"/>
                <a:gd name="T43" fmla="*/ 0 h 1610"/>
                <a:gd name="T44" fmla="*/ 0 w 696"/>
                <a:gd name="T45" fmla="*/ 0 h 1610"/>
                <a:gd name="T46" fmla="*/ 0 w 696"/>
                <a:gd name="T47" fmla="*/ 0 h 1610"/>
                <a:gd name="T48" fmla="*/ 0 w 696"/>
                <a:gd name="T49" fmla="*/ 0 h 1610"/>
                <a:gd name="T50" fmla="*/ 0 w 696"/>
                <a:gd name="T51" fmla="*/ 0 h 1610"/>
                <a:gd name="T52" fmla="*/ 0 w 696"/>
                <a:gd name="T53" fmla="*/ 0 h 1610"/>
                <a:gd name="T54" fmla="*/ 0 w 696"/>
                <a:gd name="T55" fmla="*/ 0 h 1610"/>
                <a:gd name="T56" fmla="*/ 0 w 696"/>
                <a:gd name="T57" fmla="*/ 0 h 1610"/>
                <a:gd name="T58" fmla="*/ 0 w 696"/>
                <a:gd name="T59" fmla="*/ 0 h 1610"/>
                <a:gd name="T60" fmla="*/ 0 w 696"/>
                <a:gd name="T61" fmla="*/ 0 h 1610"/>
                <a:gd name="T62" fmla="*/ 0 w 696"/>
                <a:gd name="T63" fmla="*/ 0 h 1610"/>
                <a:gd name="T64" fmla="*/ 0 w 696"/>
                <a:gd name="T65" fmla="*/ 0 h 1610"/>
                <a:gd name="T66" fmla="*/ 0 w 696"/>
                <a:gd name="T67" fmla="*/ 0 h 1610"/>
                <a:gd name="T68" fmla="*/ 0 w 696"/>
                <a:gd name="T69" fmla="*/ 0 h 1610"/>
                <a:gd name="T70" fmla="*/ 0 w 696"/>
                <a:gd name="T71" fmla="*/ 0 h 1610"/>
                <a:gd name="T72" fmla="*/ 0 w 696"/>
                <a:gd name="T73" fmla="*/ 0 h 1610"/>
                <a:gd name="T74" fmla="*/ 0 w 696"/>
                <a:gd name="T75" fmla="*/ 0 h 1610"/>
                <a:gd name="T76" fmla="*/ 0 w 696"/>
                <a:gd name="T77" fmla="*/ 0 h 1610"/>
                <a:gd name="T78" fmla="*/ 0 w 696"/>
                <a:gd name="T79" fmla="*/ 0 h 1610"/>
                <a:gd name="T80" fmla="*/ 0 w 696"/>
                <a:gd name="T81" fmla="*/ 0 h 1610"/>
                <a:gd name="T82" fmla="*/ 0 w 696"/>
                <a:gd name="T83" fmla="*/ 0 h 1610"/>
                <a:gd name="T84" fmla="*/ 0 w 696"/>
                <a:gd name="T85" fmla="*/ 0 h 1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96"/>
                <a:gd name="T130" fmla="*/ 0 h 1610"/>
                <a:gd name="T131" fmla="*/ 696 w 696"/>
                <a:gd name="T132" fmla="*/ 1610 h 16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96" h="1610">
                  <a:moveTo>
                    <a:pt x="581" y="12"/>
                  </a:moveTo>
                  <a:lnTo>
                    <a:pt x="568" y="6"/>
                  </a:lnTo>
                  <a:lnTo>
                    <a:pt x="554" y="2"/>
                  </a:lnTo>
                  <a:lnTo>
                    <a:pt x="538" y="0"/>
                  </a:lnTo>
                  <a:lnTo>
                    <a:pt x="524" y="1"/>
                  </a:lnTo>
                  <a:lnTo>
                    <a:pt x="509" y="3"/>
                  </a:lnTo>
                  <a:lnTo>
                    <a:pt x="493" y="7"/>
                  </a:lnTo>
                  <a:lnTo>
                    <a:pt x="477" y="13"/>
                  </a:lnTo>
                  <a:lnTo>
                    <a:pt x="460" y="20"/>
                  </a:lnTo>
                  <a:lnTo>
                    <a:pt x="444" y="31"/>
                  </a:lnTo>
                  <a:lnTo>
                    <a:pt x="428" y="42"/>
                  </a:lnTo>
                  <a:lnTo>
                    <a:pt x="411" y="55"/>
                  </a:lnTo>
                  <a:lnTo>
                    <a:pt x="395" y="71"/>
                  </a:lnTo>
                  <a:lnTo>
                    <a:pt x="378" y="87"/>
                  </a:lnTo>
                  <a:lnTo>
                    <a:pt x="362" y="106"/>
                  </a:lnTo>
                  <a:lnTo>
                    <a:pt x="345" y="125"/>
                  </a:lnTo>
                  <a:lnTo>
                    <a:pt x="329" y="146"/>
                  </a:lnTo>
                  <a:lnTo>
                    <a:pt x="312" y="168"/>
                  </a:lnTo>
                  <a:lnTo>
                    <a:pt x="297" y="193"/>
                  </a:lnTo>
                  <a:lnTo>
                    <a:pt x="281" y="218"/>
                  </a:lnTo>
                  <a:lnTo>
                    <a:pt x="265" y="244"/>
                  </a:lnTo>
                  <a:lnTo>
                    <a:pt x="250" y="272"/>
                  </a:lnTo>
                  <a:lnTo>
                    <a:pt x="234" y="301"/>
                  </a:lnTo>
                  <a:lnTo>
                    <a:pt x="220" y="331"/>
                  </a:lnTo>
                  <a:lnTo>
                    <a:pt x="206" y="362"/>
                  </a:lnTo>
                  <a:lnTo>
                    <a:pt x="192" y="394"/>
                  </a:lnTo>
                  <a:lnTo>
                    <a:pt x="178" y="427"/>
                  </a:lnTo>
                  <a:lnTo>
                    <a:pt x="166" y="461"/>
                  </a:lnTo>
                  <a:lnTo>
                    <a:pt x="153" y="496"/>
                  </a:lnTo>
                  <a:lnTo>
                    <a:pt x="141" y="531"/>
                  </a:lnTo>
                  <a:lnTo>
                    <a:pt x="130" y="568"/>
                  </a:lnTo>
                  <a:lnTo>
                    <a:pt x="119" y="605"/>
                  </a:lnTo>
                  <a:lnTo>
                    <a:pt x="110" y="642"/>
                  </a:lnTo>
                  <a:lnTo>
                    <a:pt x="97" y="684"/>
                  </a:lnTo>
                  <a:lnTo>
                    <a:pt x="85" y="726"/>
                  </a:lnTo>
                  <a:lnTo>
                    <a:pt x="72" y="768"/>
                  </a:lnTo>
                  <a:lnTo>
                    <a:pt x="62" y="809"/>
                  </a:lnTo>
                  <a:lnTo>
                    <a:pt x="52" y="850"/>
                  </a:lnTo>
                  <a:lnTo>
                    <a:pt x="43" y="890"/>
                  </a:lnTo>
                  <a:lnTo>
                    <a:pt x="35" y="930"/>
                  </a:lnTo>
                  <a:lnTo>
                    <a:pt x="28" y="970"/>
                  </a:lnTo>
                  <a:lnTo>
                    <a:pt x="21" y="1009"/>
                  </a:lnTo>
                  <a:lnTo>
                    <a:pt x="16" y="1047"/>
                  </a:lnTo>
                  <a:lnTo>
                    <a:pt x="11" y="1084"/>
                  </a:lnTo>
                  <a:lnTo>
                    <a:pt x="8" y="1121"/>
                  </a:lnTo>
                  <a:lnTo>
                    <a:pt x="4" y="1157"/>
                  </a:lnTo>
                  <a:lnTo>
                    <a:pt x="2" y="1192"/>
                  </a:lnTo>
                  <a:lnTo>
                    <a:pt x="0" y="1226"/>
                  </a:lnTo>
                  <a:lnTo>
                    <a:pt x="0" y="1259"/>
                  </a:lnTo>
                  <a:lnTo>
                    <a:pt x="0" y="1291"/>
                  </a:lnTo>
                  <a:lnTo>
                    <a:pt x="2" y="1322"/>
                  </a:lnTo>
                  <a:lnTo>
                    <a:pt x="4" y="1351"/>
                  </a:lnTo>
                  <a:lnTo>
                    <a:pt x="8" y="1379"/>
                  </a:lnTo>
                  <a:lnTo>
                    <a:pt x="11" y="1406"/>
                  </a:lnTo>
                  <a:lnTo>
                    <a:pt x="16" y="1431"/>
                  </a:lnTo>
                  <a:lnTo>
                    <a:pt x="21" y="1456"/>
                  </a:lnTo>
                  <a:lnTo>
                    <a:pt x="28" y="1479"/>
                  </a:lnTo>
                  <a:lnTo>
                    <a:pt x="35" y="1499"/>
                  </a:lnTo>
                  <a:lnTo>
                    <a:pt x="43" y="1519"/>
                  </a:lnTo>
                  <a:lnTo>
                    <a:pt x="52" y="1536"/>
                  </a:lnTo>
                  <a:lnTo>
                    <a:pt x="62" y="1553"/>
                  </a:lnTo>
                  <a:lnTo>
                    <a:pt x="72" y="1566"/>
                  </a:lnTo>
                  <a:lnTo>
                    <a:pt x="85" y="1578"/>
                  </a:lnTo>
                  <a:lnTo>
                    <a:pt x="97" y="1589"/>
                  </a:lnTo>
                  <a:lnTo>
                    <a:pt x="110" y="1598"/>
                  </a:lnTo>
                  <a:lnTo>
                    <a:pt x="124" y="1604"/>
                  </a:lnTo>
                  <a:lnTo>
                    <a:pt x="138" y="1608"/>
                  </a:lnTo>
                  <a:lnTo>
                    <a:pt x="152" y="1610"/>
                  </a:lnTo>
                  <a:lnTo>
                    <a:pt x="168" y="1609"/>
                  </a:lnTo>
                  <a:lnTo>
                    <a:pt x="183" y="1607"/>
                  </a:lnTo>
                  <a:lnTo>
                    <a:pt x="198" y="1603"/>
                  </a:lnTo>
                  <a:lnTo>
                    <a:pt x="214" y="1597"/>
                  </a:lnTo>
                  <a:lnTo>
                    <a:pt x="230" y="1589"/>
                  </a:lnTo>
                  <a:lnTo>
                    <a:pt x="246" y="1578"/>
                  </a:lnTo>
                  <a:lnTo>
                    <a:pt x="262" y="1567"/>
                  </a:lnTo>
                  <a:lnTo>
                    <a:pt x="279" y="1554"/>
                  </a:lnTo>
                  <a:lnTo>
                    <a:pt x="296" y="1537"/>
                  </a:lnTo>
                  <a:lnTo>
                    <a:pt x="312" y="1521"/>
                  </a:lnTo>
                  <a:lnTo>
                    <a:pt x="329" y="1502"/>
                  </a:lnTo>
                  <a:lnTo>
                    <a:pt x="346" y="1482"/>
                  </a:lnTo>
                  <a:lnTo>
                    <a:pt x="363" y="1460"/>
                  </a:lnTo>
                  <a:lnTo>
                    <a:pt x="379" y="1437"/>
                  </a:lnTo>
                  <a:lnTo>
                    <a:pt x="397" y="1412"/>
                  </a:lnTo>
                  <a:lnTo>
                    <a:pt x="413" y="1385"/>
                  </a:lnTo>
                  <a:lnTo>
                    <a:pt x="429" y="1358"/>
                  </a:lnTo>
                  <a:lnTo>
                    <a:pt x="447" y="1329"/>
                  </a:lnTo>
                  <a:lnTo>
                    <a:pt x="463" y="1298"/>
                  </a:lnTo>
                  <a:lnTo>
                    <a:pt x="480" y="1267"/>
                  </a:lnTo>
                  <a:lnTo>
                    <a:pt x="495" y="1234"/>
                  </a:lnTo>
                  <a:lnTo>
                    <a:pt x="512" y="1200"/>
                  </a:lnTo>
                  <a:lnTo>
                    <a:pt x="527" y="1165"/>
                  </a:lnTo>
                  <a:lnTo>
                    <a:pt x="542" y="1129"/>
                  </a:lnTo>
                  <a:lnTo>
                    <a:pt x="558" y="1092"/>
                  </a:lnTo>
                  <a:lnTo>
                    <a:pt x="573" y="1054"/>
                  </a:lnTo>
                  <a:lnTo>
                    <a:pt x="588" y="1015"/>
                  </a:lnTo>
                  <a:lnTo>
                    <a:pt x="602" y="975"/>
                  </a:lnTo>
                  <a:lnTo>
                    <a:pt x="615" y="934"/>
                  </a:lnTo>
                  <a:lnTo>
                    <a:pt x="626" y="894"/>
                  </a:lnTo>
                  <a:lnTo>
                    <a:pt x="635" y="854"/>
                  </a:lnTo>
                  <a:lnTo>
                    <a:pt x="644" y="814"/>
                  </a:lnTo>
                  <a:lnTo>
                    <a:pt x="652" y="775"/>
                  </a:lnTo>
                  <a:lnTo>
                    <a:pt x="659" y="736"/>
                  </a:lnTo>
                  <a:lnTo>
                    <a:pt x="667" y="697"/>
                  </a:lnTo>
                  <a:lnTo>
                    <a:pt x="673" y="659"/>
                  </a:lnTo>
                  <a:lnTo>
                    <a:pt x="678" y="621"/>
                  </a:lnTo>
                  <a:lnTo>
                    <a:pt x="683" y="584"/>
                  </a:lnTo>
                  <a:lnTo>
                    <a:pt x="687" y="547"/>
                  </a:lnTo>
                  <a:lnTo>
                    <a:pt x="690" y="511"/>
                  </a:lnTo>
                  <a:lnTo>
                    <a:pt x="692" y="475"/>
                  </a:lnTo>
                  <a:lnTo>
                    <a:pt x="694" y="442"/>
                  </a:lnTo>
                  <a:lnTo>
                    <a:pt x="695" y="408"/>
                  </a:lnTo>
                  <a:lnTo>
                    <a:pt x="696" y="375"/>
                  </a:lnTo>
                  <a:lnTo>
                    <a:pt x="695" y="343"/>
                  </a:lnTo>
                  <a:lnTo>
                    <a:pt x="694" y="312"/>
                  </a:lnTo>
                  <a:lnTo>
                    <a:pt x="692" y="282"/>
                  </a:lnTo>
                  <a:lnTo>
                    <a:pt x="690" y="254"/>
                  </a:lnTo>
                  <a:lnTo>
                    <a:pt x="686" y="226"/>
                  </a:lnTo>
                  <a:lnTo>
                    <a:pt x="682" y="200"/>
                  </a:lnTo>
                  <a:lnTo>
                    <a:pt x="677" y="176"/>
                  </a:lnTo>
                  <a:lnTo>
                    <a:pt x="671" y="152"/>
                  </a:lnTo>
                  <a:lnTo>
                    <a:pt x="665" y="129"/>
                  </a:lnTo>
                  <a:lnTo>
                    <a:pt x="657" y="110"/>
                  </a:lnTo>
                  <a:lnTo>
                    <a:pt x="649" y="90"/>
                  </a:lnTo>
                  <a:lnTo>
                    <a:pt x="640" y="73"/>
                  </a:lnTo>
                  <a:lnTo>
                    <a:pt x="630" y="57"/>
                  </a:lnTo>
                  <a:lnTo>
                    <a:pt x="619" y="43"/>
                  </a:lnTo>
                  <a:lnTo>
                    <a:pt x="607" y="32"/>
                  </a:lnTo>
                  <a:lnTo>
                    <a:pt x="595" y="22"/>
                  </a:lnTo>
                  <a:lnTo>
                    <a:pt x="581" y="12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4" name="Freeform 820"/>
            <p:cNvSpPr>
              <a:spLocks/>
            </p:cNvSpPr>
            <p:nvPr/>
          </p:nvSpPr>
          <p:spPr bwMode="auto">
            <a:xfrm>
              <a:off x="4136" y="2036"/>
              <a:ext cx="45" cy="48"/>
            </a:xfrm>
            <a:custGeom>
              <a:avLst/>
              <a:gdLst>
                <a:gd name="T0" fmla="*/ 0 w 1118"/>
                <a:gd name="T1" fmla="*/ 0 h 1178"/>
                <a:gd name="T2" fmla="*/ 0 w 1118"/>
                <a:gd name="T3" fmla="*/ 0 h 1178"/>
                <a:gd name="T4" fmla="*/ 0 w 1118"/>
                <a:gd name="T5" fmla="*/ 0 h 1178"/>
                <a:gd name="T6" fmla="*/ 0 w 1118"/>
                <a:gd name="T7" fmla="*/ 0 h 1178"/>
                <a:gd name="T8" fmla="*/ 0 w 1118"/>
                <a:gd name="T9" fmla="*/ 0 h 1178"/>
                <a:gd name="T10" fmla="*/ 0 w 1118"/>
                <a:gd name="T11" fmla="*/ 0 h 1178"/>
                <a:gd name="T12" fmla="*/ 0 w 1118"/>
                <a:gd name="T13" fmla="*/ 0 h 1178"/>
                <a:gd name="T14" fmla="*/ 0 w 1118"/>
                <a:gd name="T15" fmla="*/ 0 h 1178"/>
                <a:gd name="T16" fmla="*/ 0 w 1118"/>
                <a:gd name="T17" fmla="*/ 0 h 1178"/>
                <a:gd name="T18" fmla="*/ 0 w 1118"/>
                <a:gd name="T19" fmla="*/ 0 h 1178"/>
                <a:gd name="T20" fmla="*/ 0 w 1118"/>
                <a:gd name="T21" fmla="*/ 0 h 1178"/>
                <a:gd name="T22" fmla="*/ 0 w 1118"/>
                <a:gd name="T23" fmla="*/ 0 h 1178"/>
                <a:gd name="T24" fmla="*/ 0 w 1118"/>
                <a:gd name="T25" fmla="*/ 0 h 1178"/>
                <a:gd name="T26" fmla="*/ 0 w 1118"/>
                <a:gd name="T27" fmla="*/ 0 h 1178"/>
                <a:gd name="T28" fmla="*/ 0 w 1118"/>
                <a:gd name="T29" fmla="*/ 0 h 1178"/>
                <a:gd name="T30" fmla="*/ 0 w 1118"/>
                <a:gd name="T31" fmla="*/ 0 h 1178"/>
                <a:gd name="T32" fmla="*/ 0 w 1118"/>
                <a:gd name="T33" fmla="*/ 0 h 1178"/>
                <a:gd name="T34" fmla="*/ 0 w 1118"/>
                <a:gd name="T35" fmla="*/ 0 h 1178"/>
                <a:gd name="T36" fmla="*/ 0 w 1118"/>
                <a:gd name="T37" fmla="*/ 0 h 1178"/>
                <a:gd name="T38" fmla="*/ 0 w 1118"/>
                <a:gd name="T39" fmla="*/ 0 h 1178"/>
                <a:gd name="T40" fmla="*/ 0 w 1118"/>
                <a:gd name="T41" fmla="*/ 0 h 1178"/>
                <a:gd name="T42" fmla="*/ 0 w 1118"/>
                <a:gd name="T43" fmla="*/ 0 h 1178"/>
                <a:gd name="T44" fmla="*/ 0 w 1118"/>
                <a:gd name="T45" fmla="*/ 0 h 1178"/>
                <a:gd name="T46" fmla="*/ 0 w 1118"/>
                <a:gd name="T47" fmla="*/ 0 h 1178"/>
                <a:gd name="T48" fmla="*/ 0 w 1118"/>
                <a:gd name="T49" fmla="*/ 0 h 1178"/>
                <a:gd name="T50" fmla="*/ 0 w 1118"/>
                <a:gd name="T51" fmla="*/ 0 h 1178"/>
                <a:gd name="T52" fmla="*/ 0 w 1118"/>
                <a:gd name="T53" fmla="*/ 0 h 1178"/>
                <a:gd name="T54" fmla="*/ 0 w 1118"/>
                <a:gd name="T55" fmla="*/ 0 h 1178"/>
                <a:gd name="T56" fmla="*/ 0 w 1118"/>
                <a:gd name="T57" fmla="*/ 0 h 1178"/>
                <a:gd name="T58" fmla="*/ 0 w 1118"/>
                <a:gd name="T59" fmla="*/ 0 h 1178"/>
                <a:gd name="T60" fmla="*/ 0 w 1118"/>
                <a:gd name="T61" fmla="*/ 0 h 1178"/>
                <a:gd name="T62" fmla="*/ 0 w 1118"/>
                <a:gd name="T63" fmla="*/ 0 h 1178"/>
                <a:gd name="T64" fmla="*/ 0 w 1118"/>
                <a:gd name="T65" fmla="*/ 0 h 1178"/>
                <a:gd name="T66" fmla="*/ 0 w 1118"/>
                <a:gd name="T67" fmla="*/ 0 h 1178"/>
                <a:gd name="T68" fmla="*/ 0 w 1118"/>
                <a:gd name="T69" fmla="*/ 0 h 1178"/>
                <a:gd name="T70" fmla="*/ 0 w 1118"/>
                <a:gd name="T71" fmla="*/ 0 h 1178"/>
                <a:gd name="T72" fmla="*/ 0 w 1118"/>
                <a:gd name="T73" fmla="*/ 0 h 1178"/>
                <a:gd name="T74" fmla="*/ 0 w 1118"/>
                <a:gd name="T75" fmla="*/ 0 h 1178"/>
                <a:gd name="T76" fmla="*/ 0 w 1118"/>
                <a:gd name="T77" fmla="*/ 0 h 1178"/>
                <a:gd name="T78" fmla="*/ 0 w 1118"/>
                <a:gd name="T79" fmla="*/ 0 h 1178"/>
                <a:gd name="T80" fmla="*/ 0 w 1118"/>
                <a:gd name="T81" fmla="*/ 0 h 1178"/>
                <a:gd name="T82" fmla="*/ 0 w 1118"/>
                <a:gd name="T83" fmla="*/ 0 h 1178"/>
                <a:gd name="T84" fmla="*/ 0 w 1118"/>
                <a:gd name="T85" fmla="*/ 0 h 1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18"/>
                <a:gd name="T130" fmla="*/ 0 h 1178"/>
                <a:gd name="T131" fmla="*/ 1118 w 1118"/>
                <a:gd name="T132" fmla="*/ 1178 h 1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18" h="1178">
                  <a:moveTo>
                    <a:pt x="785" y="184"/>
                  </a:moveTo>
                  <a:lnTo>
                    <a:pt x="811" y="206"/>
                  </a:lnTo>
                  <a:lnTo>
                    <a:pt x="835" y="229"/>
                  </a:lnTo>
                  <a:lnTo>
                    <a:pt x="860" y="254"/>
                  </a:lnTo>
                  <a:lnTo>
                    <a:pt x="883" y="278"/>
                  </a:lnTo>
                  <a:lnTo>
                    <a:pt x="905" y="303"/>
                  </a:lnTo>
                  <a:lnTo>
                    <a:pt x="927" y="329"/>
                  </a:lnTo>
                  <a:lnTo>
                    <a:pt x="946" y="355"/>
                  </a:lnTo>
                  <a:lnTo>
                    <a:pt x="966" y="382"/>
                  </a:lnTo>
                  <a:lnTo>
                    <a:pt x="984" y="409"/>
                  </a:lnTo>
                  <a:lnTo>
                    <a:pt x="1002" y="435"/>
                  </a:lnTo>
                  <a:lnTo>
                    <a:pt x="1017" y="463"/>
                  </a:lnTo>
                  <a:lnTo>
                    <a:pt x="1032" y="491"/>
                  </a:lnTo>
                  <a:lnTo>
                    <a:pt x="1046" y="520"/>
                  </a:lnTo>
                  <a:lnTo>
                    <a:pt x="1059" y="547"/>
                  </a:lnTo>
                  <a:lnTo>
                    <a:pt x="1070" y="575"/>
                  </a:lnTo>
                  <a:lnTo>
                    <a:pt x="1081" y="604"/>
                  </a:lnTo>
                  <a:lnTo>
                    <a:pt x="1090" y="632"/>
                  </a:lnTo>
                  <a:lnTo>
                    <a:pt x="1098" y="660"/>
                  </a:lnTo>
                  <a:lnTo>
                    <a:pt x="1104" y="688"/>
                  </a:lnTo>
                  <a:lnTo>
                    <a:pt x="1109" y="716"/>
                  </a:lnTo>
                  <a:lnTo>
                    <a:pt x="1114" y="743"/>
                  </a:lnTo>
                  <a:lnTo>
                    <a:pt x="1117" y="770"/>
                  </a:lnTo>
                  <a:lnTo>
                    <a:pt x="1118" y="797"/>
                  </a:lnTo>
                  <a:lnTo>
                    <a:pt x="1118" y="824"/>
                  </a:lnTo>
                  <a:lnTo>
                    <a:pt x="1117" y="850"/>
                  </a:lnTo>
                  <a:lnTo>
                    <a:pt x="1114" y="875"/>
                  </a:lnTo>
                  <a:lnTo>
                    <a:pt x="1109" y="901"/>
                  </a:lnTo>
                  <a:lnTo>
                    <a:pt x="1103" y="925"/>
                  </a:lnTo>
                  <a:lnTo>
                    <a:pt x="1096" y="949"/>
                  </a:lnTo>
                  <a:lnTo>
                    <a:pt x="1088" y="971"/>
                  </a:lnTo>
                  <a:lnTo>
                    <a:pt x="1078" y="994"/>
                  </a:lnTo>
                  <a:lnTo>
                    <a:pt x="1065" y="1016"/>
                  </a:lnTo>
                  <a:lnTo>
                    <a:pt x="1052" y="1036"/>
                  </a:lnTo>
                  <a:lnTo>
                    <a:pt x="1038" y="1055"/>
                  </a:lnTo>
                  <a:lnTo>
                    <a:pt x="1022" y="1072"/>
                  </a:lnTo>
                  <a:lnTo>
                    <a:pt x="1006" y="1088"/>
                  </a:lnTo>
                  <a:lnTo>
                    <a:pt x="988" y="1104"/>
                  </a:lnTo>
                  <a:lnTo>
                    <a:pt x="970" y="1117"/>
                  </a:lnTo>
                  <a:lnTo>
                    <a:pt x="950" y="1130"/>
                  </a:lnTo>
                  <a:lnTo>
                    <a:pt x="931" y="1140"/>
                  </a:lnTo>
                  <a:lnTo>
                    <a:pt x="909" y="1149"/>
                  </a:lnTo>
                  <a:lnTo>
                    <a:pt x="888" y="1157"/>
                  </a:lnTo>
                  <a:lnTo>
                    <a:pt x="866" y="1164"/>
                  </a:lnTo>
                  <a:lnTo>
                    <a:pt x="842" y="1170"/>
                  </a:lnTo>
                  <a:lnTo>
                    <a:pt x="819" y="1174"/>
                  </a:lnTo>
                  <a:lnTo>
                    <a:pt x="795" y="1177"/>
                  </a:lnTo>
                  <a:lnTo>
                    <a:pt x="771" y="1178"/>
                  </a:lnTo>
                  <a:lnTo>
                    <a:pt x="745" y="1178"/>
                  </a:lnTo>
                  <a:lnTo>
                    <a:pt x="719" y="1177"/>
                  </a:lnTo>
                  <a:lnTo>
                    <a:pt x="694" y="1175"/>
                  </a:lnTo>
                  <a:lnTo>
                    <a:pt x="668" y="1171"/>
                  </a:lnTo>
                  <a:lnTo>
                    <a:pt x="641" y="1166"/>
                  </a:lnTo>
                  <a:lnTo>
                    <a:pt x="615" y="1159"/>
                  </a:lnTo>
                  <a:lnTo>
                    <a:pt x="588" y="1151"/>
                  </a:lnTo>
                  <a:lnTo>
                    <a:pt x="561" y="1143"/>
                  </a:lnTo>
                  <a:lnTo>
                    <a:pt x="535" y="1133"/>
                  </a:lnTo>
                  <a:lnTo>
                    <a:pt x="508" y="1120"/>
                  </a:lnTo>
                  <a:lnTo>
                    <a:pt x="481" y="1108"/>
                  </a:lnTo>
                  <a:lnTo>
                    <a:pt x="454" y="1094"/>
                  </a:lnTo>
                  <a:lnTo>
                    <a:pt x="428" y="1078"/>
                  </a:lnTo>
                  <a:lnTo>
                    <a:pt x="401" y="1062"/>
                  </a:lnTo>
                  <a:lnTo>
                    <a:pt x="375" y="1043"/>
                  </a:lnTo>
                  <a:lnTo>
                    <a:pt x="350" y="1025"/>
                  </a:lnTo>
                  <a:lnTo>
                    <a:pt x="324" y="1004"/>
                  </a:lnTo>
                  <a:lnTo>
                    <a:pt x="298" y="982"/>
                  </a:lnTo>
                  <a:lnTo>
                    <a:pt x="273" y="958"/>
                  </a:lnTo>
                  <a:lnTo>
                    <a:pt x="249" y="934"/>
                  </a:lnTo>
                  <a:lnTo>
                    <a:pt x="227" y="910"/>
                  </a:lnTo>
                  <a:lnTo>
                    <a:pt x="204" y="885"/>
                  </a:lnTo>
                  <a:lnTo>
                    <a:pt x="183" y="858"/>
                  </a:lnTo>
                  <a:lnTo>
                    <a:pt x="163" y="833"/>
                  </a:lnTo>
                  <a:lnTo>
                    <a:pt x="144" y="806"/>
                  </a:lnTo>
                  <a:lnTo>
                    <a:pt x="126" y="779"/>
                  </a:lnTo>
                  <a:lnTo>
                    <a:pt x="110" y="752"/>
                  </a:lnTo>
                  <a:lnTo>
                    <a:pt x="94" y="724"/>
                  </a:lnTo>
                  <a:lnTo>
                    <a:pt x="80" y="696"/>
                  </a:lnTo>
                  <a:lnTo>
                    <a:pt x="66" y="667"/>
                  </a:lnTo>
                  <a:lnTo>
                    <a:pt x="54" y="640"/>
                  </a:lnTo>
                  <a:lnTo>
                    <a:pt x="43" y="611"/>
                  </a:lnTo>
                  <a:lnTo>
                    <a:pt x="34" y="582"/>
                  </a:lnTo>
                  <a:lnTo>
                    <a:pt x="24" y="555"/>
                  </a:lnTo>
                  <a:lnTo>
                    <a:pt x="17" y="526"/>
                  </a:lnTo>
                  <a:lnTo>
                    <a:pt x="11" y="498"/>
                  </a:lnTo>
                  <a:lnTo>
                    <a:pt x="6" y="469"/>
                  </a:lnTo>
                  <a:lnTo>
                    <a:pt x="3" y="442"/>
                  </a:lnTo>
                  <a:lnTo>
                    <a:pt x="1" y="414"/>
                  </a:lnTo>
                  <a:lnTo>
                    <a:pt x="0" y="386"/>
                  </a:lnTo>
                  <a:lnTo>
                    <a:pt x="0" y="359"/>
                  </a:lnTo>
                  <a:lnTo>
                    <a:pt x="2" y="333"/>
                  </a:lnTo>
                  <a:lnTo>
                    <a:pt x="5" y="306"/>
                  </a:lnTo>
                  <a:lnTo>
                    <a:pt x="10" y="280"/>
                  </a:lnTo>
                  <a:lnTo>
                    <a:pt x="16" y="256"/>
                  </a:lnTo>
                  <a:lnTo>
                    <a:pt x="23" y="231"/>
                  </a:lnTo>
                  <a:lnTo>
                    <a:pt x="32" y="207"/>
                  </a:lnTo>
                  <a:lnTo>
                    <a:pt x="43" y="184"/>
                  </a:lnTo>
                  <a:lnTo>
                    <a:pt x="54" y="161"/>
                  </a:lnTo>
                  <a:lnTo>
                    <a:pt x="67" y="141"/>
                  </a:lnTo>
                  <a:lnTo>
                    <a:pt x="82" y="122"/>
                  </a:lnTo>
                  <a:lnTo>
                    <a:pt x="97" y="104"/>
                  </a:lnTo>
                  <a:lnTo>
                    <a:pt x="114" y="88"/>
                  </a:lnTo>
                  <a:lnTo>
                    <a:pt x="130" y="73"/>
                  </a:lnTo>
                  <a:lnTo>
                    <a:pt x="149" y="60"/>
                  </a:lnTo>
                  <a:lnTo>
                    <a:pt x="168" y="47"/>
                  </a:lnTo>
                  <a:lnTo>
                    <a:pt x="188" y="37"/>
                  </a:lnTo>
                  <a:lnTo>
                    <a:pt x="208" y="28"/>
                  </a:lnTo>
                  <a:lnTo>
                    <a:pt x="229" y="19"/>
                  </a:lnTo>
                  <a:lnTo>
                    <a:pt x="251" y="12"/>
                  </a:lnTo>
                  <a:lnTo>
                    <a:pt x="274" y="7"/>
                  </a:lnTo>
                  <a:lnTo>
                    <a:pt x="296" y="3"/>
                  </a:lnTo>
                  <a:lnTo>
                    <a:pt x="320" y="1"/>
                  </a:lnTo>
                  <a:lnTo>
                    <a:pt x="345" y="0"/>
                  </a:lnTo>
                  <a:lnTo>
                    <a:pt x="369" y="0"/>
                  </a:lnTo>
                  <a:lnTo>
                    <a:pt x="394" y="1"/>
                  </a:lnTo>
                  <a:lnTo>
                    <a:pt x="420" y="4"/>
                  </a:lnTo>
                  <a:lnTo>
                    <a:pt x="444" y="8"/>
                  </a:lnTo>
                  <a:lnTo>
                    <a:pt x="471" y="13"/>
                  </a:lnTo>
                  <a:lnTo>
                    <a:pt x="497" y="21"/>
                  </a:lnTo>
                  <a:lnTo>
                    <a:pt x="523" y="29"/>
                  </a:lnTo>
                  <a:lnTo>
                    <a:pt x="549" y="38"/>
                  </a:lnTo>
                  <a:lnTo>
                    <a:pt x="576" y="49"/>
                  </a:lnTo>
                  <a:lnTo>
                    <a:pt x="602" y="62"/>
                  </a:lnTo>
                  <a:lnTo>
                    <a:pt x="629" y="75"/>
                  </a:lnTo>
                  <a:lnTo>
                    <a:pt x="655" y="89"/>
                  </a:lnTo>
                  <a:lnTo>
                    <a:pt x="681" y="106"/>
                  </a:lnTo>
                  <a:lnTo>
                    <a:pt x="707" y="123"/>
                  </a:lnTo>
                  <a:lnTo>
                    <a:pt x="734" y="142"/>
                  </a:lnTo>
                  <a:lnTo>
                    <a:pt x="759" y="162"/>
                  </a:lnTo>
                  <a:lnTo>
                    <a:pt x="785" y="184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5" name="Freeform 821"/>
            <p:cNvSpPr>
              <a:spLocks/>
            </p:cNvSpPr>
            <p:nvPr/>
          </p:nvSpPr>
          <p:spPr bwMode="auto">
            <a:xfrm>
              <a:off x="4180" y="2081"/>
              <a:ext cx="56" cy="52"/>
            </a:xfrm>
            <a:custGeom>
              <a:avLst/>
              <a:gdLst>
                <a:gd name="T0" fmla="*/ 0 w 1401"/>
                <a:gd name="T1" fmla="*/ 0 h 1300"/>
                <a:gd name="T2" fmla="*/ 0 w 1401"/>
                <a:gd name="T3" fmla="*/ 0 h 1300"/>
                <a:gd name="T4" fmla="*/ 0 w 1401"/>
                <a:gd name="T5" fmla="*/ 0 h 1300"/>
                <a:gd name="T6" fmla="*/ 0 w 1401"/>
                <a:gd name="T7" fmla="*/ 0 h 1300"/>
                <a:gd name="T8" fmla="*/ 0 w 1401"/>
                <a:gd name="T9" fmla="*/ 0 h 1300"/>
                <a:gd name="T10" fmla="*/ 0 w 1401"/>
                <a:gd name="T11" fmla="*/ 0 h 1300"/>
                <a:gd name="T12" fmla="*/ 0 w 1401"/>
                <a:gd name="T13" fmla="*/ 0 h 1300"/>
                <a:gd name="T14" fmla="*/ 0 w 1401"/>
                <a:gd name="T15" fmla="*/ 0 h 1300"/>
                <a:gd name="T16" fmla="*/ 0 w 1401"/>
                <a:gd name="T17" fmla="*/ 0 h 1300"/>
                <a:gd name="T18" fmla="*/ 0 w 1401"/>
                <a:gd name="T19" fmla="*/ 0 h 1300"/>
                <a:gd name="T20" fmla="*/ 0 w 1401"/>
                <a:gd name="T21" fmla="*/ 0 h 1300"/>
                <a:gd name="T22" fmla="*/ 0 w 1401"/>
                <a:gd name="T23" fmla="*/ 0 h 1300"/>
                <a:gd name="T24" fmla="*/ 0 w 1401"/>
                <a:gd name="T25" fmla="*/ 0 h 1300"/>
                <a:gd name="T26" fmla="*/ 0 w 1401"/>
                <a:gd name="T27" fmla="*/ 0 h 1300"/>
                <a:gd name="T28" fmla="*/ 0 w 1401"/>
                <a:gd name="T29" fmla="*/ 0 h 1300"/>
                <a:gd name="T30" fmla="*/ 0 w 1401"/>
                <a:gd name="T31" fmla="*/ 0 h 1300"/>
                <a:gd name="T32" fmla="*/ 0 w 1401"/>
                <a:gd name="T33" fmla="*/ 0 h 1300"/>
                <a:gd name="T34" fmla="*/ 0 w 1401"/>
                <a:gd name="T35" fmla="*/ 0 h 1300"/>
                <a:gd name="T36" fmla="*/ 0 w 1401"/>
                <a:gd name="T37" fmla="*/ 0 h 1300"/>
                <a:gd name="T38" fmla="*/ 0 w 1401"/>
                <a:gd name="T39" fmla="*/ 0 h 1300"/>
                <a:gd name="T40" fmla="*/ 0 w 1401"/>
                <a:gd name="T41" fmla="*/ 0 h 1300"/>
                <a:gd name="T42" fmla="*/ 0 w 1401"/>
                <a:gd name="T43" fmla="*/ 0 h 1300"/>
                <a:gd name="T44" fmla="*/ 0 w 1401"/>
                <a:gd name="T45" fmla="*/ 0 h 1300"/>
                <a:gd name="T46" fmla="*/ 0 w 1401"/>
                <a:gd name="T47" fmla="*/ 0 h 1300"/>
                <a:gd name="T48" fmla="*/ 0 w 1401"/>
                <a:gd name="T49" fmla="*/ 0 h 1300"/>
                <a:gd name="T50" fmla="*/ 0 w 1401"/>
                <a:gd name="T51" fmla="*/ 0 h 1300"/>
                <a:gd name="T52" fmla="*/ 0 w 1401"/>
                <a:gd name="T53" fmla="*/ 0 h 1300"/>
                <a:gd name="T54" fmla="*/ 0 w 1401"/>
                <a:gd name="T55" fmla="*/ 0 h 1300"/>
                <a:gd name="T56" fmla="*/ 0 w 1401"/>
                <a:gd name="T57" fmla="*/ 0 h 1300"/>
                <a:gd name="T58" fmla="*/ 0 w 1401"/>
                <a:gd name="T59" fmla="*/ 0 h 1300"/>
                <a:gd name="T60" fmla="*/ 0 w 1401"/>
                <a:gd name="T61" fmla="*/ 0 h 1300"/>
                <a:gd name="T62" fmla="*/ 0 w 1401"/>
                <a:gd name="T63" fmla="*/ 0 h 1300"/>
                <a:gd name="T64" fmla="*/ 0 w 1401"/>
                <a:gd name="T65" fmla="*/ 0 h 1300"/>
                <a:gd name="T66" fmla="*/ 0 w 1401"/>
                <a:gd name="T67" fmla="*/ 0 h 1300"/>
                <a:gd name="T68" fmla="*/ 0 w 1401"/>
                <a:gd name="T69" fmla="*/ 0 h 1300"/>
                <a:gd name="T70" fmla="*/ 0 w 1401"/>
                <a:gd name="T71" fmla="*/ 0 h 1300"/>
                <a:gd name="T72" fmla="*/ 0 w 1401"/>
                <a:gd name="T73" fmla="*/ 0 h 1300"/>
                <a:gd name="T74" fmla="*/ 0 w 1401"/>
                <a:gd name="T75" fmla="*/ 0 h 1300"/>
                <a:gd name="T76" fmla="*/ 0 w 1401"/>
                <a:gd name="T77" fmla="*/ 0 h 1300"/>
                <a:gd name="T78" fmla="*/ 0 w 1401"/>
                <a:gd name="T79" fmla="*/ 0 h 1300"/>
                <a:gd name="T80" fmla="*/ 0 w 1401"/>
                <a:gd name="T81" fmla="*/ 0 h 1300"/>
                <a:gd name="T82" fmla="*/ 0 w 1401"/>
                <a:gd name="T83" fmla="*/ 0 h 1300"/>
                <a:gd name="T84" fmla="*/ 0 w 1401"/>
                <a:gd name="T85" fmla="*/ 0 h 13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01"/>
                <a:gd name="T130" fmla="*/ 0 h 1300"/>
                <a:gd name="T131" fmla="*/ 1401 w 1401"/>
                <a:gd name="T132" fmla="*/ 1300 h 13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01" h="1300">
                  <a:moveTo>
                    <a:pt x="24" y="399"/>
                  </a:moveTo>
                  <a:lnTo>
                    <a:pt x="37" y="371"/>
                  </a:lnTo>
                  <a:lnTo>
                    <a:pt x="50" y="343"/>
                  </a:lnTo>
                  <a:lnTo>
                    <a:pt x="65" y="316"/>
                  </a:lnTo>
                  <a:lnTo>
                    <a:pt x="81" y="291"/>
                  </a:lnTo>
                  <a:lnTo>
                    <a:pt x="98" y="265"/>
                  </a:lnTo>
                  <a:lnTo>
                    <a:pt x="117" y="240"/>
                  </a:lnTo>
                  <a:lnTo>
                    <a:pt x="137" y="217"/>
                  </a:lnTo>
                  <a:lnTo>
                    <a:pt x="158" y="194"/>
                  </a:lnTo>
                  <a:lnTo>
                    <a:pt x="179" y="173"/>
                  </a:lnTo>
                  <a:lnTo>
                    <a:pt x="202" y="152"/>
                  </a:lnTo>
                  <a:lnTo>
                    <a:pt x="227" y="133"/>
                  </a:lnTo>
                  <a:lnTo>
                    <a:pt x="251" y="114"/>
                  </a:lnTo>
                  <a:lnTo>
                    <a:pt x="277" y="98"/>
                  </a:lnTo>
                  <a:lnTo>
                    <a:pt x="304" y="81"/>
                  </a:lnTo>
                  <a:lnTo>
                    <a:pt x="330" y="67"/>
                  </a:lnTo>
                  <a:lnTo>
                    <a:pt x="359" y="53"/>
                  </a:lnTo>
                  <a:lnTo>
                    <a:pt x="388" y="41"/>
                  </a:lnTo>
                  <a:lnTo>
                    <a:pt x="417" y="31"/>
                  </a:lnTo>
                  <a:lnTo>
                    <a:pt x="447" y="22"/>
                  </a:lnTo>
                  <a:lnTo>
                    <a:pt x="478" y="14"/>
                  </a:lnTo>
                  <a:lnTo>
                    <a:pt x="509" y="8"/>
                  </a:lnTo>
                  <a:lnTo>
                    <a:pt x="541" y="4"/>
                  </a:lnTo>
                  <a:lnTo>
                    <a:pt x="573" y="1"/>
                  </a:lnTo>
                  <a:lnTo>
                    <a:pt x="605" y="0"/>
                  </a:lnTo>
                  <a:lnTo>
                    <a:pt x="639" y="1"/>
                  </a:lnTo>
                  <a:lnTo>
                    <a:pt x="672" y="4"/>
                  </a:lnTo>
                  <a:lnTo>
                    <a:pt x="706" y="9"/>
                  </a:lnTo>
                  <a:lnTo>
                    <a:pt x="740" y="15"/>
                  </a:lnTo>
                  <a:lnTo>
                    <a:pt x="775" y="24"/>
                  </a:lnTo>
                  <a:lnTo>
                    <a:pt x="809" y="34"/>
                  </a:lnTo>
                  <a:lnTo>
                    <a:pt x="844" y="47"/>
                  </a:lnTo>
                  <a:lnTo>
                    <a:pt x="879" y="62"/>
                  </a:lnTo>
                  <a:lnTo>
                    <a:pt x="912" y="78"/>
                  </a:lnTo>
                  <a:lnTo>
                    <a:pt x="946" y="97"/>
                  </a:lnTo>
                  <a:lnTo>
                    <a:pt x="979" y="117"/>
                  </a:lnTo>
                  <a:lnTo>
                    <a:pt x="1011" y="139"/>
                  </a:lnTo>
                  <a:lnTo>
                    <a:pt x="1042" y="162"/>
                  </a:lnTo>
                  <a:lnTo>
                    <a:pt x="1072" y="187"/>
                  </a:lnTo>
                  <a:lnTo>
                    <a:pt x="1100" y="214"/>
                  </a:lnTo>
                  <a:lnTo>
                    <a:pt x="1128" y="240"/>
                  </a:lnTo>
                  <a:lnTo>
                    <a:pt x="1155" y="269"/>
                  </a:lnTo>
                  <a:lnTo>
                    <a:pt x="1180" y="299"/>
                  </a:lnTo>
                  <a:lnTo>
                    <a:pt x="1204" y="330"/>
                  </a:lnTo>
                  <a:lnTo>
                    <a:pt x="1228" y="361"/>
                  </a:lnTo>
                  <a:lnTo>
                    <a:pt x="1249" y="392"/>
                  </a:lnTo>
                  <a:lnTo>
                    <a:pt x="1270" y="425"/>
                  </a:lnTo>
                  <a:lnTo>
                    <a:pt x="1289" y="458"/>
                  </a:lnTo>
                  <a:lnTo>
                    <a:pt x="1307" y="492"/>
                  </a:lnTo>
                  <a:lnTo>
                    <a:pt x="1323" y="526"/>
                  </a:lnTo>
                  <a:lnTo>
                    <a:pt x="1338" y="560"/>
                  </a:lnTo>
                  <a:lnTo>
                    <a:pt x="1352" y="594"/>
                  </a:lnTo>
                  <a:lnTo>
                    <a:pt x="1363" y="629"/>
                  </a:lnTo>
                  <a:lnTo>
                    <a:pt x="1373" y="662"/>
                  </a:lnTo>
                  <a:lnTo>
                    <a:pt x="1383" y="696"/>
                  </a:lnTo>
                  <a:lnTo>
                    <a:pt x="1390" y="730"/>
                  </a:lnTo>
                  <a:lnTo>
                    <a:pt x="1395" y="763"/>
                  </a:lnTo>
                  <a:lnTo>
                    <a:pt x="1399" y="797"/>
                  </a:lnTo>
                  <a:lnTo>
                    <a:pt x="1400" y="829"/>
                  </a:lnTo>
                  <a:lnTo>
                    <a:pt x="1401" y="861"/>
                  </a:lnTo>
                  <a:lnTo>
                    <a:pt x="1399" y="891"/>
                  </a:lnTo>
                  <a:lnTo>
                    <a:pt x="1395" y="921"/>
                  </a:lnTo>
                  <a:lnTo>
                    <a:pt x="1390" y="951"/>
                  </a:lnTo>
                  <a:lnTo>
                    <a:pt x="1383" y="979"/>
                  </a:lnTo>
                  <a:lnTo>
                    <a:pt x="1372" y="1005"/>
                  </a:lnTo>
                  <a:lnTo>
                    <a:pt x="1362" y="1032"/>
                  </a:lnTo>
                  <a:lnTo>
                    <a:pt x="1351" y="1057"/>
                  </a:lnTo>
                  <a:lnTo>
                    <a:pt x="1336" y="1079"/>
                  </a:lnTo>
                  <a:lnTo>
                    <a:pt x="1321" y="1102"/>
                  </a:lnTo>
                  <a:lnTo>
                    <a:pt x="1305" y="1123"/>
                  </a:lnTo>
                  <a:lnTo>
                    <a:pt x="1286" y="1143"/>
                  </a:lnTo>
                  <a:lnTo>
                    <a:pt x="1267" y="1163"/>
                  </a:lnTo>
                  <a:lnTo>
                    <a:pt x="1245" y="1180"/>
                  </a:lnTo>
                  <a:lnTo>
                    <a:pt x="1222" y="1196"/>
                  </a:lnTo>
                  <a:lnTo>
                    <a:pt x="1199" y="1212"/>
                  </a:lnTo>
                  <a:lnTo>
                    <a:pt x="1174" y="1226"/>
                  </a:lnTo>
                  <a:lnTo>
                    <a:pt x="1149" y="1239"/>
                  </a:lnTo>
                  <a:lnTo>
                    <a:pt x="1122" y="1251"/>
                  </a:lnTo>
                  <a:lnTo>
                    <a:pt x="1094" y="1261"/>
                  </a:lnTo>
                  <a:lnTo>
                    <a:pt x="1065" y="1270"/>
                  </a:lnTo>
                  <a:lnTo>
                    <a:pt x="1036" y="1279"/>
                  </a:lnTo>
                  <a:lnTo>
                    <a:pt x="1005" y="1285"/>
                  </a:lnTo>
                  <a:lnTo>
                    <a:pt x="974" y="1291"/>
                  </a:lnTo>
                  <a:lnTo>
                    <a:pt x="942" y="1295"/>
                  </a:lnTo>
                  <a:lnTo>
                    <a:pt x="910" y="1298"/>
                  </a:lnTo>
                  <a:lnTo>
                    <a:pt x="876" y="1299"/>
                  </a:lnTo>
                  <a:lnTo>
                    <a:pt x="844" y="1300"/>
                  </a:lnTo>
                  <a:lnTo>
                    <a:pt x="810" y="1299"/>
                  </a:lnTo>
                  <a:lnTo>
                    <a:pt x="776" y="1297"/>
                  </a:lnTo>
                  <a:lnTo>
                    <a:pt x="741" y="1293"/>
                  </a:lnTo>
                  <a:lnTo>
                    <a:pt x="706" y="1288"/>
                  </a:lnTo>
                  <a:lnTo>
                    <a:pt x="671" y="1282"/>
                  </a:lnTo>
                  <a:lnTo>
                    <a:pt x="636" y="1274"/>
                  </a:lnTo>
                  <a:lnTo>
                    <a:pt x="601" y="1265"/>
                  </a:lnTo>
                  <a:lnTo>
                    <a:pt x="566" y="1255"/>
                  </a:lnTo>
                  <a:lnTo>
                    <a:pt x="532" y="1244"/>
                  </a:lnTo>
                  <a:lnTo>
                    <a:pt x="497" y="1230"/>
                  </a:lnTo>
                  <a:lnTo>
                    <a:pt x="463" y="1214"/>
                  </a:lnTo>
                  <a:lnTo>
                    <a:pt x="431" y="1196"/>
                  </a:lnTo>
                  <a:lnTo>
                    <a:pt x="399" y="1178"/>
                  </a:lnTo>
                  <a:lnTo>
                    <a:pt x="368" y="1158"/>
                  </a:lnTo>
                  <a:lnTo>
                    <a:pt x="340" y="1137"/>
                  </a:lnTo>
                  <a:lnTo>
                    <a:pt x="311" y="1115"/>
                  </a:lnTo>
                  <a:lnTo>
                    <a:pt x="283" y="1093"/>
                  </a:lnTo>
                  <a:lnTo>
                    <a:pt x="256" y="1069"/>
                  </a:lnTo>
                  <a:lnTo>
                    <a:pt x="232" y="1044"/>
                  </a:lnTo>
                  <a:lnTo>
                    <a:pt x="207" y="1020"/>
                  </a:lnTo>
                  <a:lnTo>
                    <a:pt x="185" y="994"/>
                  </a:lnTo>
                  <a:lnTo>
                    <a:pt x="162" y="967"/>
                  </a:lnTo>
                  <a:lnTo>
                    <a:pt x="141" y="941"/>
                  </a:lnTo>
                  <a:lnTo>
                    <a:pt x="122" y="913"/>
                  </a:lnTo>
                  <a:lnTo>
                    <a:pt x="105" y="885"/>
                  </a:lnTo>
                  <a:lnTo>
                    <a:pt x="88" y="857"/>
                  </a:lnTo>
                  <a:lnTo>
                    <a:pt x="73" y="829"/>
                  </a:lnTo>
                  <a:lnTo>
                    <a:pt x="58" y="799"/>
                  </a:lnTo>
                  <a:lnTo>
                    <a:pt x="46" y="770"/>
                  </a:lnTo>
                  <a:lnTo>
                    <a:pt x="35" y="741"/>
                  </a:lnTo>
                  <a:lnTo>
                    <a:pt x="24" y="712"/>
                  </a:lnTo>
                  <a:lnTo>
                    <a:pt x="16" y="682"/>
                  </a:lnTo>
                  <a:lnTo>
                    <a:pt x="10" y="653"/>
                  </a:lnTo>
                  <a:lnTo>
                    <a:pt x="5" y="623"/>
                  </a:lnTo>
                  <a:lnTo>
                    <a:pt x="2" y="595"/>
                  </a:lnTo>
                  <a:lnTo>
                    <a:pt x="0" y="566"/>
                  </a:lnTo>
                  <a:lnTo>
                    <a:pt x="0" y="537"/>
                  </a:lnTo>
                  <a:lnTo>
                    <a:pt x="1" y="508"/>
                  </a:lnTo>
                  <a:lnTo>
                    <a:pt x="4" y="481"/>
                  </a:lnTo>
                  <a:lnTo>
                    <a:pt x="9" y="453"/>
                  </a:lnTo>
                  <a:lnTo>
                    <a:pt x="16" y="425"/>
                  </a:lnTo>
                  <a:lnTo>
                    <a:pt x="24" y="399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6" name="Freeform 822"/>
            <p:cNvSpPr>
              <a:spLocks/>
            </p:cNvSpPr>
            <p:nvPr/>
          </p:nvSpPr>
          <p:spPr bwMode="auto">
            <a:xfrm>
              <a:off x="4239" y="2098"/>
              <a:ext cx="26" cy="34"/>
            </a:xfrm>
            <a:custGeom>
              <a:avLst/>
              <a:gdLst>
                <a:gd name="T0" fmla="*/ 0 w 643"/>
                <a:gd name="T1" fmla="*/ 0 h 854"/>
                <a:gd name="T2" fmla="*/ 0 w 643"/>
                <a:gd name="T3" fmla="*/ 0 h 854"/>
                <a:gd name="T4" fmla="*/ 0 w 643"/>
                <a:gd name="T5" fmla="*/ 0 h 854"/>
                <a:gd name="T6" fmla="*/ 0 w 643"/>
                <a:gd name="T7" fmla="*/ 0 h 854"/>
                <a:gd name="T8" fmla="*/ 0 w 643"/>
                <a:gd name="T9" fmla="*/ 0 h 854"/>
                <a:gd name="T10" fmla="*/ 0 w 643"/>
                <a:gd name="T11" fmla="*/ 0 h 854"/>
                <a:gd name="T12" fmla="*/ 0 w 643"/>
                <a:gd name="T13" fmla="*/ 0 h 854"/>
                <a:gd name="T14" fmla="*/ 0 w 643"/>
                <a:gd name="T15" fmla="*/ 0 h 854"/>
                <a:gd name="T16" fmla="*/ 0 w 643"/>
                <a:gd name="T17" fmla="*/ 0 h 854"/>
                <a:gd name="T18" fmla="*/ 0 w 643"/>
                <a:gd name="T19" fmla="*/ 0 h 854"/>
                <a:gd name="T20" fmla="*/ 0 w 643"/>
                <a:gd name="T21" fmla="*/ 0 h 854"/>
                <a:gd name="T22" fmla="*/ 0 w 643"/>
                <a:gd name="T23" fmla="*/ 0 h 854"/>
                <a:gd name="T24" fmla="*/ 0 w 643"/>
                <a:gd name="T25" fmla="*/ 0 h 854"/>
                <a:gd name="T26" fmla="*/ 0 w 643"/>
                <a:gd name="T27" fmla="*/ 0 h 854"/>
                <a:gd name="T28" fmla="*/ 0 w 643"/>
                <a:gd name="T29" fmla="*/ 0 h 854"/>
                <a:gd name="T30" fmla="*/ 0 w 643"/>
                <a:gd name="T31" fmla="*/ 0 h 854"/>
                <a:gd name="T32" fmla="*/ 0 w 643"/>
                <a:gd name="T33" fmla="*/ 0 h 854"/>
                <a:gd name="T34" fmla="*/ 0 w 643"/>
                <a:gd name="T35" fmla="*/ 0 h 854"/>
                <a:gd name="T36" fmla="*/ 0 w 643"/>
                <a:gd name="T37" fmla="*/ 0 h 854"/>
                <a:gd name="T38" fmla="*/ 0 w 643"/>
                <a:gd name="T39" fmla="*/ 0 h 854"/>
                <a:gd name="T40" fmla="*/ 0 w 643"/>
                <a:gd name="T41" fmla="*/ 0 h 854"/>
                <a:gd name="T42" fmla="*/ 0 w 643"/>
                <a:gd name="T43" fmla="*/ 0 h 854"/>
                <a:gd name="T44" fmla="*/ 0 w 643"/>
                <a:gd name="T45" fmla="*/ 0 h 854"/>
                <a:gd name="T46" fmla="*/ 0 w 643"/>
                <a:gd name="T47" fmla="*/ 0 h 854"/>
                <a:gd name="T48" fmla="*/ 0 w 643"/>
                <a:gd name="T49" fmla="*/ 0 h 854"/>
                <a:gd name="T50" fmla="*/ 0 w 643"/>
                <a:gd name="T51" fmla="*/ 0 h 854"/>
                <a:gd name="T52" fmla="*/ 0 w 643"/>
                <a:gd name="T53" fmla="*/ 0 h 854"/>
                <a:gd name="T54" fmla="*/ 0 w 643"/>
                <a:gd name="T55" fmla="*/ 0 h 854"/>
                <a:gd name="T56" fmla="*/ 0 w 643"/>
                <a:gd name="T57" fmla="*/ 0 h 854"/>
                <a:gd name="T58" fmla="*/ 0 w 643"/>
                <a:gd name="T59" fmla="*/ 0 h 854"/>
                <a:gd name="T60" fmla="*/ 0 w 643"/>
                <a:gd name="T61" fmla="*/ 0 h 854"/>
                <a:gd name="T62" fmla="*/ 0 w 643"/>
                <a:gd name="T63" fmla="*/ 0 h 854"/>
                <a:gd name="T64" fmla="*/ 0 w 643"/>
                <a:gd name="T65" fmla="*/ 0 h 854"/>
                <a:gd name="T66" fmla="*/ 0 w 643"/>
                <a:gd name="T67" fmla="*/ 0 h 854"/>
                <a:gd name="T68" fmla="*/ 0 w 643"/>
                <a:gd name="T69" fmla="*/ 0 h 854"/>
                <a:gd name="T70" fmla="*/ 0 w 643"/>
                <a:gd name="T71" fmla="*/ 0 h 854"/>
                <a:gd name="T72" fmla="*/ 0 w 643"/>
                <a:gd name="T73" fmla="*/ 0 h 854"/>
                <a:gd name="T74" fmla="*/ 0 w 643"/>
                <a:gd name="T75" fmla="*/ 0 h 854"/>
                <a:gd name="T76" fmla="*/ 0 w 643"/>
                <a:gd name="T77" fmla="*/ 0 h 854"/>
                <a:gd name="T78" fmla="*/ 0 w 643"/>
                <a:gd name="T79" fmla="*/ 0 h 854"/>
                <a:gd name="T80" fmla="*/ 0 w 643"/>
                <a:gd name="T81" fmla="*/ 0 h 854"/>
                <a:gd name="T82" fmla="*/ 0 w 643"/>
                <a:gd name="T83" fmla="*/ 0 h 854"/>
                <a:gd name="T84" fmla="*/ 0 w 643"/>
                <a:gd name="T85" fmla="*/ 0 h 854"/>
                <a:gd name="T86" fmla="*/ 0 w 643"/>
                <a:gd name="T87" fmla="*/ 0 h 854"/>
                <a:gd name="T88" fmla="*/ 0 w 643"/>
                <a:gd name="T89" fmla="*/ 0 h 854"/>
                <a:gd name="T90" fmla="*/ 0 w 643"/>
                <a:gd name="T91" fmla="*/ 0 h 854"/>
                <a:gd name="T92" fmla="*/ 0 w 643"/>
                <a:gd name="T93" fmla="*/ 0 h 854"/>
                <a:gd name="T94" fmla="*/ 0 w 643"/>
                <a:gd name="T95" fmla="*/ 0 h 85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3"/>
                <a:gd name="T145" fmla="*/ 0 h 854"/>
                <a:gd name="T146" fmla="*/ 643 w 643"/>
                <a:gd name="T147" fmla="*/ 854 h 85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3" h="854">
                  <a:moveTo>
                    <a:pt x="0" y="0"/>
                  </a:moveTo>
                  <a:lnTo>
                    <a:pt x="16" y="25"/>
                  </a:lnTo>
                  <a:lnTo>
                    <a:pt x="30" y="49"/>
                  </a:lnTo>
                  <a:lnTo>
                    <a:pt x="44" y="74"/>
                  </a:lnTo>
                  <a:lnTo>
                    <a:pt x="58" y="100"/>
                  </a:lnTo>
                  <a:lnTo>
                    <a:pt x="70" y="124"/>
                  </a:lnTo>
                  <a:lnTo>
                    <a:pt x="82" y="150"/>
                  </a:lnTo>
                  <a:lnTo>
                    <a:pt x="93" y="176"/>
                  </a:lnTo>
                  <a:lnTo>
                    <a:pt x="103" y="201"/>
                  </a:lnTo>
                  <a:lnTo>
                    <a:pt x="112" y="228"/>
                  </a:lnTo>
                  <a:lnTo>
                    <a:pt x="121" y="254"/>
                  </a:lnTo>
                  <a:lnTo>
                    <a:pt x="129" y="280"/>
                  </a:lnTo>
                  <a:lnTo>
                    <a:pt x="135" y="307"/>
                  </a:lnTo>
                  <a:lnTo>
                    <a:pt x="141" y="334"/>
                  </a:lnTo>
                  <a:lnTo>
                    <a:pt x="145" y="361"/>
                  </a:lnTo>
                  <a:lnTo>
                    <a:pt x="149" y="388"/>
                  </a:lnTo>
                  <a:lnTo>
                    <a:pt x="152" y="415"/>
                  </a:lnTo>
                  <a:lnTo>
                    <a:pt x="153" y="442"/>
                  </a:lnTo>
                  <a:lnTo>
                    <a:pt x="154" y="469"/>
                  </a:lnTo>
                  <a:lnTo>
                    <a:pt x="153" y="497"/>
                  </a:lnTo>
                  <a:lnTo>
                    <a:pt x="151" y="524"/>
                  </a:lnTo>
                  <a:lnTo>
                    <a:pt x="148" y="552"/>
                  </a:lnTo>
                  <a:lnTo>
                    <a:pt x="145" y="579"/>
                  </a:lnTo>
                  <a:lnTo>
                    <a:pt x="139" y="607"/>
                  </a:lnTo>
                  <a:lnTo>
                    <a:pt x="133" y="634"/>
                  </a:lnTo>
                  <a:lnTo>
                    <a:pt x="125" y="661"/>
                  </a:lnTo>
                  <a:lnTo>
                    <a:pt x="116" y="689"/>
                  </a:lnTo>
                  <a:lnTo>
                    <a:pt x="106" y="717"/>
                  </a:lnTo>
                  <a:lnTo>
                    <a:pt x="94" y="745"/>
                  </a:lnTo>
                  <a:lnTo>
                    <a:pt x="81" y="772"/>
                  </a:lnTo>
                  <a:lnTo>
                    <a:pt x="67" y="800"/>
                  </a:lnTo>
                  <a:lnTo>
                    <a:pt x="51" y="827"/>
                  </a:lnTo>
                  <a:lnTo>
                    <a:pt x="34" y="854"/>
                  </a:lnTo>
                  <a:lnTo>
                    <a:pt x="64" y="854"/>
                  </a:lnTo>
                  <a:lnTo>
                    <a:pt x="95" y="853"/>
                  </a:lnTo>
                  <a:lnTo>
                    <a:pt x="124" y="851"/>
                  </a:lnTo>
                  <a:lnTo>
                    <a:pt x="155" y="846"/>
                  </a:lnTo>
                  <a:lnTo>
                    <a:pt x="184" y="841"/>
                  </a:lnTo>
                  <a:lnTo>
                    <a:pt x="214" y="834"/>
                  </a:lnTo>
                  <a:lnTo>
                    <a:pt x="242" y="827"/>
                  </a:lnTo>
                  <a:lnTo>
                    <a:pt x="271" y="816"/>
                  </a:lnTo>
                  <a:lnTo>
                    <a:pt x="298" y="806"/>
                  </a:lnTo>
                  <a:lnTo>
                    <a:pt x="326" y="795"/>
                  </a:lnTo>
                  <a:lnTo>
                    <a:pt x="352" y="782"/>
                  </a:lnTo>
                  <a:lnTo>
                    <a:pt x="378" y="768"/>
                  </a:lnTo>
                  <a:lnTo>
                    <a:pt x="403" y="754"/>
                  </a:lnTo>
                  <a:lnTo>
                    <a:pt x="426" y="738"/>
                  </a:lnTo>
                  <a:lnTo>
                    <a:pt x="450" y="722"/>
                  </a:lnTo>
                  <a:lnTo>
                    <a:pt x="472" y="705"/>
                  </a:lnTo>
                  <a:lnTo>
                    <a:pt x="493" y="686"/>
                  </a:lnTo>
                  <a:lnTo>
                    <a:pt x="512" y="668"/>
                  </a:lnTo>
                  <a:lnTo>
                    <a:pt x="532" y="648"/>
                  </a:lnTo>
                  <a:lnTo>
                    <a:pt x="549" y="629"/>
                  </a:lnTo>
                  <a:lnTo>
                    <a:pt x="566" y="608"/>
                  </a:lnTo>
                  <a:lnTo>
                    <a:pt x="580" y="586"/>
                  </a:lnTo>
                  <a:lnTo>
                    <a:pt x="594" y="565"/>
                  </a:lnTo>
                  <a:lnTo>
                    <a:pt x="606" y="543"/>
                  </a:lnTo>
                  <a:lnTo>
                    <a:pt x="616" y="521"/>
                  </a:lnTo>
                  <a:lnTo>
                    <a:pt x="624" y="498"/>
                  </a:lnTo>
                  <a:lnTo>
                    <a:pt x="632" y="476"/>
                  </a:lnTo>
                  <a:lnTo>
                    <a:pt x="638" y="453"/>
                  </a:lnTo>
                  <a:lnTo>
                    <a:pt x="641" y="429"/>
                  </a:lnTo>
                  <a:lnTo>
                    <a:pt x="643" y="407"/>
                  </a:lnTo>
                  <a:lnTo>
                    <a:pt x="643" y="383"/>
                  </a:lnTo>
                  <a:lnTo>
                    <a:pt x="641" y="360"/>
                  </a:lnTo>
                  <a:lnTo>
                    <a:pt x="633" y="342"/>
                  </a:lnTo>
                  <a:lnTo>
                    <a:pt x="624" y="325"/>
                  </a:lnTo>
                  <a:lnTo>
                    <a:pt x="614" y="307"/>
                  </a:lnTo>
                  <a:lnTo>
                    <a:pt x="604" y="290"/>
                  </a:lnTo>
                  <a:lnTo>
                    <a:pt x="593" y="272"/>
                  </a:lnTo>
                  <a:lnTo>
                    <a:pt x="580" y="256"/>
                  </a:lnTo>
                  <a:lnTo>
                    <a:pt x="567" y="239"/>
                  </a:lnTo>
                  <a:lnTo>
                    <a:pt x="554" y="223"/>
                  </a:lnTo>
                  <a:lnTo>
                    <a:pt x="538" y="208"/>
                  </a:lnTo>
                  <a:lnTo>
                    <a:pt x="523" y="192"/>
                  </a:lnTo>
                  <a:lnTo>
                    <a:pt x="506" y="177"/>
                  </a:lnTo>
                  <a:lnTo>
                    <a:pt x="489" y="162"/>
                  </a:lnTo>
                  <a:lnTo>
                    <a:pt x="471" y="148"/>
                  </a:lnTo>
                  <a:lnTo>
                    <a:pt x="453" y="135"/>
                  </a:lnTo>
                  <a:lnTo>
                    <a:pt x="433" y="121"/>
                  </a:lnTo>
                  <a:lnTo>
                    <a:pt x="413" y="109"/>
                  </a:lnTo>
                  <a:lnTo>
                    <a:pt x="392" y="97"/>
                  </a:lnTo>
                  <a:lnTo>
                    <a:pt x="371" y="85"/>
                  </a:lnTo>
                  <a:lnTo>
                    <a:pt x="348" y="74"/>
                  </a:lnTo>
                  <a:lnTo>
                    <a:pt x="326" y="64"/>
                  </a:lnTo>
                  <a:lnTo>
                    <a:pt x="301" y="55"/>
                  </a:lnTo>
                  <a:lnTo>
                    <a:pt x="277" y="45"/>
                  </a:lnTo>
                  <a:lnTo>
                    <a:pt x="252" y="37"/>
                  </a:lnTo>
                  <a:lnTo>
                    <a:pt x="226" y="30"/>
                  </a:lnTo>
                  <a:lnTo>
                    <a:pt x="200" y="23"/>
                  </a:lnTo>
                  <a:lnTo>
                    <a:pt x="174" y="18"/>
                  </a:lnTo>
                  <a:lnTo>
                    <a:pt x="146" y="12"/>
                  </a:lnTo>
                  <a:lnTo>
                    <a:pt x="118" y="8"/>
                  </a:lnTo>
                  <a:lnTo>
                    <a:pt x="90" y="5"/>
                  </a:lnTo>
                  <a:lnTo>
                    <a:pt x="60" y="2"/>
                  </a:lnTo>
                  <a:lnTo>
                    <a:pt x="3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7" name="Freeform 823"/>
            <p:cNvSpPr>
              <a:spLocks/>
            </p:cNvSpPr>
            <p:nvPr/>
          </p:nvSpPr>
          <p:spPr bwMode="auto">
            <a:xfrm>
              <a:off x="4254" y="2064"/>
              <a:ext cx="30" cy="30"/>
            </a:xfrm>
            <a:custGeom>
              <a:avLst/>
              <a:gdLst>
                <a:gd name="T0" fmla="*/ 0 w 739"/>
                <a:gd name="T1" fmla="*/ 0 h 763"/>
                <a:gd name="T2" fmla="*/ 0 w 739"/>
                <a:gd name="T3" fmla="*/ 0 h 763"/>
                <a:gd name="T4" fmla="*/ 0 w 739"/>
                <a:gd name="T5" fmla="*/ 0 h 763"/>
                <a:gd name="T6" fmla="*/ 0 w 739"/>
                <a:gd name="T7" fmla="*/ 0 h 763"/>
                <a:gd name="T8" fmla="*/ 0 w 739"/>
                <a:gd name="T9" fmla="*/ 0 h 763"/>
                <a:gd name="T10" fmla="*/ 0 w 739"/>
                <a:gd name="T11" fmla="*/ 0 h 763"/>
                <a:gd name="T12" fmla="*/ 0 w 739"/>
                <a:gd name="T13" fmla="*/ 0 h 763"/>
                <a:gd name="T14" fmla="*/ 0 w 739"/>
                <a:gd name="T15" fmla="*/ 0 h 763"/>
                <a:gd name="T16" fmla="*/ 0 w 739"/>
                <a:gd name="T17" fmla="*/ 0 h 763"/>
                <a:gd name="T18" fmla="*/ 0 w 739"/>
                <a:gd name="T19" fmla="*/ 0 h 763"/>
                <a:gd name="T20" fmla="*/ 0 w 739"/>
                <a:gd name="T21" fmla="*/ 0 h 763"/>
                <a:gd name="T22" fmla="*/ 0 w 739"/>
                <a:gd name="T23" fmla="*/ 0 h 763"/>
                <a:gd name="T24" fmla="*/ 0 w 739"/>
                <a:gd name="T25" fmla="*/ 0 h 763"/>
                <a:gd name="T26" fmla="*/ 0 w 739"/>
                <a:gd name="T27" fmla="*/ 0 h 763"/>
                <a:gd name="T28" fmla="*/ 0 w 739"/>
                <a:gd name="T29" fmla="*/ 0 h 763"/>
                <a:gd name="T30" fmla="*/ 0 w 739"/>
                <a:gd name="T31" fmla="*/ 0 h 763"/>
                <a:gd name="T32" fmla="*/ 0 w 739"/>
                <a:gd name="T33" fmla="*/ 0 h 763"/>
                <a:gd name="T34" fmla="*/ 0 w 739"/>
                <a:gd name="T35" fmla="*/ 0 h 763"/>
                <a:gd name="T36" fmla="*/ 0 w 739"/>
                <a:gd name="T37" fmla="*/ 0 h 763"/>
                <a:gd name="T38" fmla="*/ 0 w 739"/>
                <a:gd name="T39" fmla="*/ 0 h 763"/>
                <a:gd name="T40" fmla="*/ 0 w 739"/>
                <a:gd name="T41" fmla="*/ 0 h 763"/>
                <a:gd name="T42" fmla="*/ 0 w 739"/>
                <a:gd name="T43" fmla="*/ 0 h 763"/>
                <a:gd name="T44" fmla="*/ 0 w 739"/>
                <a:gd name="T45" fmla="*/ 0 h 763"/>
                <a:gd name="T46" fmla="*/ 0 w 739"/>
                <a:gd name="T47" fmla="*/ 0 h 763"/>
                <a:gd name="T48" fmla="*/ 0 w 739"/>
                <a:gd name="T49" fmla="*/ 0 h 763"/>
                <a:gd name="T50" fmla="*/ 0 w 739"/>
                <a:gd name="T51" fmla="*/ 0 h 763"/>
                <a:gd name="T52" fmla="*/ 0 w 739"/>
                <a:gd name="T53" fmla="*/ 0 h 763"/>
                <a:gd name="T54" fmla="*/ 0 w 739"/>
                <a:gd name="T55" fmla="*/ 0 h 763"/>
                <a:gd name="T56" fmla="*/ 0 w 739"/>
                <a:gd name="T57" fmla="*/ 0 h 763"/>
                <a:gd name="T58" fmla="*/ 0 w 739"/>
                <a:gd name="T59" fmla="*/ 0 h 763"/>
                <a:gd name="T60" fmla="*/ 0 w 739"/>
                <a:gd name="T61" fmla="*/ 0 h 763"/>
                <a:gd name="T62" fmla="*/ 0 w 739"/>
                <a:gd name="T63" fmla="*/ 0 h 763"/>
                <a:gd name="T64" fmla="*/ 0 w 739"/>
                <a:gd name="T65" fmla="*/ 0 h 763"/>
                <a:gd name="T66" fmla="*/ 0 w 739"/>
                <a:gd name="T67" fmla="*/ 0 h 763"/>
                <a:gd name="T68" fmla="*/ 0 w 739"/>
                <a:gd name="T69" fmla="*/ 0 h 763"/>
                <a:gd name="T70" fmla="*/ 0 w 739"/>
                <a:gd name="T71" fmla="*/ 0 h 763"/>
                <a:gd name="T72" fmla="*/ 0 w 739"/>
                <a:gd name="T73" fmla="*/ 0 h 763"/>
                <a:gd name="T74" fmla="*/ 0 w 739"/>
                <a:gd name="T75" fmla="*/ 0 h 763"/>
                <a:gd name="T76" fmla="*/ 0 w 739"/>
                <a:gd name="T77" fmla="*/ 0 h 763"/>
                <a:gd name="T78" fmla="*/ 0 w 739"/>
                <a:gd name="T79" fmla="*/ 0 h 763"/>
                <a:gd name="T80" fmla="*/ 0 w 739"/>
                <a:gd name="T81" fmla="*/ 0 h 763"/>
                <a:gd name="T82" fmla="*/ 0 w 739"/>
                <a:gd name="T83" fmla="*/ 0 h 763"/>
                <a:gd name="T84" fmla="*/ 0 w 739"/>
                <a:gd name="T85" fmla="*/ 0 h 763"/>
                <a:gd name="T86" fmla="*/ 0 w 739"/>
                <a:gd name="T87" fmla="*/ 0 h 763"/>
                <a:gd name="T88" fmla="*/ 0 w 739"/>
                <a:gd name="T89" fmla="*/ 0 h 763"/>
                <a:gd name="T90" fmla="*/ 0 w 739"/>
                <a:gd name="T91" fmla="*/ 0 h 763"/>
                <a:gd name="T92" fmla="*/ 0 w 739"/>
                <a:gd name="T93" fmla="*/ 0 h 76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39"/>
                <a:gd name="T142" fmla="*/ 0 h 763"/>
                <a:gd name="T143" fmla="*/ 739 w 739"/>
                <a:gd name="T144" fmla="*/ 763 h 76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39" h="763">
                  <a:moveTo>
                    <a:pt x="484" y="0"/>
                  </a:moveTo>
                  <a:lnTo>
                    <a:pt x="475" y="21"/>
                  </a:lnTo>
                  <a:lnTo>
                    <a:pt x="468" y="39"/>
                  </a:lnTo>
                  <a:lnTo>
                    <a:pt x="460" y="58"/>
                  </a:lnTo>
                  <a:lnTo>
                    <a:pt x="452" y="75"/>
                  </a:lnTo>
                  <a:lnTo>
                    <a:pt x="443" y="92"/>
                  </a:lnTo>
                  <a:lnTo>
                    <a:pt x="433" y="109"/>
                  </a:lnTo>
                  <a:lnTo>
                    <a:pt x="424" y="124"/>
                  </a:lnTo>
                  <a:lnTo>
                    <a:pt x="414" y="140"/>
                  </a:lnTo>
                  <a:lnTo>
                    <a:pt x="404" y="154"/>
                  </a:lnTo>
                  <a:lnTo>
                    <a:pt x="393" y="168"/>
                  </a:lnTo>
                  <a:lnTo>
                    <a:pt x="382" y="182"/>
                  </a:lnTo>
                  <a:lnTo>
                    <a:pt x="370" y="194"/>
                  </a:lnTo>
                  <a:lnTo>
                    <a:pt x="357" y="205"/>
                  </a:lnTo>
                  <a:lnTo>
                    <a:pt x="345" y="217"/>
                  </a:lnTo>
                  <a:lnTo>
                    <a:pt x="332" y="228"/>
                  </a:lnTo>
                  <a:lnTo>
                    <a:pt x="317" y="238"/>
                  </a:lnTo>
                  <a:lnTo>
                    <a:pt x="303" y="248"/>
                  </a:lnTo>
                  <a:lnTo>
                    <a:pt x="288" y="256"/>
                  </a:lnTo>
                  <a:lnTo>
                    <a:pt x="272" y="264"/>
                  </a:lnTo>
                  <a:lnTo>
                    <a:pt x="256" y="272"/>
                  </a:lnTo>
                  <a:lnTo>
                    <a:pt x="238" y="279"/>
                  </a:lnTo>
                  <a:lnTo>
                    <a:pt x="221" y="286"/>
                  </a:lnTo>
                  <a:lnTo>
                    <a:pt x="202" y="291"/>
                  </a:lnTo>
                  <a:lnTo>
                    <a:pt x="183" y="296"/>
                  </a:lnTo>
                  <a:lnTo>
                    <a:pt x="163" y="301"/>
                  </a:lnTo>
                  <a:lnTo>
                    <a:pt x="142" y="304"/>
                  </a:lnTo>
                  <a:lnTo>
                    <a:pt x="120" y="308"/>
                  </a:lnTo>
                  <a:lnTo>
                    <a:pt x="99" y="310"/>
                  </a:lnTo>
                  <a:lnTo>
                    <a:pt x="75" y="312"/>
                  </a:lnTo>
                  <a:lnTo>
                    <a:pt x="50" y="314"/>
                  </a:lnTo>
                  <a:lnTo>
                    <a:pt x="26" y="315"/>
                  </a:lnTo>
                  <a:lnTo>
                    <a:pt x="0" y="315"/>
                  </a:lnTo>
                  <a:lnTo>
                    <a:pt x="12" y="332"/>
                  </a:lnTo>
                  <a:lnTo>
                    <a:pt x="27" y="349"/>
                  </a:lnTo>
                  <a:lnTo>
                    <a:pt x="43" y="368"/>
                  </a:lnTo>
                  <a:lnTo>
                    <a:pt x="62" y="386"/>
                  </a:lnTo>
                  <a:lnTo>
                    <a:pt x="80" y="407"/>
                  </a:lnTo>
                  <a:lnTo>
                    <a:pt x="101" y="427"/>
                  </a:lnTo>
                  <a:lnTo>
                    <a:pt x="123" y="448"/>
                  </a:lnTo>
                  <a:lnTo>
                    <a:pt x="146" y="468"/>
                  </a:lnTo>
                  <a:lnTo>
                    <a:pt x="194" y="511"/>
                  </a:lnTo>
                  <a:lnTo>
                    <a:pt x="245" y="554"/>
                  </a:lnTo>
                  <a:lnTo>
                    <a:pt x="271" y="575"/>
                  </a:lnTo>
                  <a:lnTo>
                    <a:pt x="298" y="596"/>
                  </a:lnTo>
                  <a:lnTo>
                    <a:pt x="323" y="615"/>
                  </a:lnTo>
                  <a:lnTo>
                    <a:pt x="350" y="634"/>
                  </a:lnTo>
                  <a:lnTo>
                    <a:pt x="376" y="652"/>
                  </a:lnTo>
                  <a:lnTo>
                    <a:pt x="401" y="670"/>
                  </a:lnTo>
                  <a:lnTo>
                    <a:pt x="426" y="686"/>
                  </a:lnTo>
                  <a:lnTo>
                    <a:pt x="451" y="701"/>
                  </a:lnTo>
                  <a:lnTo>
                    <a:pt x="474" y="715"/>
                  </a:lnTo>
                  <a:lnTo>
                    <a:pt x="497" y="727"/>
                  </a:lnTo>
                  <a:lnTo>
                    <a:pt x="519" y="737"/>
                  </a:lnTo>
                  <a:lnTo>
                    <a:pt x="539" y="747"/>
                  </a:lnTo>
                  <a:lnTo>
                    <a:pt x="558" y="754"/>
                  </a:lnTo>
                  <a:lnTo>
                    <a:pt x="575" y="759"/>
                  </a:lnTo>
                  <a:lnTo>
                    <a:pt x="591" y="762"/>
                  </a:lnTo>
                  <a:lnTo>
                    <a:pt x="605" y="763"/>
                  </a:lnTo>
                  <a:lnTo>
                    <a:pt x="617" y="762"/>
                  </a:lnTo>
                  <a:lnTo>
                    <a:pt x="627" y="758"/>
                  </a:lnTo>
                  <a:lnTo>
                    <a:pt x="636" y="752"/>
                  </a:lnTo>
                  <a:lnTo>
                    <a:pt x="641" y="742"/>
                  </a:lnTo>
                  <a:lnTo>
                    <a:pt x="658" y="704"/>
                  </a:lnTo>
                  <a:lnTo>
                    <a:pt x="675" y="668"/>
                  </a:lnTo>
                  <a:lnTo>
                    <a:pt x="689" y="632"/>
                  </a:lnTo>
                  <a:lnTo>
                    <a:pt x="701" y="596"/>
                  </a:lnTo>
                  <a:lnTo>
                    <a:pt x="712" y="562"/>
                  </a:lnTo>
                  <a:lnTo>
                    <a:pt x="721" y="528"/>
                  </a:lnTo>
                  <a:lnTo>
                    <a:pt x="727" y="494"/>
                  </a:lnTo>
                  <a:lnTo>
                    <a:pt x="733" y="462"/>
                  </a:lnTo>
                  <a:lnTo>
                    <a:pt x="736" y="430"/>
                  </a:lnTo>
                  <a:lnTo>
                    <a:pt x="739" y="399"/>
                  </a:lnTo>
                  <a:lnTo>
                    <a:pt x="739" y="371"/>
                  </a:lnTo>
                  <a:lnTo>
                    <a:pt x="739" y="342"/>
                  </a:lnTo>
                  <a:lnTo>
                    <a:pt x="736" y="314"/>
                  </a:lnTo>
                  <a:lnTo>
                    <a:pt x="733" y="287"/>
                  </a:lnTo>
                  <a:lnTo>
                    <a:pt x="728" y="261"/>
                  </a:lnTo>
                  <a:lnTo>
                    <a:pt x="722" y="236"/>
                  </a:lnTo>
                  <a:lnTo>
                    <a:pt x="715" y="213"/>
                  </a:lnTo>
                  <a:lnTo>
                    <a:pt x="705" y="190"/>
                  </a:lnTo>
                  <a:lnTo>
                    <a:pt x="696" y="168"/>
                  </a:lnTo>
                  <a:lnTo>
                    <a:pt x="685" y="148"/>
                  </a:lnTo>
                  <a:lnTo>
                    <a:pt x="673" y="129"/>
                  </a:lnTo>
                  <a:lnTo>
                    <a:pt x="660" y="111"/>
                  </a:lnTo>
                  <a:lnTo>
                    <a:pt x="646" y="95"/>
                  </a:lnTo>
                  <a:lnTo>
                    <a:pt x="631" y="78"/>
                  </a:lnTo>
                  <a:lnTo>
                    <a:pt x="615" y="64"/>
                  </a:lnTo>
                  <a:lnTo>
                    <a:pt x="599" y="51"/>
                  </a:lnTo>
                  <a:lnTo>
                    <a:pt x="581" y="39"/>
                  </a:lnTo>
                  <a:lnTo>
                    <a:pt x="563" y="29"/>
                  </a:lnTo>
                  <a:lnTo>
                    <a:pt x="544" y="20"/>
                  </a:lnTo>
                  <a:lnTo>
                    <a:pt x="525" y="11"/>
                  </a:lnTo>
                  <a:lnTo>
                    <a:pt x="504" y="5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8" name="Freeform 824"/>
            <p:cNvSpPr>
              <a:spLocks/>
            </p:cNvSpPr>
            <p:nvPr/>
          </p:nvSpPr>
          <p:spPr bwMode="auto">
            <a:xfrm>
              <a:off x="4220" y="2043"/>
              <a:ext cx="46" cy="28"/>
            </a:xfrm>
            <a:custGeom>
              <a:avLst/>
              <a:gdLst>
                <a:gd name="T0" fmla="*/ 0 w 1171"/>
                <a:gd name="T1" fmla="*/ 0 h 698"/>
                <a:gd name="T2" fmla="*/ 0 w 1171"/>
                <a:gd name="T3" fmla="*/ 0 h 698"/>
                <a:gd name="T4" fmla="*/ 0 w 1171"/>
                <a:gd name="T5" fmla="*/ 0 h 698"/>
                <a:gd name="T6" fmla="*/ 0 w 1171"/>
                <a:gd name="T7" fmla="*/ 0 h 698"/>
                <a:gd name="T8" fmla="*/ 0 w 1171"/>
                <a:gd name="T9" fmla="*/ 0 h 698"/>
                <a:gd name="T10" fmla="*/ 0 w 1171"/>
                <a:gd name="T11" fmla="*/ 0 h 698"/>
                <a:gd name="T12" fmla="*/ 0 w 1171"/>
                <a:gd name="T13" fmla="*/ 0 h 698"/>
                <a:gd name="T14" fmla="*/ 0 w 1171"/>
                <a:gd name="T15" fmla="*/ 0 h 698"/>
                <a:gd name="T16" fmla="*/ 0 w 1171"/>
                <a:gd name="T17" fmla="*/ 0 h 698"/>
                <a:gd name="T18" fmla="*/ 0 w 1171"/>
                <a:gd name="T19" fmla="*/ 0 h 698"/>
                <a:gd name="T20" fmla="*/ 0 w 1171"/>
                <a:gd name="T21" fmla="*/ 0 h 698"/>
                <a:gd name="T22" fmla="*/ 0 w 1171"/>
                <a:gd name="T23" fmla="*/ 0 h 698"/>
                <a:gd name="T24" fmla="*/ 0 w 1171"/>
                <a:gd name="T25" fmla="*/ 0 h 698"/>
                <a:gd name="T26" fmla="*/ 0 w 1171"/>
                <a:gd name="T27" fmla="*/ 0 h 698"/>
                <a:gd name="T28" fmla="*/ 0 w 1171"/>
                <a:gd name="T29" fmla="*/ 0 h 698"/>
                <a:gd name="T30" fmla="*/ 0 w 1171"/>
                <a:gd name="T31" fmla="*/ 0 h 698"/>
                <a:gd name="T32" fmla="*/ 0 w 1171"/>
                <a:gd name="T33" fmla="*/ 0 h 698"/>
                <a:gd name="T34" fmla="*/ 0 w 1171"/>
                <a:gd name="T35" fmla="*/ 0 h 698"/>
                <a:gd name="T36" fmla="*/ 0 w 1171"/>
                <a:gd name="T37" fmla="*/ 0 h 698"/>
                <a:gd name="T38" fmla="*/ 0 w 1171"/>
                <a:gd name="T39" fmla="*/ 0 h 698"/>
                <a:gd name="T40" fmla="*/ 0 w 1171"/>
                <a:gd name="T41" fmla="*/ 0 h 698"/>
                <a:gd name="T42" fmla="*/ 0 w 1171"/>
                <a:gd name="T43" fmla="*/ 0 h 698"/>
                <a:gd name="T44" fmla="*/ 0 w 1171"/>
                <a:gd name="T45" fmla="*/ 0 h 698"/>
                <a:gd name="T46" fmla="*/ 0 w 1171"/>
                <a:gd name="T47" fmla="*/ 0 h 698"/>
                <a:gd name="T48" fmla="*/ 0 w 1171"/>
                <a:gd name="T49" fmla="*/ 0 h 698"/>
                <a:gd name="T50" fmla="*/ 0 w 1171"/>
                <a:gd name="T51" fmla="*/ 0 h 698"/>
                <a:gd name="T52" fmla="*/ 0 w 1171"/>
                <a:gd name="T53" fmla="*/ 0 h 698"/>
                <a:gd name="T54" fmla="*/ 0 w 1171"/>
                <a:gd name="T55" fmla="*/ 0 h 698"/>
                <a:gd name="T56" fmla="*/ 0 w 1171"/>
                <a:gd name="T57" fmla="*/ 0 h 698"/>
                <a:gd name="T58" fmla="*/ 0 w 1171"/>
                <a:gd name="T59" fmla="*/ 0 h 698"/>
                <a:gd name="T60" fmla="*/ 0 w 1171"/>
                <a:gd name="T61" fmla="*/ 0 h 698"/>
                <a:gd name="T62" fmla="*/ 0 w 1171"/>
                <a:gd name="T63" fmla="*/ 0 h 698"/>
                <a:gd name="T64" fmla="*/ 0 w 1171"/>
                <a:gd name="T65" fmla="*/ 0 h 698"/>
                <a:gd name="T66" fmla="*/ 0 w 1171"/>
                <a:gd name="T67" fmla="*/ 0 h 698"/>
                <a:gd name="T68" fmla="*/ 0 w 1171"/>
                <a:gd name="T69" fmla="*/ 0 h 698"/>
                <a:gd name="T70" fmla="*/ 0 w 1171"/>
                <a:gd name="T71" fmla="*/ 0 h 698"/>
                <a:gd name="T72" fmla="*/ 0 w 1171"/>
                <a:gd name="T73" fmla="*/ 0 h 698"/>
                <a:gd name="T74" fmla="*/ 0 w 1171"/>
                <a:gd name="T75" fmla="*/ 0 h 698"/>
                <a:gd name="T76" fmla="*/ 0 w 1171"/>
                <a:gd name="T77" fmla="*/ 0 h 698"/>
                <a:gd name="T78" fmla="*/ 0 w 1171"/>
                <a:gd name="T79" fmla="*/ 0 h 698"/>
                <a:gd name="T80" fmla="*/ 0 w 1171"/>
                <a:gd name="T81" fmla="*/ 0 h 698"/>
                <a:gd name="T82" fmla="*/ 0 w 1171"/>
                <a:gd name="T83" fmla="*/ 0 h 698"/>
                <a:gd name="T84" fmla="*/ 0 w 1171"/>
                <a:gd name="T85" fmla="*/ 0 h 6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71"/>
                <a:gd name="T130" fmla="*/ 0 h 698"/>
                <a:gd name="T131" fmla="*/ 1171 w 1171"/>
                <a:gd name="T132" fmla="*/ 698 h 6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71" h="698">
                  <a:moveTo>
                    <a:pt x="619" y="7"/>
                  </a:moveTo>
                  <a:lnTo>
                    <a:pt x="650" y="9"/>
                  </a:lnTo>
                  <a:lnTo>
                    <a:pt x="679" y="13"/>
                  </a:lnTo>
                  <a:lnTo>
                    <a:pt x="708" y="17"/>
                  </a:lnTo>
                  <a:lnTo>
                    <a:pt x="737" y="22"/>
                  </a:lnTo>
                  <a:lnTo>
                    <a:pt x="766" y="27"/>
                  </a:lnTo>
                  <a:lnTo>
                    <a:pt x="792" y="34"/>
                  </a:lnTo>
                  <a:lnTo>
                    <a:pt x="820" y="41"/>
                  </a:lnTo>
                  <a:lnTo>
                    <a:pt x="846" y="49"/>
                  </a:lnTo>
                  <a:lnTo>
                    <a:pt x="871" y="58"/>
                  </a:lnTo>
                  <a:lnTo>
                    <a:pt x="896" y="67"/>
                  </a:lnTo>
                  <a:lnTo>
                    <a:pt x="919" y="77"/>
                  </a:lnTo>
                  <a:lnTo>
                    <a:pt x="942" y="88"/>
                  </a:lnTo>
                  <a:lnTo>
                    <a:pt x="965" y="99"/>
                  </a:lnTo>
                  <a:lnTo>
                    <a:pt x="985" y="110"/>
                  </a:lnTo>
                  <a:lnTo>
                    <a:pt x="1006" y="123"/>
                  </a:lnTo>
                  <a:lnTo>
                    <a:pt x="1025" y="136"/>
                  </a:lnTo>
                  <a:lnTo>
                    <a:pt x="1043" y="149"/>
                  </a:lnTo>
                  <a:lnTo>
                    <a:pt x="1060" y="163"/>
                  </a:lnTo>
                  <a:lnTo>
                    <a:pt x="1077" y="178"/>
                  </a:lnTo>
                  <a:lnTo>
                    <a:pt x="1091" y="192"/>
                  </a:lnTo>
                  <a:lnTo>
                    <a:pt x="1104" y="208"/>
                  </a:lnTo>
                  <a:lnTo>
                    <a:pt x="1118" y="223"/>
                  </a:lnTo>
                  <a:lnTo>
                    <a:pt x="1129" y="240"/>
                  </a:lnTo>
                  <a:lnTo>
                    <a:pt x="1139" y="256"/>
                  </a:lnTo>
                  <a:lnTo>
                    <a:pt x="1147" y="273"/>
                  </a:lnTo>
                  <a:lnTo>
                    <a:pt x="1155" y="290"/>
                  </a:lnTo>
                  <a:lnTo>
                    <a:pt x="1161" y="308"/>
                  </a:lnTo>
                  <a:lnTo>
                    <a:pt x="1166" y="326"/>
                  </a:lnTo>
                  <a:lnTo>
                    <a:pt x="1169" y="344"/>
                  </a:lnTo>
                  <a:lnTo>
                    <a:pt x="1171" y="362"/>
                  </a:lnTo>
                  <a:lnTo>
                    <a:pt x="1171" y="381"/>
                  </a:lnTo>
                  <a:lnTo>
                    <a:pt x="1170" y="400"/>
                  </a:lnTo>
                  <a:lnTo>
                    <a:pt x="1168" y="417"/>
                  </a:lnTo>
                  <a:lnTo>
                    <a:pt x="1164" y="435"/>
                  </a:lnTo>
                  <a:lnTo>
                    <a:pt x="1160" y="452"/>
                  </a:lnTo>
                  <a:lnTo>
                    <a:pt x="1153" y="469"/>
                  </a:lnTo>
                  <a:lnTo>
                    <a:pt x="1145" y="485"/>
                  </a:lnTo>
                  <a:lnTo>
                    <a:pt x="1136" y="500"/>
                  </a:lnTo>
                  <a:lnTo>
                    <a:pt x="1126" y="516"/>
                  </a:lnTo>
                  <a:lnTo>
                    <a:pt x="1114" y="531"/>
                  </a:lnTo>
                  <a:lnTo>
                    <a:pt x="1101" y="546"/>
                  </a:lnTo>
                  <a:lnTo>
                    <a:pt x="1087" y="559"/>
                  </a:lnTo>
                  <a:lnTo>
                    <a:pt x="1071" y="572"/>
                  </a:lnTo>
                  <a:lnTo>
                    <a:pt x="1055" y="585"/>
                  </a:lnTo>
                  <a:lnTo>
                    <a:pt x="1038" y="597"/>
                  </a:lnTo>
                  <a:lnTo>
                    <a:pt x="1019" y="609"/>
                  </a:lnTo>
                  <a:lnTo>
                    <a:pt x="999" y="620"/>
                  </a:lnTo>
                  <a:lnTo>
                    <a:pt x="978" y="630"/>
                  </a:lnTo>
                  <a:lnTo>
                    <a:pt x="956" y="640"/>
                  </a:lnTo>
                  <a:lnTo>
                    <a:pt x="935" y="649"/>
                  </a:lnTo>
                  <a:lnTo>
                    <a:pt x="911" y="658"/>
                  </a:lnTo>
                  <a:lnTo>
                    <a:pt x="888" y="665"/>
                  </a:lnTo>
                  <a:lnTo>
                    <a:pt x="862" y="672"/>
                  </a:lnTo>
                  <a:lnTo>
                    <a:pt x="837" y="678"/>
                  </a:lnTo>
                  <a:lnTo>
                    <a:pt x="811" y="683"/>
                  </a:lnTo>
                  <a:lnTo>
                    <a:pt x="784" y="687"/>
                  </a:lnTo>
                  <a:lnTo>
                    <a:pt x="756" y="691"/>
                  </a:lnTo>
                  <a:lnTo>
                    <a:pt x="729" y="693"/>
                  </a:lnTo>
                  <a:lnTo>
                    <a:pt x="700" y="696"/>
                  </a:lnTo>
                  <a:lnTo>
                    <a:pt x="671" y="697"/>
                  </a:lnTo>
                  <a:lnTo>
                    <a:pt x="641" y="698"/>
                  </a:lnTo>
                  <a:lnTo>
                    <a:pt x="612" y="697"/>
                  </a:lnTo>
                  <a:lnTo>
                    <a:pt x="582" y="695"/>
                  </a:lnTo>
                  <a:lnTo>
                    <a:pt x="552" y="691"/>
                  </a:lnTo>
                  <a:lnTo>
                    <a:pt x="522" y="688"/>
                  </a:lnTo>
                  <a:lnTo>
                    <a:pt x="493" y="684"/>
                  </a:lnTo>
                  <a:lnTo>
                    <a:pt x="465" y="679"/>
                  </a:lnTo>
                  <a:lnTo>
                    <a:pt x="437" y="673"/>
                  </a:lnTo>
                  <a:lnTo>
                    <a:pt x="409" y="667"/>
                  </a:lnTo>
                  <a:lnTo>
                    <a:pt x="382" y="660"/>
                  </a:lnTo>
                  <a:lnTo>
                    <a:pt x="356" y="651"/>
                  </a:lnTo>
                  <a:lnTo>
                    <a:pt x="329" y="643"/>
                  </a:lnTo>
                  <a:lnTo>
                    <a:pt x="305" y="634"/>
                  </a:lnTo>
                  <a:lnTo>
                    <a:pt x="280" y="624"/>
                  </a:lnTo>
                  <a:lnTo>
                    <a:pt x="256" y="613"/>
                  </a:lnTo>
                  <a:lnTo>
                    <a:pt x="233" y="602"/>
                  </a:lnTo>
                  <a:lnTo>
                    <a:pt x="211" y="591"/>
                  </a:lnTo>
                  <a:lnTo>
                    <a:pt x="190" y="578"/>
                  </a:lnTo>
                  <a:lnTo>
                    <a:pt x="169" y="566"/>
                  </a:lnTo>
                  <a:lnTo>
                    <a:pt x="150" y="553"/>
                  </a:lnTo>
                  <a:lnTo>
                    <a:pt x="131" y="539"/>
                  </a:lnTo>
                  <a:lnTo>
                    <a:pt x="114" y="525"/>
                  </a:lnTo>
                  <a:lnTo>
                    <a:pt x="97" y="511"/>
                  </a:lnTo>
                  <a:lnTo>
                    <a:pt x="82" y="495"/>
                  </a:lnTo>
                  <a:lnTo>
                    <a:pt x="68" y="480"/>
                  </a:lnTo>
                  <a:lnTo>
                    <a:pt x="55" y="464"/>
                  </a:lnTo>
                  <a:lnTo>
                    <a:pt x="44" y="448"/>
                  </a:lnTo>
                  <a:lnTo>
                    <a:pt x="34" y="432"/>
                  </a:lnTo>
                  <a:lnTo>
                    <a:pt x="24" y="414"/>
                  </a:lnTo>
                  <a:lnTo>
                    <a:pt x="16" y="397"/>
                  </a:lnTo>
                  <a:lnTo>
                    <a:pt x="10" y="379"/>
                  </a:lnTo>
                  <a:lnTo>
                    <a:pt x="5" y="362"/>
                  </a:lnTo>
                  <a:lnTo>
                    <a:pt x="2" y="343"/>
                  </a:lnTo>
                  <a:lnTo>
                    <a:pt x="0" y="325"/>
                  </a:lnTo>
                  <a:lnTo>
                    <a:pt x="0" y="306"/>
                  </a:lnTo>
                  <a:lnTo>
                    <a:pt x="1" y="287"/>
                  </a:lnTo>
                  <a:lnTo>
                    <a:pt x="3" y="268"/>
                  </a:lnTo>
                  <a:lnTo>
                    <a:pt x="6" y="251"/>
                  </a:lnTo>
                  <a:lnTo>
                    <a:pt x="11" y="233"/>
                  </a:lnTo>
                  <a:lnTo>
                    <a:pt x="17" y="216"/>
                  </a:lnTo>
                  <a:lnTo>
                    <a:pt x="25" y="200"/>
                  </a:lnTo>
                  <a:lnTo>
                    <a:pt x="35" y="183"/>
                  </a:lnTo>
                  <a:lnTo>
                    <a:pt x="45" y="168"/>
                  </a:lnTo>
                  <a:lnTo>
                    <a:pt x="56" y="153"/>
                  </a:lnTo>
                  <a:lnTo>
                    <a:pt x="69" y="139"/>
                  </a:lnTo>
                  <a:lnTo>
                    <a:pt x="84" y="126"/>
                  </a:lnTo>
                  <a:lnTo>
                    <a:pt x="99" y="113"/>
                  </a:lnTo>
                  <a:lnTo>
                    <a:pt x="116" y="101"/>
                  </a:lnTo>
                  <a:lnTo>
                    <a:pt x="133" y="89"/>
                  </a:lnTo>
                  <a:lnTo>
                    <a:pt x="152" y="78"/>
                  </a:lnTo>
                  <a:lnTo>
                    <a:pt x="171" y="68"/>
                  </a:lnTo>
                  <a:lnTo>
                    <a:pt x="192" y="58"/>
                  </a:lnTo>
                  <a:lnTo>
                    <a:pt x="213" y="50"/>
                  </a:lnTo>
                  <a:lnTo>
                    <a:pt x="236" y="41"/>
                  </a:lnTo>
                  <a:lnTo>
                    <a:pt x="259" y="34"/>
                  </a:lnTo>
                  <a:lnTo>
                    <a:pt x="283" y="27"/>
                  </a:lnTo>
                  <a:lnTo>
                    <a:pt x="308" y="21"/>
                  </a:lnTo>
                  <a:lnTo>
                    <a:pt x="333" y="16"/>
                  </a:lnTo>
                  <a:lnTo>
                    <a:pt x="360" y="12"/>
                  </a:lnTo>
                  <a:lnTo>
                    <a:pt x="387" y="8"/>
                  </a:lnTo>
                  <a:lnTo>
                    <a:pt x="413" y="4"/>
                  </a:lnTo>
                  <a:lnTo>
                    <a:pt x="442" y="2"/>
                  </a:lnTo>
                  <a:lnTo>
                    <a:pt x="470" y="1"/>
                  </a:lnTo>
                  <a:lnTo>
                    <a:pt x="500" y="0"/>
                  </a:lnTo>
                  <a:lnTo>
                    <a:pt x="528" y="0"/>
                  </a:lnTo>
                  <a:lnTo>
                    <a:pt x="558" y="1"/>
                  </a:lnTo>
                  <a:lnTo>
                    <a:pt x="589" y="3"/>
                  </a:lnTo>
                  <a:lnTo>
                    <a:pt x="619" y="7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29" name="Freeform 825"/>
            <p:cNvSpPr>
              <a:spLocks/>
            </p:cNvSpPr>
            <p:nvPr/>
          </p:nvSpPr>
          <p:spPr bwMode="auto">
            <a:xfrm>
              <a:off x="4196" y="2010"/>
              <a:ext cx="35" cy="40"/>
            </a:xfrm>
            <a:custGeom>
              <a:avLst/>
              <a:gdLst>
                <a:gd name="T0" fmla="*/ 0 w 877"/>
                <a:gd name="T1" fmla="*/ 0 h 1000"/>
                <a:gd name="T2" fmla="*/ 0 w 877"/>
                <a:gd name="T3" fmla="*/ 0 h 1000"/>
                <a:gd name="T4" fmla="*/ 0 w 877"/>
                <a:gd name="T5" fmla="*/ 0 h 1000"/>
                <a:gd name="T6" fmla="*/ 0 w 877"/>
                <a:gd name="T7" fmla="*/ 0 h 1000"/>
                <a:gd name="T8" fmla="*/ 0 w 877"/>
                <a:gd name="T9" fmla="*/ 0 h 1000"/>
                <a:gd name="T10" fmla="*/ 0 w 877"/>
                <a:gd name="T11" fmla="*/ 0 h 1000"/>
                <a:gd name="T12" fmla="*/ 0 w 877"/>
                <a:gd name="T13" fmla="*/ 0 h 1000"/>
                <a:gd name="T14" fmla="*/ 0 w 877"/>
                <a:gd name="T15" fmla="*/ 0 h 1000"/>
                <a:gd name="T16" fmla="*/ 0 w 877"/>
                <a:gd name="T17" fmla="*/ 0 h 1000"/>
                <a:gd name="T18" fmla="*/ 0 w 877"/>
                <a:gd name="T19" fmla="*/ 0 h 1000"/>
                <a:gd name="T20" fmla="*/ 0 w 877"/>
                <a:gd name="T21" fmla="*/ 0 h 1000"/>
                <a:gd name="T22" fmla="*/ 0 w 877"/>
                <a:gd name="T23" fmla="*/ 0 h 1000"/>
                <a:gd name="T24" fmla="*/ 0 w 877"/>
                <a:gd name="T25" fmla="*/ 0 h 1000"/>
                <a:gd name="T26" fmla="*/ 0 w 877"/>
                <a:gd name="T27" fmla="*/ 0 h 1000"/>
                <a:gd name="T28" fmla="*/ 0 w 877"/>
                <a:gd name="T29" fmla="*/ 0 h 1000"/>
                <a:gd name="T30" fmla="*/ 0 w 877"/>
                <a:gd name="T31" fmla="*/ 0 h 1000"/>
                <a:gd name="T32" fmla="*/ 0 w 877"/>
                <a:gd name="T33" fmla="*/ 0 h 1000"/>
                <a:gd name="T34" fmla="*/ 0 w 877"/>
                <a:gd name="T35" fmla="*/ 0 h 1000"/>
                <a:gd name="T36" fmla="*/ 0 w 877"/>
                <a:gd name="T37" fmla="*/ 0 h 1000"/>
                <a:gd name="T38" fmla="*/ 0 w 877"/>
                <a:gd name="T39" fmla="*/ 0 h 1000"/>
                <a:gd name="T40" fmla="*/ 0 w 877"/>
                <a:gd name="T41" fmla="*/ 0 h 1000"/>
                <a:gd name="T42" fmla="*/ 0 w 877"/>
                <a:gd name="T43" fmla="*/ 0 h 1000"/>
                <a:gd name="T44" fmla="*/ 0 w 877"/>
                <a:gd name="T45" fmla="*/ 0 h 1000"/>
                <a:gd name="T46" fmla="*/ 0 w 877"/>
                <a:gd name="T47" fmla="*/ 0 h 1000"/>
                <a:gd name="T48" fmla="*/ 0 w 877"/>
                <a:gd name="T49" fmla="*/ 0 h 1000"/>
                <a:gd name="T50" fmla="*/ 0 w 877"/>
                <a:gd name="T51" fmla="*/ 0 h 1000"/>
                <a:gd name="T52" fmla="*/ 0 w 877"/>
                <a:gd name="T53" fmla="*/ 0 h 1000"/>
                <a:gd name="T54" fmla="*/ 0 w 877"/>
                <a:gd name="T55" fmla="*/ 0 h 1000"/>
                <a:gd name="T56" fmla="*/ 0 w 877"/>
                <a:gd name="T57" fmla="*/ 0 h 1000"/>
                <a:gd name="T58" fmla="*/ 0 w 877"/>
                <a:gd name="T59" fmla="*/ 0 h 1000"/>
                <a:gd name="T60" fmla="*/ 0 w 877"/>
                <a:gd name="T61" fmla="*/ 0 h 1000"/>
                <a:gd name="T62" fmla="*/ 0 w 877"/>
                <a:gd name="T63" fmla="*/ 0 h 1000"/>
                <a:gd name="T64" fmla="*/ 0 w 877"/>
                <a:gd name="T65" fmla="*/ 0 h 1000"/>
                <a:gd name="T66" fmla="*/ 0 w 877"/>
                <a:gd name="T67" fmla="*/ 0 h 1000"/>
                <a:gd name="T68" fmla="*/ 0 w 877"/>
                <a:gd name="T69" fmla="*/ 0 h 1000"/>
                <a:gd name="T70" fmla="*/ 0 w 877"/>
                <a:gd name="T71" fmla="*/ 0 h 1000"/>
                <a:gd name="T72" fmla="*/ 0 w 877"/>
                <a:gd name="T73" fmla="*/ 0 h 1000"/>
                <a:gd name="T74" fmla="*/ 0 w 877"/>
                <a:gd name="T75" fmla="*/ 0 h 1000"/>
                <a:gd name="T76" fmla="*/ 0 w 877"/>
                <a:gd name="T77" fmla="*/ 0 h 1000"/>
                <a:gd name="T78" fmla="*/ 0 w 877"/>
                <a:gd name="T79" fmla="*/ 0 h 1000"/>
                <a:gd name="T80" fmla="*/ 0 w 877"/>
                <a:gd name="T81" fmla="*/ 0 h 1000"/>
                <a:gd name="T82" fmla="*/ 0 w 877"/>
                <a:gd name="T83" fmla="*/ 0 h 1000"/>
                <a:gd name="T84" fmla="*/ 0 w 877"/>
                <a:gd name="T85" fmla="*/ 0 h 1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77"/>
                <a:gd name="T130" fmla="*/ 0 h 1000"/>
                <a:gd name="T131" fmla="*/ 877 w 877"/>
                <a:gd name="T132" fmla="*/ 1000 h 100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77" h="1000">
                  <a:moveTo>
                    <a:pt x="439" y="0"/>
                  </a:moveTo>
                  <a:lnTo>
                    <a:pt x="461" y="1"/>
                  </a:lnTo>
                  <a:lnTo>
                    <a:pt x="484" y="2"/>
                  </a:lnTo>
                  <a:lnTo>
                    <a:pt x="506" y="6"/>
                  </a:lnTo>
                  <a:lnTo>
                    <a:pt x="528" y="10"/>
                  </a:lnTo>
                  <a:lnTo>
                    <a:pt x="550" y="15"/>
                  </a:lnTo>
                  <a:lnTo>
                    <a:pt x="571" y="22"/>
                  </a:lnTo>
                  <a:lnTo>
                    <a:pt x="592" y="31"/>
                  </a:lnTo>
                  <a:lnTo>
                    <a:pt x="611" y="39"/>
                  </a:lnTo>
                  <a:lnTo>
                    <a:pt x="631" y="49"/>
                  </a:lnTo>
                  <a:lnTo>
                    <a:pt x="650" y="60"/>
                  </a:lnTo>
                  <a:lnTo>
                    <a:pt x="668" y="73"/>
                  </a:lnTo>
                  <a:lnTo>
                    <a:pt x="686" y="86"/>
                  </a:lnTo>
                  <a:lnTo>
                    <a:pt x="702" y="99"/>
                  </a:lnTo>
                  <a:lnTo>
                    <a:pt x="720" y="115"/>
                  </a:lnTo>
                  <a:lnTo>
                    <a:pt x="735" y="130"/>
                  </a:lnTo>
                  <a:lnTo>
                    <a:pt x="751" y="148"/>
                  </a:lnTo>
                  <a:lnTo>
                    <a:pt x="765" y="165"/>
                  </a:lnTo>
                  <a:lnTo>
                    <a:pt x="778" y="184"/>
                  </a:lnTo>
                  <a:lnTo>
                    <a:pt x="791" y="202"/>
                  </a:lnTo>
                  <a:lnTo>
                    <a:pt x="803" y="222"/>
                  </a:lnTo>
                  <a:lnTo>
                    <a:pt x="814" y="242"/>
                  </a:lnTo>
                  <a:lnTo>
                    <a:pt x="825" y="264"/>
                  </a:lnTo>
                  <a:lnTo>
                    <a:pt x="835" y="285"/>
                  </a:lnTo>
                  <a:lnTo>
                    <a:pt x="843" y="308"/>
                  </a:lnTo>
                  <a:lnTo>
                    <a:pt x="850" y="331"/>
                  </a:lnTo>
                  <a:lnTo>
                    <a:pt x="857" y="354"/>
                  </a:lnTo>
                  <a:lnTo>
                    <a:pt x="864" y="379"/>
                  </a:lnTo>
                  <a:lnTo>
                    <a:pt x="868" y="403"/>
                  </a:lnTo>
                  <a:lnTo>
                    <a:pt x="872" y="428"/>
                  </a:lnTo>
                  <a:lnTo>
                    <a:pt x="875" y="454"/>
                  </a:lnTo>
                  <a:lnTo>
                    <a:pt x="876" y="479"/>
                  </a:lnTo>
                  <a:lnTo>
                    <a:pt x="877" y="505"/>
                  </a:lnTo>
                  <a:lnTo>
                    <a:pt x="876" y="531"/>
                  </a:lnTo>
                  <a:lnTo>
                    <a:pt x="875" y="555"/>
                  </a:lnTo>
                  <a:lnTo>
                    <a:pt x="872" y="580"/>
                  </a:lnTo>
                  <a:lnTo>
                    <a:pt x="868" y="605"/>
                  </a:lnTo>
                  <a:lnTo>
                    <a:pt x="864" y="628"/>
                  </a:lnTo>
                  <a:lnTo>
                    <a:pt x="857" y="652"/>
                  </a:lnTo>
                  <a:lnTo>
                    <a:pt x="850" y="674"/>
                  </a:lnTo>
                  <a:lnTo>
                    <a:pt x="843" y="697"/>
                  </a:lnTo>
                  <a:lnTo>
                    <a:pt x="835" y="719"/>
                  </a:lnTo>
                  <a:lnTo>
                    <a:pt x="825" y="740"/>
                  </a:lnTo>
                  <a:lnTo>
                    <a:pt x="814" y="761"/>
                  </a:lnTo>
                  <a:lnTo>
                    <a:pt x="803" y="780"/>
                  </a:lnTo>
                  <a:lnTo>
                    <a:pt x="791" y="800"/>
                  </a:lnTo>
                  <a:lnTo>
                    <a:pt x="778" y="818"/>
                  </a:lnTo>
                  <a:lnTo>
                    <a:pt x="765" y="837"/>
                  </a:lnTo>
                  <a:lnTo>
                    <a:pt x="751" y="854"/>
                  </a:lnTo>
                  <a:lnTo>
                    <a:pt x="735" y="871"/>
                  </a:lnTo>
                  <a:lnTo>
                    <a:pt x="720" y="886"/>
                  </a:lnTo>
                  <a:lnTo>
                    <a:pt x="702" y="900"/>
                  </a:lnTo>
                  <a:lnTo>
                    <a:pt x="686" y="915"/>
                  </a:lnTo>
                  <a:lnTo>
                    <a:pt x="668" y="928"/>
                  </a:lnTo>
                  <a:lnTo>
                    <a:pt x="650" y="939"/>
                  </a:lnTo>
                  <a:lnTo>
                    <a:pt x="631" y="951"/>
                  </a:lnTo>
                  <a:lnTo>
                    <a:pt x="611" y="961"/>
                  </a:lnTo>
                  <a:lnTo>
                    <a:pt x="592" y="970"/>
                  </a:lnTo>
                  <a:lnTo>
                    <a:pt x="571" y="977"/>
                  </a:lnTo>
                  <a:lnTo>
                    <a:pt x="550" y="985"/>
                  </a:lnTo>
                  <a:lnTo>
                    <a:pt x="528" y="990"/>
                  </a:lnTo>
                  <a:lnTo>
                    <a:pt x="506" y="994"/>
                  </a:lnTo>
                  <a:lnTo>
                    <a:pt x="484" y="998"/>
                  </a:lnTo>
                  <a:lnTo>
                    <a:pt x="461" y="999"/>
                  </a:lnTo>
                  <a:lnTo>
                    <a:pt x="439" y="1000"/>
                  </a:lnTo>
                  <a:lnTo>
                    <a:pt x="416" y="999"/>
                  </a:lnTo>
                  <a:lnTo>
                    <a:pt x="395" y="998"/>
                  </a:lnTo>
                  <a:lnTo>
                    <a:pt x="373" y="994"/>
                  </a:lnTo>
                  <a:lnTo>
                    <a:pt x="352" y="990"/>
                  </a:lnTo>
                  <a:lnTo>
                    <a:pt x="331" y="985"/>
                  </a:lnTo>
                  <a:lnTo>
                    <a:pt x="310" y="977"/>
                  </a:lnTo>
                  <a:lnTo>
                    <a:pt x="290" y="970"/>
                  </a:lnTo>
                  <a:lnTo>
                    <a:pt x="270" y="961"/>
                  </a:lnTo>
                  <a:lnTo>
                    <a:pt x="251" y="951"/>
                  </a:lnTo>
                  <a:lnTo>
                    <a:pt x="232" y="939"/>
                  </a:lnTo>
                  <a:lnTo>
                    <a:pt x="214" y="928"/>
                  </a:lnTo>
                  <a:lnTo>
                    <a:pt x="196" y="915"/>
                  </a:lnTo>
                  <a:lnTo>
                    <a:pt x="179" y="900"/>
                  </a:lnTo>
                  <a:lnTo>
                    <a:pt x="163" y="886"/>
                  </a:lnTo>
                  <a:lnTo>
                    <a:pt x="146" y="871"/>
                  </a:lnTo>
                  <a:lnTo>
                    <a:pt x="131" y="854"/>
                  </a:lnTo>
                  <a:lnTo>
                    <a:pt x="116" y="837"/>
                  </a:lnTo>
                  <a:lnTo>
                    <a:pt x="102" y="818"/>
                  </a:lnTo>
                  <a:lnTo>
                    <a:pt x="90" y="800"/>
                  </a:lnTo>
                  <a:lnTo>
                    <a:pt x="77" y="780"/>
                  </a:lnTo>
                  <a:lnTo>
                    <a:pt x="65" y="761"/>
                  </a:lnTo>
                  <a:lnTo>
                    <a:pt x="55" y="740"/>
                  </a:lnTo>
                  <a:lnTo>
                    <a:pt x="44" y="719"/>
                  </a:lnTo>
                  <a:lnTo>
                    <a:pt x="36" y="697"/>
                  </a:lnTo>
                  <a:lnTo>
                    <a:pt x="28" y="674"/>
                  </a:lnTo>
                  <a:lnTo>
                    <a:pt x="21" y="652"/>
                  </a:lnTo>
                  <a:lnTo>
                    <a:pt x="15" y="628"/>
                  </a:lnTo>
                  <a:lnTo>
                    <a:pt x="10" y="605"/>
                  </a:lnTo>
                  <a:lnTo>
                    <a:pt x="5" y="580"/>
                  </a:lnTo>
                  <a:lnTo>
                    <a:pt x="2" y="555"/>
                  </a:lnTo>
                  <a:lnTo>
                    <a:pt x="1" y="531"/>
                  </a:lnTo>
                  <a:lnTo>
                    <a:pt x="0" y="505"/>
                  </a:lnTo>
                  <a:lnTo>
                    <a:pt x="1" y="479"/>
                  </a:lnTo>
                  <a:lnTo>
                    <a:pt x="2" y="454"/>
                  </a:lnTo>
                  <a:lnTo>
                    <a:pt x="5" y="428"/>
                  </a:lnTo>
                  <a:lnTo>
                    <a:pt x="10" y="403"/>
                  </a:lnTo>
                  <a:lnTo>
                    <a:pt x="15" y="379"/>
                  </a:lnTo>
                  <a:lnTo>
                    <a:pt x="21" y="354"/>
                  </a:lnTo>
                  <a:lnTo>
                    <a:pt x="28" y="331"/>
                  </a:lnTo>
                  <a:lnTo>
                    <a:pt x="36" y="308"/>
                  </a:lnTo>
                  <a:lnTo>
                    <a:pt x="44" y="285"/>
                  </a:lnTo>
                  <a:lnTo>
                    <a:pt x="55" y="264"/>
                  </a:lnTo>
                  <a:lnTo>
                    <a:pt x="65" y="242"/>
                  </a:lnTo>
                  <a:lnTo>
                    <a:pt x="77" y="222"/>
                  </a:lnTo>
                  <a:lnTo>
                    <a:pt x="90" y="202"/>
                  </a:lnTo>
                  <a:lnTo>
                    <a:pt x="102" y="184"/>
                  </a:lnTo>
                  <a:lnTo>
                    <a:pt x="116" y="165"/>
                  </a:lnTo>
                  <a:lnTo>
                    <a:pt x="131" y="148"/>
                  </a:lnTo>
                  <a:lnTo>
                    <a:pt x="146" y="130"/>
                  </a:lnTo>
                  <a:lnTo>
                    <a:pt x="163" y="115"/>
                  </a:lnTo>
                  <a:lnTo>
                    <a:pt x="179" y="99"/>
                  </a:lnTo>
                  <a:lnTo>
                    <a:pt x="196" y="86"/>
                  </a:lnTo>
                  <a:lnTo>
                    <a:pt x="214" y="73"/>
                  </a:lnTo>
                  <a:lnTo>
                    <a:pt x="232" y="60"/>
                  </a:lnTo>
                  <a:lnTo>
                    <a:pt x="251" y="49"/>
                  </a:lnTo>
                  <a:lnTo>
                    <a:pt x="270" y="39"/>
                  </a:lnTo>
                  <a:lnTo>
                    <a:pt x="290" y="31"/>
                  </a:lnTo>
                  <a:lnTo>
                    <a:pt x="310" y="22"/>
                  </a:lnTo>
                  <a:lnTo>
                    <a:pt x="331" y="15"/>
                  </a:lnTo>
                  <a:lnTo>
                    <a:pt x="352" y="10"/>
                  </a:lnTo>
                  <a:lnTo>
                    <a:pt x="373" y="6"/>
                  </a:lnTo>
                  <a:lnTo>
                    <a:pt x="395" y="2"/>
                  </a:lnTo>
                  <a:lnTo>
                    <a:pt x="416" y="1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0" name="Freeform 826"/>
            <p:cNvSpPr>
              <a:spLocks/>
            </p:cNvSpPr>
            <p:nvPr/>
          </p:nvSpPr>
          <p:spPr bwMode="auto">
            <a:xfrm>
              <a:off x="4191" y="1968"/>
              <a:ext cx="29" cy="35"/>
            </a:xfrm>
            <a:custGeom>
              <a:avLst/>
              <a:gdLst>
                <a:gd name="T0" fmla="*/ 0 w 730"/>
                <a:gd name="T1" fmla="*/ 0 h 866"/>
                <a:gd name="T2" fmla="*/ 0 w 730"/>
                <a:gd name="T3" fmla="*/ 0 h 866"/>
                <a:gd name="T4" fmla="*/ 0 w 730"/>
                <a:gd name="T5" fmla="*/ 0 h 866"/>
                <a:gd name="T6" fmla="*/ 0 w 730"/>
                <a:gd name="T7" fmla="*/ 0 h 866"/>
                <a:gd name="T8" fmla="*/ 0 w 730"/>
                <a:gd name="T9" fmla="*/ 0 h 866"/>
                <a:gd name="T10" fmla="*/ 0 w 730"/>
                <a:gd name="T11" fmla="*/ 0 h 866"/>
                <a:gd name="T12" fmla="*/ 0 w 730"/>
                <a:gd name="T13" fmla="*/ 0 h 866"/>
                <a:gd name="T14" fmla="*/ 0 w 730"/>
                <a:gd name="T15" fmla="*/ 0 h 866"/>
                <a:gd name="T16" fmla="*/ 0 w 730"/>
                <a:gd name="T17" fmla="*/ 0 h 866"/>
                <a:gd name="T18" fmla="*/ 0 w 730"/>
                <a:gd name="T19" fmla="*/ 0 h 866"/>
                <a:gd name="T20" fmla="*/ 0 w 730"/>
                <a:gd name="T21" fmla="*/ 0 h 866"/>
                <a:gd name="T22" fmla="*/ 0 w 730"/>
                <a:gd name="T23" fmla="*/ 0 h 866"/>
                <a:gd name="T24" fmla="*/ 0 w 730"/>
                <a:gd name="T25" fmla="*/ 0 h 866"/>
                <a:gd name="T26" fmla="*/ 0 w 730"/>
                <a:gd name="T27" fmla="*/ 0 h 866"/>
                <a:gd name="T28" fmla="*/ 0 w 730"/>
                <a:gd name="T29" fmla="*/ 0 h 866"/>
                <a:gd name="T30" fmla="*/ 0 w 730"/>
                <a:gd name="T31" fmla="*/ 0 h 866"/>
                <a:gd name="T32" fmla="*/ 0 w 730"/>
                <a:gd name="T33" fmla="*/ 0 h 866"/>
                <a:gd name="T34" fmla="*/ 0 w 730"/>
                <a:gd name="T35" fmla="*/ 0 h 866"/>
                <a:gd name="T36" fmla="*/ 0 w 730"/>
                <a:gd name="T37" fmla="*/ 0 h 866"/>
                <a:gd name="T38" fmla="*/ 0 w 730"/>
                <a:gd name="T39" fmla="*/ 0 h 866"/>
                <a:gd name="T40" fmla="*/ 0 w 730"/>
                <a:gd name="T41" fmla="*/ 0 h 866"/>
                <a:gd name="T42" fmla="*/ 0 w 730"/>
                <a:gd name="T43" fmla="*/ 0 h 866"/>
                <a:gd name="T44" fmla="*/ 0 w 730"/>
                <a:gd name="T45" fmla="*/ 0 h 866"/>
                <a:gd name="T46" fmla="*/ 0 w 730"/>
                <a:gd name="T47" fmla="*/ 0 h 866"/>
                <a:gd name="T48" fmla="*/ 0 w 730"/>
                <a:gd name="T49" fmla="*/ 0 h 866"/>
                <a:gd name="T50" fmla="*/ 0 w 730"/>
                <a:gd name="T51" fmla="*/ 0 h 866"/>
                <a:gd name="T52" fmla="*/ 0 w 730"/>
                <a:gd name="T53" fmla="*/ 0 h 866"/>
                <a:gd name="T54" fmla="*/ 0 w 730"/>
                <a:gd name="T55" fmla="*/ 0 h 866"/>
                <a:gd name="T56" fmla="*/ 0 w 730"/>
                <a:gd name="T57" fmla="*/ 0 h 866"/>
                <a:gd name="T58" fmla="*/ 0 w 730"/>
                <a:gd name="T59" fmla="*/ 0 h 866"/>
                <a:gd name="T60" fmla="*/ 0 w 730"/>
                <a:gd name="T61" fmla="*/ 0 h 866"/>
                <a:gd name="T62" fmla="*/ 0 w 730"/>
                <a:gd name="T63" fmla="*/ 0 h 866"/>
                <a:gd name="T64" fmla="*/ 0 w 730"/>
                <a:gd name="T65" fmla="*/ 0 h 866"/>
                <a:gd name="T66" fmla="*/ 0 w 730"/>
                <a:gd name="T67" fmla="*/ 0 h 866"/>
                <a:gd name="T68" fmla="*/ 0 w 730"/>
                <a:gd name="T69" fmla="*/ 0 h 866"/>
                <a:gd name="T70" fmla="*/ 0 w 730"/>
                <a:gd name="T71" fmla="*/ 0 h 866"/>
                <a:gd name="T72" fmla="*/ 0 w 730"/>
                <a:gd name="T73" fmla="*/ 0 h 866"/>
                <a:gd name="T74" fmla="*/ 0 w 730"/>
                <a:gd name="T75" fmla="*/ 0 h 866"/>
                <a:gd name="T76" fmla="*/ 0 w 730"/>
                <a:gd name="T77" fmla="*/ 0 h 866"/>
                <a:gd name="T78" fmla="*/ 0 w 730"/>
                <a:gd name="T79" fmla="*/ 0 h 866"/>
                <a:gd name="T80" fmla="*/ 0 w 730"/>
                <a:gd name="T81" fmla="*/ 0 h 866"/>
                <a:gd name="T82" fmla="*/ 0 w 730"/>
                <a:gd name="T83" fmla="*/ 0 h 866"/>
                <a:gd name="T84" fmla="*/ 0 w 730"/>
                <a:gd name="T85" fmla="*/ 0 h 8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30"/>
                <a:gd name="T130" fmla="*/ 0 h 866"/>
                <a:gd name="T131" fmla="*/ 730 w 730"/>
                <a:gd name="T132" fmla="*/ 866 h 8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30" h="866">
                  <a:moveTo>
                    <a:pt x="371" y="0"/>
                  </a:moveTo>
                  <a:lnTo>
                    <a:pt x="388" y="1"/>
                  </a:lnTo>
                  <a:lnTo>
                    <a:pt x="407" y="2"/>
                  </a:lnTo>
                  <a:lnTo>
                    <a:pt x="424" y="5"/>
                  </a:lnTo>
                  <a:lnTo>
                    <a:pt x="441" y="9"/>
                  </a:lnTo>
                  <a:lnTo>
                    <a:pt x="458" y="14"/>
                  </a:lnTo>
                  <a:lnTo>
                    <a:pt x="474" y="20"/>
                  </a:lnTo>
                  <a:lnTo>
                    <a:pt x="491" y="26"/>
                  </a:lnTo>
                  <a:lnTo>
                    <a:pt x="507" y="34"/>
                  </a:lnTo>
                  <a:lnTo>
                    <a:pt x="523" y="42"/>
                  </a:lnTo>
                  <a:lnTo>
                    <a:pt x="539" y="53"/>
                  </a:lnTo>
                  <a:lnTo>
                    <a:pt x="553" y="63"/>
                  </a:lnTo>
                  <a:lnTo>
                    <a:pt x="568" y="74"/>
                  </a:lnTo>
                  <a:lnTo>
                    <a:pt x="582" y="86"/>
                  </a:lnTo>
                  <a:lnTo>
                    <a:pt x="597" y="99"/>
                  </a:lnTo>
                  <a:lnTo>
                    <a:pt x="609" y="112"/>
                  </a:lnTo>
                  <a:lnTo>
                    <a:pt x="622" y="127"/>
                  </a:lnTo>
                  <a:lnTo>
                    <a:pt x="635" y="142"/>
                  </a:lnTo>
                  <a:lnTo>
                    <a:pt x="646" y="157"/>
                  </a:lnTo>
                  <a:lnTo>
                    <a:pt x="656" y="174"/>
                  </a:lnTo>
                  <a:lnTo>
                    <a:pt x="666" y="191"/>
                  </a:lnTo>
                  <a:lnTo>
                    <a:pt x="677" y="209"/>
                  </a:lnTo>
                  <a:lnTo>
                    <a:pt x="685" y="227"/>
                  </a:lnTo>
                  <a:lnTo>
                    <a:pt x="693" y="247"/>
                  </a:lnTo>
                  <a:lnTo>
                    <a:pt x="701" y="266"/>
                  </a:lnTo>
                  <a:lnTo>
                    <a:pt x="707" y="286"/>
                  </a:lnTo>
                  <a:lnTo>
                    <a:pt x="714" y="306"/>
                  </a:lnTo>
                  <a:lnTo>
                    <a:pt x="719" y="328"/>
                  </a:lnTo>
                  <a:lnTo>
                    <a:pt x="723" y="348"/>
                  </a:lnTo>
                  <a:lnTo>
                    <a:pt x="726" y="371"/>
                  </a:lnTo>
                  <a:lnTo>
                    <a:pt x="728" y="393"/>
                  </a:lnTo>
                  <a:lnTo>
                    <a:pt x="730" y="415"/>
                  </a:lnTo>
                  <a:lnTo>
                    <a:pt x="730" y="439"/>
                  </a:lnTo>
                  <a:lnTo>
                    <a:pt x="730" y="460"/>
                  </a:lnTo>
                  <a:lnTo>
                    <a:pt x="728" y="482"/>
                  </a:lnTo>
                  <a:lnTo>
                    <a:pt x="726" y="504"/>
                  </a:lnTo>
                  <a:lnTo>
                    <a:pt x="723" y="525"/>
                  </a:lnTo>
                  <a:lnTo>
                    <a:pt x="719" y="546"/>
                  </a:lnTo>
                  <a:lnTo>
                    <a:pt x="714" y="566"/>
                  </a:lnTo>
                  <a:lnTo>
                    <a:pt x="707" y="586"/>
                  </a:lnTo>
                  <a:lnTo>
                    <a:pt x="701" y="605"/>
                  </a:lnTo>
                  <a:lnTo>
                    <a:pt x="693" y="624"/>
                  </a:lnTo>
                  <a:lnTo>
                    <a:pt x="685" y="642"/>
                  </a:lnTo>
                  <a:lnTo>
                    <a:pt x="677" y="661"/>
                  </a:lnTo>
                  <a:lnTo>
                    <a:pt x="666" y="678"/>
                  </a:lnTo>
                  <a:lnTo>
                    <a:pt x="656" y="695"/>
                  </a:lnTo>
                  <a:lnTo>
                    <a:pt x="646" y="711"/>
                  </a:lnTo>
                  <a:lnTo>
                    <a:pt x="635" y="726"/>
                  </a:lnTo>
                  <a:lnTo>
                    <a:pt x="622" y="741"/>
                  </a:lnTo>
                  <a:lnTo>
                    <a:pt x="609" y="755"/>
                  </a:lnTo>
                  <a:lnTo>
                    <a:pt x="597" y="768"/>
                  </a:lnTo>
                  <a:lnTo>
                    <a:pt x="582" y="781"/>
                  </a:lnTo>
                  <a:lnTo>
                    <a:pt x="568" y="793"/>
                  </a:lnTo>
                  <a:lnTo>
                    <a:pt x="553" y="804"/>
                  </a:lnTo>
                  <a:lnTo>
                    <a:pt x="539" y="815"/>
                  </a:lnTo>
                  <a:lnTo>
                    <a:pt x="523" y="824"/>
                  </a:lnTo>
                  <a:lnTo>
                    <a:pt x="507" y="832"/>
                  </a:lnTo>
                  <a:lnTo>
                    <a:pt x="491" y="840"/>
                  </a:lnTo>
                  <a:lnTo>
                    <a:pt x="474" y="847"/>
                  </a:lnTo>
                  <a:lnTo>
                    <a:pt x="458" y="853"/>
                  </a:lnTo>
                  <a:lnTo>
                    <a:pt x="441" y="857"/>
                  </a:lnTo>
                  <a:lnTo>
                    <a:pt x="424" y="861"/>
                  </a:lnTo>
                  <a:lnTo>
                    <a:pt x="407" y="864"/>
                  </a:lnTo>
                  <a:lnTo>
                    <a:pt x="388" y="865"/>
                  </a:lnTo>
                  <a:lnTo>
                    <a:pt x="371" y="866"/>
                  </a:lnTo>
                  <a:lnTo>
                    <a:pt x="352" y="865"/>
                  </a:lnTo>
                  <a:lnTo>
                    <a:pt x="333" y="864"/>
                  </a:lnTo>
                  <a:lnTo>
                    <a:pt x="314" y="861"/>
                  </a:lnTo>
                  <a:lnTo>
                    <a:pt x="297" y="857"/>
                  </a:lnTo>
                  <a:lnTo>
                    <a:pt x="278" y="853"/>
                  </a:lnTo>
                  <a:lnTo>
                    <a:pt x="261" y="847"/>
                  </a:lnTo>
                  <a:lnTo>
                    <a:pt x="244" y="840"/>
                  </a:lnTo>
                  <a:lnTo>
                    <a:pt x="227" y="832"/>
                  </a:lnTo>
                  <a:lnTo>
                    <a:pt x="211" y="824"/>
                  </a:lnTo>
                  <a:lnTo>
                    <a:pt x="195" y="815"/>
                  </a:lnTo>
                  <a:lnTo>
                    <a:pt x="180" y="804"/>
                  </a:lnTo>
                  <a:lnTo>
                    <a:pt x="164" y="793"/>
                  </a:lnTo>
                  <a:lnTo>
                    <a:pt x="150" y="781"/>
                  </a:lnTo>
                  <a:lnTo>
                    <a:pt x="136" y="768"/>
                  </a:lnTo>
                  <a:lnTo>
                    <a:pt x="122" y="755"/>
                  </a:lnTo>
                  <a:lnTo>
                    <a:pt x="109" y="741"/>
                  </a:lnTo>
                  <a:lnTo>
                    <a:pt x="97" y="726"/>
                  </a:lnTo>
                  <a:lnTo>
                    <a:pt x="85" y="711"/>
                  </a:lnTo>
                  <a:lnTo>
                    <a:pt x="74" y="695"/>
                  </a:lnTo>
                  <a:lnTo>
                    <a:pt x="64" y="678"/>
                  </a:lnTo>
                  <a:lnTo>
                    <a:pt x="55" y="661"/>
                  </a:lnTo>
                  <a:lnTo>
                    <a:pt x="45" y="642"/>
                  </a:lnTo>
                  <a:lnTo>
                    <a:pt x="37" y="624"/>
                  </a:lnTo>
                  <a:lnTo>
                    <a:pt x="29" y="605"/>
                  </a:lnTo>
                  <a:lnTo>
                    <a:pt x="23" y="586"/>
                  </a:lnTo>
                  <a:lnTo>
                    <a:pt x="17" y="566"/>
                  </a:lnTo>
                  <a:lnTo>
                    <a:pt x="11" y="546"/>
                  </a:lnTo>
                  <a:lnTo>
                    <a:pt x="7" y="525"/>
                  </a:lnTo>
                  <a:lnTo>
                    <a:pt x="4" y="504"/>
                  </a:lnTo>
                  <a:lnTo>
                    <a:pt x="2" y="482"/>
                  </a:lnTo>
                  <a:lnTo>
                    <a:pt x="0" y="460"/>
                  </a:lnTo>
                  <a:lnTo>
                    <a:pt x="0" y="439"/>
                  </a:lnTo>
                  <a:lnTo>
                    <a:pt x="0" y="415"/>
                  </a:lnTo>
                  <a:lnTo>
                    <a:pt x="2" y="393"/>
                  </a:lnTo>
                  <a:lnTo>
                    <a:pt x="4" y="371"/>
                  </a:lnTo>
                  <a:lnTo>
                    <a:pt x="7" y="348"/>
                  </a:lnTo>
                  <a:lnTo>
                    <a:pt x="11" y="328"/>
                  </a:lnTo>
                  <a:lnTo>
                    <a:pt x="17" y="306"/>
                  </a:lnTo>
                  <a:lnTo>
                    <a:pt x="23" y="286"/>
                  </a:lnTo>
                  <a:lnTo>
                    <a:pt x="29" y="266"/>
                  </a:lnTo>
                  <a:lnTo>
                    <a:pt x="37" y="247"/>
                  </a:lnTo>
                  <a:lnTo>
                    <a:pt x="45" y="227"/>
                  </a:lnTo>
                  <a:lnTo>
                    <a:pt x="55" y="209"/>
                  </a:lnTo>
                  <a:lnTo>
                    <a:pt x="64" y="191"/>
                  </a:lnTo>
                  <a:lnTo>
                    <a:pt x="74" y="174"/>
                  </a:lnTo>
                  <a:lnTo>
                    <a:pt x="85" y="157"/>
                  </a:lnTo>
                  <a:lnTo>
                    <a:pt x="97" y="142"/>
                  </a:lnTo>
                  <a:lnTo>
                    <a:pt x="109" y="127"/>
                  </a:lnTo>
                  <a:lnTo>
                    <a:pt x="122" y="112"/>
                  </a:lnTo>
                  <a:lnTo>
                    <a:pt x="136" y="99"/>
                  </a:lnTo>
                  <a:lnTo>
                    <a:pt x="150" y="86"/>
                  </a:lnTo>
                  <a:lnTo>
                    <a:pt x="164" y="74"/>
                  </a:lnTo>
                  <a:lnTo>
                    <a:pt x="180" y="63"/>
                  </a:lnTo>
                  <a:lnTo>
                    <a:pt x="195" y="53"/>
                  </a:lnTo>
                  <a:lnTo>
                    <a:pt x="211" y="42"/>
                  </a:lnTo>
                  <a:lnTo>
                    <a:pt x="227" y="34"/>
                  </a:lnTo>
                  <a:lnTo>
                    <a:pt x="244" y="26"/>
                  </a:lnTo>
                  <a:lnTo>
                    <a:pt x="261" y="20"/>
                  </a:lnTo>
                  <a:lnTo>
                    <a:pt x="278" y="14"/>
                  </a:lnTo>
                  <a:lnTo>
                    <a:pt x="297" y="9"/>
                  </a:lnTo>
                  <a:lnTo>
                    <a:pt x="314" y="5"/>
                  </a:lnTo>
                  <a:lnTo>
                    <a:pt x="333" y="2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1" name="Freeform 827"/>
            <p:cNvSpPr>
              <a:spLocks/>
            </p:cNvSpPr>
            <p:nvPr/>
          </p:nvSpPr>
          <p:spPr bwMode="auto">
            <a:xfrm>
              <a:off x="4198" y="1928"/>
              <a:ext cx="25" cy="34"/>
            </a:xfrm>
            <a:custGeom>
              <a:avLst/>
              <a:gdLst>
                <a:gd name="T0" fmla="*/ 0 w 626"/>
                <a:gd name="T1" fmla="*/ 0 h 850"/>
                <a:gd name="T2" fmla="*/ 0 w 626"/>
                <a:gd name="T3" fmla="*/ 0 h 850"/>
                <a:gd name="T4" fmla="*/ 0 w 626"/>
                <a:gd name="T5" fmla="*/ 0 h 850"/>
                <a:gd name="T6" fmla="*/ 0 w 626"/>
                <a:gd name="T7" fmla="*/ 0 h 850"/>
                <a:gd name="T8" fmla="*/ 0 w 626"/>
                <a:gd name="T9" fmla="*/ 0 h 850"/>
                <a:gd name="T10" fmla="*/ 0 w 626"/>
                <a:gd name="T11" fmla="*/ 0 h 850"/>
                <a:gd name="T12" fmla="*/ 0 w 626"/>
                <a:gd name="T13" fmla="*/ 0 h 850"/>
                <a:gd name="T14" fmla="*/ 0 w 626"/>
                <a:gd name="T15" fmla="*/ 0 h 850"/>
                <a:gd name="T16" fmla="*/ 0 w 626"/>
                <a:gd name="T17" fmla="*/ 0 h 850"/>
                <a:gd name="T18" fmla="*/ 0 w 626"/>
                <a:gd name="T19" fmla="*/ 0 h 850"/>
                <a:gd name="T20" fmla="*/ 0 w 626"/>
                <a:gd name="T21" fmla="*/ 0 h 850"/>
                <a:gd name="T22" fmla="*/ 0 w 626"/>
                <a:gd name="T23" fmla="*/ 0 h 850"/>
                <a:gd name="T24" fmla="*/ 0 w 626"/>
                <a:gd name="T25" fmla="*/ 0 h 850"/>
                <a:gd name="T26" fmla="*/ 0 w 626"/>
                <a:gd name="T27" fmla="*/ 0 h 850"/>
                <a:gd name="T28" fmla="*/ 0 w 626"/>
                <a:gd name="T29" fmla="*/ 0 h 850"/>
                <a:gd name="T30" fmla="*/ 0 w 626"/>
                <a:gd name="T31" fmla="*/ 0 h 850"/>
                <a:gd name="T32" fmla="*/ 0 w 626"/>
                <a:gd name="T33" fmla="*/ 0 h 850"/>
                <a:gd name="T34" fmla="*/ 0 w 626"/>
                <a:gd name="T35" fmla="*/ 0 h 850"/>
                <a:gd name="T36" fmla="*/ 0 w 626"/>
                <a:gd name="T37" fmla="*/ 0 h 850"/>
                <a:gd name="T38" fmla="*/ 0 w 626"/>
                <a:gd name="T39" fmla="*/ 0 h 850"/>
                <a:gd name="T40" fmla="*/ 0 w 626"/>
                <a:gd name="T41" fmla="*/ 0 h 850"/>
                <a:gd name="T42" fmla="*/ 0 w 626"/>
                <a:gd name="T43" fmla="*/ 0 h 850"/>
                <a:gd name="T44" fmla="*/ 0 w 626"/>
                <a:gd name="T45" fmla="*/ 0 h 850"/>
                <a:gd name="T46" fmla="*/ 0 w 626"/>
                <a:gd name="T47" fmla="*/ 0 h 850"/>
                <a:gd name="T48" fmla="*/ 0 w 626"/>
                <a:gd name="T49" fmla="*/ 0 h 850"/>
                <a:gd name="T50" fmla="*/ 0 w 626"/>
                <a:gd name="T51" fmla="*/ 0 h 850"/>
                <a:gd name="T52" fmla="*/ 0 w 626"/>
                <a:gd name="T53" fmla="*/ 0 h 850"/>
                <a:gd name="T54" fmla="*/ 0 w 626"/>
                <a:gd name="T55" fmla="*/ 0 h 850"/>
                <a:gd name="T56" fmla="*/ 0 w 626"/>
                <a:gd name="T57" fmla="*/ 0 h 850"/>
                <a:gd name="T58" fmla="*/ 0 w 626"/>
                <a:gd name="T59" fmla="*/ 0 h 850"/>
                <a:gd name="T60" fmla="*/ 0 w 626"/>
                <a:gd name="T61" fmla="*/ 0 h 850"/>
                <a:gd name="T62" fmla="*/ 0 w 626"/>
                <a:gd name="T63" fmla="*/ 0 h 850"/>
                <a:gd name="T64" fmla="*/ 0 w 626"/>
                <a:gd name="T65" fmla="*/ 0 h 850"/>
                <a:gd name="T66" fmla="*/ 0 w 626"/>
                <a:gd name="T67" fmla="*/ 0 h 850"/>
                <a:gd name="T68" fmla="*/ 0 w 626"/>
                <a:gd name="T69" fmla="*/ 0 h 850"/>
                <a:gd name="T70" fmla="*/ 0 w 626"/>
                <a:gd name="T71" fmla="*/ 0 h 850"/>
                <a:gd name="T72" fmla="*/ 0 w 626"/>
                <a:gd name="T73" fmla="*/ 0 h 850"/>
                <a:gd name="T74" fmla="*/ 0 w 626"/>
                <a:gd name="T75" fmla="*/ 0 h 850"/>
                <a:gd name="T76" fmla="*/ 0 w 626"/>
                <a:gd name="T77" fmla="*/ 0 h 850"/>
                <a:gd name="T78" fmla="*/ 0 w 626"/>
                <a:gd name="T79" fmla="*/ 0 h 850"/>
                <a:gd name="T80" fmla="*/ 0 w 626"/>
                <a:gd name="T81" fmla="*/ 0 h 850"/>
                <a:gd name="T82" fmla="*/ 0 w 626"/>
                <a:gd name="T83" fmla="*/ 0 h 850"/>
                <a:gd name="T84" fmla="*/ 0 w 626"/>
                <a:gd name="T85" fmla="*/ 0 h 850"/>
                <a:gd name="T86" fmla="*/ 0 w 626"/>
                <a:gd name="T87" fmla="*/ 0 h 850"/>
                <a:gd name="T88" fmla="*/ 0 w 626"/>
                <a:gd name="T89" fmla="*/ 0 h 850"/>
                <a:gd name="T90" fmla="*/ 0 w 626"/>
                <a:gd name="T91" fmla="*/ 0 h 850"/>
                <a:gd name="T92" fmla="*/ 0 w 626"/>
                <a:gd name="T93" fmla="*/ 0 h 850"/>
                <a:gd name="T94" fmla="*/ 0 w 626"/>
                <a:gd name="T95" fmla="*/ 0 h 850"/>
                <a:gd name="T96" fmla="*/ 0 w 626"/>
                <a:gd name="T97" fmla="*/ 0 h 850"/>
                <a:gd name="T98" fmla="*/ 0 w 626"/>
                <a:gd name="T99" fmla="*/ 0 h 850"/>
                <a:gd name="T100" fmla="*/ 0 w 626"/>
                <a:gd name="T101" fmla="*/ 0 h 850"/>
                <a:gd name="T102" fmla="*/ 0 w 626"/>
                <a:gd name="T103" fmla="*/ 0 h 850"/>
                <a:gd name="T104" fmla="*/ 0 w 626"/>
                <a:gd name="T105" fmla="*/ 0 h 850"/>
                <a:gd name="T106" fmla="*/ 0 w 626"/>
                <a:gd name="T107" fmla="*/ 0 h 850"/>
                <a:gd name="T108" fmla="*/ 0 w 626"/>
                <a:gd name="T109" fmla="*/ 0 h 850"/>
                <a:gd name="T110" fmla="*/ 0 w 626"/>
                <a:gd name="T111" fmla="*/ 0 h 850"/>
                <a:gd name="T112" fmla="*/ 0 w 626"/>
                <a:gd name="T113" fmla="*/ 0 h 8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26"/>
                <a:gd name="T172" fmla="*/ 0 h 850"/>
                <a:gd name="T173" fmla="*/ 626 w 626"/>
                <a:gd name="T174" fmla="*/ 850 h 8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26" h="850">
                  <a:moveTo>
                    <a:pt x="19" y="296"/>
                  </a:moveTo>
                  <a:lnTo>
                    <a:pt x="13" y="317"/>
                  </a:lnTo>
                  <a:lnTo>
                    <a:pt x="8" y="340"/>
                  </a:lnTo>
                  <a:lnTo>
                    <a:pt x="5" y="361"/>
                  </a:lnTo>
                  <a:lnTo>
                    <a:pt x="2" y="383"/>
                  </a:lnTo>
                  <a:lnTo>
                    <a:pt x="0" y="405"/>
                  </a:lnTo>
                  <a:lnTo>
                    <a:pt x="0" y="427"/>
                  </a:lnTo>
                  <a:lnTo>
                    <a:pt x="0" y="449"/>
                  </a:lnTo>
                  <a:lnTo>
                    <a:pt x="1" y="469"/>
                  </a:lnTo>
                  <a:lnTo>
                    <a:pt x="3" y="491"/>
                  </a:lnTo>
                  <a:lnTo>
                    <a:pt x="5" y="511"/>
                  </a:lnTo>
                  <a:lnTo>
                    <a:pt x="9" y="532"/>
                  </a:lnTo>
                  <a:lnTo>
                    <a:pt x="14" y="551"/>
                  </a:lnTo>
                  <a:lnTo>
                    <a:pt x="19" y="571"/>
                  </a:lnTo>
                  <a:lnTo>
                    <a:pt x="25" y="590"/>
                  </a:lnTo>
                  <a:lnTo>
                    <a:pt x="32" y="609"/>
                  </a:lnTo>
                  <a:lnTo>
                    <a:pt x="40" y="626"/>
                  </a:lnTo>
                  <a:lnTo>
                    <a:pt x="49" y="645"/>
                  </a:lnTo>
                  <a:lnTo>
                    <a:pt x="58" y="661"/>
                  </a:lnTo>
                  <a:lnTo>
                    <a:pt x="67" y="678"/>
                  </a:lnTo>
                  <a:lnTo>
                    <a:pt x="79" y="694"/>
                  </a:lnTo>
                  <a:lnTo>
                    <a:pt x="90" y="709"/>
                  </a:lnTo>
                  <a:lnTo>
                    <a:pt x="102" y="724"/>
                  </a:lnTo>
                  <a:lnTo>
                    <a:pt x="115" y="737"/>
                  </a:lnTo>
                  <a:lnTo>
                    <a:pt x="128" y="750"/>
                  </a:lnTo>
                  <a:lnTo>
                    <a:pt x="142" y="763"/>
                  </a:lnTo>
                  <a:lnTo>
                    <a:pt x="157" y="774"/>
                  </a:lnTo>
                  <a:lnTo>
                    <a:pt x="171" y="784"/>
                  </a:lnTo>
                  <a:lnTo>
                    <a:pt x="187" y="795"/>
                  </a:lnTo>
                  <a:lnTo>
                    <a:pt x="203" y="803"/>
                  </a:lnTo>
                  <a:lnTo>
                    <a:pt x="220" y="811"/>
                  </a:lnTo>
                  <a:lnTo>
                    <a:pt x="237" y="817"/>
                  </a:lnTo>
                  <a:lnTo>
                    <a:pt x="255" y="823"/>
                  </a:lnTo>
                  <a:lnTo>
                    <a:pt x="273" y="830"/>
                  </a:lnTo>
                  <a:lnTo>
                    <a:pt x="290" y="835"/>
                  </a:lnTo>
                  <a:lnTo>
                    <a:pt x="307" y="839"/>
                  </a:lnTo>
                  <a:lnTo>
                    <a:pt x="323" y="843"/>
                  </a:lnTo>
                  <a:lnTo>
                    <a:pt x="338" y="846"/>
                  </a:lnTo>
                  <a:lnTo>
                    <a:pt x="354" y="848"/>
                  </a:lnTo>
                  <a:lnTo>
                    <a:pt x="369" y="849"/>
                  </a:lnTo>
                  <a:lnTo>
                    <a:pt x="383" y="850"/>
                  </a:lnTo>
                  <a:lnTo>
                    <a:pt x="398" y="850"/>
                  </a:lnTo>
                  <a:lnTo>
                    <a:pt x="412" y="849"/>
                  </a:lnTo>
                  <a:lnTo>
                    <a:pt x="426" y="847"/>
                  </a:lnTo>
                  <a:lnTo>
                    <a:pt x="438" y="845"/>
                  </a:lnTo>
                  <a:lnTo>
                    <a:pt x="451" y="842"/>
                  </a:lnTo>
                  <a:lnTo>
                    <a:pt x="464" y="837"/>
                  </a:lnTo>
                  <a:lnTo>
                    <a:pt x="475" y="833"/>
                  </a:lnTo>
                  <a:lnTo>
                    <a:pt x="486" y="826"/>
                  </a:lnTo>
                  <a:lnTo>
                    <a:pt x="497" y="819"/>
                  </a:lnTo>
                  <a:lnTo>
                    <a:pt x="509" y="812"/>
                  </a:lnTo>
                  <a:lnTo>
                    <a:pt x="519" y="803"/>
                  </a:lnTo>
                  <a:lnTo>
                    <a:pt x="529" y="794"/>
                  </a:lnTo>
                  <a:lnTo>
                    <a:pt x="539" y="783"/>
                  </a:lnTo>
                  <a:lnTo>
                    <a:pt x="548" y="773"/>
                  </a:lnTo>
                  <a:lnTo>
                    <a:pt x="557" y="761"/>
                  </a:lnTo>
                  <a:lnTo>
                    <a:pt x="566" y="747"/>
                  </a:lnTo>
                  <a:lnTo>
                    <a:pt x="574" y="734"/>
                  </a:lnTo>
                  <a:lnTo>
                    <a:pt x="583" y="719"/>
                  </a:lnTo>
                  <a:lnTo>
                    <a:pt x="591" y="703"/>
                  </a:lnTo>
                  <a:lnTo>
                    <a:pt x="598" y="686"/>
                  </a:lnTo>
                  <a:lnTo>
                    <a:pt x="605" y="668"/>
                  </a:lnTo>
                  <a:lnTo>
                    <a:pt x="612" y="650"/>
                  </a:lnTo>
                  <a:lnTo>
                    <a:pt x="620" y="630"/>
                  </a:lnTo>
                  <a:lnTo>
                    <a:pt x="626" y="610"/>
                  </a:lnTo>
                  <a:lnTo>
                    <a:pt x="621" y="604"/>
                  </a:lnTo>
                  <a:lnTo>
                    <a:pt x="614" y="596"/>
                  </a:lnTo>
                  <a:lnTo>
                    <a:pt x="609" y="588"/>
                  </a:lnTo>
                  <a:lnTo>
                    <a:pt x="603" y="578"/>
                  </a:lnTo>
                  <a:lnTo>
                    <a:pt x="592" y="555"/>
                  </a:lnTo>
                  <a:lnTo>
                    <a:pt x="581" y="528"/>
                  </a:lnTo>
                  <a:lnTo>
                    <a:pt x="569" y="497"/>
                  </a:lnTo>
                  <a:lnTo>
                    <a:pt x="558" y="462"/>
                  </a:lnTo>
                  <a:lnTo>
                    <a:pt x="548" y="424"/>
                  </a:lnTo>
                  <a:lnTo>
                    <a:pt x="537" y="384"/>
                  </a:lnTo>
                  <a:lnTo>
                    <a:pt x="527" y="341"/>
                  </a:lnTo>
                  <a:lnTo>
                    <a:pt x="519" y="297"/>
                  </a:lnTo>
                  <a:lnTo>
                    <a:pt x="511" y="250"/>
                  </a:lnTo>
                  <a:lnTo>
                    <a:pt x="504" y="203"/>
                  </a:lnTo>
                  <a:lnTo>
                    <a:pt x="498" y="156"/>
                  </a:lnTo>
                  <a:lnTo>
                    <a:pt x="494" y="109"/>
                  </a:lnTo>
                  <a:lnTo>
                    <a:pt x="491" y="61"/>
                  </a:lnTo>
                  <a:lnTo>
                    <a:pt x="491" y="14"/>
                  </a:lnTo>
                  <a:lnTo>
                    <a:pt x="473" y="9"/>
                  </a:lnTo>
                  <a:lnTo>
                    <a:pt x="454" y="6"/>
                  </a:lnTo>
                  <a:lnTo>
                    <a:pt x="436" y="3"/>
                  </a:lnTo>
                  <a:lnTo>
                    <a:pt x="417" y="1"/>
                  </a:lnTo>
                  <a:lnTo>
                    <a:pt x="399" y="0"/>
                  </a:lnTo>
                  <a:lnTo>
                    <a:pt x="380" y="0"/>
                  </a:lnTo>
                  <a:lnTo>
                    <a:pt x="361" y="1"/>
                  </a:lnTo>
                  <a:lnTo>
                    <a:pt x="342" y="3"/>
                  </a:lnTo>
                  <a:lnTo>
                    <a:pt x="324" y="6"/>
                  </a:lnTo>
                  <a:lnTo>
                    <a:pt x="305" y="9"/>
                  </a:lnTo>
                  <a:lnTo>
                    <a:pt x="287" y="14"/>
                  </a:lnTo>
                  <a:lnTo>
                    <a:pt x="270" y="19"/>
                  </a:lnTo>
                  <a:lnTo>
                    <a:pt x="251" y="25"/>
                  </a:lnTo>
                  <a:lnTo>
                    <a:pt x="234" y="33"/>
                  </a:lnTo>
                  <a:lnTo>
                    <a:pt x="217" y="41"/>
                  </a:lnTo>
                  <a:lnTo>
                    <a:pt x="200" y="49"/>
                  </a:lnTo>
                  <a:lnTo>
                    <a:pt x="183" y="59"/>
                  </a:lnTo>
                  <a:lnTo>
                    <a:pt x="168" y="70"/>
                  </a:lnTo>
                  <a:lnTo>
                    <a:pt x="153" y="81"/>
                  </a:lnTo>
                  <a:lnTo>
                    <a:pt x="137" y="92"/>
                  </a:lnTo>
                  <a:lnTo>
                    <a:pt x="124" y="106"/>
                  </a:lnTo>
                  <a:lnTo>
                    <a:pt x="109" y="119"/>
                  </a:lnTo>
                  <a:lnTo>
                    <a:pt x="97" y="133"/>
                  </a:lnTo>
                  <a:lnTo>
                    <a:pt x="85" y="149"/>
                  </a:lnTo>
                  <a:lnTo>
                    <a:pt x="73" y="164"/>
                  </a:lnTo>
                  <a:lnTo>
                    <a:pt x="62" y="181"/>
                  </a:lnTo>
                  <a:lnTo>
                    <a:pt x="53" y="198"/>
                  </a:lnTo>
                  <a:lnTo>
                    <a:pt x="44" y="216"/>
                  </a:lnTo>
                  <a:lnTo>
                    <a:pt x="37" y="235"/>
                  </a:lnTo>
                  <a:lnTo>
                    <a:pt x="29" y="254"/>
                  </a:lnTo>
                  <a:lnTo>
                    <a:pt x="23" y="274"/>
                  </a:lnTo>
                  <a:lnTo>
                    <a:pt x="19" y="296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2" name="Freeform 828"/>
            <p:cNvSpPr>
              <a:spLocks/>
            </p:cNvSpPr>
            <p:nvPr/>
          </p:nvSpPr>
          <p:spPr bwMode="auto">
            <a:xfrm>
              <a:off x="4207" y="1883"/>
              <a:ext cx="18" cy="38"/>
            </a:xfrm>
            <a:custGeom>
              <a:avLst/>
              <a:gdLst>
                <a:gd name="T0" fmla="*/ 0 w 445"/>
                <a:gd name="T1" fmla="*/ 0 h 959"/>
                <a:gd name="T2" fmla="*/ 0 w 445"/>
                <a:gd name="T3" fmla="*/ 0 h 959"/>
                <a:gd name="T4" fmla="*/ 0 w 445"/>
                <a:gd name="T5" fmla="*/ 0 h 959"/>
                <a:gd name="T6" fmla="*/ 0 w 445"/>
                <a:gd name="T7" fmla="*/ 0 h 959"/>
                <a:gd name="T8" fmla="*/ 0 w 445"/>
                <a:gd name="T9" fmla="*/ 0 h 959"/>
                <a:gd name="T10" fmla="*/ 0 w 445"/>
                <a:gd name="T11" fmla="*/ 0 h 959"/>
                <a:gd name="T12" fmla="*/ 0 w 445"/>
                <a:gd name="T13" fmla="*/ 0 h 959"/>
                <a:gd name="T14" fmla="*/ 0 w 445"/>
                <a:gd name="T15" fmla="*/ 0 h 959"/>
                <a:gd name="T16" fmla="*/ 0 w 445"/>
                <a:gd name="T17" fmla="*/ 0 h 959"/>
                <a:gd name="T18" fmla="*/ 0 w 445"/>
                <a:gd name="T19" fmla="*/ 0 h 959"/>
                <a:gd name="T20" fmla="*/ 0 w 445"/>
                <a:gd name="T21" fmla="*/ 0 h 959"/>
                <a:gd name="T22" fmla="*/ 0 w 445"/>
                <a:gd name="T23" fmla="*/ 0 h 959"/>
                <a:gd name="T24" fmla="*/ 0 w 445"/>
                <a:gd name="T25" fmla="*/ 0 h 959"/>
                <a:gd name="T26" fmla="*/ 0 w 445"/>
                <a:gd name="T27" fmla="*/ 0 h 959"/>
                <a:gd name="T28" fmla="*/ 0 w 445"/>
                <a:gd name="T29" fmla="*/ 0 h 959"/>
                <a:gd name="T30" fmla="*/ 0 w 445"/>
                <a:gd name="T31" fmla="*/ 0 h 959"/>
                <a:gd name="T32" fmla="*/ 0 w 445"/>
                <a:gd name="T33" fmla="*/ 0 h 959"/>
                <a:gd name="T34" fmla="*/ 0 w 445"/>
                <a:gd name="T35" fmla="*/ 0 h 959"/>
                <a:gd name="T36" fmla="*/ 0 w 445"/>
                <a:gd name="T37" fmla="*/ 0 h 959"/>
                <a:gd name="T38" fmla="*/ 0 w 445"/>
                <a:gd name="T39" fmla="*/ 0 h 959"/>
                <a:gd name="T40" fmla="*/ 0 w 445"/>
                <a:gd name="T41" fmla="*/ 0 h 959"/>
                <a:gd name="T42" fmla="*/ 0 w 445"/>
                <a:gd name="T43" fmla="*/ 0 h 959"/>
                <a:gd name="T44" fmla="*/ 0 w 445"/>
                <a:gd name="T45" fmla="*/ 0 h 959"/>
                <a:gd name="T46" fmla="*/ 0 w 445"/>
                <a:gd name="T47" fmla="*/ 0 h 959"/>
                <a:gd name="T48" fmla="*/ 0 w 445"/>
                <a:gd name="T49" fmla="*/ 0 h 959"/>
                <a:gd name="T50" fmla="*/ 0 w 445"/>
                <a:gd name="T51" fmla="*/ 0 h 959"/>
                <a:gd name="T52" fmla="*/ 0 w 445"/>
                <a:gd name="T53" fmla="*/ 0 h 959"/>
                <a:gd name="T54" fmla="*/ 0 w 445"/>
                <a:gd name="T55" fmla="*/ 0 h 959"/>
                <a:gd name="T56" fmla="*/ 0 w 445"/>
                <a:gd name="T57" fmla="*/ 0 h 959"/>
                <a:gd name="T58" fmla="*/ 0 w 445"/>
                <a:gd name="T59" fmla="*/ 0 h 959"/>
                <a:gd name="T60" fmla="*/ 0 w 445"/>
                <a:gd name="T61" fmla="*/ 0 h 959"/>
                <a:gd name="T62" fmla="*/ 0 w 445"/>
                <a:gd name="T63" fmla="*/ 0 h 959"/>
                <a:gd name="T64" fmla="*/ 0 w 445"/>
                <a:gd name="T65" fmla="*/ 0 h 959"/>
                <a:gd name="T66" fmla="*/ 0 w 445"/>
                <a:gd name="T67" fmla="*/ 0 h 959"/>
                <a:gd name="T68" fmla="*/ 0 w 445"/>
                <a:gd name="T69" fmla="*/ 0 h 959"/>
                <a:gd name="T70" fmla="*/ 0 w 445"/>
                <a:gd name="T71" fmla="*/ 0 h 959"/>
                <a:gd name="T72" fmla="*/ 0 w 445"/>
                <a:gd name="T73" fmla="*/ 0 h 959"/>
                <a:gd name="T74" fmla="*/ 0 w 445"/>
                <a:gd name="T75" fmla="*/ 0 h 959"/>
                <a:gd name="T76" fmla="*/ 0 w 445"/>
                <a:gd name="T77" fmla="*/ 0 h 959"/>
                <a:gd name="T78" fmla="*/ 0 w 445"/>
                <a:gd name="T79" fmla="*/ 0 h 959"/>
                <a:gd name="T80" fmla="*/ 0 w 445"/>
                <a:gd name="T81" fmla="*/ 0 h 9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5"/>
                <a:gd name="T124" fmla="*/ 0 h 959"/>
                <a:gd name="T125" fmla="*/ 445 w 445"/>
                <a:gd name="T126" fmla="*/ 959 h 9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5" h="959">
                  <a:moveTo>
                    <a:pt x="7" y="419"/>
                  </a:moveTo>
                  <a:lnTo>
                    <a:pt x="4" y="444"/>
                  </a:lnTo>
                  <a:lnTo>
                    <a:pt x="1" y="469"/>
                  </a:lnTo>
                  <a:lnTo>
                    <a:pt x="0" y="494"/>
                  </a:lnTo>
                  <a:lnTo>
                    <a:pt x="0" y="518"/>
                  </a:lnTo>
                  <a:lnTo>
                    <a:pt x="0" y="543"/>
                  </a:lnTo>
                  <a:lnTo>
                    <a:pt x="1" y="566"/>
                  </a:lnTo>
                  <a:lnTo>
                    <a:pt x="4" y="589"/>
                  </a:lnTo>
                  <a:lnTo>
                    <a:pt x="6" y="613"/>
                  </a:lnTo>
                  <a:lnTo>
                    <a:pt x="9" y="635"/>
                  </a:lnTo>
                  <a:lnTo>
                    <a:pt x="13" y="657"/>
                  </a:lnTo>
                  <a:lnTo>
                    <a:pt x="18" y="678"/>
                  </a:lnTo>
                  <a:lnTo>
                    <a:pt x="23" y="699"/>
                  </a:lnTo>
                  <a:lnTo>
                    <a:pt x="29" y="719"/>
                  </a:lnTo>
                  <a:lnTo>
                    <a:pt x="35" y="740"/>
                  </a:lnTo>
                  <a:lnTo>
                    <a:pt x="44" y="759"/>
                  </a:lnTo>
                  <a:lnTo>
                    <a:pt x="52" y="777"/>
                  </a:lnTo>
                  <a:lnTo>
                    <a:pt x="60" y="795"/>
                  </a:lnTo>
                  <a:lnTo>
                    <a:pt x="69" y="812"/>
                  </a:lnTo>
                  <a:lnTo>
                    <a:pt x="79" y="828"/>
                  </a:lnTo>
                  <a:lnTo>
                    <a:pt x="90" y="844"/>
                  </a:lnTo>
                  <a:lnTo>
                    <a:pt x="101" y="859"/>
                  </a:lnTo>
                  <a:lnTo>
                    <a:pt x="113" y="872"/>
                  </a:lnTo>
                  <a:lnTo>
                    <a:pt x="126" y="886"/>
                  </a:lnTo>
                  <a:lnTo>
                    <a:pt x="139" y="898"/>
                  </a:lnTo>
                  <a:lnTo>
                    <a:pt x="152" y="909"/>
                  </a:lnTo>
                  <a:lnTo>
                    <a:pt x="167" y="920"/>
                  </a:lnTo>
                  <a:lnTo>
                    <a:pt x="182" y="929"/>
                  </a:lnTo>
                  <a:lnTo>
                    <a:pt x="198" y="937"/>
                  </a:lnTo>
                  <a:lnTo>
                    <a:pt x="213" y="944"/>
                  </a:lnTo>
                  <a:lnTo>
                    <a:pt x="230" y="950"/>
                  </a:lnTo>
                  <a:lnTo>
                    <a:pt x="247" y="955"/>
                  </a:lnTo>
                  <a:lnTo>
                    <a:pt x="265" y="959"/>
                  </a:lnTo>
                  <a:lnTo>
                    <a:pt x="265" y="902"/>
                  </a:lnTo>
                  <a:lnTo>
                    <a:pt x="266" y="846"/>
                  </a:lnTo>
                  <a:lnTo>
                    <a:pt x="267" y="789"/>
                  </a:lnTo>
                  <a:lnTo>
                    <a:pt x="270" y="734"/>
                  </a:lnTo>
                  <a:lnTo>
                    <a:pt x="275" y="677"/>
                  </a:lnTo>
                  <a:lnTo>
                    <a:pt x="280" y="621"/>
                  </a:lnTo>
                  <a:lnTo>
                    <a:pt x="287" y="563"/>
                  </a:lnTo>
                  <a:lnTo>
                    <a:pt x="296" y="506"/>
                  </a:lnTo>
                  <a:lnTo>
                    <a:pt x="306" y="447"/>
                  </a:lnTo>
                  <a:lnTo>
                    <a:pt x="319" y="389"/>
                  </a:lnTo>
                  <a:lnTo>
                    <a:pt x="333" y="328"/>
                  </a:lnTo>
                  <a:lnTo>
                    <a:pt x="350" y="267"/>
                  </a:lnTo>
                  <a:lnTo>
                    <a:pt x="370" y="203"/>
                  </a:lnTo>
                  <a:lnTo>
                    <a:pt x="392" y="138"/>
                  </a:lnTo>
                  <a:lnTo>
                    <a:pt x="404" y="105"/>
                  </a:lnTo>
                  <a:lnTo>
                    <a:pt x="416" y="72"/>
                  </a:lnTo>
                  <a:lnTo>
                    <a:pt x="431" y="38"/>
                  </a:lnTo>
                  <a:lnTo>
                    <a:pt x="445" y="3"/>
                  </a:lnTo>
                  <a:lnTo>
                    <a:pt x="426" y="1"/>
                  </a:lnTo>
                  <a:lnTo>
                    <a:pt x="409" y="0"/>
                  </a:lnTo>
                  <a:lnTo>
                    <a:pt x="391" y="0"/>
                  </a:lnTo>
                  <a:lnTo>
                    <a:pt x="373" y="1"/>
                  </a:lnTo>
                  <a:lnTo>
                    <a:pt x="355" y="3"/>
                  </a:lnTo>
                  <a:lnTo>
                    <a:pt x="337" y="6"/>
                  </a:lnTo>
                  <a:lnTo>
                    <a:pt x="320" y="11"/>
                  </a:lnTo>
                  <a:lnTo>
                    <a:pt x="302" y="16"/>
                  </a:lnTo>
                  <a:lnTo>
                    <a:pt x="285" y="22"/>
                  </a:lnTo>
                  <a:lnTo>
                    <a:pt x="267" y="30"/>
                  </a:lnTo>
                  <a:lnTo>
                    <a:pt x="250" y="39"/>
                  </a:lnTo>
                  <a:lnTo>
                    <a:pt x="233" y="49"/>
                  </a:lnTo>
                  <a:lnTo>
                    <a:pt x="217" y="59"/>
                  </a:lnTo>
                  <a:lnTo>
                    <a:pt x="202" y="72"/>
                  </a:lnTo>
                  <a:lnTo>
                    <a:pt x="186" y="84"/>
                  </a:lnTo>
                  <a:lnTo>
                    <a:pt x="171" y="97"/>
                  </a:lnTo>
                  <a:lnTo>
                    <a:pt x="155" y="112"/>
                  </a:lnTo>
                  <a:lnTo>
                    <a:pt x="141" y="127"/>
                  </a:lnTo>
                  <a:lnTo>
                    <a:pt x="128" y="143"/>
                  </a:lnTo>
                  <a:lnTo>
                    <a:pt x="114" y="160"/>
                  </a:lnTo>
                  <a:lnTo>
                    <a:pt x="101" y="177"/>
                  </a:lnTo>
                  <a:lnTo>
                    <a:pt x="90" y="196"/>
                  </a:lnTo>
                  <a:lnTo>
                    <a:pt x="77" y="215"/>
                  </a:lnTo>
                  <a:lnTo>
                    <a:pt x="67" y="236"/>
                  </a:lnTo>
                  <a:lnTo>
                    <a:pt x="57" y="256"/>
                  </a:lnTo>
                  <a:lnTo>
                    <a:pt x="47" y="278"/>
                  </a:lnTo>
                  <a:lnTo>
                    <a:pt x="38" y="299"/>
                  </a:lnTo>
                  <a:lnTo>
                    <a:pt x="30" y="322"/>
                  </a:lnTo>
                  <a:lnTo>
                    <a:pt x="23" y="346"/>
                  </a:lnTo>
                  <a:lnTo>
                    <a:pt x="17" y="369"/>
                  </a:lnTo>
                  <a:lnTo>
                    <a:pt x="11" y="394"/>
                  </a:lnTo>
                  <a:lnTo>
                    <a:pt x="7" y="419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3" name="Freeform 829"/>
            <p:cNvSpPr>
              <a:spLocks/>
            </p:cNvSpPr>
            <p:nvPr/>
          </p:nvSpPr>
          <p:spPr bwMode="auto">
            <a:xfrm>
              <a:off x="4215" y="1841"/>
              <a:ext cx="29" cy="30"/>
            </a:xfrm>
            <a:custGeom>
              <a:avLst/>
              <a:gdLst>
                <a:gd name="T0" fmla="*/ 0 w 711"/>
                <a:gd name="T1" fmla="*/ 0 h 760"/>
                <a:gd name="T2" fmla="*/ 0 w 711"/>
                <a:gd name="T3" fmla="*/ 0 h 760"/>
                <a:gd name="T4" fmla="*/ 0 w 711"/>
                <a:gd name="T5" fmla="*/ 0 h 760"/>
                <a:gd name="T6" fmla="*/ 0 w 711"/>
                <a:gd name="T7" fmla="*/ 0 h 760"/>
                <a:gd name="T8" fmla="*/ 0 w 711"/>
                <a:gd name="T9" fmla="*/ 0 h 760"/>
                <a:gd name="T10" fmla="*/ 0 w 711"/>
                <a:gd name="T11" fmla="*/ 0 h 760"/>
                <a:gd name="T12" fmla="*/ 0 w 711"/>
                <a:gd name="T13" fmla="*/ 0 h 760"/>
                <a:gd name="T14" fmla="*/ 0 w 711"/>
                <a:gd name="T15" fmla="*/ 0 h 760"/>
                <a:gd name="T16" fmla="*/ 0 w 711"/>
                <a:gd name="T17" fmla="*/ 0 h 760"/>
                <a:gd name="T18" fmla="*/ 0 w 711"/>
                <a:gd name="T19" fmla="*/ 0 h 760"/>
                <a:gd name="T20" fmla="*/ 0 w 711"/>
                <a:gd name="T21" fmla="*/ 0 h 760"/>
                <a:gd name="T22" fmla="*/ 0 w 711"/>
                <a:gd name="T23" fmla="*/ 0 h 760"/>
                <a:gd name="T24" fmla="*/ 0 w 711"/>
                <a:gd name="T25" fmla="*/ 0 h 760"/>
                <a:gd name="T26" fmla="*/ 0 w 711"/>
                <a:gd name="T27" fmla="*/ 0 h 760"/>
                <a:gd name="T28" fmla="*/ 0 w 711"/>
                <a:gd name="T29" fmla="*/ 0 h 760"/>
                <a:gd name="T30" fmla="*/ 0 w 711"/>
                <a:gd name="T31" fmla="*/ 0 h 760"/>
                <a:gd name="T32" fmla="*/ 0 w 711"/>
                <a:gd name="T33" fmla="*/ 0 h 760"/>
                <a:gd name="T34" fmla="*/ 0 w 711"/>
                <a:gd name="T35" fmla="*/ 0 h 760"/>
                <a:gd name="T36" fmla="*/ 0 w 711"/>
                <a:gd name="T37" fmla="*/ 0 h 760"/>
                <a:gd name="T38" fmla="*/ 0 w 711"/>
                <a:gd name="T39" fmla="*/ 0 h 760"/>
                <a:gd name="T40" fmla="*/ 0 w 711"/>
                <a:gd name="T41" fmla="*/ 0 h 760"/>
                <a:gd name="T42" fmla="*/ 0 w 711"/>
                <a:gd name="T43" fmla="*/ 0 h 760"/>
                <a:gd name="T44" fmla="*/ 0 w 711"/>
                <a:gd name="T45" fmla="*/ 0 h 760"/>
                <a:gd name="T46" fmla="*/ 0 w 711"/>
                <a:gd name="T47" fmla="*/ 0 h 760"/>
                <a:gd name="T48" fmla="*/ 0 w 711"/>
                <a:gd name="T49" fmla="*/ 0 h 760"/>
                <a:gd name="T50" fmla="*/ 0 w 711"/>
                <a:gd name="T51" fmla="*/ 0 h 760"/>
                <a:gd name="T52" fmla="*/ 0 w 711"/>
                <a:gd name="T53" fmla="*/ 0 h 760"/>
                <a:gd name="T54" fmla="*/ 0 w 711"/>
                <a:gd name="T55" fmla="*/ 0 h 760"/>
                <a:gd name="T56" fmla="*/ 0 w 711"/>
                <a:gd name="T57" fmla="*/ 0 h 760"/>
                <a:gd name="T58" fmla="*/ 0 w 711"/>
                <a:gd name="T59" fmla="*/ 0 h 760"/>
                <a:gd name="T60" fmla="*/ 0 w 711"/>
                <a:gd name="T61" fmla="*/ 0 h 760"/>
                <a:gd name="T62" fmla="*/ 0 w 711"/>
                <a:gd name="T63" fmla="*/ 0 h 760"/>
                <a:gd name="T64" fmla="*/ 0 w 711"/>
                <a:gd name="T65" fmla="*/ 0 h 760"/>
                <a:gd name="T66" fmla="*/ 0 w 711"/>
                <a:gd name="T67" fmla="*/ 0 h 760"/>
                <a:gd name="T68" fmla="*/ 0 w 711"/>
                <a:gd name="T69" fmla="*/ 0 h 760"/>
                <a:gd name="T70" fmla="*/ 0 w 711"/>
                <a:gd name="T71" fmla="*/ 0 h 760"/>
                <a:gd name="T72" fmla="*/ 0 w 711"/>
                <a:gd name="T73" fmla="*/ 0 h 760"/>
                <a:gd name="T74" fmla="*/ 0 w 711"/>
                <a:gd name="T75" fmla="*/ 0 h 760"/>
                <a:gd name="T76" fmla="*/ 0 w 711"/>
                <a:gd name="T77" fmla="*/ 0 h 760"/>
                <a:gd name="T78" fmla="*/ 0 w 711"/>
                <a:gd name="T79" fmla="*/ 0 h 760"/>
                <a:gd name="T80" fmla="*/ 0 w 711"/>
                <a:gd name="T81" fmla="*/ 0 h 760"/>
                <a:gd name="T82" fmla="*/ 0 w 711"/>
                <a:gd name="T83" fmla="*/ 0 h 760"/>
                <a:gd name="T84" fmla="*/ 0 w 711"/>
                <a:gd name="T85" fmla="*/ 0 h 760"/>
                <a:gd name="T86" fmla="*/ 0 w 711"/>
                <a:gd name="T87" fmla="*/ 0 h 760"/>
                <a:gd name="T88" fmla="*/ 0 w 711"/>
                <a:gd name="T89" fmla="*/ 0 h 760"/>
                <a:gd name="T90" fmla="*/ 0 w 711"/>
                <a:gd name="T91" fmla="*/ 0 h 760"/>
                <a:gd name="T92" fmla="*/ 0 w 711"/>
                <a:gd name="T93" fmla="*/ 0 h 760"/>
                <a:gd name="T94" fmla="*/ 0 w 711"/>
                <a:gd name="T95" fmla="*/ 0 h 760"/>
                <a:gd name="T96" fmla="*/ 0 w 711"/>
                <a:gd name="T97" fmla="*/ 0 h 760"/>
                <a:gd name="T98" fmla="*/ 0 w 711"/>
                <a:gd name="T99" fmla="*/ 0 h 760"/>
                <a:gd name="T100" fmla="*/ 0 w 711"/>
                <a:gd name="T101" fmla="*/ 0 h 760"/>
                <a:gd name="T102" fmla="*/ 0 w 711"/>
                <a:gd name="T103" fmla="*/ 0 h 760"/>
                <a:gd name="T104" fmla="*/ 0 w 711"/>
                <a:gd name="T105" fmla="*/ 0 h 760"/>
                <a:gd name="T106" fmla="*/ 0 w 711"/>
                <a:gd name="T107" fmla="*/ 0 h 760"/>
                <a:gd name="T108" fmla="*/ 0 w 711"/>
                <a:gd name="T109" fmla="*/ 0 h 760"/>
                <a:gd name="T110" fmla="*/ 0 w 711"/>
                <a:gd name="T111" fmla="*/ 0 h 760"/>
                <a:gd name="T112" fmla="*/ 0 w 711"/>
                <a:gd name="T113" fmla="*/ 0 h 760"/>
                <a:gd name="T114" fmla="*/ 0 w 711"/>
                <a:gd name="T115" fmla="*/ 0 h 760"/>
                <a:gd name="T116" fmla="*/ 0 w 711"/>
                <a:gd name="T117" fmla="*/ 0 h 760"/>
                <a:gd name="T118" fmla="*/ 0 w 711"/>
                <a:gd name="T119" fmla="*/ 0 h 760"/>
                <a:gd name="T120" fmla="*/ 0 w 711"/>
                <a:gd name="T121" fmla="*/ 0 h 760"/>
                <a:gd name="T122" fmla="*/ 0 w 711"/>
                <a:gd name="T123" fmla="*/ 0 h 760"/>
                <a:gd name="T124" fmla="*/ 0 w 711"/>
                <a:gd name="T125" fmla="*/ 0 h 76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11"/>
                <a:gd name="T190" fmla="*/ 0 h 760"/>
                <a:gd name="T191" fmla="*/ 711 w 711"/>
                <a:gd name="T192" fmla="*/ 760 h 76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11" h="760">
                  <a:moveTo>
                    <a:pt x="17" y="353"/>
                  </a:moveTo>
                  <a:lnTo>
                    <a:pt x="9" y="398"/>
                  </a:lnTo>
                  <a:lnTo>
                    <a:pt x="4" y="439"/>
                  </a:lnTo>
                  <a:lnTo>
                    <a:pt x="2" y="459"/>
                  </a:lnTo>
                  <a:lnTo>
                    <a:pt x="1" y="478"/>
                  </a:lnTo>
                  <a:lnTo>
                    <a:pt x="0" y="497"/>
                  </a:lnTo>
                  <a:lnTo>
                    <a:pt x="0" y="514"/>
                  </a:lnTo>
                  <a:lnTo>
                    <a:pt x="0" y="531"/>
                  </a:lnTo>
                  <a:lnTo>
                    <a:pt x="1" y="547"/>
                  </a:lnTo>
                  <a:lnTo>
                    <a:pt x="2" y="563"/>
                  </a:lnTo>
                  <a:lnTo>
                    <a:pt x="4" y="577"/>
                  </a:lnTo>
                  <a:lnTo>
                    <a:pt x="7" y="591"/>
                  </a:lnTo>
                  <a:lnTo>
                    <a:pt x="10" y="605"/>
                  </a:lnTo>
                  <a:lnTo>
                    <a:pt x="15" y="618"/>
                  </a:lnTo>
                  <a:lnTo>
                    <a:pt x="19" y="629"/>
                  </a:lnTo>
                  <a:lnTo>
                    <a:pt x="26" y="642"/>
                  </a:lnTo>
                  <a:lnTo>
                    <a:pt x="32" y="652"/>
                  </a:lnTo>
                  <a:lnTo>
                    <a:pt x="39" y="662"/>
                  </a:lnTo>
                  <a:lnTo>
                    <a:pt x="47" y="673"/>
                  </a:lnTo>
                  <a:lnTo>
                    <a:pt x="55" y="682"/>
                  </a:lnTo>
                  <a:lnTo>
                    <a:pt x="65" y="690"/>
                  </a:lnTo>
                  <a:lnTo>
                    <a:pt x="75" y="698"/>
                  </a:lnTo>
                  <a:lnTo>
                    <a:pt x="86" y="705"/>
                  </a:lnTo>
                  <a:lnTo>
                    <a:pt x="99" y="713"/>
                  </a:lnTo>
                  <a:lnTo>
                    <a:pt x="112" y="719"/>
                  </a:lnTo>
                  <a:lnTo>
                    <a:pt x="125" y="725"/>
                  </a:lnTo>
                  <a:lnTo>
                    <a:pt x="140" y="730"/>
                  </a:lnTo>
                  <a:lnTo>
                    <a:pt x="156" y="735"/>
                  </a:lnTo>
                  <a:lnTo>
                    <a:pt x="172" y="739"/>
                  </a:lnTo>
                  <a:lnTo>
                    <a:pt x="190" y="743"/>
                  </a:lnTo>
                  <a:lnTo>
                    <a:pt x="208" y="746"/>
                  </a:lnTo>
                  <a:lnTo>
                    <a:pt x="224" y="751"/>
                  </a:lnTo>
                  <a:lnTo>
                    <a:pt x="241" y="754"/>
                  </a:lnTo>
                  <a:lnTo>
                    <a:pt x="258" y="756"/>
                  </a:lnTo>
                  <a:lnTo>
                    <a:pt x="276" y="758"/>
                  </a:lnTo>
                  <a:lnTo>
                    <a:pt x="294" y="759"/>
                  </a:lnTo>
                  <a:lnTo>
                    <a:pt x="312" y="760"/>
                  </a:lnTo>
                  <a:lnTo>
                    <a:pt x="332" y="760"/>
                  </a:lnTo>
                  <a:lnTo>
                    <a:pt x="350" y="759"/>
                  </a:lnTo>
                  <a:lnTo>
                    <a:pt x="370" y="757"/>
                  </a:lnTo>
                  <a:lnTo>
                    <a:pt x="388" y="755"/>
                  </a:lnTo>
                  <a:lnTo>
                    <a:pt x="407" y="752"/>
                  </a:lnTo>
                  <a:lnTo>
                    <a:pt x="427" y="748"/>
                  </a:lnTo>
                  <a:lnTo>
                    <a:pt x="445" y="742"/>
                  </a:lnTo>
                  <a:lnTo>
                    <a:pt x="465" y="737"/>
                  </a:lnTo>
                  <a:lnTo>
                    <a:pt x="483" y="731"/>
                  </a:lnTo>
                  <a:lnTo>
                    <a:pt x="502" y="724"/>
                  </a:lnTo>
                  <a:lnTo>
                    <a:pt x="519" y="717"/>
                  </a:lnTo>
                  <a:lnTo>
                    <a:pt x="537" y="707"/>
                  </a:lnTo>
                  <a:lnTo>
                    <a:pt x="554" y="698"/>
                  </a:lnTo>
                  <a:lnTo>
                    <a:pt x="571" y="688"/>
                  </a:lnTo>
                  <a:lnTo>
                    <a:pt x="586" y="677"/>
                  </a:lnTo>
                  <a:lnTo>
                    <a:pt x="602" y="665"/>
                  </a:lnTo>
                  <a:lnTo>
                    <a:pt x="616" y="653"/>
                  </a:lnTo>
                  <a:lnTo>
                    <a:pt x="630" y="639"/>
                  </a:lnTo>
                  <a:lnTo>
                    <a:pt x="643" y="624"/>
                  </a:lnTo>
                  <a:lnTo>
                    <a:pt x="655" y="609"/>
                  </a:lnTo>
                  <a:lnTo>
                    <a:pt x="665" y="593"/>
                  </a:lnTo>
                  <a:lnTo>
                    <a:pt x="675" y="576"/>
                  </a:lnTo>
                  <a:lnTo>
                    <a:pt x="684" y="559"/>
                  </a:lnTo>
                  <a:lnTo>
                    <a:pt x="691" y="539"/>
                  </a:lnTo>
                  <a:lnTo>
                    <a:pt x="698" y="520"/>
                  </a:lnTo>
                  <a:lnTo>
                    <a:pt x="702" y="499"/>
                  </a:lnTo>
                  <a:lnTo>
                    <a:pt x="706" y="478"/>
                  </a:lnTo>
                  <a:lnTo>
                    <a:pt x="709" y="457"/>
                  </a:lnTo>
                  <a:lnTo>
                    <a:pt x="710" y="436"/>
                  </a:lnTo>
                  <a:lnTo>
                    <a:pt x="711" y="415"/>
                  </a:lnTo>
                  <a:lnTo>
                    <a:pt x="711" y="394"/>
                  </a:lnTo>
                  <a:lnTo>
                    <a:pt x="710" y="374"/>
                  </a:lnTo>
                  <a:lnTo>
                    <a:pt x="708" y="353"/>
                  </a:lnTo>
                  <a:lnTo>
                    <a:pt x="706" y="334"/>
                  </a:lnTo>
                  <a:lnTo>
                    <a:pt x="702" y="313"/>
                  </a:lnTo>
                  <a:lnTo>
                    <a:pt x="698" y="294"/>
                  </a:lnTo>
                  <a:lnTo>
                    <a:pt x="693" y="275"/>
                  </a:lnTo>
                  <a:lnTo>
                    <a:pt x="687" y="256"/>
                  </a:lnTo>
                  <a:lnTo>
                    <a:pt x="681" y="237"/>
                  </a:lnTo>
                  <a:lnTo>
                    <a:pt x="673" y="219"/>
                  </a:lnTo>
                  <a:lnTo>
                    <a:pt x="665" y="201"/>
                  </a:lnTo>
                  <a:lnTo>
                    <a:pt x="656" y="185"/>
                  </a:lnTo>
                  <a:lnTo>
                    <a:pt x="647" y="168"/>
                  </a:lnTo>
                  <a:lnTo>
                    <a:pt x="636" y="152"/>
                  </a:lnTo>
                  <a:lnTo>
                    <a:pt x="625" y="137"/>
                  </a:lnTo>
                  <a:lnTo>
                    <a:pt x="614" y="121"/>
                  </a:lnTo>
                  <a:lnTo>
                    <a:pt x="602" y="108"/>
                  </a:lnTo>
                  <a:lnTo>
                    <a:pt x="589" y="94"/>
                  </a:lnTo>
                  <a:lnTo>
                    <a:pt x="576" y="81"/>
                  </a:lnTo>
                  <a:lnTo>
                    <a:pt x="561" y="69"/>
                  </a:lnTo>
                  <a:lnTo>
                    <a:pt x="547" y="58"/>
                  </a:lnTo>
                  <a:lnTo>
                    <a:pt x="533" y="47"/>
                  </a:lnTo>
                  <a:lnTo>
                    <a:pt x="517" y="38"/>
                  </a:lnTo>
                  <a:lnTo>
                    <a:pt x="501" y="30"/>
                  </a:lnTo>
                  <a:lnTo>
                    <a:pt x="484" y="22"/>
                  </a:lnTo>
                  <a:lnTo>
                    <a:pt x="468" y="15"/>
                  </a:lnTo>
                  <a:lnTo>
                    <a:pt x="451" y="9"/>
                  </a:lnTo>
                  <a:lnTo>
                    <a:pt x="433" y="5"/>
                  </a:lnTo>
                  <a:lnTo>
                    <a:pt x="416" y="2"/>
                  </a:lnTo>
                  <a:lnTo>
                    <a:pt x="399" y="1"/>
                  </a:lnTo>
                  <a:lnTo>
                    <a:pt x="382" y="0"/>
                  </a:lnTo>
                  <a:lnTo>
                    <a:pt x="365" y="1"/>
                  </a:lnTo>
                  <a:lnTo>
                    <a:pt x="348" y="2"/>
                  </a:lnTo>
                  <a:lnTo>
                    <a:pt x="332" y="5"/>
                  </a:lnTo>
                  <a:lnTo>
                    <a:pt x="315" y="9"/>
                  </a:lnTo>
                  <a:lnTo>
                    <a:pt x="299" y="13"/>
                  </a:lnTo>
                  <a:lnTo>
                    <a:pt x="282" y="18"/>
                  </a:lnTo>
                  <a:lnTo>
                    <a:pt x="266" y="26"/>
                  </a:lnTo>
                  <a:lnTo>
                    <a:pt x="249" y="33"/>
                  </a:lnTo>
                  <a:lnTo>
                    <a:pt x="234" y="41"/>
                  </a:lnTo>
                  <a:lnTo>
                    <a:pt x="219" y="50"/>
                  </a:lnTo>
                  <a:lnTo>
                    <a:pt x="203" y="59"/>
                  </a:lnTo>
                  <a:lnTo>
                    <a:pt x="189" y="71"/>
                  </a:lnTo>
                  <a:lnTo>
                    <a:pt x="174" y="82"/>
                  </a:lnTo>
                  <a:lnTo>
                    <a:pt x="160" y="94"/>
                  </a:lnTo>
                  <a:lnTo>
                    <a:pt x="147" y="107"/>
                  </a:lnTo>
                  <a:lnTo>
                    <a:pt x="133" y="121"/>
                  </a:lnTo>
                  <a:lnTo>
                    <a:pt x="121" y="135"/>
                  </a:lnTo>
                  <a:lnTo>
                    <a:pt x="109" y="150"/>
                  </a:lnTo>
                  <a:lnTo>
                    <a:pt x="97" y="166"/>
                  </a:lnTo>
                  <a:lnTo>
                    <a:pt x="86" y="182"/>
                  </a:lnTo>
                  <a:lnTo>
                    <a:pt x="76" y="199"/>
                  </a:lnTo>
                  <a:lnTo>
                    <a:pt x="66" y="217"/>
                  </a:lnTo>
                  <a:lnTo>
                    <a:pt x="56" y="234"/>
                  </a:lnTo>
                  <a:lnTo>
                    <a:pt x="48" y="254"/>
                  </a:lnTo>
                  <a:lnTo>
                    <a:pt x="40" y="272"/>
                  </a:lnTo>
                  <a:lnTo>
                    <a:pt x="34" y="292"/>
                  </a:lnTo>
                  <a:lnTo>
                    <a:pt x="27" y="312"/>
                  </a:lnTo>
                  <a:lnTo>
                    <a:pt x="22" y="333"/>
                  </a:lnTo>
                  <a:lnTo>
                    <a:pt x="17" y="353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4" name="Freeform 830"/>
            <p:cNvSpPr>
              <a:spLocks noEditPoints="1"/>
            </p:cNvSpPr>
            <p:nvPr/>
          </p:nvSpPr>
          <p:spPr bwMode="auto">
            <a:xfrm>
              <a:off x="4221" y="1859"/>
              <a:ext cx="430" cy="200"/>
            </a:xfrm>
            <a:custGeom>
              <a:avLst/>
              <a:gdLst>
                <a:gd name="T0" fmla="*/ 0 w 10740"/>
                <a:gd name="T1" fmla="*/ 0 h 5014"/>
                <a:gd name="T2" fmla="*/ 0 w 10740"/>
                <a:gd name="T3" fmla="*/ 0 h 5014"/>
                <a:gd name="T4" fmla="*/ 0 w 10740"/>
                <a:gd name="T5" fmla="*/ 0 h 5014"/>
                <a:gd name="T6" fmla="*/ 0 w 10740"/>
                <a:gd name="T7" fmla="*/ 0 h 5014"/>
                <a:gd name="T8" fmla="*/ 0 w 10740"/>
                <a:gd name="T9" fmla="*/ 0 h 5014"/>
                <a:gd name="T10" fmla="*/ 0 w 10740"/>
                <a:gd name="T11" fmla="*/ 0 h 5014"/>
                <a:gd name="T12" fmla="*/ 0 w 10740"/>
                <a:gd name="T13" fmla="*/ 0 h 5014"/>
                <a:gd name="T14" fmla="*/ 0 w 10740"/>
                <a:gd name="T15" fmla="*/ 0 h 5014"/>
                <a:gd name="T16" fmla="*/ 0 w 10740"/>
                <a:gd name="T17" fmla="*/ 0 h 5014"/>
                <a:gd name="T18" fmla="*/ 0 w 10740"/>
                <a:gd name="T19" fmla="*/ 0 h 5014"/>
                <a:gd name="T20" fmla="*/ 0 w 10740"/>
                <a:gd name="T21" fmla="*/ 0 h 5014"/>
                <a:gd name="T22" fmla="*/ 0 w 10740"/>
                <a:gd name="T23" fmla="*/ 0 h 5014"/>
                <a:gd name="T24" fmla="*/ 0 w 10740"/>
                <a:gd name="T25" fmla="*/ 0 h 5014"/>
                <a:gd name="T26" fmla="*/ 0 w 10740"/>
                <a:gd name="T27" fmla="*/ 0 h 5014"/>
                <a:gd name="T28" fmla="*/ 0 w 10740"/>
                <a:gd name="T29" fmla="*/ 0 h 5014"/>
                <a:gd name="T30" fmla="*/ 0 w 10740"/>
                <a:gd name="T31" fmla="*/ 0 h 5014"/>
                <a:gd name="T32" fmla="*/ 0 w 10740"/>
                <a:gd name="T33" fmla="*/ 0 h 5014"/>
                <a:gd name="T34" fmla="*/ 0 w 10740"/>
                <a:gd name="T35" fmla="*/ 0 h 5014"/>
                <a:gd name="T36" fmla="*/ 0 w 10740"/>
                <a:gd name="T37" fmla="*/ 0 h 5014"/>
                <a:gd name="T38" fmla="*/ 0 w 10740"/>
                <a:gd name="T39" fmla="*/ 0 h 5014"/>
                <a:gd name="T40" fmla="*/ 0 w 10740"/>
                <a:gd name="T41" fmla="*/ 0 h 5014"/>
                <a:gd name="T42" fmla="*/ 0 w 10740"/>
                <a:gd name="T43" fmla="*/ 0 h 5014"/>
                <a:gd name="T44" fmla="*/ 0 w 10740"/>
                <a:gd name="T45" fmla="*/ 0 h 5014"/>
                <a:gd name="T46" fmla="*/ 0 w 10740"/>
                <a:gd name="T47" fmla="*/ 0 h 5014"/>
                <a:gd name="T48" fmla="*/ 0 w 10740"/>
                <a:gd name="T49" fmla="*/ 0 h 5014"/>
                <a:gd name="T50" fmla="*/ 0 w 10740"/>
                <a:gd name="T51" fmla="*/ 0 h 5014"/>
                <a:gd name="T52" fmla="*/ 0 w 10740"/>
                <a:gd name="T53" fmla="*/ 0 h 5014"/>
                <a:gd name="T54" fmla="*/ 0 w 10740"/>
                <a:gd name="T55" fmla="*/ 0 h 5014"/>
                <a:gd name="T56" fmla="*/ 0 w 10740"/>
                <a:gd name="T57" fmla="*/ 0 h 5014"/>
                <a:gd name="T58" fmla="*/ 0 w 10740"/>
                <a:gd name="T59" fmla="*/ 0 h 5014"/>
                <a:gd name="T60" fmla="*/ 0 w 10740"/>
                <a:gd name="T61" fmla="*/ 0 h 5014"/>
                <a:gd name="T62" fmla="*/ 0 w 10740"/>
                <a:gd name="T63" fmla="*/ 0 h 5014"/>
                <a:gd name="T64" fmla="*/ 0 w 10740"/>
                <a:gd name="T65" fmla="*/ 0 h 5014"/>
                <a:gd name="T66" fmla="*/ 0 w 10740"/>
                <a:gd name="T67" fmla="*/ 0 h 5014"/>
                <a:gd name="T68" fmla="*/ 0 w 10740"/>
                <a:gd name="T69" fmla="*/ 0 h 5014"/>
                <a:gd name="T70" fmla="*/ 0 w 10740"/>
                <a:gd name="T71" fmla="*/ 0 h 5014"/>
                <a:gd name="T72" fmla="*/ 0 w 10740"/>
                <a:gd name="T73" fmla="*/ 0 h 5014"/>
                <a:gd name="T74" fmla="*/ 0 w 10740"/>
                <a:gd name="T75" fmla="*/ 0 h 5014"/>
                <a:gd name="T76" fmla="*/ 0 w 10740"/>
                <a:gd name="T77" fmla="*/ 0 h 5014"/>
                <a:gd name="T78" fmla="*/ 0 w 10740"/>
                <a:gd name="T79" fmla="*/ 0 h 5014"/>
                <a:gd name="T80" fmla="*/ 0 w 10740"/>
                <a:gd name="T81" fmla="*/ 0 h 5014"/>
                <a:gd name="T82" fmla="*/ 0 w 10740"/>
                <a:gd name="T83" fmla="*/ 0 h 5014"/>
                <a:gd name="T84" fmla="*/ 0 w 10740"/>
                <a:gd name="T85" fmla="*/ 0 h 5014"/>
                <a:gd name="T86" fmla="*/ 0 w 10740"/>
                <a:gd name="T87" fmla="*/ 0 h 5014"/>
                <a:gd name="T88" fmla="*/ 0 w 10740"/>
                <a:gd name="T89" fmla="*/ 0 h 5014"/>
                <a:gd name="T90" fmla="*/ 0 w 10740"/>
                <a:gd name="T91" fmla="*/ 0 h 5014"/>
                <a:gd name="T92" fmla="*/ 0 w 10740"/>
                <a:gd name="T93" fmla="*/ 0 h 5014"/>
                <a:gd name="T94" fmla="*/ 0 w 10740"/>
                <a:gd name="T95" fmla="*/ 0 h 5014"/>
                <a:gd name="T96" fmla="*/ 0 w 10740"/>
                <a:gd name="T97" fmla="*/ 0 h 5014"/>
                <a:gd name="T98" fmla="*/ 0 w 10740"/>
                <a:gd name="T99" fmla="*/ 0 h 5014"/>
                <a:gd name="T100" fmla="*/ 0 w 10740"/>
                <a:gd name="T101" fmla="*/ 0 h 5014"/>
                <a:gd name="T102" fmla="*/ 0 w 10740"/>
                <a:gd name="T103" fmla="*/ 0 h 5014"/>
                <a:gd name="T104" fmla="*/ 0 w 10740"/>
                <a:gd name="T105" fmla="*/ 0 h 5014"/>
                <a:gd name="T106" fmla="*/ 0 w 10740"/>
                <a:gd name="T107" fmla="*/ 0 h 5014"/>
                <a:gd name="T108" fmla="*/ 0 w 10740"/>
                <a:gd name="T109" fmla="*/ 0 h 5014"/>
                <a:gd name="T110" fmla="*/ 0 w 10740"/>
                <a:gd name="T111" fmla="*/ 0 h 5014"/>
                <a:gd name="T112" fmla="*/ 0 w 10740"/>
                <a:gd name="T113" fmla="*/ 0 h 5014"/>
                <a:gd name="T114" fmla="*/ 0 w 10740"/>
                <a:gd name="T115" fmla="*/ 0 h 5014"/>
                <a:gd name="T116" fmla="*/ 0 w 10740"/>
                <a:gd name="T117" fmla="*/ 0 h 5014"/>
                <a:gd name="T118" fmla="*/ 0 w 10740"/>
                <a:gd name="T119" fmla="*/ 0 h 5014"/>
                <a:gd name="T120" fmla="*/ 0 w 10740"/>
                <a:gd name="T121" fmla="*/ 0 h 5014"/>
                <a:gd name="T122" fmla="*/ 0 w 10740"/>
                <a:gd name="T123" fmla="*/ 0 h 5014"/>
                <a:gd name="T124" fmla="*/ 0 w 10740"/>
                <a:gd name="T125" fmla="*/ 0 h 50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740"/>
                <a:gd name="T190" fmla="*/ 0 h 5014"/>
                <a:gd name="T191" fmla="*/ 10740 w 10740"/>
                <a:gd name="T192" fmla="*/ 5014 h 50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740" h="5014">
                  <a:moveTo>
                    <a:pt x="10" y="1630"/>
                  </a:moveTo>
                  <a:lnTo>
                    <a:pt x="6" y="1597"/>
                  </a:lnTo>
                  <a:lnTo>
                    <a:pt x="3" y="1562"/>
                  </a:lnTo>
                  <a:lnTo>
                    <a:pt x="1" y="1527"/>
                  </a:lnTo>
                  <a:lnTo>
                    <a:pt x="0" y="1490"/>
                  </a:lnTo>
                  <a:lnTo>
                    <a:pt x="0" y="1453"/>
                  </a:lnTo>
                  <a:lnTo>
                    <a:pt x="0" y="1416"/>
                  </a:lnTo>
                  <a:lnTo>
                    <a:pt x="1" y="1378"/>
                  </a:lnTo>
                  <a:lnTo>
                    <a:pt x="3" y="1340"/>
                  </a:lnTo>
                  <a:lnTo>
                    <a:pt x="6" y="1301"/>
                  </a:lnTo>
                  <a:lnTo>
                    <a:pt x="9" y="1263"/>
                  </a:lnTo>
                  <a:lnTo>
                    <a:pt x="13" y="1224"/>
                  </a:lnTo>
                  <a:lnTo>
                    <a:pt x="18" y="1185"/>
                  </a:lnTo>
                  <a:lnTo>
                    <a:pt x="23" y="1146"/>
                  </a:lnTo>
                  <a:lnTo>
                    <a:pt x="30" y="1107"/>
                  </a:lnTo>
                  <a:lnTo>
                    <a:pt x="38" y="1068"/>
                  </a:lnTo>
                  <a:lnTo>
                    <a:pt x="45" y="1030"/>
                  </a:lnTo>
                  <a:lnTo>
                    <a:pt x="53" y="992"/>
                  </a:lnTo>
                  <a:lnTo>
                    <a:pt x="62" y="954"/>
                  </a:lnTo>
                  <a:lnTo>
                    <a:pt x="73" y="916"/>
                  </a:lnTo>
                  <a:lnTo>
                    <a:pt x="83" y="879"/>
                  </a:lnTo>
                  <a:lnTo>
                    <a:pt x="94" y="842"/>
                  </a:lnTo>
                  <a:lnTo>
                    <a:pt x="106" y="806"/>
                  </a:lnTo>
                  <a:lnTo>
                    <a:pt x="119" y="771"/>
                  </a:lnTo>
                  <a:lnTo>
                    <a:pt x="131" y="736"/>
                  </a:lnTo>
                  <a:lnTo>
                    <a:pt x="145" y="702"/>
                  </a:lnTo>
                  <a:lnTo>
                    <a:pt x="160" y="670"/>
                  </a:lnTo>
                  <a:lnTo>
                    <a:pt x="174" y="639"/>
                  </a:lnTo>
                  <a:lnTo>
                    <a:pt x="190" y="608"/>
                  </a:lnTo>
                  <a:lnTo>
                    <a:pt x="206" y="578"/>
                  </a:lnTo>
                  <a:lnTo>
                    <a:pt x="222" y="549"/>
                  </a:lnTo>
                  <a:lnTo>
                    <a:pt x="240" y="521"/>
                  </a:lnTo>
                  <a:lnTo>
                    <a:pt x="257" y="496"/>
                  </a:lnTo>
                  <a:lnTo>
                    <a:pt x="283" y="464"/>
                  </a:lnTo>
                  <a:lnTo>
                    <a:pt x="314" y="432"/>
                  </a:lnTo>
                  <a:lnTo>
                    <a:pt x="351" y="400"/>
                  </a:lnTo>
                  <a:lnTo>
                    <a:pt x="392" y="369"/>
                  </a:lnTo>
                  <a:lnTo>
                    <a:pt x="437" y="339"/>
                  </a:lnTo>
                  <a:lnTo>
                    <a:pt x="486" y="308"/>
                  </a:lnTo>
                  <a:lnTo>
                    <a:pt x="539" y="278"/>
                  </a:lnTo>
                  <a:lnTo>
                    <a:pt x="595" y="248"/>
                  </a:lnTo>
                  <a:lnTo>
                    <a:pt x="654" y="221"/>
                  </a:lnTo>
                  <a:lnTo>
                    <a:pt x="715" y="193"/>
                  </a:lnTo>
                  <a:lnTo>
                    <a:pt x="779" y="167"/>
                  </a:lnTo>
                  <a:lnTo>
                    <a:pt x="844" y="143"/>
                  </a:lnTo>
                  <a:lnTo>
                    <a:pt x="912" y="119"/>
                  </a:lnTo>
                  <a:lnTo>
                    <a:pt x="981" y="97"/>
                  </a:lnTo>
                  <a:lnTo>
                    <a:pt x="1051" y="78"/>
                  </a:lnTo>
                  <a:lnTo>
                    <a:pt x="1121" y="60"/>
                  </a:lnTo>
                  <a:lnTo>
                    <a:pt x="1191" y="44"/>
                  </a:lnTo>
                  <a:lnTo>
                    <a:pt x="1261" y="31"/>
                  </a:lnTo>
                  <a:lnTo>
                    <a:pt x="1331" y="19"/>
                  </a:lnTo>
                  <a:lnTo>
                    <a:pt x="1400" y="11"/>
                  </a:lnTo>
                  <a:lnTo>
                    <a:pt x="1468" y="4"/>
                  </a:lnTo>
                  <a:lnTo>
                    <a:pt x="1534" y="1"/>
                  </a:lnTo>
                  <a:lnTo>
                    <a:pt x="1599" y="0"/>
                  </a:lnTo>
                  <a:lnTo>
                    <a:pt x="1662" y="3"/>
                  </a:lnTo>
                  <a:lnTo>
                    <a:pt x="1721" y="8"/>
                  </a:lnTo>
                  <a:lnTo>
                    <a:pt x="1779" y="17"/>
                  </a:lnTo>
                  <a:lnTo>
                    <a:pt x="1833" y="30"/>
                  </a:lnTo>
                  <a:lnTo>
                    <a:pt x="1883" y="45"/>
                  </a:lnTo>
                  <a:lnTo>
                    <a:pt x="1930" y="64"/>
                  </a:lnTo>
                  <a:lnTo>
                    <a:pt x="1973" y="88"/>
                  </a:lnTo>
                  <a:lnTo>
                    <a:pt x="2011" y="116"/>
                  </a:lnTo>
                  <a:lnTo>
                    <a:pt x="2044" y="148"/>
                  </a:lnTo>
                  <a:lnTo>
                    <a:pt x="2011" y="196"/>
                  </a:lnTo>
                  <a:lnTo>
                    <a:pt x="1976" y="246"/>
                  </a:lnTo>
                  <a:lnTo>
                    <a:pt x="1939" y="297"/>
                  </a:lnTo>
                  <a:lnTo>
                    <a:pt x="1901" y="348"/>
                  </a:lnTo>
                  <a:lnTo>
                    <a:pt x="1863" y="399"/>
                  </a:lnTo>
                  <a:lnTo>
                    <a:pt x="1824" y="453"/>
                  </a:lnTo>
                  <a:lnTo>
                    <a:pt x="1785" y="506"/>
                  </a:lnTo>
                  <a:lnTo>
                    <a:pt x="1747" y="560"/>
                  </a:lnTo>
                  <a:lnTo>
                    <a:pt x="1711" y="616"/>
                  </a:lnTo>
                  <a:lnTo>
                    <a:pt x="1675" y="671"/>
                  </a:lnTo>
                  <a:lnTo>
                    <a:pt x="1659" y="700"/>
                  </a:lnTo>
                  <a:lnTo>
                    <a:pt x="1642" y="728"/>
                  </a:lnTo>
                  <a:lnTo>
                    <a:pt x="1627" y="757"/>
                  </a:lnTo>
                  <a:lnTo>
                    <a:pt x="1612" y="785"/>
                  </a:lnTo>
                  <a:lnTo>
                    <a:pt x="1598" y="815"/>
                  </a:lnTo>
                  <a:lnTo>
                    <a:pt x="1585" y="844"/>
                  </a:lnTo>
                  <a:lnTo>
                    <a:pt x="1572" y="874"/>
                  </a:lnTo>
                  <a:lnTo>
                    <a:pt x="1561" y="903"/>
                  </a:lnTo>
                  <a:lnTo>
                    <a:pt x="1551" y="933"/>
                  </a:lnTo>
                  <a:lnTo>
                    <a:pt x="1542" y="963"/>
                  </a:lnTo>
                  <a:lnTo>
                    <a:pt x="1533" y="994"/>
                  </a:lnTo>
                  <a:lnTo>
                    <a:pt x="1527" y="1024"/>
                  </a:lnTo>
                  <a:lnTo>
                    <a:pt x="1508" y="1021"/>
                  </a:lnTo>
                  <a:lnTo>
                    <a:pt x="1489" y="1015"/>
                  </a:lnTo>
                  <a:lnTo>
                    <a:pt x="1473" y="1008"/>
                  </a:lnTo>
                  <a:lnTo>
                    <a:pt x="1456" y="1000"/>
                  </a:lnTo>
                  <a:lnTo>
                    <a:pt x="1442" y="992"/>
                  </a:lnTo>
                  <a:lnTo>
                    <a:pt x="1429" y="982"/>
                  </a:lnTo>
                  <a:lnTo>
                    <a:pt x="1415" y="970"/>
                  </a:lnTo>
                  <a:lnTo>
                    <a:pt x="1404" y="958"/>
                  </a:lnTo>
                  <a:lnTo>
                    <a:pt x="1393" y="945"/>
                  </a:lnTo>
                  <a:lnTo>
                    <a:pt x="1383" y="930"/>
                  </a:lnTo>
                  <a:lnTo>
                    <a:pt x="1374" y="915"/>
                  </a:lnTo>
                  <a:lnTo>
                    <a:pt x="1365" y="899"/>
                  </a:lnTo>
                  <a:lnTo>
                    <a:pt x="1358" y="882"/>
                  </a:lnTo>
                  <a:lnTo>
                    <a:pt x="1351" y="865"/>
                  </a:lnTo>
                  <a:lnTo>
                    <a:pt x="1343" y="847"/>
                  </a:lnTo>
                  <a:lnTo>
                    <a:pt x="1337" y="828"/>
                  </a:lnTo>
                  <a:lnTo>
                    <a:pt x="1326" y="790"/>
                  </a:lnTo>
                  <a:lnTo>
                    <a:pt x="1316" y="750"/>
                  </a:lnTo>
                  <a:lnTo>
                    <a:pt x="1306" y="709"/>
                  </a:lnTo>
                  <a:lnTo>
                    <a:pt x="1297" y="668"/>
                  </a:lnTo>
                  <a:lnTo>
                    <a:pt x="1289" y="627"/>
                  </a:lnTo>
                  <a:lnTo>
                    <a:pt x="1279" y="586"/>
                  </a:lnTo>
                  <a:lnTo>
                    <a:pt x="1268" y="546"/>
                  </a:lnTo>
                  <a:lnTo>
                    <a:pt x="1257" y="507"/>
                  </a:lnTo>
                  <a:lnTo>
                    <a:pt x="1243" y="537"/>
                  </a:lnTo>
                  <a:lnTo>
                    <a:pt x="1228" y="567"/>
                  </a:lnTo>
                  <a:lnTo>
                    <a:pt x="1213" y="596"/>
                  </a:lnTo>
                  <a:lnTo>
                    <a:pt x="1197" y="625"/>
                  </a:lnTo>
                  <a:lnTo>
                    <a:pt x="1163" y="681"/>
                  </a:lnTo>
                  <a:lnTo>
                    <a:pt x="1129" y="735"/>
                  </a:lnTo>
                  <a:lnTo>
                    <a:pt x="1061" y="837"/>
                  </a:lnTo>
                  <a:lnTo>
                    <a:pt x="1001" y="931"/>
                  </a:lnTo>
                  <a:lnTo>
                    <a:pt x="986" y="954"/>
                  </a:lnTo>
                  <a:lnTo>
                    <a:pt x="974" y="975"/>
                  </a:lnTo>
                  <a:lnTo>
                    <a:pt x="963" y="997"/>
                  </a:lnTo>
                  <a:lnTo>
                    <a:pt x="952" y="1018"/>
                  </a:lnTo>
                  <a:lnTo>
                    <a:pt x="943" y="1039"/>
                  </a:lnTo>
                  <a:lnTo>
                    <a:pt x="935" y="1060"/>
                  </a:lnTo>
                  <a:lnTo>
                    <a:pt x="929" y="1079"/>
                  </a:lnTo>
                  <a:lnTo>
                    <a:pt x="924" y="1099"/>
                  </a:lnTo>
                  <a:lnTo>
                    <a:pt x="920" y="1117"/>
                  </a:lnTo>
                  <a:lnTo>
                    <a:pt x="919" y="1136"/>
                  </a:lnTo>
                  <a:lnTo>
                    <a:pt x="919" y="1154"/>
                  </a:lnTo>
                  <a:lnTo>
                    <a:pt x="922" y="1171"/>
                  </a:lnTo>
                  <a:lnTo>
                    <a:pt x="927" y="1188"/>
                  </a:lnTo>
                  <a:lnTo>
                    <a:pt x="933" y="1205"/>
                  </a:lnTo>
                  <a:lnTo>
                    <a:pt x="942" y="1222"/>
                  </a:lnTo>
                  <a:lnTo>
                    <a:pt x="953" y="1237"/>
                  </a:lnTo>
                  <a:lnTo>
                    <a:pt x="968" y="1255"/>
                  </a:lnTo>
                  <a:lnTo>
                    <a:pt x="985" y="1274"/>
                  </a:lnTo>
                  <a:lnTo>
                    <a:pt x="1005" y="1294"/>
                  </a:lnTo>
                  <a:lnTo>
                    <a:pt x="1026" y="1314"/>
                  </a:lnTo>
                  <a:lnTo>
                    <a:pt x="1052" y="1336"/>
                  </a:lnTo>
                  <a:lnTo>
                    <a:pt x="1079" y="1358"/>
                  </a:lnTo>
                  <a:lnTo>
                    <a:pt x="1108" y="1381"/>
                  </a:lnTo>
                  <a:lnTo>
                    <a:pt x="1140" y="1405"/>
                  </a:lnTo>
                  <a:lnTo>
                    <a:pt x="1175" y="1428"/>
                  </a:lnTo>
                  <a:lnTo>
                    <a:pt x="1211" y="1453"/>
                  </a:lnTo>
                  <a:lnTo>
                    <a:pt x="1250" y="1477"/>
                  </a:lnTo>
                  <a:lnTo>
                    <a:pt x="1290" y="1501"/>
                  </a:lnTo>
                  <a:lnTo>
                    <a:pt x="1332" y="1526"/>
                  </a:lnTo>
                  <a:lnTo>
                    <a:pt x="1377" y="1550"/>
                  </a:lnTo>
                  <a:lnTo>
                    <a:pt x="1422" y="1574"/>
                  </a:lnTo>
                  <a:lnTo>
                    <a:pt x="1471" y="1598"/>
                  </a:lnTo>
                  <a:lnTo>
                    <a:pt x="1363" y="1568"/>
                  </a:lnTo>
                  <a:lnTo>
                    <a:pt x="1262" y="1534"/>
                  </a:lnTo>
                  <a:lnTo>
                    <a:pt x="1170" y="1496"/>
                  </a:lnTo>
                  <a:lnTo>
                    <a:pt x="1084" y="1455"/>
                  </a:lnTo>
                  <a:lnTo>
                    <a:pt x="1005" y="1411"/>
                  </a:lnTo>
                  <a:lnTo>
                    <a:pt x="931" y="1365"/>
                  </a:lnTo>
                  <a:lnTo>
                    <a:pt x="864" y="1316"/>
                  </a:lnTo>
                  <a:lnTo>
                    <a:pt x="801" y="1267"/>
                  </a:lnTo>
                  <a:lnTo>
                    <a:pt x="745" y="1219"/>
                  </a:lnTo>
                  <a:lnTo>
                    <a:pt x="693" y="1170"/>
                  </a:lnTo>
                  <a:lnTo>
                    <a:pt x="644" y="1123"/>
                  </a:lnTo>
                  <a:lnTo>
                    <a:pt x="600" y="1078"/>
                  </a:lnTo>
                  <a:lnTo>
                    <a:pt x="560" y="1036"/>
                  </a:lnTo>
                  <a:lnTo>
                    <a:pt x="523" y="997"/>
                  </a:lnTo>
                  <a:lnTo>
                    <a:pt x="489" y="962"/>
                  </a:lnTo>
                  <a:lnTo>
                    <a:pt x="457" y="931"/>
                  </a:lnTo>
                  <a:lnTo>
                    <a:pt x="429" y="907"/>
                  </a:lnTo>
                  <a:lnTo>
                    <a:pt x="401" y="887"/>
                  </a:lnTo>
                  <a:lnTo>
                    <a:pt x="375" y="875"/>
                  </a:lnTo>
                  <a:lnTo>
                    <a:pt x="351" y="870"/>
                  </a:lnTo>
                  <a:lnTo>
                    <a:pt x="326" y="873"/>
                  </a:lnTo>
                  <a:lnTo>
                    <a:pt x="302" y="884"/>
                  </a:lnTo>
                  <a:lnTo>
                    <a:pt x="279" y="906"/>
                  </a:lnTo>
                  <a:lnTo>
                    <a:pt x="255" y="936"/>
                  </a:lnTo>
                  <a:lnTo>
                    <a:pt x="231" y="978"/>
                  </a:lnTo>
                  <a:lnTo>
                    <a:pt x="205" y="1032"/>
                  </a:lnTo>
                  <a:lnTo>
                    <a:pt x="178" y="1098"/>
                  </a:lnTo>
                  <a:lnTo>
                    <a:pt x="149" y="1176"/>
                  </a:lnTo>
                  <a:lnTo>
                    <a:pt x="119" y="1268"/>
                  </a:lnTo>
                  <a:lnTo>
                    <a:pt x="86" y="1374"/>
                  </a:lnTo>
                  <a:lnTo>
                    <a:pt x="49" y="1495"/>
                  </a:lnTo>
                  <a:lnTo>
                    <a:pt x="10" y="1630"/>
                  </a:lnTo>
                  <a:close/>
                  <a:moveTo>
                    <a:pt x="1909" y="507"/>
                  </a:moveTo>
                  <a:lnTo>
                    <a:pt x="1920" y="466"/>
                  </a:lnTo>
                  <a:lnTo>
                    <a:pt x="1931" y="427"/>
                  </a:lnTo>
                  <a:lnTo>
                    <a:pt x="1936" y="407"/>
                  </a:lnTo>
                  <a:lnTo>
                    <a:pt x="1942" y="389"/>
                  </a:lnTo>
                  <a:lnTo>
                    <a:pt x="1949" y="372"/>
                  </a:lnTo>
                  <a:lnTo>
                    <a:pt x="1956" y="354"/>
                  </a:lnTo>
                  <a:lnTo>
                    <a:pt x="1965" y="337"/>
                  </a:lnTo>
                  <a:lnTo>
                    <a:pt x="1976" y="320"/>
                  </a:lnTo>
                  <a:lnTo>
                    <a:pt x="1989" y="304"/>
                  </a:lnTo>
                  <a:lnTo>
                    <a:pt x="2003" y="287"/>
                  </a:lnTo>
                  <a:lnTo>
                    <a:pt x="2021" y="272"/>
                  </a:lnTo>
                  <a:lnTo>
                    <a:pt x="2040" y="257"/>
                  </a:lnTo>
                  <a:lnTo>
                    <a:pt x="2063" y="241"/>
                  </a:lnTo>
                  <a:lnTo>
                    <a:pt x="2089" y="226"/>
                  </a:lnTo>
                  <a:lnTo>
                    <a:pt x="2099" y="242"/>
                  </a:lnTo>
                  <a:lnTo>
                    <a:pt x="2109" y="261"/>
                  </a:lnTo>
                  <a:lnTo>
                    <a:pt x="2119" y="279"/>
                  </a:lnTo>
                  <a:lnTo>
                    <a:pt x="2129" y="300"/>
                  </a:lnTo>
                  <a:lnTo>
                    <a:pt x="2139" y="321"/>
                  </a:lnTo>
                  <a:lnTo>
                    <a:pt x="2148" y="345"/>
                  </a:lnTo>
                  <a:lnTo>
                    <a:pt x="2157" y="368"/>
                  </a:lnTo>
                  <a:lnTo>
                    <a:pt x="2167" y="394"/>
                  </a:lnTo>
                  <a:lnTo>
                    <a:pt x="2184" y="448"/>
                  </a:lnTo>
                  <a:lnTo>
                    <a:pt x="2202" y="506"/>
                  </a:lnTo>
                  <a:lnTo>
                    <a:pt x="2218" y="568"/>
                  </a:lnTo>
                  <a:lnTo>
                    <a:pt x="2233" y="633"/>
                  </a:lnTo>
                  <a:lnTo>
                    <a:pt x="2248" y="702"/>
                  </a:lnTo>
                  <a:lnTo>
                    <a:pt x="2262" y="775"/>
                  </a:lnTo>
                  <a:lnTo>
                    <a:pt x="2277" y="850"/>
                  </a:lnTo>
                  <a:lnTo>
                    <a:pt x="2289" y="928"/>
                  </a:lnTo>
                  <a:lnTo>
                    <a:pt x="2301" y="1008"/>
                  </a:lnTo>
                  <a:lnTo>
                    <a:pt x="2313" y="1090"/>
                  </a:lnTo>
                  <a:lnTo>
                    <a:pt x="2325" y="1175"/>
                  </a:lnTo>
                  <a:lnTo>
                    <a:pt x="2336" y="1260"/>
                  </a:lnTo>
                  <a:lnTo>
                    <a:pt x="2336" y="1283"/>
                  </a:lnTo>
                  <a:lnTo>
                    <a:pt x="2335" y="1309"/>
                  </a:lnTo>
                  <a:lnTo>
                    <a:pt x="2334" y="1336"/>
                  </a:lnTo>
                  <a:lnTo>
                    <a:pt x="2332" y="1366"/>
                  </a:lnTo>
                  <a:lnTo>
                    <a:pt x="2326" y="1427"/>
                  </a:lnTo>
                  <a:lnTo>
                    <a:pt x="2320" y="1492"/>
                  </a:lnTo>
                  <a:lnTo>
                    <a:pt x="2317" y="1525"/>
                  </a:lnTo>
                  <a:lnTo>
                    <a:pt x="2315" y="1558"/>
                  </a:lnTo>
                  <a:lnTo>
                    <a:pt x="2313" y="1589"/>
                  </a:lnTo>
                  <a:lnTo>
                    <a:pt x="2312" y="1621"/>
                  </a:lnTo>
                  <a:lnTo>
                    <a:pt x="2313" y="1653"/>
                  </a:lnTo>
                  <a:lnTo>
                    <a:pt x="2316" y="1683"/>
                  </a:lnTo>
                  <a:lnTo>
                    <a:pt x="2319" y="1711"/>
                  </a:lnTo>
                  <a:lnTo>
                    <a:pt x="2325" y="1737"/>
                  </a:lnTo>
                  <a:lnTo>
                    <a:pt x="2332" y="1763"/>
                  </a:lnTo>
                  <a:lnTo>
                    <a:pt x="2341" y="1786"/>
                  </a:lnTo>
                  <a:lnTo>
                    <a:pt x="2354" y="1805"/>
                  </a:lnTo>
                  <a:lnTo>
                    <a:pt x="2368" y="1823"/>
                  </a:lnTo>
                  <a:lnTo>
                    <a:pt x="2385" y="1837"/>
                  </a:lnTo>
                  <a:lnTo>
                    <a:pt x="2405" y="1847"/>
                  </a:lnTo>
                  <a:lnTo>
                    <a:pt x="2428" y="1854"/>
                  </a:lnTo>
                  <a:lnTo>
                    <a:pt x="2456" y="1857"/>
                  </a:lnTo>
                  <a:lnTo>
                    <a:pt x="2486" y="1856"/>
                  </a:lnTo>
                  <a:lnTo>
                    <a:pt x="2521" y="1851"/>
                  </a:lnTo>
                  <a:lnTo>
                    <a:pt x="2559" y="1841"/>
                  </a:lnTo>
                  <a:lnTo>
                    <a:pt x="2602" y="1826"/>
                  </a:lnTo>
                  <a:lnTo>
                    <a:pt x="2649" y="1805"/>
                  </a:lnTo>
                  <a:lnTo>
                    <a:pt x="2701" y="1779"/>
                  </a:lnTo>
                  <a:lnTo>
                    <a:pt x="2757" y="1748"/>
                  </a:lnTo>
                  <a:lnTo>
                    <a:pt x="2819" y="1710"/>
                  </a:lnTo>
                  <a:lnTo>
                    <a:pt x="2814" y="1781"/>
                  </a:lnTo>
                  <a:lnTo>
                    <a:pt x="2808" y="1854"/>
                  </a:lnTo>
                  <a:lnTo>
                    <a:pt x="2802" y="1928"/>
                  </a:lnTo>
                  <a:lnTo>
                    <a:pt x="2794" y="2001"/>
                  </a:lnTo>
                  <a:lnTo>
                    <a:pt x="2785" y="2075"/>
                  </a:lnTo>
                  <a:lnTo>
                    <a:pt x="2774" y="2148"/>
                  </a:lnTo>
                  <a:lnTo>
                    <a:pt x="2762" y="2221"/>
                  </a:lnTo>
                  <a:lnTo>
                    <a:pt x="2749" y="2293"/>
                  </a:lnTo>
                  <a:lnTo>
                    <a:pt x="2741" y="2328"/>
                  </a:lnTo>
                  <a:lnTo>
                    <a:pt x="2733" y="2363"/>
                  </a:lnTo>
                  <a:lnTo>
                    <a:pt x="2724" y="2398"/>
                  </a:lnTo>
                  <a:lnTo>
                    <a:pt x="2715" y="2432"/>
                  </a:lnTo>
                  <a:lnTo>
                    <a:pt x="2706" y="2466"/>
                  </a:lnTo>
                  <a:lnTo>
                    <a:pt x="2695" y="2499"/>
                  </a:lnTo>
                  <a:lnTo>
                    <a:pt x="2685" y="2532"/>
                  </a:lnTo>
                  <a:lnTo>
                    <a:pt x="2674" y="2565"/>
                  </a:lnTo>
                  <a:lnTo>
                    <a:pt x="2661" y="2597"/>
                  </a:lnTo>
                  <a:lnTo>
                    <a:pt x="2649" y="2628"/>
                  </a:lnTo>
                  <a:lnTo>
                    <a:pt x="2636" y="2658"/>
                  </a:lnTo>
                  <a:lnTo>
                    <a:pt x="2622" y="2688"/>
                  </a:lnTo>
                  <a:lnTo>
                    <a:pt x="2608" y="2717"/>
                  </a:lnTo>
                  <a:lnTo>
                    <a:pt x="2593" y="2746"/>
                  </a:lnTo>
                  <a:lnTo>
                    <a:pt x="2577" y="2773"/>
                  </a:lnTo>
                  <a:lnTo>
                    <a:pt x="2561" y="2800"/>
                  </a:lnTo>
                  <a:lnTo>
                    <a:pt x="2521" y="2741"/>
                  </a:lnTo>
                  <a:lnTo>
                    <a:pt x="2483" y="2680"/>
                  </a:lnTo>
                  <a:lnTo>
                    <a:pt x="2447" y="2618"/>
                  </a:lnTo>
                  <a:lnTo>
                    <a:pt x="2412" y="2554"/>
                  </a:lnTo>
                  <a:lnTo>
                    <a:pt x="2378" y="2488"/>
                  </a:lnTo>
                  <a:lnTo>
                    <a:pt x="2345" y="2421"/>
                  </a:lnTo>
                  <a:lnTo>
                    <a:pt x="2315" y="2353"/>
                  </a:lnTo>
                  <a:lnTo>
                    <a:pt x="2285" y="2284"/>
                  </a:lnTo>
                  <a:lnTo>
                    <a:pt x="2256" y="2213"/>
                  </a:lnTo>
                  <a:lnTo>
                    <a:pt x="2229" y="2141"/>
                  </a:lnTo>
                  <a:lnTo>
                    <a:pt x="2203" y="2069"/>
                  </a:lnTo>
                  <a:lnTo>
                    <a:pt x="2178" y="1995"/>
                  </a:lnTo>
                  <a:lnTo>
                    <a:pt x="2154" y="1921"/>
                  </a:lnTo>
                  <a:lnTo>
                    <a:pt x="2133" y="1846"/>
                  </a:lnTo>
                  <a:lnTo>
                    <a:pt x="2111" y="1771"/>
                  </a:lnTo>
                  <a:lnTo>
                    <a:pt x="2092" y="1695"/>
                  </a:lnTo>
                  <a:lnTo>
                    <a:pt x="2072" y="1619"/>
                  </a:lnTo>
                  <a:lnTo>
                    <a:pt x="2055" y="1543"/>
                  </a:lnTo>
                  <a:lnTo>
                    <a:pt x="2037" y="1467"/>
                  </a:lnTo>
                  <a:lnTo>
                    <a:pt x="2022" y="1390"/>
                  </a:lnTo>
                  <a:lnTo>
                    <a:pt x="2008" y="1314"/>
                  </a:lnTo>
                  <a:lnTo>
                    <a:pt x="1994" y="1238"/>
                  </a:lnTo>
                  <a:lnTo>
                    <a:pt x="1981" y="1162"/>
                  </a:lnTo>
                  <a:lnTo>
                    <a:pt x="1970" y="1086"/>
                  </a:lnTo>
                  <a:lnTo>
                    <a:pt x="1958" y="1011"/>
                  </a:lnTo>
                  <a:lnTo>
                    <a:pt x="1949" y="937"/>
                  </a:lnTo>
                  <a:lnTo>
                    <a:pt x="1940" y="863"/>
                  </a:lnTo>
                  <a:lnTo>
                    <a:pt x="1932" y="789"/>
                  </a:lnTo>
                  <a:lnTo>
                    <a:pt x="1925" y="718"/>
                  </a:lnTo>
                  <a:lnTo>
                    <a:pt x="1918" y="647"/>
                  </a:lnTo>
                  <a:lnTo>
                    <a:pt x="1913" y="576"/>
                  </a:lnTo>
                  <a:lnTo>
                    <a:pt x="1909" y="507"/>
                  </a:lnTo>
                  <a:close/>
                  <a:moveTo>
                    <a:pt x="3122" y="1182"/>
                  </a:moveTo>
                  <a:lnTo>
                    <a:pt x="3144" y="1222"/>
                  </a:lnTo>
                  <a:lnTo>
                    <a:pt x="3166" y="1262"/>
                  </a:lnTo>
                  <a:lnTo>
                    <a:pt x="3188" y="1302"/>
                  </a:lnTo>
                  <a:lnTo>
                    <a:pt x="3212" y="1341"/>
                  </a:lnTo>
                  <a:lnTo>
                    <a:pt x="3224" y="1360"/>
                  </a:lnTo>
                  <a:lnTo>
                    <a:pt x="3236" y="1379"/>
                  </a:lnTo>
                  <a:lnTo>
                    <a:pt x="3250" y="1397"/>
                  </a:lnTo>
                  <a:lnTo>
                    <a:pt x="3263" y="1415"/>
                  </a:lnTo>
                  <a:lnTo>
                    <a:pt x="3276" y="1432"/>
                  </a:lnTo>
                  <a:lnTo>
                    <a:pt x="3290" y="1449"/>
                  </a:lnTo>
                  <a:lnTo>
                    <a:pt x="3304" y="1465"/>
                  </a:lnTo>
                  <a:lnTo>
                    <a:pt x="3318" y="1481"/>
                  </a:lnTo>
                  <a:lnTo>
                    <a:pt x="3334" y="1495"/>
                  </a:lnTo>
                  <a:lnTo>
                    <a:pt x="3349" y="1509"/>
                  </a:lnTo>
                  <a:lnTo>
                    <a:pt x="3365" y="1522"/>
                  </a:lnTo>
                  <a:lnTo>
                    <a:pt x="3381" y="1534"/>
                  </a:lnTo>
                  <a:lnTo>
                    <a:pt x="3398" y="1545"/>
                  </a:lnTo>
                  <a:lnTo>
                    <a:pt x="3415" y="1556"/>
                  </a:lnTo>
                  <a:lnTo>
                    <a:pt x="3432" y="1564"/>
                  </a:lnTo>
                  <a:lnTo>
                    <a:pt x="3451" y="1572"/>
                  </a:lnTo>
                  <a:lnTo>
                    <a:pt x="3469" y="1578"/>
                  </a:lnTo>
                  <a:lnTo>
                    <a:pt x="3489" y="1583"/>
                  </a:lnTo>
                  <a:lnTo>
                    <a:pt x="3508" y="1587"/>
                  </a:lnTo>
                  <a:lnTo>
                    <a:pt x="3529" y="1590"/>
                  </a:lnTo>
                  <a:lnTo>
                    <a:pt x="3549" y="1591"/>
                  </a:lnTo>
                  <a:lnTo>
                    <a:pt x="3571" y="1591"/>
                  </a:lnTo>
                  <a:lnTo>
                    <a:pt x="3594" y="1589"/>
                  </a:lnTo>
                  <a:lnTo>
                    <a:pt x="3616" y="1586"/>
                  </a:lnTo>
                  <a:lnTo>
                    <a:pt x="3573" y="1614"/>
                  </a:lnTo>
                  <a:lnTo>
                    <a:pt x="3535" y="1639"/>
                  </a:lnTo>
                  <a:lnTo>
                    <a:pt x="3502" y="1660"/>
                  </a:lnTo>
                  <a:lnTo>
                    <a:pt x="3475" y="1681"/>
                  </a:lnTo>
                  <a:lnTo>
                    <a:pt x="3451" y="1699"/>
                  </a:lnTo>
                  <a:lnTo>
                    <a:pt x="3430" y="1718"/>
                  </a:lnTo>
                  <a:lnTo>
                    <a:pt x="3421" y="1727"/>
                  </a:lnTo>
                  <a:lnTo>
                    <a:pt x="3413" y="1736"/>
                  </a:lnTo>
                  <a:lnTo>
                    <a:pt x="3406" y="1746"/>
                  </a:lnTo>
                  <a:lnTo>
                    <a:pt x="3399" y="1755"/>
                  </a:lnTo>
                  <a:lnTo>
                    <a:pt x="3392" y="1764"/>
                  </a:lnTo>
                  <a:lnTo>
                    <a:pt x="3386" y="1774"/>
                  </a:lnTo>
                  <a:lnTo>
                    <a:pt x="3381" y="1785"/>
                  </a:lnTo>
                  <a:lnTo>
                    <a:pt x="3376" y="1796"/>
                  </a:lnTo>
                  <a:lnTo>
                    <a:pt x="3367" y="1818"/>
                  </a:lnTo>
                  <a:lnTo>
                    <a:pt x="3359" y="1845"/>
                  </a:lnTo>
                  <a:lnTo>
                    <a:pt x="3343" y="1909"/>
                  </a:lnTo>
                  <a:lnTo>
                    <a:pt x="3325" y="1991"/>
                  </a:lnTo>
                  <a:lnTo>
                    <a:pt x="3328" y="1956"/>
                  </a:lnTo>
                  <a:lnTo>
                    <a:pt x="3329" y="1924"/>
                  </a:lnTo>
                  <a:lnTo>
                    <a:pt x="3328" y="1910"/>
                  </a:lnTo>
                  <a:lnTo>
                    <a:pt x="3327" y="1895"/>
                  </a:lnTo>
                  <a:lnTo>
                    <a:pt x="3326" y="1882"/>
                  </a:lnTo>
                  <a:lnTo>
                    <a:pt x="3324" y="1869"/>
                  </a:lnTo>
                  <a:lnTo>
                    <a:pt x="3318" y="1844"/>
                  </a:lnTo>
                  <a:lnTo>
                    <a:pt x="3312" y="1821"/>
                  </a:lnTo>
                  <a:lnTo>
                    <a:pt x="3304" y="1801"/>
                  </a:lnTo>
                  <a:lnTo>
                    <a:pt x="3295" y="1782"/>
                  </a:lnTo>
                  <a:lnTo>
                    <a:pt x="3285" y="1766"/>
                  </a:lnTo>
                  <a:lnTo>
                    <a:pt x="3272" y="1750"/>
                  </a:lnTo>
                  <a:lnTo>
                    <a:pt x="3260" y="1735"/>
                  </a:lnTo>
                  <a:lnTo>
                    <a:pt x="3247" y="1722"/>
                  </a:lnTo>
                  <a:lnTo>
                    <a:pt x="3233" y="1710"/>
                  </a:lnTo>
                  <a:lnTo>
                    <a:pt x="3219" y="1697"/>
                  </a:lnTo>
                  <a:lnTo>
                    <a:pt x="3205" y="1687"/>
                  </a:lnTo>
                  <a:lnTo>
                    <a:pt x="3189" y="1676"/>
                  </a:lnTo>
                  <a:lnTo>
                    <a:pt x="3198" y="1659"/>
                  </a:lnTo>
                  <a:lnTo>
                    <a:pt x="3206" y="1643"/>
                  </a:lnTo>
                  <a:lnTo>
                    <a:pt x="3212" y="1627"/>
                  </a:lnTo>
                  <a:lnTo>
                    <a:pt x="3217" y="1612"/>
                  </a:lnTo>
                  <a:lnTo>
                    <a:pt x="3221" y="1597"/>
                  </a:lnTo>
                  <a:lnTo>
                    <a:pt x="3224" y="1582"/>
                  </a:lnTo>
                  <a:lnTo>
                    <a:pt x="3225" y="1567"/>
                  </a:lnTo>
                  <a:lnTo>
                    <a:pt x="3226" y="1552"/>
                  </a:lnTo>
                  <a:lnTo>
                    <a:pt x="3226" y="1539"/>
                  </a:lnTo>
                  <a:lnTo>
                    <a:pt x="3225" y="1525"/>
                  </a:lnTo>
                  <a:lnTo>
                    <a:pt x="3224" y="1510"/>
                  </a:lnTo>
                  <a:lnTo>
                    <a:pt x="3222" y="1497"/>
                  </a:lnTo>
                  <a:lnTo>
                    <a:pt x="3215" y="1469"/>
                  </a:lnTo>
                  <a:lnTo>
                    <a:pt x="3207" y="1442"/>
                  </a:lnTo>
                  <a:lnTo>
                    <a:pt x="3185" y="1384"/>
                  </a:lnTo>
                  <a:lnTo>
                    <a:pt x="3161" y="1323"/>
                  </a:lnTo>
                  <a:lnTo>
                    <a:pt x="3149" y="1291"/>
                  </a:lnTo>
                  <a:lnTo>
                    <a:pt x="3139" y="1257"/>
                  </a:lnTo>
                  <a:lnTo>
                    <a:pt x="3134" y="1238"/>
                  </a:lnTo>
                  <a:lnTo>
                    <a:pt x="3130" y="1220"/>
                  </a:lnTo>
                  <a:lnTo>
                    <a:pt x="3126" y="1201"/>
                  </a:lnTo>
                  <a:lnTo>
                    <a:pt x="3122" y="1182"/>
                  </a:lnTo>
                  <a:close/>
                  <a:moveTo>
                    <a:pt x="9212" y="2519"/>
                  </a:moveTo>
                  <a:lnTo>
                    <a:pt x="9261" y="2568"/>
                  </a:lnTo>
                  <a:lnTo>
                    <a:pt x="9303" y="2621"/>
                  </a:lnTo>
                  <a:lnTo>
                    <a:pt x="9339" y="2680"/>
                  </a:lnTo>
                  <a:lnTo>
                    <a:pt x="9370" y="2744"/>
                  </a:lnTo>
                  <a:lnTo>
                    <a:pt x="9395" y="2810"/>
                  </a:lnTo>
                  <a:lnTo>
                    <a:pt x="9414" y="2881"/>
                  </a:lnTo>
                  <a:lnTo>
                    <a:pt x="9429" y="2955"/>
                  </a:lnTo>
                  <a:lnTo>
                    <a:pt x="9440" y="3032"/>
                  </a:lnTo>
                  <a:lnTo>
                    <a:pt x="9446" y="3112"/>
                  </a:lnTo>
                  <a:lnTo>
                    <a:pt x="9450" y="3194"/>
                  </a:lnTo>
                  <a:lnTo>
                    <a:pt x="9450" y="3279"/>
                  </a:lnTo>
                  <a:lnTo>
                    <a:pt x="9449" y="3366"/>
                  </a:lnTo>
                  <a:lnTo>
                    <a:pt x="9445" y="3454"/>
                  </a:lnTo>
                  <a:lnTo>
                    <a:pt x="9439" y="3544"/>
                  </a:lnTo>
                  <a:lnTo>
                    <a:pt x="9432" y="3633"/>
                  </a:lnTo>
                  <a:lnTo>
                    <a:pt x="9424" y="3724"/>
                  </a:lnTo>
                  <a:lnTo>
                    <a:pt x="9407" y="3907"/>
                  </a:lnTo>
                  <a:lnTo>
                    <a:pt x="9393" y="4088"/>
                  </a:lnTo>
                  <a:lnTo>
                    <a:pt x="9387" y="4178"/>
                  </a:lnTo>
                  <a:lnTo>
                    <a:pt x="9382" y="4265"/>
                  </a:lnTo>
                  <a:lnTo>
                    <a:pt x="9380" y="4353"/>
                  </a:lnTo>
                  <a:lnTo>
                    <a:pt x="9381" y="4438"/>
                  </a:lnTo>
                  <a:lnTo>
                    <a:pt x="9384" y="4520"/>
                  </a:lnTo>
                  <a:lnTo>
                    <a:pt x="9392" y="4600"/>
                  </a:lnTo>
                  <a:lnTo>
                    <a:pt x="9402" y="4678"/>
                  </a:lnTo>
                  <a:lnTo>
                    <a:pt x="9416" y="4753"/>
                  </a:lnTo>
                  <a:lnTo>
                    <a:pt x="9436" y="4824"/>
                  </a:lnTo>
                  <a:lnTo>
                    <a:pt x="9460" y="4892"/>
                  </a:lnTo>
                  <a:lnTo>
                    <a:pt x="9490" y="4955"/>
                  </a:lnTo>
                  <a:lnTo>
                    <a:pt x="9526" y="5014"/>
                  </a:lnTo>
                  <a:lnTo>
                    <a:pt x="9471" y="4986"/>
                  </a:lnTo>
                  <a:lnTo>
                    <a:pt x="9422" y="4951"/>
                  </a:lnTo>
                  <a:lnTo>
                    <a:pt x="9381" y="4910"/>
                  </a:lnTo>
                  <a:lnTo>
                    <a:pt x="9347" y="4862"/>
                  </a:lnTo>
                  <a:lnTo>
                    <a:pt x="9320" y="4809"/>
                  </a:lnTo>
                  <a:lnTo>
                    <a:pt x="9298" y="4750"/>
                  </a:lnTo>
                  <a:lnTo>
                    <a:pt x="9282" y="4687"/>
                  </a:lnTo>
                  <a:lnTo>
                    <a:pt x="9271" y="4618"/>
                  </a:lnTo>
                  <a:lnTo>
                    <a:pt x="9263" y="4545"/>
                  </a:lnTo>
                  <a:lnTo>
                    <a:pt x="9260" y="4468"/>
                  </a:lnTo>
                  <a:lnTo>
                    <a:pt x="9260" y="4388"/>
                  </a:lnTo>
                  <a:lnTo>
                    <a:pt x="9264" y="4303"/>
                  </a:lnTo>
                  <a:lnTo>
                    <a:pt x="9269" y="4217"/>
                  </a:lnTo>
                  <a:lnTo>
                    <a:pt x="9278" y="4128"/>
                  </a:lnTo>
                  <a:lnTo>
                    <a:pt x="9287" y="4036"/>
                  </a:lnTo>
                  <a:lnTo>
                    <a:pt x="9297" y="3943"/>
                  </a:lnTo>
                  <a:lnTo>
                    <a:pt x="9320" y="3754"/>
                  </a:lnTo>
                  <a:lnTo>
                    <a:pt x="9340" y="3561"/>
                  </a:lnTo>
                  <a:lnTo>
                    <a:pt x="9349" y="3466"/>
                  </a:lnTo>
                  <a:lnTo>
                    <a:pt x="9355" y="3369"/>
                  </a:lnTo>
                  <a:lnTo>
                    <a:pt x="9359" y="3275"/>
                  </a:lnTo>
                  <a:lnTo>
                    <a:pt x="9361" y="3180"/>
                  </a:lnTo>
                  <a:lnTo>
                    <a:pt x="9359" y="3089"/>
                  </a:lnTo>
                  <a:lnTo>
                    <a:pt x="9353" y="2998"/>
                  </a:lnTo>
                  <a:lnTo>
                    <a:pt x="9343" y="2910"/>
                  </a:lnTo>
                  <a:lnTo>
                    <a:pt x="9328" y="2825"/>
                  </a:lnTo>
                  <a:lnTo>
                    <a:pt x="9308" y="2744"/>
                  </a:lnTo>
                  <a:lnTo>
                    <a:pt x="9283" y="2665"/>
                  </a:lnTo>
                  <a:lnTo>
                    <a:pt x="9251" y="2590"/>
                  </a:lnTo>
                  <a:lnTo>
                    <a:pt x="9212" y="2519"/>
                  </a:lnTo>
                  <a:close/>
                  <a:moveTo>
                    <a:pt x="8998" y="1552"/>
                  </a:moveTo>
                  <a:lnTo>
                    <a:pt x="9029" y="1561"/>
                  </a:lnTo>
                  <a:lnTo>
                    <a:pt x="9064" y="1568"/>
                  </a:lnTo>
                  <a:lnTo>
                    <a:pt x="9101" y="1574"/>
                  </a:lnTo>
                  <a:lnTo>
                    <a:pt x="9141" y="1578"/>
                  </a:lnTo>
                  <a:lnTo>
                    <a:pt x="9184" y="1581"/>
                  </a:lnTo>
                  <a:lnTo>
                    <a:pt x="9229" y="1583"/>
                  </a:lnTo>
                  <a:lnTo>
                    <a:pt x="9278" y="1583"/>
                  </a:lnTo>
                  <a:lnTo>
                    <a:pt x="9327" y="1582"/>
                  </a:lnTo>
                  <a:lnTo>
                    <a:pt x="9379" y="1580"/>
                  </a:lnTo>
                  <a:lnTo>
                    <a:pt x="9433" y="1577"/>
                  </a:lnTo>
                  <a:lnTo>
                    <a:pt x="9488" y="1572"/>
                  </a:lnTo>
                  <a:lnTo>
                    <a:pt x="9546" y="1567"/>
                  </a:lnTo>
                  <a:lnTo>
                    <a:pt x="9604" y="1560"/>
                  </a:lnTo>
                  <a:lnTo>
                    <a:pt x="9664" y="1551"/>
                  </a:lnTo>
                  <a:lnTo>
                    <a:pt x="9723" y="1542"/>
                  </a:lnTo>
                  <a:lnTo>
                    <a:pt x="9785" y="1533"/>
                  </a:lnTo>
                  <a:lnTo>
                    <a:pt x="9846" y="1522"/>
                  </a:lnTo>
                  <a:lnTo>
                    <a:pt x="9909" y="1509"/>
                  </a:lnTo>
                  <a:lnTo>
                    <a:pt x="9972" y="1497"/>
                  </a:lnTo>
                  <a:lnTo>
                    <a:pt x="10035" y="1483"/>
                  </a:lnTo>
                  <a:lnTo>
                    <a:pt x="10098" y="1468"/>
                  </a:lnTo>
                  <a:lnTo>
                    <a:pt x="10161" y="1453"/>
                  </a:lnTo>
                  <a:lnTo>
                    <a:pt x="10223" y="1436"/>
                  </a:lnTo>
                  <a:lnTo>
                    <a:pt x="10285" y="1420"/>
                  </a:lnTo>
                  <a:lnTo>
                    <a:pt x="10345" y="1401"/>
                  </a:lnTo>
                  <a:lnTo>
                    <a:pt x="10406" y="1383"/>
                  </a:lnTo>
                  <a:lnTo>
                    <a:pt x="10465" y="1365"/>
                  </a:lnTo>
                  <a:lnTo>
                    <a:pt x="10523" y="1345"/>
                  </a:lnTo>
                  <a:lnTo>
                    <a:pt x="10579" y="1324"/>
                  </a:lnTo>
                  <a:lnTo>
                    <a:pt x="10635" y="1303"/>
                  </a:lnTo>
                  <a:lnTo>
                    <a:pt x="10688" y="1282"/>
                  </a:lnTo>
                  <a:lnTo>
                    <a:pt x="10740" y="1260"/>
                  </a:lnTo>
                  <a:lnTo>
                    <a:pt x="10525" y="1306"/>
                  </a:lnTo>
                  <a:lnTo>
                    <a:pt x="10309" y="1351"/>
                  </a:lnTo>
                  <a:lnTo>
                    <a:pt x="10202" y="1374"/>
                  </a:lnTo>
                  <a:lnTo>
                    <a:pt x="10094" y="1395"/>
                  </a:lnTo>
                  <a:lnTo>
                    <a:pt x="9986" y="1416"/>
                  </a:lnTo>
                  <a:lnTo>
                    <a:pt x="9877" y="1435"/>
                  </a:lnTo>
                  <a:lnTo>
                    <a:pt x="9769" y="1455"/>
                  </a:lnTo>
                  <a:lnTo>
                    <a:pt x="9661" y="1472"/>
                  </a:lnTo>
                  <a:lnTo>
                    <a:pt x="9551" y="1490"/>
                  </a:lnTo>
                  <a:lnTo>
                    <a:pt x="9441" y="1505"/>
                  </a:lnTo>
                  <a:lnTo>
                    <a:pt x="9331" y="1520"/>
                  </a:lnTo>
                  <a:lnTo>
                    <a:pt x="9221" y="1532"/>
                  </a:lnTo>
                  <a:lnTo>
                    <a:pt x="9109" y="1543"/>
                  </a:lnTo>
                  <a:lnTo>
                    <a:pt x="8998" y="1552"/>
                  </a:lnTo>
                  <a:close/>
                  <a:moveTo>
                    <a:pt x="10571" y="1766"/>
                  </a:moveTo>
                  <a:lnTo>
                    <a:pt x="10544" y="1780"/>
                  </a:lnTo>
                  <a:lnTo>
                    <a:pt x="10519" y="1799"/>
                  </a:lnTo>
                  <a:lnTo>
                    <a:pt x="10494" y="1818"/>
                  </a:lnTo>
                  <a:lnTo>
                    <a:pt x="10472" y="1841"/>
                  </a:lnTo>
                  <a:lnTo>
                    <a:pt x="10449" y="1866"/>
                  </a:lnTo>
                  <a:lnTo>
                    <a:pt x="10428" y="1893"/>
                  </a:lnTo>
                  <a:lnTo>
                    <a:pt x="10409" y="1922"/>
                  </a:lnTo>
                  <a:lnTo>
                    <a:pt x="10390" y="1952"/>
                  </a:lnTo>
                  <a:lnTo>
                    <a:pt x="10373" y="1985"/>
                  </a:lnTo>
                  <a:lnTo>
                    <a:pt x="10357" y="2019"/>
                  </a:lnTo>
                  <a:lnTo>
                    <a:pt x="10342" y="2054"/>
                  </a:lnTo>
                  <a:lnTo>
                    <a:pt x="10328" y="2091"/>
                  </a:lnTo>
                  <a:lnTo>
                    <a:pt x="10316" y="2128"/>
                  </a:lnTo>
                  <a:lnTo>
                    <a:pt x="10304" y="2167"/>
                  </a:lnTo>
                  <a:lnTo>
                    <a:pt x="10294" y="2207"/>
                  </a:lnTo>
                  <a:lnTo>
                    <a:pt x="10285" y="2247"/>
                  </a:lnTo>
                  <a:lnTo>
                    <a:pt x="10278" y="2287"/>
                  </a:lnTo>
                  <a:lnTo>
                    <a:pt x="10270" y="2329"/>
                  </a:lnTo>
                  <a:lnTo>
                    <a:pt x="10265" y="2370"/>
                  </a:lnTo>
                  <a:lnTo>
                    <a:pt x="10261" y="2412"/>
                  </a:lnTo>
                  <a:lnTo>
                    <a:pt x="10257" y="2454"/>
                  </a:lnTo>
                  <a:lnTo>
                    <a:pt x="10256" y="2495"/>
                  </a:lnTo>
                  <a:lnTo>
                    <a:pt x="10255" y="2537"/>
                  </a:lnTo>
                  <a:lnTo>
                    <a:pt x="10255" y="2578"/>
                  </a:lnTo>
                  <a:lnTo>
                    <a:pt x="10257" y="2619"/>
                  </a:lnTo>
                  <a:lnTo>
                    <a:pt x="10260" y="2659"/>
                  </a:lnTo>
                  <a:lnTo>
                    <a:pt x="10264" y="2698"/>
                  </a:lnTo>
                  <a:lnTo>
                    <a:pt x="10269" y="2736"/>
                  </a:lnTo>
                  <a:lnTo>
                    <a:pt x="10276" y="2774"/>
                  </a:lnTo>
                  <a:lnTo>
                    <a:pt x="10283" y="2810"/>
                  </a:lnTo>
                  <a:lnTo>
                    <a:pt x="10292" y="2845"/>
                  </a:lnTo>
                  <a:lnTo>
                    <a:pt x="10302" y="2878"/>
                  </a:lnTo>
                  <a:lnTo>
                    <a:pt x="10333" y="2852"/>
                  </a:lnTo>
                  <a:lnTo>
                    <a:pt x="10363" y="2826"/>
                  </a:lnTo>
                  <a:lnTo>
                    <a:pt x="10390" y="2797"/>
                  </a:lnTo>
                  <a:lnTo>
                    <a:pt x="10416" y="2767"/>
                  </a:lnTo>
                  <a:lnTo>
                    <a:pt x="10440" y="2737"/>
                  </a:lnTo>
                  <a:lnTo>
                    <a:pt x="10461" y="2706"/>
                  </a:lnTo>
                  <a:lnTo>
                    <a:pt x="10482" y="2673"/>
                  </a:lnTo>
                  <a:lnTo>
                    <a:pt x="10500" y="2640"/>
                  </a:lnTo>
                  <a:lnTo>
                    <a:pt x="10517" y="2606"/>
                  </a:lnTo>
                  <a:lnTo>
                    <a:pt x="10532" y="2571"/>
                  </a:lnTo>
                  <a:lnTo>
                    <a:pt x="10545" y="2536"/>
                  </a:lnTo>
                  <a:lnTo>
                    <a:pt x="10558" y="2500"/>
                  </a:lnTo>
                  <a:lnTo>
                    <a:pt x="10568" y="2463"/>
                  </a:lnTo>
                  <a:lnTo>
                    <a:pt x="10578" y="2426"/>
                  </a:lnTo>
                  <a:lnTo>
                    <a:pt x="10586" y="2389"/>
                  </a:lnTo>
                  <a:lnTo>
                    <a:pt x="10593" y="2351"/>
                  </a:lnTo>
                  <a:lnTo>
                    <a:pt x="10598" y="2314"/>
                  </a:lnTo>
                  <a:lnTo>
                    <a:pt x="10602" y="2276"/>
                  </a:lnTo>
                  <a:lnTo>
                    <a:pt x="10605" y="2238"/>
                  </a:lnTo>
                  <a:lnTo>
                    <a:pt x="10607" y="2199"/>
                  </a:lnTo>
                  <a:lnTo>
                    <a:pt x="10609" y="2162"/>
                  </a:lnTo>
                  <a:lnTo>
                    <a:pt x="10609" y="2124"/>
                  </a:lnTo>
                  <a:lnTo>
                    <a:pt x="10608" y="2086"/>
                  </a:lnTo>
                  <a:lnTo>
                    <a:pt x="10607" y="2048"/>
                  </a:lnTo>
                  <a:lnTo>
                    <a:pt x="10604" y="2011"/>
                  </a:lnTo>
                  <a:lnTo>
                    <a:pt x="10601" y="1975"/>
                  </a:lnTo>
                  <a:lnTo>
                    <a:pt x="10598" y="1939"/>
                  </a:lnTo>
                  <a:lnTo>
                    <a:pt x="10594" y="1903"/>
                  </a:lnTo>
                  <a:lnTo>
                    <a:pt x="10589" y="1868"/>
                  </a:lnTo>
                  <a:lnTo>
                    <a:pt x="10583" y="1833"/>
                  </a:lnTo>
                  <a:lnTo>
                    <a:pt x="10577" y="1799"/>
                  </a:lnTo>
                  <a:lnTo>
                    <a:pt x="10571" y="1766"/>
                  </a:lnTo>
                  <a:close/>
                  <a:moveTo>
                    <a:pt x="1560" y="4339"/>
                  </a:moveTo>
                  <a:lnTo>
                    <a:pt x="1556" y="4295"/>
                  </a:lnTo>
                  <a:lnTo>
                    <a:pt x="1553" y="4249"/>
                  </a:lnTo>
                  <a:lnTo>
                    <a:pt x="1550" y="4203"/>
                  </a:lnTo>
                  <a:lnTo>
                    <a:pt x="1549" y="4157"/>
                  </a:lnTo>
                  <a:lnTo>
                    <a:pt x="1549" y="4108"/>
                  </a:lnTo>
                  <a:lnTo>
                    <a:pt x="1551" y="4061"/>
                  </a:lnTo>
                  <a:lnTo>
                    <a:pt x="1553" y="4012"/>
                  </a:lnTo>
                  <a:lnTo>
                    <a:pt x="1556" y="3964"/>
                  </a:lnTo>
                  <a:lnTo>
                    <a:pt x="1560" y="3914"/>
                  </a:lnTo>
                  <a:lnTo>
                    <a:pt x="1565" y="3865"/>
                  </a:lnTo>
                  <a:lnTo>
                    <a:pt x="1571" y="3817"/>
                  </a:lnTo>
                  <a:lnTo>
                    <a:pt x="1578" y="3767"/>
                  </a:lnTo>
                  <a:lnTo>
                    <a:pt x="1587" y="3718"/>
                  </a:lnTo>
                  <a:lnTo>
                    <a:pt x="1596" y="3669"/>
                  </a:lnTo>
                  <a:lnTo>
                    <a:pt x="1606" y="3621"/>
                  </a:lnTo>
                  <a:lnTo>
                    <a:pt x="1616" y="3572"/>
                  </a:lnTo>
                  <a:lnTo>
                    <a:pt x="1628" y="3525"/>
                  </a:lnTo>
                  <a:lnTo>
                    <a:pt x="1640" y="3478"/>
                  </a:lnTo>
                  <a:lnTo>
                    <a:pt x="1653" y="3432"/>
                  </a:lnTo>
                  <a:lnTo>
                    <a:pt x="1667" y="3385"/>
                  </a:lnTo>
                  <a:lnTo>
                    <a:pt x="1681" y="3340"/>
                  </a:lnTo>
                  <a:lnTo>
                    <a:pt x="1697" y="3296"/>
                  </a:lnTo>
                  <a:lnTo>
                    <a:pt x="1712" y="3253"/>
                  </a:lnTo>
                  <a:lnTo>
                    <a:pt x="1728" y="3211"/>
                  </a:lnTo>
                  <a:lnTo>
                    <a:pt x="1745" y="3170"/>
                  </a:lnTo>
                  <a:lnTo>
                    <a:pt x="1762" y="3131"/>
                  </a:lnTo>
                  <a:lnTo>
                    <a:pt x="1780" y="3093"/>
                  </a:lnTo>
                  <a:lnTo>
                    <a:pt x="1798" y="3056"/>
                  </a:lnTo>
                  <a:lnTo>
                    <a:pt x="1817" y="3020"/>
                  </a:lnTo>
                  <a:lnTo>
                    <a:pt x="1836" y="2986"/>
                  </a:lnTo>
                  <a:lnTo>
                    <a:pt x="1856" y="2954"/>
                  </a:lnTo>
                  <a:lnTo>
                    <a:pt x="1875" y="2923"/>
                  </a:lnTo>
                  <a:lnTo>
                    <a:pt x="1901" y="2859"/>
                  </a:lnTo>
                  <a:lnTo>
                    <a:pt x="1920" y="2797"/>
                  </a:lnTo>
                  <a:lnTo>
                    <a:pt x="1934" y="2736"/>
                  </a:lnTo>
                  <a:lnTo>
                    <a:pt x="1943" y="2678"/>
                  </a:lnTo>
                  <a:lnTo>
                    <a:pt x="1946" y="2622"/>
                  </a:lnTo>
                  <a:lnTo>
                    <a:pt x="1945" y="2568"/>
                  </a:lnTo>
                  <a:lnTo>
                    <a:pt x="1940" y="2516"/>
                  </a:lnTo>
                  <a:lnTo>
                    <a:pt x="1930" y="2466"/>
                  </a:lnTo>
                  <a:lnTo>
                    <a:pt x="1916" y="2419"/>
                  </a:lnTo>
                  <a:lnTo>
                    <a:pt x="1899" y="2373"/>
                  </a:lnTo>
                  <a:lnTo>
                    <a:pt x="1877" y="2331"/>
                  </a:lnTo>
                  <a:lnTo>
                    <a:pt x="1854" y="2290"/>
                  </a:lnTo>
                  <a:lnTo>
                    <a:pt x="1827" y="2251"/>
                  </a:lnTo>
                  <a:lnTo>
                    <a:pt x="1797" y="2215"/>
                  </a:lnTo>
                  <a:lnTo>
                    <a:pt x="1765" y="2181"/>
                  </a:lnTo>
                  <a:lnTo>
                    <a:pt x="1731" y="2149"/>
                  </a:lnTo>
                  <a:lnTo>
                    <a:pt x="1697" y="2120"/>
                  </a:lnTo>
                  <a:lnTo>
                    <a:pt x="1659" y="2094"/>
                  </a:lnTo>
                  <a:lnTo>
                    <a:pt x="1621" y="2069"/>
                  </a:lnTo>
                  <a:lnTo>
                    <a:pt x="1582" y="2047"/>
                  </a:lnTo>
                  <a:lnTo>
                    <a:pt x="1542" y="2029"/>
                  </a:lnTo>
                  <a:lnTo>
                    <a:pt x="1500" y="2011"/>
                  </a:lnTo>
                  <a:lnTo>
                    <a:pt x="1460" y="1998"/>
                  </a:lnTo>
                  <a:lnTo>
                    <a:pt x="1420" y="1986"/>
                  </a:lnTo>
                  <a:lnTo>
                    <a:pt x="1380" y="1978"/>
                  </a:lnTo>
                  <a:lnTo>
                    <a:pt x="1340" y="1971"/>
                  </a:lnTo>
                  <a:lnTo>
                    <a:pt x="1302" y="1967"/>
                  </a:lnTo>
                  <a:lnTo>
                    <a:pt x="1264" y="1966"/>
                  </a:lnTo>
                  <a:lnTo>
                    <a:pt x="1229" y="1968"/>
                  </a:lnTo>
                  <a:lnTo>
                    <a:pt x="1196" y="1973"/>
                  </a:lnTo>
                  <a:lnTo>
                    <a:pt x="1163" y="1981"/>
                  </a:lnTo>
                  <a:lnTo>
                    <a:pt x="1134" y="1991"/>
                  </a:lnTo>
                  <a:lnTo>
                    <a:pt x="1093" y="2014"/>
                  </a:lnTo>
                  <a:lnTo>
                    <a:pt x="1053" y="2039"/>
                  </a:lnTo>
                  <a:lnTo>
                    <a:pt x="1013" y="2067"/>
                  </a:lnTo>
                  <a:lnTo>
                    <a:pt x="974" y="2096"/>
                  </a:lnTo>
                  <a:lnTo>
                    <a:pt x="936" y="2128"/>
                  </a:lnTo>
                  <a:lnTo>
                    <a:pt x="898" y="2159"/>
                  </a:lnTo>
                  <a:lnTo>
                    <a:pt x="861" y="2194"/>
                  </a:lnTo>
                  <a:lnTo>
                    <a:pt x="825" y="2230"/>
                  </a:lnTo>
                  <a:lnTo>
                    <a:pt x="790" y="2267"/>
                  </a:lnTo>
                  <a:lnTo>
                    <a:pt x="755" y="2306"/>
                  </a:lnTo>
                  <a:lnTo>
                    <a:pt x="721" y="2346"/>
                  </a:lnTo>
                  <a:lnTo>
                    <a:pt x="687" y="2386"/>
                  </a:lnTo>
                  <a:lnTo>
                    <a:pt x="656" y="2428"/>
                  </a:lnTo>
                  <a:lnTo>
                    <a:pt x="624" y="2470"/>
                  </a:lnTo>
                  <a:lnTo>
                    <a:pt x="593" y="2515"/>
                  </a:lnTo>
                  <a:lnTo>
                    <a:pt x="563" y="2558"/>
                  </a:lnTo>
                  <a:lnTo>
                    <a:pt x="534" y="2603"/>
                  </a:lnTo>
                  <a:lnTo>
                    <a:pt x="506" y="2647"/>
                  </a:lnTo>
                  <a:lnTo>
                    <a:pt x="479" y="2693"/>
                  </a:lnTo>
                  <a:lnTo>
                    <a:pt x="452" y="2739"/>
                  </a:lnTo>
                  <a:lnTo>
                    <a:pt x="427" y="2784"/>
                  </a:lnTo>
                  <a:lnTo>
                    <a:pt x="402" y="2830"/>
                  </a:lnTo>
                  <a:lnTo>
                    <a:pt x="378" y="2875"/>
                  </a:lnTo>
                  <a:lnTo>
                    <a:pt x="356" y="2920"/>
                  </a:lnTo>
                  <a:lnTo>
                    <a:pt x="334" y="2964"/>
                  </a:lnTo>
                  <a:lnTo>
                    <a:pt x="314" y="3010"/>
                  </a:lnTo>
                  <a:lnTo>
                    <a:pt x="294" y="3053"/>
                  </a:lnTo>
                  <a:lnTo>
                    <a:pt x="276" y="3097"/>
                  </a:lnTo>
                  <a:lnTo>
                    <a:pt x="258" y="3139"/>
                  </a:lnTo>
                  <a:lnTo>
                    <a:pt x="242" y="3180"/>
                  </a:lnTo>
                  <a:lnTo>
                    <a:pt x="226" y="3221"/>
                  </a:lnTo>
                  <a:lnTo>
                    <a:pt x="212" y="3260"/>
                  </a:lnTo>
                  <a:lnTo>
                    <a:pt x="199" y="3295"/>
                  </a:lnTo>
                  <a:lnTo>
                    <a:pt x="190" y="3331"/>
                  </a:lnTo>
                  <a:lnTo>
                    <a:pt x="182" y="3366"/>
                  </a:lnTo>
                  <a:lnTo>
                    <a:pt x="179" y="3401"/>
                  </a:lnTo>
                  <a:lnTo>
                    <a:pt x="178" y="3437"/>
                  </a:lnTo>
                  <a:lnTo>
                    <a:pt x="180" y="3472"/>
                  </a:lnTo>
                  <a:lnTo>
                    <a:pt x="184" y="3507"/>
                  </a:lnTo>
                  <a:lnTo>
                    <a:pt x="192" y="3543"/>
                  </a:lnTo>
                  <a:lnTo>
                    <a:pt x="201" y="3577"/>
                  </a:lnTo>
                  <a:lnTo>
                    <a:pt x="213" y="3611"/>
                  </a:lnTo>
                  <a:lnTo>
                    <a:pt x="226" y="3646"/>
                  </a:lnTo>
                  <a:lnTo>
                    <a:pt x="242" y="3680"/>
                  </a:lnTo>
                  <a:lnTo>
                    <a:pt x="259" y="3713"/>
                  </a:lnTo>
                  <a:lnTo>
                    <a:pt x="278" y="3746"/>
                  </a:lnTo>
                  <a:lnTo>
                    <a:pt x="298" y="3779"/>
                  </a:lnTo>
                  <a:lnTo>
                    <a:pt x="320" y="3810"/>
                  </a:lnTo>
                  <a:lnTo>
                    <a:pt x="344" y="3841"/>
                  </a:lnTo>
                  <a:lnTo>
                    <a:pt x="367" y="3871"/>
                  </a:lnTo>
                  <a:lnTo>
                    <a:pt x="392" y="3901"/>
                  </a:lnTo>
                  <a:lnTo>
                    <a:pt x="418" y="3930"/>
                  </a:lnTo>
                  <a:lnTo>
                    <a:pt x="444" y="3957"/>
                  </a:lnTo>
                  <a:lnTo>
                    <a:pt x="472" y="3983"/>
                  </a:lnTo>
                  <a:lnTo>
                    <a:pt x="499" y="4009"/>
                  </a:lnTo>
                  <a:lnTo>
                    <a:pt x="526" y="4033"/>
                  </a:lnTo>
                  <a:lnTo>
                    <a:pt x="554" y="4057"/>
                  </a:lnTo>
                  <a:lnTo>
                    <a:pt x="582" y="4079"/>
                  </a:lnTo>
                  <a:lnTo>
                    <a:pt x="609" y="4100"/>
                  </a:lnTo>
                  <a:lnTo>
                    <a:pt x="637" y="4120"/>
                  </a:lnTo>
                  <a:lnTo>
                    <a:pt x="664" y="4137"/>
                  </a:lnTo>
                  <a:lnTo>
                    <a:pt x="689" y="4154"/>
                  </a:lnTo>
                  <a:lnTo>
                    <a:pt x="715" y="4169"/>
                  </a:lnTo>
                  <a:lnTo>
                    <a:pt x="740" y="4182"/>
                  </a:lnTo>
                  <a:lnTo>
                    <a:pt x="722" y="4150"/>
                  </a:lnTo>
                  <a:lnTo>
                    <a:pt x="706" y="4120"/>
                  </a:lnTo>
                  <a:lnTo>
                    <a:pt x="690" y="4088"/>
                  </a:lnTo>
                  <a:lnTo>
                    <a:pt x="678" y="4057"/>
                  </a:lnTo>
                  <a:lnTo>
                    <a:pt x="667" y="4026"/>
                  </a:lnTo>
                  <a:lnTo>
                    <a:pt x="657" y="3995"/>
                  </a:lnTo>
                  <a:lnTo>
                    <a:pt x="647" y="3965"/>
                  </a:lnTo>
                  <a:lnTo>
                    <a:pt x="640" y="3934"/>
                  </a:lnTo>
                  <a:lnTo>
                    <a:pt x="635" y="3903"/>
                  </a:lnTo>
                  <a:lnTo>
                    <a:pt x="630" y="3872"/>
                  </a:lnTo>
                  <a:lnTo>
                    <a:pt x="627" y="3842"/>
                  </a:lnTo>
                  <a:lnTo>
                    <a:pt x="625" y="3812"/>
                  </a:lnTo>
                  <a:lnTo>
                    <a:pt x="624" y="3782"/>
                  </a:lnTo>
                  <a:lnTo>
                    <a:pt x="624" y="3752"/>
                  </a:lnTo>
                  <a:lnTo>
                    <a:pt x="625" y="3722"/>
                  </a:lnTo>
                  <a:lnTo>
                    <a:pt x="627" y="3691"/>
                  </a:lnTo>
                  <a:lnTo>
                    <a:pt x="629" y="3663"/>
                  </a:lnTo>
                  <a:lnTo>
                    <a:pt x="633" y="3633"/>
                  </a:lnTo>
                  <a:lnTo>
                    <a:pt x="637" y="3603"/>
                  </a:lnTo>
                  <a:lnTo>
                    <a:pt x="642" y="3573"/>
                  </a:lnTo>
                  <a:lnTo>
                    <a:pt x="648" y="3545"/>
                  </a:lnTo>
                  <a:lnTo>
                    <a:pt x="655" y="3515"/>
                  </a:lnTo>
                  <a:lnTo>
                    <a:pt x="662" y="3486"/>
                  </a:lnTo>
                  <a:lnTo>
                    <a:pt x="669" y="3456"/>
                  </a:lnTo>
                  <a:lnTo>
                    <a:pt x="685" y="3399"/>
                  </a:lnTo>
                  <a:lnTo>
                    <a:pt x="703" y="3341"/>
                  </a:lnTo>
                  <a:lnTo>
                    <a:pt x="721" y="3284"/>
                  </a:lnTo>
                  <a:lnTo>
                    <a:pt x="740" y="3227"/>
                  </a:lnTo>
                  <a:lnTo>
                    <a:pt x="737" y="3202"/>
                  </a:lnTo>
                  <a:lnTo>
                    <a:pt x="733" y="3175"/>
                  </a:lnTo>
                  <a:lnTo>
                    <a:pt x="731" y="3149"/>
                  </a:lnTo>
                  <a:lnTo>
                    <a:pt x="727" y="3122"/>
                  </a:lnTo>
                  <a:lnTo>
                    <a:pt x="726" y="3095"/>
                  </a:lnTo>
                  <a:lnTo>
                    <a:pt x="725" y="3067"/>
                  </a:lnTo>
                  <a:lnTo>
                    <a:pt x="725" y="3039"/>
                  </a:lnTo>
                  <a:lnTo>
                    <a:pt x="725" y="3011"/>
                  </a:lnTo>
                  <a:lnTo>
                    <a:pt x="726" y="2982"/>
                  </a:lnTo>
                  <a:lnTo>
                    <a:pt x="728" y="2953"/>
                  </a:lnTo>
                  <a:lnTo>
                    <a:pt x="732" y="2924"/>
                  </a:lnTo>
                  <a:lnTo>
                    <a:pt x="735" y="2895"/>
                  </a:lnTo>
                  <a:lnTo>
                    <a:pt x="739" y="2866"/>
                  </a:lnTo>
                  <a:lnTo>
                    <a:pt x="744" y="2836"/>
                  </a:lnTo>
                  <a:lnTo>
                    <a:pt x="750" y="2807"/>
                  </a:lnTo>
                  <a:lnTo>
                    <a:pt x="757" y="2778"/>
                  </a:lnTo>
                  <a:lnTo>
                    <a:pt x="764" y="2748"/>
                  </a:lnTo>
                  <a:lnTo>
                    <a:pt x="774" y="2718"/>
                  </a:lnTo>
                  <a:lnTo>
                    <a:pt x="783" y="2689"/>
                  </a:lnTo>
                  <a:lnTo>
                    <a:pt x="794" y="2659"/>
                  </a:lnTo>
                  <a:lnTo>
                    <a:pt x="805" y="2631"/>
                  </a:lnTo>
                  <a:lnTo>
                    <a:pt x="819" y="2602"/>
                  </a:lnTo>
                  <a:lnTo>
                    <a:pt x="832" y="2573"/>
                  </a:lnTo>
                  <a:lnTo>
                    <a:pt x="848" y="2544"/>
                  </a:lnTo>
                  <a:lnTo>
                    <a:pt x="864" y="2516"/>
                  </a:lnTo>
                  <a:lnTo>
                    <a:pt x="881" y="2488"/>
                  </a:lnTo>
                  <a:lnTo>
                    <a:pt x="899" y="2460"/>
                  </a:lnTo>
                  <a:lnTo>
                    <a:pt x="919" y="2432"/>
                  </a:lnTo>
                  <a:lnTo>
                    <a:pt x="940" y="2406"/>
                  </a:lnTo>
                  <a:lnTo>
                    <a:pt x="962" y="2379"/>
                  </a:lnTo>
                  <a:lnTo>
                    <a:pt x="985" y="2353"/>
                  </a:lnTo>
                  <a:lnTo>
                    <a:pt x="1010" y="2328"/>
                  </a:lnTo>
                  <a:lnTo>
                    <a:pt x="1003" y="2361"/>
                  </a:lnTo>
                  <a:lnTo>
                    <a:pt x="993" y="2392"/>
                  </a:lnTo>
                  <a:lnTo>
                    <a:pt x="984" y="2425"/>
                  </a:lnTo>
                  <a:lnTo>
                    <a:pt x="975" y="2457"/>
                  </a:lnTo>
                  <a:lnTo>
                    <a:pt x="955" y="2521"/>
                  </a:lnTo>
                  <a:lnTo>
                    <a:pt x="935" y="2583"/>
                  </a:lnTo>
                  <a:lnTo>
                    <a:pt x="915" y="2646"/>
                  </a:lnTo>
                  <a:lnTo>
                    <a:pt x="898" y="2707"/>
                  </a:lnTo>
                  <a:lnTo>
                    <a:pt x="891" y="2736"/>
                  </a:lnTo>
                  <a:lnTo>
                    <a:pt x="883" y="2766"/>
                  </a:lnTo>
                  <a:lnTo>
                    <a:pt x="878" y="2796"/>
                  </a:lnTo>
                  <a:lnTo>
                    <a:pt x="873" y="2825"/>
                  </a:lnTo>
                  <a:lnTo>
                    <a:pt x="870" y="2854"/>
                  </a:lnTo>
                  <a:lnTo>
                    <a:pt x="868" y="2882"/>
                  </a:lnTo>
                  <a:lnTo>
                    <a:pt x="868" y="2911"/>
                  </a:lnTo>
                  <a:lnTo>
                    <a:pt x="869" y="2939"/>
                  </a:lnTo>
                  <a:lnTo>
                    <a:pt x="872" y="2965"/>
                  </a:lnTo>
                  <a:lnTo>
                    <a:pt x="877" y="2992"/>
                  </a:lnTo>
                  <a:lnTo>
                    <a:pt x="885" y="3019"/>
                  </a:lnTo>
                  <a:lnTo>
                    <a:pt x="895" y="3046"/>
                  </a:lnTo>
                  <a:lnTo>
                    <a:pt x="906" y="3071"/>
                  </a:lnTo>
                  <a:lnTo>
                    <a:pt x="920" y="3097"/>
                  </a:lnTo>
                  <a:lnTo>
                    <a:pt x="938" y="3122"/>
                  </a:lnTo>
                  <a:lnTo>
                    <a:pt x="957" y="3145"/>
                  </a:lnTo>
                  <a:lnTo>
                    <a:pt x="980" y="3170"/>
                  </a:lnTo>
                  <a:lnTo>
                    <a:pt x="1006" y="3192"/>
                  </a:lnTo>
                  <a:lnTo>
                    <a:pt x="1034" y="3216"/>
                  </a:lnTo>
                  <a:lnTo>
                    <a:pt x="1066" y="3239"/>
                  </a:lnTo>
                  <a:lnTo>
                    <a:pt x="1096" y="3201"/>
                  </a:lnTo>
                  <a:lnTo>
                    <a:pt x="1128" y="3164"/>
                  </a:lnTo>
                  <a:lnTo>
                    <a:pt x="1162" y="3128"/>
                  </a:lnTo>
                  <a:lnTo>
                    <a:pt x="1197" y="3093"/>
                  </a:lnTo>
                  <a:lnTo>
                    <a:pt x="1214" y="3076"/>
                  </a:lnTo>
                  <a:lnTo>
                    <a:pt x="1233" y="3060"/>
                  </a:lnTo>
                  <a:lnTo>
                    <a:pt x="1251" y="3043"/>
                  </a:lnTo>
                  <a:lnTo>
                    <a:pt x="1271" y="3028"/>
                  </a:lnTo>
                  <a:lnTo>
                    <a:pt x="1290" y="3013"/>
                  </a:lnTo>
                  <a:lnTo>
                    <a:pt x="1310" y="2998"/>
                  </a:lnTo>
                  <a:lnTo>
                    <a:pt x="1329" y="2984"/>
                  </a:lnTo>
                  <a:lnTo>
                    <a:pt x="1350" y="2970"/>
                  </a:lnTo>
                  <a:lnTo>
                    <a:pt x="1370" y="2957"/>
                  </a:lnTo>
                  <a:lnTo>
                    <a:pt x="1392" y="2944"/>
                  </a:lnTo>
                  <a:lnTo>
                    <a:pt x="1413" y="2933"/>
                  </a:lnTo>
                  <a:lnTo>
                    <a:pt x="1435" y="2921"/>
                  </a:lnTo>
                  <a:lnTo>
                    <a:pt x="1456" y="2910"/>
                  </a:lnTo>
                  <a:lnTo>
                    <a:pt x="1479" y="2901"/>
                  </a:lnTo>
                  <a:lnTo>
                    <a:pt x="1501" y="2892"/>
                  </a:lnTo>
                  <a:lnTo>
                    <a:pt x="1524" y="2882"/>
                  </a:lnTo>
                  <a:lnTo>
                    <a:pt x="1548" y="2875"/>
                  </a:lnTo>
                  <a:lnTo>
                    <a:pt x="1571" y="2868"/>
                  </a:lnTo>
                  <a:lnTo>
                    <a:pt x="1595" y="2862"/>
                  </a:lnTo>
                  <a:lnTo>
                    <a:pt x="1619" y="2857"/>
                  </a:lnTo>
                  <a:lnTo>
                    <a:pt x="1643" y="2852"/>
                  </a:lnTo>
                  <a:lnTo>
                    <a:pt x="1668" y="2848"/>
                  </a:lnTo>
                  <a:lnTo>
                    <a:pt x="1692" y="2846"/>
                  </a:lnTo>
                  <a:lnTo>
                    <a:pt x="1718" y="2844"/>
                  </a:lnTo>
                  <a:lnTo>
                    <a:pt x="1683" y="2881"/>
                  </a:lnTo>
                  <a:lnTo>
                    <a:pt x="1647" y="2917"/>
                  </a:lnTo>
                  <a:lnTo>
                    <a:pt x="1609" y="2953"/>
                  </a:lnTo>
                  <a:lnTo>
                    <a:pt x="1571" y="2990"/>
                  </a:lnTo>
                  <a:lnTo>
                    <a:pt x="1533" y="3028"/>
                  </a:lnTo>
                  <a:lnTo>
                    <a:pt x="1496" y="3065"/>
                  </a:lnTo>
                  <a:lnTo>
                    <a:pt x="1459" y="3103"/>
                  </a:lnTo>
                  <a:lnTo>
                    <a:pt x="1424" y="3141"/>
                  </a:lnTo>
                  <a:lnTo>
                    <a:pt x="1407" y="3161"/>
                  </a:lnTo>
                  <a:lnTo>
                    <a:pt x="1391" y="3180"/>
                  </a:lnTo>
                  <a:lnTo>
                    <a:pt x="1375" y="3200"/>
                  </a:lnTo>
                  <a:lnTo>
                    <a:pt x="1360" y="3219"/>
                  </a:lnTo>
                  <a:lnTo>
                    <a:pt x="1346" y="3239"/>
                  </a:lnTo>
                  <a:lnTo>
                    <a:pt x="1333" y="3258"/>
                  </a:lnTo>
                  <a:lnTo>
                    <a:pt x="1320" y="3279"/>
                  </a:lnTo>
                  <a:lnTo>
                    <a:pt x="1308" y="3298"/>
                  </a:lnTo>
                  <a:lnTo>
                    <a:pt x="1298" y="3319"/>
                  </a:lnTo>
                  <a:lnTo>
                    <a:pt x="1288" y="3339"/>
                  </a:lnTo>
                  <a:lnTo>
                    <a:pt x="1280" y="3359"/>
                  </a:lnTo>
                  <a:lnTo>
                    <a:pt x="1273" y="3379"/>
                  </a:lnTo>
                  <a:lnTo>
                    <a:pt x="1266" y="3401"/>
                  </a:lnTo>
                  <a:lnTo>
                    <a:pt x="1262" y="3421"/>
                  </a:lnTo>
                  <a:lnTo>
                    <a:pt x="1259" y="3442"/>
                  </a:lnTo>
                  <a:lnTo>
                    <a:pt x="1257" y="3462"/>
                  </a:lnTo>
                  <a:lnTo>
                    <a:pt x="1252" y="3500"/>
                  </a:lnTo>
                  <a:lnTo>
                    <a:pt x="1249" y="3536"/>
                  </a:lnTo>
                  <a:lnTo>
                    <a:pt x="1247" y="3572"/>
                  </a:lnTo>
                  <a:lnTo>
                    <a:pt x="1246" y="3606"/>
                  </a:lnTo>
                  <a:lnTo>
                    <a:pt x="1246" y="3640"/>
                  </a:lnTo>
                  <a:lnTo>
                    <a:pt x="1248" y="3673"/>
                  </a:lnTo>
                  <a:lnTo>
                    <a:pt x="1250" y="3705"/>
                  </a:lnTo>
                  <a:lnTo>
                    <a:pt x="1254" y="3736"/>
                  </a:lnTo>
                  <a:lnTo>
                    <a:pt x="1258" y="3766"/>
                  </a:lnTo>
                  <a:lnTo>
                    <a:pt x="1264" y="3796"/>
                  </a:lnTo>
                  <a:lnTo>
                    <a:pt x="1271" y="3825"/>
                  </a:lnTo>
                  <a:lnTo>
                    <a:pt x="1278" y="3853"/>
                  </a:lnTo>
                  <a:lnTo>
                    <a:pt x="1286" y="3880"/>
                  </a:lnTo>
                  <a:lnTo>
                    <a:pt x="1295" y="3908"/>
                  </a:lnTo>
                  <a:lnTo>
                    <a:pt x="1305" y="3934"/>
                  </a:lnTo>
                  <a:lnTo>
                    <a:pt x="1316" y="3961"/>
                  </a:lnTo>
                  <a:lnTo>
                    <a:pt x="1327" y="3986"/>
                  </a:lnTo>
                  <a:lnTo>
                    <a:pt x="1339" y="4011"/>
                  </a:lnTo>
                  <a:lnTo>
                    <a:pt x="1353" y="4035"/>
                  </a:lnTo>
                  <a:lnTo>
                    <a:pt x="1366" y="4060"/>
                  </a:lnTo>
                  <a:lnTo>
                    <a:pt x="1379" y="4085"/>
                  </a:lnTo>
                  <a:lnTo>
                    <a:pt x="1394" y="4108"/>
                  </a:lnTo>
                  <a:lnTo>
                    <a:pt x="1409" y="4132"/>
                  </a:lnTo>
                  <a:lnTo>
                    <a:pt x="1424" y="4156"/>
                  </a:lnTo>
                  <a:lnTo>
                    <a:pt x="1456" y="4202"/>
                  </a:lnTo>
                  <a:lnTo>
                    <a:pt x="1490" y="4248"/>
                  </a:lnTo>
                  <a:lnTo>
                    <a:pt x="1525" y="4293"/>
                  </a:lnTo>
                  <a:lnTo>
                    <a:pt x="1560" y="4339"/>
                  </a:lnTo>
                  <a:close/>
                  <a:moveTo>
                    <a:pt x="3796" y="3901"/>
                  </a:moveTo>
                  <a:lnTo>
                    <a:pt x="3858" y="3825"/>
                  </a:lnTo>
                  <a:lnTo>
                    <a:pt x="3912" y="3750"/>
                  </a:lnTo>
                  <a:lnTo>
                    <a:pt x="3955" y="3674"/>
                  </a:lnTo>
                  <a:lnTo>
                    <a:pt x="3991" y="3599"/>
                  </a:lnTo>
                  <a:lnTo>
                    <a:pt x="4018" y="3525"/>
                  </a:lnTo>
                  <a:lnTo>
                    <a:pt x="4036" y="3451"/>
                  </a:lnTo>
                  <a:lnTo>
                    <a:pt x="4047" y="3379"/>
                  </a:lnTo>
                  <a:lnTo>
                    <a:pt x="4052" y="3307"/>
                  </a:lnTo>
                  <a:lnTo>
                    <a:pt x="4050" y="3237"/>
                  </a:lnTo>
                  <a:lnTo>
                    <a:pt x="4042" y="3168"/>
                  </a:lnTo>
                  <a:lnTo>
                    <a:pt x="4029" y="3100"/>
                  </a:lnTo>
                  <a:lnTo>
                    <a:pt x="4009" y="3034"/>
                  </a:lnTo>
                  <a:lnTo>
                    <a:pt x="3986" y="2971"/>
                  </a:lnTo>
                  <a:lnTo>
                    <a:pt x="3958" y="2908"/>
                  </a:lnTo>
                  <a:lnTo>
                    <a:pt x="3926" y="2847"/>
                  </a:lnTo>
                  <a:lnTo>
                    <a:pt x="3890" y="2790"/>
                  </a:lnTo>
                  <a:lnTo>
                    <a:pt x="3851" y="2734"/>
                  </a:lnTo>
                  <a:lnTo>
                    <a:pt x="3810" y="2682"/>
                  </a:lnTo>
                  <a:lnTo>
                    <a:pt x="3767" y="2632"/>
                  </a:lnTo>
                  <a:lnTo>
                    <a:pt x="3722" y="2584"/>
                  </a:lnTo>
                  <a:lnTo>
                    <a:pt x="3676" y="2540"/>
                  </a:lnTo>
                  <a:lnTo>
                    <a:pt x="3629" y="2499"/>
                  </a:lnTo>
                  <a:lnTo>
                    <a:pt x="3580" y="2461"/>
                  </a:lnTo>
                  <a:lnTo>
                    <a:pt x="3532" y="2426"/>
                  </a:lnTo>
                  <a:lnTo>
                    <a:pt x="3485" y="2396"/>
                  </a:lnTo>
                  <a:lnTo>
                    <a:pt x="3439" y="2369"/>
                  </a:lnTo>
                  <a:lnTo>
                    <a:pt x="3393" y="2346"/>
                  </a:lnTo>
                  <a:lnTo>
                    <a:pt x="3349" y="2327"/>
                  </a:lnTo>
                  <a:lnTo>
                    <a:pt x="3308" y="2312"/>
                  </a:lnTo>
                  <a:lnTo>
                    <a:pt x="3269" y="2301"/>
                  </a:lnTo>
                  <a:lnTo>
                    <a:pt x="3233" y="2296"/>
                  </a:lnTo>
                  <a:lnTo>
                    <a:pt x="3200" y="2294"/>
                  </a:lnTo>
                  <a:lnTo>
                    <a:pt x="3187" y="2307"/>
                  </a:lnTo>
                  <a:lnTo>
                    <a:pt x="3174" y="2323"/>
                  </a:lnTo>
                  <a:lnTo>
                    <a:pt x="3159" y="2338"/>
                  </a:lnTo>
                  <a:lnTo>
                    <a:pt x="3146" y="2355"/>
                  </a:lnTo>
                  <a:lnTo>
                    <a:pt x="3133" y="2374"/>
                  </a:lnTo>
                  <a:lnTo>
                    <a:pt x="3118" y="2393"/>
                  </a:lnTo>
                  <a:lnTo>
                    <a:pt x="3105" y="2414"/>
                  </a:lnTo>
                  <a:lnTo>
                    <a:pt x="3092" y="2435"/>
                  </a:lnTo>
                  <a:lnTo>
                    <a:pt x="3064" y="2479"/>
                  </a:lnTo>
                  <a:lnTo>
                    <a:pt x="3036" y="2525"/>
                  </a:lnTo>
                  <a:lnTo>
                    <a:pt x="3010" y="2572"/>
                  </a:lnTo>
                  <a:lnTo>
                    <a:pt x="2982" y="2620"/>
                  </a:lnTo>
                  <a:lnTo>
                    <a:pt x="2954" y="2667"/>
                  </a:lnTo>
                  <a:lnTo>
                    <a:pt x="2927" y="2713"/>
                  </a:lnTo>
                  <a:lnTo>
                    <a:pt x="2900" y="2756"/>
                  </a:lnTo>
                  <a:lnTo>
                    <a:pt x="2872" y="2797"/>
                  </a:lnTo>
                  <a:lnTo>
                    <a:pt x="2859" y="2816"/>
                  </a:lnTo>
                  <a:lnTo>
                    <a:pt x="2844" y="2833"/>
                  </a:lnTo>
                  <a:lnTo>
                    <a:pt x="2831" y="2850"/>
                  </a:lnTo>
                  <a:lnTo>
                    <a:pt x="2818" y="2866"/>
                  </a:lnTo>
                  <a:lnTo>
                    <a:pt x="2803" y="2879"/>
                  </a:lnTo>
                  <a:lnTo>
                    <a:pt x="2790" y="2892"/>
                  </a:lnTo>
                  <a:lnTo>
                    <a:pt x="2776" y="2903"/>
                  </a:lnTo>
                  <a:lnTo>
                    <a:pt x="2763" y="2912"/>
                  </a:lnTo>
                  <a:lnTo>
                    <a:pt x="2786" y="2928"/>
                  </a:lnTo>
                  <a:lnTo>
                    <a:pt x="2806" y="2949"/>
                  </a:lnTo>
                  <a:lnTo>
                    <a:pt x="2824" y="2975"/>
                  </a:lnTo>
                  <a:lnTo>
                    <a:pt x="2838" y="3004"/>
                  </a:lnTo>
                  <a:lnTo>
                    <a:pt x="2849" y="3038"/>
                  </a:lnTo>
                  <a:lnTo>
                    <a:pt x="2859" y="3075"/>
                  </a:lnTo>
                  <a:lnTo>
                    <a:pt x="2866" y="3115"/>
                  </a:lnTo>
                  <a:lnTo>
                    <a:pt x="2871" y="3159"/>
                  </a:lnTo>
                  <a:lnTo>
                    <a:pt x="2874" y="3205"/>
                  </a:lnTo>
                  <a:lnTo>
                    <a:pt x="2875" y="3253"/>
                  </a:lnTo>
                  <a:lnTo>
                    <a:pt x="2876" y="3303"/>
                  </a:lnTo>
                  <a:lnTo>
                    <a:pt x="2875" y="3355"/>
                  </a:lnTo>
                  <a:lnTo>
                    <a:pt x="2872" y="3461"/>
                  </a:lnTo>
                  <a:lnTo>
                    <a:pt x="2867" y="3571"/>
                  </a:lnTo>
                  <a:lnTo>
                    <a:pt x="2864" y="3626"/>
                  </a:lnTo>
                  <a:lnTo>
                    <a:pt x="2862" y="3681"/>
                  </a:lnTo>
                  <a:lnTo>
                    <a:pt x="2860" y="3735"/>
                  </a:lnTo>
                  <a:lnTo>
                    <a:pt x="2859" y="3788"/>
                  </a:lnTo>
                  <a:lnTo>
                    <a:pt x="2859" y="3840"/>
                  </a:lnTo>
                  <a:lnTo>
                    <a:pt x="2860" y="3891"/>
                  </a:lnTo>
                  <a:lnTo>
                    <a:pt x="2863" y="3939"/>
                  </a:lnTo>
                  <a:lnTo>
                    <a:pt x="2867" y="3985"/>
                  </a:lnTo>
                  <a:lnTo>
                    <a:pt x="2873" y="4029"/>
                  </a:lnTo>
                  <a:lnTo>
                    <a:pt x="2881" y="4070"/>
                  </a:lnTo>
                  <a:lnTo>
                    <a:pt x="2891" y="4108"/>
                  </a:lnTo>
                  <a:lnTo>
                    <a:pt x="2905" y="4142"/>
                  </a:lnTo>
                  <a:lnTo>
                    <a:pt x="2921" y="4173"/>
                  </a:lnTo>
                  <a:lnTo>
                    <a:pt x="2940" y="4200"/>
                  </a:lnTo>
                  <a:lnTo>
                    <a:pt x="2961" y="4221"/>
                  </a:lnTo>
                  <a:lnTo>
                    <a:pt x="2987" y="4239"/>
                  </a:lnTo>
                  <a:lnTo>
                    <a:pt x="3013" y="4243"/>
                  </a:lnTo>
                  <a:lnTo>
                    <a:pt x="3039" y="4246"/>
                  </a:lnTo>
                  <a:lnTo>
                    <a:pt x="3066" y="4247"/>
                  </a:lnTo>
                  <a:lnTo>
                    <a:pt x="3094" y="4247"/>
                  </a:lnTo>
                  <a:lnTo>
                    <a:pt x="3121" y="4246"/>
                  </a:lnTo>
                  <a:lnTo>
                    <a:pt x="3149" y="4243"/>
                  </a:lnTo>
                  <a:lnTo>
                    <a:pt x="3178" y="4239"/>
                  </a:lnTo>
                  <a:lnTo>
                    <a:pt x="3207" y="4234"/>
                  </a:lnTo>
                  <a:lnTo>
                    <a:pt x="3236" y="4226"/>
                  </a:lnTo>
                  <a:lnTo>
                    <a:pt x="3265" y="4219"/>
                  </a:lnTo>
                  <a:lnTo>
                    <a:pt x="3294" y="4211"/>
                  </a:lnTo>
                  <a:lnTo>
                    <a:pt x="3324" y="4201"/>
                  </a:lnTo>
                  <a:lnTo>
                    <a:pt x="3352" y="4191"/>
                  </a:lnTo>
                  <a:lnTo>
                    <a:pt x="3381" y="4179"/>
                  </a:lnTo>
                  <a:lnTo>
                    <a:pt x="3410" y="4167"/>
                  </a:lnTo>
                  <a:lnTo>
                    <a:pt x="3439" y="4155"/>
                  </a:lnTo>
                  <a:lnTo>
                    <a:pt x="3466" y="4141"/>
                  </a:lnTo>
                  <a:lnTo>
                    <a:pt x="3494" y="4127"/>
                  </a:lnTo>
                  <a:lnTo>
                    <a:pt x="3521" y="4112"/>
                  </a:lnTo>
                  <a:lnTo>
                    <a:pt x="3547" y="4097"/>
                  </a:lnTo>
                  <a:lnTo>
                    <a:pt x="3573" y="4082"/>
                  </a:lnTo>
                  <a:lnTo>
                    <a:pt x="3598" y="4065"/>
                  </a:lnTo>
                  <a:lnTo>
                    <a:pt x="3622" y="4050"/>
                  </a:lnTo>
                  <a:lnTo>
                    <a:pt x="3646" y="4033"/>
                  </a:lnTo>
                  <a:lnTo>
                    <a:pt x="3669" y="4017"/>
                  </a:lnTo>
                  <a:lnTo>
                    <a:pt x="3690" y="4000"/>
                  </a:lnTo>
                  <a:lnTo>
                    <a:pt x="3711" y="3983"/>
                  </a:lnTo>
                  <a:lnTo>
                    <a:pt x="3731" y="3967"/>
                  </a:lnTo>
                  <a:lnTo>
                    <a:pt x="3749" y="3950"/>
                  </a:lnTo>
                  <a:lnTo>
                    <a:pt x="3766" y="3934"/>
                  </a:lnTo>
                  <a:lnTo>
                    <a:pt x="3781" y="3917"/>
                  </a:lnTo>
                  <a:lnTo>
                    <a:pt x="3796" y="3901"/>
                  </a:lnTo>
                  <a:close/>
                  <a:moveTo>
                    <a:pt x="4976" y="1586"/>
                  </a:moveTo>
                  <a:lnTo>
                    <a:pt x="4992" y="1586"/>
                  </a:lnTo>
                  <a:lnTo>
                    <a:pt x="5006" y="1587"/>
                  </a:lnTo>
                  <a:lnTo>
                    <a:pt x="5020" y="1590"/>
                  </a:lnTo>
                  <a:lnTo>
                    <a:pt x="5033" y="1594"/>
                  </a:lnTo>
                  <a:lnTo>
                    <a:pt x="5045" y="1598"/>
                  </a:lnTo>
                  <a:lnTo>
                    <a:pt x="5057" y="1603"/>
                  </a:lnTo>
                  <a:lnTo>
                    <a:pt x="5069" y="1609"/>
                  </a:lnTo>
                  <a:lnTo>
                    <a:pt x="5079" y="1615"/>
                  </a:lnTo>
                  <a:lnTo>
                    <a:pt x="5088" y="1623"/>
                  </a:lnTo>
                  <a:lnTo>
                    <a:pt x="5098" y="1633"/>
                  </a:lnTo>
                  <a:lnTo>
                    <a:pt x="5106" y="1642"/>
                  </a:lnTo>
                  <a:lnTo>
                    <a:pt x="5114" y="1652"/>
                  </a:lnTo>
                  <a:lnTo>
                    <a:pt x="5121" y="1664"/>
                  </a:lnTo>
                  <a:lnTo>
                    <a:pt x="5128" y="1677"/>
                  </a:lnTo>
                  <a:lnTo>
                    <a:pt x="5134" y="1690"/>
                  </a:lnTo>
                  <a:lnTo>
                    <a:pt x="5141" y="1704"/>
                  </a:lnTo>
                  <a:lnTo>
                    <a:pt x="5146" y="1719"/>
                  </a:lnTo>
                  <a:lnTo>
                    <a:pt x="5151" y="1735"/>
                  </a:lnTo>
                  <a:lnTo>
                    <a:pt x="5155" y="1753"/>
                  </a:lnTo>
                  <a:lnTo>
                    <a:pt x="5159" y="1770"/>
                  </a:lnTo>
                  <a:lnTo>
                    <a:pt x="5165" y="1809"/>
                  </a:lnTo>
                  <a:lnTo>
                    <a:pt x="5170" y="1851"/>
                  </a:lnTo>
                  <a:lnTo>
                    <a:pt x="5175" y="1897"/>
                  </a:lnTo>
                  <a:lnTo>
                    <a:pt x="5177" y="1948"/>
                  </a:lnTo>
                  <a:lnTo>
                    <a:pt x="5178" y="2001"/>
                  </a:lnTo>
                  <a:lnTo>
                    <a:pt x="5179" y="2058"/>
                  </a:lnTo>
                  <a:lnTo>
                    <a:pt x="5179" y="2167"/>
                  </a:lnTo>
                  <a:lnTo>
                    <a:pt x="5178" y="2258"/>
                  </a:lnTo>
                  <a:lnTo>
                    <a:pt x="5176" y="2297"/>
                  </a:lnTo>
                  <a:lnTo>
                    <a:pt x="5172" y="2332"/>
                  </a:lnTo>
                  <a:lnTo>
                    <a:pt x="5171" y="2347"/>
                  </a:lnTo>
                  <a:lnTo>
                    <a:pt x="5168" y="2363"/>
                  </a:lnTo>
                  <a:lnTo>
                    <a:pt x="5166" y="2376"/>
                  </a:lnTo>
                  <a:lnTo>
                    <a:pt x="5163" y="2389"/>
                  </a:lnTo>
                  <a:lnTo>
                    <a:pt x="5159" y="2402"/>
                  </a:lnTo>
                  <a:lnTo>
                    <a:pt x="5155" y="2413"/>
                  </a:lnTo>
                  <a:lnTo>
                    <a:pt x="5150" y="2423"/>
                  </a:lnTo>
                  <a:lnTo>
                    <a:pt x="5145" y="2432"/>
                  </a:lnTo>
                  <a:lnTo>
                    <a:pt x="5139" y="2442"/>
                  </a:lnTo>
                  <a:lnTo>
                    <a:pt x="5132" y="2450"/>
                  </a:lnTo>
                  <a:lnTo>
                    <a:pt x="5125" y="2456"/>
                  </a:lnTo>
                  <a:lnTo>
                    <a:pt x="5117" y="2462"/>
                  </a:lnTo>
                  <a:lnTo>
                    <a:pt x="5108" y="2468"/>
                  </a:lnTo>
                  <a:lnTo>
                    <a:pt x="5099" y="2473"/>
                  </a:lnTo>
                  <a:lnTo>
                    <a:pt x="5087" y="2477"/>
                  </a:lnTo>
                  <a:lnTo>
                    <a:pt x="5076" y="2480"/>
                  </a:lnTo>
                  <a:lnTo>
                    <a:pt x="5064" y="2482"/>
                  </a:lnTo>
                  <a:lnTo>
                    <a:pt x="5050" y="2484"/>
                  </a:lnTo>
                  <a:lnTo>
                    <a:pt x="5036" y="2485"/>
                  </a:lnTo>
                  <a:lnTo>
                    <a:pt x="5021" y="2485"/>
                  </a:lnTo>
                  <a:lnTo>
                    <a:pt x="5005" y="2485"/>
                  </a:lnTo>
                  <a:lnTo>
                    <a:pt x="4990" y="2484"/>
                  </a:lnTo>
                  <a:lnTo>
                    <a:pt x="4975" y="2483"/>
                  </a:lnTo>
                  <a:lnTo>
                    <a:pt x="4963" y="2482"/>
                  </a:lnTo>
                  <a:lnTo>
                    <a:pt x="4951" y="2480"/>
                  </a:lnTo>
                  <a:lnTo>
                    <a:pt x="4939" y="2477"/>
                  </a:lnTo>
                  <a:lnTo>
                    <a:pt x="4929" y="2474"/>
                  </a:lnTo>
                  <a:lnTo>
                    <a:pt x="4921" y="2469"/>
                  </a:lnTo>
                  <a:lnTo>
                    <a:pt x="4912" y="2465"/>
                  </a:lnTo>
                  <a:lnTo>
                    <a:pt x="4905" y="2460"/>
                  </a:lnTo>
                  <a:lnTo>
                    <a:pt x="4898" y="2454"/>
                  </a:lnTo>
                  <a:lnTo>
                    <a:pt x="4892" y="2447"/>
                  </a:lnTo>
                  <a:lnTo>
                    <a:pt x="4887" y="2440"/>
                  </a:lnTo>
                  <a:lnTo>
                    <a:pt x="4882" y="2431"/>
                  </a:lnTo>
                  <a:lnTo>
                    <a:pt x="4878" y="2422"/>
                  </a:lnTo>
                  <a:lnTo>
                    <a:pt x="4875" y="2412"/>
                  </a:lnTo>
                  <a:lnTo>
                    <a:pt x="4872" y="2401"/>
                  </a:lnTo>
                  <a:lnTo>
                    <a:pt x="4870" y="2389"/>
                  </a:lnTo>
                  <a:lnTo>
                    <a:pt x="4868" y="2376"/>
                  </a:lnTo>
                  <a:lnTo>
                    <a:pt x="4867" y="2363"/>
                  </a:lnTo>
                  <a:lnTo>
                    <a:pt x="4863" y="2331"/>
                  </a:lnTo>
                  <a:lnTo>
                    <a:pt x="4863" y="2296"/>
                  </a:lnTo>
                  <a:lnTo>
                    <a:pt x="4863" y="2210"/>
                  </a:lnTo>
                  <a:lnTo>
                    <a:pt x="4863" y="2103"/>
                  </a:lnTo>
                  <a:lnTo>
                    <a:pt x="4863" y="2045"/>
                  </a:lnTo>
                  <a:lnTo>
                    <a:pt x="4861" y="1990"/>
                  </a:lnTo>
                  <a:lnTo>
                    <a:pt x="4858" y="1939"/>
                  </a:lnTo>
                  <a:lnTo>
                    <a:pt x="4856" y="1889"/>
                  </a:lnTo>
                  <a:lnTo>
                    <a:pt x="4853" y="1844"/>
                  </a:lnTo>
                  <a:lnTo>
                    <a:pt x="4852" y="1801"/>
                  </a:lnTo>
                  <a:lnTo>
                    <a:pt x="4851" y="1762"/>
                  </a:lnTo>
                  <a:lnTo>
                    <a:pt x="4852" y="1726"/>
                  </a:lnTo>
                  <a:lnTo>
                    <a:pt x="4854" y="1710"/>
                  </a:lnTo>
                  <a:lnTo>
                    <a:pt x="4855" y="1694"/>
                  </a:lnTo>
                  <a:lnTo>
                    <a:pt x="4858" y="1680"/>
                  </a:lnTo>
                  <a:lnTo>
                    <a:pt x="4861" y="1666"/>
                  </a:lnTo>
                  <a:lnTo>
                    <a:pt x="4866" y="1654"/>
                  </a:lnTo>
                  <a:lnTo>
                    <a:pt x="4871" y="1643"/>
                  </a:lnTo>
                  <a:lnTo>
                    <a:pt x="4876" y="1632"/>
                  </a:lnTo>
                  <a:lnTo>
                    <a:pt x="4883" y="1622"/>
                  </a:lnTo>
                  <a:lnTo>
                    <a:pt x="4890" y="1614"/>
                  </a:lnTo>
                  <a:lnTo>
                    <a:pt x="4899" y="1607"/>
                  </a:lnTo>
                  <a:lnTo>
                    <a:pt x="4909" y="1601"/>
                  </a:lnTo>
                  <a:lnTo>
                    <a:pt x="4920" y="1596"/>
                  </a:lnTo>
                  <a:lnTo>
                    <a:pt x="4931" y="1591"/>
                  </a:lnTo>
                  <a:lnTo>
                    <a:pt x="4946" y="1588"/>
                  </a:lnTo>
                  <a:lnTo>
                    <a:pt x="4960" y="1586"/>
                  </a:lnTo>
                  <a:lnTo>
                    <a:pt x="4976" y="1586"/>
                  </a:lnTo>
                  <a:close/>
                </a:path>
              </a:pathLst>
            </a:custGeom>
            <a:solidFill>
              <a:srgbClr val="F7C6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5" name="Freeform 831"/>
            <p:cNvSpPr>
              <a:spLocks/>
            </p:cNvSpPr>
            <p:nvPr/>
          </p:nvSpPr>
          <p:spPr bwMode="auto">
            <a:xfrm>
              <a:off x="4515" y="1926"/>
              <a:ext cx="73" cy="30"/>
            </a:xfrm>
            <a:custGeom>
              <a:avLst/>
              <a:gdLst>
                <a:gd name="T0" fmla="*/ 0 w 1826"/>
                <a:gd name="T1" fmla="*/ 0 h 749"/>
                <a:gd name="T2" fmla="*/ 0 w 1826"/>
                <a:gd name="T3" fmla="*/ 0 h 749"/>
                <a:gd name="T4" fmla="*/ 0 w 1826"/>
                <a:gd name="T5" fmla="*/ 0 h 749"/>
                <a:gd name="T6" fmla="*/ 0 w 1826"/>
                <a:gd name="T7" fmla="*/ 0 h 749"/>
                <a:gd name="T8" fmla="*/ 0 w 1826"/>
                <a:gd name="T9" fmla="*/ 0 h 749"/>
                <a:gd name="T10" fmla="*/ 0 w 1826"/>
                <a:gd name="T11" fmla="*/ 0 h 749"/>
                <a:gd name="T12" fmla="*/ 0 w 1826"/>
                <a:gd name="T13" fmla="*/ 0 h 749"/>
                <a:gd name="T14" fmla="*/ 0 w 1826"/>
                <a:gd name="T15" fmla="*/ 0 h 749"/>
                <a:gd name="T16" fmla="*/ 0 w 1826"/>
                <a:gd name="T17" fmla="*/ 0 h 749"/>
                <a:gd name="T18" fmla="*/ 0 w 1826"/>
                <a:gd name="T19" fmla="*/ 0 h 749"/>
                <a:gd name="T20" fmla="*/ 0 w 1826"/>
                <a:gd name="T21" fmla="*/ 0 h 749"/>
                <a:gd name="T22" fmla="*/ 0 w 1826"/>
                <a:gd name="T23" fmla="*/ 0 h 749"/>
                <a:gd name="T24" fmla="*/ 0 w 1826"/>
                <a:gd name="T25" fmla="*/ 0 h 749"/>
                <a:gd name="T26" fmla="*/ 0 w 1826"/>
                <a:gd name="T27" fmla="*/ 0 h 749"/>
                <a:gd name="T28" fmla="*/ 0 w 1826"/>
                <a:gd name="T29" fmla="*/ 0 h 749"/>
                <a:gd name="T30" fmla="*/ 0 w 1826"/>
                <a:gd name="T31" fmla="*/ 0 h 749"/>
                <a:gd name="T32" fmla="*/ 0 w 1826"/>
                <a:gd name="T33" fmla="*/ 0 h 749"/>
                <a:gd name="T34" fmla="*/ 0 w 1826"/>
                <a:gd name="T35" fmla="*/ 0 h 749"/>
                <a:gd name="T36" fmla="*/ 0 w 1826"/>
                <a:gd name="T37" fmla="*/ 0 h 749"/>
                <a:gd name="T38" fmla="*/ 0 w 1826"/>
                <a:gd name="T39" fmla="*/ 0 h 749"/>
                <a:gd name="T40" fmla="*/ 0 w 1826"/>
                <a:gd name="T41" fmla="*/ 0 h 749"/>
                <a:gd name="T42" fmla="*/ 0 w 1826"/>
                <a:gd name="T43" fmla="*/ 0 h 749"/>
                <a:gd name="T44" fmla="*/ 0 w 1826"/>
                <a:gd name="T45" fmla="*/ 0 h 749"/>
                <a:gd name="T46" fmla="*/ 0 w 1826"/>
                <a:gd name="T47" fmla="*/ 0 h 749"/>
                <a:gd name="T48" fmla="*/ 0 w 1826"/>
                <a:gd name="T49" fmla="*/ 0 h 749"/>
                <a:gd name="T50" fmla="*/ 0 w 1826"/>
                <a:gd name="T51" fmla="*/ 0 h 749"/>
                <a:gd name="T52" fmla="*/ 0 w 1826"/>
                <a:gd name="T53" fmla="*/ 0 h 749"/>
                <a:gd name="T54" fmla="*/ 0 w 1826"/>
                <a:gd name="T55" fmla="*/ 0 h 749"/>
                <a:gd name="T56" fmla="*/ 0 w 1826"/>
                <a:gd name="T57" fmla="*/ 0 h 749"/>
                <a:gd name="T58" fmla="*/ 0 w 1826"/>
                <a:gd name="T59" fmla="*/ 0 h 749"/>
                <a:gd name="T60" fmla="*/ 0 w 1826"/>
                <a:gd name="T61" fmla="*/ 0 h 749"/>
                <a:gd name="T62" fmla="*/ 0 w 1826"/>
                <a:gd name="T63" fmla="*/ 0 h 749"/>
                <a:gd name="T64" fmla="*/ 0 w 1826"/>
                <a:gd name="T65" fmla="*/ 0 h 749"/>
                <a:gd name="T66" fmla="*/ 0 w 1826"/>
                <a:gd name="T67" fmla="*/ 0 h 749"/>
                <a:gd name="T68" fmla="*/ 0 w 1826"/>
                <a:gd name="T69" fmla="*/ 0 h 749"/>
                <a:gd name="T70" fmla="*/ 0 w 1826"/>
                <a:gd name="T71" fmla="*/ 0 h 749"/>
                <a:gd name="T72" fmla="*/ 0 w 1826"/>
                <a:gd name="T73" fmla="*/ 0 h 749"/>
                <a:gd name="T74" fmla="*/ 0 w 1826"/>
                <a:gd name="T75" fmla="*/ 0 h 749"/>
                <a:gd name="T76" fmla="*/ 0 w 1826"/>
                <a:gd name="T77" fmla="*/ 0 h 749"/>
                <a:gd name="T78" fmla="*/ 0 w 1826"/>
                <a:gd name="T79" fmla="*/ 0 h 749"/>
                <a:gd name="T80" fmla="*/ 0 w 1826"/>
                <a:gd name="T81" fmla="*/ 0 h 749"/>
                <a:gd name="T82" fmla="*/ 0 w 1826"/>
                <a:gd name="T83" fmla="*/ 0 h 749"/>
                <a:gd name="T84" fmla="*/ 0 w 1826"/>
                <a:gd name="T85" fmla="*/ 0 h 749"/>
                <a:gd name="T86" fmla="*/ 0 w 1826"/>
                <a:gd name="T87" fmla="*/ 0 h 749"/>
                <a:gd name="T88" fmla="*/ 0 w 1826"/>
                <a:gd name="T89" fmla="*/ 0 h 749"/>
                <a:gd name="T90" fmla="*/ 0 w 1826"/>
                <a:gd name="T91" fmla="*/ 0 h 749"/>
                <a:gd name="T92" fmla="*/ 0 w 1826"/>
                <a:gd name="T93" fmla="*/ 0 h 749"/>
                <a:gd name="T94" fmla="*/ 0 w 1826"/>
                <a:gd name="T95" fmla="*/ 0 h 749"/>
                <a:gd name="T96" fmla="*/ 0 w 1826"/>
                <a:gd name="T97" fmla="*/ 0 h 749"/>
                <a:gd name="T98" fmla="*/ 0 w 1826"/>
                <a:gd name="T99" fmla="*/ 0 h 749"/>
                <a:gd name="T100" fmla="*/ 0 w 1826"/>
                <a:gd name="T101" fmla="*/ 0 h 749"/>
                <a:gd name="T102" fmla="*/ 0 w 1826"/>
                <a:gd name="T103" fmla="*/ 0 h 749"/>
                <a:gd name="T104" fmla="*/ 0 w 1826"/>
                <a:gd name="T105" fmla="*/ 0 h 749"/>
                <a:gd name="T106" fmla="*/ 0 w 1826"/>
                <a:gd name="T107" fmla="*/ 0 h 749"/>
                <a:gd name="T108" fmla="*/ 0 w 1826"/>
                <a:gd name="T109" fmla="*/ 0 h 749"/>
                <a:gd name="T110" fmla="*/ 0 w 1826"/>
                <a:gd name="T111" fmla="*/ 0 h 74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826"/>
                <a:gd name="T169" fmla="*/ 0 h 749"/>
                <a:gd name="T170" fmla="*/ 1826 w 1826"/>
                <a:gd name="T171" fmla="*/ 749 h 74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826" h="749">
                  <a:moveTo>
                    <a:pt x="916" y="0"/>
                  </a:moveTo>
                  <a:lnTo>
                    <a:pt x="965" y="1"/>
                  </a:lnTo>
                  <a:lnTo>
                    <a:pt x="1013" y="2"/>
                  </a:lnTo>
                  <a:lnTo>
                    <a:pt x="1060" y="5"/>
                  </a:lnTo>
                  <a:lnTo>
                    <a:pt x="1106" y="9"/>
                  </a:lnTo>
                  <a:lnTo>
                    <a:pt x="1151" y="14"/>
                  </a:lnTo>
                  <a:lnTo>
                    <a:pt x="1196" y="21"/>
                  </a:lnTo>
                  <a:lnTo>
                    <a:pt x="1239" y="28"/>
                  </a:lnTo>
                  <a:lnTo>
                    <a:pt x="1281" y="35"/>
                  </a:lnTo>
                  <a:lnTo>
                    <a:pt x="1322" y="44"/>
                  </a:lnTo>
                  <a:lnTo>
                    <a:pt x="1361" y="53"/>
                  </a:lnTo>
                  <a:lnTo>
                    <a:pt x="1399" y="64"/>
                  </a:lnTo>
                  <a:lnTo>
                    <a:pt x="1436" y="75"/>
                  </a:lnTo>
                  <a:lnTo>
                    <a:pt x="1472" y="87"/>
                  </a:lnTo>
                  <a:lnTo>
                    <a:pt x="1506" y="101"/>
                  </a:lnTo>
                  <a:lnTo>
                    <a:pt x="1537" y="114"/>
                  </a:lnTo>
                  <a:lnTo>
                    <a:pt x="1569" y="128"/>
                  </a:lnTo>
                  <a:lnTo>
                    <a:pt x="1598" y="143"/>
                  </a:lnTo>
                  <a:lnTo>
                    <a:pt x="1627" y="158"/>
                  </a:lnTo>
                  <a:lnTo>
                    <a:pt x="1652" y="175"/>
                  </a:lnTo>
                  <a:lnTo>
                    <a:pt x="1677" y="191"/>
                  </a:lnTo>
                  <a:lnTo>
                    <a:pt x="1701" y="207"/>
                  </a:lnTo>
                  <a:lnTo>
                    <a:pt x="1721" y="225"/>
                  </a:lnTo>
                  <a:lnTo>
                    <a:pt x="1741" y="242"/>
                  </a:lnTo>
                  <a:lnTo>
                    <a:pt x="1758" y="261"/>
                  </a:lnTo>
                  <a:lnTo>
                    <a:pt x="1773" y="279"/>
                  </a:lnTo>
                  <a:lnTo>
                    <a:pt x="1787" y="299"/>
                  </a:lnTo>
                  <a:lnTo>
                    <a:pt x="1799" y="317"/>
                  </a:lnTo>
                  <a:lnTo>
                    <a:pt x="1808" y="337"/>
                  </a:lnTo>
                  <a:lnTo>
                    <a:pt x="1817" y="356"/>
                  </a:lnTo>
                  <a:lnTo>
                    <a:pt x="1822" y="376"/>
                  </a:lnTo>
                  <a:lnTo>
                    <a:pt x="1825" y="396"/>
                  </a:lnTo>
                  <a:lnTo>
                    <a:pt x="1826" y="416"/>
                  </a:lnTo>
                  <a:lnTo>
                    <a:pt x="1824" y="435"/>
                  </a:lnTo>
                  <a:lnTo>
                    <a:pt x="1819" y="454"/>
                  </a:lnTo>
                  <a:lnTo>
                    <a:pt x="1810" y="472"/>
                  </a:lnTo>
                  <a:lnTo>
                    <a:pt x="1799" y="491"/>
                  </a:lnTo>
                  <a:lnTo>
                    <a:pt x="1785" y="509"/>
                  </a:lnTo>
                  <a:lnTo>
                    <a:pt x="1768" y="527"/>
                  </a:lnTo>
                  <a:lnTo>
                    <a:pt x="1749" y="544"/>
                  </a:lnTo>
                  <a:lnTo>
                    <a:pt x="1726" y="562"/>
                  </a:lnTo>
                  <a:lnTo>
                    <a:pt x="1703" y="578"/>
                  </a:lnTo>
                  <a:lnTo>
                    <a:pt x="1676" y="595"/>
                  </a:lnTo>
                  <a:lnTo>
                    <a:pt x="1648" y="610"/>
                  </a:lnTo>
                  <a:lnTo>
                    <a:pt x="1618" y="625"/>
                  </a:lnTo>
                  <a:lnTo>
                    <a:pt x="1587" y="640"/>
                  </a:lnTo>
                  <a:lnTo>
                    <a:pt x="1554" y="653"/>
                  </a:lnTo>
                  <a:lnTo>
                    <a:pt x="1520" y="666"/>
                  </a:lnTo>
                  <a:lnTo>
                    <a:pt x="1485" y="679"/>
                  </a:lnTo>
                  <a:lnTo>
                    <a:pt x="1449" y="690"/>
                  </a:lnTo>
                  <a:lnTo>
                    <a:pt x="1412" y="700"/>
                  </a:lnTo>
                  <a:lnTo>
                    <a:pt x="1375" y="711"/>
                  </a:lnTo>
                  <a:lnTo>
                    <a:pt x="1337" y="719"/>
                  </a:lnTo>
                  <a:lnTo>
                    <a:pt x="1299" y="727"/>
                  </a:lnTo>
                  <a:lnTo>
                    <a:pt x="1261" y="733"/>
                  </a:lnTo>
                  <a:lnTo>
                    <a:pt x="1223" y="739"/>
                  </a:lnTo>
                  <a:lnTo>
                    <a:pt x="1186" y="743"/>
                  </a:lnTo>
                  <a:lnTo>
                    <a:pt x="1149" y="747"/>
                  </a:lnTo>
                  <a:lnTo>
                    <a:pt x="1112" y="749"/>
                  </a:lnTo>
                  <a:lnTo>
                    <a:pt x="1076" y="749"/>
                  </a:lnTo>
                  <a:lnTo>
                    <a:pt x="1043" y="749"/>
                  </a:lnTo>
                  <a:lnTo>
                    <a:pt x="1009" y="745"/>
                  </a:lnTo>
                  <a:lnTo>
                    <a:pt x="976" y="742"/>
                  </a:lnTo>
                  <a:lnTo>
                    <a:pt x="945" y="737"/>
                  </a:lnTo>
                  <a:lnTo>
                    <a:pt x="916" y="731"/>
                  </a:lnTo>
                  <a:lnTo>
                    <a:pt x="889" y="723"/>
                  </a:lnTo>
                  <a:lnTo>
                    <a:pt x="861" y="714"/>
                  </a:lnTo>
                  <a:lnTo>
                    <a:pt x="833" y="702"/>
                  </a:lnTo>
                  <a:lnTo>
                    <a:pt x="805" y="691"/>
                  </a:lnTo>
                  <a:lnTo>
                    <a:pt x="779" y="678"/>
                  </a:lnTo>
                  <a:lnTo>
                    <a:pt x="751" y="664"/>
                  </a:lnTo>
                  <a:lnTo>
                    <a:pt x="723" y="650"/>
                  </a:lnTo>
                  <a:lnTo>
                    <a:pt x="696" y="634"/>
                  </a:lnTo>
                  <a:lnTo>
                    <a:pt x="668" y="617"/>
                  </a:lnTo>
                  <a:lnTo>
                    <a:pt x="640" y="601"/>
                  </a:lnTo>
                  <a:lnTo>
                    <a:pt x="612" y="583"/>
                  </a:lnTo>
                  <a:lnTo>
                    <a:pt x="586" y="565"/>
                  </a:lnTo>
                  <a:lnTo>
                    <a:pt x="530" y="527"/>
                  </a:lnTo>
                  <a:lnTo>
                    <a:pt x="476" y="488"/>
                  </a:lnTo>
                  <a:lnTo>
                    <a:pt x="369" y="408"/>
                  </a:lnTo>
                  <a:lnTo>
                    <a:pt x="263" y="331"/>
                  </a:lnTo>
                  <a:lnTo>
                    <a:pt x="212" y="295"/>
                  </a:lnTo>
                  <a:lnTo>
                    <a:pt x="161" y="261"/>
                  </a:lnTo>
                  <a:lnTo>
                    <a:pt x="136" y="244"/>
                  </a:lnTo>
                  <a:lnTo>
                    <a:pt x="110" y="230"/>
                  </a:lnTo>
                  <a:lnTo>
                    <a:pt x="86" y="216"/>
                  </a:lnTo>
                  <a:lnTo>
                    <a:pt x="62" y="202"/>
                  </a:lnTo>
                  <a:lnTo>
                    <a:pt x="41" y="189"/>
                  </a:lnTo>
                  <a:lnTo>
                    <a:pt x="23" y="177"/>
                  </a:lnTo>
                  <a:lnTo>
                    <a:pt x="11" y="163"/>
                  </a:lnTo>
                  <a:lnTo>
                    <a:pt x="3" y="152"/>
                  </a:lnTo>
                  <a:lnTo>
                    <a:pt x="0" y="141"/>
                  </a:lnTo>
                  <a:lnTo>
                    <a:pt x="0" y="129"/>
                  </a:lnTo>
                  <a:lnTo>
                    <a:pt x="4" y="119"/>
                  </a:lnTo>
                  <a:lnTo>
                    <a:pt x="12" y="109"/>
                  </a:lnTo>
                  <a:lnTo>
                    <a:pt x="24" y="100"/>
                  </a:lnTo>
                  <a:lnTo>
                    <a:pt x="40" y="90"/>
                  </a:lnTo>
                  <a:lnTo>
                    <a:pt x="58" y="82"/>
                  </a:lnTo>
                  <a:lnTo>
                    <a:pt x="80" y="74"/>
                  </a:lnTo>
                  <a:lnTo>
                    <a:pt x="104" y="67"/>
                  </a:lnTo>
                  <a:lnTo>
                    <a:pt x="131" y="60"/>
                  </a:lnTo>
                  <a:lnTo>
                    <a:pt x="162" y="52"/>
                  </a:lnTo>
                  <a:lnTo>
                    <a:pt x="194" y="46"/>
                  </a:lnTo>
                  <a:lnTo>
                    <a:pt x="228" y="41"/>
                  </a:lnTo>
                  <a:lnTo>
                    <a:pt x="265" y="35"/>
                  </a:lnTo>
                  <a:lnTo>
                    <a:pt x="304" y="30"/>
                  </a:lnTo>
                  <a:lnTo>
                    <a:pt x="346" y="26"/>
                  </a:lnTo>
                  <a:lnTo>
                    <a:pt x="432" y="17"/>
                  </a:lnTo>
                  <a:lnTo>
                    <a:pt x="523" y="11"/>
                  </a:lnTo>
                  <a:lnTo>
                    <a:pt x="619" y="6"/>
                  </a:lnTo>
                  <a:lnTo>
                    <a:pt x="717" y="3"/>
                  </a:lnTo>
                  <a:lnTo>
                    <a:pt x="817" y="1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rgbClr val="E0978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6" name="Freeform 832"/>
            <p:cNvSpPr>
              <a:spLocks/>
            </p:cNvSpPr>
            <p:nvPr/>
          </p:nvSpPr>
          <p:spPr bwMode="auto">
            <a:xfrm>
              <a:off x="4281" y="1933"/>
              <a:ext cx="3" cy="2"/>
            </a:xfrm>
            <a:custGeom>
              <a:avLst/>
              <a:gdLst>
                <a:gd name="T0" fmla="*/ 0 w 85"/>
                <a:gd name="T1" fmla="*/ 0 h 52"/>
                <a:gd name="T2" fmla="*/ 0 w 85"/>
                <a:gd name="T3" fmla="*/ 0 h 52"/>
                <a:gd name="T4" fmla="*/ 0 w 85"/>
                <a:gd name="T5" fmla="*/ 0 h 52"/>
                <a:gd name="T6" fmla="*/ 0 w 85"/>
                <a:gd name="T7" fmla="*/ 0 h 52"/>
                <a:gd name="T8" fmla="*/ 0 w 85"/>
                <a:gd name="T9" fmla="*/ 0 h 52"/>
                <a:gd name="T10" fmla="*/ 0 w 85"/>
                <a:gd name="T11" fmla="*/ 0 h 52"/>
                <a:gd name="T12" fmla="*/ 0 w 85"/>
                <a:gd name="T13" fmla="*/ 0 h 52"/>
                <a:gd name="T14" fmla="*/ 0 w 85"/>
                <a:gd name="T15" fmla="*/ 0 h 52"/>
                <a:gd name="T16" fmla="*/ 0 w 85"/>
                <a:gd name="T17" fmla="*/ 0 h 52"/>
                <a:gd name="T18" fmla="*/ 0 w 85"/>
                <a:gd name="T19" fmla="*/ 0 h 52"/>
                <a:gd name="T20" fmla="*/ 0 w 85"/>
                <a:gd name="T21" fmla="*/ 0 h 52"/>
                <a:gd name="T22" fmla="*/ 0 w 85"/>
                <a:gd name="T23" fmla="*/ 0 h 52"/>
                <a:gd name="T24" fmla="*/ 0 w 85"/>
                <a:gd name="T25" fmla="*/ 0 h 52"/>
                <a:gd name="T26" fmla="*/ 0 w 85"/>
                <a:gd name="T27" fmla="*/ 0 h 52"/>
                <a:gd name="T28" fmla="*/ 0 w 85"/>
                <a:gd name="T29" fmla="*/ 0 h 52"/>
                <a:gd name="T30" fmla="*/ 0 w 85"/>
                <a:gd name="T31" fmla="*/ 0 h 52"/>
                <a:gd name="T32" fmla="*/ 0 w 85"/>
                <a:gd name="T33" fmla="*/ 0 h 52"/>
                <a:gd name="T34" fmla="*/ 0 w 85"/>
                <a:gd name="T35" fmla="*/ 0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52"/>
                <a:gd name="T56" fmla="*/ 85 w 85"/>
                <a:gd name="T57" fmla="*/ 52 h 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52">
                  <a:moveTo>
                    <a:pt x="0" y="18"/>
                  </a:moveTo>
                  <a:lnTo>
                    <a:pt x="3" y="27"/>
                  </a:lnTo>
                  <a:lnTo>
                    <a:pt x="8" y="35"/>
                  </a:lnTo>
                  <a:lnTo>
                    <a:pt x="14" y="42"/>
                  </a:lnTo>
                  <a:lnTo>
                    <a:pt x="20" y="46"/>
                  </a:lnTo>
                  <a:lnTo>
                    <a:pt x="27" y="49"/>
                  </a:lnTo>
                  <a:lnTo>
                    <a:pt x="35" y="51"/>
                  </a:lnTo>
                  <a:lnTo>
                    <a:pt x="42" y="52"/>
                  </a:lnTo>
                  <a:lnTo>
                    <a:pt x="51" y="50"/>
                  </a:lnTo>
                  <a:lnTo>
                    <a:pt x="58" y="48"/>
                  </a:lnTo>
                  <a:lnTo>
                    <a:pt x="65" y="45"/>
                  </a:lnTo>
                  <a:lnTo>
                    <a:pt x="71" y="39"/>
                  </a:lnTo>
                  <a:lnTo>
                    <a:pt x="77" y="34"/>
                  </a:lnTo>
                  <a:lnTo>
                    <a:pt x="81" y="27"/>
                  </a:lnTo>
                  <a:lnTo>
                    <a:pt x="83" y="19"/>
                  </a:lnTo>
                  <a:lnTo>
                    <a:pt x="85" y="10"/>
                  </a:lnTo>
                  <a:lnTo>
                    <a:pt x="83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7" name="Freeform 833"/>
            <p:cNvSpPr>
              <a:spLocks/>
            </p:cNvSpPr>
            <p:nvPr/>
          </p:nvSpPr>
          <p:spPr bwMode="auto">
            <a:xfrm>
              <a:off x="4279" y="1882"/>
              <a:ext cx="18" cy="52"/>
            </a:xfrm>
            <a:custGeom>
              <a:avLst/>
              <a:gdLst>
                <a:gd name="T0" fmla="*/ 0 w 452"/>
                <a:gd name="T1" fmla="*/ 0 h 1301"/>
                <a:gd name="T2" fmla="*/ 0 w 452"/>
                <a:gd name="T3" fmla="*/ 0 h 1301"/>
                <a:gd name="T4" fmla="*/ 0 w 452"/>
                <a:gd name="T5" fmla="*/ 0 h 1301"/>
                <a:gd name="T6" fmla="*/ 0 w 452"/>
                <a:gd name="T7" fmla="*/ 0 h 1301"/>
                <a:gd name="T8" fmla="*/ 0 w 452"/>
                <a:gd name="T9" fmla="*/ 0 h 1301"/>
                <a:gd name="T10" fmla="*/ 0 w 452"/>
                <a:gd name="T11" fmla="*/ 0 h 1301"/>
                <a:gd name="T12" fmla="*/ 0 w 452"/>
                <a:gd name="T13" fmla="*/ 0 h 1301"/>
                <a:gd name="T14" fmla="*/ 0 w 452"/>
                <a:gd name="T15" fmla="*/ 0 h 1301"/>
                <a:gd name="T16" fmla="*/ 0 w 452"/>
                <a:gd name="T17" fmla="*/ 0 h 1301"/>
                <a:gd name="T18" fmla="*/ 0 w 452"/>
                <a:gd name="T19" fmla="*/ 0 h 1301"/>
                <a:gd name="T20" fmla="*/ 0 w 452"/>
                <a:gd name="T21" fmla="*/ 0 h 1301"/>
                <a:gd name="T22" fmla="*/ 0 w 452"/>
                <a:gd name="T23" fmla="*/ 0 h 1301"/>
                <a:gd name="T24" fmla="*/ 0 w 452"/>
                <a:gd name="T25" fmla="*/ 0 h 1301"/>
                <a:gd name="T26" fmla="*/ 0 w 452"/>
                <a:gd name="T27" fmla="*/ 0 h 1301"/>
                <a:gd name="T28" fmla="*/ 0 w 452"/>
                <a:gd name="T29" fmla="*/ 0 h 1301"/>
                <a:gd name="T30" fmla="*/ 0 w 452"/>
                <a:gd name="T31" fmla="*/ 0 h 1301"/>
                <a:gd name="T32" fmla="*/ 0 w 452"/>
                <a:gd name="T33" fmla="*/ 0 h 1301"/>
                <a:gd name="T34" fmla="*/ 0 w 452"/>
                <a:gd name="T35" fmla="*/ 0 h 1301"/>
                <a:gd name="T36" fmla="*/ 0 w 452"/>
                <a:gd name="T37" fmla="*/ 0 h 1301"/>
                <a:gd name="T38" fmla="*/ 0 w 452"/>
                <a:gd name="T39" fmla="*/ 0 h 1301"/>
                <a:gd name="T40" fmla="*/ 0 w 452"/>
                <a:gd name="T41" fmla="*/ 0 h 1301"/>
                <a:gd name="T42" fmla="*/ 0 w 452"/>
                <a:gd name="T43" fmla="*/ 0 h 1301"/>
                <a:gd name="T44" fmla="*/ 0 w 452"/>
                <a:gd name="T45" fmla="*/ 0 h 1301"/>
                <a:gd name="T46" fmla="*/ 0 w 452"/>
                <a:gd name="T47" fmla="*/ 0 h 1301"/>
                <a:gd name="T48" fmla="*/ 0 w 452"/>
                <a:gd name="T49" fmla="*/ 0 h 1301"/>
                <a:gd name="T50" fmla="*/ 0 w 452"/>
                <a:gd name="T51" fmla="*/ 0 h 1301"/>
                <a:gd name="T52" fmla="*/ 0 w 452"/>
                <a:gd name="T53" fmla="*/ 0 h 1301"/>
                <a:gd name="T54" fmla="*/ 0 w 452"/>
                <a:gd name="T55" fmla="*/ 0 h 1301"/>
                <a:gd name="T56" fmla="*/ 0 w 452"/>
                <a:gd name="T57" fmla="*/ 0 h 1301"/>
                <a:gd name="T58" fmla="*/ 0 w 452"/>
                <a:gd name="T59" fmla="*/ 0 h 1301"/>
                <a:gd name="T60" fmla="*/ 0 w 452"/>
                <a:gd name="T61" fmla="*/ 0 h 1301"/>
                <a:gd name="T62" fmla="*/ 0 w 452"/>
                <a:gd name="T63" fmla="*/ 0 h 1301"/>
                <a:gd name="T64" fmla="*/ 0 w 452"/>
                <a:gd name="T65" fmla="*/ 0 h 13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2"/>
                <a:gd name="T100" fmla="*/ 0 h 1301"/>
                <a:gd name="T101" fmla="*/ 452 w 452"/>
                <a:gd name="T102" fmla="*/ 1301 h 13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2" h="1301">
                  <a:moveTo>
                    <a:pt x="398" y="0"/>
                  </a:moveTo>
                  <a:lnTo>
                    <a:pt x="365" y="30"/>
                  </a:lnTo>
                  <a:lnTo>
                    <a:pt x="332" y="59"/>
                  </a:lnTo>
                  <a:lnTo>
                    <a:pt x="301" y="90"/>
                  </a:lnTo>
                  <a:lnTo>
                    <a:pt x="271" y="121"/>
                  </a:lnTo>
                  <a:lnTo>
                    <a:pt x="243" y="154"/>
                  </a:lnTo>
                  <a:lnTo>
                    <a:pt x="217" y="187"/>
                  </a:lnTo>
                  <a:lnTo>
                    <a:pt x="192" y="222"/>
                  </a:lnTo>
                  <a:lnTo>
                    <a:pt x="170" y="257"/>
                  </a:lnTo>
                  <a:lnTo>
                    <a:pt x="148" y="293"/>
                  </a:lnTo>
                  <a:lnTo>
                    <a:pt x="127" y="328"/>
                  </a:lnTo>
                  <a:lnTo>
                    <a:pt x="109" y="366"/>
                  </a:lnTo>
                  <a:lnTo>
                    <a:pt x="92" y="404"/>
                  </a:lnTo>
                  <a:lnTo>
                    <a:pt x="76" y="443"/>
                  </a:lnTo>
                  <a:lnTo>
                    <a:pt x="63" y="482"/>
                  </a:lnTo>
                  <a:lnTo>
                    <a:pt x="49" y="523"/>
                  </a:lnTo>
                  <a:lnTo>
                    <a:pt x="38" y="564"/>
                  </a:lnTo>
                  <a:lnTo>
                    <a:pt x="29" y="606"/>
                  </a:lnTo>
                  <a:lnTo>
                    <a:pt x="21" y="648"/>
                  </a:lnTo>
                  <a:lnTo>
                    <a:pt x="13" y="691"/>
                  </a:lnTo>
                  <a:lnTo>
                    <a:pt x="8" y="734"/>
                  </a:lnTo>
                  <a:lnTo>
                    <a:pt x="4" y="778"/>
                  </a:lnTo>
                  <a:lnTo>
                    <a:pt x="2" y="823"/>
                  </a:lnTo>
                  <a:lnTo>
                    <a:pt x="0" y="869"/>
                  </a:lnTo>
                  <a:lnTo>
                    <a:pt x="0" y="914"/>
                  </a:lnTo>
                  <a:lnTo>
                    <a:pt x="2" y="960"/>
                  </a:lnTo>
                  <a:lnTo>
                    <a:pt x="4" y="1007"/>
                  </a:lnTo>
                  <a:lnTo>
                    <a:pt x="8" y="1055"/>
                  </a:lnTo>
                  <a:lnTo>
                    <a:pt x="13" y="1103"/>
                  </a:lnTo>
                  <a:lnTo>
                    <a:pt x="20" y="1152"/>
                  </a:lnTo>
                  <a:lnTo>
                    <a:pt x="28" y="1201"/>
                  </a:lnTo>
                  <a:lnTo>
                    <a:pt x="36" y="1251"/>
                  </a:lnTo>
                  <a:lnTo>
                    <a:pt x="46" y="1301"/>
                  </a:lnTo>
                  <a:lnTo>
                    <a:pt x="129" y="1283"/>
                  </a:lnTo>
                  <a:lnTo>
                    <a:pt x="119" y="1235"/>
                  </a:lnTo>
                  <a:lnTo>
                    <a:pt x="111" y="1187"/>
                  </a:lnTo>
                  <a:lnTo>
                    <a:pt x="104" y="1140"/>
                  </a:lnTo>
                  <a:lnTo>
                    <a:pt x="98" y="1093"/>
                  </a:lnTo>
                  <a:lnTo>
                    <a:pt x="93" y="1047"/>
                  </a:lnTo>
                  <a:lnTo>
                    <a:pt x="88" y="1002"/>
                  </a:lnTo>
                  <a:lnTo>
                    <a:pt x="86" y="957"/>
                  </a:lnTo>
                  <a:lnTo>
                    <a:pt x="85" y="913"/>
                  </a:lnTo>
                  <a:lnTo>
                    <a:pt x="84" y="870"/>
                  </a:lnTo>
                  <a:lnTo>
                    <a:pt x="86" y="826"/>
                  </a:lnTo>
                  <a:lnTo>
                    <a:pt x="88" y="784"/>
                  </a:lnTo>
                  <a:lnTo>
                    <a:pt x="93" y="743"/>
                  </a:lnTo>
                  <a:lnTo>
                    <a:pt x="98" y="702"/>
                  </a:lnTo>
                  <a:lnTo>
                    <a:pt x="104" y="662"/>
                  </a:lnTo>
                  <a:lnTo>
                    <a:pt x="111" y="623"/>
                  </a:lnTo>
                  <a:lnTo>
                    <a:pt x="120" y="584"/>
                  </a:lnTo>
                  <a:lnTo>
                    <a:pt x="131" y="546"/>
                  </a:lnTo>
                  <a:lnTo>
                    <a:pt x="142" y="509"/>
                  </a:lnTo>
                  <a:lnTo>
                    <a:pt x="155" y="473"/>
                  </a:lnTo>
                  <a:lnTo>
                    <a:pt x="170" y="437"/>
                  </a:lnTo>
                  <a:lnTo>
                    <a:pt x="185" y="402"/>
                  </a:lnTo>
                  <a:lnTo>
                    <a:pt x="202" y="367"/>
                  </a:lnTo>
                  <a:lnTo>
                    <a:pt x="221" y="335"/>
                  </a:lnTo>
                  <a:lnTo>
                    <a:pt x="240" y="302"/>
                  </a:lnTo>
                  <a:lnTo>
                    <a:pt x="262" y="269"/>
                  </a:lnTo>
                  <a:lnTo>
                    <a:pt x="285" y="238"/>
                  </a:lnTo>
                  <a:lnTo>
                    <a:pt x="308" y="207"/>
                  </a:lnTo>
                  <a:lnTo>
                    <a:pt x="334" y="178"/>
                  </a:lnTo>
                  <a:lnTo>
                    <a:pt x="362" y="149"/>
                  </a:lnTo>
                  <a:lnTo>
                    <a:pt x="390" y="120"/>
                  </a:lnTo>
                  <a:lnTo>
                    <a:pt x="420" y="92"/>
                  </a:lnTo>
                  <a:lnTo>
                    <a:pt x="452" y="66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8" name="Freeform 834"/>
            <p:cNvSpPr>
              <a:spLocks/>
            </p:cNvSpPr>
            <p:nvPr/>
          </p:nvSpPr>
          <p:spPr bwMode="auto">
            <a:xfrm>
              <a:off x="4295" y="1882"/>
              <a:ext cx="3" cy="3"/>
            </a:xfrm>
            <a:custGeom>
              <a:avLst/>
              <a:gdLst>
                <a:gd name="T0" fmla="*/ 0 w 70"/>
                <a:gd name="T1" fmla="*/ 0 h 75"/>
                <a:gd name="T2" fmla="*/ 0 w 70"/>
                <a:gd name="T3" fmla="*/ 0 h 75"/>
                <a:gd name="T4" fmla="*/ 0 w 70"/>
                <a:gd name="T5" fmla="*/ 0 h 75"/>
                <a:gd name="T6" fmla="*/ 0 w 70"/>
                <a:gd name="T7" fmla="*/ 0 h 75"/>
                <a:gd name="T8" fmla="*/ 0 w 70"/>
                <a:gd name="T9" fmla="*/ 0 h 75"/>
                <a:gd name="T10" fmla="*/ 0 w 70"/>
                <a:gd name="T11" fmla="*/ 0 h 75"/>
                <a:gd name="T12" fmla="*/ 0 w 70"/>
                <a:gd name="T13" fmla="*/ 0 h 75"/>
                <a:gd name="T14" fmla="*/ 0 w 70"/>
                <a:gd name="T15" fmla="*/ 0 h 75"/>
                <a:gd name="T16" fmla="*/ 0 w 70"/>
                <a:gd name="T17" fmla="*/ 0 h 75"/>
                <a:gd name="T18" fmla="*/ 0 w 70"/>
                <a:gd name="T19" fmla="*/ 0 h 75"/>
                <a:gd name="T20" fmla="*/ 0 w 70"/>
                <a:gd name="T21" fmla="*/ 0 h 75"/>
                <a:gd name="T22" fmla="*/ 0 w 70"/>
                <a:gd name="T23" fmla="*/ 0 h 75"/>
                <a:gd name="T24" fmla="*/ 0 w 70"/>
                <a:gd name="T25" fmla="*/ 0 h 75"/>
                <a:gd name="T26" fmla="*/ 0 w 70"/>
                <a:gd name="T27" fmla="*/ 0 h 75"/>
                <a:gd name="T28" fmla="*/ 0 w 70"/>
                <a:gd name="T29" fmla="*/ 0 h 75"/>
                <a:gd name="T30" fmla="*/ 0 w 70"/>
                <a:gd name="T31" fmla="*/ 0 h 75"/>
                <a:gd name="T32" fmla="*/ 0 w 70"/>
                <a:gd name="T33" fmla="*/ 0 h 75"/>
                <a:gd name="T34" fmla="*/ 0 w 70"/>
                <a:gd name="T35" fmla="*/ 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0"/>
                <a:gd name="T55" fmla="*/ 0 h 75"/>
                <a:gd name="T56" fmla="*/ 70 w 70"/>
                <a:gd name="T57" fmla="*/ 75 h 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0" h="75">
                  <a:moveTo>
                    <a:pt x="54" y="75"/>
                  </a:moveTo>
                  <a:lnTo>
                    <a:pt x="61" y="68"/>
                  </a:lnTo>
                  <a:lnTo>
                    <a:pt x="65" y="60"/>
                  </a:lnTo>
                  <a:lnTo>
                    <a:pt x="68" y="53"/>
                  </a:lnTo>
                  <a:lnTo>
                    <a:pt x="70" y="45"/>
                  </a:lnTo>
                  <a:lnTo>
                    <a:pt x="69" y="37"/>
                  </a:lnTo>
                  <a:lnTo>
                    <a:pt x="67" y="29"/>
                  </a:lnTo>
                  <a:lnTo>
                    <a:pt x="64" y="22"/>
                  </a:lnTo>
                  <a:lnTo>
                    <a:pt x="60" y="16"/>
                  </a:lnTo>
                  <a:lnTo>
                    <a:pt x="54" y="10"/>
                  </a:lnTo>
                  <a:lnTo>
                    <a:pt x="48" y="5"/>
                  </a:lnTo>
                  <a:lnTo>
                    <a:pt x="40" y="2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17" y="1"/>
                  </a:lnTo>
                  <a:lnTo>
                    <a:pt x="9" y="4"/>
                  </a:lnTo>
                  <a:lnTo>
                    <a:pt x="0" y="9"/>
                  </a:lnTo>
                  <a:lnTo>
                    <a:pt x="54" y="7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39" name="Freeform 835"/>
            <p:cNvSpPr>
              <a:spLocks/>
            </p:cNvSpPr>
            <p:nvPr/>
          </p:nvSpPr>
          <p:spPr bwMode="auto">
            <a:xfrm>
              <a:off x="4268" y="1884"/>
              <a:ext cx="4" cy="2"/>
            </a:xfrm>
            <a:custGeom>
              <a:avLst/>
              <a:gdLst>
                <a:gd name="T0" fmla="*/ 0 w 83"/>
                <a:gd name="T1" fmla="*/ 0 h 50"/>
                <a:gd name="T2" fmla="*/ 0 w 83"/>
                <a:gd name="T3" fmla="*/ 0 h 50"/>
                <a:gd name="T4" fmla="*/ 0 w 83"/>
                <a:gd name="T5" fmla="*/ 0 h 50"/>
                <a:gd name="T6" fmla="*/ 0 w 83"/>
                <a:gd name="T7" fmla="*/ 0 h 50"/>
                <a:gd name="T8" fmla="*/ 0 w 83"/>
                <a:gd name="T9" fmla="*/ 0 h 50"/>
                <a:gd name="T10" fmla="*/ 0 w 83"/>
                <a:gd name="T11" fmla="*/ 0 h 50"/>
                <a:gd name="T12" fmla="*/ 0 w 83"/>
                <a:gd name="T13" fmla="*/ 0 h 50"/>
                <a:gd name="T14" fmla="*/ 0 w 83"/>
                <a:gd name="T15" fmla="*/ 0 h 50"/>
                <a:gd name="T16" fmla="*/ 0 w 83"/>
                <a:gd name="T17" fmla="*/ 0 h 50"/>
                <a:gd name="T18" fmla="*/ 0 w 83"/>
                <a:gd name="T19" fmla="*/ 0 h 50"/>
                <a:gd name="T20" fmla="*/ 0 w 83"/>
                <a:gd name="T21" fmla="*/ 0 h 50"/>
                <a:gd name="T22" fmla="*/ 0 w 83"/>
                <a:gd name="T23" fmla="*/ 0 h 50"/>
                <a:gd name="T24" fmla="*/ 0 w 83"/>
                <a:gd name="T25" fmla="*/ 0 h 50"/>
                <a:gd name="T26" fmla="*/ 0 w 83"/>
                <a:gd name="T27" fmla="*/ 0 h 50"/>
                <a:gd name="T28" fmla="*/ 0 w 83"/>
                <a:gd name="T29" fmla="*/ 0 h 50"/>
                <a:gd name="T30" fmla="*/ 0 w 83"/>
                <a:gd name="T31" fmla="*/ 0 h 50"/>
                <a:gd name="T32" fmla="*/ 0 w 83"/>
                <a:gd name="T33" fmla="*/ 0 h 50"/>
                <a:gd name="T34" fmla="*/ 0 w 83"/>
                <a:gd name="T35" fmla="*/ 0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50"/>
                <a:gd name="T56" fmla="*/ 83 w 83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50">
                  <a:moveTo>
                    <a:pt x="83" y="50"/>
                  </a:moveTo>
                  <a:lnTo>
                    <a:pt x="83" y="40"/>
                  </a:lnTo>
                  <a:lnTo>
                    <a:pt x="82" y="31"/>
                  </a:lnTo>
                  <a:lnTo>
                    <a:pt x="80" y="24"/>
                  </a:lnTo>
                  <a:lnTo>
                    <a:pt x="75" y="17"/>
                  </a:lnTo>
                  <a:lnTo>
                    <a:pt x="70" y="10"/>
                  </a:lnTo>
                  <a:lnTo>
                    <a:pt x="64" y="6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1" y="0"/>
                  </a:lnTo>
                  <a:lnTo>
                    <a:pt x="33" y="1"/>
                  </a:lnTo>
                  <a:lnTo>
                    <a:pt x="26" y="2"/>
                  </a:lnTo>
                  <a:lnTo>
                    <a:pt x="19" y="6"/>
                  </a:lnTo>
                  <a:lnTo>
                    <a:pt x="13" y="10"/>
                  </a:lnTo>
                  <a:lnTo>
                    <a:pt x="6" y="18"/>
                  </a:lnTo>
                  <a:lnTo>
                    <a:pt x="2" y="25"/>
                  </a:lnTo>
                  <a:lnTo>
                    <a:pt x="0" y="35"/>
                  </a:lnTo>
                  <a:lnTo>
                    <a:pt x="83" y="5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0" name="Freeform 836"/>
            <p:cNvSpPr>
              <a:spLocks/>
            </p:cNvSpPr>
            <p:nvPr/>
          </p:nvSpPr>
          <p:spPr bwMode="auto">
            <a:xfrm>
              <a:off x="4268" y="1885"/>
              <a:ext cx="15" cy="19"/>
            </a:xfrm>
            <a:custGeom>
              <a:avLst/>
              <a:gdLst>
                <a:gd name="T0" fmla="*/ 0 w 388"/>
                <a:gd name="T1" fmla="*/ 0 h 463"/>
                <a:gd name="T2" fmla="*/ 0 w 388"/>
                <a:gd name="T3" fmla="*/ 0 h 463"/>
                <a:gd name="T4" fmla="*/ 0 w 388"/>
                <a:gd name="T5" fmla="*/ 0 h 463"/>
                <a:gd name="T6" fmla="*/ 0 w 388"/>
                <a:gd name="T7" fmla="*/ 0 h 463"/>
                <a:gd name="T8" fmla="*/ 0 w 388"/>
                <a:gd name="T9" fmla="*/ 0 h 463"/>
                <a:gd name="T10" fmla="*/ 0 w 388"/>
                <a:gd name="T11" fmla="*/ 0 h 463"/>
                <a:gd name="T12" fmla="*/ 0 w 388"/>
                <a:gd name="T13" fmla="*/ 0 h 463"/>
                <a:gd name="T14" fmla="*/ 0 w 388"/>
                <a:gd name="T15" fmla="*/ 0 h 463"/>
                <a:gd name="T16" fmla="*/ 0 w 388"/>
                <a:gd name="T17" fmla="*/ 0 h 463"/>
                <a:gd name="T18" fmla="*/ 0 w 388"/>
                <a:gd name="T19" fmla="*/ 0 h 463"/>
                <a:gd name="T20" fmla="*/ 0 w 388"/>
                <a:gd name="T21" fmla="*/ 0 h 463"/>
                <a:gd name="T22" fmla="*/ 0 w 388"/>
                <a:gd name="T23" fmla="*/ 0 h 463"/>
                <a:gd name="T24" fmla="*/ 0 w 388"/>
                <a:gd name="T25" fmla="*/ 0 h 463"/>
                <a:gd name="T26" fmla="*/ 0 w 388"/>
                <a:gd name="T27" fmla="*/ 0 h 463"/>
                <a:gd name="T28" fmla="*/ 0 w 388"/>
                <a:gd name="T29" fmla="*/ 0 h 463"/>
                <a:gd name="T30" fmla="*/ 0 w 388"/>
                <a:gd name="T31" fmla="*/ 0 h 463"/>
                <a:gd name="T32" fmla="*/ 0 w 388"/>
                <a:gd name="T33" fmla="*/ 0 h 463"/>
                <a:gd name="T34" fmla="*/ 0 w 388"/>
                <a:gd name="T35" fmla="*/ 0 h 463"/>
                <a:gd name="T36" fmla="*/ 0 w 388"/>
                <a:gd name="T37" fmla="*/ 0 h 463"/>
                <a:gd name="T38" fmla="*/ 0 w 388"/>
                <a:gd name="T39" fmla="*/ 0 h 463"/>
                <a:gd name="T40" fmla="*/ 0 w 388"/>
                <a:gd name="T41" fmla="*/ 0 h 463"/>
                <a:gd name="T42" fmla="*/ 0 w 388"/>
                <a:gd name="T43" fmla="*/ 0 h 463"/>
                <a:gd name="T44" fmla="*/ 0 w 388"/>
                <a:gd name="T45" fmla="*/ 0 h 463"/>
                <a:gd name="T46" fmla="*/ 0 w 388"/>
                <a:gd name="T47" fmla="*/ 0 h 463"/>
                <a:gd name="T48" fmla="*/ 0 w 388"/>
                <a:gd name="T49" fmla="*/ 0 h 463"/>
                <a:gd name="T50" fmla="*/ 0 w 388"/>
                <a:gd name="T51" fmla="*/ 0 h 463"/>
                <a:gd name="T52" fmla="*/ 0 w 388"/>
                <a:gd name="T53" fmla="*/ 0 h 463"/>
                <a:gd name="T54" fmla="*/ 0 w 388"/>
                <a:gd name="T55" fmla="*/ 0 h 463"/>
                <a:gd name="T56" fmla="*/ 0 w 388"/>
                <a:gd name="T57" fmla="*/ 0 h 463"/>
                <a:gd name="T58" fmla="*/ 0 w 388"/>
                <a:gd name="T59" fmla="*/ 0 h 463"/>
                <a:gd name="T60" fmla="*/ 0 w 388"/>
                <a:gd name="T61" fmla="*/ 0 h 463"/>
                <a:gd name="T62" fmla="*/ 0 w 388"/>
                <a:gd name="T63" fmla="*/ 0 h 463"/>
                <a:gd name="T64" fmla="*/ 0 w 388"/>
                <a:gd name="T65" fmla="*/ 0 h 4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8"/>
                <a:gd name="T100" fmla="*/ 0 h 463"/>
                <a:gd name="T101" fmla="*/ 388 w 388"/>
                <a:gd name="T102" fmla="*/ 463 h 4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8" h="463">
                  <a:moveTo>
                    <a:pt x="388" y="383"/>
                  </a:moveTo>
                  <a:lnTo>
                    <a:pt x="363" y="375"/>
                  </a:lnTo>
                  <a:lnTo>
                    <a:pt x="340" y="367"/>
                  </a:lnTo>
                  <a:lnTo>
                    <a:pt x="317" y="357"/>
                  </a:lnTo>
                  <a:lnTo>
                    <a:pt x="297" y="348"/>
                  </a:lnTo>
                  <a:lnTo>
                    <a:pt x="276" y="339"/>
                  </a:lnTo>
                  <a:lnTo>
                    <a:pt x="258" y="330"/>
                  </a:lnTo>
                  <a:lnTo>
                    <a:pt x="240" y="319"/>
                  </a:lnTo>
                  <a:lnTo>
                    <a:pt x="224" y="310"/>
                  </a:lnTo>
                  <a:lnTo>
                    <a:pt x="208" y="300"/>
                  </a:lnTo>
                  <a:lnTo>
                    <a:pt x="194" y="290"/>
                  </a:lnTo>
                  <a:lnTo>
                    <a:pt x="181" y="279"/>
                  </a:lnTo>
                  <a:lnTo>
                    <a:pt x="168" y="268"/>
                  </a:lnTo>
                  <a:lnTo>
                    <a:pt x="157" y="258"/>
                  </a:lnTo>
                  <a:lnTo>
                    <a:pt x="147" y="246"/>
                  </a:lnTo>
                  <a:lnTo>
                    <a:pt x="137" y="235"/>
                  </a:lnTo>
                  <a:lnTo>
                    <a:pt x="128" y="224"/>
                  </a:lnTo>
                  <a:lnTo>
                    <a:pt x="121" y="213"/>
                  </a:lnTo>
                  <a:lnTo>
                    <a:pt x="114" y="201"/>
                  </a:lnTo>
                  <a:lnTo>
                    <a:pt x="108" y="190"/>
                  </a:lnTo>
                  <a:lnTo>
                    <a:pt x="103" y="178"/>
                  </a:lnTo>
                  <a:lnTo>
                    <a:pt x="98" y="166"/>
                  </a:lnTo>
                  <a:lnTo>
                    <a:pt x="93" y="154"/>
                  </a:lnTo>
                  <a:lnTo>
                    <a:pt x="90" y="142"/>
                  </a:lnTo>
                  <a:lnTo>
                    <a:pt x="88" y="128"/>
                  </a:lnTo>
                  <a:lnTo>
                    <a:pt x="86" y="115"/>
                  </a:lnTo>
                  <a:lnTo>
                    <a:pt x="85" y="102"/>
                  </a:lnTo>
                  <a:lnTo>
                    <a:pt x="84" y="88"/>
                  </a:lnTo>
                  <a:lnTo>
                    <a:pt x="84" y="74"/>
                  </a:lnTo>
                  <a:lnTo>
                    <a:pt x="85" y="60"/>
                  </a:lnTo>
                  <a:lnTo>
                    <a:pt x="86" y="45"/>
                  </a:lnTo>
                  <a:lnTo>
                    <a:pt x="88" y="31"/>
                  </a:lnTo>
                  <a:lnTo>
                    <a:pt x="91" y="15"/>
                  </a:lnTo>
                  <a:lnTo>
                    <a:pt x="8" y="0"/>
                  </a:lnTo>
                  <a:lnTo>
                    <a:pt x="5" y="17"/>
                  </a:lnTo>
                  <a:lnTo>
                    <a:pt x="2" y="36"/>
                  </a:lnTo>
                  <a:lnTo>
                    <a:pt x="1" y="54"/>
                  </a:lnTo>
                  <a:lnTo>
                    <a:pt x="0" y="72"/>
                  </a:lnTo>
                  <a:lnTo>
                    <a:pt x="0" y="90"/>
                  </a:lnTo>
                  <a:lnTo>
                    <a:pt x="1" y="108"/>
                  </a:lnTo>
                  <a:lnTo>
                    <a:pt x="2" y="125"/>
                  </a:lnTo>
                  <a:lnTo>
                    <a:pt x="5" y="143"/>
                  </a:lnTo>
                  <a:lnTo>
                    <a:pt x="8" y="160"/>
                  </a:lnTo>
                  <a:lnTo>
                    <a:pt x="13" y="178"/>
                  </a:lnTo>
                  <a:lnTo>
                    <a:pt x="18" y="194"/>
                  </a:lnTo>
                  <a:lnTo>
                    <a:pt x="25" y="211"/>
                  </a:lnTo>
                  <a:lnTo>
                    <a:pt x="32" y="227"/>
                  </a:lnTo>
                  <a:lnTo>
                    <a:pt x="40" y="242"/>
                  </a:lnTo>
                  <a:lnTo>
                    <a:pt x="49" y="259"/>
                  </a:lnTo>
                  <a:lnTo>
                    <a:pt x="60" y="273"/>
                  </a:lnTo>
                  <a:lnTo>
                    <a:pt x="71" y="289"/>
                  </a:lnTo>
                  <a:lnTo>
                    <a:pt x="83" y="303"/>
                  </a:lnTo>
                  <a:lnTo>
                    <a:pt x="97" y="317"/>
                  </a:lnTo>
                  <a:lnTo>
                    <a:pt x="111" y="331"/>
                  </a:lnTo>
                  <a:lnTo>
                    <a:pt x="126" y="344"/>
                  </a:lnTo>
                  <a:lnTo>
                    <a:pt x="143" y="357"/>
                  </a:lnTo>
                  <a:lnTo>
                    <a:pt x="160" y="370"/>
                  </a:lnTo>
                  <a:lnTo>
                    <a:pt x="179" y="381"/>
                  </a:lnTo>
                  <a:lnTo>
                    <a:pt x="198" y="393"/>
                  </a:lnTo>
                  <a:lnTo>
                    <a:pt x="219" y="405"/>
                  </a:lnTo>
                  <a:lnTo>
                    <a:pt x="239" y="415"/>
                  </a:lnTo>
                  <a:lnTo>
                    <a:pt x="262" y="425"/>
                  </a:lnTo>
                  <a:lnTo>
                    <a:pt x="285" y="435"/>
                  </a:lnTo>
                  <a:lnTo>
                    <a:pt x="310" y="446"/>
                  </a:lnTo>
                  <a:lnTo>
                    <a:pt x="336" y="455"/>
                  </a:lnTo>
                  <a:lnTo>
                    <a:pt x="362" y="463"/>
                  </a:lnTo>
                  <a:lnTo>
                    <a:pt x="388" y="38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1" name="Freeform 837"/>
            <p:cNvSpPr>
              <a:spLocks/>
            </p:cNvSpPr>
            <p:nvPr/>
          </p:nvSpPr>
          <p:spPr bwMode="auto">
            <a:xfrm>
              <a:off x="4282" y="1901"/>
              <a:ext cx="3" cy="3"/>
            </a:xfrm>
            <a:custGeom>
              <a:avLst/>
              <a:gdLst>
                <a:gd name="T0" fmla="*/ 0 w 56"/>
                <a:gd name="T1" fmla="*/ 0 h 82"/>
                <a:gd name="T2" fmla="*/ 0 w 56"/>
                <a:gd name="T3" fmla="*/ 0 h 82"/>
                <a:gd name="T4" fmla="*/ 0 w 56"/>
                <a:gd name="T5" fmla="*/ 0 h 82"/>
                <a:gd name="T6" fmla="*/ 0 w 56"/>
                <a:gd name="T7" fmla="*/ 0 h 82"/>
                <a:gd name="T8" fmla="*/ 0 w 56"/>
                <a:gd name="T9" fmla="*/ 0 h 82"/>
                <a:gd name="T10" fmla="*/ 0 w 56"/>
                <a:gd name="T11" fmla="*/ 0 h 82"/>
                <a:gd name="T12" fmla="*/ 0 w 56"/>
                <a:gd name="T13" fmla="*/ 0 h 82"/>
                <a:gd name="T14" fmla="*/ 0 w 56"/>
                <a:gd name="T15" fmla="*/ 0 h 82"/>
                <a:gd name="T16" fmla="*/ 0 w 56"/>
                <a:gd name="T17" fmla="*/ 0 h 82"/>
                <a:gd name="T18" fmla="*/ 0 w 56"/>
                <a:gd name="T19" fmla="*/ 0 h 82"/>
                <a:gd name="T20" fmla="*/ 0 w 56"/>
                <a:gd name="T21" fmla="*/ 0 h 82"/>
                <a:gd name="T22" fmla="*/ 0 w 56"/>
                <a:gd name="T23" fmla="*/ 0 h 82"/>
                <a:gd name="T24" fmla="*/ 0 w 56"/>
                <a:gd name="T25" fmla="*/ 0 h 82"/>
                <a:gd name="T26" fmla="*/ 0 w 56"/>
                <a:gd name="T27" fmla="*/ 0 h 82"/>
                <a:gd name="T28" fmla="*/ 0 w 56"/>
                <a:gd name="T29" fmla="*/ 0 h 82"/>
                <a:gd name="T30" fmla="*/ 0 w 56"/>
                <a:gd name="T31" fmla="*/ 0 h 82"/>
                <a:gd name="T32" fmla="*/ 0 w 56"/>
                <a:gd name="T33" fmla="*/ 0 h 82"/>
                <a:gd name="T34" fmla="*/ 0 w 56"/>
                <a:gd name="T35" fmla="*/ 0 h 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82"/>
                <a:gd name="T56" fmla="*/ 56 w 56"/>
                <a:gd name="T57" fmla="*/ 82 h 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82">
                  <a:moveTo>
                    <a:pt x="0" y="80"/>
                  </a:moveTo>
                  <a:lnTo>
                    <a:pt x="10" y="82"/>
                  </a:lnTo>
                  <a:lnTo>
                    <a:pt x="19" y="82"/>
                  </a:lnTo>
                  <a:lnTo>
                    <a:pt x="27" y="81"/>
                  </a:lnTo>
                  <a:lnTo>
                    <a:pt x="34" y="77"/>
                  </a:lnTo>
                  <a:lnTo>
                    <a:pt x="40" y="73"/>
                  </a:lnTo>
                  <a:lnTo>
                    <a:pt x="47" y="67"/>
                  </a:lnTo>
                  <a:lnTo>
                    <a:pt x="51" y="61"/>
                  </a:lnTo>
                  <a:lnTo>
                    <a:pt x="54" y="53"/>
                  </a:lnTo>
                  <a:lnTo>
                    <a:pt x="55" y="45"/>
                  </a:lnTo>
                  <a:lnTo>
                    <a:pt x="56" y="38"/>
                  </a:lnTo>
                  <a:lnTo>
                    <a:pt x="55" y="30"/>
                  </a:lnTo>
                  <a:lnTo>
                    <a:pt x="52" y="23"/>
                  </a:lnTo>
                  <a:lnTo>
                    <a:pt x="48" y="15"/>
                  </a:lnTo>
                  <a:lnTo>
                    <a:pt x="42" y="9"/>
                  </a:lnTo>
                  <a:lnTo>
                    <a:pt x="35" y="4"/>
                  </a:lnTo>
                  <a:lnTo>
                    <a:pt x="26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2" name="Freeform 838"/>
            <p:cNvSpPr>
              <a:spLocks/>
            </p:cNvSpPr>
            <p:nvPr/>
          </p:nvSpPr>
          <p:spPr bwMode="auto">
            <a:xfrm>
              <a:off x="4280" y="1913"/>
              <a:ext cx="2" cy="3"/>
            </a:xfrm>
            <a:custGeom>
              <a:avLst/>
              <a:gdLst>
                <a:gd name="T0" fmla="*/ 0 w 53"/>
                <a:gd name="T1" fmla="*/ 0 h 83"/>
                <a:gd name="T2" fmla="*/ 0 w 53"/>
                <a:gd name="T3" fmla="*/ 0 h 83"/>
                <a:gd name="T4" fmla="*/ 0 w 53"/>
                <a:gd name="T5" fmla="*/ 0 h 83"/>
                <a:gd name="T6" fmla="*/ 0 w 53"/>
                <a:gd name="T7" fmla="*/ 0 h 83"/>
                <a:gd name="T8" fmla="*/ 0 w 53"/>
                <a:gd name="T9" fmla="*/ 0 h 83"/>
                <a:gd name="T10" fmla="*/ 0 w 53"/>
                <a:gd name="T11" fmla="*/ 0 h 83"/>
                <a:gd name="T12" fmla="*/ 0 w 53"/>
                <a:gd name="T13" fmla="*/ 0 h 83"/>
                <a:gd name="T14" fmla="*/ 0 w 53"/>
                <a:gd name="T15" fmla="*/ 0 h 83"/>
                <a:gd name="T16" fmla="*/ 0 w 53"/>
                <a:gd name="T17" fmla="*/ 0 h 83"/>
                <a:gd name="T18" fmla="*/ 0 w 53"/>
                <a:gd name="T19" fmla="*/ 0 h 83"/>
                <a:gd name="T20" fmla="*/ 0 w 53"/>
                <a:gd name="T21" fmla="*/ 0 h 83"/>
                <a:gd name="T22" fmla="*/ 0 w 53"/>
                <a:gd name="T23" fmla="*/ 0 h 83"/>
                <a:gd name="T24" fmla="*/ 0 w 53"/>
                <a:gd name="T25" fmla="*/ 0 h 83"/>
                <a:gd name="T26" fmla="*/ 0 w 53"/>
                <a:gd name="T27" fmla="*/ 0 h 83"/>
                <a:gd name="T28" fmla="*/ 0 w 53"/>
                <a:gd name="T29" fmla="*/ 0 h 83"/>
                <a:gd name="T30" fmla="*/ 0 w 53"/>
                <a:gd name="T31" fmla="*/ 0 h 83"/>
                <a:gd name="T32" fmla="*/ 0 w 53"/>
                <a:gd name="T33" fmla="*/ 0 h 83"/>
                <a:gd name="T34" fmla="*/ 0 w 53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83"/>
                <a:gd name="T56" fmla="*/ 53 w 53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83">
                  <a:moveTo>
                    <a:pt x="23" y="83"/>
                  </a:moveTo>
                  <a:lnTo>
                    <a:pt x="32" y="80"/>
                  </a:lnTo>
                  <a:lnTo>
                    <a:pt x="39" y="75"/>
                  </a:lnTo>
                  <a:lnTo>
                    <a:pt x="45" y="69"/>
                  </a:lnTo>
                  <a:lnTo>
                    <a:pt x="49" y="62"/>
                  </a:lnTo>
                  <a:lnTo>
                    <a:pt x="52" y="55"/>
                  </a:lnTo>
                  <a:lnTo>
                    <a:pt x="53" y="47"/>
                  </a:lnTo>
                  <a:lnTo>
                    <a:pt x="53" y="39"/>
                  </a:lnTo>
                  <a:lnTo>
                    <a:pt x="51" y="31"/>
                  </a:lnTo>
                  <a:lnTo>
                    <a:pt x="49" y="24"/>
                  </a:lnTo>
                  <a:lnTo>
                    <a:pt x="45" y="17"/>
                  </a:lnTo>
                  <a:lnTo>
                    <a:pt x="40" y="12"/>
                  </a:lnTo>
                  <a:lnTo>
                    <a:pt x="34" y="6"/>
                  </a:lnTo>
                  <a:lnTo>
                    <a:pt x="27" y="2"/>
                  </a:lnTo>
                  <a:lnTo>
                    <a:pt x="18" y="0"/>
                  </a:lnTo>
                  <a:lnTo>
                    <a:pt x="9" y="0"/>
                  </a:lnTo>
                  <a:lnTo>
                    <a:pt x="0" y="2"/>
                  </a:lnTo>
                  <a:lnTo>
                    <a:pt x="23" y="8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3" name="Freeform 839"/>
            <p:cNvSpPr>
              <a:spLocks/>
            </p:cNvSpPr>
            <p:nvPr/>
          </p:nvSpPr>
          <p:spPr bwMode="auto">
            <a:xfrm>
              <a:off x="4261" y="1907"/>
              <a:ext cx="20" cy="10"/>
            </a:xfrm>
            <a:custGeom>
              <a:avLst/>
              <a:gdLst>
                <a:gd name="T0" fmla="*/ 0 w 508"/>
                <a:gd name="T1" fmla="*/ 0 h 253"/>
                <a:gd name="T2" fmla="*/ 0 w 508"/>
                <a:gd name="T3" fmla="*/ 0 h 253"/>
                <a:gd name="T4" fmla="*/ 0 w 508"/>
                <a:gd name="T5" fmla="*/ 0 h 253"/>
                <a:gd name="T6" fmla="*/ 0 w 508"/>
                <a:gd name="T7" fmla="*/ 0 h 253"/>
                <a:gd name="T8" fmla="*/ 0 w 508"/>
                <a:gd name="T9" fmla="*/ 0 h 253"/>
                <a:gd name="T10" fmla="*/ 0 w 508"/>
                <a:gd name="T11" fmla="*/ 0 h 253"/>
                <a:gd name="T12" fmla="*/ 0 w 508"/>
                <a:gd name="T13" fmla="*/ 0 h 253"/>
                <a:gd name="T14" fmla="*/ 0 w 508"/>
                <a:gd name="T15" fmla="*/ 0 h 253"/>
                <a:gd name="T16" fmla="*/ 0 w 508"/>
                <a:gd name="T17" fmla="*/ 0 h 253"/>
                <a:gd name="T18" fmla="*/ 0 w 508"/>
                <a:gd name="T19" fmla="*/ 0 h 253"/>
                <a:gd name="T20" fmla="*/ 0 w 508"/>
                <a:gd name="T21" fmla="*/ 0 h 253"/>
                <a:gd name="T22" fmla="*/ 0 w 508"/>
                <a:gd name="T23" fmla="*/ 0 h 253"/>
                <a:gd name="T24" fmla="*/ 0 w 508"/>
                <a:gd name="T25" fmla="*/ 0 h 253"/>
                <a:gd name="T26" fmla="*/ 0 w 508"/>
                <a:gd name="T27" fmla="*/ 0 h 253"/>
                <a:gd name="T28" fmla="*/ 0 w 508"/>
                <a:gd name="T29" fmla="*/ 0 h 253"/>
                <a:gd name="T30" fmla="*/ 0 w 508"/>
                <a:gd name="T31" fmla="*/ 0 h 253"/>
                <a:gd name="T32" fmla="*/ 0 w 508"/>
                <a:gd name="T33" fmla="*/ 0 h 253"/>
                <a:gd name="T34" fmla="*/ 0 w 508"/>
                <a:gd name="T35" fmla="*/ 0 h 253"/>
                <a:gd name="T36" fmla="*/ 0 w 508"/>
                <a:gd name="T37" fmla="*/ 0 h 253"/>
                <a:gd name="T38" fmla="*/ 0 w 508"/>
                <a:gd name="T39" fmla="*/ 0 h 253"/>
                <a:gd name="T40" fmla="*/ 0 w 508"/>
                <a:gd name="T41" fmla="*/ 0 h 253"/>
                <a:gd name="T42" fmla="*/ 0 w 508"/>
                <a:gd name="T43" fmla="*/ 0 h 253"/>
                <a:gd name="T44" fmla="*/ 0 w 508"/>
                <a:gd name="T45" fmla="*/ 0 h 253"/>
                <a:gd name="T46" fmla="*/ 0 w 508"/>
                <a:gd name="T47" fmla="*/ 0 h 253"/>
                <a:gd name="T48" fmla="*/ 0 w 508"/>
                <a:gd name="T49" fmla="*/ 0 h 253"/>
                <a:gd name="T50" fmla="*/ 0 w 508"/>
                <a:gd name="T51" fmla="*/ 0 h 253"/>
                <a:gd name="T52" fmla="*/ 0 w 508"/>
                <a:gd name="T53" fmla="*/ 0 h 253"/>
                <a:gd name="T54" fmla="*/ 0 w 508"/>
                <a:gd name="T55" fmla="*/ 0 h 253"/>
                <a:gd name="T56" fmla="*/ 0 w 508"/>
                <a:gd name="T57" fmla="*/ 0 h 253"/>
                <a:gd name="T58" fmla="*/ 0 w 508"/>
                <a:gd name="T59" fmla="*/ 0 h 253"/>
                <a:gd name="T60" fmla="*/ 0 w 508"/>
                <a:gd name="T61" fmla="*/ 0 h 253"/>
                <a:gd name="T62" fmla="*/ 0 w 508"/>
                <a:gd name="T63" fmla="*/ 0 h 253"/>
                <a:gd name="T64" fmla="*/ 0 w 508"/>
                <a:gd name="T65" fmla="*/ 0 h 2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8"/>
                <a:gd name="T100" fmla="*/ 0 h 253"/>
                <a:gd name="T101" fmla="*/ 508 w 508"/>
                <a:gd name="T102" fmla="*/ 253 h 2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8" h="253">
                  <a:moveTo>
                    <a:pt x="0" y="49"/>
                  </a:moveTo>
                  <a:lnTo>
                    <a:pt x="13" y="66"/>
                  </a:lnTo>
                  <a:lnTo>
                    <a:pt x="26" y="82"/>
                  </a:lnTo>
                  <a:lnTo>
                    <a:pt x="39" y="99"/>
                  </a:lnTo>
                  <a:lnTo>
                    <a:pt x="54" y="114"/>
                  </a:lnTo>
                  <a:lnTo>
                    <a:pt x="67" y="129"/>
                  </a:lnTo>
                  <a:lnTo>
                    <a:pt x="82" y="142"/>
                  </a:lnTo>
                  <a:lnTo>
                    <a:pt x="97" y="154"/>
                  </a:lnTo>
                  <a:lnTo>
                    <a:pt x="112" y="167"/>
                  </a:lnTo>
                  <a:lnTo>
                    <a:pt x="127" y="178"/>
                  </a:lnTo>
                  <a:lnTo>
                    <a:pt x="143" y="188"/>
                  </a:lnTo>
                  <a:lnTo>
                    <a:pt x="159" y="197"/>
                  </a:lnTo>
                  <a:lnTo>
                    <a:pt x="175" y="206"/>
                  </a:lnTo>
                  <a:lnTo>
                    <a:pt x="190" y="214"/>
                  </a:lnTo>
                  <a:lnTo>
                    <a:pt x="207" y="221"/>
                  </a:lnTo>
                  <a:lnTo>
                    <a:pt x="224" y="227"/>
                  </a:lnTo>
                  <a:lnTo>
                    <a:pt x="241" y="233"/>
                  </a:lnTo>
                  <a:lnTo>
                    <a:pt x="257" y="239"/>
                  </a:lnTo>
                  <a:lnTo>
                    <a:pt x="274" y="243"/>
                  </a:lnTo>
                  <a:lnTo>
                    <a:pt x="291" y="246"/>
                  </a:lnTo>
                  <a:lnTo>
                    <a:pt x="307" y="249"/>
                  </a:lnTo>
                  <a:lnTo>
                    <a:pt x="325" y="251"/>
                  </a:lnTo>
                  <a:lnTo>
                    <a:pt x="341" y="252"/>
                  </a:lnTo>
                  <a:lnTo>
                    <a:pt x="359" y="253"/>
                  </a:lnTo>
                  <a:lnTo>
                    <a:pt x="375" y="253"/>
                  </a:lnTo>
                  <a:lnTo>
                    <a:pt x="393" y="253"/>
                  </a:lnTo>
                  <a:lnTo>
                    <a:pt x="409" y="252"/>
                  </a:lnTo>
                  <a:lnTo>
                    <a:pt x="425" y="250"/>
                  </a:lnTo>
                  <a:lnTo>
                    <a:pt x="443" y="248"/>
                  </a:lnTo>
                  <a:lnTo>
                    <a:pt x="458" y="245"/>
                  </a:lnTo>
                  <a:lnTo>
                    <a:pt x="475" y="242"/>
                  </a:lnTo>
                  <a:lnTo>
                    <a:pt x="491" y="237"/>
                  </a:lnTo>
                  <a:lnTo>
                    <a:pt x="508" y="233"/>
                  </a:lnTo>
                  <a:lnTo>
                    <a:pt x="485" y="152"/>
                  </a:lnTo>
                  <a:lnTo>
                    <a:pt x="471" y="156"/>
                  </a:lnTo>
                  <a:lnTo>
                    <a:pt x="457" y="159"/>
                  </a:lnTo>
                  <a:lnTo>
                    <a:pt x="444" y="162"/>
                  </a:lnTo>
                  <a:lnTo>
                    <a:pt x="430" y="165"/>
                  </a:lnTo>
                  <a:lnTo>
                    <a:pt x="416" y="166"/>
                  </a:lnTo>
                  <a:lnTo>
                    <a:pt x="403" y="168"/>
                  </a:lnTo>
                  <a:lnTo>
                    <a:pt x="388" y="169"/>
                  </a:lnTo>
                  <a:lnTo>
                    <a:pt x="375" y="169"/>
                  </a:lnTo>
                  <a:lnTo>
                    <a:pt x="361" y="169"/>
                  </a:lnTo>
                  <a:lnTo>
                    <a:pt x="347" y="168"/>
                  </a:lnTo>
                  <a:lnTo>
                    <a:pt x="333" y="167"/>
                  </a:lnTo>
                  <a:lnTo>
                    <a:pt x="320" y="165"/>
                  </a:lnTo>
                  <a:lnTo>
                    <a:pt x="306" y="163"/>
                  </a:lnTo>
                  <a:lnTo>
                    <a:pt x="293" y="160"/>
                  </a:lnTo>
                  <a:lnTo>
                    <a:pt x="279" y="156"/>
                  </a:lnTo>
                  <a:lnTo>
                    <a:pt x="265" y="152"/>
                  </a:lnTo>
                  <a:lnTo>
                    <a:pt x="252" y="148"/>
                  </a:lnTo>
                  <a:lnTo>
                    <a:pt x="240" y="143"/>
                  </a:lnTo>
                  <a:lnTo>
                    <a:pt x="226" y="137"/>
                  </a:lnTo>
                  <a:lnTo>
                    <a:pt x="213" y="131"/>
                  </a:lnTo>
                  <a:lnTo>
                    <a:pt x="201" y="125"/>
                  </a:lnTo>
                  <a:lnTo>
                    <a:pt x="187" y="116"/>
                  </a:lnTo>
                  <a:lnTo>
                    <a:pt x="175" y="108"/>
                  </a:lnTo>
                  <a:lnTo>
                    <a:pt x="163" y="99"/>
                  </a:lnTo>
                  <a:lnTo>
                    <a:pt x="150" y="90"/>
                  </a:lnTo>
                  <a:lnTo>
                    <a:pt x="138" y="79"/>
                  </a:lnTo>
                  <a:lnTo>
                    <a:pt x="127" y="68"/>
                  </a:lnTo>
                  <a:lnTo>
                    <a:pt x="115" y="56"/>
                  </a:lnTo>
                  <a:lnTo>
                    <a:pt x="103" y="43"/>
                  </a:lnTo>
                  <a:lnTo>
                    <a:pt x="92" y="30"/>
                  </a:lnTo>
                  <a:lnTo>
                    <a:pt x="81" y="16"/>
                  </a:lnTo>
                  <a:lnTo>
                    <a:pt x="70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4" name="Freeform 840"/>
            <p:cNvSpPr>
              <a:spLocks/>
            </p:cNvSpPr>
            <p:nvPr/>
          </p:nvSpPr>
          <p:spPr bwMode="auto">
            <a:xfrm>
              <a:off x="4261" y="1906"/>
              <a:ext cx="3" cy="3"/>
            </a:xfrm>
            <a:custGeom>
              <a:avLst/>
              <a:gdLst>
                <a:gd name="T0" fmla="*/ 0 w 78"/>
                <a:gd name="T1" fmla="*/ 0 h 67"/>
                <a:gd name="T2" fmla="*/ 0 w 78"/>
                <a:gd name="T3" fmla="*/ 0 h 67"/>
                <a:gd name="T4" fmla="*/ 0 w 78"/>
                <a:gd name="T5" fmla="*/ 0 h 67"/>
                <a:gd name="T6" fmla="*/ 0 w 78"/>
                <a:gd name="T7" fmla="*/ 0 h 67"/>
                <a:gd name="T8" fmla="*/ 0 w 78"/>
                <a:gd name="T9" fmla="*/ 0 h 67"/>
                <a:gd name="T10" fmla="*/ 0 w 78"/>
                <a:gd name="T11" fmla="*/ 0 h 67"/>
                <a:gd name="T12" fmla="*/ 0 w 78"/>
                <a:gd name="T13" fmla="*/ 0 h 67"/>
                <a:gd name="T14" fmla="*/ 0 w 78"/>
                <a:gd name="T15" fmla="*/ 0 h 67"/>
                <a:gd name="T16" fmla="*/ 0 w 78"/>
                <a:gd name="T17" fmla="*/ 0 h 67"/>
                <a:gd name="T18" fmla="*/ 0 w 78"/>
                <a:gd name="T19" fmla="*/ 0 h 67"/>
                <a:gd name="T20" fmla="*/ 0 w 78"/>
                <a:gd name="T21" fmla="*/ 0 h 67"/>
                <a:gd name="T22" fmla="*/ 0 w 78"/>
                <a:gd name="T23" fmla="*/ 0 h 67"/>
                <a:gd name="T24" fmla="*/ 0 w 78"/>
                <a:gd name="T25" fmla="*/ 0 h 67"/>
                <a:gd name="T26" fmla="*/ 0 w 78"/>
                <a:gd name="T27" fmla="*/ 0 h 67"/>
                <a:gd name="T28" fmla="*/ 0 w 78"/>
                <a:gd name="T29" fmla="*/ 0 h 67"/>
                <a:gd name="T30" fmla="*/ 0 w 78"/>
                <a:gd name="T31" fmla="*/ 0 h 67"/>
                <a:gd name="T32" fmla="*/ 0 w 78"/>
                <a:gd name="T33" fmla="*/ 0 h 67"/>
                <a:gd name="T34" fmla="*/ 0 w 78"/>
                <a:gd name="T35" fmla="*/ 0 h 67"/>
                <a:gd name="T36" fmla="*/ 0 w 78"/>
                <a:gd name="T37" fmla="*/ 0 h 67"/>
                <a:gd name="T38" fmla="*/ 0 w 78"/>
                <a:gd name="T39" fmla="*/ 0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8"/>
                <a:gd name="T61" fmla="*/ 0 h 67"/>
                <a:gd name="T62" fmla="*/ 78 w 78"/>
                <a:gd name="T63" fmla="*/ 67 h 6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8" h="67">
                  <a:moveTo>
                    <a:pt x="78" y="18"/>
                  </a:moveTo>
                  <a:lnTo>
                    <a:pt x="72" y="11"/>
                  </a:lnTo>
                  <a:lnTo>
                    <a:pt x="65" y="5"/>
                  </a:lnTo>
                  <a:lnTo>
                    <a:pt x="57" y="2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6" y="4"/>
                  </a:lnTo>
                  <a:lnTo>
                    <a:pt x="20" y="8"/>
                  </a:lnTo>
                  <a:lnTo>
                    <a:pt x="14" y="13"/>
                  </a:lnTo>
                  <a:lnTo>
                    <a:pt x="8" y="18"/>
                  </a:lnTo>
                  <a:lnTo>
                    <a:pt x="4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1" y="49"/>
                  </a:lnTo>
                  <a:lnTo>
                    <a:pt x="2" y="53"/>
                  </a:lnTo>
                  <a:lnTo>
                    <a:pt x="3" y="57"/>
                  </a:lnTo>
                  <a:lnTo>
                    <a:pt x="6" y="62"/>
                  </a:lnTo>
                  <a:lnTo>
                    <a:pt x="8" y="67"/>
                  </a:lnTo>
                  <a:lnTo>
                    <a:pt x="78" y="1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5" name="Freeform 841"/>
            <p:cNvSpPr>
              <a:spLocks/>
            </p:cNvSpPr>
            <p:nvPr/>
          </p:nvSpPr>
          <p:spPr bwMode="auto">
            <a:xfrm>
              <a:off x="4339" y="1882"/>
              <a:ext cx="3" cy="3"/>
            </a:xfrm>
            <a:custGeom>
              <a:avLst/>
              <a:gdLst>
                <a:gd name="T0" fmla="*/ 0 w 83"/>
                <a:gd name="T1" fmla="*/ 0 h 55"/>
                <a:gd name="T2" fmla="*/ 0 w 83"/>
                <a:gd name="T3" fmla="*/ 0 h 55"/>
                <a:gd name="T4" fmla="*/ 0 w 83"/>
                <a:gd name="T5" fmla="*/ 0 h 55"/>
                <a:gd name="T6" fmla="*/ 0 w 83"/>
                <a:gd name="T7" fmla="*/ 0 h 55"/>
                <a:gd name="T8" fmla="*/ 0 w 83"/>
                <a:gd name="T9" fmla="*/ 0 h 55"/>
                <a:gd name="T10" fmla="*/ 0 w 83"/>
                <a:gd name="T11" fmla="*/ 0 h 55"/>
                <a:gd name="T12" fmla="*/ 0 w 83"/>
                <a:gd name="T13" fmla="*/ 0 h 55"/>
                <a:gd name="T14" fmla="*/ 0 w 83"/>
                <a:gd name="T15" fmla="*/ 0 h 55"/>
                <a:gd name="T16" fmla="*/ 0 w 83"/>
                <a:gd name="T17" fmla="*/ 0 h 55"/>
                <a:gd name="T18" fmla="*/ 0 w 83"/>
                <a:gd name="T19" fmla="*/ 0 h 55"/>
                <a:gd name="T20" fmla="*/ 0 w 83"/>
                <a:gd name="T21" fmla="*/ 0 h 55"/>
                <a:gd name="T22" fmla="*/ 0 w 83"/>
                <a:gd name="T23" fmla="*/ 0 h 55"/>
                <a:gd name="T24" fmla="*/ 0 w 83"/>
                <a:gd name="T25" fmla="*/ 0 h 55"/>
                <a:gd name="T26" fmla="*/ 0 w 83"/>
                <a:gd name="T27" fmla="*/ 0 h 55"/>
                <a:gd name="T28" fmla="*/ 0 w 83"/>
                <a:gd name="T29" fmla="*/ 0 h 55"/>
                <a:gd name="T30" fmla="*/ 0 w 83"/>
                <a:gd name="T31" fmla="*/ 0 h 55"/>
                <a:gd name="T32" fmla="*/ 0 w 83"/>
                <a:gd name="T33" fmla="*/ 0 h 55"/>
                <a:gd name="T34" fmla="*/ 0 w 83"/>
                <a:gd name="T35" fmla="*/ 0 h 5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55"/>
                <a:gd name="T56" fmla="*/ 83 w 83"/>
                <a:gd name="T57" fmla="*/ 55 h 5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55">
                  <a:moveTo>
                    <a:pt x="83" y="31"/>
                  </a:moveTo>
                  <a:lnTo>
                    <a:pt x="79" y="22"/>
                  </a:lnTo>
                  <a:lnTo>
                    <a:pt x="75" y="15"/>
                  </a:lnTo>
                  <a:lnTo>
                    <a:pt x="69" y="8"/>
                  </a:lnTo>
                  <a:lnTo>
                    <a:pt x="61" y="4"/>
                  </a:lnTo>
                  <a:lnTo>
                    <a:pt x="54" y="1"/>
                  </a:lnTo>
                  <a:lnTo>
                    <a:pt x="46" y="0"/>
                  </a:lnTo>
                  <a:lnTo>
                    <a:pt x="39" y="0"/>
                  </a:lnTo>
                  <a:lnTo>
                    <a:pt x="31" y="2"/>
                  </a:lnTo>
                  <a:lnTo>
                    <a:pt x="23" y="4"/>
                  </a:lnTo>
                  <a:lnTo>
                    <a:pt x="16" y="8"/>
                  </a:lnTo>
                  <a:lnTo>
                    <a:pt x="10" y="14"/>
                  </a:lnTo>
                  <a:lnTo>
                    <a:pt x="6" y="20"/>
                  </a:lnTo>
                  <a:lnTo>
                    <a:pt x="2" y="27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2" y="55"/>
                  </a:lnTo>
                  <a:lnTo>
                    <a:pt x="83" y="3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6" name="Freeform 842"/>
            <p:cNvSpPr>
              <a:spLocks/>
            </p:cNvSpPr>
            <p:nvPr/>
          </p:nvSpPr>
          <p:spPr bwMode="auto">
            <a:xfrm>
              <a:off x="4337" y="1884"/>
              <a:ext cx="7" cy="41"/>
            </a:xfrm>
            <a:custGeom>
              <a:avLst/>
              <a:gdLst>
                <a:gd name="T0" fmla="*/ 0 w 193"/>
                <a:gd name="T1" fmla="*/ 0 h 1037"/>
                <a:gd name="T2" fmla="*/ 0 w 193"/>
                <a:gd name="T3" fmla="*/ 0 h 1037"/>
                <a:gd name="T4" fmla="*/ 0 w 193"/>
                <a:gd name="T5" fmla="*/ 0 h 1037"/>
                <a:gd name="T6" fmla="*/ 0 w 193"/>
                <a:gd name="T7" fmla="*/ 0 h 1037"/>
                <a:gd name="T8" fmla="*/ 0 w 193"/>
                <a:gd name="T9" fmla="*/ 0 h 1037"/>
                <a:gd name="T10" fmla="*/ 0 w 193"/>
                <a:gd name="T11" fmla="*/ 0 h 1037"/>
                <a:gd name="T12" fmla="*/ 0 w 193"/>
                <a:gd name="T13" fmla="*/ 0 h 1037"/>
                <a:gd name="T14" fmla="*/ 0 w 193"/>
                <a:gd name="T15" fmla="*/ 0 h 1037"/>
                <a:gd name="T16" fmla="*/ 0 w 193"/>
                <a:gd name="T17" fmla="*/ 0 h 1037"/>
                <a:gd name="T18" fmla="*/ 0 w 193"/>
                <a:gd name="T19" fmla="*/ 0 h 1037"/>
                <a:gd name="T20" fmla="*/ 0 w 193"/>
                <a:gd name="T21" fmla="*/ 0 h 1037"/>
                <a:gd name="T22" fmla="*/ 0 w 193"/>
                <a:gd name="T23" fmla="*/ 0 h 1037"/>
                <a:gd name="T24" fmla="*/ 0 w 193"/>
                <a:gd name="T25" fmla="*/ 0 h 1037"/>
                <a:gd name="T26" fmla="*/ 0 w 193"/>
                <a:gd name="T27" fmla="*/ 0 h 1037"/>
                <a:gd name="T28" fmla="*/ 0 w 193"/>
                <a:gd name="T29" fmla="*/ 0 h 1037"/>
                <a:gd name="T30" fmla="*/ 0 w 193"/>
                <a:gd name="T31" fmla="*/ 0 h 1037"/>
                <a:gd name="T32" fmla="*/ 0 w 193"/>
                <a:gd name="T33" fmla="*/ 0 h 1037"/>
                <a:gd name="T34" fmla="*/ 0 w 193"/>
                <a:gd name="T35" fmla="*/ 0 h 1037"/>
                <a:gd name="T36" fmla="*/ 0 w 193"/>
                <a:gd name="T37" fmla="*/ 0 h 1037"/>
                <a:gd name="T38" fmla="*/ 0 w 193"/>
                <a:gd name="T39" fmla="*/ 0 h 1037"/>
                <a:gd name="T40" fmla="*/ 0 w 193"/>
                <a:gd name="T41" fmla="*/ 0 h 1037"/>
                <a:gd name="T42" fmla="*/ 0 w 193"/>
                <a:gd name="T43" fmla="*/ 0 h 1037"/>
                <a:gd name="T44" fmla="*/ 0 w 193"/>
                <a:gd name="T45" fmla="*/ 0 h 1037"/>
                <a:gd name="T46" fmla="*/ 0 w 193"/>
                <a:gd name="T47" fmla="*/ 0 h 1037"/>
                <a:gd name="T48" fmla="*/ 0 w 193"/>
                <a:gd name="T49" fmla="*/ 0 h 1037"/>
                <a:gd name="T50" fmla="*/ 0 w 193"/>
                <a:gd name="T51" fmla="*/ 0 h 1037"/>
                <a:gd name="T52" fmla="*/ 0 w 193"/>
                <a:gd name="T53" fmla="*/ 0 h 1037"/>
                <a:gd name="T54" fmla="*/ 0 w 193"/>
                <a:gd name="T55" fmla="*/ 0 h 1037"/>
                <a:gd name="T56" fmla="*/ 0 w 193"/>
                <a:gd name="T57" fmla="*/ 0 h 1037"/>
                <a:gd name="T58" fmla="*/ 0 w 193"/>
                <a:gd name="T59" fmla="*/ 0 h 1037"/>
                <a:gd name="T60" fmla="*/ 0 w 193"/>
                <a:gd name="T61" fmla="*/ 0 h 1037"/>
                <a:gd name="T62" fmla="*/ 0 w 193"/>
                <a:gd name="T63" fmla="*/ 0 h 1037"/>
                <a:gd name="T64" fmla="*/ 0 w 193"/>
                <a:gd name="T65" fmla="*/ 0 h 1037"/>
                <a:gd name="T66" fmla="*/ 0 w 193"/>
                <a:gd name="T67" fmla="*/ 0 h 1037"/>
                <a:gd name="T68" fmla="*/ 0 w 193"/>
                <a:gd name="T69" fmla="*/ 0 h 1037"/>
                <a:gd name="T70" fmla="*/ 0 w 193"/>
                <a:gd name="T71" fmla="*/ 0 h 1037"/>
                <a:gd name="T72" fmla="*/ 0 w 193"/>
                <a:gd name="T73" fmla="*/ 0 h 1037"/>
                <a:gd name="T74" fmla="*/ 0 w 193"/>
                <a:gd name="T75" fmla="*/ 0 h 1037"/>
                <a:gd name="T76" fmla="*/ 0 w 193"/>
                <a:gd name="T77" fmla="*/ 0 h 1037"/>
                <a:gd name="T78" fmla="*/ 0 w 193"/>
                <a:gd name="T79" fmla="*/ 0 h 1037"/>
                <a:gd name="T80" fmla="*/ 0 w 193"/>
                <a:gd name="T81" fmla="*/ 0 h 1037"/>
                <a:gd name="T82" fmla="*/ 0 w 193"/>
                <a:gd name="T83" fmla="*/ 0 h 1037"/>
                <a:gd name="T84" fmla="*/ 0 w 193"/>
                <a:gd name="T85" fmla="*/ 0 h 1037"/>
                <a:gd name="T86" fmla="*/ 0 w 193"/>
                <a:gd name="T87" fmla="*/ 0 h 1037"/>
                <a:gd name="T88" fmla="*/ 0 w 193"/>
                <a:gd name="T89" fmla="*/ 0 h 1037"/>
                <a:gd name="T90" fmla="*/ 0 w 193"/>
                <a:gd name="T91" fmla="*/ 0 h 1037"/>
                <a:gd name="T92" fmla="*/ 0 w 193"/>
                <a:gd name="T93" fmla="*/ 0 h 1037"/>
                <a:gd name="T94" fmla="*/ 0 w 193"/>
                <a:gd name="T95" fmla="*/ 0 h 1037"/>
                <a:gd name="T96" fmla="*/ 0 w 193"/>
                <a:gd name="T97" fmla="*/ 0 h 1037"/>
                <a:gd name="T98" fmla="*/ 0 w 193"/>
                <a:gd name="T99" fmla="*/ 0 h 1037"/>
                <a:gd name="T100" fmla="*/ 0 w 193"/>
                <a:gd name="T101" fmla="*/ 0 h 1037"/>
                <a:gd name="T102" fmla="*/ 0 w 193"/>
                <a:gd name="T103" fmla="*/ 0 h 1037"/>
                <a:gd name="T104" fmla="*/ 0 w 193"/>
                <a:gd name="T105" fmla="*/ 0 h 1037"/>
                <a:gd name="T106" fmla="*/ 0 w 193"/>
                <a:gd name="T107" fmla="*/ 0 h 1037"/>
                <a:gd name="T108" fmla="*/ 0 w 193"/>
                <a:gd name="T109" fmla="*/ 0 h 1037"/>
                <a:gd name="T110" fmla="*/ 0 w 193"/>
                <a:gd name="T111" fmla="*/ 0 h 1037"/>
                <a:gd name="T112" fmla="*/ 0 w 193"/>
                <a:gd name="T113" fmla="*/ 0 h 1037"/>
                <a:gd name="T114" fmla="*/ 0 w 193"/>
                <a:gd name="T115" fmla="*/ 0 h 1037"/>
                <a:gd name="T116" fmla="*/ 0 w 193"/>
                <a:gd name="T117" fmla="*/ 0 h 1037"/>
                <a:gd name="T118" fmla="*/ 0 w 193"/>
                <a:gd name="T119" fmla="*/ 0 h 1037"/>
                <a:gd name="T120" fmla="*/ 0 w 193"/>
                <a:gd name="T121" fmla="*/ 0 h 1037"/>
                <a:gd name="T122" fmla="*/ 0 w 193"/>
                <a:gd name="T123" fmla="*/ 0 h 1037"/>
                <a:gd name="T124" fmla="*/ 0 w 193"/>
                <a:gd name="T125" fmla="*/ 0 h 10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93"/>
                <a:gd name="T190" fmla="*/ 0 h 1037"/>
                <a:gd name="T191" fmla="*/ 193 w 193"/>
                <a:gd name="T192" fmla="*/ 1037 h 103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93" h="1037">
                  <a:moveTo>
                    <a:pt x="81" y="1037"/>
                  </a:moveTo>
                  <a:lnTo>
                    <a:pt x="102" y="968"/>
                  </a:lnTo>
                  <a:lnTo>
                    <a:pt x="123" y="901"/>
                  </a:lnTo>
                  <a:lnTo>
                    <a:pt x="132" y="867"/>
                  </a:lnTo>
                  <a:lnTo>
                    <a:pt x="140" y="833"/>
                  </a:lnTo>
                  <a:lnTo>
                    <a:pt x="147" y="800"/>
                  </a:lnTo>
                  <a:lnTo>
                    <a:pt x="155" y="766"/>
                  </a:lnTo>
                  <a:lnTo>
                    <a:pt x="162" y="733"/>
                  </a:lnTo>
                  <a:lnTo>
                    <a:pt x="168" y="699"/>
                  </a:lnTo>
                  <a:lnTo>
                    <a:pt x="173" y="666"/>
                  </a:lnTo>
                  <a:lnTo>
                    <a:pt x="178" y="634"/>
                  </a:lnTo>
                  <a:lnTo>
                    <a:pt x="182" y="601"/>
                  </a:lnTo>
                  <a:lnTo>
                    <a:pt x="185" y="568"/>
                  </a:lnTo>
                  <a:lnTo>
                    <a:pt x="188" y="536"/>
                  </a:lnTo>
                  <a:lnTo>
                    <a:pt x="190" y="503"/>
                  </a:lnTo>
                  <a:lnTo>
                    <a:pt x="191" y="470"/>
                  </a:lnTo>
                  <a:lnTo>
                    <a:pt x="193" y="438"/>
                  </a:lnTo>
                  <a:lnTo>
                    <a:pt x="193" y="407"/>
                  </a:lnTo>
                  <a:lnTo>
                    <a:pt x="192" y="375"/>
                  </a:lnTo>
                  <a:lnTo>
                    <a:pt x="191" y="343"/>
                  </a:lnTo>
                  <a:lnTo>
                    <a:pt x="190" y="311"/>
                  </a:lnTo>
                  <a:lnTo>
                    <a:pt x="188" y="279"/>
                  </a:lnTo>
                  <a:lnTo>
                    <a:pt x="185" y="247"/>
                  </a:lnTo>
                  <a:lnTo>
                    <a:pt x="181" y="216"/>
                  </a:lnTo>
                  <a:lnTo>
                    <a:pt x="177" y="185"/>
                  </a:lnTo>
                  <a:lnTo>
                    <a:pt x="172" y="154"/>
                  </a:lnTo>
                  <a:lnTo>
                    <a:pt x="167" y="123"/>
                  </a:lnTo>
                  <a:lnTo>
                    <a:pt x="160" y="91"/>
                  </a:lnTo>
                  <a:lnTo>
                    <a:pt x="153" y="62"/>
                  </a:lnTo>
                  <a:lnTo>
                    <a:pt x="145" y="31"/>
                  </a:lnTo>
                  <a:lnTo>
                    <a:pt x="137" y="0"/>
                  </a:lnTo>
                  <a:lnTo>
                    <a:pt x="56" y="24"/>
                  </a:lnTo>
                  <a:lnTo>
                    <a:pt x="64" y="51"/>
                  </a:lnTo>
                  <a:lnTo>
                    <a:pt x="71" y="81"/>
                  </a:lnTo>
                  <a:lnTo>
                    <a:pt x="77" y="110"/>
                  </a:lnTo>
                  <a:lnTo>
                    <a:pt x="84" y="139"/>
                  </a:lnTo>
                  <a:lnTo>
                    <a:pt x="89" y="168"/>
                  </a:lnTo>
                  <a:lnTo>
                    <a:pt x="93" y="197"/>
                  </a:lnTo>
                  <a:lnTo>
                    <a:pt x="98" y="227"/>
                  </a:lnTo>
                  <a:lnTo>
                    <a:pt x="101" y="256"/>
                  </a:lnTo>
                  <a:lnTo>
                    <a:pt x="103" y="287"/>
                  </a:lnTo>
                  <a:lnTo>
                    <a:pt x="106" y="316"/>
                  </a:lnTo>
                  <a:lnTo>
                    <a:pt x="107" y="346"/>
                  </a:lnTo>
                  <a:lnTo>
                    <a:pt x="108" y="376"/>
                  </a:lnTo>
                  <a:lnTo>
                    <a:pt x="108" y="407"/>
                  </a:lnTo>
                  <a:lnTo>
                    <a:pt x="108" y="436"/>
                  </a:lnTo>
                  <a:lnTo>
                    <a:pt x="107" y="467"/>
                  </a:lnTo>
                  <a:lnTo>
                    <a:pt x="106" y="498"/>
                  </a:lnTo>
                  <a:lnTo>
                    <a:pt x="104" y="529"/>
                  </a:lnTo>
                  <a:lnTo>
                    <a:pt x="101" y="560"/>
                  </a:lnTo>
                  <a:lnTo>
                    <a:pt x="98" y="591"/>
                  </a:lnTo>
                  <a:lnTo>
                    <a:pt x="94" y="622"/>
                  </a:lnTo>
                  <a:lnTo>
                    <a:pt x="90" y="654"/>
                  </a:lnTo>
                  <a:lnTo>
                    <a:pt x="85" y="685"/>
                  </a:lnTo>
                  <a:lnTo>
                    <a:pt x="78" y="717"/>
                  </a:lnTo>
                  <a:lnTo>
                    <a:pt x="72" y="749"/>
                  </a:lnTo>
                  <a:lnTo>
                    <a:pt x="65" y="781"/>
                  </a:lnTo>
                  <a:lnTo>
                    <a:pt x="58" y="813"/>
                  </a:lnTo>
                  <a:lnTo>
                    <a:pt x="50" y="845"/>
                  </a:lnTo>
                  <a:lnTo>
                    <a:pt x="42" y="878"/>
                  </a:lnTo>
                  <a:lnTo>
                    <a:pt x="22" y="944"/>
                  </a:lnTo>
                  <a:lnTo>
                    <a:pt x="0" y="1009"/>
                  </a:lnTo>
                  <a:lnTo>
                    <a:pt x="81" y="103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7" name="Freeform 843"/>
            <p:cNvSpPr>
              <a:spLocks/>
            </p:cNvSpPr>
            <p:nvPr/>
          </p:nvSpPr>
          <p:spPr bwMode="auto">
            <a:xfrm>
              <a:off x="4337" y="1924"/>
              <a:ext cx="3" cy="2"/>
            </a:xfrm>
            <a:custGeom>
              <a:avLst/>
              <a:gdLst>
                <a:gd name="T0" fmla="*/ 0 w 84"/>
                <a:gd name="T1" fmla="*/ 0 h 57"/>
                <a:gd name="T2" fmla="*/ 0 w 84"/>
                <a:gd name="T3" fmla="*/ 0 h 57"/>
                <a:gd name="T4" fmla="*/ 0 w 84"/>
                <a:gd name="T5" fmla="*/ 0 h 57"/>
                <a:gd name="T6" fmla="*/ 0 w 84"/>
                <a:gd name="T7" fmla="*/ 0 h 57"/>
                <a:gd name="T8" fmla="*/ 0 w 84"/>
                <a:gd name="T9" fmla="*/ 0 h 57"/>
                <a:gd name="T10" fmla="*/ 0 w 84"/>
                <a:gd name="T11" fmla="*/ 0 h 57"/>
                <a:gd name="T12" fmla="*/ 0 w 84"/>
                <a:gd name="T13" fmla="*/ 0 h 57"/>
                <a:gd name="T14" fmla="*/ 0 w 84"/>
                <a:gd name="T15" fmla="*/ 0 h 57"/>
                <a:gd name="T16" fmla="*/ 0 w 84"/>
                <a:gd name="T17" fmla="*/ 0 h 57"/>
                <a:gd name="T18" fmla="*/ 0 w 84"/>
                <a:gd name="T19" fmla="*/ 0 h 57"/>
                <a:gd name="T20" fmla="*/ 0 w 84"/>
                <a:gd name="T21" fmla="*/ 0 h 57"/>
                <a:gd name="T22" fmla="*/ 0 w 84"/>
                <a:gd name="T23" fmla="*/ 0 h 57"/>
                <a:gd name="T24" fmla="*/ 0 w 84"/>
                <a:gd name="T25" fmla="*/ 0 h 57"/>
                <a:gd name="T26" fmla="*/ 0 w 84"/>
                <a:gd name="T27" fmla="*/ 0 h 57"/>
                <a:gd name="T28" fmla="*/ 0 w 84"/>
                <a:gd name="T29" fmla="*/ 0 h 57"/>
                <a:gd name="T30" fmla="*/ 0 w 84"/>
                <a:gd name="T31" fmla="*/ 0 h 57"/>
                <a:gd name="T32" fmla="*/ 0 w 84"/>
                <a:gd name="T33" fmla="*/ 0 h 57"/>
                <a:gd name="T34" fmla="*/ 0 w 8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57"/>
                <a:gd name="T56" fmla="*/ 84 w 8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57">
                  <a:moveTo>
                    <a:pt x="3" y="0"/>
                  </a:moveTo>
                  <a:lnTo>
                    <a:pt x="0" y="10"/>
                  </a:lnTo>
                  <a:lnTo>
                    <a:pt x="0" y="19"/>
                  </a:lnTo>
                  <a:lnTo>
                    <a:pt x="2" y="27"/>
                  </a:lnTo>
                  <a:lnTo>
                    <a:pt x="5" y="34"/>
                  </a:lnTo>
                  <a:lnTo>
                    <a:pt x="10" y="42"/>
                  </a:lnTo>
                  <a:lnTo>
                    <a:pt x="16" y="47"/>
                  </a:lnTo>
                  <a:lnTo>
                    <a:pt x="22" y="51"/>
                  </a:lnTo>
                  <a:lnTo>
                    <a:pt x="29" y="54"/>
                  </a:lnTo>
                  <a:lnTo>
                    <a:pt x="37" y="56"/>
                  </a:lnTo>
                  <a:lnTo>
                    <a:pt x="45" y="57"/>
                  </a:lnTo>
                  <a:lnTo>
                    <a:pt x="53" y="56"/>
                  </a:lnTo>
                  <a:lnTo>
                    <a:pt x="60" y="54"/>
                  </a:lnTo>
                  <a:lnTo>
                    <a:pt x="67" y="50"/>
                  </a:lnTo>
                  <a:lnTo>
                    <a:pt x="73" y="45"/>
                  </a:lnTo>
                  <a:lnTo>
                    <a:pt x="79" y="37"/>
                  </a:lnTo>
                  <a:lnTo>
                    <a:pt x="84" y="2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8" name="Freeform 844"/>
            <p:cNvSpPr>
              <a:spLocks/>
            </p:cNvSpPr>
            <p:nvPr/>
          </p:nvSpPr>
          <p:spPr bwMode="auto">
            <a:xfrm>
              <a:off x="4320" y="1930"/>
              <a:ext cx="3" cy="3"/>
            </a:xfrm>
            <a:custGeom>
              <a:avLst/>
              <a:gdLst>
                <a:gd name="T0" fmla="*/ 0 w 75"/>
                <a:gd name="T1" fmla="*/ 0 h 69"/>
                <a:gd name="T2" fmla="*/ 0 w 75"/>
                <a:gd name="T3" fmla="*/ 0 h 69"/>
                <a:gd name="T4" fmla="*/ 0 w 75"/>
                <a:gd name="T5" fmla="*/ 0 h 69"/>
                <a:gd name="T6" fmla="*/ 0 w 75"/>
                <a:gd name="T7" fmla="*/ 0 h 69"/>
                <a:gd name="T8" fmla="*/ 0 w 75"/>
                <a:gd name="T9" fmla="*/ 0 h 69"/>
                <a:gd name="T10" fmla="*/ 0 w 75"/>
                <a:gd name="T11" fmla="*/ 0 h 69"/>
                <a:gd name="T12" fmla="*/ 0 w 75"/>
                <a:gd name="T13" fmla="*/ 0 h 69"/>
                <a:gd name="T14" fmla="*/ 0 w 75"/>
                <a:gd name="T15" fmla="*/ 0 h 69"/>
                <a:gd name="T16" fmla="*/ 0 w 75"/>
                <a:gd name="T17" fmla="*/ 0 h 69"/>
                <a:gd name="T18" fmla="*/ 0 w 75"/>
                <a:gd name="T19" fmla="*/ 0 h 69"/>
                <a:gd name="T20" fmla="*/ 0 w 75"/>
                <a:gd name="T21" fmla="*/ 0 h 69"/>
                <a:gd name="T22" fmla="*/ 0 w 75"/>
                <a:gd name="T23" fmla="*/ 0 h 69"/>
                <a:gd name="T24" fmla="*/ 0 w 75"/>
                <a:gd name="T25" fmla="*/ 0 h 69"/>
                <a:gd name="T26" fmla="*/ 0 w 75"/>
                <a:gd name="T27" fmla="*/ 0 h 69"/>
                <a:gd name="T28" fmla="*/ 0 w 75"/>
                <a:gd name="T29" fmla="*/ 0 h 69"/>
                <a:gd name="T30" fmla="*/ 0 w 75"/>
                <a:gd name="T31" fmla="*/ 0 h 69"/>
                <a:gd name="T32" fmla="*/ 0 w 75"/>
                <a:gd name="T33" fmla="*/ 0 h 69"/>
                <a:gd name="T34" fmla="*/ 0 w 75"/>
                <a:gd name="T35" fmla="*/ 0 h 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5"/>
                <a:gd name="T55" fmla="*/ 0 h 69"/>
                <a:gd name="T56" fmla="*/ 75 w 75"/>
                <a:gd name="T57" fmla="*/ 69 h 6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5" h="69">
                  <a:moveTo>
                    <a:pt x="10" y="0"/>
                  </a:moveTo>
                  <a:lnTo>
                    <a:pt x="5" y="9"/>
                  </a:lnTo>
                  <a:lnTo>
                    <a:pt x="1" y="17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2" y="41"/>
                  </a:lnTo>
                  <a:lnTo>
                    <a:pt x="6" y="48"/>
                  </a:lnTo>
                  <a:lnTo>
                    <a:pt x="10" y="54"/>
                  </a:lnTo>
                  <a:lnTo>
                    <a:pt x="16" y="59"/>
                  </a:lnTo>
                  <a:lnTo>
                    <a:pt x="22" y="64"/>
                  </a:lnTo>
                  <a:lnTo>
                    <a:pt x="30" y="67"/>
                  </a:lnTo>
                  <a:lnTo>
                    <a:pt x="37" y="69"/>
                  </a:lnTo>
                  <a:lnTo>
                    <a:pt x="45" y="69"/>
                  </a:lnTo>
                  <a:lnTo>
                    <a:pt x="53" y="68"/>
                  </a:lnTo>
                  <a:lnTo>
                    <a:pt x="60" y="65"/>
                  </a:lnTo>
                  <a:lnTo>
                    <a:pt x="69" y="60"/>
                  </a:lnTo>
                  <a:lnTo>
                    <a:pt x="75" y="5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49" name="Freeform 845"/>
            <p:cNvSpPr>
              <a:spLocks/>
            </p:cNvSpPr>
            <p:nvPr/>
          </p:nvSpPr>
          <p:spPr bwMode="auto">
            <a:xfrm>
              <a:off x="4321" y="1922"/>
              <a:ext cx="27" cy="15"/>
            </a:xfrm>
            <a:custGeom>
              <a:avLst/>
              <a:gdLst>
                <a:gd name="T0" fmla="*/ 0 w 682"/>
                <a:gd name="T1" fmla="*/ 0 h 358"/>
                <a:gd name="T2" fmla="*/ 0 w 682"/>
                <a:gd name="T3" fmla="*/ 0 h 358"/>
                <a:gd name="T4" fmla="*/ 0 w 682"/>
                <a:gd name="T5" fmla="*/ 0 h 358"/>
                <a:gd name="T6" fmla="*/ 0 w 682"/>
                <a:gd name="T7" fmla="*/ 0 h 358"/>
                <a:gd name="T8" fmla="*/ 0 w 682"/>
                <a:gd name="T9" fmla="*/ 0 h 358"/>
                <a:gd name="T10" fmla="*/ 0 w 682"/>
                <a:gd name="T11" fmla="*/ 0 h 358"/>
                <a:gd name="T12" fmla="*/ 0 w 682"/>
                <a:gd name="T13" fmla="*/ 0 h 358"/>
                <a:gd name="T14" fmla="*/ 0 w 682"/>
                <a:gd name="T15" fmla="*/ 0 h 358"/>
                <a:gd name="T16" fmla="*/ 0 w 682"/>
                <a:gd name="T17" fmla="*/ 0 h 358"/>
                <a:gd name="T18" fmla="*/ 0 w 682"/>
                <a:gd name="T19" fmla="*/ 0 h 358"/>
                <a:gd name="T20" fmla="*/ 0 w 682"/>
                <a:gd name="T21" fmla="*/ 0 h 358"/>
                <a:gd name="T22" fmla="*/ 0 w 682"/>
                <a:gd name="T23" fmla="*/ 0 h 358"/>
                <a:gd name="T24" fmla="*/ 0 w 682"/>
                <a:gd name="T25" fmla="*/ 0 h 358"/>
                <a:gd name="T26" fmla="*/ 0 w 682"/>
                <a:gd name="T27" fmla="*/ 0 h 358"/>
                <a:gd name="T28" fmla="*/ 0 w 682"/>
                <a:gd name="T29" fmla="*/ 0 h 358"/>
                <a:gd name="T30" fmla="*/ 0 w 682"/>
                <a:gd name="T31" fmla="*/ 0 h 358"/>
                <a:gd name="T32" fmla="*/ 0 w 682"/>
                <a:gd name="T33" fmla="*/ 0 h 358"/>
                <a:gd name="T34" fmla="*/ 0 w 682"/>
                <a:gd name="T35" fmla="*/ 0 h 358"/>
                <a:gd name="T36" fmla="*/ 0 w 682"/>
                <a:gd name="T37" fmla="*/ 0 h 358"/>
                <a:gd name="T38" fmla="*/ 0 w 682"/>
                <a:gd name="T39" fmla="*/ 0 h 358"/>
                <a:gd name="T40" fmla="*/ 0 w 682"/>
                <a:gd name="T41" fmla="*/ 0 h 358"/>
                <a:gd name="T42" fmla="*/ 0 w 682"/>
                <a:gd name="T43" fmla="*/ 0 h 358"/>
                <a:gd name="T44" fmla="*/ 0 w 682"/>
                <a:gd name="T45" fmla="*/ 0 h 358"/>
                <a:gd name="T46" fmla="*/ 0 w 682"/>
                <a:gd name="T47" fmla="*/ 0 h 358"/>
                <a:gd name="T48" fmla="*/ 0 w 682"/>
                <a:gd name="T49" fmla="*/ 0 h 358"/>
                <a:gd name="T50" fmla="*/ 0 w 682"/>
                <a:gd name="T51" fmla="*/ 0 h 358"/>
                <a:gd name="T52" fmla="*/ 0 w 682"/>
                <a:gd name="T53" fmla="*/ 0 h 358"/>
                <a:gd name="T54" fmla="*/ 0 w 682"/>
                <a:gd name="T55" fmla="*/ 0 h 358"/>
                <a:gd name="T56" fmla="*/ 0 w 682"/>
                <a:gd name="T57" fmla="*/ 0 h 358"/>
                <a:gd name="T58" fmla="*/ 0 w 682"/>
                <a:gd name="T59" fmla="*/ 0 h 358"/>
                <a:gd name="T60" fmla="*/ 0 w 682"/>
                <a:gd name="T61" fmla="*/ 0 h 358"/>
                <a:gd name="T62" fmla="*/ 0 w 682"/>
                <a:gd name="T63" fmla="*/ 0 h 358"/>
                <a:gd name="T64" fmla="*/ 0 w 682"/>
                <a:gd name="T65" fmla="*/ 0 h 358"/>
                <a:gd name="T66" fmla="*/ 0 w 682"/>
                <a:gd name="T67" fmla="*/ 0 h 358"/>
                <a:gd name="T68" fmla="*/ 0 w 682"/>
                <a:gd name="T69" fmla="*/ 0 h 358"/>
                <a:gd name="T70" fmla="*/ 0 w 682"/>
                <a:gd name="T71" fmla="*/ 0 h 358"/>
                <a:gd name="T72" fmla="*/ 0 w 682"/>
                <a:gd name="T73" fmla="*/ 0 h 358"/>
                <a:gd name="T74" fmla="*/ 0 w 682"/>
                <a:gd name="T75" fmla="*/ 0 h 358"/>
                <a:gd name="T76" fmla="*/ 0 w 682"/>
                <a:gd name="T77" fmla="*/ 0 h 358"/>
                <a:gd name="T78" fmla="*/ 0 w 682"/>
                <a:gd name="T79" fmla="*/ 0 h 358"/>
                <a:gd name="T80" fmla="*/ 0 w 682"/>
                <a:gd name="T81" fmla="*/ 0 h 3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2"/>
                <a:gd name="T124" fmla="*/ 0 h 358"/>
                <a:gd name="T125" fmla="*/ 682 w 682"/>
                <a:gd name="T126" fmla="*/ 358 h 3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2" h="358">
                  <a:moveTo>
                    <a:pt x="682" y="358"/>
                  </a:moveTo>
                  <a:lnTo>
                    <a:pt x="682" y="342"/>
                  </a:lnTo>
                  <a:lnTo>
                    <a:pt x="682" y="326"/>
                  </a:lnTo>
                  <a:lnTo>
                    <a:pt x="681" y="311"/>
                  </a:lnTo>
                  <a:lnTo>
                    <a:pt x="679" y="294"/>
                  </a:lnTo>
                  <a:lnTo>
                    <a:pt x="675" y="265"/>
                  </a:lnTo>
                  <a:lnTo>
                    <a:pt x="667" y="237"/>
                  </a:lnTo>
                  <a:lnTo>
                    <a:pt x="659" y="209"/>
                  </a:lnTo>
                  <a:lnTo>
                    <a:pt x="648" y="182"/>
                  </a:lnTo>
                  <a:lnTo>
                    <a:pt x="635" y="158"/>
                  </a:lnTo>
                  <a:lnTo>
                    <a:pt x="620" y="134"/>
                  </a:lnTo>
                  <a:lnTo>
                    <a:pt x="604" y="112"/>
                  </a:lnTo>
                  <a:lnTo>
                    <a:pt x="585" y="93"/>
                  </a:lnTo>
                  <a:lnTo>
                    <a:pt x="566" y="74"/>
                  </a:lnTo>
                  <a:lnTo>
                    <a:pt x="545" y="58"/>
                  </a:lnTo>
                  <a:lnTo>
                    <a:pt x="523" y="44"/>
                  </a:lnTo>
                  <a:lnTo>
                    <a:pt x="499" y="31"/>
                  </a:lnTo>
                  <a:lnTo>
                    <a:pt x="474" y="21"/>
                  </a:lnTo>
                  <a:lnTo>
                    <a:pt x="449" y="13"/>
                  </a:lnTo>
                  <a:lnTo>
                    <a:pt x="422" y="7"/>
                  </a:lnTo>
                  <a:lnTo>
                    <a:pt x="394" y="2"/>
                  </a:lnTo>
                  <a:lnTo>
                    <a:pt x="367" y="0"/>
                  </a:lnTo>
                  <a:lnTo>
                    <a:pt x="339" y="1"/>
                  </a:lnTo>
                  <a:lnTo>
                    <a:pt x="310" y="4"/>
                  </a:lnTo>
                  <a:lnTo>
                    <a:pt x="281" y="9"/>
                  </a:lnTo>
                  <a:lnTo>
                    <a:pt x="252" y="17"/>
                  </a:lnTo>
                  <a:lnTo>
                    <a:pt x="223" y="26"/>
                  </a:lnTo>
                  <a:lnTo>
                    <a:pt x="194" y="38"/>
                  </a:lnTo>
                  <a:lnTo>
                    <a:pt x="165" y="53"/>
                  </a:lnTo>
                  <a:lnTo>
                    <a:pt x="151" y="62"/>
                  </a:lnTo>
                  <a:lnTo>
                    <a:pt x="137" y="71"/>
                  </a:lnTo>
                  <a:lnTo>
                    <a:pt x="122" y="81"/>
                  </a:lnTo>
                  <a:lnTo>
                    <a:pt x="108" y="91"/>
                  </a:lnTo>
                  <a:lnTo>
                    <a:pt x="95" y="101"/>
                  </a:lnTo>
                  <a:lnTo>
                    <a:pt x="80" y="112"/>
                  </a:lnTo>
                  <a:lnTo>
                    <a:pt x="66" y="125"/>
                  </a:lnTo>
                  <a:lnTo>
                    <a:pt x="53" y="138"/>
                  </a:lnTo>
                  <a:lnTo>
                    <a:pt x="39" y="151"/>
                  </a:lnTo>
                  <a:lnTo>
                    <a:pt x="26" y="165"/>
                  </a:lnTo>
                  <a:lnTo>
                    <a:pt x="12" y="180"/>
                  </a:lnTo>
                  <a:lnTo>
                    <a:pt x="0" y="195"/>
                  </a:lnTo>
                  <a:lnTo>
                    <a:pt x="65" y="249"/>
                  </a:lnTo>
                  <a:lnTo>
                    <a:pt x="77" y="235"/>
                  </a:lnTo>
                  <a:lnTo>
                    <a:pt x="88" y="222"/>
                  </a:lnTo>
                  <a:lnTo>
                    <a:pt x="100" y="210"/>
                  </a:lnTo>
                  <a:lnTo>
                    <a:pt x="111" y="199"/>
                  </a:lnTo>
                  <a:lnTo>
                    <a:pt x="123" y="187"/>
                  </a:lnTo>
                  <a:lnTo>
                    <a:pt x="135" y="177"/>
                  </a:lnTo>
                  <a:lnTo>
                    <a:pt x="147" y="168"/>
                  </a:lnTo>
                  <a:lnTo>
                    <a:pt x="158" y="159"/>
                  </a:lnTo>
                  <a:lnTo>
                    <a:pt x="171" y="149"/>
                  </a:lnTo>
                  <a:lnTo>
                    <a:pt x="182" y="141"/>
                  </a:lnTo>
                  <a:lnTo>
                    <a:pt x="194" y="134"/>
                  </a:lnTo>
                  <a:lnTo>
                    <a:pt x="205" y="128"/>
                  </a:lnTo>
                  <a:lnTo>
                    <a:pt x="230" y="115"/>
                  </a:lnTo>
                  <a:lnTo>
                    <a:pt x="253" y="105"/>
                  </a:lnTo>
                  <a:lnTo>
                    <a:pt x="276" y="97"/>
                  </a:lnTo>
                  <a:lnTo>
                    <a:pt x="299" y="92"/>
                  </a:lnTo>
                  <a:lnTo>
                    <a:pt x="321" y="88"/>
                  </a:lnTo>
                  <a:lnTo>
                    <a:pt x="343" y="86"/>
                  </a:lnTo>
                  <a:lnTo>
                    <a:pt x="366" y="85"/>
                  </a:lnTo>
                  <a:lnTo>
                    <a:pt x="386" y="87"/>
                  </a:lnTo>
                  <a:lnTo>
                    <a:pt x="407" y="90"/>
                  </a:lnTo>
                  <a:lnTo>
                    <a:pt x="426" y="94"/>
                  </a:lnTo>
                  <a:lnTo>
                    <a:pt x="445" y="100"/>
                  </a:lnTo>
                  <a:lnTo>
                    <a:pt x="463" y="107"/>
                  </a:lnTo>
                  <a:lnTo>
                    <a:pt x="480" y="116"/>
                  </a:lnTo>
                  <a:lnTo>
                    <a:pt x="496" y="127"/>
                  </a:lnTo>
                  <a:lnTo>
                    <a:pt x="511" y="139"/>
                  </a:lnTo>
                  <a:lnTo>
                    <a:pt x="526" y="152"/>
                  </a:lnTo>
                  <a:lnTo>
                    <a:pt x="539" y="167"/>
                  </a:lnTo>
                  <a:lnTo>
                    <a:pt x="551" y="182"/>
                  </a:lnTo>
                  <a:lnTo>
                    <a:pt x="562" y="200"/>
                  </a:lnTo>
                  <a:lnTo>
                    <a:pt x="572" y="218"/>
                  </a:lnTo>
                  <a:lnTo>
                    <a:pt x="579" y="238"/>
                  </a:lnTo>
                  <a:lnTo>
                    <a:pt x="586" y="259"/>
                  </a:lnTo>
                  <a:lnTo>
                    <a:pt x="591" y="281"/>
                  </a:lnTo>
                  <a:lnTo>
                    <a:pt x="596" y="305"/>
                  </a:lnTo>
                  <a:lnTo>
                    <a:pt x="597" y="317"/>
                  </a:lnTo>
                  <a:lnTo>
                    <a:pt x="598" y="329"/>
                  </a:lnTo>
                  <a:lnTo>
                    <a:pt x="598" y="342"/>
                  </a:lnTo>
                  <a:lnTo>
                    <a:pt x="598" y="355"/>
                  </a:lnTo>
                  <a:lnTo>
                    <a:pt x="682" y="35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0" name="Freeform 846"/>
            <p:cNvSpPr>
              <a:spLocks/>
            </p:cNvSpPr>
            <p:nvPr/>
          </p:nvSpPr>
          <p:spPr bwMode="auto">
            <a:xfrm>
              <a:off x="4345" y="1937"/>
              <a:ext cx="3" cy="1"/>
            </a:xfrm>
            <a:custGeom>
              <a:avLst/>
              <a:gdLst>
                <a:gd name="T0" fmla="*/ 0 w 84"/>
                <a:gd name="T1" fmla="*/ 0 h 44"/>
                <a:gd name="T2" fmla="*/ 0 w 84"/>
                <a:gd name="T3" fmla="*/ 0 h 44"/>
                <a:gd name="T4" fmla="*/ 0 w 84"/>
                <a:gd name="T5" fmla="*/ 0 h 44"/>
                <a:gd name="T6" fmla="*/ 0 w 84"/>
                <a:gd name="T7" fmla="*/ 0 h 44"/>
                <a:gd name="T8" fmla="*/ 0 w 84"/>
                <a:gd name="T9" fmla="*/ 0 h 44"/>
                <a:gd name="T10" fmla="*/ 0 w 84"/>
                <a:gd name="T11" fmla="*/ 0 h 44"/>
                <a:gd name="T12" fmla="*/ 0 w 84"/>
                <a:gd name="T13" fmla="*/ 0 h 44"/>
                <a:gd name="T14" fmla="*/ 0 w 84"/>
                <a:gd name="T15" fmla="*/ 0 h 44"/>
                <a:gd name="T16" fmla="*/ 0 w 84"/>
                <a:gd name="T17" fmla="*/ 0 h 44"/>
                <a:gd name="T18" fmla="*/ 0 w 84"/>
                <a:gd name="T19" fmla="*/ 0 h 44"/>
                <a:gd name="T20" fmla="*/ 0 w 84"/>
                <a:gd name="T21" fmla="*/ 0 h 44"/>
                <a:gd name="T22" fmla="*/ 0 w 84"/>
                <a:gd name="T23" fmla="*/ 0 h 44"/>
                <a:gd name="T24" fmla="*/ 0 w 84"/>
                <a:gd name="T25" fmla="*/ 0 h 44"/>
                <a:gd name="T26" fmla="*/ 0 w 84"/>
                <a:gd name="T27" fmla="*/ 0 h 44"/>
                <a:gd name="T28" fmla="*/ 0 w 84"/>
                <a:gd name="T29" fmla="*/ 0 h 44"/>
                <a:gd name="T30" fmla="*/ 0 w 84"/>
                <a:gd name="T31" fmla="*/ 0 h 44"/>
                <a:gd name="T32" fmla="*/ 0 w 84"/>
                <a:gd name="T33" fmla="*/ 0 h 44"/>
                <a:gd name="T34" fmla="*/ 0 w 84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44"/>
                <a:gd name="T56" fmla="*/ 84 w 84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44">
                  <a:moveTo>
                    <a:pt x="0" y="0"/>
                  </a:moveTo>
                  <a:lnTo>
                    <a:pt x="0" y="10"/>
                  </a:lnTo>
                  <a:lnTo>
                    <a:pt x="3" y="18"/>
                  </a:lnTo>
                  <a:lnTo>
                    <a:pt x="6" y="26"/>
                  </a:lnTo>
                  <a:lnTo>
                    <a:pt x="11" y="33"/>
                  </a:lnTo>
                  <a:lnTo>
                    <a:pt x="17" y="37"/>
                  </a:lnTo>
                  <a:lnTo>
                    <a:pt x="24" y="41"/>
                  </a:lnTo>
                  <a:lnTo>
                    <a:pt x="32" y="43"/>
                  </a:lnTo>
                  <a:lnTo>
                    <a:pt x="40" y="44"/>
                  </a:lnTo>
                  <a:lnTo>
                    <a:pt x="48" y="44"/>
                  </a:lnTo>
                  <a:lnTo>
                    <a:pt x="55" y="42"/>
                  </a:lnTo>
                  <a:lnTo>
                    <a:pt x="62" y="39"/>
                  </a:lnTo>
                  <a:lnTo>
                    <a:pt x="69" y="35"/>
                  </a:lnTo>
                  <a:lnTo>
                    <a:pt x="75" y="28"/>
                  </a:lnTo>
                  <a:lnTo>
                    <a:pt x="80" y="21"/>
                  </a:lnTo>
                  <a:lnTo>
                    <a:pt x="82" y="13"/>
                  </a:lnTo>
                  <a:lnTo>
                    <a:pt x="8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1" name="Freeform 847"/>
            <p:cNvSpPr>
              <a:spLocks/>
            </p:cNvSpPr>
            <p:nvPr/>
          </p:nvSpPr>
          <p:spPr bwMode="auto">
            <a:xfrm>
              <a:off x="4445" y="1931"/>
              <a:ext cx="4" cy="2"/>
            </a:xfrm>
            <a:custGeom>
              <a:avLst/>
              <a:gdLst>
                <a:gd name="T0" fmla="*/ 0 w 85"/>
                <a:gd name="T1" fmla="*/ 0 h 42"/>
                <a:gd name="T2" fmla="*/ 0 w 85"/>
                <a:gd name="T3" fmla="*/ 0 h 42"/>
                <a:gd name="T4" fmla="*/ 0 w 85"/>
                <a:gd name="T5" fmla="*/ 0 h 42"/>
                <a:gd name="T6" fmla="*/ 0 w 85"/>
                <a:gd name="T7" fmla="*/ 0 h 42"/>
                <a:gd name="T8" fmla="*/ 0 w 85"/>
                <a:gd name="T9" fmla="*/ 0 h 42"/>
                <a:gd name="T10" fmla="*/ 0 w 85"/>
                <a:gd name="T11" fmla="*/ 0 h 42"/>
                <a:gd name="T12" fmla="*/ 0 w 85"/>
                <a:gd name="T13" fmla="*/ 0 h 42"/>
                <a:gd name="T14" fmla="*/ 0 w 85"/>
                <a:gd name="T15" fmla="*/ 0 h 42"/>
                <a:gd name="T16" fmla="*/ 0 w 85"/>
                <a:gd name="T17" fmla="*/ 0 h 42"/>
                <a:gd name="T18" fmla="*/ 0 w 85"/>
                <a:gd name="T19" fmla="*/ 0 h 42"/>
                <a:gd name="T20" fmla="*/ 0 w 85"/>
                <a:gd name="T21" fmla="*/ 0 h 42"/>
                <a:gd name="T22" fmla="*/ 0 w 85"/>
                <a:gd name="T23" fmla="*/ 0 h 42"/>
                <a:gd name="T24" fmla="*/ 0 w 85"/>
                <a:gd name="T25" fmla="*/ 0 h 42"/>
                <a:gd name="T26" fmla="*/ 0 w 85"/>
                <a:gd name="T27" fmla="*/ 0 h 42"/>
                <a:gd name="T28" fmla="*/ 0 w 85"/>
                <a:gd name="T29" fmla="*/ 0 h 42"/>
                <a:gd name="T30" fmla="*/ 0 w 85"/>
                <a:gd name="T31" fmla="*/ 0 h 42"/>
                <a:gd name="T32" fmla="*/ 0 w 85"/>
                <a:gd name="T33" fmla="*/ 0 h 42"/>
                <a:gd name="T34" fmla="*/ 0 w 85"/>
                <a:gd name="T35" fmla="*/ 0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42"/>
                <a:gd name="T56" fmla="*/ 85 w 85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42">
                  <a:moveTo>
                    <a:pt x="85" y="42"/>
                  </a:moveTo>
                  <a:lnTo>
                    <a:pt x="84" y="33"/>
                  </a:lnTo>
                  <a:lnTo>
                    <a:pt x="81" y="24"/>
                  </a:lnTo>
                  <a:lnTo>
                    <a:pt x="77" y="16"/>
                  </a:lnTo>
                  <a:lnTo>
                    <a:pt x="72" y="10"/>
                  </a:lnTo>
                  <a:lnTo>
                    <a:pt x="64" y="6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2" y="0"/>
                  </a:lnTo>
                  <a:lnTo>
                    <a:pt x="35" y="1"/>
                  </a:lnTo>
                  <a:lnTo>
                    <a:pt x="26" y="3"/>
                  </a:lnTo>
                  <a:lnTo>
                    <a:pt x="19" y="6"/>
                  </a:lnTo>
                  <a:lnTo>
                    <a:pt x="13" y="10"/>
                  </a:lnTo>
                  <a:lnTo>
                    <a:pt x="8" y="16"/>
                  </a:lnTo>
                  <a:lnTo>
                    <a:pt x="4" y="24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85" y="4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2" name="Freeform 848"/>
            <p:cNvSpPr>
              <a:spLocks/>
            </p:cNvSpPr>
            <p:nvPr/>
          </p:nvSpPr>
          <p:spPr bwMode="auto">
            <a:xfrm>
              <a:off x="4434" y="1933"/>
              <a:ext cx="15" cy="48"/>
            </a:xfrm>
            <a:custGeom>
              <a:avLst/>
              <a:gdLst>
                <a:gd name="T0" fmla="*/ 0 w 369"/>
                <a:gd name="T1" fmla="*/ 0 h 1207"/>
                <a:gd name="T2" fmla="*/ 0 w 369"/>
                <a:gd name="T3" fmla="*/ 0 h 1207"/>
                <a:gd name="T4" fmla="*/ 0 w 369"/>
                <a:gd name="T5" fmla="*/ 0 h 1207"/>
                <a:gd name="T6" fmla="*/ 0 w 369"/>
                <a:gd name="T7" fmla="*/ 0 h 1207"/>
                <a:gd name="T8" fmla="*/ 0 w 369"/>
                <a:gd name="T9" fmla="*/ 0 h 1207"/>
                <a:gd name="T10" fmla="*/ 0 w 369"/>
                <a:gd name="T11" fmla="*/ 0 h 1207"/>
                <a:gd name="T12" fmla="*/ 0 w 369"/>
                <a:gd name="T13" fmla="*/ 0 h 1207"/>
                <a:gd name="T14" fmla="*/ 0 w 369"/>
                <a:gd name="T15" fmla="*/ 0 h 1207"/>
                <a:gd name="T16" fmla="*/ 0 w 369"/>
                <a:gd name="T17" fmla="*/ 0 h 1207"/>
                <a:gd name="T18" fmla="*/ 0 w 369"/>
                <a:gd name="T19" fmla="*/ 0 h 1207"/>
                <a:gd name="T20" fmla="*/ 0 w 369"/>
                <a:gd name="T21" fmla="*/ 0 h 1207"/>
                <a:gd name="T22" fmla="*/ 0 w 369"/>
                <a:gd name="T23" fmla="*/ 0 h 1207"/>
                <a:gd name="T24" fmla="*/ 0 w 369"/>
                <a:gd name="T25" fmla="*/ 0 h 1207"/>
                <a:gd name="T26" fmla="*/ 0 w 369"/>
                <a:gd name="T27" fmla="*/ 0 h 1207"/>
                <a:gd name="T28" fmla="*/ 0 w 369"/>
                <a:gd name="T29" fmla="*/ 0 h 1207"/>
                <a:gd name="T30" fmla="*/ 0 w 369"/>
                <a:gd name="T31" fmla="*/ 0 h 1207"/>
                <a:gd name="T32" fmla="*/ 0 w 369"/>
                <a:gd name="T33" fmla="*/ 0 h 1207"/>
                <a:gd name="T34" fmla="*/ 0 w 369"/>
                <a:gd name="T35" fmla="*/ 0 h 1207"/>
                <a:gd name="T36" fmla="*/ 0 w 369"/>
                <a:gd name="T37" fmla="*/ 0 h 1207"/>
                <a:gd name="T38" fmla="*/ 0 w 369"/>
                <a:gd name="T39" fmla="*/ 0 h 1207"/>
                <a:gd name="T40" fmla="*/ 0 w 369"/>
                <a:gd name="T41" fmla="*/ 0 h 1207"/>
                <a:gd name="T42" fmla="*/ 0 w 369"/>
                <a:gd name="T43" fmla="*/ 0 h 1207"/>
                <a:gd name="T44" fmla="*/ 0 w 369"/>
                <a:gd name="T45" fmla="*/ 0 h 1207"/>
                <a:gd name="T46" fmla="*/ 0 w 369"/>
                <a:gd name="T47" fmla="*/ 0 h 1207"/>
                <a:gd name="T48" fmla="*/ 0 w 369"/>
                <a:gd name="T49" fmla="*/ 0 h 1207"/>
                <a:gd name="T50" fmla="*/ 0 w 369"/>
                <a:gd name="T51" fmla="*/ 0 h 1207"/>
                <a:gd name="T52" fmla="*/ 0 w 369"/>
                <a:gd name="T53" fmla="*/ 0 h 1207"/>
                <a:gd name="T54" fmla="*/ 0 w 369"/>
                <a:gd name="T55" fmla="*/ 0 h 1207"/>
                <a:gd name="T56" fmla="*/ 0 w 369"/>
                <a:gd name="T57" fmla="*/ 0 h 1207"/>
                <a:gd name="T58" fmla="*/ 0 w 369"/>
                <a:gd name="T59" fmla="*/ 0 h 1207"/>
                <a:gd name="T60" fmla="*/ 0 w 369"/>
                <a:gd name="T61" fmla="*/ 0 h 1207"/>
                <a:gd name="T62" fmla="*/ 0 w 369"/>
                <a:gd name="T63" fmla="*/ 0 h 1207"/>
                <a:gd name="T64" fmla="*/ 0 w 369"/>
                <a:gd name="T65" fmla="*/ 0 h 12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1207"/>
                <a:gd name="T101" fmla="*/ 369 w 369"/>
                <a:gd name="T102" fmla="*/ 1207 h 12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1207">
                  <a:moveTo>
                    <a:pt x="68" y="1207"/>
                  </a:moveTo>
                  <a:lnTo>
                    <a:pt x="86" y="1182"/>
                  </a:lnTo>
                  <a:lnTo>
                    <a:pt x="102" y="1157"/>
                  </a:lnTo>
                  <a:lnTo>
                    <a:pt x="118" y="1131"/>
                  </a:lnTo>
                  <a:lnTo>
                    <a:pt x="135" y="1104"/>
                  </a:lnTo>
                  <a:lnTo>
                    <a:pt x="150" y="1075"/>
                  </a:lnTo>
                  <a:lnTo>
                    <a:pt x="166" y="1046"/>
                  </a:lnTo>
                  <a:lnTo>
                    <a:pt x="180" y="1016"/>
                  </a:lnTo>
                  <a:lnTo>
                    <a:pt x="194" y="985"/>
                  </a:lnTo>
                  <a:lnTo>
                    <a:pt x="208" y="952"/>
                  </a:lnTo>
                  <a:lnTo>
                    <a:pt x="221" y="919"/>
                  </a:lnTo>
                  <a:lnTo>
                    <a:pt x="233" y="885"/>
                  </a:lnTo>
                  <a:lnTo>
                    <a:pt x="246" y="850"/>
                  </a:lnTo>
                  <a:lnTo>
                    <a:pt x="257" y="814"/>
                  </a:lnTo>
                  <a:lnTo>
                    <a:pt x="268" y="777"/>
                  </a:lnTo>
                  <a:lnTo>
                    <a:pt x="279" y="740"/>
                  </a:lnTo>
                  <a:lnTo>
                    <a:pt x="289" y="701"/>
                  </a:lnTo>
                  <a:lnTo>
                    <a:pt x="298" y="662"/>
                  </a:lnTo>
                  <a:lnTo>
                    <a:pt x="306" y="623"/>
                  </a:lnTo>
                  <a:lnTo>
                    <a:pt x="315" y="582"/>
                  </a:lnTo>
                  <a:lnTo>
                    <a:pt x="323" y="541"/>
                  </a:lnTo>
                  <a:lnTo>
                    <a:pt x="330" y="499"/>
                  </a:lnTo>
                  <a:lnTo>
                    <a:pt x="336" y="457"/>
                  </a:lnTo>
                  <a:lnTo>
                    <a:pt x="342" y="414"/>
                  </a:lnTo>
                  <a:lnTo>
                    <a:pt x="347" y="370"/>
                  </a:lnTo>
                  <a:lnTo>
                    <a:pt x="353" y="326"/>
                  </a:lnTo>
                  <a:lnTo>
                    <a:pt x="357" y="280"/>
                  </a:lnTo>
                  <a:lnTo>
                    <a:pt x="361" y="235"/>
                  </a:lnTo>
                  <a:lnTo>
                    <a:pt x="363" y="189"/>
                  </a:lnTo>
                  <a:lnTo>
                    <a:pt x="366" y="143"/>
                  </a:lnTo>
                  <a:lnTo>
                    <a:pt x="367" y="96"/>
                  </a:lnTo>
                  <a:lnTo>
                    <a:pt x="368" y="48"/>
                  </a:lnTo>
                  <a:lnTo>
                    <a:pt x="369" y="0"/>
                  </a:lnTo>
                  <a:lnTo>
                    <a:pt x="284" y="0"/>
                  </a:lnTo>
                  <a:lnTo>
                    <a:pt x="284" y="47"/>
                  </a:lnTo>
                  <a:lnTo>
                    <a:pt x="283" y="94"/>
                  </a:lnTo>
                  <a:lnTo>
                    <a:pt x="281" y="140"/>
                  </a:lnTo>
                  <a:lnTo>
                    <a:pt x="279" y="185"/>
                  </a:lnTo>
                  <a:lnTo>
                    <a:pt x="276" y="229"/>
                  </a:lnTo>
                  <a:lnTo>
                    <a:pt x="272" y="273"/>
                  </a:lnTo>
                  <a:lnTo>
                    <a:pt x="268" y="317"/>
                  </a:lnTo>
                  <a:lnTo>
                    <a:pt x="264" y="361"/>
                  </a:lnTo>
                  <a:lnTo>
                    <a:pt x="259" y="403"/>
                  </a:lnTo>
                  <a:lnTo>
                    <a:pt x="253" y="445"/>
                  </a:lnTo>
                  <a:lnTo>
                    <a:pt x="247" y="486"/>
                  </a:lnTo>
                  <a:lnTo>
                    <a:pt x="240" y="527"/>
                  </a:lnTo>
                  <a:lnTo>
                    <a:pt x="232" y="566"/>
                  </a:lnTo>
                  <a:lnTo>
                    <a:pt x="224" y="606"/>
                  </a:lnTo>
                  <a:lnTo>
                    <a:pt x="216" y="644"/>
                  </a:lnTo>
                  <a:lnTo>
                    <a:pt x="207" y="681"/>
                  </a:lnTo>
                  <a:lnTo>
                    <a:pt x="196" y="718"/>
                  </a:lnTo>
                  <a:lnTo>
                    <a:pt x="187" y="754"/>
                  </a:lnTo>
                  <a:lnTo>
                    <a:pt x="177" y="790"/>
                  </a:lnTo>
                  <a:lnTo>
                    <a:pt x="166" y="824"/>
                  </a:lnTo>
                  <a:lnTo>
                    <a:pt x="153" y="857"/>
                  </a:lnTo>
                  <a:lnTo>
                    <a:pt x="142" y="889"/>
                  </a:lnTo>
                  <a:lnTo>
                    <a:pt x="130" y="920"/>
                  </a:lnTo>
                  <a:lnTo>
                    <a:pt x="116" y="951"/>
                  </a:lnTo>
                  <a:lnTo>
                    <a:pt x="103" y="981"/>
                  </a:lnTo>
                  <a:lnTo>
                    <a:pt x="90" y="1008"/>
                  </a:lnTo>
                  <a:lnTo>
                    <a:pt x="76" y="1036"/>
                  </a:lnTo>
                  <a:lnTo>
                    <a:pt x="62" y="1062"/>
                  </a:lnTo>
                  <a:lnTo>
                    <a:pt x="47" y="1088"/>
                  </a:lnTo>
                  <a:lnTo>
                    <a:pt x="31" y="1111"/>
                  </a:lnTo>
                  <a:lnTo>
                    <a:pt x="16" y="1134"/>
                  </a:lnTo>
                  <a:lnTo>
                    <a:pt x="0" y="1155"/>
                  </a:lnTo>
                  <a:lnTo>
                    <a:pt x="68" y="120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3" name="Freeform 849"/>
            <p:cNvSpPr>
              <a:spLocks/>
            </p:cNvSpPr>
            <p:nvPr/>
          </p:nvSpPr>
          <p:spPr bwMode="auto">
            <a:xfrm>
              <a:off x="4434" y="1979"/>
              <a:ext cx="3" cy="3"/>
            </a:xfrm>
            <a:custGeom>
              <a:avLst/>
              <a:gdLst>
                <a:gd name="T0" fmla="*/ 0 w 77"/>
                <a:gd name="T1" fmla="*/ 0 h 68"/>
                <a:gd name="T2" fmla="*/ 0 w 77"/>
                <a:gd name="T3" fmla="*/ 0 h 68"/>
                <a:gd name="T4" fmla="*/ 0 w 77"/>
                <a:gd name="T5" fmla="*/ 0 h 68"/>
                <a:gd name="T6" fmla="*/ 0 w 77"/>
                <a:gd name="T7" fmla="*/ 0 h 68"/>
                <a:gd name="T8" fmla="*/ 0 w 77"/>
                <a:gd name="T9" fmla="*/ 0 h 68"/>
                <a:gd name="T10" fmla="*/ 0 w 77"/>
                <a:gd name="T11" fmla="*/ 0 h 68"/>
                <a:gd name="T12" fmla="*/ 0 w 77"/>
                <a:gd name="T13" fmla="*/ 0 h 68"/>
                <a:gd name="T14" fmla="*/ 0 w 77"/>
                <a:gd name="T15" fmla="*/ 0 h 68"/>
                <a:gd name="T16" fmla="*/ 0 w 77"/>
                <a:gd name="T17" fmla="*/ 0 h 68"/>
                <a:gd name="T18" fmla="*/ 0 w 77"/>
                <a:gd name="T19" fmla="*/ 0 h 68"/>
                <a:gd name="T20" fmla="*/ 0 w 77"/>
                <a:gd name="T21" fmla="*/ 0 h 68"/>
                <a:gd name="T22" fmla="*/ 0 w 77"/>
                <a:gd name="T23" fmla="*/ 0 h 68"/>
                <a:gd name="T24" fmla="*/ 0 w 77"/>
                <a:gd name="T25" fmla="*/ 0 h 68"/>
                <a:gd name="T26" fmla="*/ 0 w 77"/>
                <a:gd name="T27" fmla="*/ 0 h 68"/>
                <a:gd name="T28" fmla="*/ 0 w 77"/>
                <a:gd name="T29" fmla="*/ 0 h 68"/>
                <a:gd name="T30" fmla="*/ 0 w 77"/>
                <a:gd name="T31" fmla="*/ 0 h 68"/>
                <a:gd name="T32" fmla="*/ 0 w 77"/>
                <a:gd name="T33" fmla="*/ 0 h 68"/>
                <a:gd name="T34" fmla="*/ 0 w 77"/>
                <a:gd name="T35" fmla="*/ 0 h 6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68"/>
                <a:gd name="T56" fmla="*/ 77 w 77"/>
                <a:gd name="T57" fmla="*/ 68 h 6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68">
                  <a:moveTo>
                    <a:pt x="9" y="0"/>
                  </a:moveTo>
                  <a:lnTo>
                    <a:pt x="4" y="9"/>
                  </a:lnTo>
                  <a:lnTo>
                    <a:pt x="1" y="17"/>
                  </a:lnTo>
                  <a:lnTo>
                    <a:pt x="0" y="25"/>
                  </a:lnTo>
                  <a:lnTo>
                    <a:pt x="1" y="33"/>
                  </a:lnTo>
                  <a:lnTo>
                    <a:pt x="3" y="40"/>
                  </a:lnTo>
                  <a:lnTo>
                    <a:pt x="6" y="48"/>
                  </a:lnTo>
                  <a:lnTo>
                    <a:pt x="11" y="54"/>
                  </a:lnTo>
                  <a:lnTo>
                    <a:pt x="18" y="59"/>
                  </a:lnTo>
                  <a:lnTo>
                    <a:pt x="24" y="63"/>
                  </a:lnTo>
                  <a:lnTo>
                    <a:pt x="31" y="66"/>
                  </a:lnTo>
                  <a:lnTo>
                    <a:pt x="39" y="68"/>
                  </a:lnTo>
                  <a:lnTo>
                    <a:pt x="47" y="68"/>
                  </a:lnTo>
                  <a:lnTo>
                    <a:pt x="55" y="67"/>
                  </a:lnTo>
                  <a:lnTo>
                    <a:pt x="63" y="64"/>
                  </a:lnTo>
                  <a:lnTo>
                    <a:pt x="70" y="59"/>
                  </a:lnTo>
                  <a:lnTo>
                    <a:pt x="77" y="5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4" name="Freeform 850"/>
            <p:cNvSpPr>
              <a:spLocks/>
            </p:cNvSpPr>
            <p:nvPr/>
          </p:nvSpPr>
          <p:spPr bwMode="auto">
            <a:xfrm>
              <a:off x="4440" y="1965"/>
              <a:ext cx="4" cy="2"/>
            </a:xfrm>
            <a:custGeom>
              <a:avLst/>
              <a:gdLst>
                <a:gd name="T0" fmla="*/ 0 w 84"/>
                <a:gd name="T1" fmla="*/ 0 h 50"/>
                <a:gd name="T2" fmla="*/ 0 w 84"/>
                <a:gd name="T3" fmla="*/ 0 h 50"/>
                <a:gd name="T4" fmla="*/ 0 w 84"/>
                <a:gd name="T5" fmla="*/ 0 h 50"/>
                <a:gd name="T6" fmla="*/ 0 w 84"/>
                <a:gd name="T7" fmla="*/ 0 h 50"/>
                <a:gd name="T8" fmla="*/ 0 w 84"/>
                <a:gd name="T9" fmla="*/ 0 h 50"/>
                <a:gd name="T10" fmla="*/ 0 w 84"/>
                <a:gd name="T11" fmla="*/ 0 h 50"/>
                <a:gd name="T12" fmla="*/ 0 w 84"/>
                <a:gd name="T13" fmla="*/ 0 h 50"/>
                <a:gd name="T14" fmla="*/ 0 w 84"/>
                <a:gd name="T15" fmla="*/ 0 h 50"/>
                <a:gd name="T16" fmla="*/ 0 w 84"/>
                <a:gd name="T17" fmla="*/ 0 h 50"/>
                <a:gd name="T18" fmla="*/ 0 w 84"/>
                <a:gd name="T19" fmla="*/ 0 h 50"/>
                <a:gd name="T20" fmla="*/ 0 w 84"/>
                <a:gd name="T21" fmla="*/ 0 h 50"/>
                <a:gd name="T22" fmla="*/ 0 w 84"/>
                <a:gd name="T23" fmla="*/ 0 h 50"/>
                <a:gd name="T24" fmla="*/ 0 w 84"/>
                <a:gd name="T25" fmla="*/ 0 h 50"/>
                <a:gd name="T26" fmla="*/ 0 w 84"/>
                <a:gd name="T27" fmla="*/ 0 h 50"/>
                <a:gd name="T28" fmla="*/ 0 w 84"/>
                <a:gd name="T29" fmla="*/ 0 h 50"/>
                <a:gd name="T30" fmla="*/ 0 w 84"/>
                <a:gd name="T31" fmla="*/ 0 h 50"/>
                <a:gd name="T32" fmla="*/ 0 w 84"/>
                <a:gd name="T33" fmla="*/ 0 h 50"/>
                <a:gd name="T34" fmla="*/ 0 w 84"/>
                <a:gd name="T35" fmla="*/ 0 h 50"/>
                <a:gd name="T36" fmla="*/ 0 w 84"/>
                <a:gd name="T37" fmla="*/ 0 h 50"/>
                <a:gd name="T38" fmla="*/ 0 w 84"/>
                <a:gd name="T39" fmla="*/ 0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4"/>
                <a:gd name="T61" fmla="*/ 0 h 50"/>
                <a:gd name="T62" fmla="*/ 84 w 84"/>
                <a:gd name="T63" fmla="*/ 50 h 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4" h="50">
                  <a:moveTo>
                    <a:pt x="84" y="35"/>
                  </a:moveTo>
                  <a:lnTo>
                    <a:pt x="81" y="26"/>
                  </a:lnTo>
                  <a:lnTo>
                    <a:pt x="77" y="18"/>
                  </a:lnTo>
                  <a:lnTo>
                    <a:pt x="71" y="12"/>
                  </a:lnTo>
                  <a:lnTo>
                    <a:pt x="65" y="7"/>
                  </a:lnTo>
                  <a:lnTo>
                    <a:pt x="58" y="3"/>
                  </a:lnTo>
                  <a:lnTo>
                    <a:pt x="50" y="1"/>
                  </a:lnTo>
                  <a:lnTo>
                    <a:pt x="43" y="0"/>
                  </a:lnTo>
                  <a:lnTo>
                    <a:pt x="34" y="1"/>
                  </a:lnTo>
                  <a:lnTo>
                    <a:pt x="26" y="3"/>
                  </a:lnTo>
                  <a:lnTo>
                    <a:pt x="19" y="7"/>
                  </a:lnTo>
                  <a:lnTo>
                    <a:pt x="13" y="11"/>
                  </a:lnTo>
                  <a:lnTo>
                    <a:pt x="8" y="17"/>
                  </a:lnTo>
                  <a:lnTo>
                    <a:pt x="4" y="23"/>
                  </a:lnTo>
                  <a:lnTo>
                    <a:pt x="1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84" y="3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5" name="Freeform 851"/>
            <p:cNvSpPr>
              <a:spLocks/>
            </p:cNvSpPr>
            <p:nvPr/>
          </p:nvSpPr>
          <p:spPr bwMode="auto">
            <a:xfrm>
              <a:off x="4440" y="1967"/>
              <a:ext cx="10" cy="15"/>
            </a:xfrm>
            <a:custGeom>
              <a:avLst/>
              <a:gdLst>
                <a:gd name="T0" fmla="*/ 0 w 240"/>
                <a:gd name="T1" fmla="*/ 0 h 394"/>
                <a:gd name="T2" fmla="*/ 0 w 240"/>
                <a:gd name="T3" fmla="*/ 0 h 394"/>
                <a:gd name="T4" fmla="*/ 0 w 240"/>
                <a:gd name="T5" fmla="*/ 0 h 394"/>
                <a:gd name="T6" fmla="*/ 0 w 240"/>
                <a:gd name="T7" fmla="*/ 0 h 394"/>
                <a:gd name="T8" fmla="*/ 0 w 240"/>
                <a:gd name="T9" fmla="*/ 0 h 394"/>
                <a:gd name="T10" fmla="*/ 0 w 240"/>
                <a:gd name="T11" fmla="*/ 0 h 394"/>
                <a:gd name="T12" fmla="*/ 0 w 240"/>
                <a:gd name="T13" fmla="*/ 0 h 394"/>
                <a:gd name="T14" fmla="*/ 0 w 240"/>
                <a:gd name="T15" fmla="*/ 0 h 394"/>
                <a:gd name="T16" fmla="*/ 0 w 240"/>
                <a:gd name="T17" fmla="*/ 0 h 394"/>
                <a:gd name="T18" fmla="*/ 0 w 240"/>
                <a:gd name="T19" fmla="*/ 0 h 394"/>
                <a:gd name="T20" fmla="*/ 0 w 240"/>
                <a:gd name="T21" fmla="*/ 0 h 394"/>
                <a:gd name="T22" fmla="*/ 0 w 240"/>
                <a:gd name="T23" fmla="*/ 0 h 394"/>
                <a:gd name="T24" fmla="*/ 0 w 240"/>
                <a:gd name="T25" fmla="*/ 0 h 394"/>
                <a:gd name="T26" fmla="*/ 0 w 240"/>
                <a:gd name="T27" fmla="*/ 0 h 394"/>
                <a:gd name="T28" fmla="*/ 0 w 240"/>
                <a:gd name="T29" fmla="*/ 0 h 394"/>
                <a:gd name="T30" fmla="*/ 0 w 240"/>
                <a:gd name="T31" fmla="*/ 0 h 394"/>
                <a:gd name="T32" fmla="*/ 0 w 240"/>
                <a:gd name="T33" fmla="*/ 0 h 394"/>
                <a:gd name="T34" fmla="*/ 0 w 240"/>
                <a:gd name="T35" fmla="*/ 0 h 394"/>
                <a:gd name="T36" fmla="*/ 0 w 240"/>
                <a:gd name="T37" fmla="*/ 0 h 394"/>
                <a:gd name="T38" fmla="*/ 0 w 240"/>
                <a:gd name="T39" fmla="*/ 0 h 394"/>
                <a:gd name="T40" fmla="*/ 0 w 240"/>
                <a:gd name="T41" fmla="*/ 0 h 394"/>
                <a:gd name="T42" fmla="*/ 0 w 240"/>
                <a:gd name="T43" fmla="*/ 0 h 394"/>
                <a:gd name="T44" fmla="*/ 0 w 240"/>
                <a:gd name="T45" fmla="*/ 0 h 394"/>
                <a:gd name="T46" fmla="*/ 0 w 240"/>
                <a:gd name="T47" fmla="*/ 0 h 394"/>
                <a:gd name="T48" fmla="*/ 0 w 240"/>
                <a:gd name="T49" fmla="*/ 0 h 394"/>
                <a:gd name="T50" fmla="*/ 0 w 240"/>
                <a:gd name="T51" fmla="*/ 0 h 394"/>
                <a:gd name="T52" fmla="*/ 0 w 240"/>
                <a:gd name="T53" fmla="*/ 0 h 394"/>
                <a:gd name="T54" fmla="*/ 0 w 240"/>
                <a:gd name="T55" fmla="*/ 0 h 394"/>
                <a:gd name="T56" fmla="*/ 0 w 240"/>
                <a:gd name="T57" fmla="*/ 0 h 394"/>
                <a:gd name="T58" fmla="*/ 0 w 240"/>
                <a:gd name="T59" fmla="*/ 0 h 394"/>
                <a:gd name="T60" fmla="*/ 0 w 240"/>
                <a:gd name="T61" fmla="*/ 0 h 394"/>
                <a:gd name="T62" fmla="*/ 0 w 240"/>
                <a:gd name="T63" fmla="*/ 0 h 394"/>
                <a:gd name="T64" fmla="*/ 0 w 240"/>
                <a:gd name="T65" fmla="*/ 0 h 394"/>
                <a:gd name="T66" fmla="*/ 0 w 240"/>
                <a:gd name="T67" fmla="*/ 0 h 394"/>
                <a:gd name="T68" fmla="*/ 0 w 240"/>
                <a:gd name="T69" fmla="*/ 0 h 3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40"/>
                <a:gd name="T106" fmla="*/ 0 h 394"/>
                <a:gd name="T107" fmla="*/ 240 w 240"/>
                <a:gd name="T108" fmla="*/ 394 h 3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40" h="394">
                  <a:moveTo>
                    <a:pt x="240" y="319"/>
                  </a:moveTo>
                  <a:lnTo>
                    <a:pt x="227" y="311"/>
                  </a:lnTo>
                  <a:lnTo>
                    <a:pt x="215" y="302"/>
                  </a:lnTo>
                  <a:lnTo>
                    <a:pt x="203" y="292"/>
                  </a:lnTo>
                  <a:lnTo>
                    <a:pt x="190" y="281"/>
                  </a:lnTo>
                  <a:lnTo>
                    <a:pt x="179" y="267"/>
                  </a:lnTo>
                  <a:lnTo>
                    <a:pt x="169" y="253"/>
                  </a:lnTo>
                  <a:lnTo>
                    <a:pt x="158" y="236"/>
                  </a:lnTo>
                  <a:lnTo>
                    <a:pt x="148" y="218"/>
                  </a:lnTo>
                  <a:lnTo>
                    <a:pt x="138" y="197"/>
                  </a:lnTo>
                  <a:lnTo>
                    <a:pt x="129" y="175"/>
                  </a:lnTo>
                  <a:lnTo>
                    <a:pt x="120" y="150"/>
                  </a:lnTo>
                  <a:lnTo>
                    <a:pt x="111" y="125"/>
                  </a:lnTo>
                  <a:lnTo>
                    <a:pt x="104" y="96"/>
                  </a:lnTo>
                  <a:lnTo>
                    <a:pt x="96" y="66"/>
                  </a:lnTo>
                  <a:lnTo>
                    <a:pt x="90" y="34"/>
                  </a:lnTo>
                  <a:lnTo>
                    <a:pt x="84" y="0"/>
                  </a:lnTo>
                  <a:lnTo>
                    <a:pt x="0" y="15"/>
                  </a:lnTo>
                  <a:lnTo>
                    <a:pt x="7" y="51"/>
                  </a:lnTo>
                  <a:lnTo>
                    <a:pt x="14" y="86"/>
                  </a:lnTo>
                  <a:lnTo>
                    <a:pt x="22" y="117"/>
                  </a:lnTo>
                  <a:lnTo>
                    <a:pt x="30" y="148"/>
                  </a:lnTo>
                  <a:lnTo>
                    <a:pt x="41" y="178"/>
                  </a:lnTo>
                  <a:lnTo>
                    <a:pt x="50" y="206"/>
                  </a:lnTo>
                  <a:lnTo>
                    <a:pt x="61" y="231"/>
                  </a:lnTo>
                  <a:lnTo>
                    <a:pt x="72" y="256"/>
                  </a:lnTo>
                  <a:lnTo>
                    <a:pt x="86" y="279"/>
                  </a:lnTo>
                  <a:lnTo>
                    <a:pt x="99" y="300"/>
                  </a:lnTo>
                  <a:lnTo>
                    <a:pt x="113" y="321"/>
                  </a:lnTo>
                  <a:lnTo>
                    <a:pt x="129" y="338"/>
                  </a:lnTo>
                  <a:lnTo>
                    <a:pt x="145" y="355"/>
                  </a:lnTo>
                  <a:lnTo>
                    <a:pt x="164" y="370"/>
                  </a:lnTo>
                  <a:lnTo>
                    <a:pt x="182" y="382"/>
                  </a:lnTo>
                  <a:lnTo>
                    <a:pt x="203" y="394"/>
                  </a:lnTo>
                  <a:lnTo>
                    <a:pt x="240" y="31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6" name="Freeform 852"/>
            <p:cNvSpPr>
              <a:spLocks/>
            </p:cNvSpPr>
            <p:nvPr/>
          </p:nvSpPr>
          <p:spPr bwMode="auto">
            <a:xfrm>
              <a:off x="4449" y="1979"/>
              <a:ext cx="2" cy="4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0"/>
                <a:gd name="T61" fmla="*/ 0 h 80"/>
                <a:gd name="T62" fmla="*/ 60 w 60"/>
                <a:gd name="T63" fmla="*/ 80 h 8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0" h="80">
                  <a:moveTo>
                    <a:pt x="0" y="75"/>
                  </a:moveTo>
                  <a:lnTo>
                    <a:pt x="4" y="77"/>
                  </a:lnTo>
                  <a:lnTo>
                    <a:pt x="9" y="79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25" y="80"/>
                  </a:lnTo>
                  <a:lnTo>
                    <a:pt x="34" y="78"/>
                  </a:lnTo>
                  <a:lnTo>
                    <a:pt x="41" y="74"/>
                  </a:lnTo>
                  <a:lnTo>
                    <a:pt x="47" y="68"/>
                  </a:lnTo>
                  <a:lnTo>
                    <a:pt x="52" y="62"/>
                  </a:lnTo>
                  <a:lnTo>
                    <a:pt x="56" y="56"/>
                  </a:lnTo>
                  <a:lnTo>
                    <a:pt x="59" y="49"/>
                  </a:lnTo>
                  <a:lnTo>
                    <a:pt x="60" y="41"/>
                  </a:lnTo>
                  <a:lnTo>
                    <a:pt x="60" y="33"/>
                  </a:lnTo>
                  <a:lnTo>
                    <a:pt x="59" y="25"/>
                  </a:lnTo>
                  <a:lnTo>
                    <a:pt x="56" y="18"/>
                  </a:lnTo>
                  <a:lnTo>
                    <a:pt x="52" y="11"/>
                  </a:lnTo>
                  <a:lnTo>
                    <a:pt x="46" y="5"/>
                  </a:lnTo>
                  <a:lnTo>
                    <a:pt x="37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7" name="Freeform 853"/>
            <p:cNvSpPr>
              <a:spLocks/>
            </p:cNvSpPr>
            <p:nvPr/>
          </p:nvSpPr>
          <p:spPr bwMode="auto">
            <a:xfrm>
              <a:off x="4378" y="1900"/>
              <a:ext cx="3" cy="3"/>
            </a:xfrm>
            <a:custGeom>
              <a:avLst/>
              <a:gdLst>
                <a:gd name="T0" fmla="*/ 0 w 82"/>
                <a:gd name="T1" fmla="*/ 0 h 55"/>
                <a:gd name="T2" fmla="*/ 0 w 82"/>
                <a:gd name="T3" fmla="*/ 0 h 55"/>
                <a:gd name="T4" fmla="*/ 0 w 82"/>
                <a:gd name="T5" fmla="*/ 0 h 55"/>
                <a:gd name="T6" fmla="*/ 0 w 82"/>
                <a:gd name="T7" fmla="*/ 0 h 55"/>
                <a:gd name="T8" fmla="*/ 0 w 82"/>
                <a:gd name="T9" fmla="*/ 0 h 55"/>
                <a:gd name="T10" fmla="*/ 0 w 82"/>
                <a:gd name="T11" fmla="*/ 0 h 55"/>
                <a:gd name="T12" fmla="*/ 0 w 82"/>
                <a:gd name="T13" fmla="*/ 0 h 55"/>
                <a:gd name="T14" fmla="*/ 0 w 82"/>
                <a:gd name="T15" fmla="*/ 0 h 55"/>
                <a:gd name="T16" fmla="*/ 0 w 82"/>
                <a:gd name="T17" fmla="*/ 0 h 55"/>
                <a:gd name="T18" fmla="*/ 0 w 82"/>
                <a:gd name="T19" fmla="*/ 0 h 55"/>
                <a:gd name="T20" fmla="*/ 0 w 82"/>
                <a:gd name="T21" fmla="*/ 0 h 55"/>
                <a:gd name="T22" fmla="*/ 0 w 82"/>
                <a:gd name="T23" fmla="*/ 0 h 55"/>
                <a:gd name="T24" fmla="*/ 0 w 82"/>
                <a:gd name="T25" fmla="*/ 0 h 55"/>
                <a:gd name="T26" fmla="*/ 0 w 82"/>
                <a:gd name="T27" fmla="*/ 0 h 55"/>
                <a:gd name="T28" fmla="*/ 0 w 82"/>
                <a:gd name="T29" fmla="*/ 0 h 55"/>
                <a:gd name="T30" fmla="*/ 0 w 82"/>
                <a:gd name="T31" fmla="*/ 0 h 55"/>
                <a:gd name="T32" fmla="*/ 0 w 82"/>
                <a:gd name="T33" fmla="*/ 0 h 55"/>
                <a:gd name="T34" fmla="*/ 0 w 82"/>
                <a:gd name="T35" fmla="*/ 0 h 5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"/>
                <a:gd name="T55" fmla="*/ 0 h 55"/>
                <a:gd name="T56" fmla="*/ 82 w 82"/>
                <a:gd name="T57" fmla="*/ 55 h 5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" h="55">
                  <a:moveTo>
                    <a:pt x="80" y="55"/>
                  </a:moveTo>
                  <a:lnTo>
                    <a:pt x="82" y="45"/>
                  </a:lnTo>
                  <a:lnTo>
                    <a:pt x="82" y="36"/>
                  </a:lnTo>
                  <a:lnTo>
                    <a:pt x="80" y="29"/>
                  </a:lnTo>
                  <a:lnTo>
                    <a:pt x="77" y="21"/>
                  </a:lnTo>
                  <a:lnTo>
                    <a:pt x="72" y="14"/>
                  </a:lnTo>
                  <a:lnTo>
                    <a:pt x="67" y="9"/>
                  </a:lnTo>
                  <a:lnTo>
                    <a:pt x="59" y="5"/>
                  </a:lnTo>
                  <a:lnTo>
                    <a:pt x="52" y="2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29" y="1"/>
                  </a:lnTo>
                  <a:lnTo>
                    <a:pt x="21" y="3"/>
                  </a:lnTo>
                  <a:lnTo>
                    <a:pt x="14" y="7"/>
                  </a:lnTo>
                  <a:lnTo>
                    <a:pt x="8" y="13"/>
                  </a:lnTo>
                  <a:lnTo>
                    <a:pt x="3" y="21"/>
                  </a:lnTo>
                  <a:lnTo>
                    <a:pt x="0" y="30"/>
                  </a:lnTo>
                  <a:lnTo>
                    <a:pt x="80" y="5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8" name="Freeform 854"/>
            <p:cNvSpPr>
              <a:spLocks/>
            </p:cNvSpPr>
            <p:nvPr/>
          </p:nvSpPr>
          <p:spPr bwMode="auto">
            <a:xfrm>
              <a:off x="4375" y="1902"/>
              <a:ext cx="17" cy="74"/>
            </a:xfrm>
            <a:custGeom>
              <a:avLst/>
              <a:gdLst>
                <a:gd name="T0" fmla="*/ 0 w 410"/>
                <a:gd name="T1" fmla="*/ 0 h 1867"/>
                <a:gd name="T2" fmla="*/ 0 w 410"/>
                <a:gd name="T3" fmla="*/ 0 h 1867"/>
                <a:gd name="T4" fmla="*/ 0 w 410"/>
                <a:gd name="T5" fmla="*/ 0 h 1867"/>
                <a:gd name="T6" fmla="*/ 0 w 410"/>
                <a:gd name="T7" fmla="*/ 0 h 1867"/>
                <a:gd name="T8" fmla="*/ 0 w 410"/>
                <a:gd name="T9" fmla="*/ 0 h 1867"/>
                <a:gd name="T10" fmla="*/ 0 w 410"/>
                <a:gd name="T11" fmla="*/ 0 h 1867"/>
                <a:gd name="T12" fmla="*/ 0 w 410"/>
                <a:gd name="T13" fmla="*/ 0 h 1867"/>
                <a:gd name="T14" fmla="*/ 0 w 410"/>
                <a:gd name="T15" fmla="*/ 0 h 1867"/>
                <a:gd name="T16" fmla="*/ 0 w 410"/>
                <a:gd name="T17" fmla="*/ 0 h 1867"/>
                <a:gd name="T18" fmla="*/ 0 w 410"/>
                <a:gd name="T19" fmla="*/ 0 h 1867"/>
                <a:gd name="T20" fmla="*/ 0 w 410"/>
                <a:gd name="T21" fmla="*/ 0 h 1867"/>
                <a:gd name="T22" fmla="*/ 0 w 410"/>
                <a:gd name="T23" fmla="*/ 0 h 1867"/>
                <a:gd name="T24" fmla="*/ 0 w 410"/>
                <a:gd name="T25" fmla="*/ 0 h 1867"/>
                <a:gd name="T26" fmla="*/ 0 w 410"/>
                <a:gd name="T27" fmla="*/ 0 h 1867"/>
                <a:gd name="T28" fmla="*/ 0 w 410"/>
                <a:gd name="T29" fmla="*/ 0 h 1867"/>
                <a:gd name="T30" fmla="*/ 0 w 410"/>
                <a:gd name="T31" fmla="*/ 0 h 1867"/>
                <a:gd name="T32" fmla="*/ 0 w 410"/>
                <a:gd name="T33" fmla="*/ 0 h 1867"/>
                <a:gd name="T34" fmla="*/ 0 w 410"/>
                <a:gd name="T35" fmla="*/ 0 h 1867"/>
                <a:gd name="T36" fmla="*/ 0 w 410"/>
                <a:gd name="T37" fmla="*/ 0 h 1867"/>
                <a:gd name="T38" fmla="*/ 0 w 410"/>
                <a:gd name="T39" fmla="*/ 0 h 1867"/>
                <a:gd name="T40" fmla="*/ 0 w 410"/>
                <a:gd name="T41" fmla="*/ 0 h 1867"/>
                <a:gd name="T42" fmla="*/ 0 w 410"/>
                <a:gd name="T43" fmla="*/ 0 h 1867"/>
                <a:gd name="T44" fmla="*/ 0 w 410"/>
                <a:gd name="T45" fmla="*/ 0 h 1867"/>
                <a:gd name="T46" fmla="*/ 0 w 410"/>
                <a:gd name="T47" fmla="*/ 0 h 1867"/>
                <a:gd name="T48" fmla="*/ 0 w 410"/>
                <a:gd name="T49" fmla="*/ 0 h 1867"/>
                <a:gd name="T50" fmla="*/ 0 w 410"/>
                <a:gd name="T51" fmla="*/ 0 h 1867"/>
                <a:gd name="T52" fmla="*/ 0 w 410"/>
                <a:gd name="T53" fmla="*/ 0 h 1867"/>
                <a:gd name="T54" fmla="*/ 0 w 410"/>
                <a:gd name="T55" fmla="*/ 0 h 1867"/>
                <a:gd name="T56" fmla="*/ 0 w 410"/>
                <a:gd name="T57" fmla="*/ 0 h 1867"/>
                <a:gd name="T58" fmla="*/ 0 w 410"/>
                <a:gd name="T59" fmla="*/ 0 h 1867"/>
                <a:gd name="T60" fmla="*/ 0 w 410"/>
                <a:gd name="T61" fmla="*/ 0 h 1867"/>
                <a:gd name="T62" fmla="*/ 0 w 410"/>
                <a:gd name="T63" fmla="*/ 0 h 1867"/>
                <a:gd name="T64" fmla="*/ 0 w 410"/>
                <a:gd name="T65" fmla="*/ 0 h 1867"/>
                <a:gd name="T66" fmla="*/ 0 w 410"/>
                <a:gd name="T67" fmla="*/ 0 h 1867"/>
                <a:gd name="T68" fmla="*/ 0 w 410"/>
                <a:gd name="T69" fmla="*/ 0 h 1867"/>
                <a:gd name="T70" fmla="*/ 0 w 410"/>
                <a:gd name="T71" fmla="*/ 0 h 1867"/>
                <a:gd name="T72" fmla="*/ 0 w 410"/>
                <a:gd name="T73" fmla="*/ 0 h 1867"/>
                <a:gd name="T74" fmla="*/ 0 w 410"/>
                <a:gd name="T75" fmla="*/ 0 h 1867"/>
                <a:gd name="T76" fmla="*/ 0 w 410"/>
                <a:gd name="T77" fmla="*/ 0 h 1867"/>
                <a:gd name="T78" fmla="*/ 0 w 410"/>
                <a:gd name="T79" fmla="*/ 0 h 1867"/>
                <a:gd name="T80" fmla="*/ 0 w 410"/>
                <a:gd name="T81" fmla="*/ 0 h 1867"/>
                <a:gd name="T82" fmla="*/ 0 w 410"/>
                <a:gd name="T83" fmla="*/ 0 h 1867"/>
                <a:gd name="T84" fmla="*/ 0 w 410"/>
                <a:gd name="T85" fmla="*/ 0 h 1867"/>
                <a:gd name="T86" fmla="*/ 0 w 410"/>
                <a:gd name="T87" fmla="*/ 0 h 1867"/>
                <a:gd name="T88" fmla="*/ 0 w 410"/>
                <a:gd name="T89" fmla="*/ 0 h 18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10"/>
                <a:gd name="T136" fmla="*/ 0 h 1867"/>
                <a:gd name="T137" fmla="*/ 410 w 410"/>
                <a:gd name="T138" fmla="*/ 1867 h 18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10" h="1867">
                  <a:moveTo>
                    <a:pt x="410" y="1867"/>
                  </a:moveTo>
                  <a:lnTo>
                    <a:pt x="409" y="1836"/>
                  </a:lnTo>
                  <a:lnTo>
                    <a:pt x="408" y="1804"/>
                  </a:lnTo>
                  <a:lnTo>
                    <a:pt x="406" y="1773"/>
                  </a:lnTo>
                  <a:lnTo>
                    <a:pt x="404" y="1742"/>
                  </a:lnTo>
                  <a:lnTo>
                    <a:pt x="401" y="1712"/>
                  </a:lnTo>
                  <a:lnTo>
                    <a:pt x="398" y="1681"/>
                  </a:lnTo>
                  <a:lnTo>
                    <a:pt x="394" y="1651"/>
                  </a:lnTo>
                  <a:lnTo>
                    <a:pt x="388" y="1620"/>
                  </a:lnTo>
                  <a:lnTo>
                    <a:pt x="378" y="1561"/>
                  </a:lnTo>
                  <a:lnTo>
                    <a:pt x="365" y="1501"/>
                  </a:lnTo>
                  <a:lnTo>
                    <a:pt x="351" y="1443"/>
                  </a:lnTo>
                  <a:lnTo>
                    <a:pt x="336" y="1384"/>
                  </a:lnTo>
                  <a:lnTo>
                    <a:pt x="320" y="1327"/>
                  </a:lnTo>
                  <a:lnTo>
                    <a:pt x="302" y="1269"/>
                  </a:lnTo>
                  <a:lnTo>
                    <a:pt x="284" y="1213"/>
                  </a:lnTo>
                  <a:lnTo>
                    <a:pt x="266" y="1155"/>
                  </a:lnTo>
                  <a:lnTo>
                    <a:pt x="228" y="1043"/>
                  </a:lnTo>
                  <a:lnTo>
                    <a:pt x="192" y="931"/>
                  </a:lnTo>
                  <a:lnTo>
                    <a:pt x="176" y="876"/>
                  </a:lnTo>
                  <a:lnTo>
                    <a:pt x="160" y="820"/>
                  </a:lnTo>
                  <a:lnTo>
                    <a:pt x="144" y="765"/>
                  </a:lnTo>
                  <a:lnTo>
                    <a:pt x="130" y="709"/>
                  </a:lnTo>
                  <a:lnTo>
                    <a:pt x="117" y="653"/>
                  </a:lnTo>
                  <a:lnTo>
                    <a:pt x="107" y="597"/>
                  </a:lnTo>
                  <a:lnTo>
                    <a:pt x="102" y="570"/>
                  </a:lnTo>
                  <a:lnTo>
                    <a:pt x="98" y="542"/>
                  </a:lnTo>
                  <a:lnTo>
                    <a:pt x="95" y="514"/>
                  </a:lnTo>
                  <a:lnTo>
                    <a:pt x="92" y="485"/>
                  </a:lnTo>
                  <a:lnTo>
                    <a:pt x="89" y="458"/>
                  </a:lnTo>
                  <a:lnTo>
                    <a:pt x="88" y="430"/>
                  </a:lnTo>
                  <a:lnTo>
                    <a:pt x="86" y="401"/>
                  </a:lnTo>
                  <a:lnTo>
                    <a:pt x="86" y="374"/>
                  </a:lnTo>
                  <a:lnTo>
                    <a:pt x="86" y="345"/>
                  </a:lnTo>
                  <a:lnTo>
                    <a:pt x="86" y="316"/>
                  </a:lnTo>
                  <a:lnTo>
                    <a:pt x="88" y="288"/>
                  </a:lnTo>
                  <a:lnTo>
                    <a:pt x="90" y="260"/>
                  </a:lnTo>
                  <a:lnTo>
                    <a:pt x="93" y="231"/>
                  </a:lnTo>
                  <a:lnTo>
                    <a:pt x="97" y="202"/>
                  </a:lnTo>
                  <a:lnTo>
                    <a:pt x="101" y="172"/>
                  </a:lnTo>
                  <a:lnTo>
                    <a:pt x="107" y="144"/>
                  </a:lnTo>
                  <a:lnTo>
                    <a:pt x="113" y="114"/>
                  </a:lnTo>
                  <a:lnTo>
                    <a:pt x="121" y="85"/>
                  </a:lnTo>
                  <a:lnTo>
                    <a:pt x="129" y="55"/>
                  </a:lnTo>
                  <a:lnTo>
                    <a:pt x="138" y="25"/>
                  </a:lnTo>
                  <a:lnTo>
                    <a:pt x="58" y="0"/>
                  </a:lnTo>
                  <a:lnTo>
                    <a:pt x="48" y="32"/>
                  </a:lnTo>
                  <a:lnTo>
                    <a:pt x="38" y="63"/>
                  </a:lnTo>
                  <a:lnTo>
                    <a:pt x="31" y="95"/>
                  </a:lnTo>
                  <a:lnTo>
                    <a:pt x="24" y="127"/>
                  </a:lnTo>
                  <a:lnTo>
                    <a:pt x="18" y="158"/>
                  </a:lnTo>
                  <a:lnTo>
                    <a:pt x="13" y="190"/>
                  </a:lnTo>
                  <a:lnTo>
                    <a:pt x="9" y="221"/>
                  </a:lnTo>
                  <a:lnTo>
                    <a:pt x="6" y="251"/>
                  </a:lnTo>
                  <a:lnTo>
                    <a:pt x="3" y="283"/>
                  </a:lnTo>
                  <a:lnTo>
                    <a:pt x="1" y="313"/>
                  </a:lnTo>
                  <a:lnTo>
                    <a:pt x="0" y="344"/>
                  </a:lnTo>
                  <a:lnTo>
                    <a:pt x="0" y="375"/>
                  </a:lnTo>
                  <a:lnTo>
                    <a:pt x="1" y="404"/>
                  </a:lnTo>
                  <a:lnTo>
                    <a:pt x="3" y="434"/>
                  </a:lnTo>
                  <a:lnTo>
                    <a:pt x="5" y="465"/>
                  </a:lnTo>
                  <a:lnTo>
                    <a:pt x="8" y="494"/>
                  </a:lnTo>
                  <a:lnTo>
                    <a:pt x="11" y="523"/>
                  </a:lnTo>
                  <a:lnTo>
                    <a:pt x="15" y="553"/>
                  </a:lnTo>
                  <a:lnTo>
                    <a:pt x="19" y="583"/>
                  </a:lnTo>
                  <a:lnTo>
                    <a:pt x="24" y="613"/>
                  </a:lnTo>
                  <a:lnTo>
                    <a:pt x="35" y="670"/>
                  </a:lnTo>
                  <a:lnTo>
                    <a:pt x="48" y="728"/>
                  </a:lnTo>
                  <a:lnTo>
                    <a:pt x="62" y="785"/>
                  </a:lnTo>
                  <a:lnTo>
                    <a:pt x="78" y="843"/>
                  </a:lnTo>
                  <a:lnTo>
                    <a:pt x="95" y="899"/>
                  </a:lnTo>
                  <a:lnTo>
                    <a:pt x="112" y="957"/>
                  </a:lnTo>
                  <a:lnTo>
                    <a:pt x="148" y="1069"/>
                  </a:lnTo>
                  <a:lnTo>
                    <a:pt x="185" y="1182"/>
                  </a:lnTo>
                  <a:lnTo>
                    <a:pt x="204" y="1237"/>
                  </a:lnTo>
                  <a:lnTo>
                    <a:pt x="221" y="1294"/>
                  </a:lnTo>
                  <a:lnTo>
                    <a:pt x="239" y="1350"/>
                  </a:lnTo>
                  <a:lnTo>
                    <a:pt x="254" y="1407"/>
                  </a:lnTo>
                  <a:lnTo>
                    <a:pt x="269" y="1463"/>
                  </a:lnTo>
                  <a:lnTo>
                    <a:pt x="283" y="1520"/>
                  </a:lnTo>
                  <a:lnTo>
                    <a:pt x="295" y="1577"/>
                  </a:lnTo>
                  <a:lnTo>
                    <a:pt x="305" y="1635"/>
                  </a:lnTo>
                  <a:lnTo>
                    <a:pt x="309" y="1662"/>
                  </a:lnTo>
                  <a:lnTo>
                    <a:pt x="314" y="1691"/>
                  </a:lnTo>
                  <a:lnTo>
                    <a:pt x="317" y="1721"/>
                  </a:lnTo>
                  <a:lnTo>
                    <a:pt x="320" y="1750"/>
                  </a:lnTo>
                  <a:lnTo>
                    <a:pt x="322" y="1778"/>
                  </a:lnTo>
                  <a:lnTo>
                    <a:pt x="324" y="1808"/>
                  </a:lnTo>
                  <a:lnTo>
                    <a:pt x="325" y="1837"/>
                  </a:lnTo>
                  <a:lnTo>
                    <a:pt x="325" y="1867"/>
                  </a:lnTo>
                  <a:lnTo>
                    <a:pt x="410" y="186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59" name="Freeform 855"/>
            <p:cNvSpPr>
              <a:spLocks/>
            </p:cNvSpPr>
            <p:nvPr/>
          </p:nvSpPr>
          <p:spPr bwMode="auto">
            <a:xfrm>
              <a:off x="4388" y="1976"/>
              <a:ext cx="4" cy="2"/>
            </a:xfrm>
            <a:custGeom>
              <a:avLst/>
              <a:gdLst>
                <a:gd name="T0" fmla="*/ 0 w 85"/>
                <a:gd name="T1" fmla="*/ 0 h 42"/>
                <a:gd name="T2" fmla="*/ 0 w 85"/>
                <a:gd name="T3" fmla="*/ 0 h 42"/>
                <a:gd name="T4" fmla="*/ 0 w 85"/>
                <a:gd name="T5" fmla="*/ 0 h 42"/>
                <a:gd name="T6" fmla="*/ 0 w 85"/>
                <a:gd name="T7" fmla="*/ 0 h 42"/>
                <a:gd name="T8" fmla="*/ 0 w 85"/>
                <a:gd name="T9" fmla="*/ 0 h 42"/>
                <a:gd name="T10" fmla="*/ 0 w 85"/>
                <a:gd name="T11" fmla="*/ 0 h 42"/>
                <a:gd name="T12" fmla="*/ 0 w 85"/>
                <a:gd name="T13" fmla="*/ 0 h 42"/>
                <a:gd name="T14" fmla="*/ 0 w 85"/>
                <a:gd name="T15" fmla="*/ 0 h 42"/>
                <a:gd name="T16" fmla="*/ 0 w 85"/>
                <a:gd name="T17" fmla="*/ 0 h 42"/>
                <a:gd name="T18" fmla="*/ 0 w 85"/>
                <a:gd name="T19" fmla="*/ 0 h 42"/>
                <a:gd name="T20" fmla="*/ 0 w 85"/>
                <a:gd name="T21" fmla="*/ 0 h 42"/>
                <a:gd name="T22" fmla="*/ 0 w 85"/>
                <a:gd name="T23" fmla="*/ 0 h 42"/>
                <a:gd name="T24" fmla="*/ 0 w 85"/>
                <a:gd name="T25" fmla="*/ 0 h 42"/>
                <a:gd name="T26" fmla="*/ 0 w 85"/>
                <a:gd name="T27" fmla="*/ 0 h 42"/>
                <a:gd name="T28" fmla="*/ 0 w 85"/>
                <a:gd name="T29" fmla="*/ 0 h 42"/>
                <a:gd name="T30" fmla="*/ 0 w 85"/>
                <a:gd name="T31" fmla="*/ 0 h 42"/>
                <a:gd name="T32" fmla="*/ 0 w 85"/>
                <a:gd name="T33" fmla="*/ 0 h 42"/>
                <a:gd name="T34" fmla="*/ 0 w 85"/>
                <a:gd name="T35" fmla="*/ 0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42"/>
                <a:gd name="T56" fmla="*/ 85 w 85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42">
                  <a:moveTo>
                    <a:pt x="0" y="0"/>
                  </a:moveTo>
                  <a:lnTo>
                    <a:pt x="1" y="10"/>
                  </a:lnTo>
                  <a:lnTo>
                    <a:pt x="4" y="18"/>
                  </a:lnTo>
                  <a:lnTo>
                    <a:pt x="8" y="25"/>
                  </a:lnTo>
                  <a:lnTo>
                    <a:pt x="13" y="31"/>
                  </a:lnTo>
                  <a:lnTo>
                    <a:pt x="19" y="36"/>
                  </a:lnTo>
                  <a:lnTo>
                    <a:pt x="26" y="40"/>
                  </a:lnTo>
                  <a:lnTo>
                    <a:pt x="35" y="42"/>
                  </a:lnTo>
                  <a:lnTo>
                    <a:pt x="42" y="42"/>
                  </a:lnTo>
                  <a:lnTo>
                    <a:pt x="50" y="42"/>
                  </a:lnTo>
                  <a:lnTo>
                    <a:pt x="57" y="40"/>
                  </a:lnTo>
                  <a:lnTo>
                    <a:pt x="64" y="36"/>
                  </a:lnTo>
                  <a:lnTo>
                    <a:pt x="72" y="31"/>
                  </a:lnTo>
                  <a:lnTo>
                    <a:pt x="77" y="25"/>
                  </a:lnTo>
                  <a:lnTo>
                    <a:pt x="81" y="18"/>
                  </a:lnTo>
                  <a:lnTo>
                    <a:pt x="84" y="10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0" name="Freeform 856"/>
            <p:cNvSpPr>
              <a:spLocks/>
            </p:cNvSpPr>
            <p:nvPr/>
          </p:nvSpPr>
          <p:spPr bwMode="auto">
            <a:xfrm>
              <a:off x="4376" y="1921"/>
              <a:ext cx="1" cy="4"/>
            </a:xfrm>
            <a:custGeom>
              <a:avLst/>
              <a:gdLst>
                <a:gd name="T0" fmla="*/ 0 w 44"/>
                <a:gd name="T1" fmla="*/ 0 h 84"/>
                <a:gd name="T2" fmla="*/ 0 w 44"/>
                <a:gd name="T3" fmla="*/ 0 h 84"/>
                <a:gd name="T4" fmla="*/ 0 w 44"/>
                <a:gd name="T5" fmla="*/ 0 h 84"/>
                <a:gd name="T6" fmla="*/ 0 w 44"/>
                <a:gd name="T7" fmla="*/ 0 h 84"/>
                <a:gd name="T8" fmla="*/ 0 w 44"/>
                <a:gd name="T9" fmla="*/ 0 h 84"/>
                <a:gd name="T10" fmla="*/ 0 w 44"/>
                <a:gd name="T11" fmla="*/ 0 h 84"/>
                <a:gd name="T12" fmla="*/ 0 w 44"/>
                <a:gd name="T13" fmla="*/ 0 h 84"/>
                <a:gd name="T14" fmla="*/ 0 w 44"/>
                <a:gd name="T15" fmla="*/ 0 h 84"/>
                <a:gd name="T16" fmla="*/ 0 w 44"/>
                <a:gd name="T17" fmla="*/ 0 h 84"/>
                <a:gd name="T18" fmla="*/ 0 w 44"/>
                <a:gd name="T19" fmla="*/ 0 h 84"/>
                <a:gd name="T20" fmla="*/ 0 w 44"/>
                <a:gd name="T21" fmla="*/ 0 h 84"/>
                <a:gd name="T22" fmla="*/ 0 w 44"/>
                <a:gd name="T23" fmla="*/ 0 h 84"/>
                <a:gd name="T24" fmla="*/ 0 w 44"/>
                <a:gd name="T25" fmla="*/ 0 h 84"/>
                <a:gd name="T26" fmla="*/ 0 w 44"/>
                <a:gd name="T27" fmla="*/ 0 h 84"/>
                <a:gd name="T28" fmla="*/ 0 w 44"/>
                <a:gd name="T29" fmla="*/ 0 h 84"/>
                <a:gd name="T30" fmla="*/ 0 w 44"/>
                <a:gd name="T31" fmla="*/ 0 h 84"/>
                <a:gd name="T32" fmla="*/ 0 w 44"/>
                <a:gd name="T33" fmla="*/ 0 h 84"/>
                <a:gd name="T34" fmla="*/ 0 w 44"/>
                <a:gd name="T35" fmla="*/ 0 h 84"/>
                <a:gd name="T36" fmla="*/ 0 w 44"/>
                <a:gd name="T37" fmla="*/ 0 h 84"/>
                <a:gd name="T38" fmla="*/ 0 w 44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84"/>
                <a:gd name="T62" fmla="*/ 44 w 44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84">
                  <a:moveTo>
                    <a:pt x="44" y="0"/>
                  </a:moveTo>
                  <a:lnTo>
                    <a:pt x="34" y="0"/>
                  </a:lnTo>
                  <a:lnTo>
                    <a:pt x="25" y="2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7" y="17"/>
                  </a:lnTo>
                  <a:lnTo>
                    <a:pt x="3" y="24"/>
                  </a:lnTo>
                  <a:lnTo>
                    <a:pt x="1" y="31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" y="55"/>
                  </a:lnTo>
                  <a:lnTo>
                    <a:pt x="5" y="62"/>
                  </a:lnTo>
                  <a:lnTo>
                    <a:pt x="9" y="68"/>
                  </a:lnTo>
                  <a:lnTo>
                    <a:pt x="14" y="74"/>
                  </a:lnTo>
                  <a:lnTo>
                    <a:pt x="21" y="79"/>
                  </a:lnTo>
                  <a:lnTo>
                    <a:pt x="25" y="81"/>
                  </a:lnTo>
                  <a:lnTo>
                    <a:pt x="30" y="82"/>
                  </a:lnTo>
                  <a:lnTo>
                    <a:pt x="35" y="83"/>
                  </a:lnTo>
                  <a:lnTo>
                    <a:pt x="40" y="8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1" name="Freeform 857"/>
            <p:cNvSpPr>
              <a:spLocks/>
            </p:cNvSpPr>
            <p:nvPr/>
          </p:nvSpPr>
          <p:spPr bwMode="auto">
            <a:xfrm>
              <a:off x="4377" y="1911"/>
              <a:ext cx="25" cy="14"/>
            </a:xfrm>
            <a:custGeom>
              <a:avLst/>
              <a:gdLst>
                <a:gd name="T0" fmla="*/ 0 w 622"/>
                <a:gd name="T1" fmla="*/ 0 h 346"/>
                <a:gd name="T2" fmla="*/ 0 w 622"/>
                <a:gd name="T3" fmla="*/ 0 h 346"/>
                <a:gd name="T4" fmla="*/ 0 w 622"/>
                <a:gd name="T5" fmla="*/ 0 h 346"/>
                <a:gd name="T6" fmla="*/ 0 w 622"/>
                <a:gd name="T7" fmla="*/ 0 h 346"/>
                <a:gd name="T8" fmla="*/ 0 w 622"/>
                <a:gd name="T9" fmla="*/ 0 h 346"/>
                <a:gd name="T10" fmla="*/ 0 w 622"/>
                <a:gd name="T11" fmla="*/ 0 h 346"/>
                <a:gd name="T12" fmla="*/ 0 w 622"/>
                <a:gd name="T13" fmla="*/ 0 h 346"/>
                <a:gd name="T14" fmla="*/ 0 w 622"/>
                <a:gd name="T15" fmla="*/ 0 h 346"/>
                <a:gd name="T16" fmla="*/ 0 w 622"/>
                <a:gd name="T17" fmla="*/ 0 h 346"/>
                <a:gd name="T18" fmla="*/ 0 w 622"/>
                <a:gd name="T19" fmla="*/ 0 h 346"/>
                <a:gd name="T20" fmla="*/ 0 w 622"/>
                <a:gd name="T21" fmla="*/ 0 h 346"/>
                <a:gd name="T22" fmla="*/ 0 w 622"/>
                <a:gd name="T23" fmla="*/ 0 h 346"/>
                <a:gd name="T24" fmla="*/ 0 w 622"/>
                <a:gd name="T25" fmla="*/ 0 h 346"/>
                <a:gd name="T26" fmla="*/ 0 w 622"/>
                <a:gd name="T27" fmla="*/ 0 h 346"/>
                <a:gd name="T28" fmla="*/ 0 w 622"/>
                <a:gd name="T29" fmla="*/ 0 h 346"/>
                <a:gd name="T30" fmla="*/ 0 w 622"/>
                <a:gd name="T31" fmla="*/ 0 h 346"/>
                <a:gd name="T32" fmla="*/ 0 w 622"/>
                <a:gd name="T33" fmla="*/ 0 h 346"/>
                <a:gd name="T34" fmla="*/ 0 w 622"/>
                <a:gd name="T35" fmla="*/ 0 h 346"/>
                <a:gd name="T36" fmla="*/ 0 w 622"/>
                <a:gd name="T37" fmla="*/ 0 h 346"/>
                <a:gd name="T38" fmla="*/ 0 w 622"/>
                <a:gd name="T39" fmla="*/ 0 h 346"/>
                <a:gd name="T40" fmla="*/ 0 w 622"/>
                <a:gd name="T41" fmla="*/ 0 h 346"/>
                <a:gd name="T42" fmla="*/ 0 w 622"/>
                <a:gd name="T43" fmla="*/ 0 h 346"/>
                <a:gd name="T44" fmla="*/ 0 w 622"/>
                <a:gd name="T45" fmla="*/ 0 h 346"/>
                <a:gd name="T46" fmla="*/ 0 w 622"/>
                <a:gd name="T47" fmla="*/ 0 h 346"/>
                <a:gd name="T48" fmla="*/ 0 w 622"/>
                <a:gd name="T49" fmla="*/ 0 h 346"/>
                <a:gd name="T50" fmla="*/ 0 w 622"/>
                <a:gd name="T51" fmla="*/ 0 h 346"/>
                <a:gd name="T52" fmla="*/ 0 w 622"/>
                <a:gd name="T53" fmla="*/ 0 h 346"/>
                <a:gd name="T54" fmla="*/ 0 w 622"/>
                <a:gd name="T55" fmla="*/ 0 h 346"/>
                <a:gd name="T56" fmla="*/ 0 w 622"/>
                <a:gd name="T57" fmla="*/ 0 h 346"/>
                <a:gd name="T58" fmla="*/ 0 w 622"/>
                <a:gd name="T59" fmla="*/ 0 h 346"/>
                <a:gd name="T60" fmla="*/ 0 w 622"/>
                <a:gd name="T61" fmla="*/ 0 h 346"/>
                <a:gd name="T62" fmla="*/ 0 w 622"/>
                <a:gd name="T63" fmla="*/ 0 h 346"/>
                <a:gd name="T64" fmla="*/ 0 w 622"/>
                <a:gd name="T65" fmla="*/ 0 h 346"/>
                <a:gd name="T66" fmla="*/ 0 w 622"/>
                <a:gd name="T67" fmla="*/ 0 h 346"/>
                <a:gd name="T68" fmla="*/ 0 w 622"/>
                <a:gd name="T69" fmla="*/ 0 h 346"/>
                <a:gd name="T70" fmla="*/ 0 w 622"/>
                <a:gd name="T71" fmla="*/ 0 h 346"/>
                <a:gd name="T72" fmla="*/ 0 w 622"/>
                <a:gd name="T73" fmla="*/ 0 h 346"/>
                <a:gd name="T74" fmla="*/ 0 w 622"/>
                <a:gd name="T75" fmla="*/ 0 h 346"/>
                <a:gd name="T76" fmla="*/ 0 w 622"/>
                <a:gd name="T77" fmla="*/ 0 h 346"/>
                <a:gd name="T78" fmla="*/ 0 w 622"/>
                <a:gd name="T79" fmla="*/ 0 h 346"/>
                <a:gd name="T80" fmla="*/ 0 w 622"/>
                <a:gd name="T81" fmla="*/ 0 h 346"/>
                <a:gd name="T82" fmla="*/ 0 w 622"/>
                <a:gd name="T83" fmla="*/ 0 h 346"/>
                <a:gd name="T84" fmla="*/ 0 w 622"/>
                <a:gd name="T85" fmla="*/ 0 h 346"/>
                <a:gd name="T86" fmla="*/ 0 w 622"/>
                <a:gd name="T87" fmla="*/ 0 h 346"/>
                <a:gd name="T88" fmla="*/ 0 w 622"/>
                <a:gd name="T89" fmla="*/ 0 h 346"/>
                <a:gd name="T90" fmla="*/ 0 w 622"/>
                <a:gd name="T91" fmla="*/ 0 h 346"/>
                <a:gd name="T92" fmla="*/ 0 w 622"/>
                <a:gd name="T93" fmla="*/ 0 h 346"/>
                <a:gd name="T94" fmla="*/ 0 w 622"/>
                <a:gd name="T95" fmla="*/ 0 h 346"/>
                <a:gd name="T96" fmla="*/ 0 w 622"/>
                <a:gd name="T97" fmla="*/ 0 h 346"/>
                <a:gd name="T98" fmla="*/ 0 w 622"/>
                <a:gd name="T99" fmla="*/ 0 h 346"/>
                <a:gd name="T100" fmla="*/ 0 w 622"/>
                <a:gd name="T101" fmla="*/ 0 h 346"/>
                <a:gd name="T102" fmla="*/ 0 w 622"/>
                <a:gd name="T103" fmla="*/ 0 h 346"/>
                <a:gd name="T104" fmla="*/ 0 w 622"/>
                <a:gd name="T105" fmla="*/ 0 h 346"/>
                <a:gd name="T106" fmla="*/ 0 w 622"/>
                <a:gd name="T107" fmla="*/ 0 h 346"/>
                <a:gd name="T108" fmla="*/ 0 w 622"/>
                <a:gd name="T109" fmla="*/ 0 h 346"/>
                <a:gd name="T110" fmla="*/ 0 w 622"/>
                <a:gd name="T111" fmla="*/ 0 h 346"/>
                <a:gd name="T112" fmla="*/ 0 w 622"/>
                <a:gd name="T113" fmla="*/ 0 h 346"/>
                <a:gd name="T114" fmla="*/ 0 w 622"/>
                <a:gd name="T115" fmla="*/ 0 h 346"/>
                <a:gd name="T116" fmla="*/ 0 w 622"/>
                <a:gd name="T117" fmla="*/ 0 h 346"/>
                <a:gd name="T118" fmla="*/ 0 w 622"/>
                <a:gd name="T119" fmla="*/ 0 h 346"/>
                <a:gd name="T120" fmla="*/ 0 w 622"/>
                <a:gd name="T121" fmla="*/ 0 h 346"/>
                <a:gd name="T122" fmla="*/ 0 w 622"/>
                <a:gd name="T123" fmla="*/ 0 h 346"/>
                <a:gd name="T124" fmla="*/ 0 w 622"/>
                <a:gd name="T125" fmla="*/ 0 h 3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22"/>
                <a:gd name="T190" fmla="*/ 0 h 346"/>
                <a:gd name="T191" fmla="*/ 622 w 622"/>
                <a:gd name="T192" fmla="*/ 346 h 3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22" h="346">
                  <a:moveTo>
                    <a:pt x="550" y="0"/>
                  </a:moveTo>
                  <a:lnTo>
                    <a:pt x="538" y="19"/>
                  </a:lnTo>
                  <a:lnTo>
                    <a:pt x="525" y="38"/>
                  </a:lnTo>
                  <a:lnTo>
                    <a:pt x="513" y="55"/>
                  </a:lnTo>
                  <a:lnTo>
                    <a:pt x="500" y="72"/>
                  </a:lnTo>
                  <a:lnTo>
                    <a:pt x="486" y="88"/>
                  </a:lnTo>
                  <a:lnTo>
                    <a:pt x="473" y="102"/>
                  </a:lnTo>
                  <a:lnTo>
                    <a:pt x="460" y="117"/>
                  </a:lnTo>
                  <a:lnTo>
                    <a:pt x="445" y="130"/>
                  </a:lnTo>
                  <a:lnTo>
                    <a:pt x="431" y="143"/>
                  </a:lnTo>
                  <a:lnTo>
                    <a:pt x="417" y="155"/>
                  </a:lnTo>
                  <a:lnTo>
                    <a:pt x="402" y="166"/>
                  </a:lnTo>
                  <a:lnTo>
                    <a:pt x="387" y="176"/>
                  </a:lnTo>
                  <a:lnTo>
                    <a:pt x="371" y="187"/>
                  </a:lnTo>
                  <a:lnTo>
                    <a:pt x="355" y="196"/>
                  </a:lnTo>
                  <a:lnTo>
                    <a:pt x="340" y="204"/>
                  </a:lnTo>
                  <a:lnTo>
                    <a:pt x="323" y="211"/>
                  </a:lnTo>
                  <a:lnTo>
                    <a:pt x="306" y="218"/>
                  </a:lnTo>
                  <a:lnTo>
                    <a:pt x="288" y="226"/>
                  </a:lnTo>
                  <a:lnTo>
                    <a:pt x="271" y="232"/>
                  </a:lnTo>
                  <a:lnTo>
                    <a:pt x="253" y="237"/>
                  </a:lnTo>
                  <a:lnTo>
                    <a:pt x="235" y="242"/>
                  </a:lnTo>
                  <a:lnTo>
                    <a:pt x="216" y="246"/>
                  </a:lnTo>
                  <a:lnTo>
                    <a:pt x="197" y="249"/>
                  </a:lnTo>
                  <a:lnTo>
                    <a:pt x="177" y="253"/>
                  </a:lnTo>
                  <a:lnTo>
                    <a:pt x="157" y="255"/>
                  </a:lnTo>
                  <a:lnTo>
                    <a:pt x="136" y="257"/>
                  </a:lnTo>
                  <a:lnTo>
                    <a:pt x="116" y="260"/>
                  </a:lnTo>
                  <a:lnTo>
                    <a:pt x="94" y="261"/>
                  </a:lnTo>
                  <a:lnTo>
                    <a:pt x="50" y="262"/>
                  </a:lnTo>
                  <a:lnTo>
                    <a:pt x="4" y="261"/>
                  </a:lnTo>
                  <a:lnTo>
                    <a:pt x="0" y="345"/>
                  </a:lnTo>
                  <a:lnTo>
                    <a:pt x="49" y="346"/>
                  </a:lnTo>
                  <a:lnTo>
                    <a:pt x="96" y="345"/>
                  </a:lnTo>
                  <a:lnTo>
                    <a:pt x="121" y="344"/>
                  </a:lnTo>
                  <a:lnTo>
                    <a:pt x="143" y="342"/>
                  </a:lnTo>
                  <a:lnTo>
                    <a:pt x="167" y="340"/>
                  </a:lnTo>
                  <a:lnTo>
                    <a:pt x="189" y="337"/>
                  </a:lnTo>
                  <a:lnTo>
                    <a:pt x="211" y="333"/>
                  </a:lnTo>
                  <a:lnTo>
                    <a:pt x="233" y="328"/>
                  </a:lnTo>
                  <a:lnTo>
                    <a:pt x="254" y="324"/>
                  </a:lnTo>
                  <a:lnTo>
                    <a:pt x="276" y="318"/>
                  </a:lnTo>
                  <a:lnTo>
                    <a:pt x="296" y="312"/>
                  </a:lnTo>
                  <a:lnTo>
                    <a:pt x="317" y="305"/>
                  </a:lnTo>
                  <a:lnTo>
                    <a:pt x="337" y="298"/>
                  </a:lnTo>
                  <a:lnTo>
                    <a:pt x="357" y="288"/>
                  </a:lnTo>
                  <a:lnTo>
                    <a:pt x="376" y="280"/>
                  </a:lnTo>
                  <a:lnTo>
                    <a:pt x="396" y="270"/>
                  </a:lnTo>
                  <a:lnTo>
                    <a:pt x="414" y="258"/>
                  </a:lnTo>
                  <a:lnTo>
                    <a:pt x="433" y="247"/>
                  </a:lnTo>
                  <a:lnTo>
                    <a:pt x="451" y="235"/>
                  </a:lnTo>
                  <a:lnTo>
                    <a:pt x="469" y="222"/>
                  </a:lnTo>
                  <a:lnTo>
                    <a:pt x="485" y="207"/>
                  </a:lnTo>
                  <a:lnTo>
                    <a:pt x="503" y="193"/>
                  </a:lnTo>
                  <a:lnTo>
                    <a:pt x="519" y="177"/>
                  </a:lnTo>
                  <a:lnTo>
                    <a:pt x="535" y="160"/>
                  </a:lnTo>
                  <a:lnTo>
                    <a:pt x="551" y="143"/>
                  </a:lnTo>
                  <a:lnTo>
                    <a:pt x="565" y="125"/>
                  </a:lnTo>
                  <a:lnTo>
                    <a:pt x="581" y="105"/>
                  </a:lnTo>
                  <a:lnTo>
                    <a:pt x="595" y="86"/>
                  </a:lnTo>
                  <a:lnTo>
                    <a:pt x="608" y="64"/>
                  </a:lnTo>
                  <a:lnTo>
                    <a:pt x="622" y="43"/>
                  </a:lnTo>
                  <a:lnTo>
                    <a:pt x="55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2" name="Freeform 858"/>
            <p:cNvSpPr>
              <a:spLocks/>
            </p:cNvSpPr>
            <p:nvPr/>
          </p:nvSpPr>
          <p:spPr bwMode="auto">
            <a:xfrm>
              <a:off x="4399" y="1910"/>
              <a:ext cx="3" cy="2"/>
            </a:xfrm>
            <a:custGeom>
              <a:avLst/>
              <a:gdLst>
                <a:gd name="T0" fmla="*/ 0 w 79"/>
                <a:gd name="T1" fmla="*/ 0 h 65"/>
                <a:gd name="T2" fmla="*/ 0 w 79"/>
                <a:gd name="T3" fmla="*/ 0 h 65"/>
                <a:gd name="T4" fmla="*/ 0 w 79"/>
                <a:gd name="T5" fmla="*/ 0 h 65"/>
                <a:gd name="T6" fmla="*/ 0 w 79"/>
                <a:gd name="T7" fmla="*/ 0 h 65"/>
                <a:gd name="T8" fmla="*/ 0 w 79"/>
                <a:gd name="T9" fmla="*/ 0 h 65"/>
                <a:gd name="T10" fmla="*/ 0 w 79"/>
                <a:gd name="T11" fmla="*/ 0 h 65"/>
                <a:gd name="T12" fmla="*/ 0 w 79"/>
                <a:gd name="T13" fmla="*/ 0 h 65"/>
                <a:gd name="T14" fmla="*/ 0 w 79"/>
                <a:gd name="T15" fmla="*/ 0 h 65"/>
                <a:gd name="T16" fmla="*/ 0 w 79"/>
                <a:gd name="T17" fmla="*/ 0 h 65"/>
                <a:gd name="T18" fmla="*/ 0 w 79"/>
                <a:gd name="T19" fmla="*/ 0 h 65"/>
                <a:gd name="T20" fmla="*/ 0 w 79"/>
                <a:gd name="T21" fmla="*/ 0 h 65"/>
                <a:gd name="T22" fmla="*/ 0 w 79"/>
                <a:gd name="T23" fmla="*/ 0 h 65"/>
                <a:gd name="T24" fmla="*/ 0 w 79"/>
                <a:gd name="T25" fmla="*/ 0 h 65"/>
                <a:gd name="T26" fmla="*/ 0 w 79"/>
                <a:gd name="T27" fmla="*/ 0 h 65"/>
                <a:gd name="T28" fmla="*/ 0 w 79"/>
                <a:gd name="T29" fmla="*/ 0 h 65"/>
                <a:gd name="T30" fmla="*/ 0 w 79"/>
                <a:gd name="T31" fmla="*/ 0 h 65"/>
                <a:gd name="T32" fmla="*/ 0 w 79"/>
                <a:gd name="T33" fmla="*/ 0 h 65"/>
                <a:gd name="T34" fmla="*/ 0 w 79"/>
                <a:gd name="T35" fmla="*/ 0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9"/>
                <a:gd name="T55" fmla="*/ 0 h 65"/>
                <a:gd name="T56" fmla="*/ 79 w 79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9" h="65">
                  <a:moveTo>
                    <a:pt x="72" y="65"/>
                  </a:moveTo>
                  <a:lnTo>
                    <a:pt x="76" y="56"/>
                  </a:lnTo>
                  <a:lnTo>
                    <a:pt x="78" y="47"/>
                  </a:lnTo>
                  <a:lnTo>
                    <a:pt x="79" y="39"/>
                  </a:lnTo>
                  <a:lnTo>
                    <a:pt x="77" y="31"/>
                  </a:lnTo>
                  <a:lnTo>
                    <a:pt x="74" y="24"/>
                  </a:lnTo>
                  <a:lnTo>
                    <a:pt x="70" y="18"/>
                  </a:lnTo>
                  <a:lnTo>
                    <a:pt x="64" y="11"/>
                  </a:lnTo>
                  <a:lnTo>
                    <a:pt x="57" y="7"/>
                  </a:lnTo>
                  <a:lnTo>
                    <a:pt x="50" y="3"/>
                  </a:lnTo>
                  <a:lnTo>
                    <a:pt x="43" y="1"/>
                  </a:lnTo>
                  <a:lnTo>
                    <a:pt x="35" y="0"/>
                  </a:lnTo>
                  <a:lnTo>
                    <a:pt x="28" y="1"/>
                  </a:lnTo>
                  <a:lnTo>
                    <a:pt x="19" y="3"/>
                  </a:lnTo>
                  <a:lnTo>
                    <a:pt x="12" y="7"/>
                  </a:lnTo>
                  <a:lnTo>
                    <a:pt x="5" y="13"/>
                  </a:lnTo>
                  <a:lnTo>
                    <a:pt x="0" y="22"/>
                  </a:lnTo>
                  <a:lnTo>
                    <a:pt x="72" y="6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3" name="Freeform 859"/>
            <p:cNvSpPr>
              <a:spLocks/>
            </p:cNvSpPr>
            <p:nvPr/>
          </p:nvSpPr>
          <p:spPr bwMode="auto">
            <a:xfrm>
              <a:off x="4507" y="1944"/>
              <a:ext cx="3" cy="3"/>
            </a:xfrm>
            <a:custGeom>
              <a:avLst/>
              <a:gdLst>
                <a:gd name="T0" fmla="*/ 0 w 83"/>
                <a:gd name="T1" fmla="*/ 0 h 51"/>
                <a:gd name="T2" fmla="*/ 0 w 83"/>
                <a:gd name="T3" fmla="*/ 0 h 51"/>
                <a:gd name="T4" fmla="*/ 0 w 83"/>
                <a:gd name="T5" fmla="*/ 0 h 51"/>
                <a:gd name="T6" fmla="*/ 0 w 83"/>
                <a:gd name="T7" fmla="*/ 0 h 51"/>
                <a:gd name="T8" fmla="*/ 0 w 83"/>
                <a:gd name="T9" fmla="*/ 0 h 51"/>
                <a:gd name="T10" fmla="*/ 0 w 83"/>
                <a:gd name="T11" fmla="*/ 0 h 51"/>
                <a:gd name="T12" fmla="*/ 0 w 83"/>
                <a:gd name="T13" fmla="*/ 0 h 51"/>
                <a:gd name="T14" fmla="*/ 0 w 83"/>
                <a:gd name="T15" fmla="*/ 0 h 51"/>
                <a:gd name="T16" fmla="*/ 0 w 83"/>
                <a:gd name="T17" fmla="*/ 0 h 51"/>
                <a:gd name="T18" fmla="*/ 0 w 83"/>
                <a:gd name="T19" fmla="*/ 0 h 51"/>
                <a:gd name="T20" fmla="*/ 0 w 83"/>
                <a:gd name="T21" fmla="*/ 0 h 51"/>
                <a:gd name="T22" fmla="*/ 0 w 83"/>
                <a:gd name="T23" fmla="*/ 0 h 51"/>
                <a:gd name="T24" fmla="*/ 0 w 83"/>
                <a:gd name="T25" fmla="*/ 0 h 51"/>
                <a:gd name="T26" fmla="*/ 0 w 83"/>
                <a:gd name="T27" fmla="*/ 0 h 51"/>
                <a:gd name="T28" fmla="*/ 0 w 83"/>
                <a:gd name="T29" fmla="*/ 0 h 51"/>
                <a:gd name="T30" fmla="*/ 0 w 83"/>
                <a:gd name="T31" fmla="*/ 0 h 51"/>
                <a:gd name="T32" fmla="*/ 0 w 83"/>
                <a:gd name="T33" fmla="*/ 0 h 51"/>
                <a:gd name="T34" fmla="*/ 0 w 83"/>
                <a:gd name="T35" fmla="*/ 0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51"/>
                <a:gd name="T56" fmla="*/ 83 w 83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51">
                  <a:moveTo>
                    <a:pt x="0" y="18"/>
                  </a:moveTo>
                  <a:lnTo>
                    <a:pt x="3" y="28"/>
                  </a:lnTo>
                  <a:lnTo>
                    <a:pt x="7" y="35"/>
                  </a:lnTo>
                  <a:lnTo>
                    <a:pt x="12" y="42"/>
                  </a:lnTo>
                  <a:lnTo>
                    <a:pt x="19" y="46"/>
                  </a:lnTo>
                  <a:lnTo>
                    <a:pt x="26" y="49"/>
                  </a:lnTo>
                  <a:lnTo>
                    <a:pt x="33" y="51"/>
                  </a:lnTo>
                  <a:lnTo>
                    <a:pt x="42" y="51"/>
                  </a:lnTo>
                  <a:lnTo>
                    <a:pt x="50" y="50"/>
                  </a:lnTo>
                  <a:lnTo>
                    <a:pt x="57" y="48"/>
                  </a:lnTo>
                  <a:lnTo>
                    <a:pt x="64" y="44"/>
                  </a:lnTo>
                  <a:lnTo>
                    <a:pt x="70" y="40"/>
                  </a:lnTo>
                  <a:lnTo>
                    <a:pt x="76" y="34"/>
                  </a:lnTo>
                  <a:lnTo>
                    <a:pt x="80" y="27"/>
                  </a:lnTo>
                  <a:lnTo>
                    <a:pt x="82" y="19"/>
                  </a:lnTo>
                  <a:lnTo>
                    <a:pt x="83" y="10"/>
                  </a:lnTo>
                  <a:lnTo>
                    <a:pt x="8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4" name="Freeform 860"/>
            <p:cNvSpPr>
              <a:spLocks/>
            </p:cNvSpPr>
            <p:nvPr/>
          </p:nvSpPr>
          <p:spPr bwMode="auto">
            <a:xfrm>
              <a:off x="4504" y="1911"/>
              <a:ext cx="6" cy="34"/>
            </a:xfrm>
            <a:custGeom>
              <a:avLst/>
              <a:gdLst>
                <a:gd name="T0" fmla="*/ 0 w 144"/>
                <a:gd name="T1" fmla="*/ 0 h 865"/>
                <a:gd name="T2" fmla="*/ 0 w 144"/>
                <a:gd name="T3" fmla="*/ 0 h 865"/>
                <a:gd name="T4" fmla="*/ 0 w 144"/>
                <a:gd name="T5" fmla="*/ 0 h 865"/>
                <a:gd name="T6" fmla="*/ 0 w 144"/>
                <a:gd name="T7" fmla="*/ 0 h 865"/>
                <a:gd name="T8" fmla="*/ 0 w 144"/>
                <a:gd name="T9" fmla="*/ 0 h 865"/>
                <a:gd name="T10" fmla="*/ 0 w 144"/>
                <a:gd name="T11" fmla="*/ 0 h 865"/>
                <a:gd name="T12" fmla="*/ 0 w 144"/>
                <a:gd name="T13" fmla="*/ 0 h 865"/>
                <a:gd name="T14" fmla="*/ 0 w 144"/>
                <a:gd name="T15" fmla="*/ 0 h 865"/>
                <a:gd name="T16" fmla="*/ 0 w 144"/>
                <a:gd name="T17" fmla="*/ 0 h 865"/>
                <a:gd name="T18" fmla="*/ 0 w 144"/>
                <a:gd name="T19" fmla="*/ 0 h 865"/>
                <a:gd name="T20" fmla="*/ 0 w 144"/>
                <a:gd name="T21" fmla="*/ 0 h 865"/>
                <a:gd name="T22" fmla="*/ 0 w 144"/>
                <a:gd name="T23" fmla="*/ 0 h 865"/>
                <a:gd name="T24" fmla="*/ 0 w 144"/>
                <a:gd name="T25" fmla="*/ 0 h 865"/>
                <a:gd name="T26" fmla="*/ 0 w 144"/>
                <a:gd name="T27" fmla="*/ 0 h 865"/>
                <a:gd name="T28" fmla="*/ 0 w 144"/>
                <a:gd name="T29" fmla="*/ 0 h 865"/>
                <a:gd name="T30" fmla="*/ 0 w 144"/>
                <a:gd name="T31" fmla="*/ 0 h 865"/>
                <a:gd name="T32" fmla="*/ 0 w 144"/>
                <a:gd name="T33" fmla="*/ 0 h 865"/>
                <a:gd name="T34" fmla="*/ 0 w 144"/>
                <a:gd name="T35" fmla="*/ 0 h 865"/>
                <a:gd name="T36" fmla="*/ 0 w 144"/>
                <a:gd name="T37" fmla="*/ 0 h 865"/>
                <a:gd name="T38" fmla="*/ 0 w 144"/>
                <a:gd name="T39" fmla="*/ 0 h 865"/>
                <a:gd name="T40" fmla="*/ 0 w 144"/>
                <a:gd name="T41" fmla="*/ 0 h 865"/>
                <a:gd name="T42" fmla="*/ 0 w 144"/>
                <a:gd name="T43" fmla="*/ 0 h 865"/>
                <a:gd name="T44" fmla="*/ 0 w 144"/>
                <a:gd name="T45" fmla="*/ 0 h 865"/>
                <a:gd name="T46" fmla="*/ 0 w 144"/>
                <a:gd name="T47" fmla="*/ 0 h 865"/>
                <a:gd name="T48" fmla="*/ 0 w 144"/>
                <a:gd name="T49" fmla="*/ 0 h 865"/>
                <a:gd name="T50" fmla="*/ 0 w 144"/>
                <a:gd name="T51" fmla="*/ 0 h 865"/>
                <a:gd name="T52" fmla="*/ 0 w 144"/>
                <a:gd name="T53" fmla="*/ 0 h 865"/>
                <a:gd name="T54" fmla="*/ 0 w 144"/>
                <a:gd name="T55" fmla="*/ 0 h 865"/>
                <a:gd name="T56" fmla="*/ 0 w 144"/>
                <a:gd name="T57" fmla="*/ 0 h 865"/>
                <a:gd name="T58" fmla="*/ 0 w 144"/>
                <a:gd name="T59" fmla="*/ 0 h 865"/>
                <a:gd name="T60" fmla="*/ 0 w 144"/>
                <a:gd name="T61" fmla="*/ 0 h 865"/>
                <a:gd name="T62" fmla="*/ 0 w 144"/>
                <a:gd name="T63" fmla="*/ 0 h 865"/>
                <a:gd name="T64" fmla="*/ 0 w 144"/>
                <a:gd name="T65" fmla="*/ 0 h 865"/>
                <a:gd name="T66" fmla="*/ 0 w 144"/>
                <a:gd name="T67" fmla="*/ 0 h 865"/>
                <a:gd name="T68" fmla="*/ 0 w 144"/>
                <a:gd name="T69" fmla="*/ 0 h 86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4"/>
                <a:gd name="T106" fmla="*/ 0 h 865"/>
                <a:gd name="T107" fmla="*/ 144 w 144"/>
                <a:gd name="T108" fmla="*/ 865 h 86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4" h="865">
                  <a:moveTo>
                    <a:pt x="4" y="0"/>
                  </a:moveTo>
                  <a:lnTo>
                    <a:pt x="2" y="52"/>
                  </a:lnTo>
                  <a:lnTo>
                    <a:pt x="1" y="104"/>
                  </a:lnTo>
                  <a:lnTo>
                    <a:pt x="0" y="159"/>
                  </a:lnTo>
                  <a:lnTo>
                    <a:pt x="0" y="213"/>
                  </a:lnTo>
                  <a:lnTo>
                    <a:pt x="1" y="268"/>
                  </a:lnTo>
                  <a:lnTo>
                    <a:pt x="2" y="323"/>
                  </a:lnTo>
                  <a:lnTo>
                    <a:pt x="4" y="380"/>
                  </a:lnTo>
                  <a:lnTo>
                    <a:pt x="7" y="435"/>
                  </a:lnTo>
                  <a:lnTo>
                    <a:pt x="10" y="492"/>
                  </a:lnTo>
                  <a:lnTo>
                    <a:pt x="15" y="547"/>
                  </a:lnTo>
                  <a:lnTo>
                    <a:pt x="21" y="602"/>
                  </a:lnTo>
                  <a:lnTo>
                    <a:pt x="27" y="657"/>
                  </a:lnTo>
                  <a:lnTo>
                    <a:pt x="34" y="710"/>
                  </a:lnTo>
                  <a:lnTo>
                    <a:pt x="42" y="763"/>
                  </a:lnTo>
                  <a:lnTo>
                    <a:pt x="51" y="815"/>
                  </a:lnTo>
                  <a:lnTo>
                    <a:pt x="62" y="865"/>
                  </a:lnTo>
                  <a:lnTo>
                    <a:pt x="144" y="847"/>
                  </a:lnTo>
                  <a:lnTo>
                    <a:pt x="133" y="799"/>
                  </a:lnTo>
                  <a:lnTo>
                    <a:pt x="125" y="749"/>
                  </a:lnTo>
                  <a:lnTo>
                    <a:pt x="117" y="698"/>
                  </a:lnTo>
                  <a:lnTo>
                    <a:pt x="111" y="647"/>
                  </a:lnTo>
                  <a:lnTo>
                    <a:pt x="105" y="593"/>
                  </a:lnTo>
                  <a:lnTo>
                    <a:pt x="100" y="540"/>
                  </a:lnTo>
                  <a:lnTo>
                    <a:pt x="94" y="485"/>
                  </a:lnTo>
                  <a:lnTo>
                    <a:pt x="91" y="431"/>
                  </a:lnTo>
                  <a:lnTo>
                    <a:pt x="88" y="375"/>
                  </a:lnTo>
                  <a:lnTo>
                    <a:pt x="86" y="321"/>
                  </a:lnTo>
                  <a:lnTo>
                    <a:pt x="85" y="267"/>
                  </a:lnTo>
                  <a:lnTo>
                    <a:pt x="85" y="212"/>
                  </a:lnTo>
                  <a:lnTo>
                    <a:pt x="85" y="159"/>
                  </a:lnTo>
                  <a:lnTo>
                    <a:pt x="85" y="106"/>
                  </a:lnTo>
                  <a:lnTo>
                    <a:pt x="86" y="54"/>
                  </a:lnTo>
                  <a:lnTo>
                    <a:pt x="88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5" name="Freeform 861"/>
            <p:cNvSpPr>
              <a:spLocks/>
            </p:cNvSpPr>
            <p:nvPr/>
          </p:nvSpPr>
          <p:spPr bwMode="auto">
            <a:xfrm>
              <a:off x="4505" y="1909"/>
              <a:ext cx="3" cy="2"/>
            </a:xfrm>
            <a:custGeom>
              <a:avLst/>
              <a:gdLst>
                <a:gd name="T0" fmla="*/ 0 w 84"/>
                <a:gd name="T1" fmla="*/ 0 h 44"/>
                <a:gd name="T2" fmla="*/ 0 w 84"/>
                <a:gd name="T3" fmla="*/ 0 h 44"/>
                <a:gd name="T4" fmla="*/ 0 w 84"/>
                <a:gd name="T5" fmla="*/ 0 h 44"/>
                <a:gd name="T6" fmla="*/ 0 w 84"/>
                <a:gd name="T7" fmla="*/ 0 h 44"/>
                <a:gd name="T8" fmla="*/ 0 w 84"/>
                <a:gd name="T9" fmla="*/ 0 h 44"/>
                <a:gd name="T10" fmla="*/ 0 w 84"/>
                <a:gd name="T11" fmla="*/ 0 h 44"/>
                <a:gd name="T12" fmla="*/ 0 w 84"/>
                <a:gd name="T13" fmla="*/ 0 h 44"/>
                <a:gd name="T14" fmla="*/ 0 w 84"/>
                <a:gd name="T15" fmla="*/ 0 h 44"/>
                <a:gd name="T16" fmla="*/ 0 w 84"/>
                <a:gd name="T17" fmla="*/ 0 h 44"/>
                <a:gd name="T18" fmla="*/ 0 w 84"/>
                <a:gd name="T19" fmla="*/ 0 h 44"/>
                <a:gd name="T20" fmla="*/ 0 w 84"/>
                <a:gd name="T21" fmla="*/ 0 h 44"/>
                <a:gd name="T22" fmla="*/ 0 w 84"/>
                <a:gd name="T23" fmla="*/ 0 h 44"/>
                <a:gd name="T24" fmla="*/ 0 w 84"/>
                <a:gd name="T25" fmla="*/ 0 h 44"/>
                <a:gd name="T26" fmla="*/ 0 w 84"/>
                <a:gd name="T27" fmla="*/ 0 h 44"/>
                <a:gd name="T28" fmla="*/ 0 w 84"/>
                <a:gd name="T29" fmla="*/ 0 h 44"/>
                <a:gd name="T30" fmla="*/ 0 w 84"/>
                <a:gd name="T31" fmla="*/ 0 h 44"/>
                <a:gd name="T32" fmla="*/ 0 w 84"/>
                <a:gd name="T33" fmla="*/ 0 h 44"/>
                <a:gd name="T34" fmla="*/ 0 w 84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44"/>
                <a:gd name="T56" fmla="*/ 84 w 84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44">
                  <a:moveTo>
                    <a:pt x="84" y="44"/>
                  </a:moveTo>
                  <a:lnTo>
                    <a:pt x="84" y="33"/>
                  </a:lnTo>
                  <a:lnTo>
                    <a:pt x="81" y="25"/>
                  </a:lnTo>
                  <a:lnTo>
                    <a:pt x="77" y="17"/>
                  </a:lnTo>
                  <a:lnTo>
                    <a:pt x="72" y="11"/>
                  </a:lnTo>
                  <a:lnTo>
                    <a:pt x="66" y="7"/>
                  </a:lnTo>
                  <a:lnTo>
                    <a:pt x="60" y="3"/>
                  </a:lnTo>
                  <a:lnTo>
                    <a:pt x="51" y="1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8" y="2"/>
                  </a:lnTo>
                  <a:lnTo>
                    <a:pt x="21" y="5"/>
                  </a:lnTo>
                  <a:lnTo>
                    <a:pt x="14" y="9"/>
                  </a:lnTo>
                  <a:lnTo>
                    <a:pt x="9" y="15"/>
                  </a:lnTo>
                  <a:lnTo>
                    <a:pt x="4" y="22"/>
                  </a:lnTo>
                  <a:lnTo>
                    <a:pt x="1" y="30"/>
                  </a:lnTo>
                  <a:lnTo>
                    <a:pt x="0" y="40"/>
                  </a:lnTo>
                  <a:lnTo>
                    <a:pt x="84" y="4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6" name="Freeform 862"/>
            <p:cNvSpPr>
              <a:spLocks/>
            </p:cNvSpPr>
            <p:nvPr/>
          </p:nvSpPr>
          <p:spPr bwMode="auto">
            <a:xfrm>
              <a:off x="4487" y="1952"/>
              <a:ext cx="3" cy="3"/>
            </a:xfrm>
            <a:custGeom>
              <a:avLst/>
              <a:gdLst>
                <a:gd name="T0" fmla="*/ 0 w 74"/>
                <a:gd name="T1" fmla="*/ 0 h 72"/>
                <a:gd name="T2" fmla="*/ 0 w 74"/>
                <a:gd name="T3" fmla="*/ 0 h 72"/>
                <a:gd name="T4" fmla="*/ 0 w 74"/>
                <a:gd name="T5" fmla="*/ 0 h 72"/>
                <a:gd name="T6" fmla="*/ 0 w 74"/>
                <a:gd name="T7" fmla="*/ 0 h 72"/>
                <a:gd name="T8" fmla="*/ 0 w 74"/>
                <a:gd name="T9" fmla="*/ 0 h 72"/>
                <a:gd name="T10" fmla="*/ 0 w 74"/>
                <a:gd name="T11" fmla="*/ 0 h 72"/>
                <a:gd name="T12" fmla="*/ 0 w 74"/>
                <a:gd name="T13" fmla="*/ 0 h 72"/>
                <a:gd name="T14" fmla="*/ 0 w 74"/>
                <a:gd name="T15" fmla="*/ 0 h 72"/>
                <a:gd name="T16" fmla="*/ 0 w 74"/>
                <a:gd name="T17" fmla="*/ 0 h 72"/>
                <a:gd name="T18" fmla="*/ 0 w 74"/>
                <a:gd name="T19" fmla="*/ 0 h 72"/>
                <a:gd name="T20" fmla="*/ 0 w 74"/>
                <a:gd name="T21" fmla="*/ 0 h 72"/>
                <a:gd name="T22" fmla="*/ 0 w 74"/>
                <a:gd name="T23" fmla="*/ 0 h 72"/>
                <a:gd name="T24" fmla="*/ 0 w 74"/>
                <a:gd name="T25" fmla="*/ 0 h 72"/>
                <a:gd name="T26" fmla="*/ 0 w 74"/>
                <a:gd name="T27" fmla="*/ 0 h 72"/>
                <a:gd name="T28" fmla="*/ 0 w 74"/>
                <a:gd name="T29" fmla="*/ 0 h 72"/>
                <a:gd name="T30" fmla="*/ 0 w 74"/>
                <a:gd name="T31" fmla="*/ 0 h 72"/>
                <a:gd name="T32" fmla="*/ 0 w 74"/>
                <a:gd name="T33" fmla="*/ 0 h 72"/>
                <a:gd name="T34" fmla="*/ 0 w 74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"/>
                <a:gd name="T55" fmla="*/ 0 h 72"/>
                <a:gd name="T56" fmla="*/ 74 w 74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" h="72">
                  <a:moveTo>
                    <a:pt x="0" y="57"/>
                  </a:moveTo>
                  <a:lnTo>
                    <a:pt x="8" y="64"/>
                  </a:lnTo>
                  <a:lnTo>
                    <a:pt x="15" y="69"/>
                  </a:lnTo>
                  <a:lnTo>
                    <a:pt x="23" y="71"/>
                  </a:lnTo>
                  <a:lnTo>
                    <a:pt x="32" y="72"/>
                  </a:lnTo>
                  <a:lnTo>
                    <a:pt x="39" y="71"/>
                  </a:lnTo>
                  <a:lnTo>
                    <a:pt x="47" y="68"/>
                  </a:lnTo>
                  <a:lnTo>
                    <a:pt x="53" y="65"/>
                  </a:lnTo>
                  <a:lnTo>
                    <a:pt x="59" y="59"/>
                  </a:lnTo>
                  <a:lnTo>
                    <a:pt x="65" y="53"/>
                  </a:lnTo>
                  <a:lnTo>
                    <a:pt x="70" y="47"/>
                  </a:lnTo>
                  <a:lnTo>
                    <a:pt x="73" y="40"/>
                  </a:lnTo>
                  <a:lnTo>
                    <a:pt x="74" y="32"/>
                  </a:lnTo>
                  <a:lnTo>
                    <a:pt x="74" y="24"/>
                  </a:lnTo>
                  <a:lnTo>
                    <a:pt x="72" y="15"/>
                  </a:lnTo>
                  <a:lnTo>
                    <a:pt x="68" y="7"/>
                  </a:lnTo>
                  <a:lnTo>
                    <a:pt x="61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7" name="Freeform 863"/>
            <p:cNvSpPr>
              <a:spLocks/>
            </p:cNvSpPr>
            <p:nvPr/>
          </p:nvSpPr>
          <p:spPr bwMode="auto">
            <a:xfrm>
              <a:off x="4462" y="1938"/>
              <a:ext cx="28" cy="17"/>
            </a:xfrm>
            <a:custGeom>
              <a:avLst/>
              <a:gdLst>
                <a:gd name="T0" fmla="*/ 0 w 678"/>
                <a:gd name="T1" fmla="*/ 0 h 419"/>
                <a:gd name="T2" fmla="*/ 0 w 678"/>
                <a:gd name="T3" fmla="*/ 0 h 419"/>
                <a:gd name="T4" fmla="*/ 0 w 678"/>
                <a:gd name="T5" fmla="*/ 0 h 419"/>
                <a:gd name="T6" fmla="*/ 0 w 678"/>
                <a:gd name="T7" fmla="*/ 0 h 419"/>
                <a:gd name="T8" fmla="*/ 0 w 678"/>
                <a:gd name="T9" fmla="*/ 0 h 419"/>
                <a:gd name="T10" fmla="*/ 0 w 678"/>
                <a:gd name="T11" fmla="*/ 0 h 419"/>
                <a:gd name="T12" fmla="*/ 0 w 678"/>
                <a:gd name="T13" fmla="*/ 0 h 419"/>
                <a:gd name="T14" fmla="*/ 0 w 678"/>
                <a:gd name="T15" fmla="*/ 0 h 419"/>
                <a:gd name="T16" fmla="*/ 0 w 678"/>
                <a:gd name="T17" fmla="*/ 0 h 419"/>
                <a:gd name="T18" fmla="*/ 0 w 678"/>
                <a:gd name="T19" fmla="*/ 0 h 419"/>
                <a:gd name="T20" fmla="*/ 0 w 678"/>
                <a:gd name="T21" fmla="*/ 0 h 419"/>
                <a:gd name="T22" fmla="*/ 0 w 678"/>
                <a:gd name="T23" fmla="*/ 0 h 419"/>
                <a:gd name="T24" fmla="*/ 0 w 678"/>
                <a:gd name="T25" fmla="*/ 0 h 419"/>
                <a:gd name="T26" fmla="*/ 0 w 678"/>
                <a:gd name="T27" fmla="*/ 0 h 419"/>
                <a:gd name="T28" fmla="*/ 0 w 678"/>
                <a:gd name="T29" fmla="*/ 0 h 419"/>
                <a:gd name="T30" fmla="*/ 0 w 678"/>
                <a:gd name="T31" fmla="*/ 0 h 419"/>
                <a:gd name="T32" fmla="*/ 0 w 678"/>
                <a:gd name="T33" fmla="*/ 0 h 419"/>
                <a:gd name="T34" fmla="*/ 0 w 678"/>
                <a:gd name="T35" fmla="*/ 0 h 419"/>
                <a:gd name="T36" fmla="*/ 0 w 678"/>
                <a:gd name="T37" fmla="*/ 0 h 419"/>
                <a:gd name="T38" fmla="*/ 0 w 678"/>
                <a:gd name="T39" fmla="*/ 0 h 419"/>
                <a:gd name="T40" fmla="*/ 0 w 678"/>
                <a:gd name="T41" fmla="*/ 0 h 419"/>
                <a:gd name="T42" fmla="*/ 0 w 678"/>
                <a:gd name="T43" fmla="*/ 0 h 419"/>
                <a:gd name="T44" fmla="*/ 0 w 678"/>
                <a:gd name="T45" fmla="*/ 0 h 419"/>
                <a:gd name="T46" fmla="*/ 0 w 678"/>
                <a:gd name="T47" fmla="*/ 0 h 419"/>
                <a:gd name="T48" fmla="*/ 0 w 678"/>
                <a:gd name="T49" fmla="*/ 0 h 419"/>
                <a:gd name="T50" fmla="*/ 0 w 678"/>
                <a:gd name="T51" fmla="*/ 0 h 419"/>
                <a:gd name="T52" fmla="*/ 0 w 678"/>
                <a:gd name="T53" fmla="*/ 0 h 419"/>
                <a:gd name="T54" fmla="*/ 0 w 678"/>
                <a:gd name="T55" fmla="*/ 0 h 419"/>
                <a:gd name="T56" fmla="*/ 0 w 678"/>
                <a:gd name="T57" fmla="*/ 0 h 419"/>
                <a:gd name="T58" fmla="*/ 0 w 678"/>
                <a:gd name="T59" fmla="*/ 0 h 419"/>
                <a:gd name="T60" fmla="*/ 0 w 678"/>
                <a:gd name="T61" fmla="*/ 0 h 419"/>
                <a:gd name="T62" fmla="*/ 0 w 678"/>
                <a:gd name="T63" fmla="*/ 0 h 419"/>
                <a:gd name="T64" fmla="*/ 0 w 678"/>
                <a:gd name="T65" fmla="*/ 0 h 419"/>
                <a:gd name="T66" fmla="*/ 0 w 678"/>
                <a:gd name="T67" fmla="*/ 0 h 419"/>
                <a:gd name="T68" fmla="*/ 0 w 678"/>
                <a:gd name="T69" fmla="*/ 0 h 4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78"/>
                <a:gd name="T106" fmla="*/ 0 h 419"/>
                <a:gd name="T107" fmla="*/ 678 w 678"/>
                <a:gd name="T108" fmla="*/ 419 h 4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78" h="419">
                  <a:moveTo>
                    <a:pt x="0" y="84"/>
                  </a:moveTo>
                  <a:lnTo>
                    <a:pt x="44" y="93"/>
                  </a:lnTo>
                  <a:lnTo>
                    <a:pt x="88" y="103"/>
                  </a:lnTo>
                  <a:lnTo>
                    <a:pt x="131" y="115"/>
                  </a:lnTo>
                  <a:lnTo>
                    <a:pt x="174" y="130"/>
                  </a:lnTo>
                  <a:lnTo>
                    <a:pt x="215" y="146"/>
                  </a:lnTo>
                  <a:lnTo>
                    <a:pt x="257" y="163"/>
                  </a:lnTo>
                  <a:lnTo>
                    <a:pt x="298" y="182"/>
                  </a:lnTo>
                  <a:lnTo>
                    <a:pt x="337" y="203"/>
                  </a:lnTo>
                  <a:lnTo>
                    <a:pt x="376" y="225"/>
                  </a:lnTo>
                  <a:lnTo>
                    <a:pt x="414" y="249"/>
                  </a:lnTo>
                  <a:lnTo>
                    <a:pt x="449" y="274"/>
                  </a:lnTo>
                  <a:lnTo>
                    <a:pt x="485" y="300"/>
                  </a:lnTo>
                  <a:lnTo>
                    <a:pt x="520" y="328"/>
                  </a:lnTo>
                  <a:lnTo>
                    <a:pt x="554" y="357"/>
                  </a:lnTo>
                  <a:lnTo>
                    <a:pt x="586" y="388"/>
                  </a:lnTo>
                  <a:lnTo>
                    <a:pt x="617" y="419"/>
                  </a:lnTo>
                  <a:lnTo>
                    <a:pt x="678" y="362"/>
                  </a:lnTo>
                  <a:lnTo>
                    <a:pt x="646" y="327"/>
                  </a:lnTo>
                  <a:lnTo>
                    <a:pt x="611" y="294"/>
                  </a:lnTo>
                  <a:lnTo>
                    <a:pt x="575" y="263"/>
                  </a:lnTo>
                  <a:lnTo>
                    <a:pt x="538" y="234"/>
                  </a:lnTo>
                  <a:lnTo>
                    <a:pt x="499" y="205"/>
                  </a:lnTo>
                  <a:lnTo>
                    <a:pt x="460" y="178"/>
                  </a:lnTo>
                  <a:lnTo>
                    <a:pt x="419" y="152"/>
                  </a:lnTo>
                  <a:lnTo>
                    <a:pt x="378" y="129"/>
                  </a:lnTo>
                  <a:lnTo>
                    <a:pt x="334" y="106"/>
                  </a:lnTo>
                  <a:lnTo>
                    <a:pt x="291" y="87"/>
                  </a:lnTo>
                  <a:lnTo>
                    <a:pt x="247" y="67"/>
                  </a:lnTo>
                  <a:lnTo>
                    <a:pt x="202" y="51"/>
                  </a:lnTo>
                  <a:lnTo>
                    <a:pt x="156" y="35"/>
                  </a:lnTo>
                  <a:lnTo>
                    <a:pt x="110" y="22"/>
                  </a:lnTo>
                  <a:lnTo>
                    <a:pt x="62" y="11"/>
                  </a:lnTo>
                  <a:lnTo>
                    <a:pt x="15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8" name="Freeform 864"/>
            <p:cNvSpPr>
              <a:spLocks/>
            </p:cNvSpPr>
            <p:nvPr/>
          </p:nvSpPr>
          <p:spPr bwMode="auto">
            <a:xfrm>
              <a:off x="4461" y="1938"/>
              <a:ext cx="2" cy="3"/>
            </a:xfrm>
            <a:custGeom>
              <a:avLst/>
              <a:gdLst>
                <a:gd name="T0" fmla="*/ 0 w 50"/>
                <a:gd name="T1" fmla="*/ 0 h 85"/>
                <a:gd name="T2" fmla="*/ 0 w 50"/>
                <a:gd name="T3" fmla="*/ 0 h 85"/>
                <a:gd name="T4" fmla="*/ 0 w 50"/>
                <a:gd name="T5" fmla="*/ 0 h 85"/>
                <a:gd name="T6" fmla="*/ 0 w 50"/>
                <a:gd name="T7" fmla="*/ 0 h 85"/>
                <a:gd name="T8" fmla="*/ 0 w 50"/>
                <a:gd name="T9" fmla="*/ 0 h 85"/>
                <a:gd name="T10" fmla="*/ 0 w 50"/>
                <a:gd name="T11" fmla="*/ 0 h 85"/>
                <a:gd name="T12" fmla="*/ 0 w 50"/>
                <a:gd name="T13" fmla="*/ 0 h 85"/>
                <a:gd name="T14" fmla="*/ 0 w 50"/>
                <a:gd name="T15" fmla="*/ 0 h 85"/>
                <a:gd name="T16" fmla="*/ 0 w 50"/>
                <a:gd name="T17" fmla="*/ 0 h 85"/>
                <a:gd name="T18" fmla="*/ 0 w 50"/>
                <a:gd name="T19" fmla="*/ 0 h 85"/>
                <a:gd name="T20" fmla="*/ 0 w 50"/>
                <a:gd name="T21" fmla="*/ 0 h 85"/>
                <a:gd name="T22" fmla="*/ 0 w 50"/>
                <a:gd name="T23" fmla="*/ 0 h 85"/>
                <a:gd name="T24" fmla="*/ 0 w 50"/>
                <a:gd name="T25" fmla="*/ 0 h 85"/>
                <a:gd name="T26" fmla="*/ 0 w 50"/>
                <a:gd name="T27" fmla="*/ 0 h 85"/>
                <a:gd name="T28" fmla="*/ 0 w 50"/>
                <a:gd name="T29" fmla="*/ 0 h 85"/>
                <a:gd name="T30" fmla="*/ 0 w 50"/>
                <a:gd name="T31" fmla="*/ 0 h 85"/>
                <a:gd name="T32" fmla="*/ 0 w 50"/>
                <a:gd name="T33" fmla="*/ 0 h 85"/>
                <a:gd name="T34" fmla="*/ 0 w 50"/>
                <a:gd name="T35" fmla="*/ 0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85"/>
                <a:gd name="T56" fmla="*/ 50 w 50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85">
                  <a:moveTo>
                    <a:pt x="50" y="1"/>
                  </a:moveTo>
                  <a:lnTo>
                    <a:pt x="40" y="0"/>
                  </a:lnTo>
                  <a:lnTo>
                    <a:pt x="31" y="1"/>
                  </a:lnTo>
                  <a:lnTo>
                    <a:pt x="24" y="5"/>
                  </a:lnTo>
                  <a:lnTo>
                    <a:pt x="16" y="9"/>
                  </a:lnTo>
                  <a:lnTo>
                    <a:pt x="11" y="15"/>
                  </a:lnTo>
                  <a:lnTo>
                    <a:pt x="6" y="21"/>
                  </a:lnTo>
                  <a:lnTo>
                    <a:pt x="3" y="28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1" y="52"/>
                  </a:lnTo>
                  <a:lnTo>
                    <a:pt x="3" y="59"/>
                  </a:lnTo>
                  <a:lnTo>
                    <a:pt x="6" y="66"/>
                  </a:lnTo>
                  <a:lnTo>
                    <a:pt x="11" y="72"/>
                  </a:lnTo>
                  <a:lnTo>
                    <a:pt x="17" y="77"/>
                  </a:lnTo>
                  <a:lnTo>
                    <a:pt x="26" y="82"/>
                  </a:lnTo>
                  <a:lnTo>
                    <a:pt x="35" y="85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69" name="Freeform 865"/>
            <p:cNvSpPr>
              <a:spLocks/>
            </p:cNvSpPr>
            <p:nvPr/>
          </p:nvSpPr>
          <p:spPr bwMode="auto">
            <a:xfrm>
              <a:off x="4567" y="1961"/>
              <a:ext cx="2" cy="4"/>
            </a:xfrm>
            <a:custGeom>
              <a:avLst/>
              <a:gdLst>
                <a:gd name="T0" fmla="*/ 0 w 55"/>
                <a:gd name="T1" fmla="*/ 0 h 83"/>
                <a:gd name="T2" fmla="*/ 0 w 55"/>
                <a:gd name="T3" fmla="*/ 0 h 83"/>
                <a:gd name="T4" fmla="*/ 0 w 55"/>
                <a:gd name="T5" fmla="*/ 0 h 83"/>
                <a:gd name="T6" fmla="*/ 0 w 55"/>
                <a:gd name="T7" fmla="*/ 0 h 83"/>
                <a:gd name="T8" fmla="*/ 0 w 55"/>
                <a:gd name="T9" fmla="*/ 0 h 83"/>
                <a:gd name="T10" fmla="*/ 0 w 55"/>
                <a:gd name="T11" fmla="*/ 0 h 83"/>
                <a:gd name="T12" fmla="*/ 0 w 55"/>
                <a:gd name="T13" fmla="*/ 0 h 83"/>
                <a:gd name="T14" fmla="*/ 0 w 55"/>
                <a:gd name="T15" fmla="*/ 0 h 83"/>
                <a:gd name="T16" fmla="*/ 0 w 55"/>
                <a:gd name="T17" fmla="*/ 0 h 83"/>
                <a:gd name="T18" fmla="*/ 0 w 55"/>
                <a:gd name="T19" fmla="*/ 0 h 83"/>
                <a:gd name="T20" fmla="*/ 0 w 55"/>
                <a:gd name="T21" fmla="*/ 0 h 83"/>
                <a:gd name="T22" fmla="*/ 0 w 55"/>
                <a:gd name="T23" fmla="*/ 0 h 83"/>
                <a:gd name="T24" fmla="*/ 0 w 55"/>
                <a:gd name="T25" fmla="*/ 0 h 83"/>
                <a:gd name="T26" fmla="*/ 0 w 55"/>
                <a:gd name="T27" fmla="*/ 0 h 83"/>
                <a:gd name="T28" fmla="*/ 0 w 55"/>
                <a:gd name="T29" fmla="*/ 0 h 83"/>
                <a:gd name="T30" fmla="*/ 0 w 55"/>
                <a:gd name="T31" fmla="*/ 0 h 83"/>
                <a:gd name="T32" fmla="*/ 0 w 55"/>
                <a:gd name="T33" fmla="*/ 0 h 83"/>
                <a:gd name="T34" fmla="*/ 0 w 55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83"/>
                <a:gd name="T56" fmla="*/ 55 w 55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83">
                  <a:moveTo>
                    <a:pt x="31" y="0"/>
                  </a:moveTo>
                  <a:lnTo>
                    <a:pt x="22" y="4"/>
                  </a:lnTo>
                  <a:lnTo>
                    <a:pt x="15" y="8"/>
                  </a:lnTo>
                  <a:lnTo>
                    <a:pt x="8" y="14"/>
                  </a:lnTo>
                  <a:lnTo>
                    <a:pt x="4" y="21"/>
                  </a:lnTo>
                  <a:lnTo>
                    <a:pt x="1" y="29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5" y="59"/>
                  </a:lnTo>
                  <a:lnTo>
                    <a:pt x="9" y="66"/>
                  </a:lnTo>
                  <a:lnTo>
                    <a:pt x="14" y="73"/>
                  </a:lnTo>
                  <a:lnTo>
                    <a:pt x="21" y="77"/>
                  </a:lnTo>
                  <a:lnTo>
                    <a:pt x="28" y="81"/>
                  </a:lnTo>
                  <a:lnTo>
                    <a:pt x="35" y="83"/>
                  </a:lnTo>
                  <a:lnTo>
                    <a:pt x="44" y="83"/>
                  </a:lnTo>
                  <a:lnTo>
                    <a:pt x="55" y="8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0" name="Freeform 866"/>
            <p:cNvSpPr>
              <a:spLocks/>
            </p:cNvSpPr>
            <p:nvPr/>
          </p:nvSpPr>
          <p:spPr bwMode="auto">
            <a:xfrm>
              <a:off x="4568" y="1950"/>
              <a:ext cx="27" cy="14"/>
            </a:xfrm>
            <a:custGeom>
              <a:avLst/>
              <a:gdLst>
                <a:gd name="T0" fmla="*/ 0 w 679"/>
                <a:gd name="T1" fmla="*/ 0 h 351"/>
                <a:gd name="T2" fmla="*/ 0 w 679"/>
                <a:gd name="T3" fmla="*/ 0 h 351"/>
                <a:gd name="T4" fmla="*/ 0 w 679"/>
                <a:gd name="T5" fmla="*/ 0 h 351"/>
                <a:gd name="T6" fmla="*/ 0 w 679"/>
                <a:gd name="T7" fmla="*/ 0 h 351"/>
                <a:gd name="T8" fmla="*/ 0 w 679"/>
                <a:gd name="T9" fmla="*/ 0 h 351"/>
                <a:gd name="T10" fmla="*/ 0 w 679"/>
                <a:gd name="T11" fmla="*/ 0 h 351"/>
                <a:gd name="T12" fmla="*/ 0 w 679"/>
                <a:gd name="T13" fmla="*/ 0 h 351"/>
                <a:gd name="T14" fmla="*/ 0 w 679"/>
                <a:gd name="T15" fmla="*/ 0 h 351"/>
                <a:gd name="T16" fmla="*/ 0 w 679"/>
                <a:gd name="T17" fmla="*/ 0 h 351"/>
                <a:gd name="T18" fmla="*/ 0 w 679"/>
                <a:gd name="T19" fmla="*/ 0 h 351"/>
                <a:gd name="T20" fmla="*/ 0 w 679"/>
                <a:gd name="T21" fmla="*/ 0 h 351"/>
                <a:gd name="T22" fmla="*/ 0 w 679"/>
                <a:gd name="T23" fmla="*/ 0 h 351"/>
                <a:gd name="T24" fmla="*/ 0 w 679"/>
                <a:gd name="T25" fmla="*/ 0 h 351"/>
                <a:gd name="T26" fmla="*/ 0 w 679"/>
                <a:gd name="T27" fmla="*/ 0 h 351"/>
                <a:gd name="T28" fmla="*/ 0 w 679"/>
                <a:gd name="T29" fmla="*/ 0 h 351"/>
                <a:gd name="T30" fmla="*/ 0 w 679"/>
                <a:gd name="T31" fmla="*/ 0 h 351"/>
                <a:gd name="T32" fmla="*/ 0 w 679"/>
                <a:gd name="T33" fmla="*/ 0 h 351"/>
                <a:gd name="T34" fmla="*/ 0 w 679"/>
                <a:gd name="T35" fmla="*/ 0 h 351"/>
                <a:gd name="T36" fmla="*/ 0 w 679"/>
                <a:gd name="T37" fmla="*/ 0 h 351"/>
                <a:gd name="T38" fmla="*/ 0 w 679"/>
                <a:gd name="T39" fmla="*/ 0 h 351"/>
                <a:gd name="T40" fmla="*/ 0 w 679"/>
                <a:gd name="T41" fmla="*/ 0 h 351"/>
                <a:gd name="T42" fmla="*/ 0 w 679"/>
                <a:gd name="T43" fmla="*/ 0 h 351"/>
                <a:gd name="T44" fmla="*/ 0 w 679"/>
                <a:gd name="T45" fmla="*/ 0 h 351"/>
                <a:gd name="T46" fmla="*/ 0 w 679"/>
                <a:gd name="T47" fmla="*/ 0 h 351"/>
                <a:gd name="T48" fmla="*/ 0 w 679"/>
                <a:gd name="T49" fmla="*/ 0 h 351"/>
                <a:gd name="T50" fmla="*/ 0 w 679"/>
                <a:gd name="T51" fmla="*/ 0 h 351"/>
                <a:gd name="T52" fmla="*/ 0 w 679"/>
                <a:gd name="T53" fmla="*/ 0 h 351"/>
                <a:gd name="T54" fmla="*/ 0 w 679"/>
                <a:gd name="T55" fmla="*/ 0 h 351"/>
                <a:gd name="T56" fmla="*/ 0 w 679"/>
                <a:gd name="T57" fmla="*/ 0 h 351"/>
                <a:gd name="T58" fmla="*/ 0 w 679"/>
                <a:gd name="T59" fmla="*/ 0 h 351"/>
                <a:gd name="T60" fmla="*/ 0 w 679"/>
                <a:gd name="T61" fmla="*/ 0 h 351"/>
                <a:gd name="T62" fmla="*/ 0 w 679"/>
                <a:gd name="T63" fmla="*/ 0 h 351"/>
                <a:gd name="T64" fmla="*/ 0 w 679"/>
                <a:gd name="T65" fmla="*/ 0 h 351"/>
                <a:gd name="T66" fmla="*/ 0 w 679"/>
                <a:gd name="T67" fmla="*/ 0 h 351"/>
                <a:gd name="T68" fmla="*/ 0 w 679"/>
                <a:gd name="T69" fmla="*/ 0 h 351"/>
                <a:gd name="T70" fmla="*/ 0 w 679"/>
                <a:gd name="T71" fmla="*/ 0 h 351"/>
                <a:gd name="T72" fmla="*/ 0 w 679"/>
                <a:gd name="T73" fmla="*/ 0 h 351"/>
                <a:gd name="T74" fmla="*/ 0 w 679"/>
                <a:gd name="T75" fmla="*/ 0 h 351"/>
                <a:gd name="T76" fmla="*/ 0 w 679"/>
                <a:gd name="T77" fmla="*/ 0 h 35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79"/>
                <a:gd name="T118" fmla="*/ 0 h 351"/>
                <a:gd name="T119" fmla="*/ 679 w 679"/>
                <a:gd name="T120" fmla="*/ 351 h 35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79" h="351">
                  <a:moveTo>
                    <a:pt x="604" y="0"/>
                  </a:moveTo>
                  <a:lnTo>
                    <a:pt x="603" y="0"/>
                  </a:lnTo>
                  <a:lnTo>
                    <a:pt x="601" y="3"/>
                  </a:lnTo>
                  <a:lnTo>
                    <a:pt x="594" y="8"/>
                  </a:lnTo>
                  <a:lnTo>
                    <a:pt x="588" y="14"/>
                  </a:lnTo>
                  <a:lnTo>
                    <a:pt x="567" y="29"/>
                  </a:lnTo>
                  <a:lnTo>
                    <a:pt x="540" y="47"/>
                  </a:lnTo>
                  <a:lnTo>
                    <a:pt x="507" y="65"/>
                  </a:lnTo>
                  <a:lnTo>
                    <a:pt x="470" y="85"/>
                  </a:lnTo>
                  <a:lnTo>
                    <a:pt x="429" y="105"/>
                  </a:lnTo>
                  <a:lnTo>
                    <a:pt x="385" y="126"/>
                  </a:lnTo>
                  <a:lnTo>
                    <a:pt x="338" y="147"/>
                  </a:lnTo>
                  <a:lnTo>
                    <a:pt x="290" y="167"/>
                  </a:lnTo>
                  <a:lnTo>
                    <a:pt x="240" y="188"/>
                  </a:lnTo>
                  <a:lnTo>
                    <a:pt x="190" y="206"/>
                  </a:lnTo>
                  <a:lnTo>
                    <a:pt x="141" y="225"/>
                  </a:lnTo>
                  <a:lnTo>
                    <a:pt x="91" y="241"/>
                  </a:lnTo>
                  <a:lnTo>
                    <a:pt x="45" y="256"/>
                  </a:lnTo>
                  <a:lnTo>
                    <a:pt x="0" y="270"/>
                  </a:lnTo>
                  <a:lnTo>
                    <a:pt x="24" y="351"/>
                  </a:lnTo>
                  <a:lnTo>
                    <a:pt x="70" y="338"/>
                  </a:lnTo>
                  <a:lnTo>
                    <a:pt x="119" y="321"/>
                  </a:lnTo>
                  <a:lnTo>
                    <a:pt x="168" y="304"/>
                  </a:lnTo>
                  <a:lnTo>
                    <a:pt x="220" y="285"/>
                  </a:lnTo>
                  <a:lnTo>
                    <a:pt x="271" y="266"/>
                  </a:lnTo>
                  <a:lnTo>
                    <a:pt x="321" y="245"/>
                  </a:lnTo>
                  <a:lnTo>
                    <a:pt x="372" y="225"/>
                  </a:lnTo>
                  <a:lnTo>
                    <a:pt x="420" y="203"/>
                  </a:lnTo>
                  <a:lnTo>
                    <a:pt x="465" y="181"/>
                  </a:lnTo>
                  <a:lnTo>
                    <a:pt x="508" y="160"/>
                  </a:lnTo>
                  <a:lnTo>
                    <a:pt x="548" y="139"/>
                  </a:lnTo>
                  <a:lnTo>
                    <a:pt x="583" y="119"/>
                  </a:lnTo>
                  <a:lnTo>
                    <a:pt x="614" y="99"/>
                  </a:lnTo>
                  <a:lnTo>
                    <a:pt x="640" y="81"/>
                  </a:lnTo>
                  <a:lnTo>
                    <a:pt x="652" y="71"/>
                  </a:lnTo>
                  <a:lnTo>
                    <a:pt x="662" y="61"/>
                  </a:lnTo>
                  <a:lnTo>
                    <a:pt x="671" y="50"/>
                  </a:lnTo>
                  <a:lnTo>
                    <a:pt x="679" y="37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1" name="Freeform 867"/>
            <p:cNvSpPr>
              <a:spLocks/>
            </p:cNvSpPr>
            <p:nvPr/>
          </p:nvSpPr>
          <p:spPr bwMode="auto">
            <a:xfrm>
              <a:off x="4592" y="1949"/>
              <a:ext cx="3" cy="3"/>
            </a:xfrm>
            <a:custGeom>
              <a:avLst/>
              <a:gdLst>
                <a:gd name="T0" fmla="*/ 0 w 80"/>
                <a:gd name="T1" fmla="*/ 0 h 61"/>
                <a:gd name="T2" fmla="*/ 0 w 80"/>
                <a:gd name="T3" fmla="*/ 0 h 61"/>
                <a:gd name="T4" fmla="*/ 0 w 80"/>
                <a:gd name="T5" fmla="*/ 0 h 61"/>
                <a:gd name="T6" fmla="*/ 0 w 80"/>
                <a:gd name="T7" fmla="*/ 0 h 61"/>
                <a:gd name="T8" fmla="*/ 0 w 80"/>
                <a:gd name="T9" fmla="*/ 0 h 61"/>
                <a:gd name="T10" fmla="*/ 0 w 80"/>
                <a:gd name="T11" fmla="*/ 0 h 61"/>
                <a:gd name="T12" fmla="*/ 0 w 80"/>
                <a:gd name="T13" fmla="*/ 0 h 61"/>
                <a:gd name="T14" fmla="*/ 0 w 80"/>
                <a:gd name="T15" fmla="*/ 0 h 61"/>
                <a:gd name="T16" fmla="*/ 0 w 80"/>
                <a:gd name="T17" fmla="*/ 0 h 61"/>
                <a:gd name="T18" fmla="*/ 0 w 80"/>
                <a:gd name="T19" fmla="*/ 0 h 61"/>
                <a:gd name="T20" fmla="*/ 0 w 80"/>
                <a:gd name="T21" fmla="*/ 0 h 61"/>
                <a:gd name="T22" fmla="*/ 0 w 80"/>
                <a:gd name="T23" fmla="*/ 0 h 61"/>
                <a:gd name="T24" fmla="*/ 0 w 80"/>
                <a:gd name="T25" fmla="*/ 0 h 61"/>
                <a:gd name="T26" fmla="*/ 0 w 80"/>
                <a:gd name="T27" fmla="*/ 0 h 61"/>
                <a:gd name="T28" fmla="*/ 0 w 80"/>
                <a:gd name="T29" fmla="*/ 0 h 61"/>
                <a:gd name="T30" fmla="*/ 0 w 80"/>
                <a:gd name="T31" fmla="*/ 0 h 61"/>
                <a:gd name="T32" fmla="*/ 0 w 80"/>
                <a:gd name="T33" fmla="*/ 0 h 61"/>
                <a:gd name="T34" fmla="*/ 0 w 80"/>
                <a:gd name="T35" fmla="*/ 0 h 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61"/>
                <a:gd name="T56" fmla="*/ 80 w 80"/>
                <a:gd name="T57" fmla="*/ 61 h 6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61">
                  <a:moveTo>
                    <a:pt x="75" y="61"/>
                  </a:moveTo>
                  <a:lnTo>
                    <a:pt x="79" y="51"/>
                  </a:lnTo>
                  <a:lnTo>
                    <a:pt x="80" y="43"/>
                  </a:lnTo>
                  <a:lnTo>
                    <a:pt x="80" y="35"/>
                  </a:lnTo>
                  <a:lnTo>
                    <a:pt x="78" y="27"/>
                  </a:lnTo>
                  <a:lnTo>
                    <a:pt x="74" y="20"/>
                  </a:lnTo>
                  <a:lnTo>
                    <a:pt x="68" y="13"/>
                  </a:lnTo>
                  <a:lnTo>
                    <a:pt x="62" y="8"/>
                  </a:lnTo>
                  <a:lnTo>
                    <a:pt x="56" y="4"/>
                  </a:lnTo>
                  <a:lnTo>
                    <a:pt x="49" y="1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5" y="1"/>
                  </a:lnTo>
                  <a:lnTo>
                    <a:pt x="18" y="4"/>
                  </a:lnTo>
                  <a:lnTo>
                    <a:pt x="11" y="8"/>
                  </a:lnTo>
                  <a:lnTo>
                    <a:pt x="5" y="15"/>
                  </a:lnTo>
                  <a:lnTo>
                    <a:pt x="0" y="24"/>
                  </a:lnTo>
                  <a:lnTo>
                    <a:pt x="75" y="6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2" name="Freeform 868"/>
            <p:cNvSpPr>
              <a:spLocks/>
            </p:cNvSpPr>
            <p:nvPr/>
          </p:nvSpPr>
          <p:spPr bwMode="auto">
            <a:xfrm>
              <a:off x="4621" y="2044"/>
              <a:ext cx="3" cy="3"/>
            </a:xfrm>
            <a:custGeom>
              <a:avLst/>
              <a:gdLst>
                <a:gd name="T0" fmla="*/ 0 w 64"/>
                <a:gd name="T1" fmla="*/ 0 h 79"/>
                <a:gd name="T2" fmla="*/ 0 w 64"/>
                <a:gd name="T3" fmla="*/ 0 h 79"/>
                <a:gd name="T4" fmla="*/ 0 w 64"/>
                <a:gd name="T5" fmla="*/ 0 h 79"/>
                <a:gd name="T6" fmla="*/ 0 w 64"/>
                <a:gd name="T7" fmla="*/ 0 h 79"/>
                <a:gd name="T8" fmla="*/ 0 w 64"/>
                <a:gd name="T9" fmla="*/ 0 h 79"/>
                <a:gd name="T10" fmla="*/ 0 w 64"/>
                <a:gd name="T11" fmla="*/ 0 h 79"/>
                <a:gd name="T12" fmla="*/ 0 w 64"/>
                <a:gd name="T13" fmla="*/ 0 h 79"/>
                <a:gd name="T14" fmla="*/ 0 w 64"/>
                <a:gd name="T15" fmla="*/ 0 h 79"/>
                <a:gd name="T16" fmla="*/ 0 w 64"/>
                <a:gd name="T17" fmla="*/ 0 h 79"/>
                <a:gd name="T18" fmla="*/ 0 w 64"/>
                <a:gd name="T19" fmla="*/ 0 h 79"/>
                <a:gd name="T20" fmla="*/ 0 w 64"/>
                <a:gd name="T21" fmla="*/ 0 h 79"/>
                <a:gd name="T22" fmla="*/ 0 w 64"/>
                <a:gd name="T23" fmla="*/ 0 h 79"/>
                <a:gd name="T24" fmla="*/ 0 w 64"/>
                <a:gd name="T25" fmla="*/ 0 h 79"/>
                <a:gd name="T26" fmla="*/ 0 w 64"/>
                <a:gd name="T27" fmla="*/ 0 h 79"/>
                <a:gd name="T28" fmla="*/ 0 w 64"/>
                <a:gd name="T29" fmla="*/ 0 h 79"/>
                <a:gd name="T30" fmla="*/ 0 w 64"/>
                <a:gd name="T31" fmla="*/ 0 h 79"/>
                <a:gd name="T32" fmla="*/ 0 w 64"/>
                <a:gd name="T33" fmla="*/ 0 h 79"/>
                <a:gd name="T34" fmla="*/ 0 w 64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79"/>
                <a:gd name="T56" fmla="*/ 64 w 64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79">
                  <a:moveTo>
                    <a:pt x="21" y="0"/>
                  </a:moveTo>
                  <a:lnTo>
                    <a:pt x="13" y="6"/>
                  </a:lnTo>
                  <a:lnTo>
                    <a:pt x="7" y="12"/>
                  </a:lnTo>
                  <a:lnTo>
                    <a:pt x="3" y="21"/>
                  </a:lnTo>
                  <a:lnTo>
                    <a:pt x="1" y="28"/>
                  </a:lnTo>
                  <a:lnTo>
                    <a:pt x="0" y="36"/>
                  </a:lnTo>
                  <a:lnTo>
                    <a:pt x="1" y="43"/>
                  </a:lnTo>
                  <a:lnTo>
                    <a:pt x="3" y="51"/>
                  </a:lnTo>
                  <a:lnTo>
                    <a:pt x="6" y="59"/>
                  </a:lnTo>
                  <a:lnTo>
                    <a:pt x="11" y="65"/>
                  </a:lnTo>
                  <a:lnTo>
                    <a:pt x="16" y="70"/>
                  </a:lnTo>
                  <a:lnTo>
                    <a:pt x="23" y="75"/>
                  </a:lnTo>
                  <a:lnTo>
                    <a:pt x="30" y="78"/>
                  </a:lnTo>
                  <a:lnTo>
                    <a:pt x="38" y="79"/>
                  </a:lnTo>
                  <a:lnTo>
                    <a:pt x="46" y="79"/>
                  </a:lnTo>
                  <a:lnTo>
                    <a:pt x="55" y="77"/>
                  </a:lnTo>
                  <a:lnTo>
                    <a:pt x="64" y="7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3" name="Freeform 869"/>
            <p:cNvSpPr>
              <a:spLocks/>
            </p:cNvSpPr>
            <p:nvPr/>
          </p:nvSpPr>
          <p:spPr bwMode="auto">
            <a:xfrm>
              <a:off x="4622" y="2003"/>
              <a:ext cx="15" cy="44"/>
            </a:xfrm>
            <a:custGeom>
              <a:avLst/>
              <a:gdLst>
                <a:gd name="T0" fmla="*/ 0 w 357"/>
                <a:gd name="T1" fmla="*/ 0 h 1091"/>
                <a:gd name="T2" fmla="*/ 0 w 357"/>
                <a:gd name="T3" fmla="*/ 0 h 1091"/>
                <a:gd name="T4" fmla="*/ 0 w 357"/>
                <a:gd name="T5" fmla="*/ 0 h 1091"/>
                <a:gd name="T6" fmla="*/ 0 w 357"/>
                <a:gd name="T7" fmla="*/ 0 h 1091"/>
                <a:gd name="T8" fmla="*/ 0 w 357"/>
                <a:gd name="T9" fmla="*/ 0 h 1091"/>
                <a:gd name="T10" fmla="*/ 0 w 357"/>
                <a:gd name="T11" fmla="*/ 0 h 1091"/>
                <a:gd name="T12" fmla="*/ 0 w 357"/>
                <a:gd name="T13" fmla="*/ 0 h 1091"/>
                <a:gd name="T14" fmla="*/ 0 w 357"/>
                <a:gd name="T15" fmla="*/ 0 h 1091"/>
                <a:gd name="T16" fmla="*/ 0 w 357"/>
                <a:gd name="T17" fmla="*/ 0 h 1091"/>
                <a:gd name="T18" fmla="*/ 0 w 357"/>
                <a:gd name="T19" fmla="*/ 0 h 1091"/>
                <a:gd name="T20" fmla="*/ 0 w 357"/>
                <a:gd name="T21" fmla="*/ 0 h 1091"/>
                <a:gd name="T22" fmla="*/ 0 w 357"/>
                <a:gd name="T23" fmla="*/ 0 h 1091"/>
                <a:gd name="T24" fmla="*/ 0 w 357"/>
                <a:gd name="T25" fmla="*/ 0 h 1091"/>
                <a:gd name="T26" fmla="*/ 0 w 357"/>
                <a:gd name="T27" fmla="*/ 0 h 1091"/>
                <a:gd name="T28" fmla="*/ 0 w 357"/>
                <a:gd name="T29" fmla="*/ 0 h 1091"/>
                <a:gd name="T30" fmla="*/ 0 w 357"/>
                <a:gd name="T31" fmla="*/ 0 h 1091"/>
                <a:gd name="T32" fmla="*/ 0 w 357"/>
                <a:gd name="T33" fmla="*/ 0 h 1091"/>
                <a:gd name="T34" fmla="*/ 0 w 357"/>
                <a:gd name="T35" fmla="*/ 0 h 1091"/>
                <a:gd name="T36" fmla="*/ 0 w 357"/>
                <a:gd name="T37" fmla="*/ 0 h 1091"/>
                <a:gd name="T38" fmla="*/ 0 w 357"/>
                <a:gd name="T39" fmla="*/ 0 h 1091"/>
                <a:gd name="T40" fmla="*/ 0 w 357"/>
                <a:gd name="T41" fmla="*/ 0 h 1091"/>
                <a:gd name="T42" fmla="*/ 0 w 357"/>
                <a:gd name="T43" fmla="*/ 0 h 1091"/>
                <a:gd name="T44" fmla="*/ 0 w 357"/>
                <a:gd name="T45" fmla="*/ 0 h 1091"/>
                <a:gd name="T46" fmla="*/ 0 w 357"/>
                <a:gd name="T47" fmla="*/ 0 h 1091"/>
                <a:gd name="T48" fmla="*/ 0 w 357"/>
                <a:gd name="T49" fmla="*/ 0 h 1091"/>
                <a:gd name="T50" fmla="*/ 0 w 357"/>
                <a:gd name="T51" fmla="*/ 0 h 1091"/>
                <a:gd name="T52" fmla="*/ 0 w 357"/>
                <a:gd name="T53" fmla="*/ 0 h 1091"/>
                <a:gd name="T54" fmla="*/ 0 w 357"/>
                <a:gd name="T55" fmla="*/ 0 h 1091"/>
                <a:gd name="T56" fmla="*/ 0 w 357"/>
                <a:gd name="T57" fmla="*/ 0 h 1091"/>
                <a:gd name="T58" fmla="*/ 0 w 357"/>
                <a:gd name="T59" fmla="*/ 0 h 1091"/>
                <a:gd name="T60" fmla="*/ 0 w 357"/>
                <a:gd name="T61" fmla="*/ 0 h 1091"/>
                <a:gd name="T62" fmla="*/ 0 w 357"/>
                <a:gd name="T63" fmla="*/ 0 h 1091"/>
                <a:gd name="T64" fmla="*/ 0 w 357"/>
                <a:gd name="T65" fmla="*/ 0 h 1091"/>
                <a:gd name="T66" fmla="*/ 0 w 357"/>
                <a:gd name="T67" fmla="*/ 0 h 1091"/>
                <a:gd name="T68" fmla="*/ 0 w 357"/>
                <a:gd name="T69" fmla="*/ 0 h 1091"/>
                <a:gd name="T70" fmla="*/ 0 w 357"/>
                <a:gd name="T71" fmla="*/ 0 h 1091"/>
                <a:gd name="T72" fmla="*/ 0 w 357"/>
                <a:gd name="T73" fmla="*/ 0 h 1091"/>
                <a:gd name="T74" fmla="*/ 0 w 357"/>
                <a:gd name="T75" fmla="*/ 0 h 1091"/>
                <a:gd name="T76" fmla="*/ 0 w 357"/>
                <a:gd name="T77" fmla="*/ 0 h 1091"/>
                <a:gd name="T78" fmla="*/ 0 w 357"/>
                <a:gd name="T79" fmla="*/ 0 h 1091"/>
                <a:gd name="T80" fmla="*/ 0 w 357"/>
                <a:gd name="T81" fmla="*/ 0 h 1091"/>
                <a:gd name="T82" fmla="*/ 0 w 357"/>
                <a:gd name="T83" fmla="*/ 0 h 1091"/>
                <a:gd name="T84" fmla="*/ 0 w 357"/>
                <a:gd name="T85" fmla="*/ 0 h 1091"/>
                <a:gd name="T86" fmla="*/ 0 w 357"/>
                <a:gd name="T87" fmla="*/ 0 h 1091"/>
                <a:gd name="T88" fmla="*/ 0 w 357"/>
                <a:gd name="T89" fmla="*/ 0 h 1091"/>
                <a:gd name="T90" fmla="*/ 0 w 357"/>
                <a:gd name="T91" fmla="*/ 0 h 1091"/>
                <a:gd name="T92" fmla="*/ 0 w 357"/>
                <a:gd name="T93" fmla="*/ 0 h 1091"/>
                <a:gd name="T94" fmla="*/ 0 w 357"/>
                <a:gd name="T95" fmla="*/ 0 h 109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57"/>
                <a:gd name="T145" fmla="*/ 0 h 1091"/>
                <a:gd name="T146" fmla="*/ 357 w 357"/>
                <a:gd name="T147" fmla="*/ 1091 h 109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57" h="1091">
                  <a:moveTo>
                    <a:pt x="286" y="28"/>
                  </a:moveTo>
                  <a:lnTo>
                    <a:pt x="207" y="58"/>
                  </a:lnTo>
                  <a:lnTo>
                    <a:pt x="218" y="91"/>
                  </a:lnTo>
                  <a:lnTo>
                    <a:pt x="229" y="124"/>
                  </a:lnTo>
                  <a:lnTo>
                    <a:pt x="238" y="157"/>
                  </a:lnTo>
                  <a:lnTo>
                    <a:pt x="247" y="191"/>
                  </a:lnTo>
                  <a:lnTo>
                    <a:pt x="254" y="226"/>
                  </a:lnTo>
                  <a:lnTo>
                    <a:pt x="260" y="261"/>
                  </a:lnTo>
                  <a:lnTo>
                    <a:pt x="265" y="296"/>
                  </a:lnTo>
                  <a:lnTo>
                    <a:pt x="269" y="331"/>
                  </a:lnTo>
                  <a:lnTo>
                    <a:pt x="271" y="367"/>
                  </a:lnTo>
                  <a:lnTo>
                    <a:pt x="273" y="402"/>
                  </a:lnTo>
                  <a:lnTo>
                    <a:pt x="273" y="437"/>
                  </a:lnTo>
                  <a:lnTo>
                    <a:pt x="272" y="472"/>
                  </a:lnTo>
                  <a:lnTo>
                    <a:pt x="270" y="507"/>
                  </a:lnTo>
                  <a:lnTo>
                    <a:pt x="267" y="542"/>
                  </a:lnTo>
                  <a:lnTo>
                    <a:pt x="262" y="575"/>
                  </a:lnTo>
                  <a:lnTo>
                    <a:pt x="257" y="608"/>
                  </a:lnTo>
                  <a:lnTo>
                    <a:pt x="250" y="641"/>
                  </a:lnTo>
                  <a:lnTo>
                    <a:pt x="241" y="674"/>
                  </a:lnTo>
                  <a:lnTo>
                    <a:pt x="232" y="705"/>
                  </a:lnTo>
                  <a:lnTo>
                    <a:pt x="222" y="736"/>
                  </a:lnTo>
                  <a:lnTo>
                    <a:pt x="211" y="765"/>
                  </a:lnTo>
                  <a:lnTo>
                    <a:pt x="197" y="794"/>
                  </a:lnTo>
                  <a:lnTo>
                    <a:pt x="183" y="823"/>
                  </a:lnTo>
                  <a:lnTo>
                    <a:pt x="168" y="850"/>
                  </a:lnTo>
                  <a:lnTo>
                    <a:pt x="151" y="875"/>
                  </a:lnTo>
                  <a:lnTo>
                    <a:pt x="133" y="900"/>
                  </a:lnTo>
                  <a:lnTo>
                    <a:pt x="114" y="923"/>
                  </a:lnTo>
                  <a:lnTo>
                    <a:pt x="94" y="945"/>
                  </a:lnTo>
                  <a:lnTo>
                    <a:pt x="83" y="955"/>
                  </a:lnTo>
                  <a:lnTo>
                    <a:pt x="72" y="966"/>
                  </a:lnTo>
                  <a:lnTo>
                    <a:pt x="61" y="975"/>
                  </a:lnTo>
                  <a:lnTo>
                    <a:pt x="50" y="984"/>
                  </a:lnTo>
                  <a:lnTo>
                    <a:pt x="37" y="993"/>
                  </a:lnTo>
                  <a:lnTo>
                    <a:pt x="26" y="1002"/>
                  </a:lnTo>
                  <a:lnTo>
                    <a:pt x="13" y="1011"/>
                  </a:lnTo>
                  <a:lnTo>
                    <a:pt x="0" y="1018"/>
                  </a:lnTo>
                  <a:lnTo>
                    <a:pt x="43" y="1091"/>
                  </a:lnTo>
                  <a:lnTo>
                    <a:pt x="59" y="1082"/>
                  </a:lnTo>
                  <a:lnTo>
                    <a:pt x="73" y="1071"/>
                  </a:lnTo>
                  <a:lnTo>
                    <a:pt x="87" y="1061"/>
                  </a:lnTo>
                  <a:lnTo>
                    <a:pt x="102" y="1051"/>
                  </a:lnTo>
                  <a:lnTo>
                    <a:pt x="115" y="1040"/>
                  </a:lnTo>
                  <a:lnTo>
                    <a:pt x="129" y="1028"/>
                  </a:lnTo>
                  <a:lnTo>
                    <a:pt x="141" y="1016"/>
                  </a:lnTo>
                  <a:lnTo>
                    <a:pt x="154" y="1004"/>
                  </a:lnTo>
                  <a:lnTo>
                    <a:pt x="178" y="978"/>
                  </a:lnTo>
                  <a:lnTo>
                    <a:pt x="199" y="951"/>
                  </a:lnTo>
                  <a:lnTo>
                    <a:pt x="221" y="923"/>
                  </a:lnTo>
                  <a:lnTo>
                    <a:pt x="239" y="893"/>
                  </a:lnTo>
                  <a:lnTo>
                    <a:pt x="257" y="863"/>
                  </a:lnTo>
                  <a:lnTo>
                    <a:pt x="273" y="831"/>
                  </a:lnTo>
                  <a:lnTo>
                    <a:pt x="288" y="798"/>
                  </a:lnTo>
                  <a:lnTo>
                    <a:pt x="301" y="765"/>
                  </a:lnTo>
                  <a:lnTo>
                    <a:pt x="313" y="730"/>
                  </a:lnTo>
                  <a:lnTo>
                    <a:pt x="324" y="696"/>
                  </a:lnTo>
                  <a:lnTo>
                    <a:pt x="332" y="661"/>
                  </a:lnTo>
                  <a:lnTo>
                    <a:pt x="340" y="624"/>
                  </a:lnTo>
                  <a:lnTo>
                    <a:pt x="346" y="588"/>
                  </a:lnTo>
                  <a:lnTo>
                    <a:pt x="351" y="551"/>
                  </a:lnTo>
                  <a:lnTo>
                    <a:pt x="354" y="513"/>
                  </a:lnTo>
                  <a:lnTo>
                    <a:pt x="356" y="476"/>
                  </a:lnTo>
                  <a:lnTo>
                    <a:pt x="357" y="438"/>
                  </a:lnTo>
                  <a:lnTo>
                    <a:pt x="357" y="400"/>
                  </a:lnTo>
                  <a:lnTo>
                    <a:pt x="355" y="362"/>
                  </a:lnTo>
                  <a:lnTo>
                    <a:pt x="352" y="324"/>
                  </a:lnTo>
                  <a:lnTo>
                    <a:pt x="348" y="286"/>
                  </a:lnTo>
                  <a:lnTo>
                    <a:pt x="343" y="248"/>
                  </a:lnTo>
                  <a:lnTo>
                    <a:pt x="337" y="211"/>
                  </a:lnTo>
                  <a:lnTo>
                    <a:pt x="329" y="173"/>
                  </a:lnTo>
                  <a:lnTo>
                    <a:pt x="320" y="136"/>
                  </a:lnTo>
                  <a:lnTo>
                    <a:pt x="310" y="100"/>
                  </a:lnTo>
                  <a:lnTo>
                    <a:pt x="298" y="64"/>
                  </a:lnTo>
                  <a:lnTo>
                    <a:pt x="286" y="28"/>
                  </a:lnTo>
                  <a:lnTo>
                    <a:pt x="207" y="58"/>
                  </a:lnTo>
                  <a:lnTo>
                    <a:pt x="286" y="28"/>
                  </a:lnTo>
                  <a:lnTo>
                    <a:pt x="282" y="20"/>
                  </a:lnTo>
                  <a:lnTo>
                    <a:pt x="276" y="13"/>
                  </a:lnTo>
                  <a:lnTo>
                    <a:pt x="269" y="8"/>
                  </a:lnTo>
                  <a:lnTo>
                    <a:pt x="262" y="3"/>
                  </a:lnTo>
                  <a:lnTo>
                    <a:pt x="255" y="1"/>
                  </a:lnTo>
                  <a:lnTo>
                    <a:pt x="247" y="0"/>
                  </a:lnTo>
                  <a:lnTo>
                    <a:pt x="239" y="1"/>
                  </a:lnTo>
                  <a:lnTo>
                    <a:pt x="231" y="3"/>
                  </a:lnTo>
                  <a:lnTo>
                    <a:pt x="224" y="7"/>
                  </a:lnTo>
                  <a:lnTo>
                    <a:pt x="218" y="12"/>
                  </a:lnTo>
                  <a:lnTo>
                    <a:pt x="213" y="17"/>
                  </a:lnTo>
                  <a:lnTo>
                    <a:pt x="209" y="24"/>
                  </a:lnTo>
                  <a:lnTo>
                    <a:pt x="206" y="31"/>
                  </a:lnTo>
                  <a:lnTo>
                    <a:pt x="204" y="39"/>
                  </a:lnTo>
                  <a:lnTo>
                    <a:pt x="204" y="43"/>
                  </a:lnTo>
                  <a:lnTo>
                    <a:pt x="205" y="49"/>
                  </a:lnTo>
                  <a:lnTo>
                    <a:pt x="206" y="53"/>
                  </a:lnTo>
                  <a:lnTo>
                    <a:pt x="207" y="58"/>
                  </a:lnTo>
                  <a:lnTo>
                    <a:pt x="286" y="2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4" name="Freeform 870"/>
            <p:cNvSpPr>
              <a:spLocks/>
            </p:cNvSpPr>
            <p:nvPr/>
          </p:nvSpPr>
          <p:spPr bwMode="auto">
            <a:xfrm>
              <a:off x="4631" y="2004"/>
              <a:ext cx="35" cy="29"/>
            </a:xfrm>
            <a:custGeom>
              <a:avLst/>
              <a:gdLst>
                <a:gd name="T0" fmla="*/ 0 w 894"/>
                <a:gd name="T1" fmla="*/ 0 h 714"/>
                <a:gd name="T2" fmla="*/ 0 w 894"/>
                <a:gd name="T3" fmla="*/ 0 h 714"/>
                <a:gd name="T4" fmla="*/ 0 w 894"/>
                <a:gd name="T5" fmla="*/ 0 h 714"/>
                <a:gd name="T6" fmla="*/ 0 w 894"/>
                <a:gd name="T7" fmla="*/ 0 h 714"/>
                <a:gd name="T8" fmla="*/ 0 w 894"/>
                <a:gd name="T9" fmla="*/ 0 h 714"/>
                <a:gd name="T10" fmla="*/ 0 w 894"/>
                <a:gd name="T11" fmla="*/ 0 h 714"/>
                <a:gd name="T12" fmla="*/ 0 w 894"/>
                <a:gd name="T13" fmla="*/ 0 h 714"/>
                <a:gd name="T14" fmla="*/ 0 w 894"/>
                <a:gd name="T15" fmla="*/ 0 h 714"/>
                <a:gd name="T16" fmla="*/ 0 w 894"/>
                <a:gd name="T17" fmla="*/ 0 h 714"/>
                <a:gd name="T18" fmla="*/ 0 w 894"/>
                <a:gd name="T19" fmla="*/ 0 h 714"/>
                <a:gd name="T20" fmla="*/ 0 w 894"/>
                <a:gd name="T21" fmla="*/ 0 h 714"/>
                <a:gd name="T22" fmla="*/ 0 w 894"/>
                <a:gd name="T23" fmla="*/ 0 h 714"/>
                <a:gd name="T24" fmla="*/ 0 w 894"/>
                <a:gd name="T25" fmla="*/ 0 h 714"/>
                <a:gd name="T26" fmla="*/ 0 w 894"/>
                <a:gd name="T27" fmla="*/ 0 h 714"/>
                <a:gd name="T28" fmla="*/ 0 w 894"/>
                <a:gd name="T29" fmla="*/ 0 h 714"/>
                <a:gd name="T30" fmla="*/ 0 w 894"/>
                <a:gd name="T31" fmla="*/ 0 h 714"/>
                <a:gd name="T32" fmla="*/ 0 w 894"/>
                <a:gd name="T33" fmla="*/ 0 h 714"/>
                <a:gd name="T34" fmla="*/ 0 w 894"/>
                <a:gd name="T35" fmla="*/ 0 h 714"/>
                <a:gd name="T36" fmla="*/ 0 w 894"/>
                <a:gd name="T37" fmla="*/ 0 h 714"/>
                <a:gd name="T38" fmla="*/ 0 w 894"/>
                <a:gd name="T39" fmla="*/ 0 h 714"/>
                <a:gd name="T40" fmla="*/ 0 w 894"/>
                <a:gd name="T41" fmla="*/ 0 h 714"/>
                <a:gd name="T42" fmla="*/ 0 w 894"/>
                <a:gd name="T43" fmla="*/ 0 h 714"/>
                <a:gd name="T44" fmla="*/ 0 w 894"/>
                <a:gd name="T45" fmla="*/ 0 h 714"/>
                <a:gd name="T46" fmla="*/ 0 w 894"/>
                <a:gd name="T47" fmla="*/ 0 h 714"/>
                <a:gd name="T48" fmla="*/ 0 w 894"/>
                <a:gd name="T49" fmla="*/ 0 h 714"/>
                <a:gd name="T50" fmla="*/ 0 w 894"/>
                <a:gd name="T51" fmla="*/ 0 h 714"/>
                <a:gd name="T52" fmla="*/ 0 w 894"/>
                <a:gd name="T53" fmla="*/ 0 h 714"/>
                <a:gd name="T54" fmla="*/ 0 w 894"/>
                <a:gd name="T55" fmla="*/ 0 h 714"/>
                <a:gd name="T56" fmla="*/ 0 w 894"/>
                <a:gd name="T57" fmla="*/ 0 h 714"/>
                <a:gd name="T58" fmla="*/ 0 w 894"/>
                <a:gd name="T59" fmla="*/ 0 h 714"/>
                <a:gd name="T60" fmla="*/ 0 w 894"/>
                <a:gd name="T61" fmla="*/ 0 h 714"/>
                <a:gd name="T62" fmla="*/ 0 w 894"/>
                <a:gd name="T63" fmla="*/ 0 h 714"/>
                <a:gd name="T64" fmla="*/ 0 w 894"/>
                <a:gd name="T65" fmla="*/ 0 h 714"/>
                <a:gd name="T66" fmla="*/ 0 w 894"/>
                <a:gd name="T67" fmla="*/ 0 h 714"/>
                <a:gd name="T68" fmla="*/ 0 w 894"/>
                <a:gd name="T69" fmla="*/ 0 h 714"/>
                <a:gd name="T70" fmla="*/ 0 w 894"/>
                <a:gd name="T71" fmla="*/ 0 h 714"/>
                <a:gd name="T72" fmla="*/ 0 w 894"/>
                <a:gd name="T73" fmla="*/ 0 h 714"/>
                <a:gd name="T74" fmla="*/ 0 w 894"/>
                <a:gd name="T75" fmla="*/ 0 h 714"/>
                <a:gd name="T76" fmla="*/ 0 w 894"/>
                <a:gd name="T77" fmla="*/ 0 h 714"/>
                <a:gd name="T78" fmla="*/ 0 w 894"/>
                <a:gd name="T79" fmla="*/ 0 h 714"/>
                <a:gd name="T80" fmla="*/ 0 w 894"/>
                <a:gd name="T81" fmla="*/ 0 h 714"/>
                <a:gd name="T82" fmla="*/ 0 w 894"/>
                <a:gd name="T83" fmla="*/ 0 h 714"/>
                <a:gd name="T84" fmla="*/ 0 w 894"/>
                <a:gd name="T85" fmla="*/ 0 h 714"/>
                <a:gd name="T86" fmla="*/ 0 w 894"/>
                <a:gd name="T87" fmla="*/ 0 h 714"/>
                <a:gd name="T88" fmla="*/ 0 w 894"/>
                <a:gd name="T89" fmla="*/ 0 h 714"/>
                <a:gd name="T90" fmla="*/ 0 w 894"/>
                <a:gd name="T91" fmla="*/ 0 h 714"/>
                <a:gd name="T92" fmla="*/ 0 w 894"/>
                <a:gd name="T93" fmla="*/ 0 h 71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94"/>
                <a:gd name="T142" fmla="*/ 0 h 714"/>
                <a:gd name="T143" fmla="*/ 894 w 894"/>
                <a:gd name="T144" fmla="*/ 714 h 71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94" h="714">
                  <a:moveTo>
                    <a:pt x="870" y="604"/>
                  </a:moveTo>
                  <a:lnTo>
                    <a:pt x="850" y="609"/>
                  </a:lnTo>
                  <a:lnTo>
                    <a:pt x="829" y="614"/>
                  </a:lnTo>
                  <a:lnTo>
                    <a:pt x="810" y="618"/>
                  </a:lnTo>
                  <a:lnTo>
                    <a:pt x="790" y="622"/>
                  </a:lnTo>
                  <a:lnTo>
                    <a:pt x="771" y="624"/>
                  </a:lnTo>
                  <a:lnTo>
                    <a:pt x="752" y="626"/>
                  </a:lnTo>
                  <a:lnTo>
                    <a:pt x="734" y="628"/>
                  </a:lnTo>
                  <a:lnTo>
                    <a:pt x="715" y="629"/>
                  </a:lnTo>
                  <a:lnTo>
                    <a:pt x="697" y="629"/>
                  </a:lnTo>
                  <a:lnTo>
                    <a:pt x="679" y="629"/>
                  </a:lnTo>
                  <a:lnTo>
                    <a:pt x="663" y="628"/>
                  </a:lnTo>
                  <a:lnTo>
                    <a:pt x="645" y="625"/>
                  </a:lnTo>
                  <a:lnTo>
                    <a:pt x="629" y="623"/>
                  </a:lnTo>
                  <a:lnTo>
                    <a:pt x="612" y="620"/>
                  </a:lnTo>
                  <a:lnTo>
                    <a:pt x="597" y="617"/>
                  </a:lnTo>
                  <a:lnTo>
                    <a:pt x="582" y="613"/>
                  </a:lnTo>
                  <a:lnTo>
                    <a:pt x="566" y="608"/>
                  </a:lnTo>
                  <a:lnTo>
                    <a:pt x="551" y="604"/>
                  </a:lnTo>
                  <a:lnTo>
                    <a:pt x="535" y="598"/>
                  </a:lnTo>
                  <a:lnTo>
                    <a:pt x="521" y="592"/>
                  </a:lnTo>
                  <a:lnTo>
                    <a:pt x="507" y="585"/>
                  </a:lnTo>
                  <a:lnTo>
                    <a:pt x="492" y="578"/>
                  </a:lnTo>
                  <a:lnTo>
                    <a:pt x="479" y="571"/>
                  </a:lnTo>
                  <a:lnTo>
                    <a:pt x="466" y="563"/>
                  </a:lnTo>
                  <a:lnTo>
                    <a:pt x="451" y="555"/>
                  </a:lnTo>
                  <a:lnTo>
                    <a:pt x="438" y="546"/>
                  </a:lnTo>
                  <a:lnTo>
                    <a:pt x="426" y="537"/>
                  </a:lnTo>
                  <a:lnTo>
                    <a:pt x="413" y="528"/>
                  </a:lnTo>
                  <a:lnTo>
                    <a:pt x="388" y="506"/>
                  </a:lnTo>
                  <a:lnTo>
                    <a:pt x="364" y="485"/>
                  </a:lnTo>
                  <a:lnTo>
                    <a:pt x="340" y="461"/>
                  </a:lnTo>
                  <a:lnTo>
                    <a:pt x="318" y="437"/>
                  </a:lnTo>
                  <a:lnTo>
                    <a:pt x="295" y="410"/>
                  </a:lnTo>
                  <a:lnTo>
                    <a:pt x="275" y="383"/>
                  </a:lnTo>
                  <a:lnTo>
                    <a:pt x="254" y="354"/>
                  </a:lnTo>
                  <a:lnTo>
                    <a:pt x="235" y="325"/>
                  </a:lnTo>
                  <a:lnTo>
                    <a:pt x="216" y="295"/>
                  </a:lnTo>
                  <a:lnTo>
                    <a:pt x="199" y="263"/>
                  </a:lnTo>
                  <a:lnTo>
                    <a:pt x="181" y="232"/>
                  </a:lnTo>
                  <a:lnTo>
                    <a:pt x="165" y="199"/>
                  </a:lnTo>
                  <a:lnTo>
                    <a:pt x="148" y="166"/>
                  </a:lnTo>
                  <a:lnTo>
                    <a:pt x="133" y="134"/>
                  </a:lnTo>
                  <a:lnTo>
                    <a:pt x="119" y="101"/>
                  </a:lnTo>
                  <a:lnTo>
                    <a:pt x="105" y="67"/>
                  </a:lnTo>
                  <a:lnTo>
                    <a:pt x="92" y="34"/>
                  </a:lnTo>
                  <a:lnTo>
                    <a:pt x="79" y="0"/>
                  </a:lnTo>
                  <a:lnTo>
                    <a:pt x="0" y="30"/>
                  </a:lnTo>
                  <a:lnTo>
                    <a:pt x="13" y="64"/>
                  </a:lnTo>
                  <a:lnTo>
                    <a:pt x="26" y="99"/>
                  </a:lnTo>
                  <a:lnTo>
                    <a:pt x="41" y="134"/>
                  </a:lnTo>
                  <a:lnTo>
                    <a:pt x="56" y="169"/>
                  </a:lnTo>
                  <a:lnTo>
                    <a:pt x="72" y="202"/>
                  </a:lnTo>
                  <a:lnTo>
                    <a:pt x="89" y="237"/>
                  </a:lnTo>
                  <a:lnTo>
                    <a:pt x="106" y="271"/>
                  </a:lnTo>
                  <a:lnTo>
                    <a:pt x="125" y="305"/>
                  </a:lnTo>
                  <a:lnTo>
                    <a:pt x="144" y="338"/>
                  </a:lnTo>
                  <a:lnTo>
                    <a:pt x="164" y="370"/>
                  </a:lnTo>
                  <a:lnTo>
                    <a:pt x="185" y="402"/>
                  </a:lnTo>
                  <a:lnTo>
                    <a:pt x="207" y="432"/>
                  </a:lnTo>
                  <a:lnTo>
                    <a:pt x="230" y="463"/>
                  </a:lnTo>
                  <a:lnTo>
                    <a:pt x="254" y="492"/>
                  </a:lnTo>
                  <a:lnTo>
                    <a:pt x="279" y="520"/>
                  </a:lnTo>
                  <a:lnTo>
                    <a:pt x="305" y="545"/>
                  </a:lnTo>
                  <a:lnTo>
                    <a:pt x="332" y="571"/>
                  </a:lnTo>
                  <a:lnTo>
                    <a:pt x="361" y="594"/>
                  </a:lnTo>
                  <a:lnTo>
                    <a:pt x="375" y="605"/>
                  </a:lnTo>
                  <a:lnTo>
                    <a:pt x="391" y="616"/>
                  </a:lnTo>
                  <a:lnTo>
                    <a:pt x="406" y="626"/>
                  </a:lnTo>
                  <a:lnTo>
                    <a:pt x="421" y="636"/>
                  </a:lnTo>
                  <a:lnTo>
                    <a:pt x="438" y="645"/>
                  </a:lnTo>
                  <a:lnTo>
                    <a:pt x="454" y="653"/>
                  </a:lnTo>
                  <a:lnTo>
                    <a:pt x="471" y="661"/>
                  </a:lnTo>
                  <a:lnTo>
                    <a:pt x="488" y="670"/>
                  </a:lnTo>
                  <a:lnTo>
                    <a:pt x="505" y="677"/>
                  </a:lnTo>
                  <a:lnTo>
                    <a:pt x="523" y="683"/>
                  </a:lnTo>
                  <a:lnTo>
                    <a:pt x="541" y="689"/>
                  </a:lnTo>
                  <a:lnTo>
                    <a:pt x="559" y="694"/>
                  </a:lnTo>
                  <a:lnTo>
                    <a:pt x="578" y="699"/>
                  </a:lnTo>
                  <a:lnTo>
                    <a:pt x="597" y="704"/>
                  </a:lnTo>
                  <a:lnTo>
                    <a:pt x="616" y="707"/>
                  </a:lnTo>
                  <a:lnTo>
                    <a:pt x="636" y="710"/>
                  </a:lnTo>
                  <a:lnTo>
                    <a:pt x="656" y="712"/>
                  </a:lnTo>
                  <a:lnTo>
                    <a:pt x="675" y="713"/>
                  </a:lnTo>
                  <a:lnTo>
                    <a:pt x="696" y="714"/>
                  </a:lnTo>
                  <a:lnTo>
                    <a:pt x="717" y="713"/>
                  </a:lnTo>
                  <a:lnTo>
                    <a:pt x="738" y="713"/>
                  </a:lnTo>
                  <a:lnTo>
                    <a:pt x="759" y="711"/>
                  </a:lnTo>
                  <a:lnTo>
                    <a:pt x="781" y="709"/>
                  </a:lnTo>
                  <a:lnTo>
                    <a:pt x="802" y="706"/>
                  </a:lnTo>
                  <a:lnTo>
                    <a:pt x="825" y="701"/>
                  </a:lnTo>
                  <a:lnTo>
                    <a:pt x="848" y="696"/>
                  </a:lnTo>
                  <a:lnTo>
                    <a:pt x="870" y="691"/>
                  </a:lnTo>
                  <a:lnTo>
                    <a:pt x="894" y="685"/>
                  </a:lnTo>
                  <a:lnTo>
                    <a:pt x="870" y="60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5" name="Freeform 871"/>
            <p:cNvSpPr>
              <a:spLocks/>
            </p:cNvSpPr>
            <p:nvPr/>
          </p:nvSpPr>
          <p:spPr bwMode="auto">
            <a:xfrm>
              <a:off x="4665" y="2029"/>
              <a:ext cx="3" cy="3"/>
            </a:xfrm>
            <a:custGeom>
              <a:avLst/>
              <a:gdLst>
                <a:gd name="T0" fmla="*/ 0 w 55"/>
                <a:gd name="T1" fmla="*/ 0 h 83"/>
                <a:gd name="T2" fmla="*/ 0 w 55"/>
                <a:gd name="T3" fmla="*/ 0 h 83"/>
                <a:gd name="T4" fmla="*/ 0 w 55"/>
                <a:gd name="T5" fmla="*/ 0 h 83"/>
                <a:gd name="T6" fmla="*/ 0 w 55"/>
                <a:gd name="T7" fmla="*/ 0 h 83"/>
                <a:gd name="T8" fmla="*/ 0 w 55"/>
                <a:gd name="T9" fmla="*/ 0 h 83"/>
                <a:gd name="T10" fmla="*/ 0 w 55"/>
                <a:gd name="T11" fmla="*/ 0 h 83"/>
                <a:gd name="T12" fmla="*/ 0 w 55"/>
                <a:gd name="T13" fmla="*/ 0 h 83"/>
                <a:gd name="T14" fmla="*/ 0 w 55"/>
                <a:gd name="T15" fmla="*/ 0 h 83"/>
                <a:gd name="T16" fmla="*/ 0 w 55"/>
                <a:gd name="T17" fmla="*/ 0 h 83"/>
                <a:gd name="T18" fmla="*/ 0 w 55"/>
                <a:gd name="T19" fmla="*/ 0 h 83"/>
                <a:gd name="T20" fmla="*/ 0 w 55"/>
                <a:gd name="T21" fmla="*/ 0 h 83"/>
                <a:gd name="T22" fmla="*/ 0 w 55"/>
                <a:gd name="T23" fmla="*/ 0 h 83"/>
                <a:gd name="T24" fmla="*/ 0 w 55"/>
                <a:gd name="T25" fmla="*/ 0 h 83"/>
                <a:gd name="T26" fmla="*/ 0 w 55"/>
                <a:gd name="T27" fmla="*/ 0 h 83"/>
                <a:gd name="T28" fmla="*/ 0 w 55"/>
                <a:gd name="T29" fmla="*/ 0 h 83"/>
                <a:gd name="T30" fmla="*/ 0 w 55"/>
                <a:gd name="T31" fmla="*/ 0 h 83"/>
                <a:gd name="T32" fmla="*/ 0 w 55"/>
                <a:gd name="T33" fmla="*/ 0 h 83"/>
                <a:gd name="T34" fmla="*/ 0 w 55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83"/>
                <a:gd name="T56" fmla="*/ 55 w 55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83">
                  <a:moveTo>
                    <a:pt x="24" y="83"/>
                  </a:moveTo>
                  <a:lnTo>
                    <a:pt x="33" y="80"/>
                  </a:lnTo>
                  <a:lnTo>
                    <a:pt x="40" y="75"/>
                  </a:lnTo>
                  <a:lnTo>
                    <a:pt x="46" y="69"/>
                  </a:lnTo>
                  <a:lnTo>
                    <a:pt x="50" y="61"/>
                  </a:lnTo>
                  <a:lnTo>
                    <a:pt x="53" y="54"/>
                  </a:lnTo>
                  <a:lnTo>
                    <a:pt x="55" y="47"/>
                  </a:lnTo>
                  <a:lnTo>
                    <a:pt x="55" y="39"/>
                  </a:lnTo>
                  <a:lnTo>
                    <a:pt x="52" y="31"/>
                  </a:lnTo>
                  <a:lnTo>
                    <a:pt x="49" y="23"/>
                  </a:lnTo>
                  <a:lnTo>
                    <a:pt x="46" y="16"/>
                  </a:lnTo>
                  <a:lnTo>
                    <a:pt x="41" y="11"/>
                  </a:lnTo>
                  <a:lnTo>
                    <a:pt x="35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2"/>
                  </a:lnTo>
                  <a:lnTo>
                    <a:pt x="24" y="8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6" name="Freeform 872"/>
            <p:cNvSpPr>
              <a:spLocks/>
            </p:cNvSpPr>
            <p:nvPr/>
          </p:nvSpPr>
          <p:spPr bwMode="auto">
            <a:xfrm>
              <a:off x="4673" y="1984"/>
              <a:ext cx="3" cy="2"/>
            </a:xfrm>
            <a:custGeom>
              <a:avLst/>
              <a:gdLst>
                <a:gd name="T0" fmla="*/ 0 w 73"/>
                <a:gd name="T1" fmla="*/ 0 h 73"/>
                <a:gd name="T2" fmla="*/ 0 w 73"/>
                <a:gd name="T3" fmla="*/ 0 h 73"/>
                <a:gd name="T4" fmla="*/ 0 w 73"/>
                <a:gd name="T5" fmla="*/ 0 h 73"/>
                <a:gd name="T6" fmla="*/ 0 w 73"/>
                <a:gd name="T7" fmla="*/ 0 h 73"/>
                <a:gd name="T8" fmla="*/ 0 w 73"/>
                <a:gd name="T9" fmla="*/ 0 h 73"/>
                <a:gd name="T10" fmla="*/ 0 w 73"/>
                <a:gd name="T11" fmla="*/ 0 h 73"/>
                <a:gd name="T12" fmla="*/ 0 w 73"/>
                <a:gd name="T13" fmla="*/ 0 h 73"/>
                <a:gd name="T14" fmla="*/ 0 w 73"/>
                <a:gd name="T15" fmla="*/ 0 h 73"/>
                <a:gd name="T16" fmla="*/ 0 w 73"/>
                <a:gd name="T17" fmla="*/ 0 h 73"/>
                <a:gd name="T18" fmla="*/ 0 w 73"/>
                <a:gd name="T19" fmla="*/ 0 h 73"/>
                <a:gd name="T20" fmla="*/ 0 w 73"/>
                <a:gd name="T21" fmla="*/ 0 h 73"/>
                <a:gd name="T22" fmla="*/ 0 w 73"/>
                <a:gd name="T23" fmla="*/ 0 h 73"/>
                <a:gd name="T24" fmla="*/ 0 w 73"/>
                <a:gd name="T25" fmla="*/ 0 h 73"/>
                <a:gd name="T26" fmla="*/ 0 w 73"/>
                <a:gd name="T27" fmla="*/ 0 h 73"/>
                <a:gd name="T28" fmla="*/ 0 w 73"/>
                <a:gd name="T29" fmla="*/ 0 h 73"/>
                <a:gd name="T30" fmla="*/ 0 w 73"/>
                <a:gd name="T31" fmla="*/ 0 h 73"/>
                <a:gd name="T32" fmla="*/ 0 w 73"/>
                <a:gd name="T33" fmla="*/ 0 h 73"/>
                <a:gd name="T34" fmla="*/ 0 w 73"/>
                <a:gd name="T35" fmla="*/ 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3"/>
                <a:gd name="T55" fmla="*/ 0 h 73"/>
                <a:gd name="T56" fmla="*/ 73 w 73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3" h="73">
                  <a:moveTo>
                    <a:pt x="61" y="73"/>
                  </a:moveTo>
                  <a:lnTo>
                    <a:pt x="67" y="66"/>
                  </a:lnTo>
                  <a:lnTo>
                    <a:pt x="71" y="58"/>
                  </a:lnTo>
                  <a:lnTo>
                    <a:pt x="73" y="50"/>
                  </a:lnTo>
                  <a:lnTo>
                    <a:pt x="73" y="41"/>
                  </a:lnTo>
                  <a:lnTo>
                    <a:pt x="72" y="34"/>
                  </a:lnTo>
                  <a:lnTo>
                    <a:pt x="69" y="26"/>
                  </a:lnTo>
                  <a:lnTo>
                    <a:pt x="66" y="20"/>
                  </a:lnTo>
                  <a:lnTo>
                    <a:pt x="61" y="14"/>
                  </a:lnTo>
                  <a:lnTo>
                    <a:pt x="55" y="9"/>
                  </a:lnTo>
                  <a:lnTo>
                    <a:pt x="47" y="5"/>
                  </a:lnTo>
                  <a:lnTo>
                    <a:pt x="40" y="1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7" y="3"/>
                  </a:lnTo>
                  <a:lnTo>
                    <a:pt x="8" y="8"/>
                  </a:lnTo>
                  <a:lnTo>
                    <a:pt x="0" y="14"/>
                  </a:lnTo>
                  <a:lnTo>
                    <a:pt x="61" y="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7" name="Freeform 873"/>
            <p:cNvSpPr>
              <a:spLocks/>
            </p:cNvSpPr>
            <p:nvPr/>
          </p:nvSpPr>
          <p:spPr bwMode="auto">
            <a:xfrm>
              <a:off x="4662" y="1984"/>
              <a:ext cx="14" cy="12"/>
            </a:xfrm>
            <a:custGeom>
              <a:avLst/>
              <a:gdLst>
                <a:gd name="T0" fmla="*/ 0 w 352"/>
                <a:gd name="T1" fmla="*/ 0 h 303"/>
                <a:gd name="T2" fmla="*/ 0 w 352"/>
                <a:gd name="T3" fmla="*/ 0 h 303"/>
                <a:gd name="T4" fmla="*/ 0 w 352"/>
                <a:gd name="T5" fmla="*/ 0 h 303"/>
                <a:gd name="T6" fmla="*/ 0 w 352"/>
                <a:gd name="T7" fmla="*/ 0 h 303"/>
                <a:gd name="T8" fmla="*/ 0 w 352"/>
                <a:gd name="T9" fmla="*/ 0 h 303"/>
                <a:gd name="T10" fmla="*/ 0 w 352"/>
                <a:gd name="T11" fmla="*/ 0 h 303"/>
                <a:gd name="T12" fmla="*/ 0 w 352"/>
                <a:gd name="T13" fmla="*/ 0 h 303"/>
                <a:gd name="T14" fmla="*/ 0 w 352"/>
                <a:gd name="T15" fmla="*/ 0 h 303"/>
                <a:gd name="T16" fmla="*/ 0 w 352"/>
                <a:gd name="T17" fmla="*/ 0 h 303"/>
                <a:gd name="T18" fmla="*/ 0 w 352"/>
                <a:gd name="T19" fmla="*/ 0 h 303"/>
                <a:gd name="T20" fmla="*/ 0 w 352"/>
                <a:gd name="T21" fmla="*/ 0 h 303"/>
                <a:gd name="T22" fmla="*/ 0 w 352"/>
                <a:gd name="T23" fmla="*/ 0 h 303"/>
                <a:gd name="T24" fmla="*/ 0 w 352"/>
                <a:gd name="T25" fmla="*/ 0 h 303"/>
                <a:gd name="T26" fmla="*/ 0 w 352"/>
                <a:gd name="T27" fmla="*/ 0 h 303"/>
                <a:gd name="T28" fmla="*/ 0 w 352"/>
                <a:gd name="T29" fmla="*/ 0 h 303"/>
                <a:gd name="T30" fmla="*/ 0 w 352"/>
                <a:gd name="T31" fmla="*/ 0 h 303"/>
                <a:gd name="T32" fmla="*/ 0 w 352"/>
                <a:gd name="T33" fmla="*/ 0 h 303"/>
                <a:gd name="T34" fmla="*/ 0 w 352"/>
                <a:gd name="T35" fmla="*/ 0 h 303"/>
                <a:gd name="T36" fmla="*/ 0 w 352"/>
                <a:gd name="T37" fmla="*/ 0 h 303"/>
                <a:gd name="T38" fmla="*/ 0 w 352"/>
                <a:gd name="T39" fmla="*/ 0 h 303"/>
                <a:gd name="T40" fmla="*/ 0 w 352"/>
                <a:gd name="T41" fmla="*/ 0 h 303"/>
                <a:gd name="T42" fmla="*/ 0 w 352"/>
                <a:gd name="T43" fmla="*/ 0 h 303"/>
                <a:gd name="T44" fmla="*/ 0 w 352"/>
                <a:gd name="T45" fmla="*/ 0 h 303"/>
                <a:gd name="T46" fmla="*/ 0 w 352"/>
                <a:gd name="T47" fmla="*/ 0 h 303"/>
                <a:gd name="T48" fmla="*/ 0 w 352"/>
                <a:gd name="T49" fmla="*/ 0 h 303"/>
                <a:gd name="T50" fmla="*/ 0 w 352"/>
                <a:gd name="T51" fmla="*/ 0 h 303"/>
                <a:gd name="T52" fmla="*/ 0 w 352"/>
                <a:gd name="T53" fmla="*/ 0 h 3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52"/>
                <a:gd name="T82" fmla="*/ 0 h 303"/>
                <a:gd name="T83" fmla="*/ 352 w 352"/>
                <a:gd name="T84" fmla="*/ 303 h 3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52" h="303">
                  <a:moveTo>
                    <a:pt x="37" y="303"/>
                  </a:moveTo>
                  <a:lnTo>
                    <a:pt x="59" y="291"/>
                  </a:lnTo>
                  <a:lnTo>
                    <a:pt x="82" y="279"/>
                  </a:lnTo>
                  <a:lnTo>
                    <a:pt x="103" y="266"/>
                  </a:lnTo>
                  <a:lnTo>
                    <a:pt x="125" y="251"/>
                  </a:lnTo>
                  <a:lnTo>
                    <a:pt x="146" y="236"/>
                  </a:lnTo>
                  <a:lnTo>
                    <a:pt x="168" y="221"/>
                  </a:lnTo>
                  <a:lnTo>
                    <a:pt x="188" y="205"/>
                  </a:lnTo>
                  <a:lnTo>
                    <a:pt x="209" y="189"/>
                  </a:lnTo>
                  <a:lnTo>
                    <a:pt x="248" y="156"/>
                  </a:lnTo>
                  <a:lnTo>
                    <a:pt x="285" y="123"/>
                  </a:lnTo>
                  <a:lnTo>
                    <a:pt x="320" y="90"/>
                  </a:lnTo>
                  <a:lnTo>
                    <a:pt x="352" y="59"/>
                  </a:lnTo>
                  <a:lnTo>
                    <a:pt x="291" y="0"/>
                  </a:lnTo>
                  <a:lnTo>
                    <a:pt x="261" y="30"/>
                  </a:lnTo>
                  <a:lnTo>
                    <a:pt x="229" y="60"/>
                  </a:lnTo>
                  <a:lnTo>
                    <a:pt x="193" y="92"/>
                  </a:lnTo>
                  <a:lnTo>
                    <a:pt x="156" y="123"/>
                  </a:lnTo>
                  <a:lnTo>
                    <a:pt x="137" y="138"/>
                  </a:lnTo>
                  <a:lnTo>
                    <a:pt x="118" y="153"/>
                  </a:lnTo>
                  <a:lnTo>
                    <a:pt x="98" y="167"/>
                  </a:lnTo>
                  <a:lnTo>
                    <a:pt x="79" y="180"/>
                  </a:lnTo>
                  <a:lnTo>
                    <a:pt x="58" y="194"/>
                  </a:lnTo>
                  <a:lnTo>
                    <a:pt x="39" y="206"/>
                  </a:lnTo>
                  <a:lnTo>
                    <a:pt x="19" y="217"/>
                  </a:lnTo>
                  <a:lnTo>
                    <a:pt x="0" y="228"/>
                  </a:lnTo>
                  <a:lnTo>
                    <a:pt x="37" y="30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8" name="Freeform 874"/>
            <p:cNvSpPr>
              <a:spLocks/>
            </p:cNvSpPr>
            <p:nvPr/>
          </p:nvSpPr>
          <p:spPr bwMode="auto">
            <a:xfrm>
              <a:off x="4661" y="1993"/>
              <a:ext cx="2" cy="3"/>
            </a:xfrm>
            <a:custGeom>
              <a:avLst/>
              <a:gdLst>
                <a:gd name="T0" fmla="*/ 0 w 61"/>
                <a:gd name="T1" fmla="*/ 0 h 80"/>
                <a:gd name="T2" fmla="*/ 0 w 61"/>
                <a:gd name="T3" fmla="*/ 0 h 80"/>
                <a:gd name="T4" fmla="*/ 0 w 61"/>
                <a:gd name="T5" fmla="*/ 0 h 80"/>
                <a:gd name="T6" fmla="*/ 0 w 61"/>
                <a:gd name="T7" fmla="*/ 0 h 80"/>
                <a:gd name="T8" fmla="*/ 0 w 61"/>
                <a:gd name="T9" fmla="*/ 0 h 80"/>
                <a:gd name="T10" fmla="*/ 0 w 61"/>
                <a:gd name="T11" fmla="*/ 0 h 80"/>
                <a:gd name="T12" fmla="*/ 0 w 61"/>
                <a:gd name="T13" fmla="*/ 0 h 80"/>
                <a:gd name="T14" fmla="*/ 0 w 61"/>
                <a:gd name="T15" fmla="*/ 0 h 80"/>
                <a:gd name="T16" fmla="*/ 0 w 61"/>
                <a:gd name="T17" fmla="*/ 0 h 80"/>
                <a:gd name="T18" fmla="*/ 0 w 61"/>
                <a:gd name="T19" fmla="*/ 0 h 80"/>
                <a:gd name="T20" fmla="*/ 0 w 61"/>
                <a:gd name="T21" fmla="*/ 0 h 80"/>
                <a:gd name="T22" fmla="*/ 0 w 61"/>
                <a:gd name="T23" fmla="*/ 0 h 80"/>
                <a:gd name="T24" fmla="*/ 0 w 61"/>
                <a:gd name="T25" fmla="*/ 0 h 80"/>
                <a:gd name="T26" fmla="*/ 0 w 61"/>
                <a:gd name="T27" fmla="*/ 0 h 80"/>
                <a:gd name="T28" fmla="*/ 0 w 61"/>
                <a:gd name="T29" fmla="*/ 0 h 80"/>
                <a:gd name="T30" fmla="*/ 0 w 61"/>
                <a:gd name="T31" fmla="*/ 0 h 80"/>
                <a:gd name="T32" fmla="*/ 0 w 61"/>
                <a:gd name="T33" fmla="*/ 0 h 80"/>
                <a:gd name="T34" fmla="*/ 0 w 61"/>
                <a:gd name="T35" fmla="*/ 0 h 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1"/>
                <a:gd name="T55" fmla="*/ 0 h 80"/>
                <a:gd name="T56" fmla="*/ 61 w 61"/>
                <a:gd name="T57" fmla="*/ 80 h 8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1" h="80">
                  <a:moveTo>
                    <a:pt x="24" y="0"/>
                  </a:moveTo>
                  <a:lnTo>
                    <a:pt x="14" y="5"/>
                  </a:lnTo>
                  <a:lnTo>
                    <a:pt x="8" y="11"/>
                  </a:lnTo>
                  <a:lnTo>
                    <a:pt x="4" y="18"/>
                  </a:lnTo>
                  <a:lnTo>
                    <a:pt x="1" y="25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1" y="49"/>
                  </a:lnTo>
                  <a:lnTo>
                    <a:pt x="4" y="56"/>
                  </a:lnTo>
                  <a:lnTo>
                    <a:pt x="8" y="63"/>
                  </a:lnTo>
                  <a:lnTo>
                    <a:pt x="13" y="69"/>
                  </a:lnTo>
                  <a:lnTo>
                    <a:pt x="20" y="74"/>
                  </a:lnTo>
                  <a:lnTo>
                    <a:pt x="27" y="78"/>
                  </a:lnTo>
                  <a:lnTo>
                    <a:pt x="35" y="80"/>
                  </a:lnTo>
                  <a:lnTo>
                    <a:pt x="43" y="80"/>
                  </a:lnTo>
                  <a:lnTo>
                    <a:pt x="51" y="79"/>
                  </a:lnTo>
                  <a:lnTo>
                    <a:pt x="61" y="7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79" name="Freeform 875"/>
            <p:cNvSpPr>
              <a:spLocks/>
            </p:cNvSpPr>
            <p:nvPr/>
          </p:nvSpPr>
          <p:spPr bwMode="auto">
            <a:xfrm>
              <a:off x="4635" y="1981"/>
              <a:ext cx="2" cy="3"/>
            </a:xfrm>
            <a:custGeom>
              <a:avLst/>
              <a:gdLst>
                <a:gd name="T0" fmla="*/ 0 w 56"/>
                <a:gd name="T1" fmla="*/ 0 h 83"/>
                <a:gd name="T2" fmla="*/ 0 w 56"/>
                <a:gd name="T3" fmla="*/ 0 h 83"/>
                <a:gd name="T4" fmla="*/ 0 w 56"/>
                <a:gd name="T5" fmla="*/ 0 h 83"/>
                <a:gd name="T6" fmla="*/ 0 w 56"/>
                <a:gd name="T7" fmla="*/ 0 h 83"/>
                <a:gd name="T8" fmla="*/ 0 w 56"/>
                <a:gd name="T9" fmla="*/ 0 h 83"/>
                <a:gd name="T10" fmla="*/ 0 w 56"/>
                <a:gd name="T11" fmla="*/ 0 h 83"/>
                <a:gd name="T12" fmla="*/ 0 w 56"/>
                <a:gd name="T13" fmla="*/ 0 h 83"/>
                <a:gd name="T14" fmla="*/ 0 w 56"/>
                <a:gd name="T15" fmla="*/ 0 h 83"/>
                <a:gd name="T16" fmla="*/ 0 w 56"/>
                <a:gd name="T17" fmla="*/ 0 h 83"/>
                <a:gd name="T18" fmla="*/ 0 w 56"/>
                <a:gd name="T19" fmla="*/ 0 h 83"/>
                <a:gd name="T20" fmla="*/ 0 w 56"/>
                <a:gd name="T21" fmla="*/ 0 h 83"/>
                <a:gd name="T22" fmla="*/ 0 w 56"/>
                <a:gd name="T23" fmla="*/ 0 h 83"/>
                <a:gd name="T24" fmla="*/ 0 w 56"/>
                <a:gd name="T25" fmla="*/ 0 h 83"/>
                <a:gd name="T26" fmla="*/ 0 w 56"/>
                <a:gd name="T27" fmla="*/ 0 h 83"/>
                <a:gd name="T28" fmla="*/ 0 w 56"/>
                <a:gd name="T29" fmla="*/ 0 h 83"/>
                <a:gd name="T30" fmla="*/ 0 w 56"/>
                <a:gd name="T31" fmla="*/ 0 h 83"/>
                <a:gd name="T32" fmla="*/ 0 w 56"/>
                <a:gd name="T33" fmla="*/ 0 h 83"/>
                <a:gd name="T34" fmla="*/ 0 w 56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83"/>
                <a:gd name="T56" fmla="*/ 56 w 56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83">
                  <a:moveTo>
                    <a:pt x="29" y="0"/>
                  </a:moveTo>
                  <a:lnTo>
                    <a:pt x="20" y="4"/>
                  </a:lnTo>
                  <a:lnTo>
                    <a:pt x="12" y="9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29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2" y="53"/>
                  </a:lnTo>
                  <a:lnTo>
                    <a:pt x="5" y="60"/>
                  </a:lnTo>
                  <a:lnTo>
                    <a:pt x="9" y="67"/>
                  </a:lnTo>
                  <a:lnTo>
                    <a:pt x="16" y="73"/>
                  </a:lnTo>
                  <a:lnTo>
                    <a:pt x="22" y="78"/>
                  </a:lnTo>
                  <a:lnTo>
                    <a:pt x="29" y="81"/>
                  </a:lnTo>
                  <a:lnTo>
                    <a:pt x="37" y="83"/>
                  </a:lnTo>
                  <a:lnTo>
                    <a:pt x="46" y="82"/>
                  </a:lnTo>
                  <a:lnTo>
                    <a:pt x="56" y="8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0" name="Freeform 876"/>
            <p:cNvSpPr>
              <a:spLocks/>
            </p:cNvSpPr>
            <p:nvPr/>
          </p:nvSpPr>
          <p:spPr bwMode="auto">
            <a:xfrm>
              <a:off x="4636" y="1949"/>
              <a:ext cx="32" cy="35"/>
            </a:xfrm>
            <a:custGeom>
              <a:avLst/>
              <a:gdLst>
                <a:gd name="T0" fmla="*/ 0 w 820"/>
                <a:gd name="T1" fmla="*/ 0 h 874"/>
                <a:gd name="T2" fmla="*/ 0 w 820"/>
                <a:gd name="T3" fmla="*/ 0 h 874"/>
                <a:gd name="T4" fmla="*/ 0 w 820"/>
                <a:gd name="T5" fmla="*/ 0 h 874"/>
                <a:gd name="T6" fmla="*/ 0 w 820"/>
                <a:gd name="T7" fmla="*/ 0 h 874"/>
                <a:gd name="T8" fmla="*/ 0 w 820"/>
                <a:gd name="T9" fmla="*/ 0 h 874"/>
                <a:gd name="T10" fmla="*/ 0 w 820"/>
                <a:gd name="T11" fmla="*/ 0 h 874"/>
                <a:gd name="T12" fmla="*/ 0 w 820"/>
                <a:gd name="T13" fmla="*/ 0 h 874"/>
                <a:gd name="T14" fmla="*/ 0 w 820"/>
                <a:gd name="T15" fmla="*/ 0 h 874"/>
                <a:gd name="T16" fmla="*/ 0 w 820"/>
                <a:gd name="T17" fmla="*/ 0 h 874"/>
                <a:gd name="T18" fmla="*/ 0 w 820"/>
                <a:gd name="T19" fmla="*/ 0 h 874"/>
                <a:gd name="T20" fmla="*/ 0 w 820"/>
                <a:gd name="T21" fmla="*/ 0 h 874"/>
                <a:gd name="T22" fmla="*/ 0 w 820"/>
                <a:gd name="T23" fmla="*/ 0 h 874"/>
                <a:gd name="T24" fmla="*/ 0 w 820"/>
                <a:gd name="T25" fmla="*/ 0 h 874"/>
                <a:gd name="T26" fmla="*/ 0 w 820"/>
                <a:gd name="T27" fmla="*/ 0 h 874"/>
                <a:gd name="T28" fmla="*/ 0 w 820"/>
                <a:gd name="T29" fmla="*/ 0 h 874"/>
                <a:gd name="T30" fmla="*/ 0 w 820"/>
                <a:gd name="T31" fmla="*/ 0 h 874"/>
                <a:gd name="T32" fmla="*/ 0 w 820"/>
                <a:gd name="T33" fmla="*/ 0 h 874"/>
                <a:gd name="T34" fmla="*/ 0 w 820"/>
                <a:gd name="T35" fmla="*/ 0 h 874"/>
                <a:gd name="T36" fmla="*/ 0 w 820"/>
                <a:gd name="T37" fmla="*/ 0 h 874"/>
                <a:gd name="T38" fmla="*/ 0 w 820"/>
                <a:gd name="T39" fmla="*/ 0 h 874"/>
                <a:gd name="T40" fmla="*/ 0 w 820"/>
                <a:gd name="T41" fmla="*/ 0 h 874"/>
                <a:gd name="T42" fmla="*/ 0 w 820"/>
                <a:gd name="T43" fmla="*/ 0 h 874"/>
                <a:gd name="T44" fmla="*/ 0 w 820"/>
                <a:gd name="T45" fmla="*/ 0 h 874"/>
                <a:gd name="T46" fmla="*/ 0 w 820"/>
                <a:gd name="T47" fmla="*/ 0 h 874"/>
                <a:gd name="T48" fmla="*/ 0 w 820"/>
                <a:gd name="T49" fmla="*/ 0 h 874"/>
                <a:gd name="T50" fmla="*/ 0 w 820"/>
                <a:gd name="T51" fmla="*/ 0 h 874"/>
                <a:gd name="T52" fmla="*/ 0 w 820"/>
                <a:gd name="T53" fmla="*/ 0 h 874"/>
                <a:gd name="T54" fmla="*/ 0 w 820"/>
                <a:gd name="T55" fmla="*/ 0 h 874"/>
                <a:gd name="T56" fmla="*/ 0 w 820"/>
                <a:gd name="T57" fmla="*/ 0 h 874"/>
                <a:gd name="T58" fmla="*/ 0 w 820"/>
                <a:gd name="T59" fmla="*/ 0 h 874"/>
                <a:gd name="T60" fmla="*/ 0 w 820"/>
                <a:gd name="T61" fmla="*/ 0 h 874"/>
                <a:gd name="T62" fmla="*/ 0 w 820"/>
                <a:gd name="T63" fmla="*/ 0 h 874"/>
                <a:gd name="T64" fmla="*/ 0 w 820"/>
                <a:gd name="T65" fmla="*/ 0 h 87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20"/>
                <a:gd name="T100" fmla="*/ 0 h 874"/>
                <a:gd name="T101" fmla="*/ 820 w 820"/>
                <a:gd name="T102" fmla="*/ 874 h 87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20" h="874">
                  <a:moveTo>
                    <a:pt x="735" y="0"/>
                  </a:moveTo>
                  <a:lnTo>
                    <a:pt x="732" y="42"/>
                  </a:lnTo>
                  <a:lnTo>
                    <a:pt x="727" y="84"/>
                  </a:lnTo>
                  <a:lnTo>
                    <a:pt x="721" y="123"/>
                  </a:lnTo>
                  <a:lnTo>
                    <a:pt x="713" y="161"/>
                  </a:lnTo>
                  <a:lnTo>
                    <a:pt x="704" y="198"/>
                  </a:lnTo>
                  <a:lnTo>
                    <a:pt x="695" y="233"/>
                  </a:lnTo>
                  <a:lnTo>
                    <a:pt x="684" y="266"/>
                  </a:lnTo>
                  <a:lnTo>
                    <a:pt x="671" y="298"/>
                  </a:lnTo>
                  <a:lnTo>
                    <a:pt x="658" y="329"/>
                  </a:lnTo>
                  <a:lnTo>
                    <a:pt x="643" y="358"/>
                  </a:lnTo>
                  <a:lnTo>
                    <a:pt x="627" y="386"/>
                  </a:lnTo>
                  <a:lnTo>
                    <a:pt x="611" y="413"/>
                  </a:lnTo>
                  <a:lnTo>
                    <a:pt x="592" y="438"/>
                  </a:lnTo>
                  <a:lnTo>
                    <a:pt x="573" y="464"/>
                  </a:lnTo>
                  <a:lnTo>
                    <a:pt x="552" y="488"/>
                  </a:lnTo>
                  <a:lnTo>
                    <a:pt x="530" y="510"/>
                  </a:lnTo>
                  <a:lnTo>
                    <a:pt x="507" y="533"/>
                  </a:lnTo>
                  <a:lnTo>
                    <a:pt x="482" y="554"/>
                  </a:lnTo>
                  <a:lnTo>
                    <a:pt x="457" y="575"/>
                  </a:lnTo>
                  <a:lnTo>
                    <a:pt x="429" y="594"/>
                  </a:lnTo>
                  <a:lnTo>
                    <a:pt x="401" y="614"/>
                  </a:lnTo>
                  <a:lnTo>
                    <a:pt x="371" y="632"/>
                  </a:lnTo>
                  <a:lnTo>
                    <a:pt x="340" y="651"/>
                  </a:lnTo>
                  <a:lnTo>
                    <a:pt x="308" y="668"/>
                  </a:lnTo>
                  <a:lnTo>
                    <a:pt x="274" y="685"/>
                  </a:lnTo>
                  <a:lnTo>
                    <a:pt x="239" y="702"/>
                  </a:lnTo>
                  <a:lnTo>
                    <a:pt x="202" y="718"/>
                  </a:lnTo>
                  <a:lnTo>
                    <a:pt x="164" y="734"/>
                  </a:lnTo>
                  <a:lnTo>
                    <a:pt x="125" y="750"/>
                  </a:lnTo>
                  <a:lnTo>
                    <a:pt x="85" y="765"/>
                  </a:lnTo>
                  <a:lnTo>
                    <a:pt x="43" y="779"/>
                  </a:lnTo>
                  <a:lnTo>
                    <a:pt x="0" y="794"/>
                  </a:lnTo>
                  <a:lnTo>
                    <a:pt x="27" y="874"/>
                  </a:lnTo>
                  <a:lnTo>
                    <a:pt x="71" y="859"/>
                  </a:lnTo>
                  <a:lnTo>
                    <a:pt x="114" y="844"/>
                  </a:lnTo>
                  <a:lnTo>
                    <a:pt x="156" y="828"/>
                  </a:lnTo>
                  <a:lnTo>
                    <a:pt x="196" y="812"/>
                  </a:lnTo>
                  <a:lnTo>
                    <a:pt x="236" y="796"/>
                  </a:lnTo>
                  <a:lnTo>
                    <a:pt x="274" y="778"/>
                  </a:lnTo>
                  <a:lnTo>
                    <a:pt x="311" y="761"/>
                  </a:lnTo>
                  <a:lnTo>
                    <a:pt x="347" y="743"/>
                  </a:lnTo>
                  <a:lnTo>
                    <a:pt x="382" y="725"/>
                  </a:lnTo>
                  <a:lnTo>
                    <a:pt x="415" y="705"/>
                  </a:lnTo>
                  <a:lnTo>
                    <a:pt x="446" y="685"/>
                  </a:lnTo>
                  <a:lnTo>
                    <a:pt x="478" y="663"/>
                  </a:lnTo>
                  <a:lnTo>
                    <a:pt x="508" y="642"/>
                  </a:lnTo>
                  <a:lnTo>
                    <a:pt x="537" y="619"/>
                  </a:lnTo>
                  <a:lnTo>
                    <a:pt x="563" y="596"/>
                  </a:lnTo>
                  <a:lnTo>
                    <a:pt x="590" y="570"/>
                  </a:lnTo>
                  <a:lnTo>
                    <a:pt x="614" y="544"/>
                  </a:lnTo>
                  <a:lnTo>
                    <a:pt x="637" y="517"/>
                  </a:lnTo>
                  <a:lnTo>
                    <a:pt x="660" y="489"/>
                  </a:lnTo>
                  <a:lnTo>
                    <a:pt x="680" y="460"/>
                  </a:lnTo>
                  <a:lnTo>
                    <a:pt x="700" y="429"/>
                  </a:lnTo>
                  <a:lnTo>
                    <a:pt x="717" y="397"/>
                  </a:lnTo>
                  <a:lnTo>
                    <a:pt x="734" y="364"/>
                  </a:lnTo>
                  <a:lnTo>
                    <a:pt x="749" y="330"/>
                  </a:lnTo>
                  <a:lnTo>
                    <a:pt x="763" y="295"/>
                  </a:lnTo>
                  <a:lnTo>
                    <a:pt x="775" y="258"/>
                  </a:lnTo>
                  <a:lnTo>
                    <a:pt x="786" y="219"/>
                  </a:lnTo>
                  <a:lnTo>
                    <a:pt x="795" y="180"/>
                  </a:lnTo>
                  <a:lnTo>
                    <a:pt x="804" y="139"/>
                  </a:lnTo>
                  <a:lnTo>
                    <a:pt x="810" y="95"/>
                  </a:lnTo>
                  <a:lnTo>
                    <a:pt x="816" y="51"/>
                  </a:lnTo>
                  <a:lnTo>
                    <a:pt x="820" y="5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1" name="Freeform 877"/>
            <p:cNvSpPr>
              <a:spLocks/>
            </p:cNvSpPr>
            <p:nvPr/>
          </p:nvSpPr>
          <p:spPr bwMode="auto">
            <a:xfrm>
              <a:off x="4665" y="1948"/>
              <a:ext cx="3" cy="1"/>
            </a:xfrm>
            <a:custGeom>
              <a:avLst/>
              <a:gdLst>
                <a:gd name="T0" fmla="*/ 0 w 85"/>
                <a:gd name="T1" fmla="*/ 0 h 45"/>
                <a:gd name="T2" fmla="*/ 0 w 85"/>
                <a:gd name="T3" fmla="*/ 0 h 45"/>
                <a:gd name="T4" fmla="*/ 0 w 85"/>
                <a:gd name="T5" fmla="*/ 0 h 45"/>
                <a:gd name="T6" fmla="*/ 0 w 85"/>
                <a:gd name="T7" fmla="*/ 0 h 45"/>
                <a:gd name="T8" fmla="*/ 0 w 85"/>
                <a:gd name="T9" fmla="*/ 0 h 45"/>
                <a:gd name="T10" fmla="*/ 0 w 85"/>
                <a:gd name="T11" fmla="*/ 0 h 45"/>
                <a:gd name="T12" fmla="*/ 0 w 85"/>
                <a:gd name="T13" fmla="*/ 0 h 45"/>
                <a:gd name="T14" fmla="*/ 0 w 85"/>
                <a:gd name="T15" fmla="*/ 0 h 45"/>
                <a:gd name="T16" fmla="*/ 0 w 85"/>
                <a:gd name="T17" fmla="*/ 0 h 45"/>
                <a:gd name="T18" fmla="*/ 0 w 85"/>
                <a:gd name="T19" fmla="*/ 0 h 45"/>
                <a:gd name="T20" fmla="*/ 0 w 85"/>
                <a:gd name="T21" fmla="*/ 0 h 45"/>
                <a:gd name="T22" fmla="*/ 0 w 85"/>
                <a:gd name="T23" fmla="*/ 0 h 45"/>
                <a:gd name="T24" fmla="*/ 0 w 85"/>
                <a:gd name="T25" fmla="*/ 0 h 45"/>
                <a:gd name="T26" fmla="*/ 0 w 85"/>
                <a:gd name="T27" fmla="*/ 0 h 45"/>
                <a:gd name="T28" fmla="*/ 0 w 85"/>
                <a:gd name="T29" fmla="*/ 0 h 45"/>
                <a:gd name="T30" fmla="*/ 0 w 85"/>
                <a:gd name="T31" fmla="*/ 0 h 45"/>
                <a:gd name="T32" fmla="*/ 0 w 85"/>
                <a:gd name="T33" fmla="*/ 0 h 45"/>
                <a:gd name="T34" fmla="*/ 0 w 85"/>
                <a:gd name="T35" fmla="*/ 0 h 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45"/>
                <a:gd name="T56" fmla="*/ 85 w 85"/>
                <a:gd name="T57" fmla="*/ 45 h 4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45">
                  <a:moveTo>
                    <a:pt x="85" y="45"/>
                  </a:moveTo>
                  <a:lnTo>
                    <a:pt x="84" y="35"/>
                  </a:lnTo>
                  <a:lnTo>
                    <a:pt x="82" y="27"/>
                  </a:lnTo>
                  <a:lnTo>
                    <a:pt x="79" y="19"/>
                  </a:lnTo>
                  <a:lnTo>
                    <a:pt x="74" y="12"/>
                  </a:lnTo>
                  <a:lnTo>
                    <a:pt x="68" y="8"/>
                  </a:lnTo>
                  <a:lnTo>
                    <a:pt x="60" y="4"/>
                  </a:lnTo>
                  <a:lnTo>
                    <a:pt x="53" y="1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0" y="2"/>
                  </a:lnTo>
                  <a:lnTo>
                    <a:pt x="22" y="5"/>
                  </a:lnTo>
                  <a:lnTo>
                    <a:pt x="15" y="9"/>
                  </a:lnTo>
                  <a:lnTo>
                    <a:pt x="10" y="14"/>
                  </a:lnTo>
                  <a:lnTo>
                    <a:pt x="5" y="21"/>
                  </a:lnTo>
                  <a:lnTo>
                    <a:pt x="2" y="30"/>
                  </a:lnTo>
                  <a:lnTo>
                    <a:pt x="0" y="40"/>
                  </a:lnTo>
                  <a:lnTo>
                    <a:pt x="85" y="4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2" name="Freeform 878"/>
            <p:cNvSpPr>
              <a:spLocks/>
            </p:cNvSpPr>
            <p:nvPr/>
          </p:nvSpPr>
          <p:spPr bwMode="auto">
            <a:xfrm>
              <a:off x="4637" y="1915"/>
              <a:ext cx="2" cy="4"/>
            </a:xfrm>
            <a:custGeom>
              <a:avLst/>
              <a:gdLst>
                <a:gd name="T0" fmla="*/ 0 w 55"/>
                <a:gd name="T1" fmla="*/ 0 h 83"/>
                <a:gd name="T2" fmla="*/ 0 w 55"/>
                <a:gd name="T3" fmla="*/ 0 h 83"/>
                <a:gd name="T4" fmla="*/ 0 w 55"/>
                <a:gd name="T5" fmla="*/ 0 h 83"/>
                <a:gd name="T6" fmla="*/ 0 w 55"/>
                <a:gd name="T7" fmla="*/ 0 h 83"/>
                <a:gd name="T8" fmla="*/ 0 w 55"/>
                <a:gd name="T9" fmla="*/ 0 h 83"/>
                <a:gd name="T10" fmla="*/ 0 w 55"/>
                <a:gd name="T11" fmla="*/ 0 h 83"/>
                <a:gd name="T12" fmla="*/ 0 w 55"/>
                <a:gd name="T13" fmla="*/ 0 h 83"/>
                <a:gd name="T14" fmla="*/ 0 w 55"/>
                <a:gd name="T15" fmla="*/ 0 h 83"/>
                <a:gd name="T16" fmla="*/ 0 w 55"/>
                <a:gd name="T17" fmla="*/ 0 h 83"/>
                <a:gd name="T18" fmla="*/ 0 w 55"/>
                <a:gd name="T19" fmla="*/ 0 h 83"/>
                <a:gd name="T20" fmla="*/ 0 w 55"/>
                <a:gd name="T21" fmla="*/ 0 h 83"/>
                <a:gd name="T22" fmla="*/ 0 w 55"/>
                <a:gd name="T23" fmla="*/ 0 h 83"/>
                <a:gd name="T24" fmla="*/ 0 w 55"/>
                <a:gd name="T25" fmla="*/ 0 h 83"/>
                <a:gd name="T26" fmla="*/ 0 w 55"/>
                <a:gd name="T27" fmla="*/ 0 h 83"/>
                <a:gd name="T28" fmla="*/ 0 w 55"/>
                <a:gd name="T29" fmla="*/ 0 h 83"/>
                <a:gd name="T30" fmla="*/ 0 w 55"/>
                <a:gd name="T31" fmla="*/ 0 h 83"/>
                <a:gd name="T32" fmla="*/ 0 w 55"/>
                <a:gd name="T33" fmla="*/ 0 h 83"/>
                <a:gd name="T34" fmla="*/ 0 w 55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"/>
                <a:gd name="T55" fmla="*/ 0 h 83"/>
                <a:gd name="T56" fmla="*/ 55 w 55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" h="83">
                  <a:moveTo>
                    <a:pt x="28" y="0"/>
                  </a:moveTo>
                  <a:lnTo>
                    <a:pt x="19" y="4"/>
                  </a:lnTo>
                  <a:lnTo>
                    <a:pt x="12" y="9"/>
                  </a:lnTo>
                  <a:lnTo>
                    <a:pt x="7" y="15"/>
                  </a:lnTo>
                  <a:lnTo>
                    <a:pt x="3" y="22"/>
                  </a:lnTo>
                  <a:lnTo>
                    <a:pt x="1" y="30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2" y="53"/>
                  </a:lnTo>
                  <a:lnTo>
                    <a:pt x="5" y="60"/>
                  </a:lnTo>
                  <a:lnTo>
                    <a:pt x="9" y="68"/>
                  </a:lnTo>
                  <a:lnTo>
                    <a:pt x="14" y="73"/>
                  </a:lnTo>
                  <a:lnTo>
                    <a:pt x="21" y="78"/>
                  </a:lnTo>
                  <a:lnTo>
                    <a:pt x="28" y="81"/>
                  </a:lnTo>
                  <a:lnTo>
                    <a:pt x="37" y="83"/>
                  </a:lnTo>
                  <a:lnTo>
                    <a:pt x="45" y="82"/>
                  </a:lnTo>
                  <a:lnTo>
                    <a:pt x="55" y="8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3" name="Freeform 879"/>
            <p:cNvSpPr>
              <a:spLocks/>
            </p:cNvSpPr>
            <p:nvPr/>
          </p:nvSpPr>
          <p:spPr bwMode="auto">
            <a:xfrm>
              <a:off x="4638" y="1914"/>
              <a:ext cx="23" cy="5"/>
            </a:xfrm>
            <a:custGeom>
              <a:avLst/>
              <a:gdLst>
                <a:gd name="T0" fmla="*/ 0 w 580"/>
                <a:gd name="T1" fmla="*/ 0 h 123"/>
                <a:gd name="T2" fmla="*/ 0 w 580"/>
                <a:gd name="T3" fmla="*/ 0 h 123"/>
                <a:gd name="T4" fmla="*/ 0 w 580"/>
                <a:gd name="T5" fmla="*/ 0 h 123"/>
                <a:gd name="T6" fmla="*/ 0 w 580"/>
                <a:gd name="T7" fmla="*/ 0 h 123"/>
                <a:gd name="T8" fmla="*/ 0 w 580"/>
                <a:gd name="T9" fmla="*/ 0 h 123"/>
                <a:gd name="T10" fmla="*/ 0 w 580"/>
                <a:gd name="T11" fmla="*/ 0 h 123"/>
                <a:gd name="T12" fmla="*/ 0 w 580"/>
                <a:gd name="T13" fmla="*/ 0 h 123"/>
                <a:gd name="T14" fmla="*/ 0 w 580"/>
                <a:gd name="T15" fmla="*/ 0 h 123"/>
                <a:gd name="T16" fmla="*/ 0 w 580"/>
                <a:gd name="T17" fmla="*/ 0 h 123"/>
                <a:gd name="T18" fmla="*/ 0 w 580"/>
                <a:gd name="T19" fmla="*/ 0 h 123"/>
                <a:gd name="T20" fmla="*/ 0 w 580"/>
                <a:gd name="T21" fmla="*/ 0 h 123"/>
                <a:gd name="T22" fmla="*/ 0 w 580"/>
                <a:gd name="T23" fmla="*/ 0 h 123"/>
                <a:gd name="T24" fmla="*/ 0 w 580"/>
                <a:gd name="T25" fmla="*/ 0 h 123"/>
                <a:gd name="T26" fmla="*/ 0 w 580"/>
                <a:gd name="T27" fmla="*/ 0 h 123"/>
                <a:gd name="T28" fmla="*/ 0 w 580"/>
                <a:gd name="T29" fmla="*/ 0 h 123"/>
                <a:gd name="T30" fmla="*/ 0 w 580"/>
                <a:gd name="T31" fmla="*/ 0 h 123"/>
                <a:gd name="T32" fmla="*/ 0 w 580"/>
                <a:gd name="T33" fmla="*/ 0 h 123"/>
                <a:gd name="T34" fmla="*/ 0 w 580"/>
                <a:gd name="T35" fmla="*/ 0 h 123"/>
                <a:gd name="T36" fmla="*/ 0 w 580"/>
                <a:gd name="T37" fmla="*/ 0 h 123"/>
                <a:gd name="T38" fmla="*/ 0 w 580"/>
                <a:gd name="T39" fmla="*/ 0 h 123"/>
                <a:gd name="T40" fmla="*/ 0 w 580"/>
                <a:gd name="T41" fmla="*/ 0 h 123"/>
                <a:gd name="T42" fmla="*/ 0 w 580"/>
                <a:gd name="T43" fmla="*/ 0 h 123"/>
                <a:gd name="T44" fmla="*/ 0 w 580"/>
                <a:gd name="T45" fmla="*/ 0 h 123"/>
                <a:gd name="T46" fmla="*/ 0 w 580"/>
                <a:gd name="T47" fmla="*/ 0 h 123"/>
                <a:gd name="T48" fmla="*/ 0 w 580"/>
                <a:gd name="T49" fmla="*/ 0 h 123"/>
                <a:gd name="T50" fmla="*/ 0 w 580"/>
                <a:gd name="T51" fmla="*/ 0 h 123"/>
                <a:gd name="T52" fmla="*/ 0 w 580"/>
                <a:gd name="T53" fmla="*/ 0 h 123"/>
                <a:gd name="T54" fmla="*/ 0 w 580"/>
                <a:gd name="T55" fmla="*/ 0 h 123"/>
                <a:gd name="T56" fmla="*/ 0 w 580"/>
                <a:gd name="T57" fmla="*/ 0 h 123"/>
                <a:gd name="T58" fmla="*/ 0 w 580"/>
                <a:gd name="T59" fmla="*/ 0 h 123"/>
                <a:gd name="T60" fmla="*/ 0 w 580"/>
                <a:gd name="T61" fmla="*/ 0 h 1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80"/>
                <a:gd name="T94" fmla="*/ 0 h 123"/>
                <a:gd name="T95" fmla="*/ 580 w 580"/>
                <a:gd name="T96" fmla="*/ 123 h 12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80" h="123">
                  <a:moveTo>
                    <a:pt x="580" y="18"/>
                  </a:moveTo>
                  <a:lnTo>
                    <a:pt x="511" y="11"/>
                  </a:lnTo>
                  <a:lnTo>
                    <a:pt x="439" y="5"/>
                  </a:lnTo>
                  <a:lnTo>
                    <a:pt x="402" y="3"/>
                  </a:lnTo>
                  <a:lnTo>
                    <a:pt x="365" y="1"/>
                  </a:lnTo>
                  <a:lnTo>
                    <a:pt x="327" y="0"/>
                  </a:lnTo>
                  <a:lnTo>
                    <a:pt x="290" y="0"/>
                  </a:lnTo>
                  <a:lnTo>
                    <a:pt x="252" y="2"/>
                  </a:lnTo>
                  <a:lnTo>
                    <a:pt x="215" y="4"/>
                  </a:lnTo>
                  <a:lnTo>
                    <a:pt x="178" y="7"/>
                  </a:lnTo>
                  <a:lnTo>
                    <a:pt x="141" y="11"/>
                  </a:lnTo>
                  <a:lnTo>
                    <a:pt x="105" y="17"/>
                  </a:lnTo>
                  <a:lnTo>
                    <a:pt x="69" y="24"/>
                  </a:lnTo>
                  <a:lnTo>
                    <a:pt x="34" y="32"/>
                  </a:lnTo>
                  <a:lnTo>
                    <a:pt x="0" y="43"/>
                  </a:lnTo>
                  <a:lnTo>
                    <a:pt x="27" y="123"/>
                  </a:lnTo>
                  <a:lnTo>
                    <a:pt x="57" y="114"/>
                  </a:lnTo>
                  <a:lnTo>
                    <a:pt x="88" y="106"/>
                  </a:lnTo>
                  <a:lnTo>
                    <a:pt x="120" y="100"/>
                  </a:lnTo>
                  <a:lnTo>
                    <a:pt x="153" y="94"/>
                  </a:lnTo>
                  <a:lnTo>
                    <a:pt x="186" y="90"/>
                  </a:lnTo>
                  <a:lnTo>
                    <a:pt x="221" y="88"/>
                  </a:lnTo>
                  <a:lnTo>
                    <a:pt x="256" y="86"/>
                  </a:lnTo>
                  <a:lnTo>
                    <a:pt x="291" y="85"/>
                  </a:lnTo>
                  <a:lnTo>
                    <a:pt x="327" y="85"/>
                  </a:lnTo>
                  <a:lnTo>
                    <a:pt x="362" y="85"/>
                  </a:lnTo>
                  <a:lnTo>
                    <a:pt x="398" y="87"/>
                  </a:lnTo>
                  <a:lnTo>
                    <a:pt x="433" y="89"/>
                  </a:lnTo>
                  <a:lnTo>
                    <a:pt x="502" y="95"/>
                  </a:lnTo>
                  <a:lnTo>
                    <a:pt x="570" y="102"/>
                  </a:lnTo>
                  <a:lnTo>
                    <a:pt x="580" y="1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4" name="Freeform 880"/>
            <p:cNvSpPr>
              <a:spLocks/>
            </p:cNvSpPr>
            <p:nvPr/>
          </p:nvSpPr>
          <p:spPr bwMode="auto">
            <a:xfrm>
              <a:off x="4661" y="1914"/>
              <a:ext cx="2" cy="4"/>
            </a:xfrm>
            <a:custGeom>
              <a:avLst/>
              <a:gdLst>
                <a:gd name="T0" fmla="*/ 0 w 47"/>
                <a:gd name="T1" fmla="*/ 0 h 85"/>
                <a:gd name="T2" fmla="*/ 0 w 47"/>
                <a:gd name="T3" fmla="*/ 0 h 85"/>
                <a:gd name="T4" fmla="*/ 0 w 47"/>
                <a:gd name="T5" fmla="*/ 0 h 85"/>
                <a:gd name="T6" fmla="*/ 0 w 47"/>
                <a:gd name="T7" fmla="*/ 0 h 85"/>
                <a:gd name="T8" fmla="*/ 0 w 47"/>
                <a:gd name="T9" fmla="*/ 0 h 85"/>
                <a:gd name="T10" fmla="*/ 0 w 47"/>
                <a:gd name="T11" fmla="*/ 0 h 85"/>
                <a:gd name="T12" fmla="*/ 0 w 47"/>
                <a:gd name="T13" fmla="*/ 0 h 85"/>
                <a:gd name="T14" fmla="*/ 0 w 47"/>
                <a:gd name="T15" fmla="*/ 0 h 85"/>
                <a:gd name="T16" fmla="*/ 0 w 47"/>
                <a:gd name="T17" fmla="*/ 0 h 85"/>
                <a:gd name="T18" fmla="*/ 0 w 47"/>
                <a:gd name="T19" fmla="*/ 0 h 85"/>
                <a:gd name="T20" fmla="*/ 0 w 47"/>
                <a:gd name="T21" fmla="*/ 0 h 85"/>
                <a:gd name="T22" fmla="*/ 0 w 47"/>
                <a:gd name="T23" fmla="*/ 0 h 85"/>
                <a:gd name="T24" fmla="*/ 0 w 47"/>
                <a:gd name="T25" fmla="*/ 0 h 85"/>
                <a:gd name="T26" fmla="*/ 0 w 47"/>
                <a:gd name="T27" fmla="*/ 0 h 85"/>
                <a:gd name="T28" fmla="*/ 0 w 47"/>
                <a:gd name="T29" fmla="*/ 0 h 85"/>
                <a:gd name="T30" fmla="*/ 0 w 47"/>
                <a:gd name="T31" fmla="*/ 0 h 85"/>
                <a:gd name="T32" fmla="*/ 0 w 47"/>
                <a:gd name="T33" fmla="*/ 0 h 85"/>
                <a:gd name="T34" fmla="*/ 0 w 47"/>
                <a:gd name="T35" fmla="*/ 0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"/>
                <a:gd name="T55" fmla="*/ 0 h 85"/>
                <a:gd name="T56" fmla="*/ 47 w 47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" h="85">
                  <a:moveTo>
                    <a:pt x="0" y="84"/>
                  </a:moveTo>
                  <a:lnTo>
                    <a:pt x="10" y="85"/>
                  </a:lnTo>
                  <a:lnTo>
                    <a:pt x="19" y="83"/>
                  </a:lnTo>
                  <a:lnTo>
                    <a:pt x="27" y="80"/>
                  </a:lnTo>
                  <a:lnTo>
                    <a:pt x="33" y="75"/>
                  </a:lnTo>
                  <a:lnTo>
                    <a:pt x="39" y="70"/>
                  </a:lnTo>
                  <a:lnTo>
                    <a:pt x="43" y="63"/>
                  </a:lnTo>
                  <a:lnTo>
                    <a:pt x="45" y="56"/>
                  </a:lnTo>
                  <a:lnTo>
                    <a:pt x="47" y="47"/>
                  </a:lnTo>
                  <a:lnTo>
                    <a:pt x="47" y="40"/>
                  </a:lnTo>
                  <a:lnTo>
                    <a:pt x="46" y="32"/>
                  </a:lnTo>
                  <a:lnTo>
                    <a:pt x="44" y="25"/>
                  </a:lnTo>
                  <a:lnTo>
                    <a:pt x="40" y="18"/>
                  </a:lnTo>
                  <a:lnTo>
                    <a:pt x="35" y="11"/>
                  </a:lnTo>
                  <a:lnTo>
                    <a:pt x="29" y="6"/>
                  </a:lnTo>
                  <a:lnTo>
                    <a:pt x="21" y="3"/>
                  </a:lnTo>
                  <a:lnTo>
                    <a:pt x="10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5" name="Freeform 881"/>
            <p:cNvSpPr>
              <a:spLocks/>
            </p:cNvSpPr>
            <p:nvPr/>
          </p:nvSpPr>
          <p:spPr bwMode="auto">
            <a:xfrm>
              <a:off x="4430" y="2147"/>
              <a:ext cx="1" cy="4"/>
            </a:xfrm>
            <a:custGeom>
              <a:avLst/>
              <a:gdLst>
                <a:gd name="T0" fmla="*/ 0 w 47"/>
                <a:gd name="T1" fmla="*/ 0 h 84"/>
                <a:gd name="T2" fmla="*/ 0 w 47"/>
                <a:gd name="T3" fmla="*/ 0 h 84"/>
                <a:gd name="T4" fmla="*/ 0 w 47"/>
                <a:gd name="T5" fmla="*/ 0 h 84"/>
                <a:gd name="T6" fmla="*/ 0 w 47"/>
                <a:gd name="T7" fmla="*/ 0 h 84"/>
                <a:gd name="T8" fmla="*/ 0 w 47"/>
                <a:gd name="T9" fmla="*/ 0 h 84"/>
                <a:gd name="T10" fmla="*/ 0 w 47"/>
                <a:gd name="T11" fmla="*/ 0 h 84"/>
                <a:gd name="T12" fmla="*/ 0 w 47"/>
                <a:gd name="T13" fmla="*/ 0 h 84"/>
                <a:gd name="T14" fmla="*/ 0 w 47"/>
                <a:gd name="T15" fmla="*/ 0 h 84"/>
                <a:gd name="T16" fmla="*/ 0 w 47"/>
                <a:gd name="T17" fmla="*/ 0 h 84"/>
                <a:gd name="T18" fmla="*/ 0 w 47"/>
                <a:gd name="T19" fmla="*/ 0 h 84"/>
                <a:gd name="T20" fmla="*/ 0 w 47"/>
                <a:gd name="T21" fmla="*/ 0 h 84"/>
                <a:gd name="T22" fmla="*/ 0 w 47"/>
                <a:gd name="T23" fmla="*/ 0 h 84"/>
                <a:gd name="T24" fmla="*/ 0 w 47"/>
                <a:gd name="T25" fmla="*/ 0 h 84"/>
                <a:gd name="T26" fmla="*/ 0 w 47"/>
                <a:gd name="T27" fmla="*/ 0 h 84"/>
                <a:gd name="T28" fmla="*/ 0 w 47"/>
                <a:gd name="T29" fmla="*/ 0 h 84"/>
                <a:gd name="T30" fmla="*/ 0 w 47"/>
                <a:gd name="T31" fmla="*/ 0 h 84"/>
                <a:gd name="T32" fmla="*/ 0 w 47"/>
                <a:gd name="T33" fmla="*/ 0 h 84"/>
                <a:gd name="T34" fmla="*/ 0 w 47"/>
                <a:gd name="T35" fmla="*/ 0 h 84"/>
                <a:gd name="T36" fmla="*/ 0 w 47"/>
                <a:gd name="T37" fmla="*/ 0 h 84"/>
                <a:gd name="T38" fmla="*/ 0 w 4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7"/>
                <a:gd name="T61" fmla="*/ 0 h 84"/>
                <a:gd name="T62" fmla="*/ 47 w 47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7" h="84">
                  <a:moveTo>
                    <a:pt x="47" y="0"/>
                  </a:moveTo>
                  <a:lnTo>
                    <a:pt x="38" y="0"/>
                  </a:lnTo>
                  <a:lnTo>
                    <a:pt x="28" y="1"/>
                  </a:lnTo>
                  <a:lnTo>
                    <a:pt x="20" y="5"/>
                  </a:lnTo>
                  <a:lnTo>
                    <a:pt x="14" y="9"/>
                  </a:lnTo>
                  <a:lnTo>
                    <a:pt x="9" y="15"/>
                  </a:lnTo>
                  <a:lnTo>
                    <a:pt x="5" y="21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1" y="52"/>
                  </a:lnTo>
                  <a:lnTo>
                    <a:pt x="3" y="60"/>
                  </a:lnTo>
                  <a:lnTo>
                    <a:pt x="7" y="66"/>
                  </a:lnTo>
                  <a:lnTo>
                    <a:pt x="12" y="72"/>
                  </a:lnTo>
                  <a:lnTo>
                    <a:pt x="19" y="78"/>
                  </a:lnTo>
                  <a:lnTo>
                    <a:pt x="23" y="80"/>
                  </a:lnTo>
                  <a:lnTo>
                    <a:pt x="27" y="82"/>
                  </a:lnTo>
                  <a:lnTo>
                    <a:pt x="31" y="83"/>
                  </a:lnTo>
                  <a:lnTo>
                    <a:pt x="37" y="84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6" name="Freeform 882"/>
            <p:cNvSpPr>
              <a:spLocks/>
            </p:cNvSpPr>
            <p:nvPr/>
          </p:nvSpPr>
          <p:spPr bwMode="auto">
            <a:xfrm>
              <a:off x="4431" y="2144"/>
              <a:ext cx="9" cy="7"/>
            </a:xfrm>
            <a:custGeom>
              <a:avLst/>
              <a:gdLst>
                <a:gd name="T0" fmla="*/ 0 w 232"/>
                <a:gd name="T1" fmla="*/ 0 h 157"/>
                <a:gd name="T2" fmla="*/ 0 w 232"/>
                <a:gd name="T3" fmla="*/ 0 h 157"/>
                <a:gd name="T4" fmla="*/ 0 w 232"/>
                <a:gd name="T5" fmla="*/ 0 h 157"/>
                <a:gd name="T6" fmla="*/ 0 w 232"/>
                <a:gd name="T7" fmla="*/ 0 h 157"/>
                <a:gd name="T8" fmla="*/ 0 w 232"/>
                <a:gd name="T9" fmla="*/ 0 h 157"/>
                <a:gd name="T10" fmla="*/ 0 w 232"/>
                <a:gd name="T11" fmla="*/ 0 h 157"/>
                <a:gd name="T12" fmla="*/ 0 w 232"/>
                <a:gd name="T13" fmla="*/ 0 h 157"/>
                <a:gd name="T14" fmla="*/ 0 w 232"/>
                <a:gd name="T15" fmla="*/ 0 h 157"/>
                <a:gd name="T16" fmla="*/ 0 w 232"/>
                <a:gd name="T17" fmla="*/ 0 h 157"/>
                <a:gd name="T18" fmla="*/ 0 w 232"/>
                <a:gd name="T19" fmla="*/ 0 h 157"/>
                <a:gd name="T20" fmla="*/ 0 w 232"/>
                <a:gd name="T21" fmla="*/ 0 h 157"/>
                <a:gd name="T22" fmla="*/ 0 w 232"/>
                <a:gd name="T23" fmla="*/ 0 h 157"/>
                <a:gd name="T24" fmla="*/ 0 w 232"/>
                <a:gd name="T25" fmla="*/ 0 h 157"/>
                <a:gd name="T26" fmla="*/ 0 w 232"/>
                <a:gd name="T27" fmla="*/ 0 h 157"/>
                <a:gd name="T28" fmla="*/ 0 w 232"/>
                <a:gd name="T29" fmla="*/ 0 h 157"/>
                <a:gd name="T30" fmla="*/ 0 w 232"/>
                <a:gd name="T31" fmla="*/ 0 h 157"/>
                <a:gd name="T32" fmla="*/ 0 w 232"/>
                <a:gd name="T33" fmla="*/ 0 h 157"/>
                <a:gd name="T34" fmla="*/ 0 w 232"/>
                <a:gd name="T35" fmla="*/ 0 h 157"/>
                <a:gd name="T36" fmla="*/ 0 w 232"/>
                <a:gd name="T37" fmla="*/ 0 h 157"/>
                <a:gd name="T38" fmla="*/ 0 w 232"/>
                <a:gd name="T39" fmla="*/ 0 h 157"/>
                <a:gd name="T40" fmla="*/ 0 w 232"/>
                <a:gd name="T41" fmla="*/ 0 h 157"/>
                <a:gd name="T42" fmla="*/ 0 w 232"/>
                <a:gd name="T43" fmla="*/ 0 h 157"/>
                <a:gd name="T44" fmla="*/ 0 w 232"/>
                <a:gd name="T45" fmla="*/ 0 h 157"/>
                <a:gd name="T46" fmla="*/ 0 w 232"/>
                <a:gd name="T47" fmla="*/ 0 h 157"/>
                <a:gd name="T48" fmla="*/ 0 w 232"/>
                <a:gd name="T49" fmla="*/ 0 h 157"/>
                <a:gd name="T50" fmla="*/ 0 w 232"/>
                <a:gd name="T51" fmla="*/ 0 h 157"/>
                <a:gd name="T52" fmla="*/ 0 w 232"/>
                <a:gd name="T53" fmla="*/ 0 h 157"/>
                <a:gd name="T54" fmla="*/ 0 w 232"/>
                <a:gd name="T55" fmla="*/ 0 h 157"/>
                <a:gd name="T56" fmla="*/ 0 w 232"/>
                <a:gd name="T57" fmla="*/ 0 h 157"/>
                <a:gd name="T58" fmla="*/ 0 w 232"/>
                <a:gd name="T59" fmla="*/ 0 h 157"/>
                <a:gd name="T60" fmla="*/ 0 w 232"/>
                <a:gd name="T61" fmla="*/ 0 h 157"/>
                <a:gd name="T62" fmla="*/ 0 w 232"/>
                <a:gd name="T63" fmla="*/ 0 h 157"/>
                <a:gd name="T64" fmla="*/ 0 w 232"/>
                <a:gd name="T65" fmla="*/ 0 h 157"/>
                <a:gd name="T66" fmla="*/ 0 w 232"/>
                <a:gd name="T67" fmla="*/ 0 h 157"/>
                <a:gd name="T68" fmla="*/ 0 w 232"/>
                <a:gd name="T69" fmla="*/ 0 h 1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157"/>
                <a:gd name="T107" fmla="*/ 232 w 232"/>
                <a:gd name="T108" fmla="*/ 157 h 1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157">
                  <a:moveTo>
                    <a:pt x="161" y="0"/>
                  </a:moveTo>
                  <a:lnTo>
                    <a:pt x="153" y="10"/>
                  </a:lnTo>
                  <a:lnTo>
                    <a:pt x="146" y="19"/>
                  </a:lnTo>
                  <a:lnTo>
                    <a:pt x="138" y="28"/>
                  </a:lnTo>
                  <a:lnTo>
                    <a:pt x="131" y="37"/>
                  </a:lnTo>
                  <a:lnTo>
                    <a:pt x="123" y="44"/>
                  </a:lnTo>
                  <a:lnTo>
                    <a:pt x="114" y="49"/>
                  </a:lnTo>
                  <a:lnTo>
                    <a:pt x="106" y="55"/>
                  </a:lnTo>
                  <a:lnTo>
                    <a:pt x="98" y="59"/>
                  </a:lnTo>
                  <a:lnTo>
                    <a:pt x="90" y="63"/>
                  </a:lnTo>
                  <a:lnTo>
                    <a:pt x="81" y="66"/>
                  </a:lnTo>
                  <a:lnTo>
                    <a:pt x="71" y="70"/>
                  </a:lnTo>
                  <a:lnTo>
                    <a:pt x="60" y="71"/>
                  </a:lnTo>
                  <a:lnTo>
                    <a:pt x="50" y="73"/>
                  </a:lnTo>
                  <a:lnTo>
                    <a:pt x="37" y="73"/>
                  </a:lnTo>
                  <a:lnTo>
                    <a:pt x="24" y="73"/>
                  </a:lnTo>
                  <a:lnTo>
                    <a:pt x="10" y="71"/>
                  </a:lnTo>
                  <a:lnTo>
                    <a:pt x="0" y="155"/>
                  </a:lnTo>
                  <a:lnTo>
                    <a:pt x="19" y="157"/>
                  </a:lnTo>
                  <a:lnTo>
                    <a:pt x="36" y="157"/>
                  </a:lnTo>
                  <a:lnTo>
                    <a:pt x="55" y="157"/>
                  </a:lnTo>
                  <a:lnTo>
                    <a:pt x="72" y="155"/>
                  </a:lnTo>
                  <a:lnTo>
                    <a:pt x="89" y="152"/>
                  </a:lnTo>
                  <a:lnTo>
                    <a:pt x="105" y="148"/>
                  </a:lnTo>
                  <a:lnTo>
                    <a:pt x="121" y="141"/>
                  </a:lnTo>
                  <a:lnTo>
                    <a:pt x="136" y="135"/>
                  </a:lnTo>
                  <a:lnTo>
                    <a:pt x="150" y="127"/>
                  </a:lnTo>
                  <a:lnTo>
                    <a:pt x="164" y="118"/>
                  </a:lnTo>
                  <a:lnTo>
                    <a:pt x="177" y="109"/>
                  </a:lnTo>
                  <a:lnTo>
                    <a:pt x="189" y="97"/>
                  </a:lnTo>
                  <a:lnTo>
                    <a:pt x="201" y="86"/>
                  </a:lnTo>
                  <a:lnTo>
                    <a:pt x="211" y="74"/>
                  </a:lnTo>
                  <a:lnTo>
                    <a:pt x="221" y="60"/>
                  </a:lnTo>
                  <a:lnTo>
                    <a:pt x="232" y="46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7" name="Freeform 883"/>
            <p:cNvSpPr>
              <a:spLocks/>
            </p:cNvSpPr>
            <p:nvPr/>
          </p:nvSpPr>
          <p:spPr bwMode="auto">
            <a:xfrm>
              <a:off x="4438" y="2144"/>
              <a:ext cx="3" cy="2"/>
            </a:xfrm>
            <a:custGeom>
              <a:avLst/>
              <a:gdLst>
                <a:gd name="T0" fmla="*/ 0 w 78"/>
                <a:gd name="T1" fmla="*/ 0 h 66"/>
                <a:gd name="T2" fmla="*/ 0 w 78"/>
                <a:gd name="T3" fmla="*/ 0 h 66"/>
                <a:gd name="T4" fmla="*/ 0 w 78"/>
                <a:gd name="T5" fmla="*/ 0 h 66"/>
                <a:gd name="T6" fmla="*/ 0 w 78"/>
                <a:gd name="T7" fmla="*/ 0 h 66"/>
                <a:gd name="T8" fmla="*/ 0 w 78"/>
                <a:gd name="T9" fmla="*/ 0 h 66"/>
                <a:gd name="T10" fmla="*/ 0 w 78"/>
                <a:gd name="T11" fmla="*/ 0 h 66"/>
                <a:gd name="T12" fmla="*/ 0 w 78"/>
                <a:gd name="T13" fmla="*/ 0 h 66"/>
                <a:gd name="T14" fmla="*/ 0 w 78"/>
                <a:gd name="T15" fmla="*/ 0 h 66"/>
                <a:gd name="T16" fmla="*/ 0 w 78"/>
                <a:gd name="T17" fmla="*/ 0 h 66"/>
                <a:gd name="T18" fmla="*/ 0 w 78"/>
                <a:gd name="T19" fmla="*/ 0 h 66"/>
                <a:gd name="T20" fmla="*/ 0 w 78"/>
                <a:gd name="T21" fmla="*/ 0 h 66"/>
                <a:gd name="T22" fmla="*/ 0 w 78"/>
                <a:gd name="T23" fmla="*/ 0 h 66"/>
                <a:gd name="T24" fmla="*/ 0 w 78"/>
                <a:gd name="T25" fmla="*/ 0 h 66"/>
                <a:gd name="T26" fmla="*/ 0 w 78"/>
                <a:gd name="T27" fmla="*/ 0 h 66"/>
                <a:gd name="T28" fmla="*/ 0 w 78"/>
                <a:gd name="T29" fmla="*/ 0 h 66"/>
                <a:gd name="T30" fmla="*/ 0 w 78"/>
                <a:gd name="T31" fmla="*/ 0 h 66"/>
                <a:gd name="T32" fmla="*/ 0 w 78"/>
                <a:gd name="T33" fmla="*/ 0 h 66"/>
                <a:gd name="T34" fmla="*/ 0 w 7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8"/>
                <a:gd name="T55" fmla="*/ 0 h 66"/>
                <a:gd name="T56" fmla="*/ 78 w 7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8" h="66">
                  <a:moveTo>
                    <a:pt x="71" y="66"/>
                  </a:moveTo>
                  <a:lnTo>
                    <a:pt x="75" y="58"/>
                  </a:lnTo>
                  <a:lnTo>
                    <a:pt x="78" y="48"/>
                  </a:lnTo>
                  <a:lnTo>
                    <a:pt x="78" y="40"/>
                  </a:lnTo>
                  <a:lnTo>
                    <a:pt x="77" y="32"/>
                  </a:lnTo>
                  <a:lnTo>
                    <a:pt x="74" y="25"/>
                  </a:lnTo>
                  <a:lnTo>
                    <a:pt x="69" y="19"/>
                  </a:lnTo>
                  <a:lnTo>
                    <a:pt x="64" y="13"/>
                  </a:lnTo>
                  <a:lnTo>
                    <a:pt x="58" y="7"/>
                  </a:lnTo>
                  <a:lnTo>
                    <a:pt x="51" y="3"/>
                  </a:lnTo>
                  <a:lnTo>
                    <a:pt x="44" y="1"/>
                  </a:lnTo>
                  <a:lnTo>
                    <a:pt x="37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3" y="6"/>
                  </a:lnTo>
                  <a:lnTo>
                    <a:pt x="6" y="11"/>
                  </a:lnTo>
                  <a:lnTo>
                    <a:pt x="0" y="20"/>
                  </a:lnTo>
                  <a:lnTo>
                    <a:pt x="71" y="6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8" name="Freeform 884"/>
            <p:cNvSpPr>
              <a:spLocks/>
            </p:cNvSpPr>
            <p:nvPr/>
          </p:nvSpPr>
          <p:spPr bwMode="auto">
            <a:xfrm>
              <a:off x="4468" y="2186"/>
              <a:ext cx="4" cy="2"/>
            </a:xfrm>
            <a:custGeom>
              <a:avLst/>
              <a:gdLst>
                <a:gd name="T0" fmla="*/ 0 w 83"/>
                <a:gd name="T1" fmla="*/ 0 h 53"/>
                <a:gd name="T2" fmla="*/ 0 w 83"/>
                <a:gd name="T3" fmla="*/ 0 h 53"/>
                <a:gd name="T4" fmla="*/ 0 w 83"/>
                <a:gd name="T5" fmla="*/ 0 h 53"/>
                <a:gd name="T6" fmla="*/ 0 w 83"/>
                <a:gd name="T7" fmla="*/ 0 h 53"/>
                <a:gd name="T8" fmla="*/ 0 w 83"/>
                <a:gd name="T9" fmla="*/ 0 h 53"/>
                <a:gd name="T10" fmla="*/ 0 w 83"/>
                <a:gd name="T11" fmla="*/ 0 h 53"/>
                <a:gd name="T12" fmla="*/ 0 w 83"/>
                <a:gd name="T13" fmla="*/ 0 h 53"/>
                <a:gd name="T14" fmla="*/ 0 w 83"/>
                <a:gd name="T15" fmla="*/ 0 h 53"/>
                <a:gd name="T16" fmla="*/ 0 w 83"/>
                <a:gd name="T17" fmla="*/ 0 h 53"/>
                <a:gd name="T18" fmla="*/ 0 w 83"/>
                <a:gd name="T19" fmla="*/ 0 h 53"/>
                <a:gd name="T20" fmla="*/ 0 w 83"/>
                <a:gd name="T21" fmla="*/ 0 h 53"/>
                <a:gd name="T22" fmla="*/ 0 w 83"/>
                <a:gd name="T23" fmla="*/ 0 h 53"/>
                <a:gd name="T24" fmla="*/ 0 w 83"/>
                <a:gd name="T25" fmla="*/ 0 h 53"/>
                <a:gd name="T26" fmla="*/ 0 w 83"/>
                <a:gd name="T27" fmla="*/ 0 h 53"/>
                <a:gd name="T28" fmla="*/ 0 w 83"/>
                <a:gd name="T29" fmla="*/ 0 h 53"/>
                <a:gd name="T30" fmla="*/ 0 w 83"/>
                <a:gd name="T31" fmla="*/ 0 h 53"/>
                <a:gd name="T32" fmla="*/ 0 w 83"/>
                <a:gd name="T33" fmla="*/ 0 h 53"/>
                <a:gd name="T34" fmla="*/ 0 w 83"/>
                <a:gd name="T35" fmla="*/ 0 h 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53"/>
                <a:gd name="T56" fmla="*/ 83 w 83"/>
                <a:gd name="T57" fmla="*/ 53 h 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53">
                  <a:moveTo>
                    <a:pt x="0" y="20"/>
                  </a:moveTo>
                  <a:lnTo>
                    <a:pt x="3" y="31"/>
                  </a:lnTo>
                  <a:lnTo>
                    <a:pt x="7" y="38"/>
                  </a:lnTo>
                  <a:lnTo>
                    <a:pt x="13" y="44"/>
                  </a:lnTo>
                  <a:lnTo>
                    <a:pt x="20" y="48"/>
                  </a:lnTo>
                  <a:lnTo>
                    <a:pt x="27" y="51"/>
                  </a:lnTo>
                  <a:lnTo>
                    <a:pt x="35" y="53"/>
                  </a:lnTo>
                  <a:lnTo>
                    <a:pt x="43" y="53"/>
                  </a:lnTo>
                  <a:lnTo>
                    <a:pt x="51" y="51"/>
                  </a:lnTo>
                  <a:lnTo>
                    <a:pt x="58" y="49"/>
                  </a:lnTo>
                  <a:lnTo>
                    <a:pt x="65" y="45"/>
                  </a:lnTo>
                  <a:lnTo>
                    <a:pt x="70" y="40"/>
                  </a:lnTo>
                  <a:lnTo>
                    <a:pt x="76" y="34"/>
                  </a:lnTo>
                  <a:lnTo>
                    <a:pt x="80" y="28"/>
                  </a:lnTo>
                  <a:lnTo>
                    <a:pt x="82" y="19"/>
                  </a:lnTo>
                  <a:lnTo>
                    <a:pt x="83" y="10"/>
                  </a:lnTo>
                  <a:lnTo>
                    <a:pt x="82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89" name="Freeform 885"/>
            <p:cNvSpPr>
              <a:spLocks/>
            </p:cNvSpPr>
            <p:nvPr/>
          </p:nvSpPr>
          <p:spPr bwMode="auto">
            <a:xfrm>
              <a:off x="4466" y="2160"/>
              <a:ext cx="7" cy="27"/>
            </a:xfrm>
            <a:custGeom>
              <a:avLst/>
              <a:gdLst>
                <a:gd name="T0" fmla="*/ 0 w 188"/>
                <a:gd name="T1" fmla="*/ 0 h 677"/>
                <a:gd name="T2" fmla="*/ 0 w 188"/>
                <a:gd name="T3" fmla="*/ 0 h 677"/>
                <a:gd name="T4" fmla="*/ 0 w 188"/>
                <a:gd name="T5" fmla="*/ 0 h 677"/>
                <a:gd name="T6" fmla="*/ 0 w 188"/>
                <a:gd name="T7" fmla="*/ 0 h 677"/>
                <a:gd name="T8" fmla="*/ 0 w 188"/>
                <a:gd name="T9" fmla="*/ 0 h 677"/>
                <a:gd name="T10" fmla="*/ 0 w 188"/>
                <a:gd name="T11" fmla="*/ 0 h 677"/>
                <a:gd name="T12" fmla="*/ 0 w 188"/>
                <a:gd name="T13" fmla="*/ 0 h 677"/>
                <a:gd name="T14" fmla="*/ 0 w 188"/>
                <a:gd name="T15" fmla="*/ 0 h 677"/>
                <a:gd name="T16" fmla="*/ 0 w 188"/>
                <a:gd name="T17" fmla="*/ 0 h 677"/>
                <a:gd name="T18" fmla="*/ 0 w 188"/>
                <a:gd name="T19" fmla="*/ 0 h 677"/>
                <a:gd name="T20" fmla="*/ 0 w 188"/>
                <a:gd name="T21" fmla="*/ 0 h 677"/>
                <a:gd name="T22" fmla="*/ 0 w 188"/>
                <a:gd name="T23" fmla="*/ 0 h 677"/>
                <a:gd name="T24" fmla="*/ 0 w 188"/>
                <a:gd name="T25" fmla="*/ 0 h 677"/>
                <a:gd name="T26" fmla="*/ 0 w 188"/>
                <a:gd name="T27" fmla="*/ 0 h 677"/>
                <a:gd name="T28" fmla="*/ 0 w 188"/>
                <a:gd name="T29" fmla="*/ 0 h 677"/>
                <a:gd name="T30" fmla="*/ 0 w 188"/>
                <a:gd name="T31" fmla="*/ 0 h 677"/>
                <a:gd name="T32" fmla="*/ 0 w 188"/>
                <a:gd name="T33" fmla="*/ 0 h 677"/>
                <a:gd name="T34" fmla="*/ 0 w 188"/>
                <a:gd name="T35" fmla="*/ 0 h 677"/>
                <a:gd name="T36" fmla="*/ 0 w 188"/>
                <a:gd name="T37" fmla="*/ 0 h 677"/>
                <a:gd name="T38" fmla="*/ 0 w 188"/>
                <a:gd name="T39" fmla="*/ 0 h 677"/>
                <a:gd name="T40" fmla="*/ 0 w 188"/>
                <a:gd name="T41" fmla="*/ 0 h 677"/>
                <a:gd name="T42" fmla="*/ 0 w 188"/>
                <a:gd name="T43" fmla="*/ 0 h 677"/>
                <a:gd name="T44" fmla="*/ 0 w 188"/>
                <a:gd name="T45" fmla="*/ 0 h 677"/>
                <a:gd name="T46" fmla="*/ 0 w 188"/>
                <a:gd name="T47" fmla="*/ 0 h 677"/>
                <a:gd name="T48" fmla="*/ 0 w 188"/>
                <a:gd name="T49" fmla="*/ 0 h 677"/>
                <a:gd name="T50" fmla="*/ 0 w 188"/>
                <a:gd name="T51" fmla="*/ 0 h 677"/>
                <a:gd name="T52" fmla="*/ 0 w 188"/>
                <a:gd name="T53" fmla="*/ 0 h 677"/>
                <a:gd name="T54" fmla="*/ 0 w 188"/>
                <a:gd name="T55" fmla="*/ 0 h 677"/>
                <a:gd name="T56" fmla="*/ 0 w 188"/>
                <a:gd name="T57" fmla="*/ 0 h 677"/>
                <a:gd name="T58" fmla="*/ 0 w 188"/>
                <a:gd name="T59" fmla="*/ 0 h 677"/>
                <a:gd name="T60" fmla="*/ 0 w 188"/>
                <a:gd name="T61" fmla="*/ 0 h 677"/>
                <a:gd name="T62" fmla="*/ 0 w 188"/>
                <a:gd name="T63" fmla="*/ 0 h 677"/>
                <a:gd name="T64" fmla="*/ 0 w 188"/>
                <a:gd name="T65" fmla="*/ 0 h 677"/>
                <a:gd name="T66" fmla="*/ 0 w 188"/>
                <a:gd name="T67" fmla="*/ 0 h 677"/>
                <a:gd name="T68" fmla="*/ 0 w 188"/>
                <a:gd name="T69" fmla="*/ 0 h 677"/>
                <a:gd name="T70" fmla="*/ 0 w 188"/>
                <a:gd name="T71" fmla="*/ 0 h 677"/>
                <a:gd name="T72" fmla="*/ 0 w 188"/>
                <a:gd name="T73" fmla="*/ 0 h 677"/>
                <a:gd name="T74" fmla="*/ 0 w 188"/>
                <a:gd name="T75" fmla="*/ 0 h 677"/>
                <a:gd name="T76" fmla="*/ 0 w 188"/>
                <a:gd name="T77" fmla="*/ 0 h 677"/>
                <a:gd name="T78" fmla="*/ 0 w 188"/>
                <a:gd name="T79" fmla="*/ 0 h 677"/>
                <a:gd name="T80" fmla="*/ 0 w 188"/>
                <a:gd name="T81" fmla="*/ 0 h 677"/>
                <a:gd name="T82" fmla="*/ 0 w 188"/>
                <a:gd name="T83" fmla="*/ 0 h 677"/>
                <a:gd name="T84" fmla="*/ 0 w 188"/>
                <a:gd name="T85" fmla="*/ 0 h 677"/>
                <a:gd name="T86" fmla="*/ 0 w 188"/>
                <a:gd name="T87" fmla="*/ 0 h 677"/>
                <a:gd name="T88" fmla="*/ 0 w 188"/>
                <a:gd name="T89" fmla="*/ 0 h 677"/>
                <a:gd name="T90" fmla="*/ 0 w 188"/>
                <a:gd name="T91" fmla="*/ 0 h 677"/>
                <a:gd name="T92" fmla="*/ 0 w 188"/>
                <a:gd name="T93" fmla="*/ 0 h 677"/>
                <a:gd name="T94" fmla="*/ 0 w 188"/>
                <a:gd name="T95" fmla="*/ 0 h 677"/>
                <a:gd name="T96" fmla="*/ 0 w 188"/>
                <a:gd name="T97" fmla="*/ 0 h 677"/>
                <a:gd name="T98" fmla="*/ 0 w 188"/>
                <a:gd name="T99" fmla="*/ 0 h 677"/>
                <a:gd name="T100" fmla="*/ 0 w 188"/>
                <a:gd name="T101" fmla="*/ 0 h 677"/>
                <a:gd name="T102" fmla="*/ 0 w 188"/>
                <a:gd name="T103" fmla="*/ 0 h 677"/>
                <a:gd name="T104" fmla="*/ 0 w 188"/>
                <a:gd name="T105" fmla="*/ 0 h 677"/>
                <a:gd name="T106" fmla="*/ 0 w 188"/>
                <a:gd name="T107" fmla="*/ 0 h 677"/>
                <a:gd name="T108" fmla="*/ 0 w 188"/>
                <a:gd name="T109" fmla="*/ 0 h 6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8"/>
                <a:gd name="T166" fmla="*/ 0 h 677"/>
                <a:gd name="T167" fmla="*/ 188 w 188"/>
                <a:gd name="T168" fmla="*/ 677 h 6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8" h="677">
                  <a:moveTo>
                    <a:pt x="123" y="0"/>
                  </a:moveTo>
                  <a:lnTo>
                    <a:pt x="108" y="19"/>
                  </a:lnTo>
                  <a:lnTo>
                    <a:pt x="94" y="39"/>
                  </a:lnTo>
                  <a:lnTo>
                    <a:pt x="80" y="58"/>
                  </a:lnTo>
                  <a:lnTo>
                    <a:pt x="69" y="77"/>
                  </a:lnTo>
                  <a:lnTo>
                    <a:pt x="58" y="96"/>
                  </a:lnTo>
                  <a:lnTo>
                    <a:pt x="47" y="116"/>
                  </a:lnTo>
                  <a:lnTo>
                    <a:pt x="39" y="135"/>
                  </a:lnTo>
                  <a:lnTo>
                    <a:pt x="31" y="155"/>
                  </a:lnTo>
                  <a:lnTo>
                    <a:pt x="25" y="175"/>
                  </a:lnTo>
                  <a:lnTo>
                    <a:pt x="19" y="195"/>
                  </a:lnTo>
                  <a:lnTo>
                    <a:pt x="13" y="215"/>
                  </a:lnTo>
                  <a:lnTo>
                    <a:pt x="9" y="235"/>
                  </a:lnTo>
                  <a:lnTo>
                    <a:pt x="6" y="255"/>
                  </a:lnTo>
                  <a:lnTo>
                    <a:pt x="3" y="276"/>
                  </a:lnTo>
                  <a:lnTo>
                    <a:pt x="2" y="296"/>
                  </a:lnTo>
                  <a:lnTo>
                    <a:pt x="1" y="317"/>
                  </a:lnTo>
                  <a:lnTo>
                    <a:pt x="0" y="337"/>
                  </a:lnTo>
                  <a:lnTo>
                    <a:pt x="1" y="358"/>
                  </a:lnTo>
                  <a:lnTo>
                    <a:pt x="2" y="380"/>
                  </a:lnTo>
                  <a:lnTo>
                    <a:pt x="4" y="401"/>
                  </a:lnTo>
                  <a:lnTo>
                    <a:pt x="9" y="443"/>
                  </a:lnTo>
                  <a:lnTo>
                    <a:pt x="15" y="487"/>
                  </a:lnTo>
                  <a:lnTo>
                    <a:pt x="25" y="533"/>
                  </a:lnTo>
                  <a:lnTo>
                    <a:pt x="35" y="580"/>
                  </a:lnTo>
                  <a:lnTo>
                    <a:pt x="46" y="628"/>
                  </a:lnTo>
                  <a:lnTo>
                    <a:pt x="59" y="677"/>
                  </a:lnTo>
                  <a:lnTo>
                    <a:pt x="141" y="657"/>
                  </a:lnTo>
                  <a:lnTo>
                    <a:pt x="128" y="609"/>
                  </a:lnTo>
                  <a:lnTo>
                    <a:pt x="117" y="561"/>
                  </a:lnTo>
                  <a:lnTo>
                    <a:pt x="107" y="516"/>
                  </a:lnTo>
                  <a:lnTo>
                    <a:pt x="99" y="473"/>
                  </a:lnTo>
                  <a:lnTo>
                    <a:pt x="92" y="432"/>
                  </a:lnTo>
                  <a:lnTo>
                    <a:pt x="87" y="393"/>
                  </a:lnTo>
                  <a:lnTo>
                    <a:pt x="86" y="374"/>
                  </a:lnTo>
                  <a:lnTo>
                    <a:pt x="85" y="355"/>
                  </a:lnTo>
                  <a:lnTo>
                    <a:pt x="85" y="336"/>
                  </a:lnTo>
                  <a:lnTo>
                    <a:pt x="85" y="319"/>
                  </a:lnTo>
                  <a:lnTo>
                    <a:pt x="86" y="302"/>
                  </a:lnTo>
                  <a:lnTo>
                    <a:pt x="87" y="284"/>
                  </a:lnTo>
                  <a:lnTo>
                    <a:pt x="89" y="267"/>
                  </a:lnTo>
                  <a:lnTo>
                    <a:pt x="92" y="250"/>
                  </a:lnTo>
                  <a:lnTo>
                    <a:pt x="96" y="234"/>
                  </a:lnTo>
                  <a:lnTo>
                    <a:pt x="100" y="217"/>
                  </a:lnTo>
                  <a:lnTo>
                    <a:pt x="105" y="201"/>
                  </a:lnTo>
                  <a:lnTo>
                    <a:pt x="110" y="184"/>
                  </a:lnTo>
                  <a:lnTo>
                    <a:pt x="117" y="168"/>
                  </a:lnTo>
                  <a:lnTo>
                    <a:pt x="124" y="152"/>
                  </a:lnTo>
                  <a:lnTo>
                    <a:pt x="133" y="136"/>
                  </a:lnTo>
                  <a:lnTo>
                    <a:pt x="142" y="120"/>
                  </a:lnTo>
                  <a:lnTo>
                    <a:pt x="151" y="103"/>
                  </a:lnTo>
                  <a:lnTo>
                    <a:pt x="162" y="87"/>
                  </a:lnTo>
                  <a:lnTo>
                    <a:pt x="175" y="70"/>
                  </a:lnTo>
                  <a:lnTo>
                    <a:pt x="188" y="5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0" name="Freeform 886"/>
            <p:cNvSpPr>
              <a:spLocks/>
            </p:cNvSpPr>
            <p:nvPr/>
          </p:nvSpPr>
          <p:spPr bwMode="auto">
            <a:xfrm>
              <a:off x="4471" y="2159"/>
              <a:ext cx="3" cy="3"/>
            </a:xfrm>
            <a:custGeom>
              <a:avLst/>
              <a:gdLst>
                <a:gd name="T0" fmla="*/ 0 w 75"/>
                <a:gd name="T1" fmla="*/ 0 h 70"/>
                <a:gd name="T2" fmla="*/ 0 w 75"/>
                <a:gd name="T3" fmla="*/ 0 h 70"/>
                <a:gd name="T4" fmla="*/ 0 w 75"/>
                <a:gd name="T5" fmla="*/ 0 h 70"/>
                <a:gd name="T6" fmla="*/ 0 w 75"/>
                <a:gd name="T7" fmla="*/ 0 h 70"/>
                <a:gd name="T8" fmla="*/ 0 w 75"/>
                <a:gd name="T9" fmla="*/ 0 h 70"/>
                <a:gd name="T10" fmla="*/ 0 w 75"/>
                <a:gd name="T11" fmla="*/ 0 h 70"/>
                <a:gd name="T12" fmla="*/ 0 w 75"/>
                <a:gd name="T13" fmla="*/ 0 h 70"/>
                <a:gd name="T14" fmla="*/ 0 w 75"/>
                <a:gd name="T15" fmla="*/ 0 h 70"/>
                <a:gd name="T16" fmla="*/ 0 w 75"/>
                <a:gd name="T17" fmla="*/ 0 h 70"/>
                <a:gd name="T18" fmla="*/ 0 w 75"/>
                <a:gd name="T19" fmla="*/ 0 h 70"/>
                <a:gd name="T20" fmla="*/ 0 w 75"/>
                <a:gd name="T21" fmla="*/ 0 h 70"/>
                <a:gd name="T22" fmla="*/ 0 w 75"/>
                <a:gd name="T23" fmla="*/ 0 h 70"/>
                <a:gd name="T24" fmla="*/ 0 w 75"/>
                <a:gd name="T25" fmla="*/ 0 h 70"/>
                <a:gd name="T26" fmla="*/ 0 w 75"/>
                <a:gd name="T27" fmla="*/ 0 h 70"/>
                <a:gd name="T28" fmla="*/ 0 w 75"/>
                <a:gd name="T29" fmla="*/ 0 h 70"/>
                <a:gd name="T30" fmla="*/ 0 w 75"/>
                <a:gd name="T31" fmla="*/ 0 h 70"/>
                <a:gd name="T32" fmla="*/ 0 w 75"/>
                <a:gd name="T33" fmla="*/ 0 h 70"/>
                <a:gd name="T34" fmla="*/ 0 w 75"/>
                <a:gd name="T35" fmla="*/ 0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5"/>
                <a:gd name="T55" fmla="*/ 0 h 70"/>
                <a:gd name="T56" fmla="*/ 75 w 75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5" h="70">
                  <a:moveTo>
                    <a:pt x="65" y="70"/>
                  </a:moveTo>
                  <a:lnTo>
                    <a:pt x="70" y="62"/>
                  </a:lnTo>
                  <a:lnTo>
                    <a:pt x="74" y="54"/>
                  </a:lnTo>
                  <a:lnTo>
                    <a:pt x="75" y="45"/>
                  </a:lnTo>
                  <a:lnTo>
                    <a:pt x="75" y="37"/>
                  </a:lnTo>
                  <a:lnTo>
                    <a:pt x="73" y="29"/>
                  </a:lnTo>
                  <a:lnTo>
                    <a:pt x="69" y="22"/>
                  </a:lnTo>
                  <a:lnTo>
                    <a:pt x="65" y="16"/>
                  </a:lnTo>
                  <a:lnTo>
                    <a:pt x="59" y="10"/>
                  </a:lnTo>
                  <a:lnTo>
                    <a:pt x="53" y="6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5" y="4"/>
                  </a:lnTo>
                  <a:lnTo>
                    <a:pt x="6" y="9"/>
                  </a:lnTo>
                  <a:lnTo>
                    <a:pt x="0" y="16"/>
                  </a:lnTo>
                  <a:lnTo>
                    <a:pt x="65" y="7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1" name="Freeform 887"/>
            <p:cNvSpPr>
              <a:spLocks/>
            </p:cNvSpPr>
            <p:nvPr/>
          </p:nvSpPr>
          <p:spPr bwMode="auto">
            <a:xfrm>
              <a:off x="4747" y="2077"/>
              <a:ext cx="2" cy="3"/>
            </a:xfrm>
            <a:custGeom>
              <a:avLst/>
              <a:gdLst>
                <a:gd name="T0" fmla="*/ 0 w 59"/>
                <a:gd name="T1" fmla="*/ 0 h 81"/>
                <a:gd name="T2" fmla="*/ 0 w 59"/>
                <a:gd name="T3" fmla="*/ 0 h 81"/>
                <a:gd name="T4" fmla="*/ 0 w 59"/>
                <a:gd name="T5" fmla="*/ 0 h 81"/>
                <a:gd name="T6" fmla="*/ 0 w 59"/>
                <a:gd name="T7" fmla="*/ 0 h 81"/>
                <a:gd name="T8" fmla="*/ 0 w 59"/>
                <a:gd name="T9" fmla="*/ 0 h 81"/>
                <a:gd name="T10" fmla="*/ 0 w 59"/>
                <a:gd name="T11" fmla="*/ 0 h 81"/>
                <a:gd name="T12" fmla="*/ 0 w 59"/>
                <a:gd name="T13" fmla="*/ 0 h 81"/>
                <a:gd name="T14" fmla="*/ 0 w 59"/>
                <a:gd name="T15" fmla="*/ 0 h 81"/>
                <a:gd name="T16" fmla="*/ 0 w 59"/>
                <a:gd name="T17" fmla="*/ 0 h 81"/>
                <a:gd name="T18" fmla="*/ 0 w 59"/>
                <a:gd name="T19" fmla="*/ 0 h 81"/>
                <a:gd name="T20" fmla="*/ 0 w 59"/>
                <a:gd name="T21" fmla="*/ 0 h 81"/>
                <a:gd name="T22" fmla="*/ 0 w 59"/>
                <a:gd name="T23" fmla="*/ 0 h 81"/>
                <a:gd name="T24" fmla="*/ 0 w 59"/>
                <a:gd name="T25" fmla="*/ 0 h 81"/>
                <a:gd name="T26" fmla="*/ 0 w 59"/>
                <a:gd name="T27" fmla="*/ 0 h 81"/>
                <a:gd name="T28" fmla="*/ 0 w 59"/>
                <a:gd name="T29" fmla="*/ 0 h 81"/>
                <a:gd name="T30" fmla="*/ 0 w 59"/>
                <a:gd name="T31" fmla="*/ 0 h 81"/>
                <a:gd name="T32" fmla="*/ 0 w 59"/>
                <a:gd name="T33" fmla="*/ 0 h 81"/>
                <a:gd name="T34" fmla="*/ 0 w 59"/>
                <a:gd name="T35" fmla="*/ 0 h 81"/>
                <a:gd name="T36" fmla="*/ 0 w 59"/>
                <a:gd name="T37" fmla="*/ 0 h 81"/>
                <a:gd name="T38" fmla="*/ 0 w 59"/>
                <a:gd name="T39" fmla="*/ 0 h 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9"/>
                <a:gd name="T61" fmla="*/ 0 h 81"/>
                <a:gd name="T62" fmla="*/ 59 w 59"/>
                <a:gd name="T63" fmla="*/ 81 h 8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9" h="81">
                  <a:moveTo>
                    <a:pt x="34" y="81"/>
                  </a:moveTo>
                  <a:lnTo>
                    <a:pt x="38" y="79"/>
                  </a:lnTo>
                  <a:lnTo>
                    <a:pt x="42" y="77"/>
                  </a:lnTo>
                  <a:lnTo>
                    <a:pt x="46" y="74"/>
                  </a:lnTo>
                  <a:lnTo>
                    <a:pt x="49" y="70"/>
                  </a:lnTo>
                  <a:lnTo>
                    <a:pt x="54" y="63"/>
                  </a:lnTo>
                  <a:lnTo>
                    <a:pt x="57" y="56"/>
                  </a:lnTo>
                  <a:lnTo>
                    <a:pt x="59" y="49"/>
                  </a:lnTo>
                  <a:lnTo>
                    <a:pt x="59" y="41"/>
                  </a:lnTo>
                  <a:lnTo>
                    <a:pt x="58" y="32"/>
                  </a:lnTo>
                  <a:lnTo>
                    <a:pt x="55" y="25"/>
                  </a:lnTo>
                  <a:lnTo>
                    <a:pt x="52" y="18"/>
                  </a:lnTo>
                  <a:lnTo>
                    <a:pt x="47" y="12"/>
                  </a:lnTo>
                  <a:lnTo>
                    <a:pt x="41" y="7"/>
                  </a:lnTo>
                  <a:lnTo>
                    <a:pt x="35" y="3"/>
                  </a:lnTo>
                  <a:lnTo>
                    <a:pt x="27" y="1"/>
                  </a:lnTo>
                  <a:lnTo>
                    <a:pt x="18" y="0"/>
                  </a:lnTo>
                  <a:lnTo>
                    <a:pt x="9" y="1"/>
                  </a:lnTo>
                  <a:lnTo>
                    <a:pt x="0" y="4"/>
                  </a:lnTo>
                  <a:lnTo>
                    <a:pt x="34" y="8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2" name="Freeform 888"/>
            <p:cNvSpPr>
              <a:spLocks/>
            </p:cNvSpPr>
            <p:nvPr/>
          </p:nvSpPr>
          <p:spPr bwMode="auto">
            <a:xfrm>
              <a:off x="4721" y="2077"/>
              <a:ext cx="27" cy="7"/>
            </a:xfrm>
            <a:custGeom>
              <a:avLst/>
              <a:gdLst>
                <a:gd name="T0" fmla="*/ 0 w 679"/>
                <a:gd name="T1" fmla="*/ 0 h 166"/>
                <a:gd name="T2" fmla="*/ 0 w 679"/>
                <a:gd name="T3" fmla="*/ 0 h 166"/>
                <a:gd name="T4" fmla="*/ 0 w 679"/>
                <a:gd name="T5" fmla="*/ 0 h 166"/>
                <a:gd name="T6" fmla="*/ 0 w 679"/>
                <a:gd name="T7" fmla="*/ 0 h 166"/>
                <a:gd name="T8" fmla="*/ 0 w 679"/>
                <a:gd name="T9" fmla="*/ 0 h 166"/>
                <a:gd name="T10" fmla="*/ 0 w 679"/>
                <a:gd name="T11" fmla="*/ 0 h 166"/>
                <a:gd name="T12" fmla="*/ 0 w 679"/>
                <a:gd name="T13" fmla="*/ 0 h 166"/>
                <a:gd name="T14" fmla="*/ 0 w 679"/>
                <a:gd name="T15" fmla="*/ 0 h 166"/>
                <a:gd name="T16" fmla="*/ 0 w 679"/>
                <a:gd name="T17" fmla="*/ 0 h 166"/>
                <a:gd name="T18" fmla="*/ 0 w 679"/>
                <a:gd name="T19" fmla="*/ 0 h 166"/>
                <a:gd name="T20" fmla="*/ 0 w 679"/>
                <a:gd name="T21" fmla="*/ 0 h 166"/>
                <a:gd name="T22" fmla="*/ 0 w 679"/>
                <a:gd name="T23" fmla="*/ 0 h 166"/>
                <a:gd name="T24" fmla="*/ 0 w 679"/>
                <a:gd name="T25" fmla="*/ 0 h 166"/>
                <a:gd name="T26" fmla="*/ 0 w 679"/>
                <a:gd name="T27" fmla="*/ 0 h 166"/>
                <a:gd name="T28" fmla="*/ 0 w 679"/>
                <a:gd name="T29" fmla="*/ 0 h 166"/>
                <a:gd name="T30" fmla="*/ 0 w 679"/>
                <a:gd name="T31" fmla="*/ 0 h 166"/>
                <a:gd name="T32" fmla="*/ 0 w 679"/>
                <a:gd name="T33" fmla="*/ 0 h 166"/>
                <a:gd name="T34" fmla="*/ 0 w 679"/>
                <a:gd name="T35" fmla="*/ 0 h 166"/>
                <a:gd name="T36" fmla="*/ 0 w 679"/>
                <a:gd name="T37" fmla="*/ 0 h 166"/>
                <a:gd name="T38" fmla="*/ 0 w 679"/>
                <a:gd name="T39" fmla="*/ 0 h 166"/>
                <a:gd name="T40" fmla="*/ 0 w 679"/>
                <a:gd name="T41" fmla="*/ 0 h 166"/>
                <a:gd name="T42" fmla="*/ 0 w 679"/>
                <a:gd name="T43" fmla="*/ 0 h 166"/>
                <a:gd name="T44" fmla="*/ 0 w 679"/>
                <a:gd name="T45" fmla="*/ 0 h 166"/>
                <a:gd name="T46" fmla="*/ 0 w 679"/>
                <a:gd name="T47" fmla="*/ 0 h 166"/>
                <a:gd name="T48" fmla="*/ 0 w 679"/>
                <a:gd name="T49" fmla="*/ 0 h 166"/>
                <a:gd name="T50" fmla="*/ 0 w 679"/>
                <a:gd name="T51" fmla="*/ 0 h 166"/>
                <a:gd name="T52" fmla="*/ 0 w 679"/>
                <a:gd name="T53" fmla="*/ 0 h 166"/>
                <a:gd name="T54" fmla="*/ 0 w 679"/>
                <a:gd name="T55" fmla="*/ 0 h 166"/>
                <a:gd name="T56" fmla="*/ 0 w 679"/>
                <a:gd name="T57" fmla="*/ 0 h 166"/>
                <a:gd name="T58" fmla="*/ 0 w 679"/>
                <a:gd name="T59" fmla="*/ 0 h 166"/>
                <a:gd name="T60" fmla="*/ 0 w 679"/>
                <a:gd name="T61" fmla="*/ 0 h 166"/>
                <a:gd name="T62" fmla="*/ 0 w 679"/>
                <a:gd name="T63" fmla="*/ 0 h 166"/>
                <a:gd name="T64" fmla="*/ 0 w 679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79"/>
                <a:gd name="T100" fmla="*/ 0 h 166"/>
                <a:gd name="T101" fmla="*/ 679 w 679"/>
                <a:gd name="T102" fmla="*/ 166 h 1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79" h="166">
                  <a:moveTo>
                    <a:pt x="0" y="86"/>
                  </a:moveTo>
                  <a:lnTo>
                    <a:pt x="17" y="95"/>
                  </a:lnTo>
                  <a:lnTo>
                    <a:pt x="34" y="106"/>
                  </a:lnTo>
                  <a:lnTo>
                    <a:pt x="53" y="114"/>
                  </a:lnTo>
                  <a:lnTo>
                    <a:pt x="70" y="122"/>
                  </a:lnTo>
                  <a:lnTo>
                    <a:pt x="88" y="129"/>
                  </a:lnTo>
                  <a:lnTo>
                    <a:pt x="107" y="135"/>
                  </a:lnTo>
                  <a:lnTo>
                    <a:pt x="126" y="141"/>
                  </a:lnTo>
                  <a:lnTo>
                    <a:pt x="146" y="148"/>
                  </a:lnTo>
                  <a:lnTo>
                    <a:pt x="165" y="152"/>
                  </a:lnTo>
                  <a:lnTo>
                    <a:pt x="185" y="156"/>
                  </a:lnTo>
                  <a:lnTo>
                    <a:pt x="204" y="159"/>
                  </a:lnTo>
                  <a:lnTo>
                    <a:pt x="225" y="162"/>
                  </a:lnTo>
                  <a:lnTo>
                    <a:pt x="246" y="164"/>
                  </a:lnTo>
                  <a:lnTo>
                    <a:pt x="266" y="165"/>
                  </a:lnTo>
                  <a:lnTo>
                    <a:pt x="288" y="166"/>
                  </a:lnTo>
                  <a:lnTo>
                    <a:pt x="308" y="166"/>
                  </a:lnTo>
                  <a:lnTo>
                    <a:pt x="330" y="165"/>
                  </a:lnTo>
                  <a:lnTo>
                    <a:pt x="351" y="164"/>
                  </a:lnTo>
                  <a:lnTo>
                    <a:pt x="374" y="162"/>
                  </a:lnTo>
                  <a:lnTo>
                    <a:pt x="395" y="160"/>
                  </a:lnTo>
                  <a:lnTo>
                    <a:pt x="418" y="157"/>
                  </a:lnTo>
                  <a:lnTo>
                    <a:pt x="441" y="153"/>
                  </a:lnTo>
                  <a:lnTo>
                    <a:pt x="463" y="149"/>
                  </a:lnTo>
                  <a:lnTo>
                    <a:pt x="487" y="142"/>
                  </a:lnTo>
                  <a:lnTo>
                    <a:pt x="509" y="137"/>
                  </a:lnTo>
                  <a:lnTo>
                    <a:pt x="533" y="130"/>
                  </a:lnTo>
                  <a:lnTo>
                    <a:pt x="557" y="123"/>
                  </a:lnTo>
                  <a:lnTo>
                    <a:pt x="580" y="115"/>
                  </a:lnTo>
                  <a:lnTo>
                    <a:pt x="605" y="107"/>
                  </a:lnTo>
                  <a:lnTo>
                    <a:pt x="629" y="97"/>
                  </a:lnTo>
                  <a:lnTo>
                    <a:pt x="654" y="88"/>
                  </a:lnTo>
                  <a:lnTo>
                    <a:pt x="679" y="77"/>
                  </a:lnTo>
                  <a:lnTo>
                    <a:pt x="645" y="0"/>
                  </a:lnTo>
                  <a:lnTo>
                    <a:pt x="621" y="9"/>
                  </a:lnTo>
                  <a:lnTo>
                    <a:pt x="599" y="19"/>
                  </a:lnTo>
                  <a:lnTo>
                    <a:pt x="576" y="27"/>
                  </a:lnTo>
                  <a:lnTo>
                    <a:pt x="554" y="36"/>
                  </a:lnTo>
                  <a:lnTo>
                    <a:pt x="531" y="43"/>
                  </a:lnTo>
                  <a:lnTo>
                    <a:pt x="509" y="49"/>
                  </a:lnTo>
                  <a:lnTo>
                    <a:pt x="488" y="55"/>
                  </a:lnTo>
                  <a:lnTo>
                    <a:pt x="466" y="60"/>
                  </a:lnTo>
                  <a:lnTo>
                    <a:pt x="446" y="65"/>
                  </a:lnTo>
                  <a:lnTo>
                    <a:pt x="425" y="70"/>
                  </a:lnTo>
                  <a:lnTo>
                    <a:pt x="405" y="74"/>
                  </a:lnTo>
                  <a:lnTo>
                    <a:pt x="385" y="76"/>
                  </a:lnTo>
                  <a:lnTo>
                    <a:pt x="365" y="79"/>
                  </a:lnTo>
                  <a:lnTo>
                    <a:pt x="345" y="80"/>
                  </a:lnTo>
                  <a:lnTo>
                    <a:pt x="327" y="81"/>
                  </a:lnTo>
                  <a:lnTo>
                    <a:pt x="307" y="82"/>
                  </a:lnTo>
                  <a:lnTo>
                    <a:pt x="289" y="82"/>
                  </a:lnTo>
                  <a:lnTo>
                    <a:pt x="270" y="81"/>
                  </a:lnTo>
                  <a:lnTo>
                    <a:pt x="253" y="80"/>
                  </a:lnTo>
                  <a:lnTo>
                    <a:pt x="234" y="78"/>
                  </a:lnTo>
                  <a:lnTo>
                    <a:pt x="218" y="76"/>
                  </a:lnTo>
                  <a:lnTo>
                    <a:pt x="200" y="73"/>
                  </a:lnTo>
                  <a:lnTo>
                    <a:pt x="184" y="70"/>
                  </a:lnTo>
                  <a:lnTo>
                    <a:pt x="167" y="65"/>
                  </a:lnTo>
                  <a:lnTo>
                    <a:pt x="150" y="61"/>
                  </a:lnTo>
                  <a:lnTo>
                    <a:pt x="135" y="56"/>
                  </a:lnTo>
                  <a:lnTo>
                    <a:pt x="118" y="50"/>
                  </a:lnTo>
                  <a:lnTo>
                    <a:pt x="103" y="44"/>
                  </a:lnTo>
                  <a:lnTo>
                    <a:pt x="87" y="37"/>
                  </a:lnTo>
                  <a:lnTo>
                    <a:pt x="73" y="30"/>
                  </a:lnTo>
                  <a:lnTo>
                    <a:pt x="58" y="22"/>
                  </a:lnTo>
                  <a:lnTo>
                    <a:pt x="43" y="13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3" name="Freeform 889"/>
            <p:cNvSpPr>
              <a:spLocks/>
            </p:cNvSpPr>
            <p:nvPr/>
          </p:nvSpPr>
          <p:spPr bwMode="auto">
            <a:xfrm>
              <a:off x="4720" y="2078"/>
              <a:ext cx="3" cy="3"/>
            </a:xfrm>
            <a:custGeom>
              <a:avLst/>
              <a:gdLst>
                <a:gd name="T0" fmla="*/ 0 w 64"/>
                <a:gd name="T1" fmla="*/ 0 h 79"/>
                <a:gd name="T2" fmla="*/ 0 w 64"/>
                <a:gd name="T3" fmla="*/ 0 h 79"/>
                <a:gd name="T4" fmla="*/ 0 w 64"/>
                <a:gd name="T5" fmla="*/ 0 h 79"/>
                <a:gd name="T6" fmla="*/ 0 w 64"/>
                <a:gd name="T7" fmla="*/ 0 h 79"/>
                <a:gd name="T8" fmla="*/ 0 w 64"/>
                <a:gd name="T9" fmla="*/ 0 h 79"/>
                <a:gd name="T10" fmla="*/ 0 w 64"/>
                <a:gd name="T11" fmla="*/ 0 h 79"/>
                <a:gd name="T12" fmla="*/ 0 w 64"/>
                <a:gd name="T13" fmla="*/ 0 h 79"/>
                <a:gd name="T14" fmla="*/ 0 w 64"/>
                <a:gd name="T15" fmla="*/ 0 h 79"/>
                <a:gd name="T16" fmla="*/ 0 w 64"/>
                <a:gd name="T17" fmla="*/ 0 h 79"/>
                <a:gd name="T18" fmla="*/ 0 w 64"/>
                <a:gd name="T19" fmla="*/ 0 h 79"/>
                <a:gd name="T20" fmla="*/ 0 w 64"/>
                <a:gd name="T21" fmla="*/ 0 h 79"/>
                <a:gd name="T22" fmla="*/ 0 w 64"/>
                <a:gd name="T23" fmla="*/ 0 h 79"/>
                <a:gd name="T24" fmla="*/ 0 w 64"/>
                <a:gd name="T25" fmla="*/ 0 h 79"/>
                <a:gd name="T26" fmla="*/ 0 w 64"/>
                <a:gd name="T27" fmla="*/ 0 h 79"/>
                <a:gd name="T28" fmla="*/ 0 w 64"/>
                <a:gd name="T29" fmla="*/ 0 h 79"/>
                <a:gd name="T30" fmla="*/ 0 w 64"/>
                <a:gd name="T31" fmla="*/ 0 h 79"/>
                <a:gd name="T32" fmla="*/ 0 w 64"/>
                <a:gd name="T33" fmla="*/ 0 h 79"/>
                <a:gd name="T34" fmla="*/ 0 w 64"/>
                <a:gd name="T35" fmla="*/ 0 h 79"/>
                <a:gd name="T36" fmla="*/ 0 w 64"/>
                <a:gd name="T37" fmla="*/ 0 h 79"/>
                <a:gd name="T38" fmla="*/ 0 w 64"/>
                <a:gd name="T39" fmla="*/ 0 h 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4"/>
                <a:gd name="T61" fmla="*/ 0 h 79"/>
                <a:gd name="T62" fmla="*/ 64 w 64"/>
                <a:gd name="T63" fmla="*/ 79 h 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4" h="79">
                  <a:moveTo>
                    <a:pt x="64" y="6"/>
                  </a:moveTo>
                  <a:lnTo>
                    <a:pt x="55" y="2"/>
                  </a:lnTo>
                  <a:lnTo>
                    <a:pt x="47" y="0"/>
                  </a:lnTo>
                  <a:lnTo>
                    <a:pt x="38" y="0"/>
                  </a:lnTo>
                  <a:lnTo>
                    <a:pt x="30" y="1"/>
                  </a:lnTo>
                  <a:lnTo>
                    <a:pt x="23" y="4"/>
                  </a:lnTo>
                  <a:lnTo>
                    <a:pt x="16" y="9"/>
                  </a:lnTo>
                  <a:lnTo>
                    <a:pt x="11" y="14"/>
                  </a:lnTo>
                  <a:lnTo>
                    <a:pt x="6" y="20"/>
                  </a:lnTo>
                  <a:lnTo>
                    <a:pt x="3" y="28"/>
                  </a:lnTo>
                  <a:lnTo>
                    <a:pt x="1" y="36"/>
                  </a:lnTo>
                  <a:lnTo>
                    <a:pt x="0" y="43"/>
                  </a:lnTo>
                  <a:lnTo>
                    <a:pt x="1" y="51"/>
                  </a:lnTo>
                  <a:lnTo>
                    <a:pt x="3" y="58"/>
                  </a:lnTo>
                  <a:lnTo>
                    <a:pt x="7" y="67"/>
                  </a:lnTo>
                  <a:lnTo>
                    <a:pt x="10" y="70"/>
                  </a:lnTo>
                  <a:lnTo>
                    <a:pt x="13" y="73"/>
                  </a:lnTo>
                  <a:lnTo>
                    <a:pt x="16" y="76"/>
                  </a:lnTo>
                  <a:lnTo>
                    <a:pt x="21" y="79"/>
                  </a:lnTo>
                  <a:lnTo>
                    <a:pt x="64" y="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4" name="Freeform 890"/>
            <p:cNvSpPr>
              <a:spLocks/>
            </p:cNvSpPr>
            <p:nvPr/>
          </p:nvSpPr>
          <p:spPr bwMode="auto">
            <a:xfrm>
              <a:off x="4770" y="2006"/>
              <a:ext cx="3" cy="2"/>
            </a:xfrm>
            <a:custGeom>
              <a:avLst/>
              <a:gdLst>
                <a:gd name="T0" fmla="*/ 0 w 80"/>
                <a:gd name="T1" fmla="*/ 0 h 61"/>
                <a:gd name="T2" fmla="*/ 0 w 80"/>
                <a:gd name="T3" fmla="*/ 0 h 61"/>
                <a:gd name="T4" fmla="*/ 0 w 80"/>
                <a:gd name="T5" fmla="*/ 0 h 61"/>
                <a:gd name="T6" fmla="*/ 0 w 80"/>
                <a:gd name="T7" fmla="*/ 0 h 61"/>
                <a:gd name="T8" fmla="*/ 0 w 80"/>
                <a:gd name="T9" fmla="*/ 0 h 61"/>
                <a:gd name="T10" fmla="*/ 0 w 80"/>
                <a:gd name="T11" fmla="*/ 0 h 61"/>
                <a:gd name="T12" fmla="*/ 0 w 80"/>
                <a:gd name="T13" fmla="*/ 0 h 61"/>
                <a:gd name="T14" fmla="*/ 0 w 80"/>
                <a:gd name="T15" fmla="*/ 0 h 61"/>
                <a:gd name="T16" fmla="*/ 0 w 80"/>
                <a:gd name="T17" fmla="*/ 0 h 61"/>
                <a:gd name="T18" fmla="*/ 0 w 80"/>
                <a:gd name="T19" fmla="*/ 0 h 61"/>
                <a:gd name="T20" fmla="*/ 0 w 80"/>
                <a:gd name="T21" fmla="*/ 0 h 61"/>
                <a:gd name="T22" fmla="*/ 0 w 80"/>
                <a:gd name="T23" fmla="*/ 0 h 61"/>
                <a:gd name="T24" fmla="*/ 0 w 80"/>
                <a:gd name="T25" fmla="*/ 0 h 61"/>
                <a:gd name="T26" fmla="*/ 0 w 80"/>
                <a:gd name="T27" fmla="*/ 0 h 61"/>
                <a:gd name="T28" fmla="*/ 0 w 80"/>
                <a:gd name="T29" fmla="*/ 0 h 61"/>
                <a:gd name="T30" fmla="*/ 0 w 80"/>
                <a:gd name="T31" fmla="*/ 0 h 61"/>
                <a:gd name="T32" fmla="*/ 0 w 80"/>
                <a:gd name="T33" fmla="*/ 0 h 61"/>
                <a:gd name="T34" fmla="*/ 0 w 80"/>
                <a:gd name="T35" fmla="*/ 0 h 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61"/>
                <a:gd name="T56" fmla="*/ 80 w 80"/>
                <a:gd name="T57" fmla="*/ 61 h 6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61">
                  <a:moveTo>
                    <a:pt x="75" y="61"/>
                  </a:moveTo>
                  <a:lnTo>
                    <a:pt x="79" y="52"/>
                  </a:lnTo>
                  <a:lnTo>
                    <a:pt x="80" y="43"/>
                  </a:lnTo>
                  <a:lnTo>
                    <a:pt x="80" y="35"/>
                  </a:lnTo>
                  <a:lnTo>
                    <a:pt x="78" y="27"/>
                  </a:lnTo>
                  <a:lnTo>
                    <a:pt x="74" y="20"/>
                  </a:lnTo>
                  <a:lnTo>
                    <a:pt x="69" y="14"/>
                  </a:lnTo>
                  <a:lnTo>
                    <a:pt x="63" y="9"/>
                  </a:lnTo>
                  <a:lnTo>
                    <a:pt x="56" y="5"/>
                  </a:lnTo>
                  <a:lnTo>
                    <a:pt x="49" y="2"/>
                  </a:lnTo>
                  <a:lnTo>
                    <a:pt x="41" y="0"/>
                  </a:lnTo>
                  <a:lnTo>
                    <a:pt x="34" y="0"/>
                  </a:lnTo>
                  <a:lnTo>
                    <a:pt x="25" y="1"/>
                  </a:lnTo>
                  <a:lnTo>
                    <a:pt x="18" y="4"/>
                  </a:lnTo>
                  <a:lnTo>
                    <a:pt x="11" y="8"/>
                  </a:lnTo>
                  <a:lnTo>
                    <a:pt x="5" y="15"/>
                  </a:lnTo>
                  <a:lnTo>
                    <a:pt x="0" y="23"/>
                  </a:lnTo>
                  <a:lnTo>
                    <a:pt x="75" y="6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5" name="Freeform 891"/>
            <p:cNvSpPr>
              <a:spLocks/>
            </p:cNvSpPr>
            <p:nvPr/>
          </p:nvSpPr>
          <p:spPr bwMode="auto">
            <a:xfrm>
              <a:off x="4736" y="2007"/>
              <a:ext cx="37" cy="28"/>
            </a:xfrm>
            <a:custGeom>
              <a:avLst/>
              <a:gdLst>
                <a:gd name="T0" fmla="*/ 0 w 917"/>
                <a:gd name="T1" fmla="*/ 0 h 714"/>
                <a:gd name="T2" fmla="*/ 0 w 917"/>
                <a:gd name="T3" fmla="*/ 0 h 714"/>
                <a:gd name="T4" fmla="*/ 0 w 917"/>
                <a:gd name="T5" fmla="*/ 0 h 714"/>
                <a:gd name="T6" fmla="*/ 0 w 917"/>
                <a:gd name="T7" fmla="*/ 0 h 714"/>
                <a:gd name="T8" fmla="*/ 0 w 917"/>
                <a:gd name="T9" fmla="*/ 0 h 714"/>
                <a:gd name="T10" fmla="*/ 0 w 917"/>
                <a:gd name="T11" fmla="*/ 0 h 714"/>
                <a:gd name="T12" fmla="*/ 0 w 917"/>
                <a:gd name="T13" fmla="*/ 0 h 714"/>
                <a:gd name="T14" fmla="*/ 0 w 917"/>
                <a:gd name="T15" fmla="*/ 0 h 714"/>
                <a:gd name="T16" fmla="*/ 0 w 917"/>
                <a:gd name="T17" fmla="*/ 0 h 714"/>
                <a:gd name="T18" fmla="*/ 0 w 917"/>
                <a:gd name="T19" fmla="*/ 0 h 714"/>
                <a:gd name="T20" fmla="*/ 0 w 917"/>
                <a:gd name="T21" fmla="*/ 0 h 714"/>
                <a:gd name="T22" fmla="*/ 0 w 917"/>
                <a:gd name="T23" fmla="*/ 0 h 714"/>
                <a:gd name="T24" fmla="*/ 0 w 917"/>
                <a:gd name="T25" fmla="*/ 0 h 714"/>
                <a:gd name="T26" fmla="*/ 0 w 917"/>
                <a:gd name="T27" fmla="*/ 0 h 714"/>
                <a:gd name="T28" fmla="*/ 0 w 917"/>
                <a:gd name="T29" fmla="*/ 0 h 714"/>
                <a:gd name="T30" fmla="*/ 0 w 917"/>
                <a:gd name="T31" fmla="*/ 0 h 714"/>
                <a:gd name="T32" fmla="*/ 0 w 917"/>
                <a:gd name="T33" fmla="*/ 0 h 714"/>
                <a:gd name="T34" fmla="*/ 0 w 917"/>
                <a:gd name="T35" fmla="*/ 0 h 714"/>
                <a:gd name="T36" fmla="*/ 0 w 917"/>
                <a:gd name="T37" fmla="*/ 0 h 714"/>
                <a:gd name="T38" fmla="*/ 0 w 917"/>
                <a:gd name="T39" fmla="*/ 0 h 714"/>
                <a:gd name="T40" fmla="*/ 0 w 917"/>
                <a:gd name="T41" fmla="*/ 0 h 714"/>
                <a:gd name="T42" fmla="*/ 0 w 917"/>
                <a:gd name="T43" fmla="*/ 0 h 714"/>
                <a:gd name="T44" fmla="*/ 0 w 917"/>
                <a:gd name="T45" fmla="*/ 0 h 714"/>
                <a:gd name="T46" fmla="*/ 0 w 917"/>
                <a:gd name="T47" fmla="*/ 0 h 714"/>
                <a:gd name="T48" fmla="*/ 0 w 917"/>
                <a:gd name="T49" fmla="*/ 0 h 714"/>
                <a:gd name="T50" fmla="*/ 0 w 917"/>
                <a:gd name="T51" fmla="*/ 0 h 714"/>
                <a:gd name="T52" fmla="*/ 0 w 917"/>
                <a:gd name="T53" fmla="*/ 0 h 714"/>
                <a:gd name="T54" fmla="*/ 0 w 917"/>
                <a:gd name="T55" fmla="*/ 0 h 714"/>
                <a:gd name="T56" fmla="*/ 0 w 917"/>
                <a:gd name="T57" fmla="*/ 0 h 714"/>
                <a:gd name="T58" fmla="*/ 0 w 917"/>
                <a:gd name="T59" fmla="*/ 0 h 714"/>
                <a:gd name="T60" fmla="*/ 0 w 917"/>
                <a:gd name="T61" fmla="*/ 0 h 714"/>
                <a:gd name="T62" fmla="*/ 0 w 917"/>
                <a:gd name="T63" fmla="*/ 0 h 714"/>
                <a:gd name="T64" fmla="*/ 0 w 917"/>
                <a:gd name="T65" fmla="*/ 0 h 7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17"/>
                <a:gd name="T100" fmla="*/ 0 h 714"/>
                <a:gd name="T101" fmla="*/ 917 w 917"/>
                <a:gd name="T102" fmla="*/ 714 h 7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17" h="714">
                  <a:moveTo>
                    <a:pt x="0" y="713"/>
                  </a:moveTo>
                  <a:lnTo>
                    <a:pt x="36" y="714"/>
                  </a:lnTo>
                  <a:lnTo>
                    <a:pt x="71" y="713"/>
                  </a:lnTo>
                  <a:lnTo>
                    <a:pt x="106" y="711"/>
                  </a:lnTo>
                  <a:lnTo>
                    <a:pt x="140" y="706"/>
                  </a:lnTo>
                  <a:lnTo>
                    <a:pt x="174" y="700"/>
                  </a:lnTo>
                  <a:lnTo>
                    <a:pt x="208" y="691"/>
                  </a:lnTo>
                  <a:lnTo>
                    <a:pt x="243" y="680"/>
                  </a:lnTo>
                  <a:lnTo>
                    <a:pt x="276" y="669"/>
                  </a:lnTo>
                  <a:lnTo>
                    <a:pt x="310" y="656"/>
                  </a:lnTo>
                  <a:lnTo>
                    <a:pt x="343" y="640"/>
                  </a:lnTo>
                  <a:lnTo>
                    <a:pt x="375" y="624"/>
                  </a:lnTo>
                  <a:lnTo>
                    <a:pt x="408" y="606"/>
                  </a:lnTo>
                  <a:lnTo>
                    <a:pt x="438" y="587"/>
                  </a:lnTo>
                  <a:lnTo>
                    <a:pt x="470" y="566"/>
                  </a:lnTo>
                  <a:lnTo>
                    <a:pt x="500" y="545"/>
                  </a:lnTo>
                  <a:lnTo>
                    <a:pt x="531" y="521"/>
                  </a:lnTo>
                  <a:lnTo>
                    <a:pt x="559" y="497"/>
                  </a:lnTo>
                  <a:lnTo>
                    <a:pt x="589" y="473"/>
                  </a:lnTo>
                  <a:lnTo>
                    <a:pt x="617" y="446"/>
                  </a:lnTo>
                  <a:lnTo>
                    <a:pt x="645" y="419"/>
                  </a:lnTo>
                  <a:lnTo>
                    <a:pt x="671" y="392"/>
                  </a:lnTo>
                  <a:lnTo>
                    <a:pt x="698" y="362"/>
                  </a:lnTo>
                  <a:lnTo>
                    <a:pt x="724" y="333"/>
                  </a:lnTo>
                  <a:lnTo>
                    <a:pt x="748" y="302"/>
                  </a:lnTo>
                  <a:lnTo>
                    <a:pt x="773" y="272"/>
                  </a:lnTo>
                  <a:lnTo>
                    <a:pt x="796" y="240"/>
                  </a:lnTo>
                  <a:lnTo>
                    <a:pt x="818" y="207"/>
                  </a:lnTo>
                  <a:lnTo>
                    <a:pt x="840" y="174"/>
                  </a:lnTo>
                  <a:lnTo>
                    <a:pt x="860" y="141"/>
                  </a:lnTo>
                  <a:lnTo>
                    <a:pt x="881" y="107"/>
                  </a:lnTo>
                  <a:lnTo>
                    <a:pt x="899" y="72"/>
                  </a:lnTo>
                  <a:lnTo>
                    <a:pt x="917" y="38"/>
                  </a:lnTo>
                  <a:lnTo>
                    <a:pt x="842" y="0"/>
                  </a:lnTo>
                  <a:lnTo>
                    <a:pt x="825" y="33"/>
                  </a:lnTo>
                  <a:lnTo>
                    <a:pt x="807" y="65"/>
                  </a:lnTo>
                  <a:lnTo>
                    <a:pt x="788" y="97"/>
                  </a:lnTo>
                  <a:lnTo>
                    <a:pt x="769" y="129"/>
                  </a:lnTo>
                  <a:lnTo>
                    <a:pt x="748" y="160"/>
                  </a:lnTo>
                  <a:lnTo>
                    <a:pt x="727" y="190"/>
                  </a:lnTo>
                  <a:lnTo>
                    <a:pt x="705" y="220"/>
                  </a:lnTo>
                  <a:lnTo>
                    <a:pt x="683" y="250"/>
                  </a:lnTo>
                  <a:lnTo>
                    <a:pt x="659" y="279"/>
                  </a:lnTo>
                  <a:lnTo>
                    <a:pt x="635" y="306"/>
                  </a:lnTo>
                  <a:lnTo>
                    <a:pt x="610" y="333"/>
                  </a:lnTo>
                  <a:lnTo>
                    <a:pt x="585" y="360"/>
                  </a:lnTo>
                  <a:lnTo>
                    <a:pt x="559" y="386"/>
                  </a:lnTo>
                  <a:lnTo>
                    <a:pt x="533" y="409"/>
                  </a:lnTo>
                  <a:lnTo>
                    <a:pt x="506" y="433"/>
                  </a:lnTo>
                  <a:lnTo>
                    <a:pt x="478" y="455"/>
                  </a:lnTo>
                  <a:lnTo>
                    <a:pt x="451" y="477"/>
                  </a:lnTo>
                  <a:lnTo>
                    <a:pt x="422" y="496"/>
                  </a:lnTo>
                  <a:lnTo>
                    <a:pt x="394" y="516"/>
                  </a:lnTo>
                  <a:lnTo>
                    <a:pt x="364" y="533"/>
                  </a:lnTo>
                  <a:lnTo>
                    <a:pt x="336" y="550"/>
                  </a:lnTo>
                  <a:lnTo>
                    <a:pt x="306" y="564"/>
                  </a:lnTo>
                  <a:lnTo>
                    <a:pt x="276" y="578"/>
                  </a:lnTo>
                  <a:lnTo>
                    <a:pt x="246" y="590"/>
                  </a:lnTo>
                  <a:lnTo>
                    <a:pt x="217" y="600"/>
                  </a:lnTo>
                  <a:lnTo>
                    <a:pt x="187" y="609"/>
                  </a:lnTo>
                  <a:lnTo>
                    <a:pt x="157" y="617"/>
                  </a:lnTo>
                  <a:lnTo>
                    <a:pt x="126" y="623"/>
                  </a:lnTo>
                  <a:lnTo>
                    <a:pt x="96" y="627"/>
                  </a:lnTo>
                  <a:lnTo>
                    <a:pt x="66" y="629"/>
                  </a:lnTo>
                  <a:lnTo>
                    <a:pt x="36" y="630"/>
                  </a:lnTo>
                  <a:lnTo>
                    <a:pt x="6" y="629"/>
                  </a:lnTo>
                  <a:lnTo>
                    <a:pt x="0" y="71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6" name="Freeform 892"/>
            <p:cNvSpPr>
              <a:spLocks/>
            </p:cNvSpPr>
            <p:nvPr/>
          </p:nvSpPr>
          <p:spPr bwMode="auto">
            <a:xfrm>
              <a:off x="4735" y="2032"/>
              <a:ext cx="2" cy="3"/>
            </a:xfrm>
            <a:custGeom>
              <a:avLst/>
              <a:gdLst>
                <a:gd name="T0" fmla="*/ 0 w 45"/>
                <a:gd name="T1" fmla="*/ 0 h 84"/>
                <a:gd name="T2" fmla="*/ 0 w 45"/>
                <a:gd name="T3" fmla="*/ 0 h 84"/>
                <a:gd name="T4" fmla="*/ 0 w 45"/>
                <a:gd name="T5" fmla="*/ 0 h 84"/>
                <a:gd name="T6" fmla="*/ 0 w 45"/>
                <a:gd name="T7" fmla="*/ 0 h 84"/>
                <a:gd name="T8" fmla="*/ 0 w 45"/>
                <a:gd name="T9" fmla="*/ 0 h 84"/>
                <a:gd name="T10" fmla="*/ 0 w 45"/>
                <a:gd name="T11" fmla="*/ 0 h 84"/>
                <a:gd name="T12" fmla="*/ 0 w 45"/>
                <a:gd name="T13" fmla="*/ 0 h 84"/>
                <a:gd name="T14" fmla="*/ 0 w 45"/>
                <a:gd name="T15" fmla="*/ 0 h 84"/>
                <a:gd name="T16" fmla="*/ 0 w 45"/>
                <a:gd name="T17" fmla="*/ 0 h 84"/>
                <a:gd name="T18" fmla="*/ 0 w 45"/>
                <a:gd name="T19" fmla="*/ 0 h 84"/>
                <a:gd name="T20" fmla="*/ 0 w 45"/>
                <a:gd name="T21" fmla="*/ 0 h 84"/>
                <a:gd name="T22" fmla="*/ 0 w 45"/>
                <a:gd name="T23" fmla="*/ 0 h 84"/>
                <a:gd name="T24" fmla="*/ 0 w 45"/>
                <a:gd name="T25" fmla="*/ 0 h 84"/>
                <a:gd name="T26" fmla="*/ 0 w 45"/>
                <a:gd name="T27" fmla="*/ 0 h 84"/>
                <a:gd name="T28" fmla="*/ 0 w 45"/>
                <a:gd name="T29" fmla="*/ 0 h 84"/>
                <a:gd name="T30" fmla="*/ 0 w 45"/>
                <a:gd name="T31" fmla="*/ 0 h 84"/>
                <a:gd name="T32" fmla="*/ 0 w 45"/>
                <a:gd name="T33" fmla="*/ 0 h 84"/>
                <a:gd name="T34" fmla="*/ 0 w 45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84"/>
                <a:gd name="T56" fmla="*/ 45 w 45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84">
                  <a:moveTo>
                    <a:pt x="45" y="0"/>
                  </a:moveTo>
                  <a:lnTo>
                    <a:pt x="35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1"/>
                  </a:lnTo>
                  <a:lnTo>
                    <a:pt x="7" y="17"/>
                  </a:lnTo>
                  <a:lnTo>
                    <a:pt x="3" y="25"/>
                  </a:lnTo>
                  <a:lnTo>
                    <a:pt x="1" y="32"/>
                  </a:lnTo>
                  <a:lnTo>
                    <a:pt x="0" y="39"/>
                  </a:lnTo>
                  <a:lnTo>
                    <a:pt x="0" y="47"/>
                  </a:lnTo>
                  <a:lnTo>
                    <a:pt x="2" y="55"/>
                  </a:lnTo>
                  <a:lnTo>
                    <a:pt x="4" y="63"/>
                  </a:lnTo>
                  <a:lnTo>
                    <a:pt x="8" y="69"/>
                  </a:lnTo>
                  <a:lnTo>
                    <a:pt x="14" y="75"/>
                  </a:lnTo>
                  <a:lnTo>
                    <a:pt x="22" y="79"/>
                  </a:lnTo>
                  <a:lnTo>
                    <a:pt x="30" y="83"/>
                  </a:lnTo>
                  <a:lnTo>
                    <a:pt x="39" y="8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7" name="Freeform 893"/>
            <p:cNvSpPr>
              <a:spLocks/>
            </p:cNvSpPr>
            <p:nvPr/>
          </p:nvSpPr>
          <p:spPr bwMode="auto">
            <a:xfrm>
              <a:off x="4757" y="1976"/>
              <a:ext cx="4" cy="3"/>
            </a:xfrm>
            <a:custGeom>
              <a:avLst/>
              <a:gdLst>
                <a:gd name="T0" fmla="*/ 0 w 81"/>
                <a:gd name="T1" fmla="*/ 0 h 59"/>
                <a:gd name="T2" fmla="*/ 0 w 81"/>
                <a:gd name="T3" fmla="*/ 0 h 59"/>
                <a:gd name="T4" fmla="*/ 0 w 81"/>
                <a:gd name="T5" fmla="*/ 0 h 59"/>
                <a:gd name="T6" fmla="*/ 0 w 81"/>
                <a:gd name="T7" fmla="*/ 0 h 59"/>
                <a:gd name="T8" fmla="*/ 0 w 81"/>
                <a:gd name="T9" fmla="*/ 0 h 59"/>
                <a:gd name="T10" fmla="*/ 0 w 81"/>
                <a:gd name="T11" fmla="*/ 0 h 59"/>
                <a:gd name="T12" fmla="*/ 0 w 81"/>
                <a:gd name="T13" fmla="*/ 0 h 59"/>
                <a:gd name="T14" fmla="*/ 0 w 81"/>
                <a:gd name="T15" fmla="*/ 0 h 59"/>
                <a:gd name="T16" fmla="*/ 0 w 81"/>
                <a:gd name="T17" fmla="*/ 0 h 59"/>
                <a:gd name="T18" fmla="*/ 0 w 81"/>
                <a:gd name="T19" fmla="*/ 0 h 59"/>
                <a:gd name="T20" fmla="*/ 0 w 81"/>
                <a:gd name="T21" fmla="*/ 0 h 59"/>
                <a:gd name="T22" fmla="*/ 0 w 81"/>
                <a:gd name="T23" fmla="*/ 0 h 59"/>
                <a:gd name="T24" fmla="*/ 0 w 81"/>
                <a:gd name="T25" fmla="*/ 0 h 59"/>
                <a:gd name="T26" fmla="*/ 0 w 81"/>
                <a:gd name="T27" fmla="*/ 0 h 59"/>
                <a:gd name="T28" fmla="*/ 0 w 81"/>
                <a:gd name="T29" fmla="*/ 0 h 59"/>
                <a:gd name="T30" fmla="*/ 0 w 81"/>
                <a:gd name="T31" fmla="*/ 0 h 59"/>
                <a:gd name="T32" fmla="*/ 0 w 81"/>
                <a:gd name="T33" fmla="*/ 0 h 59"/>
                <a:gd name="T34" fmla="*/ 0 w 81"/>
                <a:gd name="T35" fmla="*/ 0 h 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1"/>
                <a:gd name="T55" fmla="*/ 0 h 59"/>
                <a:gd name="T56" fmla="*/ 81 w 81"/>
                <a:gd name="T57" fmla="*/ 59 h 5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1" h="59">
                  <a:moveTo>
                    <a:pt x="77" y="59"/>
                  </a:moveTo>
                  <a:lnTo>
                    <a:pt x="80" y="50"/>
                  </a:lnTo>
                  <a:lnTo>
                    <a:pt x="81" y="41"/>
                  </a:lnTo>
                  <a:lnTo>
                    <a:pt x="80" y="33"/>
                  </a:lnTo>
                  <a:lnTo>
                    <a:pt x="78" y="24"/>
                  </a:lnTo>
                  <a:lnTo>
                    <a:pt x="74" y="18"/>
                  </a:lnTo>
                  <a:lnTo>
                    <a:pt x="68" y="12"/>
                  </a:lnTo>
                  <a:lnTo>
                    <a:pt x="62" y="7"/>
                  </a:lnTo>
                  <a:lnTo>
                    <a:pt x="55" y="3"/>
                  </a:lnTo>
                  <a:lnTo>
                    <a:pt x="48" y="1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1"/>
                  </a:lnTo>
                  <a:lnTo>
                    <a:pt x="17" y="4"/>
                  </a:lnTo>
                  <a:lnTo>
                    <a:pt x="10" y="9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77" y="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8" name="Freeform 894"/>
            <p:cNvSpPr>
              <a:spLocks/>
            </p:cNvSpPr>
            <p:nvPr/>
          </p:nvSpPr>
          <p:spPr bwMode="auto">
            <a:xfrm>
              <a:off x="4729" y="1977"/>
              <a:ext cx="31" cy="29"/>
            </a:xfrm>
            <a:custGeom>
              <a:avLst/>
              <a:gdLst>
                <a:gd name="T0" fmla="*/ 0 w 775"/>
                <a:gd name="T1" fmla="*/ 0 h 711"/>
                <a:gd name="T2" fmla="*/ 0 w 775"/>
                <a:gd name="T3" fmla="*/ 0 h 711"/>
                <a:gd name="T4" fmla="*/ 0 w 775"/>
                <a:gd name="T5" fmla="*/ 0 h 711"/>
                <a:gd name="T6" fmla="*/ 0 w 775"/>
                <a:gd name="T7" fmla="*/ 0 h 711"/>
                <a:gd name="T8" fmla="*/ 0 w 775"/>
                <a:gd name="T9" fmla="*/ 0 h 711"/>
                <a:gd name="T10" fmla="*/ 0 w 775"/>
                <a:gd name="T11" fmla="*/ 0 h 711"/>
                <a:gd name="T12" fmla="*/ 0 w 775"/>
                <a:gd name="T13" fmla="*/ 0 h 711"/>
                <a:gd name="T14" fmla="*/ 0 w 775"/>
                <a:gd name="T15" fmla="*/ 0 h 711"/>
                <a:gd name="T16" fmla="*/ 0 w 775"/>
                <a:gd name="T17" fmla="*/ 0 h 711"/>
                <a:gd name="T18" fmla="*/ 0 w 775"/>
                <a:gd name="T19" fmla="*/ 0 h 711"/>
                <a:gd name="T20" fmla="*/ 0 w 775"/>
                <a:gd name="T21" fmla="*/ 0 h 711"/>
                <a:gd name="T22" fmla="*/ 0 w 775"/>
                <a:gd name="T23" fmla="*/ 0 h 711"/>
                <a:gd name="T24" fmla="*/ 0 w 775"/>
                <a:gd name="T25" fmla="*/ 0 h 711"/>
                <a:gd name="T26" fmla="*/ 0 w 775"/>
                <a:gd name="T27" fmla="*/ 0 h 711"/>
                <a:gd name="T28" fmla="*/ 0 w 775"/>
                <a:gd name="T29" fmla="*/ 0 h 711"/>
                <a:gd name="T30" fmla="*/ 0 w 775"/>
                <a:gd name="T31" fmla="*/ 0 h 711"/>
                <a:gd name="T32" fmla="*/ 0 w 775"/>
                <a:gd name="T33" fmla="*/ 0 h 711"/>
                <a:gd name="T34" fmla="*/ 0 w 775"/>
                <a:gd name="T35" fmla="*/ 0 h 711"/>
                <a:gd name="T36" fmla="*/ 0 w 775"/>
                <a:gd name="T37" fmla="*/ 0 h 711"/>
                <a:gd name="T38" fmla="*/ 0 w 775"/>
                <a:gd name="T39" fmla="*/ 0 h 711"/>
                <a:gd name="T40" fmla="*/ 0 w 775"/>
                <a:gd name="T41" fmla="*/ 0 h 711"/>
                <a:gd name="T42" fmla="*/ 0 w 775"/>
                <a:gd name="T43" fmla="*/ 0 h 711"/>
                <a:gd name="T44" fmla="*/ 0 w 775"/>
                <a:gd name="T45" fmla="*/ 0 h 711"/>
                <a:gd name="T46" fmla="*/ 0 w 775"/>
                <a:gd name="T47" fmla="*/ 0 h 711"/>
                <a:gd name="T48" fmla="*/ 0 w 775"/>
                <a:gd name="T49" fmla="*/ 0 h 711"/>
                <a:gd name="T50" fmla="*/ 0 w 775"/>
                <a:gd name="T51" fmla="*/ 0 h 711"/>
                <a:gd name="T52" fmla="*/ 0 w 775"/>
                <a:gd name="T53" fmla="*/ 0 h 711"/>
                <a:gd name="T54" fmla="*/ 0 w 775"/>
                <a:gd name="T55" fmla="*/ 0 h 711"/>
                <a:gd name="T56" fmla="*/ 0 w 775"/>
                <a:gd name="T57" fmla="*/ 0 h 711"/>
                <a:gd name="T58" fmla="*/ 0 w 775"/>
                <a:gd name="T59" fmla="*/ 0 h 711"/>
                <a:gd name="T60" fmla="*/ 0 w 775"/>
                <a:gd name="T61" fmla="*/ 0 h 711"/>
                <a:gd name="T62" fmla="*/ 0 w 775"/>
                <a:gd name="T63" fmla="*/ 0 h 711"/>
                <a:gd name="T64" fmla="*/ 0 w 775"/>
                <a:gd name="T65" fmla="*/ 0 h 7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5"/>
                <a:gd name="T100" fmla="*/ 0 h 711"/>
                <a:gd name="T101" fmla="*/ 775 w 775"/>
                <a:gd name="T102" fmla="*/ 711 h 7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5" h="711">
                  <a:moveTo>
                    <a:pt x="11" y="711"/>
                  </a:moveTo>
                  <a:lnTo>
                    <a:pt x="44" y="706"/>
                  </a:lnTo>
                  <a:lnTo>
                    <a:pt x="74" y="700"/>
                  </a:lnTo>
                  <a:lnTo>
                    <a:pt x="106" y="692"/>
                  </a:lnTo>
                  <a:lnTo>
                    <a:pt x="136" y="683"/>
                  </a:lnTo>
                  <a:lnTo>
                    <a:pt x="167" y="673"/>
                  </a:lnTo>
                  <a:lnTo>
                    <a:pt x="197" y="662"/>
                  </a:lnTo>
                  <a:lnTo>
                    <a:pt x="225" y="649"/>
                  </a:lnTo>
                  <a:lnTo>
                    <a:pt x="254" y="635"/>
                  </a:lnTo>
                  <a:lnTo>
                    <a:pt x="282" y="621"/>
                  </a:lnTo>
                  <a:lnTo>
                    <a:pt x="310" y="605"/>
                  </a:lnTo>
                  <a:lnTo>
                    <a:pt x="336" y="588"/>
                  </a:lnTo>
                  <a:lnTo>
                    <a:pt x="363" y="570"/>
                  </a:lnTo>
                  <a:lnTo>
                    <a:pt x="389" y="551"/>
                  </a:lnTo>
                  <a:lnTo>
                    <a:pt x="413" y="531"/>
                  </a:lnTo>
                  <a:lnTo>
                    <a:pt x="438" y="510"/>
                  </a:lnTo>
                  <a:lnTo>
                    <a:pt x="463" y="488"/>
                  </a:lnTo>
                  <a:lnTo>
                    <a:pt x="486" y="466"/>
                  </a:lnTo>
                  <a:lnTo>
                    <a:pt x="509" y="442"/>
                  </a:lnTo>
                  <a:lnTo>
                    <a:pt x="531" y="417"/>
                  </a:lnTo>
                  <a:lnTo>
                    <a:pt x="554" y="393"/>
                  </a:lnTo>
                  <a:lnTo>
                    <a:pt x="575" y="367"/>
                  </a:lnTo>
                  <a:lnTo>
                    <a:pt x="596" y="339"/>
                  </a:lnTo>
                  <a:lnTo>
                    <a:pt x="617" y="313"/>
                  </a:lnTo>
                  <a:lnTo>
                    <a:pt x="636" y="284"/>
                  </a:lnTo>
                  <a:lnTo>
                    <a:pt x="656" y="255"/>
                  </a:lnTo>
                  <a:lnTo>
                    <a:pt x="674" y="225"/>
                  </a:lnTo>
                  <a:lnTo>
                    <a:pt x="692" y="195"/>
                  </a:lnTo>
                  <a:lnTo>
                    <a:pt x="710" y="165"/>
                  </a:lnTo>
                  <a:lnTo>
                    <a:pt x="726" y="133"/>
                  </a:lnTo>
                  <a:lnTo>
                    <a:pt x="743" y="101"/>
                  </a:lnTo>
                  <a:lnTo>
                    <a:pt x="759" y="68"/>
                  </a:lnTo>
                  <a:lnTo>
                    <a:pt x="775" y="35"/>
                  </a:lnTo>
                  <a:lnTo>
                    <a:pt x="698" y="0"/>
                  </a:lnTo>
                  <a:lnTo>
                    <a:pt x="682" y="32"/>
                  </a:lnTo>
                  <a:lnTo>
                    <a:pt x="668" y="63"/>
                  </a:lnTo>
                  <a:lnTo>
                    <a:pt x="651" y="94"/>
                  </a:lnTo>
                  <a:lnTo>
                    <a:pt x="636" y="124"/>
                  </a:lnTo>
                  <a:lnTo>
                    <a:pt x="619" y="152"/>
                  </a:lnTo>
                  <a:lnTo>
                    <a:pt x="602" y="181"/>
                  </a:lnTo>
                  <a:lnTo>
                    <a:pt x="585" y="209"/>
                  </a:lnTo>
                  <a:lnTo>
                    <a:pt x="566" y="237"/>
                  </a:lnTo>
                  <a:lnTo>
                    <a:pt x="548" y="263"/>
                  </a:lnTo>
                  <a:lnTo>
                    <a:pt x="529" y="289"/>
                  </a:lnTo>
                  <a:lnTo>
                    <a:pt x="510" y="314"/>
                  </a:lnTo>
                  <a:lnTo>
                    <a:pt x="489" y="338"/>
                  </a:lnTo>
                  <a:lnTo>
                    <a:pt x="469" y="362"/>
                  </a:lnTo>
                  <a:lnTo>
                    <a:pt x="448" y="384"/>
                  </a:lnTo>
                  <a:lnTo>
                    <a:pt x="427" y="406"/>
                  </a:lnTo>
                  <a:lnTo>
                    <a:pt x="405" y="427"/>
                  </a:lnTo>
                  <a:lnTo>
                    <a:pt x="382" y="447"/>
                  </a:lnTo>
                  <a:lnTo>
                    <a:pt x="360" y="466"/>
                  </a:lnTo>
                  <a:lnTo>
                    <a:pt x="337" y="484"/>
                  </a:lnTo>
                  <a:lnTo>
                    <a:pt x="314" y="501"/>
                  </a:lnTo>
                  <a:lnTo>
                    <a:pt x="290" y="517"/>
                  </a:lnTo>
                  <a:lnTo>
                    <a:pt x="265" y="532"/>
                  </a:lnTo>
                  <a:lnTo>
                    <a:pt x="241" y="547"/>
                  </a:lnTo>
                  <a:lnTo>
                    <a:pt x="216" y="560"/>
                  </a:lnTo>
                  <a:lnTo>
                    <a:pt x="190" y="572"/>
                  </a:lnTo>
                  <a:lnTo>
                    <a:pt x="165" y="584"/>
                  </a:lnTo>
                  <a:lnTo>
                    <a:pt x="138" y="594"/>
                  </a:lnTo>
                  <a:lnTo>
                    <a:pt x="111" y="602"/>
                  </a:lnTo>
                  <a:lnTo>
                    <a:pt x="84" y="610"/>
                  </a:lnTo>
                  <a:lnTo>
                    <a:pt x="56" y="618"/>
                  </a:lnTo>
                  <a:lnTo>
                    <a:pt x="28" y="624"/>
                  </a:lnTo>
                  <a:lnTo>
                    <a:pt x="0" y="628"/>
                  </a:lnTo>
                  <a:lnTo>
                    <a:pt x="11" y="71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499" name="Freeform 895"/>
            <p:cNvSpPr>
              <a:spLocks/>
            </p:cNvSpPr>
            <p:nvPr/>
          </p:nvSpPr>
          <p:spPr bwMode="auto">
            <a:xfrm>
              <a:off x="4728" y="2003"/>
              <a:ext cx="2" cy="3"/>
            </a:xfrm>
            <a:custGeom>
              <a:avLst/>
              <a:gdLst>
                <a:gd name="T0" fmla="*/ 0 w 47"/>
                <a:gd name="T1" fmla="*/ 0 h 84"/>
                <a:gd name="T2" fmla="*/ 0 w 47"/>
                <a:gd name="T3" fmla="*/ 0 h 84"/>
                <a:gd name="T4" fmla="*/ 0 w 47"/>
                <a:gd name="T5" fmla="*/ 0 h 84"/>
                <a:gd name="T6" fmla="*/ 0 w 47"/>
                <a:gd name="T7" fmla="*/ 0 h 84"/>
                <a:gd name="T8" fmla="*/ 0 w 47"/>
                <a:gd name="T9" fmla="*/ 0 h 84"/>
                <a:gd name="T10" fmla="*/ 0 w 47"/>
                <a:gd name="T11" fmla="*/ 0 h 84"/>
                <a:gd name="T12" fmla="*/ 0 w 47"/>
                <a:gd name="T13" fmla="*/ 0 h 84"/>
                <a:gd name="T14" fmla="*/ 0 w 47"/>
                <a:gd name="T15" fmla="*/ 0 h 84"/>
                <a:gd name="T16" fmla="*/ 0 w 47"/>
                <a:gd name="T17" fmla="*/ 0 h 84"/>
                <a:gd name="T18" fmla="*/ 0 w 47"/>
                <a:gd name="T19" fmla="*/ 0 h 84"/>
                <a:gd name="T20" fmla="*/ 0 w 47"/>
                <a:gd name="T21" fmla="*/ 0 h 84"/>
                <a:gd name="T22" fmla="*/ 0 w 47"/>
                <a:gd name="T23" fmla="*/ 0 h 84"/>
                <a:gd name="T24" fmla="*/ 0 w 47"/>
                <a:gd name="T25" fmla="*/ 0 h 84"/>
                <a:gd name="T26" fmla="*/ 0 w 47"/>
                <a:gd name="T27" fmla="*/ 0 h 84"/>
                <a:gd name="T28" fmla="*/ 0 w 47"/>
                <a:gd name="T29" fmla="*/ 0 h 84"/>
                <a:gd name="T30" fmla="*/ 0 w 47"/>
                <a:gd name="T31" fmla="*/ 0 h 84"/>
                <a:gd name="T32" fmla="*/ 0 w 47"/>
                <a:gd name="T33" fmla="*/ 0 h 84"/>
                <a:gd name="T34" fmla="*/ 0 w 47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"/>
                <a:gd name="T55" fmla="*/ 0 h 84"/>
                <a:gd name="T56" fmla="*/ 47 w 47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" h="84">
                  <a:moveTo>
                    <a:pt x="36" y="0"/>
                  </a:moveTo>
                  <a:lnTo>
                    <a:pt x="26" y="2"/>
                  </a:lnTo>
                  <a:lnTo>
                    <a:pt x="18" y="6"/>
                  </a:lnTo>
                  <a:lnTo>
                    <a:pt x="11" y="11"/>
                  </a:lnTo>
                  <a:lnTo>
                    <a:pt x="6" y="17"/>
                  </a:lnTo>
                  <a:lnTo>
                    <a:pt x="3" y="24"/>
                  </a:lnTo>
                  <a:lnTo>
                    <a:pt x="1" y="32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2" y="55"/>
                  </a:lnTo>
                  <a:lnTo>
                    <a:pt x="5" y="62"/>
                  </a:lnTo>
                  <a:lnTo>
                    <a:pt x="9" y="69"/>
                  </a:lnTo>
                  <a:lnTo>
                    <a:pt x="14" y="75"/>
                  </a:lnTo>
                  <a:lnTo>
                    <a:pt x="20" y="79"/>
                  </a:lnTo>
                  <a:lnTo>
                    <a:pt x="28" y="82"/>
                  </a:lnTo>
                  <a:lnTo>
                    <a:pt x="38" y="84"/>
                  </a:lnTo>
                  <a:lnTo>
                    <a:pt x="47" y="8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0" name="Freeform 896"/>
            <p:cNvSpPr>
              <a:spLocks/>
            </p:cNvSpPr>
            <p:nvPr/>
          </p:nvSpPr>
          <p:spPr bwMode="auto">
            <a:xfrm>
              <a:off x="4742" y="1838"/>
              <a:ext cx="3" cy="2"/>
            </a:xfrm>
            <a:custGeom>
              <a:avLst/>
              <a:gdLst>
                <a:gd name="T0" fmla="*/ 0 w 82"/>
                <a:gd name="T1" fmla="*/ 0 h 59"/>
                <a:gd name="T2" fmla="*/ 0 w 82"/>
                <a:gd name="T3" fmla="*/ 0 h 59"/>
                <a:gd name="T4" fmla="*/ 0 w 82"/>
                <a:gd name="T5" fmla="*/ 0 h 59"/>
                <a:gd name="T6" fmla="*/ 0 w 82"/>
                <a:gd name="T7" fmla="*/ 0 h 59"/>
                <a:gd name="T8" fmla="*/ 0 w 82"/>
                <a:gd name="T9" fmla="*/ 0 h 59"/>
                <a:gd name="T10" fmla="*/ 0 w 82"/>
                <a:gd name="T11" fmla="*/ 0 h 59"/>
                <a:gd name="T12" fmla="*/ 0 w 82"/>
                <a:gd name="T13" fmla="*/ 0 h 59"/>
                <a:gd name="T14" fmla="*/ 0 w 82"/>
                <a:gd name="T15" fmla="*/ 0 h 59"/>
                <a:gd name="T16" fmla="*/ 0 w 82"/>
                <a:gd name="T17" fmla="*/ 0 h 59"/>
                <a:gd name="T18" fmla="*/ 0 w 82"/>
                <a:gd name="T19" fmla="*/ 0 h 59"/>
                <a:gd name="T20" fmla="*/ 0 w 82"/>
                <a:gd name="T21" fmla="*/ 0 h 59"/>
                <a:gd name="T22" fmla="*/ 0 w 82"/>
                <a:gd name="T23" fmla="*/ 0 h 59"/>
                <a:gd name="T24" fmla="*/ 0 w 82"/>
                <a:gd name="T25" fmla="*/ 0 h 59"/>
                <a:gd name="T26" fmla="*/ 0 w 82"/>
                <a:gd name="T27" fmla="*/ 0 h 59"/>
                <a:gd name="T28" fmla="*/ 0 w 82"/>
                <a:gd name="T29" fmla="*/ 0 h 59"/>
                <a:gd name="T30" fmla="*/ 0 w 82"/>
                <a:gd name="T31" fmla="*/ 0 h 59"/>
                <a:gd name="T32" fmla="*/ 0 w 82"/>
                <a:gd name="T33" fmla="*/ 0 h 59"/>
                <a:gd name="T34" fmla="*/ 0 w 82"/>
                <a:gd name="T35" fmla="*/ 0 h 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"/>
                <a:gd name="T55" fmla="*/ 0 h 59"/>
                <a:gd name="T56" fmla="*/ 82 w 82"/>
                <a:gd name="T57" fmla="*/ 59 h 5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" h="59">
                  <a:moveTo>
                    <a:pt x="78" y="59"/>
                  </a:moveTo>
                  <a:lnTo>
                    <a:pt x="81" y="49"/>
                  </a:lnTo>
                  <a:lnTo>
                    <a:pt x="82" y="40"/>
                  </a:lnTo>
                  <a:lnTo>
                    <a:pt x="80" y="32"/>
                  </a:lnTo>
                  <a:lnTo>
                    <a:pt x="78" y="25"/>
                  </a:lnTo>
                  <a:lnTo>
                    <a:pt x="74" y="18"/>
                  </a:lnTo>
                  <a:lnTo>
                    <a:pt x="67" y="12"/>
                  </a:lnTo>
                  <a:lnTo>
                    <a:pt x="61" y="7"/>
                  </a:lnTo>
                  <a:lnTo>
                    <a:pt x="54" y="4"/>
                  </a:lnTo>
                  <a:lnTo>
                    <a:pt x="47" y="1"/>
                  </a:lnTo>
                  <a:lnTo>
                    <a:pt x="39" y="0"/>
                  </a:lnTo>
                  <a:lnTo>
                    <a:pt x="32" y="1"/>
                  </a:lnTo>
                  <a:lnTo>
                    <a:pt x="23" y="3"/>
                  </a:lnTo>
                  <a:lnTo>
                    <a:pt x="16" y="6"/>
                  </a:lnTo>
                  <a:lnTo>
                    <a:pt x="10" y="11"/>
                  </a:lnTo>
                  <a:lnTo>
                    <a:pt x="4" y="19"/>
                  </a:lnTo>
                  <a:lnTo>
                    <a:pt x="0" y="27"/>
                  </a:lnTo>
                  <a:lnTo>
                    <a:pt x="78" y="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1" name="Freeform 897"/>
            <p:cNvSpPr>
              <a:spLocks/>
            </p:cNvSpPr>
            <p:nvPr/>
          </p:nvSpPr>
          <p:spPr bwMode="auto">
            <a:xfrm>
              <a:off x="4722" y="1839"/>
              <a:ext cx="23" cy="22"/>
            </a:xfrm>
            <a:custGeom>
              <a:avLst/>
              <a:gdLst>
                <a:gd name="T0" fmla="*/ 0 w 586"/>
                <a:gd name="T1" fmla="*/ 0 h 559"/>
                <a:gd name="T2" fmla="*/ 0 w 586"/>
                <a:gd name="T3" fmla="*/ 0 h 559"/>
                <a:gd name="T4" fmla="*/ 0 w 586"/>
                <a:gd name="T5" fmla="*/ 0 h 559"/>
                <a:gd name="T6" fmla="*/ 0 w 586"/>
                <a:gd name="T7" fmla="*/ 0 h 559"/>
                <a:gd name="T8" fmla="*/ 0 w 586"/>
                <a:gd name="T9" fmla="*/ 0 h 559"/>
                <a:gd name="T10" fmla="*/ 0 w 586"/>
                <a:gd name="T11" fmla="*/ 0 h 559"/>
                <a:gd name="T12" fmla="*/ 0 w 586"/>
                <a:gd name="T13" fmla="*/ 0 h 559"/>
                <a:gd name="T14" fmla="*/ 0 w 586"/>
                <a:gd name="T15" fmla="*/ 0 h 559"/>
                <a:gd name="T16" fmla="*/ 0 w 586"/>
                <a:gd name="T17" fmla="*/ 0 h 559"/>
                <a:gd name="T18" fmla="*/ 0 w 586"/>
                <a:gd name="T19" fmla="*/ 0 h 559"/>
                <a:gd name="T20" fmla="*/ 0 w 586"/>
                <a:gd name="T21" fmla="*/ 0 h 559"/>
                <a:gd name="T22" fmla="*/ 0 w 586"/>
                <a:gd name="T23" fmla="*/ 0 h 559"/>
                <a:gd name="T24" fmla="*/ 0 w 586"/>
                <a:gd name="T25" fmla="*/ 0 h 559"/>
                <a:gd name="T26" fmla="*/ 0 w 586"/>
                <a:gd name="T27" fmla="*/ 0 h 559"/>
                <a:gd name="T28" fmla="*/ 0 w 586"/>
                <a:gd name="T29" fmla="*/ 0 h 559"/>
                <a:gd name="T30" fmla="*/ 0 w 586"/>
                <a:gd name="T31" fmla="*/ 0 h 559"/>
                <a:gd name="T32" fmla="*/ 0 w 586"/>
                <a:gd name="T33" fmla="*/ 0 h 559"/>
                <a:gd name="T34" fmla="*/ 0 w 586"/>
                <a:gd name="T35" fmla="*/ 0 h 559"/>
                <a:gd name="T36" fmla="*/ 0 w 586"/>
                <a:gd name="T37" fmla="*/ 0 h 559"/>
                <a:gd name="T38" fmla="*/ 0 w 586"/>
                <a:gd name="T39" fmla="*/ 0 h 559"/>
                <a:gd name="T40" fmla="*/ 0 w 586"/>
                <a:gd name="T41" fmla="*/ 0 h 559"/>
                <a:gd name="T42" fmla="*/ 0 w 586"/>
                <a:gd name="T43" fmla="*/ 0 h 559"/>
                <a:gd name="T44" fmla="*/ 0 w 586"/>
                <a:gd name="T45" fmla="*/ 0 h 559"/>
                <a:gd name="T46" fmla="*/ 0 w 586"/>
                <a:gd name="T47" fmla="*/ 0 h 559"/>
                <a:gd name="T48" fmla="*/ 0 w 586"/>
                <a:gd name="T49" fmla="*/ 0 h 559"/>
                <a:gd name="T50" fmla="*/ 0 w 586"/>
                <a:gd name="T51" fmla="*/ 0 h 559"/>
                <a:gd name="T52" fmla="*/ 0 w 586"/>
                <a:gd name="T53" fmla="*/ 0 h 559"/>
                <a:gd name="T54" fmla="*/ 0 w 586"/>
                <a:gd name="T55" fmla="*/ 0 h 559"/>
                <a:gd name="T56" fmla="*/ 0 w 586"/>
                <a:gd name="T57" fmla="*/ 0 h 559"/>
                <a:gd name="T58" fmla="*/ 0 w 586"/>
                <a:gd name="T59" fmla="*/ 0 h 559"/>
                <a:gd name="T60" fmla="*/ 0 w 586"/>
                <a:gd name="T61" fmla="*/ 0 h 559"/>
                <a:gd name="T62" fmla="*/ 0 w 586"/>
                <a:gd name="T63" fmla="*/ 0 h 559"/>
                <a:gd name="T64" fmla="*/ 0 w 586"/>
                <a:gd name="T65" fmla="*/ 0 h 559"/>
                <a:gd name="T66" fmla="*/ 0 w 586"/>
                <a:gd name="T67" fmla="*/ 0 h 559"/>
                <a:gd name="T68" fmla="*/ 0 w 586"/>
                <a:gd name="T69" fmla="*/ 0 h 559"/>
                <a:gd name="T70" fmla="*/ 0 w 586"/>
                <a:gd name="T71" fmla="*/ 0 h 559"/>
                <a:gd name="T72" fmla="*/ 0 w 586"/>
                <a:gd name="T73" fmla="*/ 0 h 559"/>
                <a:gd name="T74" fmla="*/ 0 w 586"/>
                <a:gd name="T75" fmla="*/ 0 h 559"/>
                <a:gd name="T76" fmla="*/ 0 w 586"/>
                <a:gd name="T77" fmla="*/ 0 h 559"/>
                <a:gd name="T78" fmla="*/ 0 w 586"/>
                <a:gd name="T79" fmla="*/ 0 h 559"/>
                <a:gd name="T80" fmla="*/ 0 w 586"/>
                <a:gd name="T81" fmla="*/ 0 h 559"/>
                <a:gd name="T82" fmla="*/ 0 w 586"/>
                <a:gd name="T83" fmla="*/ 0 h 559"/>
                <a:gd name="T84" fmla="*/ 0 w 586"/>
                <a:gd name="T85" fmla="*/ 0 h 559"/>
                <a:gd name="T86" fmla="*/ 0 w 586"/>
                <a:gd name="T87" fmla="*/ 0 h 559"/>
                <a:gd name="T88" fmla="*/ 0 w 586"/>
                <a:gd name="T89" fmla="*/ 0 h 559"/>
                <a:gd name="T90" fmla="*/ 0 w 586"/>
                <a:gd name="T91" fmla="*/ 0 h 559"/>
                <a:gd name="T92" fmla="*/ 0 w 586"/>
                <a:gd name="T93" fmla="*/ 0 h 559"/>
                <a:gd name="T94" fmla="*/ 0 w 586"/>
                <a:gd name="T95" fmla="*/ 0 h 559"/>
                <a:gd name="T96" fmla="*/ 0 w 586"/>
                <a:gd name="T97" fmla="*/ 0 h 559"/>
                <a:gd name="T98" fmla="*/ 0 w 586"/>
                <a:gd name="T99" fmla="*/ 0 h 559"/>
                <a:gd name="T100" fmla="*/ 0 w 586"/>
                <a:gd name="T101" fmla="*/ 0 h 559"/>
                <a:gd name="T102" fmla="*/ 0 w 586"/>
                <a:gd name="T103" fmla="*/ 0 h 559"/>
                <a:gd name="T104" fmla="*/ 0 w 586"/>
                <a:gd name="T105" fmla="*/ 0 h 559"/>
                <a:gd name="T106" fmla="*/ 0 w 586"/>
                <a:gd name="T107" fmla="*/ 0 h 559"/>
                <a:gd name="T108" fmla="*/ 0 w 586"/>
                <a:gd name="T109" fmla="*/ 0 h 5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6"/>
                <a:gd name="T166" fmla="*/ 0 h 559"/>
                <a:gd name="T167" fmla="*/ 586 w 586"/>
                <a:gd name="T168" fmla="*/ 559 h 5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6" h="559">
                  <a:moveTo>
                    <a:pt x="39" y="559"/>
                  </a:moveTo>
                  <a:lnTo>
                    <a:pt x="87" y="534"/>
                  </a:lnTo>
                  <a:lnTo>
                    <a:pt x="133" y="507"/>
                  </a:lnTo>
                  <a:lnTo>
                    <a:pt x="178" y="480"/>
                  </a:lnTo>
                  <a:lnTo>
                    <a:pt x="221" y="453"/>
                  </a:lnTo>
                  <a:lnTo>
                    <a:pt x="262" y="424"/>
                  </a:lnTo>
                  <a:lnTo>
                    <a:pt x="301" y="395"/>
                  </a:lnTo>
                  <a:lnTo>
                    <a:pt x="321" y="381"/>
                  </a:lnTo>
                  <a:lnTo>
                    <a:pt x="339" y="365"/>
                  </a:lnTo>
                  <a:lnTo>
                    <a:pt x="357" y="350"/>
                  </a:lnTo>
                  <a:lnTo>
                    <a:pt x="374" y="333"/>
                  </a:lnTo>
                  <a:lnTo>
                    <a:pt x="392" y="317"/>
                  </a:lnTo>
                  <a:lnTo>
                    <a:pt x="408" y="301"/>
                  </a:lnTo>
                  <a:lnTo>
                    <a:pt x="425" y="284"/>
                  </a:lnTo>
                  <a:lnTo>
                    <a:pt x="440" y="267"/>
                  </a:lnTo>
                  <a:lnTo>
                    <a:pt x="455" y="249"/>
                  </a:lnTo>
                  <a:lnTo>
                    <a:pt x="470" y="232"/>
                  </a:lnTo>
                  <a:lnTo>
                    <a:pt x="483" y="213"/>
                  </a:lnTo>
                  <a:lnTo>
                    <a:pt x="497" y="195"/>
                  </a:lnTo>
                  <a:lnTo>
                    <a:pt x="510" y="176"/>
                  </a:lnTo>
                  <a:lnTo>
                    <a:pt x="523" y="157"/>
                  </a:lnTo>
                  <a:lnTo>
                    <a:pt x="534" y="137"/>
                  </a:lnTo>
                  <a:lnTo>
                    <a:pt x="546" y="117"/>
                  </a:lnTo>
                  <a:lnTo>
                    <a:pt x="557" y="96"/>
                  </a:lnTo>
                  <a:lnTo>
                    <a:pt x="567" y="75"/>
                  </a:lnTo>
                  <a:lnTo>
                    <a:pt x="576" y="53"/>
                  </a:lnTo>
                  <a:lnTo>
                    <a:pt x="586" y="32"/>
                  </a:lnTo>
                  <a:lnTo>
                    <a:pt x="508" y="0"/>
                  </a:lnTo>
                  <a:lnTo>
                    <a:pt x="499" y="20"/>
                  </a:lnTo>
                  <a:lnTo>
                    <a:pt x="490" y="39"/>
                  </a:lnTo>
                  <a:lnTo>
                    <a:pt x="481" y="58"/>
                  </a:lnTo>
                  <a:lnTo>
                    <a:pt x="472" y="77"/>
                  </a:lnTo>
                  <a:lnTo>
                    <a:pt x="462" y="94"/>
                  </a:lnTo>
                  <a:lnTo>
                    <a:pt x="451" y="112"/>
                  </a:lnTo>
                  <a:lnTo>
                    <a:pt x="440" y="129"/>
                  </a:lnTo>
                  <a:lnTo>
                    <a:pt x="428" y="147"/>
                  </a:lnTo>
                  <a:lnTo>
                    <a:pt x="416" y="163"/>
                  </a:lnTo>
                  <a:lnTo>
                    <a:pt x="403" y="179"/>
                  </a:lnTo>
                  <a:lnTo>
                    <a:pt x="391" y="196"/>
                  </a:lnTo>
                  <a:lnTo>
                    <a:pt x="376" y="211"/>
                  </a:lnTo>
                  <a:lnTo>
                    <a:pt x="363" y="227"/>
                  </a:lnTo>
                  <a:lnTo>
                    <a:pt x="348" y="242"/>
                  </a:lnTo>
                  <a:lnTo>
                    <a:pt x="333" y="256"/>
                  </a:lnTo>
                  <a:lnTo>
                    <a:pt x="318" y="272"/>
                  </a:lnTo>
                  <a:lnTo>
                    <a:pt x="301" y="286"/>
                  </a:lnTo>
                  <a:lnTo>
                    <a:pt x="285" y="301"/>
                  </a:lnTo>
                  <a:lnTo>
                    <a:pt x="267" y="314"/>
                  </a:lnTo>
                  <a:lnTo>
                    <a:pt x="250" y="328"/>
                  </a:lnTo>
                  <a:lnTo>
                    <a:pt x="213" y="355"/>
                  </a:lnTo>
                  <a:lnTo>
                    <a:pt x="174" y="382"/>
                  </a:lnTo>
                  <a:lnTo>
                    <a:pt x="133" y="408"/>
                  </a:lnTo>
                  <a:lnTo>
                    <a:pt x="91" y="434"/>
                  </a:lnTo>
                  <a:lnTo>
                    <a:pt x="46" y="459"/>
                  </a:lnTo>
                  <a:lnTo>
                    <a:pt x="0" y="484"/>
                  </a:lnTo>
                  <a:lnTo>
                    <a:pt x="39" y="5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2" name="Freeform 898"/>
            <p:cNvSpPr>
              <a:spLocks/>
            </p:cNvSpPr>
            <p:nvPr/>
          </p:nvSpPr>
          <p:spPr bwMode="auto">
            <a:xfrm>
              <a:off x="4721" y="1858"/>
              <a:ext cx="2" cy="4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0 h 81"/>
                <a:gd name="T4" fmla="*/ 0 w 63"/>
                <a:gd name="T5" fmla="*/ 0 h 81"/>
                <a:gd name="T6" fmla="*/ 0 w 63"/>
                <a:gd name="T7" fmla="*/ 0 h 81"/>
                <a:gd name="T8" fmla="*/ 0 w 63"/>
                <a:gd name="T9" fmla="*/ 0 h 81"/>
                <a:gd name="T10" fmla="*/ 0 w 63"/>
                <a:gd name="T11" fmla="*/ 0 h 81"/>
                <a:gd name="T12" fmla="*/ 0 w 63"/>
                <a:gd name="T13" fmla="*/ 0 h 81"/>
                <a:gd name="T14" fmla="*/ 0 w 63"/>
                <a:gd name="T15" fmla="*/ 0 h 81"/>
                <a:gd name="T16" fmla="*/ 0 w 63"/>
                <a:gd name="T17" fmla="*/ 0 h 81"/>
                <a:gd name="T18" fmla="*/ 0 w 63"/>
                <a:gd name="T19" fmla="*/ 0 h 81"/>
                <a:gd name="T20" fmla="*/ 0 w 63"/>
                <a:gd name="T21" fmla="*/ 0 h 81"/>
                <a:gd name="T22" fmla="*/ 0 w 63"/>
                <a:gd name="T23" fmla="*/ 0 h 81"/>
                <a:gd name="T24" fmla="*/ 0 w 63"/>
                <a:gd name="T25" fmla="*/ 0 h 81"/>
                <a:gd name="T26" fmla="*/ 0 w 63"/>
                <a:gd name="T27" fmla="*/ 0 h 81"/>
                <a:gd name="T28" fmla="*/ 0 w 63"/>
                <a:gd name="T29" fmla="*/ 0 h 81"/>
                <a:gd name="T30" fmla="*/ 0 w 63"/>
                <a:gd name="T31" fmla="*/ 0 h 81"/>
                <a:gd name="T32" fmla="*/ 0 w 63"/>
                <a:gd name="T33" fmla="*/ 0 h 81"/>
                <a:gd name="T34" fmla="*/ 0 w 63"/>
                <a:gd name="T35" fmla="*/ 0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3"/>
                <a:gd name="T55" fmla="*/ 0 h 81"/>
                <a:gd name="T56" fmla="*/ 63 w 63"/>
                <a:gd name="T57" fmla="*/ 81 h 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3" h="81">
                  <a:moveTo>
                    <a:pt x="24" y="0"/>
                  </a:moveTo>
                  <a:lnTo>
                    <a:pt x="15" y="6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1" y="43"/>
                  </a:lnTo>
                  <a:lnTo>
                    <a:pt x="2" y="50"/>
                  </a:lnTo>
                  <a:lnTo>
                    <a:pt x="5" y="57"/>
                  </a:lnTo>
                  <a:lnTo>
                    <a:pt x="9" y="64"/>
                  </a:lnTo>
                  <a:lnTo>
                    <a:pt x="14" y="69"/>
                  </a:lnTo>
                  <a:lnTo>
                    <a:pt x="21" y="74"/>
                  </a:lnTo>
                  <a:lnTo>
                    <a:pt x="28" y="78"/>
                  </a:lnTo>
                  <a:lnTo>
                    <a:pt x="36" y="81"/>
                  </a:lnTo>
                  <a:lnTo>
                    <a:pt x="44" y="81"/>
                  </a:lnTo>
                  <a:lnTo>
                    <a:pt x="53" y="78"/>
                  </a:lnTo>
                  <a:lnTo>
                    <a:pt x="63" y="7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3" name="Freeform 899"/>
            <p:cNvSpPr>
              <a:spLocks/>
            </p:cNvSpPr>
            <p:nvPr/>
          </p:nvSpPr>
          <p:spPr bwMode="auto">
            <a:xfrm>
              <a:off x="4743" y="1810"/>
              <a:ext cx="3" cy="3"/>
            </a:xfrm>
            <a:custGeom>
              <a:avLst/>
              <a:gdLst>
                <a:gd name="T0" fmla="*/ 0 w 79"/>
                <a:gd name="T1" fmla="*/ 0 h 63"/>
                <a:gd name="T2" fmla="*/ 0 w 79"/>
                <a:gd name="T3" fmla="*/ 0 h 63"/>
                <a:gd name="T4" fmla="*/ 0 w 79"/>
                <a:gd name="T5" fmla="*/ 0 h 63"/>
                <a:gd name="T6" fmla="*/ 0 w 79"/>
                <a:gd name="T7" fmla="*/ 0 h 63"/>
                <a:gd name="T8" fmla="*/ 0 w 79"/>
                <a:gd name="T9" fmla="*/ 0 h 63"/>
                <a:gd name="T10" fmla="*/ 0 w 79"/>
                <a:gd name="T11" fmla="*/ 0 h 63"/>
                <a:gd name="T12" fmla="*/ 0 w 79"/>
                <a:gd name="T13" fmla="*/ 0 h 63"/>
                <a:gd name="T14" fmla="*/ 0 w 79"/>
                <a:gd name="T15" fmla="*/ 0 h 63"/>
                <a:gd name="T16" fmla="*/ 0 w 79"/>
                <a:gd name="T17" fmla="*/ 0 h 63"/>
                <a:gd name="T18" fmla="*/ 0 w 79"/>
                <a:gd name="T19" fmla="*/ 0 h 63"/>
                <a:gd name="T20" fmla="*/ 0 w 79"/>
                <a:gd name="T21" fmla="*/ 0 h 63"/>
                <a:gd name="T22" fmla="*/ 0 w 79"/>
                <a:gd name="T23" fmla="*/ 0 h 63"/>
                <a:gd name="T24" fmla="*/ 0 w 79"/>
                <a:gd name="T25" fmla="*/ 0 h 63"/>
                <a:gd name="T26" fmla="*/ 0 w 79"/>
                <a:gd name="T27" fmla="*/ 0 h 63"/>
                <a:gd name="T28" fmla="*/ 0 w 79"/>
                <a:gd name="T29" fmla="*/ 0 h 63"/>
                <a:gd name="T30" fmla="*/ 0 w 79"/>
                <a:gd name="T31" fmla="*/ 0 h 63"/>
                <a:gd name="T32" fmla="*/ 0 w 79"/>
                <a:gd name="T33" fmla="*/ 0 h 63"/>
                <a:gd name="T34" fmla="*/ 0 w 79"/>
                <a:gd name="T35" fmla="*/ 0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9"/>
                <a:gd name="T55" fmla="*/ 0 h 63"/>
                <a:gd name="T56" fmla="*/ 79 w 79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9" h="63">
                  <a:moveTo>
                    <a:pt x="72" y="63"/>
                  </a:moveTo>
                  <a:lnTo>
                    <a:pt x="76" y="54"/>
                  </a:lnTo>
                  <a:lnTo>
                    <a:pt x="78" y="46"/>
                  </a:lnTo>
                  <a:lnTo>
                    <a:pt x="79" y="38"/>
                  </a:lnTo>
                  <a:lnTo>
                    <a:pt x="77" y="30"/>
                  </a:lnTo>
                  <a:lnTo>
                    <a:pt x="74" y="22"/>
                  </a:lnTo>
                  <a:lnTo>
                    <a:pt x="70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51" y="2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0"/>
                  </a:lnTo>
                  <a:lnTo>
                    <a:pt x="20" y="2"/>
                  </a:lnTo>
                  <a:lnTo>
                    <a:pt x="13" y="6"/>
                  </a:lnTo>
                  <a:lnTo>
                    <a:pt x="5" y="12"/>
                  </a:lnTo>
                  <a:lnTo>
                    <a:pt x="0" y="20"/>
                  </a:lnTo>
                  <a:lnTo>
                    <a:pt x="72" y="6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4" name="Freeform 900"/>
            <p:cNvSpPr>
              <a:spLocks/>
            </p:cNvSpPr>
            <p:nvPr/>
          </p:nvSpPr>
          <p:spPr bwMode="auto">
            <a:xfrm>
              <a:off x="4719" y="1811"/>
              <a:ext cx="27" cy="25"/>
            </a:xfrm>
            <a:custGeom>
              <a:avLst/>
              <a:gdLst>
                <a:gd name="T0" fmla="*/ 0 w 683"/>
                <a:gd name="T1" fmla="*/ 0 h 626"/>
                <a:gd name="T2" fmla="*/ 0 w 683"/>
                <a:gd name="T3" fmla="*/ 0 h 626"/>
                <a:gd name="T4" fmla="*/ 0 w 683"/>
                <a:gd name="T5" fmla="*/ 0 h 626"/>
                <a:gd name="T6" fmla="*/ 0 w 683"/>
                <a:gd name="T7" fmla="*/ 0 h 626"/>
                <a:gd name="T8" fmla="*/ 0 w 683"/>
                <a:gd name="T9" fmla="*/ 0 h 626"/>
                <a:gd name="T10" fmla="*/ 0 w 683"/>
                <a:gd name="T11" fmla="*/ 0 h 626"/>
                <a:gd name="T12" fmla="*/ 0 w 683"/>
                <a:gd name="T13" fmla="*/ 0 h 626"/>
                <a:gd name="T14" fmla="*/ 0 w 683"/>
                <a:gd name="T15" fmla="*/ 0 h 626"/>
                <a:gd name="T16" fmla="*/ 0 w 683"/>
                <a:gd name="T17" fmla="*/ 0 h 626"/>
                <a:gd name="T18" fmla="*/ 0 w 683"/>
                <a:gd name="T19" fmla="*/ 0 h 626"/>
                <a:gd name="T20" fmla="*/ 0 w 683"/>
                <a:gd name="T21" fmla="*/ 0 h 626"/>
                <a:gd name="T22" fmla="*/ 0 w 683"/>
                <a:gd name="T23" fmla="*/ 0 h 626"/>
                <a:gd name="T24" fmla="*/ 0 w 683"/>
                <a:gd name="T25" fmla="*/ 0 h 626"/>
                <a:gd name="T26" fmla="*/ 0 w 683"/>
                <a:gd name="T27" fmla="*/ 0 h 626"/>
                <a:gd name="T28" fmla="*/ 0 w 683"/>
                <a:gd name="T29" fmla="*/ 0 h 626"/>
                <a:gd name="T30" fmla="*/ 0 w 683"/>
                <a:gd name="T31" fmla="*/ 0 h 626"/>
                <a:gd name="T32" fmla="*/ 0 w 683"/>
                <a:gd name="T33" fmla="*/ 0 h 626"/>
                <a:gd name="T34" fmla="*/ 0 w 683"/>
                <a:gd name="T35" fmla="*/ 0 h 626"/>
                <a:gd name="T36" fmla="*/ 0 w 683"/>
                <a:gd name="T37" fmla="*/ 0 h 626"/>
                <a:gd name="T38" fmla="*/ 0 w 683"/>
                <a:gd name="T39" fmla="*/ 0 h 626"/>
                <a:gd name="T40" fmla="*/ 0 w 683"/>
                <a:gd name="T41" fmla="*/ 0 h 626"/>
                <a:gd name="T42" fmla="*/ 0 w 683"/>
                <a:gd name="T43" fmla="*/ 0 h 626"/>
                <a:gd name="T44" fmla="*/ 0 w 683"/>
                <a:gd name="T45" fmla="*/ 0 h 626"/>
                <a:gd name="T46" fmla="*/ 0 w 683"/>
                <a:gd name="T47" fmla="*/ 0 h 626"/>
                <a:gd name="T48" fmla="*/ 0 w 683"/>
                <a:gd name="T49" fmla="*/ 0 h 626"/>
                <a:gd name="T50" fmla="*/ 0 w 683"/>
                <a:gd name="T51" fmla="*/ 0 h 626"/>
                <a:gd name="T52" fmla="*/ 0 w 683"/>
                <a:gd name="T53" fmla="*/ 0 h 626"/>
                <a:gd name="T54" fmla="*/ 0 w 683"/>
                <a:gd name="T55" fmla="*/ 0 h 626"/>
                <a:gd name="T56" fmla="*/ 0 w 683"/>
                <a:gd name="T57" fmla="*/ 0 h 626"/>
                <a:gd name="T58" fmla="*/ 0 w 683"/>
                <a:gd name="T59" fmla="*/ 0 h 626"/>
                <a:gd name="T60" fmla="*/ 0 w 683"/>
                <a:gd name="T61" fmla="*/ 0 h 626"/>
                <a:gd name="T62" fmla="*/ 0 w 683"/>
                <a:gd name="T63" fmla="*/ 0 h 626"/>
                <a:gd name="T64" fmla="*/ 0 w 683"/>
                <a:gd name="T65" fmla="*/ 0 h 626"/>
                <a:gd name="T66" fmla="*/ 0 w 683"/>
                <a:gd name="T67" fmla="*/ 0 h 626"/>
                <a:gd name="T68" fmla="*/ 0 w 683"/>
                <a:gd name="T69" fmla="*/ 0 h 626"/>
                <a:gd name="T70" fmla="*/ 0 w 683"/>
                <a:gd name="T71" fmla="*/ 0 h 626"/>
                <a:gd name="T72" fmla="*/ 0 w 683"/>
                <a:gd name="T73" fmla="*/ 0 h 626"/>
                <a:gd name="T74" fmla="*/ 0 w 683"/>
                <a:gd name="T75" fmla="*/ 0 h 626"/>
                <a:gd name="T76" fmla="*/ 0 w 683"/>
                <a:gd name="T77" fmla="*/ 0 h 626"/>
                <a:gd name="T78" fmla="*/ 0 w 683"/>
                <a:gd name="T79" fmla="*/ 0 h 626"/>
                <a:gd name="T80" fmla="*/ 0 w 683"/>
                <a:gd name="T81" fmla="*/ 0 h 626"/>
                <a:gd name="T82" fmla="*/ 0 w 683"/>
                <a:gd name="T83" fmla="*/ 0 h 626"/>
                <a:gd name="T84" fmla="*/ 0 w 683"/>
                <a:gd name="T85" fmla="*/ 0 h 626"/>
                <a:gd name="T86" fmla="*/ 0 w 683"/>
                <a:gd name="T87" fmla="*/ 0 h 626"/>
                <a:gd name="T88" fmla="*/ 0 w 683"/>
                <a:gd name="T89" fmla="*/ 0 h 626"/>
                <a:gd name="T90" fmla="*/ 0 w 683"/>
                <a:gd name="T91" fmla="*/ 0 h 626"/>
                <a:gd name="T92" fmla="*/ 0 w 683"/>
                <a:gd name="T93" fmla="*/ 0 h 626"/>
                <a:gd name="T94" fmla="*/ 0 w 683"/>
                <a:gd name="T95" fmla="*/ 0 h 626"/>
                <a:gd name="T96" fmla="*/ 0 w 683"/>
                <a:gd name="T97" fmla="*/ 0 h 626"/>
                <a:gd name="T98" fmla="*/ 0 w 683"/>
                <a:gd name="T99" fmla="*/ 0 h 626"/>
                <a:gd name="T100" fmla="*/ 0 w 683"/>
                <a:gd name="T101" fmla="*/ 0 h 626"/>
                <a:gd name="T102" fmla="*/ 0 w 683"/>
                <a:gd name="T103" fmla="*/ 0 h 626"/>
                <a:gd name="T104" fmla="*/ 0 w 683"/>
                <a:gd name="T105" fmla="*/ 0 h 626"/>
                <a:gd name="T106" fmla="*/ 0 w 683"/>
                <a:gd name="T107" fmla="*/ 0 h 626"/>
                <a:gd name="T108" fmla="*/ 0 w 683"/>
                <a:gd name="T109" fmla="*/ 0 h 6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3"/>
                <a:gd name="T166" fmla="*/ 0 h 626"/>
                <a:gd name="T167" fmla="*/ 683 w 683"/>
                <a:gd name="T168" fmla="*/ 626 h 62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3" h="626">
                  <a:moveTo>
                    <a:pt x="14" y="626"/>
                  </a:moveTo>
                  <a:lnTo>
                    <a:pt x="41" y="621"/>
                  </a:lnTo>
                  <a:lnTo>
                    <a:pt x="66" y="613"/>
                  </a:lnTo>
                  <a:lnTo>
                    <a:pt x="92" y="605"/>
                  </a:lnTo>
                  <a:lnTo>
                    <a:pt x="118" y="596"/>
                  </a:lnTo>
                  <a:lnTo>
                    <a:pt x="143" y="586"/>
                  </a:lnTo>
                  <a:lnTo>
                    <a:pt x="168" y="574"/>
                  </a:lnTo>
                  <a:lnTo>
                    <a:pt x="193" y="562"/>
                  </a:lnTo>
                  <a:lnTo>
                    <a:pt x="217" y="549"/>
                  </a:lnTo>
                  <a:lnTo>
                    <a:pt x="241" y="534"/>
                  </a:lnTo>
                  <a:lnTo>
                    <a:pt x="264" y="519"/>
                  </a:lnTo>
                  <a:lnTo>
                    <a:pt x="287" y="503"/>
                  </a:lnTo>
                  <a:lnTo>
                    <a:pt x="311" y="485"/>
                  </a:lnTo>
                  <a:lnTo>
                    <a:pt x="332" y="468"/>
                  </a:lnTo>
                  <a:lnTo>
                    <a:pt x="355" y="449"/>
                  </a:lnTo>
                  <a:lnTo>
                    <a:pt x="376" y="430"/>
                  </a:lnTo>
                  <a:lnTo>
                    <a:pt x="398" y="409"/>
                  </a:lnTo>
                  <a:lnTo>
                    <a:pt x="419" y="390"/>
                  </a:lnTo>
                  <a:lnTo>
                    <a:pt x="440" y="368"/>
                  </a:lnTo>
                  <a:lnTo>
                    <a:pt x="460" y="346"/>
                  </a:lnTo>
                  <a:lnTo>
                    <a:pt x="480" y="325"/>
                  </a:lnTo>
                  <a:lnTo>
                    <a:pt x="519" y="280"/>
                  </a:lnTo>
                  <a:lnTo>
                    <a:pt x="555" y="233"/>
                  </a:lnTo>
                  <a:lnTo>
                    <a:pt x="590" y="186"/>
                  </a:lnTo>
                  <a:lnTo>
                    <a:pt x="624" y="139"/>
                  </a:lnTo>
                  <a:lnTo>
                    <a:pt x="654" y="91"/>
                  </a:lnTo>
                  <a:lnTo>
                    <a:pt x="683" y="43"/>
                  </a:lnTo>
                  <a:lnTo>
                    <a:pt x="611" y="0"/>
                  </a:lnTo>
                  <a:lnTo>
                    <a:pt x="583" y="47"/>
                  </a:lnTo>
                  <a:lnTo>
                    <a:pt x="553" y="92"/>
                  </a:lnTo>
                  <a:lnTo>
                    <a:pt x="522" y="137"/>
                  </a:lnTo>
                  <a:lnTo>
                    <a:pt x="488" y="182"/>
                  </a:lnTo>
                  <a:lnTo>
                    <a:pt x="453" y="226"/>
                  </a:lnTo>
                  <a:lnTo>
                    <a:pt x="416" y="269"/>
                  </a:lnTo>
                  <a:lnTo>
                    <a:pt x="398" y="289"/>
                  </a:lnTo>
                  <a:lnTo>
                    <a:pt x="379" y="309"/>
                  </a:lnTo>
                  <a:lnTo>
                    <a:pt x="360" y="329"/>
                  </a:lnTo>
                  <a:lnTo>
                    <a:pt x="340" y="348"/>
                  </a:lnTo>
                  <a:lnTo>
                    <a:pt x="320" y="367"/>
                  </a:lnTo>
                  <a:lnTo>
                    <a:pt x="300" y="384"/>
                  </a:lnTo>
                  <a:lnTo>
                    <a:pt x="280" y="402"/>
                  </a:lnTo>
                  <a:lnTo>
                    <a:pt x="258" y="418"/>
                  </a:lnTo>
                  <a:lnTo>
                    <a:pt x="238" y="434"/>
                  </a:lnTo>
                  <a:lnTo>
                    <a:pt x="217" y="449"/>
                  </a:lnTo>
                  <a:lnTo>
                    <a:pt x="196" y="462"/>
                  </a:lnTo>
                  <a:lnTo>
                    <a:pt x="174" y="476"/>
                  </a:lnTo>
                  <a:lnTo>
                    <a:pt x="152" y="488"/>
                  </a:lnTo>
                  <a:lnTo>
                    <a:pt x="131" y="498"/>
                  </a:lnTo>
                  <a:lnTo>
                    <a:pt x="109" y="509"/>
                  </a:lnTo>
                  <a:lnTo>
                    <a:pt x="88" y="518"/>
                  </a:lnTo>
                  <a:lnTo>
                    <a:pt x="65" y="526"/>
                  </a:lnTo>
                  <a:lnTo>
                    <a:pt x="44" y="532"/>
                  </a:lnTo>
                  <a:lnTo>
                    <a:pt x="22" y="538"/>
                  </a:lnTo>
                  <a:lnTo>
                    <a:pt x="0" y="543"/>
                  </a:lnTo>
                  <a:lnTo>
                    <a:pt x="14" y="62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5" name="Freeform 901"/>
            <p:cNvSpPr>
              <a:spLocks/>
            </p:cNvSpPr>
            <p:nvPr/>
          </p:nvSpPr>
          <p:spPr bwMode="auto">
            <a:xfrm>
              <a:off x="4717" y="1833"/>
              <a:ext cx="2" cy="3"/>
            </a:xfrm>
            <a:custGeom>
              <a:avLst/>
              <a:gdLst>
                <a:gd name="T0" fmla="*/ 0 w 49"/>
                <a:gd name="T1" fmla="*/ 0 h 84"/>
                <a:gd name="T2" fmla="*/ 0 w 49"/>
                <a:gd name="T3" fmla="*/ 0 h 84"/>
                <a:gd name="T4" fmla="*/ 0 w 49"/>
                <a:gd name="T5" fmla="*/ 0 h 84"/>
                <a:gd name="T6" fmla="*/ 0 w 49"/>
                <a:gd name="T7" fmla="*/ 0 h 84"/>
                <a:gd name="T8" fmla="*/ 0 w 49"/>
                <a:gd name="T9" fmla="*/ 0 h 84"/>
                <a:gd name="T10" fmla="*/ 0 w 49"/>
                <a:gd name="T11" fmla="*/ 0 h 84"/>
                <a:gd name="T12" fmla="*/ 0 w 49"/>
                <a:gd name="T13" fmla="*/ 0 h 84"/>
                <a:gd name="T14" fmla="*/ 0 w 49"/>
                <a:gd name="T15" fmla="*/ 0 h 84"/>
                <a:gd name="T16" fmla="*/ 0 w 49"/>
                <a:gd name="T17" fmla="*/ 0 h 84"/>
                <a:gd name="T18" fmla="*/ 0 w 49"/>
                <a:gd name="T19" fmla="*/ 0 h 84"/>
                <a:gd name="T20" fmla="*/ 0 w 49"/>
                <a:gd name="T21" fmla="*/ 0 h 84"/>
                <a:gd name="T22" fmla="*/ 0 w 49"/>
                <a:gd name="T23" fmla="*/ 0 h 84"/>
                <a:gd name="T24" fmla="*/ 0 w 49"/>
                <a:gd name="T25" fmla="*/ 0 h 84"/>
                <a:gd name="T26" fmla="*/ 0 w 49"/>
                <a:gd name="T27" fmla="*/ 0 h 84"/>
                <a:gd name="T28" fmla="*/ 0 w 49"/>
                <a:gd name="T29" fmla="*/ 0 h 84"/>
                <a:gd name="T30" fmla="*/ 0 w 49"/>
                <a:gd name="T31" fmla="*/ 0 h 84"/>
                <a:gd name="T32" fmla="*/ 0 w 49"/>
                <a:gd name="T33" fmla="*/ 0 h 84"/>
                <a:gd name="T34" fmla="*/ 0 w 49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84"/>
                <a:gd name="T56" fmla="*/ 49 w 49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84">
                  <a:moveTo>
                    <a:pt x="35" y="0"/>
                  </a:moveTo>
                  <a:lnTo>
                    <a:pt x="25" y="2"/>
                  </a:lnTo>
                  <a:lnTo>
                    <a:pt x="17" y="6"/>
                  </a:lnTo>
                  <a:lnTo>
                    <a:pt x="11" y="12"/>
                  </a:lnTo>
                  <a:lnTo>
                    <a:pt x="6" y="18"/>
                  </a:lnTo>
                  <a:lnTo>
                    <a:pt x="3" y="25"/>
                  </a:lnTo>
                  <a:lnTo>
                    <a:pt x="1" y="32"/>
                  </a:lnTo>
                  <a:lnTo>
                    <a:pt x="0" y="41"/>
                  </a:lnTo>
                  <a:lnTo>
                    <a:pt x="1" y="48"/>
                  </a:lnTo>
                  <a:lnTo>
                    <a:pt x="2" y="56"/>
                  </a:lnTo>
                  <a:lnTo>
                    <a:pt x="6" y="63"/>
                  </a:lnTo>
                  <a:lnTo>
                    <a:pt x="10" y="69"/>
                  </a:lnTo>
                  <a:lnTo>
                    <a:pt x="15" y="75"/>
                  </a:lnTo>
                  <a:lnTo>
                    <a:pt x="22" y="80"/>
                  </a:lnTo>
                  <a:lnTo>
                    <a:pt x="30" y="83"/>
                  </a:lnTo>
                  <a:lnTo>
                    <a:pt x="39" y="84"/>
                  </a:lnTo>
                  <a:lnTo>
                    <a:pt x="49" y="8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6" name="Freeform 902"/>
            <p:cNvSpPr>
              <a:spLocks/>
            </p:cNvSpPr>
            <p:nvPr/>
          </p:nvSpPr>
          <p:spPr bwMode="auto">
            <a:xfrm>
              <a:off x="4742" y="1775"/>
              <a:ext cx="3" cy="2"/>
            </a:xfrm>
            <a:custGeom>
              <a:avLst/>
              <a:gdLst>
                <a:gd name="T0" fmla="*/ 0 w 81"/>
                <a:gd name="T1" fmla="*/ 0 h 59"/>
                <a:gd name="T2" fmla="*/ 0 w 81"/>
                <a:gd name="T3" fmla="*/ 0 h 59"/>
                <a:gd name="T4" fmla="*/ 0 w 81"/>
                <a:gd name="T5" fmla="*/ 0 h 59"/>
                <a:gd name="T6" fmla="*/ 0 w 81"/>
                <a:gd name="T7" fmla="*/ 0 h 59"/>
                <a:gd name="T8" fmla="*/ 0 w 81"/>
                <a:gd name="T9" fmla="*/ 0 h 59"/>
                <a:gd name="T10" fmla="*/ 0 w 81"/>
                <a:gd name="T11" fmla="*/ 0 h 59"/>
                <a:gd name="T12" fmla="*/ 0 w 81"/>
                <a:gd name="T13" fmla="*/ 0 h 59"/>
                <a:gd name="T14" fmla="*/ 0 w 81"/>
                <a:gd name="T15" fmla="*/ 0 h 59"/>
                <a:gd name="T16" fmla="*/ 0 w 81"/>
                <a:gd name="T17" fmla="*/ 0 h 59"/>
                <a:gd name="T18" fmla="*/ 0 w 81"/>
                <a:gd name="T19" fmla="*/ 0 h 59"/>
                <a:gd name="T20" fmla="*/ 0 w 81"/>
                <a:gd name="T21" fmla="*/ 0 h 59"/>
                <a:gd name="T22" fmla="*/ 0 w 81"/>
                <a:gd name="T23" fmla="*/ 0 h 59"/>
                <a:gd name="T24" fmla="*/ 0 w 81"/>
                <a:gd name="T25" fmla="*/ 0 h 59"/>
                <a:gd name="T26" fmla="*/ 0 w 81"/>
                <a:gd name="T27" fmla="*/ 0 h 59"/>
                <a:gd name="T28" fmla="*/ 0 w 81"/>
                <a:gd name="T29" fmla="*/ 0 h 59"/>
                <a:gd name="T30" fmla="*/ 0 w 81"/>
                <a:gd name="T31" fmla="*/ 0 h 59"/>
                <a:gd name="T32" fmla="*/ 0 w 81"/>
                <a:gd name="T33" fmla="*/ 0 h 59"/>
                <a:gd name="T34" fmla="*/ 0 w 81"/>
                <a:gd name="T35" fmla="*/ 0 h 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1"/>
                <a:gd name="T55" fmla="*/ 0 h 59"/>
                <a:gd name="T56" fmla="*/ 81 w 81"/>
                <a:gd name="T57" fmla="*/ 59 h 5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1" h="59">
                  <a:moveTo>
                    <a:pt x="77" y="59"/>
                  </a:moveTo>
                  <a:lnTo>
                    <a:pt x="80" y="50"/>
                  </a:lnTo>
                  <a:lnTo>
                    <a:pt x="81" y="41"/>
                  </a:lnTo>
                  <a:lnTo>
                    <a:pt x="80" y="32"/>
                  </a:lnTo>
                  <a:lnTo>
                    <a:pt x="77" y="25"/>
                  </a:lnTo>
                  <a:lnTo>
                    <a:pt x="73" y="18"/>
                  </a:lnTo>
                  <a:lnTo>
                    <a:pt x="67" y="12"/>
                  </a:lnTo>
                  <a:lnTo>
                    <a:pt x="61" y="8"/>
                  </a:lnTo>
                  <a:lnTo>
                    <a:pt x="55" y="4"/>
                  </a:lnTo>
                  <a:lnTo>
                    <a:pt x="47" y="2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7" y="5"/>
                  </a:lnTo>
                  <a:lnTo>
                    <a:pt x="10" y="10"/>
                  </a:lnTo>
                  <a:lnTo>
                    <a:pt x="4" y="16"/>
                  </a:lnTo>
                  <a:lnTo>
                    <a:pt x="0" y="25"/>
                  </a:lnTo>
                  <a:lnTo>
                    <a:pt x="77" y="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7" name="Freeform 903"/>
            <p:cNvSpPr>
              <a:spLocks/>
            </p:cNvSpPr>
            <p:nvPr/>
          </p:nvSpPr>
          <p:spPr bwMode="auto">
            <a:xfrm>
              <a:off x="4722" y="1776"/>
              <a:ext cx="23" cy="23"/>
            </a:xfrm>
            <a:custGeom>
              <a:avLst/>
              <a:gdLst>
                <a:gd name="T0" fmla="*/ 0 w 586"/>
                <a:gd name="T1" fmla="*/ 0 h 582"/>
                <a:gd name="T2" fmla="*/ 0 w 586"/>
                <a:gd name="T3" fmla="*/ 0 h 582"/>
                <a:gd name="T4" fmla="*/ 0 w 586"/>
                <a:gd name="T5" fmla="*/ 0 h 582"/>
                <a:gd name="T6" fmla="*/ 0 w 586"/>
                <a:gd name="T7" fmla="*/ 0 h 582"/>
                <a:gd name="T8" fmla="*/ 0 w 586"/>
                <a:gd name="T9" fmla="*/ 0 h 582"/>
                <a:gd name="T10" fmla="*/ 0 w 586"/>
                <a:gd name="T11" fmla="*/ 0 h 582"/>
                <a:gd name="T12" fmla="*/ 0 w 586"/>
                <a:gd name="T13" fmla="*/ 0 h 582"/>
                <a:gd name="T14" fmla="*/ 0 w 586"/>
                <a:gd name="T15" fmla="*/ 0 h 582"/>
                <a:gd name="T16" fmla="*/ 0 w 586"/>
                <a:gd name="T17" fmla="*/ 0 h 582"/>
                <a:gd name="T18" fmla="*/ 0 w 586"/>
                <a:gd name="T19" fmla="*/ 0 h 582"/>
                <a:gd name="T20" fmla="*/ 0 w 586"/>
                <a:gd name="T21" fmla="*/ 0 h 582"/>
                <a:gd name="T22" fmla="*/ 0 w 586"/>
                <a:gd name="T23" fmla="*/ 0 h 582"/>
                <a:gd name="T24" fmla="*/ 0 w 586"/>
                <a:gd name="T25" fmla="*/ 0 h 582"/>
                <a:gd name="T26" fmla="*/ 0 w 586"/>
                <a:gd name="T27" fmla="*/ 0 h 582"/>
                <a:gd name="T28" fmla="*/ 0 w 586"/>
                <a:gd name="T29" fmla="*/ 0 h 582"/>
                <a:gd name="T30" fmla="*/ 0 w 586"/>
                <a:gd name="T31" fmla="*/ 0 h 582"/>
                <a:gd name="T32" fmla="*/ 0 w 586"/>
                <a:gd name="T33" fmla="*/ 0 h 582"/>
                <a:gd name="T34" fmla="*/ 0 w 586"/>
                <a:gd name="T35" fmla="*/ 0 h 582"/>
                <a:gd name="T36" fmla="*/ 0 w 586"/>
                <a:gd name="T37" fmla="*/ 0 h 582"/>
                <a:gd name="T38" fmla="*/ 0 w 586"/>
                <a:gd name="T39" fmla="*/ 0 h 582"/>
                <a:gd name="T40" fmla="*/ 0 w 586"/>
                <a:gd name="T41" fmla="*/ 0 h 582"/>
                <a:gd name="T42" fmla="*/ 0 w 586"/>
                <a:gd name="T43" fmla="*/ 0 h 582"/>
                <a:gd name="T44" fmla="*/ 0 w 586"/>
                <a:gd name="T45" fmla="*/ 0 h 582"/>
                <a:gd name="T46" fmla="*/ 0 w 586"/>
                <a:gd name="T47" fmla="*/ 0 h 582"/>
                <a:gd name="T48" fmla="*/ 0 w 586"/>
                <a:gd name="T49" fmla="*/ 0 h 582"/>
                <a:gd name="T50" fmla="*/ 0 w 586"/>
                <a:gd name="T51" fmla="*/ 0 h 582"/>
                <a:gd name="T52" fmla="*/ 0 w 586"/>
                <a:gd name="T53" fmla="*/ 0 h 582"/>
                <a:gd name="T54" fmla="*/ 0 w 586"/>
                <a:gd name="T55" fmla="*/ 0 h 582"/>
                <a:gd name="T56" fmla="*/ 0 w 586"/>
                <a:gd name="T57" fmla="*/ 0 h 582"/>
                <a:gd name="T58" fmla="*/ 0 w 586"/>
                <a:gd name="T59" fmla="*/ 0 h 582"/>
                <a:gd name="T60" fmla="*/ 0 w 586"/>
                <a:gd name="T61" fmla="*/ 0 h 582"/>
                <a:gd name="T62" fmla="*/ 0 w 586"/>
                <a:gd name="T63" fmla="*/ 0 h 582"/>
                <a:gd name="T64" fmla="*/ 0 w 586"/>
                <a:gd name="T65" fmla="*/ 0 h 582"/>
                <a:gd name="T66" fmla="*/ 0 w 586"/>
                <a:gd name="T67" fmla="*/ 0 h 582"/>
                <a:gd name="T68" fmla="*/ 0 w 586"/>
                <a:gd name="T69" fmla="*/ 0 h 582"/>
                <a:gd name="T70" fmla="*/ 0 w 586"/>
                <a:gd name="T71" fmla="*/ 0 h 582"/>
                <a:gd name="T72" fmla="*/ 0 w 586"/>
                <a:gd name="T73" fmla="*/ 0 h 582"/>
                <a:gd name="T74" fmla="*/ 0 w 586"/>
                <a:gd name="T75" fmla="*/ 0 h 582"/>
                <a:gd name="T76" fmla="*/ 0 w 586"/>
                <a:gd name="T77" fmla="*/ 0 h 582"/>
                <a:gd name="T78" fmla="*/ 0 w 586"/>
                <a:gd name="T79" fmla="*/ 0 h 582"/>
                <a:gd name="T80" fmla="*/ 0 w 586"/>
                <a:gd name="T81" fmla="*/ 0 h 582"/>
                <a:gd name="T82" fmla="*/ 0 w 586"/>
                <a:gd name="T83" fmla="*/ 0 h 582"/>
                <a:gd name="T84" fmla="*/ 0 w 586"/>
                <a:gd name="T85" fmla="*/ 0 h 582"/>
                <a:gd name="T86" fmla="*/ 0 w 586"/>
                <a:gd name="T87" fmla="*/ 0 h 582"/>
                <a:gd name="T88" fmla="*/ 0 w 586"/>
                <a:gd name="T89" fmla="*/ 0 h 582"/>
                <a:gd name="T90" fmla="*/ 0 w 586"/>
                <a:gd name="T91" fmla="*/ 0 h 582"/>
                <a:gd name="T92" fmla="*/ 0 w 586"/>
                <a:gd name="T93" fmla="*/ 0 h 582"/>
                <a:gd name="T94" fmla="*/ 0 w 586"/>
                <a:gd name="T95" fmla="*/ 0 h 582"/>
                <a:gd name="T96" fmla="*/ 0 w 586"/>
                <a:gd name="T97" fmla="*/ 0 h 582"/>
                <a:gd name="T98" fmla="*/ 0 w 586"/>
                <a:gd name="T99" fmla="*/ 0 h 582"/>
                <a:gd name="T100" fmla="*/ 0 w 586"/>
                <a:gd name="T101" fmla="*/ 0 h 5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86"/>
                <a:gd name="T154" fmla="*/ 0 h 582"/>
                <a:gd name="T155" fmla="*/ 586 w 586"/>
                <a:gd name="T156" fmla="*/ 582 h 5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86" h="582">
                  <a:moveTo>
                    <a:pt x="39" y="582"/>
                  </a:moveTo>
                  <a:lnTo>
                    <a:pt x="65" y="569"/>
                  </a:lnTo>
                  <a:lnTo>
                    <a:pt x="91" y="555"/>
                  </a:lnTo>
                  <a:lnTo>
                    <a:pt x="116" y="540"/>
                  </a:lnTo>
                  <a:lnTo>
                    <a:pt x="140" y="525"/>
                  </a:lnTo>
                  <a:lnTo>
                    <a:pt x="164" y="511"/>
                  </a:lnTo>
                  <a:lnTo>
                    <a:pt x="187" y="495"/>
                  </a:lnTo>
                  <a:lnTo>
                    <a:pt x="210" y="480"/>
                  </a:lnTo>
                  <a:lnTo>
                    <a:pt x="232" y="463"/>
                  </a:lnTo>
                  <a:lnTo>
                    <a:pt x="253" y="448"/>
                  </a:lnTo>
                  <a:lnTo>
                    <a:pt x="274" y="432"/>
                  </a:lnTo>
                  <a:lnTo>
                    <a:pt x="294" y="416"/>
                  </a:lnTo>
                  <a:lnTo>
                    <a:pt x="313" y="400"/>
                  </a:lnTo>
                  <a:lnTo>
                    <a:pt x="332" y="382"/>
                  </a:lnTo>
                  <a:lnTo>
                    <a:pt x="351" y="366"/>
                  </a:lnTo>
                  <a:lnTo>
                    <a:pt x="367" y="349"/>
                  </a:lnTo>
                  <a:lnTo>
                    <a:pt x="385" y="331"/>
                  </a:lnTo>
                  <a:lnTo>
                    <a:pt x="417" y="297"/>
                  </a:lnTo>
                  <a:lnTo>
                    <a:pt x="447" y="261"/>
                  </a:lnTo>
                  <a:lnTo>
                    <a:pt x="475" y="225"/>
                  </a:lnTo>
                  <a:lnTo>
                    <a:pt x="501" y="188"/>
                  </a:lnTo>
                  <a:lnTo>
                    <a:pt x="525" y="150"/>
                  </a:lnTo>
                  <a:lnTo>
                    <a:pt x="547" y="112"/>
                  </a:lnTo>
                  <a:lnTo>
                    <a:pt x="567" y="73"/>
                  </a:lnTo>
                  <a:lnTo>
                    <a:pt x="586" y="34"/>
                  </a:lnTo>
                  <a:lnTo>
                    <a:pt x="509" y="0"/>
                  </a:lnTo>
                  <a:lnTo>
                    <a:pt x="491" y="36"/>
                  </a:lnTo>
                  <a:lnTo>
                    <a:pt x="473" y="72"/>
                  </a:lnTo>
                  <a:lnTo>
                    <a:pt x="452" y="107"/>
                  </a:lnTo>
                  <a:lnTo>
                    <a:pt x="431" y="141"/>
                  </a:lnTo>
                  <a:lnTo>
                    <a:pt x="407" y="175"/>
                  </a:lnTo>
                  <a:lnTo>
                    <a:pt x="381" y="209"/>
                  </a:lnTo>
                  <a:lnTo>
                    <a:pt x="354" y="241"/>
                  </a:lnTo>
                  <a:lnTo>
                    <a:pt x="324" y="273"/>
                  </a:lnTo>
                  <a:lnTo>
                    <a:pt x="309" y="289"/>
                  </a:lnTo>
                  <a:lnTo>
                    <a:pt x="292" y="304"/>
                  </a:lnTo>
                  <a:lnTo>
                    <a:pt x="276" y="321"/>
                  </a:lnTo>
                  <a:lnTo>
                    <a:pt x="258" y="336"/>
                  </a:lnTo>
                  <a:lnTo>
                    <a:pt x="240" y="350"/>
                  </a:lnTo>
                  <a:lnTo>
                    <a:pt x="221" y="366"/>
                  </a:lnTo>
                  <a:lnTo>
                    <a:pt x="202" y="381"/>
                  </a:lnTo>
                  <a:lnTo>
                    <a:pt x="182" y="396"/>
                  </a:lnTo>
                  <a:lnTo>
                    <a:pt x="162" y="410"/>
                  </a:lnTo>
                  <a:lnTo>
                    <a:pt x="140" y="424"/>
                  </a:lnTo>
                  <a:lnTo>
                    <a:pt x="119" y="439"/>
                  </a:lnTo>
                  <a:lnTo>
                    <a:pt x="96" y="453"/>
                  </a:lnTo>
                  <a:lnTo>
                    <a:pt x="73" y="467"/>
                  </a:lnTo>
                  <a:lnTo>
                    <a:pt x="49" y="481"/>
                  </a:lnTo>
                  <a:lnTo>
                    <a:pt x="24" y="494"/>
                  </a:lnTo>
                  <a:lnTo>
                    <a:pt x="0" y="508"/>
                  </a:lnTo>
                  <a:lnTo>
                    <a:pt x="39" y="58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8" name="Freeform 904"/>
            <p:cNvSpPr>
              <a:spLocks/>
            </p:cNvSpPr>
            <p:nvPr/>
          </p:nvSpPr>
          <p:spPr bwMode="auto">
            <a:xfrm>
              <a:off x="4721" y="1796"/>
              <a:ext cx="2" cy="3"/>
            </a:xfrm>
            <a:custGeom>
              <a:avLst/>
              <a:gdLst>
                <a:gd name="T0" fmla="*/ 0 w 63"/>
                <a:gd name="T1" fmla="*/ 0 h 81"/>
                <a:gd name="T2" fmla="*/ 0 w 63"/>
                <a:gd name="T3" fmla="*/ 0 h 81"/>
                <a:gd name="T4" fmla="*/ 0 w 63"/>
                <a:gd name="T5" fmla="*/ 0 h 81"/>
                <a:gd name="T6" fmla="*/ 0 w 63"/>
                <a:gd name="T7" fmla="*/ 0 h 81"/>
                <a:gd name="T8" fmla="*/ 0 w 63"/>
                <a:gd name="T9" fmla="*/ 0 h 81"/>
                <a:gd name="T10" fmla="*/ 0 w 63"/>
                <a:gd name="T11" fmla="*/ 0 h 81"/>
                <a:gd name="T12" fmla="*/ 0 w 63"/>
                <a:gd name="T13" fmla="*/ 0 h 81"/>
                <a:gd name="T14" fmla="*/ 0 w 63"/>
                <a:gd name="T15" fmla="*/ 0 h 81"/>
                <a:gd name="T16" fmla="*/ 0 w 63"/>
                <a:gd name="T17" fmla="*/ 0 h 81"/>
                <a:gd name="T18" fmla="*/ 0 w 63"/>
                <a:gd name="T19" fmla="*/ 0 h 81"/>
                <a:gd name="T20" fmla="*/ 0 w 63"/>
                <a:gd name="T21" fmla="*/ 0 h 81"/>
                <a:gd name="T22" fmla="*/ 0 w 63"/>
                <a:gd name="T23" fmla="*/ 0 h 81"/>
                <a:gd name="T24" fmla="*/ 0 w 63"/>
                <a:gd name="T25" fmla="*/ 0 h 81"/>
                <a:gd name="T26" fmla="*/ 0 w 63"/>
                <a:gd name="T27" fmla="*/ 0 h 81"/>
                <a:gd name="T28" fmla="*/ 0 w 63"/>
                <a:gd name="T29" fmla="*/ 0 h 81"/>
                <a:gd name="T30" fmla="*/ 0 w 63"/>
                <a:gd name="T31" fmla="*/ 0 h 81"/>
                <a:gd name="T32" fmla="*/ 0 w 63"/>
                <a:gd name="T33" fmla="*/ 0 h 81"/>
                <a:gd name="T34" fmla="*/ 0 w 63"/>
                <a:gd name="T35" fmla="*/ 0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3"/>
                <a:gd name="T55" fmla="*/ 0 h 81"/>
                <a:gd name="T56" fmla="*/ 63 w 63"/>
                <a:gd name="T57" fmla="*/ 81 h 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3" h="81">
                  <a:moveTo>
                    <a:pt x="24" y="0"/>
                  </a:moveTo>
                  <a:lnTo>
                    <a:pt x="14" y="6"/>
                  </a:lnTo>
                  <a:lnTo>
                    <a:pt x="8" y="12"/>
                  </a:lnTo>
                  <a:lnTo>
                    <a:pt x="4" y="19"/>
                  </a:lnTo>
                  <a:lnTo>
                    <a:pt x="1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5" y="57"/>
                  </a:lnTo>
                  <a:lnTo>
                    <a:pt x="9" y="63"/>
                  </a:lnTo>
                  <a:lnTo>
                    <a:pt x="14" y="69"/>
                  </a:lnTo>
                  <a:lnTo>
                    <a:pt x="20" y="74"/>
                  </a:lnTo>
                  <a:lnTo>
                    <a:pt x="28" y="78"/>
                  </a:lnTo>
                  <a:lnTo>
                    <a:pt x="36" y="80"/>
                  </a:lnTo>
                  <a:lnTo>
                    <a:pt x="44" y="81"/>
                  </a:lnTo>
                  <a:lnTo>
                    <a:pt x="53" y="79"/>
                  </a:lnTo>
                  <a:lnTo>
                    <a:pt x="63" y="7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09" name="Freeform 905"/>
            <p:cNvSpPr>
              <a:spLocks/>
            </p:cNvSpPr>
            <p:nvPr/>
          </p:nvSpPr>
          <p:spPr bwMode="auto">
            <a:xfrm>
              <a:off x="4749" y="1876"/>
              <a:ext cx="3" cy="3"/>
            </a:xfrm>
            <a:custGeom>
              <a:avLst/>
              <a:gdLst>
                <a:gd name="T0" fmla="*/ 0 w 77"/>
                <a:gd name="T1" fmla="*/ 0 h 67"/>
                <a:gd name="T2" fmla="*/ 0 w 77"/>
                <a:gd name="T3" fmla="*/ 0 h 67"/>
                <a:gd name="T4" fmla="*/ 0 w 77"/>
                <a:gd name="T5" fmla="*/ 0 h 67"/>
                <a:gd name="T6" fmla="*/ 0 w 77"/>
                <a:gd name="T7" fmla="*/ 0 h 67"/>
                <a:gd name="T8" fmla="*/ 0 w 77"/>
                <a:gd name="T9" fmla="*/ 0 h 67"/>
                <a:gd name="T10" fmla="*/ 0 w 77"/>
                <a:gd name="T11" fmla="*/ 0 h 67"/>
                <a:gd name="T12" fmla="*/ 0 w 77"/>
                <a:gd name="T13" fmla="*/ 0 h 67"/>
                <a:gd name="T14" fmla="*/ 0 w 77"/>
                <a:gd name="T15" fmla="*/ 0 h 67"/>
                <a:gd name="T16" fmla="*/ 0 w 77"/>
                <a:gd name="T17" fmla="*/ 0 h 67"/>
                <a:gd name="T18" fmla="*/ 0 w 77"/>
                <a:gd name="T19" fmla="*/ 0 h 67"/>
                <a:gd name="T20" fmla="*/ 0 w 77"/>
                <a:gd name="T21" fmla="*/ 0 h 67"/>
                <a:gd name="T22" fmla="*/ 0 w 77"/>
                <a:gd name="T23" fmla="*/ 0 h 67"/>
                <a:gd name="T24" fmla="*/ 0 w 77"/>
                <a:gd name="T25" fmla="*/ 0 h 67"/>
                <a:gd name="T26" fmla="*/ 0 w 77"/>
                <a:gd name="T27" fmla="*/ 0 h 67"/>
                <a:gd name="T28" fmla="*/ 0 w 77"/>
                <a:gd name="T29" fmla="*/ 0 h 67"/>
                <a:gd name="T30" fmla="*/ 0 w 77"/>
                <a:gd name="T31" fmla="*/ 0 h 67"/>
                <a:gd name="T32" fmla="*/ 0 w 77"/>
                <a:gd name="T33" fmla="*/ 0 h 67"/>
                <a:gd name="T34" fmla="*/ 0 w 77"/>
                <a:gd name="T35" fmla="*/ 0 h 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67"/>
                <a:gd name="T56" fmla="*/ 77 w 77"/>
                <a:gd name="T57" fmla="*/ 67 h 6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67">
                  <a:moveTo>
                    <a:pt x="69" y="67"/>
                  </a:moveTo>
                  <a:lnTo>
                    <a:pt x="74" y="58"/>
                  </a:lnTo>
                  <a:lnTo>
                    <a:pt x="76" y="49"/>
                  </a:lnTo>
                  <a:lnTo>
                    <a:pt x="77" y="41"/>
                  </a:lnTo>
                  <a:lnTo>
                    <a:pt x="76" y="33"/>
                  </a:lnTo>
                  <a:lnTo>
                    <a:pt x="74" y="26"/>
                  </a:lnTo>
                  <a:lnTo>
                    <a:pt x="70" y="19"/>
                  </a:lnTo>
                  <a:lnTo>
                    <a:pt x="65" y="12"/>
                  </a:lnTo>
                  <a:lnTo>
                    <a:pt x="58" y="7"/>
                  </a:lnTo>
                  <a:lnTo>
                    <a:pt x="51" y="4"/>
                  </a:lnTo>
                  <a:lnTo>
                    <a:pt x="44" y="1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0" y="1"/>
                  </a:lnTo>
                  <a:lnTo>
                    <a:pt x="13" y="5"/>
                  </a:lnTo>
                  <a:lnTo>
                    <a:pt x="6" y="10"/>
                  </a:lnTo>
                  <a:lnTo>
                    <a:pt x="0" y="18"/>
                  </a:lnTo>
                  <a:lnTo>
                    <a:pt x="69" y="6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0" name="Freeform 906"/>
            <p:cNvSpPr>
              <a:spLocks/>
            </p:cNvSpPr>
            <p:nvPr/>
          </p:nvSpPr>
          <p:spPr bwMode="auto">
            <a:xfrm>
              <a:off x="4726" y="1877"/>
              <a:ext cx="25" cy="19"/>
            </a:xfrm>
            <a:custGeom>
              <a:avLst/>
              <a:gdLst>
                <a:gd name="T0" fmla="*/ 0 w 623"/>
                <a:gd name="T1" fmla="*/ 0 h 479"/>
                <a:gd name="T2" fmla="*/ 0 w 623"/>
                <a:gd name="T3" fmla="*/ 0 h 479"/>
                <a:gd name="T4" fmla="*/ 0 w 623"/>
                <a:gd name="T5" fmla="*/ 0 h 479"/>
                <a:gd name="T6" fmla="*/ 0 w 623"/>
                <a:gd name="T7" fmla="*/ 0 h 479"/>
                <a:gd name="T8" fmla="*/ 0 w 623"/>
                <a:gd name="T9" fmla="*/ 0 h 479"/>
                <a:gd name="T10" fmla="*/ 0 w 623"/>
                <a:gd name="T11" fmla="*/ 0 h 479"/>
                <a:gd name="T12" fmla="*/ 0 w 623"/>
                <a:gd name="T13" fmla="*/ 0 h 479"/>
                <a:gd name="T14" fmla="*/ 0 w 623"/>
                <a:gd name="T15" fmla="*/ 0 h 479"/>
                <a:gd name="T16" fmla="*/ 0 w 623"/>
                <a:gd name="T17" fmla="*/ 0 h 479"/>
                <a:gd name="T18" fmla="*/ 0 w 623"/>
                <a:gd name="T19" fmla="*/ 0 h 479"/>
                <a:gd name="T20" fmla="*/ 0 w 623"/>
                <a:gd name="T21" fmla="*/ 0 h 479"/>
                <a:gd name="T22" fmla="*/ 0 w 623"/>
                <a:gd name="T23" fmla="*/ 0 h 479"/>
                <a:gd name="T24" fmla="*/ 0 w 623"/>
                <a:gd name="T25" fmla="*/ 0 h 479"/>
                <a:gd name="T26" fmla="*/ 0 w 623"/>
                <a:gd name="T27" fmla="*/ 0 h 479"/>
                <a:gd name="T28" fmla="*/ 0 w 623"/>
                <a:gd name="T29" fmla="*/ 0 h 479"/>
                <a:gd name="T30" fmla="*/ 0 w 623"/>
                <a:gd name="T31" fmla="*/ 0 h 479"/>
                <a:gd name="T32" fmla="*/ 0 w 623"/>
                <a:gd name="T33" fmla="*/ 0 h 479"/>
                <a:gd name="T34" fmla="*/ 0 w 623"/>
                <a:gd name="T35" fmla="*/ 0 h 479"/>
                <a:gd name="T36" fmla="*/ 0 w 623"/>
                <a:gd name="T37" fmla="*/ 0 h 479"/>
                <a:gd name="T38" fmla="*/ 0 w 623"/>
                <a:gd name="T39" fmla="*/ 0 h 479"/>
                <a:gd name="T40" fmla="*/ 0 w 623"/>
                <a:gd name="T41" fmla="*/ 0 h 479"/>
                <a:gd name="T42" fmla="*/ 0 w 623"/>
                <a:gd name="T43" fmla="*/ 0 h 479"/>
                <a:gd name="T44" fmla="*/ 0 w 623"/>
                <a:gd name="T45" fmla="*/ 0 h 479"/>
                <a:gd name="T46" fmla="*/ 0 w 623"/>
                <a:gd name="T47" fmla="*/ 0 h 479"/>
                <a:gd name="T48" fmla="*/ 0 w 623"/>
                <a:gd name="T49" fmla="*/ 0 h 479"/>
                <a:gd name="T50" fmla="*/ 0 w 623"/>
                <a:gd name="T51" fmla="*/ 0 h 479"/>
                <a:gd name="T52" fmla="*/ 0 w 623"/>
                <a:gd name="T53" fmla="*/ 0 h 479"/>
                <a:gd name="T54" fmla="*/ 0 w 623"/>
                <a:gd name="T55" fmla="*/ 0 h 479"/>
                <a:gd name="T56" fmla="*/ 0 w 623"/>
                <a:gd name="T57" fmla="*/ 0 h 479"/>
                <a:gd name="T58" fmla="*/ 0 w 623"/>
                <a:gd name="T59" fmla="*/ 0 h 479"/>
                <a:gd name="T60" fmla="*/ 0 w 623"/>
                <a:gd name="T61" fmla="*/ 0 h 479"/>
                <a:gd name="T62" fmla="*/ 0 w 623"/>
                <a:gd name="T63" fmla="*/ 0 h 479"/>
                <a:gd name="T64" fmla="*/ 0 w 623"/>
                <a:gd name="T65" fmla="*/ 0 h 479"/>
                <a:gd name="T66" fmla="*/ 0 w 623"/>
                <a:gd name="T67" fmla="*/ 0 h 479"/>
                <a:gd name="T68" fmla="*/ 0 w 623"/>
                <a:gd name="T69" fmla="*/ 0 h 47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3"/>
                <a:gd name="T106" fmla="*/ 0 h 479"/>
                <a:gd name="T107" fmla="*/ 623 w 623"/>
                <a:gd name="T108" fmla="*/ 479 h 47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3" h="479">
                  <a:moveTo>
                    <a:pt x="30" y="479"/>
                  </a:moveTo>
                  <a:lnTo>
                    <a:pt x="79" y="460"/>
                  </a:lnTo>
                  <a:lnTo>
                    <a:pt x="126" y="440"/>
                  </a:lnTo>
                  <a:lnTo>
                    <a:pt x="171" y="419"/>
                  </a:lnTo>
                  <a:lnTo>
                    <a:pt x="214" y="397"/>
                  </a:lnTo>
                  <a:lnTo>
                    <a:pt x="256" y="374"/>
                  </a:lnTo>
                  <a:lnTo>
                    <a:pt x="296" y="351"/>
                  </a:lnTo>
                  <a:lnTo>
                    <a:pt x="335" y="326"/>
                  </a:lnTo>
                  <a:lnTo>
                    <a:pt x="372" y="300"/>
                  </a:lnTo>
                  <a:lnTo>
                    <a:pt x="408" y="274"/>
                  </a:lnTo>
                  <a:lnTo>
                    <a:pt x="443" y="245"/>
                  </a:lnTo>
                  <a:lnTo>
                    <a:pt x="476" y="216"/>
                  </a:lnTo>
                  <a:lnTo>
                    <a:pt x="508" y="185"/>
                  </a:lnTo>
                  <a:lnTo>
                    <a:pt x="538" y="154"/>
                  </a:lnTo>
                  <a:lnTo>
                    <a:pt x="567" y="120"/>
                  </a:lnTo>
                  <a:lnTo>
                    <a:pt x="596" y="85"/>
                  </a:lnTo>
                  <a:lnTo>
                    <a:pt x="623" y="49"/>
                  </a:lnTo>
                  <a:lnTo>
                    <a:pt x="554" y="0"/>
                  </a:lnTo>
                  <a:lnTo>
                    <a:pt x="529" y="33"/>
                  </a:lnTo>
                  <a:lnTo>
                    <a:pt x="503" y="65"/>
                  </a:lnTo>
                  <a:lnTo>
                    <a:pt x="476" y="96"/>
                  </a:lnTo>
                  <a:lnTo>
                    <a:pt x="448" y="126"/>
                  </a:lnTo>
                  <a:lnTo>
                    <a:pt x="418" y="154"/>
                  </a:lnTo>
                  <a:lnTo>
                    <a:pt x="389" y="181"/>
                  </a:lnTo>
                  <a:lnTo>
                    <a:pt x="357" y="207"/>
                  </a:lnTo>
                  <a:lnTo>
                    <a:pt x="323" y="232"/>
                  </a:lnTo>
                  <a:lnTo>
                    <a:pt x="289" y="255"/>
                  </a:lnTo>
                  <a:lnTo>
                    <a:pt x="252" y="279"/>
                  </a:lnTo>
                  <a:lnTo>
                    <a:pt x="214" y="300"/>
                  </a:lnTo>
                  <a:lnTo>
                    <a:pt x="175" y="322"/>
                  </a:lnTo>
                  <a:lnTo>
                    <a:pt x="134" y="343"/>
                  </a:lnTo>
                  <a:lnTo>
                    <a:pt x="91" y="363"/>
                  </a:lnTo>
                  <a:lnTo>
                    <a:pt x="47" y="382"/>
                  </a:lnTo>
                  <a:lnTo>
                    <a:pt x="0" y="401"/>
                  </a:lnTo>
                  <a:lnTo>
                    <a:pt x="30" y="47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1" name="Freeform 907"/>
            <p:cNvSpPr>
              <a:spLocks/>
            </p:cNvSpPr>
            <p:nvPr/>
          </p:nvSpPr>
          <p:spPr bwMode="auto">
            <a:xfrm>
              <a:off x="4725" y="1893"/>
              <a:ext cx="3" cy="3"/>
            </a:xfrm>
            <a:custGeom>
              <a:avLst/>
              <a:gdLst>
                <a:gd name="T0" fmla="*/ 0 w 57"/>
                <a:gd name="T1" fmla="*/ 0 h 82"/>
                <a:gd name="T2" fmla="*/ 0 w 57"/>
                <a:gd name="T3" fmla="*/ 0 h 82"/>
                <a:gd name="T4" fmla="*/ 0 w 57"/>
                <a:gd name="T5" fmla="*/ 0 h 82"/>
                <a:gd name="T6" fmla="*/ 0 w 57"/>
                <a:gd name="T7" fmla="*/ 0 h 82"/>
                <a:gd name="T8" fmla="*/ 0 w 57"/>
                <a:gd name="T9" fmla="*/ 0 h 82"/>
                <a:gd name="T10" fmla="*/ 0 w 57"/>
                <a:gd name="T11" fmla="*/ 0 h 82"/>
                <a:gd name="T12" fmla="*/ 0 w 57"/>
                <a:gd name="T13" fmla="*/ 0 h 82"/>
                <a:gd name="T14" fmla="*/ 0 w 57"/>
                <a:gd name="T15" fmla="*/ 0 h 82"/>
                <a:gd name="T16" fmla="*/ 0 w 57"/>
                <a:gd name="T17" fmla="*/ 0 h 82"/>
                <a:gd name="T18" fmla="*/ 0 w 57"/>
                <a:gd name="T19" fmla="*/ 0 h 82"/>
                <a:gd name="T20" fmla="*/ 0 w 57"/>
                <a:gd name="T21" fmla="*/ 0 h 82"/>
                <a:gd name="T22" fmla="*/ 0 w 57"/>
                <a:gd name="T23" fmla="*/ 0 h 82"/>
                <a:gd name="T24" fmla="*/ 0 w 57"/>
                <a:gd name="T25" fmla="*/ 0 h 82"/>
                <a:gd name="T26" fmla="*/ 0 w 57"/>
                <a:gd name="T27" fmla="*/ 0 h 82"/>
                <a:gd name="T28" fmla="*/ 0 w 57"/>
                <a:gd name="T29" fmla="*/ 0 h 82"/>
                <a:gd name="T30" fmla="*/ 0 w 57"/>
                <a:gd name="T31" fmla="*/ 0 h 82"/>
                <a:gd name="T32" fmla="*/ 0 w 57"/>
                <a:gd name="T33" fmla="*/ 0 h 82"/>
                <a:gd name="T34" fmla="*/ 0 w 57"/>
                <a:gd name="T35" fmla="*/ 0 h 82"/>
                <a:gd name="T36" fmla="*/ 0 w 57"/>
                <a:gd name="T37" fmla="*/ 0 h 82"/>
                <a:gd name="T38" fmla="*/ 0 w 57"/>
                <a:gd name="T39" fmla="*/ 0 h 8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7"/>
                <a:gd name="T61" fmla="*/ 0 h 82"/>
                <a:gd name="T62" fmla="*/ 57 w 57"/>
                <a:gd name="T63" fmla="*/ 82 h 8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7" h="82">
                  <a:moveTo>
                    <a:pt x="27" y="0"/>
                  </a:moveTo>
                  <a:lnTo>
                    <a:pt x="17" y="4"/>
                  </a:lnTo>
                  <a:lnTo>
                    <a:pt x="11" y="10"/>
                  </a:lnTo>
                  <a:lnTo>
                    <a:pt x="5" y="16"/>
                  </a:lnTo>
                  <a:lnTo>
                    <a:pt x="2" y="24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1" y="47"/>
                  </a:lnTo>
                  <a:lnTo>
                    <a:pt x="3" y="54"/>
                  </a:lnTo>
                  <a:lnTo>
                    <a:pt x="6" y="62"/>
                  </a:lnTo>
                  <a:lnTo>
                    <a:pt x="11" y="68"/>
                  </a:lnTo>
                  <a:lnTo>
                    <a:pt x="16" y="73"/>
                  </a:lnTo>
                  <a:lnTo>
                    <a:pt x="23" y="78"/>
                  </a:lnTo>
                  <a:lnTo>
                    <a:pt x="31" y="80"/>
                  </a:lnTo>
                  <a:lnTo>
                    <a:pt x="39" y="82"/>
                  </a:lnTo>
                  <a:lnTo>
                    <a:pt x="43" y="82"/>
                  </a:lnTo>
                  <a:lnTo>
                    <a:pt x="48" y="81"/>
                  </a:lnTo>
                  <a:lnTo>
                    <a:pt x="52" y="80"/>
                  </a:lnTo>
                  <a:lnTo>
                    <a:pt x="57" y="78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2" name="Freeform 908"/>
            <p:cNvSpPr>
              <a:spLocks/>
            </p:cNvSpPr>
            <p:nvPr/>
          </p:nvSpPr>
          <p:spPr bwMode="auto">
            <a:xfrm>
              <a:off x="4753" y="1913"/>
              <a:ext cx="3" cy="3"/>
            </a:xfrm>
            <a:custGeom>
              <a:avLst/>
              <a:gdLst>
                <a:gd name="T0" fmla="*/ 0 w 80"/>
                <a:gd name="T1" fmla="*/ 0 h 60"/>
                <a:gd name="T2" fmla="*/ 0 w 80"/>
                <a:gd name="T3" fmla="*/ 0 h 60"/>
                <a:gd name="T4" fmla="*/ 0 w 80"/>
                <a:gd name="T5" fmla="*/ 0 h 60"/>
                <a:gd name="T6" fmla="*/ 0 w 80"/>
                <a:gd name="T7" fmla="*/ 0 h 60"/>
                <a:gd name="T8" fmla="*/ 0 w 80"/>
                <a:gd name="T9" fmla="*/ 0 h 60"/>
                <a:gd name="T10" fmla="*/ 0 w 80"/>
                <a:gd name="T11" fmla="*/ 0 h 60"/>
                <a:gd name="T12" fmla="*/ 0 w 80"/>
                <a:gd name="T13" fmla="*/ 0 h 60"/>
                <a:gd name="T14" fmla="*/ 0 w 80"/>
                <a:gd name="T15" fmla="*/ 0 h 60"/>
                <a:gd name="T16" fmla="*/ 0 w 80"/>
                <a:gd name="T17" fmla="*/ 0 h 60"/>
                <a:gd name="T18" fmla="*/ 0 w 80"/>
                <a:gd name="T19" fmla="*/ 0 h 60"/>
                <a:gd name="T20" fmla="*/ 0 w 80"/>
                <a:gd name="T21" fmla="*/ 0 h 60"/>
                <a:gd name="T22" fmla="*/ 0 w 80"/>
                <a:gd name="T23" fmla="*/ 0 h 60"/>
                <a:gd name="T24" fmla="*/ 0 w 80"/>
                <a:gd name="T25" fmla="*/ 0 h 60"/>
                <a:gd name="T26" fmla="*/ 0 w 80"/>
                <a:gd name="T27" fmla="*/ 0 h 60"/>
                <a:gd name="T28" fmla="*/ 0 w 80"/>
                <a:gd name="T29" fmla="*/ 0 h 60"/>
                <a:gd name="T30" fmla="*/ 0 w 80"/>
                <a:gd name="T31" fmla="*/ 0 h 60"/>
                <a:gd name="T32" fmla="*/ 0 w 80"/>
                <a:gd name="T33" fmla="*/ 0 h 60"/>
                <a:gd name="T34" fmla="*/ 0 w 80"/>
                <a:gd name="T35" fmla="*/ 0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60"/>
                <a:gd name="T56" fmla="*/ 80 w 80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60">
                  <a:moveTo>
                    <a:pt x="76" y="60"/>
                  </a:moveTo>
                  <a:lnTo>
                    <a:pt x="79" y="51"/>
                  </a:lnTo>
                  <a:lnTo>
                    <a:pt x="80" y="42"/>
                  </a:lnTo>
                  <a:lnTo>
                    <a:pt x="80" y="33"/>
                  </a:lnTo>
                  <a:lnTo>
                    <a:pt x="77" y="26"/>
                  </a:lnTo>
                  <a:lnTo>
                    <a:pt x="74" y="19"/>
                  </a:lnTo>
                  <a:lnTo>
                    <a:pt x="68" y="13"/>
                  </a:lnTo>
                  <a:lnTo>
                    <a:pt x="62" y="8"/>
                  </a:lnTo>
                  <a:lnTo>
                    <a:pt x="55" y="4"/>
                  </a:lnTo>
                  <a:lnTo>
                    <a:pt x="48" y="2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24" y="2"/>
                  </a:lnTo>
                  <a:lnTo>
                    <a:pt x="17" y="5"/>
                  </a:lnTo>
                  <a:lnTo>
                    <a:pt x="10" y="9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76" y="6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3" name="Freeform 909"/>
            <p:cNvSpPr>
              <a:spLocks/>
            </p:cNvSpPr>
            <p:nvPr/>
          </p:nvSpPr>
          <p:spPr bwMode="auto">
            <a:xfrm>
              <a:off x="4730" y="1914"/>
              <a:ext cx="26" cy="21"/>
            </a:xfrm>
            <a:custGeom>
              <a:avLst/>
              <a:gdLst>
                <a:gd name="T0" fmla="*/ 0 w 638"/>
                <a:gd name="T1" fmla="*/ 0 h 521"/>
                <a:gd name="T2" fmla="*/ 0 w 638"/>
                <a:gd name="T3" fmla="*/ 0 h 521"/>
                <a:gd name="T4" fmla="*/ 0 w 638"/>
                <a:gd name="T5" fmla="*/ 0 h 521"/>
                <a:gd name="T6" fmla="*/ 0 w 638"/>
                <a:gd name="T7" fmla="*/ 0 h 521"/>
                <a:gd name="T8" fmla="*/ 0 w 638"/>
                <a:gd name="T9" fmla="*/ 0 h 521"/>
                <a:gd name="T10" fmla="*/ 0 w 638"/>
                <a:gd name="T11" fmla="*/ 0 h 521"/>
                <a:gd name="T12" fmla="*/ 0 w 638"/>
                <a:gd name="T13" fmla="*/ 0 h 521"/>
                <a:gd name="T14" fmla="*/ 0 w 638"/>
                <a:gd name="T15" fmla="*/ 0 h 521"/>
                <a:gd name="T16" fmla="*/ 0 w 638"/>
                <a:gd name="T17" fmla="*/ 0 h 521"/>
                <a:gd name="T18" fmla="*/ 0 w 638"/>
                <a:gd name="T19" fmla="*/ 0 h 521"/>
                <a:gd name="T20" fmla="*/ 0 w 638"/>
                <a:gd name="T21" fmla="*/ 0 h 521"/>
                <a:gd name="T22" fmla="*/ 0 w 638"/>
                <a:gd name="T23" fmla="*/ 0 h 521"/>
                <a:gd name="T24" fmla="*/ 0 w 638"/>
                <a:gd name="T25" fmla="*/ 0 h 521"/>
                <a:gd name="T26" fmla="*/ 0 w 638"/>
                <a:gd name="T27" fmla="*/ 0 h 521"/>
                <a:gd name="T28" fmla="*/ 0 w 638"/>
                <a:gd name="T29" fmla="*/ 0 h 521"/>
                <a:gd name="T30" fmla="*/ 0 w 638"/>
                <a:gd name="T31" fmla="*/ 0 h 521"/>
                <a:gd name="T32" fmla="*/ 0 w 638"/>
                <a:gd name="T33" fmla="*/ 0 h 521"/>
                <a:gd name="T34" fmla="*/ 0 w 638"/>
                <a:gd name="T35" fmla="*/ 0 h 521"/>
                <a:gd name="T36" fmla="*/ 0 w 638"/>
                <a:gd name="T37" fmla="*/ 0 h 521"/>
                <a:gd name="T38" fmla="*/ 0 w 638"/>
                <a:gd name="T39" fmla="*/ 0 h 521"/>
                <a:gd name="T40" fmla="*/ 0 w 638"/>
                <a:gd name="T41" fmla="*/ 0 h 521"/>
                <a:gd name="T42" fmla="*/ 0 w 638"/>
                <a:gd name="T43" fmla="*/ 0 h 521"/>
                <a:gd name="T44" fmla="*/ 0 w 638"/>
                <a:gd name="T45" fmla="*/ 0 h 521"/>
                <a:gd name="T46" fmla="*/ 0 w 638"/>
                <a:gd name="T47" fmla="*/ 0 h 521"/>
                <a:gd name="T48" fmla="*/ 0 w 638"/>
                <a:gd name="T49" fmla="*/ 0 h 521"/>
                <a:gd name="T50" fmla="*/ 0 w 638"/>
                <a:gd name="T51" fmla="*/ 0 h 521"/>
                <a:gd name="T52" fmla="*/ 0 w 638"/>
                <a:gd name="T53" fmla="*/ 0 h 521"/>
                <a:gd name="T54" fmla="*/ 0 w 638"/>
                <a:gd name="T55" fmla="*/ 0 h 521"/>
                <a:gd name="T56" fmla="*/ 0 w 638"/>
                <a:gd name="T57" fmla="*/ 0 h 521"/>
                <a:gd name="T58" fmla="*/ 0 w 638"/>
                <a:gd name="T59" fmla="*/ 0 h 521"/>
                <a:gd name="T60" fmla="*/ 0 w 638"/>
                <a:gd name="T61" fmla="*/ 0 h 521"/>
                <a:gd name="T62" fmla="*/ 0 w 638"/>
                <a:gd name="T63" fmla="*/ 0 h 521"/>
                <a:gd name="T64" fmla="*/ 0 w 638"/>
                <a:gd name="T65" fmla="*/ 0 h 5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38"/>
                <a:gd name="T100" fmla="*/ 0 h 521"/>
                <a:gd name="T101" fmla="*/ 638 w 638"/>
                <a:gd name="T102" fmla="*/ 521 h 5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38" h="521">
                  <a:moveTo>
                    <a:pt x="8" y="521"/>
                  </a:moveTo>
                  <a:lnTo>
                    <a:pt x="32" y="518"/>
                  </a:lnTo>
                  <a:lnTo>
                    <a:pt x="57" y="514"/>
                  </a:lnTo>
                  <a:lnTo>
                    <a:pt x="80" y="508"/>
                  </a:lnTo>
                  <a:lnTo>
                    <a:pt x="105" y="502"/>
                  </a:lnTo>
                  <a:lnTo>
                    <a:pt x="129" y="494"/>
                  </a:lnTo>
                  <a:lnTo>
                    <a:pt x="153" y="486"/>
                  </a:lnTo>
                  <a:lnTo>
                    <a:pt x="177" y="477"/>
                  </a:lnTo>
                  <a:lnTo>
                    <a:pt x="200" y="465"/>
                  </a:lnTo>
                  <a:lnTo>
                    <a:pt x="223" y="454"/>
                  </a:lnTo>
                  <a:lnTo>
                    <a:pt x="247" y="443"/>
                  </a:lnTo>
                  <a:lnTo>
                    <a:pt x="269" y="429"/>
                  </a:lnTo>
                  <a:lnTo>
                    <a:pt x="292" y="415"/>
                  </a:lnTo>
                  <a:lnTo>
                    <a:pt x="314" y="401"/>
                  </a:lnTo>
                  <a:lnTo>
                    <a:pt x="336" y="385"/>
                  </a:lnTo>
                  <a:lnTo>
                    <a:pt x="357" y="370"/>
                  </a:lnTo>
                  <a:lnTo>
                    <a:pt x="379" y="353"/>
                  </a:lnTo>
                  <a:lnTo>
                    <a:pt x="400" y="336"/>
                  </a:lnTo>
                  <a:lnTo>
                    <a:pt x="419" y="318"/>
                  </a:lnTo>
                  <a:lnTo>
                    <a:pt x="440" y="300"/>
                  </a:lnTo>
                  <a:lnTo>
                    <a:pt x="458" y="282"/>
                  </a:lnTo>
                  <a:lnTo>
                    <a:pt x="477" y="263"/>
                  </a:lnTo>
                  <a:lnTo>
                    <a:pt x="495" y="244"/>
                  </a:lnTo>
                  <a:lnTo>
                    <a:pt x="512" y="224"/>
                  </a:lnTo>
                  <a:lnTo>
                    <a:pt x="530" y="203"/>
                  </a:lnTo>
                  <a:lnTo>
                    <a:pt x="545" y="184"/>
                  </a:lnTo>
                  <a:lnTo>
                    <a:pt x="561" y="163"/>
                  </a:lnTo>
                  <a:lnTo>
                    <a:pt x="576" y="142"/>
                  </a:lnTo>
                  <a:lnTo>
                    <a:pt x="590" y="121"/>
                  </a:lnTo>
                  <a:lnTo>
                    <a:pt x="603" y="100"/>
                  </a:lnTo>
                  <a:lnTo>
                    <a:pt x="615" y="79"/>
                  </a:lnTo>
                  <a:lnTo>
                    <a:pt x="627" y="58"/>
                  </a:lnTo>
                  <a:lnTo>
                    <a:pt x="638" y="36"/>
                  </a:lnTo>
                  <a:lnTo>
                    <a:pt x="562" y="0"/>
                  </a:lnTo>
                  <a:lnTo>
                    <a:pt x="551" y="19"/>
                  </a:lnTo>
                  <a:lnTo>
                    <a:pt x="542" y="37"/>
                  </a:lnTo>
                  <a:lnTo>
                    <a:pt x="531" y="57"/>
                  </a:lnTo>
                  <a:lnTo>
                    <a:pt x="519" y="75"/>
                  </a:lnTo>
                  <a:lnTo>
                    <a:pt x="506" y="95"/>
                  </a:lnTo>
                  <a:lnTo>
                    <a:pt x="493" y="113"/>
                  </a:lnTo>
                  <a:lnTo>
                    <a:pt x="479" y="132"/>
                  </a:lnTo>
                  <a:lnTo>
                    <a:pt x="464" y="150"/>
                  </a:lnTo>
                  <a:lnTo>
                    <a:pt x="449" y="169"/>
                  </a:lnTo>
                  <a:lnTo>
                    <a:pt x="432" y="187"/>
                  </a:lnTo>
                  <a:lnTo>
                    <a:pt x="416" y="205"/>
                  </a:lnTo>
                  <a:lnTo>
                    <a:pt x="400" y="222"/>
                  </a:lnTo>
                  <a:lnTo>
                    <a:pt x="381" y="239"/>
                  </a:lnTo>
                  <a:lnTo>
                    <a:pt x="364" y="256"/>
                  </a:lnTo>
                  <a:lnTo>
                    <a:pt x="345" y="271"/>
                  </a:lnTo>
                  <a:lnTo>
                    <a:pt x="326" y="288"/>
                  </a:lnTo>
                  <a:lnTo>
                    <a:pt x="306" y="302"/>
                  </a:lnTo>
                  <a:lnTo>
                    <a:pt x="287" y="316"/>
                  </a:lnTo>
                  <a:lnTo>
                    <a:pt x="267" y="331"/>
                  </a:lnTo>
                  <a:lnTo>
                    <a:pt x="247" y="344"/>
                  </a:lnTo>
                  <a:lnTo>
                    <a:pt x="226" y="356"/>
                  </a:lnTo>
                  <a:lnTo>
                    <a:pt x="205" y="368"/>
                  </a:lnTo>
                  <a:lnTo>
                    <a:pt x="185" y="379"/>
                  </a:lnTo>
                  <a:lnTo>
                    <a:pt x="164" y="389"/>
                  </a:lnTo>
                  <a:lnTo>
                    <a:pt x="144" y="399"/>
                  </a:lnTo>
                  <a:lnTo>
                    <a:pt x="122" y="407"/>
                  </a:lnTo>
                  <a:lnTo>
                    <a:pt x="102" y="414"/>
                  </a:lnTo>
                  <a:lnTo>
                    <a:pt x="81" y="421"/>
                  </a:lnTo>
                  <a:lnTo>
                    <a:pt x="61" y="426"/>
                  </a:lnTo>
                  <a:lnTo>
                    <a:pt x="40" y="431"/>
                  </a:lnTo>
                  <a:lnTo>
                    <a:pt x="20" y="435"/>
                  </a:lnTo>
                  <a:lnTo>
                    <a:pt x="0" y="437"/>
                  </a:lnTo>
                  <a:lnTo>
                    <a:pt x="8" y="52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4" name="Freeform 910"/>
            <p:cNvSpPr>
              <a:spLocks/>
            </p:cNvSpPr>
            <p:nvPr/>
          </p:nvSpPr>
          <p:spPr bwMode="auto">
            <a:xfrm>
              <a:off x="4729" y="1932"/>
              <a:ext cx="2" cy="3"/>
            </a:xfrm>
            <a:custGeom>
              <a:avLst/>
              <a:gdLst>
                <a:gd name="T0" fmla="*/ 0 w 46"/>
                <a:gd name="T1" fmla="*/ 0 h 84"/>
                <a:gd name="T2" fmla="*/ 0 w 46"/>
                <a:gd name="T3" fmla="*/ 0 h 84"/>
                <a:gd name="T4" fmla="*/ 0 w 46"/>
                <a:gd name="T5" fmla="*/ 0 h 84"/>
                <a:gd name="T6" fmla="*/ 0 w 46"/>
                <a:gd name="T7" fmla="*/ 0 h 84"/>
                <a:gd name="T8" fmla="*/ 0 w 46"/>
                <a:gd name="T9" fmla="*/ 0 h 84"/>
                <a:gd name="T10" fmla="*/ 0 w 46"/>
                <a:gd name="T11" fmla="*/ 0 h 84"/>
                <a:gd name="T12" fmla="*/ 0 w 46"/>
                <a:gd name="T13" fmla="*/ 0 h 84"/>
                <a:gd name="T14" fmla="*/ 0 w 46"/>
                <a:gd name="T15" fmla="*/ 0 h 84"/>
                <a:gd name="T16" fmla="*/ 0 w 46"/>
                <a:gd name="T17" fmla="*/ 0 h 84"/>
                <a:gd name="T18" fmla="*/ 0 w 46"/>
                <a:gd name="T19" fmla="*/ 0 h 84"/>
                <a:gd name="T20" fmla="*/ 0 w 46"/>
                <a:gd name="T21" fmla="*/ 0 h 84"/>
                <a:gd name="T22" fmla="*/ 0 w 46"/>
                <a:gd name="T23" fmla="*/ 0 h 84"/>
                <a:gd name="T24" fmla="*/ 0 w 46"/>
                <a:gd name="T25" fmla="*/ 0 h 84"/>
                <a:gd name="T26" fmla="*/ 0 w 46"/>
                <a:gd name="T27" fmla="*/ 0 h 84"/>
                <a:gd name="T28" fmla="*/ 0 w 46"/>
                <a:gd name="T29" fmla="*/ 0 h 84"/>
                <a:gd name="T30" fmla="*/ 0 w 46"/>
                <a:gd name="T31" fmla="*/ 0 h 84"/>
                <a:gd name="T32" fmla="*/ 0 w 46"/>
                <a:gd name="T33" fmla="*/ 0 h 84"/>
                <a:gd name="T34" fmla="*/ 0 w 46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84"/>
                <a:gd name="T56" fmla="*/ 46 w 46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84">
                  <a:moveTo>
                    <a:pt x="38" y="0"/>
                  </a:moveTo>
                  <a:lnTo>
                    <a:pt x="28" y="2"/>
                  </a:lnTo>
                  <a:lnTo>
                    <a:pt x="20" y="6"/>
                  </a:lnTo>
                  <a:lnTo>
                    <a:pt x="14" y="10"/>
                  </a:lnTo>
                  <a:lnTo>
                    <a:pt x="7" y="16"/>
                  </a:lnTo>
                  <a:lnTo>
                    <a:pt x="3" y="23"/>
                  </a:lnTo>
                  <a:lnTo>
                    <a:pt x="1" y="30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1" y="54"/>
                  </a:lnTo>
                  <a:lnTo>
                    <a:pt x="4" y="61"/>
                  </a:lnTo>
                  <a:lnTo>
                    <a:pt x="8" y="68"/>
                  </a:lnTo>
                  <a:lnTo>
                    <a:pt x="14" y="74"/>
                  </a:lnTo>
                  <a:lnTo>
                    <a:pt x="20" y="79"/>
                  </a:lnTo>
                  <a:lnTo>
                    <a:pt x="27" y="82"/>
                  </a:lnTo>
                  <a:lnTo>
                    <a:pt x="36" y="84"/>
                  </a:lnTo>
                  <a:lnTo>
                    <a:pt x="46" y="8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5" name="Freeform 911"/>
            <p:cNvSpPr>
              <a:spLocks/>
            </p:cNvSpPr>
            <p:nvPr/>
          </p:nvSpPr>
          <p:spPr bwMode="auto">
            <a:xfrm>
              <a:off x="4751" y="1946"/>
              <a:ext cx="3" cy="2"/>
            </a:xfrm>
            <a:custGeom>
              <a:avLst/>
              <a:gdLst>
                <a:gd name="T0" fmla="*/ 0 w 82"/>
                <a:gd name="T1" fmla="*/ 0 h 54"/>
                <a:gd name="T2" fmla="*/ 0 w 82"/>
                <a:gd name="T3" fmla="*/ 0 h 54"/>
                <a:gd name="T4" fmla="*/ 0 w 82"/>
                <a:gd name="T5" fmla="*/ 0 h 54"/>
                <a:gd name="T6" fmla="*/ 0 w 82"/>
                <a:gd name="T7" fmla="*/ 0 h 54"/>
                <a:gd name="T8" fmla="*/ 0 w 82"/>
                <a:gd name="T9" fmla="*/ 0 h 54"/>
                <a:gd name="T10" fmla="*/ 0 w 82"/>
                <a:gd name="T11" fmla="*/ 0 h 54"/>
                <a:gd name="T12" fmla="*/ 0 w 82"/>
                <a:gd name="T13" fmla="*/ 0 h 54"/>
                <a:gd name="T14" fmla="*/ 0 w 82"/>
                <a:gd name="T15" fmla="*/ 0 h 54"/>
                <a:gd name="T16" fmla="*/ 0 w 82"/>
                <a:gd name="T17" fmla="*/ 0 h 54"/>
                <a:gd name="T18" fmla="*/ 0 w 82"/>
                <a:gd name="T19" fmla="*/ 0 h 54"/>
                <a:gd name="T20" fmla="*/ 0 w 82"/>
                <a:gd name="T21" fmla="*/ 0 h 54"/>
                <a:gd name="T22" fmla="*/ 0 w 82"/>
                <a:gd name="T23" fmla="*/ 0 h 54"/>
                <a:gd name="T24" fmla="*/ 0 w 82"/>
                <a:gd name="T25" fmla="*/ 0 h 54"/>
                <a:gd name="T26" fmla="*/ 0 w 82"/>
                <a:gd name="T27" fmla="*/ 0 h 54"/>
                <a:gd name="T28" fmla="*/ 0 w 82"/>
                <a:gd name="T29" fmla="*/ 0 h 54"/>
                <a:gd name="T30" fmla="*/ 0 w 82"/>
                <a:gd name="T31" fmla="*/ 0 h 54"/>
                <a:gd name="T32" fmla="*/ 0 w 82"/>
                <a:gd name="T33" fmla="*/ 0 h 54"/>
                <a:gd name="T34" fmla="*/ 0 w 82"/>
                <a:gd name="T35" fmla="*/ 0 h 5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"/>
                <a:gd name="T55" fmla="*/ 0 h 54"/>
                <a:gd name="T56" fmla="*/ 82 w 82"/>
                <a:gd name="T57" fmla="*/ 54 h 5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" h="54">
                  <a:moveTo>
                    <a:pt x="80" y="54"/>
                  </a:moveTo>
                  <a:lnTo>
                    <a:pt x="82" y="45"/>
                  </a:lnTo>
                  <a:lnTo>
                    <a:pt x="82" y="36"/>
                  </a:lnTo>
                  <a:lnTo>
                    <a:pt x="80" y="28"/>
                  </a:lnTo>
                  <a:lnTo>
                    <a:pt x="77" y="21"/>
                  </a:lnTo>
                  <a:lnTo>
                    <a:pt x="72" y="14"/>
                  </a:lnTo>
                  <a:lnTo>
                    <a:pt x="67" y="9"/>
                  </a:lnTo>
                  <a:lnTo>
                    <a:pt x="60" y="5"/>
                  </a:lnTo>
                  <a:lnTo>
                    <a:pt x="53" y="2"/>
                  </a:lnTo>
                  <a:lnTo>
                    <a:pt x="44" y="1"/>
                  </a:lnTo>
                  <a:lnTo>
                    <a:pt x="37" y="0"/>
                  </a:lnTo>
                  <a:lnTo>
                    <a:pt x="29" y="1"/>
                  </a:lnTo>
                  <a:lnTo>
                    <a:pt x="22" y="4"/>
                  </a:lnTo>
                  <a:lnTo>
                    <a:pt x="15" y="8"/>
                  </a:lnTo>
                  <a:lnTo>
                    <a:pt x="8" y="14"/>
                  </a:lnTo>
                  <a:lnTo>
                    <a:pt x="3" y="22"/>
                  </a:lnTo>
                  <a:lnTo>
                    <a:pt x="0" y="31"/>
                  </a:lnTo>
                  <a:lnTo>
                    <a:pt x="80" y="5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6" name="Freeform 912"/>
            <p:cNvSpPr>
              <a:spLocks/>
            </p:cNvSpPr>
            <p:nvPr/>
          </p:nvSpPr>
          <p:spPr bwMode="auto">
            <a:xfrm>
              <a:off x="4731" y="1948"/>
              <a:ext cx="23" cy="19"/>
            </a:xfrm>
            <a:custGeom>
              <a:avLst/>
              <a:gdLst>
                <a:gd name="T0" fmla="*/ 0 w 578"/>
                <a:gd name="T1" fmla="*/ 0 h 479"/>
                <a:gd name="T2" fmla="*/ 0 w 578"/>
                <a:gd name="T3" fmla="*/ 0 h 479"/>
                <a:gd name="T4" fmla="*/ 0 w 578"/>
                <a:gd name="T5" fmla="*/ 0 h 479"/>
                <a:gd name="T6" fmla="*/ 0 w 578"/>
                <a:gd name="T7" fmla="*/ 0 h 479"/>
                <a:gd name="T8" fmla="*/ 0 w 578"/>
                <a:gd name="T9" fmla="*/ 0 h 479"/>
                <a:gd name="T10" fmla="*/ 0 w 578"/>
                <a:gd name="T11" fmla="*/ 0 h 479"/>
                <a:gd name="T12" fmla="*/ 0 w 578"/>
                <a:gd name="T13" fmla="*/ 0 h 479"/>
                <a:gd name="T14" fmla="*/ 0 w 578"/>
                <a:gd name="T15" fmla="*/ 0 h 479"/>
                <a:gd name="T16" fmla="*/ 0 w 578"/>
                <a:gd name="T17" fmla="*/ 0 h 479"/>
                <a:gd name="T18" fmla="*/ 0 w 578"/>
                <a:gd name="T19" fmla="*/ 0 h 479"/>
                <a:gd name="T20" fmla="*/ 0 w 578"/>
                <a:gd name="T21" fmla="*/ 0 h 479"/>
                <a:gd name="T22" fmla="*/ 0 w 578"/>
                <a:gd name="T23" fmla="*/ 0 h 479"/>
                <a:gd name="T24" fmla="*/ 0 w 578"/>
                <a:gd name="T25" fmla="*/ 0 h 479"/>
                <a:gd name="T26" fmla="*/ 0 w 578"/>
                <a:gd name="T27" fmla="*/ 0 h 479"/>
                <a:gd name="T28" fmla="*/ 0 w 578"/>
                <a:gd name="T29" fmla="*/ 0 h 479"/>
                <a:gd name="T30" fmla="*/ 0 w 578"/>
                <a:gd name="T31" fmla="*/ 0 h 479"/>
                <a:gd name="T32" fmla="*/ 0 w 578"/>
                <a:gd name="T33" fmla="*/ 0 h 479"/>
                <a:gd name="T34" fmla="*/ 0 w 578"/>
                <a:gd name="T35" fmla="*/ 0 h 479"/>
                <a:gd name="T36" fmla="*/ 0 w 578"/>
                <a:gd name="T37" fmla="*/ 0 h 479"/>
                <a:gd name="T38" fmla="*/ 0 w 578"/>
                <a:gd name="T39" fmla="*/ 0 h 479"/>
                <a:gd name="T40" fmla="*/ 0 w 578"/>
                <a:gd name="T41" fmla="*/ 0 h 479"/>
                <a:gd name="T42" fmla="*/ 0 w 578"/>
                <a:gd name="T43" fmla="*/ 0 h 479"/>
                <a:gd name="T44" fmla="*/ 0 w 578"/>
                <a:gd name="T45" fmla="*/ 0 h 479"/>
                <a:gd name="T46" fmla="*/ 0 w 578"/>
                <a:gd name="T47" fmla="*/ 0 h 479"/>
                <a:gd name="T48" fmla="*/ 0 w 578"/>
                <a:gd name="T49" fmla="*/ 0 h 479"/>
                <a:gd name="T50" fmla="*/ 0 w 578"/>
                <a:gd name="T51" fmla="*/ 0 h 479"/>
                <a:gd name="T52" fmla="*/ 0 w 578"/>
                <a:gd name="T53" fmla="*/ 0 h 479"/>
                <a:gd name="T54" fmla="*/ 0 w 578"/>
                <a:gd name="T55" fmla="*/ 0 h 479"/>
                <a:gd name="T56" fmla="*/ 0 w 578"/>
                <a:gd name="T57" fmla="*/ 0 h 479"/>
                <a:gd name="T58" fmla="*/ 0 w 578"/>
                <a:gd name="T59" fmla="*/ 0 h 479"/>
                <a:gd name="T60" fmla="*/ 0 w 578"/>
                <a:gd name="T61" fmla="*/ 0 h 479"/>
                <a:gd name="T62" fmla="*/ 0 w 578"/>
                <a:gd name="T63" fmla="*/ 0 h 479"/>
                <a:gd name="T64" fmla="*/ 0 w 578"/>
                <a:gd name="T65" fmla="*/ 0 h 47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8"/>
                <a:gd name="T100" fmla="*/ 0 h 479"/>
                <a:gd name="T101" fmla="*/ 578 w 578"/>
                <a:gd name="T102" fmla="*/ 479 h 47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8" h="479">
                  <a:moveTo>
                    <a:pt x="21" y="479"/>
                  </a:moveTo>
                  <a:lnTo>
                    <a:pt x="47" y="473"/>
                  </a:lnTo>
                  <a:lnTo>
                    <a:pt x="71" y="466"/>
                  </a:lnTo>
                  <a:lnTo>
                    <a:pt x="97" y="459"/>
                  </a:lnTo>
                  <a:lnTo>
                    <a:pt x="121" y="451"/>
                  </a:lnTo>
                  <a:lnTo>
                    <a:pt x="145" y="441"/>
                  </a:lnTo>
                  <a:lnTo>
                    <a:pt x="169" y="433"/>
                  </a:lnTo>
                  <a:lnTo>
                    <a:pt x="191" y="424"/>
                  </a:lnTo>
                  <a:lnTo>
                    <a:pt x="214" y="414"/>
                  </a:lnTo>
                  <a:lnTo>
                    <a:pt x="236" y="403"/>
                  </a:lnTo>
                  <a:lnTo>
                    <a:pt x="258" y="393"/>
                  </a:lnTo>
                  <a:lnTo>
                    <a:pt x="279" y="382"/>
                  </a:lnTo>
                  <a:lnTo>
                    <a:pt x="299" y="369"/>
                  </a:lnTo>
                  <a:lnTo>
                    <a:pt x="320" y="357"/>
                  </a:lnTo>
                  <a:lnTo>
                    <a:pt x="339" y="345"/>
                  </a:lnTo>
                  <a:lnTo>
                    <a:pt x="358" y="331"/>
                  </a:lnTo>
                  <a:lnTo>
                    <a:pt x="376" y="317"/>
                  </a:lnTo>
                  <a:lnTo>
                    <a:pt x="393" y="303"/>
                  </a:lnTo>
                  <a:lnTo>
                    <a:pt x="411" y="288"/>
                  </a:lnTo>
                  <a:lnTo>
                    <a:pt x="427" y="273"/>
                  </a:lnTo>
                  <a:lnTo>
                    <a:pt x="443" y="257"/>
                  </a:lnTo>
                  <a:lnTo>
                    <a:pt x="458" y="240"/>
                  </a:lnTo>
                  <a:lnTo>
                    <a:pt x="473" y="224"/>
                  </a:lnTo>
                  <a:lnTo>
                    <a:pt x="487" y="206"/>
                  </a:lnTo>
                  <a:lnTo>
                    <a:pt x="500" y="188"/>
                  </a:lnTo>
                  <a:lnTo>
                    <a:pt x="513" y="169"/>
                  </a:lnTo>
                  <a:lnTo>
                    <a:pt x="524" y="150"/>
                  </a:lnTo>
                  <a:lnTo>
                    <a:pt x="535" y="130"/>
                  </a:lnTo>
                  <a:lnTo>
                    <a:pt x="545" y="110"/>
                  </a:lnTo>
                  <a:lnTo>
                    <a:pt x="555" y="89"/>
                  </a:lnTo>
                  <a:lnTo>
                    <a:pt x="564" y="68"/>
                  </a:lnTo>
                  <a:lnTo>
                    <a:pt x="571" y="46"/>
                  </a:lnTo>
                  <a:lnTo>
                    <a:pt x="578" y="23"/>
                  </a:lnTo>
                  <a:lnTo>
                    <a:pt x="498" y="0"/>
                  </a:lnTo>
                  <a:lnTo>
                    <a:pt x="492" y="18"/>
                  </a:lnTo>
                  <a:lnTo>
                    <a:pt x="485" y="38"/>
                  </a:lnTo>
                  <a:lnTo>
                    <a:pt x="478" y="56"/>
                  </a:lnTo>
                  <a:lnTo>
                    <a:pt x="469" y="74"/>
                  </a:lnTo>
                  <a:lnTo>
                    <a:pt x="460" y="91"/>
                  </a:lnTo>
                  <a:lnTo>
                    <a:pt x="451" y="108"/>
                  </a:lnTo>
                  <a:lnTo>
                    <a:pt x="441" y="124"/>
                  </a:lnTo>
                  <a:lnTo>
                    <a:pt x="430" y="139"/>
                  </a:lnTo>
                  <a:lnTo>
                    <a:pt x="419" y="155"/>
                  </a:lnTo>
                  <a:lnTo>
                    <a:pt x="408" y="170"/>
                  </a:lnTo>
                  <a:lnTo>
                    <a:pt x="396" y="185"/>
                  </a:lnTo>
                  <a:lnTo>
                    <a:pt x="382" y="199"/>
                  </a:lnTo>
                  <a:lnTo>
                    <a:pt x="369" y="212"/>
                  </a:lnTo>
                  <a:lnTo>
                    <a:pt x="354" y="226"/>
                  </a:lnTo>
                  <a:lnTo>
                    <a:pt x="339" y="238"/>
                  </a:lnTo>
                  <a:lnTo>
                    <a:pt x="324" y="251"/>
                  </a:lnTo>
                  <a:lnTo>
                    <a:pt x="308" y="263"/>
                  </a:lnTo>
                  <a:lnTo>
                    <a:pt x="292" y="275"/>
                  </a:lnTo>
                  <a:lnTo>
                    <a:pt x="274" y="286"/>
                  </a:lnTo>
                  <a:lnTo>
                    <a:pt x="257" y="297"/>
                  </a:lnTo>
                  <a:lnTo>
                    <a:pt x="238" y="308"/>
                  </a:lnTo>
                  <a:lnTo>
                    <a:pt x="219" y="317"/>
                  </a:lnTo>
                  <a:lnTo>
                    <a:pt x="199" y="327"/>
                  </a:lnTo>
                  <a:lnTo>
                    <a:pt x="180" y="337"/>
                  </a:lnTo>
                  <a:lnTo>
                    <a:pt x="159" y="346"/>
                  </a:lnTo>
                  <a:lnTo>
                    <a:pt x="138" y="354"/>
                  </a:lnTo>
                  <a:lnTo>
                    <a:pt x="116" y="362"/>
                  </a:lnTo>
                  <a:lnTo>
                    <a:pt x="94" y="371"/>
                  </a:lnTo>
                  <a:lnTo>
                    <a:pt x="71" y="378"/>
                  </a:lnTo>
                  <a:lnTo>
                    <a:pt x="49" y="385"/>
                  </a:lnTo>
                  <a:lnTo>
                    <a:pt x="24" y="391"/>
                  </a:lnTo>
                  <a:lnTo>
                    <a:pt x="0" y="397"/>
                  </a:lnTo>
                  <a:lnTo>
                    <a:pt x="21" y="47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7" name="Freeform 913"/>
            <p:cNvSpPr>
              <a:spLocks/>
            </p:cNvSpPr>
            <p:nvPr/>
          </p:nvSpPr>
          <p:spPr bwMode="auto">
            <a:xfrm>
              <a:off x="4729" y="1963"/>
              <a:ext cx="2" cy="4"/>
            </a:xfrm>
            <a:custGeom>
              <a:avLst/>
              <a:gdLst>
                <a:gd name="T0" fmla="*/ 0 w 54"/>
                <a:gd name="T1" fmla="*/ 0 h 84"/>
                <a:gd name="T2" fmla="*/ 0 w 54"/>
                <a:gd name="T3" fmla="*/ 0 h 84"/>
                <a:gd name="T4" fmla="*/ 0 w 54"/>
                <a:gd name="T5" fmla="*/ 0 h 84"/>
                <a:gd name="T6" fmla="*/ 0 w 54"/>
                <a:gd name="T7" fmla="*/ 0 h 84"/>
                <a:gd name="T8" fmla="*/ 0 w 54"/>
                <a:gd name="T9" fmla="*/ 0 h 84"/>
                <a:gd name="T10" fmla="*/ 0 w 54"/>
                <a:gd name="T11" fmla="*/ 0 h 84"/>
                <a:gd name="T12" fmla="*/ 0 w 54"/>
                <a:gd name="T13" fmla="*/ 0 h 84"/>
                <a:gd name="T14" fmla="*/ 0 w 54"/>
                <a:gd name="T15" fmla="*/ 0 h 84"/>
                <a:gd name="T16" fmla="*/ 0 w 54"/>
                <a:gd name="T17" fmla="*/ 0 h 84"/>
                <a:gd name="T18" fmla="*/ 0 w 54"/>
                <a:gd name="T19" fmla="*/ 0 h 84"/>
                <a:gd name="T20" fmla="*/ 0 w 54"/>
                <a:gd name="T21" fmla="*/ 0 h 84"/>
                <a:gd name="T22" fmla="*/ 0 w 54"/>
                <a:gd name="T23" fmla="*/ 0 h 84"/>
                <a:gd name="T24" fmla="*/ 0 w 54"/>
                <a:gd name="T25" fmla="*/ 0 h 84"/>
                <a:gd name="T26" fmla="*/ 0 w 54"/>
                <a:gd name="T27" fmla="*/ 0 h 84"/>
                <a:gd name="T28" fmla="*/ 0 w 54"/>
                <a:gd name="T29" fmla="*/ 0 h 84"/>
                <a:gd name="T30" fmla="*/ 0 w 54"/>
                <a:gd name="T31" fmla="*/ 0 h 84"/>
                <a:gd name="T32" fmla="*/ 0 w 54"/>
                <a:gd name="T33" fmla="*/ 0 h 84"/>
                <a:gd name="T34" fmla="*/ 0 w 54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84"/>
                <a:gd name="T56" fmla="*/ 54 w 54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84">
                  <a:moveTo>
                    <a:pt x="33" y="0"/>
                  </a:moveTo>
                  <a:lnTo>
                    <a:pt x="23" y="4"/>
                  </a:lnTo>
                  <a:lnTo>
                    <a:pt x="16" y="8"/>
                  </a:lnTo>
                  <a:lnTo>
                    <a:pt x="10" y="15"/>
                  </a:lnTo>
                  <a:lnTo>
                    <a:pt x="6" y="21"/>
                  </a:lnTo>
                  <a:lnTo>
                    <a:pt x="3" y="29"/>
                  </a:lnTo>
                  <a:lnTo>
                    <a:pt x="1" y="36"/>
                  </a:lnTo>
                  <a:lnTo>
                    <a:pt x="0" y="44"/>
                  </a:lnTo>
                  <a:lnTo>
                    <a:pt x="3" y="52"/>
                  </a:lnTo>
                  <a:lnTo>
                    <a:pt x="5" y="60"/>
                  </a:lnTo>
                  <a:lnTo>
                    <a:pt x="9" y="66"/>
                  </a:lnTo>
                  <a:lnTo>
                    <a:pt x="14" y="72"/>
                  </a:lnTo>
                  <a:lnTo>
                    <a:pt x="20" y="77"/>
                  </a:lnTo>
                  <a:lnTo>
                    <a:pt x="26" y="81"/>
                  </a:lnTo>
                  <a:lnTo>
                    <a:pt x="34" y="83"/>
                  </a:lnTo>
                  <a:lnTo>
                    <a:pt x="44" y="84"/>
                  </a:lnTo>
                  <a:lnTo>
                    <a:pt x="54" y="8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8" name="Freeform 914"/>
            <p:cNvSpPr>
              <a:spLocks/>
            </p:cNvSpPr>
            <p:nvPr/>
          </p:nvSpPr>
          <p:spPr bwMode="auto">
            <a:xfrm>
              <a:off x="4712" y="2132"/>
              <a:ext cx="2" cy="3"/>
            </a:xfrm>
            <a:custGeom>
              <a:avLst/>
              <a:gdLst>
                <a:gd name="T0" fmla="*/ 0 w 54"/>
                <a:gd name="T1" fmla="*/ 0 h 83"/>
                <a:gd name="T2" fmla="*/ 0 w 54"/>
                <a:gd name="T3" fmla="*/ 0 h 83"/>
                <a:gd name="T4" fmla="*/ 0 w 54"/>
                <a:gd name="T5" fmla="*/ 0 h 83"/>
                <a:gd name="T6" fmla="*/ 0 w 54"/>
                <a:gd name="T7" fmla="*/ 0 h 83"/>
                <a:gd name="T8" fmla="*/ 0 w 54"/>
                <a:gd name="T9" fmla="*/ 0 h 83"/>
                <a:gd name="T10" fmla="*/ 0 w 54"/>
                <a:gd name="T11" fmla="*/ 0 h 83"/>
                <a:gd name="T12" fmla="*/ 0 w 54"/>
                <a:gd name="T13" fmla="*/ 0 h 83"/>
                <a:gd name="T14" fmla="*/ 0 w 54"/>
                <a:gd name="T15" fmla="*/ 0 h 83"/>
                <a:gd name="T16" fmla="*/ 0 w 54"/>
                <a:gd name="T17" fmla="*/ 0 h 83"/>
                <a:gd name="T18" fmla="*/ 0 w 54"/>
                <a:gd name="T19" fmla="*/ 0 h 83"/>
                <a:gd name="T20" fmla="*/ 0 w 54"/>
                <a:gd name="T21" fmla="*/ 0 h 83"/>
                <a:gd name="T22" fmla="*/ 0 w 54"/>
                <a:gd name="T23" fmla="*/ 0 h 83"/>
                <a:gd name="T24" fmla="*/ 0 w 54"/>
                <a:gd name="T25" fmla="*/ 0 h 83"/>
                <a:gd name="T26" fmla="*/ 0 w 54"/>
                <a:gd name="T27" fmla="*/ 0 h 83"/>
                <a:gd name="T28" fmla="*/ 0 w 54"/>
                <a:gd name="T29" fmla="*/ 0 h 83"/>
                <a:gd name="T30" fmla="*/ 0 w 54"/>
                <a:gd name="T31" fmla="*/ 0 h 83"/>
                <a:gd name="T32" fmla="*/ 0 w 54"/>
                <a:gd name="T33" fmla="*/ 0 h 83"/>
                <a:gd name="T34" fmla="*/ 0 w 54"/>
                <a:gd name="T35" fmla="*/ 0 h 83"/>
                <a:gd name="T36" fmla="*/ 0 w 54"/>
                <a:gd name="T37" fmla="*/ 0 h 83"/>
                <a:gd name="T38" fmla="*/ 0 w 54"/>
                <a:gd name="T39" fmla="*/ 0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83"/>
                <a:gd name="T62" fmla="*/ 54 w 54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83">
                  <a:moveTo>
                    <a:pt x="0" y="82"/>
                  </a:moveTo>
                  <a:lnTo>
                    <a:pt x="5" y="83"/>
                  </a:lnTo>
                  <a:lnTo>
                    <a:pt x="11" y="83"/>
                  </a:lnTo>
                  <a:lnTo>
                    <a:pt x="15" y="83"/>
                  </a:lnTo>
                  <a:lnTo>
                    <a:pt x="20" y="83"/>
                  </a:lnTo>
                  <a:lnTo>
                    <a:pt x="27" y="81"/>
                  </a:lnTo>
                  <a:lnTo>
                    <a:pt x="34" y="77"/>
                  </a:lnTo>
                  <a:lnTo>
                    <a:pt x="40" y="72"/>
                  </a:lnTo>
                  <a:lnTo>
                    <a:pt x="46" y="66"/>
                  </a:lnTo>
                  <a:lnTo>
                    <a:pt x="50" y="60"/>
                  </a:lnTo>
                  <a:lnTo>
                    <a:pt x="53" y="52"/>
                  </a:lnTo>
                  <a:lnTo>
                    <a:pt x="54" y="44"/>
                  </a:lnTo>
                  <a:lnTo>
                    <a:pt x="54" y="36"/>
                  </a:lnTo>
                  <a:lnTo>
                    <a:pt x="53" y="29"/>
                  </a:lnTo>
                  <a:lnTo>
                    <a:pt x="50" y="21"/>
                  </a:lnTo>
                  <a:lnTo>
                    <a:pt x="46" y="15"/>
                  </a:lnTo>
                  <a:lnTo>
                    <a:pt x="39" y="9"/>
                  </a:lnTo>
                  <a:lnTo>
                    <a:pt x="31" y="4"/>
                  </a:lnTo>
                  <a:lnTo>
                    <a:pt x="22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19" name="Freeform 915"/>
            <p:cNvSpPr>
              <a:spLocks/>
            </p:cNvSpPr>
            <p:nvPr/>
          </p:nvSpPr>
          <p:spPr bwMode="auto">
            <a:xfrm>
              <a:off x="4685" y="2129"/>
              <a:ext cx="28" cy="6"/>
            </a:xfrm>
            <a:custGeom>
              <a:avLst/>
              <a:gdLst>
                <a:gd name="T0" fmla="*/ 0 w 701"/>
                <a:gd name="T1" fmla="*/ 0 h 147"/>
                <a:gd name="T2" fmla="*/ 0 w 701"/>
                <a:gd name="T3" fmla="*/ 0 h 147"/>
                <a:gd name="T4" fmla="*/ 0 w 701"/>
                <a:gd name="T5" fmla="*/ 0 h 147"/>
                <a:gd name="T6" fmla="*/ 0 w 701"/>
                <a:gd name="T7" fmla="*/ 0 h 147"/>
                <a:gd name="T8" fmla="*/ 0 w 701"/>
                <a:gd name="T9" fmla="*/ 0 h 147"/>
                <a:gd name="T10" fmla="*/ 0 w 701"/>
                <a:gd name="T11" fmla="*/ 0 h 147"/>
                <a:gd name="T12" fmla="*/ 0 w 701"/>
                <a:gd name="T13" fmla="*/ 0 h 147"/>
                <a:gd name="T14" fmla="*/ 0 w 701"/>
                <a:gd name="T15" fmla="*/ 0 h 147"/>
                <a:gd name="T16" fmla="*/ 0 w 701"/>
                <a:gd name="T17" fmla="*/ 0 h 147"/>
                <a:gd name="T18" fmla="*/ 0 w 701"/>
                <a:gd name="T19" fmla="*/ 0 h 147"/>
                <a:gd name="T20" fmla="*/ 0 w 701"/>
                <a:gd name="T21" fmla="*/ 0 h 147"/>
                <a:gd name="T22" fmla="*/ 0 w 701"/>
                <a:gd name="T23" fmla="*/ 0 h 147"/>
                <a:gd name="T24" fmla="*/ 0 w 701"/>
                <a:gd name="T25" fmla="*/ 0 h 147"/>
                <a:gd name="T26" fmla="*/ 0 w 701"/>
                <a:gd name="T27" fmla="*/ 0 h 147"/>
                <a:gd name="T28" fmla="*/ 0 w 701"/>
                <a:gd name="T29" fmla="*/ 0 h 147"/>
                <a:gd name="T30" fmla="*/ 0 w 701"/>
                <a:gd name="T31" fmla="*/ 0 h 147"/>
                <a:gd name="T32" fmla="*/ 0 w 701"/>
                <a:gd name="T33" fmla="*/ 0 h 147"/>
                <a:gd name="T34" fmla="*/ 0 w 701"/>
                <a:gd name="T35" fmla="*/ 0 h 147"/>
                <a:gd name="T36" fmla="*/ 0 w 701"/>
                <a:gd name="T37" fmla="*/ 0 h 147"/>
                <a:gd name="T38" fmla="*/ 0 w 701"/>
                <a:gd name="T39" fmla="*/ 0 h 147"/>
                <a:gd name="T40" fmla="*/ 0 w 701"/>
                <a:gd name="T41" fmla="*/ 0 h 147"/>
                <a:gd name="T42" fmla="*/ 0 w 701"/>
                <a:gd name="T43" fmla="*/ 0 h 147"/>
                <a:gd name="T44" fmla="*/ 0 w 701"/>
                <a:gd name="T45" fmla="*/ 0 h 147"/>
                <a:gd name="T46" fmla="*/ 0 w 701"/>
                <a:gd name="T47" fmla="*/ 0 h 147"/>
                <a:gd name="T48" fmla="*/ 0 w 701"/>
                <a:gd name="T49" fmla="*/ 0 h 147"/>
                <a:gd name="T50" fmla="*/ 0 w 701"/>
                <a:gd name="T51" fmla="*/ 0 h 147"/>
                <a:gd name="T52" fmla="*/ 0 w 701"/>
                <a:gd name="T53" fmla="*/ 0 h 147"/>
                <a:gd name="T54" fmla="*/ 0 w 701"/>
                <a:gd name="T55" fmla="*/ 0 h 147"/>
                <a:gd name="T56" fmla="*/ 0 w 701"/>
                <a:gd name="T57" fmla="*/ 0 h 147"/>
                <a:gd name="T58" fmla="*/ 0 w 701"/>
                <a:gd name="T59" fmla="*/ 0 h 147"/>
                <a:gd name="T60" fmla="*/ 0 w 701"/>
                <a:gd name="T61" fmla="*/ 0 h 147"/>
                <a:gd name="T62" fmla="*/ 0 w 701"/>
                <a:gd name="T63" fmla="*/ 0 h 147"/>
                <a:gd name="T64" fmla="*/ 0 w 701"/>
                <a:gd name="T65" fmla="*/ 0 h 147"/>
                <a:gd name="T66" fmla="*/ 0 w 701"/>
                <a:gd name="T67" fmla="*/ 0 h 147"/>
                <a:gd name="T68" fmla="*/ 0 w 701"/>
                <a:gd name="T69" fmla="*/ 0 h 147"/>
                <a:gd name="T70" fmla="*/ 0 w 701"/>
                <a:gd name="T71" fmla="*/ 0 h 147"/>
                <a:gd name="T72" fmla="*/ 0 w 701"/>
                <a:gd name="T73" fmla="*/ 0 h 147"/>
                <a:gd name="T74" fmla="*/ 0 w 701"/>
                <a:gd name="T75" fmla="*/ 0 h 147"/>
                <a:gd name="T76" fmla="*/ 0 w 701"/>
                <a:gd name="T77" fmla="*/ 0 h 147"/>
                <a:gd name="T78" fmla="*/ 0 w 701"/>
                <a:gd name="T79" fmla="*/ 0 h 147"/>
                <a:gd name="T80" fmla="*/ 0 w 701"/>
                <a:gd name="T81" fmla="*/ 0 h 147"/>
                <a:gd name="T82" fmla="*/ 0 w 701"/>
                <a:gd name="T83" fmla="*/ 0 h 147"/>
                <a:gd name="T84" fmla="*/ 0 w 701"/>
                <a:gd name="T85" fmla="*/ 0 h 14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01"/>
                <a:gd name="T130" fmla="*/ 0 h 147"/>
                <a:gd name="T131" fmla="*/ 701 w 701"/>
                <a:gd name="T132" fmla="*/ 147 h 14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01" h="147">
                  <a:moveTo>
                    <a:pt x="34" y="123"/>
                  </a:moveTo>
                  <a:lnTo>
                    <a:pt x="49" y="117"/>
                  </a:lnTo>
                  <a:lnTo>
                    <a:pt x="64" y="110"/>
                  </a:lnTo>
                  <a:lnTo>
                    <a:pt x="81" y="105"/>
                  </a:lnTo>
                  <a:lnTo>
                    <a:pt x="98" y="101"/>
                  </a:lnTo>
                  <a:lnTo>
                    <a:pt x="116" y="97"/>
                  </a:lnTo>
                  <a:lnTo>
                    <a:pt x="134" y="93"/>
                  </a:lnTo>
                  <a:lnTo>
                    <a:pt x="153" y="91"/>
                  </a:lnTo>
                  <a:lnTo>
                    <a:pt x="171" y="88"/>
                  </a:lnTo>
                  <a:lnTo>
                    <a:pt x="211" y="85"/>
                  </a:lnTo>
                  <a:lnTo>
                    <a:pt x="252" y="84"/>
                  </a:lnTo>
                  <a:lnTo>
                    <a:pt x="294" y="84"/>
                  </a:lnTo>
                  <a:lnTo>
                    <a:pt x="339" y="87"/>
                  </a:lnTo>
                  <a:lnTo>
                    <a:pt x="382" y="90"/>
                  </a:lnTo>
                  <a:lnTo>
                    <a:pt x="426" y="95"/>
                  </a:lnTo>
                  <a:lnTo>
                    <a:pt x="469" y="102"/>
                  </a:lnTo>
                  <a:lnTo>
                    <a:pt x="513" y="109"/>
                  </a:lnTo>
                  <a:lnTo>
                    <a:pt x="556" y="118"/>
                  </a:lnTo>
                  <a:lnTo>
                    <a:pt x="598" y="127"/>
                  </a:lnTo>
                  <a:lnTo>
                    <a:pt x="639" y="137"/>
                  </a:lnTo>
                  <a:lnTo>
                    <a:pt x="679" y="147"/>
                  </a:lnTo>
                  <a:lnTo>
                    <a:pt x="701" y="65"/>
                  </a:lnTo>
                  <a:lnTo>
                    <a:pt x="660" y="55"/>
                  </a:lnTo>
                  <a:lnTo>
                    <a:pt x="617" y="45"/>
                  </a:lnTo>
                  <a:lnTo>
                    <a:pt x="573" y="36"/>
                  </a:lnTo>
                  <a:lnTo>
                    <a:pt x="528" y="26"/>
                  </a:lnTo>
                  <a:lnTo>
                    <a:pt x="482" y="19"/>
                  </a:lnTo>
                  <a:lnTo>
                    <a:pt x="436" y="12"/>
                  </a:lnTo>
                  <a:lnTo>
                    <a:pt x="390" y="7"/>
                  </a:lnTo>
                  <a:lnTo>
                    <a:pt x="344" y="3"/>
                  </a:lnTo>
                  <a:lnTo>
                    <a:pt x="297" y="0"/>
                  </a:lnTo>
                  <a:lnTo>
                    <a:pt x="252" y="0"/>
                  </a:lnTo>
                  <a:lnTo>
                    <a:pt x="207" y="1"/>
                  </a:lnTo>
                  <a:lnTo>
                    <a:pt x="164" y="5"/>
                  </a:lnTo>
                  <a:lnTo>
                    <a:pt x="141" y="7"/>
                  </a:lnTo>
                  <a:lnTo>
                    <a:pt x="120" y="10"/>
                  </a:lnTo>
                  <a:lnTo>
                    <a:pt x="99" y="14"/>
                  </a:lnTo>
                  <a:lnTo>
                    <a:pt x="78" y="19"/>
                  </a:lnTo>
                  <a:lnTo>
                    <a:pt x="58" y="24"/>
                  </a:lnTo>
                  <a:lnTo>
                    <a:pt x="38" y="30"/>
                  </a:lnTo>
                  <a:lnTo>
                    <a:pt x="18" y="38"/>
                  </a:lnTo>
                  <a:lnTo>
                    <a:pt x="0" y="45"/>
                  </a:lnTo>
                  <a:lnTo>
                    <a:pt x="34" y="12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0" name="Freeform 916"/>
            <p:cNvSpPr>
              <a:spLocks/>
            </p:cNvSpPr>
            <p:nvPr/>
          </p:nvSpPr>
          <p:spPr bwMode="auto">
            <a:xfrm>
              <a:off x="4684" y="2131"/>
              <a:ext cx="2" cy="3"/>
            </a:xfrm>
            <a:custGeom>
              <a:avLst/>
              <a:gdLst>
                <a:gd name="T0" fmla="*/ 0 w 60"/>
                <a:gd name="T1" fmla="*/ 0 h 82"/>
                <a:gd name="T2" fmla="*/ 0 w 60"/>
                <a:gd name="T3" fmla="*/ 0 h 82"/>
                <a:gd name="T4" fmla="*/ 0 w 60"/>
                <a:gd name="T5" fmla="*/ 0 h 82"/>
                <a:gd name="T6" fmla="*/ 0 w 60"/>
                <a:gd name="T7" fmla="*/ 0 h 82"/>
                <a:gd name="T8" fmla="*/ 0 w 60"/>
                <a:gd name="T9" fmla="*/ 0 h 82"/>
                <a:gd name="T10" fmla="*/ 0 w 60"/>
                <a:gd name="T11" fmla="*/ 0 h 82"/>
                <a:gd name="T12" fmla="*/ 0 w 60"/>
                <a:gd name="T13" fmla="*/ 0 h 82"/>
                <a:gd name="T14" fmla="*/ 0 w 60"/>
                <a:gd name="T15" fmla="*/ 0 h 82"/>
                <a:gd name="T16" fmla="*/ 0 w 60"/>
                <a:gd name="T17" fmla="*/ 0 h 82"/>
                <a:gd name="T18" fmla="*/ 0 w 60"/>
                <a:gd name="T19" fmla="*/ 0 h 82"/>
                <a:gd name="T20" fmla="*/ 0 w 60"/>
                <a:gd name="T21" fmla="*/ 0 h 82"/>
                <a:gd name="T22" fmla="*/ 0 w 60"/>
                <a:gd name="T23" fmla="*/ 0 h 82"/>
                <a:gd name="T24" fmla="*/ 0 w 60"/>
                <a:gd name="T25" fmla="*/ 0 h 82"/>
                <a:gd name="T26" fmla="*/ 0 w 60"/>
                <a:gd name="T27" fmla="*/ 0 h 82"/>
                <a:gd name="T28" fmla="*/ 0 w 60"/>
                <a:gd name="T29" fmla="*/ 0 h 82"/>
                <a:gd name="T30" fmla="*/ 0 w 60"/>
                <a:gd name="T31" fmla="*/ 0 h 82"/>
                <a:gd name="T32" fmla="*/ 0 w 60"/>
                <a:gd name="T33" fmla="*/ 0 h 82"/>
                <a:gd name="T34" fmla="*/ 0 w 60"/>
                <a:gd name="T35" fmla="*/ 0 h 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82"/>
                <a:gd name="T56" fmla="*/ 60 w 60"/>
                <a:gd name="T57" fmla="*/ 82 h 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82">
                  <a:moveTo>
                    <a:pt x="26" y="0"/>
                  </a:moveTo>
                  <a:lnTo>
                    <a:pt x="17" y="5"/>
                  </a:lnTo>
                  <a:lnTo>
                    <a:pt x="10" y="11"/>
                  </a:lnTo>
                  <a:lnTo>
                    <a:pt x="5" y="17"/>
                  </a:lnTo>
                  <a:lnTo>
                    <a:pt x="2" y="24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1" y="48"/>
                  </a:lnTo>
                  <a:lnTo>
                    <a:pt x="3" y="55"/>
                  </a:lnTo>
                  <a:lnTo>
                    <a:pt x="7" y="62"/>
                  </a:lnTo>
                  <a:lnTo>
                    <a:pt x="12" y="69"/>
                  </a:lnTo>
                  <a:lnTo>
                    <a:pt x="19" y="74"/>
                  </a:lnTo>
                  <a:lnTo>
                    <a:pt x="25" y="78"/>
                  </a:lnTo>
                  <a:lnTo>
                    <a:pt x="33" y="81"/>
                  </a:lnTo>
                  <a:lnTo>
                    <a:pt x="41" y="82"/>
                  </a:lnTo>
                  <a:lnTo>
                    <a:pt x="49" y="81"/>
                  </a:lnTo>
                  <a:lnTo>
                    <a:pt x="60" y="7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1" name="Freeform 917"/>
            <p:cNvSpPr>
              <a:spLocks/>
            </p:cNvSpPr>
            <p:nvPr/>
          </p:nvSpPr>
          <p:spPr bwMode="auto">
            <a:xfrm>
              <a:off x="4630" y="2188"/>
              <a:ext cx="3" cy="2"/>
            </a:xfrm>
            <a:custGeom>
              <a:avLst/>
              <a:gdLst>
                <a:gd name="T0" fmla="*/ 0 w 82"/>
                <a:gd name="T1" fmla="*/ 0 h 55"/>
                <a:gd name="T2" fmla="*/ 0 w 82"/>
                <a:gd name="T3" fmla="*/ 0 h 55"/>
                <a:gd name="T4" fmla="*/ 0 w 82"/>
                <a:gd name="T5" fmla="*/ 0 h 55"/>
                <a:gd name="T6" fmla="*/ 0 w 82"/>
                <a:gd name="T7" fmla="*/ 0 h 55"/>
                <a:gd name="T8" fmla="*/ 0 w 82"/>
                <a:gd name="T9" fmla="*/ 0 h 55"/>
                <a:gd name="T10" fmla="*/ 0 w 82"/>
                <a:gd name="T11" fmla="*/ 0 h 55"/>
                <a:gd name="T12" fmla="*/ 0 w 82"/>
                <a:gd name="T13" fmla="*/ 0 h 55"/>
                <a:gd name="T14" fmla="*/ 0 w 82"/>
                <a:gd name="T15" fmla="*/ 0 h 55"/>
                <a:gd name="T16" fmla="*/ 0 w 82"/>
                <a:gd name="T17" fmla="*/ 0 h 55"/>
                <a:gd name="T18" fmla="*/ 0 w 82"/>
                <a:gd name="T19" fmla="*/ 0 h 55"/>
                <a:gd name="T20" fmla="*/ 0 w 82"/>
                <a:gd name="T21" fmla="*/ 0 h 55"/>
                <a:gd name="T22" fmla="*/ 0 w 82"/>
                <a:gd name="T23" fmla="*/ 0 h 55"/>
                <a:gd name="T24" fmla="*/ 0 w 82"/>
                <a:gd name="T25" fmla="*/ 0 h 55"/>
                <a:gd name="T26" fmla="*/ 0 w 82"/>
                <a:gd name="T27" fmla="*/ 0 h 55"/>
                <a:gd name="T28" fmla="*/ 0 w 82"/>
                <a:gd name="T29" fmla="*/ 0 h 55"/>
                <a:gd name="T30" fmla="*/ 0 w 82"/>
                <a:gd name="T31" fmla="*/ 0 h 55"/>
                <a:gd name="T32" fmla="*/ 0 w 82"/>
                <a:gd name="T33" fmla="*/ 0 h 55"/>
                <a:gd name="T34" fmla="*/ 0 w 82"/>
                <a:gd name="T35" fmla="*/ 0 h 55"/>
                <a:gd name="T36" fmla="*/ 0 w 82"/>
                <a:gd name="T37" fmla="*/ 0 h 55"/>
                <a:gd name="T38" fmla="*/ 0 w 82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2"/>
                <a:gd name="T61" fmla="*/ 0 h 55"/>
                <a:gd name="T62" fmla="*/ 82 w 82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2" h="55">
                  <a:moveTo>
                    <a:pt x="0" y="26"/>
                  </a:moveTo>
                  <a:lnTo>
                    <a:pt x="1" y="30"/>
                  </a:lnTo>
                  <a:lnTo>
                    <a:pt x="3" y="35"/>
                  </a:lnTo>
                  <a:lnTo>
                    <a:pt x="6" y="39"/>
                  </a:lnTo>
                  <a:lnTo>
                    <a:pt x="10" y="42"/>
                  </a:lnTo>
                  <a:lnTo>
                    <a:pt x="15" y="47"/>
                  </a:lnTo>
                  <a:lnTo>
                    <a:pt x="22" y="51"/>
                  </a:lnTo>
                  <a:lnTo>
                    <a:pt x="30" y="54"/>
                  </a:lnTo>
                  <a:lnTo>
                    <a:pt x="37" y="55"/>
                  </a:lnTo>
                  <a:lnTo>
                    <a:pt x="45" y="54"/>
                  </a:lnTo>
                  <a:lnTo>
                    <a:pt x="53" y="52"/>
                  </a:lnTo>
                  <a:lnTo>
                    <a:pt x="60" y="49"/>
                  </a:lnTo>
                  <a:lnTo>
                    <a:pt x="67" y="45"/>
                  </a:lnTo>
                  <a:lnTo>
                    <a:pt x="72" y="40"/>
                  </a:lnTo>
                  <a:lnTo>
                    <a:pt x="77" y="34"/>
                  </a:lnTo>
                  <a:lnTo>
                    <a:pt x="80" y="27"/>
                  </a:lnTo>
                  <a:lnTo>
                    <a:pt x="82" y="18"/>
                  </a:lnTo>
                  <a:lnTo>
                    <a:pt x="82" y="9"/>
                  </a:lnTo>
                  <a:lnTo>
                    <a:pt x="80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2" name="Freeform 918"/>
            <p:cNvSpPr>
              <a:spLocks/>
            </p:cNvSpPr>
            <p:nvPr/>
          </p:nvSpPr>
          <p:spPr bwMode="auto">
            <a:xfrm>
              <a:off x="4622" y="2165"/>
              <a:ext cx="11" cy="24"/>
            </a:xfrm>
            <a:custGeom>
              <a:avLst/>
              <a:gdLst>
                <a:gd name="T0" fmla="*/ 0 w 276"/>
                <a:gd name="T1" fmla="*/ 0 h 579"/>
                <a:gd name="T2" fmla="*/ 0 w 276"/>
                <a:gd name="T3" fmla="*/ 0 h 579"/>
                <a:gd name="T4" fmla="*/ 0 w 276"/>
                <a:gd name="T5" fmla="*/ 0 h 579"/>
                <a:gd name="T6" fmla="*/ 0 w 276"/>
                <a:gd name="T7" fmla="*/ 0 h 579"/>
                <a:gd name="T8" fmla="*/ 0 w 276"/>
                <a:gd name="T9" fmla="*/ 0 h 579"/>
                <a:gd name="T10" fmla="*/ 0 w 276"/>
                <a:gd name="T11" fmla="*/ 0 h 579"/>
                <a:gd name="T12" fmla="*/ 0 w 276"/>
                <a:gd name="T13" fmla="*/ 0 h 579"/>
                <a:gd name="T14" fmla="*/ 0 w 276"/>
                <a:gd name="T15" fmla="*/ 0 h 579"/>
                <a:gd name="T16" fmla="*/ 0 w 276"/>
                <a:gd name="T17" fmla="*/ 0 h 579"/>
                <a:gd name="T18" fmla="*/ 0 w 276"/>
                <a:gd name="T19" fmla="*/ 0 h 579"/>
                <a:gd name="T20" fmla="*/ 0 w 276"/>
                <a:gd name="T21" fmla="*/ 0 h 579"/>
                <a:gd name="T22" fmla="*/ 0 w 276"/>
                <a:gd name="T23" fmla="*/ 0 h 579"/>
                <a:gd name="T24" fmla="*/ 0 w 276"/>
                <a:gd name="T25" fmla="*/ 0 h 579"/>
                <a:gd name="T26" fmla="*/ 0 w 276"/>
                <a:gd name="T27" fmla="*/ 0 h 579"/>
                <a:gd name="T28" fmla="*/ 0 w 276"/>
                <a:gd name="T29" fmla="*/ 0 h 579"/>
                <a:gd name="T30" fmla="*/ 0 w 276"/>
                <a:gd name="T31" fmla="*/ 0 h 579"/>
                <a:gd name="T32" fmla="*/ 0 w 276"/>
                <a:gd name="T33" fmla="*/ 0 h 579"/>
                <a:gd name="T34" fmla="*/ 0 w 276"/>
                <a:gd name="T35" fmla="*/ 0 h 579"/>
                <a:gd name="T36" fmla="*/ 0 w 276"/>
                <a:gd name="T37" fmla="*/ 0 h 579"/>
                <a:gd name="T38" fmla="*/ 0 w 276"/>
                <a:gd name="T39" fmla="*/ 0 h 579"/>
                <a:gd name="T40" fmla="*/ 0 w 276"/>
                <a:gd name="T41" fmla="*/ 0 h 579"/>
                <a:gd name="T42" fmla="*/ 0 w 276"/>
                <a:gd name="T43" fmla="*/ 0 h 579"/>
                <a:gd name="T44" fmla="*/ 0 w 276"/>
                <a:gd name="T45" fmla="*/ 0 h 579"/>
                <a:gd name="T46" fmla="*/ 0 w 276"/>
                <a:gd name="T47" fmla="*/ 0 h 579"/>
                <a:gd name="T48" fmla="*/ 0 w 276"/>
                <a:gd name="T49" fmla="*/ 0 h 579"/>
                <a:gd name="T50" fmla="*/ 0 w 276"/>
                <a:gd name="T51" fmla="*/ 0 h 579"/>
                <a:gd name="T52" fmla="*/ 0 w 276"/>
                <a:gd name="T53" fmla="*/ 0 h 579"/>
                <a:gd name="T54" fmla="*/ 0 w 276"/>
                <a:gd name="T55" fmla="*/ 0 h 579"/>
                <a:gd name="T56" fmla="*/ 0 w 276"/>
                <a:gd name="T57" fmla="*/ 0 h 579"/>
                <a:gd name="T58" fmla="*/ 0 w 276"/>
                <a:gd name="T59" fmla="*/ 0 h 579"/>
                <a:gd name="T60" fmla="*/ 0 w 276"/>
                <a:gd name="T61" fmla="*/ 0 h 5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6"/>
                <a:gd name="T94" fmla="*/ 0 h 579"/>
                <a:gd name="T95" fmla="*/ 276 w 276"/>
                <a:gd name="T96" fmla="*/ 579 h 5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6" h="579">
                  <a:moveTo>
                    <a:pt x="0" y="52"/>
                  </a:moveTo>
                  <a:lnTo>
                    <a:pt x="27" y="87"/>
                  </a:lnTo>
                  <a:lnTo>
                    <a:pt x="48" y="118"/>
                  </a:lnTo>
                  <a:lnTo>
                    <a:pt x="66" y="145"/>
                  </a:lnTo>
                  <a:lnTo>
                    <a:pt x="80" y="171"/>
                  </a:lnTo>
                  <a:lnTo>
                    <a:pt x="92" y="195"/>
                  </a:lnTo>
                  <a:lnTo>
                    <a:pt x="101" y="217"/>
                  </a:lnTo>
                  <a:lnTo>
                    <a:pt x="108" y="240"/>
                  </a:lnTo>
                  <a:lnTo>
                    <a:pt x="115" y="263"/>
                  </a:lnTo>
                  <a:lnTo>
                    <a:pt x="128" y="319"/>
                  </a:lnTo>
                  <a:lnTo>
                    <a:pt x="143" y="387"/>
                  </a:lnTo>
                  <a:lnTo>
                    <a:pt x="152" y="427"/>
                  </a:lnTo>
                  <a:lnTo>
                    <a:pt x="164" y="472"/>
                  </a:lnTo>
                  <a:lnTo>
                    <a:pt x="179" y="522"/>
                  </a:lnTo>
                  <a:lnTo>
                    <a:pt x="196" y="579"/>
                  </a:lnTo>
                  <a:lnTo>
                    <a:pt x="276" y="553"/>
                  </a:lnTo>
                  <a:lnTo>
                    <a:pt x="259" y="497"/>
                  </a:lnTo>
                  <a:lnTo>
                    <a:pt x="246" y="449"/>
                  </a:lnTo>
                  <a:lnTo>
                    <a:pt x="234" y="406"/>
                  </a:lnTo>
                  <a:lnTo>
                    <a:pt x="225" y="368"/>
                  </a:lnTo>
                  <a:lnTo>
                    <a:pt x="211" y="300"/>
                  </a:lnTo>
                  <a:lnTo>
                    <a:pt x="197" y="244"/>
                  </a:lnTo>
                  <a:lnTo>
                    <a:pt x="189" y="215"/>
                  </a:lnTo>
                  <a:lnTo>
                    <a:pt x="180" y="188"/>
                  </a:lnTo>
                  <a:lnTo>
                    <a:pt x="169" y="161"/>
                  </a:lnTo>
                  <a:lnTo>
                    <a:pt x="155" y="132"/>
                  </a:lnTo>
                  <a:lnTo>
                    <a:pt x="139" y="102"/>
                  </a:lnTo>
                  <a:lnTo>
                    <a:pt x="118" y="71"/>
                  </a:lnTo>
                  <a:lnTo>
                    <a:pt x="95" y="37"/>
                  </a:lnTo>
                  <a:lnTo>
                    <a:pt x="67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3" name="Freeform 919"/>
            <p:cNvSpPr>
              <a:spLocks/>
            </p:cNvSpPr>
            <p:nvPr/>
          </p:nvSpPr>
          <p:spPr bwMode="auto">
            <a:xfrm>
              <a:off x="4622" y="2165"/>
              <a:ext cx="3" cy="3"/>
            </a:xfrm>
            <a:custGeom>
              <a:avLst/>
              <a:gdLst>
                <a:gd name="T0" fmla="*/ 0 w 76"/>
                <a:gd name="T1" fmla="*/ 0 h 69"/>
                <a:gd name="T2" fmla="*/ 0 w 76"/>
                <a:gd name="T3" fmla="*/ 0 h 69"/>
                <a:gd name="T4" fmla="*/ 0 w 76"/>
                <a:gd name="T5" fmla="*/ 0 h 69"/>
                <a:gd name="T6" fmla="*/ 0 w 76"/>
                <a:gd name="T7" fmla="*/ 0 h 69"/>
                <a:gd name="T8" fmla="*/ 0 w 76"/>
                <a:gd name="T9" fmla="*/ 0 h 69"/>
                <a:gd name="T10" fmla="*/ 0 w 76"/>
                <a:gd name="T11" fmla="*/ 0 h 69"/>
                <a:gd name="T12" fmla="*/ 0 w 76"/>
                <a:gd name="T13" fmla="*/ 0 h 69"/>
                <a:gd name="T14" fmla="*/ 0 w 76"/>
                <a:gd name="T15" fmla="*/ 0 h 69"/>
                <a:gd name="T16" fmla="*/ 0 w 76"/>
                <a:gd name="T17" fmla="*/ 0 h 69"/>
                <a:gd name="T18" fmla="*/ 0 w 76"/>
                <a:gd name="T19" fmla="*/ 0 h 69"/>
                <a:gd name="T20" fmla="*/ 0 w 76"/>
                <a:gd name="T21" fmla="*/ 0 h 69"/>
                <a:gd name="T22" fmla="*/ 0 w 76"/>
                <a:gd name="T23" fmla="*/ 0 h 69"/>
                <a:gd name="T24" fmla="*/ 0 w 76"/>
                <a:gd name="T25" fmla="*/ 0 h 69"/>
                <a:gd name="T26" fmla="*/ 0 w 76"/>
                <a:gd name="T27" fmla="*/ 0 h 69"/>
                <a:gd name="T28" fmla="*/ 0 w 76"/>
                <a:gd name="T29" fmla="*/ 0 h 69"/>
                <a:gd name="T30" fmla="*/ 0 w 76"/>
                <a:gd name="T31" fmla="*/ 0 h 69"/>
                <a:gd name="T32" fmla="*/ 0 w 76"/>
                <a:gd name="T33" fmla="*/ 0 h 69"/>
                <a:gd name="T34" fmla="*/ 0 w 76"/>
                <a:gd name="T35" fmla="*/ 0 h 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69"/>
                <a:gd name="T56" fmla="*/ 76 w 76"/>
                <a:gd name="T57" fmla="*/ 69 h 6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69">
                  <a:moveTo>
                    <a:pt x="76" y="17"/>
                  </a:moveTo>
                  <a:lnTo>
                    <a:pt x="70" y="10"/>
                  </a:lnTo>
                  <a:lnTo>
                    <a:pt x="62" y="5"/>
                  </a:lnTo>
                  <a:lnTo>
                    <a:pt x="54" y="1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1" y="2"/>
                  </a:lnTo>
                  <a:lnTo>
                    <a:pt x="24" y="5"/>
                  </a:lnTo>
                  <a:lnTo>
                    <a:pt x="16" y="9"/>
                  </a:lnTo>
                  <a:lnTo>
                    <a:pt x="11" y="15"/>
                  </a:lnTo>
                  <a:lnTo>
                    <a:pt x="6" y="22"/>
                  </a:lnTo>
                  <a:lnTo>
                    <a:pt x="3" y="28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1" y="52"/>
                  </a:lnTo>
                  <a:lnTo>
                    <a:pt x="4" y="61"/>
                  </a:lnTo>
                  <a:lnTo>
                    <a:pt x="9" y="69"/>
                  </a:lnTo>
                  <a:lnTo>
                    <a:pt x="76" y="1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4" name="Freeform 920"/>
            <p:cNvSpPr>
              <a:spLocks/>
            </p:cNvSpPr>
            <p:nvPr/>
          </p:nvSpPr>
          <p:spPr bwMode="auto">
            <a:xfrm>
              <a:off x="4670" y="2170"/>
              <a:ext cx="3" cy="3"/>
            </a:xfrm>
            <a:custGeom>
              <a:avLst/>
              <a:gdLst>
                <a:gd name="T0" fmla="*/ 0 w 75"/>
                <a:gd name="T1" fmla="*/ 0 h 70"/>
                <a:gd name="T2" fmla="*/ 0 w 75"/>
                <a:gd name="T3" fmla="*/ 0 h 70"/>
                <a:gd name="T4" fmla="*/ 0 w 75"/>
                <a:gd name="T5" fmla="*/ 0 h 70"/>
                <a:gd name="T6" fmla="*/ 0 w 75"/>
                <a:gd name="T7" fmla="*/ 0 h 70"/>
                <a:gd name="T8" fmla="*/ 0 w 75"/>
                <a:gd name="T9" fmla="*/ 0 h 70"/>
                <a:gd name="T10" fmla="*/ 0 w 75"/>
                <a:gd name="T11" fmla="*/ 0 h 70"/>
                <a:gd name="T12" fmla="*/ 0 w 75"/>
                <a:gd name="T13" fmla="*/ 0 h 70"/>
                <a:gd name="T14" fmla="*/ 0 w 75"/>
                <a:gd name="T15" fmla="*/ 0 h 70"/>
                <a:gd name="T16" fmla="*/ 0 w 75"/>
                <a:gd name="T17" fmla="*/ 0 h 70"/>
                <a:gd name="T18" fmla="*/ 0 w 75"/>
                <a:gd name="T19" fmla="*/ 0 h 70"/>
                <a:gd name="T20" fmla="*/ 0 w 75"/>
                <a:gd name="T21" fmla="*/ 0 h 70"/>
                <a:gd name="T22" fmla="*/ 0 w 75"/>
                <a:gd name="T23" fmla="*/ 0 h 70"/>
                <a:gd name="T24" fmla="*/ 0 w 75"/>
                <a:gd name="T25" fmla="*/ 0 h 70"/>
                <a:gd name="T26" fmla="*/ 0 w 75"/>
                <a:gd name="T27" fmla="*/ 0 h 70"/>
                <a:gd name="T28" fmla="*/ 0 w 75"/>
                <a:gd name="T29" fmla="*/ 0 h 70"/>
                <a:gd name="T30" fmla="*/ 0 w 75"/>
                <a:gd name="T31" fmla="*/ 0 h 70"/>
                <a:gd name="T32" fmla="*/ 0 w 75"/>
                <a:gd name="T33" fmla="*/ 0 h 70"/>
                <a:gd name="T34" fmla="*/ 0 w 75"/>
                <a:gd name="T35" fmla="*/ 0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5"/>
                <a:gd name="T55" fmla="*/ 0 h 70"/>
                <a:gd name="T56" fmla="*/ 75 w 75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5" h="70">
                  <a:moveTo>
                    <a:pt x="0" y="55"/>
                  </a:moveTo>
                  <a:lnTo>
                    <a:pt x="7" y="62"/>
                  </a:lnTo>
                  <a:lnTo>
                    <a:pt x="14" y="66"/>
                  </a:lnTo>
                  <a:lnTo>
                    <a:pt x="22" y="69"/>
                  </a:lnTo>
                  <a:lnTo>
                    <a:pt x="30" y="70"/>
                  </a:lnTo>
                  <a:lnTo>
                    <a:pt x="38" y="70"/>
                  </a:lnTo>
                  <a:lnTo>
                    <a:pt x="45" y="67"/>
                  </a:lnTo>
                  <a:lnTo>
                    <a:pt x="52" y="64"/>
                  </a:lnTo>
                  <a:lnTo>
                    <a:pt x="59" y="60"/>
                  </a:lnTo>
                  <a:lnTo>
                    <a:pt x="64" y="54"/>
                  </a:lnTo>
                  <a:lnTo>
                    <a:pt x="69" y="48"/>
                  </a:lnTo>
                  <a:lnTo>
                    <a:pt x="73" y="40"/>
                  </a:lnTo>
                  <a:lnTo>
                    <a:pt x="74" y="32"/>
                  </a:lnTo>
                  <a:lnTo>
                    <a:pt x="75" y="25"/>
                  </a:lnTo>
                  <a:lnTo>
                    <a:pt x="73" y="17"/>
                  </a:lnTo>
                  <a:lnTo>
                    <a:pt x="70" y="9"/>
                  </a:lnTo>
                  <a:lnTo>
                    <a:pt x="63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5" name="Freeform 921"/>
            <p:cNvSpPr>
              <a:spLocks/>
            </p:cNvSpPr>
            <p:nvPr/>
          </p:nvSpPr>
          <p:spPr bwMode="auto">
            <a:xfrm>
              <a:off x="4647" y="2151"/>
              <a:ext cx="25" cy="21"/>
            </a:xfrm>
            <a:custGeom>
              <a:avLst/>
              <a:gdLst>
                <a:gd name="T0" fmla="*/ 0 w 616"/>
                <a:gd name="T1" fmla="*/ 0 h 531"/>
                <a:gd name="T2" fmla="*/ 0 w 616"/>
                <a:gd name="T3" fmla="*/ 0 h 531"/>
                <a:gd name="T4" fmla="*/ 0 w 616"/>
                <a:gd name="T5" fmla="*/ 0 h 531"/>
                <a:gd name="T6" fmla="*/ 0 w 616"/>
                <a:gd name="T7" fmla="*/ 0 h 531"/>
                <a:gd name="T8" fmla="*/ 0 w 616"/>
                <a:gd name="T9" fmla="*/ 0 h 531"/>
                <a:gd name="T10" fmla="*/ 0 w 616"/>
                <a:gd name="T11" fmla="*/ 0 h 531"/>
                <a:gd name="T12" fmla="*/ 0 w 616"/>
                <a:gd name="T13" fmla="*/ 0 h 531"/>
                <a:gd name="T14" fmla="*/ 0 w 616"/>
                <a:gd name="T15" fmla="*/ 0 h 531"/>
                <a:gd name="T16" fmla="*/ 0 w 616"/>
                <a:gd name="T17" fmla="*/ 0 h 531"/>
                <a:gd name="T18" fmla="*/ 0 w 616"/>
                <a:gd name="T19" fmla="*/ 0 h 531"/>
                <a:gd name="T20" fmla="*/ 0 w 616"/>
                <a:gd name="T21" fmla="*/ 0 h 531"/>
                <a:gd name="T22" fmla="*/ 0 w 616"/>
                <a:gd name="T23" fmla="*/ 0 h 531"/>
                <a:gd name="T24" fmla="*/ 0 w 616"/>
                <a:gd name="T25" fmla="*/ 0 h 531"/>
                <a:gd name="T26" fmla="*/ 0 w 616"/>
                <a:gd name="T27" fmla="*/ 0 h 531"/>
                <a:gd name="T28" fmla="*/ 0 w 616"/>
                <a:gd name="T29" fmla="*/ 0 h 531"/>
                <a:gd name="T30" fmla="*/ 0 w 616"/>
                <a:gd name="T31" fmla="*/ 0 h 531"/>
                <a:gd name="T32" fmla="*/ 0 w 616"/>
                <a:gd name="T33" fmla="*/ 0 h 531"/>
                <a:gd name="T34" fmla="*/ 0 w 616"/>
                <a:gd name="T35" fmla="*/ 0 h 531"/>
                <a:gd name="T36" fmla="*/ 0 w 616"/>
                <a:gd name="T37" fmla="*/ 0 h 531"/>
                <a:gd name="T38" fmla="*/ 0 w 616"/>
                <a:gd name="T39" fmla="*/ 0 h 531"/>
                <a:gd name="T40" fmla="*/ 0 w 616"/>
                <a:gd name="T41" fmla="*/ 0 h 531"/>
                <a:gd name="T42" fmla="*/ 0 w 616"/>
                <a:gd name="T43" fmla="*/ 0 h 531"/>
                <a:gd name="T44" fmla="*/ 0 w 616"/>
                <a:gd name="T45" fmla="*/ 0 h 531"/>
                <a:gd name="T46" fmla="*/ 0 w 616"/>
                <a:gd name="T47" fmla="*/ 0 h 531"/>
                <a:gd name="T48" fmla="*/ 0 w 616"/>
                <a:gd name="T49" fmla="*/ 0 h 531"/>
                <a:gd name="T50" fmla="*/ 0 w 616"/>
                <a:gd name="T51" fmla="*/ 0 h 531"/>
                <a:gd name="T52" fmla="*/ 0 w 616"/>
                <a:gd name="T53" fmla="*/ 0 h 531"/>
                <a:gd name="T54" fmla="*/ 0 w 616"/>
                <a:gd name="T55" fmla="*/ 0 h 531"/>
                <a:gd name="T56" fmla="*/ 0 w 616"/>
                <a:gd name="T57" fmla="*/ 0 h 531"/>
                <a:gd name="T58" fmla="*/ 0 w 616"/>
                <a:gd name="T59" fmla="*/ 0 h 531"/>
                <a:gd name="T60" fmla="*/ 0 w 616"/>
                <a:gd name="T61" fmla="*/ 0 h 531"/>
                <a:gd name="T62" fmla="*/ 0 w 616"/>
                <a:gd name="T63" fmla="*/ 0 h 531"/>
                <a:gd name="T64" fmla="*/ 0 w 616"/>
                <a:gd name="T65" fmla="*/ 0 h 531"/>
                <a:gd name="T66" fmla="*/ 0 w 616"/>
                <a:gd name="T67" fmla="*/ 0 h 531"/>
                <a:gd name="T68" fmla="*/ 0 w 616"/>
                <a:gd name="T69" fmla="*/ 0 h 531"/>
                <a:gd name="T70" fmla="*/ 0 w 616"/>
                <a:gd name="T71" fmla="*/ 0 h 531"/>
                <a:gd name="T72" fmla="*/ 0 w 616"/>
                <a:gd name="T73" fmla="*/ 0 h 531"/>
                <a:gd name="T74" fmla="*/ 0 w 616"/>
                <a:gd name="T75" fmla="*/ 0 h 531"/>
                <a:gd name="T76" fmla="*/ 0 w 616"/>
                <a:gd name="T77" fmla="*/ 0 h 531"/>
                <a:gd name="T78" fmla="*/ 0 w 616"/>
                <a:gd name="T79" fmla="*/ 0 h 531"/>
                <a:gd name="T80" fmla="*/ 0 w 616"/>
                <a:gd name="T81" fmla="*/ 0 h 531"/>
                <a:gd name="T82" fmla="*/ 0 w 616"/>
                <a:gd name="T83" fmla="*/ 0 h 531"/>
                <a:gd name="T84" fmla="*/ 0 w 616"/>
                <a:gd name="T85" fmla="*/ 0 h 531"/>
                <a:gd name="T86" fmla="*/ 0 w 616"/>
                <a:gd name="T87" fmla="*/ 0 h 531"/>
                <a:gd name="T88" fmla="*/ 0 w 616"/>
                <a:gd name="T89" fmla="*/ 0 h 531"/>
                <a:gd name="T90" fmla="*/ 0 w 616"/>
                <a:gd name="T91" fmla="*/ 0 h 531"/>
                <a:gd name="T92" fmla="*/ 0 w 616"/>
                <a:gd name="T93" fmla="*/ 0 h 5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16"/>
                <a:gd name="T142" fmla="*/ 0 h 531"/>
                <a:gd name="T143" fmla="*/ 616 w 616"/>
                <a:gd name="T144" fmla="*/ 531 h 5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16" h="531">
                  <a:moveTo>
                    <a:pt x="0" y="85"/>
                  </a:moveTo>
                  <a:lnTo>
                    <a:pt x="22" y="85"/>
                  </a:lnTo>
                  <a:lnTo>
                    <a:pt x="44" y="88"/>
                  </a:lnTo>
                  <a:lnTo>
                    <a:pt x="65" y="91"/>
                  </a:lnTo>
                  <a:lnTo>
                    <a:pt x="86" y="96"/>
                  </a:lnTo>
                  <a:lnTo>
                    <a:pt x="106" y="103"/>
                  </a:lnTo>
                  <a:lnTo>
                    <a:pt x="127" y="111"/>
                  </a:lnTo>
                  <a:lnTo>
                    <a:pt x="146" y="120"/>
                  </a:lnTo>
                  <a:lnTo>
                    <a:pt x="166" y="129"/>
                  </a:lnTo>
                  <a:lnTo>
                    <a:pt x="185" y="141"/>
                  </a:lnTo>
                  <a:lnTo>
                    <a:pt x="205" y="153"/>
                  </a:lnTo>
                  <a:lnTo>
                    <a:pt x="223" y="166"/>
                  </a:lnTo>
                  <a:lnTo>
                    <a:pt x="242" y="181"/>
                  </a:lnTo>
                  <a:lnTo>
                    <a:pt x="260" y="195"/>
                  </a:lnTo>
                  <a:lnTo>
                    <a:pt x="279" y="210"/>
                  </a:lnTo>
                  <a:lnTo>
                    <a:pt x="296" y="227"/>
                  </a:lnTo>
                  <a:lnTo>
                    <a:pt x="313" y="243"/>
                  </a:lnTo>
                  <a:lnTo>
                    <a:pt x="347" y="279"/>
                  </a:lnTo>
                  <a:lnTo>
                    <a:pt x="379" y="316"/>
                  </a:lnTo>
                  <a:lnTo>
                    <a:pt x="411" y="353"/>
                  </a:lnTo>
                  <a:lnTo>
                    <a:pt x="441" y="391"/>
                  </a:lnTo>
                  <a:lnTo>
                    <a:pt x="498" y="465"/>
                  </a:lnTo>
                  <a:lnTo>
                    <a:pt x="553" y="531"/>
                  </a:lnTo>
                  <a:lnTo>
                    <a:pt x="616" y="476"/>
                  </a:lnTo>
                  <a:lnTo>
                    <a:pt x="565" y="412"/>
                  </a:lnTo>
                  <a:lnTo>
                    <a:pt x="508" y="339"/>
                  </a:lnTo>
                  <a:lnTo>
                    <a:pt x="476" y="300"/>
                  </a:lnTo>
                  <a:lnTo>
                    <a:pt x="444" y="261"/>
                  </a:lnTo>
                  <a:lnTo>
                    <a:pt x="409" y="222"/>
                  </a:lnTo>
                  <a:lnTo>
                    <a:pt x="373" y="185"/>
                  </a:lnTo>
                  <a:lnTo>
                    <a:pt x="354" y="166"/>
                  </a:lnTo>
                  <a:lnTo>
                    <a:pt x="334" y="148"/>
                  </a:lnTo>
                  <a:lnTo>
                    <a:pt x="315" y="130"/>
                  </a:lnTo>
                  <a:lnTo>
                    <a:pt x="294" y="114"/>
                  </a:lnTo>
                  <a:lnTo>
                    <a:pt x="274" y="97"/>
                  </a:lnTo>
                  <a:lnTo>
                    <a:pt x="252" y="83"/>
                  </a:lnTo>
                  <a:lnTo>
                    <a:pt x="229" y="69"/>
                  </a:lnTo>
                  <a:lnTo>
                    <a:pt x="207" y="55"/>
                  </a:lnTo>
                  <a:lnTo>
                    <a:pt x="183" y="43"/>
                  </a:lnTo>
                  <a:lnTo>
                    <a:pt x="159" y="33"/>
                  </a:lnTo>
                  <a:lnTo>
                    <a:pt x="134" y="24"/>
                  </a:lnTo>
                  <a:lnTo>
                    <a:pt x="108" y="15"/>
                  </a:lnTo>
                  <a:lnTo>
                    <a:pt x="83" y="9"/>
                  </a:lnTo>
                  <a:lnTo>
                    <a:pt x="56" y="4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6" name="Freeform 922"/>
            <p:cNvSpPr>
              <a:spLocks/>
            </p:cNvSpPr>
            <p:nvPr/>
          </p:nvSpPr>
          <p:spPr bwMode="auto">
            <a:xfrm>
              <a:off x="4646" y="2151"/>
              <a:ext cx="1" cy="3"/>
            </a:xfrm>
            <a:custGeom>
              <a:avLst/>
              <a:gdLst>
                <a:gd name="T0" fmla="*/ 0 w 42"/>
                <a:gd name="T1" fmla="*/ 0 h 85"/>
                <a:gd name="T2" fmla="*/ 0 w 42"/>
                <a:gd name="T3" fmla="*/ 0 h 85"/>
                <a:gd name="T4" fmla="*/ 0 w 42"/>
                <a:gd name="T5" fmla="*/ 0 h 85"/>
                <a:gd name="T6" fmla="*/ 0 w 42"/>
                <a:gd name="T7" fmla="*/ 0 h 85"/>
                <a:gd name="T8" fmla="*/ 0 w 42"/>
                <a:gd name="T9" fmla="*/ 0 h 85"/>
                <a:gd name="T10" fmla="*/ 0 w 42"/>
                <a:gd name="T11" fmla="*/ 0 h 85"/>
                <a:gd name="T12" fmla="*/ 0 w 42"/>
                <a:gd name="T13" fmla="*/ 0 h 85"/>
                <a:gd name="T14" fmla="*/ 0 w 42"/>
                <a:gd name="T15" fmla="*/ 0 h 85"/>
                <a:gd name="T16" fmla="*/ 0 w 42"/>
                <a:gd name="T17" fmla="*/ 0 h 85"/>
                <a:gd name="T18" fmla="*/ 0 w 42"/>
                <a:gd name="T19" fmla="*/ 0 h 85"/>
                <a:gd name="T20" fmla="*/ 0 w 42"/>
                <a:gd name="T21" fmla="*/ 0 h 85"/>
                <a:gd name="T22" fmla="*/ 0 w 42"/>
                <a:gd name="T23" fmla="*/ 0 h 85"/>
                <a:gd name="T24" fmla="*/ 0 w 42"/>
                <a:gd name="T25" fmla="*/ 0 h 85"/>
                <a:gd name="T26" fmla="*/ 0 w 42"/>
                <a:gd name="T27" fmla="*/ 0 h 85"/>
                <a:gd name="T28" fmla="*/ 0 w 42"/>
                <a:gd name="T29" fmla="*/ 0 h 85"/>
                <a:gd name="T30" fmla="*/ 0 w 42"/>
                <a:gd name="T31" fmla="*/ 0 h 85"/>
                <a:gd name="T32" fmla="*/ 0 w 42"/>
                <a:gd name="T33" fmla="*/ 0 h 85"/>
                <a:gd name="T34" fmla="*/ 0 w 42"/>
                <a:gd name="T35" fmla="*/ 0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2"/>
                <a:gd name="T55" fmla="*/ 0 h 85"/>
                <a:gd name="T56" fmla="*/ 42 w 42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2" h="85">
                  <a:moveTo>
                    <a:pt x="42" y="0"/>
                  </a:moveTo>
                  <a:lnTo>
                    <a:pt x="32" y="1"/>
                  </a:lnTo>
                  <a:lnTo>
                    <a:pt x="24" y="4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6" y="66"/>
                  </a:lnTo>
                  <a:lnTo>
                    <a:pt x="11" y="72"/>
                  </a:lnTo>
                  <a:lnTo>
                    <a:pt x="17" y="77"/>
                  </a:lnTo>
                  <a:lnTo>
                    <a:pt x="24" y="81"/>
                  </a:lnTo>
                  <a:lnTo>
                    <a:pt x="32" y="84"/>
                  </a:lnTo>
                  <a:lnTo>
                    <a:pt x="42" y="8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7" name="Freeform 923"/>
            <p:cNvSpPr>
              <a:spLocks/>
            </p:cNvSpPr>
            <p:nvPr/>
          </p:nvSpPr>
          <p:spPr bwMode="auto">
            <a:xfrm>
              <a:off x="4302" y="2102"/>
              <a:ext cx="3" cy="3"/>
            </a:xfrm>
            <a:custGeom>
              <a:avLst/>
              <a:gdLst>
                <a:gd name="T0" fmla="*/ 0 w 69"/>
                <a:gd name="T1" fmla="*/ 0 h 77"/>
                <a:gd name="T2" fmla="*/ 0 w 69"/>
                <a:gd name="T3" fmla="*/ 0 h 77"/>
                <a:gd name="T4" fmla="*/ 0 w 69"/>
                <a:gd name="T5" fmla="*/ 0 h 77"/>
                <a:gd name="T6" fmla="*/ 0 w 69"/>
                <a:gd name="T7" fmla="*/ 0 h 77"/>
                <a:gd name="T8" fmla="*/ 0 w 69"/>
                <a:gd name="T9" fmla="*/ 0 h 77"/>
                <a:gd name="T10" fmla="*/ 0 w 69"/>
                <a:gd name="T11" fmla="*/ 0 h 77"/>
                <a:gd name="T12" fmla="*/ 0 w 69"/>
                <a:gd name="T13" fmla="*/ 0 h 77"/>
                <a:gd name="T14" fmla="*/ 0 w 69"/>
                <a:gd name="T15" fmla="*/ 0 h 77"/>
                <a:gd name="T16" fmla="*/ 0 w 69"/>
                <a:gd name="T17" fmla="*/ 0 h 77"/>
                <a:gd name="T18" fmla="*/ 0 w 69"/>
                <a:gd name="T19" fmla="*/ 0 h 77"/>
                <a:gd name="T20" fmla="*/ 0 w 69"/>
                <a:gd name="T21" fmla="*/ 0 h 77"/>
                <a:gd name="T22" fmla="*/ 0 w 69"/>
                <a:gd name="T23" fmla="*/ 0 h 77"/>
                <a:gd name="T24" fmla="*/ 0 w 69"/>
                <a:gd name="T25" fmla="*/ 0 h 77"/>
                <a:gd name="T26" fmla="*/ 0 w 69"/>
                <a:gd name="T27" fmla="*/ 0 h 77"/>
                <a:gd name="T28" fmla="*/ 0 w 69"/>
                <a:gd name="T29" fmla="*/ 0 h 77"/>
                <a:gd name="T30" fmla="*/ 0 w 69"/>
                <a:gd name="T31" fmla="*/ 0 h 77"/>
                <a:gd name="T32" fmla="*/ 0 w 69"/>
                <a:gd name="T33" fmla="*/ 0 h 77"/>
                <a:gd name="T34" fmla="*/ 0 w 69"/>
                <a:gd name="T35" fmla="*/ 0 h 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77"/>
                <a:gd name="T56" fmla="*/ 69 w 69"/>
                <a:gd name="T57" fmla="*/ 77 h 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77">
                  <a:moveTo>
                    <a:pt x="18" y="0"/>
                  </a:moveTo>
                  <a:lnTo>
                    <a:pt x="11" y="7"/>
                  </a:lnTo>
                  <a:lnTo>
                    <a:pt x="5" y="14"/>
                  </a:lnTo>
                  <a:lnTo>
                    <a:pt x="1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2" y="45"/>
                  </a:lnTo>
                  <a:lnTo>
                    <a:pt x="5" y="52"/>
                  </a:lnTo>
                  <a:lnTo>
                    <a:pt x="10" y="60"/>
                  </a:lnTo>
                  <a:lnTo>
                    <a:pt x="16" y="66"/>
                  </a:lnTo>
                  <a:lnTo>
                    <a:pt x="22" y="70"/>
                  </a:lnTo>
                  <a:lnTo>
                    <a:pt x="28" y="74"/>
                  </a:lnTo>
                  <a:lnTo>
                    <a:pt x="36" y="76"/>
                  </a:lnTo>
                  <a:lnTo>
                    <a:pt x="44" y="77"/>
                  </a:lnTo>
                  <a:lnTo>
                    <a:pt x="53" y="75"/>
                  </a:lnTo>
                  <a:lnTo>
                    <a:pt x="61" y="72"/>
                  </a:lnTo>
                  <a:lnTo>
                    <a:pt x="69" y="6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8" name="Freeform 924"/>
            <p:cNvSpPr>
              <a:spLocks/>
            </p:cNvSpPr>
            <p:nvPr/>
          </p:nvSpPr>
          <p:spPr bwMode="auto">
            <a:xfrm>
              <a:off x="4303" y="2094"/>
              <a:ext cx="42" cy="11"/>
            </a:xfrm>
            <a:custGeom>
              <a:avLst/>
              <a:gdLst>
                <a:gd name="T0" fmla="*/ 0 w 1050"/>
                <a:gd name="T1" fmla="*/ 0 h 275"/>
                <a:gd name="T2" fmla="*/ 0 w 1050"/>
                <a:gd name="T3" fmla="*/ 0 h 275"/>
                <a:gd name="T4" fmla="*/ 0 w 1050"/>
                <a:gd name="T5" fmla="*/ 0 h 275"/>
                <a:gd name="T6" fmla="*/ 0 w 1050"/>
                <a:gd name="T7" fmla="*/ 0 h 275"/>
                <a:gd name="T8" fmla="*/ 0 w 1050"/>
                <a:gd name="T9" fmla="*/ 0 h 275"/>
                <a:gd name="T10" fmla="*/ 0 w 1050"/>
                <a:gd name="T11" fmla="*/ 0 h 275"/>
                <a:gd name="T12" fmla="*/ 0 w 1050"/>
                <a:gd name="T13" fmla="*/ 0 h 275"/>
                <a:gd name="T14" fmla="*/ 0 w 1050"/>
                <a:gd name="T15" fmla="*/ 0 h 275"/>
                <a:gd name="T16" fmla="*/ 0 w 1050"/>
                <a:gd name="T17" fmla="*/ 0 h 275"/>
                <a:gd name="T18" fmla="*/ 0 w 1050"/>
                <a:gd name="T19" fmla="*/ 0 h 275"/>
                <a:gd name="T20" fmla="*/ 0 w 1050"/>
                <a:gd name="T21" fmla="*/ 0 h 275"/>
                <a:gd name="T22" fmla="*/ 0 w 1050"/>
                <a:gd name="T23" fmla="*/ 0 h 275"/>
                <a:gd name="T24" fmla="*/ 0 w 1050"/>
                <a:gd name="T25" fmla="*/ 0 h 275"/>
                <a:gd name="T26" fmla="*/ 0 w 1050"/>
                <a:gd name="T27" fmla="*/ 0 h 275"/>
                <a:gd name="T28" fmla="*/ 0 w 1050"/>
                <a:gd name="T29" fmla="*/ 0 h 275"/>
                <a:gd name="T30" fmla="*/ 0 w 1050"/>
                <a:gd name="T31" fmla="*/ 0 h 275"/>
                <a:gd name="T32" fmla="*/ 0 w 1050"/>
                <a:gd name="T33" fmla="*/ 0 h 275"/>
                <a:gd name="T34" fmla="*/ 0 w 1050"/>
                <a:gd name="T35" fmla="*/ 0 h 275"/>
                <a:gd name="T36" fmla="*/ 0 w 1050"/>
                <a:gd name="T37" fmla="*/ 0 h 275"/>
                <a:gd name="T38" fmla="*/ 0 w 1050"/>
                <a:gd name="T39" fmla="*/ 0 h 275"/>
                <a:gd name="T40" fmla="*/ 0 w 1050"/>
                <a:gd name="T41" fmla="*/ 0 h 275"/>
                <a:gd name="T42" fmla="*/ 0 w 1050"/>
                <a:gd name="T43" fmla="*/ 0 h 275"/>
                <a:gd name="T44" fmla="*/ 0 w 1050"/>
                <a:gd name="T45" fmla="*/ 0 h 275"/>
                <a:gd name="T46" fmla="*/ 0 w 1050"/>
                <a:gd name="T47" fmla="*/ 0 h 275"/>
                <a:gd name="T48" fmla="*/ 0 w 1050"/>
                <a:gd name="T49" fmla="*/ 0 h 275"/>
                <a:gd name="T50" fmla="*/ 0 w 1050"/>
                <a:gd name="T51" fmla="*/ 0 h 275"/>
                <a:gd name="T52" fmla="*/ 0 w 1050"/>
                <a:gd name="T53" fmla="*/ 0 h 275"/>
                <a:gd name="T54" fmla="*/ 0 w 1050"/>
                <a:gd name="T55" fmla="*/ 0 h 275"/>
                <a:gd name="T56" fmla="*/ 0 w 1050"/>
                <a:gd name="T57" fmla="*/ 0 h 275"/>
                <a:gd name="T58" fmla="*/ 0 w 1050"/>
                <a:gd name="T59" fmla="*/ 0 h 275"/>
                <a:gd name="T60" fmla="*/ 0 w 1050"/>
                <a:gd name="T61" fmla="*/ 0 h 275"/>
                <a:gd name="T62" fmla="*/ 0 w 1050"/>
                <a:gd name="T63" fmla="*/ 0 h 275"/>
                <a:gd name="T64" fmla="*/ 0 w 1050"/>
                <a:gd name="T65" fmla="*/ 0 h 2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50"/>
                <a:gd name="T100" fmla="*/ 0 h 275"/>
                <a:gd name="T101" fmla="*/ 1050 w 1050"/>
                <a:gd name="T102" fmla="*/ 275 h 2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50" h="275">
                  <a:moveTo>
                    <a:pt x="1050" y="173"/>
                  </a:moveTo>
                  <a:lnTo>
                    <a:pt x="1016" y="151"/>
                  </a:lnTo>
                  <a:lnTo>
                    <a:pt x="982" y="129"/>
                  </a:lnTo>
                  <a:lnTo>
                    <a:pt x="947" y="109"/>
                  </a:lnTo>
                  <a:lnTo>
                    <a:pt x="913" y="91"/>
                  </a:lnTo>
                  <a:lnTo>
                    <a:pt x="879" y="75"/>
                  </a:lnTo>
                  <a:lnTo>
                    <a:pt x="846" y="60"/>
                  </a:lnTo>
                  <a:lnTo>
                    <a:pt x="812" y="47"/>
                  </a:lnTo>
                  <a:lnTo>
                    <a:pt x="777" y="36"/>
                  </a:lnTo>
                  <a:lnTo>
                    <a:pt x="743" y="25"/>
                  </a:lnTo>
                  <a:lnTo>
                    <a:pt x="709" y="17"/>
                  </a:lnTo>
                  <a:lnTo>
                    <a:pt x="675" y="11"/>
                  </a:lnTo>
                  <a:lnTo>
                    <a:pt x="641" y="6"/>
                  </a:lnTo>
                  <a:lnTo>
                    <a:pt x="606" y="3"/>
                  </a:lnTo>
                  <a:lnTo>
                    <a:pt x="574" y="1"/>
                  </a:lnTo>
                  <a:lnTo>
                    <a:pt x="540" y="0"/>
                  </a:lnTo>
                  <a:lnTo>
                    <a:pt x="506" y="2"/>
                  </a:lnTo>
                  <a:lnTo>
                    <a:pt x="473" y="4"/>
                  </a:lnTo>
                  <a:lnTo>
                    <a:pt x="439" y="8"/>
                  </a:lnTo>
                  <a:lnTo>
                    <a:pt x="406" y="14"/>
                  </a:lnTo>
                  <a:lnTo>
                    <a:pt x="373" y="21"/>
                  </a:lnTo>
                  <a:lnTo>
                    <a:pt x="341" y="29"/>
                  </a:lnTo>
                  <a:lnTo>
                    <a:pt x="309" y="39"/>
                  </a:lnTo>
                  <a:lnTo>
                    <a:pt x="276" y="50"/>
                  </a:lnTo>
                  <a:lnTo>
                    <a:pt x="244" y="63"/>
                  </a:lnTo>
                  <a:lnTo>
                    <a:pt x="212" y="77"/>
                  </a:lnTo>
                  <a:lnTo>
                    <a:pt x="181" y="92"/>
                  </a:lnTo>
                  <a:lnTo>
                    <a:pt x="151" y="108"/>
                  </a:lnTo>
                  <a:lnTo>
                    <a:pt x="120" y="126"/>
                  </a:lnTo>
                  <a:lnTo>
                    <a:pt x="89" y="144"/>
                  </a:lnTo>
                  <a:lnTo>
                    <a:pt x="59" y="165"/>
                  </a:lnTo>
                  <a:lnTo>
                    <a:pt x="28" y="185"/>
                  </a:lnTo>
                  <a:lnTo>
                    <a:pt x="0" y="208"/>
                  </a:lnTo>
                  <a:lnTo>
                    <a:pt x="51" y="275"/>
                  </a:lnTo>
                  <a:lnTo>
                    <a:pt x="79" y="254"/>
                  </a:lnTo>
                  <a:lnTo>
                    <a:pt x="106" y="235"/>
                  </a:lnTo>
                  <a:lnTo>
                    <a:pt x="134" y="216"/>
                  </a:lnTo>
                  <a:lnTo>
                    <a:pt x="163" y="199"/>
                  </a:lnTo>
                  <a:lnTo>
                    <a:pt x="191" y="182"/>
                  </a:lnTo>
                  <a:lnTo>
                    <a:pt x="219" y="167"/>
                  </a:lnTo>
                  <a:lnTo>
                    <a:pt x="248" y="154"/>
                  </a:lnTo>
                  <a:lnTo>
                    <a:pt x="277" y="141"/>
                  </a:lnTo>
                  <a:lnTo>
                    <a:pt x="306" y="130"/>
                  </a:lnTo>
                  <a:lnTo>
                    <a:pt x="334" y="120"/>
                  </a:lnTo>
                  <a:lnTo>
                    <a:pt x="363" y="111"/>
                  </a:lnTo>
                  <a:lnTo>
                    <a:pt x="393" y="103"/>
                  </a:lnTo>
                  <a:lnTo>
                    <a:pt x="422" y="97"/>
                  </a:lnTo>
                  <a:lnTo>
                    <a:pt x="451" y="92"/>
                  </a:lnTo>
                  <a:lnTo>
                    <a:pt x="481" y="88"/>
                  </a:lnTo>
                  <a:lnTo>
                    <a:pt x="511" y="86"/>
                  </a:lnTo>
                  <a:lnTo>
                    <a:pt x="541" y="85"/>
                  </a:lnTo>
                  <a:lnTo>
                    <a:pt x="570" y="85"/>
                  </a:lnTo>
                  <a:lnTo>
                    <a:pt x="600" y="87"/>
                  </a:lnTo>
                  <a:lnTo>
                    <a:pt x="631" y="90"/>
                  </a:lnTo>
                  <a:lnTo>
                    <a:pt x="661" y="94"/>
                  </a:lnTo>
                  <a:lnTo>
                    <a:pt x="692" y="100"/>
                  </a:lnTo>
                  <a:lnTo>
                    <a:pt x="721" y="107"/>
                  </a:lnTo>
                  <a:lnTo>
                    <a:pt x="752" y="116"/>
                  </a:lnTo>
                  <a:lnTo>
                    <a:pt x="783" y="126"/>
                  </a:lnTo>
                  <a:lnTo>
                    <a:pt x="814" y="138"/>
                  </a:lnTo>
                  <a:lnTo>
                    <a:pt x="845" y="152"/>
                  </a:lnTo>
                  <a:lnTo>
                    <a:pt x="875" y="166"/>
                  </a:lnTo>
                  <a:lnTo>
                    <a:pt x="907" y="182"/>
                  </a:lnTo>
                  <a:lnTo>
                    <a:pt x="938" y="201"/>
                  </a:lnTo>
                  <a:lnTo>
                    <a:pt x="970" y="220"/>
                  </a:lnTo>
                  <a:lnTo>
                    <a:pt x="1001" y="242"/>
                  </a:lnTo>
                  <a:lnTo>
                    <a:pt x="1050" y="1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29" name="Freeform 925"/>
            <p:cNvSpPr>
              <a:spLocks/>
            </p:cNvSpPr>
            <p:nvPr/>
          </p:nvSpPr>
          <p:spPr bwMode="auto">
            <a:xfrm>
              <a:off x="4343" y="2101"/>
              <a:ext cx="3" cy="3"/>
            </a:xfrm>
            <a:custGeom>
              <a:avLst/>
              <a:gdLst>
                <a:gd name="T0" fmla="*/ 0 w 66"/>
                <a:gd name="T1" fmla="*/ 0 h 78"/>
                <a:gd name="T2" fmla="*/ 0 w 66"/>
                <a:gd name="T3" fmla="*/ 0 h 78"/>
                <a:gd name="T4" fmla="*/ 0 w 66"/>
                <a:gd name="T5" fmla="*/ 0 h 78"/>
                <a:gd name="T6" fmla="*/ 0 w 66"/>
                <a:gd name="T7" fmla="*/ 0 h 78"/>
                <a:gd name="T8" fmla="*/ 0 w 66"/>
                <a:gd name="T9" fmla="*/ 0 h 78"/>
                <a:gd name="T10" fmla="*/ 0 w 66"/>
                <a:gd name="T11" fmla="*/ 0 h 78"/>
                <a:gd name="T12" fmla="*/ 0 w 66"/>
                <a:gd name="T13" fmla="*/ 0 h 78"/>
                <a:gd name="T14" fmla="*/ 0 w 66"/>
                <a:gd name="T15" fmla="*/ 0 h 78"/>
                <a:gd name="T16" fmla="*/ 0 w 66"/>
                <a:gd name="T17" fmla="*/ 0 h 78"/>
                <a:gd name="T18" fmla="*/ 0 w 66"/>
                <a:gd name="T19" fmla="*/ 0 h 78"/>
                <a:gd name="T20" fmla="*/ 0 w 66"/>
                <a:gd name="T21" fmla="*/ 0 h 78"/>
                <a:gd name="T22" fmla="*/ 0 w 66"/>
                <a:gd name="T23" fmla="*/ 0 h 78"/>
                <a:gd name="T24" fmla="*/ 0 w 66"/>
                <a:gd name="T25" fmla="*/ 0 h 78"/>
                <a:gd name="T26" fmla="*/ 0 w 66"/>
                <a:gd name="T27" fmla="*/ 0 h 78"/>
                <a:gd name="T28" fmla="*/ 0 w 66"/>
                <a:gd name="T29" fmla="*/ 0 h 78"/>
                <a:gd name="T30" fmla="*/ 0 w 66"/>
                <a:gd name="T31" fmla="*/ 0 h 78"/>
                <a:gd name="T32" fmla="*/ 0 w 66"/>
                <a:gd name="T33" fmla="*/ 0 h 78"/>
                <a:gd name="T34" fmla="*/ 0 w 66"/>
                <a:gd name="T35" fmla="*/ 0 h 78"/>
                <a:gd name="T36" fmla="*/ 0 w 66"/>
                <a:gd name="T37" fmla="*/ 0 h 78"/>
                <a:gd name="T38" fmla="*/ 0 w 66"/>
                <a:gd name="T39" fmla="*/ 0 h 7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6"/>
                <a:gd name="T61" fmla="*/ 0 h 78"/>
                <a:gd name="T62" fmla="*/ 66 w 66"/>
                <a:gd name="T63" fmla="*/ 78 h 7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6" h="78">
                  <a:moveTo>
                    <a:pt x="0" y="69"/>
                  </a:moveTo>
                  <a:lnTo>
                    <a:pt x="4" y="72"/>
                  </a:lnTo>
                  <a:lnTo>
                    <a:pt x="8" y="74"/>
                  </a:lnTo>
                  <a:lnTo>
                    <a:pt x="13" y="76"/>
                  </a:lnTo>
                  <a:lnTo>
                    <a:pt x="17" y="77"/>
                  </a:lnTo>
                  <a:lnTo>
                    <a:pt x="25" y="78"/>
                  </a:lnTo>
                  <a:lnTo>
                    <a:pt x="33" y="77"/>
                  </a:lnTo>
                  <a:lnTo>
                    <a:pt x="41" y="74"/>
                  </a:lnTo>
                  <a:lnTo>
                    <a:pt x="48" y="70"/>
                  </a:lnTo>
                  <a:lnTo>
                    <a:pt x="53" y="65"/>
                  </a:lnTo>
                  <a:lnTo>
                    <a:pt x="58" y="60"/>
                  </a:lnTo>
                  <a:lnTo>
                    <a:pt x="62" y="53"/>
                  </a:lnTo>
                  <a:lnTo>
                    <a:pt x="65" y="45"/>
                  </a:lnTo>
                  <a:lnTo>
                    <a:pt x="66" y="37"/>
                  </a:lnTo>
                  <a:lnTo>
                    <a:pt x="66" y="30"/>
                  </a:lnTo>
                  <a:lnTo>
                    <a:pt x="65" y="22"/>
                  </a:lnTo>
                  <a:lnTo>
                    <a:pt x="61" y="15"/>
                  </a:lnTo>
                  <a:lnTo>
                    <a:pt x="56" y="7"/>
                  </a:lnTo>
                  <a:lnTo>
                    <a:pt x="49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0" name="Freeform 926"/>
            <p:cNvSpPr>
              <a:spLocks/>
            </p:cNvSpPr>
            <p:nvPr/>
          </p:nvSpPr>
          <p:spPr bwMode="auto">
            <a:xfrm>
              <a:off x="4307" y="2162"/>
              <a:ext cx="4" cy="3"/>
            </a:xfrm>
            <a:custGeom>
              <a:avLst/>
              <a:gdLst>
                <a:gd name="T0" fmla="*/ 0 w 81"/>
                <a:gd name="T1" fmla="*/ 0 h 61"/>
                <a:gd name="T2" fmla="*/ 0 w 81"/>
                <a:gd name="T3" fmla="*/ 0 h 61"/>
                <a:gd name="T4" fmla="*/ 0 w 81"/>
                <a:gd name="T5" fmla="*/ 0 h 61"/>
                <a:gd name="T6" fmla="*/ 0 w 81"/>
                <a:gd name="T7" fmla="*/ 0 h 61"/>
                <a:gd name="T8" fmla="*/ 0 w 81"/>
                <a:gd name="T9" fmla="*/ 0 h 61"/>
                <a:gd name="T10" fmla="*/ 0 w 81"/>
                <a:gd name="T11" fmla="*/ 0 h 61"/>
                <a:gd name="T12" fmla="*/ 0 w 81"/>
                <a:gd name="T13" fmla="*/ 0 h 61"/>
                <a:gd name="T14" fmla="*/ 0 w 81"/>
                <a:gd name="T15" fmla="*/ 0 h 61"/>
                <a:gd name="T16" fmla="*/ 0 w 81"/>
                <a:gd name="T17" fmla="*/ 0 h 61"/>
                <a:gd name="T18" fmla="*/ 0 w 81"/>
                <a:gd name="T19" fmla="*/ 0 h 61"/>
                <a:gd name="T20" fmla="*/ 0 w 81"/>
                <a:gd name="T21" fmla="*/ 0 h 61"/>
                <a:gd name="T22" fmla="*/ 0 w 81"/>
                <a:gd name="T23" fmla="*/ 0 h 61"/>
                <a:gd name="T24" fmla="*/ 0 w 81"/>
                <a:gd name="T25" fmla="*/ 0 h 61"/>
                <a:gd name="T26" fmla="*/ 0 w 81"/>
                <a:gd name="T27" fmla="*/ 0 h 61"/>
                <a:gd name="T28" fmla="*/ 0 w 81"/>
                <a:gd name="T29" fmla="*/ 0 h 61"/>
                <a:gd name="T30" fmla="*/ 0 w 81"/>
                <a:gd name="T31" fmla="*/ 0 h 61"/>
                <a:gd name="T32" fmla="*/ 0 w 81"/>
                <a:gd name="T33" fmla="*/ 0 h 61"/>
                <a:gd name="T34" fmla="*/ 0 w 81"/>
                <a:gd name="T35" fmla="*/ 0 h 6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1"/>
                <a:gd name="T55" fmla="*/ 0 h 61"/>
                <a:gd name="T56" fmla="*/ 81 w 81"/>
                <a:gd name="T57" fmla="*/ 61 h 6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1" h="61">
                  <a:moveTo>
                    <a:pt x="5" y="0"/>
                  </a:moveTo>
                  <a:lnTo>
                    <a:pt x="2" y="10"/>
                  </a:lnTo>
                  <a:lnTo>
                    <a:pt x="0" y="19"/>
                  </a:lnTo>
                  <a:lnTo>
                    <a:pt x="0" y="27"/>
                  </a:lnTo>
                  <a:lnTo>
                    <a:pt x="4" y="34"/>
                  </a:lnTo>
                  <a:lnTo>
                    <a:pt x="7" y="41"/>
                  </a:lnTo>
                  <a:lnTo>
                    <a:pt x="12" y="48"/>
                  </a:lnTo>
                  <a:lnTo>
                    <a:pt x="18" y="53"/>
                  </a:lnTo>
                  <a:lnTo>
                    <a:pt x="25" y="56"/>
                  </a:lnTo>
                  <a:lnTo>
                    <a:pt x="32" y="59"/>
                  </a:lnTo>
                  <a:lnTo>
                    <a:pt x="41" y="61"/>
                  </a:lnTo>
                  <a:lnTo>
                    <a:pt x="48" y="61"/>
                  </a:lnTo>
                  <a:lnTo>
                    <a:pt x="56" y="59"/>
                  </a:lnTo>
                  <a:lnTo>
                    <a:pt x="63" y="56"/>
                  </a:lnTo>
                  <a:lnTo>
                    <a:pt x="70" y="51"/>
                  </a:lnTo>
                  <a:lnTo>
                    <a:pt x="76" y="44"/>
                  </a:lnTo>
                  <a:lnTo>
                    <a:pt x="81" y="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1" name="Freeform 927"/>
            <p:cNvSpPr>
              <a:spLocks/>
            </p:cNvSpPr>
            <p:nvPr/>
          </p:nvSpPr>
          <p:spPr bwMode="auto">
            <a:xfrm>
              <a:off x="4308" y="2148"/>
              <a:ext cx="32" cy="16"/>
            </a:xfrm>
            <a:custGeom>
              <a:avLst/>
              <a:gdLst>
                <a:gd name="T0" fmla="*/ 0 w 818"/>
                <a:gd name="T1" fmla="*/ 0 h 383"/>
                <a:gd name="T2" fmla="*/ 0 w 818"/>
                <a:gd name="T3" fmla="*/ 0 h 383"/>
                <a:gd name="T4" fmla="*/ 0 w 818"/>
                <a:gd name="T5" fmla="*/ 0 h 383"/>
                <a:gd name="T6" fmla="*/ 0 w 818"/>
                <a:gd name="T7" fmla="*/ 0 h 383"/>
                <a:gd name="T8" fmla="*/ 0 w 818"/>
                <a:gd name="T9" fmla="*/ 0 h 383"/>
                <a:gd name="T10" fmla="*/ 0 w 818"/>
                <a:gd name="T11" fmla="*/ 0 h 383"/>
                <a:gd name="T12" fmla="*/ 0 w 818"/>
                <a:gd name="T13" fmla="*/ 0 h 383"/>
                <a:gd name="T14" fmla="*/ 0 w 818"/>
                <a:gd name="T15" fmla="*/ 0 h 383"/>
                <a:gd name="T16" fmla="*/ 0 w 818"/>
                <a:gd name="T17" fmla="*/ 0 h 383"/>
                <a:gd name="T18" fmla="*/ 0 w 818"/>
                <a:gd name="T19" fmla="*/ 0 h 383"/>
                <a:gd name="T20" fmla="*/ 0 w 818"/>
                <a:gd name="T21" fmla="*/ 0 h 383"/>
                <a:gd name="T22" fmla="*/ 0 w 818"/>
                <a:gd name="T23" fmla="*/ 0 h 383"/>
                <a:gd name="T24" fmla="*/ 0 w 818"/>
                <a:gd name="T25" fmla="*/ 0 h 383"/>
                <a:gd name="T26" fmla="*/ 0 w 818"/>
                <a:gd name="T27" fmla="*/ 0 h 383"/>
                <a:gd name="T28" fmla="*/ 0 w 818"/>
                <a:gd name="T29" fmla="*/ 0 h 383"/>
                <a:gd name="T30" fmla="*/ 0 w 818"/>
                <a:gd name="T31" fmla="*/ 0 h 383"/>
                <a:gd name="T32" fmla="*/ 0 w 818"/>
                <a:gd name="T33" fmla="*/ 0 h 383"/>
                <a:gd name="T34" fmla="*/ 0 w 818"/>
                <a:gd name="T35" fmla="*/ 0 h 383"/>
                <a:gd name="T36" fmla="*/ 0 w 818"/>
                <a:gd name="T37" fmla="*/ 0 h 383"/>
                <a:gd name="T38" fmla="*/ 0 w 818"/>
                <a:gd name="T39" fmla="*/ 0 h 383"/>
                <a:gd name="T40" fmla="*/ 0 w 818"/>
                <a:gd name="T41" fmla="*/ 0 h 383"/>
                <a:gd name="T42" fmla="*/ 0 w 818"/>
                <a:gd name="T43" fmla="*/ 0 h 383"/>
                <a:gd name="T44" fmla="*/ 0 w 818"/>
                <a:gd name="T45" fmla="*/ 0 h 383"/>
                <a:gd name="T46" fmla="*/ 0 w 818"/>
                <a:gd name="T47" fmla="*/ 0 h 383"/>
                <a:gd name="T48" fmla="*/ 0 w 818"/>
                <a:gd name="T49" fmla="*/ 0 h 383"/>
                <a:gd name="T50" fmla="*/ 0 w 818"/>
                <a:gd name="T51" fmla="*/ 0 h 383"/>
                <a:gd name="T52" fmla="*/ 0 w 818"/>
                <a:gd name="T53" fmla="*/ 0 h 383"/>
                <a:gd name="T54" fmla="*/ 0 w 818"/>
                <a:gd name="T55" fmla="*/ 0 h 383"/>
                <a:gd name="T56" fmla="*/ 0 w 818"/>
                <a:gd name="T57" fmla="*/ 0 h 383"/>
                <a:gd name="T58" fmla="*/ 0 w 818"/>
                <a:gd name="T59" fmla="*/ 0 h 383"/>
                <a:gd name="T60" fmla="*/ 0 w 818"/>
                <a:gd name="T61" fmla="*/ 0 h 383"/>
                <a:gd name="T62" fmla="*/ 0 w 818"/>
                <a:gd name="T63" fmla="*/ 0 h 383"/>
                <a:gd name="T64" fmla="*/ 0 w 818"/>
                <a:gd name="T65" fmla="*/ 0 h 38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8"/>
                <a:gd name="T100" fmla="*/ 0 h 383"/>
                <a:gd name="T101" fmla="*/ 818 w 818"/>
                <a:gd name="T102" fmla="*/ 383 h 38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8" h="383">
                  <a:moveTo>
                    <a:pt x="818" y="186"/>
                  </a:moveTo>
                  <a:lnTo>
                    <a:pt x="782" y="158"/>
                  </a:lnTo>
                  <a:lnTo>
                    <a:pt x="747" y="133"/>
                  </a:lnTo>
                  <a:lnTo>
                    <a:pt x="713" y="109"/>
                  </a:lnTo>
                  <a:lnTo>
                    <a:pt x="680" y="89"/>
                  </a:lnTo>
                  <a:lnTo>
                    <a:pt x="647" y="69"/>
                  </a:lnTo>
                  <a:lnTo>
                    <a:pt x="616" y="53"/>
                  </a:lnTo>
                  <a:lnTo>
                    <a:pt x="584" y="38"/>
                  </a:lnTo>
                  <a:lnTo>
                    <a:pt x="553" y="27"/>
                  </a:lnTo>
                  <a:lnTo>
                    <a:pt x="522" y="17"/>
                  </a:lnTo>
                  <a:lnTo>
                    <a:pt x="492" y="9"/>
                  </a:lnTo>
                  <a:lnTo>
                    <a:pt x="463" y="4"/>
                  </a:lnTo>
                  <a:lnTo>
                    <a:pt x="434" y="1"/>
                  </a:lnTo>
                  <a:lnTo>
                    <a:pt x="405" y="0"/>
                  </a:lnTo>
                  <a:lnTo>
                    <a:pt x="377" y="1"/>
                  </a:lnTo>
                  <a:lnTo>
                    <a:pt x="350" y="5"/>
                  </a:lnTo>
                  <a:lnTo>
                    <a:pt x="323" y="11"/>
                  </a:lnTo>
                  <a:lnTo>
                    <a:pt x="297" y="19"/>
                  </a:lnTo>
                  <a:lnTo>
                    <a:pt x="273" y="29"/>
                  </a:lnTo>
                  <a:lnTo>
                    <a:pt x="248" y="41"/>
                  </a:lnTo>
                  <a:lnTo>
                    <a:pt x="224" y="56"/>
                  </a:lnTo>
                  <a:lnTo>
                    <a:pt x="202" y="71"/>
                  </a:lnTo>
                  <a:lnTo>
                    <a:pt x="180" y="89"/>
                  </a:lnTo>
                  <a:lnTo>
                    <a:pt x="159" y="108"/>
                  </a:lnTo>
                  <a:lnTo>
                    <a:pt x="138" y="129"/>
                  </a:lnTo>
                  <a:lnTo>
                    <a:pt x="119" y="151"/>
                  </a:lnTo>
                  <a:lnTo>
                    <a:pt x="100" y="175"/>
                  </a:lnTo>
                  <a:lnTo>
                    <a:pt x="82" y="200"/>
                  </a:lnTo>
                  <a:lnTo>
                    <a:pt x="64" y="227"/>
                  </a:lnTo>
                  <a:lnTo>
                    <a:pt x="48" y="255"/>
                  </a:lnTo>
                  <a:lnTo>
                    <a:pt x="31" y="285"/>
                  </a:lnTo>
                  <a:lnTo>
                    <a:pt x="15" y="315"/>
                  </a:lnTo>
                  <a:lnTo>
                    <a:pt x="0" y="347"/>
                  </a:lnTo>
                  <a:lnTo>
                    <a:pt x="76" y="383"/>
                  </a:lnTo>
                  <a:lnTo>
                    <a:pt x="91" y="353"/>
                  </a:lnTo>
                  <a:lnTo>
                    <a:pt x="105" y="325"/>
                  </a:lnTo>
                  <a:lnTo>
                    <a:pt x="121" y="298"/>
                  </a:lnTo>
                  <a:lnTo>
                    <a:pt x="136" y="272"/>
                  </a:lnTo>
                  <a:lnTo>
                    <a:pt x="152" y="249"/>
                  </a:lnTo>
                  <a:lnTo>
                    <a:pt x="168" y="226"/>
                  </a:lnTo>
                  <a:lnTo>
                    <a:pt x="184" y="205"/>
                  </a:lnTo>
                  <a:lnTo>
                    <a:pt x="201" y="186"/>
                  </a:lnTo>
                  <a:lnTo>
                    <a:pt x="217" y="169"/>
                  </a:lnTo>
                  <a:lnTo>
                    <a:pt x="235" y="153"/>
                  </a:lnTo>
                  <a:lnTo>
                    <a:pt x="252" y="139"/>
                  </a:lnTo>
                  <a:lnTo>
                    <a:pt x="271" y="127"/>
                  </a:lnTo>
                  <a:lnTo>
                    <a:pt x="288" y="115"/>
                  </a:lnTo>
                  <a:lnTo>
                    <a:pt x="307" y="106"/>
                  </a:lnTo>
                  <a:lnTo>
                    <a:pt x="326" y="99"/>
                  </a:lnTo>
                  <a:lnTo>
                    <a:pt x="345" y="93"/>
                  </a:lnTo>
                  <a:lnTo>
                    <a:pt x="365" y="89"/>
                  </a:lnTo>
                  <a:lnTo>
                    <a:pt x="385" y="85"/>
                  </a:lnTo>
                  <a:lnTo>
                    <a:pt x="406" y="84"/>
                  </a:lnTo>
                  <a:lnTo>
                    <a:pt x="428" y="85"/>
                  </a:lnTo>
                  <a:lnTo>
                    <a:pt x="451" y="88"/>
                  </a:lnTo>
                  <a:lnTo>
                    <a:pt x="475" y="92"/>
                  </a:lnTo>
                  <a:lnTo>
                    <a:pt x="500" y="98"/>
                  </a:lnTo>
                  <a:lnTo>
                    <a:pt x="525" y="106"/>
                  </a:lnTo>
                  <a:lnTo>
                    <a:pt x="551" y="116"/>
                  </a:lnTo>
                  <a:lnTo>
                    <a:pt x="579" y="129"/>
                  </a:lnTo>
                  <a:lnTo>
                    <a:pt x="607" y="144"/>
                  </a:lnTo>
                  <a:lnTo>
                    <a:pt x="636" y="160"/>
                  </a:lnTo>
                  <a:lnTo>
                    <a:pt x="667" y="180"/>
                  </a:lnTo>
                  <a:lnTo>
                    <a:pt x="699" y="202"/>
                  </a:lnTo>
                  <a:lnTo>
                    <a:pt x="730" y="225"/>
                  </a:lnTo>
                  <a:lnTo>
                    <a:pt x="764" y="252"/>
                  </a:lnTo>
                  <a:lnTo>
                    <a:pt x="818" y="18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2" name="Freeform 928"/>
            <p:cNvSpPr>
              <a:spLocks/>
            </p:cNvSpPr>
            <p:nvPr/>
          </p:nvSpPr>
          <p:spPr bwMode="auto">
            <a:xfrm>
              <a:off x="4338" y="2156"/>
              <a:ext cx="3" cy="3"/>
            </a:xfrm>
            <a:custGeom>
              <a:avLst/>
              <a:gdLst>
                <a:gd name="T0" fmla="*/ 0 w 69"/>
                <a:gd name="T1" fmla="*/ 0 h 76"/>
                <a:gd name="T2" fmla="*/ 0 w 69"/>
                <a:gd name="T3" fmla="*/ 0 h 76"/>
                <a:gd name="T4" fmla="*/ 0 w 69"/>
                <a:gd name="T5" fmla="*/ 0 h 76"/>
                <a:gd name="T6" fmla="*/ 0 w 69"/>
                <a:gd name="T7" fmla="*/ 0 h 76"/>
                <a:gd name="T8" fmla="*/ 0 w 69"/>
                <a:gd name="T9" fmla="*/ 0 h 76"/>
                <a:gd name="T10" fmla="*/ 0 w 69"/>
                <a:gd name="T11" fmla="*/ 0 h 76"/>
                <a:gd name="T12" fmla="*/ 0 w 69"/>
                <a:gd name="T13" fmla="*/ 0 h 76"/>
                <a:gd name="T14" fmla="*/ 0 w 69"/>
                <a:gd name="T15" fmla="*/ 0 h 76"/>
                <a:gd name="T16" fmla="*/ 0 w 69"/>
                <a:gd name="T17" fmla="*/ 0 h 76"/>
                <a:gd name="T18" fmla="*/ 0 w 69"/>
                <a:gd name="T19" fmla="*/ 0 h 76"/>
                <a:gd name="T20" fmla="*/ 0 w 69"/>
                <a:gd name="T21" fmla="*/ 0 h 76"/>
                <a:gd name="T22" fmla="*/ 0 w 69"/>
                <a:gd name="T23" fmla="*/ 0 h 76"/>
                <a:gd name="T24" fmla="*/ 0 w 69"/>
                <a:gd name="T25" fmla="*/ 0 h 76"/>
                <a:gd name="T26" fmla="*/ 0 w 69"/>
                <a:gd name="T27" fmla="*/ 0 h 76"/>
                <a:gd name="T28" fmla="*/ 0 w 69"/>
                <a:gd name="T29" fmla="*/ 0 h 76"/>
                <a:gd name="T30" fmla="*/ 0 w 69"/>
                <a:gd name="T31" fmla="*/ 0 h 76"/>
                <a:gd name="T32" fmla="*/ 0 w 69"/>
                <a:gd name="T33" fmla="*/ 0 h 76"/>
                <a:gd name="T34" fmla="*/ 0 w 69"/>
                <a:gd name="T35" fmla="*/ 0 h 76"/>
                <a:gd name="T36" fmla="*/ 0 w 69"/>
                <a:gd name="T37" fmla="*/ 0 h 76"/>
                <a:gd name="T38" fmla="*/ 0 w 69"/>
                <a:gd name="T39" fmla="*/ 0 h 7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76"/>
                <a:gd name="T62" fmla="*/ 69 w 69"/>
                <a:gd name="T63" fmla="*/ 76 h 7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76">
                  <a:moveTo>
                    <a:pt x="0" y="66"/>
                  </a:moveTo>
                  <a:lnTo>
                    <a:pt x="4" y="69"/>
                  </a:lnTo>
                  <a:lnTo>
                    <a:pt x="9" y="71"/>
                  </a:lnTo>
                  <a:lnTo>
                    <a:pt x="13" y="73"/>
                  </a:lnTo>
                  <a:lnTo>
                    <a:pt x="17" y="75"/>
                  </a:lnTo>
                  <a:lnTo>
                    <a:pt x="25" y="76"/>
                  </a:lnTo>
                  <a:lnTo>
                    <a:pt x="33" y="75"/>
                  </a:lnTo>
                  <a:lnTo>
                    <a:pt x="40" y="74"/>
                  </a:lnTo>
                  <a:lnTo>
                    <a:pt x="48" y="70"/>
                  </a:lnTo>
                  <a:lnTo>
                    <a:pt x="54" y="66"/>
                  </a:lnTo>
                  <a:lnTo>
                    <a:pt x="59" y="60"/>
                  </a:lnTo>
                  <a:lnTo>
                    <a:pt x="64" y="54"/>
                  </a:lnTo>
                  <a:lnTo>
                    <a:pt x="67" y="46"/>
                  </a:lnTo>
                  <a:lnTo>
                    <a:pt x="69" y="38"/>
                  </a:lnTo>
                  <a:lnTo>
                    <a:pt x="69" y="31"/>
                  </a:lnTo>
                  <a:lnTo>
                    <a:pt x="68" y="23"/>
                  </a:lnTo>
                  <a:lnTo>
                    <a:pt x="65" y="14"/>
                  </a:lnTo>
                  <a:lnTo>
                    <a:pt x="60" y="7"/>
                  </a:lnTo>
                  <a:lnTo>
                    <a:pt x="5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3" name="Freeform 929"/>
            <p:cNvSpPr>
              <a:spLocks/>
            </p:cNvSpPr>
            <p:nvPr/>
          </p:nvSpPr>
          <p:spPr bwMode="auto">
            <a:xfrm>
              <a:off x="4258" y="1955"/>
              <a:ext cx="3" cy="3"/>
            </a:xfrm>
            <a:custGeom>
              <a:avLst/>
              <a:gdLst>
                <a:gd name="T0" fmla="*/ 0 w 77"/>
                <a:gd name="T1" fmla="*/ 0 h 67"/>
                <a:gd name="T2" fmla="*/ 0 w 77"/>
                <a:gd name="T3" fmla="*/ 0 h 67"/>
                <a:gd name="T4" fmla="*/ 0 w 77"/>
                <a:gd name="T5" fmla="*/ 0 h 67"/>
                <a:gd name="T6" fmla="*/ 0 w 77"/>
                <a:gd name="T7" fmla="*/ 0 h 67"/>
                <a:gd name="T8" fmla="*/ 0 w 77"/>
                <a:gd name="T9" fmla="*/ 0 h 67"/>
                <a:gd name="T10" fmla="*/ 0 w 77"/>
                <a:gd name="T11" fmla="*/ 0 h 67"/>
                <a:gd name="T12" fmla="*/ 0 w 77"/>
                <a:gd name="T13" fmla="*/ 0 h 67"/>
                <a:gd name="T14" fmla="*/ 0 w 77"/>
                <a:gd name="T15" fmla="*/ 0 h 67"/>
                <a:gd name="T16" fmla="*/ 0 w 77"/>
                <a:gd name="T17" fmla="*/ 0 h 67"/>
                <a:gd name="T18" fmla="*/ 0 w 77"/>
                <a:gd name="T19" fmla="*/ 0 h 67"/>
                <a:gd name="T20" fmla="*/ 0 w 77"/>
                <a:gd name="T21" fmla="*/ 0 h 67"/>
                <a:gd name="T22" fmla="*/ 0 w 77"/>
                <a:gd name="T23" fmla="*/ 0 h 67"/>
                <a:gd name="T24" fmla="*/ 0 w 77"/>
                <a:gd name="T25" fmla="*/ 0 h 67"/>
                <a:gd name="T26" fmla="*/ 0 w 77"/>
                <a:gd name="T27" fmla="*/ 0 h 67"/>
                <a:gd name="T28" fmla="*/ 0 w 77"/>
                <a:gd name="T29" fmla="*/ 0 h 67"/>
                <a:gd name="T30" fmla="*/ 0 w 77"/>
                <a:gd name="T31" fmla="*/ 0 h 67"/>
                <a:gd name="T32" fmla="*/ 0 w 77"/>
                <a:gd name="T33" fmla="*/ 0 h 67"/>
                <a:gd name="T34" fmla="*/ 0 w 77"/>
                <a:gd name="T35" fmla="*/ 0 h 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67"/>
                <a:gd name="T56" fmla="*/ 77 w 77"/>
                <a:gd name="T57" fmla="*/ 67 h 6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67">
                  <a:moveTo>
                    <a:pt x="69" y="67"/>
                  </a:moveTo>
                  <a:lnTo>
                    <a:pt x="74" y="58"/>
                  </a:lnTo>
                  <a:lnTo>
                    <a:pt x="76" y="49"/>
                  </a:lnTo>
                  <a:lnTo>
                    <a:pt x="77" y="41"/>
                  </a:lnTo>
                  <a:lnTo>
                    <a:pt x="76" y="33"/>
                  </a:lnTo>
                  <a:lnTo>
                    <a:pt x="74" y="26"/>
                  </a:lnTo>
                  <a:lnTo>
                    <a:pt x="70" y="19"/>
                  </a:lnTo>
                  <a:lnTo>
                    <a:pt x="65" y="13"/>
                  </a:lnTo>
                  <a:lnTo>
                    <a:pt x="59" y="8"/>
                  </a:lnTo>
                  <a:lnTo>
                    <a:pt x="52" y="4"/>
                  </a:lnTo>
                  <a:lnTo>
                    <a:pt x="45" y="1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1" y="2"/>
                  </a:lnTo>
                  <a:lnTo>
                    <a:pt x="14" y="5"/>
                  </a:lnTo>
                  <a:lnTo>
                    <a:pt x="7" y="10"/>
                  </a:lnTo>
                  <a:lnTo>
                    <a:pt x="0" y="18"/>
                  </a:lnTo>
                  <a:lnTo>
                    <a:pt x="69" y="6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4" name="Freeform 930"/>
            <p:cNvSpPr>
              <a:spLocks/>
            </p:cNvSpPr>
            <p:nvPr/>
          </p:nvSpPr>
          <p:spPr bwMode="auto">
            <a:xfrm>
              <a:off x="4251" y="1956"/>
              <a:ext cx="17" cy="40"/>
            </a:xfrm>
            <a:custGeom>
              <a:avLst/>
              <a:gdLst>
                <a:gd name="T0" fmla="*/ 0 w 416"/>
                <a:gd name="T1" fmla="*/ 0 h 994"/>
                <a:gd name="T2" fmla="*/ 0 w 416"/>
                <a:gd name="T3" fmla="*/ 0 h 994"/>
                <a:gd name="T4" fmla="*/ 0 w 416"/>
                <a:gd name="T5" fmla="*/ 0 h 994"/>
                <a:gd name="T6" fmla="*/ 0 w 416"/>
                <a:gd name="T7" fmla="*/ 0 h 994"/>
                <a:gd name="T8" fmla="*/ 0 w 416"/>
                <a:gd name="T9" fmla="*/ 0 h 994"/>
                <a:gd name="T10" fmla="*/ 0 w 416"/>
                <a:gd name="T11" fmla="*/ 0 h 994"/>
                <a:gd name="T12" fmla="*/ 0 w 416"/>
                <a:gd name="T13" fmla="*/ 0 h 994"/>
                <a:gd name="T14" fmla="*/ 0 w 416"/>
                <a:gd name="T15" fmla="*/ 0 h 994"/>
                <a:gd name="T16" fmla="*/ 0 w 416"/>
                <a:gd name="T17" fmla="*/ 0 h 994"/>
                <a:gd name="T18" fmla="*/ 0 w 416"/>
                <a:gd name="T19" fmla="*/ 0 h 994"/>
                <a:gd name="T20" fmla="*/ 0 w 416"/>
                <a:gd name="T21" fmla="*/ 0 h 994"/>
                <a:gd name="T22" fmla="*/ 0 w 416"/>
                <a:gd name="T23" fmla="*/ 0 h 994"/>
                <a:gd name="T24" fmla="*/ 0 w 416"/>
                <a:gd name="T25" fmla="*/ 0 h 994"/>
                <a:gd name="T26" fmla="*/ 0 w 416"/>
                <a:gd name="T27" fmla="*/ 0 h 994"/>
                <a:gd name="T28" fmla="*/ 0 w 416"/>
                <a:gd name="T29" fmla="*/ 0 h 994"/>
                <a:gd name="T30" fmla="*/ 0 w 416"/>
                <a:gd name="T31" fmla="*/ 0 h 994"/>
                <a:gd name="T32" fmla="*/ 0 w 416"/>
                <a:gd name="T33" fmla="*/ 0 h 994"/>
                <a:gd name="T34" fmla="*/ 0 w 416"/>
                <a:gd name="T35" fmla="*/ 0 h 994"/>
                <a:gd name="T36" fmla="*/ 0 w 416"/>
                <a:gd name="T37" fmla="*/ 0 h 994"/>
                <a:gd name="T38" fmla="*/ 0 w 416"/>
                <a:gd name="T39" fmla="*/ 0 h 994"/>
                <a:gd name="T40" fmla="*/ 0 w 416"/>
                <a:gd name="T41" fmla="*/ 0 h 994"/>
                <a:gd name="T42" fmla="*/ 0 w 416"/>
                <a:gd name="T43" fmla="*/ 0 h 994"/>
                <a:gd name="T44" fmla="*/ 0 w 416"/>
                <a:gd name="T45" fmla="*/ 0 h 994"/>
                <a:gd name="T46" fmla="*/ 0 w 416"/>
                <a:gd name="T47" fmla="*/ 0 h 994"/>
                <a:gd name="T48" fmla="*/ 0 w 416"/>
                <a:gd name="T49" fmla="*/ 0 h 994"/>
                <a:gd name="T50" fmla="*/ 0 w 416"/>
                <a:gd name="T51" fmla="*/ 0 h 994"/>
                <a:gd name="T52" fmla="*/ 0 w 416"/>
                <a:gd name="T53" fmla="*/ 0 h 994"/>
                <a:gd name="T54" fmla="*/ 0 w 416"/>
                <a:gd name="T55" fmla="*/ 0 h 994"/>
                <a:gd name="T56" fmla="*/ 0 w 416"/>
                <a:gd name="T57" fmla="*/ 0 h 994"/>
                <a:gd name="T58" fmla="*/ 0 w 416"/>
                <a:gd name="T59" fmla="*/ 0 h 994"/>
                <a:gd name="T60" fmla="*/ 0 w 416"/>
                <a:gd name="T61" fmla="*/ 0 h 994"/>
                <a:gd name="T62" fmla="*/ 0 w 416"/>
                <a:gd name="T63" fmla="*/ 0 h 994"/>
                <a:gd name="T64" fmla="*/ 0 w 416"/>
                <a:gd name="T65" fmla="*/ 0 h 994"/>
                <a:gd name="T66" fmla="*/ 0 w 416"/>
                <a:gd name="T67" fmla="*/ 0 h 994"/>
                <a:gd name="T68" fmla="*/ 0 w 416"/>
                <a:gd name="T69" fmla="*/ 0 h 994"/>
                <a:gd name="T70" fmla="*/ 0 w 416"/>
                <a:gd name="T71" fmla="*/ 0 h 994"/>
                <a:gd name="T72" fmla="*/ 0 w 416"/>
                <a:gd name="T73" fmla="*/ 0 h 994"/>
                <a:gd name="T74" fmla="*/ 0 w 416"/>
                <a:gd name="T75" fmla="*/ 0 h 994"/>
                <a:gd name="T76" fmla="*/ 0 w 416"/>
                <a:gd name="T77" fmla="*/ 0 h 994"/>
                <a:gd name="T78" fmla="*/ 0 w 416"/>
                <a:gd name="T79" fmla="*/ 0 h 994"/>
                <a:gd name="T80" fmla="*/ 0 w 416"/>
                <a:gd name="T81" fmla="*/ 0 h 994"/>
                <a:gd name="T82" fmla="*/ 0 w 416"/>
                <a:gd name="T83" fmla="*/ 0 h 994"/>
                <a:gd name="T84" fmla="*/ 0 w 416"/>
                <a:gd name="T85" fmla="*/ 0 h 994"/>
                <a:gd name="T86" fmla="*/ 0 w 416"/>
                <a:gd name="T87" fmla="*/ 0 h 994"/>
                <a:gd name="T88" fmla="*/ 0 w 416"/>
                <a:gd name="T89" fmla="*/ 0 h 994"/>
                <a:gd name="T90" fmla="*/ 0 w 416"/>
                <a:gd name="T91" fmla="*/ 0 h 994"/>
                <a:gd name="T92" fmla="*/ 0 w 416"/>
                <a:gd name="T93" fmla="*/ 0 h 994"/>
                <a:gd name="T94" fmla="*/ 0 w 416"/>
                <a:gd name="T95" fmla="*/ 0 h 994"/>
                <a:gd name="T96" fmla="*/ 0 w 416"/>
                <a:gd name="T97" fmla="*/ 0 h 99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6"/>
                <a:gd name="T148" fmla="*/ 0 h 994"/>
                <a:gd name="T149" fmla="*/ 416 w 416"/>
                <a:gd name="T150" fmla="*/ 994 h 99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6" h="994">
                  <a:moveTo>
                    <a:pt x="416" y="919"/>
                  </a:moveTo>
                  <a:lnTo>
                    <a:pt x="395" y="908"/>
                  </a:lnTo>
                  <a:lnTo>
                    <a:pt x="375" y="897"/>
                  </a:lnTo>
                  <a:lnTo>
                    <a:pt x="356" y="886"/>
                  </a:lnTo>
                  <a:lnTo>
                    <a:pt x="338" y="874"/>
                  </a:lnTo>
                  <a:lnTo>
                    <a:pt x="319" y="862"/>
                  </a:lnTo>
                  <a:lnTo>
                    <a:pt x="303" y="851"/>
                  </a:lnTo>
                  <a:lnTo>
                    <a:pt x="286" y="838"/>
                  </a:lnTo>
                  <a:lnTo>
                    <a:pt x="271" y="826"/>
                  </a:lnTo>
                  <a:lnTo>
                    <a:pt x="256" y="814"/>
                  </a:lnTo>
                  <a:lnTo>
                    <a:pt x="241" y="801"/>
                  </a:lnTo>
                  <a:lnTo>
                    <a:pt x="228" y="789"/>
                  </a:lnTo>
                  <a:lnTo>
                    <a:pt x="216" y="776"/>
                  </a:lnTo>
                  <a:lnTo>
                    <a:pt x="203" y="763"/>
                  </a:lnTo>
                  <a:lnTo>
                    <a:pt x="192" y="750"/>
                  </a:lnTo>
                  <a:lnTo>
                    <a:pt x="182" y="738"/>
                  </a:lnTo>
                  <a:lnTo>
                    <a:pt x="171" y="724"/>
                  </a:lnTo>
                  <a:lnTo>
                    <a:pt x="162" y="711"/>
                  </a:lnTo>
                  <a:lnTo>
                    <a:pt x="153" y="699"/>
                  </a:lnTo>
                  <a:lnTo>
                    <a:pt x="145" y="685"/>
                  </a:lnTo>
                  <a:lnTo>
                    <a:pt x="138" y="672"/>
                  </a:lnTo>
                  <a:lnTo>
                    <a:pt x="130" y="659"/>
                  </a:lnTo>
                  <a:lnTo>
                    <a:pt x="123" y="645"/>
                  </a:lnTo>
                  <a:lnTo>
                    <a:pt x="117" y="632"/>
                  </a:lnTo>
                  <a:lnTo>
                    <a:pt x="112" y="619"/>
                  </a:lnTo>
                  <a:lnTo>
                    <a:pt x="107" y="604"/>
                  </a:lnTo>
                  <a:lnTo>
                    <a:pt x="103" y="591"/>
                  </a:lnTo>
                  <a:lnTo>
                    <a:pt x="99" y="577"/>
                  </a:lnTo>
                  <a:lnTo>
                    <a:pt x="95" y="564"/>
                  </a:lnTo>
                  <a:lnTo>
                    <a:pt x="92" y="550"/>
                  </a:lnTo>
                  <a:lnTo>
                    <a:pt x="89" y="536"/>
                  </a:lnTo>
                  <a:lnTo>
                    <a:pt x="87" y="522"/>
                  </a:lnTo>
                  <a:lnTo>
                    <a:pt x="86" y="509"/>
                  </a:lnTo>
                  <a:lnTo>
                    <a:pt x="84" y="480"/>
                  </a:lnTo>
                  <a:lnTo>
                    <a:pt x="84" y="451"/>
                  </a:lnTo>
                  <a:lnTo>
                    <a:pt x="86" y="422"/>
                  </a:lnTo>
                  <a:lnTo>
                    <a:pt x="89" y="394"/>
                  </a:lnTo>
                  <a:lnTo>
                    <a:pt x="94" y="365"/>
                  </a:lnTo>
                  <a:lnTo>
                    <a:pt x="102" y="336"/>
                  </a:lnTo>
                  <a:lnTo>
                    <a:pt x="109" y="306"/>
                  </a:lnTo>
                  <a:lnTo>
                    <a:pt x="119" y="278"/>
                  </a:lnTo>
                  <a:lnTo>
                    <a:pt x="129" y="248"/>
                  </a:lnTo>
                  <a:lnTo>
                    <a:pt x="142" y="219"/>
                  </a:lnTo>
                  <a:lnTo>
                    <a:pt x="156" y="190"/>
                  </a:lnTo>
                  <a:lnTo>
                    <a:pt x="170" y="162"/>
                  </a:lnTo>
                  <a:lnTo>
                    <a:pt x="186" y="133"/>
                  </a:lnTo>
                  <a:lnTo>
                    <a:pt x="203" y="104"/>
                  </a:lnTo>
                  <a:lnTo>
                    <a:pt x="222" y="76"/>
                  </a:lnTo>
                  <a:lnTo>
                    <a:pt x="240" y="49"/>
                  </a:lnTo>
                  <a:lnTo>
                    <a:pt x="171" y="0"/>
                  </a:lnTo>
                  <a:lnTo>
                    <a:pt x="151" y="30"/>
                  </a:lnTo>
                  <a:lnTo>
                    <a:pt x="131" y="60"/>
                  </a:lnTo>
                  <a:lnTo>
                    <a:pt x="113" y="91"/>
                  </a:lnTo>
                  <a:lnTo>
                    <a:pt x="96" y="122"/>
                  </a:lnTo>
                  <a:lnTo>
                    <a:pt x="80" y="153"/>
                  </a:lnTo>
                  <a:lnTo>
                    <a:pt x="65" y="185"/>
                  </a:lnTo>
                  <a:lnTo>
                    <a:pt x="51" y="217"/>
                  </a:lnTo>
                  <a:lnTo>
                    <a:pt x="39" y="250"/>
                  </a:lnTo>
                  <a:lnTo>
                    <a:pt x="29" y="283"/>
                  </a:lnTo>
                  <a:lnTo>
                    <a:pt x="19" y="316"/>
                  </a:lnTo>
                  <a:lnTo>
                    <a:pt x="11" y="348"/>
                  </a:lnTo>
                  <a:lnTo>
                    <a:pt x="6" y="381"/>
                  </a:lnTo>
                  <a:lnTo>
                    <a:pt x="2" y="415"/>
                  </a:lnTo>
                  <a:lnTo>
                    <a:pt x="0" y="449"/>
                  </a:lnTo>
                  <a:lnTo>
                    <a:pt x="0" y="482"/>
                  </a:lnTo>
                  <a:lnTo>
                    <a:pt x="2" y="515"/>
                  </a:lnTo>
                  <a:lnTo>
                    <a:pt x="4" y="532"/>
                  </a:lnTo>
                  <a:lnTo>
                    <a:pt x="6" y="550"/>
                  </a:lnTo>
                  <a:lnTo>
                    <a:pt x="9" y="566"/>
                  </a:lnTo>
                  <a:lnTo>
                    <a:pt x="13" y="583"/>
                  </a:lnTo>
                  <a:lnTo>
                    <a:pt x="17" y="599"/>
                  </a:lnTo>
                  <a:lnTo>
                    <a:pt x="22" y="615"/>
                  </a:lnTo>
                  <a:lnTo>
                    <a:pt x="28" y="633"/>
                  </a:lnTo>
                  <a:lnTo>
                    <a:pt x="33" y="648"/>
                  </a:lnTo>
                  <a:lnTo>
                    <a:pt x="40" y="665"/>
                  </a:lnTo>
                  <a:lnTo>
                    <a:pt x="47" y="681"/>
                  </a:lnTo>
                  <a:lnTo>
                    <a:pt x="54" y="698"/>
                  </a:lnTo>
                  <a:lnTo>
                    <a:pt x="64" y="713"/>
                  </a:lnTo>
                  <a:lnTo>
                    <a:pt x="73" y="728"/>
                  </a:lnTo>
                  <a:lnTo>
                    <a:pt x="82" y="745"/>
                  </a:lnTo>
                  <a:lnTo>
                    <a:pt x="92" y="760"/>
                  </a:lnTo>
                  <a:lnTo>
                    <a:pt x="104" y="776"/>
                  </a:lnTo>
                  <a:lnTo>
                    <a:pt x="116" y="790"/>
                  </a:lnTo>
                  <a:lnTo>
                    <a:pt x="128" y="805"/>
                  </a:lnTo>
                  <a:lnTo>
                    <a:pt x="142" y="821"/>
                  </a:lnTo>
                  <a:lnTo>
                    <a:pt x="155" y="835"/>
                  </a:lnTo>
                  <a:lnTo>
                    <a:pt x="169" y="850"/>
                  </a:lnTo>
                  <a:lnTo>
                    <a:pt x="185" y="864"/>
                  </a:lnTo>
                  <a:lnTo>
                    <a:pt x="201" y="877"/>
                  </a:lnTo>
                  <a:lnTo>
                    <a:pt x="218" y="892"/>
                  </a:lnTo>
                  <a:lnTo>
                    <a:pt x="235" y="905"/>
                  </a:lnTo>
                  <a:lnTo>
                    <a:pt x="254" y="918"/>
                  </a:lnTo>
                  <a:lnTo>
                    <a:pt x="272" y="932"/>
                  </a:lnTo>
                  <a:lnTo>
                    <a:pt x="292" y="945"/>
                  </a:lnTo>
                  <a:lnTo>
                    <a:pt x="312" y="957"/>
                  </a:lnTo>
                  <a:lnTo>
                    <a:pt x="333" y="970"/>
                  </a:lnTo>
                  <a:lnTo>
                    <a:pt x="354" y="983"/>
                  </a:lnTo>
                  <a:lnTo>
                    <a:pt x="377" y="994"/>
                  </a:lnTo>
                  <a:lnTo>
                    <a:pt x="416" y="91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5" name="Freeform 931"/>
            <p:cNvSpPr>
              <a:spLocks/>
            </p:cNvSpPr>
            <p:nvPr/>
          </p:nvSpPr>
          <p:spPr bwMode="auto">
            <a:xfrm>
              <a:off x="4266" y="1993"/>
              <a:ext cx="2" cy="3"/>
            </a:xfrm>
            <a:custGeom>
              <a:avLst/>
              <a:gdLst>
                <a:gd name="T0" fmla="*/ 0 w 62"/>
                <a:gd name="T1" fmla="*/ 0 h 81"/>
                <a:gd name="T2" fmla="*/ 0 w 62"/>
                <a:gd name="T3" fmla="*/ 0 h 81"/>
                <a:gd name="T4" fmla="*/ 0 w 62"/>
                <a:gd name="T5" fmla="*/ 0 h 81"/>
                <a:gd name="T6" fmla="*/ 0 w 62"/>
                <a:gd name="T7" fmla="*/ 0 h 81"/>
                <a:gd name="T8" fmla="*/ 0 w 62"/>
                <a:gd name="T9" fmla="*/ 0 h 81"/>
                <a:gd name="T10" fmla="*/ 0 w 62"/>
                <a:gd name="T11" fmla="*/ 0 h 81"/>
                <a:gd name="T12" fmla="*/ 0 w 62"/>
                <a:gd name="T13" fmla="*/ 0 h 81"/>
                <a:gd name="T14" fmla="*/ 0 w 62"/>
                <a:gd name="T15" fmla="*/ 0 h 81"/>
                <a:gd name="T16" fmla="*/ 0 w 62"/>
                <a:gd name="T17" fmla="*/ 0 h 81"/>
                <a:gd name="T18" fmla="*/ 0 w 62"/>
                <a:gd name="T19" fmla="*/ 0 h 81"/>
                <a:gd name="T20" fmla="*/ 0 w 62"/>
                <a:gd name="T21" fmla="*/ 0 h 81"/>
                <a:gd name="T22" fmla="*/ 0 w 62"/>
                <a:gd name="T23" fmla="*/ 0 h 81"/>
                <a:gd name="T24" fmla="*/ 0 w 62"/>
                <a:gd name="T25" fmla="*/ 0 h 81"/>
                <a:gd name="T26" fmla="*/ 0 w 62"/>
                <a:gd name="T27" fmla="*/ 0 h 81"/>
                <a:gd name="T28" fmla="*/ 0 w 62"/>
                <a:gd name="T29" fmla="*/ 0 h 81"/>
                <a:gd name="T30" fmla="*/ 0 w 62"/>
                <a:gd name="T31" fmla="*/ 0 h 81"/>
                <a:gd name="T32" fmla="*/ 0 w 62"/>
                <a:gd name="T33" fmla="*/ 0 h 81"/>
                <a:gd name="T34" fmla="*/ 0 w 62"/>
                <a:gd name="T35" fmla="*/ 0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2"/>
                <a:gd name="T55" fmla="*/ 0 h 81"/>
                <a:gd name="T56" fmla="*/ 62 w 62"/>
                <a:gd name="T57" fmla="*/ 81 h 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2" h="81">
                  <a:moveTo>
                    <a:pt x="0" y="75"/>
                  </a:moveTo>
                  <a:lnTo>
                    <a:pt x="9" y="79"/>
                  </a:lnTo>
                  <a:lnTo>
                    <a:pt x="18" y="81"/>
                  </a:lnTo>
                  <a:lnTo>
                    <a:pt x="26" y="81"/>
                  </a:lnTo>
                  <a:lnTo>
                    <a:pt x="35" y="78"/>
                  </a:lnTo>
                  <a:lnTo>
                    <a:pt x="41" y="75"/>
                  </a:lnTo>
                  <a:lnTo>
                    <a:pt x="48" y="70"/>
                  </a:lnTo>
                  <a:lnTo>
                    <a:pt x="53" y="64"/>
                  </a:lnTo>
                  <a:lnTo>
                    <a:pt x="57" y="58"/>
                  </a:lnTo>
                  <a:lnTo>
                    <a:pt x="60" y="51"/>
                  </a:lnTo>
                  <a:lnTo>
                    <a:pt x="61" y="43"/>
                  </a:lnTo>
                  <a:lnTo>
                    <a:pt x="62" y="35"/>
                  </a:lnTo>
                  <a:lnTo>
                    <a:pt x="61" y="27"/>
                  </a:lnTo>
                  <a:lnTo>
                    <a:pt x="58" y="20"/>
                  </a:lnTo>
                  <a:lnTo>
                    <a:pt x="54" y="13"/>
                  </a:lnTo>
                  <a:lnTo>
                    <a:pt x="47" y="7"/>
                  </a:lnTo>
                  <a:lnTo>
                    <a:pt x="3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6" name="Freeform 932"/>
            <p:cNvSpPr>
              <a:spLocks/>
            </p:cNvSpPr>
            <p:nvPr/>
          </p:nvSpPr>
          <p:spPr bwMode="auto">
            <a:xfrm>
              <a:off x="4284" y="1974"/>
              <a:ext cx="2" cy="3"/>
            </a:xfrm>
            <a:custGeom>
              <a:avLst/>
              <a:gdLst>
                <a:gd name="T0" fmla="*/ 0 w 56"/>
                <a:gd name="T1" fmla="*/ 0 h 82"/>
                <a:gd name="T2" fmla="*/ 0 w 56"/>
                <a:gd name="T3" fmla="*/ 0 h 82"/>
                <a:gd name="T4" fmla="*/ 0 w 56"/>
                <a:gd name="T5" fmla="*/ 0 h 82"/>
                <a:gd name="T6" fmla="*/ 0 w 56"/>
                <a:gd name="T7" fmla="*/ 0 h 82"/>
                <a:gd name="T8" fmla="*/ 0 w 56"/>
                <a:gd name="T9" fmla="*/ 0 h 82"/>
                <a:gd name="T10" fmla="*/ 0 w 56"/>
                <a:gd name="T11" fmla="*/ 0 h 82"/>
                <a:gd name="T12" fmla="*/ 0 w 56"/>
                <a:gd name="T13" fmla="*/ 0 h 82"/>
                <a:gd name="T14" fmla="*/ 0 w 56"/>
                <a:gd name="T15" fmla="*/ 0 h 82"/>
                <a:gd name="T16" fmla="*/ 0 w 56"/>
                <a:gd name="T17" fmla="*/ 0 h 82"/>
                <a:gd name="T18" fmla="*/ 0 w 56"/>
                <a:gd name="T19" fmla="*/ 0 h 82"/>
                <a:gd name="T20" fmla="*/ 0 w 56"/>
                <a:gd name="T21" fmla="*/ 0 h 82"/>
                <a:gd name="T22" fmla="*/ 0 w 56"/>
                <a:gd name="T23" fmla="*/ 0 h 82"/>
                <a:gd name="T24" fmla="*/ 0 w 56"/>
                <a:gd name="T25" fmla="*/ 0 h 82"/>
                <a:gd name="T26" fmla="*/ 0 w 56"/>
                <a:gd name="T27" fmla="*/ 0 h 82"/>
                <a:gd name="T28" fmla="*/ 0 w 56"/>
                <a:gd name="T29" fmla="*/ 0 h 82"/>
                <a:gd name="T30" fmla="*/ 0 w 56"/>
                <a:gd name="T31" fmla="*/ 0 h 82"/>
                <a:gd name="T32" fmla="*/ 0 w 56"/>
                <a:gd name="T33" fmla="*/ 0 h 82"/>
                <a:gd name="T34" fmla="*/ 0 w 56"/>
                <a:gd name="T35" fmla="*/ 0 h 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82"/>
                <a:gd name="T56" fmla="*/ 56 w 56"/>
                <a:gd name="T57" fmla="*/ 82 h 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82">
                  <a:moveTo>
                    <a:pt x="27" y="82"/>
                  </a:moveTo>
                  <a:lnTo>
                    <a:pt x="36" y="78"/>
                  </a:lnTo>
                  <a:lnTo>
                    <a:pt x="44" y="73"/>
                  </a:lnTo>
                  <a:lnTo>
                    <a:pt x="49" y="67"/>
                  </a:lnTo>
                  <a:lnTo>
                    <a:pt x="53" y="60"/>
                  </a:lnTo>
                  <a:lnTo>
                    <a:pt x="55" y="52"/>
                  </a:lnTo>
                  <a:lnTo>
                    <a:pt x="56" y="44"/>
                  </a:lnTo>
                  <a:lnTo>
                    <a:pt x="55" y="36"/>
                  </a:lnTo>
                  <a:lnTo>
                    <a:pt x="53" y="29"/>
                  </a:lnTo>
                  <a:lnTo>
                    <a:pt x="50" y="22"/>
                  </a:lnTo>
                  <a:lnTo>
                    <a:pt x="46" y="15"/>
                  </a:lnTo>
                  <a:lnTo>
                    <a:pt x="40" y="9"/>
                  </a:lnTo>
                  <a:lnTo>
                    <a:pt x="33" y="4"/>
                  </a:lnTo>
                  <a:lnTo>
                    <a:pt x="26" y="1"/>
                  </a:lnTo>
                  <a:lnTo>
                    <a:pt x="18" y="0"/>
                  </a:lnTo>
                  <a:lnTo>
                    <a:pt x="9" y="0"/>
                  </a:lnTo>
                  <a:lnTo>
                    <a:pt x="0" y="2"/>
                  </a:lnTo>
                  <a:lnTo>
                    <a:pt x="27" y="8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7" name="Freeform 933"/>
            <p:cNvSpPr>
              <a:spLocks/>
            </p:cNvSpPr>
            <p:nvPr/>
          </p:nvSpPr>
          <p:spPr bwMode="auto">
            <a:xfrm>
              <a:off x="4265" y="1974"/>
              <a:ext cx="27" cy="77"/>
            </a:xfrm>
            <a:custGeom>
              <a:avLst/>
              <a:gdLst>
                <a:gd name="T0" fmla="*/ 0 w 690"/>
                <a:gd name="T1" fmla="*/ 0 h 1921"/>
                <a:gd name="T2" fmla="*/ 0 w 690"/>
                <a:gd name="T3" fmla="*/ 0 h 1921"/>
                <a:gd name="T4" fmla="*/ 0 w 690"/>
                <a:gd name="T5" fmla="*/ 0 h 1921"/>
                <a:gd name="T6" fmla="*/ 0 w 690"/>
                <a:gd name="T7" fmla="*/ 0 h 1921"/>
                <a:gd name="T8" fmla="*/ 0 w 690"/>
                <a:gd name="T9" fmla="*/ 0 h 1921"/>
                <a:gd name="T10" fmla="*/ 0 w 690"/>
                <a:gd name="T11" fmla="*/ 0 h 1921"/>
                <a:gd name="T12" fmla="*/ 0 w 690"/>
                <a:gd name="T13" fmla="*/ 0 h 1921"/>
                <a:gd name="T14" fmla="*/ 0 w 690"/>
                <a:gd name="T15" fmla="*/ 0 h 1921"/>
                <a:gd name="T16" fmla="*/ 0 w 690"/>
                <a:gd name="T17" fmla="*/ 0 h 1921"/>
                <a:gd name="T18" fmla="*/ 0 w 690"/>
                <a:gd name="T19" fmla="*/ 0 h 1921"/>
                <a:gd name="T20" fmla="*/ 0 w 690"/>
                <a:gd name="T21" fmla="*/ 0 h 1921"/>
                <a:gd name="T22" fmla="*/ 0 w 690"/>
                <a:gd name="T23" fmla="*/ 0 h 1921"/>
                <a:gd name="T24" fmla="*/ 0 w 690"/>
                <a:gd name="T25" fmla="*/ 0 h 1921"/>
                <a:gd name="T26" fmla="*/ 0 w 690"/>
                <a:gd name="T27" fmla="*/ 0 h 1921"/>
                <a:gd name="T28" fmla="*/ 0 w 690"/>
                <a:gd name="T29" fmla="*/ 0 h 1921"/>
                <a:gd name="T30" fmla="*/ 0 w 690"/>
                <a:gd name="T31" fmla="*/ 0 h 1921"/>
                <a:gd name="T32" fmla="*/ 0 w 690"/>
                <a:gd name="T33" fmla="*/ 0 h 1921"/>
                <a:gd name="T34" fmla="*/ 0 w 690"/>
                <a:gd name="T35" fmla="*/ 0 h 1921"/>
                <a:gd name="T36" fmla="*/ 0 w 690"/>
                <a:gd name="T37" fmla="*/ 0 h 1921"/>
                <a:gd name="T38" fmla="*/ 0 w 690"/>
                <a:gd name="T39" fmla="*/ 0 h 1921"/>
                <a:gd name="T40" fmla="*/ 0 w 690"/>
                <a:gd name="T41" fmla="*/ 0 h 1921"/>
                <a:gd name="T42" fmla="*/ 0 w 690"/>
                <a:gd name="T43" fmla="*/ 0 h 1921"/>
                <a:gd name="T44" fmla="*/ 0 w 690"/>
                <a:gd name="T45" fmla="*/ 0 h 1921"/>
                <a:gd name="T46" fmla="*/ 0 w 690"/>
                <a:gd name="T47" fmla="*/ 0 h 1921"/>
                <a:gd name="T48" fmla="*/ 0 w 690"/>
                <a:gd name="T49" fmla="*/ 0 h 1921"/>
                <a:gd name="T50" fmla="*/ 0 w 690"/>
                <a:gd name="T51" fmla="*/ 0 h 1921"/>
                <a:gd name="T52" fmla="*/ 0 w 690"/>
                <a:gd name="T53" fmla="*/ 0 h 1921"/>
                <a:gd name="T54" fmla="*/ 0 w 690"/>
                <a:gd name="T55" fmla="*/ 0 h 1921"/>
                <a:gd name="T56" fmla="*/ 0 w 690"/>
                <a:gd name="T57" fmla="*/ 0 h 1921"/>
                <a:gd name="T58" fmla="*/ 0 w 690"/>
                <a:gd name="T59" fmla="*/ 0 h 1921"/>
                <a:gd name="T60" fmla="*/ 0 w 690"/>
                <a:gd name="T61" fmla="*/ 0 h 1921"/>
                <a:gd name="T62" fmla="*/ 0 w 690"/>
                <a:gd name="T63" fmla="*/ 0 h 1921"/>
                <a:gd name="T64" fmla="*/ 0 w 690"/>
                <a:gd name="T65" fmla="*/ 0 h 1921"/>
                <a:gd name="T66" fmla="*/ 0 w 690"/>
                <a:gd name="T67" fmla="*/ 0 h 1921"/>
                <a:gd name="T68" fmla="*/ 0 w 690"/>
                <a:gd name="T69" fmla="*/ 0 h 1921"/>
                <a:gd name="T70" fmla="*/ 0 w 690"/>
                <a:gd name="T71" fmla="*/ 0 h 1921"/>
                <a:gd name="T72" fmla="*/ 0 w 690"/>
                <a:gd name="T73" fmla="*/ 0 h 1921"/>
                <a:gd name="T74" fmla="*/ 0 w 690"/>
                <a:gd name="T75" fmla="*/ 0 h 1921"/>
                <a:gd name="T76" fmla="*/ 0 w 690"/>
                <a:gd name="T77" fmla="*/ 0 h 1921"/>
                <a:gd name="T78" fmla="*/ 0 w 690"/>
                <a:gd name="T79" fmla="*/ 0 h 1921"/>
                <a:gd name="T80" fmla="*/ 0 w 690"/>
                <a:gd name="T81" fmla="*/ 0 h 1921"/>
                <a:gd name="T82" fmla="*/ 0 w 690"/>
                <a:gd name="T83" fmla="*/ 0 h 1921"/>
                <a:gd name="T84" fmla="*/ 0 w 690"/>
                <a:gd name="T85" fmla="*/ 0 h 1921"/>
                <a:gd name="T86" fmla="*/ 0 w 690"/>
                <a:gd name="T87" fmla="*/ 0 h 1921"/>
                <a:gd name="T88" fmla="*/ 0 w 690"/>
                <a:gd name="T89" fmla="*/ 0 h 1921"/>
                <a:gd name="T90" fmla="*/ 0 w 690"/>
                <a:gd name="T91" fmla="*/ 0 h 1921"/>
                <a:gd name="T92" fmla="*/ 0 w 690"/>
                <a:gd name="T93" fmla="*/ 0 h 1921"/>
                <a:gd name="T94" fmla="*/ 0 w 690"/>
                <a:gd name="T95" fmla="*/ 0 h 1921"/>
                <a:gd name="T96" fmla="*/ 0 w 690"/>
                <a:gd name="T97" fmla="*/ 0 h 1921"/>
                <a:gd name="T98" fmla="*/ 0 w 690"/>
                <a:gd name="T99" fmla="*/ 0 h 1921"/>
                <a:gd name="T100" fmla="*/ 0 w 690"/>
                <a:gd name="T101" fmla="*/ 0 h 19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90"/>
                <a:gd name="T154" fmla="*/ 0 h 1921"/>
                <a:gd name="T155" fmla="*/ 690 w 690"/>
                <a:gd name="T156" fmla="*/ 1921 h 19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90" h="1921">
                  <a:moveTo>
                    <a:pt x="690" y="1848"/>
                  </a:moveTo>
                  <a:lnTo>
                    <a:pt x="682" y="1843"/>
                  </a:lnTo>
                  <a:lnTo>
                    <a:pt x="672" y="1835"/>
                  </a:lnTo>
                  <a:lnTo>
                    <a:pt x="661" y="1826"/>
                  </a:lnTo>
                  <a:lnTo>
                    <a:pt x="649" y="1815"/>
                  </a:lnTo>
                  <a:lnTo>
                    <a:pt x="635" y="1802"/>
                  </a:lnTo>
                  <a:lnTo>
                    <a:pt x="621" y="1789"/>
                  </a:lnTo>
                  <a:lnTo>
                    <a:pt x="606" y="1773"/>
                  </a:lnTo>
                  <a:lnTo>
                    <a:pt x="590" y="1755"/>
                  </a:lnTo>
                  <a:lnTo>
                    <a:pt x="555" y="1716"/>
                  </a:lnTo>
                  <a:lnTo>
                    <a:pt x="519" y="1672"/>
                  </a:lnTo>
                  <a:lnTo>
                    <a:pt x="481" y="1624"/>
                  </a:lnTo>
                  <a:lnTo>
                    <a:pt x="442" y="1569"/>
                  </a:lnTo>
                  <a:lnTo>
                    <a:pt x="424" y="1542"/>
                  </a:lnTo>
                  <a:lnTo>
                    <a:pt x="403" y="1513"/>
                  </a:lnTo>
                  <a:lnTo>
                    <a:pt x="384" y="1482"/>
                  </a:lnTo>
                  <a:lnTo>
                    <a:pt x="364" y="1451"/>
                  </a:lnTo>
                  <a:lnTo>
                    <a:pt x="346" y="1420"/>
                  </a:lnTo>
                  <a:lnTo>
                    <a:pt x="326" y="1388"/>
                  </a:lnTo>
                  <a:lnTo>
                    <a:pt x="308" y="1355"/>
                  </a:lnTo>
                  <a:lnTo>
                    <a:pt x="289" y="1321"/>
                  </a:lnTo>
                  <a:lnTo>
                    <a:pt x="271" y="1287"/>
                  </a:lnTo>
                  <a:lnTo>
                    <a:pt x="253" y="1252"/>
                  </a:lnTo>
                  <a:lnTo>
                    <a:pt x="236" y="1217"/>
                  </a:lnTo>
                  <a:lnTo>
                    <a:pt x="220" y="1181"/>
                  </a:lnTo>
                  <a:lnTo>
                    <a:pt x="204" y="1145"/>
                  </a:lnTo>
                  <a:lnTo>
                    <a:pt x="189" y="1109"/>
                  </a:lnTo>
                  <a:lnTo>
                    <a:pt x="174" y="1073"/>
                  </a:lnTo>
                  <a:lnTo>
                    <a:pt x="161" y="1036"/>
                  </a:lnTo>
                  <a:lnTo>
                    <a:pt x="148" y="999"/>
                  </a:lnTo>
                  <a:lnTo>
                    <a:pt x="136" y="964"/>
                  </a:lnTo>
                  <a:lnTo>
                    <a:pt x="125" y="927"/>
                  </a:lnTo>
                  <a:lnTo>
                    <a:pt x="116" y="890"/>
                  </a:lnTo>
                  <a:lnTo>
                    <a:pt x="108" y="854"/>
                  </a:lnTo>
                  <a:lnTo>
                    <a:pt x="101" y="817"/>
                  </a:lnTo>
                  <a:lnTo>
                    <a:pt x="94" y="781"/>
                  </a:lnTo>
                  <a:lnTo>
                    <a:pt x="90" y="745"/>
                  </a:lnTo>
                  <a:lnTo>
                    <a:pt x="86" y="709"/>
                  </a:lnTo>
                  <a:lnTo>
                    <a:pt x="84" y="674"/>
                  </a:lnTo>
                  <a:lnTo>
                    <a:pt x="84" y="639"/>
                  </a:lnTo>
                  <a:lnTo>
                    <a:pt x="85" y="605"/>
                  </a:lnTo>
                  <a:lnTo>
                    <a:pt x="88" y="571"/>
                  </a:lnTo>
                  <a:lnTo>
                    <a:pt x="92" y="538"/>
                  </a:lnTo>
                  <a:lnTo>
                    <a:pt x="98" y="506"/>
                  </a:lnTo>
                  <a:lnTo>
                    <a:pt x="106" y="474"/>
                  </a:lnTo>
                  <a:lnTo>
                    <a:pt x="111" y="458"/>
                  </a:lnTo>
                  <a:lnTo>
                    <a:pt x="115" y="443"/>
                  </a:lnTo>
                  <a:lnTo>
                    <a:pt x="120" y="427"/>
                  </a:lnTo>
                  <a:lnTo>
                    <a:pt x="126" y="413"/>
                  </a:lnTo>
                  <a:lnTo>
                    <a:pt x="132" y="398"/>
                  </a:lnTo>
                  <a:lnTo>
                    <a:pt x="140" y="383"/>
                  </a:lnTo>
                  <a:lnTo>
                    <a:pt x="147" y="369"/>
                  </a:lnTo>
                  <a:lnTo>
                    <a:pt x="154" y="355"/>
                  </a:lnTo>
                  <a:lnTo>
                    <a:pt x="162" y="340"/>
                  </a:lnTo>
                  <a:lnTo>
                    <a:pt x="171" y="327"/>
                  </a:lnTo>
                  <a:lnTo>
                    <a:pt x="181" y="312"/>
                  </a:lnTo>
                  <a:lnTo>
                    <a:pt x="191" y="299"/>
                  </a:lnTo>
                  <a:lnTo>
                    <a:pt x="201" y="286"/>
                  </a:lnTo>
                  <a:lnTo>
                    <a:pt x="211" y="273"/>
                  </a:lnTo>
                  <a:lnTo>
                    <a:pt x="223" y="260"/>
                  </a:lnTo>
                  <a:lnTo>
                    <a:pt x="235" y="248"/>
                  </a:lnTo>
                  <a:lnTo>
                    <a:pt x="247" y="235"/>
                  </a:lnTo>
                  <a:lnTo>
                    <a:pt x="261" y="223"/>
                  </a:lnTo>
                  <a:lnTo>
                    <a:pt x="275" y="211"/>
                  </a:lnTo>
                  <a:lnTo>
                    <a:pt x="289" y="200"/>
                  </a:lnTo>
                  <a:lnTo>
                    <a:pt x="304" y="188"/>
                  </a:lnTo>
                  <a:lnTo>
                    <a:pt x="319" y="177"/>
                  </a:lnTo>
                  <a:lnTo>
                    <a:pt x="336" y="166"/>
                  </a:lnTo>
                  <a:lnTo>
                    <a:pt x="353" y="155"/>
                  </a:lnTo>
                  <a:lnTo>
                    <a:pt x="371" y="145"/>
                  </a:lnTo>
                  <a:lnTo>
                    <a:pt x="389" y="135"/>
                  </a:lnTo>
                  <a:lnTo>
                    <a:pt x="409" y="125"/>
                  </a:lnTo>
                  <a:lnTo>
                    <a:pt x="428" y="115"/>
                  </a:lnTo>
                  <a:lnTo>
                    <a:pt x="449" y="106"/>
                  </a:lnTo>
                  <a:lnTo>
                    <a:pt x="469" y="97"/>
                  </a:lnTo>
                  <a:lnTo>
                    <a:pt x="492" y="89"/>
                  </a:lnTo>
                  <a:lnTo>
                    <a:pt x="514" y="80"/>
                  </a:lnTo>
                  <a:lnTo>
                    <a:pt x="487" y="0"/>
                  </a:lnTo>
                  <a:lnTo>
                    <a:pt x="462" y="10"/>
                  </a:lnTo>
                  <a:lnTo>
                    <a:pt x="437" y="19"/>
                  </a:lnTo>
                  <a:lnTo>
                    <a:pt x="415" y="29"/>
                  </a:lnTo>
                  <a:lnTo>
                    <a:pt x="392" y="38"/>
                  </a:lnTo>
                  <a:lnTo>
                    <a:pt x="371" y="50"/>
                  </a:lnTo>
                  <a:lnTo>
                    <a:pt x="349" y="60"/>
                  </a:lnTo>
                  <a:lnTo>
                    <a:pt x="328" y="71"/>
                  </a:lnTo>
                  <a:lnTo>
                    <a:pt x="309" y="83"/>
                  </a:lnTo>
                  <a:lnTo>
                    <a:pt x="290" y="95"/>
                  </a:lnTo>
                  <a:lnTo>
                    <a:pt x="272" y="107"/>
                  </a:lnTo>
                  <a:lnTo>
                    <a:pt x="253" y="120"/>
                  </a:lnTo>
                  <a:lnTo>
                    <a:pt x="237" y="133"/>
                  </a:lnTo>
                  <a:lnTo>
                    <a:pt x="221" y="146"/>
                  </a:lnTo>
                  <a:lnTo>
                    <a:pt x="204" y="159"/>
                  </a:lnTo>
                  <a:lnTo>
                    <a:pt x="190" y="174"/>
                  </a:lnTo>
                  <a:lnTo>
                    <a:pt x="174" y="188"/>
                  </a:lnTo>
                  <a:lnTo>
                    <a:pt x="161" y="203"/>
                  </a:lnTo>
                  <a:lnTo>
                    <a:pt x="148" y="218"/>
                  </a:lnTo>
                  <a:lnTo>
                    <a:pt x="135" y="233"/>
                  </a:lnTo>
                  <a:lnTo>
                    <a:pt x="123" y="249"/>
                  </a:lnTo>
                  <a:lnTo>
                    <a:pt x="112" y="264"/>
                  </a:lnTo>
                  <a:lnTo>
                    <a:pt x="101" y="281"/>
                  </a:lnTo>
                  <a:lnTo>
                    <a:pt x="90" y="296"/>
                  </a:lnTo>
                  <a:lnTo>
                    <a:pt x="81" y="312"/>
                  </a:lnTo>
                  <a:lnTo>
                    <a:pt x="72" y="330"/>
                  </a:lnTo>
                  <a:lnTo>
                    <a:pt x="64" y="346"/>
                  </a:lnTo>
                  <a:lnTo>
                    <a:pt x="55" y="364"/>
                  </a:lnTo>
                  <a:lnTo>
                    <a:pt x="48" y="381"/>
                  </a:lnTo>
                  <a:lnTo>
                    <a:pt x="41" y="399"/>
                  </a:lnTo>
                  <a:lnTo>
                    <a:pt x="35" y="416"/>
                  </a:lnTo>
                  <a:lnTo>
                    <a:pt x="30" y="434"/>
                  </a:lnTo>
                  <a:lnTo>
                    <a:pt x="25" y="452"/>
                  </a:lnTo>
                  <a:lnTo>
                    <a:pt x="15" y="488"/>
                  </a:lnTo>
                  <a:lnTo>
                    <a:pt x="9" y="525"/>
                  </a:lnTo>
                  <a:lnTo>
                    <a:pt x="4" y="563"/>
                  </a:lnTo>
                  <a:lnTo>
                    <a:pt x="1" y="600"/>
                  </a:lnTo>
                  <a:lnTo>
                    <a:pt x="0" y="638"/>
                  </a:lnTo>
                  <a:lnTo>
                    <a:pt x="0" y="677"/>
                  </a:lnTo>
                  <a:lnTo>
                    <a:pt x="2" y="715"/>
                  </a:lnTo>
                  <a:lnTo>
                    <a:pt x="6" y="754"/>
                  </a:lnTo>
                  <a:lnTo>
                    <a:pt x="11" y="793"/>
                  </a:lnTo>
                  <a:lnTo>
                    <a:pt x="17" y="832"/>
                  </a:lnTo>
                  <a:lnTo>
                    <a:pt x="25" y="871"/>
                  </a:lnTo>
                  <a:lnTo>
                    <a:pt x="34" y="910"/>
                  </a:lnTo>
                  <a:lnTo>
                    <a:pt x="44" y="949"/>
                  </a:lnTo>
                  <a:lnTo>
                    <a:pt x="55" y="987"/>
                  </a:lnTo>
                  <a:lnTo>
                    <a:pt x="68" y="1026"/>
                  </a:lnTo>
                  <a:lnTo>
                    <a:pt x="81" y="1065"/>
                  </a:lnTo>
                  <a:lnTo>
                    <a:pt x="95" y="1103"/>
                  </a:lnTo>
                  <a:lnTo>
                    <a:pt x="110" y="1141"/>
                  </a:lnTo>
                  <a:lnTo>
                    <a:pt x="126" y="1179"/>
                  </a:lnTo>
                  <a:lnTo>
                    <a:pt x="143" y="1216"/>
                  </a:lnTo>
                  <a:lnTo>
                    <a:pt x="160" y="1253"/>
                  </a:lnTo>
                  <a:lnTo>
                    <a:pt x="178" y="1290"/>
                  </a:lnTo>
                  <a:lnTo>
                    <a:pt x="196" y="1326"/>
                  </a:lnTo>
                  <a:lnTo>
                    <a:pt x="214" y="1361"/>
                  </a:lnTo>
                  <a:lnTo>
                    <a:pt x="234" y="1396"/>
                  </a:lnTo>
                  <a:lnTo>
                    <a:pt x="253" y="1430"/>
                  </a:lnTo>
                  <a:lnTo>
                    <a:pt x="273" y="1464"/>
                  </a:lnTo>
                  <a:lnTo>
                    <a:pt x="294" y="1496"/>
                  </a:lnTo>
                  <a:lnTo>
                    <a:pt x="313" y="1528"/>
                  </a:lnTo>
                  <a:lnTo>
                    <a:pt x="334" y="1559"/>
                  </a:lnTo>
                  <a:lnTo>
                    <a:pt x="354" y="1589"/>
                  </a:lnTo>
                  <a:lnTo>
                    <a:pt x="374" y="1619"/>
                  </a:lnTo>
                  <a:lnTo>
                    <a:pt x="414" y="1674"/>
                  </a:lnTo>
                  <a:lnTo>
                    <a:pt x="453" y="1724"/>
                  </a:lnTo>
                  <a:lnTo>
                    <a:pt x="491" y="1771"/>
                  </a:lnTo>
                  <a:lnTo>
                    <a:pt x="527" y="1812"/>
                  </a:lnTo>
                  <a:lnTo>
                    <a:pt x="544" y="1830"/>
                  </a:lnTo>
                  <a:lnTo>
                    <a:pt x="560" y="1848"/>
                  </a:lnTo>
                  <a:lnTo>
                    <a:pt x="577" y="1864"/>
                  </a:lnTo>
                  <a:lnTo>
                    <a:pt x="592" y="1878"/>
                  </a:lnTo>
                  <a:lnTo>
                    <a:pt x="607" y="1891"/>
                  </a:lnTo>
                  <a:lnTo>
                    <a:pt x="621" y="1902"/>
                  </a:lnTo>
                  <a:lnTo>
                    <a:pt x="634" y="1912"/>
                  </a:lnTo>
                  <a:lnTo>
                    <a:pt x="648" y="1921"/>
                  </a:lnTo>
                  <a:lnTo>
                    <a:pt x="690" y="184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8" name="Freeform 934"/>
            <p:cNvSpPr>
              <a:spLocks/>
            </p:cNvSpPr>
            <p:nvPr/>
          </p:nvSpPr>
          <p:spPr bwMode="auto">
            <a:xfrm>
              <a:off x="4291" y="2048"/>
              <a:ext cx="2" cy="3"/>
            </a:xfrm>
            <a:custGeom>
              <a:avLst/>
              <a:gdLst>
                <a:gd name="T0" fmla="*/ 0 w 63"/>
                <a:gd name="T1" fmla="*/ 0 h 79"/>
                <a:gd name="T2" fmla="*/ 0 w 63"/>
                <a:gd name="T3" fmla="*/ 0 h 79"/>
                <a:gd name="T4" fmla="*/ 0 w 63"/>
                <a:gd name="T5" fmla="*/ 0 h 79"/>
                <a:gd name="T6" fmla="*/ 0 w 63"/>
                <a:gd name="T7" fmla="*/ 0 h 79"/>
                <a:gd name="T8" fmla="*/ 0 w 63"/>
                <a:gd name="T9" fmla="*/ 0 h 79"/>
                <a:gd name="T10" fmla="*/ 0 w 63"/>
                <a:gd name="T11" fmla="*/ 0 h 79"/>
                <a:gd name="T12" fmla="*/ 0 w 63"/>
                <a:gd name="T13" fmla="*/ 0 h 79"/>
                <a:gd name="T14" fmla="*/ 0 w 63"/>
                <a:gd name="T15" fmla="*/ 0 h 79"/>
                <a:gd name="T16" fmla="*/ 0 w 63"/>
                <a:gd name="T17" fmla="*/ 0 h 79"/>
                <a:gd name="T18" fmla="*/ 0 w 63"/>
                <a:gd name="T19" fmla="*/ 0 h 79"/>
                <a:gd name="T20" fmla="*/ 0 w 63"/>
                <a:gd name="T21" fmla="*/ 0 h 79"/>
                <a:gd name="T22" fmla="*/ 0 w 63"/>
                <a:gd name="T23" fmla="*/ 0 h 79"/>
                <a:gd name="T24" fmla="*/ 0 w 63"/>
                <a:gd name="T25" fmla="*/ 0 h 79"/>
                <a:gd name="T26" fmla="*/ 0 w 63"/>
                <a:gd name="T27" fmla="*/ 0 h 79"/>
                <a:gd name="T28" fmla="*/ 0 w 63"/>
                <a:gd name="T29" fmla="*/ 0 h 79"/>
                <a:gd name="T30" fmla="*/ 0 w 63"/>
                <a:gd name="T31" fmla="*/ 0 h 79"/>
                <a:gd name="T32" fmla="*/ 0 w 63"/>
                <a:gd name="T33" fmla="*/ 0 h 79"/>
                <a:gd name="T34" fmla="*/ 0 w 63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3"/>
                <a:gd name="T55" fmla="*/ 0 h 79"/>
                <a:gd name="T56" fmla="*/ 63 w 63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3" h="79">
                  <a:moveTo>
                    <a:pt x="0" y="73"/>
                  </a:moveTo>
                  <a:lnTo>
                    <a:pt x="9" y="77"/>
                  </a:lnTo>
                  <a:lnTo>
                    <a:pt x="17" y="79"/>
                  </a:lnTo>
                  <a:lnTo>
                    <a:pt x="25" y="79"/>
                  </a:lnTo>
                  <a:lnTo>
                    <a:pt x="34" y="77"/>
                  </a:lnTo>
                  <a:lnTo>
                    <a:pt x="41" y="74"/>
                  </a:lnTo>
                  <a:lnTo>
                    <a:pt x="47" y="70"/>
                  </a:lnTo>
                  <a:lnTo>
                    <a:pt x="53" y="63"/>
                  </a:lnTo>
                  <a:lnTo>
                    <a:pt x="57" y="57"/>
                  </a:lnTo>
                  <a:lnTo>
                    <a:pt x="60" y="50"/>
                  </a:lnTo>
                  <a:lnTo>
                    <a:pt x="62" y="42"/>
                  </a:lnTo>
                  <a:lnTo>
                    <a:pt x="63" y="35"/>
                  </a:lnTo>
                  <a:lnTo>
                    <a:pt x="62" y="26"/>
                  </a:lnTo>
                  <a:lnTo>
                    <a:pt x="60" y="19"/>
                  </a:lnTo>
                  <a:lnTo>
                    <a:pt x="56" y="12"/>
                  </a:lnTo>
                  <a:lnTo>
                    <a:pt x="50" y="5"/>
                  </a:lnTo>
                  <a:lnTo>
                    <a:pt x="42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39" name="Freeform 935"/>
            <p:cNvSpPr>
              <a:spLocks/>
            </p:cNvSpPr>
            <p:nvPr/>
          </p:nvSpPr>
          <p:spPr bwMode="auto">
            <a:xfrm>
              <a:off x="4282" y="2040"/>
              <a:ext cx="3" cy="2"/>
            </a:xfrm>
            <a:custGeom>
              <a:avLst/>
              <a:gdLst>
                <a:gd name="T0" fmla="*/ 0 w 84"/>
                <a:gd name="T1" fmla="*/ 0 h 50"/>
                <a:gd name="T2" fmla="*/ 0 w 84"/>
                <a:gd name="T3" fmla="*/ 0 h 50"/>
                <a:gd name="T4" fmla="*/ 0 w 84"/>
                <a:gd name="T5" fmla="*/ 0 h 50"/>
                <a:gd name="T6" fmla="*/ 0 w 84"/>
                <a:gd name="T7" fmla="*/ 0 h 50"/>
                <a:gd name="T8" fmla="*/ 0 w 84"/>
                <a:gd name="T9" fmla="*/ 0 h 50"/>
                <a:gd name="T10" fmla="*/ 0 w 84"/>
                <a:gd name="T11" fmla="*/ 0 h 50"/>
                <a:gd name="T12" fmla="*/ 0 w 84"/>
                <a:gd name="T13" fmla="*/ 0 h 50"/>
                <a:gd name="T14" fmla="*/ 0 w 84"/>
                <a:gd name="T15" fmla="*/ 0 h 50"/>
                <a:gd name="T16" fmla="*/ 0 w 84"/>
                <a:gd name="T17" fmla="*/ 0 h 50"/>
                <a:gd name="T18" fmla="*/ 0 w 84"/>
                <a:gd name="T19" fmla="*/ 0 h 50"/>
                <a:gd name="T20" fmla="*/ 0 w 84"/>
                <a:gd name="T21" fmla="*/ 0 h 50"/>
                <a:gd name="T22" fmla="*/ 0 w 84"/>
                <a:gd name="T23" fmla="*/ 0 h 50"/>
                <a:gd name="T24" fmla="*/ 0 w 84"/>
                <a:gd name="T25" fmla="*/ 0 h 50"/>
                <a:gd name="T26" fmla="*/ 0 w 84"/>
                <a:gd name="T27" fmla="*/ 0 h 50"/>
                <a:gd name="T28" fmla="*/ 0 w 84"/>
                <a:gd name="T29" fmla="*/ 0 h 50"/>
                <a:gd name="T30" fmla="*/ 0 w 84"/>
                <a:gd name="T31" fmla="*/ 0 h 50"/>
                <a:gd name="T32" fmla="*/ 0 w 84"/>
                <a:gd name="T33" fmla="*/ 0 h 50"/>
                <a:gd name="T34" fmla="*/ 0 w 84"/>
                <a:gd name="T35" fmla="*/ 0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50"/>
                <a:gd name="T56" fmla="*/ 84 w 84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50">
                  <a:moveTo>
                    <a:pt x="84" y="35"/>
                  </a:moveTo>
                  <a:lnTo>
                    <a:pt x="81" y="26"/>
                  </a:lnTo>
                  <a:lnTo>
                    <a:pt x="77" y="18"/>
                  </a:lnTo>
                  <a:lnTo>
                    <a:pt x="72" y="12"/>
                  </a:lnTo>
                  <a:lnTo>
                    <a:pt x="66" y="6"/>
                  </a:lnTo>
                  <a:lnTo>
                    <a:pt x="58" y="3"/>
                  </a:lnTo>
                  <a:lnTo>
                    <a:pt x="51" y="1"/>
                  </a:lnTo>
                  <a:lnTo>
                    <a:pt x="43" y="0"/>
                  </a:lnTo>
                  <a:lnTo>
                    <a:pt x="36" y="1"/>
                  </a:lnTo>
                  <a:lnTo>
                    <a:pt x="28" y="2"/>
                  </a:lnTo>
                  <a:lnTo>
                    <a:pt x="20" y="6"/>
                  </a:lnTo>
                  <a:lnTo>
                    <a:pt x="14" y="10"/>
                  </a:lnTo>
                  <a:lnTo>
                    <a:pt x="8" y="16"/>
                  </a:lnTo>
                  <a:lnTo>
                    <a:pt x="4" y="23"/>
                  </a:lnTo>
                  <a:lnTo>
                    <a:pt x="1" y="31"/>
                  </a:lnTo>
                  <a:lnTo>
                    <a:pt x="0" y="39"/>
                  </a:lnTo>
                  <a:lnTo>
                    <a:pt x="1" y="50"/>
                  </a:lnTo>
                  <a:lnTo>
                    <a:pt x="84" y="3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0" name="Freeform 936"/>
            <p:cNvSpPr>
              <a:spLocks/>
            </p:cNvSpPr>
            <p:nvPr/>
          </p:nvSpPr>
          <p:spPr bwMode="auto">
            <a:xfrm>
              <a:off x="4277" y="2041"/>
              <a:ext cx="8" cy="15"/>
            </a:xfrm>
            <a:custGeom>
              <a:avLst/>
              <a:gdLst>
                <a:gd name="T0" fmla="*/ 0 w 215"/>
                <a:gd name="T1" fmla="*/ 0 h 381"/>
                <a:gd name="T2" fmla="*/ 0 w 215"/>
                <a:gd name="T3" fmla="*/ 0 h 381"/>
                <a:gd name="T4" fmla="*/ 0 w 215"/>
                <a:gd name="T5" fmla="*/ 0 h 381"/>
                <a:gd name="T6" fmla="*/ 0 w 215"/>
                <a:gd name="T7" fmla="*/ 0 h 381"/>
                <a:gd name="T8" fmla="*/ 0 w 215"/>
                <a:gd name="T9" fmla="*/ 0 h 381"/>
                <a:gd name="T10" fmla="*/ 0 w 215"/>
                <a:gd name="T11" fmla="*/ 0 h 381"/>
                <a:gd name="T12" fmla="*/ 0 w 215"/>
                <a:gd name="T13" fmla="*/ 0 h 381"/>
                <a:gd name="T14" fmla="*/ 0 w 215"/>
                <a:gd name="T15" fmla="*/ 0 h 381"/>
                <a:gd name="T16" fmla="*/ 0 w 215"/>
                <a:gd name="T17" fmla="*/ 0 h 381"/>
                <a:gd name="T18" fmla="*/ 0 w 215"/>
                <a:gd name="T19" fmla="*/ 0 h 381"/>
                <a:gd name="T20" fmla="*/ 0 w 215"/>
                <a:gd name="T21" fmla="*/ 0 h 381"/>
                <a:gd name="T22" fmla="*/ 0 w 215"/>
                <a:gd name="T23" fmla="*/ 0 h 381"/>
                <a:gd name="T24" fmla="*/ 0 w 215"/>
                <a:gd name="T25" fmla="*/ 0 h 381"/>
                <a:gd name="T26" fmla="*/ 0 w 215"/>
                <a:gd name="T27" fmla="*/ 0 h 381"/>
                <a:gd name="T28" fmla="*/ 0 w 215"/>
                <a:gd name="T29" fmla="*/ 0 h 381"/>
                <a:gd name="T30" fmla="*/ 0 w 215"/>
                <a:gd name="T31" fmla="*/ 0 h 381"/>
                <a:gd name="T32" fmla="*/ 0 w 215"/>
                <a:gd name="T33" fmla="*/ 0 h 381"/>
                <a:gd name="T34" fmla="*/ 0 w 215"/>
                <a:gd name="T35" fmla="*/ 0 h 381"/>
                <a:gd name="T36" fmla="*/ 0 w 215"/>
                <a:gd name="T37" fmla="*/ 0 h 381"/>
                <a:gd name="T38" fmla="*/ 0 w 215"/>
                <a:gd name="T39" fmla="*/ 0 h 381"/>
                <a:gd name="T40" fmla="*/ 0 w 215"/>
                <a:gd name="T41" fmla="*/ 0 h 381"/>
                <a:gd name="T42" fmla="*/ 0 w 215"/>
                <a:gd name="T43" fmla="*/ 0 h 381"/>
                <a:gd name="T44" fmla="*/ 0 w 215"/>
                <a:gd name="T45" fmla="*/ 0 h 381"/>
                <a:gd name="T46" fmla="*/ 0 w 215"/>
                <a:gd name="T47" fmla="*/ 0 h 381"/>
                <a:gd name="T48" fmla="*/ 0 w 215"/>
                <a:gd name="T49" fmla="*/ 0 h 381"/>
                <a:gd name="T50" fmla="*/ 0 w 215"/>
                <a:gd name="T51" fmla="*/ 0 h 381"/>
                <a:gd name="T52" fmla="*/ 0 w 215"/>
                <a:gd name="T53" fmla="*/ 0 h 381"/>
                <a:gd name="T54" fmla="*/ 0 w 215"/>
                <a:gd name="T55" fmla="*/ 0 h 381"/>
                <a:gd name="T56" fmla="*/ 0 w 215"/>
                <a:gd name="T57" fmla="*/ 0 h 381"/>
                <a:gd name="T58" fmla="*/ 0 w 215"/>
                <a:gd name="T59" fmla="*/ 0 h 381"/>
                <a:gd name="T60" fmla="*/ 0 w 215"/>
                <a:gd name="T61" fmla="*/ 0 h 381"/>
                <a:gd name="T62" fmla="*/ 0 w 215"/>
                <a:gd name="T63" fmla="*/ 0 h 381"/>
                <a:gd name="T64" fmla="*/ 0 w 215"/>
                <a:gd name="T65" fmla="*/ 0 h 381"/>
                <a:gd name="T66" fmla="*/ 0 w 215"/>
                <a:gd name="T67" fmla="*/ 0 h 381"/>
                <a:gd name="T68" fmla="*/ 0 w 215"/>
                <a:gd name="T69" fmla="*/ 0 h 381"/>
                <a:gd name="T70" fmla="*/ 0 w 215"/>
                <a:gd name="T71" fmla="*/ 0 h 381"/>
                <a:gd name="T72" fmla="*/ 0 w 215"/>
                <a:gd name="T73" fmla="*/ 0 h 381"/>
                <a:gd name="T74" fmla="*/ 0 w 215"/>
                <a:gd name="T75" fmla="*/ 0 h 381"/>
                <a:gd name="T76" fmla="*/ 0 w 215"/>
                <a:gd name="T77" fmla="*/ 0 h 381"/>
                <a:gd name="T78" fmla="*/ 0 w 215"/>
                <a:gd name="T79" fmla="*/ 0 h 381"/>
                <a:gd name="T80" fmla="*/ 0 w 215"/>
                <a:gd name="T81" fmla="*/ 0 h 381"/>
                <a:gd name="T82" fmla="*/ 0 w 215"/>
                <a:gd name="T83" fmla="*/ 0 h 381"/>
                <a:gd name="T84" fmla="*/ 0 w 215"/>
                <a:gd name="T85" fmla="*/ 0 h 381"/>
                <a:gd name="T86" fmla="*/ 0 w 215"/>
                <a:gd name="T87" fmla="*/ 0 h 381"/>
                <a:gd name="T88" fmla="*/ 0 w 215"/>
                <a:gd name="T89" fmla="*/ 0 h 381"/>
                <a:gd name="T90" fmla="*/ 0 w 215"/>
                <a:gd name="T91" fmla="*/ 0 h 381"/>
                <a:gd name="T92" fmla="*/ 0 w 215"/>
                <a:gd name="T93" fmla="*/ 0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15"/>
                <a:gd name="T142" fmla="*/ 0 h 381"/>
                <a:gd name="T143" fmla="*/ 215 w 215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15" h="381">
                  <a:moveTo>
                    <a:pt x="42" y="381"/>
                  </a:moveTo>
                  <a:lnTo>
                    <a:pt x="55" y="373"/>
                  </a:lnTo>
                  <a:lnTo>
                    <a:pt x="68" y="365"/>
                  </a:lnTo>
                  <a:lnTo>
                    <a:pt x="81" y="355"/>
                  </a:lnTo>
                  <a:lnTo>
                    <a:pt x="93" y="346"/>
                  </a:lnTo>
                  <a:lnTo>
                    <a:pt x="104" y="336"/>
                  </a:lnTo>
                  <a:lnTo>
                    <a:pt x="115" y="327"/>
                  </a:lnTo>
                  <a:lnTo>
                    <a:pt x="125" y="316"/>
                  </a:lnTo>
                  <a:lnTo>
                    <a:pt x="135" y="305"/>
                  </a:lnTo>
                  <a:lnTo>
                    <a:pt x="144" y="295"/>
                  </a:lnTo>
                  <a:lnTo>
                    <a:pt x="153" y="284"/>
                  </a:lnTo>
                  <a:lnTo>
                    <a:pt x="161" y="272"/>
                  </a:lnTo>
                  <a:lnTo>
                    <a:pt x="168" y="260"/>
                  </a:lnTo>
                  <a:lnTo>
                    <a:pt x="180" y="237"/>
                  </a:lnTo>
                  <a:lnTo>
                    <a:pt x="192" y="213"/>
                  </a:lnTo>
                  <a:lnTo>
                    <a:pt x="200" y="187"/>
                  </a:lnTo>
                  <a:lnTo>
                    <a:pt x="207" y="161"/>
                  </a:lnTo>
                  <a:lnTo>
                    <a:pt x="211" y="136"/>
                  </a:lnTo>
                  <a:lnTo>
                    <a:pt x="214" y="109"/>
                  </a:lnTo>
                  <a:lnTo>
                    <a:pt x="215" y="82"/>
                  </a:lnTo>
                  <a:lnTo>
                    <a:pt x="214" y="55"/>
                  </a:lnTo>
                  <a:lnTo>
                    <a:pt x="212" y="28"/>
                  </a:lnTo>
                  <a:lnTo>
                    <a:pt x="208" y="0"/>
                  </a:lnTo>
                  <a:lnTo>
                    <a:pt x="125" y="15"/>
                  </a:lnTo>
                  <a:lnTo>
                    <a:pt x="128" y="37"/>
                  </a:lnTo>
                  <a:lnTo>
                    <a:pt x="130" y="60"/>
                  </a:lnTo>
                  <a:lnTo>
                    <a:pt x="130" y="82"/>
                  </a:lnTo>
                  <a:lnTo>
                    <a:pt x="130" y="103"/>
                  </a:lnTo>
                  <a:lnTo>
                    <a:pt x="128" y="124"/>
                  </a:lnTo>
                  <a:lnTo>
                    <a:pt x="124" y="144"/>
                  </a:lnTo>
                  <a:lnTo>
                    <a:pt x="120" y="163"/>
                  </a:lnTo>
                  <a:lnTo>
                    <a:pt x="113" y="182"/>
                  </a:lnTo>
                  <a:lnTo>
                    <a:pt x="105" y="199"/>
                  </a:lnTo>
                  <a:lnTo>
                    <a:pt x="95" y="218"/>
                  </a:lnTo>
                  <a:lnTo>
                    <a:pt x="90" y="226"/>
                  </a:lnTo>
                  <a:lnTo>
                    <a:pt x="85" y="233"/>
                  </a:lnTo>
                  <a:lnTo>
                    <a:pt x="78" y="241"/>
                  </a:lnTo>
                  <a:lnTo>
                    <a:pt x="72" y="250"/>
                  </a:lnTo>
                  <a:lnTo>
                    <a:pt x="64" y="258"/>
                  </a:lnTo>
                  <a:lnTo>
                    <a:pt x="56" y="265"/>
                  </a:lnTo>
                  <a:lnTo>
                    <a:pt x="49" y="273"/>
                  </a:lnTo>
                  <a:lnTo>
                    <a:pt x="40" y="280"/>
                  </a:lnTo>
                  <a:lnTo>
                    <a:pt x="30" y="288"/>
                  </a:lnTo>
                  <a:lnTo>
                    <a:pt x="20" y="295"/>
                  </a:lnTo>
                  <a:lnTo>
                    <a:pt x="10" y="301"/>
                  </a:lnTo>
                  <a:lnTo>
                    <a:pt x="0" y="308"/>
                  </a:lnTo>
                  <a:lnTo>
                    <a:pt x="42" y="38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1" name="Freeform 937"/>
            <p:cNvSpPr>
              <a:spLocks/>
            </p:cNvSpPr>
            <p:nvPr/>
          </p:nvSpPr>
          <p:spPr bwMode="auto">
            <a:xfrm>
              <a:off x="4276" y="2054"/>
              <a:ext cx="2" cy="3"/>
            </a:xfrm>
            <a:custGeom>
              <a:avLst/>
              <a:gdLst>
                <a:gd name="T0" fmla="*/ 0 w 65"/>
                <a:gd name="T1" fmla="*/ 0 h 79"/>
                <a:gd name="T2" fmla="*/ 0 w 65"/>
                <a:gd name="T3" fmla="*/ 0 h 79"/>
                <a:gd name="T4" fmla="*/ 0 w 65"/>
                <a:gd name="T5" fmla="*/ 0 h 79"/>
                <a:gd name="T6" fmla="*/ 0 w 65"/>
                <a:gd name="T7" fmla="*/ 0 h 79"/>
                <a:gd name="T8" fmla="*/ 0 w 65"/>
                <a:gd name="T9" fmla="*/ 0 h 79"/>
                <a:gd name="T10" fmla="*/ 0 w 65"/>
                <a:gd name="T11" fmla="*/ 0 h 79"/>
                <a:gd name="T12" fmla="*/ 0 w 65"/>
                <a:gd name="T13" fmla="*/ 0 h 79"/>
                <a:gd name="T14" fmla="*/ 0 w 65"/>
                <a:gd name="T15" fmla="*/ 0 h 79"/>
                <a:gd name="T16" fmla="*/ 0 w 65"/>
                <a:gd name="T17" fmla="*/ 0 h 79"/>
                <a:gd name="T18" fmla="*/ 0 w 65"/>
                <a:gd name="T19" fmla="*/ 0 h 79"/>
                <a:gd name="T20" fmla="*/ 0 w 65"/>
                <a:gd name="T21" fmla="*/ 0 h 79"/>
                <a:gd name="T22" fmla="*/ 0 w 65"/>
                <a:gd name="T23" fmla="*/ 0 h 79"/>
                <a:gd name="T24" fmla="*/ 0 w 65"/>
                <a:gd name="T25" fmla="*/ 0 h 79"/>
                <a:gd name="T26" fmla="*/ 0 w 65"/>
                <a:gd name="T27" fmla="*/ 0 h 79"/>
                <a:gd name="T28" fmla="*/ 0 w 65"/>
                <a:gd name="T29" fmla="*/ 0 h 79"/>
                <a:gd name="T30" fmla="*/ 0 w 65"/>
                <a:gd name="T31" fmla="*/ 0 h 79"/>
                <a:gd name="T32" fmla="*/ 0 w 65"/>
                <a:gd name="T33" fmla="*/ 0 h 79"/>
                <a:gd name="T34" fmla="*/ 0 w 65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"/>
                <a:gd name="T55" fmla="*/ 0 h 79"/>
                <a:gd name="T56" fmla="*/ 65 w 65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" h="79">
                  <a:moveTo>
                    <a:pt x="23" y="0"/>
                  </a:moveTo>
                  <a:lnTo>
                    <a:pt x="14" y="6"/>
                  </a:lnTo>
                  <a:lnTo>
                    <a:pt x="8" y="13"/>
                  </a:lnTo>
                  <a:lnTo>
                    <a:pt x="4" y="20"/>
                  </a:lnTo>
                  <a:lnTo>
                    <a:pt x="1" y="27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3" y="51"/>
                  </a:lnTo>
                  <a:lnTo>
                    <a:pt x="7" y="58"/>
                  </a:lnTo>
                  <a:lnTo>
                    <a:pt x="11" y="64"/>
                  </a:lnTo>
                  <a:lnTo>
                    <a:pt x="17" y="70"/>
                  </a:lnTo>
                  <a:lnTo>
                    <a:pt x="24" y="74"/>
                  </a:lnTo>
                  <a:lnTo>
                    <a:pt x="31" y="77"/>
                  </a:lnTo>
                  <a:lnTo>
                    <a:pt x="38" y="79"/>
                  </a:lnTo>
                  <a:lnTo>
                    <a:pt x="46" y="79"/>
                  </a:lnTo>
                  <a:lnTo>
                    <a:pt x="56" y="77"/>
                  </a:lnTo>
                  <a:lnTo>
                    <a:pt x="65" y="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2" name="Freeform 938"/>
            <p:cNvSpPr>
              <a:spLocks/>
            </p:cNvSpPr>
            <p:nvPr/>
          </p:nvSpPr>
          <p:spPr bwMode="auto">
            <a:xfrm>
              <a:off x="4148" y="1863"/>
              <a:ext cx="3" cy="3"/>
            </a:xfrm>
            <a:custGeom>
              <a:avLst/>
              <a:gdLst>
                <a:gd name="T0" fmla="*/ 0 w 73"/>
                <a:gd name="T1" fmla="*/ 0 h 72"/>
                <a:gd name="T2" fmla="*/ 0 w 73"/>
                <a:gd name="T3" fmla="*/ 0 h 72"/>
                <a:gd name="T4" fmla="*/ 0 w 73"/>
                <a:gd name="T5" fmla="*/ 0 h 72"/>
                <a:gd name="T6" fmla="*/ 0 w 73"/>
                <a:gd name="T7" fmla="*/ 0 h 72"/>
                <a:gd name="T8" fmla="*/ 0 w 73"/>
                <a:gd name="T9" fmla="*/ 0 h 72"/>
                <a:gd name="T10" fmla="*/ 0 w 73"/>
                <a:gd name="T11" fmla="*/ 0 h 72"/>
                <a:gd name="T12" fmla="*/ 0 w 73"/>
                <a:gd name="T13" fmla="*/ 0 h 72"/>
                <a:gd name="T14" fmla="*/ 0 w 73"/>
                <a:gd name="T15" fmla="*/ 0 h 72"/>
                <a:gd name="T16" fmla="*/ 0 w 73"/>
                <a:gd name="T17" fmla="*/ 0 h 72"/>
                <a:gd name="T18" fmla="*/ 0 w 73"/>
                <a:gd name="T19" fmla="*/ 0 h 72"/>
                <a:gd name="T20" fmla="*/ 0 w 73"/>
                <a:gd name="T21" fmla="*/ 0 h 72"/>
                <a:gd name="T22" fmla="*/ 0 w 73"/>
                <a:gd name="T23" fmla="*/ 0 h 72"/>
                <a:gd name="T24" fmla="*/ 0 w 73"/>
                <a:gd name="T25" fmla="*/ 0 h 72"/>
                <a:gd name="T26" fmla="*/ 0 w 73"/>
                <a:gd name="T27" fmla="*/ 0 h 72"/>
                <a:gd name="T28" fmla="*/ 0 w 73"/>
                <a:gd name="T29" fmla="*/ 0 h 72"/>
                <a:gd name="T30" fmla="*/ 0 w 73"/>
                <a:gd name="T31" fmla="*/ 0 h 72"/>
                <a:gd name="T32" fmla="*/ 0 w 73"/>
                <a:gd name="T33" fmla="*/ 0 h 72"/>
                <a:gd name="T34" fmla="*/ 0 w 73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3"/>
                <a:gd name="T55" fmla="*/ 0 h 72"/>
                <a:gd name="T56" fmla="*/ 73 w 73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3" h="72">
                  <a:moveTo>
                    <a:pt x="11" y="0"/>
                  </a:moveTo>
                  <a:lnTo>
                    <a:pt x="6" y="9"/>
                  </a:lnTo>
                  <a:lnTo>
                    <a:pt x="2" y="17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2" y="40"/>
                  </a:lnTo>
                  <a:lnTo>
                    <a:pt x="5" y="48"/>
                  </a:lnTo>
                  <a:lnTo>
                    <a:pt x="9" y="55"/>
                  </a:lnTo>
                  <a:lnTo>
                    <a:pt x="14" y="60"/>
                  </a:lnTo>
                  <a:lnTo>
                    <a:pt x="20" y="65"/>
                  </a:lnTo>
                  <a:lnTo>
                    <a:pt x="27" y="68"/>
                  </a:lnTo>
                  <a:lnTo>
                    <a:pt x="34" y="71"/>
                  </a:lnTo>
                  <a:lnTo>
                    <a:pt x="43" y="72"/>
                  </a:lnTo>
                  <a:lnTo>
                    <a:pt x="51" y="71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3" y="5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3" name="Freeform 939"/>
            <p:cNvSpPr>
              <a:spLocks/>
            </p:cNvSpPr>
            <p:nvPr/>
          </p:nvSpPr>
          <p:spPr bwMode="auto">
            <a:xfrm>
              <a:off x="4149" y="1856"/>
              <a:ext cx="29" cy="9"/>
            </a:xfrm>
            <a:custGeom>
              <a:avLst/>
              <a:gdLst>
                <a:gd name="T0" fmla="*/ 0 w 739"/>
                <a:gd name="T1" fmla="*/ 0 h 228"/>
                <a:gd name="T2" fmla="*/ 0 w 739"/>
                <a:gd name="T3" fmla="*/ 0 h 228"/>
                <a:gd name="T4" fmla="*/ 0 w 739"/>
                <a:gd name="T5" fmla="*/ 0 h 228"/>
                <a:gd name="T6" fmla="*/ 0 w 739"/>
                <a:gd name="T7" fmla="*/ 0 h 228"/>
                <a:gd name="T8" fmla="*/ 0 w 739"/>
                <a:gd name="T9" fmla="*/ 0 h 228"/>
                <a:gd name="T10" fmla="*/ 0 w 739"/>
                <a:gd name="T11" fmla="*/ 0 h 228"/>
                <a:gd name="T12" fmla="*/ 0 w 739"/>
                <a:gd name="T13" fmla="*/ 0 h 228"/>
                <a:gd name="T14" fmla="*/ 0 w 739"/>
                <a:gd name="T15" fmla="*/ 0 h 228"/>
                <a:gd name="T16" fmla="*/ 0 w 739"/>
                <a:gd name="T17" fmla="*/ 0 h 228"/>
                <a:gd name="T18" fmla="*/ 0 w 739"/>
                <a:gd name="T19" fmla="*/ 0 h 228"/>
                <a:gd name="T20" fmla="*/ 0 w 739"/>
                <a:gd name="T21" fmla="*/ 0 h 228"/>
                <a:gd name="T22" fmla="*/ 0 w 739"/>
                <a:gd name="T23" fmla="*/ 0 h 228"/>
                <a:gd name="T24" fmla="*/ 0 w 739"/>
                <a:gd name="T25" fmla="*/ 0 h 228"/>
                <a:gd name="T26" fmla="*/ 0 w 739"/>
                <a:gd name="T27" fmla="*/ 0 h 228"/>
                <a:gd name="T28" fmla="*/ 0 w 739"/>
                <a:gd name="T29" fmla="*/ 0 h 228"/>
                <a:gd name="T30" fmla="*/ 0 w 739"/>
                <a:gd name="T31" fmla="*/ 0 h 228"/>
                <a:gd name="T32" fmla="*/ 0 w 739"/>
                <a:gd name="T33" fmla="*/ 0 h 228"/>
                <a:gd name="T34" fmla="*/ 0 w 739"/>
                <a:gd name="T35" fmla="*/ 0 h 228"/>
                <a:gd name="T36" fmla="*/ 0 w 739"/>
                <a:gd name="T37" fmla="*/ 0 h 228"/>
                <a:gd name="T38" fmla="*/ 0 w 739"/>
                <a:gd name="T39" fmla="*/ 0 h 228"/>
                <a:gd name="T40" fmla="*/ 0 w 739"/>
                <a:gd name="T41" fmla="*/ 0 h 228"/>
                <a:gd name="T42" fmla="*/ 0 w 739"/>
                <a:gd name="T43" fmla="*/ 0 h 228"/>
                <a:gd name="T44" fmla="*/ 0 w 739"/>
                <a:gd name="T45" fmla="*/ 0 h 228"/>
                <a:gd name="T46" fmla="*/ 0 w 739"/>
                <a:gd name="T47" fmla="*/ 0 h 228"/>
                <a:gd name="T48" fmla="*/ 0 w 739"/>
                <a:gd name="T49" fmla="*/ 0 h 228"/>
                <a:gd name="T50" fmla="*/ 0 w 739"/>
                <a:gd name="T51" fmla="*/ 0 h 228"/>
                <a:gd name="T52" fmla="*/ 0 w 739"/>
                <a:gd name="T53" fmla="*/ 0 h 228"/>
                <a:gd name="T54" fmla="*/ 0 w 739"/>
                <a:gd name="T55" fmla="*/ 0 h 228"/>
                <a:gd name="T56" fmla="*/ 0 w 739"/>
                <a:gd name="T57" fmla="*/ 0 h 228"/>
                <a:gd name="T58" fmla="*/ 0 w 739"/>
                <a:gd name="T59" fmla="*/ 0 h 228"/>
                <a:gd name="T60" fmla="*/ 0 w 739"/>
                <a:gd name="T61" fmla="*/ 0 h 228"/>
                <a:gd name="T62" fmla="*/ 0 w 739"/>
                <a:gd name="T63" fmla="*/ 0 h 228"/>
                <a:gd name="T64" fmla="*/ 0 w 739"/>
                <a:gd name="T65" fmla="*/ 0 h 2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39"/>
                <a:gd name="T100" fmla="*/ 0 h 228"/>
                <a:gd name="T101" fmla="*/ 739 w 739"/>
                <a:gd name="T102" fmla="*/ 228 h 2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39" h="228">
                  <a:moveTo>
                    <a:pt x="739" y="173"/>
                  </a:moveTo>
                  <a:lnTo>
                    <a:pt x="725" y="157"/>
                  </a:lnTo>
                  <a:lnTo>
                    <a:pt x="710" y="142"/>
                  </a:lnTo>
                  <a:lnTo>
                    <a:pt x="695" y="126"/>
                  </a:lnTo>
                  <a:lnTo>
                    <a:pt x="677" y="112"/>
                  </a:lnTo>
                  <a:lnTo>
                    <a:pt x="660" y="97"/>
                  </a:lnTo>
                  <a:lnTo>
                    <a:pt x="641" y="84"/>
                  </a:lnTo>
                  <a:lnTo>
                    <a:pt x="622" y="72"/>
                  </a:lnTo>
                  <a:lnTo>
                    <a:pt x="601" y="60"/>
                  </a:lnTo>
                  <a:lnTo>
                    <a:pt x="580" y="49"/>
                  </a:lnTo>
                  <a:lnTo>
                    <a:pt x="558" y="39"/>
                  </a:lnTo>
                  <a:lnTo>
                    <a:pt x="536" y="31"/>
                  </a:lnTo>
                  <a:lnTo>
                    <a:pt x="513" y="22"/>
                  </a:lnTo>
                  <a:lnTo>
                    <a:pt x="488" y="15"/>
                  </a:lnTo>
                  <a:lnTo>
                    <a:pt x="465" y="10"/>
                  </a:lnTo>
                  <a:lnTo>
                    <a:pt x="440" y="5"/>
                  </a:lnTo>
                  <a:lnTo>
                    <a:pt x="415" y="2"/>
                  </a:lnTo>
                  <a:lnTo>
                    <a:pt x="389" y="0"/>
                  </a:lnTo>
                  <a:lnTo>
                    <a:pt x="363" y="0"/>
                  </a:lnTo>
                  <a:lnTo>
                    <a:pt x="337" y="1"/>
                  </a:lnTo>
                  <a:lnTo>
                    <a:pt x="311" y="3"/>
                  </a:lnTo>
                  <a:lnTo>
                    <a:pt x="284" y="7"/>
                  </a:lnTo>
                  <a:lnTo>
                    <a:pt x="258" y="12"/>
                  </a:lnTo>
                  <a:lnTo>
                    <a:pt x="231" y="20"/>
                  </a:lnTo>
                  <a:lnTo>
                    <a:pt x="204" y="30"/>
                  </a:lnTo>
                  <a:lnTo>
                    <a:pt x="177" y="40"/>
                  </a:lnTo>
                  <a:lnTo>
                    <a:pt x="151" y="53"/>
                  </a:lnTo>
                  <a:lnTo>
                    <a:pt x="125" y="68"/>
                  </a:lnTo>
                  <a:lnTo>
                    <a:pt x="99" y="84"/>
                  </a:lnTo>
                  <a:lnTo>
                    <a:pt x="74" y="104"/>
                  </a:lnTo>
                  <a:lnTo>
                    <a:pt x="49" y="124"/>
                  </a:lnTo>
                  <a:lnTo>
                    <a:pt x="24" y="147"/>
                  </a:lnTo>
                  <a:lnTo>
                    <a:pt x="0" y="171"/>
                  </a:lnTo>
                  <a:lnTo>
                    <a:pt x="62" y="228"/>
                  </a:lnTo>
                  <a:lnTo>
                    <a:pt x="83" y="206"/>
                  </a:lnTo>
                  <a:lnTo>
                    <a:pt x="105" y="187"/>
                  </a:lnTo>
                  <a:lnTo>
                    <a:pt x="125" y="169"/>
                  </a:lnTo>
                  <a:lnTo>
                    <a:pt x="147" y="154"/>
                  </a:lnTo>
                  <a:lnTo>
                    <a:pt x="168" y="141"/>
                  </a:lnTo>
                  <a:lnTo>
                    <a:pt x="190" y="128"/>
                  </a:lnTo>
                  <a:lnTo>
                    <a:pt x="212" y="117"/>
                  </a:lnTo>
                  <a:lnTo>
                    <a:pt x="234" y="108"/>
                  </a:lnTo>
                  <a:lnTo>
                    <a:pt x="255" y="100"/>
                  </a:lnTo>
                  <a:lnTo>
                    <a:pt x="277" y="94"/>
                  </a:lnTo>
                  <a:lnTo>
                    <a:pt x="300" y="90"/>
                  </a:lnTo>
                  <a:lnTo>
                    <a:pt x="321" y="87"/>
                  </a:lnTo>
                  <a:lnTo>
                    <a:pt x="343" y="85"/>
                  </a:lnTo>
                  <a:lnTo>
                    <a:pt x="364" y="84"/>
                  </a:lnTo>
                  <a:lnTo>
                    <a:pt x="386" y="84"/>
                  </a:lnTo>
                  <a:lnTo>
                    <a:pt x="406" y="86"/>
                  </a:lnTo>
                  <a:lnTo>
                    <a:pt x="427" y="88"/>
                  </a:lnTo>
                  <a:lnTo>
                    <a:pt x="447" y="92"/>
                  </a:lnTo>
                  <a:lnTo>
                    <a:pt x="468" y="97"/>
                  </a:lnTo>
                  <a:lnTo>
                    <a:pt x="487" y="103"/>
                  </a:lnTo>
                  <a:lnTo>
                    <a:pt x="507" y="110"/>
                  </a:lnTo>
                  <a:lnTo>
                    <a:pt x="525" y="117"/>
                  </a:lnTo>
                  <a:lnTo>
                    <a:pt x="544" y="125"/>
                  </a:lnTo>
                  <a:lnTo>
                    <a:pt x="561" y="134"/>
                  </a:lnTo>
                  <a:lnTo>
                    <a:pt x="578" y="144"/>
                  </a:lnTo>
                  <a:lnTo>
                    <a:pt x="594" y="154"/>
                  </a:lnTo>
                  <a:lnTo>
                    <a:pt x="610" y="165"/>
                  </a:lnTo>
                  <a:lnTo>
                    <a:pt x="624" y="176"/>
                  </a:lnTo>
                  <a:lnTo>
                    <a:pt x="637" y="189"/>
                  </a:lnTo>
                  <a:lnTo>
                    <a:pt x="650" y="201"/>
                  </a:lnTo>
                  <a:lnTo>
                    <a:pt x="662" y="213"/>
                  </a:lnTo>
                  <a:lnTo>
                    <a:pt x="672" y="226"/>
                  </a:lnTo>
                  <a:lnTo>
                    <a:pt x="739" y="1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4" name="Freeform 940"/>
            <p:cNvSpPr>
              <a:spLocks/>
            </p:cNvSpPr>
            <p:nvPr/>
          </p:nvSpPr>
          <p:spPr bwMode="auto">
            <a:xfrm>
              <a:off x="4176" y="1863"/>
              <a:ext cx="3" cy="3"/>
            </a:xfrm>
            <a:custGeom>
              <a:avLst/>
              <a:gdLst>
                <a:gd name="T0" fmla="*/ 0 w 76"/>
                <a:gd name="T1" fmla="*/ 0 h 70"/>
                <a:gd name="T2" fmla="*/ 0 w 76"/>
                <a:gd name="T3" fmla="*/ 0 h 70"/>
                <a:gd name="T4" fmla="*/ 0 w 76"/>
                <a:gd name="T5" fmla="*/ 0 h 70"/>
                <a:gd name="T6" fmla="*/ 0 w 76"/>
                <a:gd name="T7" fmla="*/ 0 h 70"/>
                <a:gd name="T8" fmla="*/ 0 w 76"/>
                <a:gd name="T9" fmla="*/ 0 h 70"/>
                <a:gd name="T10" fmla="*/ 0 w 76"/>
                <a:gd name="T11" fmla="*/ 0 h 70"/>
                <a:gd name="T12" fmla="*/ 0 w 76"/>
                <a:gd name="T13" fmla="*/ 0 h 70"/>
                <a:gd name="T14" fmla="*/ 0 w 76"/>
                <a:gd name="T15" fmla="*/ 0 h 70"/>
                <a:gd name="T16" fmla="*/ 0 w 76"/>
                <a:gd name="T17" fmla="*/ 0 h 70"/>
                <a:gd name="T18" fmla="*/ 0 w 76"/>
                <a:gd name="T19" fmla="*/ 0 h 70"/>
                <a:gd name="T20" fmla="*/ 0 w 76"/>
                <a:gd name="T21" fmla="*/ 0 h 70"/>
                <a:gd name="T22" fmla="*/ 0 w 76"/>
                <a:gd name="T23" fmla="*/ 0 h 70"/>
                <a:gd name="T24" fmla="*/ 0 w 76"/>
                <a:gd name="T25" fmla="*/ 0 h 70"/>
                <a:gd name="T26" fmla="*/ 0 w 76"/>
                <a:gd name="T27" fmla="*/ 0 h 70"/>
                <a:gd name="T28" fmla="*/ 0 w 76"/>
                <a:gd name="T29" fmla="*/ 0 h 70"/>
                <a:gd name="T30" fmla="*/ 0 w 76"/>
                <a:gd name="T31" fmla="*/ 0 h 70"/>
                <a:gd name="T32" fmla="*/ 0 w 76"/>
                <a:gd name="T33" fmla="*/ 0 h 70"/>
                <a:gd name="T34" fmla="*/ 0 w 76"/>
                <a:gd name="T35" fmla="*/ 0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70"/>
                <a:gd name="T56" fmla="*/ 76 w 76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70">
                  <a:moveTo>
                    <a:pt x="0" y="53"/>
                  </a:moveTo>
                  <a:lnTo>
                    <a:pt x="7" y="60"/>
                  </a:lnTo>
                  <a:lnTo>
                    <a:pt x="15" y="65"/>
                  </a:lnTo>
                  <a:lnTo>
                    <a:pt x="22" y="68"/>
                  </a:lnTo>
                  <a:lnTo>
                    <a:pt x="30" y="70"/>
                  </a:lnTo>
                  <a:lnTo>
                    <a:pt x="38" y="69"/>
                  </a:lnTo>
                  <a:lnTo>
                    <a:pt x="45" y="67"/>
                  </a:lnTo>
                  <a:lnTo>
                    <a:pt x="53" y="64"/>
                  </a:lnTo>
                  <a:lnTo>
                    <a:pt x="60" y="60"/>
                  </a:lnTo>
                  <a:lnTo>
                    <a:pt x="65" y="55"/>
                  </a:lnTo>
                  <a:lnTo>
                    <a:pt x="70" y="49"/>
                  </a:lnTo>
                  <a:lnTo>
                    <a:pt x="74" y="41"/>
                  </a:lnTo>
                  <a:lnTo>
                    <a:pt x="76" y="34"/>
                  </a:lnTo>
                  <a:lnTo>
                    <a:pt x="76" y="26"/>
                  </a:lnTo>
                  <a:lnTo>
                    <a:pt x="75" y="18"/>
                  </a:lnTo>
                  <a:lnTo>
                    <a:pt x="72" y="10"/>
                  </a:lnTo>
                  <a:lnTo>
                    <a:pt x="67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5" name="Freeform 941"/>
            <p:cNvSpPr>
              <a:spLocks/>
            </p:cNvSpPr>
            <p:nvPr/>
          </p:nvSpPr>
          <p:spPr bwMode="auto">
            <a:xfrm>
              <a:off x="4228" y="1879"/>
              <a:ext cx="2" cy="3"/>
            </a:xfrm>
            <a:custGeom>
              <a:avLst/>
              <a:gdLst>
                <a:gd name="T0" fmla="*/ 0 w 64"/>
                <a:gd name="T1" fmla="*/ 0 h 79"/>
                <a:gd name="T2" fmla="*/ 0 w 64"/>
                <a:gd name="T3" fmla="*/ 0 h 79"/>
                <a:gd name="T4" fmla="*/ 0 w 64"/>
                <a:gd name="T5" fmla="*/ 0 h 79"/>
                <a:gd name="T6" fmla="*/ 0 w 64"/>
                <a:gd name="T7" fmla="*/ 0 h 79"/>
                <a:gd name="T8" fmla="*/ 0 w 64"/>
                <a:gd name="T9" fmla="*/ 0 h 79"/>
                <a:gd name="T10" fmla="*/ 0 w 64"/>
                <a:gd name="T11" fmla="*/ 0 h 79"/>
                <a:gd name="T12" fmla="*/ 0 w 64"/>
                <a:gd name="T13" fmla="*/ 0 h 79"/>
                <a:gd name="T14" fmla="*/ 0 w 64"/>
                <a:gd name="T15" fmla="*/ 0 h 79"/>
                <a:gd name="T16" fmla="*/ 0 w 64"/>
                <a:gd name="T17" fmla="*/ 0 h 79"/>
                <a:gd name="T18" fmla="*/ 0 w 64"/>
                <a:gd name="T19" fmla="*/ 0 h 79"/>
                <a:gd name="T20" fmla="*/ 0 w 64"/>
                <a:gd name="T21" fmla="*/ 0 h 79"/>
                <a:gd name="T22" fmla="*/ 0 w 64"/>
                <a:gd name="T23" fmla="*/ 0 h 79"/>
                <a:gd name="T24" fmla="*/ 0 w 64"/>
                <a:gd name="T25" fmla="*/ 0 h 79"/>
                <a:gd name="T26" fmla="*/ 0 w 64"/>
                <a:gd name="T27" fmla="*/ 0 h 79"/>
                <a:gd name="T28" fmla="*/ 0 w 64"/>
                <a:gd name="T29" fmla="*/ 0 h 79"/>
                <a:gd name="T30" fmla="*/ 0 w 64"/>
                <a:gd name="T31" fmla="*/ 0 h 79"/>
                <a:gd name="T32" fmla="*/ 0 w 64"/>
                <a:gd name="T33" fmla="*/ 0 h 79"/>
                <a:gd name="T34" fmla="*/ 0 w 64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79"/>
                <a:gd name="T56" fmla="*/ 64 w 64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79">
                  <a:moveTo>
                    <a:pt x="0" y="73"/>
                  </a:moveTo>
                  <a:lnTo>
                    <a:pt x="8" y="77"/>
                  </a:lnTo>
                  <a:lnTo>
                    <a:pt x="17" y="79"/>
                  </a:lnTo>
                  <a:lnTo>
                    <a:pt x="26" y="79"/>
                  </a:lnTo>
                  <a:lnTo>
                    <a:pt x="34" y="78"/>
                  </a:lnTo>
                  <a:lnTo>
                    <a:pt x="41" y="75"/>
                  </a:lnTo>
                  <a:lnTo>
                    <a:pt x="47" y="70"/>
                  </a:lnTo>
                  <a:lnTo>
                    <a:pt x="52" y="64"/>
                  </a:lnTo>
                  <a:lnTo>
                    <a:pt x="57" y="57"/>
                  </a:lnTo>
                  <a:lnTo>
                    <a:pt x="61" y="50"/>
                  </a:lnTo>
                  <a:lnTo>
                    <a:pt x="63" y="43"/>
                  </a:lnTo>
                  <a:lnTo>
                    <a:pt x="64" y="36"/>
                  </a:lnTo>
                  <a:lnTo>
                    <a:pt x="63" y="27"/>
                  </a:lnTo>
                  <a:lnTo>
                    <a:pt x="61" y="19"/>
                  </a:lnTo>
                  <a:lnTo>
                    <a:pt x="55" y="12"/>
                  </a:lnTo>
                  <a:lnTo>
                    <a:pt x="50" y="6"/>
                  </a:lnTo>
                  <a:lnTo>
                    <a:pt x="42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6" name="Freeform 942"/>
            <p:cNvSpPr>
              <a:spLocks/>
            </p:cNvSpPr>
            <p:nvPr/>
          </p:nvSpPr>
          <p:spPr bwMode="auto">
            <a:xfrm>
              <a:off x="4214" y="1876"/>
              <a:ext cx="15" cy="6"/>
            </a:xfrm>
            <a:custGeom>
              <a:avLst/>
              <a:gdLst>
                <a:gd name="T0" fmla="*/ 0 w 395"/>
                <a:gd name="T1" fmla="*/ 0 h 145"/>
                <a:gd name="T2" fmla="*/ 0 w 395"/>
                <a:gd name="T3" fmla="*/ 0 h 145"/>
                <a:gd name="T4" fmla="*/ 0 w 395"/>
                <a:gd name="T5" fmla="*/ 0 h 145"/>
                <a:gd name="T6" fmla="*/ 0 w 395"/>
                <a:gd name="T7" fmla="*/ 0 h 145"/>
                <a:gd name="T8" fmla="*/ 0 w 395"/>
                <a:gd name="T9" fmla="*/ 0 h 145"/>
                <a:gd name="T10" fmla="*/ 0 w 395"/>
                <a:gd name="T11" fmla="*/ 0 h 145"/>
                <a:gd name="T12" fmla="*/ 0 w 395"/>
                <a:gd name="T13" fmla="*/ 0 h 145"/>
                <a:gd name="T14" fmla="*/ 0 w 395"/>
                <a:gd name="T15" fmla="*/ 0 h 145"/>
                <a:gd name="T16" fmla="*/ 0 w 395"/>
                <a:gd name="T17" fmla="*/ 0 h 145"/>
                <a:gd name="T18" fmla="*/ 0 w 395"/>
                <a:gd name="T19" fmla="*/ 0 h 145"/>
                <a:gd name="T20" fmla="*/ 0 w 395"/>
                <a:gd name="T21" fmla="*/ 0 h 145"/>
                <a:gd name="T22" fmla="*/ 0 w 395"/>
                <a:gd name="T23" fmla="*/ 0 h 145"/>
                <a:gd name="T24" fmla="*/ 0 w 395"/>
                <a:gd name="T25" fmla="*/ 0 h 145"/>
                <a:gd name="T26" fmla="*/ 0 w 395"/>
                <a:gd name="T27" fmla="*/ 0 h 145"/>
                <a:gd name="T28" fmla="*/ 0 w 395"/>
                <a:gd name="T29" fmla="*/ 0 h 145"/>
                <a:gd name="T30" fmla="*/ 0 w 395"/>
                <a:gd name="T31" fmla="*/ 0 h 145"/>
                <a:gd name="T32" fmla="*/ 0 w 395"/>
                <a:gd name="T33" fmla="*/ 0 h 145"/>
                <a:gd name="T34" fmla="*/ 0 w 395"/>
                <a:gd name="T35" fmla="*/ 0 h 145"/>
                <a:gd name="T36" fmla="*/ 0 w 395"/>
                <a:gd name="T37" fmla="*/ 0 h 145"/>
                <a:gd name="T38" fmla="*/ 0 w 395"/>
                <a:gd name="T39" fmla="*/ 0 h 145"/>
                <a:gd name="T40" fmla="*/ 0 w 395"/>
                <a:gd name="T41" fmla="*/ 0 h 145"/>
                <a:gd name="T42" fmla="*/ 0 w 395"/>
                <a:gd name="T43" fmla="*/ 0 h 145"/>
                <a:gd name="T44" fmla="*/ 0 w 395"/>
                <a:gd name="T45" fmla="*/ 0 h 145"/>
                <a:gd name="T46" fmla="*/ 0 w 395"/>
                <a:gd name="T47" fmla="*/ 0 h 145"/>
                <a:gd name="T48" fmla="*/ 0 w 395"/>
                <a:gd name="T49" fmla="*/ 0 h 145"/>
                <a:gd name="T50" fmla="*/ 0 w 395"/>
                <a:gd name="T51" fmla="*/ 0 h 145"/>
                <a:gd name="T52" fmla="*/ 0 w 395"/>
                <a:gd name="T53" fmla="*/ 0 h 145"/>
                <a:gd name="T54" fmla="*/ 0 w 395"/>
                <a:gd name="T55" fmla="*/ 0 h 145"/>
                <a:gd name="T56" fmla="*/ 0 w 395"/>
                <a:gd name="T57" fmla="*/ 0 h 145"/>
                <a:gd name="T58" fmla="*/ 0 w 395"/>
                <a:gd name="T59" fmla="*/ 0 h 145"/>
                <a:gd name="T60" fmla="*/ 0 w 395"/>
                <a:gd name="T61" fmla="*/ 0 h 145"/>
                <a:gd name="T62" fmla="*/ 0 w 395"/>
                <a:gd name="T63" fmla="*/ 0 h 145"/>
                <a:gd name="T64" fmla="*/ 0 w 395"/>
                <a:gd name="T65" fmla="*/ 0 h 145"/>
                <a:gd name="T66" fmla="*/ 0 w 395"/>
                <a:gd name="T67" fmla="*/ 0 h 145"/>
                <a:gd name="T68" fmla="*/ 0 w 395"/>
                <a:gd name="T69" fmla="*/ 0 h 14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5"/>
                <a:gd name="T106" fmla="*/ 0 h 145"/>
                <a:gd name="T107" fmla="*/ 395 w 395"/>
                <a:gd name="T108" fmla="*/ 145 h 14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5" h="145">
                  <a:moveTo>
                    <a:pt x="29" y="103"/>
                  </a:moveTo>
                  <a:lnTo>
                    <a:pt x="44" y="98"/>
                  </a:lnTo>
                  <a:lnTo>
                    <a:pt x="59" y="93"/>
                  </a:lnTo>
                  <a:lnTo>
                    <a:pt x="77" y="90"/>
                  </a:lnTo>
                  <a:lnTo>
                    <a:pt x="94" y="87"/>
                  </a:lnTo>
                  <a:lnTo>
                    <a:pt x="113" y="85"/>
                  </a:lnTo>
                  <a:lnTo>
                    <a:pt x="132" y="84"/>
                  </a:lnTo>
                  <a:lnTo>
                    <a:pt x="153" y="84"/>
                  </a:lnTo>
                  <a:lnTo>
                    <a:pt x="173" y="86"/>
                  </a:lnTo>
                  <a:lnTo>
                    <a:pt x="194" y="88"/>
                  </a:lnTo>
                  <a:lnTo>
                    <a:pt x="216" y="92"/>
                  </a:lnTo>
                  <a:lnTo>
                    <a:pt x="238" y="97"/>
                  </a:lnTo>
                  <a:lnTo>
                    <a:pt x="261" y="104"/>
                  </a:lnTo>
                  <a:lnTo>
                    <a:pt x="283" y="112"/>
                  </a:lnTo>
                  <a:lnTo>
                    <a:pt x="306" y="121"/>
                  </a:lnTo>
                  <a:lnTo>
                    <a:pt x="329" y="132"/>
                  </a:lnTo>
                  <a:lnTo>
                    <a:pt x="353" y="145"/>
                  </a:lnTo>
                  <a:lnTo>
                    <a:pt x="395" y="72"/>
                  </a:lnTo>
                  <a:lnTo>
                    <a:pt x="367" y="57"/>
                  </a:lnTo>
                  <a:lnTo>
                    <a:pt x="341" y="44"/>
                  </a:lnTo>
                  <a:lnTo>
                    <a:pt x="313" y="33"/>
                  </a:lnTo>
                  <a:lnTo>
                    <a:pt x="286" y="23"/>
                  </a:lnTo>
                  <a:lnTo>
                    <a:pt x="260" y="15"/>
                  </a:lnTo>
                  <a:lnTo>
                    <a:pt x="233" y="9"/>
                  </a:lnTo>
                  <a:lnTo>
                    <a:pt x="206" y="5"/>
                  </a:lnTo>
                  <a:lnTo>
                    <a:pt x="181" y="2"/>
                  </a:lnTo>
                  <a:lnTo>
                    <a:pt x="156" y="0"/>
                  </a:lnTo>
                  <a:lnTo>
                    <a:pt x="131" y="0"/>
                  </a:lnTo>
                  <a:lnTo>
                    <a:pt x="107" y="1"/>
                  </a:lnTo>
                  <a:lnTo>
                    <a:pt x="84" y="3"/>
                  </a:lnTo>
                  <a:lnTo>
                    <a:pt x="61" y="7"/>
                  </a:lnTo>
                  <a:lnTo>
                    <a:pt x="40" y="11"/>
                  </a:lnTo>
                  <a:lnTo>
                    <a:pt x="19" y="17"/>
                  </a:lnTo>
                  <a:lnTo>
                    <a:pt x="0" y="23"/>
                  </a:lnTo>
                  <a:lnTo>
                    <a:pt x="29" y="10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7" name="Freeform 943"/>
            <p:cNvSpPr>
              <a:spLocks/>
            </p:cNvSpPr>
            <p:nvPr/>
          </p:nvSpPr>
          <p:spPr bwMode="auto">
            <a:xfrm>
              <a:off x="4213" y="1877"/>
              <a:ext cx="2" cy="3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0 h 84"/>
                <a:gd name="T4" fmla="*/ 0 w 57"/>
                <a:gd name="T5" fmla="*/ 0 h 84"/>
                <a:gd name="T6" fmla="*/ 0 w 57"/>
                <a:gd name="T7" fmla="*/ 0 h 84"/>
                <a:gd name="T8" fmla="*/ 0 w 57"/>
                <a:gd name="T9" fmla="*/ 0 h 84"/>
                <a:gd name="T10" fmla="*/ 0 w 57"/>
                <a:gd name="T11" fmla="*/ 0 h 84"/>
                <a:gd name="T12" fmla="*/ 0 w 57"/>
                <a:gd name="T13" fmla="*/ 0 h 84"/>
                <a:gd name="T14" fmla="*/ 0 w 57"/>
                <a:gd name="T15" fmla="*/ 0 h 84"/>
                <a:gd name="T16" fmla="*/ 0 w 57"/>
                <a:gd name="T17" fmla="*/ 0 h 84"/>
                <a:gd name="T18" fmla="*/ 0 w 57"/>
                <a:gd name="T19" fmla="*/ 0 h 84"/>
                <a:gd name="T20" fmla="*/ 0 w 57"/>
                <a:gd name="T21" fmla="*/ 0 h 84"/>
                <a:gd name="T22" fmla="*/ 0 w 57"/>
                <a:gd name="T23" fmla="*/ 0 h 84"/>
                <a:gd name="T24" fmla="*/ 0 w 57"/>
                <a:gd name="T25" fmla="*/ 0 h 84"/>
                <a:gd name="T26" fmla="*/ 0 w 57"/>
                <a:gd name="T27" fmla="*/ 0 h 84"/>
                <a:gd name="T28" fmla="*/ 0 w 57"/>
                <a:gd name="T29" fmla="*/ 0 h 84"/>
                <a:gd name="T30" fmla="*/ 0 w 57"/>
                <a:gd name="T31" fmla="*/ 0 h 84"/>
                <a:gd name="T32" fmla="*/ 0 w 57"/>
                <a:gd name="T33" fmla="*/ 0 h 84"/>
                <a:gd name="T34" fmla="*/ 0 w 57"/>
                <a:gd name="T35" fmla="*/ 0 h 84"/>
                <a:gd name="T36" fmla="*/ 0 w 57"/>
                <a:gd name="T37" fmla="*/ 0 h 84"/>
                <a:gd name="T38" fmla="*/ 0 w 5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7"/>
                <a:gd name="T61" fmla="*/ 0 h 84"/>
                <a:gd name="T62" fmla="*/ 57 w 57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7" h="84">
                  <a:moveTo>
                    <a:pt x="28" y="0"/>
                  </a:moveTo>
                  <a:lnTo>
                    <a:pt x="19" y="6"/>
                  </a:lnTo>
                  <a:lnTo>
                    <a:pt x="11" y="11"/>
                  </a:lnTo>
                  <a:lnTo>
                    <a:pt x="6" y="17"/>
                  </a:lnTo>
                  <a:lnTo>
                    <a:pt x="2" y="24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0" y="48"/>
                  </a:lnTo>
                  <a:lnTo>
                    <a:pt x="2" y="55"/>
                  </a:lnTo>
                  <a:lnTo>
                    <a:pt x="6" y="62"/>
                  </a:lnTo>
                  <a:lnTo>
                    <a:pt x="10" y="69"/>
                  </a:lnTo>
                  <a:lnTo>
                    <a:pt x="16" y="74"/>
                  </a:lnTo>
                  <a:lnTo>
                    <a:pt x="23" y="78"/>
                  </a:lnTo>
                  <a:lnTo>
                    <a:pt x="30" y="82"/>
                  </a:lnTo>
                  <a:lnTo>
                    <a:pt x="38" y="83"/>
                  </a:lnTo>
                  <a:lnTo>
                    <a:pt x="42" y="84"/>
                  </a:lnTo>
                  <a:lnTo>
                    <a:pt x="47" y="83"/>
                  </a:lnTo>
                  <a:lnTo>
                    <a:pt x="51" y="82"/>
                  </a:lnTo>
                  <a:lnTo>
                    <a:pt x="57" y="8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8" name="Freeform 944"/>
            <p:cNvSpPr>
              <a:spLocks/>
            </p:cNvSpPr>
            <p:nvPr/>
          </p:nvSpPr>
          <p:spPr bwMode="auto">
            <a:xfrm>
              <a:off x="4219" y="1922"/>
              <a:ext cx="2" cy="4"/>
            </a:xfrm>
            <a:custGeom>
              <a:avLst/>
              <a:gdLst>
                <a:gd name="T0" fmla="*/ 0 w 53"/>
                <a:gd name="T1" fmla="*/ 0 h 84"/>
                <a:gd name="T2" fmla="*/ 0 w 53"/>
                <a:gd name="T3" fmla="*/ 0 h 84"/>
                <a:gd name="T4" fmla="*/ 0 w 53"/>
                <a:gd name="T5" fmla="*/ 0 h 84"/>
                <a:gd name="T6" fmla="*/ 0 w 53"/>
                <a:gd name="T7" fmla="*/ 0 h 84"/>
                <a:gd name="T8" fmla="*/ 0 w 53"/>
                <a:gd name="T9" fmla="*/ 0 h 84"/>
                <a:gd name="T10" fmla="*/ 0 w 53"/>
                <a:gd name="T11" fmla="*/ 0 h 84"/>
                <a:gd name="T12" fmla="*/ 0 w 53"/>
                <a:gd name="T13" fmla="*/ 0 h 84"/>
                <a:gd name="T14" fmla="*/ 0 w 53"/>
                <a:gd name="T15" fmla="*/ 0 h 84"/>
                <a:gd name="T16" fmla="*/ 0 w 53"/>
                <a:gd name="T17" fmla="*/ 0 h 84"/>
                <a:gd name="T18" fmla="*/ 0 w 53"/>
                <a:gd name="T19" fmla="*/ 0 h 84"/>
                <a:gd name="T20" fmla="*/ 0 w 53"/>
                <a:gd name="T21" fmla="*/ 0 h 84"/>
                <a:gd name="T22" fmla="*/ 0 w 53"/>
                <a:gd name="T23" fmla="*/ 0 h 84"/>
                <a:gd name="T24" fmla="*/ 0 w 53"/>
                <a:gd name="T25" fmla="*/ 0 h 84"/>
                <a:gd name="T26" fmla="*/ 0 w 53"/>
                <a:gd name="T27" fmla="*/ 0 h 84"/>
                <a:gd name="T28" fmla="*/ 0 w 53"/>
                <a:gd name="T29" fmla="*/ 0 h 84"/>
                <a:gd name="T30" fmla="*/ 0 w 53"/>
                <a:gd name="T31" fmla="*/ 0 h 84"/>
                <a:gd name="T32" fmla="*/ 0 w 53"/>
                <a:gd name="T33" fmla="*/ 0 h 84"/>
                <a:gd name="T34" fmla="*/ 0 w 53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84"/>
                <a:gd name="T56" fmla="*/ 53 w 53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84">
                  <a:moveTo>
                    <a:pt x="21" y="84"/>
                  </a:moveTo>
                  <a:lnTo>
                    <a:pt x="30" y="80"/>
                  </a:lnTo>
                  <a:lnTo>
                    <a:pt x="38" y="76"/>
                  </a:lnTo>
                  <a:lnTo>
                    <a:pt x="44" y="70"/>
                  </a:lnTo>
                  <a:lnTo>
                    <a:pt x="48" y="63"/>
                  </a:lnTo>
                  <a:lnTo>
                    <a:pt x="51" y="56"/>
                  </a:lnTo>
                  <a:lnTo>
                    <a:pt x="53" y="49"/>
                  </a:lnTo>
                  <a:lnTo>
                    <a:pt x="53" y="40"/>
                  </a:lnTo>
                  <a:lnTo>
                    <a:pt x="51" y="32"/>
                  </a:lnTo>
                  <a:lnTo>
                    <a:pt x="49" y="25"/>
                  </a:lnTo>
                  <a:lnTo>
                    <a:pt x="45" y="18"/>
                  </a:lnTo>
                  <a:lnTo>
                    <a:pt x="40" y="13"/>
                  </a:lnTo>
                  <a:lnTo>
                    <a:pt x="34" y="8"/>
                  </a:lnTo>
                  <a:lnTo>
                    <a:pt x="27" y="3"/>
                  </a:lnTo>
                  <a:lnTo>
                    <a:pt x="20" y="1"/>
                  </a:lnTo>
                  <a:lnTo>
                    <a:pt x="10" y="0"/>
                  </a:lnTo>
                  <a:lnTo>
                    <a:pt x="0" y="1"/>
                  </a:lnTo>
                  <a:lnTo>
                    <a:pt x="21" y="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49" name="Freeform 945"/>
            <p:cNvSpPr>
              <a:spLocks/>
            </p:cNvSpPr>
            <p:nvPr/>
          </p:nvSpPr>
          <p:spPr bwMode="auto">
            <a:xfrm>
              <a:off x="4207" y="1922"/>
              <a:ext cx="13" cy="4"/>
            </a:xfrm>
            <a:custGeom>
              <a:avLst/>
              <a:gdLst>
                <a:gd name="T0" fmla="*/ 0 w 314"/>
                <a:gd name="T1" fmla="*/ 0 h 110"/>
                <a:gd name="T2" fmla="*/ 0 w 314"/>
                <a:gd name="T3" fmla="*/ 0 h 110"/>
                <a:gd name="T4" fmla="*/ 0 w 314"/>
                <a:gd name="T5" fmla="*/ 0 h 110"/>
                <a:gd name="T6" fmla="*/ 0 w 314"/>
                <a:gd name="T7" fmla="*/ 0 h 110"/>
                <a:gd name="T8" fmla="*/ 0 w 314"/>
                <a:gd name="T9" fmla="*/ 0 h 110"/>
                <a:gd name="T10" fmla="*/ 0 w 314"/>
                <a:gd name="T11" fmla="*/ 0 h 110"/>
                <a:gd name="T12" fmla="*/ 0 w 314"/>
                <a:gd name="T13" fmla="*/ 0 h 110"/>
                <a:gd name="T14" fmla="*/ 0 w 314"/>
                <a:gd name="T15" fmla="*/ 0 h 110"/>
                <a:gd name="T16" fmla="*/ 0 w 314"/>
                <a:gd name="T17" fmla="*/ 0 h 110"/>
                <a:gd name="T18" fmla="*/ 0 w 314"/>
                <a:gd name="T19" fmla="*/ 0 h 110"/>
                <a:gd name="T20" fmla="*/ 0 w 314"/>
                <a:gd name="T21" fmla="*/ 0 h 110"/>
                <a:gd name="T22" fmla="*/ 0 w 314"/>
                <a:gd name="T23" fmla="*/ 0 h 110"/>
                <a:gd name="T24" fmla="*/ 0 w 314"/>
                <a:gd name="T25" fmla="*/ 0 h 110"/>
                <a:gd name="T26" fmla="*/ 0 w 314"/>
                <a:gd name="T27" fmla="*/ 0 h 110"/>
                <a:gd name="T28" fmla="*/ 0 w 314"/>
                <a:gd name="T29" fmla="*/ 0 h 110"/>
                <a:gd name="T30" fmla="*/ 0 w 314"/>
                <a:gd name="T31" fmla="*/ 0 h 110"/>
                <a:gd name="T32" fmla="*/ 0 w 314"/>
                <a:gd name="T33" fmla="*/ 0 h 110"/>
                <a:gd name="T34" fmla="*/ 0 w 314"/>
                <a:gd name="T35" fmla="*/ 0 h 110"/>
                <a:gd name="T36" fmla="*/ 0 w 314"/>
                <a:gd name="T37" fmla="*/ 0 h 110"/>
                <a:gd name="T38" fmla="*/ 0 w 314"/>
                <a:gd name="T39" fmla="*/ 0 h 110"/>
                <a:gd name="T40" fmla="*/ 0 w 314"/>
                <a:gd name="T41" fmla="*/ 0 h 110"/>
                <a:gd name="T42" fmla="*/ 0 w 314"/>
                <a:gd name="T43" fmla="*/ 0 h 110"/>
                <a:gd name="T44" fmla="*/ 0 w 314"/>
                <a:gd name="T45" fmla="*/ 0 h 110"/>
                <a:gd name="T46" fmla="*/ 0 w 314"/>
                <a:gd name="T47" fmla="*/ 0 h 110"/>
                <a:gd name="T48" fmla="*/ 0 w 314"/>
                <a:gd name="T49" fmla="*/ 0 h 110"/>
                <a:gd name="T50" fmla="*/ 0 w 314"/>
                <a:gd name="T51" fmla="*/ 0 h 110"/>
                <a:gd name="T52" fmla="*/ 0 w 314"/>
                <a:gd name="T53" fmla="*/ 0 h 110"/>
                <a:gd name="T54" fmla="*/ 0 w 314"/>
                <a:gd name="T55" fmla="*/ 0 h 110"/>
                <a:gd name="T56" fmla="*/ 0 w 314"/>
                <a:gd name="T57" fmla="*/ 0 h 110"/>
                <a:gd name="T58" fmla="*/ 0 w 314"/>
                <a:gd name="T59" fmla="*/ 0 h 110"/>
                <a:gd name="T60" fmla="*/ 0 w 314"/>
                <a:gd name="T61" fmla="*/ 0 h 110"/>
                <a:gd name="T62" fmla="*/ 0 w 314"/>
                <a:gd name="T63" fmla="*/ 0 h 110"/>
                <a:gd name="T64" fmla="*/ 0 w 314"/>
                <a:gd name="T65" fmla="*/ 0 h 110"/>
                <a:gd name="T66" fmla="*/ 0 w 314"/>
                <a:gd name="T67" fmla="*/ 0 h 110"/>
                <a:gd name="T68" fmla="*/ 0 w 314"/>
                <a:gd name="T69" fmla="*/ 0 h 11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4"/>
                <a:gd name="T106" fmla="*/ 0 h 110"/>
                <a:gd name="T107" fmla="*/ 314 w 314"/>
                <a:gd name="T108" fmla="*/ 110 h 11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4" h="110">
                  <a:moveTo>
                    <a:pt x="0" y="71"/>
                  </a:moveTo>
                  <a:lnTo>
                    <a:pt x="9" y="76"/>
                  </a:lnTo>
                  <a:lnTo>
                    <a:pt x="18" y="81"/>
                  </a:lnTo>
                  <a:lnTo>
                    <a:pt x="28" y="85"/>
                  </a:lnTo>
                  <a:lnTo>
                    <a:pt x="40" y="89"/>
                  </a:lnTo>
                  <a:lnTo>
                    <a:pt x="59" y="97"/>
                  </a:lnTo>
                  <a:lnTo>
                    <a:pt x="81" y="101"/>
                  </a:lnTo>
                  <a:lnTo>
                    <a:pt x="103" y="105"/>
                  </a:lnTo>
                  <a:lnTo>
                    <a:pt x="126" y="108"/>
                  </a:lnTo>
                  <a:lnTo>
                    <a:pt x="148" y="109"/>
                  </a:lnTo>
                  <a:lnTo>
                    <a:pt x="171" y="110"/>
                  </a:lnTo>
                  <a:lnTo>
                    <a:pt x="193" y="110"/>
                  </a:lnTo>
                  <a:lnTo>
                    <a:pt x="214" y="110"/>
                  </a:lnTo>
                  <a:lnTo>
                    <a:pt x="235" y="109"/>
                  </a:lnTo>
                  <a:lnTo>
                    <a:pt x="254" y="108"/>
                  </a:lnTo>
                  <a:lnTo>
                    <a:pt x="287" y="104"/>
                  </a:lnTo>
                  <a:lnTo>
                    <a:pt x="314" y="99"/>
                  </a:lnTo>
                  <a:lnTo>
                    <a:pt x="293" y="16"/>
                  </a:lnTo>
                  <a:lnTo>
                    <a:pt x="276" y="21"/>
                  </a:lnTo>
                  <a:lnTo>
                    <a:pt x="246" y="24"/>
                  </a:lnTo>
                  <a:lnTo>
                    <a:pt x="230" y="25"/>
                  </a:lnTo>
                  <a:lnTo>
                    <a:pt x="212" y="26"/>
                  </a:lnTo>
                  <a:lnTo>
                    <a:pt x="193" y="26"/>
                  </a:lnTo>
                  <a:lnTo>
                    <a:pt x="173" y="26"/>
                  </a:lnTo>
                  <a:lnTo>
                    <a:pt x="153" y="25"/>
                  </a:lnTo>
                  <a:lnTo>
                    <a:pt x="133" y="24"/>
                  </a:lnTo>
                  <a:lnTo>
                    <a:pt x="115" y="22"/>
                  </a:lnTo>
                  <a:lnTo>
                    <a:pt x="97" y="18"/>
                  </a:lnTo>
                  <a:lnTo>
                    <a:pt x="81" y="14"/>
                  </a:lnTo>
                  <a:lnTo>
                    <a:pt x="65" y="10"/>
                  </a:lnTo>
                  <a:lnTo>
                    <a:pt x="60" y="7"/>
                  </a:lnTo>
                  <a:lnTo>
                    <a:pt x="55" y="5"/>
                  </a:lnTo>
                  <a:lnTo>
                    <a:pt x="50" y="3"/>
                  </a:lnTo>
                  <a:lnTo>
                    <a:pt x="47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0" name="Freeform 946"/>
            <p:cNvSpPr>
              <a:spLocks/>
            </p:cNvSpPr>
            <p:nvPr/>
          </p:nvSpPr>
          <p:spPr bwMode="auto">
            <a:xfrm>
              <a:off x="4206" y="1922"/>
              <a:ext cx="3" cy="3"/>
            </a:xfrm>
            <a:custGeom>
              <a:avLst/>
              <a:gdLst>
                <a:gd name="T0" fmla="*/ 0 w 67"/>
                <a:gd name="T1" fmla="*/ 0 h 78"/>
                <a:gd name="T2" fmla="*/ 0 w 67"/>
                <a:gd name="T3" fmla="*/ 0 h 78"/>
                <a:gd name="T4" fmla="*/ 0 w 67"/>
                <a:gd name="T5" fmla="*/ 0 h 78"/>
                <a:gd name="T6" fmla="*/ 0 w 67"/>
                <a:gd name="T7" fmla="*/ 0 h 78"/>
                <a:gd name="T8" fmla="*/ 0 w 67"/>
                <a:gd name="T9" fmla="*/ 0 h 78"/>
                <a:gd name="T10" fmla="*/ 0 w 67"/>
                <a:gd name="T11" fmla="*/ 0 h 78"/>
                <a:gd name="T12" fmla="*/ 0 w 67"/>
                <a:gd name="T13" fmla="*/ 0 h 78"/>
                <a:gd name="T14" fmla="*/ 0 w 67"/>
                <a:gd name="T15" fmla="*/ 0 h 78"/>
                <a:gd name="T16" fmla="*/ 0 w 67"/>
                <a:gd name="T17" fmla="*/ 0 h 78"/>
                <a:gd name="T18" fmla="*/ 0 w 67"/>
                <a:gd name="T19" fmla="*/ 0 h 78"/>
                <a:gd name="T20" fmla="*/ 0 w 67"/>
                <a:gd name="T21" fmla="*/ 0 h 78"/>
                <a:gd name="T22" fmla="*/ 0 w 67"/>
                <a:gd name="T23" fmla="*/ 0 h 78"/>
                <a:gd name="T24" fmla="*/ 0 w 67"/>
                <a:gd name="T25" fmla="*/ 0 h 78"/>
                <a:gd name="T26" fmla="*/ 0 w 67"/>
                <a:gd name="T27" fmla="*/ 0 h 78"/>
                <a:gd name="T28" fmla="*/ 0 w 67"/>
                <a:gd name="T29" fmla="*/ 0 h 78"/>
                <a:gd name="T30" fmla="*/ 0 w 67"/>
                <a:gd name="T31" fmla="*/ 0 h 78"/>
                <a:gd name="T32" fmla="*/ 0 w 67"/>
                <a:gd name="T33" fmla="*/ 0 h 78"/>
                <a:gd name="T34" fmla="*/ 0 w 67"/>
                <a:gd name="T35" fmla="*/ 0 h 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"/>
                <a:gd name="T55" fmla="*/ 0 h 78"/>
                <a:gd name="T56" fmla="*/ 67 w 67"/>
                <a:gd name="T57" fmla="*/ 78 h 7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" h="78">
                  <a:moveTo>
                    <a:pt x="67" y="7"/>
                  </a:moveTo>
                  <a:lnTo>
                    <a:pt x="58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4"/>
                  </a:lnTo>
                  <a:lnTo>
                    <a:pt x="19" y="8"/>
                  </a:lnTo>
                  <a:lnTo>
                    <a:pt x="12" y="13"/>
                  </a:lnTo>
                  <a:lnTo>
                    <a:pt x="7" y="19"/>
                  </a:lnTo>
                  <a:lnTo>
                    <a:pt x="4" y="25"/>
                  </a:lnTo>
                  <a:lnTo>
                    <a:pt x="1" y="34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2" y="57"/>
                  </a:lnTo>
                  <a:lnTo>
                    <a:pt x="6" y="64"/>
                  </a:lnTo>
                  <a:lnTo>
                    <a:pt x="11" y="72"/>
                  </a:lnTo>
                  <a:lnTo>
                    <a:pt x="20" y="78"/>
                  </a:lnTo>
                  <a:lnTo>
                    <a:pt x="6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1" name="Freeform 947"/>
            <p:cNvSpPr>
              <a:spLocks/>
            </p:cNvSpPr>
            <p:nvPr/>
          </p:nvSpPr>
          <p:spPr bwMode="auto">
            <a:xfrm>
              <a:off x="4220" y="1966"/>
              <a:ext cx="3" cy="3"/>
            </a:xfrm>
            <a:custGeom>
              <a:avLst/>
              <a:gdLst>
                <a:gd name="T0" fmla="*/ 0 w 73"/>
                <a:gd name="T1" fmla="*/ 0 h 73"/>
                <a:gd name="T2" fmla="*/ 0 w 73"/>
                <a:gd name="T3" fmla="*/ 0 h 73"/>
                <a:gd name="T4" fmla="*/ 0 w 73"/>
                <a:gd name="T5" fmla="*/ 0 h 73"/>
                <a:gd name="T6" fmla="*/ 0 w 73"/>
                <a:gd name="T7" fmla="*/ 0 h 73"/>
                <a:gd name="T8" fmla="*/ 0 w 73"/>
                <a:gd name="T9" fmla="*/ 0 h 73"/>
                <a:gd name="T10" fmla="*/ 0 w 73"/>
                <a:gd name="T11" fmla="*/ 0 h 73"/>
                <a:gd name="T12" fmla="*/ 0 w 73"/>
                <a:gd name="T13" fmla="*/ 0 h 73"/>
                <a:gd name="T14" fmla="*/ 0 w 73"/>
                <a:gd name="T15" fmla="*/ 0 h 73"/>
                <a:gd name="T16" fmla="*/ 0 w 73"/>
                <a:gd name="T17" fmla="*/ 0 h 73"/>
                <a:gd name="T18" fmla="*/ 0 w 73"/>
                <a:gd name="T19" fmla="*/ 0 h 73"/>
                <a:gd name="T20" fmla="*/ 0 w 73"/>
                <a:gd name="T21" fmla="*/ 0 h 73"/>
                <a:gd name="T22" fmla="*/ 0 w 73"/>
                <a:gd name="T23" fmla="*/ 0 h 73"/>
                <a:gd name="T24" fmla="*/ 0 w 73"/>
                <a:gd name="T25" fmla="*/ 0 h 73"/>
                <a:gd name="T26" fmla="*/ 0 w 73"/>
                <a:gd name="T27" fmla="*/ 0 h 73"/>
                <a:gd name="T28" fmla="*/ 0 w 73"/>
                <a:gd name="T29" fmla="*/ 0 h 73"/>
                <a:gd name="T30" fmla="*/ 0 w 73"/>
                <a:gd name="T31" fmla="*/ 0 h 73"/>
                <a:gd name="T32" fmla="*/ 0 w 73"/>
                <a:gd name="T33" fmla="*/ 0 h 73"/>
                <a:gd name="T34" fmla="*/ 0 w 73"/>
                <a:gd name="T35" fmla="*/ 0 h 73"/>
                <a:gd name="T36" fmla="*/ 0 w 73"/>
                <a:gd name="T37" fmla="*/ 0 h 73"/>
                <a:gd name="T38" fmla="*/ 0 w 73"/>
                <a:gd name="T39" fmla="*/ 0 h 7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3"/>
                <a:gd name="T61" fmla="*/ 0 h 73"/>
                <a:gd name="T62" fmla="*/ 73 w 73"/>
                <a:gd name="T63" fmla="*/ 73 h 7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3" h="73">
                  <a:moveTo>
                    <a:pt x="0" y="59"/>
                  </a:moveTo>
                  <a:lnTo>
                    <a:pt x="4" y="63"/>
                  </a:lnTo>
                  <a:lnTo>
                    <a:pt x="7" y="66"/>
                  </a:lnTo>
                  <a:lnTo>
                    <a:pt x="11" y="68"/>
                  </a:lnTo>
                  <a:lnTo>
                    <a:pt x="15" y="71"/>
                  </a:lnTo>
                  <a:lnTo>
                    <a:pt x="23" y="73"/>
                  </a:lnTo>
                  <a:lnTo>
                    <a:pt x="32" y="73"/>
                  </a:lnTo>
                  <a:lnTo>
                    <a:pt x="39" y="72"/>
                  </a:lnTo>
                  <a:lnTo>
                    <a:pt x="47" y="68"/>
                  </a:lnTo>
                  <a:lnTo>
                    <a:pt x="53" y="64"/>
                  </a:lnTo>
                  <a:lnTo>
                    <a:pt x="59" y="59"/>
                  </a:lnTo>
                  <a:lnTo>
                    <a:pt x="64" y="53"/>
                  </a:lnTo>
                  <a:lnTo>
                    <a:pt x="69" y="47"/>
                  </a:lnTo>
                  <a:lnTo>
                    <a:pt x="72" y="40"/>
                  </a:lnTo>
                  <a:lnTo>
                    <a:pt x="73" y="32"/>
                  </a:lnTo>
                  <a:lnTo>
                    <a:pt x="72" y="23"/>
                  </a:lnTo>
                  <a:lnTo>
                    <a:pt x="70" y="15"/>
                  </a:lnTo>
                  <a:lnTo>
                    <a:pt x="66" y="8"/>
                  </a:lnTo>
                  <a:lnTo>
                    <a:pt x="59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2" name="Freeform 948"/>
            <p:cNvSpPr>
              <a:spLocks/>
            </p:cNvSpPr>
            <p:nvPr/>
          </p:nvSpPr>
          <p:spPr bwMode="auto">
            <a:xfrm>
              <a:off x="4197" y="1961"/>
              <a:ext cx="25" cy="7"/>
            </a:xfrm>
            <a:custGeom>
              <a:avLst/>
              <a:gdLst>
                <a:gd name="T0" fmla="*/ 0 w 636"/>
                <a:gd name="T1" fmla="*/ 0 h 188"/>
                <a:gd name="T2" fmla="*/ 0 w 636"/>
                <a:gd name="T3" fmla="*/ 0 h 188"/>
                <a:gd name="T4" fmla="*/ 0 w 636"/>
                <a:gd name="T5" fmla="*/ 0 h 188"/>
                <a:gd name="T6" fmla="*/ 0 w 636"/>
                <a:gd name="T7" fmla="*/ 0 h 188"/>
                <a:gd name="T8" fmla="*/ 0 w 636"/>
                <a:gd name="T9" fmla="*/ 0 h 188"/>
                <a:gd name="T10" fmla="*/ 0 w 636"/>
                <a:gd name="T11" fmla="*/ 0 h 188"/>
                <a:gd name="T12" fmla="*/ 0 w 636"/>
                <a:gd name="T13" fmla="*/ 0 h 188"/>
                <a:gd name="T14" fmla="*/ 0 w 636"/>
                <a:gd name="T15" fmla="*/ 0 h 188"/>
                <a:gd name="T16" fmla="*/ 0 w 636"/>
                <a:gd name="T17" fmla="*/ 0 h 188"/>
                <a:gd name="T18" fmla="*/ 0 w 636"/>
                <a:gd name="T19" fmla="*/ 0 h 188"/>
                <a:gd name="T20" fmla="*/ 0 w 636"/>
                <a:gd name="T21" fmla="*/ 0 h 188"/>
                <a:gd name="T22" fmla="*/ 0 w 636"/>
                <a:gd name="T23" fmla="*/ 0 h 188"/>
                <a:gd name="T24" fmla="*/ 0 w 636"/>
                <a:gd name="T25" fmla="*/ 0 h 188"/>
                <a:gd name="T26" fmla="*/ 0 w 636"/>
                <a:gd name="T27" fmla="*/ 0 h 188"/>
                <a:gd name="T28" fmla="*/ 0 w 636"/>
                <a:gd name="T29" fmla="*/ 0 h 188"/>
                <a:gd name="T30" fmla="*/ 0 w 636"/>
                <a:gd name="T31" fmla="*/ 0 h 188"/>
                <a:gd name="T32" fmla="*/ 0 w 636"/>
                <a:gd name="T33" fmla="*/ 0 h 188"/>
                <a:gd name="T34" fmla="*/ 0 w 636"/>
                <a:gd name="T35" fmla="*/ 0 h 188"/>
                <a:gd name="T36" fmla="*/ 0 w 636"/>
                <a:gd name="T37" fmla="*/ 0 h 188"/>
                <a:gd name="T38" fmla="*/ 0 w 636"/>
                <a:gd name="T39" fmla="*/ 0 h 188"/>
                <a:gd name="T40" fmla="*/ 0 w 636"/>
                <a:gd name="T41" fmla="*/ 0 h 188"/>
                <a:gd name="T42" fmla="*/ 0 w 636"/>
                <a:gd name="T43" fmla="*/ 0 h 188"/>
                <a:gd name="T44" fmla="*/ 0 w 636"/>
                <a:gd name="T45" fmla="*/ 0 h 188"/>
                <a:gd name="T46" fmla="*/ 0 w 636"/>
                <a:gd name="T47" fmla="*/ 0 h 188"/>
                <a:gd name="T48" fmla="*/ 0 w 636"/>
                <a:gd name="T49" fmla="*/ 0 h 188"/>
                <a:gd name="T50" fmla="*/ 0 w 636"/>
                <a:gd name="T51" fmla="*/ 0 h 188"/>
                <a:gd name="T52" fmla="*/ 0 w 636"/>
                <a:gd name="T53" fmla="*/ 0 h 188"/>
                <a:gd name="T54" fmla="*/ 0 w 636"/>
                <a:gd name="T55" fmla="*/ 0 h 188"/>
                <a:gd name="T56" fmla="*/ 0 w 636"/>
                <a:gd name="T57" fmla="*/ 0 h 188"/>
                <a:gd name="T58" fmla="*/ 0 w 636"/>
                <a:gd name="T59" fmla="*/ 0 h 188"/>
                <a:gd name="T60" fmla="*/ 0 w 636"/>
                <a:gd name="T61" fmla="*/ 0 h 188"/>
                <a:gd name="T62" fmla="*/ 0 w 636"/>
                <a:gd name="T63" fmla="*/ 0 h 188"/>
                <a:gd name="T64" fmla="*/ 0 w 636"/>
                <a:gd name="T65" fmla="*/ 0 h 188"/>
                <a:gd name="T66" fmla="*/ 0 w 636"/>
                <a:gd name="T67" fmla="*/ 0 h 188"/>
                <a:gd name="T68" fmla="*/ 0 w 636"/>
                <a:gd name="T69" fmla="*/ 0 h 188"/>
                <a:gd name="T70" fmla="*/ 0 w 636"/>
                <a:gd name="T71" fmla="*/ 0 h 188"/>
                <a:gd name="T72" fmla="*/ 0 w 636"/>
                <a:gd name="T73" fmla="*/ 0 h 188"/>
                <a:gd name="T74" fmla="*/ 0 w 636"/>
                <a:gd name="T75" fmla="*/ 0 h 188"/>
                <a:gd name="T76" fmla="*/ 0 w 636"/>
                <a:gd name="T77" fmla="*/ 0 h 188"/>
                <a:gd name="T78" fmla="*/ 0 w 636"/>
                <a:gd name="T79" fmla="*/ 0 h 188"/>
                <a:gd name="T80" fmla="*/ 0 w 636"/>
                <a:gd name="T81" fmla="*/ 0 h 188"/>
                <a:gd name="T82" fmla="*/ 0 w 636"/>
                <a:gd name="T83" fmla="*/ 0 h 188"/>
                <a:gd name="T84" fmla="*/ 0 w 636"/>
                <a:gd name="T85" fmla="*/ 0 h 188"/>
                <a:gd name="T86" fmla="*/ 0 w 636"/>
                <a:gd name="T87" fmla="*/ 0 h 188"/>
                <a:gd name="T88" fmla="*/ 0 w 636"/>
                <a:gd name="T89" fmla="*/ 0 h 188"/>
                <a:gd name="T90" fmla="*/ 0 w 636"/>
                <a:gd name="T91" fmla="*/ 0 h 188"/>
                <a:gd name="T92" fmla="*/ 0 w 636"/>
                <a:gd name="T93" fmla="*/ 0 h 188"/>
                <a:gd name="T94" fmla="*/ 0 w 636"/>
                <a:gd name="T95" fmla="*/ 0 h 188"/>
                <a:gd name="T96" fmla="*/ 0 w 636"/>
                <a:gd name="T97" fmla="*/ 0 h 188"/>
                <a:gd name="T98" fmla="*/ 0 w 636"/>
                <a:gd name="T99" fmla="*/ 0 h 188"/>
                <a:gd name="T100" fmla="*/ 0 w 636"/>
                <a:gd name="T101" fmla="*/ 0 h 188"/>
                <a:gd name="T102" fmla="*/ 0 w 636"/>
                <a:gd name="T103" fmla="*/ 0 h 188"/>
                <a:gd name="T104" fmla="*/ 0 w 636"/>
                <a:gd name="T105" fmla="*/ 0 h 188"/>
                <a:gd name="T106" fmla="*/ 0 w 636"/>
                <a:gd name="T107" fmla="*/ 0 h 188"/>
                <a:gd name="T108" fmla="*/ 0 w 636"/>
                <a:gd name="T109" fmla="*/ 0 h 1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36"/>
                <a:gd name="T166" fmla="*/ 0 h 188"/>
                <a:gd name="T167" fmla="*/ 636 w 636"/>
                <a:gd name="T168" fmla="*/ 188 h 1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36" h="188">
                  <a:moveTo>
                    <a:pt x="22" y="120"/>
                  </a:moveTo>
                  <a:lnTo>
                    <a:pt x="67" y="109"/>
                  </a:lnTo>
                  <a:lnTo>
                    <a:pt x="110" y="101"/>
                  </a:lnTo>
                  <a:lnTo>
                    <a:pt x="153" y="94"/>
                  </a:lnTo>
                  <a:lnTo>
                    <a:pt x="195" y="89"/>
                  </a:lnTo>
                  <a:lnTo>
                    <a:pt x="236" y="86"/>
                  </a:lnTo>
                  <a:lnTo>
                    <a:pt x="276" y="85"/>
                  </a:lnTo>
                  <a:lnTo>
                    <a:pt x="295" y="86"/>
                  </a:lnTo>
                  <a:lnTo>
                    <a:pt x="313" y="87"/>
                  </a:lnTo>
                  <a:lnTo>
                    <a:pt x="331" y="88"/>
                  </a:lnTo>
                  <a:lnTo>
                    <a:pt x="350" y="90"/>
                  </a:lnTo>
                  <a:lnTo>
                    <a:pt x="367" y="92"/>
                  </a:lnTo>
                  <a:lnTo>
                    <a:pt x="385" y="95"/>
                  </a:lnTo>
                  <a:lnTo>
                    <a:pt x="402" y="99"/>
                  </a:lnTo>
                  <a:lnTo>
                    <a:pt x="419" y="103"/>
                  </a:lnTo>
                  <a:lnTo>
                    <a:pt x="434" y="107"/>
                  </a:lnTo>
                  <a:lnTo>
                    <a:pt x="450" y="112"/>
                  </a:lnTo>
                  <a:lnTo>
                    <a:pt x="465" y="117"/>
                  </a:lnTo>
                  <a:lnTo>
                    <a:pt x="479" y="124"/>
                  </a:lnTo>
                  <a:lnTo>
                    <a:pt x="494" y="130"/>
                  </a:lnTo>
                  <a:lnTo>
                    <a:pt x="507" y="137"/>
                  </a:lnTo>
                  <a:lnTo>
                    <a:pt x="520" y="144"/>
                  </a:lnTo>
                  <a:lnTo>
                    <a:pt x="533" y="152"/>
                  </a:lnTo>
                  <a:lnTo>
                    <a:pt x="544" y="161"/>
                  </a:lnTo>
                  <a:lnTo>
                    <a:pt x="555" y="170"/>
                  </a:lnTo>
                  <a:lnTo>
                    <a:pt x="567" y="179"/>
                  </a:lnTo>
                  <a:lnTo>
                    <a:pt x="577" y="188"/>
                  </a:lnTo>
                  <a:lnTo>
                    <a:pt x="636" y="129"/>
                  </a:lnTo>
                  <a:lnTo>
                    <a:pt x="623" y="116"/>
                  </a:lnTo>
                  <a:lnTo>
                    <a:pt x="609" y="104"/>
                  </a:lnTo>
                  <a:lnTo>
                    <a:pt x="594" y="93"/>
                  </a:lnTo>
                  <a:lnTo>
                    <a:pt x="579" y="81"/>
                  </a:lnTo>
                  <a:lnTo>
                    <a:pt x="563" y="72"/>
                  </a:lnTo>
                  <a:lnTo>
                    <a:pt x="547" y="63"/>
                  </a:lnTo>
                  <a:lnTo>
                    <a:pt x="531" y="54"/>
                  </a:lnTo>
                  <a:lnTo>
                    <a:pt x="513" y="47"/>
                  </a:lnTo>
                  <a:lnTo>
                    <a:pt x="496" y="39"/>
                  </a:lnTo>
                  <a:lnTo>
                    <a:pt x="477" y="32"/>
                  </a:lnTo>
                  <a:lnTo>
                    <a:pt x="459" y="26"/>
                  </a:lnTo>
                  <a:lnTo>
                    <a:pt x="439" y="21"/>
                  </a:lnTo>
                  <a:lnTo>
                    <a:pt x="420" y="16"/>
                  </a:lnTo>
                  <a:lnTo>
                    <a:pt x="400" y="12"/>
                  </a:lnTo>
                  <a:lnTo>
                    <a:pt x="381" y="9"/>
                  </a:lnTo>
                  <a:lnTo>
                    <a:pt x="360" y="5"/>
                  </a:lnTo>
                  <a:lnTo>
                    <a:pt x="340" y="3"/>
                  </a:lnTo>
                  <a:lnTo>
                    <a:pt x="319" y="2"/>
                  </a:lnTo>
                  <a:lnTo>
                    <a:pt x="298" y="1"/>
                  </a:lnTo>
                  <a:lnTo>
                    <a:pt x="275" y="0"/>
                  </a:lnTo>
                  <a:lnTo>
                    <a:pt x="232" y="1"/>
                  </a:lnTo>
                  <a:lnTo>
                    <a:pt x="188" y="4"/>
                  </a:lnTo>
                  <a:lnTo>
                    <a:pt x="142" y="10"/>
                  </a:lnTo>
                  <a:lnTo>
                    <a:pt x="95" y="18"/>
                  </a:lnTo>
                  <a:lnTo>
                    <a:pt x="48" y="27"/>
                  </a:lnTo>
                  <a:lnTo>
                    <a:pt x="0" y="39"/>
                  </a:lnTo>
                  <a:lnTo>
                    <a:pt x="22" y="12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3" name="Freeform 949"/>
            <p:cNvSpPr>
              <a:spLocks/>
            </p:cNvSpPr>
            <p:nvPr/>
          </p:nvSpPr>
          <p:spPr bwMode="auto">
            <a:xfrm>
              <a:off x="4195" y="1962"/>
              <a:ext cx="3" cy="3"/>
            </a:xfrm>
            <a:custGeom>
              <a:avLst/>
              <a:gdLst>
                <a:gd name="T0" fmla="*/ 0 w 53"/>
                <a:gd name="T1" fmla="*/ 0 h 84"/>
                <a:gd name="T2" fmla="*/ 0 w 53"/>
                <a:gd name="T3" fmla="*/ 0 h 84"/>
                <a:gd name="T4" fmla="*/ 0 w 53"/>
                <a:gd name="T5" fmla="*/ 0 h 84"/>
                <a:gd name="T6" fmla="*/ 0 w 53"/>
                <a:gd name="T7" fmla="*/ 0 h 84"/>
                <a:gd name="T8" fmla="*/ 0 w 53"/>
                <a:gd name="T9" fmla="*/ 0 h 84"/>
                <a:gd name="T10" fmla="*/ 0 w 53"/>
                <a:gd name="T11" fmla="*/ 0 h 84"/>
                <a:gd name="T12" fmla="*/ 0 w 53"/>
                <a:gd name="T13" fmla="*/ 0 h 84"/>
                <a:gd name="T14" fmla="*/ 0 w 53"/>
                <a:gd name="T15" fmla="*/ 0 h 84"/>
                <a:gd name="T16" fmla="*/ 0 w 53"/>
                <a:gd name="T17" fmla="*/ 0 h 84"/>
                <a:gd name="T18" fmla="*/ 0 w 53"/>
                <a:gd name="T19" fmla="*/ 0 h 84"/>
                <a:gd name="T20" fmla="*/ 0 w 53"/>
                <a:gd name="T21" fmla="*/ 0 h 84"/>
                <a:gd name="T22" fmla="*/ 0 w 53"/>
                <a:gd name="T23" fmla="*/ 0 h 84"/>
                <a:gd name="T24" fmla="*/ 0 w 53"/>
                <a:gd name="T25" fmla="*/ 0 h 84"/>
                <a:gd name="T26" fmla="*/ 0 w 53"/>
                <a:gd name="T27" fmla="*/ 0 h 84"/>
                <a:gd name="T28" fmla="*/ 0 w 53"/>
                <a:gd name="T29" fmla="*/ 0 h 84"/>
                <a:gd name="T30" fmla="*/ 0 w 53"/>
                <a:gd name="T31" fmla="*/ 0 h 84"/>
                <a:gd name="T32" fmla="*/ 0 w 53"/>
                <a:gd name="T33" fmla="*/ 0 h 84"/>
                <a:gd name="T34" fmla="*/ 0 w 53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3"/>
                <a:gd name="T55" fmla="*/ 0 h 84"/>
                <a:gd name="T56" fmla="*/ 53 w 53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3" h="84">
                  <a:moveTo>
                    <a:pt x="31" y="0"/>
                  </a:moveTo>
                  <a:lnTo>
                    <a:pt x="22" y="3"/>
                  </a:lnTo>
                  <a:lnTo>
                    <a:pt x="14" y="9"/>
                  </a:lnTo>
                  <a:lnTo>
                    <a:pt x="8" y="15"/>
                  </a:lnTo>
                  <a:lnTo>
                    <a:pt x="4" y="21"/>
                  </a:lnTo>
                  <a:lnTo>
                    <a:pt x="1" y="29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1" y="52"/>
                  </a:lnTo>
                  <a:lnTo>
                    <a:pt x="4" y="60"/>
                  </a:lnTo>
                  <a:lnTo>
                    <a:pt x="8" y="66"/>
                  </a:lnTo>
                  <a:lnTo>
                    <a:pt x="13" y="72"/>
                  </a:lnTo>
                  <a:lnTo>
                    <a:pt x="20" y="77"/>
                  </a:lnTo>
                  <a:lnTo>
                    <a:pt x="27" y="81"/>
                  </a:lnTo>
                  <a:lnTo>
                    <a:pt x="34" y="84"/>
                  </a:lnTo>
                  <a:lnTo>
                    <a:pt x="43" y="84"/>
                  </a:lnTo>
                  <a:lnTo>
                    <a:pt x="53" y="8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4" name="Freeform 950"/>
            <p:cNvSpPr>
              <a:spLocks/>
            </p:cNvSpPr>
            <p:nvPr/>
          </p:nvSpPr>
          <p:spPr bwMode="auto">
            <a:xfrm>
              <a:off x="4221" y="2003"/>
              <a:ext cx="2" cy="3"/>
            </a:xfrm>
            <a:custGeom>
              <a:avLst/>
              <a:gdLst>
                <a:gd name="T0" fmla="*/ 0 w 50"/>
                <a:gd name="T1" fmla="*/ 0 h 84"/>
                <a:gd name="T2" fmla="*/ 0 w 50"/>
                <a:gd name="T3" fmla="*/ 0 h 84"/>
                <a:gd name="T4" fmla="*/ 0 w 50"/>
                <a:gd name="T5" fmla="*/ 0 h 84"/>
                <a:gd name="T6" fmla="*/ 0 w 50"/>
                <a:gd name="T7" fmla="*/ 0 h 84"/>
                <a:gd name="T8" fmla="*/ 0 w 50"/>
                <a:gd name="T9" fmla="*/ 0 h 84"/>
                <a:gd name="T10" fmla="*/ 0 w 50"/>
                <a:gd name="T11" fmla="*/ 0 h 84"/>
                <a:gd name="T12" fmla="*/ 0 w 50"/>
                <a:gd name="T13" fmla="*/ 0 h 84"/>
                <a:gd name="T14" fmla="*/ 0 w 50"/>
                <a:gd name="T15" fmla="*/ 0 h 84"/>
                <a:gd name="T16" fmla="*/ 0 w 50"/>
                <a:gd name="T17" fmla="*/ 0 h 84"/>
                <a:gd name="T18" fmla="*/ 0 w 50"/>
                <a:gd name="T19" fmla="*/ 0 h 84"/>
                <a:gd name="T20" fmla="*/ 0 w 50"/>
                <a:gd name="T21" fmla="*/ 0 h 84"/>
                <a:gd name="T22" fmla="*/ 0 w 50"/>
                <a:gd name="T23" fmla="*/ 0 h 84"/>
                <a:gd name="T24" fmla="*/ 0 w 50"/>
                <a:gd name="T25" fmla="*/ 0 h 84"/>
                <a:gd name="T26" fmla="*/ 0 w 50"/>
                <a:gd name="T27" fmla="*/ 0 h 84"/>
                <a:gd name="T28" fmla="*/ 0 w 50"/>
                <a:gd name="T29" fmla="*/ 0 h 84"/>
                <a:gd name="T30" fmla="*/ 0 w 50"/>
                <a:gd name="T31" fmla="*/ 0 h 84"/>
                <a:gd name="T32" fmla="*/ 0 w 50"/>
                <a:gd name="T33" fmla="*/ 0 h 84"/>
                <a:gd name="T34" fmla="*/ 0 w 50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"/>
                <a:gd name="T55" fmla="*/ 0 h 84"/>
                <a:gd name="T56" fmla="*/ 50 w 50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" h="84">
                  <a:moveTo>
                    <a:pt x="0" y="83"/>
                  </a:moveTo>
                  <a:lnTo>
                    <a:pt x="10" y="84"/>
                  </a:lnTo>
                  <a:lnTo>
                    <a:pt x="18" y="83"/>
                  </a:lnTo>
                  <a:lnTo>
                    <a:pt x="26" y="81"/>
                  </a:lnTo>
                  <a:lnTo>
                    <a:pt x="34" y="76"/>
                  </a:lnTo>
                  <a:lnTo>
                    <a:pt x="39" y="71"/>
                  </a:lnTo>
                  <a:lnTo>
                    <a:pt x="44" y="64"/>
                  </a:lnTo>
                  <a:lnTo>
                    <a:pt x="47" y="57"/>
                  </a:lnTo>
                  <a:lnTo>
                    <a:pt x="49" y="50"/>
                  </a:lnTo>
                  <a:lnTo>
                    <a:pt x="50" y="42"/>
                  </a:lnTo>
                  <a:lnTo>
                    <a:pt x="50" y="34"/>
                  </a:lnTo>
                  <a:lnTo>
                    <a:pt x="48" y="27"/>
                  </a:lnTo>
                  <a:lnTo>
                    <a:pt x="45" y="19"/>
                  </a:lnTo>
                  <a:lnTo>
                    <a:pt x="40" y="13"/>
                  </a:lnTo>
                  <a:lnTo>
                    <a:pt x="34" y="7"/>
                  </a:lnTo>
                  <a:lnTo>
                    <a:pt x="25" y="3"/>
                  </a:lnTo>
                  <a:lnTo>
                    <a:pt x="16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5" name="Freeform 951"/>
            <p:cNvSpPr>
              <a:spLocks/>
            </p:cNvSpPr>
            <p:nvPr/>
          </p:nvSpPr>
          <p:spPr bwMode="auto">
            <a:xfrm>
              <a:off x="4198" y="2002"/>
              <a:ext cx="24" cy="12"/>
            </a:xfrm>
            <a:custGeom>
              <a:avLst/>
              <a:gdLst>
                <a:gd name="T0" fmla="*/ 0 w 595"/>
                <a:gd name="T1" fmla="*/ 0 h 295"/>
                <a:gd name="T2" fmla="*/ 0 w 595"/>
                <a:gd name="T3" fmla="*/ 0 h 295"/>
                <a:gd name="T4" fmla="*/ 0 w 595"/>
                <a:gd name="T5" fmla="*/ 0 h 295"/>
                <a:gd name="T6" fmla="*/ 0 w 595"/>
                <a:gd name="T7" fmla="*/ 0 h 295"/>
                <a:gd name="T8" fmla="*/ 0 w 595"/>
                <a:gd name="T9" fmla="*/ 0 h 295"/>
                <a:gd name="T10" fmla="*/ 0 w 595"/>
                <a:gd name="T11" fmla="*/ 0 h 295"/>
                <a:gd name="T12" fmla="*/ 0 w 595"/>
                <a:gd name="T13" fmla="*/ 0 h 295"/>
                <a:gd name="T14" fmla="*/ 0 w 595"/>
                <a:gd name="T15" fmla="*/ 0 h 295"/>
                <a:gd name="T16" fmla="*/ 0 w 595"/>
                <a:gd name="T17" fmla="*/ 0 h 295"/>
                <a:gd name="T18" fmla="*/ 0 w 595"/>
                <a:gd name="T19" fmla="*/ 0 h 295"/>
                <a:gd name="T20" fmla="*/ 0 w 595"/>
                <a:gd name="T21" fmla="*/ 0 h 295"/>
                <a:gd name="T22" fmla="*/ 0 w 595"/>
                <a:gd name="T23" fmla="*/ 0 h 295"/>
                <a:gd name="T24" fmla="*/ 0 w 595"/>
                <a:gd name="T25" fmla="*/ 0 h 295"/>
                <a:gd name="T26" fmla="*/ 0 w 595"/>
                <a:gd name="T27" fmla="*/ 0 h 295"/>
                <a:gd name="T28" fmla="*/ 0 w 595"/>
                <a:gd name="T29" fmla="*/ 0 h 295"/>
                <a:gd name="T30" fmla="*/ 0 w 595"/>
                <a:gd name="T31" fmla="*/ 0 h 295"/>
                <a:gd name="T32" fmla="*/ 0 w 595"/>
                <a:gd name="T33" fmla="*/ 0 h 295"/>
                <a:gd name="T34" fmla="*/ 0 w 595"/>
                <a:gd name="T35" fmla="*/ 0 h 295"/>
                <a:gd name="T36" fmla="*/ 0 w 595"/>
                <a:gd name="T37" fmla="*/ 0 h 295"/>
                <a:gd name="T38" fmla="*/ 0 w 595"/>
                <a:gd name="T39" fmla="*/ 0 h 295"/>
                <a:gd name="T40" fmla="*/ 0 w 595"/>
                <a:gd name="T41" fmla="*/ 0 h 295"/>
                <a:gd name="T42" fmla="*/ 0 w 595"/>
                <a:gd name="T43" fmla="*/ 0 h 295"/>
                <a:gd name="T44" fmla="*/ 0 w 595"/>
                <a:gd name="T45" fmla="*/ 0 h 295"/>
                <a:gd name="T46" fmla="*/ 0 w 595"/>
                <a:gd name="T47" fmla="*/ 0 h 295"/>
                <a:gd name="T48" fmla="*/ 0 w 595"/>
                <a:gd name="T49" fmla="*/ 0 h 295"/>
                <a:gd name="T50" fmla="*/ 0 w 595"/>
                <a:gd name="T51" fmla="*/ 0 h 295"/>
                <a:gd name="T52" fmla="*/ 0 w 595"/>
                <a:gd name="T53" fmla="*/ 0 h 295"/>
                <a:gd name="T54" fmla="*/ 0 w 595"/>
                <a:gd name="T55" fmla="*/ 0 h 295"/>
                <a:gd name="T56" fmla="*/ 0 w 595"/>
                <a:gd name="T57" fmla="*/ 0 h 295"/>
                <a:gd name="T58" fmla="*/ 0 w 595"/>
                <a:gd name="T59" fmla="*/ 0 h 295"/>
                <a:gd name="T60" fmla="*/ 0 w 595"/>
                <a:gd name="T61" fmla="*/ 0 h 295"/>
                <a:gd name="T62" fmla="*/ 0 w 595"/>
                <a:gd name="T63" fmla="*/ 0 h 295"/>
                <a:gd name="T64" fmla="*/ 0 w 595"/>
                <a:gd name="T65" fmla="*/ 0 h 295"/>
                <a:gd name="T66" fmla="*/ 0 w 595"/>
                <a:gd name="T67" fmla="*/ 0 h 295"/>
                <a:gd name="T68" fmla="*/ 0 w 595"/>
                <a:gd name="T69" fmla="*/ 0 h 295"/>
                <a:gd name="T70" fmla="*/ 0 w 595"/>
                <a:gd name="T71" fmla="*/ 0 h 295"/>
                <a:gd name="T72" fmla="*/ 0 w 595"/>
                <a:gd name="T73" fmla="*/ 0 h 295"/>
                <a:gd name="T74" fmla="*/ 0 w 595"/>
                <a:gd name="T75" fmla="*/ 0 h 295"/>
                <a:gd name="T76" fmla="*/ 0 w 595"/>
                <a:gd name="T77" fmla="*/ 0 h 295"/>
                <a:gd name="T78" fmla="*/ 0 w 595"/>
                <a:gd name="T79" fmla="*/ 0 h 295"/>
                <a:gd name="T80" fmla="*/ 0 w 595"/>
                <a:gd name="T81" fmla="*/ 0 h 295"/>
                <a:gd name="T82" fmla="*/ 0 w 595"/>
                <a:gd name="T83" fmla="*/ 0 h 295"/>
                <a:gd name="T84" fmla="*/ 0 w 595"/>
                <a:gd name="T85" fmla="*/ 0 h 295"/>
                <a:gd name="T86" fmla="*/ 0 w 595"/>
                <a:gd name="T87" fmla="*/ 0 h 295"/>
                <a:gd name="T88" fmla="*/ 0 w 595"/>
                <a:gd name="T89" fmla="*/ 0 h 295"/>
                <a:gd name="T90" fmla="*/ 0 w 595"/>
                <a:gd name="T91" fmla="*/ 0 h 295"/>
                <a:gd name="T92" fmla="*/ 0 w 595"/>
                <a:gd name="T93" fmla="*/ 0 h 29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5"/>
                <a:gd name="T142" fmla="*/ 0 h 295"/>
                <a:gd name="T143" fmla="*/ 595 w 595"/>
                <a:gd name="T144" fmla="*/ 295 h 29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5" h="295">
                  <a:moveTo>
                    <a:pt x="51" y="295"/>
                  </a:moveTo>
                  <a:lnTo>
                    <a:pt x="86" y="270"/>
                  </a:lnTo>
                  <a:lnTo>
                    <a:pt x="121" y="244"/>
                  </a:lnTo>
                  <a:lnTo>
                    <a:pt x="157" y="220"/>
                  </a:lnTo>
                  <a:lnTo>
                    <a:pt x="192" y="199"/>
                  </a:lnTo>
                  <a:lnTo>
                    <a:pt x="227" y="178"/>
                  </a:lnTo>
                  <a:lnTo>
                    <a:pt x="261" y="159"/>
                  </a:lnTo>
                  <a:lnTo>
                    <a:pt x="296" y="142"/>
                  </a:lnTo>
                  <a:lnTo>
                    <a:pt x="330" y="127"/>
                  </a:lnTo>
                  <a:lnTo>
                    <a:pt x="364" y="114"/>
                  </a:lnTo>
                  <a:lnTo>
                    <a:pt x="398" y="103"/>
                  </a:lnTo>
                  <a:lnTo>
                    <a:pt x="413" y="99"/>
                  </a:lnTo>
                  <a:lnTo>
                    <a:pt x="430" y="95"/>
                  </a:lnTo>
                  <a:lnTo>
                    <a:pt x="445" y="92"/>
                  </a:lnTo>
                  <a:lnTo>
                    <a:pt x="462" y="89"/>
                  </a:lnTo>
                  <a:lnTo>
                    <a:pt x="477" y="87"/>
                  </a:lnTo>
                  <a:lnTo>
                    <a:pt x="492" y="86"/>
                  </a:lnTo>
                  <a:lnTo>
                    <a:pt x="507" y="85"/>
                  </a:lnTo>
                  <a:lnTo>
                    <a:pt x="522" y="85"/>
                  </a:lnTo>
                  <a:lnTo>
                    <a:pt x="537" y="85"/>
                  </a:lnTo>
                  <a:lnTo>
                    <a:pt x="551" y="86"/>
                  </a:lnTo>
                  <a:lnTo>
                    <a:pt x="565" y="88"/>
                  </a:lnTo>
                  <a:lnTo>
                    <a:pt x="579" y="90"/>
                  </a:lnTo>
                  <a:lnTo>
                    <a:pt x="595" y="7"/>
                  </a:lnTo>
                  <a:lnTo>
                    <a:pt x="577" y="4"/>
                  </a:lnTo>
                  <a:lnTo>
                    <a:pt x="559" y="2"/>
                  </a:lnTo>
                  <a:lnTo>
                    <a:pt x="541" y="1"/>
                  </a:lnTo>
                  <a:lnTo>
                    <a:pt x="522" y="0"/>
                  </a:lnTo>
                  <a:lnTo>
                    <a:pt x="504" y="1"/>
                  </a:lnTo>
                  <a:lnTo>
                    <a:pt x="485" y="1"/>
                  </a:lnTo>
                  <a:lnTo>
                    <a:pt x="467" y="3"/>
                  </a:lnTo>
                  <a:lnTo>
                    <a:pt x="448" y="6"/>
                  </a:lnTo>
                  <a:lnTo>
                    <a:pt x="430" y="9"/>
                  </a:lnTo>
                  <a:lnTo>
                    <a:pt x="411" y="13"/>
                  </a:lnTo>
                  <a:lnTo>
                    <a:pt x="392" y="17"/>
                  </a:lnTo>
                  <a:lnTo>
                    <a:pt x="373" y="22"/>
                  </a:lnTo>
                  <a:lnTo>
                    <a:pt x="336" y="35"/>
                  </a:lnTo>
                  <a:lnTo>
                    <a:pt x="298" y="49"/>
                  </a:lnTo>
                  <a:lnTo>
                    <a:pt x="260" y="65"/>
                  </a:lnTo>
                  <a:lnTo>
                    <a:pt x="223" y="84"/>
                  </a:lnTo>
                  <a:lnTo>
                    <a:pt x="185" y="104"/>
                  </a:lnTo>
                  <a:lnTo>
                    <a:pt x="148" y="126"/>
                  </a:lnTo>
                  <a:lnTo>
                    <a:pt x="111" y="150"/>
                  </a:lnTo>
                  <a:lnTo>
                    <a:pt x="74" y="175"/>
                  </a:lnTo>
                  <a:lnTo>
                    <a:pt x="37" y="201"/>
                  </a:lnTo>
                  <a:lnTo>
                    <a:pt x="0" y="229"/>
                  </a:lnTo>
                  <a:lnTo>
                    <a:pt x="51" y="29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6" name="Freeform 952"/>
            <p:cNvSpPr>
              <a:spLocks/>
            </p:cNvSpPr>
            <p:nvPr/>
          </p:nvSpPr>
          <p:spPr bwMode="auto">
            <a:xfrm>
              <a:off x="4197" y="2011"/>
              <a:ext cx="3" cy="3"/>
            </a:xfrm>
            <a:custGeom>
              <a:avLst/>
              <a:gdLst>
                <a:gd name="T0" fmla="*/ 0 w 69"/>
                <a:gd name="T1" fmla="*/ 0 h 76"/>
                <a:gd name="T2" fmla="*/ 0 w 69"/>
                <a:gd name="T3" fmla="*/ 0 h 76"/>
                <a:gd name="T4" fmla="*/ 0 w 69"/>
                <a:gd name="T5" fmla="*/ 0 h 76"/>
                <a:gd name="T6" fmla="*/ 0 w 69"/>
                <a:gd name="T7" fmla="*/ 0 h 76"/>
                <a:gd name="T8" fmla="*/ 0 w 69"/>
                <a:gd name="T9" fmla="*/ 0 h 76"/>
                <a:gd name="T10" fmla="*/ 0 w 69"/>
                <a:gd name="T11" fmla="*/ 0 h 76"/>
                <a:gd name="T12" fmla="*/ 0 w 69"/>
                <a:gd name="T13" fmla="*/ 0 h 76"/>
                <a:gd name="T14" fmla="*/ 0 w 69"/>
                <a:gd name="T15" fmla="*/ 0 h 76"/>
                <a:gd name="T16" fmla="*/ 0 w 69"/>
                <a:gd name="T17" fmla="*/ 0 h 76"/>
                <a:gd name="T18" fmla="*/ 0 w 69"/>
                <a:gd name="T19" fmla="*/ 0 h 76"/>
                <a:gd name="T20" fmla="*/ 0 w 69"/>
                <a:gd name="T21" fmla="*/ 0 h 76"/>
                <a:gd name="T22" fmla="*/ 0 w 69"/>
                <a:gd name="T23" fmla="*/ 0 h 76"/>
                <a:gd name="T24" fmla="*/ 0 w 69"/>
                <a:gd name="T25" fmla="*/ 0 h 76"/>
                <a:gd name="T26" fmla="*/ 0 w 69"/>
                <a:gd name="T27" fmla="*/ 0 h 76"/>
                <a:gd name="T28" fmla="*/ 0 w 69"/>
                <a:gd name="T29" fmla="*/ 0 h 76"/>
                <a:gd name="T30" fmla="*/ 0 w 69"/>
                <a:gd name="T31" fmla="*/ 0 h 76"/>
                <a:gd name="T32" fmla="*/ 0 w 69"/>
                <a:gd name="T33" fmla="*/ 0 h 76"/>
                <a:gd name="T34" fmla="*/ 0 w 69"/>
                <a:gd name="T35" fmla="*/ 0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76"/>
                <a:gd name="T56" fmla="*/ 69 w 69"/>
                <a:gd name="T57" fmla="*/ 76 h 7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76">
                  <a:moveTo>
                    <a:pt x="18" y="0"/>
                  </a:moveTo>
                  <a:lnTo>
                    <a:pt x="11" y="7"/>
                  </a:lnTo>
                  <a:lnTo>
                    <a:pt x="5" y="14"/>
                  </a:lnTo>
                  <a:lnTo>
                    <a:pt x="1" y="21"/>
                  </a:lnTo>
                  <a:lnTo>
                    <a:pt x="0" y="29"/>
                  </a:lnTo>
                  <a:lnTo>
                    <a:pt x="0" y="38"/>
                  </a:lnTo>
                  <a:lnTo>
                    <a:pt x="2" y="45"/>
                  </a:lnTo>
                  <a:lnTo>
                    <a:pt x="5" y="52"/>
                  </a:lnTo>
                  <a:lnTo>
                    <a:pt x="9" y="59"/>
                  </a:lnTo>
                  <a:lnTo>
                    <a:pt x="15" y="64"/>
                  </a:lnTo>
                  <a:lnTo>
                    <a:pt x="21" y="69"/>
                  </a:lnTo>
                  <a:lnTo>
                    <a:pt x="28" y="74"/>
                  </a:lnTo>
                  <a:lnTo>
                    <a:pt x="35" y="76"/>
                  </a:lnTo>
                  <a:lnTo>
                    <a:pt x="43" y="76"/>
                  </a:lnTo>
                  <a:lnTo>
                    <a:pt x="52" y="75"/>
                  </a:lnTo>
                  <a:lnTo>
                    <a:pt x="60" y="71"/>
                  </a:lnTo>
                  <a:lnTo>
                    <a:pt x="69" y="6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7" name="Freeform 953"/>
            <p:cNvSpPr>
              <a:spLocks/>
            </p:cNvSpPr>
            <p:nvPr/>
          </p:nvSpPr>
          <p:spPr bwMode="auto">
            <a:xfrm>
              <a:off x="4271" y="2056"/>
              <a:ext cx="3" cy="2"/>
            </a:xfrm>
            <a:custGeom>
              <a:avLst/>
              <a:gdLst>
                <a:gd name="T0" fmla="*/ 0 w 83"/>
                <a:gd name="T1" fmla="*/ 0 h 51"/>
                <a:gd name="T2" fmla="*/ 0 w 83"/>
                <a:gd name="T3" fmla="*/ 0 h 51"/>
                <a:gd name="T4" fmla="*/ 0 w 83"/>
                <a:gd name="T5" fmla="*/ 0 h 51"/>
                <a:gd name="T6" fmla="*/ 0 w 83"/>
                <a:gd name="T7" fmla="*/ 0 h 51"/>
                <a:gd name="T8" fmla="*/ 0 w 83"/>
                <a:gd name="T9" fmla="*/ 0 h 51"/>
                <a:gd name="T10" fmla="*/ 0 w 83"/>
                <a:gd name="T11" fmla="*/ 0 h 51"/>
                <a:gd name="T12" fmla="*/ 0 w 83"/>
                <a:gd name="T13" fmla="*/ 0 h 51"/>
                <a:gd name="T14" fmla="*/ 0 w 83"/>
                <a:gd name="T15" fmla="*/ 0 h 51"/>
                <a:gd name="T16" fmla="*/ 0 w 83"/>
                <a:gd name="T17" fmla="*/ 0 h 51"/>
                <a:gd name="T18" fmla="*/ 0 w 83"/>
                <a:gd name="T19" fmla="*/ 0 h 51"/>
                <a:gd name="T20" fmla="*/ 0 w 83"/>
                <a:gd name="T21" fmla="*/ 0 h 51"/>
                <a:gd name="T22" fmla="*/ 0 w 83"/>
                <a:gd name="T23" fmla="*/ 0 h 51"/>
                <a:gd name="T24" fmla="*/ 0 w 83"/>
                <a:gd name="T25" fmla="*/ 0 h 51"/>
                <a:gd name="T26" fmla="*/ 0 w 83"/>
                <a:gd name="T27" fmla="*/ 0 h 51"/>
                <a:gd name="T28" fmla="*/ 0 w 83"/>
                <a:gd name="T29" fmla="*/ 0 h 51"/>
                <a:gd name="T30" fmla="*/ 0 w 83"/>
                <a:gd name="T31" fmla="*/ 0 h 51"/>
                <a:gd name="T32" fmla="*/ 0 w 83"/>
                <a:gd name="T33" fmla="*/ 0 h 51"/>
                <a:gd name="T34" fmla="*/ 0 w 83"/>
                <a:gd name="T35" fmla="*/ 0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51"/>
                <a:gd name="T56" fmla="*/ 83 w 83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51">
                  <a:moveTo>
                    <a:pt x="82" y="51"/>
                  </a:moveTo>
                  <a:lnTo>
                    <a:pt x="83" y="42"/>
                  </a:lnTo>
                  <a:lnTo>
                    <a:pt x="82" y="33"/>
                  </a:lnTo>
                  <a:lnTo>
                    <a:pt x="80" y="24"/>
                  </a:lnTo>
                  <a:lnTo>
                    <a:pt x="76" y="17"/>
                  </a:lnTo>
                  <a:lnTo>
                    <a:pt x="71" y="12"/>
                  </a:lnTo>
                  <a:lnTo>
                    <a:pt x="64" y="7"/>
                  </a:lnTo>
                  <a:lnTo>
                    <a:pt x="57" y="3"/>
                  </a:lnTo>
                  <a:lnTo>
                    <a:pt x="50" y="1"/>
                  </a:lnTo>
                  <a:lnTo>
                    <a:pt x="42" y="0"/>
                  </a:lnTo>
                  <a:lnTo>
                    <a:pt x="35" y="0"/>
                  </a:lnTo>
                  <a:lnTo>
                    <a:pt x="26" y="2"/>
                  </a:lnTo>
                  <a:lnTo>
                    <a:pt x="19" y="5"/>
                  </a:lnTo>
                  <a:lnTo>
                    <a:pt x="13" y="9"/>
                  </a:lnTo>
                  <a:lnTo>
                    <a:pt x="7" y="15"/>
                  </a:lnTo>
                  <a:lnTo>
                    <a:pt x="3" y="23"/>
                  </a:lnTo>
                  <a:lnTo>
                    <a:pt x="0" y="33"/>
                  </a:lnTo>
                  <a:lnTo>
                    <a:pt x="82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8" name="Freeform 954"/>
            <p:cNvSpPr>
              <a:spLocks/>
            </p:cNvSpPr>
            <p:nvPr/>
          </p:nvSpPr>
          <p:spPr bwMode="auto">
            <a:xfrm>
              <a:off x="4249" y="2057"/>
              <a:ext cx="25" cy="19"/>
            </a:xfrm>
            <a:custGeom>
              <a:avLst/>
              <a:gdLst>
                <a:gd name="T0" fmla="*/ 0 w 624"/>
                <a:gd name="T1" fmla="*/ 0 h 477"/>
                <a:gd name="T2" fmla="*/ 0 w 624"/>
                <a:gd name="T3" fmla="*/ 0 h 477"/>
                <a:gd name="T4" fmla="*/ 0 w 624"/>
                <a:gd name="T5" fmla="*/ 0 h 477"/>
                <a:gd name="T6" fmla="*/ 0 w 624"/>
                <a:gd name="T7" fmla="*/ 0 h 477"/>
                <a:gd name="T8" fmla="*/ 0 w 624"/>
                <a:gd name="T9" fmla="*/ 0 h 477"/>
                <a:gd name="T10" fmla="*/ 0 w 624"/>
                <a:gd name="T11" fmla="*/ 0 h 477"/>
                <a:gd name="T12" fmla="*/ 0 w 624"/>
                <a:gd name="T13" fmla="*/ 0 h 477"/>
                <a:gd name="T14" fmla="*/ 0 w 624"/>
                <a:gd name="T15" fmla="*/ 0 h 477"/>
                <a:gd name="T16" fmla="*/ 0 w 624"/>
                <a:gd name="T17" fmla="*/ 0 h 477"/>
                <a:gd name="T18" fmla="*/ 0 w 624"/>
                <a:gd name="T19" fmla="*/ 0 h 477"/>
                <a:gd name="T20" fmla="*/ 0 w 624"/>
                <a:gd name="T21" fmla="*/ 0 h 477"/>
                <a:gd name="T22" fmla="*/ 0 w 624"/>
                <a:gd name="T23" fmla="*/ 0 h 477"/>
                <a:gd name="T24" fmla="*/ 0 w 624"/>
                <a:gd name="T25" fmla="*/ 0 h 477"/>
                <a:gd name="T26" fmla="*/ 0 w 624"/>
                <a:gd name="T27" fmla="*/ 0 h 477"/>
                <a:gd name="T28" fmla="*/ 0 w 624"/>
                <a:gd name="T29" fmla="*/ 0 h 477"/>
                <a:gd name="T30" fmla="*/ 0 w 624"/>
                <a:gd name="T31" fmla="*/ 0 h 477"/>
                <a:gd name="T32" fmla="*/ 0 w 624"/>
                <a:gd name="T33" fmla="*/ 0 h 477"/>
                <a:gd name="T34" fmla="*/ 0 w 624"/>
                <a:gd name="T35" fmla="*/ 0 h 477"/>
                <a:gd name="T36" fmla="*/ 0 w 624"/>
                <a:gd name="T37" fmla="*/ 0 h 477"/>
                <a:gd name="T38" fmla="*/ 0 w 624"/>
                <a:gd name="T39" fmla="*/ 0 h 477"/>
                <a:gd name="T40" fmla="*/ 0 w 624"/>
                <a:gd name="T41" fmla="*/ 0 h 477"/>
                <a:gd name="T42" fmla="*/ 0 w 624"/>
                <a:gd name="T43" fmla="*/ 0 h 477"/>
                <a:gd name="T44" fmla="*/ 0 w 624"/>
                <a:gd name="T45" fmla="*/ 0 h 477"/>
                <a:gd name="T46" fmla="*/ 0 w 624"/>
                <a:gd name="T47" fmla="*/ 0 h 477"/>
                <a:gd name="T48" fmla="*/ 0 w 624"/>
                <a:gd name="T49" fmla="*/ 0 h 477"/>
                <a:gd name="T50" fmla="*/ 0 w 624"/>
                <a:gd name="T51" fmla="*/ 0 h 477"/>
                <a:gd name="T52" fmla="*/ 0 w 624"/>
                <a:gd name="T53" fmla="*/ 0 h 477"/>
                <a:gd name="T54" fmla="*/ 0 w 624"/>
                <a:gd name="T55" fmla="*/ 0 h 477"/>
                <a:gd name="T56" fmla="*/ 0 w 624"/>
                <a:gd name="T57" fmla="*/ 0 h 477"/>
                <a:gd name="T58" fmla="*/ 0 w 624"/>
                <a:gd name="T59" fmla="*/ 0 h 477"/>
                <a:gd name="T60" fmla="*/ 0 w 624"/>
                <a:gd name="T61" fmla="*/ 0 h 477"/>
                <a:gd name="T62" fmla="*/ 0 w 624"/>
                <a:gd name="T63" fmla="*/ 0 h 477"/>
                <a:gd name="T64" fmla="*/ 0 w 624"/>
                <a:gd name="T65" fmla="*/ 0 h 477"/>
                <a:gd name="T66" fmla="*/ 0 w 624"/>
                <a:gd name="T67" fmla="*/ 0 h 477"/>
                <a:gd name="T68" fmla="*/ 0 w 624"/>
                <a:gd name="T69" fmla="*/ 0 h 477"/>
                <a:gd name="T70" fmla="*/ 0 w 624"/>
                <a:gd name="T71" fmla="*/ 0 h 477"/>
                <a:gd name="T72" fmla="*/ 0 w 624"/>
                <a:gd name="T73" fmla="*/ 0 h 477"/>
                <a:gd name="T74" fmla="*/ 0 w 624"/>
                <a:gd name="T75" fmla="*/ 0 h 477"/>
                <a:gd name="T76" fmla="*/ 0 w 624"/>
                <a:gd name="T77" fmla="*/ 0 h 477"/>
                <a:gd name="T78" fmla="*/ 0 w 624"/>
                <a:gd name="T79" fmla="*/ 0 h 477"/>
                <a:gd name="T80" fmla="*/ 0 w 624"/>
                <a:gd name="T81" fmla="*/ 0 h 477"/>
                <a:gd name="T82" fmla="*/ 0 w 624"/>
                <a:gd name="T83" fmla="*/ 0 h 477"/>
                <a:gd name="T84" fmla="*/ 0 w 624"/>
                <a:gd name="T85" fmla="*/ 0 h 477"/>
                <a:gd name="T86" fmla="*/ 0 w 624"/>
                <a:gd name="T87" fmla="*/ 0 h 477"/>
                <a:gd name="T88" fmla="*/ 0 w 624"/>
                <a:gd name="T89" fmla="*/ 0 h 477"/>
                <a:gd name="T90" fmla="*/ 0 w 624"/>
                <a:gd name="T91" fmla="*/ 0 h 477"/>
                <a:gd name="T92" fmla="*/ 0 w 624"/>
                <a:gd name="T93" fmla="*/ 0 h 477"/>
                <a:gd name="T94" fmla="*/ 0 w 624"/>
                <a:gd name="T95" fmla="*/ 0 h 477"/>
                <a:gd name="T96" fmla="*/ 0 w 624"/>
                <a:gd name="T97" fmla="*/ 0 h 477"/>
                <a:gd name="T98" fmla="*/ 0 w 624"/>
                <a:gd name="T99" fmla="*/ 0 h 477"/>
                <a:gd name="T100" fmla="*/ 0 w 624"/>
                <a:gd name="T101" fmla="*/ 0 h 477"/>
                <a:gd name="T102" fmla="*/ 0 w 624"/>
                <a:gd name="T103" fmla="*/ 0 h 477"/>
                <a:gd name="T104" fmla="*/ 0 w 624"/>
                <a:gd name="T105" fmla="*/ 0 h 477"/>
                <a:gd name="T106" fmla="*/ 0 w 624"/>
                <a:gd name="T107" fmla="*/ 0 h 477"/>
                <a:gd name="T108" fmla="*/ 0 w 624"/>
                <a:gd name="T109" fmla="*/ 0 h 477"/>
                <a:gd name="T110" fmla="*/ 0 w 624"/>
                <a:gd name="T111" fmla="*/ 0 h 477"/>
                <a:gd name="T112" fmla="*/ 0 w 624"/>
                <a:gd name="T113" fmla="*/ 0 h 477"/>
                <a:gd name="T114" fmla="*/ 0 w 624"/>
                <a:gd name="T115" fmla="*/ 0 h 477"/>
                <a:gd name="T116" fmla="*/ 0 w 624"/>
                <a:gd name="T117" fmla="*/ 0 h 47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24"/>
                <a:gd name="T178" fmla="*/ 0 h 477"/>
                <a:gd name="T179" fmla="*/ 624 w 624"/>
                <a:gd name="T180" fmla="*/ 477 h 47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24" h="477">
                  <a:moveTo>
                    <a:pt x="19" y="477"/>
                  </a:moveTo>
                  <a:lnTo>
                    <a:pt x="74" y="465"/>
                  </a:lnTo>
                  <a:lnTo>
                    <a:pt x="126" y="452"/>
                  </a:lnTo>
                  <a:lnTo>
                    <a:pt x="177" y="437"/>
                  </a:lnTo>
                  <a:lnTo>
                    <a:pt x="225" y="422"/>
                  </a:lnTo>
                  <a:lnTo>
                    <a:pt x="250" y="415"/>
                  </a:lnTo>
                  <a:lnTo>
                    <a:pt x="273" y="405"/>
                  </a:lnTo>
                  <a:lnTo>
                    <a:pt x="296" y="397"/>
                  </a:lnTo>
                  <a:lnTo>
                    <a:pt x="319" y="387"/>
                  </a:lnTo>
                  <a:lnTo>
                    <a:pt x="340" y="377"/>
                  </a:lnTo>
                  <a:lnTo>
                    <a:pt x="362" y="366"/>
                  </a:lnTo>
                  <a:lnTo>
                    <a:pt x="383" y="355"/>
                  </a:lnTo>
                  <a:lnTo>
                    <a:pt x="403" y="343"/>
                  </a:lnTo>
                  <a:lnTo>
                    <a:pt x="423" y="329"/>
                  </a:lnTo>
                  <a:lnTo>
                    <a:pt x="441" y="316"/>
                  </a:lnTo>
                  <a:lnTo>
                    <a:pt x="460" y="302"/>
                  </a:lnTo>
                  <a:lnTo>
                    <a:pt x="477" y="286"/>
                  </a:lnTo>
                  <a:lnTo>
                    <a:pt x="494" y="270"/>
                  </a:lnTo>
                  <a:lnTo>
                    <a:pt x="510" y="252"/>
                  </a:lnTo>
                  <a:lnTo>
                    <a:pt x="525" y="234"/>
                  </a:lnTo>
                  <a:lnTo>
                    <a:pt x="541" y="214"/>
                  </a:lnTo>
                  <a:lnTo>
                    <a:pt x="554" y="194"/>
                  </a:lnTo>
                  <a:lnTo>
                    <a:pt x="566" y="172"/>
                  </a:lnTo>
                  <a:lnTo>
                    <a:pt x="579" y="149"/>
                  </a:lnTo>
                  <a:lnTo>
                    <a:pt x="589" y="125"/>
                  </a:lnTo>
                  <a:lnTo>
                    <a:pt x="599" y="100"/>
                  </a:lnTo>
                  <a:lnTo>
                    <a:pt x="608" y="75"/>
                  </a:lnTo>
                  <a:lnTo>
                    <a:pt x="617" y="47"/>
                  </a:lnTo>
                  <a:lnTo>
                    <a:pt x="624" y="18"/>
                  </a:lnTo>
                  <a:lnTo>
                    <a:pt x="542" y="0"/>
                  </a:lnTo>
                  <a:lnTo>
                    <a:pt x="536" y="24"/>
                  </a:lnTo>
                  <a:lnTo>
                    <a:pt x="528" y="48"/>
                  </a:lnTo>
                  <a:lnTo>
                    <a:pt x="520" y="71"/>
                  </a:lnTo>
                  <a:lnTo>
                    <a:pt x="512" y="92"/>
                  </a:lnTo>
                  <a:lnTo>
                    <a:pt x="503" y="112"/>
                  </a:lnTo>
                  <a:lnTo>
                    <a:pt x="492" y="131"/>
                  </a:lnTo>
                  <a:lnTo>
                    <a:pt x="482" y="149"/>
                  </a:lnTo>
                  <a:lnTo>
                    <a:pt x="471" y="165"/>
                  </a:lnTo>
                  <a:lnTo>
                    <a:pt x="460" y="181"/>
                  </a:lnTo>
                  <a:lnTo>
                    <a:pt x="447" y="196"/>
                  </a:lnTo>
                  <a:lnTo>
                    <a:pt x="434" y="210"/>
                  </a:lnTo>
                  <a:lnTo>
                    <a:pt x="420" y="224"/>
                  </a:lnTo>
                  <a:lnTo>
                    <a:pt x="405" y="237"/>
                  </a:lnTo>
                  <a:lnTo>
                    <a:pt x="391" y="249"/>
                  </a:lnTo>
                  <a:lnTo>
                    <a:pt x="374" y="261"/>
                  </a:lnTo>
                  <a:lnTo>
                    <a:pt x="358" y="271"/>
                  </a:lnTo>
                  <a:lnTo>
                    <a:pt x="340" y="282"/>
                  </a:lnTo>
                  <a:lnTo>
                    <a:pt x="322" y="291"/>
                  </a:lnTo>
                  <a:lnTo>
                    <a:pt x="304" y="301"/>
                  </a:lnTo>
                  <a:lnTo>
                    <a:pt x="284" y="310"/>
                  </a:lnTo>
                  <a:lnTo>
                    <a:pt x="265" y="318"/>
                  </a:lnTo>
                  <a:lnTo>
                    <a:pt x="243" y="326"/>
                  </a:lnTo>
                  <a:lnTo>
                    <a:pt x="221" y="334"/>
                  </a:lnTo>
                  <a:lnTo>
                    <a:pt x="200" y="342"/>
                  </a:lnTo>
                  <a:lnTo>
                    <a:pt x="154" y="356"/>
                  </a:lnTo>
                  <a:lnTo>
                    <a:pt x="104" y="369"/>
                  </a:lnTo>
                  <a:lnTo>
                    <a:pt x="53" y="383"/>
                  </a:lnTo>
                  <a:lnTo>
                    <a:pt x="0" y="395"/>
                  </a:lnTo>
                  <a:lnTo>
                    <a:pt x="19" y="47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59" name="Freeform 955"/>
            <p:cNvSpPr>
              <a:spLocks/>
            </p:cNvSpPr>
            <p:nvPr/>
          </p:nvSpPr>
          <p:spPr bwMode="auto">
            <a:xfrm>
              <a:off x="4248" y="2073"/>
              <a:ext cx="2" cy="3"/>
            </a:xfrm>
            <a:custGeom>
              <a:avLst/>
              <a:gdLst>
                <a:gd name="T0" fmla="*/ 0 w 52"/>
                <a:gd name="T1" fmla="*/ 0 h 83"/>
                <a:gd name="T2" fmla="*/ 0 w 52"/>
                <a:gd name="T3" fmla="*/ 0 h 83"/>
                <a:gd name="T4" fmla="*/ 0 w 52"/>
                <a:gd name="T5" fmla="*/ 0 h 83"/>
                <a:gd name="T6" fmla="*/ 0 w 52"/>
                <a:gd name="T7" fmla="*/ 0 h 83"/>
                <a:gd name="T8" fmla="*/ 0 w 52"/>
                <a:gd name="T9" fmla="*/ 0 h 83"/>
                <a:gd name="T10" fmla="*/ 0 w 52"/>
                <a:gd name="T11" fmla="*/ 0 h 83"/>
                <a:gd name="T12" fmla="*/ 0 w 52"/>
                <a:gd name="T13" fmla="*/ 0 h 83"/>
                <a:gd name="T14" fmla="*/ 0 w 52"/>
                <a:gd name="T15" fmla="*/ 0 h 83"/>
                <a:gd name="T16" fmla="*/ 0 w 52"/>
                <a:gd name="T17" fmla="*/ 0 h 83"/>
                <a:gd name="T18" fmla="*/ 0 w 52"/>
                <a:gd name="T19" fmla="*/ 0 h 83"/>
                <a:gd name="T20" fmla="*/ 0 w 52"/>
                <a:gd name="T21" fmla="*/ 0 h 83"/>
                <a:gd name="T22" fmla="*/ 0 w 52"/>
                <a:gd name="T23" fmla="*/ 0 h 83"/>
                <a:gd name="T24" fmla="*/ 0 w 52"/>
                <a:gd name="T25" fmla="*/ 0 h 83"/>
                <a:gd name="T26" fmla="*/ 0 w 52"/>
                <a:gd name="T27" fmla="*/ 0 h 83"/>
                <a:gd name="T28" fmla="*/ 0 w 52"/>
                <a:gd name="T29" fmla="*/ 0 h 83"/>
                <a:gd name="T30" fmla="*/ 0 w 52"/>
                <a:gd name="T31" fmla="*/ 0 h 83"/>
                <a:gd name="T32" fmla="*/ 0 w 52"/>
                <a:gd name="T33" fmla="*/ 0 h 83"/>
                <a:gd name="T34" fmla="*/ 0 w 52"/>
                <a:gd name="T35" fmla="*/ 0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83"/>
                <a:gd name="T56" fmla="*/ 52 w 52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83">
                  <a:moveTo>
                    <a:pt x="33" y="0"/>
                  </a:moveTo>
                  <a:lnTo>
                    <a:pt x="23" y="3"/>
                  </a:lnTo>
                  <a:lnTo>
                    <a:pt x="16" y="7"/>
                  </a:lnTo>
                  <a:lnTo>
                    <a:pt x="10" y="13"/>
                  </a:lnTo>
                  <a:lnTo>
                    <a:pt x="5" y="20"/>
                  </a:lnTo>
                  <a:lnTo>
                    <a:pt x="2" y="27"/>
                  </a:lnTo>
                  <a:lnTo>
                    <a:pt x="1" y="35"/>
                  </a:lnTo>
                  <a:lnTo>
                    <a:pt x="0" y="43"/>
                  </a:lnTo>
                  <a:lnTo>
                    <a:pt x="2" y="50"/>
                  </a:lnTo>
                  <a:lnTo>
                    <a:pt x="4" y="59"/>
                  </a:lnTo>
                  <a:lnTo>
                    <a:pt x="7" y="65"/>
                  </a:lnTo>
                  <a:lnTo>
                    <a:pt x="12" y="71"/>
                  </a:lnTo>
                  <a:lnTo>
                    <a:pt x="18" y="76"/>
                  </a:lnTo>
                  <a:lnTo>
                    <a:pt x="25" y="80"/>
                  </a:lnTo>
                  <a:lnTo>
                    <a:pt x="33" y="83"/>
                  </a:lnTo>
                  <a:lnTo>
                    <a:pt x="42" y="83"/>
                  </a:lnTo>
                  <a:lnTo>
                    <a:pt x="52" y="8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0" name="Freeform 956"/>
            <p:cNvSpPr>
              <a:spLocks/>
            </p:cNvSpPr>
            <p:nvPr/>
          </p:nvSpPr>
          <p:spPr bwMode="auto">
            <a:xfrm>
              <a:off x="4140" y="1939"/>
              <a:ext cx="3" cy="3"/>
            </a:xfrm>
            <a:custGeom>
              <a:avLst/>
              <a:gdLst>
                <a:gd name="T0" fmla="*/ 0 w 62"/>
                <a:gd name="T1" fmla="*/ 0 h 80"/>
                <a:gd name="T2" fmla="*/ 0 w 62"/>
                <a:gd name="T3" fmla="*/ 0 h 80"/>
                <a:gd name="T4" fmla="*/ 0 w 62"/>
                <a:gd name="T5" fmla="*/ 0 h 80"/>
                <a:gd name="T6" fmla="*/ 0 w 62"/>
                <a:gd name="T7" fmla="*/ 0 h 80"/>
                <a:gd name="T8" fmla="*/ 0 w 62"/>
                <a:gd name="T9" fmla="*/ 0 h 80"/>
                <a:gd name="T10" fmla="*/ 0 w 62"/>
                <a:gd name="T11" fmla="*/ 0 h 80"/>
                <a:gd name="T12" fmla="*/ 0 w 62"/>
                <a:gd name="T13" fmla="*/ 0 h 80"/>
                <a:gd name="T14" fmla="*/ 0 w 62"/>
                <a:gd name="T15" fmla="*/ 0 h 80"/>
                <a:gd name="T16" fmla="*/ 0 w 62"/>
                <a:gd name="T17" fmla="*/ 0 h 80"/>
                <a:gd name="T18" fmla="*/ 0 w 62"/>
                <a:gd name="T19" fmla="*/ 0 h 80"/>
                <a:gd name="T20" fmla="*/ 0 w 62"/>
                <a:gd name="T21" fmla="*/ 0 h 80"/>
                <a:gd name="T22" fmla="*/ 0 w 62"/>
                <a:gd name="T23" fmla="*/ 0 h 80"/>
                <a:gd name="T24" fmla="*/ 0 w 62"/>
                <a:gd name="T25" fmla="*/ 0 h 80"/>
                <a:gd name="T26" fmla="*/ 0 w 62"/>
                <a:gd name="T27" fmla="*/ 0 h 80"/>
                <a:gd name="T28" fmla="*/ 0 w 62"/>
                <a:gd name="T29" fmla="*/ 0 h 80"/>
                <a:gd name="T30" fmla="*/ 0 w 62"/>
                <a:gd name="T31" fmla="*/ 0 h 80"/>
                <a:gd name="T32" fmla="*/ 0 w 62"/>
                <a:gd name="T33" fmla="*/ 0 h 80"/>
                <a:gd name="T34" fmla="*/ 0 w 62"/>
                <a:gd name="T35" fmla="*/ 0 h 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2"/>
                <a:gd name="T55" fmla="*/ 0 h 80"/>
                <a:gd name="T56" fmla="*/ 62 w 62"/>
                <a:gd name="T57" fmla="*/ 80 h 8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2" h="80">
                  <a:moveTo>
                    <a:pt x="24" y="0"/>
                  </a:moveTo>
                  <a:lnTo>
                    <a:pt x="16" y="5"/>
                  </a:lnTo>
                  <a:lnTo>
                    <a:pt x="10" y="11"/>
                  </a:lnTo>
                  <a:lnTo>
                    <a:pt x="4" y="19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1" y="41"/>
                  </a:lnTo>
                  <a:lnTo>
                    <a:pt x="2" y="49"/>
                  </a:lnTo>
                  <a:lnTo>
                    <a:pt x="5" y="57"/>
                  </a:lnTo>
                  <a:lnTo>
                    <a:pt x="10" y="63"/>
                  </a:lnTo>
                  <a:lnTo>
                    <a:pt x="15" y="69"/>
                  </a:lnTo>
                  <a:lnTo>
                    <a:pt x="21" y="74"/>
                  </a:lnTo>
                  <a:lnTo>
                    <a:pt x="28" y="77"/>
                  </a:lnTo>
                  <a:lnTo>
                    <a:pt x="35" y="80"/>
                  </a:lnTo>
                  <a:lnTo>
                    <a:pt x="43" y="80"/>
                  </a:lnTo>
                  <a:lnTo>
                    <a:pt x="53" y="79"/>
                  </a:lnTo>
                  <a:lnTo>
                    <a:pt x="62" y="7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1" name="Freeform 957"/>
            <p:cNvSpPr>
              <a:spLocks/>
            </p:cNvSpPr>
            <p:nvPr/>
          </p:nvSpPr>
          <p:spPr bwMode="auto">
            <a:xfrm>
              <a:off x="4141" y="1937"/>
              <a:ext cx="15" cy="6"/>
            </a:xfrm>
            <a:custGeom>
              <a:avLst/>
              <a:gdLst>
                <a:gd name="T0" fmla="*/ 0 w 374"/>
                <a:gd name="T1" fmla="*/ 0 h 162"/>
                <a:gd name="T2" fmla="*/ 0 w 374"/>
                <a:gd name="T3" fmla="*/ 0 h 162"/>
                <a:gd name="T4" fmla="*/ 0 w 374"/>
                <a:gd name="T5" fmla="*/ 0 h 162"/>
                <a:gd name="T6" fmla="*/ 0 w 374"/>
                <a:gd name="T7" fmla="*/ 0 h 162"/>
                <a:gd name="T8" fmla="*/ 0 w 374"/>
                <a:gd name="T9" fmla="*/ 0 h 162"/>
                <a:gd name="T10" fmla="*/ 0 w 374"/>
                <a:gd name="T11" fmla="*/ 0 h 162"/>
                <a:gd name="T12" fmla="*/ 0 w 374"/>
                <a:gd name="T13" fmla="*/ 0 h 162"/>
                <a:gd name="T14" fmla="*/ 0 w 374"/>
                <a:gd name="T15" fmla="*/ 0 h 162"/>
                <a:gd name="T16" fmla="*/ 0 w 374"/>
                <a:gd name="T17" fmla="*/ 0 h 162"/>
                <a:gd name="T18" fmla="*/ 0 w 374"/>
                <a:gd name="T19" fmla="*/ 0 h 162"/>
                <a:gd name="T20" fmla="*/ 0 w 374"/>
                <a:gd name="T21" fmla="*/ 0 h 162"/>
                <a:gd name="T22" fmla="*/ 0 w 374"/>
                <a:gd name="T23" fmla="*/ 0 h 162"/>
                <a:gd name="T24" fmla="*/ 0 w 374"/>
                <a:gd name="T25" fmla="*/ 0 h 162"/>
                <a:gd name="T26" fmla="*/ 0 w 374"/>
                <a:gd name="T27" fmla="*/ 0 h 162"/>
                <a:gd name="T28" fmla="*/ 0 w 374"/>
                <a:gd name="T29" fmla="*/ 0 h 162"/>
                <a:gd name="T30" fmla="*/ 0 w 374"/>
                <a:gd name="T31" fmla="*/ 0 h 162"/>
                <a:gd name="T32" fmla="*/ 0 w 374"/>
                <a:gd name="T33" fmla="*/ 0 h 162"/>
                <a:gd name="T34" fmla="*/ 0 w 374"/>
                <a:gd name="T35" fmla="*/ 0 h 162"/>
                <a:gd name="T36" fmla="*/ 0 w 374"/>
                <a:gd name="T37" fmla="*/ 0 h 162"/>
                <a:gd name="T38" fmla="*/ 0 w 374"/>
                <a:gd name="T39" fmla="*/ 0 h 162"/>
                <a:gd name="T40" fmla="*/ 0 w 374"/>
                <a:gd name="T41" fmla="*/ 0 h 162"/>
                <a:gd name="T42" fmla="*/ 0 w 374"/>
                <a:gd name="T43" fmla="*/ 0 h 162"/>
                <a:gd name="T44" fmla="*/ 0 w 374"/>
                <a:gd name="T45" fmla="*/ 0 h 162"/>
                <a:gd name="T46" fmla="*/ 0 w 374"/>
                <a:gd name="T47" fmla="*/ 0 h 162"/>
                <a:gd name="T48" fmla="*/ 0 w 374"/>
                <a:gd name="T49" fmla="*/ 0 h 162"/>
                <a:gd name="T50" fmla="*/ 0 w 374"/>
                <a:gd name="T51" fmla="*/ 0 h 162"/>
                <a:gd name="T52" fmla="*/ 0 w 374"/>
                <a:gd name="T53" fmla="*/ 0 h 162"/>
                <a:gd name="T54" fmla="*/ 0 w 374"/>
                <a:gd name="T55" fmla="*/ 0 h 162"/>
                <a:gd name="T56" fmla="*/ 0 w 374"/>
                <a:gd name="T57" fmla="*/ 0 h 162"/>
                <a:gd name="T58" fmla="*/ 0 w 374"/>
                <a:gd name="T59" fmla="*/ 0 h 162"/>
                <a:gd name="T60" fmla="*/ 0 w 374"/>
                <a:gd name="T61" fmla="*/ 0 h 162"/>
                <a:gd name="T62" fmla="*/ 0 w 374"/>
                <a:gd name="T63" fmla="*/ 0 h 162"/>
                <a:gd name="T64" fmla="*/ 0 w 374"/>
                <a:gd name="T65" fmla="*/ 0 h 162"/>
                <a:gd name="T66" fmla="*/ 0 w 374"/>
                <a:gd name="T67" fmla="*/ 0 h 162"/>
                <a:gd name="T68" fmla="*/ 0 w 374"/>
                <a:gd name="T69" fmla="*/ 0 h 162"/>
                <a:gd name="T70" fmla="*/ 0 w 374"/>
                <a:gd name="T71" fmla="*/ 0 h 162"/>
                <a:gd name="T72" fmla="*/ 0 w 374"/>
                <a:gd name="T73" fmla="*/ 0 h 162"/>
                <a:gd name="T74" fmla="*/ 0 w 374"/>
                <a:gd name="T75" fmla="*/ 0 h 162"/>
                <a:gd name="T76" fmla="*/ 0 w 374"/>
                <a:gd name="T77" fmla="*/ 0 h 162"/>
                <a:gd name="T78" fmla="*/ 0 w 374"/>
                <a:gd name="T79" fmla="*/ 0 h 162"/>
                <a:gd name="T80" fmla="*/ 0 w 374"/>
                <a:gd name="T81" fmla="*/ 0 h 162"/>
                <a:gd name="T82" fmla="*/ 0 w 374"/>
                <a:gd name="T83" fmla="*/ 0 h 162"/>
                <a:gd name="T84" fmla="*/ 0 w 374"/>
                <a:gd name="T85" fmla="*/ 0 h 162"/>
                <a:gd name="T86" fmla="*/ 0 w 374"/>
                <a:gd name="T87" fmla="*/ 0 h 162"/>
                <a:gd name="T88" fmla="*/ 0 w 374"/>
                <a:gd name="T89" fmla="*/ 0 h 162"/>
                <a:gd name="T90" fmla="*/ 0 w 374"/>
                <a:gd name="T91" fmla="*/ 0 h 162"/>
                <a:gd name="T92" fmla="*/ 0 w 374"/>
                <a:gd name="T93" fmla="*/ 0 h 162"/>
                <a:gd name="T94" fmla="*/ 0 w 374"/>
                <a:gd name="T95" fmla="*/ 0 h 162"/>
                <a:gd name="T96" fmla="*/ 0 w 374"/>
                <a:gd name="T97" fmla="*/ 0 h 162"/>
                <a:gd name="T98" fmla="*/ 0 w 374"/>
                <a:gd name="T99" fmla="*/ 0 h 162"/>
                <a:gd name="T100" fmla="*/ 0 w 374"/>
                <a:gd name="T101" fmla="*/ 0 h 162"/>
                <a:gd name="T102" fmla="*/ 0 w 374"/>
                <a:gd name="T103" fmla="*/ 0 h 162"/>
                <a:gd name="T104" fmla="*/ 0 w 374"/>
                <a:gd name="T105" fmla="*/ 0 h 162"/>
                <a:gd name="T106" fmla="*/ 0 w 374"/>
                <a:gd name="T107" fmla="*/ 0 h 162"/>
                <a:gd name="T108" fmla="*/ 0 w 374"/>
                <a:gd name="T109" fmla="*/ 0 h 1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74"/>
                <a:gd name="T166" fmla="*/ 0 h 162"/>
                <a:gd name="T167" fmla="*/ 374 w 374"/>
                <a:gd name="T168" fmla="*/ 162 h 16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74" h="162">
                  <a:moveTo>
                    <a:pt x="374" y="133"/>
                  </a:moveTo>
                  <a:lnTo>
                    <a:pt x="368" y="120"/>
                  </a:lnTo>
                  <a:lnTo>
                    <a:pt x="362" y="108"/>
                  </a:lnTo>
                  <a:lnTo>
                    <a:pt x="356" y="95"/>
                  </a:lnTo>
                  <a:lnTo>
                    <a:pt x="349" y="84"/>
                  </a:lnTo>
                  <a:lnTo>
                    <a:pt x="342" y="73"/>
                  </a:lnTo>
                  <a:lnTo>
                    <a:pt x="334" y="62"/>
                  </a:lnTo>
                  <a:lnTo>
                    <a:pt x="325" y="53"/>
                  </a:lnTo>
                  <a:lnTo>
                    <a:pt x="316" y="44"/>
                  </a:lnTo>
                  <a:lnTo>
                    <a:pt x="306" y="36"/>
                  </a:lnTo>
                  <a:lnTo>
                    <a:pt x="296" y="28"/>
                  </a:lnTo>
                  <a:lnTo>
                    <a:pt x="285" y="22"/>
                  </a:lnTo>
                  <a:lnTo>
                    <a:pt x="274" y="16"/>
                  </a:lnTo>
                  <a:lnTo>
                    <a:pt x="262" y="12"/>
                  </a:lnTo>
                  <a:lnTo>
                    <a:pt x="249" y="8"/>
                  </a:lnTo>
                  <a:lnTo>
                    <a:pt x="238" y="5"/>
                  </a:lnTo>
                  <a:lnTo>
                    <a:pt x="225" y="2"/>
                  </a:lnTo>
                  <a:lnTo>
                    <a:pt x="212" y="1"/>
                  </a:lnTo>
                  <a:lnTo>
                    <a:pt x="199" y="0"/>
                  </a:lnTo>
                  <a:lnTo>
                    <a:pt x="187" y="0"/>
                  </a:lnTo>
                  <a:lnTo>
                    <a:pt x="172" y="0"/>
                  </a:lnTo>
                  <a:lnTo>
                    <a:pt x="146" y="3"/>
                  </a:lnTo>
                  <a:lnTo>
                    <a:pt x="118" y="9"/>
                  </a:lnTo>
                  <a:lnTo>
                    <a:pt x="90" y="17"/>
                  </a:lnTo>
                  <a:lnTo>
                    <a:pt x="60" y="26"/>
                  </a:lnTo>
                  <a:lnTo>
                    <a:pt x="31" y="39"/>
                  </a:lnTo>
                  <a:lnTo>
                    <a:pt x="0" y="54"/>
                  </a:lnTo>
                  <a:lnTo>
                    <a:pt x="38" y="129"/>
                  </a:lnTo>
                  <a:lnTo>
                    <a:pt x="66" y="117"/>
                  </a:lnTo>
                  <a:lnTo>
                    <a:pt x="91" y="105"/>
                  </a:lnTo>
                  <a:lnTo>
                    <a:pt x="116" y="97"/>
                  </a:lnTo>
                  <a:lnTo>
                    <a:pt x="139" y="91"/>
                  </a:lnTo>
                  <a:lnTo>
                    <a:pt x="159" y="87"/>
                  </a:lnTo>
                  <a:lnTo>
                    <a:pt x="180" y="84"/>
                  </a:lnTo>
                  <a:lnTo>
                    <a:pt x="188" y="84"/>
                  </a:lnTo>
                  <a:lnTo>
                    <a:pt x="196" y="84"/>
                  </a:lnTo>
                  <a:lnTo>
                    <a:pt x="204" y="85"/>
                  </a:lnTo>
                  <a:lnTo>
                    <a:pt x="212" y="86"/>
                  </a:lnTo>
                  <a:lnTo>
                    <a:pt x="220" y="87"/>
                  </a:lnTo>
                  <a:lnTo>
                    <a:pt x="226" y="89"/>
                  </a:lnTo>
                  <a:lnTo>
                    <a:pt x="232" y="91"/>
                  </a:lnTo>
                  <a:lnTo>
                    <a:pt x="238" y="93"/>
                  </a:lnTo>
                  <a:lnTo>
                    <a:pt x="244" y="96"/>
                  </a:lnTo>
                  <a:lnTo>
                    <a:pt x="249" y="99"/>
                  </a:lnTo>
                  <a:lnTo>
                    <a:pt x="255" y="103"/>
                  </a:lnTo>
                  <a:lnTo>
                    <a:pt x="260" y="108"/>
                  </a:lnTo>
                  <a:lnTo>
                    <a:pt x="265" y="112"/>
                  </a:lnTo>
                  <a:lnTo>
                    <a:pt x="269" y="117"/>
                  </a:lnTo>
                  <a:lnTo>
                    <a:pt x="274" y="123"/>
                  </a:lnTo>
                  <a:lnTo>
                    <a:pt x="278" y="129"/>
                  </a:lnTo>
                  <a:lnTo>
                    <a:pt x="282" y="136"/>
                  </a:lnTo>
                  <a:lnTo>
                    <a:pt x="286" y="144"/>
                  </a:lnTo>
                  <a:lnTo>
                    <a:pt x="290" y="153"/>
                  </a:lnTo>
                  <a:lnTo>
                    <a:pt x="295" y="162"/>
                  </a:lnTo>
                  <a:lnTo>
                    <a:pt x="374" y="13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2" name="Freeform 958"/>
            <p:cNvSpPr>
              <a:spLocks/>
            </p:cNvSpPr>
            <p:nvPr/>
          </p:nvSpPr>
          <p:spPr bwMode="auto">
            <a:xfrm>
              <a:off x="4153" y="1942"/>
              <a:ext cx="3" cy="2"/>
            </a:xfrm>
            <a:custGeom>
              <a:avLst/>
              <a:gdLst>
                <a:gd name="T0" fmla="*/ 0 w 82"/>
                <a:gd name="T1" fmla="*/ 0 h 57"/>
                <a:gd name="T2" fmla="*/ 0 w 82"/>
                <a:gd name="T3" fmla="*/ 0 h 57"/>
                <a:gd name="T4" fmla="*/ 0 w 82"/>
                <a:gd name="T5" fmla="*/ 0 h 57"/>
                <a:gd name="T6" fmla="*/ 0 w 82"/>
                <a:gd name="T7" fmla="*/ 0 h 57"/>
                <a:gd name="T8" fmla="*/ 0 w 82"/>
                <a:gd name="T9" fmla="*/ 0 h 57"/>
                <a:gd name="T10" fmla="*/ 0 w 82"/>
                <a:gd name="T11" fmla="*/ 0 h 57"/>
                <a:gd name="T12" fmla="*/ 0 w 82"/>
                <a:gd name="T13" fmla="*/ 0 h 57"/>
                <a:gd name="T14" fmla="*/ 0 w 82"/>
                <a:gd name="T15" fmla="*/ 0 h 57"/>
                <a:gd name="T16" fmla="*/ 0 w 82"/>
                <a:gd name="T17" fmla="*/ 0 h 57"/>
                <a:gd name="T18" fmla="*/ 0 w 82"/>
                <a:gd name="T19" fmla="*/ 0 h 57"/>
                <a:gd name="T20" fmla="*/ 0 w 82"/>
                <a:gd name="T21" fmla="*/ 0 h 57"/>
                <a:gd name="T22" fmla="*/ 0 w 82"/>
                <a:gd name="T23" fmla="*/ 0 h 57"/>
                <a:gd name="T24" fmla="*/ 0 w 82"/>
                <a:gd name="T25" fmla="*/ 0 h 57"/>
                <a:gd name="T26" fmla="*/ 0 w 82"/>
                <a:gd name="T27" fmla="*/ 0 h 57"/>
                <a:gd name="T28" fmla="*/ 0 w 82"/>
                <a:gd name="T29" fmla="*/ 0 h 57"/>
                <a:gd name="T30" fmla="*/ 0 w 82"/>
                <a:gd name="T31" fmla="*/ 0 h 57"/>
                <a:gd name="T32" fmla="*/ 0 w 82"/>
                <a:gd name="T33" fmla="*/ 0 h 57"/>
                <a:gd name="T34" fmla="*/ 0 w 82"/>
                <a:gd name="T35" fmla="*/ 0 h 57"/>
                <a:gd name="T36" fmla="*/ 0 w 82"/>
                <a:gd name="T37" fmla="*/ 0 h 57"/>
                <a:gd name="T38" fmla="*/ 0 w 82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2"/>
                <a:gd name="T61" fmla="*/ 0 h 57"/>
                <a:gd name="T62" fmla="*/ 82 w 82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2" h="57">
                  <a:moveTo>
                    <a:pt x="0" y="29"/>
                  </a:moveTo>
                  <a:lnTo>
                    <a:pt x="2" y="34"/>
                  </a:lnTo>
                  <a:lnTo>
                    <a:pt x="4" y="38"/>
                  </a:lnTo>
                  <a:lnTo>
                    <a:pt x="6" y="42"/>
                  </a:lnTo>
                  <a:lnTo>
                    <a:pt x="9" y="45"/>
                  </a:lnTo>
                  <a:lnTo>
                    <a:pt x="15" y="51"/>
                  </a:lnTo>
                  <a:lnTo>
                    <a:pt x="22" y="55"/>
                  </a:lnTo>
                  <a:lnTo>
                    <a:pt x="29" y="57"/>
                  </a:lnTo>
                  <a:lnTo>
                    <a:pt x="38" y="57"/>
                  </a:lnTo>
                  <a:lnTo>
                    <a:pt x="46" y="57"/>
                  </a:lnTo>
                  <a:lnTo>
                    <a:pt x="53" y="55"/>
                  </a:lnTo>
                  <a:lnTo>
                    <a:pt x="60" y="52"/>
                  </a:lnTo>
                  <a:lnTo>
                    <a:pt x="66" y="46"/>
                  </a:lnTo>
                  <a:lnTo>
                    <a:pt x="72" y="41"/>
                  </a:lnTo>
                  <a:lnTo>
                    <a:pt x="77" y="34"/>
                  </a:lnTo>
                  <a:lnTo>
                    <a:pt x="80" y="27"/>
                  </a:lnTo>
                  <a:lnTo>
                    <a:pt x="82" y="19"/>
                  </a:lnTo>
                  <a:lnTo>
                    <a:pt x="81" y="10"/>
                  </a:lnTo>
                  <a:lnTo>
                    <a:pt x="7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3" name="Freeform 959"/>
            <p:cNvSpPr>
              <a:spLocks/>
            </p:cNvSpPr>
            <p:nvPr/>
          </p:nvSpPr>
          <p:spPr bwMode="auto">
            <a:xfrm>
              <a:off x="4121" y="2030"/>
              <a:ext cx="3" cy="3"/>
            </a:xfrm>
            <a:custGeom>
              <a:avLst/>
              <a:gdLst>
                <a:gd name="T0" fmla="*/ 0 w 75"/>
                <a:gd name="T1" fmla="*/ 0 h 71"/>
                <a:gd name="T2" fmla="*/ 0 w 75"/>
                <a:gd name="T3" fmla="*/ 0 h 71"/>
                <a:gd name="T4" fmla="*/ 0 w 75"/>
                <a:gd name="T5" fmla="*/ 0 h 71"/>
                <a:gd name="T6" fmla="*/ 0 w 75"/>
                <a:gd name="T7" fmla="*/ 0 h 71"/>
                <a:gd name="T8" fmla="*/ 0 w 75"/>
                <a:gd name="T9" fmla="*/ 0 h 71"/>
                <a:gd name="T10" fmla="*/ 0 w 75"/>
                <a:gd name="T11" fmla="*/ 0 h 71"/>
                <a:gd name="T12" fmla="*/ 0 w 75"/>
                <a:gd name="T13" fmla="*/ 0 h 71"/>
                <a:gd name="T14" fmla="*/ 0 w 75"/>
                <a:gd name="T15" fmla="*/ 0 h 71"/>
                <a:gd name="T16" fmla="*/ 0 w 75"/>
                <a:gd name="T17" fmla="*/ 0 h 71"/>
                <a:gd name="T18" fmla="*/ 0 w 75"/>
                <a:gd name="T19" fmla="*/ 0 h 71"/>
                <a:gd name="T20" fmla="*/ 0 w 75"/>
                <a:gd name="T21" fmla="*/ 0 h 71"/>
                <a:gd name="T22" fmla="*/ 0 w 75"/>
                <a:gd name="T23" fmla="*/ 0 h 71"/>
                <a:gd name="T24" fmla="*/ 0 w 75"/>
                <a:gd name="T25" fmla="*/ 0 h 71"/>
                <a:gd name="T26" fmla="*/ 0 w 75"/>
                <a:gd name="T27" fmla="*/ 0 h 71"/>
                <a:gd name="T28" fmla="*/ 0 w 75"/>
                <a:gd name="T29" fmla="*/ 0 h 71"/>
                <a:gd name="T30" fmla="*/ 0 w 75"/>
                <a:gd name="T31" fmla="*/ 0 h 71"/>
                <a:gd name="T32" fmla="*/ 0 w 75"/>
                <a:gd name="T33" fmla="*/ 0 h 71"/>
                <a:gd name="T34" fmla="*/ 0 w 75"/>
                <a:gd name="T35" fmla="*/ 0 h 71"/>
                <a:gd name="T36" fmla="*/ 0 w 75"/>
                <a:gd name="T37" fmla="*/ 0 h 71"/>
                <a:gd name="T38" fmla="*/ 0 w 75"/>
                <a:gd name="T39" fmla="*/ 0 h 7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5"/>
                <a:gd name="T61" fmla="*/ 0 h 71"/>
                <a:gd name="T62" fmla="*/ 75 w 75"/>
                <a:gd name="T63" fmla="*/ 71 h 7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5" h="71">
                  <a:moveTo>
                    <a:pt x="11" y="0"/>
                  </a:moveTo>
                  <a:lnTo>
                    <a:pt x="5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1" y="33"/>
                  </a:lnTo>
                  <a:lnTo>
                    <a:pt x="2" y="41"/>
                  </a:lnTo>
                  <a:lnTo>
                    <a:pt x="5" y="48"/>
                  </a:lnTo>
                  <a:lnTo>
                    <a:pt x="10" y="54"/>
                  </a:lnTo>
                  <a:lnTo>
                    <a:pt x="15" y="59"/>
                  </a:lnTo>
                  <a:lnTo>
                    <a:pt x="21" y="65"/>
                  </a:lnTo>
                  <a:lnTo>
                    <a:pt x="29" y="68"/>
                  </a:lnTo>
                  <a:lnTo>
                    <a:pt x="37" y="71"/>
                  </a:lnTo>
                  <a:lnTo>
                    <a:pt x="44" y="71"/>
                  </a:lnTo>
                  <a:lnTo>
                    <a:pt x="52" y="70"/>
                  </a:lnTo>
                  <a:lnTo>
                    <a:pt x="60" y="68"/>
                  </a:lnTo>
                  <a:lnTo>
                    <a:pt x="63" y="66"/>
                  </a:lnTo>
                  <a:lnTo>
                    <a:pt x="68" y="62"/>
                  </a:lnTo>
                  <a:lnTo>
                    <a:pt x="72" y="59"/>
                  </a:lnTo>
                  <a:lnTo>
                    <a:pt x="75" y="5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4" name="Freeform 960"/>
            <p:cNvSpPr>
              <a:spLocks/>
            </p:cNvSpPr>
            <p:nvPr/>
          </p:nvSpPr>
          <p:spPr bwMode="auto">
            <a:xfrm>
              <a:off x="4121" y="2024"/>
              <a:ext cx="23" cy="8"/>
            </a:xfrm>
            <a:custGeom>
              <a:avLst/>
              <a:gdLst>
                <a:gd name="T0" fmla="*/ 0 w 571"/>
                <a:gd name="T1" fmla="*/ 0 h 218"/>
                <a:gd name="T2" fmla="*/ 0 w 571"/>
                <a:gd name="T3" fmla="*/ 0 h 218"/>
                <a:gd name="T4" fmla="*/ 0 w 571"/>
                <a:gd name="T5" fmla="*/ 0 h 218"/>
                <a:gd name="T6" fmla="*/ 0 w 571"/>
                <a:gd name="T7" fmla="*/ 0 h 218"/>
                <a:gd name="T8" fmla="*/ 0 w 571"/>
                <a:gd name="T9" fmla="*/ 0 h 218"/>
                <a:gd name="T10" fmla="*/ 0 w 571"/>
                <a:gd name="T11" fmla="*/ 0 h 218"/>
                <a:gd name="T12" fmla="*/ 0 w 571"/>
                <a:gd name="T13" fmla="*/ 0 h 218"/>
                <a:gd name="T14" fmla="*/ 0 w 571"/>
                <a:gd name="T15" fmla="*/ 0 h 218"/>
                <a:gd name="T16" fmla="*/ 0 w 571"/>
                <a:gd name="T17" fmla="*/ 0 h 218"/>
                <a:gd name="T18" fmla="*/ 0 w 571"/>
                <a:gd name="T19" fmla="*/ 0 h 218"/>
                <a:gd name="T20" fmla="*/ 0 w 571"/>
                <a:gd name="T21" fmla="*/ 0 h 218"/>
                <a:gd name="T22" fmla="*/ 0 w 571"/>
                <a:gd name="T23" fmla="*/ 0 h 218"/>
                <a:gd name="T24" fmla="*/ 0 w 571"/>
                <a:gd name="T25" fmla="*/ 0 h 218"/>
                <a:gd name="T26" fmla="*/ 0 w 571"/>
                <a:gd name="T27" fmla="*/ 0 h 218"/>
                <a:gd name="T28" fmla="*/ 0 w 571"/>
                <a:gd name="T29" fmla="*/ 0 h 218"/>
                <a:gd name="T30" fmla="*/ 0 w 571"/>
                <a:gd name="T31" fmla="*/ 0 h 218"/>
                <a:gd name="T32" fmla="*/ 0 w 571"/>
                <a:gd name="T33" fmla="*/ 0 h 218"/>
                <a:gd name="T34" fmla="*/ 0 w 571"/>
                <a:gd name="T35" fmla="*/ 0 h 218"/>
                <a:gd name="T36" fmla="*/ 0 w 571"/>
                <a:gd name="T37" fmla="*/ 0 h 218"/>
                <a:gd name="T38" fmla="*/ 0 w 571"/>
                <a:gd name="T39" fmla="*/ 0 h 218"/>
                <a:gd name="T40" fmla="*/ 0 w 571"/>
                <a:gd name="T41" fmla="*/ 0 h 218"/>
                <a:gd name="T42" fmla="*/ 0 w 571"/>
                <a:gd name="T43" fmla="*/ 0 h 218"/>
                <a:gd name="T44" fmla="*/ 0 w 571"/>
                <a:gd name="T45" fmla="*/ 0 h 218"/>
                <a:gd name="T46" fmla="*/ 0 w 571"/>
                <a:gd name="T47" fmla="*/ 0 h 218"/>
                <a:gd name="T48" fmla="*/ 0 w 571"/>
                <a:gd name="T49" fmla="*/ 0 h 218"/>
                <a:gd name="T50" fmla="*/ 0 w 571"/>
                <a:gd name="T51" fmla="*/ 0 h 218"/>
                <a:gd name="T52" fmla="*/ 0 w 571"/>
                <a:gd name="T53" fmla="*/ 0 h 218"/>
                <a:gd name="T54" fmla="*/ 0 w 571"/>
                <a:gd name="T55" fmla="*/ 0 h 218"/>
                <a:gd name="T56" fmla="*/ 0 w 571"/>
                <a:gd name="T57" fmla="*/ 0 h 218"/>
                <a:gd name="T58" fmla="*/ 0 w 571"/>
                <a:gd name="T59" fmla="*/ 0 h 218"/>
                <a:gd name="T60" fmla="*/ 0 w 571"/>
                <a:gd name="T61" fmla="*/ 0 h 218"/>
                <a:gd name="T62" fmla="*/ 0 w 571"/>
                <a:gd name="T63" fmla="*/ 0 h 218"/>
                <a:gd name="T64" fmla="*/ 0 w 571"/>
                <a:gd name="T65" fmla="*/ 0 h 218"/>
                <a:gd name="T66" fmla="*/ 0 w 571"/>
                <a:gd name="T67" fmla="*/ 0 h 218"/>
                <a:gd name="T68" fmla="*/ 0 w 571"/>
                <a:gd name="T69" fmla="*/ 0 h 218"/>
                <a:gd name="T70" fmla="*/ 0 w 571"/>
                <a:gd name="T71" fmla="*/ 0 h 218"/>
                <a:gd name="T72" fmla="*/ 0 w 571"/>
                <a:gd name="T73" fmla="*/ 0 h 218"/>
                <a:gd name="T74" fmla="*/ 0 w 571"/>
                <a:gd name="T75" fmla="*/ 0 h 218"/>
                <a:gd name="T76" fmla="*/ 0 w 571"/>
                <a:gd name="T77" fmla="*/ 0 h 218"/>
                <a:gd name="T78" fmla="*/ 0 w 571"/>
                <a:gd name="T79" fmla="*/ 0 h 218"/>
                <a:gd name="T80" fmla="*/ 0 w 571"/>
                <a:gd name="T81" fmla="*/ 0 h 218"/>
                <a:gd name="T82" fmla="*/ 0 w 571"/>
                <a:gd name="T83" fmla="*/ 0 h 218"/>
                <a:gd name="T84" fmla="*/ 0 w 571"/>
                <a:gd name="T85" fmla="*/ 0 h 218"/>
                <a:gd name="T86" fmla="*/ 0 w 571"/>
                <a:gd name="T87" fmla="*/ 0 h 218"/>
                <a:gd name="T88" fmla="*/ 0 w 571"/>
                <a:gd name="T89" fmla="*/ 0 h 218"/>
                <a:gd name="T90" fmla="*/ 0 w 571"/>
                <a:gd name="T91" fmla="*/ 0 h 218"/>
                <a:gd name="T92" fmla="*/ 0 w 571"/>
                <a:gd name="T93" fmla="*/ 0 h 218"/>
                <a:gd name="T94" fmla="*/ 0 w 571"/>
                <a:gd name="T95" fmla="*/ 0 h 218"/>
                <a:gd name="T96" fmla="*/ 0 w 571"/>
                <a:gd name="T97" fmla="*/ 0 h 218"/>
                <a:gd name="T98" fmla="*/ 0 w 571"/>
                <a:gd name="T99" fmla="*/ 0 h 218"/>
                <a:gd name="T100" fmla="*/ 0 w 571"/>
                <a:gd name="T101" fmla="*/ 0 h 218"/>
                <a:gd name="T102" fmla="*/ 0 w 571"/>
                <a:gd name="T103" fmla="*/ 0 h 218"/>
                <a:gd name="T104" fmla="*/ 0 w 571"/>
                <a:gd name="T105" fmla="*/ 0 h 218"/>
                <a:gd name="T106" fmla="*/ 0 w 571"/>
                <a:gd name="T107" fmla="*/ 0 h 218"/>
                <a:gd name="T108" fmla="*/ 0 w 571"/>
                <a:gd name="T109" fmla="*/ 0 h 2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1"/>
                <a:gd name="T166" fmla="*/ 0 h 218"/>
                <a:gd name="T167" fmla="*/ 571 w 571"/>
                <a:gd name="T168" fmla="*/ 218 h 2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1" h="218">
                  <a:moveTo>
                    <a:pt x="571" y="26"/>
                  </a:moveTo>
                  <a:lnTo>
                    <a:pt x="537" y="18"/>
                  </a:lnTo>
                  <a:lnTo>
                    <a:pt x="502" y="11"/>
                  </a:lnTo>
                  <a:lnTo>
                    <a:pt x="467" y="6"/>
                  </a:lnTo>
                  <a:lnTo>
                    <a:pt x="430" y="2"/>
                  </a:lnTo>
                  <a:lnTo>
                    <a:pt x="393" y="0"/>
                  </a:lnTo>
                  <a:lnTo>
                    <a:pt x="356" y="0"/>
                  </a:lnTo>
                  <a:lnTo>
                    <a:pt x="337" y="1"/>
                  </a:lnTo>
                  <a:lnTo>
                    <a:pt x="318" y="3"/>
                  </a:lnTo>
                  <a:lnTo>
                    <a:pt x="300" y="5"/>
                  </a:lnTo>
                  <a:lnTo>
                    <a:pt x="280" y="8"/>
                  </a:lnTo>
                  <a:lnTo>
                    <a:pt x="262" y="11"/>
                  </a:lnTo>
                  <a:lnTo>
                    <a:pt x="243" y="15"/>
                  </a:lnTo>
                  <a:lnTo>
                    <a:pt x="224" y="20"/>
                  </a:lnTo>
                  <a:lnTo>
                    <a:pt x="205" y="25"/>
                  </a:lnTo>
                  <a:lnTo>
                    <a:pt x="187" y="32"/>
                  </a:lnTo>
                  <a:lnTo>
                    <a:pt x="168" y="40"/>
                  </a:lnTo>
                  <a:lnTo>
                    <a:pt x="151" y="48"/>
                  </a:lnTo>
                  <a:lnTo>
                    <a:pt x="133" y="57"/>
                  </a:lnTo>
                  <a:lnTo>
                    <a:pt x="115" y="67"/>
                  </a:lnTo>
                  <a:lnTo>
                    <a:pt x="98" y="78"/>
                  </a:lnTo>
                  <a:lnTo>
                    <a:pt x="80" y="90"/>
                  </a:lnTo>
                  <a:lnTo>
                    <a:pt x="64" y="102"/>
                  </a:lnTo>
                  <a:lnTo>
                    <a:pt x="47" y="117"/>
                  </a:lnTo>
                  <a:lnTo>
                    <a:pt x="31" y="131"/>
                  </a:lnTo>
                  <a:lnTo>
                    <a:pt x="15" y="146"/>
                  </a:lnTo>
                  <a:lnTo>
                    <a:pt x="0" y="163"/>
                  </a:lnTo>
                  <a:lnTo>
                    <a:pt x="64" y="218"/>
                  </a:lnTo>
                  <a:lnTo>
                    <a:pt x="76" y="205"/>
                  </a:lnTo>
                  <a:lnTo>
                    <a:pt x="89" y="192"/>
                  </a:lnTo>
                  <a:lnTo>
                    <a:pt x="103" y="179"/>
                  </a:lnTo>
                  <a:lnTo>
                    <a:pt x="116" y="168"/>
                  </a:lnTo>
                  <a:lnTo>
                    <a:pt x="129" y="158"/>
                  </a:lnTo>
                  <a:lnTo>
                    <a:pt x="144" y="148"/>
                  </a:lnTo>
                  <a:lnTo>
                    <a:pt x="158" y="139"/>
                  </a:lnTo>
                  <a:lnTo>
                    <a:pt x="173" y="131"/>
                  </a:lnTo>
                  <a:lnTo>
                    <a:pt x="187" y="124"/>
                  </a:lnTo>
                  <a:lnTo>
                    <a:pt x="201" y="118"/>
                  </a:lnTo>
                  <a:lnTo>
                    <a:pt x="217" y="111"/>
                  </a:lnTo>
                  <a:lnTo>
                    <a:pt x="232" y="106"/>
                  </a:lnTo>
                  <a:lnTo>
                    <a:pt x="248" y="101"/>
                  </a:lnTo>
                  <a:lnTo>
                    <a:pt x="263" y="97"/>
                  </a:lnTo>
                  <a:lnTo>
                    <a:pt x="278" y="94"/>
                  </a:lnTo>
                  <a:lnTo>
                    <a:pt x="295" y="91"/>
                  </a:lnTo>
                  <a:lnTo>
                    <a:pt x="310" y="88"/>
                  </a:lnTo>
                  <a:lnTo>
                    <a:pt x="327" y="87"/>
                  </a:lnTo>
                  <a:lnTo>
                    <a:pt x="343" y="85"/>
                  </a:lnTo>
                  <a:lnTo>
                    <a:pt x="358" y="85"/>
                  </a:lnTo>
                  <a:lnTo>
                    <a:pt x="391" y="84"/>
                  </a:lnTo>
                  <a:lnTo>
                    <a:pt x="424" y="86"/>
                  </a:lnTo>
                  <a:lnTo>
                    <a:pt x="456" y="90"/>
                  </a:lnTo>
                  <a:lnTo>
                    <a:pt x="488" y="94"/>
                  </a:lnTo>
                  <a:lnTo>
                    <a:pt x="519" y="100"/>
                  </a:lnTo>
                  <a:lnTo>
                    <a:pt x="549" y="108"/>
                  </a:lnTo>
                  <a:lnTo>
                    <a:pt x="571" y="2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5" name="Freeform 961"/>
            <p:cNvSpPr>
              <a:spLocks/>
            </p:cNvSpPr>
            <p:nvPr/>
          </p:nvSpPr>
          <p:spPr bwMode="auto">
            <a:xfrm>
              <a:off x="4143" y="2025"/>
              <a:ext cx="2" cy="3"/>
            </a:xfrm>
            <a:custGeom>
              <a:avLst/>
              <a:gdLst>
                <a:gd name="T0" fmla="*/ 0 w 54"/>
                <a:gd name="T1" fmla="*/ 0 h 83"/>
                <a:gd name="T2" fmla="*/ 0 w 54"/>
                <a:gd name="T3" fmla="*/ 0 h 83"/>
                <a:gd name="T4" fmla="*/ 0 w 54"/>
                <a:gd name="T5" fmla="*/ 0 h 83"/>
                <a:gd name="T6" fmla="*/ 0 w 54"/>
                <a:gd name="T7" fmla="*/ 0 h 83"/>
                <a:gd name="T8" fmla="*/ 0 w 54"/>
                <a:gd name="T9" fmla="*/ 0 h 83"/>
                <a:gd name="T10" fmla="*/ 0 w 54"/>
                <a:gd name="T11" fmla="*/ 0 h 83"/>
                <a:gd name="T12" fmla="*/ 0 w 54"/>
                <a:gd name="T13" fmla="*/ 0 h 83"/>
                <a:gd name="T14" fmla="*/ 0 w 54"/>
                <a:gd name="T15" fmla="*/ 0 h 83"/>
                <a:gd name="T16" fmla="*/ 0 w 54"/>
                <a:gd name="T17" fmla="*/ 0 h 83"/>
                <a:gd name="T18" fmla="*/ 0 w 54"/>
                <a:gd name="T19" fmla="*/ 0 h 83"/>
                <a:gd name="T20" fmla="*/ 0 w 54"/>
                <a:gd name="T21" fmla="*/ 0 h 83"/>
                <a:gd name="T22" fmla="*/ 0 w 54"/>
                <a:gd name="T23" fmla="*/ 0 h 83"/>
                <a:gd name="T24" fmla="*/ 0 w 54"/>
                <a:gd name="T25" fmla="*/ 0 h 83"/>
                <a:gd name="T26" fmla="*/ 0 w 54"/>
                <a:gd name="T27" fmla="*/ 0 h 83"/>
                <a:gd name="T28" fmla="*/ 0 w 54"/>
                <a:gd name="T29" fmla="*/ 0 h 83"/>
                <a:gd name="T30" fmla="*/ 0 w 54"/>
                <a:gd name="T31" fmla="*/ 0 h 83"/>
                <a:gd name="T32" fmla="*/ 0 w 54"/>
                <a:gd name="T33" fmla="*/ 0 h 83"/>
                <a:gd name="T34" fmla="*/ 0 w 54"/>
                <a:gd name="T35" fmla="*/ 0 h 83"/>
                <a:gd name="T36" fmla="*/ 0 w 54"/>
                <a:gd name="T37" fmla="*/ 0 h 83"/>
                <a:gd name="T38" fmla="*/ 0 w 54"/>
                <a:gd name="T39" fmla="*/ 0 h 8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83"/>
                <a:gd name="T62" fmla="*/ 54 w 54"/>
                <a:gd name="T63" fmla="*/ 83 h 8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83">
                  <a:moveTo>
                    <a:pt x="0" y="82"/>
                  </a:moveTo>
                  <a:lnTo>
                    <a:pt x="5" y="83"/>
                  </a:lnTo>
                  <a:lnTo>
                    <a:pt x="11" y="83"/>
                  </a:lnTo>
                  <a:lnTo>
                    <a:pt x="15" y="83"/>
                  </a:lnTo>
                  <a:lnTo>
                    <a:pt x="19" y="83"/>
                  </a:lnTo>
                  <a:lnTo>
                    <a:pt x="27" y="81"/>
                  </a:lnTo>
                  <a:lnTo>
                    <a:pt x="34" y="77"/>
                  </a:lnTo>
                  <a:lnTo>
                    <a:pt x="40" y="72"/>
                  </a:lnTo>
                  <a:lnTo>
                    <a:pt x="45" y="66"/>
                  </a:lnTo>
                  <a:lnTo>
                    <a:pt x="50" y="60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4" y="36"/>
                  </a:lnTo>
                  <a:lnTo>
                    <a:pt x="52" y="29"/>
                  </a:lnTo>
                  <a:lnTo>
                    <a:pt x="50" y="21"/>
                  </a:lnTo>
                  <a:lnTo>
                    <a:pt x="44" y="15"/>
                  </a:lnTo>
                  <a:lnTo>
                    <a:pt x="38" y="8"/>
                  </a:lnTo>
                  <a:lnTo>
                    <a:pt x="31" y="4"/>
                  </a:lnTo>
                  <a:lnTo>
                    <a:pt x="22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6" name="Freeform 962"/>
            <p:cNvSpPr>
              <a:spLocks/>
            </p:cNvSpPr>
            <p:nvPr/>
          </p:nvSpPr>
          <p:spPr bwMode="auto">
            <a:xfrm>
              <a:off x="4189" y="2075"/>
              <a:ext cx="2" cy="3"/>
            </a:xfrm>
            <a:custGeom>
              <a:avLst/>
              <a:gdLst>
                <a:gd name="T0" fmla="*/ 0 w 52"/>
                <a:gd name="T1" fmla="*/ 0 h 84"/>
                <a:gd name="T2" fmla="*/ 0 w 52"/>
                <a:gd name="T3" fmla="*/ 0 h 84"/>
                <a:gd name="T4" fmla="*/ 0 w 52"/>
                <a:gd name="T5" fmla="*/ 0 h 84"/>
                <a:gd name="T6" fmla="*/ 0 w 52"/>
                <a:gd name="T7" fmla="*/ 0 h 84"/>
                <a:gd name="T8" fmla="*/ 0 w 52"/>
                <a:gd name="T9" fmla="*/ 0 h 84"/>
                <a:gd name="T10" fmla="*/ 0 w 52"/>
                <a:gd name="T11" fmla="*/ 0 h 84"/>
                <a:gd name="T12" fmla="*/ 0 w 52"/>
                <a:gd name="T13" fmla="*/ 0 h 84"/>
                <a:gd name="T14" fmla="*/ 0 w 52"/>
                <a:gd name="T15" fmla="*/ 0 h 84"/>
                <a:gd name="T16" fmla="*/ 0 w 52"/>
                <a:gd name="T17" fmla="*/ 0 h 84"/>
                <a:gd name="T18" fmla="*/ 0 w 52"/>
                <a:gd name="T19" fmla="*/ 0 h 84"/>
                <a:gd name="T20" fmla="*/ 0 w 52"/>
                <a:gd name="T21" fmla="*/ 0 h 84"/>
                <a:gd name="T22" fmla="*/ 0 w 52"/>
                <a:gd name="T23" fmla="*/ 0 h 84"/>
                <a:gd name="T24" fmla="*/ 0 w 52"/>
                <a:gd name="T25" fmla="*/ 0 h 84"/>
                <a:gd name="T26" fmla="*/ 0 w 52"/>
                <a:gd name="T27" fmla="*/ 0 h 84"/>
                <a:gd name="T28" fmla="*/ 0 w 52"/>
                <a:gd name="T29" fmla="*/ 0 h 84"/>
                <a:gd name="T30" fmla="*/ 0 w 52"/>
                <a:gd name="T31" fmla="*/ 0 h 84"/>
                <a:gd name="T32" fmla="*/ 0 w 52"/>
                <a:gd name="T33" fmla="*/ 0 h 84"/>
                <a:gd name="T34" fmla="*/ 0 w 52"/>
                <a:gd name="T35" fmla="*/ 0 h 8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84"/>
                <a:gd name="T56" fmla="*/ 52 w 52"/>
                <a:gd name="T57" fmla="*/ 84 h 8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84">
                  <a:moveTo>
                    <a:pt x="19" y="84"/>
                  </a:moveTo>
                  <a:lnTo>
                    <a:pt x="30" y="81"/>
                  </a:lnTo>
                  <a:lnTo>
                    <a:pt x="37" y="76"/>
                  </a:lnTo>
                  <a:lnTo>
                    <a:pt x="43" y="71"/>
                  </a:lnTo>
                  <a:lnTo>
                    <a:pt x="47" y="64"/>
                  </a:lnTo>
                  <a:lnTo>
                    <a:pt x="50" y="57"/>
                  </a:lnTo>
                  <a:lnTo>
                    <a:pt x="52" y="49"/>
                  </a:lnTo>
                  <a:lnTo>
                    <a:pt x="52" y="41"/>
                  </a:lnTo>
                  <a:lnTo>
                    <a:pt x="51" y="33"/>
                  </a:lnTo>
                  <a:lnTo>
                    <a:pt x="49" y="26"/>
                  </a:lnTo>
                  <a:lnTo>
                    <a:pt x="45" y="19"/>
                  </a:lnTo>
                  <a:lnTo>
                    <a:pt x="40" y="12"/>
                  </a:lnTo>
                  <a:lnTo>
                    <a:pt x="34" y="7"/>
                  </a:lnTo>
                  <a:lnTo>
                    <a:pt x="28" y="3"/>
                  </a:lnTo>
                  <a:lnTo>
                    <a:pt x="19" y="1"/>
                  </a:lnTo>
                  <a:lnTo>
                    <a:pt x="10" y="0"/>
                  </a:lnTo>
                  <a:lnTo>
                    <a:pt x="0" y="2"/>
                  </a:lnTo>
                  <a:lnTo>
                    <a:pt x="19" y="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7" name="Freeform 963"/>
            <p:cNvSpPr>
              <a:spLocks/>
            </p:cNvSpPr>
            <p:nvPr/>
          </p:nvSpPr>
          <p:spPr bwMode="auto">
            <a:xfrm>
              <a:off x="4168" y="2075"/>
              <a:ext cx="22" cy="23"/>
            </a:xfrm>
            <a:custGeom>
              <a:avLst/>
              <a:gdLst>
                <a:gd name="T0" fmla="*/ 0 w 557"/>
                <a:gd name="T1" fmla="*/ 0 h 580"/>
                <a:gd name="T2" fmla="*/ 0 w 557"/>
                <a:gd name="T3" fmla="*/ 0 h 580"/>
                <a:gd name="T4" fmla="*/ 0 w 557"/>
                <a:gd name="T5" fmla="*/ 0 h 580"/>
                <a:gd name="T6" fmla="*/ 0 w 557"/>
                <a:gd name="T7" fmla="*/ 0 h 580"/>
                <a:gd name="T8" fmla="*/ 0 w 557"/>
                <a:gd name="T9" fmla="*/ 0 h 580"/>
                <a:gd name="T10" fmla="*/ 0 w 557"/>
                <a:gd name="T11" fmla="*/ 0 h 580"/>
                <a:gd name="T12" fmla="*/ 0 w 557"/>
                <a:gd name="T13" fmla="*/ 0 h 580"/>
                <a:gd name="T14" fmla="*/ 0 w 557"/>
                <a:gd name="T15" fmla="*/ 0 h 580"/>
                <a:gd name="T16" fmla="*/ 0 w 557"/>
                <a:gd name="T17" fmla="*/ 0 h 580"/>
                <a:gd name="T18" fmla="*/ 0 w 557"/>
                <a:gd name="T19" fmla="*/ 0 h 580"/>
                <a:gd name="T20" fmla="*/ 0 w 557"/>
                <a:gd name="T21" fmla="*/ 0 h 580"/>
                <a:gd name="T22" fmla="*/ 0 w 557"/>
                <a:gd name="T23" fmla="*/ 0 h 580"/>
                <a:gd name="T24" fmla="*/ 0 w 557"/>
                <a:gd name="T25" fmla="*/ 0 h 580"/>
                <a:gd name="T26" fmla="*/ 0 w 557"/>
                <a:gd name="T27" fmla="*/ 0 h 580"/>
                <a:gd name="T28" fmla="*/ 0 w 557"/>
                <a:gd name="T29" fmla="*/ 0 h 580"/>
                <a:gd name="T30" fmla="*/ 0 w 557"/>
                <a:gd name="T31" fmla="*/ 0 h 580"/>
                <a:gd name="T32" fmla="*/ 0 w 557"/>
                <a:gd name="T33" fmla="*/ 0 h 580"/>
                <a:gd name="T34" fmla="*/ 0 w 557"/>
                <a:gd name="T35" fmla="*/ 0 h 580"/>
                <a:gd name="T36" fmla="*/ 0 w 557"/>
                <a:gd name="T37" fmla="*/ 0 h 580"/>
                <a:gd name="T38" fmla="*/ 0 w 557"/>
                <a:gd name="T39" fmla="*/ 0 h 580"/>
                <a:gd name="T40" fmla="*/ 0 w 557"/>
                <a:gd name="T41" fmla="*/ 0 h 580"/>
                <a:gd name="T42" fmla="*/ 0 w 557"/>
                <a:gd name="T43" fmla="*/ 0 h 580"/>
                <a:gd name="T44" fmla="*/ 0 w 557"/>
                <a:gd name="T45" fmla="*/ 0 h 580"/>
                <a:gd name="T46" fmla="*/ 0 w 557"/>
                <a:gd name="T47" fmla="*/ 0 h 580"/>
                <a:gd name="T48" fmla="*/ 0 w 557"/>
                <a:gd name="T49" fmla="*/ 0 h 580"/>
                <a:gd name="T50" fmla="*/ 0 w 557"/>
                <a:gd name="T51" fmla="*/ 0 h 580"/>
                <a:gd name="T52" fmla="*/ 0 w 557"/>
                <a:gd name="T53" fmla="*/ 0 h 580"/>
                <a:gd name="T54" fmla="*/ 0 w 557"/>
                <a:gd name="T55" fmla="*/ 0 h 580"/>
                <a:gd name="T56" fmla="*/ 0 w 557"/>
                <a:gd name="T57" fmla="*/ 0 h 580"/>
                <a:gd name="T58" fmla="*/ 0 w 557"/>
                <a:gd name="T59" fmla="*/ 0 h 580"/>
                <a:gd name="T60" fmla="*/ 0 w 557"/>
                <a:gd name="T61" fmla="*/ 0 h 580"/>
                <a:gd name="T62" fmla="*/ 0 w 557"/>
                <a:gd name="T63" fmla="*/ 0 h 580"/>
                <a:gd name="T64" fmla="*/ 0 w 557"/>
                <a:gd name="T65" fmla="*/ 0 h 5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57"/>
                <a:gd name="T100" fmla="*/ 0 h 580"/>
                <a:gd name="T101" fmla="*/ 557 w 557"/>
                <a:gd name="T102" fmla="*/ 580 h 5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57" h="580">
                  <a:moveTo>
                    <a:pt x="85" y="580"/>
                  </a:moveTo>
                  <a:lnTo>
                    <a:pt x="85" y="559"/>
                  </a:lnTo>
                  <a:lnTo>
                    <a:pt x="87" y="538"/>
                  </a:lnTo>
                  <a:lnTo>
                    <a:pt x="90" y="517"/>
                  </a:lnTo>
                  <a:lnTo>
                    <a:pt x="96" y="496"/>
                  </a:lnTo>
                  <a:lnTo>
                    <a:pt x="102" y="475"/>
                  </a:lnTo>
                  <a:lnTo>
                    <a:pt x="109" y="454"/>
                  </a:lnTo>
                  <a:lnTo>
                    <a:pt x="117" y="435"/>
                  </a:lnTo>
                  <a:lnTo>
                    <a:pt x="126" y="414"/>
                  </a:lnTo>
                  <a:lnTo>
                    <a:pt x="137" y="395"/>
                  </a:lnTo>
                  <a:lnTo>
                    <a:pt x="148" y="374"/>
                  </a:lnTo>
                  <a:lnTo>
                    <a:pt x="160" y="356"/>
                  </a:lnTo>
                  <a:lnTo>
                    <a:pt x="175" y="336"/>
                  </a:lnTo>
                  <a:lnTo>
                    <a:pt x="189" y="318"/>
                  </a:lnTo>
                  <a:lnTo>
                    <a:pt x="203" y="300"/>
                  </a:lnTo>
                  <a:lnTo>
                    <a:pt x="220" y="283"/>
                  </a:lnTo>
                  <a:lnTo>
                    <a:pt x="236" y="265"/>
                  </a:lnTo>
                  <a:lnTo>
                    <a:pt x="254" y="249"/>
                  </a:lnTo>
                  <a:lnTo>
                    <a:pt x="272" y="232"/>
                  </a:lnTo>
                  <a:lnTo>
                    <a:pt x="291" y="217"/>
                  </a:lnTo>
                  <a:lnTo>
                    <a:pt x="310" y="203"/>
                  </a:lnTo>
                  <a:lnTo>
                    <a:pt x="330" y="188"/>
                  </a:lnTo>
                  <a:lnTo>
                    <a:pt x="349" y="175"/>
                  </a:lnTo>
                  <a:lnTo>
                    <a:pt x="370" y="161"/>
                  </a:lnTo>
                  <a:lnTo>
                    <a:pt x="390" y="149"/>
                  </a:lnTo>
                  <a:lnTo>
                    <a:pt x="411" y="138"/>
                  </a:lnTo>
                  <a:lnTo>
                    <a:pt x="432" y="128"/>
                  </a:lnTo>
                  <a:lnTo>
                    <a:pt x="453" y="118"/>
                  </a:lnTo>
                  <a:lnTo>
                    <a:pt x="474" y="109"/>
                  </a:lnTo>
                  <a:lnTo>
                    <a:pt x="495" y="101"/>
                  </a:lnTo>
                  <a:lnTo>
                    <a:pt x="516" y="94"/>
                  </a:lnTo>
                  <a:lnTo>
                    <a:pt x="537" y="87"/>
                  </a:lnTo>
                  <a:lnTo>
                    <a:pt x="557" y="82"/>
                  </a:lnTo>
                  <a:lnTo>
                    <a:pt x="538" y="0"/>
                  </a:lnTo>
                  <a:lnTo>
                    <a:pt x="514" y="6"/>
                  </a:lnTo>
                  <a:lnTo>
                    <a:pt x="491" y="14"/>
                  </a:lnTo>
                  <a:lnTo>
                    <a:pt x="467" y="22"/>
                  </a:lnTo>
                  <a:lnTo>
                    <a:pt x="443" y="31"/>
                  </a:lnTo>
                  <a:lnTo>
                    <a:pt x="419" y="40"/>
                  </a:lnTo>
                  <a:lnTo>
                    <a:pt x="395" y="52"/>
                  </a:lnTo>
                  <a:lnTo>
                    <a:pt x="372" y="64"/>
                  </a:lnTo>
                  <a:lnTo>
                    <a:pt x="349" y="76"/>
                  </a:lnTo>
                  <a:lnTo>
                    <a:pt x="325" y="90"/>
                  </a:lnTo>
                  <a:lnTo>
                    <a:pt x="303" y="104"/>
                  </a:lnTo>
                  <a:lnTo>
                    <a:pt x="281" y="119"/>
                  </a:lnTo>
                  <a:lnTo>
                    <a:pt x="259" y="135"/>
                  </a:lnTo>
                  <a:lnTo>
                    <a:pt x="237" y="151"/>
                  </a:lnTo>
                  <a:lnTo>
                    <a:pt x="217" y="169"/>
                  </a:lnTo>
                  <a:lnTo>
                    <a:pt x="197" y="186"/>
                  </a:lnTo>
                  <a:lnTo>
                    <a:pt x="178" y="205"/>
                  </a:lnTo>
                  <a:lnTo>
                    <a:pt x="158" y="224"/>
                  </a:lnTo>
                  <a:lnTo>
                    <a:pt x="141" y="245"/>
                  </a:lnTo>
                  <a:lnTo>
                    <a:pt x="123" y="265"/>
                  </a:lnTo>
                  <a:lnTo>
                    <a:pt x="107" y="286"/>
                  </a:lnTo>
                  <a:lnTo>
                    <a:pt x="90" y="307"/>
                  </a:lnTo>
                  <a:lnTo>
                    <a:pt x="76" y="330"/>
                  </a:lnTo>
                  <a:lnTo>
                    <a:pt x="63" y="353"/>
                  </a:lnTo>
                  <a:lnTo>
                    <a:pt x="50" y="376"/>
                  </a:lnTo>
                  <a:lnTo>
                    <a:pt x="39" y="401"/>
                  </a:lnTo>
                  <a:lnTo>
                    <a:pt x="30" y="425"/>
                  </a:lnTo>
                  <a:lnTo>
                    <a:pt x="21" y="450"/>
                  </a:lnTo>
                  <a:lnTo>
                    <a:pt x="13" y="476"/>
                  </a:lnTo>
                  <a:lnTo>
                    <a:pt x="8" y="501"/>
                  </a:lnTo>
                  <a:lnTo>
                    <a:pt x="4" y="527"/>
                  </a:lnTo>
                  <a:lnTo>
                    <a:pt x="1" y="554"/>
                  </a:lnTo>
                  <a:lnTo>
                    <a:pt x="0" y="580"/>
                  </a:lnTo>
                  <a:lnTo>
                    <a:pt x="85" y="58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8" name="Freeform 964"/>
            <p:cNvSpPr>
              <a:spLocks/>
            </p:cNvSpPr>
            <p:nvPr/>
          </p:nvSpPr>
          <p:spPr bwMode="auto">
            <a:xfrm>
              <a:off x="4168" y="2098"/>
              <a:ext cx="3" cy="2"/>
            </a:xfrm>
            <a:custGeom>
              <a:avLst/>
              <a:gdLst>
                <a:gd name="T0" fmla="*/ 0 w 85"/>
                <a:gd name="T1" fmla="*/ 0 h 43"/>
                <a:gd name="T2" fmla="*/ 0 w 85"/>
                <a:gd name="T3" fmla="*/ 0 h 43"/>
                <a:gd name="T4" fmla="*/ 0 w 85"/>
                <a:gd name="T5" fmla="*/ 0 h 43"/>
                <a:gd name="T6" fmla="*/ 0 w 85"/>
                <a:gd name="T7" fmla="*/ 0 h 43"/>
                <a:gd name="T8" fmla="*/ 0 w 85"/>
                <a:gd name="T9" fmla="*/ 0 h 43"/>
                <a:gd name="T10" fmla="*/ 0 w 85"/>
                <a:gd name="T11" fmla="*/ 0 h 43"/>
                <a:gd name="T12" fmla="*/ 0 w 85"/>
                <a:gd name="T13" fmla="*/ 0 h 43"/>
                <a:gd name="T14" fmla="*/ 0 w 85"/>
                <a:gd name="T15" fmla="*/ 0 h 43"/>
                <a:gd name="T16" fmla="*/ 0 w 85"/>
                <a:gd name="T17" fmla="*/ 0 h 43"/>
                <a:gd name="T18" fmla="*/ 0 w 85"/>
                <a:gd name="T19" fmla="*/ 0 h 43"/>
                <a:gd name="T20" fmla="*/ 0 w 85"/>
                <a:gd name="T21" fmla="*/ 0 h 43"/>
                <a:gd name="T22" fmla="*/ 0 w 85"/>
                <a:gd name="T23" fmla="*/ 0 h 43"/>
                <a:gd name="T24" fmla="*/ 0 w 85"/>
                <a:gd name="T25" fmla="*/ 0 h 43"/>
                <a:gd name="T26" fmla="*/ 0 w 85"/>
                <a:gd name="T27" fmla="*/ 0 h 43"/>
                <a:gd name="T28" fmla="*/ 0 w 85"/>
                <a:gd name="T29" fmla="*/ 0 h 43"/>
                <a:gd name="T30" fmla="*/ 0 w 85"/>
                <a:gd name="T31" fmla="*/ 0 h 43"/>
                <a:gd name="T32" fmla="*/ 0 w 85"/>
                <a:gd name="T33" fmla="*/ 0 h 43"/>
                <a:gd name="T34" fmla="*/ 0 w 85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43"/>
                <a:gd name="T56" fmla="*/ 85 w 85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43">
                  <a:moveTo>
                    <a:pt x="0" y="0"/>
                  </a:moveTo>
                  <a:lnTo>
                    <a:pt x="1" y="11"/>
                  </a:lnTo>
                  <a:lnTo>
                    <a:pt x="4" y="19"/>
                  </a:lnTo>
                  <a:lnTo>
                    <a:pt x="8" y="26"/>
                  </a:lnTo>
                  <a:lnTo>
                    <a:pt x="13" y="32"/>
                  </a:lnTo>
                  <a:lnTo>
                    <a:pt x="20" y="37"/>
                  </a:lnTo>
                  <a:lnTo>
                    <a:pt x="27" y="40"/>
                  </a:lnTo>
                  <a:lnTo>
                    <a:pt x="35" y="43"/>
                  </a:lnTo>
                  <a:lnTo>
                    <a:pt x="42" y="43"/>
                  </a:lnTo>
                  <a:lnTo>
                    <a:pt x="50" y="43"/>
                  </a:lnTo>
                  <a:lnTo>
                    <a:pt x="58" y="40"/>
                  </a:lnTo>
                  <a:lnTo>
                    <a:pt x="65" y="37"/>
                  </a:lnTo>
                  <a:lnTo>
                    <a:pt x="72" y="32"/>
                  </a:lnTo>
                  <a:lnTo>
                    <a:pt x="77" y="26"/>
                  </a:lnTo>
                  <a:lnTo>
                    <a:pt x="81" y="19"/>
                  </a:lnTo>
                  <a:lnTo>
                    <a:pt x="84" y="11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69" name="Freeform 965"/>
            <p:cNvSpPr>
              <a:spLocks/>
            </p:cNvSpPr>
            <p:nvPr/>
          </p:nvSpPr>
          <p:spPr bwMode="auto">
            <a:xfrm>
              <a:off x="4235" y="2096"/>
              <a:ext cx="3" cy="2"/>
            </a:xfrm>
            <a:custGeom>
              <a:avLst/>
              <a:gdLst>
                <a:gd name="T0" fmla="*/ 0 w 83"/>
                <a:gd name="T1" fmla="*/ 0 h 54"/>
                <a:gd name="T2" fmla="*/ 0 w 83"/>
                <a:gd name="T3" fmla="*/ 0 h 54"/>
                <a:gd name="T4" fmla="*/ 0 w 83"/>
                <a:gd name="T5" fmla="*/ 0 h 54"/>
                <a:gd name="T6" fmla="*/ 0 w 83"/>
                <a:gd name="T7" fmla="*/ 0 h 54"/>
                <a:gd name="T8" fmla="*/ 0 w 83"/>
                <a:gd name="T9" fmla="*/ 0 h 54"/>
                <a:gd name="T10" fmla="*/ 0 w 83"/>
                <a:gd name="T11" fmla="*/ 0 h 54"/>
                <a:gd name="T12" fmla="*/ 0 w 83"/>
                <a:gd name="T13" fmla="*/ 0 h 54"/>
                <a:gd name="T14" fmla="*/ 0 w 83"/>
                <a:gd name="T15" fmla="*/ 0 h 54"/>
                <a:gd name="T16" fmla="*/ 0 w 83"/>
                <a:gd name="T17" fmla="*/ 0 h 54"/>
                <a:gd name="T18" fmla="*/ 0 w 83"/>
                <a:gd name="T19" fmla="*/ 0 h 54"/>
                <a:gd name="T20" fmla="*/ 0 w 83"/>
                <a:gd name="T21" fmla="*/ 0 h 54"/>
                <a:gd name="T22" fmla="*/ 0 w 83"/>
                <a:gd name="T23" fmla="*/ 0 h 54"/>
                <a:gd name="T24" fmla="*/ 0 w 83"/>
                <a:gd name="T25" fmla="*/ 0 h 54"/>
                <a:gd name="T26" fmla="*/ 0 w 83"/>
                <a:gd name="T27" fmla="*/ 0 h 54"/>
                <a:gd name="T28" fmla="*/ 0 w 83"/>
                <a:gd name="T29" fmla="*/ 0 h 54"/>
                <a:gd name="T30" fmla="*/ 0 w 83"/>
                <a:gd name="T31" fmla="*/ 0 h 54"/>
                <a:gd name="T32" fmla="*/ 0 w 83"/>
                <a:gd name="T33" fmla="*/ 0 h 54"/>
                <a:gd name="T34" fmla="*/ 0 w 83"/>
                <a:gd name="T35" fmla="*/ 0 h 54"/>
                <a:gd name="T36" fmla="*/ 0 w 83"/>
                <a:gd name="T37" fmla="*/ 0 h 54"/>
                <a:gd name="T38" fmla="*/ 0 w 83"/>
                <a:gd name="T39" fmla="*/ 0 h 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3"/>
                <a:gd name="T61" fmla="*/ 0 h 54"/>
                <a:gd name="T62" fmla="*/ 83 w 83"/>
                <a:gd name="T63" fmla="*/ 54 h 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3" h="54">
                  <a:moveTo>
                    <a:pt x="83" y="29"/>
                  </a:moveTo>
                  <a:lnTo>
                    <a:pt x="79" y="20"/>
                  </a:lnTo>
                  <a:lnTo>
                    <a:pt x="74" y="13"/>
                  </a:lnTo>
                  <a:lnTo>
                    <a:pt x="68" y="8"/>
                  </a:lnTo>
                  <a:lnTo>
                    <a:pt x="61" y="4"/>
                  </a:lnTo>
                  <a:lnTo>
                    <a:pt x="54" y="1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23" y="5"/>
                  </a:lnTo>
                  <a:lnTo>
                    <a:pt x="16" y="9"/>
                  </a:lnTo>
                  <a:lnTo>
                    <a:pt x="11" y="14"/>
                  </a:lnTo>
                  <a:lnTo>
                    <a:pt x="6" y="20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1" y="50"/>
                  </a:lnTo>
                  <a:lnTo>
                    <a:pt x="2" y="54"/>
                  </a:lnTo>
                  <a:lnTo>
                    <a:pt x="83" y="2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0" name="Freeform 966"/>
            <p:cNvSpPr>
              <a:spLocks/>
            </p:cNvSpPr>
            <p:nvPr/>
          </p:nvSpPr>
          <p:spPr bwMode="auto">
            <a:xfrm>
              <a:off x="4230" y="2097"/>
              <a:ext cx="10" cy="39"/>
            </a:xfrm>
            <a:custGeom>
              <a:avLst/>
              <a:gdLst>
                <a:gd name="T0" fmla="*/ 0 w 251"/>
                <a:gd name="T1" fmla="*/ 0 h 984"/>
                <a:gd name="T2" fmla="*/ 0 w 251"/>
                <a:gd name="T3" fmla="*/ 0 h 984"/>
                <a:gd name="T4" fmla="*/ 0 w 251"/>
                <a:gd name="T5" fmla="*/ 0 h 984"/>
                <a:gd name="T6" fmla="*/ 0 w 251"/>
                <a:gd name="T7" fmla="*/ 0 h 984"/>
                <a:gd name="T8" fmla="*/ 0 w 251"/>
                <a:gd name="T9" fmla="*/ 0 h 984"/>
                <a:gd name="T10" fmla="*/ 0 w 251"/>
                <a:gd name="T11" fmla="*/ 0 h 984"/>
                <a:gd name="T12" fmla="*/ 0 w 251"/>
                <a:gd name="T13" fmla="*/ 0 h 984"/>
                <a:gd name="T14" fmla="*/ 0 w 251"/>
                <a:gd name="T15" fmla="*/ 0 h 984"/>
                <a:gd name="T16" fmla="*/ 0 w 251"/>
                <a:gd name="T17" fmla="*/ 0 h 984"/>
                <a:gd name="T18" fmla="*/ 0 w 251"/>
                <a:gd name="T19" fmla="*/ 0 h 984"/>
                <a:gd name="T20" fmla="*/ 0 w 251"/>
                <a:gd name="T21" fmla="*/ 0 h 984"/>
                <a:gd name="T22" fmla="*/ 0 w 251"/>
                <a:gd name="T23" fmla="*/ 0 h 984"/>
                <a:gd name="T24" fmla="*/ 0 w 251"/>
                <a:gd name="T25" fmla="*/ 0 h 984"/>
                <a:gd name="T26" fmla="*/ 0 w 251"/>
                <a:gd name="T27" fmla="*/ 0 h 984"/>
                <a:gd name="T28" fmla="*/ 0 w 251"/>
                <a:gd name="T29" fmla="*/ 0 h 984"/>
                <a:gd name="T30" fmla="*/ 0 w 251"/>
                <a:gd name="T31" fmla="*/ 0 h 984"/>
                <a:gd name="T32" fmla="*/ 0 w 251"/>
                <a:gd name="T33" fmla="*/ 0 h 984"/>
                <a:gd name="T34" fmla="*/ 0 w 251"/>
                <a:gd name="T35" fmla="*/ 0 h 984"/>
                <a:gd name="T36" fmla="*/ 0 w 251"/>
                <a:gd name="T37" fmla="*/ 0 h 984"/>
                <a:gd name="T38" fmla="*/ 0 w 251"/>
                <a:gd name="T39" fmla="*/ 0 h 984"/>
                <a:gd name="T40" fmla="*/ 0 w 251"/>
                <a:gd name="T41" fmla="*/ 0 h 984"/>
                <a:gd name="T42" fmla="*/ 0 w 251"/>
                <a:gd name="T43" fmla="*/ 0 h 984"/>
                <a:gd name="T44" fmla="*/ 0 w 251"/>
                <a:gd name="T45" fmla="*/ 0 h 984"/>
                <a:gd name="T46" fmla="*/ 0 w 251"/>
                <a:gd name="T47" fmla="*/ 0 h 984"/>
                <a:gd name="T48" fmla="*/ 0 w 251"/>
                <a:gd name="T49" fmla="*/ 0 h 984"/>
                <a:gd name="T50" fmla="*/ 0 w 251"/>
                <a:gd name="T51" fmla="*/ 0 h 984"/>
                <a:gd name="T52" fmla="*/ 0 w 251"/>
                <a:gd name="T53" fmla="*/ 0 h 984"/>
                <a:gd name="T54" fmla="*/ 0 w 251"/>
                <a:gd name="T55" fmla="*/ 0 h 984"/>
                <a:gd name="T56" fmla="*/ 0 w 251"/>
                <a:gd name="T57" fmla="*/ 0 h 984"/>
                <a:gd name="T58" fmla="*/ 0 w 251"/>
                <a:gd name="T59" fmla="*/ 0 h 984"/>
                <a:gd name="T60" fmla="*/ 0 w 251"/>
                <a:gd name="T61" fmla="*/ 0 h 984"/>
                <a:gd name="T62" fmla="*/ 0 w 251"/>
                <a:gd name="T63" fmla="*/ 0 h 984"/>
                <a:gd name="T64" fmla="*/ 0 w 251"/>
                <a:gd name="T65" fmla="*/ 0 h 98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984"/>
                <a:gd name="T101" fmla="*/ 251 w 251"/>
                <a:gd name="T102" fmla="*/ 984 h 98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984">
                  <a:moveTo>
                    <a:pt x="64" y="984"/>
                  </a:moveTo>
                  <a:lnTo>
                    <a:pt x="86" y="958"/>
                  </a:lnTo>
                  <a:lnTo>
                    <a:pt x="106" y="930"/>
                  </a:lnTo>
                  <a:lnTo>
                    <a:pt x="125" y="901"/>
                  </a:lnTo>
                  <a:lnTo>
                    <a:pt x="142" y="872"/>
                  </a:lnTo>
                  <a:lnTo>
                    <a:pt x="158" y="843"/>
                  </a:lnTo>
                  <a:lnTo>
                    <a:pt x="172" y="813"/>
                  </a:lnTo>
                  <a:lnTo>
                    <a:pt x="186" y="782"/>
                  </a:lnTo>
                  <a:lnTo>
                    <a:pt x="197" y="751"/>
                  </a:lnTo>
                  <a:lnTo>
                    <a:pt x="207" y="720"/>
                  </a:lnTo>
                  <a:lnTo>
                    <a:pt x="216" y="689"/>
                  </a:lnTo>
                  <a:lnTo>
                    <a:pt x="225" y="657"/>
                  </a:lnTo>
                  <a:lnTo>
                    <a:pt x="232" y="625"/>
                  </a:lnTo>
                  <a:lnTo>
                    <a:pt x="238" y="593"/>
                  </a:lnTo>
                  <a:lnTo>
                    <a:pt x="242" y="561"/>
                  </a:lnTo>
                  <a:lnTo>
                    <a:pt x="246" y="528"/>
                  </a:lnTo>
                  <a:lnTo>
                    <a:pt x="248" y="496"/>
                  </a:lnTo>
                  <a:lnTo>
                    <a:pt x="250" y="464"/>
                  </a:lnTo>
                  <a:lnTo>
                    <a:pt x="251" y="432"/>
                  </a:lnTo>
                  <a:lnTo>
                    <a:pt x="251" y="400"/>
                  </a:lnTo>
                  <a:lnTo>
                    <a:pt x="250" y="367"/>
                  </a:lnTo>
                  <a:lnTo>
                    <a:pt x="248" y="335"/>
                  </a:lnTo>
                  <a:lnTo>
                    <a:pt x="246" y="303"/>
                  </a:lnTo>
                  <a:lnTo>
                    <a:pt x="242" y="272"/>
                  </a:lnTo>
                  <a:lnTo>
                    <a:pt x="239" y="240"/>
                  </a:lnTo>
                  <a:lnTo>
                    <a:pt x="234" y="209"/>
                  </a:lnTo>
                  <a:lnTo>
                    <a:pt x="229" y="178"/>
                  </a:lnTo>
                  <a:lnTo>
                    <a:pt x="222" y="147"/>
                  </a:lnTo>
                  <a:lnTo>
                    <a:pt x="216" y="118"/>
                  </a:lnTo>
                  <a:lnTo>
                    <a:pt x="209" y="88"/>
                  </a:lnTo>
                  <a:lnTo>
                    <a:pt x="202" y="58"/>
                  </a:lnTo>
                  <a:lnTo>
                    <a:pt x="194" y="29"/>
                  </a:lnTo>
                  <a:lnTo>
                    <a:pt x="185" y="0"/>
                  </a:lnTo>
                  <a:lnTo>
                    <a:pt x="104" y="25"/>
                  </a:lnTo>
                  <a:lnTo>
                    <a:pt x="113" y="52"/>
                  </a:lnTo>
                  <a:lnTo>
                    <a:pt x="120" y="80"/>
                  </a:lnTo>
                  <a:lnTo>
                    <a:pt x="127" y="107"/>
                  </a:lnTo>
                  <a:lnTo>
                    <a:pt x="134" y="136"/>
                  </a:lnTo>
                  <a:lnTo>
                    <a:pt x="139" y="165"/>
                  </a:lnTo>
                  <a:lnTo>
                    <a:pt x="146" y="194"/>
                  </a:lnTo>
                  <a:lnTo>
                    <a:pt x="151" y="222"/>
                  </a:lnTo>
                  <a:lnTo>
                    <a:pt x="155" y="252"/>
                  </a:lnTo>
                  <a:lnTo>
                    <a:pt x="159" y="281"/>
                  </a:lnTo>
                  <a:lnTo>
                    <a:pt x="162" y="311"/>
                  </a:lnTo>
                  <a:lnTo>
                    <a:pt x="164" y="341"/>
                  </a:lnTo>
                  <a:lnTo>
                    <a:pt x="166" y="371"/>
                  </a:lnTo>
                  <a:lnTo>
                    <a:pt x="166" y="401"/>
                  </a:lnTo>
                  <a:lnTo>
                    <a:pt x="167" y="431"/>
                  </a:lnTo>
                  <a:lnTo>
                    <a:pt x="166" y="461"/>
                  </a:lnTo>
                  <a:lnTo>
                    <a:pt x="164" y="490"/>
                  </a:lnTo>
                  <a:lnTo>
                    <a:pt x="162" y="520"/>
                  </a:lnTo>
                  <a:lnTo>
                    <a:pt x="159" y="550"/>
                  </a:lnTo>
                  <a:lnTo>
                    <a:pt x="154" y="580"/>
                  </a:lnTo>
                  <a:lnTo>
                    <a:pt x="149" y="609"/>
                  </a:lnTo>
                  <a:lnTo>
                    <a:pt x="142" y="638"/>
                  </a:lnTo>
                  <a:lnTo>
                    <a:pt x="135" y="667"/>
                  </a:lnTo>
                  <a:lnTo>
                    <a:pt x="127" y="695"/>
                  </a:lnTo>
                  <a:lnTo>
                    <a:pt x="118" y="722"/>
                  </a:lnTo>
                  <a:lnTo>
                    <a:pt x="106" y="750"/>
                  </a:lnTo>
                  <a:lnTo>
                    <a:pt x="95" y="778"/>
                  </a:lnTo>
                  <a:lnTo>
                    <a:pt x="83" y="805"/>
                  </a:lnTo>
                  <a:lnTo>
                    <a:pt x="69" y="830"/>
                  </a:lnTo>
                  <a:lnTo>
                    <a:pt x="53" y="856"/>
                  </a:lnTo>
                  <a:lnTo>
                    <a:pt x="37" y="882"/>
                  </a:lnTo>
                  <a:lnTo>
                    <a:pt x="19" y="906"/>
                  </a:lnTo>
                  <a:lnTo>
                    <a:pt x="0" y="930"/>
                  </a:lnTo>
                  <a:lnTo>
                    <a:pt x="64" y="9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1" name="Freeform 967"/>
            <p:cNvSpPr>
              <a:spLocks/>
            </p:cNvSpPr>
            <p:nvPr/>
          </p:nvSpPr>
          <p:spPr bwMode="auto">
            <a:xfrm>
              <a:off x="4230" y="2134"/>
              <a:ext cx="3" cy="3"/>
            </a:xfrm>
            <a:custGeom>
              <a:avLst/>
              <a:gdLst>
                <a:gd name="T0" fmla="*/ 0 w 75"/>
                <a:gd name="T1" fmla="*/ 0 h 70"/>
                <a:gd name="T2" fmla="*/ 0 w 75"/>
                <a:gd name="T3" fmla="*/ 0 h 70"/>
                <a:gd name="T4" fmla="*/ 0 w 75"/>
                <a:gd name="T5" fmla="*/ 0 h 70"/>
                <a:gd name="T6" fmla="*/ 0 w 75"/>
                <a:gd name="T7" fmla="*/ 0 h 70"/>
                <a:gd name="T8" fmla="*/ 0 w 75"/>
                <a:gd name="T9" fmla="*/ 0 h 70"/>
                <a:gd name="T10" fmla="*/ 0 w 75"/>
                <a:gd name="T11" fmla="*/ 0 h 70"/>
                <a:gd name="T12" fmla="*/ 0 w 75"/>
                <a:gd name="T13" fmla="*/ 0 h 70"/>
                <a:gd name="T14" fmla="*/ 0 w 75"/>
                <a:gd name="T15" fmla="*/ 0 h 70"/>
                <a:gd name="T16" fmla="*/ 0 w 75"/>
                <a:gd name="T17" fmla="*/ 0 h 70"/>
                <a:gd name="T18" fmla="*/ 0 w 75"/>
                <a:gd name="T19" fmla="*/ 0 h 70"/>
                <a:gd name="T20" fmla="*/ 0 w 75"/>
                <a:gd name="T21" fmla="*/ 0 h 70"/>
                <a:gd name="T22" fmla="*/ 0 w 75"/>
                <a:gd name="T23" fmla="*/ 0 h 70"/>
                <a:gd name="T24" fmla="*/ 0 w 75"/>
                <a:gd name="T25" fmla="*/ 0 h 70"/>
                <a:gd name="T26" fmla="*/ 0 w 75"/>
                <a:gd name="T27" fmla="*/ 0 h 70"/>
                <a:gd name="T28" fmla="*/ 0 w 75"/>
                <a:gd name="T29" fmla="*/ 0 h 70"/>
                <a:gd name="T30" fmla="*/ 0 w 75"/>
                <a:gd name="T31" fmla="*/ 0 h 70"/>
                <a:gd name="T32" fmla="*/ 0 w 75"/>
                <a:gd name="T33" fmla="*/ 0 h 70"/>
                <a:gd name="T34" fmla="*/ 0 w 75"/>
                <a:gd name="T35" fmla="*/ 0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5"/>
                <a:gd name="T55" fmla="*/ 0 h 70"/>
                <a:gd name="T56" fmla="*/ 75 w 75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5" h="70">
                  <a:moveTo>
                    <a:pt x="11" y="0"/>
                  </a:moveTo>
                  <a:lnTo>
                    <a:pt x="6" y="8"/>
                  </a:lnTo>
                  <a:lnTo>
                    <a:pt x="1" y="17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3" y="41"/>
                  </a:lnTo>
                  <a:lnTo>
                    <a:pt x="7" y="48"/>
                  </a:lnTo>
                  <a:lnTo>
                    <a:pt x="11" y="54"/>
                  </a:lnTo>
                  <a:lnTo>
                    <a:pt x="17" y="59"/>
                  </a:lnTo>
                  <a:lnTo>
                    <a:pt x="23" y="65"/>
                  </a:lnTo>
                  <a:lnTo>
                    <a:pt x="30" y="68"/>
                  </a:lnTo>
                  <a:lnTo>
                    <a:pt x="37" y="70"/>
                  </a:lnTo>
                  <a:lnTo>
                    <a:pt x="46" y="70"/>
                  </a:lnTo>
                  <a:lnTo>
                    <a:pt x="53" y="69"/>
                  </a:lnTo>
                  <a:lnTo>
                    <a:pt x="61" y="66"/>
                  </a:lnTo>
                  <a:lnTo>
                    <a:pt x="68" y="61"/>
                  </a:lnTo>
                  <a:lnTo>
                    <a:pt x="75" y="5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2" name="Freeform 968"/>
            <p:cNvSpPr>
              <a:spLocks/>
            </p:cNvSpPr>
            <p:nvPr/>
          </p:nvSpPr>
          <p:spPr bwMode="auto">
            <a:xfrm>
              <a:off x="4527" y="2212"/>
              <a:ext cx="3" cy="3"/>
            </a:xfrm>
            <a:custGeom>
              <a:avLst/>
              <a:gdLst>
                <a:gd name="T0" fmla="*/ 0 w 81"/>
                <a:gd name="T1" fmla="*/ 0 h 62"/>
                <a:gd name="T2" fmla="*/ 0 w 81"/>
                <a:gd name="T3" fmla="*/ 0 h 62"/>
                <a:gd name="T4" fmla="*/ 0 w 81"/>
                <a:gd name="T5" fmla="*/ 0 h 62"/>
                <a:gd name="T6" fmla="*/ 0 w 81"/>
                <a:gd name="T7" fmla="*/ 0 h 62"/>
                <a:gd name="T8" fmla="*/ 0 w 81"/>
                <a:gd name="T9" fmla="*/ 0 h 62"/>
                <a:gd name="T10" fmla="*/ 0 w 81"/>
                <a:gd name="T11" fmla="*/ 0 h 62"/>
                <a:gd name="T12" fmla="*/ 0 w 81"/>
                <a:gd name="T13" fmla="*/ 0 h 62"/>
                <a:gd name="T14" fmla="*/ 0 w 81"/>
                <a:gd name="T15" fmla="*/ 0 h 62"/>
                <a:gd name="T16" fmla="*/ 0 w 81"/>
                <a:gd name="T17" fmla="*/ 0 h 62"/>
                <a:gd name="T18" fmla="*/ 0 w 81"/>
                <a:gd name="T19" fmla="*/ 0 h 62"/>
                <a:gd name="T20" fmla="*/ 0 w 81"/>
                <a:gd name="T21" fmla="*/ 0 h 62"/>
                <a:gd name="T22" fmla="*/ 0 w 81"/>
                <a:gd name="T23" fmla="*/ 0 h 62"/>
                <a:gd name="T24" fmla="*/ 0 w 81"/>
                <a:gd name="T25" fmla="*/ 0 h 62"/>
                <a:gd name="T26" fmla="*/ 0 w 81"/>
                <a:gd name="T27" fmla="*/ 0 h 62"/>
                <a:gd name="T28" fmla="*/ 0 w 81"/>
                <a:gd name="T29" fmla="*/ 0 h 62"/>
                <a:gd name="T30" fmla="*/ 0 w 81"/>
                <a:gd name="T31" fmla="*/ 0 h 62"/>
                <a:gd name="T32" fmla="*/ 0 w 81"/>
                <a:gd name="T33" fmla="*/ 0 h 62"/>
                <a:gd name="T34" fmla="*/ 0 w 81"/>
                <a:gd name="T35" fmla="*/ 0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1"/>
                <a:gd name="T55" fmla="*/ 0 h 62"/>
                <a:gd name="T56" fmla="*/ 81 w 81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1" h="62">
                  <a:moveTo>
                    <a:pt x="0" y="37"/>
                  </a:moveTo>
                  <a:lnTo>
                    <a:pt x="6" y="46"/>
                  </a:lnTo>
                  <a:lnTo>
                    <a:pt x="12" y="53"/>
                  </a:lnTo>
                  <a:lnTo>
                    <a:pt x="19" y="58"/>
                  </a:lnTo>
                  <a:lnTo>
                    <a:pt x="26" y="60"/>
                  </a:lnTo>
                  <a:lnTo>
                    <a:pt x="33" y="62"/>
                  </a:lnTo>
                  <a:lnTo>
                    <a:pt x="42" y="61"/>
                  </a:lnTo>
                  <a:lnTo>
                    <a:pt x="50" y="60"/>
                  </a:lnTo>
                  <a:lnTo>
                    <a:pt x="57" y="57"/>
                  </a:lnTo>
                  <a:lnTo>
                    <a:pt x="63" y="53"/>
                  </a:lnTo>
                  <a:lnTo>
                    <a:pt x="69" y="48"/>
                  </a:lnTo>
                  <a:lnTo>
                    <a:pt x="74" y="41"/>
                  </a:lnTo>
                  <a:lnTo>
                    <a:pt x="77" y="34"/>
                  </a:lnTo>
                  <a:lnTo>
                    <a:pt x="81" y="27"/>
                  </a:lnTo>
                  <a:lnTo>
                    <a:pt x="81" y="18"/>
                  </a:lnTo>
                  <a:lnTo>
                    <a:pt x="80" y="10"/>
                  </a:lnTo>
                  <a:lnTo>
                    <a:pt x="75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3" name="Freeform 969"/>
            <p:cNvSpPr>
              <a:spLocks/>
            </p:cNvSpPr>
            <p:nvPr/>
          </p:nvSpPr>
          <p:spPr bwMode="auto">
            <a:xfrm>
              <a:off x="4523" y="2179"/>
              <a:ext cx="7" cy="35"/>
            </a:xfrm>
            <a:custGeom>
              <a:avLst/>
              <a:gdLst>
                <a:gd name="T0" fmla="*/ 0 w 181"/>
                <a:gd name="T1" fmla="*/ 0 h 863"/>
                <a:gd name="T2" fmla="*/ 0 w 181"/>
                <a:gd name="T3" fmla="*/ 0 h 863"/>
                <a:gd name="T4" fmla="*/ 0 w 181"/>
                <a:gd name="T5" fmla="*/ 0 h 863"/>
                <a:gd name="T6" fmla="*/ 0 w 181"/>
                <a:gd name="T7" fmla="*/ 0 h 863"/>
                <a:gd name="T8" fmla="*/ 0 w 181"/>
                <a:gd name="T9" fmla="*/ 0 h 863"/>
                <a:gd name="T10" fmla="*/ 0 w 181"/>
                <a:gd name="T11" fmla="*/ 0 h 863"/>
                <a:gd name="T12" fmla="*/ 0 w 181"/>
                <a:gd name="T13" fmla="*/ 0 h 863"/>
                <a:gd name="T14" fmla="*/ 0 w 181"/>
                <a:gd name="T15" fmla="*/ 0 h 863"/>
                <a:gd name="T16" fmla="*/ 0 w 181"/>
                <a:gd name="T17" fmla="*/ 0 h 863"/>
                <a:gd name="T18" fmla="*/ 0 w 181"/>
                <a:gd name="T19" fmla="*/ 0 h 863"/>
                <a:gd name="T20" fmla="*/ 0 w 181"/>
                <a:gd name="T21" fmla="*/ 0 h 863"/>
                <a:gd name="T22" fmla="*/ 0 w 181"/>
                <a:gd name="T23" fmla="*/ 0 h 863"/>
                <a:gd name="T24" fmla="*/ 0 w 181"/>
                <a:gd name="T25" fmla="*/ 0 h 863"/>
                <a:gd name="T26" fmla="*/ 0 w 181"/>
                <a:gd name="T27" fmla="*/ 0 h 863"/>
                <a:gd name="T28" fmla="*/ 0 w 181"/>
                <a:gd name="T29" fmla="*/ 0 h 863"/>
                <a:gd name="T30" fmla="*/ 0 w 181"/>
                <a:gd name="T31" fmla="*/ 0 h 863"/>
                <a:gd name="T32" fmla="*/ 0 w 181"/>
                <a:gd name="T33" fmla="*/ 0 h 863"/>
                <a:gd name="T34" fmla="*/ 0 w 181"/>
                <a:gd name="T35" fmla="*/ 0 h 863"/>
                <a:gd name="T36" fmla="*/ 0 w 181"/>
                <a:gd name="T37" fmla="*/ 0 h 863"/>
                <a:gd name="T38" fmla="*/ 0 w 181"/>
                <a:gd name="T39" fmla="*/ 0 h 863"/>
                <a:gd name="T40" fmla="*/ 0 w 181"/>
                <a:gd name="T41" fmla="*/ 0 h 863"/>
                <a:gd name="T42" fmla="*/ 0 w 181"/>
                <a:gd name="T43" fmla="*/ 0 h 863"/>
                <a:gd name="T44" fmla="*/ 0 w 181"/>
                <a:gd name="T45" fmla="*/ 0 h 863"/>
                <a:gd name="T46" fmla="*/ 0 w 181"/>
                <a:gd name="T47" fmla="*/ 0 h 863"/>
                <a:gd name="T48" fmla="*/ 0 w 181"/>
                <a:gd name="T49" fmla="*/ 0 h 863"/>
                <a:gd name="T50" fmla="*/ 0 w 181"/>
                <a:gd name="T51" fmla="*/ 0 h 863"/>
                <a:gd name="T52" fmla="*/ 0 w 181"/>
                <a:gd name="T53" fmla="*/ 0 h 863"/>
                <a:gd name="T54" fmla="*/ 0 w 181"/>
                <a:gd name="T55" fmla="*/ 0 h 863"/>
                <a:gd name="T56" fmla="*/ 0 w 181"/>
                <a:gd name="T57" fmla="*/ 0 h 863"/>
                <a:gd name="T58" fmla="*/ 0 w 181"/>
                <a:gd name="T59" fmla="*/ 0 h 863"/>
                <a:gd name="T60" fmla="*/ 0 w 181"/>
                <a:gd name="T61" fmla="*/ 0 h 863"/>
                <a:gd name="T62" fmla="*/ 0 w 181"/>
                <a:gd name="T63" fmla="*/ 0 h 863"/>
                <a:gd name="T64" fmla="*/ 0 w 181"/>
                <a:gd name="T65" fmla="*/ 0 h 8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1"/>
                <a:gd name="T100" fmla="*/ 0 h 863"/>
                <a:gd name="T101" fmla="*/ 181 w 181"/>
                <a:gd name="T102" fmla="*/ 863 h 8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1" h="863">
                  <a:moveTo>
                    <a:pt x="133" y="0"/>
                  </a:moveTo>
                  <a:lnTo>
                    <a:pt x="118" y="10"/>
                  </a:lnTo>
                  <a:lnTo>
                    <a:pt x="104" y="22"/>
                  </a:lnTo>
                  <a:lnTo>
                    <a:pt x="92" y="37"/>
                  </a:lnTo>
                  <a:lnTo>
                    <a:pt x="81" y="52"/>
                  </a:lnTo>
                  <a:lnTo>
                    <a:pt x="70" y="69"/>
                  </a:lnTo>
                  <a:lnTo>
                    <a:pt x="60" y="88"/>
                  </a:lnTo>
                  <a:lnTo>
                    <a:pt x="51" y="107"/>
                  </a:lnTo>
                  <a:lnTo>
                    <a:pt x="43" y="129"/>
                  </a:lnTo>
                  <a:lnTo>
                    <a:pt x="35" y="151"/>
                  </a:lnTo>
                  <a:lnTo>
                    <a:pt x="28" y="174"/>
                  </a:lnTo>
                  <a:lnTo>
                    <a:pt x="21" y="199"/>
                  </a:lnTo>
                  <a:lnTo>
                    <a:pt x="16" y="225"/>
                  </a:lnTo>
                  <a:lnTo>
                    <a:pt x="11" y="251"/>
                  </a:lnTo>
                  <a:lnTo>
                    <a:pt x="7" y="279"/>
                  </a:lnTo>
                  <a:lnTo>
                    <a:pt x="4" y="307"/>
                  </a:lnTo>
                  <a:lnTo>
                    <a:pt x="2" y="336"/>
                  </a:lnTo>
                  <a:lnTo>
                    <a:pt x="1" y="366"/>
                  </a:lnTo>
                  <a:lnTo>
                    <a:pt x="0" y="397"/>
                  </a:lnTo>
                  <a:lnTo>
                    <a:pt x="1" y="429"/>
                  </a:lnTo>
                  <a:lnTo>
                    <a:pt x="2" y="461"/>
                  </a:lnTo>
                  <a:lnTo>
                    <a:pt x="4" y="494"/>
                  </a:lnTo>
                  <a:lnTo>
                    <a:pt x="7" y="526"/>
                  </a:lnTo>
                  <a:lnTo>
                    <a:pt x="12" y="559"/>
                  </a:lnTo>
                  <a:lnTo>
                    <a:pt x="17" y="593"/>
                  </a:lnTo>
                  <a:lnTo>
                    <a:pt x="23" y="627"/>
                  </a:lnTo>
                  <a:lnTo>
                    <a:pt x="32" y="661"/>
                  </a:lnTo>
                  <a:lnTo>
                    <a:pt x="41" y="695"/>
                  </a:lnTo>
                  <a:lnTo>
                    <a:pt x="51" y="729"/>
                  </a:lnTo>
                  <a:lnTo>
                    <a:pt x="62" y="763"/>
                  </a:lnTo>
                  <a:lnTo>
                    <a:pt x="76" y="796"/>
                  </a:lnTo>
                  <a:lnTo>
                    <a:pt x="90" y="830"/>
                  </a:lnTo>
                  <a:lnTo>
                    <a:pt x="106" y="863"/>
                  </a:lnTo>
                  <a:lnTo>
                    <a:pt x="181" y="826"/>
                  </a:lnTo>
                  <a:lnTo>
                    <a:pt x="167" y="795"/>
                  </a:lnTo>
                  <a:lnTo>
                    <a:pt x="154" y="765"/>
                  </a:lnTo>
                  <a:lnTo>
                    <a:pt x="142" y="734"/>
                  </a:lnTo>
                  <a:lnTo>
                    <a:pt x="131" y="703"/>
                  </a:lnTo>
                  <a:lnTo>
                    <a:pt x="122" y="672"/>
                  </a:lnTo>
                  <a:lnTo>
                    <a:pt x="114" y="640"/>
                  </a:lnTo>
                  <a:lnTo>
                    <a:pt x="106" y="610"/>
                  </a:lnTo>
                  <a:lnTo>
                    <a:pt x="100" y="578"/>
                  </a:lnTo>
                  <a:lnTo>
                    <a:pt x="95" y="547"/>
                  </a:lnTo>
                  <a:lnTo>
                    <a:pt x="91" y="517"/>
                  </a:lnTo>
                  <a:lnTo>
                    <a:pt x="88" y="486"/>
                  </a:lnTo>
                  <a:lnTo>
                    <a:pt x="86" y="457"/>
                  </a:lnTo>
                  <a:lnTo>
                    <a:pt x="85" y="427"/>
                  </a:lnTo>
                  <a:lnTo>
                    <a:pt x="84" y="398"/>
                  </a:lnTo>
                  <a:lnTo>
                    <a:pt x="85" y="369"/>
                  </a:lnTo>
                  <a:lnTo>
                    <a:pt x="86" y="342"/>
                  </a:lnTo>
                  <a:lnTo>
                    <a:pt x="88" y="315"/>
                  </a:lnTo>
                  <a:lnTo>
                    <a:pt x="91" y="289"/>
                  </a:lnTo>
                  <a:lnTo>
                    <a:pt x="95" y="265"/>
                  </a:lnTo>
                  <a:lnTo>
                    <a:pt x="99" y="241"/>
                  </a:lnTo>
                  <a:lnTo>
                    <a:pt x="104" y="218"/>
                  </a:lnTo>
                  <a:lnTo>
                    <a:pt x="110" y="197"/>
                  </a:lnTo>
                  <a:lnTo>
                    <a:pt x="116" y="176"/>
                  </a:lnTo>
                  <a:lnTo>
                    <a:pt x="122" y="158"/>
                  </a:lnTo>
                  <a:lnTo>
                    <a:pt x="129" y="140"/>
                  </a:lnTo>
                  <a:lnTo>
                    <a:pt x="135" y="125"/>
                  </a:lnTo>
                  <a:lnTo>
                    <a:pt x="143" y="112"/>
                  </a:lnTo>
                  <a:lnTo>
                    <a:pt x="151" y="99"/>
                  </a:lnTo>
                  <a:lnTo>
                    <a:pt x="158" y="90"/>
                  </a:lnTo>
                  <a:lnTo>
                    <a:pt x="165" y="82"/>
                  </a:lnTo>
                  <a:lnTo>
                    <a:pt x="171" y="76"/>
                  </a:lnTo>
                  <a:lnTo>
                    <a:pt x="176" y="7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4" name="Freeform 970"/>
            <p:cNvSpPr>
              <a:spLocks/>
            </p:cNvSpPr>
            <p:nvPr/>
          </p:nvSpPr>
          <p:spPr bwMode="auto">
            <a:xfrm>
              <a:off x="4528" y="2179"/>
              <a:ext cx="3" cy="3"/>
            </a:xfrm>
            <a:custGeom>
              <a:avLst/>
              <a:gdLst>
                <a:gd name="T0" fmla="*/ 0 w 65"/>
                <a:gd name="T1" fmla="*/ 0 h 79"/>
                <a:gd name="T2" fmla="*/ 0 w 65"/>
                <a:gd name="T3" fmla="*/ 0 h 79"/>
                <a:gd name="T4" fmla="*/ 0 w 65"/>
                <a:gd name="T5" fmla="*/ 0 h 79"/>
                <a:gd name="T6" fmla="*/ 0 w 65"/>
                <a:gd name="T7" fmla="*/ 0 h 79"/>
                <a:gd name="T8" fmla="*/ 0 w 65"/>
                <a:gd name="T9" fmla="*/ 0 h 79"/>
                <a:gd name="T10" fmla="*/ 0 w 65"/>
                <a:gd name="T11" fmla="*/ 0 h 79"/>
                <a:gd name="T12" fmla="*/ 0 w 65"/>
                <a:gd name="T13" fmla="*/ 0 h 79"/>
                <a:gd name="T14" fmla="*/ 0 w 65"/>
                <a:gd name="T15" fmla="*/ 0 h 79"/>
                <a:gd name="T16" fmla="*/ 0 w 65"/>
                <a:gd name="T17" fmla="*/ 0 h 79"/>
                <a:gd name="T18" fmla="*/ 0 w 65"/>
                <a:gd name="T19" fmla="*/ 0 h 79"/>
                <a:gd name="T20" fmla="*/ 0 w 65"/>
                <a:gd name="T21" fmla="*/ 0 h 79"/>
                <a:gd name="T22" fmla="*/ 0 w 65"/>
                <a:gd name="T23" fmla="*/ 0 h 79"/>
                <a:gd name="T24" fmla="*/ 0 w 65"/>
                <a:gd name="T25" fmla="*/ 0 h 79"/>
                <a:gd name="T26" fmla="*/ 0 w 65"/>
                <a:gd name="T27" fmla="*/ 0 h 79"/>
                <a:gd name="T28" fmla="*/ 0 w 65"/>
                <a:gd name="T29" fmla="*/ 0 h 79"/>
                <a:gd name="T30" fmla="*/ 0 w 65"/>
                <a:gd name="T31" fmla="*/ 0 h 79"/>
                <a:gd name="T32" fmla="*/ 0 w 65"/>
                <a:gd name="T33" fmla="*/ 0 h 79"/>
                <a:gd name="T34" fmla="*/ 0 w 65"/>
                <a:gd name="T35" fmla="*/ 0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"/>
                <a:gd name="T55" fmla="*/ 0 h 79"/>
                <a:gd name="T56" fmla="*/ 65 w 65"/>
                <a:gd name="T57" fmla="*/ 79 h 7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" h="79">
                  <a:moveTo>
                    <a:pt x="43" y="79"/>
                  </a:moveTo>
                  <a:lnTo>
                    <a:pt x="52" y="73"/>
                  </a:lnTo>
                  <a:lnTo>
                    <a:pt x="58" y="66"/>
                  </a:lnTo>
                  <a:lnTo>
                    <a:pt x="62" y="59"/>
                  </a:lnTo>
                  <a:lnTo>
                    <a:pt x="64" y="52"/>
                  </a:lnTo>
                  <a:lnTo>
                    <a:pt x="65" y="44"/>
                  </a:lnTo>
                  <a:lnTo>
                    <a:pt x="64" y="35"/>
                  </a:lnTo>
                  <a:lnTo>
                    <a:pt x="62" y="28"/>
                  </a:lnTo>
                  <a:lnTo>
                    <a:pt x="59" y="21"/>
                  </a:lnTo>
                  <a:lnTo>
                    <a:pt x="54" y="15"/>
                  </a:lnTo>
                  <a:lnTo>
                    <a:pt x="48" y="9"/>
                  </a:lnTo>
                  <a:lnTo>
                    <a:pt x="41" y="5"/>
                  </a:lnTo>
                  <a:lnTo>
                    <a:pt x="34" y="1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9" y="3"/>
                  </a:lnTo>
                  <a:lnTo>
                    <a:pt x="0" y="7"/>
                  </a:lnTo>
                  <a:lnTo>
                    <a:pt x="43" y="7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5" name="Freeform 971"/>
            <p:cNvSpPr>
              <a:spLocks/>
            </p:cNvSpPr>
            <p:nvPr/>
          </p:nvSpPr>
          <p:spPr bwMode="auto">
            <a:xfrm>
              <a:off x="4581" y="2223"/>
              <a:ext cx="3" cy="3"/>
            </a:xfrm>
            <a:custGeom>
              <a:avLst/>
              <a:gdLst>
                <a:gd name="T0" fmla="*/ 0 w 68"/>
                <a:gd name="T1" fmla="*/ 0 h 77"/>
                <a:gd name="T2" fmla="*/ 0 w 68"/>
                <a:gd name="T3" fmla="*/ 0 h 77"/>
                <a:gd name="T4" fmla="*/ 0 w 68"/>
                <a:gd name="T5" fmla="*/ 0 h 77"/>
                <a:gd name="T6" fmla="*/ 0 w 68"/>
                <a:gd name="T7" fmla="*/ 0 h 77"/>
                <a:gd name="T8" fmla="*/ 0 w 68"/>
                <a:gd name="T9" fmla="*/ 0 h 77"/>
                <a:gd name="T10" fmla="*/ 0 w 68"/>
                <a:gd name="T11" fmla="*/ 0 h 77"/>
                <a:gd name="T12" fmla="*/ 0 w 68"/>
                <a:gd name="T13" fmla="*/ 0 h 77"/>
                <a:gd name="T14" fmla="*/ 0 w 68"/>
                <a:gd name="T15" fmla="*/ 0 h 77"/>
                <a:gd name="T16" fmla="*/ 0 w 68"/>
                <a:gd name="T17" fmla="*/ 0 h 77"/>
                <a:gd name="T18" fmla="*/ 0 w 68"/>
                <a:gd name="T19" fmla="*/ 0 h 77"/>
                <a:gd name="T20" fmla="*/ 0 w 68"/>
                <a:gd name="T21" fmla="*/ 0 h 77"/>
                <a:gd name="T22" fmla="*/ 0 w 68"/>
                <a:gd name="T23" fmla="*/ 0 h 77"/>
                <a:gd name="T24" fmla="*/ 0 w 68"/>
                <a:gd name="T25" fmla="*/ 0 h 77"/>
                <a:gd name="T26" fmla="*/ 0 w 68"/>
                <a:gd name="T27" fmla="*/ 0 h 77"/>
                <a:gd name="T28" fmla="*/ 0 w 68"/>
                <a:gd name="T29" fmla="*/ 0 h 77"/>
                <a:gd name="T30" fmla="*/ 0 w 68"/>
                <a:gd name="T31" fmla="*/ 0 h 77"/>
                <a:gd name="T32" fmla="*/ 0 w 68"/>
                <a:gd name="T33" fmla="*/ 0 h 77"/>
                <a:gd name="T34" fmla="*/ 0 w 68"/>
                <a:gd name="T35" fmla="*/ 0 h 77"/>
                <a:gd name="T36" fmla="*/ 0 w 68"/>
                <a:gd name="T37" fmla="*/ 0 h 77"/>
                <a:gd name="T38" fmla="*/ 0 w 68"/>
                <a:gd name="T39" fmla="*/ 0 h 7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"/>
                <a:gd name="T61" fmla="*/ 0 h 77"/>
                <a:gd name="T62" fmla="*/ 68 w 68"/>
                <a:gd name="T63" fmla="*/ 77 h 7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" h="77">
                  <a:moveTo>
                    <a:pt x="0" y="67"/>
                  </a:moveTo>
                  <a:lnTo>
                    <a:pt x="4" y="70"/>
                  </a:lnTo>
                  <a:lnTo>
                    <a:pt x="9" y="73"/>
                  </a:lnTo>
                  <a:lnTo>
                    <a:pt x="13" y="74"/>
                  </a:lnTo>
                  <a:lnTo>
                    <a:pt x="17" y="76"/>
                  </a:lnTo>
                  <a:lnTo>
                    <a:pt x="25" y="77"/>
                  </a:lnTo>
                  <a:lnTo>
                    <a:pt x="33" y="76"/>
                  </a:lnTo>
                  <a:lnTo>
                    <a:pt x="40" y="74"/>
                  </a:lnTo>
                  <a:lnTo>
                    <a:pt x="48" y="70"/>
                  </a:lnTo>
                  <a:lnTo>
                    <a:pt x="54" y="65"/>
                  </a:lnTo>
                  <a:lnTo>
                    <a:pt x="60" y="60"/>
                  </a:lnTo>
                  <a:lnTo>
                    <a:pt x="64" y="53"/>
                  </a:lnTo>
                  <a:lnTo>
                    <a:pt x="67" y="45"/>
                  </a:lnTo>
                  <a:lnTo>
                    <a:pt x="68" y="38"/>
                  </a:lnTo>
                  <a:lnTo>
                    <a:pt x="68" y="30"/>
                  </a:lnTo>
                  <a:lnTo>
                    <a:pt x="67" y="22"/>
                  </a:lnTo>
                  <a:lnTo>
                    <a:pt x="64" y="15"/>
                  </a:lnTo>
                  <a:lnTo>
                    <a:pt x="59" y="7"/>
                  </a:lnTo>
                  <a:lnTo>
                    <a:pt x="52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6" name="Freeform 972"/>
            <p:cNvSpPr>
              <a:spLocks/>
            </p:cNvSpPr>
            <p:nvPr/>
          </p:nvSpPr>
          <p:spPr bwMode="auto">
            <a:xfrm>
              <a:off x="4567" y="2191"/>
              <a:ext cx="16" cy="35"/>
            </a:xfrm>
            <a:custGeom>
              <a:avLst/>
              <a:gdLst>
                <a:gd name="T0" fmla="*/ 0 w 385"/>
                <a:gd name="T1" fmla="*/ 0 h 869"/>
                <a:gd name="T2" fmla="*/ 0 w 385"/>
                <a:gd name="T3" fmla="*/ 0 h 869"/>
                <a:gd name="T4" fmla="*/ 0 w 385"/>
                <a:gd name="T5" fmla="*/ 0 h 869"/>
                <a:gd name="T6" fmla="*/ 0 w 385"/>
                <a:gd name="T7" fmla="*/ 0 h 869"/>
                <a:gd name="T8" fmla="*/ 0 w 385"/>
                <a:gd name="T9" fmla="*/ 0 h 869"/>
                <a:gd name="T10" fmla="*/ 0 w 385"/>
                <a:gd name="T11" fmla="*/ 0 h 869"/>
                <a:gd name="T12" fmla="*/ 0 w 385"/>
                <a:gd name="T13" fmla="*/ 0 h 869"/>
                <a:gd name="T14" fmla="*/ 0 w 385"/>
                <a:gd name="T15" fmla="*/ 0 h 869"/>
                <a:gd name="T16" fmla="*/ 0 w 385"/>
                <a:gd name="T17" fmla="*/ 0 h 869"/>
                <a:gd name="T18" fmla="*/ 0 w 385"/>
                <a:gd name="T19" fmla="*/ 0 h 869"/>
                <a:gd name="T20" fmla="*/ 0 w 385"/>
                <a:gd name="T21" fmla="*/ 0 h 869"/>
                <a:gd name="T22" fmla="*/ 0 w 385"/>
                <a:gd name="T23" fmla="*/ 0 h 869"/>
                <a:gd name="T24" fmla="*/ 0 w 385"/>
                <a:gd name="T25" fmla="*/ 0 h 869"/>
                <a:gd name="T26" fmla="*/ 0 w 385"/>
                <a:gd name="T27" fmla="*/ 0 h 869"/>
                <a:gd name="T28" fmla="*/ 0 w 385"/>
                <a:gd name="T29" fmla="*/ 0 h 869"/>
                <a:gd name="T30" fmla="*/ 0 w 385"/>
                <a:gd name="T31" fmla="*/ 0 h 869"/>
                <a:gd name="T32" fmla="*/ 0 w 385"/>
                <a:gd name="T33" fmla="*/ 0 h 869"/>
                <a:gd name="T34" fmla="*/ 0 w 385"/>
                <a:gd name="T35" fmla="*/ 0 h 869"/>
                <a:gd name="T36" fmla="*/ 0 w 385"/>
                <a:gd name="T37" fmla="*/ 0 h 869"/>
                <a:gd name="T38" fmla="*/ 0 w 385"/>
                <a:gd name="T39" fmla="*/ 0 h 869"/>
                <a:gd name="T40" fmla="*/ 0 w 385"/>
                <a:gd name="T41" fmla="*/ 0 h 869"/>
                <a:gd name="T42" fmla="*/ 0 w 385"/>
                <a:gd name="T43" fmla="*/ 0 h 869"/>
                <a:gd name="T44" fmla="*/ 0 w 385"/>
                <a:gd name="T45" fmla="*/ 0 h 869"/>
                <a:gd name="T46" fmla="*/ 0 w 385"/>
                <a:gd name="T47" fmla="*/ 0 h 869"/>
                <a:gd name="T48" fmla="*/ 0 w 385"/>
                <a:gd name="T49" fmla="*/ 0 h 869"/>
                <a:gd name="T50" fmla="*/ 0 w 385"/>
                <a:gd name="T51" fmla="*/ 0 h 869"/>
                <a:gd name="T52" fmla="*/ 0 w 385"/>
                <a:gd name="T53" fmla="*/ 0 h 869"/>
                <a:gd name="T54" fmla="*/ 0 w 385"/>
                <a:gd name="T55" fmla="*/ 0 h 869"/>
                <a:gd name="T56" fmla="*/ 0 w 385"/>
                <a:gd name="T57" fmla="*/ 0 h 869"/>
                <a:gd name="T58" fmla="*/ 0 w 385"/>
                <a:gd name="T59" fmla="*/ 0 h 869"/>
                <a:gd name="T60" fmla="*/ 0 w 385"/>
                <a:gd name="T61" fmla="*/ 0 h 869"/>
                <a:gd name="T62" fmla="*/ 0 w 385"/>
                <a:gd name="T63" fmla="*/ 0 h 869"/>
                <a:gd name="T64" fmla="*/ 0 w 385"/>
                <a:gd name="T65" fmla="*/ 0 h 8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5"/>
                <a:gd name="T100" fmla="*/ 0 h 869"/>
                <a:gd name="T101" fmla="*/ 385 w 385"/>
                <a:gd name="T102" fmla="*/ 869 h 86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5" h="869">
                  <a:moveTo>
                    <a:pt x="2" y="0"/>
                  </a:moveTo>
                  <a:lnTo>
                    <a:pt x="1" y="28"/>
                  </a:lnTo>
                  <a:lnTo>
                    <a:pt x="0" y="56"/>
                  </a:lnTo>
                  <a:lnTo>
                    <a:pt x="0" y="84"/>
                  </a:lnTo>
                  <a:lnTo>
                    <a:pt x="2" y="114"/>
                  </a:lnTo>
                  <a:lnTo>
                    <a:pt x="4" y="143"/>
                  </a:lnTo>
                  <a:lnTo>
                    <a:pt x="7" y="174"/>
                  </a:lnTo>
                  <a:lnTo>
                    <a:pt x="11" y="204"/>
                  </a:lnTo>
                  <a:lnTo>
                    <a:pt x="15" y="234"/>
                  </a:lnTo>
                  <a:lnTo>
                    <a:pt x="21" y="265"/>
                  </a:lnTo>
                  <a:lnTo>
                    <a:pt x="27" y="296"/>
                  </a:lnTo>
                  <a:lnTo>
                    <a:pt x="35" y="328"/>
                  </a:lnTo>
                  <a:lnTo>
                    <a:pt x="43" y="359"/>
                  </a:lnTo>
                  <a:lnTo>
                    <a:pt x="51" y="389"/>
                  </a:lnTo>
                  <a:lnTo>
                    <a:pt x="61" y="420"/>
                  </a:lnTo>
                  <a:lnTo>
                    <a:pt x="71" y="451"/>
                  </a:lnTo>
                  <a:lnTo>
                    <a:pt x="82" y="481"/>
                  </a:lnTo>
                  <a:lnTo>
                    <a:pt x="93" y="511"/>
                  </a:lnTo>
                  <a:lnTo>
                    <a:pt x="105" y="540"/>
                  </a:lnTo>
                  <a:lnTo>
                    <a:pt x="118" y="569"/>
                  </a:lnTo>
                  <a:lnTo>
                    <a:pt x="131" y="598"/>
                  </a:lnTo>
                  <a:lnTo>
                    <a:pt x="146" y="626"/>
                  </a:lnTo>
                  <a:lnTo>
                    <a:pt x="160" y="653"/>
                  </a:lnTo>
                  <a:lnTo>
                    <a:pt x="174" y="679"/>
                  </a:lnTo>
                  <a:lnTo>
                    <a:pt x="191" y="705"/>
                  </a:lnTo>
                  <a:lnTo>
                    <a:pt x="206" y="729"/>
                  </a:lnTo>
                  <a:lnTo>
                    <a:pt x="223" y="753"/>
                  </a:lnTo>
                  <a:lnTo>
                    <a:pt x="240" y="776"/>
                  </a:lnTo>
                  <a:lnTo>
                    <a:pt x="257" y="797"/>
                  </a:lnTo>
                  <a:lnTo>
                    <a:pt x="276" y="817"/>
                  </a:lnTo>
                  <a:lnTo>
                    <a:pt x="294" y="836"/>
                  </a:lnTo>
                  <a:lnTo>
                    <a:pt x="314" y="854"/>
                  </a:lnTo>
                  <a:lnTo>
                    <a:pt x="333" y="869"/>
                  </a:lnTo>
                  <a:lnTo>
                    <a:pt x="385" y="802"/>
                  </a:lnTo>
                  <a:lnTo>
                    <a:pt x="368" y="789"/>
                  </a:lnTo>
                  <a:lnTo>
                    <a:pt x="353" y="776"/>
                  </a:lnTo>
                  <a:lnTo>
                    <a:pt x="337" y="759"/>
                  </a:lnTo>
                  <a:lnTo>
                    <a:pt x="322" y="742"/>
                  </a:lnTo>
                  <a:lnTo>
                    <a:pt x="306" y="723"/>
                  </a:lnTo>
                  <a:lnTo>
                    <a:pt x="291" y="703"/>
                  </a:lnTo>
                  <a:lnTo>
                    <a:pt x="276" y="682"/>
                  </a:lnTo>
                  <a:lnTo>
                    <a:pt x="262" y="659"/>
                  </a:lnTo>
                  <a:lnTo>
                    <a:pt x="247" y="636"/>
                  </a:lnTo>
                  <a:lnTo>
                    <a:pt x="234" y="612"/>
                  </a:lnTo>
                  <a:lnTo>
                    <a:pt x="220" y="588"/>
                  </a:lnTo>
                  <a:lnTo>
                    <a:pt x="207" y="561"/>
                  </a:lnTo>
                  <a:lnTo>
                    <a:pt x="195" y="535"/>
                  </a:lnTo>
                  <a:lnTo>
                    <a:pt x="184" y="508"/>
                  </a:lnTo>
                  <a:lnTo>
                    <a:pt x="172" y="480"/>
                  </a:lnTo>
                  <a:lnTo>
                    <a:pt x="161" y="452"/>
                  </a:lnTo>
                  <a:lnTo>
                    <a:pt x="151" y="423"/>
                  </a:lnTo>
                  <a:lnTo>
                    <a:pt x="141" y="395"/>
                  </a:lnTo>
                  <a:lnTo>
                    <a:pt x="132" y="366"/>
                  </a:lnTo>
                  <a:lnTo>
                    <a:pt x="124" y="336"/>
                  </a:lnTo>
                  <a:lnTo>
                    <a:pt x="117" y="307"/>
                  </a:lnTo>
                  <a:lnTo>
                    <a:pt x="111" y="279"/>
                  </a:lnTo>
                  <a:lnTo>
                    <a:pt x="104" y="249"/>
                  </a:lnTo>
                  <a:lnTo>
                    <a:pt x="98" y="220"/>
                  </a:lnTo>
                  <a:lnTo>
                    <a:pt x="94" y="192"/>
                  </a:lnTo>
                  <a:lnTo>
                    <a:pt x="90" y="164"/>
                  </a:lnTo>
                  <a:lnTo>
                    <a:pt x="88" y="136"/>
                  </a:lnTo>
                  <a:lnTo>
                    <a:pt x="86" y="109"/>
                  </a:lnTo>
                  <a:lnTo>
                    <a:pt x="84" y="82"/>
                  </a:lnTo>
                  <a:lnTo>
                    <a:pt x="84" y="57"/>
                  </a:lnTo>
                  <a:lnTo>
                    <a:pt x="85" y="32"/>
                  </a:lnTo>
                  <a:lnTo>
                    <a:pt x="86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7" name="Freeform 973"/>
            <p:cNvSpPr>
              <a:spLocks/>
            </p:cNvSpPr>
            <p:nvPr/>
          </p:nvSpPr>
          <p:spPr bwMode="auto">
            <a:xfrm>
              <a:off x="4568" y="2190"/>
              <a:ext cx="3" cy="1"/>
            </a:xfrm>
            <a:custGeom>
              <a:avLst/>
              <a:gdLst>
                <a:gd name="T0" fmla="*/ 0 w 84"/>
                <a:gd name="T1" fmla="*/ 0 h 45"/>
                <a:gd name="T2" fmla="*/ 0 w 84"/>
                <a:gd name="T3" fmla="*/ 0 h 45"/>
                <a:gd name="T4" fmla="*/ 0 w 84"/>
                <a:gd name="T5" fmla="*/ 0 h 45"/>
                <a:gd name="T6" fmla="*/ 0 w 84"/>
                <a:gd name="T7" fmla="*/ 0 h 45"/>
                <a:gd name="T8" fmla="*/ 0 w 84"/>
                <a:gd name="T9" fmla="*/ 0 h 45"/>
                <a:gd name="T10" fmla="*/ 0 w 84"/>
                <a:gd name="T11" fmla="*/ 0 h 45"/>
                <a:gd name="T12" fmla="*/ 0 w 84"/>
                <a:gd name="T13" fmla="*/ 0 h 45"/>
                <a:gd name="T14" fmla="*/ 0 w 84"/>
                <a:gd name="T15" fmla="*/ 0 h 45"/>
                <a:gd name="T16" fmla="*/ 0 w 84"/>
                <a:gd name="T17" fmla="*/ 0 h 45"/>
                <a:gd name="T18" fmla="*/ 0 w 84"/>
                <a:gd name="T19" fmla="*/ 0 h 45"/>
                <a:gd name="T20" fmla="*/ 0 w 84"/>
                <a:gd name="T21" fmla="*/ 0 h 45"/>
                <a:gd name="T22" fmla="*/ 0 w 84"/>
                <a:gd name="T23" fmla="*/ 0 h 45"/>
                <a:gd name="T24" fmla="*/ 0 w 84"/>
                <a:gd name="T25" fmla="*/ 0 h 45"/>
                <a:gd name="T26" fmla="*/ 0 w 84"/>
                <a:gd name="T27" fmla="*/ 0 h 45"/>
                <a:gd name="T28" fmla="*/ 0 w 84"/>
                <a:gd name="T29" fmla="*/ 0 h 45"/>
                <a:gd name="T30" fmla="*/ 0 w 84"/>
                <a:gd name="T31" fmla="*/ 0 h 45"/>
                <a:gd name="T32" fmla="*/ 0 w 84"/>
                <a:gd name="T33" fmla="*/ 0 h 45"/>
                <a:gd name="T34" fmla="*/ 0 w 84"/>
                <a:gd name="T35" fmla="*/ 0 h 45"/>
                <a:gd name="T36" fmla="*/ 0 w 84"/>
                <a:gd name="T37" fmla="*/ 0 h 45"/>
                <a:gd name="T38" fmla="*/ 0 w 84"/>
                <a:gd name="T39" fmla="*/ 0 h 4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4"/>
                <a:gd name="T61" fmla="*/ 0 h 45"/>
                <a:gd name="T62" fmla="*/ 84 w 84"/>
                <a:gd name="T63" fmla="*/ 45 h 4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4" h="45">
                  <a:moveTo>
                    <a:pt x="84" y="45"/>
                  </a:moveTo>
                  <a:lnTo>
                    <a:pt x="84" y="36"/>
                  </a:lnTo>
                  <a:lnTo>
                    <a:pt x="82" y="27"/>
                  </a:lnTo>
                  <a:lnTo>
                    <a:pt x="79" y="20"/>
                  </a:lnTo>
                  <a:lnTo>
                    <a:pt x="74" y="13"/>
                  </a:lnTo>
                  <a:lnTo>
                    <a:pt x="68" y="7"/>
                  </a:lnTo>
                  <a:lnTo>
                    <a:pt x="61" y="4"/>
                  </a:lnTo>
                  <a:lnTo>
                    <a:pt x="53" y="1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1" y="1"/>
                  </a:lnTo>
                  <a:lnTo>
                    <a:pt x="22" y="4"/>
                  </a:lnTo>
                  <a:lnTo>
                    <a:pt x="16" y="8"/>
                  </a:lnTo>
                  <a:lnTo>
                    <a:pt x="10" y="14"/>
                  </a:lnTo>
                  <a:lnTo>
                    <a:pt x="5" y="21"/>
                  </a:lnTo>
                  <a:lnTo>
                    <a:pt x="4" y="25"/>
                  </a:lnTo>
                  <a:lnTo>
                    <a:pt x="2" y="29"/>
                  </a:lnTo>
                  <a:lnTo>
                    <a:pt x="1" y="34"/>
                  </a:lnTo>
                  <a:lnTo>
                    <a:pt x="0" y="38"/>
                  </a:lnTo>
                  <a:lnTo>
                    <a:pt x="84" y="4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8" name="Freeform 974"/>
            <p:cNvSpPr>
              <a:spLocks/>
            </p:cNvSpPr>
            <p:nvPr/>
          </p:nvSpPr>
          <p:spPr bwMode="auto">
            <a:xfrm>
              <a:off x="4271" y="1847"/>
              <a:ext cx="3" cy="3"/>
            </a:xfrm>
            <a:custGeom>
              <a:avLst/>
              <a:gdLst>
                <a:gd name="T0" fmla="*/ 0 w 67"/>
                <a:gd name="T1" fmla="*/ 0 h 77"/>
                <a:gd name="T2" fmla="*/ 0 w 67"/>
                <a:gd name="T3" fmla="*/ 0 h 77"/>
                <a:gd name="T4" fmla="*/ 0 w 67"/>
                <a:gd name="T5" fmla="*/ 0 h 77"/>
                <a:gd name="T6" fmla="*/ 0 w 67"/>
                <a:gd name="T7" fmla="*/ 0 h 77"/>
                <a:gd name="T8" fmla="*/ 0 w 67"/>
                <a:gd name="T9" fmla="*/ 0 h 77"/>
                <a:gd name="T10" fmla="*/ 0 w 67"/>
                <a:gd name="T11" fmla="*/ 0 h 77"/>
                <a:gd name="T12" fmla="*/ 0 w 67"/>
                <a:gd name="T13" fmla="*/ 0 h 77"/>
                <a:gd name="T14" fmla="*/ 0 w 67"/>
                <a:gd name="T15" fmla="*/ 0 h 77"/>
                <a:gd name="T16" fmla="*/ 0 w 67"/>
                <a:gd name="T17" fmla="*/ 0 h 77"/>
                <a:gd name="T18" fmla="*/ 0 w 67"/>
                <a:gd name="T19" fmla="*/ 0 h 77"/>
                <a:gd name="T20" fmla="*/ 0 w 67"/>
                <a:gd name="T21" fmla="*/ 0 h 77"/>
                <a:gd name="T22" fmla="*/ 0 w 67"/>
                <a:gd name="T23" fmla="*/ 0 h 77"/>
                <a:gd name="T24" fmla="*/ 0 w 67"/>
                <a:gd name="T25" fmla="*/ 0 h 77"/>
                <a:gd name="T26" fmla="*/ 0 w 67"/>
                <a:gd name="T27" fmla="*/ 0 h 77"/>
                <a:gd name="T28" fmla="*/ 0 w 67"/>
                <a:gd name="T29" fmla="*/ 0 h 77"/>
                <a:gd name="T30" fmla="*/ 0 w 67"/>
                <a:gd name="T31" fmla="*/ 0 h 77"/>
                <a:gd name="T32" fmla="*/ 0 w 67"/>
                <a:gd name="T33" fmla="*/ 0 h 77"/>
                <a:gd name="T34" fmla="*/ 0 w 67"/>
                <a:gd name="T35" fmla="*/ 0 h 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"/>
                <a:gd name="T55" fmla="*/ 0 h 77"/>
                <a:gd name="T56" fmla="*/ 67 w 67"/>
                <a:gd name="T57" fmla="*/ 77 h 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" h="77">
                  <a:moveTo>
                    <a:pt x="20" y="0"/>
                  </a:moveTo>
                  <a:lnTo>
                    <a:pt x="12" y="6"/>
                  </a:lnTo>
                  <a:lnTo>
                    <a:pt x="6" y="14"/>
                  </a:lnTo>
                  <a:lnTo>
                    <a:pt x="2" y="21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4"/>
                  </a:lnTo>
                  <a:lnTo>
                    <a:pt x="4" y="52"/>
                  </a:lnTo>
                  <a:lnTo>
                    <a:pt x="8" y="59"/>
                  </a:lnTo>
                  <a:lnTo>
                    <a:pt x="14" y="65"/>
                  </a:lnTo>
                  <a:lnTo>
                    <a:pt x="19" y="70"/>
                  </a:lnTo>
                  <a:lnTo>
                    <a:pt x="26" y="74"/>
                  </a:lnTo>
                  <a:lnTo>
                    <a:pt x="33" y="76"/>
                  </a:lnTo>
                  <a:lnTo>
                    <a:pt x="41" y="77"/>
                  </a:lnTo>
                  <a:lnTo>
                    <a:pt x="49" y="77"/>
                  </a:lnTo>
                  <a:lnTo>
                    <a:pt x="58" y="74"/>
                  </a:lnTo>
                  <a:lnTo>
                    <a:pt x="67" y="7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79" name="Freeform 975"/>
            <p:cNvSpPr>
              <a:spLocks/>
            </p:cNvSpPr>
            <p:nvPr/>
          </p:nvSpPr>
          <p:spPr bwMode="auto">
            <a:xfrm>
              <a:off x="4272" y="1826"/>
              <a:ext cx="14" cy="24"/>
            </a:xfrm>
            <a:custGeom>
              <a:avLst/>
              <a:gdLst>
                <a:gd name="T0" fmla="*/ 0 w 352"/>
                <a:gd name="T1" fmla="*/ 0 h 606"/>
                <a:gd name="T2" fmla="*/ 0 w 352"/>
                <a:gd name="T3" fmla="*/ 0 h 606"/>
                <a:gd name="T4" fmla="*/ 0 w 352"/>
                <a:gd name="T5" fmla="*/ 0 h 606"/>
                <a:gd name="T6" fmla="*/ 0 w 352"/>
                <a:gd name="T7" fmla="*/ 0 h 606"/>
                <a:gd name="T8" fmla="*/ 0 w 352"/>
                <a:gd name="T9" fmla="*/ 0 h 606"/>
                <a:gd name="T10" fmla="*/ 0 w 352"/>
                <a:gd name="T11" fmla="*/ 0 h 606"/>
                <a:gd name="T12" fmla="*/ 0 w 352"/>
                <a:gd name="T13" fmla="*/ 0 h 606"/>
                <a:gd name="T14" fmla="*/ 0 w 352"/>
                <a:gd name="T15" fmla="*/ 0 h 606"/>
                <a:gd name="T16" fmla="*/ 0 w 352"/>
                <a:gd name="T17" fmla="*/ 0 h 606"/>
                <a:gd name="T18" fmla="*/ 0 w 352"/>
                <a:gd name="T19" fmla="*/ 0 h 606"/>
                <a:gd name="T20" fmla="*/ 0 w 352"/>
                <a:gd name="T21" fmla="*/ 0 h 606"/>
                <a:gd name="T22" fmla="*/ 0 w 352"/>
                <a:gd name="T23" fmla="*/ 0 h 606"/>
                <a:gd name="T24" fmla="*/ 0 w 352"/>
                <a:gd name="T25" fmla="*/ 0 h 606"/>
                <a:gd name="T26" fmla="*/ 0 w 352"/>
                <a:gd name="T27" fmla="*/ 0 h 606"/>
                <a:gd name="T28" fmla="*/ 0 w 352"/>
                <a:gd name="T29" fmla="*/ 0 h 606"/>
                <a:gd name="T30" fmla="*/ 0 w 352"/>
                <a:gd name="T31" fmla="*/ 0 h 606"/>
                <a:gd name="T32" fmla="*/ 0 w 352"/>
                <a:gd name="T33" fmla="*/ 0 h 606"/>
                <a:gd name="T34" fmla="*/ 0 w 352"/>
                <a:gd name="T35" fmla="*/ 0 h 606"/>
                <a:gd name="T36" fmla="*/ 0 w 352"/>
                <a:gd name="T37" fmla="*/ 0 h 606"/>
                <a:gd name="T38" fmla="*/ 0 w 352"/>
                <a:gd name="T39" fmla="*/ 0 h 606"/>
                <a:gd name="T40" fmla="*/ 0 w 352"/>
                <a:gd name="T41" fmla="*/ 0 h 606"/>
                <a:gd name="T42" fmla="*/ 0 w 352"/>
                <a:gd name="T43" fmla="*/ 0 h 606"/>
                <a:gd name="T44" fmla="*/ 0 w 352"/>
                <a:gd name="T45" fmla="*/ 0 h 606"/>
                <a:gd name="T46" fmla="*/ 0 w 352"/>
                <a:gd name="T47" fmla="*/ 0 h 606"/>
                <a:gd name="T48" fmla="*/ 0 w 352"/>
                <a:gd name="T49" fmla="*/ 0 h 606"/>
                <a:gd name="T50" fmla="*/ 0 w 352"/>
                <a:gd name="T51" fmla="*/ 0 h 606"/>
                <a:gd name="T52" fmla="*/ 0 w 352"/>
                <a:gd name="T53" fmla="*/ 0 h 606"/>
                <a:gd name="T54" fmla="*/ 0 w 352"/>
                <a:gd name="T55" fmla="*/ 0 h 606"/>
                <a:gd name="T56" fmla="*/ 0 w 352"/>
                <a:gd name="T57" fmla="*/ 0 h 606"/>
                <a:gd name="T58" fmla="*/ 0 w 352"/>
                <a:gd name="T59" fmla="*/ 0 h 606"/>
                <a:gd name="T60" fmla="*/ 0 w 352"/>
                <a:gd name="T61" fmla="*/ 0 h 606"/>
                <a:gd name="T62" fmla="*/ 0 w 352"/>
                <a:gd name="T63" fmla="*/ 0 h 606"/>
                <a:gd name="T64" fmla="*/ 0 w 352"/>
                <a:gd name="T65" fmla="*/ 0 h 606"/>
                <a:gd name="T66" fmla="*/ 0 w 352"/>
                <a:gd name="T67" fmla="*/ 0 h 606"/>
                <a:gd name="T68" fmla="*/ 0 w 352"/>
                <a:gd name="T69" fmla="*/ 0 h 606"/>
                <a:gd name="T70" fmla="*/ 0 w 352"/>
                <a:gd name="T71" fmla="*/ 0 h 606"/>
                <a:gd name="T72" fmla="*/ 0 w 352"/>
                <a:gd name="T73" fmla="*/ 0 h 606"/>
                <a:gd name="T74" fmla="*/ 0 w 352"/>
                <a:gd name="T75" fmla="*/ 0 h 606"/>
                <a:gd name="T76" fmla="*/ 0 w 352"/>
                <a:gd name="T77" fmla="*/ 0 h 606"/>
                <a:gd name="T78" fmla="*/ 0 w 352"/>
                <a:gd name="T79" fmla="*/ 0 h 606"/>
                <a:gd name="T80" fmla="*/ 0 w 352"/>
                <a:gd name="T81" fmla="*/ 0 h 606"/>
                <a:gd name="T82" fmla="*/ 0 w 352"/>
                <a:gd name="T83" fmla="*/ 0 h 606"/>
                <a:gd name="T84" fmla="*/ 0 w 352"/>
                <a:gd name="T85" fmla="*/ 0 h 606"/>
                <a:gd name="T86" fmla="*/ 0 w 352"/>
                <a:gd name="T87" fmla="*/ 0 h 606"/>
                <a:gd name="T88" fmla="*/ 0 w 352"/>
                <a:gd name="T89" fmla="*/ 0 h 606"/>
                <a:gd name="T90" fmla="*/ 0 w 352"/>
                <a:gd name="T91" fmla="*/ 0 h 606"/>
                <a:gd name="T92" fmla="*/ 0 w 352"/>
                <a:gd name="T93" fmla="*/ 0 h 606"/>
                <a:gd name="T94" fmla="*/ 0 w 352"/>
                <a:gd name="T95" fmla="*/ 0 h 606"/>
                <a:gd name="T96" fmla="*/ 0 w 352"/>
                <a:gd name="T97" fmla="*/ 0 h 606"/>
                <a:gd name="T98" fmla="*/ 0 w 352"/>
                <a:gd name="T99" fmla="*/ 0 h 606"/>
                <a:gd name="T100" fmla="*/ 0 w 352"/>
                <a:gd name="T101" fmla="*/ 0 h 606"/>
                <a:gd name="T102" fmla="*/ 0 w 352"/>
                <a:gd name="T103" fmla="*/ 0 h 606"/>
                <a:gd name="T104" fmla="*/ 0 w 352"/>
                <a:gd name="T105" fmla="*/ 0 h 606"/>
                <a:gd name="T106" fmla="*/ 0 w 352"/>
                <a:gd name="T107" fmla="*/ 0 h 606"/>
                <a:gd name="T108" fmla="*/ 0 w 352"/>
                <a:gd name="T109" fmla="*/ 0 h 606"/>
                <a:gd name="T110" fmla="*/ 0 w 352"/>
                <a:gd name="T111" fmla="*/ 0 h 606"/>
                <a:gd name="T112" fmla="*/ 0 w 352"/>
                <a:gd name="T113" fmla="*/ 0 h 606"/>
                <a:gd name="T114" fmla="*/ 0 w 352"/>
                <a:gd name="T115" fmla="*/ 0 h 606"/>
                <a:gd name="T116" fmla="*/ 0 w 352"/>
                <a:gd name="T117" fmla="*/ 0 h 606"/>
                <a:gd name="T118" fmla="*/ 0 w 352"/>
                <a:gd name="T119" fmla="*/ 0 h 606"/>
                <a:gd name="T120" fmla="*/ 0 w 352"/>
                <a:gd name="T121" fmla="*/ 0 h 606"/>
                <a:gd name="T122" fmla="*/ 0 w 352"/>
                <a:gd name="T123" fmla="*/ 0 h 606"/>
                <a:gd name="T124" fmla="*/ 0 w 352"/>
                <a:gd name="T125" fmla="*/ 0 h 60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2"/>
                <a:gd name="T190" fmla="*/ 0 h 606"/>
                <a:gd name="T191" fmla="*/ 352 w 352"/>
                <a:gd name="T192" fmla="*/ 606 h 60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2" h="606">
                  <a:moveTo>
                    <a:pt x="251" y="18"/>
                  </a:moveTo>
                  <a:lnTo>
                    <a:pt x="256" y="40"/>
                  </a:lnTo>
                  <a:lnTo>
                    <a:pt x="259" y="63"/>
                  </a:lnTo>
                  <a:lnTo>
                    <a:pt x="263" y="83"/>
                  </a:lnTo>
                  <a:lnTo>
                    <a:pt x="266" y="104"/>
                  </a:lnTo>
                  <a:lnTo>
                    <a:pt x="267" y="123"/>
                  </a:lnTo>
                  <a:lnTo>
                    <a:pt x="268" y="143"/>
                  </a:lnTo>
                  <a:lnTo>
                    <a:pt x="268" y="161"/>
                  </a:lnTo>
                  <a:lnTo>
                    <a:pt x="267" y="179"/>
                  </a:lnTo>
                  <a:lnTo>
                    <a:pt x="266" y="196"/>
                  </a:lnTo>
                  <a:lnTo>
                    <a:pt x="264" y="213"/>
                  </a:lnTo>
                  <a:lnTo>
                    <a:pt x="260" y="229"/>
                  </a:lnTo>
                  <a:lnTo>
                    <a:pt x="256" y="245"/>
                  </a:lnTo>
                  <a:lnTo>
                    <a:pt x="252" y="260"/>
                  </a:lnTo>
                  <a:lnTo>
                    <a:pt x="246" y="275"/>
                  </a:lnTo>
                  <a:lnTo>
                    <a:pt x="241" y="290"/>
                  </a:lnTo>
                  <a:lnTo>
                    <a:pt x="234" y="304"/>
                  </a:lnTo>
                  <a:lnTo>
                    <a:pt x="226" y="319"/>
                  </a:lnTo>
                  <a:lnTo>
                    <a:pt x="217" y="333"/>
                  </a:lnTo>
                  <a:lnTo>
                    <a:pt x="208" y="347"/>
                  </a:lnTo>
                  <a:lnTo>
                    <a:pt x="198" y="362"/>
                  </a:lnTo>
                  <a:lnTo>
                    <a:pt x="187" y="376"/>
                  </a:lnTo>
                  <a:lnTo>
                    <a:pt x="175" y="389"/>
                  </a:lnTo>
                  <a:lnTo>
                    <a:pt x="162" y="404"/>
                  </a:lnTo>
                  <a:lnTo>
                    <a:pt x="148" y="418"/>
                  </a:lnTo>
                  <a:lnTo>
                    <a:pt x="133" y="432"/>
                  </a:lnTo>
                  <a:lnTo>
                    <a:pt x="117" y="447"/>
                  </a:lnTo>
                  <a:lnTo>
                    <a:pt x="99" y="461"/>
                  </a:lnTo>
                  <a:lnTo>
                    <a:pt x="82" y="476"/>
                  </a:lnTo>
                  <a:lnTo>
                    <a:pt x="43" y="505"/>
                  </a:lnTo>
                  <a:lnTo>
                    <a:pt x="0" y="536"/>
                  </a:lnTo>
                  <a:lnTo>
                    <a:pt x="47" y="606"/>
                  </a:lnTo>
                  <a:lnTo>
                    <a:pt x="92" y="573"/>
                  </a:lnTo>
                  <a:lnTo>
                    <a:pt x="133" y="542"/>
                  </a:lnTo>
                  <a:lnTo>
                    <a:pt x="154" y="526"/>
                  </a:lnTo>
                  <a:lnTo>
                    <a:pt x="172" y="510"/>
                  </a:lnTo>
                  <a:lnTo>
                    <a:pt x="190" y="494"/>
                  </a:lnTo>
                  <a:lnTo>
                    <a:pt x="207" y="479"/>
                  </a:lnTo>
                  <a:lnTo>
                    <a:pt x="222" y="462"/>
                  </a:lnTo>
                  <a:lnTo>
                    <a:pt x="238" y="446"/>
                  </a:lnTo>
                  <a:lnTo>
                    <a:pt x="252" y="429"/>
                  </a:lnTo>
                  <a:lnTo>
                    <a:pt x="266" y="413"/>
                  </a:lnTo>
                  <a:lnTo>
                    <a:pt x="278" y="395"/>
                  </a:lnTo>
                  <a:lnTo>
                    <a:pt x="289" y="378"/>
                  </a:lnTo>
                  <a:lnTo>
                    <a:pt x="299" y="361"/>
                  </a:lnTo>
                  <a:lnTo>
                    <a:pt x="310" y="342"/>
                  </a:lnTo>
                  <a:lnTo>
                    <a:pt x="318" y="324"/>
                  </a:lnTo>
                  <a:lnTo>
                    <a:pt x="325" y="305"/>
                  </a:lnTo>
                  <a:lnTo>
                    <a:pt x="332" y="286"/>
                  </a:lnTo>
                  <a:lnTo>
                    <a:pt x="338" y="266"/>
                  </a:lnTo>
                  <a:lnTo>
                    <a:pt x="343" y="247"/>
                  </a:lnTo>
                  <a:lnTo>
                    <a:pt x="347" y="226"/>
                  </a:lnTo>
                  <a:lnTo>
                    <a:pt x="349" y="205"/>
                  </a:lnTo>
                  <a:lnTo>
                    <a:pt x="351" y="185"/>
                  </a:lnTo>
                  <a:lnTo>
                    <a:pt x="352" y="163"/>
                  </a:lnTo>
                  <a:lnTo>
                    <a:pt x="352" y="142"/>
                  </a:lnTo>
                  <a:lnTo>
                    <a:pt x="351" y="119"/>
                  </a:lnTo>
                  <a:lnTo>
                    <a:pt x="350" y="97"/>
                  </a:lnTo>
                  <a:lnTo>
                    <a:pt x="347" y="73"/>
                  </a:lnTo>
                  <a:lnTo>
                    <a:pt x="344" y="49"/>
                  </a:lnTo>
                  <a:lnTo>
                    <a:pt x="338" y="25"/>
                  </a:lnTo>
                  <a:lnTo>
                    <a:pt x="334" y="0"/>
                  </a:lnTo>
                  <a:lnTo>
                    <a:pt x="251" y="1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0" name="Freeform 976"/>
            <p:cNvSpPr>
              <a:spLocks/>
            </p:cNvSpPr>
            <p:nvPr/>
          </p:nvSpPr>
          <p:spPr bwMode="auto">
            <a:xfrm>
              <a:off x="4282" y="1824"/>
              <a:ext cx="4" cy="3"/>
            </a:xfrm>
            <a:custGeom>
              <a:avLst/>
              <a:gdLst>
                <a:gd name="T0" fmla="*/ 0 w 84"/>
                <a:gd name="T1" fmla="*/ 0 h 52"/>
                <a:gd name="T2" fmla="*/ 0 w 84"/>
                <a:gd name="T3" fmla="*/ 0 h 52"/>
                <a:gd name="T4" fmla="*/ 0 w 84"/>
                <a:gd name="T5" fmla="*/ 0 h 52"/>
                <a:gd name="T6" fmla="*/ 0 w 84"/>
                <a:gd name="T7" fmla="*/ 0 h 52"/>
                <a:gd name="T8" fmla="*/ 0 w 84"/>
                <a:gd name="T9" fmla="*/ 0 h 52"/>
                <a:gd name="T10" fmla="*/ 0 w 84"/>
                <a:gd name="T11" fmla="*/ 0 h 52"/>
                <a:gd name="T12" fmla="*/ 0 w 84"/>
                <a:gd name="T13" fmla="*/ 0 h 52"/>
                <a:gd name="T14" fmla="*/ 0 w 84"/>
                <a:gd name="T15" fmla="*/ 0 h 52"/>
                <a:gd name="T16" fmla="*/ 0 w 84"/>
                <a:gd name="T17" fmla="*/ 0 h 52"/>
                <a:gd name="T18" fmla="*/ 0 w 84"/>
                <a:gd name="T19" fmla="*/ 0 h 52"/>
                <a:gd name="T20" fmla="*/ 0 w 84"/>
                <a:gd name="T21" fmla="*/ 0 h 52"/>
                <a:gd name="T22" fmla="*/ 0 w 84"/>
                <a:gd name="T23" fmla="*/ 0 h 52"/>
                <a:gd name="T24" fmla="*/ 0 w 84"/>
                <a:gd name="T25" fmla="*/ 0 h 52"/>
                <a:gd name="T26" fmla="*/ 0 w 84"/>
                <a:gd name="T27" fmla="*/ 0 h 52"/>
                <a:gd name="T28" fmla="*/ 0 w 84"/>
                <a:gd name="T29" fmla="*/ 0 h 52"/>
                <a:gd name="T30" fmla="*/ 0 w 84"/>
                <a:gd name="T31" fmla="*/ 0 h 52"/>
                <a:gd name="T32" fmla="*/ 0 w 84"/>
                <a:gd name="T33" fmla="*/ 0 h 52"/>
                <a:gd name="T34" fmla="*/ 0 w 84"/>
                <a:gd name="T35" fmla="*/ 0 h 5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52"/>
                <a:gd name="T56" fmla="*/ 84 w 84"/>
                <a:gd name="T57" fmla="*/ 52 h 5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52">
                  <a:moveTo>
                    <a:pt x="84" y="34"/>
                  </a:moveTo>
                  <a:lnTo>
                    <a:pt x="81" y="24"/>
                  </a:lnTo>
                  <a:lnTo>
                    <a:pt x="76" y="17"/>
                  </a:lnTo>
                  <a:lnTo>
                    <a:pt x="71" y="11"/>
                  </a:lnTo>
                  <a:lnTo>
                    <a:pt x="64" y="5"/>
                  </a:lnTo>
                  <a:lnTo>
                    <a:pt x="57" y="2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34" y="1"/>
                  </a:lnTo>
                  <a:lnTo>
                    <a:pt x="26" y="3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1" y="52"/>
                  </a:lnTo>
                  <a:lnTo>
                    <a:pt x="84" y="3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1" name="Freeform 977"/>
            <p:cNvSpPr>
              <a:spLocks/>
            </p:cNvSpPr>
            <p:nvPr/>
          </p:nvSpPr>
          <p:spPr bwMode="auto">
            <a:xfrm>
              <a:off x="4263" y="1815"/>
              <a:ext cx="1" cy="3"/>
            </a:xfrm>
            <a:custGeom>
              <a:avLst/>
              <a:gdLst>
                <a:gd name="T0" fmla="*/ 0 w 44"/>
                <a:gd name="T1" fmla="*/ 0 h 85"/>
                <a:gd name="T2" fmla="*/ 0 w 44"/>
                <a:gd name="T3" fmla="*/ 0 h 85"/>
                <a:gd name="T4" fmla="*/ 0 w 44"/>
                <a:gd name="T5" fmla="*/ 0 h 85"/>
                <a:gd name="T6" fmla="*/ 0 w 44"/>
                <a:gd name="T7" fmla="*/ 0 h 85"/>
                <a:gd name="T8" fmla="*/ 0 w 44"/>
                <a:gd name="T9" fmla="*/ 0 h 85"/>
                <a:gd name="T10" fmla="*/ 0 w 44"/>
                <a:gd name="T11" fmla="*/ 0 h 85"/>
                <a:gd name="T12" fmla="*/ 0 w 44"/>
                <a:gd name="T13" fmla="*/ 0 h 85"/>
                <a:gd name="T14" fmla="*/ 0 w 44"/>
                <a:gd name="T15" fmla="*/ 0 h 85"/>
                <a:gd name="T16" fmla="*/ 0 w 44"/>
                <a:gd name="T17" fmla="*/ 0 h 85"/>
                <a:gd name="T18" fmla="*/ 0 w 44"/>
                <a:gd name="T19" fmla="*/ 0 h 85"/>
                <a:gd name="T20" fmla="*/ 0 w 44"/>
                <a:gd name="T21" fmla="*/ 0 h 85"/>
                <a:gd name="T22" fmla="*/ 0 w 44"/>
                <a:gd name="T23" fmla="*/ 0 h 85"/>
                <a:gd name="T24" fmla="*/ 0 w 44"/>
                <a:gd name="T25" fmla="*/ 0 h 85"/>
                <a:gd name="T26" fmla="*/ 0 w 44"/>
                <a:gd name="T27" fmla="*/ 0 h 85"/>
                <a:gd name="T28" fmla="*/ 0 w 44"/>
                <a:gd name="T29" fmla="*/ 0 h 85"/>
                <a:gd name="T30" fmla="*/ 0 w 44"/>
                <a:gd name="T31" fmla="*/ 0 h 85"/>
                <a:gd name="T32" fmla="*/ 0 w 44"/>
                <a:gd name="T33" fmla="*/ 0 h 85"/>
                <a:gd name="T34" fmla="*/ 0 w 44"/>
                <a:gd name="T35" fmla="*/ 0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85"/>
                <a:gd name="T56" fmla="*/ 44 w 44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85">
                  <a:moveTo>
                    <a:pt x="4" y="85"/>
                  </a:moveTo>
                  <a:lnTo>
                    <a:pt x="13" y="83"/>
                  </a:lnTo>
                  <a:lnTo>
                    <a:pt x="21" y="80"/>
                  </a:lnTo>
                  <a:lnTo>
                    <a:pt x="28" y="76"/>
                  </a:lnTo>
                  <a:lnTo>
                    <a:pt x="34" y="70"/>
                  </a:lnTo>
                  <a:lnTo>
                    <a:pt x="39" y="64"/>
                  </a:lnTo>
                  <a:lnTo>
                    <a:pt x="42" y="57"/>
                  </a:lnTo>
                  <a:lnTo>
                    <a:pt x="44" y="48"/>
                  </a:lnTo>
                  <a:lnTo>
                    <a:pt x="44" y="41"/>
                  </a:lnTo>
                  <a:lnTo>
                    <a:pt x="43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31" y="12"/>
                  </a:lnTo>
                  <a:lnTo>
                    <a:pt x="25" y="7"/>
                  </a:lnTo>
                  <a:lnTo>
                    <a:pt x="18" y="3"/>
                  </a:lnTo>
                  <a:lnTo>
                    <a:pt x="10" y="1"/>
                  </a:lnTo>
                  <a:lnTo>
                    <a:pt x="0" y="0"/>
                  </a:lnTo>
                  <a:lnTo>
                    <a:pt x="4" y="8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2" name="Freeform 978"/>
            <p:cNvSpPr>
              <a:spLocks/>
            </p:cNvSpPr>
            <p:nvPr/>
          </p:nvSpPr>
          <p:spPr bwMode="auto">
            <a:xfrm>
              <a:off x="4248" y="1815"/>
              <a:ext cx="15" cy="26"/>
            </a:xfrm>
            <a:custGeom>
              <a:avLst/>
              <a:gdLst>
                <a:gd name="T0" fmla="*/ 0 w 383"/>
                <a:gd name="T1" fmla="*/ 0 h 657"/>
                <a:gd name="T2" fmla="*/ 0 w 383"/>
                <a:gd name="T3" fmla="*/ 0 h 657"/>
                <a:gd name="T4" fmla="*/ 0 w 383"/>
                <a:gd name="T5" fmla="*/ 0 h 657"/>
                <a:gd name="T6" fmla="*/ 0 w 383"/>
                <a:gd name="T7" fmla="*/ 0 h 657"/>
                <a:gd name="T8" fmla="*/ 0 w 383"/>
                <a:gd name="T9" fmla="*/ 0 h 657"/>
                <a:gd name="T10" fmla="*/ 0 w 383"/>
                <a:gd name="T11" fmla="*/ 0 h 657"/>
                <a:gd name="T12" fmla="*/ 0 w 383"/>
                <a:gd name="T13" fmla="*/ 0 h 657"/>
                <a:gd name="T14" fmla="*/ 0 w 383"/>
                <a:gd name="T15" fmla="*/ 0 h 657"/>
                <a:gd name="T16" fmla="*/ 0 w 383"/>
                <a:gd name="T17" fmla="*/ 0 h 657"/>
                <a:gd name="T18" fmla="*/ 0 w 383"/>
                <a:gd name="T19" fmla="*/ 0 h 657"/>
                <a:gd name="T20" fmla="*/ 0 w 383"/>
                <a:gd name="T21" fmla="*/ 0 h 657"/>
                <a:gd name="T22" fmla="*/ 0 w 383"/>
                <a:gd name="T23" fmla="*/ 0 h 657"/>
                <a:gd name="T24" fmla="*/ 0 w 383"/>
                <a:gd name="T25" fmla="*/ 0 h 657"/>
                <a:gd name="T26" fmla="*/ 0 w 383"/>
                <a:gd name="T27" fmla="*/ 0 h 657"/>
                <a:gd name="T28" fmla="*/ 0 w 383"/>
                <a:gd name="T29" fmla="*/ 0 h 657"/>
                <a:gd name="T30" fmla="*/ 0 w 383"/>
                <a:gd name="T31" fmla="*/ 0 h 657"/>
                <a:gd name="T32" fmla="*/ 0 w 383"/>
                <a:gd name="T33" fmla="*/ 0 h 657"/>
                <a:gd name="T34" fmla="*/ 0 w 383"/>
                <a:gd name="T35" fmla="*/ 0 h 657"/>
                <a:gd name="T36" fmla="*/ 0 w 383"/>
                <a:gd name="T37" fmla="*/ 0 h 657"/>
                <a:gd name="T38" fmla="*/ 0 w 383"/>
                <a:gd name="T39" fmla="*/ 0 h 657"/>
                <a:gd name="T40" fmla="*/ 0 w 383"/>
                <a:gd name="T41" fmla="*/ 0 h 657"/>
                <a:gd name="T42" fmla="*/ 0 w 383"/>
                <a:gd name="T43" fmla="*/ 0 h 657"/>
                <a:gd name="T44" fmla="*/ 0 w 383"/>
                <a:gd name="T45" fmla="*/ 0 h 657"/>
                <a:gd name="T46" fmla="*/ 0 w 383"/>
                <a:gd name="T47" fmla="*/ 0 h 657"/>
                <a:gd name="T48" fmla="*/ 0 w 383"/>
                <a:gd name="T49" fmla="*/ 0 h 657"/>
                <a:gd name="T50" fmla="*/ 0 w 383"/>
                <a:gd name="T51" fmla="*/ 0 h 657"/>
                <a:gd name="T52" fmla="*/ 0 w 383"/>
                <a:gd name="T53" fmla="*/ 0 h 657"/>
                <a:gd name="T54" fmla="*/ 0 w 383"/>
                <a:gd name="T55" fmla="*/ 0 h 657"/>
                <a:gd name="T56" fmla="*/ 0 w 383"/>
                <a:gd name="T57" fmla="*/ 0 h 657"/>
                <a:gd name="T58" fmla="*/ 0 w 383"/>
                <a:gd name="T59" fmla="*/ 0 h 657"/>
                <a:gd name="T60" fmla="*/ 0 w 383"/>
                <a:gd name="T61" fmla="*/ 0 h 657"/>
                <a:gd name="T62" fmla="*/ 0 w 383"/>
                <a:gd name="T63" fmla="*/ 0 h 657"/>
                <a:gd name="T64" fmla="*/ 0 w 383"/>
                <a:gd name="T65" fmla="*/ 0 h 6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3"/>
                <a:gd name="T100" fmla="*/ 0 h 657"/>
                <a:gd name="T101" fmla="*/ 383 w 383"/>
                <a:gd name="T102" fmla="*/ 657 h 6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3" h="657">
                  <a:moveTo>
                    <a:pt x="96" y="642"/>
                  </a:moveTo>
                  <a:lnTo>
                    <a:pt x="92" y="615"/>
                  </a:lnTo>
                  <a:lnTo>
                    <a:pt x="88" y="588"/>
                  </a:lnTo>
                  <a:lnTo>
                    <a:pt x="86" y="562"/>
                  </a:lnTo>
                  <a:lnTo>
                    <a:pt x="85" y="535"/>
                  </a:lnTo>
                  <a:lnTo>
                    <a:pt x="84" y="509"/>
                  </a:lnTo>
                  <a:lnTo>
                    <a:pt x="85" y="484"/>
                  </a:lnTo>
                  <a:lnTo>
                    <a:pt x="86" y="458"/>
                  </a:lnTo>
                  <a:lnTo>
                    <a:pt x="89" y="433"/>
                  </a:lnTo>
                  <a:lnTo>
                    <a:pt x="92" y="409"/>
                  </a:lnTo>
                  <a:lnTo>
                    <a:pt x="97" y="385"/>
                  </a:lnTo>
                  <a:lnTo>
                    <a:pt x="102" y="362"/>
                  </a:lnTo>
                  <a:lnTo>
                    <a:pt x="109" y="339"/>
                  </a:lnTo>
                  <a:lnTo>
                    <a:pt x="116" y="317"/>
                  </a:lnTo>
                  <a:lnTo>
                    <a:pt x="123" y="296"/>
                  </a:lnTo>
                  <a:lnTo>
                    <a:pt x="132" y="275"/>
                  </a:lnTo>
                  <a:lnTo>
                    <a:pt x="141" y="256"/>
                  </a:lnTo>
                  <a:lnTo>
                    <a:pt x="152" y="237"/>
                  </a:lnTo>
                  <a:lnTo>
                    <a:pt x="163" y="219"/>
                  </a:lnTo>
                  <a:lnTo>
                    <a:pt x="174" y="202"/>
                  </a:lnTo>
                  <a:lnTo>
                    <a:pt x="187" y="187"/>
                  </a:lnTo>
                  <a:lnTo>
                    <a:pt x="200" y="172"/>
                  </a:lnTo>
                  <a:lnTo>
                    <a:pt x="213" y="158"/>
                  </a:lnTo>
                  <a:lnTo>
                    <a:pt x="228" y="145"/>
                  </a:lnTo>
                  <a:lnTo>
                    <a:pt x="242" y="134"/>
                  </a:lnTo>
                  <a:lnTo>
                    <a:pt x="257" y="123"/>
                  </a:lnTo>
                  <a:lnTo>
                    <a:pt x="274" y="114"/>
                  </a:lnTo>
                  <a:lnTo>
                    <a:pt x="290" y="106"/>
                  </a:lnTo>
                  <a:lnTo>
                    <a:pt x="308" y="100"/>
                  </a:lnTo>
                  <a:lnTo>
                    <a:pt x="325" y="93"/>
                  </a:lnTo>
                  <a:lnTo>
                    <a:pt x="344" y="89"/>
                  </a:lnTo>
                  <a:lnTo>
                    <a:pt x="362" y="86"/>
                  </a:lnTo>
                  <a:lnTo>
                    <a:pt x="383" y="85"/>
                  </a:lnTo>
                  <a:lnTo>
                    <a:pt x="379" y="0"/>
                  </a:lnTo>
                  <a:lnTo>
                    <a:pt x="353" y="2"/>
                  </a:lnTo>
                  <a:lnTo>
                    <a:pt x="327" y="6"/>
                  </a:lnTo>
                  <a:lnTo>
                    <a:pt x="303" y="12"/>
                  </a:lnTo>
                  <a:lnTo>
                    <a:pt x="279" y="20"/>
                  </a:lnTo>
                  <a:lnTo>
                    <a:pt x="256" y="29"/>
                  </a:lnTo>
                  <a:lnTo>
                    <a:pt x="234" y="40"/>
                  </a:lnTo>
                  <a:lnTo>
                    <a:pt x="213" y="51"/>
                  </a:lnTo>
                  <a:lnTo>
                    <a:pt x="193" y="66"/>
                  </a:lnTo>
                  <a:lnTo>
                    <a:pt x="173" y="80"/>
                  </a:lnTo>
                  <a:lnTo>
                    <a:pt x="155" y="97"/>
                  </a:lnTo>
                  <a:lnTo>
                    <a:pt x="137" y="114"/>
                  </a:lnTo>
                  <a:lnTo>
                    <a:pt x="122" y="133"/>
                  </a:lnTo>
                  <a:lnTo>
                    <a:pt x="107" y="152"/>
                  </a:lnTo>
                  <a:lnTo>
                    <a:pt x="92" y="174"/>
                  </a:lnTo>
                  <a:lnTo>
                    <a:pt x="79" y="195"/>
                  </a:lnTo>
                  <a:lnTo>
                    <a:pt x="67" y="218"/>
                  </a:lnTo>
                  <a:lnTo>
                    <a:pt x="55" y="240"/>
                  </a:lnTo>
                  <a:lnTo>
                    <a:pt x="45" y="265"/>
                  </a:lnTo>
                  <a:lnTo>
                    <a:pt x="36" y="290"/>
                  </a:lnTo>
                  <a:lnTo>
                    <a:pt x="27" y="315"/>
                  </a:lnTo>
                  <a:lnTo>
                    <a:pt x="20" y="341"/>
                  </a:lnTo>
                  <a:lnTo>
                    <a:pt x="14" y="369"/>
                  </a:lnTo>
                  <a:lnTo>
                    <a:pt x="9" y="395"/>
                  </a:lnTo>
                  <a:lnTo>
                    <a:pt x="5" y="423"/>
                  </a:lnTo>
                  <a:lnTo>
                    <a:pt x="2" y="452"/>
                  </a:lnTo>
                  <a:lnTo>
                    <a:pt x="1" y="481"/>
                  </a:lnTo>
                  <a:lnTo>
                    <a:pt x="0" y="509"/>
                  </a:lnTo>
                  <a:lnTo>
                    <a:pt x="1" y="538"/>
                  </a:lnTo>
                  <a:lnTo>
                    <a:pt x="2" y="568"/>
                  </a:lnTo>
                  <a:lnTo>
                    <a:pt x="5" y="598"/>
                  </a:lnTo>
                  <a:lnTo>
                    <a:pt x="8" y="627"/>
                  </a:lnTo>
                  <a:lnTo>
                    <a:pt x="13" y="657"/>
                  </a:lnTo>
                  <a:lnTo>
                    <a:pt x="96" y="64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3" name="Freeform 979"/>
            <p:cNvSpPr>
              <a:spLocks/>
            </p:cNvSpPr>
            <p:nvPr/>
          </p:nvSpPr>
          <p:spPr bwMode="auto">
            <a:xfrm>
              <a:off x="4248" y="1841"/>
              <a:ext cx="3" cy="2"/>
            </a:xfrm>
            <a:custGeom>
              <a:avLst/>
              <a:gdLst>
                <a:gd name="T0" fmla="*/ 0 w 84"/>
                <a:gd name="T1" fmla="*/ 0 h 50"/>
                <a:gd name="T2" fmla="*/ 0 w 84"/>
                <a:gd name="T3" fmla="*/ 0 h 50"/>
                <a:gd name="T4" fmla="*/ 0 w 84"/>
                <a:gd name="T5" fmla="*/ 0 h 50"/>
                <a:gd name="T6" fmla="*/ 0 w 84"/>
                <a:gd name="T7" fmla="*/ 0 h 50"/>
                <a:gd name="T8" fmla="*/ 0 w 84"/>
                <a:gd name="T9" fmla="*/ 0 h 50"/>
                <a:gd name="T10" fmla="*/ 0 w 84"/>
                <a:gd name="T11" fmla="*/ 0 h 50"/>
                <a:gd name="T12" fmla="*/ 0 w 84"/>
                <a:gd name="T13" fmla="*/ 0 h 50"/>
                <a:gd name="T14" fmla="*/ 0 w 84"/>
                <a:gd name="T15" fmla="*/ 0 h 50"/>
                <a:gd name="T16" fmla="*/ 0 w 84"/>
                <a:gd name="T17" fmla="*/ 0 h 50"/>
                <a:gd name="T18" fmla="*/ 0 w 84"/>
                <a:gd name="T19" fmla="*/ 0 h 50"/>
                <a:gd name="T20" fmla="*/ 0 w 84"/>
                <a:gd name="T21" fmla="*/ 0 h 50"/>
                <a:gd name="T22" fmla="*/ 0 w 84"/>
                <a:gd name="T23" fmla="*/ 0 h 50"/>
                <a:gd name="T24" fmla="*/ 0 w 84"/>
                <a:gd name="T25" fmla="*/ 0 h 50"/>
                <a:gd name="T26" fmla="*/ 0 w 84"/>
                <a:gd name="T27" fmla="*/ 0 h 50"/>
                <a:gd name="T28" fmla="*/ 0 w 84"/>
                <a:gd name="T29" fmla="*/ 0 h 50"/>
                <a:gd name="T30" fmla="*/ 0 w 84"/>
                <a:gd name="T31" fmla="*/ 0 h 50"/>
                <a:gd name="T32" fmla="*/ 0 w 84"/>
                <a:gd name="T33" fmla="*/ 0 h 50"/>
                <a:gd name="T34" fmla="*/ 0 w 84"/>
                <a:gd name="T35" fmla="*/ 0 h 50"/>
                <a:gd name="T36" fmla="*/ 0 w 84"/>
                <a:gd name="T37" fmla="*/ 0 h 50"/>
                <a:gd name="T38" fmla="*/ 0 w 84"/>
                <a:gd name="T39" fmla="*/ 0 h 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4"/>
                <a:gd name="T61" fmla="*/ 0 h 50"/>
                <a:gd name="T62" fmla="*/ 84 w 84"/>
                <a:gd name="T63" fmla="*/ 50 h 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4" h="50">
                  <a:moveTo>
                    <a:pt x="0" y="15"/>
                  </a:moveTo>
                  <a:lnTo>
                    <a:pt x="1" y="20"/>
                  </a:lnTo>
                  <a:lnTo>
                    <a:pt x="3" y="25"/>
                  </a:lnTo>
                  <a:lnTo>
                    <a:pt x="5" y="29"/>
                  </a:lnTo>
                  <a:lnTo>
                    <a:pt x="7" y="33"/>
                  </a:lnTo>
                  <a:lnTo>
                    <a:pt x="12" y="39"/>
                  </a:lnTo>
                  <a:lnTo>
                    <a:pt x="19" y="44"/>
                  </a:lnTo>
                  <a:lnTo>
                    <a:pt x="26" y="47"/>
                  </a:lnTo>
                  <a:lnTo>
                    <a:pt x="34" y="49"/>
                  </a:lnTo>
                  <a:lnTo>
                    <a:pt x="41" y="50"/>
                  </a:lnTo>
                  <a:lnTo>
                    <a:pt x="49" y="49"/>
                  </a:lnTo>
                  <a:lnTo>
                    <a:pt x="57" y="47"/>
                  </a:lnTo>
                  <a:lnTo>
                    <a:pt x="64" y="44"/>
                  </a:lnTo>
                  <a:lnTo>
                    <a:pt x="70" y="39"/>
                  </a:lnTo>
                  <a:lnTo>
                    <a:pt x="76" y="34"/>
                  </a:lnTo>
                  <a:lnTo>
                    <a:pt x="80" y="27"/>
                  </a:lnTo>
                  <a:lnTo>
                    <a:pt x="83" y="18"/>
                  </a:lnTo>
                  <a:lnTo>
                    <a:pt x="84" y="10"/>
                  </a:lnTo>
                  <a:lnTo>
                    <a:pt x="83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4" name="Freeform 980"/>
            <p:cNvSpPr>
              <a:spLocks/>
            </p:cNvSpPr>
            <p:nvPr/>
          </p:nvSpPr>
          <p:spPr bwMode="auto">
            <a:xfrm>
              <a:off x="4305" y="1858"/>
              <a:ext cx="3" cy="2"/>
            </a:xfrm>
            <a:custGeom>
              <a:avLst/>
              <a:gdLst>
                <a:gd name="T0" fmla="*/ 0 w 84"/>
                <a:gd name="T1" fmla="*/ 0 h 44"/>
                <a:gd name="T2" fmla="*/ 0 w 84"/>
                <a:gd name="T3" fmla="*/ 0 h 44"/>
                <a:gd name="T4" fmla="*/ 0 w 84"/>
                <a:gd name="T5" fmla="*/ 0 h 44"/>
                <a:gd name="T6" fmla="*/ 0 w 84"/>
                <a:gd name="T7" fmla="*/ 0 h 44"/>
                <a:gd name="T8" fmla="*/ 0 w 84"/>
                <a:gd name="T9" fmla="*/ 0 h 44"/>
                <a:gd name="T10" fmla="*/ 0 w 84"/>
                <a:gd name="T11" fmla="*/ 0 h 44"/>
                <a:gd name="T12" fmla="*/ 0 w 84"/>
                <a:gd name="T13" fmla="*/ 0 h 44"/>
                <a:gd name="T14" fmla="*/ 0 w 84"/>
                <a:gd name="T15" fmla="*/ 0 h 44"/>
                <a:gd name="T16" fmla="*/ 0 w 84"/>
                <a:gd name="T17" fmla="*/ 0 h 44"/>
                <a:gd name="T18" fmla="*/ 0 w 84"/>
                <a:gd name="T19" fmla="*/ 0 h 44"/>
                <a:gd name="T20" fmla="*/ 0 w 84"/>
                <a:gd name="T21" fmla="*/ 0 h 44"/>
                <a:gd name="T22" fmla="*/ 0 w 84"/>
                <a:gd name="T23" fmla="*/ 0 h 44"/>
                <a:gd name="T24" fmla="*/ 0 w 84"/>
                <a:gd name="T25" fmla="*/ 0 h 44"/>
                <a:gd name="T26" fmla="*/ 0 w 84"/>
                <a:gd name="T27" fmla="*/ 0 h 44"/>
                <a:gd name="T28" fmla="*/ 0 w 84"/>
                <a:gd name="T29" fmla="*/ 0 h 44"/>
                <a:gd name="T30" fmla="*/ 0 w 84"/>
                <a:gd name="T31" fmla="*/ 0 h 44"/>
                <a:gd name="T32" fmla="*/ 0 w 84"/>
                <a:gd name="T33" fmla="*/ 0 h 44"/>
                <a:gd name="T34" fmla="*/ 0 w 84"/>
                <a:gd name="T35" fmla="*/ 0 h 44"/>
                <a:gd name="T36" fmla="*/ 0 w 84"/>
                <a:gd name="T37" fmla="*/ 0 h 44"/>
                <a:gd name="T38" fmla="*/ 0 w 84"/>
                <a:gd name="T39" fmla="*/ 0 h 4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4"/>
                <a:gd name="T61" fmla="*/ 0 h 44"/>
                <a:gd name="T62" fmla="*/ 84 w 84"/>
                <a:gd name="T63" fmla="*/ 44 h 4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4" h="44">
                  <a:moveTo>
                    <a:pt x="0" y="4"/>
                  </a:moveTo>
                  <a:lnTo>
                    <a:pt x="0" y="9"/>
                  </a:lnTo>
                  <a:lnTo>
                    <a:pt x="1" y="14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8" y="29"/>
                  </a:lnTo>
                  <a:lnTo>
                    <a:pt x="14" y="34"/>
                  </a:lnTo>
                  <a:lnTo>
                    <a:pt x="21" y="40"/>
                  </a:lnTo>
                  <a:lnTo>
                    <a:pt x="28" y="43"/>
                  </a:lnTo>
                  <a:lnTo>
                    <a:pt x="36" y="44"/>
                  </a:lnTo>
                  <a:lnTo>
                    <a:pt x="43" y="44"/>
                  </a:lnTo>
                  <a:lnTo>
                    <a:pt x="51" y="44"/>
                  </a:lnTo>
                  <a:lnTo>
                    <a:pt x="59" y="41"/>
                  </a:lnTo>
                  <a:lnTo>
                    <a:pt x="66" y="37"/>
                  </a:lnTo>
                  <a:lnTo>
                    <a:pt x="72" y="32"/>
                  </a:lnTo>
                  <a:lnTo>
                    <a:pt x="77" y="26"/>
                  </a:lnTo>
                  <a:lnTo>
                    <a:pt x="81" y="19"/>
                  </a:lnTo>
                  <a:lnTo>
                    <a:pt x="83" y="10"/>
                  </a:lnTo>
                  <a:lnTo>
                    <a:pt x="8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5" name="Freeform 981"/>
            <p:cNvSpPr>
              <a:spLocks/>
            </p:cNvSpPr>
            <p:nvPr/>
          </p:nvSpPr>
          <p:spPr bwMode="auto">
            <a:xfrm>
              <a:off x="4305" y="1839"/>
              <a:ext cx="13" cy="20"/>
            </a:xfrm>
            <a:custGeom>
              <a:avLst/>
              <a:gdLst>
                <a:gd name="T0" fmla="*/ 0 w 331"/>
                <a:gd name="T1" fmla="*/ 0 h 479"/>
                <a:gd name="T2" fmla="*/ 0 w 331"/>
                <a:gd name="T3" fmla="*/ 0 h 479"/>
                <a:gd name="T4" fmla="*/ 0 w 331"/>
                <a:gd name="T5" fmla="*/ 0 h 479"/>
                <a:gd name="T6" fmla="*/ 0 w 331"/>
                <a:gd name="T7" fmla="*/ 0 h 479"/>
                <a:gd name="T8" fmla="*/ 0 w 331"/>
                <a:gd name="T9" fmla="*/ 0 h 479"/>
                <a:gd name="T10" fmla="*/ 0 w 331"/>
                <a:gd name="T11" fmla="*/ 0 h 479"/>
                <a:gd name="T12" fmla="*/ 0 w 331"/>
                <a:gd name="T13" fmla="*/ 0 h 479"/>
                <a:gd name="T14" fmla="*/ 0 w 331"/>
                <a:gd name="T15" fmla="*/ 0 h 479"/>
                <a:gd name="T16" fmla="*/ 0 w 331"/>
                <a:gd name="T17" fmla="*/ 0 h 479"/>
                <a:gd name="T18" fmla="*/ 0 w 331"/>
                <a:gd name="T19" fmla="*/ 0 h 479"/>
                <a:gd name="T20" fmla="*/ 0 w 331"/>
                <a:gd name="T21" fmla="*/ 0 h 479"/>
                <a:gd name="T22" fmla="*/ 0 w 331"/>
                <a:gd name="T23" fmla="*/ 0 h 479"/>
                <a:gd name="T24" fmla="*/ 0 w 331"/>
                <a:gd name="T25" fmla="*/ 0 h 479"/>
                <a:gd name="T26" fmla="*/ 0 w 331"/>
                <a:gd name="T27" fmla="*/ 0 h 479"/>
                <a:gd name="T28" fmla="*/ 0 w 331"/>
                <a:gd name="T29" fmla="*/ 0 h 479"/>
                <a:gd name="T30" fmla="*/ 0 w 331"/>
                <a:gd name="T31" fmla="*/ 0 h 479"/>
                <a:gd name="T32" fmla="*/ 0 w 331"/>
                <a:gd name="T33" fmla="*/ 0 h 479"/>
                <a:gd name="T34" fmla="*/ 0 w 331"/>
                <a:gd name="T35" fmla="*/ 0 h 479"/>
                <a:gd name="T36" fmla="*/ 0 w 331"/>
                <a:gd name="T37" fmla="*/ 0 h 479"/>
                <a:gd name="T38" fmla="*/ 0 w 331"/>
                <a:gd name="T39" fmla="*/ 0 h 479"/>
                <a:gd name="T40" fmla="*/ 0 w 331"/>
                <a:gd name="T41" fmla="*/ 0 h 479"/>
                <a:gd name="T42" fmla="*/ 0 w 331"/>
                <a:gd name="T43" fmla="*/ 0 h 479"/>
                <a:gd name="T44" fmla="*/ 0 w 331"/>
                <a:gd name="T45" fmla="*/ 0 h 479"/>
                <a:gd name="T46" fmla="*/ 0 w 331"/>
                <a:gd name="T47" fmla="*/ 0 h 479"/>
                <a:gd name="T48" fmla="*/ 0 w 331"/>
                <a:gd name="T49" fmla="*/ 0 h 479"/>
                <a:gd name="T50" fmla="*/ 0 w 331"/>
                <a:gd name="T51" fmla="*/ 0 h 479"/>
                <a:gd name="T52" fmla="*/ 0 w 331"/>
                <a:gd name="T53" fmla="*/ 0 h 479"/>
                <a:gd name="T54" fmla="*/ 0 w 331"/>
                <a:gd name="T55" fmla="*/ 0 h 479"/>
                <a:gd name="T56" fmla="*/ 0 w 331"/>
                <a:gd name="T57" fmla="*/ 0 h 479"/>
                <a:gd name="T58" fmla="*/ 0 w 331"/>
                <a:gd name="T59" fmla="*/ 0 h 479"/>
                <a:gd name="T60" fmla="*/ 0 w 331"/>
                <a:gd name="T61" fmla="*/ 0 h 479"/>
                <a:gd name="T62" fmla="*/ 0 w 331"/>
                <a:gd name="T63" fmla="*/ 0 h 479"/>
                <a:gd name="T64" fmla="*/ 0 w 331"/>
                <a:gd name="T65" fmla="*/ 0 h 479"/>
                <a:gd name="T66" fmla="*/ 0 w 331"/>
                <a:gd name="T67" fmla="*/ 0 h 479"/>
                <a:gd name="T68" fmla="*/ 0 w 331"/>
                <a:gd name="T69" fmla="*/ 0 h 479"/>
                <a:gd name="T70" fmla="*/ 0 w 331"/>
                <a:gd name="T71" fmla="*/ 0 h 479"/>
                <a:gd name="T72" fmla="*/ 0 w 331"/>
                <a:gd name="T73" fmla="*/ 0 h 479"/>
                <a:gd name="T74" fmla="*/ 0 w 331"/>
                <a:gd name="T75" fmla="*/ 0 h 479"/>
                <a:gd name="T76" fmla="*/ 0 w 331"/>
                <a:gd name="T77" fmla="*/ 0 h 479"/>
                <a:gd name="T78" fmla="*/ 0 w 331"/>
                <a:gd name="T79" fmla="*/ 0 h 479"/>
                <a:gd name="T80" fmla="*/ 0 w 331"/>
                <a:gd name="T81" fmla="*/ 0 h 479"/>
                <a:gd name="T82" fmla="*/ 0 w 331"/>
                <a:gd name="T83" fmla="*/ 0 h 479"/>
                <a:gd name="T84" fmla="*/ 0 w 331"/>
                <a:gd name="T85" fmla="*/ 0 h 479"/>
                <a:gd name="T86" fmla="*/ 0 w 331"/>
                <a:gd name="T87" fmla="*/ 0 h 479"/>
                <a:gd name="T88" fmla="*/ 0 w 331"/>
                <a:gd name="T89" fmla="*/ 0 h 479"/>
                <a:gd name="T90" fmla="*/ 0 w 331"/>
                <a:gd name="T91" fmla="*/ 0 h 479"/>
                <a:gd name="T92" fmla="*/ 0 w 331"/>
                <a:gd name="T93" fmla="*/ 0 h 479"/>
                <a:gd name="T94" fmla="*/ 0 w 331"/>
                <a:gd name="T95" fmla="*/ 0 h 479"/>
                <a:gd name="T96" fmla="*/ 0 w 331"/>
                <a:gd name="T97" fmla="*/ 0 h 479"/>
                <a:gd name="T98" fmla="*/ 0 w 331"/>
                <a:gd name="T99" fmla="*/ 0 h 479"/>
                <a:gd name="T100" fmla="*/ 0 w 331"/>
                <a:gd name="T101" fmla="*/ 0 h 479"/>
                <a:gd name="T102" fmla="*/ 0 w 331"/>
                <a:gd name="T103" fmla="*/ 0 h 479"/>
                <a:gd name="T104" fmla="*/ 0 w 331"/>
                <a:gd name="T105" fmla="*/ 0 h 479"/>
                <a:gd name="T106" fmla="*/ 0 w 331"/>
                <a:gd name="T107" fmla="*/ 0 h 479"/>
                <a:gd name="T108" fmla="*/ 0 w 331"/>
                <a:gd name="T109" fmla="*/ 0 h 479"/>
                <a:gd name="T110" fmla="*/ 0 w 331"/>
                <a:gd name="T111" fmla="*/ 0 h 479"/>
                <a:gd name="T112" fmla="*/ 0 w 331"/>
                <a:gd name="T113" fmla="*/ 0 h 479"/>
                <a:gd name="T114" fmla="*/ 0 w 331"/>
                <a:gd name="T115" fmla="*/ 0 h 479"/>
                <a:gd name="T116" fmla="*/ 0 w 331"/>
                <a:gd name="T117" fmla="*/ 0 h 4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31"/>
                <a:gd name="T178" fmla="*/ 0 h 479"/>
                <a:gd name="T179" fmla="*/ 331 w 331"/>
                <a:gd name="T180" fmla="*/ 479 h 4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31" h="479">
                  <a:moveTo>
                    <a:pt x="295" y="0"/>
                  </a:moveTo>
                  <a:lnTo>
                    <a:pt x="262" y="16"/>
                  </a:lnTo>
                  <a:lnTo>
                    <a:pt x="231" y="33"/>
                  </a:lnTo>
                  <a:lnTo>
                    <a:pt x="201" y="50"/>
                  </a:lnTo>
                  <a:lnTo>
                    <a:pt x="174" y="70"/>
                  </a:lnTo>
                  <a:lnTo>
                    <a:pt x="159" y="80"/>
                  </a:lnTo>
                  <a:lnTo>
                    <a:pt x="146" y="90"/>
                  </a:lnTo>
                  <a:lnTo>
                    <a:pt x="132" y="102"/>
                  </a:lnTo>
                  <a:lnTo>
                    <a:pt x="120" y="113"/>
                  </a:lnTo>
                  <a:lnTo>
                    <a:pt x="109" y="125"/>
                  </a:lnTo>
                  <a:lnTo>
                    <a:pt x="97" y="139"/>
                  </a:lnTo>
                  <a:lnTo>
                    <a:pt x="86" y="152"/>
                  </a:lnTo>
                  <a:lnTo>
                    <a:pt x="76" y="166"/>
                  </a:lnTo>
                  <a:lnTo>
                    <a:pt x="66" y="181"/>
                  </a:lnTo>
                  <a:lnTo>
                    <a:pt x="56" y="196"/>
                  </a:lnTo>
                  <a:lnTo>
                    <a:pt x="48" y="212"/>
                  </a:lnTo>
                  <a:lnTo>
                    <a:pt x="40" y="228"/>
                  </a:lnTo>
                  <a:lnTo>
                    <a:pt x="33" y="245"/>
                  </a:lnTo>
                  <a:lnTo>
                    <a:pt x="27" y="263"/>
                  </a:lnTo>
                  <a:lnTo>
                    <a:pt x="21" y="281"/>
                  </a:lnTo>
                  <a:lnTo>
                    <a:pt x="15" y="300"/>
                  </a:lnTo>
                  <a:lnTo>
                    <a:pt x="11" y="320"/>
                  </a:lnTo>
                  <a:lnTo>
                    <a:pt x="7" y="341"/>
                  </a:lnTo>
                  <a:lnTo>
                    <a:pt x="4" y="362"/>
                  </a:lnTo>
                  <a:lnTo>
                    <a:pt x="2" y="384"/>
                  </a:lnTo>
                  <a:lnTo>
                    <a:pt x="1" y="407"/>
                  </a:lnTo>
                  <a:lnTo>
                    <a:pt x="0" y="429"/>
                  </a:lnTo>
                  <a:lnTo>
                    <a:pt x="0" y="454"/>
                  </a:lnTo>
                  <a:lnTo>
                    <a:pt x="1" y="479"/>
                  </a:lnTo>
                  <a:lnTo>
                    <a:pt x="85" y="475"/>
                  </a:lnTo>
                  <a:lnTo>
                    <a:pt x="84" y="453"/>
                  </a:lnTo>
                  <a:lnTo>
                    <a:pt x="84" y="431"/>
                  </a:lnTo>
                  <a:lnTo>
                    <a:pt x="85" y="411"/>
                  </a:lnTo>
                  <a:lnTo>
                    <a:pt x="86" y="390"/>
                  </a:lnTo>
                  <a:lnTo>
                    <a:pt x="88" y="372"/>
                  </a:lnTo>
                  <a:lnTo>
                    <a:pt x="90" y="354"/>
                  </a:lnTo>
                  <a:lnTo>
                    <a:pt x="93" y="337"/>
                  </a:lnTo>
                  <a:lnTo>
                    <a:pt x="98" y="320"/>
                  </a:lnTo>
                  <a:lnTo>
                    <a:pt x="102" y="305"/>
                  </a:lnTo>
                  <a:lnTo>
                    <a:pt x="106" y="290"/>
                  </a:lnTo>
                  <a:lnTo>
                    <a:pt x="111" y="276"/>
                  </a:lnTo>
                  <a:lnTo>
                    <a:pt x="117" y="263"/>
                  </a:lnTo>
                  <a:lnTo>
                    <a:pt x="123" y="250"/>
                  </a:lnTo>
                  <a:lnTo>
                    <a:pt x="129" y="237"/>
                  </a:lnTo>
                  <a:lnTo>
                    <a:pt x="137" y="226"/>
                  </a:lnTo>
                  <a:lnTo>
                    <a:pt x="145" y="215"/>
                  </a:lnTo>
                  <a:lnTo>
                    <a:pt x="152" y="204"/>
                  </a:lnTo>
                  <a:lnTo>
                    <a:pt x="161" y="193"/>
                  </a:lnTo>
                  <a:lnTo>
                    <a:pt x="170" y="184"/>
                  </a:lnTo>
                  <a:lnTo>
                    <a:pt x="180" y="174"/>
                  </a:lnTo>
                  <a:lnTo>
                    <a:pt x="189" y="164"/>
                  </a:lnTo>
                  <a:lnTo>
                    <a:pt x="200" y="155"/>
                  </a:lnTo>
                  <a:lnTo>
                    <a:pt x="210" y="147"/>
                  </a:lnTo>
                  <a:lnTo>
                    <a:pt x="222" y="139"/>
                  </a:lnTo>
                  <a:lnTo>
                    <a:pt x="246" y="122"/>
                  </a:lnTo>
                  <a:lnTo>
                    <a:pt x="272" y="106"/>
                  </a:lnTo>
                  <a:lnTo>
                    <a:pt x="301" y="91"/>
                  </a:lnTo>
                  <a:lnTo>
                    <a:pt x="331" y="77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6" name="Freeform 982"/>
            <p:cNvSpPr>
              <a:spLocks/>
            </p:cNvSpPr>
            <p:nvPr/>
          </p:nvSpPr>
          <p:spPr bwMode="auto">
            <a:xfrm>
              <a:off x="4317" y="1839"/>
              <a:ext cx="2" cy="4"/>
            </a:xfrm>
            <a:custGeom>
              <a:avLst/>
              <a:gdLst>
                <a:gd name="T0" fmla="*/ 0 w 60"/>
                <a:gd name="T1" fmla="*/ 0 h 81"/>
                <a:gd name="T2" fmla="*/ 0 w 60"/>
                <a:gd name="T3" fmla="*/ 0 h 81"/>
                <a:gd name="T4" fmla="*/ 0 w 60"/>
                <a:gd name="T5" fmla="*/ 0 h 81"/>
                <a:gd name="T6" fmla="*/ 0 w 60"/>
                <a:gd name="T7" fmla="*/ 0 h 81"/>
                <a:gd name="T8" fmla="*/ 0 w 60"/>
                <a:gd name="T9" fmla="*/ 0 h 81"/>
                <a:gd name="T10" fmla="*/ 0 w 60"/>
                <a:gd name="T11" fmla="*/ 0 h 81"/>
                <a:gd name="T12" fmla="*/ 0 w 60"/>
                <a:gd name="T13" fmla="*/ 0 h 81"/>
                <a:gd name="T14" fmla="*/ 0 w 60"/>
                <a:gd name="T15" fmla="*/ 0 h 81"/>
                <a:gd name="T16" fmla="*/ 0 w 60"/>
                <a:gd name="T17" fmla="*/ 0 h 81"/>
                <a:gd name="T18" fmla="*/ 0 w 60"/>
                <a:gd name="T19" fmla="*/ 0 h 81"/>
                <a:gd name="T20" fmla="*/ 0 w 60"/>
                <a:gd name="T21" fmla="*/ 0 h 81"/>
                <a:gd name="T22" fmla="*/ 0 w 60"/>
                <a:gd name="T23" fmla="*/ 0 h 81"/>
                <a:gd name="T24" fmla="*/ 0 w 60"/>
                <a:gd name="T25" fmla="*/ 0 h 81"/>
                <a:gd name="T26" fmla="*/ 0 w 60"/>
                <a:gd name="T27" fmla="*/ 0 h 81"/>
                <a:gd name="T28" fmla="*/ 0 w 60"/>
                <a:gd name="T29" fmla="*/ 0 h 81"/>
                <a:gd name="T30" fmla="*/ 0 w 60"/>
                <a:gd name="T31" fmla="*/ 0 h 81"/>
                <a:gd name="T32" fmla="*/ 0 w 60"/>
                <a:gd name="T33" fmla="*/ 0 h 81"/>
                <a:gd name="T34" fmla="*/ 0 w 60"/>
                <a:gd name="T35" fmla="*/ 0 h 8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81"/>
                <a:gd name="T56" fmla="*/ 60 w 60"/>
                <a:gd name="T57" fmla="*/ 81 h 8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81">
                  <a:moveTo>
                    <a:pt x="36" y="81"/>
                  </a:moveTo>
                  <a:lnTo>
                    <a:pt x="44" y="76"/>
                  </a:lnTo>
                  <a:lnTo>
                    <a:pt x="50" y="70"/>
                  </a:lnTo>
                  <a:lnTo>
                    <a:pt x="55" y="63"/>
                  </a:lnTo>
                  <a:lnTo>
                    <a:pt x="58" y="55"/>
                  </a:lnTo>
                  <a:lnTo>
                    <a:pt x="60" y="48"/>
                  </a:lnTo>
                  <a:lnTo>
                    <a:pt x="60" y="40"/>
                  </a:lnTo>
                  <a:lnTo>
                    <a:pt x="58" y="33"/>
                  </a:lnTo>
                  <a:lnTo>
                    <a:pt x="56" y="25"/>
                  </a:lnTo>
                  <a:lnTo>
                    <a:pt x="52" y="18"/>
                  </a:lnTo>
                  <a:lnTo>
                    <a:pt x="47" y="12"/>
                  </a:lnTo>
                  <a:lnTo>
                    <a:pt x="41" y="7"/>
                  </a:lnTo>
                  <a:lnTo>
                    <a:pt x="34" y="3"/>
                  </a:lnTo>
                  <a:lnTo>
                    <a:pt x="26" y="1"/>
                  </a:lnTo>
                  <a:lnTo>
                    <a:pt x="18" y="0"/>
                  </a:lnTo>
                  <a:lnTo>
                    <a:pt x="9" y="1"/>
                  </a:lnTo>
                  <a:lnTo>
                    <a:pt x="0" y="4"/>
                  </a:lnTo>
                  <a:lnTo>
                    <a:pt x="36" y="8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7" name="Freeform 983"/>
            <p:cNvSpPr>
              <a:spLocks/>
            </p:cNvSpPr>
            <p:nvPr/>
          </p:nvSpPr>
          <p:spPr bwMode="auto">
            <a:xfrm>
              <a:off x="4365" y="1857"/>
              <a:ext cx="3" cy="3"/>
            </a:xfrm>
            <a:custGeom>
              <a:avLst/>
              <a:gdLst>
                <a:gd name="T0" fmla="*/ 0 w 62"/>
                <a:gd name="T1" fmla="*/ 0 h 80"/>
                <a:gd name="T2" fmla="*/ 0 w 62"/>
                <a:gd name="T3" fmla="*/ 0 h 80"/>
                <a:gd name="T4" fmla="*/ 0 w 62"/>
                <a:gd name="T5" fmla="*/ 0 h 80"/>
                <a:gd name="T6" fmla="*/ 0 w 62"/>
                <a:gd name="T7" fmla="*/ 0 h 80"/>
                <a:gd name="T8" fmla="*/ 0 w 62"/>
                <a:gd name="T9" fmla="*/ 0 h 80"/>
                <a:gd name="T10" fmla="*/ 0 w 62"/>
                <a:gd name="T11" fmla="*/ 0 h 80"/>
                <a:gd name="T12" fmla="*/ 0 w 62"/>
                <a:gd name="T13" fmla="*/ 0 h 80"/>
                <a:gd name="T14" fmla="*/ 0 w 62"/>
                <a:gd name="T15" fmla="*/ 0 h 80"/>
                <a:gd name="T16" fmla="*/ 0 w 62"/>
                <a:gd name="T17" fmla="*/ 0 h 80"/>
                <a:gd name="T18" fmla="*/ 0 w 62"/>
                <a:gd name="T19" fmla="*/ 0 h 80"/>
                <a:gd name="T20" fmla="*/ 0 w 62"/>
                <a:gd name="T21" fmla="*/ 0 h 80"/>
                <a:gd name="T22" fmla="*/ 0 w 62"/>
                <a:gd name="T23" fmla="*/ 0 h 80"/>
                <a:gd name="T24" fmla="*/ 0 w 62"/>
                <a:gd name="T25" fmla="*/ 0 h 80"/>
                <a:gd name="T26" fmla="*/ 0 w 62"/>
                <a:gd name="T27" fmla="*/ 0 h 80"/>
                <a:gd name="T28" fmla="*/ 0 w 62"/>
                <a:gd name="T29" fmla="*/ 0 h 80"/>
                <a:gd name="T30" fmla="*/ 0 w 62"/>
                <a:gd name="T31" fmla="*/ 0 h 80"/>
                <a:gd name="T32" fmla="*/ 0 w 62"/>
                <a:gd name="T33" fmla="*/ 0 h 80"/>
                <a:gd name="T34" fmla="*/ 0 w 62"/>
                <a:gd name="T35" fmla="*/ 0 h 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2"/>
                <a:gd name="T55" fmla="*/ 0 h 80"/>
                <a:gd name="T56" fmla="*/ 62 w 62"/>
                <a:gd name="T57" fmla="*/ 80 h 8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2" h="80">
                  <a:moveTo>
                    <a:pt x="38" y="80"/>
                  </a:moveTo>
                  <a:lnTo>
                    <a:pt x="46" y="75"/>
                  </a:lnTo>
                  <a:lnTo>
                    <a:pt x="52" y="69"/>
                  </a:lnTo>
                  <a:lnTo>
                    <a:pt x="58" y="61"/>
                  </a:lnTo>
                  <a:lnTo>
                    <a:pt x="60" y="54"/>
                  </a:lnTo>
                  <a:lnTo>
                    <a:pt x="62" y="46"/>
                  </a:lnTo>
                  <a:lnTo>
                    <a:pt x="61" y="39"/>
                  </a:lnTo>
                  <a:lnTo>
                    <a:pt x="60" y="31"/>
                  </a:lnTo>
                  <a:lnTo>
                    <a:pt x="56" y="23"/>
                  </a:lnTo>
                  <a:lnTo>
                    <a:pt x="52" y="16"/>
                  </a:lnTo>
                  <a:lnTo>
                    <a:pt x="47" y="11"/>
                  </a:lnTo>
                  <a:lnTo>
                    <a:pt x="41" y="6"/>
                  </a:lnTo>
                  <a:lnTo>
                    <a:pt x="34" y="2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9" y="1"/>
                  </a:lnTo>
                  <a:lnTo>
                    <a:pt x="0" y="5"/>
                  </a:lnTo>
                  <a:lnTo>
                    <a:pt x="38" y="8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8" name="Freeform 984"/>
            <p:cNvSpPr>
              <a:spLocks/>
            </p:cNvSpPr>
            <p:nvPr/>
          </p:nvSpPr>
          <p:spPr bwMode="auto">
            <a:xfrm>
              <a:off x="4358" y="1857"/>
              <a:ext cx="9" cy="19"/>
            </a:xfrm>
            <a:custGeom>
              <a:avLst/>
              <a:gdLst>
                <a:gd name="T0" fmla="*/ 0 w 225"/>
                <a:gd name="T1" fmla="*/ 0 h 471"/>
                <a:gd name="T2" fmla="*/ 0 w 225"/>
                <a:gd name="T3" fmla="*/ 0 h 471"/>
                <a:gd name="T4" fmla="*/ 0 w 225"/>
                <a:gd name="T5" fmla="*/ 0 h 471"/>
                <a:gd name="T6" fmla="*/ 0 w 225"/>
                <a:gd name="T7" fmla="*/ 0 h 471"/>
                <a:gd name="T8" fmla="*/ 0 w 225"/>
                <a:gd name="T9" fmla="*/ 0 h 471"/>
                <a:gd name="T10" fmla="*/ 0 w 225"/>
                <a:gd name="T11" fmla="*/ 0 h 471"/>
                <a:gd name="T12" fmla="*/ 0 w 225"/>
                <a:gd name="T13" fmla="*/ 0 h 471"/>
                <a:gd name="T14" fmla="*/ 0 w 225"/>
                <a:gd name="T15" fmla="*/ 0 h 471"/>
                <a:gd name="T16" fmla="*/ 0 w 225"/>
                <a:gd name="T17" fmla="*/ 0 h 471"/>
                <a:gd name="T18" fmla="*/ 0 w 225"/>
                <a:gd name="T19" fmla="*/ 0 h 471"/>
                <a:gd name="T20" fmla="*/ 0 w 225"/>
                <a:gd name="T21" fmla="*/ 0 h 471"/>
                <a:gd name="T22" fmla="*/ 0 w 225"/>
                <a:gd name="T23" fmla="*/ 0 h 471"/>
                <a:gd name="T24" fmla="*/ 0 w 225"/>
                <a:gd name="T25" fmla="*/ 0 h 471"/>
                <a:gd name="T26" fmla="*/ 0 w 225"/>
                <a:gd name="T27" fmla="*/ 0 h 471"/>
                <a:gd name="T28" fmla="*/ 0 w 225"/>
                <a:gd name="T29" fmla="*/ 0 h 471"/>
                <a:gd name="T30" fmla="*/ 0 w 225"/>
                <a:gd name="T31" fmla="*/ 0 h 471"/>
                <a:gd name="T32" fmla="*/ 0 w 225"/>
                <a:gd name="T33" fmla="*/ 0 h 471"/>
                <a:gd name="T34" fmla="*/ 0 w 225"/>
                <a:gd name="T35" fmla="*/ 0 h 471"/>
                <a:gd name="T36" fmla="*/ 0 w 225"/>
                <a:gd name="T37" fmla="*/ 0 h 471"/>
                <a:gd name="T38" fmla="*/ 0 w 225"/>
                <a:gd name="T39" fmla="*/ 0 h 471"/>
                <a:gd name="T40" fmla="*/ 0 w 225"/>
                <a:gd name="T41" fmla="*/ 0 h 471"/>
                <a:gd name="T42" fmla="*/ 0 w 225"/>
                <a:gd name="T43" fmla="*/ 0 h 471"/>
                <a:gd name="T44" fmla="*/ 0 w 225"/>
                <a:gd name="T45" fmla="*/ 0 h 471"/>
                <a:gd name="T46" fmla="*/ 0 w 225"/>
                <a:gd name="T47" fmla="*/ 0 h 471"/>
                <a:gd name="T48" fmla="*/ 0 w 225"/>
                <a:gd name="T49" fmla="*/ 0 h 471"/>
                <a:gd name="T50" fmla="*/ 0 w 225"/>
                <a:gd name="T51" fmla="*/ 0 h 471"/>
                <a:gd name="T52" fmla="*/ 0 w 225"/>
                <a:gd name="T53" fmla="*/ 0 h 471"/>
                <a:gd name="T54" fmla="*/ 0 w 225"/>
                <a:gd name="T55" fmla="*/ 0 h 471"/>
                <a:gd name="T56" fmla="*/ 0 w 225"/>
                <a:gd name="T57" fmla="*/ 0 h 471"/>
                <a:gd name="T58" fmla="*/ 0 w 225"/>
                <a:gd name="T59" fmla="*/ 0 h 471"/>
                <a:gd name="T60" fmla="*/ 0 w 225"/>
                <a:gd name="T61" fmla="*/ 0 h 471"/>
                <a:gd name="T62" fmla="*/ 0 w 225"/>
                <a:gd name="T63" fmla="*/ 0 h 471"/>
                <a:gd name="T64" fmla="*/ 0 w 225"/>
                <a:gd name="T65" fmla="*/ 0 h 47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5"/>
                <a:gd name="T100" fmla="*/ 0 h 471"/>
                <a:gd name="T101" fmla="*/ 225 w 225"/>
                <a:gd name="T102" fmla="*/ 471 h 47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5" h="471">
                  <a:moveTo>
                    <a:pt x="180" y="412"/>
                  </a:moveTo>
                  <a:lnTo>
                    <a:pt x="168" y="400"/>
                  </a:lnTo>
                  <a:lnTo>
                    <a:pt x="157" y="388"/>
                  </a:lnTo>
                  <a:lnTo>
                    <a:pt x="147" y="377"/>
                  </a:lnTo>
                  <a:lnTo>
                    <a:pt x="138" y="364"/>
                  </a:lnTo>
                  <a:lnTo>
                    <a:pt x="128" y="353"/>
                  </a:lnTo>
                  <a:lnTo>
                    <a:pt x="120" y="341"/>
                  </a:lnTo>
                  <a:lnTo>
                    <a:pt x="114" y="329"/>
                  </a:lnTo>
                  <a:lnTo>
                    <a:pt x="107" y="318"/>
                  </a:lnTo>
                  <a:lnTo>
                    <a:pt x="102" y="307"/>
                  </a:lnTo>
                  <a:lnTo>
                    <a:pt x="97" y="296"/>
                  </a:lnTo>
                  <a:lnTo>
                    <a:pt x="93" y="284"/>
                  </a:lnTo>
                  <a:lnTo>
                    <a:pt x="89" y="274"/>
                  </a:lnTo>
                  <a:lnTo>
                    <a:pt x="87" y="263"/>
                  </a:lnTo>
                  <a:lnTo>
                    <a:pt x="85" y="252"/>
                  </a:lnTo>
                  <a:lnTo>
                    <a:pt x="85" y="243"/>
                  </a:lnTo>
                  <a:lnTo>
                    <a:pt x="85" y="233"/>
                  </a:lnTo>
                  <a:lnTo>
                    <a:pt x="85" y="223"/>
                  </a:lnTo>
                  <a:lnTo>
                    <a:pt x="87" y="213"/>
                  </a:lnTo>
                  <a:lnTo>
                    <a:pt x="89" y="204"/>
                  </a:lnTo>
                  <a:lnTo>
                    <a:pt x="93" y="194"/>
                  </a:lnTo>
                  <a:lnTo>
                    <a:pt x="98" y="185"/>
                  </a:lnTo>
                  <a:lnTo>
                    <a:pt x="103" y="175"/>
                  </a:lnTo>
                  <a:lnTo>
                    <a:pt x="109" y="165"/>
                  </a:lnTo>
                  <a:lnTo>
                    <a:pt x="116" y="155"/>
                  </a:lnTo>
                  <a:lnTo>
                    <a:pt x="124" y="146"/>
                  </a:lnTo>
                  <a:lnTo>
                    <a:pt x="135" y="135"/>
                  </a:lnTo>
                  <a:lnTo>
                    <a:pt x="146" y="125"/>
                  </a:lnTo>
                  <a:lnTo>
                    <a:pt x="158" y="115"/>
                  </a:lnTo>
                  <a:lnTo>
                    <a:pt x="173" y="105"/>
                  </a:lnTo>
                  <a:lnTo>
                    <a:pt x="189" y="94"/>
                  </a:lnTo>
                  <a:lnTo>
                    <a:pt x="205" y="85"/>
                  </a:lnTo>
                  <a:lnTo>
                    <a:pt x="225" y="75"/>
                  </a:lnTo>
                  <a:lnTo>
                    <a:pt x="187" y="0"/>
                  </a:lnTo>
                  <a:lnTo>
                    <a:pt x="165" y="11"/>
                  </a:lnTo>
                  <a:lnTo>
                    <a:pt x="145" y="22"/>
                  </a:lnTo>
                  <a:lnTo>
                    <a:pt x="125" y="35"/>
                  </a:lnTo>
                  <a:lnTo>
                    <a:pt x="108" y="47"/>
                  </a:lnTo>
                  <a:lnTo>
                    <a:pt x="92" y="60"/>
                  </a:lnTo>
                  <a:lnTo>
                    <a:pt x="76" y="74"/>
                  </a:lnTo>
                  <a:lnTo>
                    <a:pt x="63" y="88"/>
                  </a:lnTo>
                  <a:lnTo>
                    <a:pt x="50" y="103"/>
                  </a:lnTo>
                  <a:lnTo>
                    <a:pt x="39" y="117"/>
                  </a:lnTo>
                  <a:lnTo>
                    <a:pt x="30" y="132"/>
                  </a:lnTo>
                  <a:lnTo>
                    <a:pt x="21" y="148"/>
                  </a:lnTo>
                  <a:lnTo>
                    <a:pt x="15" y="164"/>
                  </a:lnTo>
                  <a:lnTo>
                    <a:pt x="8" y="180"/>
                  </a:lnTo>
                  <a:lnTo>
                    <a:pt x="4" y="197"/>
                  </a:lnTo>
                  <a:lnTo>
                    <a:pt x="2" y="213"/>
                  </a:lnTo>
                  <a:lnTo>
                    <a:pt x="1" y="230"/>
                  </a:lnTo>
                  <a:lnTo>
                    <a:pt x="0" y="246"/>
                  </a:lnTo>
                  <a:lnTo>
                    <a:pt x="2" y="263"/>
                  </a:lnTo>
                  <a:lnTo>
                    <a:pt x="4" y="279"/>
                  </a:lnTo>
                  <a:lnTo>
                    <a:pt x="8" y="295"/>
                  </a:lnTo>
                  <a:lnTo>
                    <a:pt x="12" y="311"/>
                  </a:lnTo>
                  <a:lnTo>
                    <a:pt x="19" y="326"/>
                  </a:lnTo>
                  <a:lnTo>
                    <a:pt x="25" y="342"/>
                  </a:lnTo>
                  <a:lnTo>
                    <a:pt x="33" y="357"/>
                  </a:lnTo>
                  <a:lnTo>
                    <a:pt x="40" y="373"/>
                  </a:lnTo>
                  <a:lnTo>
                    <a:pt x="50" y="387"/>
                  </a:lnTo>
                  <a:lnTo>
                    <a:pt x="60" y="401"/>
                  </a:lnTo>
                  <a:lnTo>
                    <a:pt x="71" y="416"/>
                  </a:lnTo>
                  <a:lnTo>
                    <a:pt x="82" y="430"/>
                  </a:lnTo>
                  <a:lnTo>
                    <a:pt x="94" y="444"/>
                  </a:lnTo>
                  <a:lnTo>
                    <a:pt x="107" y="458"/>
                  </a:lnTo>
                  <a:lnTo>
                    <a:pt x="119" y="471"/>
                  </a:lnTo>
                  <a:lnTo>
                    <a:pt x="180" y="41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89" name="Freeform 985"/>
            <p:cNvSpPr>
              <a:spLocks/>
            </p:cNvSpPr>
            <p:nvPr/>
          </p:nvSpPr>
          <p:spPr bwMode="auto">
            <a:xfrm>
              <a:off x="4363" y="1874"/>
              <a:ext cx="3" cy="3"/>
            </a:xfrm>
            <a:custGeom>
              <a:avLst/>
              <a:gdLst>
                <a:gd name="T0" fmla="*/ 0 w 73"/>
                <a:gd name="T1" fmla="*/ 0 h 73"/>
                <a:gd name="T2" fmla="*/ 0 w 73"/>
                <a:gd name="T3" fmla="*/ 0 h 73"/>
                <a:gd name="T4" fmla="*/ 0 w 73"/>
                <a:gd name="T5" fmla="*/ 0 h 73"/>
                <a:gd name="T6" fmla="*/ 0 w 73"/>
                <a:gd name="T7" fmla="*/ 0 h 73"/>
                <a:gd name="T8" fmla="*/ 0 w 73"/>
                <a:gd name="T9" fmla="*/ 0 h 73"/>
                <a:gd name="T10" fmla="*/ 0 w 73"/>
                <a:gd name="T11" fmla="*/ 0 h 73"/>
                <a:gd name="T12" fmla="*/ 0 w 73"/>
                <a:gd name="T13" fmla="*/ 0 h 73"/>
                <a:gd name="T14" fmla="*/ 0 w 73"/>
                <a:gd name="T15" fmla="*/ 0 h 73"/>
                <a:gd name="T16" fmla="*/ 0 w 73"/>
                <a:gd name="T17" fmla="*/ 0 h 73"/>
                <a:gd name="T18" fmla="*/ 0 w 73"/>
                <a:gd name="T19" fmla="*/ 0 h 73"/>
                <a:gd name="T20" fmla="*/ 0 w 73"/>
                <a:gd name="T21" fmla="*/ 0 h 73"/>
                <a:gd name="T22" fmla="*/ 0 w 73"/>
                <a:gd name="T23" fmla="*/ 0 h 73"/>
                <a:gd name="T24" fmla="*/ 0 w 73"/>
                <a:gd name="T25" fmla="*/ 0 h 73"/>
                <a:gd name="T26" fmla="*/ 0 w 73"/>
                <a:gd name="T27" fmla="*/ 0 h 73"/>
                <a:gd name="T28" fmla="*/ 0 w 73"/>
                <a:gd name="T29" fmla="*/ 0 h 73"/>
                <a:gd name="T30" fmla="*/ 0 w 73"/>
                <a:gd name="T31" fmla="*/ 0 h 73"/>
                <a:gd name="T32" fmla="*/ 0 w 73"/>
                <a:gd name="T33" fmla="*/ 0 h 73"/>
                <a:gd name="T34" fmla="*/ 0 w 73"/>
                <a:gd name="T35" fmla="*/ 0 h 73"/>
                <a:gd name="T36" fmla="*/ 0 w 73"/>
                <a:gd name="T37" fmla="*/ 0 h 73"/>
                <a:gd name="T38" fmla="*/ 0 w 73"/>
                <a:gd name="T39" fmla="*/ 0 h 7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3"/>
                <a:gd name="T61" fmla="*/ 0 h 73"/>
                <a:gd name="T62" fmla="*/ 73 w 73"/>
                <a:gd name="T63" fmla="*/ 73 h 7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3" h="73">
                  <a:moveTo>
                    <a:pt x="0" y="59"/>
                  </a:moveTo>
                  <a:lnTo>
                    <a:pt x="4" y="63"/>
                  </a:lnTo>
                  <a:lnTo>
                    <a:pt x="8" y="66"/>
                  </a:lnTo>
                  <a:lnTo>
                    <a:pt x="13" y="68"/>
                  </a:lnTo>
                  <a:lnTo>
                    <a:pt x="17" y="70"/>
                  </a:lnTo>
                  <a:lnTo>
                    <a:pt x="25" y="73"/>
                  </a:lnTo>
                  <a:lnTo>
                    <a:pt x="32" y="73"/>
                  </a:lnTo>
                  <a:lnTo>
                    <a:pt x="40" y="72"/>
                  </a:lnTo>
                  <a:lnTo>
                    <a:pt x="47" y="68"/>
                  </a:lnTo>
                  <a:lnTo>
                    <a:pt x="55" y="65"/>
                  </a:lnTo>
                  <a:lnTo>
                    <a:pt x="61" y="59"/>
                  </a:lnTo>
                  <a:lnTo>
                    <a:pt x="66" y="54"/>
                  </a:lnTo>
                  <a:lnTo>
                    <a:pt x="70" y="47"/>
                  </a:lnTo>
                  <a:lnTo>
                    <a:pt x="72" y="40"/>
                  </a:lnTo>
                  <a:lnTo>
                    <a:pt x="73" y="31"/>
                  </a:lnTo>
                  <a:lnTo>
                    <a:pt x="73" y="23"/>
                  </a:lnTo>
                  <a:lnTo>
                    <a:pt x="71" y="16"/>
                  </a:lnTo>
                  <a:lnTo>
                    <a:pt x="67" y="8"/>
                  </a:lnTo>
                  <a:lnTo>
                    <a:pt x="61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590" name="Freeform 986"/>
            <p:cNvSpPr>
              <a:spLocks/>
            </p:cNvSpPr>
            <p:nvPr/>
          </p:nvSpPr>
          <p:spPr bwMode="auto">
            <a:xfrm>
              <a:off x="4386" y="1864"/>
              <a:ext cx="4" cy="3"/>
            </a:xfrm>
            <a:custGeom>
              <a:avLst/>
              <a:gdLst>
                <a:gd name="T0" fmla="*/ 0 w 79"/>
                <a:gd name="T1" fmla="*/ 0 h 64"/>
                <a:gd name="T2" fmla="*/ 0 w 79"/>
                <a:gd name="T3" fmla="*/ 0 h 64"/>
                <a:gd name="T4" fmla="*/ 0 w 79"/>
                <a:gd name="T5" fmla="*/ 0 h 64"/>
                <a:gd name="T6" fmla="*/ 0 w 79"/>
                <a:gd name="T7" fmla="*/ 0 h 64"/>
                <a:gd name="T8" fmla="*/ 0 w 79"/>
                <a:gd name="T9" fmla="*/ 0 h 64"/>
                <a:gd name="T10" fmla="*/ 0 w 79"/>
                <a:gd name="T11" fmla="*/ 0 h 64"/>
                <a:gd name="T12" fmla="*/ 0 w 79"/>
                <a:gd name="T13" fmla="*/ 0 h 64"/>
                <a:gd name="T14" fmla="*/ 0 w 79"/>
                <a:gd name="T15" fmla="*/ 0 h 64"/>
                <a:gd name="T16" fmla="*/ 0 w 79"/>
                <a:gd name="T17" fmla="*/ 0 h 64"/>
                <a:gd name="T18" fmla="*/ 0 w 79"/>
                <a:gd name="T19" fmla="*/ 0 h 64"/>
                <a:gd name="T20" fmla="*/ 0 w 79"/>
                <a:gd name="T21" fmla="*/ 0 h 64"/>
                <a:gd name="T22" fmla="*/ 0 w 79"/>
                <a:gd name="T23" fmla="*/ 0 h 64"/>
                <a:gd name="T24" fmla="*/ 0 w 79"/>
                <a:gd name="T25" fmla="*/ 0 h 64"/>
                <a:gd name="T26" fmla="*/ 0 w 79"/>
                <a:gd name="T27" fmla="*/ 0 h 64"/>
                <a:gd name="T28" fmla="*/ 0 w 79"/>
                <a:gd name="T29" fmla="*/ 0 h 64"/>
                <a:gd name="T30" fmla="*/ 0 w 79"/>
                <a:gd name="T31" fmla="*/ 0 h 64"/>
                <a:gd name="T32" fmla="*/ 0 w 79"/>
                <a:gd name="T33" fmla="*/ 0 h 64"/>
                <a:gd name="T34" fmla="*/ 0 w 79"/>
                <a:gd name="T35" fmla="*/ 0 h 64"/>
                <a:gd name="T36" fmla="*/ 0 w 79"/>
                <a:gd name="T37" fmla="*/ 0 h 64"/>
                <a:gd name="T38" fmla="*/ 0 w 79"/>
                <a:gd name="T39" fmla="*/ 0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9"/>
                <a:gd name="T61" fmla="*/ 0 h 64"/>
                <a:gd name="T62" fmla="*/ 79 w 79"/>
                <a:gd name="T63" fmla="*/ 64 h 6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9" h="64">
                  <a:moveTo>
                    <a:pt x="79" y="22"/>
                  </a:moveTo>
                  <a:lnTo>
                    <a:pt x="74" y="14"/>
                  </a:lnTo>
                  <a:lnTo>
                    <a:pt x="66" y="8"/>
                  </a:lnTo>
                  <a:lnTo>
                    <a:pt x="59" y="4"/>
                  </a:lnTo>
                  <a:lnTo>
                    <a:pt x="52" y="1"/>
                  </a:lnTo>
                  <a:lnTo>
                    <a:pt x="44" y="0"/>
                  </a:lnTo>
                  <a:lnTo>
                    <a:pt x="36" y="1"/>
                  </a:lnTo>
                  <a:lnTo>
                    <a:pt x="28" y="4"/>
                  </a:lnTo>
                  <a:lnTo>
                    <a:pt x="21" y="7"/>
                  </a:lnTo>
                  <a:lnTo>
                    <a:pt x="15" y="11"/>
                  </a:lnTo>
                  <a:lnTo>
                    <a:pt x="9" y="17"/>
                  </a:lnTo>
                  <a:lnTo>
                    <a:pt x="5" y="23"/>
                  </a:lnTo>
                  <a:lnTo>
                    <a:pt x="2" y="30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1" y="51"/>
                  </a:lnTo>
                  <a:lnTo>
                    <a:pt x="2" y="55"/>
                  </a:lnTo>
                  <a:lnTo>
                    <a:pt x="4" y="59"/>
                  </a:lnTo>
                  <a:lnTo>
                    <a:pt x="6" y="64"/>
                  </a:lnTo>
                  <a:lnTo>
                    <a:pt x="79" y="2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87132" name="Freeform 987"/>
          <p:cNvSpPr>
            <a:spLocks/>
          </p:cNvSpPr>
          <p:nvPr/>
        </p:nvSpPr>
        <p:spPr bwMode="auto">
          <a:xfrm>
            <a:off x="7229475" y="2557463"/>
            <a:ext cx="14288" cy="30162"/>
          </a:xfrm>
          <a:custGeom>
            <a:avLst/>
            <a:gdLst>
              <a:gd name="T0" fmla="*/ 2147483647 w 259"/>
              <a:gd name="T1" fmla="*/ 2147483647 h 456"/>
              <a:gd name="T2" fmla="*/ 2147483647 w 259"/>
              <a:gd name="T3" fmla="*/ 2147483647 h 456"/>
              <a:gd name="T4" fmla="*/ 2147483647 w 259"/>
              <a:gd name="T5" fmla="*/ 2147483647 h 456"/>
              <a:gd name="T6" fmla="*/ 2147483647 w 259"/>
              <a:gd name="T7" fmla="*/ 2147483647 h 456"/>
              <a:gd name="T8" fmla="*/ 2147483647 w 259"/>
              <a:gd name="T9" fmla="*/ 2147483647 h 456"/>
              <a:gd name="T10" fmla="*/ 2147483647 w 259"/>
              <a:gd name="T11" fmla="*/ 2147483647 h 456"/>
              <a:gd name="T12" fmla="*/ 2147483647 w 259"/>
              <a:gd name="T13" fmla="*/ 2147483647 h 456"/>
              <a:gd name="T14" fmla="*/ 2147483647 w 259"/>
              <a:gd name="T15" fmla="*/ 2147483647 h 456"/>
              <a:gd name="T16" fmla="*/ 2147483647 w 259"/>
              <a:gd name="T17" fmla="*/ 2147483647 h 456"/>
              <a:gd name="T18" fmla="*/ 2147483647 w 259"/>
              <a:gd name="T19" fmla="*/ 2147483647 h 456"/>
              <a:gd name="T20" fmla="*/ 2147483647 w 259"/>
              <a:gd name="T21" fmla="*/ 2147483647 h 456"/>
              <a:gd name="T22" fmla="*/ 2147483647 w 259"/>
              <a:gd name="T23" fmla="*/ 2147483647 h 456"/>
              <a:gd name="T24" fmla="*/ 2147483647 w 259"/>
              <a:gd name="T25" fmla="*/ 2147483647 h 456"/>
              <a:gd name="T26" fmla="*/ 2147483647 w 259"/>
              <a:gd name="T27" fmla="*/ 2147483647 h 456"/>
              <a:gd name="T28" fmla="*/ 2147483647 w 259"/>
              <a:gd name="T29" fmla="*/ 2147483647 h 456"/>
              <a:gd name="T30" fmla="*/ 2147483647 w 259"/>
              <a:gd name="T31" fmla="*/ 2147483647 h 456"/>
              <a:gd name="T32" fmla="*/ 2147483647 w 259"/>
              <a:gd name="T33" fmla="*/ 2147483647 h 456"/>
              <a:gd name="T34" fmla="*/ 2147483647 w 259"/>
              <a:gd name="T35" fmla="*/ 2147483647 h 456"/>
              <a:gd name="T36" fmla="*/ 2147483647 w 259"/>
              <a:gd name="T37" fmla="*/ 2147483647 h 456"/>
              <a:gd name="T38" fmla="*/ 2147483647 w 259"/>
              <a:gd name="T39" fmla="*/ 2147483647 h 456"/>
              <a:gd name="T40" fmla="*/ 2147483647 w 259"/>
              <a:gd name="T41" fmla="*/ 2147483647 h 456"/>
              <a:gd name="T42" fmla="*/ 2147483647 w 259"/>
              <a:gd name="T43" fmla="*/ 2147483647 h 456"/>
              <a:gd name="T44" fmla="*/ 2147483647 w 259"/>
              <a:gd name="T45" fmla="*/ 2147483647 h 456"/>
              <a:gd name="T46" fmla="*/ 2147483647 w 259"/>
              <a:gd name="T47" fmla="*/ 2147483647 h 456"/>
              <a:gd name="T48" fmla="*/ 2147483647 w 259"/>
              <a:gd name="T49" fmla="*/ 2147483647 h 456"/>
              <a:gd name="T50" fmla="*/ 2147483647 w 259"/>
              <a:gd name="T51" fmla="*/ 2147483647 h 456"/>
              <a:gd name="T52" fmla="*/ 2147483647 w 259"/>
              <a:gd name="T53" fmla="*/ 2147483647 h 456"/>
              <a:gd name="T54" fmla="*/ 2147483647 w 259"/>
              <a:gd name="T55" fmla="*/ 2147483647 h 456"/>
              <a:gd name="T56" fmla="*/ 2147483647 w 259"/>
              <a:gd name="T57" fmla="*/ 2147483647 h 456"/>
              <a:gd name="T58" fmla="*/ 2147483647 w 259"/>
              <a:gd name="T59" fmla="*/ 2147483647 h 456"/>
              <a:gd name="T60" fmla="*/ 2147483647 w 259"/>
              <a:gd name="T61" fmla="*/ 2147483647 h 456"/>
              <a:gd name="T62" fmla="*/ 2147483647 w 259"/>
              <a:gd name="T63" fmla="*/ 2147483647 h 456"/>
              <a:gd name="T64" fmla="*/ 0 w 259"/>
              <a:gd name="T65" fmla="*/ 2147483647 h 45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9"/>
              <a:gd name="T100" fmla="*/ 0 h 456"/>
              <a:gd name="T101" fmla="*/ 259 w 259"/>
              <a:gd name="T102" fmla="*/ 456 h 45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9" h="456">
                <a:moveTo>
                  <a:pt x="14" y="456"/>
                </a:moveTo>
                <a:lnTo>
                  <a:pt x="34" y="452"/>
                </a:lnTo>
                <a:lnTo>
                  <a:pt x="55" y="447"/>
                </a:lnTo>
                <a:lnTo>
                  <a:pt x="74" y="441"/>
                </a:lnTo>
                <a:lnTo>
                  <a:pt x="93" y="433"/>
                </a:lnTo>
                <a:lnTo>
                  <a:pt x="110" y="425"/>
                </a:lnTo>
                <a:lnTo>
                  <a:pt x="126" y="415"/>
                </a:lnTo>
                <a:lnTo>
                  <a:pt x="143" y="405"/>
                </a:lnTo>
                <a:lnTo>
                  <a:pt x="157" y="393"/>
                </a:lnTo>
                <a:lnTo>
                  <a:pt x="172" y="382"/>
                </a:lnTo>
                <a:lnTo>
                  <a:pt x="184" y="369"/>
                </a:lnTo>
                <a:lnTo>
                  <a:pt x="196" y="355"/>
                </a:lnTo>
                <a:lnTo>
                  <a:pt x="207" y="341"/>
                </a:lnTo>
                <a:lnTo>
                  <a:pt x="217" y="327"/>
                </a:lnTo>
                <a:lnTo>
                  <a:pt x="226" y="311"/>
                </a:lnTo>
                <a:lnTo>
                  <a:pt x="233" y="296"/>
                </a:lnTo>
                <a:lnTo>
                  <a:pt x="240" y="279"/>
                </a:lnTo>
                <a:lnTo>
                  <a:pt x="246" y="263"/>
                </a:lnTo>
                <a:lnTo>
                  <a:pt x="251" y="245"/>
                </a:lnTo>
                <a:lnTo>
                  <a:pt x="254" y="228"/>
                </a:lnTo>
                <a:lnTo>
                  <a:pt x="257" y="211"/>
                </a:lnTo>
                <a:lnTo>
                  <a:pt x="258" y="193"/>
                </a:lnTo>
                <a:lnTo>
                  <a:pt x="259" y="176"/>
                </a:lnTo>
                <a:lnTo>
                  <a:pt x="259" y="158"/>
                </a:lnTo>
                <a:lnTo>
                  <a:pt x="257" y="140"/>
                </a:lnTo>
                <a:lnTo>
                  <a:pt x="255" y="122"/>
                </a:lnTo>
                <a:lnTo>
                  <a:pt x="252" y="105"/>
                </a:lnTo>
                <a:lnTo>
                  <a:pt x="248" y="86"/>
                </a:lnTo>
                <a:lnTo>
                  <a:pt x="242" y="69"/>
                </a:lnTo>
                <a:lnTo>
                  <a:pt x="236" y="51"/>
                </a:lnTo>
                <a:lnTo>
                  <a:pt x="229" y="34"/>
                </a:lnTo>
                <a:lnTo>
                  <a:pt x="221" y="16"/>
                </a:lnTo>
                <a:lnTo>
                  <a:pt x="212" y="0"/>
                </a:lnTo>
                <a:lnTo>
                  <a:pt x="139" y="42"/>
                </a:lnTo>
                <a:lnTo>
                  <a:pt x="146" y="55"/>
                </a:lnTo>
                <a:lnTo>
                  <a:pt x="152" y="68"/>
                </a:lnTo>
                <a:lnTo>
                  <a:pt x="157" y="81"/>
                </a:lnTo>
                <a:lnTo>
                  <a:pt x="162" y="94"/>
                </a:lnTo>
                <a:lnTo>
                  <a:pt x="165" y="108"/>
                </a:lnTo>
                <a:lnTo>
                  <a:pt x="170" y="121"/>
                </a:lnTo>
                <a:lnTo>
                  <a:pt x="172" y="136"/>
                </a:lnTo>
                <a:lnTo>
                  <a:pt x="174" y="148"/>
                </a:lnTo>
                <a:lnTo>
                  <a:pt x="175" y="161"/>
                </a:lnTo>
                <a:lnTo>
                  <a:pt x="175" y="175"/>
                </a:lnTo>
                <a:lnTo>
                  <a:pt x="174" y="188"/>
                </a:lnTo>
                <a:lnTo>
                  <a:pt x="173" y="200"/>
                </a:lnTo>
                <a:lnTo>
                  <a:pt x="171" y="214"/>
                </a:lnTo>
                <a:lnTo>
                  <a:pt x="169" y="226"/>
                </a:lnTo>
                <a:lnTo>
                  <a:pt x="165" y="237"/>
                </a:lnTo>
                <a:lnTo>
                  <a:pt x="161" y="250"/>
                </a:lnTo>
                <a:lnTo>
                  <a:pt x="156" y="261"/>
                </a:lnTo>
                <a:lnTo>
                  <a:pt x="151" y="272"/>
                </a:lnTo>
                <a:lnTo>
                  <a:pt x="145" y="282"/>
                </a:lnTo>
                <a:lnTo>
                  <a:pt x="139" y="293"/>
                </a:lnTo>
                <a:lnTo>
                  <a:pt x="131" y="302"/>
                </a:lnTo>
                <a:lnTo>
                  <a:pt x="122" y="311"/>
                </a:lnTo>
                <a:lnTo>
                  <a:pt x="114" y="319"/>
                </a:lnTo>
                <a:lnTo>
                  <a:pt x="105" y="329"/>
                </a:lnTo>
                <a:lnTo>
                  <a:pt x="95" y="336"/>
                </a:lnTo>
                <a:lnTo>
                  <a:pt x="83" y="343"/>
                </a:lnTo>
                <a:lnTo>
                  <a:pt x="71" y="349"/>
                </a:lnTo>
                <a:lnTo>
                  <a:pt x="59" y="355"/>
                </a:lnTo>
                <a:lnTo>
                  <a:pt x="45" y="361"/>
                </a:lnTo>
                <a:lnTo>
                  <a:pt x="31" y="366"/>
                </a:lnTo>
                <a:lnTo>
                  <a:pt x="16" y="370"/>
                </a:lnTo>
                <a:lnTo>
                  <a:pt x="0" y="373"/>
                </a:lnTo>
                <a:lnTo>
                  <a:pt x="14" y="45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3" name="Freeform 988"/>
          <p:cNvSpPr>
            <a:spLocks/>
          </p:cNvSpPr>
          <p:nvPr/>
        </p:nvSpPr>
        <p:spPr bwMode="auto">
          <a:xfrm>
            <a:off x="7227888" y="2581275"/>
            <a:ext cx="3175" cy="6350"/>
          </a:xfrm>
          <a:custGeom>
            <a:avLst/>
            <a:gdLst>
              <a:gd name="T0" fmla="*/ 2147483647 w 50"/>
              <a:gd name="T1" fmla="*/ 0 h 84"/>
              <a:gd name="T2" fmla="*/ 2147483647 w 50"/>
              <a:gd name="T3" fmla="*/ 2147483647 h 84"/>
              <a:gd name="T4" fmla="*/ 2147483647 w 50"/>
              <a:gd name="T5" fmla="*/ 2147483647 h 84"/>
              <a:gd name="T6" fmla="*/ 2147483647 w 50"/>
              <a:gd name="T7" fmla="*/ 2147483647 h 84"/>
              <a:gd name="T8" fmla="*/ 2147483647 w 50"/>
              <a:gd name="T9" fmla="*/ 2147483647 h 84"/>
              <a:gd name="T10" fmla="*/ 2147483647 w 50"/>
              <a:gd name="T11" fmla="*/ 2147483647 h 84"/>
              <a:gd name="T12" fmla="*/ 2147483647 w 50"/>
              <a:gd name="T13" fmla="*/ 2147483647 h 84"/>
              <a:gd name="T14" fmla="*/ 0 w 50"/>
              <a:gd name="T15" fmla="*/ 2147483647 h 84"/>
              <a:gd name="T16" fmla="*/ 2147483647 w 50"/>
              <a:gd name="T17" fmla="*/ 2147483647 h 84"/>
              <a:gd name="T18" fmla="*/ 2147483647 w 50"/>
              <a:gd name="T19" fmla="*/ 2147483647 h 84"/>
              <a:gd name="T20" fmla="*/ 2147483647 w 50"/>
              <a:gd name="T21" fmla="*/ 2147483647 h 84"/>
              <a:gd name="T22" fmla="*/ 2147483647 w 50"/>
              <a:gd name="T23" fmla="*/ 2147483647 h 84"/>
              <a:gd name="T24" fmla="*/ 2147483647 w 50"/>
              <a:gd name="T25" fmla="*/ 2147483647 h 84"/>
              <a:gd name="T26" fmla="*/ 2147483647 w 50"/>
              <a:gd name="T27" fmla="*/ 2147483647 h 84"/>
              <a:gd name="T28" fmla="*/ 2147483647 w 50"/>
              <a:gd name="T29" fmla="*/ 2147483647 h 84"/>
              <a:gd name="T30" fmla="*/ 2147483647 w 50"/>
              <a:gd name="T31" fmla="*/ 2147483647 h 84"/>
              <a:gd name="T32" fmla="*/ 2147483647 w 50"/>
              <a:gd name="T33" fmla="*/ 2147483647 h 84"/>
              <a:gd name="T34" fmla="*/ 2147483647 w 50"/>
              <a:gd name="T35" fmla="*/ 0 h 8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0"/>
              <a:gd name="T55" fmla="*/ 0 h 84"/>
              <a:gd name="T56" fmla="*/ 50 w 50"/>
              <a:gd name="T57" fmla="*/ 84 h 8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0" h="84">
                <a:moveTo>
                  <a:pt x="36" y="0"/>
                </a:moveTo>
                <a:lnTo>
                  <a:pt x="26" y="3"/>
                </a:lnTo>
                <a:lnTo>
                  <a:pt x="18" y="6"/>
                </a:lnTo>
                <a:lnTo>
                  <a:pt x="12" y="12"/>
                </a:lnTo>
                <a:lnTo>
                  <a:pt x="6" y="18"/>
                </a:lnTo>
                <a:lnTo>
                  <a:pt x="3" y="25"/>
                </a:lnTo>
                <a:lnTo>
                  <a:pt x="1" y="33"/>
                </a:lnTo>
                <a:lnTo>
                  <a:pt x="0" y="41"/>
                </a:lnTo>
                <a:lnTo>
                  <a:pt x="1" y="48"/>
                </a:lnTo>
                <a:lnTo>
                  <a:pt x="3" y="56"/>
                </a:lnTo>
                <a:lnTo>
                  <a:pt x="6" y="63"/>
                </a:lnTo>
                <a:lnTo>
                  <a:pt x="11" y="70"/>
                </a:lnTo>
                <a:lnTo>
                  <a:pt x="17" y="76"/>
                </a:lnTo>
                <a:lnTo>
                  <a:pt x="23" y="80"/>
                </a:lnTo>
                <a:lnTo>
                  <a:pt x="31" y="83"/>
                </a:lnTo>
                <a:lnTo>
                  <a:pt x="40" y="84"/>
                </a:lnTo>
                <a:lnTo>
                  <a:pt x="50" y="83"/>
                </a:lnTo>
                <a:lnTo>
                  <a:pt x="36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4" name="Freeform 989"/>
          <p:cNvSpPr>
            <a:spLocks/>
          </p:cNvSpPr>
          <p:nvPr/>
        </p:nvSpPr>
        <p:spPr bwMode="auto">
          <a:xfrm>
            <a:off x="7156450" y="2566988"/>
            <a:ext cx="3175" cy="6350"/>
          </a:xfrm>
          <a:custGeom>
            <a:avLst/>
            <a:gdLst>
              <a:gd name="T0" fmla="*/ 2147483647 w 60"/>
              <a:gd name="T1" fmla="*/ 0 h 81"/>
              <a:gd name="T2" fmla="*/ 2147483647 w 60"/>
              <a:gd name="T3" fmla="*/ 2147483647 h 81"/>
              <a:gd name="T4" fmla="*/ 2147483647 w 60"/>
              <a:gd name="T5" fmla="*/ 2147483647 h 81"/>
              <a:gd name="T6" fmla="*/ 2147483647 w 60"/>
              <a:gd name="T7" fmla="*/ 2147483647 h 81"/>
              <a:gd name="T8" fmla="*/ 2147483647 w 60"/>
              <a:gd name="T9" fmla="*/ 2147483647 h 81"/>
              <a:gd name="T10" fmla="*/ 0 w 60"/>
              <a:gd name="T11" fmla="*/ 2147483647 h 81"/>
              <a:gd name="T12" fmla="*/ 0 w 60"/>
              <a:gd name="T13" fmla="*/ 2147483647 h 81"/>
              <a:gd name="T14" fmla="*/ 2147483647 w 60"/>
              <a:gd name="T15" fmla="*/ 2147483647 h 81"/>
              <a:gd name="T16" fmla="*/ 2147483647 w 60"/>
              <a:gd name="T17" fmla="*/ 2147483647 h 81"/>
              <a:gd name="T18" fmla="*/ 2147483647 w 60"/>
              <a:gd name="T19" fmla="*/ 2147483647 h 81"/>
              <a:gd name="T20" fmla="*/ 2147483647 w 60"/>
              <a:gd name="T21" fmla="*/ 2147483647 h 81"/>
              <a:gd name="T22" fmla="*/ 2147483647 w 60"/>
              <a:gd name="T23" fmla="*/ 2147483647 h 81"/>
              <a:gd name="T24" fmla="*/ 2147483647 w 60"/>
              <a:gd name="T25" fmla="*/ 2147483647 h 81"/>
              <a:gd name="T26" fmla="*/ 2147483647 w 60"/>
              <a:gd name="T27" fmla="*/ 2147483647 h 81"/>
              <a:gd name="T28" fmla="*/ 2147483647 w 60"/>
              <a:gd name="T29" fmla="*/ 2147483647 h 81"/>
              <a:gd name="T30" fmla="*/ 2147483647 w 60"/>
              <a:gd name="T31" fmla="*/ 2147483647 h 81"/>
              <a:gd name="T32" fmla="*/ 2147483647 w 60"/>
              <a:gd name="T33" fmla="*/ 2147483647 h 81"/>
              <a:gd name="T34" fmla="*/ 2147483647 w 60"/>
              <a:gd name="T35" fmla="*/ 2147483647 h 81"/>
              <a:gd name="T36" fmla="*/ 2147483647 w 60"/>
              <a:gd name="T37" fmla="*/ 2147483647 h 81"/>
              <a:gd name="T38" fmla="*/ 2147483647 w 60"/>
              <a:gd name="T39" fmla="*/ 0 h 8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0"/>
              <a:gd name="T61" fmla="*/ 0 h 81"/>
              <a:gd name="T62" fmla="*/ 60 w 60"/>
              <a:gd name="T63" fmla="*/ 81 h 8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0" h="81">
                <a:moveTo>
                  <a:pt x="26" y="0"/>
                </a:moveTo>
                <a:lnTo>
                  <a:pt x="17" y="5"/>
                </a:lnTo>
                <a:lnTo>
                  <a:pt x="10" y="11"/>
                </a:lnTo>
                <a:lnTo>
                  <a:pt x="5" y="17"/>
                </a:lnTo>
                <a:lnTo>
                  <a:pt x="2" y="25"/>
                </a:lnTo>
                <a:lnTo>
                  <a:pt x="0" y="33"/>
                </a:lnTo>
                <a:lnTo>
                  <a:pt x="0" y="40"/>
                </a:lnTo>
                <a:lnTo>
                  <a:pt x="1" y="48"/>
                </a:lnTo>
                <a:lnTo>
                  <a:pt x="4" y="55"/>
                </a:lnTo>
                <a:lnTo>
                  <a:pt x="8" y="63"/>
                </a:lnTo>
                <a:lnTo>
                  <a:pt x="12" y="69"/>
                </a:lnTo>
                <a:lnTo>
                  <a:pt x="18" y="74"/>
                </a:lnTo>
                <a:lnTo>
                  <a:pt x="26" y="78"/>
                </a:lnTo>
                <a:lnTo>
                  <a:pt x="33" y="80"/>
                </a:lnTo>
                <a:lnTo>
                  <a:pt x="41" y="81"/>
                </a:lnTo>
                <a:lnTo>
                  <a:pt x="46" y="81"/>
                </a:lnTo>
                <a:lnTo>
                  <a:pt x="50" y="80"/>
                </a:lnTo>
                <a:lnTo>
                  <a:pt x="54" y="79"/>
                </a:lnTo>
                <a:lnTo>
                  <a:pt x="60" y="77"/>
                </a:lnTo>
                <a:lnTo>
                  <a:pt x="26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5" name="Freeform 990"/>
          <p:cNvSpPr>
            <a:spLocks/>
          </p:cNvSpPr>
          <p:nvPr/>
        </p:nvSpPr>
        <p:spPr bwMode="auto">
          <a:xfrm>
            <a:off x="7158038" y="2532063"/>
            <a:ext cx="17462" cy="39687"/>
          </a:xfrm>
          <a:custGeom>
            <a:avLst/>
            <a:gdLst>
              <a:gd name="T0" fmla="*/ 2147483647 w 311"/>
              <a:gd name="T1" fmla="*/ 2147483647 h 626"/>
              <a:gd name="T2" fmla="*/ 2147483647 w 311"/>
              <a:gd name="T3" fmla="*/ 2147483647 h 626"/>
              <a:gd name="T4" fmla="*/ 2147483647 w 311"/>
              <a:gd name="T5" fmla="*/ 2147483647 h 626"/>
              <a:gd name="T6" fmla="*/ 2147483647 w 311"/>
              <a:gd name="T7" fmla="*/ 2147483647 h 626"/>
              <a:gd name="T8" fmla="*/ 2147483647 w 311"/>
              <a:gd name="T9" fmla="*/ 2147483647 h 626"/>
              <a:gd name="T10" fmla="*/ 2147483647 w 311"/>
              <a:gd name="T11" fmla="*/ 2147483647 h 626"/>
              <a:gd name="T12" fmla="*/ 2147483647 w 311"/>
              <a:gd name="T13" fmla="*/ 2147483647 h 626"/>
              <a:gd name="T14" fmla="*/ 2147483647 w 311"/>
              <a:gd name="T15" fmla="*/ 2147483647 h 626"/>
              <a:gd name="T16" fmla="*/ 2147483647 w 311"/>
              <a:gd name="T17" fmla="*/ 2147483647 h 626"/>
              <a:gd name="T18" fmla="*/ 2147483647 w 311"/>
              <a:gd name="T19" fmla="*/ 2147483647 h 626"/>
              <a:gd name="T20" fmla="*/ 2147483647 w 311"/>
              <a:gd name="T21" fmla="*/ 2147483647 h 626"/>
              <a:gd name="T22" fmla="*/ 2147483647 w 311"/>
              <a:gd name="T23" fmla="*/ 2147483647 h 626"/>
              <a:gd name="T24" fmla="*/ 2147483647 w 311"/>
              <a:gd name="T25" fmla="*/ 2147483647 h 626"/>
              <a:gd name="T26" fmla="*/ 2147483647 w 311"/>
              <a:gd name="T27" fmla="*/ 2147483647 h 626"/>
              <a:gd name="T28" fmla="*/ 2147483647 w 311"/>
              <a:gd name="T29" fmla="*/ 2147483647 h 626"/>
              <a:gd name="T30" fmla="*/ 2147483647 w 311"/>
              <a:gd name="T31" fmla="*/ 2147483647 h 626"/>
              <a:gd name="T32" fmla="*/ 2147483647 w 311"/>
              <a:gd name="T33" fmla="*/ 2147483647 h 626"/>
              <a:gd name="T34" fmla="*/ 2147483647 w 311"/>
              <a:gd name="T35" fmla="*/ 2147483647 h 626"/>
              <a:gd name="T36" fmla="*/ 2147483647 w 311"/>
              <a:gd name="T37" fmla="*/ 2147483647 h 626"/>
              <a:gd name="T38" fmla="*/ 2147483647 w 311"/>
              <a:gd name="T39" fmla="*/ 2147483647 h 626"/>
              <a:gd name="T40" fmla="*/ 2147483647 w 311"/>
              <a:gd name="T41" fmla="*/ 2147483647 h 626"/>
              <a:gd name="T42" fmla="*/ 2147483647 w 311"/>
              <a:gd name="T43" fmla="*/ 2147483647 h 626"/>
              <a:gd name="T44" fmla="*/ 2147483647 w 311"/>
              <a:gd name="T45" fmla="*/ 2147483647 h 626"/>
              <a:gd name="T46" fmla="*/ 2147483647 w 311"/>
              <a:gd name="T47" fmla="*/ 2147483647 h 626"/>
              <a:gd name="T48" fmla="*/ 2147483647 w 311"/>
              <a:gd name="T49" fmla="*/ 2147483647 h 626"/>
              <a:gd name="T50" fmla="*/ 2147483647 w 311"/>
              <a:gd name="T51" fmla="*/ 2147483647 h 626"/>
              <a:gd name="T52" fmla="*/ 2147483647 w 311"/>
              <a:gd name="T53" fmla="*/ 2147483647 h 626"/>
              <a:gd name="T54" fmla="*/ 2147483647 w 311"/>
              <a:gd name="T55" fmla="*/ 2147483647 h 626"/>
              <a:gd name="T56" fmla="*/ 2147483647 w 311"/>
              <a:gd name="T57" fmla="*/ 2147483647 h 626"/>
              <a:gd name="T58" fmla="*/ 2147483647 w 311"/>
              <a:gd name="T59" fmla="*/ 2147483647 h 626"/>
              <a:gd name="T60" fmla="*/ 2147483647 w 311"/>
              <a:gd name="T61" fmla="*/ 2147483647 h 626"/>
              <a:gd name="T62" fmla="*/ 2147483647 w 311"/>
              <a:gd name="T63" fmla="*/ 2147483647 h 626"/>
              <a:gd name="T64" fmla="*/ 2147483647 w 311"/>
              <a:gd name="T65" fmla="*/ 0 h 62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11"/>
              <a:gd name="T100" fmla="*/ 0 h 626"/>
              <a:gd name="T101" fmla="*/ 311 w 311"/>
              <a:gd name="T102" fmla="*/ 626 h 62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11" h="626">
                <a:moveTo>
                  <a:pt x="202" y="29"/>
                </a:moveTo>
                <a:lnTo>
                  <a:pt x="208" y="47"/>
                </a:lnTo>
                <a:lnTo>
                  <a:pt x="213" y="65"/>
                </a:lnTo>
                <a:lnTo>
                  <a:pt x="217" y="84"/>
                </a:lnTo>
                <a:lnTo>
                  <a:pt x="220" y="103"/>
                </a:lnTo>
                <a:lnTo>
                  <a:pt x="223" y="122"/>
                </a:lnTo>
                <a:lnTo>
                  <a:pt x="224" y="141"/>
                </a:lnTo>
                <a:lnTo>
                  <a:pt x="226" y="161"/>
                </a:lnTo>
                <a:lnTo>
                  <a:pt x="226" y="180"/>
                </a:lnTo>
                <a:lnTo>
                  <a:pt x="224" y="200"/>
                </a:lnTo>
                <a:lnTo>
                  <a:pt x="222" y="219"/>
                </a:lnTo>
                <a:lnTo>
                  <a:pt x="220" y="239"/>
                </a:lnTo>
                <a:lnTo>
                  <a:pt x="216" y="257"/>
                </a:lnTo>
                <a:lnTo>
                  <a:pt x="212" y="277"/>
                </a:lnTo>
                <a:lnTo>
                  <a:pt x="207" y="295"/>
                </a:lnTo>
                <a:lnTo>
                  <a:pt x="202" y="314"/>
                </a:lnTo>
                <a:lnTo>
                  <a:pt x="195" y="332"/>
                </a:lnTo>
                <a:lnTo>
                  <a:pt x="188" y="350"/>
                </a:lnTo>
                <a:lnTo>
                  <a:pt x="179" y="367"/>
                </a:lnTo>
                <a:lnTo>
                  <a:pt x="170" y="385"/>
                </a:lnTo>
                <a:lnTo>
                  <a:pt x="161" y="401"/>
                </a:lnTo>
                <a:lnTo>
                  <a:pt x="151" y="418"/>
                </a:lnTo>
                <a:lnTo>
                  <a:pt x="140" y="433"/>
                </a:lnTo>
                <a:lnTo>
                  <a:pt x="129" y="448"/>
                </a:lnTo>
                <a:lnTo>
                  <a:pt x="117" y="462"/>
                </a:lnTo>
                <a:lnTo>
                  <a:pt x="104" y="476"/>
                </a:lnTo>
                <a:lnTo>
                  <a:pt x="91" y="488"/>
                </a:lnTo>
                <a:lnTo>
                  <a:pt x="77" y="501"/>
                </a:lnTo>
                <a:lnTo>
                  <a:pt x="62" y="512"/>
                </a:lnTo>
                <a:lnTo>
                  <a:pt x="48" y="522"/>
                </a:lnTo>
                <a:lnTo>
                  <a:pt x="33" y="533"/>
                </a:lnTo>
                <a:lnTo>
                  <a:pt x="16" y="541"/>
                </a:lnTo>
                <a:lnTo>
                  <a:pt x="0" y="549"/>
                </a:lnTo>
                <a:lnTo>
                  <a:pt x="34" y="626"/>
                </a:lnTo>
                <a:lnTo>
                  <a:pt x="54" y="617"/>
                </a:lnTo>
                <a:lnTo>
                  <a:pt x="75" y="605"/>
                </a:lnTo>
                <a:lnTo>
                  <a:pt x="94" y="593"/>
                </a:lnTo>
                <a:lnTo>
                  <a:pt x="113" y="580"/>
                </a:lnTo>
                <a:lnTo>
                  <a:pt x="131" y="565"/>
                </a:lnTo>
                <a:lnTo>
                  <a:pt x="147" y="551"/>
                </a:lnTo>
                <a:lnTo>
                  <a:pt x="164" y="535"/>
                </a:lnTo>
                <a:lnTo>
                  <a:pt x="179" y="518"/>
                </a:lnTo>
                <a:lnTo>
                  <a:pt x="195" y="501"/>
                </a:lnTo>
                <a:lnTo>
                  <a:pt x="208" y="483"/>
                </a:lnTo>
                <a:lnTo>
                  <a:pt x="221" y="464"/>
                </a:lnTo>
                <a:lnTo>
                  <a:pt x="234" y="444"/>
                </a:lnTo>
                <a:lnTo>
                  <a:pt x="245" y="425"/>
                </a:lnTo>
                <a:lnTo>
                  <a:pt x="255" y="404"/>
                </a:lnTo>
                <a:lnTo>
                  <a:pt x="265" y="384"/>
                </a:lnTo>
                <a:lnTo>
                  <a:pt x="274" y="363"/>
                </a:lnTo>
                <a:lnTo>
                  <a:pt x="282" y="340"/>
                </a:lnTo>
                <a:lnTo>
                  <a:pt x="288" y="319"/>
                </a:lnTo>
                <a:lnTo>
                  <a:pt x="294" y="296"/>
                </a:lnTo>
                <a:lnTo>
                  <a:pt x="299" y="275"/>
                </a:lnTo>
                <a:lnTo>
                  <a:pt x="304" y="251"/>
                </a:lnTo>
                <a:lnTo>
                  <a:pt x="307" y="229"/>
                </a:lnTo>
                <a:lnTo>
                  <a:pt x="309" y="206"/>
                </a:lnTo>
                <a:lnTo>
                  <a:pt x="310" y="182"/>
                </a:lnTo>
                <a:lnTo>
                  <a:pt x="311" y="160"/>
                </a:lnTo>
                <a:lnTo>
                  <a:pt x="310" y="136"/>
                </a:lnTo>
                <a:lnTo>
                  <a:pt x="308" y="114"/>
                </a:lnTo>
                <a:lnTo>
                  <a:pt x="305" y="90"/>
                </a:lnTo>
                <a:lnTo>
                  <a:pt x="300" y="67"/>
                </a:lnTo>
                <a:lnTo>
                  <a:pt x="295" y="45"/>
                </a:lnTo>
                <a:lnTo>
                  <a:pt x="288" y="22"/>
                </a:lnTo>
                <a:lnTo>
                  <a:pt x="281" y="0"/>
                </a:lnTo>
                <a:lnTo>
                  <a:pt x="202" y="2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6" name="Freeform 991"/>
          <p:cNvSpPr>
            <a:spLocks/>
          </p:cNvSpPr>
          <p:nvPr/>
        </p:nvSpPr>
        <p:spPr bwMode="auto">
          <a:xfrm>
            <a:off x="7169150" y="2530475"/>
            <a:ext cx="4763" cy="4763"/>
          </a:xfrm>
          <a:custGeom>
            <a:avLst/>
            <a:gdLst>
              <a:gd name="T0" fmla="*/ 2147483647 w 82"/>
              <a:gd name="T1" fmla="*/ 2147483647 h 57"/>
              <a:gd name="T2" fmla="*/ 2147483647 w 82"/>
              <a:gd name="T3" fmla="*/ 2147483647 h 57"/>
              <a:gd name="T4" fmla="*/ 2147483647 w 82"/>
              <a:gd name="T5" fmla="*/ 2147483647 h 57"/>
              <a:gd name="T6" fmla="*/ 2147483647 w 82"/>
              <a:gd name="T7" fmla="*/ 2147483647 h 57"/>
              <a:gd name="T8" fmla="*/ 2147483647 w 82"/>
              <a:gd name="T9" fmla="*/ 2147483647 h 57"/>
              <a:gd name="T10" fmla="*/ 2147483647 w 82"/>
              <a:gd name="T11" fmla="*/ 2147483647 h 57"/>
              <a:gd name="T12" fmla="*/ 2147483647 w 82"/>
              <a:gd name="T13" fmla="*/ 0 h 57"/>
              <a:gd name="T14" fmla="*/ 2147483647 w 82"/>
              <a:gd name="T15" fmla="*/ 2147483647 h 57"/>
              <a:gd name="T16" fmla="*/ 2147483647 w 82"/>
              <a:gd name="T17" fmla="*/ 2147483647 h 57"/>
              <a:gd name="T18" fmla="*/ 2147483647 w 82"/>
              <a:gd name="T19" fmla="*/ 2147483647 h 57"/>
              <a:gd name="T20" fmla="*/ 2147483647 w 82"/>
              <a:gd name="T21" fmla="*/ 2147483647 h 57"/>
              <a:gd name="T22" fmla="*/ 2147483647 w 82"/>
              <a:gd name="T23" fmla="*/ 2147483647 h 57"/>
              <a:gd name="T24" fmla="*/ 2147483647 w 82"/>
              <a:gd name="T25" fmla="*/ 2147483647 h 57"/>
              <a:gd name="T26" fmla="*/ 2147483647 w 82"/>
              <a:gd name="T27" fmla="*/ 2147483647 h 57"/>
              <a:gd name="T28" fmla="*/ 0 w 82"/>
              <a:gd name="T29" fmla="*/ 2147483647 h 57"/>
              <a:gd name="T30" fmla="*/ 0 w 82"/>
              <a:gd name="T31" fmla="*/ 2147483647 h 57"/>
              <a:gd name="T32" fmla="*/ 2147483647 w 82"/>
              <a:gd name="T33" fmla="*/ 2147483647 h 57"/>
              <a:gd name="T34" fmla="*/ 2147483647 w 82"/>
              <a:gd name="T35" fmla="*/ 2147483647 h 5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57"/>
              <a:gd name="T56" fmla="*/ 82 w 82"/>
              <a:gd name="T57" fmla="*/ 57 h 5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57">
                <a:moveTo>
                  <a:pt x="82" y="28"/>
                </a:moveTo>
                <a:lnTo>
                  <a:pt x="78" y="19"/>
                </a:lnTo>
                <a:lnTo>
                  <a:pt x="72" y="12"/>
                </a:lnTo>
                <a:lnTo>
                  <a:pt x="66" y="6"/>
                </a:lnTo>
                <a:lnTo>
                  <a:pt x="58" y="3"/>
                </a:lnTo>
                <a:lnTo>
                  <a:pt x="51" y="1"/>
                </a:lnTo>
                <a:lnTo>
                  <a:pt x="43" y="0"/>
                </a:lnTo>
                <a:lnTo>
                  <a:pt x="36" y="1"/>
                </a:lnTo>
                <a:lnTo>
                  <a:pt x="28" y="3"/>
                </a:lnTo>
                <a:lnTo>
                  <a:pt x="20" y="6"/>
                </a:lnTo>
                <a:lnTo>
                  <a:pt x="14" y="10"/>
                </a:lnTo>
                <a:lnTo>
                  <a:pt x="8" y="16"/>
                </a:lnTo>
                <a:lnTo>
                  <a:pt x="4" y="22"/>
                </a:lnTo>
                <a:lnTo>
                  <a:pt x="1" y="31"/>
                </a:lnTo>
                <a:lnTo>
                  <a:pt x="0" y="39"/>
                </a:lnTo>
                <a:lnTo>
                  <a:pt x="0" y="47"/>
                </a:lnTo>
                <a:lnTo>
                  <a:pt x="3" y="57"/>
                </a:lnTo>
                <a:lnTo>
                  <a:pt x="82" y="2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7" name="Freeform 992"/>
          <p:cNvSpPr>
            <a:spLocks/>
          </p:cNvSpPr>
          <p:nvPr/>
        </p:nvSpPr>
        <p:spPr bwMode="auto">
          <a:xfrm>
            <a:off x="7291388" y="2601913"/>
            <a:ext cx="3175" cy="4762"/>
          </a:xfrm>
          <a:custGeom>
            <a:avLst/>
            <a:gdLst>
              <a:gd name="T0" fmla="*/ 2147483647 w 63"/>
              <a:gd name="T1" fmla="*/ 0 h 80"/>
              <a:gd name="T2" fmla="*/ 2147483647 w 63"/>
              <a:gd name="T3" fmla="*/ 2147483647 h 80"/>
              <a:gd name="T4" fmla="*/ 2147483647 w 63"/>
              <a:gd name="T5" fmla="*/ 2147483647 h 80"/>
              <a:gd name="T6" fmla="*/ 2147483647 w 63"/>
              <a:gd name="T7" fmla="*/ 2147483647 h 80"/>
              <a:gd name="T8" fmla="*/ 2147483647 w 63"/>
              <a:gd name="T9" fmla="*/ 2147483647 h 80"/>
              <a:gd name="T10" fmla="*/ 0 w 63"/>
              <a:gd name="T11" fmla="*/ 2147483647 h 80"/>
              <a:gd name="T12" fmla="*/ 2147483647 w 63"/>
              <a:gd name="T13" fmla="*/ 2147483647 h 80"/>
              <a:gd name="T14" fmla="*/ 2147483647 w 63"/>
              <a:gd name="T15" fmla="*/ 2147483647 h 80"/>
              <a:gd name="T16" fmla="*/ 2147483647 w 63"/>
              <a:gd name="T17" fmla="*/ 2147483647 h 80"/>
              <a:gd name="T18" fmla="*/ 2147483647 w 63"/>
              <a:gd name="T19" fmla="*/ 2147483647 h 80"/>
              <a:gd name="T20" fmla="*/ 2147483647 w 63"/>
              <a:gd name="T21" fmla="*/ 2147483647 h 80"/>
              <a:gd name="T22" fmla="*/ 2147483647 w 63"/>
              <a:gd name="T23" fmla="*/ 2147483647 h 80"/>
              <a:gd name="T24" fmla="*/ 2147483647 w 63"/>
              <a:gd name="T25" fmla="*/ 2147483647 h 80"/>
              <a:gd name="T26" fmla="*/ 2147483647 w 63"/>
              <a:gd name="T27" fmla="*/ 2147483647 h 80"/>
              <a:gd name="T28" fmla="*/ 2147483647 w 63"/>
              <a:gd name="T29" fmla="*/ 2147483647 h 80"/>
              <a:gd name="T30" fmla="*/ 2147483647 w 63"/>
              <a:gd name="T31" fmla="*/ 2147483647 h 80"/>
              <a:gd name="T32" fmla="*/ 2147483647 w 63"/>
              <a:gd name="T33" fmla="*/ 2147483647 h 80"/>
              <a:gd name="T34" fmla="*/ 2147483647 w 63"/>
              <a:gd name="T35" fmla="*/ 2147483647 h 80"/>
              <a:gd name="T36" fmla="*/ 2147483647 w 63"/>
              <a:gd name="T37" fmla="*/ 2147483647 h 80"/>
              <a:gd name="T38" fmla="*/ 2147483647 w 63"/>
              <a:gd name="T39" fmla="*/ 0 h 8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3"/>
              <a:gd name="T61" fmla="*/ 0 h 80"/>
              <a:gd name="T62" fmla="*/ 63 w 63"/>
              <a:gd name="T63" fmla="*/ 80 h 8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3" h="80">
                <a:moveTo>
                  <a:pt x="24" y="0"/>
                </a:moveTo>
                <a:lnTo>
                  <a:pt x="16" y="5"/>
                </a:lnTo>
                <a:lnTo>
                  <a:pt x="9" y="11"/>
                </a:lnTo>
                <a:lnTo>
                  <a:pt x="4" y="18"/>
                </a:lnTo>
                <a:lnTo>
                  <a:pt x="2" y="27"/>
                </a:lnTo>
                <a:lnTo>
                  <a:pt x="0" y="34"/>
                </a:lnTo>
                <a:lnTo>
                  <a:pt x="1" y="42"/>
                </a:lnTo>
                <a:lnTo>
                  <a:pt x="3" y="49"/>
                </a:lnTo>
                <a:lnTo>
                  <a:pt x="7" y="56"/>
                </a:lnTo>
                <a:lnTo>
                  <a:pt x="11" y="63"/>
                </a:lnTo>
                <a:lnTo>
                  <a:pt x="16" y="69"/>
                </a:lnTo>
                <a:lnTo>
                  <a:pt x="22" y="74"/>
                </a:lnTo>
                <a:lnTo>
                  <a:pt x="29" y="77"/>
                </a:lnTo>
                <a:lnTo>
                  <a:pt x="37" y="79"/>
                </a:lnTo>
                <a:lnTo>
                  <a:pt x="46" y="80"/>
                </a:lnTo>
                <a:lnTo>
                  <a:pt x="50" y="79"/>
                </a:lnTo>
                <a:lnTo>
                  <a:pt x="54" y="78"/>
                </a:lnTo>
                <a:lnTo>
                  <a:pt x="59" y="76"/>
                </a:lnTo>
                <a:lnTo>
                  <a:pt x="63" y="74"/>
                </a:lnTo>
                <a:lnTo>
                  <a:pt x="24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8" name="Freeform 993"/>
          <p:cNvSpPr>
            <a:spLocks/>
          </p:cNvSpPr>
          <p:nvPr/>
        </p:nvSpPr>
        <p:spPr bwMode="auto">
          <a:xfrm>
            <a:off x="7292975" y="2574925"/>
            <a:ext cx="11113" cy="31750"/>
          </a:xfrm>
          <a:custGeom>
            <a:avLst/>
            <a:gdLst>
              <a:gd name="T0" fmla="*/ 2147483647 w 212"/>
              <a:gd name="T1" fmla="*/ 2147483647 h 494"/>
              <a:gd name="T2" fmla="*/ 2147483647 w 212"/>
              <a:gd name="T3" fmla="*/ 2147483647 h 494"/>
              <a:gd name="T4" fmla="*/ 2147483647 w 212"/>
              <a:gd name="T5" fmla="*/ 2147483647 h 494"/>
              <a:gd name="T6" fmla="*/ 2147483647 w 212"/>
              <a:gd name="T7" fmla="*/ 2147483647 h 494"/>
              <a:gd name="T8" fmla="*/ 2147483647 w 212"/>
              <a:gd name="T9" fmla="*/ 2147483647 h 494"/>
              <a:gd name="T10" fmla="*/ 2147483647 w 212"/>
              <a:gd name="T11" fmla="*/ 2147483647 h 494"/>
              <a:gd name="T12" fmla="*/ 2147483647 w 212"/>
              <a:gd name="T13" fmla="*/ 2147483647 h 494"/>
              <a:gd name="T14" fmla="*/ 2147483647 w 212"/>
              <a:gd name="T15" fmla="*/ 2147483647 h 494"/>
              <a:gd name="T16" fmla="*/ 2147483647 w 212"/>
              <a:gd name="T17" fmla="*/ 2147483647 h 494"/>
              <a:gd name="T18" fmla="*/ 2147483647 w 212"/>
              <a:gd name="T19" fmla="*/ 2147483647 h 494"/>
              <a:gd name="T20" fmla="*/ 2147483647 w 212"/>
              <a:gd name="T21" fmla="*/ 2147483647 h 494"/>
              <a:gd name="T22" fmla="*/ 2147483647 w 212"/>
              <a:gd name="T23" fmla="*/ 2147483647 h 494"/>
              <a:gd name="T24" fmla="*/ 2147483647 w 212"/>
              <a:gd name="T25" fmla="*/ 2147483647 h 494"/>
              <a:gd name="T26" fmla="*/ 2147483647 w 212"/>
              <a:gd name="T27" fmla="*/ 2147483647 h 494"/>
              <a:gd name="T28" fmla="*/ 2147483647 w 212"/>
              <a:gd name="T29" fmla="*/ 2147483647 h 494"/>
              <a:gd name="T30" fmla="*/ 2147483647 w 212"/>
              <a:gd name="T31" fmla="*/ 2147483647 h 494"/>
              <a:gd name="T32" fmla="*/ 2147483647 w 212"/>
              <a:gd name="T33" fmla="*/ 2147483647 h 494"/>
              <a:gd name="T34" fmla="*/ 2147483647 w 212"/>
              <a:gd name="T35" fmla="*/ 2147483647 h 494"/>
              <a:gd name="T36" fmla="*/ 2147483647 w 212"/>
              <a:gd name="T37" fmla="*/ 2147483647 h 494"/>
              <a:gd name="T38" fmla="*/ 2147483647 w 212"/>
              <a:gd name="T39" fmla="*/ 2147483647 h 494"/>
              <a:gd name="T40" fmla="*/ 2147483647 w 212"/>
              <a:gd name="T41" fmla="*/ 2147483647 h 494"/>
              <a:gd name="T42" fmla="*/ 2147483647 w 212"/>
              <a:gd name="T43" fmla="*/ 2147483647 h 494"/>
              <a:gd name="T44" fmla="*/ 2147483647 w 212"/>
              <a:gd name="T45" fmla="*/ 2147483647 h 494"/>
              <a:gd name="T46" fmla="*/ 2147483647 w 212"/>
              <a:gd name="T47" fmla="*/ 2147483647 h 494"/>
              <a:gd name="T48" fmla="*/ 2147483647 w 212"/>
              <a:gd name="T49" fmla="*/ 2147483647 h 494"/>
              <a:gd name="T50" fmla="*/ 2147483647 w 212"/>
              <a:gd name="T51" fmla="*/ 2147483647 h 494"/>
              <a:gd name="T52" fmla="*/ 2147483647 w 212"/>
              <a:gd name="T53" fmla="*/ 2147483647 h 494"/>
              <a:gd name="T54" fmla="*/ 2147483647 w 212"/>
              <a:gd name="T55" fmla="*/ 2147483647 h 494"/>
              <a:gd name="T56" fmla="*/ 2147483647 w 212"/>
              <a:gd name="T57" fmla="*/ 2147483647 h 494"/>
              <a:gd name="T58" fmla="*/ 2147483647 w 212"/>
              <a:gd name="T59" fmla="*/ 2147483647 h 494"/>
              <a:gd name="T60" fmla="*/ 2147483647 w 212"/>
              <a:gd name="T61" fmla="*/ 2147483647 h 494"/>
              <a:gd name="T62" fmla="*/ 2147483647 w 212"/>
              <a:gd name="T63" fmla="*/ 2147483647 h 494"/>
              <a:gd name="T64" fmla="*/ 2147483647 w 212"/>
              <a:gd name="T65" fmla="*/ 0 h 49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2"/>
              <a:gd name="T100" fmla="*/ 0 h 494"/>
              <a:gd name="T101" fmla="*/ 212 w 212"/>
              <a:gd name="T102" fmla="*/ 494 h 49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2" h="494">
                <a:moveTo>
                  <a:pt x="56" y="59"/>
                </a:moveTo>
                <a:lnTo>
                  <a:pt x="68" y="71"/>
                </a:lnTo>
                <a:lnTo>
                  <a:pt x="77" y="82"/>
                </a:lnTo>
                <a:lnTo>
                  <a:pt x="86" y="94"/>
                </a:lnTo>
                <a:lnTo>
                  <a:pt x="93" y="106"/>
                </a:lnTo>
                <a:lnTo>
                  <a:pt x="101" y="118"/>
                </a:lnTo>
                <a:lnTo>
                  <a:pt x="107" y="129"/>
                </a:lnTo>
                <a:lnTo>
                  <a:pt x="112" y="142"/>
                </a:lnTo>
                <a:lnTo>
                  <a:pt x="117" y="154"/>
                </a:lnTo>
                <a:lnTo>
                  <a:pt x="120" y="166"/>
                </a:lnTo>
                <a:lnTo>
                  <a:pt x="123" y="178"/>
                </a:lnTo>
                <a:lnTo>
                  <a:pt x="125" y="192"/>
                </a:lnTo>
                <a:lnTo>
                  <a:pt x="127" y="204"/>
                </a:lnTo>
                <a:lnTo>
                  <a:pt x="127" y="216"/>
                </a:lnTo>
                <a:lnTo>
                  <a:pt x="127" y="229"/>
                </a:lnTo>
                <a:lnTo>
                  <a:pt x="126" y="241"/>
                </a:lnTo>
                <a:lnTo>
                  <a:pt x="125" y="253"/>
                </a:lnTo>
                <a:lnTo>
                  <a:pt x="123" y="266"/>
                </a:lnTo>
                <a:lnTo>
                  <a:pt x="120" y="278"/>
                </a:lnTo>
                <a:lnTo>
                  <a:pt x="116" y="289"/>
                </a:lnTo>
                <a:lnTo>
                  <a:pt x="112" y="302"/>
                </a:lnTo>
                <a:lnTo>
                  <a:pt x="106" y="313"/>
                </a:lnTo>
                <a:lnTo>
                  <a:pt x="101" y="324"/>
                </a:lnTo>
                <a:lnTo>
                  <a:pt x="93" y="336"/>
                </a:lnTo>
                <a:lnTo>
                  <a:pt x="86" y="346"/>
                </a:lnTo>
                <a:lnTo>
                  <a:pt x="78" y="357"/>
                </a:lnTo>
                <a:lnTo>
                  <a:pt x="69" y="366"/>
                </a:lnTo>
                <a:lnTo>
                  <a:pt x="59" y="377"/>
                </a:lnTo>
                <a:lnTo>
                  <a:pt x="49" y="386"/>
                </a:lnTo>
                <a:lnTo>
                  <a:pt x="38" y="395"/>
                </a:lnTo>
                <a:lnTo>
                  <a:pt x="26" y="404"/>
                </a:lnTo>
                <a:lnTo>
                  <a:pt x="13" y="412"/>
                </a:lnTo>
                <a:lnTo>
                  <a:pt x="0" y="420"/>
                </a:lnTo>
                <a:lnTo>
                  <a:pt x="39" y="494"/>
                </a:lnTo>
                <a:lnTo>
                  <a:pt x="56" y="485"/>
                </a:lnTo>
                <a:lnTo>
                  <a:pt x="73" y="473"/>
                </a:lnTo>
                <a:lnTo>
                  <a:pt x="89" y="462"/>
                </a:lnTo>
                <a:lnTo>
                  <a:pt x="104" y="451"/>
                </a:lnTo>
                <a:lnTo>
                  <a:pt x="118" y="437"/>
                </a:lnTo>
                <a:lnTo>
                  <a:pt x="130" y="425"/>
                </a:lnTo>
                <a:lnTo>
                  <a:pt x="143" y="411"/>
                </a:lnTo>
                <a:lnTo>
                  <a:pt x="154" y="396"/>
                </a:lnTo>
                <a:lnTo>
                  <a:pt x="164" y="382"/>
                </a:lnTo>
                <a:lnTo>
                  <a:pt x="173" y="366"/>
                </a:lnTo>
                <a:lnTo>
                  <a:pt x="182" y="350"/>
                </a:lnTo>
                <a:lnTo>
                  <a:pt x="189" y="335"/>
                </a:lnTo>
                <a:lnTo>
                  <a:pt x="195" y="318"/>
                </a:lnTo>
                <a:lnTo>
                  <a:pt x="201" y="301"/>
                </a:lnTo>
                <a:lnTo>
                  <a:pt x="205" y="284"/>
                </a:lnTo>
                <a:lnTo>
                  <a:pt x="208" y="267"/>
                </a:lnTo>
                <a:lnTo>
                  <a:pt x="210" y="249"/>
                </a:lnTo>
                <a:lnTo>
                  <a:pt x="211" y="232"/>
                </a:lnTo>
                <a:lnTo>
                  <a:pt x="212" y="214"/>
                </a:lnTo>
                <a:lnTo>
                  <a:pt x="211" y="197"/>
                </a:lnTo>
                <a:lnTo>
                  <a:pt x="209" y="180"/>
                </a:lnTo>
                <a:lnTo>
                  <a:pt x="206" y="162"/>
                </a:lnTo>
                <a:lnTo>
                  <a:pt x="202" y="145"/>
                </a:lnTo>
                <a:lnTo>
                  <a:pt x="197" y="127"/>
                </a:lnTo>
                <a:lnTo>
                  <a:pt x="191" y="111"/>
                </a:lnTo>
                <a:lnTo>
                  <a:pt x="183" y="93"/>
                </a:lnTo>
                <a:lnTo>
                  <a:pt x="174" y="77"/>
                </a:lnTo>
                <a:lnTo>
                  <a:pt x="165" y="60"/>
                </a:lnTo>
                <a:lnTo>
                  <a:pt x="155" y="45"/>
                </a:lnTo>
                <a:lnTo>
                  <a:pt x="143" y="30"/>
                </a:lnTo>
                <a:lnTo>
                  <a:pt x="130" y="14"/>
                </a:lnTo>
                <a:lnTo>
                  <a:pt x="117" y="0"/>
                </a:lnTo>
                <a:lnTo>
                  <a:pt x="56" y="5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39" name="Freeform 994"/>
          <p:cNvSpPr>
            <a:spLocks/>
          </p:cNvSpPr>
          <p:nvPr/>
        </p:nvSpPr>
        <p:spPr bwMode="auto">
          <a:xfrm>
            <a:off x="7294563" y="2573338"/>
            <a:ext cx="3175" cy="4762"/>
          </a:xfrm>
          <a:custGeom>
            <a:avLst/>
            <a:gdLst>
              <a:gd name="T0" fmla="*/ 2147483647 w 73"/>
              <a:gd name="T1" fmla="*/ 2147483647 h 73"/>
              <a:gd name="T2" fmla="*/ 2147483647 w 73"/>
              <a:gd name="T3" fmla="*/ 2147483647 h 73"/>
              <a:gd name="T4" fmla="*/ 2147483647 w 73"/>
              <a:gd name="T5" fmla="*/ 2147483647 h 73"/>
              <a:gd name="T6" fmla="*/ 2147483647 w 73"/>
              <a:gd name="T7" fmla="*/ 2147483647 h 73"/>
              <a:gd name="T8" fmla="*/ 2147483647 w 73"/>
              <a:gd name="T9" fmla="*/ 0 h 73"/>
              <a:gd name="T10" fmla="*/ 2147483647 w 73"/>
              <a:gd name="T11" fmla="*/ 2147483647 h 73"/>
              <a:gd name="T12" fmla="*/ 2147483647 w 73"/>
              <a:gd name="T13" fmla="*/ 2147483647 h 73"/>
              <a:gd name="T14" fmla="*/ 2147483647 w 73"/>
              <a:gd name="T15" fmla="*/ 2147483647 h 73"/>
              <a:gd name="T16" fmla="*/ 2147483647 w 73"/>
              <a:gd name="T17" fmla="*/ 2147483647 h 73"/>
              <a:gd name="T18" fmla="*/ 2147483647 w 73"/>
              <a:gd name="T19" fmla="*/ 2147483647 h 73"/>
              <a:gd name="T20" fmla="*/ 2147483647 w 73"/>
              <a:gd name="T21" fmla="*/ 2147483647 h 73"/>
              <a:gd name="T22" fmla="*/ 2147483647 w 73"/>
              <a:gd name="T23" fmla="*/ 2147483647 h 73"/>
              <a:gd name="T24" fmla="*/ 0 w 73"/>
              <a:gd name="T25" fmla="*/ 2147483647 h 73"/>
              <a:gd name="T26" fmla="*/ 0 w 73"/>
              <a:gd name="T27" fmla="*/ 2147483647 h 73"/>
              <a:gd name="T28" fmla="*/ 2147483647 w 73"/>
              <a:gd name="T29" fmla="*/ 2147483647 h 73"/>
              <a:gd name="T30" fmla="*/ 2147483647 w 73"/>
              <a:gd name="T31" fmla="*/ 2147483647 h 73"/>
              <a:gd name="T32" fmla="*/ 2147483647 w 73"/>
              <a:gd name="T33" fmla="*/ 2147483647 h 73"/>
              <a:gd name="T34" fmla="*/ 2147483647 w 73"/>
              <a:gd name="T35" fmla="*/ 2147483647 h 73"/>
              <a:gd name="T36" fmla="*/ 2147483647 w 73"/>
              <a:gd name="T37" fmla="*/ 2147483647 h 73"/>
              <a:gd name="T38" fmla="*/ 2147483647 w 73"/>
              <a:gd name="T39" fmla="*/ 2147483647 h 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3"/>
              <a:gd name="T61" fmla="*/ 0 h 73"/>
              <a:gd name="T62" fmla="*/ 73 w 73"/>
              <a:gd name="T63" fmla="*/ 73 h 7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3" h="73">
                <a:moveTo>
                  <a:pt x="73" y="14"/>
                </a:moveTo>
                <a:lnTo>
                  <a:pt x="65" y="8"/>
                </a:lnTo>
                <a:lnTo>
                  <a:pt x="57" y="4"/>
                </a:lnTo>
                <a:lnTo>
                  <a:pt x="49" y="1"/>
                </a:lnTo>
                <a:lnTo>
                  <a:pt x="41" y="0"/>
                </a:lnTo>
                <a:lnTo>
                  <a:pt x="33" y="3"/>
                </a:lnTo>
                <a:lnTo>
                  <a:pt x="26" y="5"/>
                </a:lnTo>
                <a:lnTo>
                  <a:pt x="19" y="9"/>
                </a:lnTo>
                <a:lnTo>
                  <a:pt x="12" y="14"/>
                </a:lnTo>
                <a:lnTo>
                  <a:pt x="7" y="20"/>
                </a:lnTo>
                <a:lnTo>
                  <a:pt x="4" y="27"/>
                </a:lnTo>
                <a:lnTo>
                  <a:pt x="1" y="34"/>
                </a:lnTo>
                <a:lnTo>
                  <a:pt x="0" y="42"/>
                </a:lnTo>
                <a:lnTo>
                  <a:pt x="0" y="50"/>
                </a:lnTo>
                <a:lnTo>
                  <a:pt x="2" y="58"/>
                </a:lnTo>
                <a:lnTo>
                  <a:pt x="4" y="62"/>
                </a:lnTo>
                <a:lnTo>
                  <a:pt x="6" y="66"/>
                </a:lnTo>
                <a:lnTo>
                  <a:pt x="9" y="70"/>
                </a:lnTo>
                <a:lnTo>
                  <a:pt x="12" y="73"/>
                </a:lnTo>
                <a:lnTo>
                  <a:pt x="73" y="1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0" name="Freeform 995"/>
          <p:cNvSpPr>
            <a:spLocks/>
          </p:cNvSpPr>
          <p:nvPr/>
        </p:nvSpPr>
        <p:spPr bwMode="auto">
          <a:xfrm>
            <a:off x="7432675" y="2616200"/>
            <a:ext cx="3175" cy="4763"/>
          </a:xfrm>
          <a:custGeom>
            <a:avLst/>
            <a:gdLst>
              <a:gd name="T0" fmla="*/ 2147483647 w 68"/>
              <a:gd name="T1" fmla="*/ 0 h 77"/>
              <a:gd name="T2" fmla="*/ 2147483647 w 68"/>
              <a:gd name="T3" fmla="*/ 2147483647 h 77"/>
              <a:gd name="T4" fmla="*/ 2147483647 w 68"/>
              <a:gd name="T5" fmla="*/ 2147483647 h 77"/>
              <a:gd name="T6" fmla="*/ 2147483647 w 68"/>
              <a:gd name="T7" fmla="*/ 2147483647 h 77"/>
              <a:gd name="T8" fmla="*/ 0 w 68"/>
              <a:gd name="T9" fmla="*/ 2147483647 h 77"/>
              <a:gd name="T10" fmla="*/ 0 w 68"/>
              <a:gd name="T11" fmla="*/ 2147483647 h 77"/>
              <a:gd name="T12" fmla="*/ 2147483647 w 68"/>
              <a:gd name="T13" fmla="*/ 2147483647 h 77"/>
              <a:gd name="T14" fmla="*/ 2147483647 w 68"/>
              <a:gd name="T15" fmla="*/ 2147483647 h 77"/>
              <a:gd name="T16" fmla="*/ 2147483647 w 68"/>
              <a:gd name="T17" fmla="*/ 2147483647 h 77"/>
              <a:gd name="T18" fmla="*/ 2147483647 w 68"/>
              <a:gd name="T19" fmla="*/ 2147483647 h 77"/>
              <a:gd name="T20" fmla="*/ 2147483647 w 68"/>
              <a:gd name="T21" fmla="*/ 2147483647 h 77"/>
              <a:gd name="T22" fmla="*/ 2147483647 w 68"/>
              <a:gd name="T23" fmla="*/ 2147483647 h 77"/>
              <a:gd name="T24" fmla="*/ 2147483647 w 68"/>
              <a:gd name="T25" fmla="*/ 2147483647 h 77"/>
              <a:gd name="T26" fmla="*/ 2147483647 w 68"/>
              <a:gd name="T27" fmla="*/ 2147483647 h 77"/>
              <a:gd name="T28" fmla="*/ 2147483647 w 68"/>
              <a:gd name="T29" fmla="*/ 2147483647 h 77"/>
              <a:gd name="T30" fmla="*/ 2147483647 w 68"/>
              <a:gd name="T31" fmla="*/ 2147483647 h 77"/>
              <a:gd name="T32" fmla="*/ 2147483647 w 68"/>
              <a:gd name="T33" fmla="*/ 2147483647 h 77"/>
              <a:gd name="T34" fmla="*/ 2147483647 w 68"/>
              <a:gd name="T35" fmla="*/ 0 h 7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8"/>
              <a:gd name="T55" fmla="*/ 0 h 77"/>
              <a:gd name="T56" fmla="*/ 68 w 68"/>
              <a:gd name="T57" fmla="*/ 77 h 7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8" h="77">
                <a:moveTo>
                  <a:pt x="18" y="0"/>
                </a:moveTo>
                <a:lnTo>
                  <a:pt x="11" y="7"/>
                </a:lnTo>
                <a:lnTo>
                  <a:pt x="6" y="14"/>
                </a:lnTo>
                <a:lnTo>
                  <a:pt x="2" y="22"/>
                </a:lnTo>
                <a:lnTo>
                  <a:pt x="0" y="30"/>
                </a:lnTo>
                <a:lnTo>
                  <a:pt x="0" y="38"/>
                </a:lnTo>
                <a:lnTo>
                  <a:pt x="3" y="45"/>
                </a:lnTo>
                <a:lnTo>
                  <a:pt x="6" y="52"/>
                </a:lnTo>
                <a:lnTo>
                  <a:pt x="10" y="60"/>
                </a:lnTo>
                <a:lnTo>
                  <a:pt x="15" y="65"/>
                </a:lnTo>
                <a:lnTo>
                  <a:pt x="21" y="70"/>
                </a:lnTo>
                <a:lnTo>
                  <a:pt x="27" y="74"/>
                </a:lnTo>
                <a:lnTo>
                  <a:pt x="35" y="76"/>
                </a:lnTo>
                <a:lnTo>
                  <a:pt x="44" y="77"/>
                </a:lnTo>
                <a:lnTo>
                  <a:pt x="52" y="76"/>
                </a:lnTo>
                <a:lnTo>
                  <a:pt x="60" y="73"/>
                </a:lnTo>
                <a:lnTo>
                  <a:pt x="68" y="68"/>
                </a:lnTo>
                <a:lnTo>
                  <a:pt x="18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1" name="Freeform 996"/>
          <p:cNvSpPr>
            <a:spLocks/>
          </p:cNvSpPr>
          <p:nvPr/>
        </p:nvSpPr>
        <p:spPr bwMode="auto">
          <a:xfrm>
            <a:off x="7434263" y="2597150"/>
            <a:ext cx="6350" cy="23813"/>
          </a:xfrm>
          <a:custGeom>
            <a:avLst/>
            <a:gdLst>
              <a:gd name="T0" fmla="*/ 2147483647 w 124"/>
              <a:gd name="T1" fmla="*/ 2147483647 h 361"/>
              <a:gd name="T2" fmla="*/ 2147483647 w 124"/>
              <a:gd name="T3" fmla="*/ 2147483647 h 361"/>
              <a:gd name="T4" fmla="*/ 2147483647 w 124"/>
              <a:gd name="T5" fmla="*/ 2147483647 h 361"/>
              <a:gd name="T6" fmla="*/ 2147483647 w 124"/>
              <a:gd name="T7" fmla="*/ 2147483647 h 361"/>
              <a:gd name="T8" fmla="*/ 2147483647 w 124"/>
              <a:gd name="T9" fmla="*/ 2147483647 h 361"/>
              <a:gd name="T10" fmla="*/ 2147483647 w 124"/>
              <a:gd name="T11" fmla="*/ 2147483647 h 361"/>
              <a:gd name="T12" fmla="*/ 2147483647 w 124"/>
              <a:gd name="T13" fmla="*/ 2147483647 h 361"/>
              <a:gd name="T14" fmla="*/ 2147483647 w 124"/>
              <a:gd name="T15" fmla="*/ 2147483647 h 361"/>
              <a:gd name="T16" fmla="*/ 2147483647 w 124"/>
              <a:gd name="T17" fmla="*/ 2147483647 h 361"/>
              <a:gd name="T18" fmla="*/ 2147483647 w 124"/>
              <a:gd name="T19" fmla="*/ 2147483647 h 361"/>
              <a:gd name="T20" fmla="*/ 2147483647 w 124"/>
              <a:gd name="T21" fmla="*/ 2147483647 h 361"/>
              <a:gd name="T22" fmla="*/ 2147483647 w 124"/>
              <a:gd name="T23" fmla="*/ 2147483647 h 361"/>
              <a:gd name="T24" fmla="*/ 2147483647 w 124"/>
              <a:gd name="T25" fmla="*/ 2147483647 h 361"/>
              <a:gd name="T26" fmla="*/ 2147483647 w 124"/>
              <a:gd name="T27" fmla="*/ 2147483647 h 361"/>
              <a:gd name="T28" fmla="*/ 2147483647 w 124"/>
              <a:gd name="T29" fmla="*/ 2147483647 h 361"/>
              <a:gd name="T30" fmla="*/ 2147483647 w 124"/>
              <a:gd name="T31" fmla="*/ 2147483647 h 361"/>
              <a:gd name="T32" fmla="*/ 2147483647 w 124"/>
              <a:gd name="T33" fmla="*/ 2147483647 h 361"/>
              <a:gd name="T34" fmla="*/ 2147483647 w 124"/>
              <a:gd name="T35" fmla="*/ 2147483647 h 361"/>
              <a:gd name="T36" fmla="*/ 2147483647 w 124"/>
              <a:gd name="T37" fmla="*/ 2147483647 h 361"/>
              <a:gd name="T38" fmla="*/ 2147483647 w 124"/>
              <a:gd name="T39" fmla="*/ 2147483647 h 361"/>
              <a:gd name="T40" fmla="*/ 2147483647 w 124"/>
              <a:gd name="T41" fmla="*/ 2147483647 h 361"/>
              <a:gd name="T42" fmla="*/ 2147483647 w 124"/>
              <a:gd name="T43" fmla="*/ 2147483647 h 361"/>
              <a:gd name="T44" fmla="*/ 0 w 124"/>
              <a:gd name="T45" fmla="*/ 2147483647 h 361"/>
              <a:gd name="T46" fmla="*/ 2147483647 w 124"/>
              <a:gd name="T47" fmla="*/ 2147483647 h 361"/>
              <a:gd name="T48" fmla="*/ 2147483647 w 124"/>
              <a:gd name="T49" fmla="*/ 2147483647 h 361"/>
              <a:gd name="T50" fmla="*/ 2147483647 w 124"/>
              <a:gd name="T51" fmla="*/ 2147483647 h 361"/>
              <a:gd name="T52" fmla="*/ 2147483647 w 124"/>
              <a:gd name="T53" fmla="*/ 2147483647 h 361"/>
              <a:gd name="T54" fmla="*/ 2147483647 w 124"/>
              <a:gd name="T55" fmla="*/ 2147483647 h 361"/>
              <a:gd name="T56" fmla="*/ 2147483647 w 124"/>
              <a:gd name="T57" fmla="*/ 2147483647 h 361"/>
              <a:gd name="T58" fmla="*/ 2147483647 w 124"/>
              <a:gd name="T59" fmla="*/ 2147483647 h 361"/>
              <a:gd name="T60" fmla="*/ 2147483647 w 124"/>
              <a:gd name="T61" fmla="*/ 2147483647 h 361"/>
              <a:gd name="T62" fmla="*/ 2147483647 w 124"/>
              <a:gd name="T63" fmla="*/ 2147483647 h 361"/>
              <a:gd name="T64" fmla="*/ 2147483647 w 124"/>
              <a:gd name="T65" fmla="*/ 2147483647 h 361"/>
              <a:gd name="T66" fmla="*/ 2147483647 w 124"/>
              <a:gd name="T67" fmla="*/ 2147483647 h 361"/>
              <a:gd name="T68" fmla="*/ 2147483647 w 124"/>
              <a:gd name="T69" fmla="*/ 2147483647 h 361"/>
              <a:gd name="T70" fmla="*/ 2147483647 w 124"/>
              <a:gd name="T71" fmla="*/ 2147483647 h 361"/>
              <a:gd name="T72" fmla="*/ 2147483647 w 124"/>
              <a:gd name="T73" fmla="*/ 2147483647 h 361"/>
              <a:gd name="T74" fmla="*/ 2147483647 w 124"/>
              <a:gd name="T75" fmla="*/ 2147483647 h 361"/>
              <a:gd name="T76" fmla="*/ 2147483647 w 124"/>
              <a:gd name="T77" fmla="*/ 2147483647 h 361"/>
              <a:gd name="T78" fmla="*/ 2147483647 w 124"/>
              <a:gd name="T79" fmla="*/ 2147483647 h 361"/>
              <a:gd name="T80" fmla="*/ 2147483647 w 124"/>
              <a:gd name="T81" fmla="*/ 2147483647 h 361"/>
              <a:gd name="T82" fmla="*/ 2147483647 w 124"/>
              <a:gd name="T83" fmla="*/ 2147483647 h 361"/>
              <a:gd name="T84" fmla="*/ 2147483647 w 124"/>
              <a:gd name="T85" fmla="*/ 2147483647 h 361"/>
              <a:gd name="T86" fmla="*/ 2147483647 w 124"/>
              <a:gd name="T87" fmla="*/ 2147483647 h 361"/>
              <a:gd name="T88" fmla="*/ 2147483647 w 124"/>
              <a:gd name="T89" fmla="*/ 2147483647 h 361"/>
              <a:gd name="T90" fmla="*/ 2147483647 w 124"/>
              <a:gd name="T91" fmla="*/ 0 h 361"/>
              <a:gd name="T92" fmla="*/ 2147483647 w 124"/>
              <a:gd name="T93" fmla="*/ 2147483647 h 36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4"/>
              <a:gd name="T142" fmla="*/ 0 h 361"/>
              <a:gd name="T143" fmla="*/ 124 w 124"/>
              <a:gd name="T144" fmla="*/ 361 h 36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4" h="361">
                <a:moveTo>
                  <a:pt x="1" y="47"/>
                </a:moveTo>
                <a:lnTo>
                  <a:pt x="7" y="57"/>
                </a:lnTo>
                <a:lnTo>
                  <a:pt x="14" y="70"/>
                </a:lnTo>
                <a:lnTo>
                  <a:pt x="20" y="86"/>
                </a:lnTo>
                <a:lnTo>
                  <a:pt x="26" y="102"/>
                </a:lnTo>
                <a:lnTo>
                  <a:pt x="31" y="120"/>
                </a:lnTo>
                <a:lnTo>
                  <a:pt x="35" y="139"/>
                </a:lnTo>
                <a:lnTo>
                  <a:pt x="38" y="158"/>
                </a:lnTo>
                <a:lnTo>
                  <a:pt x="39" y="177"/>
                </a:lnTo>
                <a:lnTo>
                  <a:pt x="39" y="197"/>
                </a:lnTo>
                <a:lnTo>
                  <a:pt x="38" y="215"/>
                </a:lnTo>
                <a:lnTo>
                  <a:pt x="37" y="223"/>
                </a:lnTo>
                <a:lnTo>
                  <a:pt x="35" y="231"/>
                </a:lnTo>
                <a:lnTo>
                  <a:pt x="33" y="240"/>
                </a:lnTo>
                <a:lnTo>
                  <a:pt x="31" y="247"/>
                </a:lnTo>
                <a:lnTo>
                  <a:pt x="29" y="254"/>
                </a:lnTo>
                <a:lnTo>
                  <a:pt x="26" y="261"/>
                </a:lnTo>
                <a:lnTo>
                  <a:pt x="23" y="267"/>
                </a:lnTo>
                <a:lnTo>
                  <a:pt x="18" y="274"/>
                </a:lnTo>
                <a:lnTo>
                  <a:pt x="14" y="279"/>
                </a:lnTo>
                <a:lnTo>
                  <a:pt x="10" y="284"/>
                </a:lnTo>
                <a:lnTo>
                  <a:pt x="5" y="289"/>
                </a:lnTo>
                <a:lnTo>
                  <a:pt x="0" y="293"/>
                </a:lnTo>
                <a:lnTo>
                  <a:pt x="50" y="361"/>
                </a:lnTo>
                <a:lnTo>
                  <a:pt x="62" y="352"/>
                </a:lnTo>
                <a:lnTo>
                  <a:pt x="72" y="342"/>
                </a:lnTo>
                <a:lnTo>
                  <a:pt x="80" y="332"/>
                </a:lnTo>
                <a:lnTo>
                  <a:pt x="88" y="321"/>
                </a:lnTo>
                <a:lnTo>
                  <a:pt x="95" y="310"/>
                </a:lnTo>
                <a:lnTo>
                  <a:pt x="102" y="298"/>
                </a:lnTo>
                <a:lnTo>
                  <a:pt x="107" y="286"/>
                </a:lnTo>
                <a:lnTo>
                  <a:pt x="112" y="274"/>
                </a:lnTo>
                <a:lnTo>
                  <a:pt x="115" y="261"/>
                </a:lnTo>
                <a:lnTo>
                  <a:pt x="118" y="249"/>
                </a:lnTo>
                <a:lnTo>
                  <a:pt x="120" y="237"/>
                </a:lnTo>
                <a:lnTo>
                  <a:pt x="122" y="223"/>
                </a:lnTo>
                <a:lnTo>
                  <a:pt x="124" y="199"/>
                </a:lnTo>
                <a:lnTo>
                  <a:pt x="123" y="173"/>
                </a:lnTo>
                <a:lnTo>
                  <a:pt x="121" y="148"/>
                </a:lnTo>
                <a:lnTo>
                  <a:pt x="118" y="124"/>
                </a:lnTo>
                <a:lnTo>
                  <a:pt x="113" y="100"/>
                </a:lnTo>
                <a:lnTo>
                  <a:pt x="107" y="77"/>
                </a:lnTo>
                <a:lnTo>
                  <a:pt x="100" y="56"/>
                </a:lnTo>
                <a:lnTo>
                  <a:pt x="91" y="35"/>
                </a:lnTo>
                <a:lnTo>
                  <a:pt x="82" y="17"/>
                </a:lnTo>
                <a:lnTo>
                  <a:pt x="72" y="0"/>
                </a:lnTo>
                <a:lnTo>
                  <a:pt x="1" y="4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2" name="Freeform 997"/>
          <p:cNvSpPr>
            <a:spLocks/>
          </p:cNvSpPr>
          <p:nvPr/>
        </p:nvSpPr>
        <p:spPr bwMode="auto">
          <a:xfrm>
            <a:off x="7434263" y="2597150"/>
            <a:ext cx="3175" cy="3175"/>
          </a:xfrm>
          <a:custGeom>
            <a:avLst/>
            <a:gdLst>
              <a:gd name="T0" fmla="*/ 2147483647 w 78"/>
              <a:gd name="T1" fmla="*/ 2147483647 h 66"/>
              <a:gd name="T2" fmla="*/ 2147483647 w 78"/>
              <a:gd name="T3" fmla="*/ 2147483647 h 66"/>
              <a:gd name="T4" fmla="*/ 2147483647 w 78"/>
              <a:gd name="T5" fmla="*/ 2147483647 h 66"/>
              <a:gd name="T6" fmla="*/ 2147483647 w 78"/>
              <a:gd name="T7" fmla="*/ 2147483647 h 66"/>
              <a:gd name="T8" fmla="*/ 2147483647 w 78"/>
              <a:gd name="T9" fmla="*/ 0 h 66"/>
              <a:gd name="T10" fmla="*/ 2147483647 w 78"/>
              <a:gd name="T11" fmla="*/ 0 h 66"/>
              <a:gd name="T12" fmla="*/ 2147483647 w 78"/>
              <a:gd name="T13" fmla="*/ 2147483647 h 66"/>
              <a:gd name="T14" fmla="*/ 2147483647 w 78"/>
              <a:gd name="T15" fmla="*/ 2147483647 h 66"/>
              <a:gd name="T16" fmla="*/ 2147483647 w 78"/>
              <a:gd name="T17" fmla="*/ 2147483647 h 66"/>
              <a:gd name="T18" fmla="*/ 2147483647 w 78"/>
              <a:gd name="T19" fmla="*/ 2147483647 h 66"/>
              <a:gd name="T20" fmla="*/ 2147483647 w 78"/>
              <a:gd name="T21" fmla="*/ 2147483647 h 66"/>
              <a:gd name="T22" fmla="*/ 2147483647 w 78"/>
              <a:gd name="T23" fmla="*/ 2147483647 h 66"/>
              <a:gd name="T24" fmla="*/ 2147483647 w 78"/>
              <a:gd name="T25" fmla="*/ 2147483647 h 66"/>
              <a:gd name="T26" fmla="*/ 0 w 78"/>
              <a:gd name="T27" fmla="*/ 2147483647 h 66"/>
              <a:gd name="T28" fmla="*/ 0 w 78"/>
              <a:gd name="T29" fmla="*/ 2147483647 h 66"/>
              <a:gd name="T30" fmla="*/ 2147483647 w 78"/>
              <a:gd name="T31" fmla="*/ 2147483647 h 66"/>
              <a:gd name="T32" fmla="*/ 2147483647 w 78"/>
              <a:gd name="T33" fmla="*/ 2147483647 h 66"/>
              <a:gd name="T34" fmla="*/ 2147483647 w 78"/>
              <a:gd name="T35" fmla="*/ 2147483647 h 66"/>
              <a:gd name="T36" fmla="*/ 2147483647 w 78"/>
              <a:gd name="T37" fmla="*/ 2147483647 h 66"/>
              <a:gd name="T38" fmla="*/ 2147483647 w 78"/>
              <a:gd name="T39" fmla="*/ 2147483647 h 6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8"/>
              <a:gd name="T61" fmla="*/ 0 h 66"/>
              <a:gd name="T62" fmla="*/ 78 w 78"/>
              <a:gd name="T63" fmla="*/ 66 h 6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8" h="66">
                <a:moveTo>
                  <a:pt x="78" y="19"/>
                </a:moveTo>
                <a:lnTo>
                  <a:pt x="72" y="11"/>
                </a:lnTo>
                <a:lnTo>
                  <a:pt x="64" y="6"/>
                </a:lnTo>
                <a:lnTo>
                  <a:pt x="57" y="2"/>
                </a:lnTo>
                <a:lnTo>
                  <a:pt x="49" y="0"/>
                </a:lnTo>
                <a:lnTo>
                  <a:pt x="41" y="0"/>
                </a:lnTo>
                <a:lnTo>
                  <a:pt x="34" y="1"/>
                </a:lnTo>
                <a:lnTo>
                  <a:pt x="25" y="3"/>
                </a:lnTo>
                <a:lnTo>
                  <a:pt x="19" y="7"/>
                </a:lnTo>
                <a:lnTo>
                  <a:pt x="13" y="12"/>
                </a:lnTo>
                <a:lnTo>
                  <a:pt x="8" y="18"/>
                </a:lnTo>
                <a:lnTo>
                  <a:pt x="4" y="25"/>
                </a:lnTo>
                <a:lnTo>
                  <a:pt x="1" y="32"/>
                </a:lnTo>
                <a:lnTo>
                  <a:pt x="0" y="40"/>
                </a:lnTo>
                <a:lnTo>
                  <a:pt x="0" y="48"/>
                </a:lnTo>
                <a:lnTo>
                  <a:pt x="1" y="53"/>
                </a:lnTo>
                <a:lnTo>
                  <a:pt x="3" y="57"/>
                </a:lnTo>
                <a:lnTo>
                  <a:pt x="5" y="62"/>
                </a:lnTo>
                <a:lnTo>
                  <a:pt x="7" y="66"/>
                </a:lnTo>
                <a:lnTo>
                  <a:pt x="78" y="1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3" name="Freeform 998"/>
          <p:cNvSpPr>
            <a:spLocks/>
          </p:cNvSpPr>
          <p:nvPr/>
        </p:nvSpPr>
        <p:spPr bwMode="auto">
          <a:xfrm>
            <a:off x="7532688" y="2597150"/>
            <a:ext cx="3175" cy="4763"/>
          </a:xfrm>
          <a:custGeom>
            <a:avLst/>
            <a:gdLst>
              <a:gd name="T0" fmla="*/ 2147483647 w 45"/>
              <a:gd name="T1" fmla="*/ 2147483647 h 84"/>
              <a:gd name="T2" fmla="*/ 2147483647 w 45"/>
              <a:gd name="T3" fmla="*/ 2147483647 h 84"/>
              <a:gd name="T4" fmla="*/ 2147483647 w 45"/>
              <a:gd name="T5" fmla="*/ 2147483647 h 84"/>
              <a:gd name="T6" fmla="*/ 2147483647 w 45"/>
              <a:gd name="T7" fmla="*/ 2147483647 h 84"/>
              <a:gd name="T8" fmla="*/ 2147483647 w 45"/>
              <a:gd name="T9" fmla="*/ 2147483647 h 84"/>
              <a:gd name="T10" fmla="*/ 2147483647 w 45"/>
              <a:gd name="T11" fmla="*/ 2147483647 h 84"/>
              <a:gd name="T12" fmla="*/ 2147483647 w 45"/>
              <a:gd name="T13" fmla="*/ 2147483647 h 84"/>
              <a:gd name="T14" fmla="*/ 2147483647 w 45"/>
              <a:gd name="T15" fmla="*/ 2147483647 h 84"/>
              <a:gd name="T16" fmla="*/ 2147483647 w 45"/>
              <a:gd name="T17" fmla="*/ 2147483647 h 84"/>
              <a:gd name="T18" fmla="*/ 2147483647 w 45"/>
              <a:gd name="T19" fmla="*/ 2147483647 h 84"/>
              <a:gd name="T20" fmla="*/ 2147483647 w 45"/>
              <a:gd name="T21" fmla="*/ 2147483647 h 84"/>
              <a:gd name="T22" fmla="*/ 2147483647 w 45"/>
              <a:gd name="T23" fmla="*/ 2147483647 h 84"/>
              <a:gd name="T24" fmla="*/ 2147483647 w 45"/>
              <a:gd name="T25" fmla="*/ 2147483647 h 84"/>
              <a:gd name="T26" fmla="*/ 2147483647 w 45"/>
              <a:gd name="T27" fmla="*/ 2147483647 h 84"/>
              <a:gd name="T28" fmla="*/ 2147483647 w 45"/>
              <a:gd name="T29" fmla="*/ 2147483647 h 84"/>
              <a:gd name="T30" fmla="*/ 2147483647 w 45"/>
              <a:gd name="T31" fmla="*/ 2147483647 h 84"/>
              <a:gd name="T32" fmla="*/ 0 w 45"/>
              <a:gd name="T33" fmla="*/ 0 h 84"/>
              <a:gd name="T34" fmla="*/ 2147483647 w 45"/>
              <a:gd name="T35" fmla="*/ 2147483647 h 8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5"/>
              <a:gd name="T55" fmla="*/ 0 h 84"/>
              <a:gd name="T56" fmla="*/ 45 w 45"/>
              <a:gd name="T57" fmla="*/ 84 h 8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5" h="84">
                <a:moveTo>
                  <a:pt x="6" y="84"/>
                </a:moveTo>
                <a:lnTo>
                  <a:pt x="17" y="83"/>
                </a:lnTo>
                <a:lnTo>
                  <a:pt x="25" y="80"/>
                </a:lnTo>
                <a:lnTo>
                  <a:pt x="32" y="75"/>
                </a:lnTo>
                <a:lnTo>
                  <a:pt x="37" y="69"/>
                </a:lnTo>
                <a:lnTo>
                  <a:pt x="41" y="63"/>
                </a:lnTo>
                <a:lnTo>
                  <a:pt x="44" y="56"/>
                </a:lnTo>
                <a:lnTo>
                  <a:pt x="45" y="47"/>
                </a:lnTo>
                <a:lnTo>
                  <a:pt x="45" y="39"/>
                </a:lnTo>
                <a:lnTo>
                  <a:pt x="44" y="32"/>
                </a:lnTo>
                <a:lnTo>
                  <a:pt x="41" y="24"/>
                </a:lnTo>
                <a:lnTo>
                  <a:pt x="38" y="18"/>
                </a:lnTo>
                <a:lnTo>
                  <a:pt x="33" y="11"/>
                </a:lnTo>
                <a:lnTo>
                  <a:pt x="27" y="6"/>
                </a:lnTo>
                <a:lnTo>
                  <a:pt x="19" y="3"/>
                </a:lnTo>
                <a:lnTo>
                  <a:pt x="11" y="1"/>
                </a:lnTo>
                <a:lnTo>
                  <a:pt x="0" y="0"/>
                </a:lnTo>
                <a:lnTo>
                  <a:pt x="6" y="8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4" name="Freeform 999"/>
          <p:cNvSpPr>
            <a:spLocks/>
          </p:cNvSpPr>
          <p:nvPr/>
        </p:nvSpPr>
        <p:spPr bwMode="auto">
          <a:xfrm>
            <a:off x="7521575" y="2579688"/>
            <a:ext cx="11113" cy="22225"/>
          </a:xfrm>
          <a:custGeom>
            <a:avLst/>
            <a:gdLst>
              <a:gd name="T0" fmla="*/ 2147483647 w 196"/>
              <a:gd name="T1" fmla="*/ 2147483647 h 350"/>
              <a:gd name="T2" fmla="*/ 2147483647 w 196"/>
              <a:gd name="T3" fmla="*/ 2147483647 h 350"/>
              <a:gd name="T4" fmla="*/ 2147483647 w 196"/>
              <a:gd name="T5" fmla="*/ 2147483647 h 350"/>
              <a:gd name="T6" fmla="*/ 2147483647 w 196"/>
              <a:gd name="T7" fmla="*/ 2147483647 h 350"/>
              <a:gd name="T8" fmla="*/ 2147483647 w 196"/>
              <a:gd name="T9" fmla="*/ 2147483647 h 350"/>
              <a:gd name="T10" fmla="*/ 0 w 196"/>
              <a:gd name="T11" fmla="*/ 2147483647 h 350"/>
              <a:gd name="T12" fmla="*/ 2147483647 w 196"/>
              <a:gd name="T13" fmla="*/ 2147483647 h 350"/>
              <a:gd name="T14" fmla="*/ 2147483647 w 196"/>
              <a:gd name="T15" fmla="*/ 2147483647 h 350"/>
              <a:gd name="T16" fmla="*/ 2147483647 w 196"/>
              <a:gd name="T17" fmla="*/ 2147483647 h 350"/>
              <a:gd name="T18" fmla="*/ 2147483647 w 196"/>
              <a:gd name="T19" fmla="*/ 2147483647 h 350"/>
              <a:gd name="T20" fmla="*/ 2147483647 w 196"/>
              <a:gd name="T21" fmla="*/ 2147483647 h 350"/>
              <a:gd name="T22" fmla="*/ 2147483647 w 196"/>
              <a:gd name="T23" fmla="*/ 2147483647 h 350"/>
              <a:gd name="T24" fmla="*/ 2147483647 w 196"/>
              <a:gd name="T25" fmla="*/ 2147483647 h 350"/>
              <a:gd name="T26" fmla="*/ 2147483647 w 196"/>
              <a:gd name="T27" fmla="*/ 2147483647 h 350"/>
              <a:gd name="T28" fmla="*/ 2147483647 w 196"/>
              <a:gd name="T29" fmla="*/ 2147483647 h 350"/>
              <a:gd name="T30" fmla="*/ 2147483647 w 196"/>
              <a:gd name="T31" fmla="*/ 2147483647 h 350"/>
              <a:gd name="T32" fmla="*/ 2147483647 w 196"/>
              <a:gd name="T33" fmla="*/ 2147483647 h 350"/>
              <a:gd name="T34" fmla="*/ 2147483647 w 196"/>
              <a:gd name="T35" fmla="*/ 2147483647 h 350"/>
              <a:gd name="T36" fmla="*/ 2147483647 w 196"/>
              <a:gd name="T37" fmla="*/ 2147483647 h 350"/>
              <a:gd name="T38" fmla="*/ 2147483647 w 196"/>
              <a:gd name="T39" fmla="*/ 2147483647 h 350"/>
              <a:gd name="T40" fmla="*/ 2147483647 w 196"/>
              <a:gd name="T41" fmla="*/ 2147483647 h 350"/>
              <a:gd name="T42" fmla="*/ 2147483647 w 196"/>
              <a:gd name="T43" fmla="*/ 2147483647 h 350"/>
              <a:gd name="T44" fmla="*/ 2147483647 w 196"/>
              <a:gd name="T45" fmla="*/ 2147483647 h 350"/>
              <a:gd name="T46" fmla="*/ 2147483647 w 196"/>
              <a:gd name="T47" fmla="*/ 2147483647 h 350"/>
              <a:gd name="T48" fmla="*/ 2147483647 w 196"/>
              <a:gd name="T49" fmla="*/ 2147483647 h 350"/>
              <a:gd name="T50" fmla="*/ 2147483647 w 196"/>
              <a:gd name="T51" fmla="*/ 2147483647 h 350"/>
              <a:gd name="T52" fmla="*/ 2147483647 w 196"/>
              <a:gd name="T53" fmla="*/ 2147483647 h 350"/>
              <a:gd name="T54" fmla="*/ 2147483647 w 196"/>
              <a:gd name="T55" fmla="*/ 2147483647 h 350"/>
              <a:gd name="T56" fmla="*/ 2147483647 w 196"/>
              <a:gd name="T57" fmla="*/ 2147483647 h 350"/>
              <a:gd name="T58" fmla="*/ 2147483647 w 196"/>
              <a:gd name="T59" fmla="*/ 2147483647 h 350"/>
              <a:gd name="T60" fmla="*/ 2147483647 w 196"/>
              <a:gd name="T61" fmla="*/ 2147483647 h 350"/>
              <a:gd name="T62" fmla="*/ 2147483647 w 196"/>
              <a:gd name="T63" fmla="*/ 2147483647 h 350"/>
              <a:gd name="T64" fmla="*/ 2147483647 w 196"/>
              <a:gd name="T65" fmla="*/ 2147483647 h 35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6"/>
              <a:gd name="T100" fmla="*/ 0 h 350"/>
              <a:gd name="T101" fmla="*/ 196 w 196"/>
              <a:gd name="T102" fmla="*/ 350 h 35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6" h="350">
                <a:moveTo>
                  <a:pt x="48" y="0"/>
                </a:moveTo>
                <a:lnTo>
                  <a:pt x="39" y="13"/>
                </a:lnTo>
                <a:lnTo>
                  <a:pt x="31" y="26"/>
                </a:lnTo>
                <a:lnTo>
                  <a:pt x="24" y="39"/>
                </a:lnTo>
                <a:lnTo>
                  <a:pt x="18" y="53"/>
                </a:lnTo>
                <a:lnTo>
                  <a:pt x="13" y="66"/>
                </a:lnTo>
                <a:lnTo>
                  <a:pt x="9" y="80"/>
                </a:lnTo>
                <a:lnTo>
                  <a:pt x="5" y="95"/>
                </a:lnTo>
                <a:lnTo>
                  <a:pt x="3" y="109"/>
                </a:lnTo>
                <a:lnTo>
                  <a:pt x="1" y="123"/>
                </a:lnTo>
                <a:lnTo>
                  <a:pt x="0" y="138"/>
                </a:lnTo>
                <a:lnTo>
                  <a:pt x="0" y="152"/>
                </a:lnTo>
                <a:lnTo>
                  <a:pt x="1" y="167"/>
                </a:lnTo>
                <a:lnTo>
                  <a:pt x="3" y="181"/>
                </a:lnTo>
                <a:lnTo>
                  <a:pt x="5" y="195"/>
                </a:lnTo>
                <a:lnTo>
                  <a:pt x="9" y="209"/>
                </a:lnTo>
                <a:lnTo>
                  <a:pt x="13" y="222"/>
                </a:lnTo>
                <a:lnTo>
                  <a:pt x="18" y="236"/>
                </a:lnTo>
                <a:lnTo>
                  <a:pt x="24" y="249"/>
                </a:lnTo>
                <a:lnTo>
                  <a:pt x="30" y="262"/>
                </a:lnTo>
                <a:lnTo>
                  <a:pt x="38" y="274"/>
                </a:lnTo>
                <a:lnTo>
                  <a:pt x="47" y="286"/>
                </a:lnTo>
                <a:lnTo>
                  <a:pt x="56" y="297"/>
                </a:lnTo>
                <a:lnTo>
                  <a:pt x="66" y="307"/>
                </a:lnTo>
                <a:lnTo>
                  <a:pt x="77" y="317"/>
                </a:lnTo>
                <a:lnTo>
                  <a:pt x="90" y="325"/>
                </a:lnTo>
                <a:lnTo>
                  <a:pt x="103" y="332"/>
                </a:lnTo>
                <a:lnTo>
                  <a:pt x="117" y="339"/>
                </a:lnTo>
                <a:lnTo>
                  <a:pt x="132" y="343"/>
                </a:lnTo>
                <a:lnTo>
                  <a:pt x="147" y="347"/>
                </a:lnTo>
                <a:lnTo>
                  <a:pt x="164" y="349"/>
                </a:lnTo>
                <a:lnTo>
                  <a:pt x="180" y="350"/>
                </a:lnTo>
                <a:lnTo>
                  <a:pt x="196" y="349"/>
                </a:lnTo>
                <a:lnTo>
                  <a:pt x="190" y="265"/>
                </a:lnTo>
                <a:lnTo>
                  <a:pt x="180" y="266"/>
                </a:lnTo>
                <a:lnTo>
                  <a:pt x="171" y="265"/>
                </a:lnTo>
                <a:lnTo>
                  <a:pt x="163" y="264"/>
                </a:lnTo>
                <a:lnTo>
                  <a:pt x="155" y="262"/>
                </a:lnTo>
                <a:lnTo>
                  <a:pt x="148" y="260"/>
                </a:lnTo>
                <a:lnTo>
                  <a:pt x="141" y="257"/>
                </a:lnTo>
                <a:lnTo>
                  <a:pt x="135" y="253"/>
                </a:lnTo>
                <a:lnTo>
                  <a:pt x="129" y="249"/>
                </a:lnTo>
                <a:lnTo>
                  <a:pt x="123" y="245"/>
                </a:lnTo>
                <a:lnTo>
                  <a:pt x="117" y="240"/>
                </a:lnTo>
                <a:lnTo>
                  <a:pt x="112" y="233"/>
                </a:lnTo>
                <a:lnTo>
                  <a:pt x="108" y="227"/>
                </a:lnTo>
                <a:lnTo>
                  <a:pt x="104" y="220"/>
                </a:lnTo>
                <a:lnTo>
                  <a:pt x="100" y="213"/>
                </a:lnTo>
                <a:lnTo>
                  <a:pt x="96" y="205"/>
                </a:lnTo>
                <a:lnTo>
                  <a:pt x="93" y="196"/>
                </a:lnTo>
                <a:lnTo>
                  <a:pt x="91" y="187"/>
                </a:lnTo>
                <a:lnTo>
                  <a:pt x="89" y="178"/>
                </a:lnTo>
                <a:lnTo>
                  <a:pt x="87" y="169"/>
                </a:lnTo>
                <a:lnTo>
                  <a:pt x="86" y="159"/>
                </a:lnTo>
                <a:lnTo>
                  <a:pt x="86" y="150"/>
                </a:lnTo>
                <a:lnTo>
                  <a:pt x="86" y="140"/>
                </a:lnTo>
                <a:lnTo>
                  <a:pt x="86" y="131"/>
                </a:lnTo>
                <a:lnTo>
                  <a:pt x="87" y="120"/>
                </a:lnTo>
                <a:lnTo>
                  <a:pt x="89" y="111"/>
                </a:lnTo>
                <a:lnTo>
                  <a:pt x="91" y="102"/>
                </a:lnTo>
                <a:lnTo>
                  <a:pt x="93" y="93"/>
                </a:lnTo>
                <a:lnTo>
                  <a:pt x="97" y="84"/>
                </a:lnTo>
                <a:lnTo>
                  <a:pt x="100" y="75"/>
                </a:lnTo>
                <a:lnTo>
                  <a:pt x="104" y="67"/>
                </a:lnTo>
                <a:lnTo>
                  <a:pt x="109" y="60"/>
                </a:lnTo>
                <a:lnTo>
                  <a:pt x="114" y="53"/>
                </a:lnTo>
                <a:lnTo>
                  <a:pt x="48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5" name="Freeform 1000"/>
          <p:cNvSpPr>
            <a:spLocks/>
          </p:cNvSpPr>
          <p:nvPr/>
        </p:nvSpPr>
        <p:spPr bwMode="auto">
          <a:xfrm>
            <a:off x="7524750" y="2579688"/>
            <a:ext cx="3175" cy="4762"/>
          </a:xfrm>
          <a:custGeom>
            <a:avLst/>
            <a:gdLst>
              <a:gd name="T0" fmla="*/ 2147483647 w 77"/>
              <a:gd name="T1" fmla="*/ 2147483647 h 69"/>
              <a:gd name="T2" fmla="*/ 2147483647 w 77"/>
              <a:gd name="T3" fmla="*/ 2147483647 h 69"/>
              <a:gd name="T4" fmla="*/ 2147483647 w 77"/>
              <a:gd name="T5" fmla="*/ 2147483647 h 69"/>
              <a:gd name="T6" fmla="*/ 2147483647 w 77"/>
              <a:gd name="T7" fmla="*/ 2147483647 h 69"/>
              <a:gd name="T8" fmla="*/ 2147483647 w 77"/>
              <a:gd name="T9" fmla="*/ 2147483647 h 69"/>
              <a:gd name="T10" fmla="*/ 2147483647 w 77"/>
              <a:gd name="T11" fmla="*/ 2147483647 h 69"/>
              <a:gd name="T12" fmla="*/ 2147483647 w 77"/>
              <a:gd name="T13" fmla="*/ 2147483647 h 69"/>
              <a:gd name="T14" fmla="*/ 2147483647 w 77"/>
              <a:gd name="T15" fmla="*/ 2147483647 h 69"/>
              <a:gd name="T16" fmla="*/ 2147483647 w 77"/>
              <a:gd name="T17" fmla="*/ 2147483647 h 69"/>
              <a:gd name="T18" fmla="*/ 2147483647 w 77"/>
              <a:gd name="T19" fmla="*/ 2147483647 h 69"/>
              <a:gd name="T20" fmla="*/ 2147483647 w 77"/>
              <a:gd name="T21" fmla="*/ 2147483647 h 69"/>
              <a:gd name="T22" fmla="*/ 2147483647 w 77"/>
              <a:gd name="T23" fmla="*/ 0 h 69"/>
              <a:gd name="T24" fmla="*/ 2147483647 w 77"/>
              <a:gd name="T25" fmla="*/ 0 h 69"/>
              <a:gd name="T26" fmla="*/ 2147483647 w 77"/>
              <a:gd name="T27" fmla="*/ 2147483647 h 69"/>
              <a:gd name="T28" fmla="*/ 2147483647 w 77"/>
              <a:gd name="T29" fmla="*/ 2147483647 h 69"/>
              <a:gd name="T30" fmla="*/ 2147483647 w 77"/>
              <a:gd name="T31" fmla="*/ 2147483647 h 69"/>
              <a:gd name="T32" fmla="*/ 0 w 77"/>
              <a:gd name="T33" fmla="*/ 2147483647 h 69"/>
              <a:gd name="T34" fmla="*/ 2147483647 w 77"/>
              <a:gd name="T35" fmla="*/ 2147483647 h 6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7"/>
              <a:gd name="T55" fmla="*/ 0 h 69"/>
              <a:gd name="T56" fmla="*/ 77 w 77"/>
              <a:gd name="T57" fmla="*/ 69 h 6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7" h="69">
                <a:moveTo>
                  <a:pt x="66" y="69"/>
                </a:moveTo>
                <a:lnTo>
                  <a:pt x="71" y="60"/>
                </a:lnTo>
                <a:lnTo>
                  <a:pt x="75" y="52"/>
                </a:lnTo>
                <a:lnTo>
                  <a:pt x="77" y="44"/>
                </a:lnTo>
                <a:lnTo>
                  <a:pt x="76" y="36"/>
                </a:lnTo>
                <a:lnTo>
                  <a:pt x="73" y="28"/>
                </a:lnTo>
                <a:lnTo>
                  <a:pt x="69" y="21"/>
                </a:lnTo>
                <a:lnTo>
                  <a:pt x="65" y="14"/>
                </a:lnTo>
                <a:lnTo>
                  <a:pt x="59" y="9"/>
                </a:lnTo>
                <a:lnTo>
                  <a:pt x="52" y="5"/>
                </a:lnTo>
                <a:lnTo>
                  <a:pt x="45" y="2"/>
                </a:lnTo>
                <a:lnTo>
                  <a:pt x="38" y="0"/>
                </a:lnTo>
                <a:lnTo>
                  <a:pt x="29" y="0"/>
                </a:lnTo>
                <a:lnTo>
                  <a:pt x="21" y="1"/>
                </a:lnTo>
                <a:lnTo>
                  <a:pt x="14" y="4"/>
                </a:lnTo>
                <a:lnTo>
                  <a:pt x="7" y="9"/>
                </a:lnTo>
                <a:lnTo>
                  <a:pt x="0" y="16"/>
                </a:lnTo>
                <a:lnTo>
                  <a:pt x="66" y="6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6" name="Freeform 1001"/>
          <p:cNvSpPr>
            <a:spLocks/>
          </p:cNvSpPr>
          <p:nvPr/>
        </p:nvSpPr>
        <p:spPr bwMode="auto">
          <a:xfrm>
            <a:off x="7637463" y="2543175"/>
            <a:ext cx="3175" cy="4763"/>
          </a:xfrm>
          <a:custGeom>
            <a:avLst/>
            <a:gdLst>
              <a:gd name="T0" fmla="*/ 2147483647 w 52"/>
              <a:gd name="T1" fmla="*/ 2147483647 h 84"/>
              <a:gd name="T2" fmla="*/ 2147483647 w 52"/>
              <a:gd name="T3" fmla="*/ 2147483647 h 84"/>
              <a:gd name="T4" fmla="*/ 2147483647 w 52"/>
              <a:gd name="T5" fmla="*/ 2147483647 h 84"/>
              <a:gd name="T6" fmla="*/ 2147483647 w 52"/>
              <a:gd name="T7" fmla="*/ 2147483647 h 84"/>
              <a:gd name="T8" fmla="*/ 2147483647 w 52"/>
              <a:gd name="T9" fmla="*/ 2147483647 h 84"/>
              <a:gd name="T10" fmla="*/ 2147483647 w 52"/>
              <a:gd name="T11" fmla="*/ 2147483647 h 84"/>
              <a:gd name="T12" fmla="*/ 2147483647 w 52"/>
              <a:gd name="T13" fmla="*/ 2147483647 h 84"/>
              <a:gd name="T14" fmla="*/ 2147483647 w 52"/>
              <a:gd name="T15" fmla="*/ 2147483647 h 84"/>
              <a:gd name="T16" fmla="*/ 2147483647 w 52"/>
              <a:gd name="T17" fmla="*/ 2147483647 h 84"/>
              <a:gd name="T18" fmla="*/ 2147483647 w 52"/>
              <a:gd name="T19" fmla="*/ 2147483647 h 84"/>
              <a:gd name="T20" fmla="*/ 2147483647 w 52"/>
              <a:gd name="T21" fmla="*/ 2147483647 h 84"/>
              <a:gd name="T22" fmla="*/ 2147483647 w 52"/>
              <a:gd name="T23" fmla="*/ 2147483647 h 84"/>
              <a:gd name="T24" fmla="*/ 2147483647 w 52"/>
              <a:gd name="T25" fmla="*/ 2147483647 h 84"/>
              <a:gd name="T26" fmla="*/ 2147483647 w 52"/>
              <a:gd name="T27" fmla="*/ 2147483647 h 84"/>
              <a:gd name="T28" fmla="*/ 2147483647 w 52"/>
              <a:gd name="T29" fmla="*/ 2147483647 h 84"/>
              <a:gd name="T30" fmla="*/ 2147483647 w 52"/>
              <a:gd name="T31" fmla="*/ 0 h 84"/>
              <a:gd name="T32" fmla="*/ 0 w 52"/>
              <a:gd name="T33" fmla="*/ 2147483647 h 84"/>
              <a:gd name="T34" fmla="*/ 2147483647 w 52"/>
              <a:gd name="T35" fmla="*/ 2147483647 h 8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2"/>
              <a:gd name="T55" fmla="*/ 0 h 84"/>
              <a:gd name="T56" fmla="*/ 52 w 52"/>
              <a:gd name="T57" fmla="*/ 84 h 8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2" h="84">
                <a:moveTo>
                  <a:pt x="19" y="84"/>
                </a:moveTo>
                <a:lnTo>
                  <a:pt x="28" y="81"/>
                </a:lnTo>
                <a:lnTo>
                  <a:pt x="36" y="76"/>
                </a:lnTo>
                <a:lnTo>
                  <a:pt x="42" y="71"/>
                </a:lnTo>
                <a:lnTo>
                  <a:pt x="47" y="63"/>
                </a:lnTo>
                <a:lnTo>
                  <a:pt x="50" y="56"/>
                </a:lnTo>
                <a:lnTo>
                  <a:pt x="52" y="49"/>
                </a:lnTo>
                <a:lnTo>
                  <a:pt x="52" y="41"/>
                </a:lnTo>
                <a:lnTo>
                  <a:pt x="51" y="33"/>
                </a:lnTo>
                <a:lnTo>
                  <a:pt x="49" y="26"/>
                </a:lnTo>
                <a:lnTo>
                  <a:pt x="45" y="18"/>
                </a:lnTo>
                <a:lnTo>
                  <a:pt x="39" y="12"/>
                </a:lnTo>
                <a:lnTo>
                  <a:pt x="34" y="7"/>
                </a:lnTo>
                <a:lnTo>
                  <a:pt x="27" y="3"/>
                </a:lnTo>
                <a:lnTo>
                  <a:pt x="19" y="1"/>
                </a:lnTo>
                <a:lnTo>
                  <a:pt x="10" y="0"/>
                </a:lnTo>
                <a:lnTo>
                  <a:pt x="0" y="1"/>
                </a:lnTo>
                <a:lnTo>
                  <a:pt x="19" y="8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7" name="Freeform 1002"/>
          <p:cNvSpPr>
            <a:spLocks/>
          </p:cNvSpPr>
          <p:nvPr/>
        </p:nvSpPr>
        <p:spPr bwMode="auto">
          <a:xfrm>
            <a:off x="7593013" y="2503488"/>
            <a:ext cx="46037" cy="46037"/>
          </a:xfrm>
          <a:custGeom>
            <a:avLst/>
            <a:gdLst>
              <a:gd name="T0" fmla="*/ 2147483647 w 815"/>
              <a:gd name="T1" fmla="*/ 2147483647 h 735"/>
              <a:gd name="T2" fmla="*/ 2147483647 w 815"/>
              <a:gd name="T3" fmla="*/ 2147483647 h 735"/>
              <a:gd name="T4" fmla="*/ 2147483647 w 815"/>
              <a:gd name="T5" fmla="*/ 2147483647 h 735"/>
              <a:gd name="T6" fmla="*/ 2147483647 w 815"/>
              <a:gd name="T7" fmla="*/ 2147483647 h 735"/>
              <a:gd name="T8" fmla="*/ 2147483647 w 815"/>
              <a:gd name="T9" fmla="*/ 2147483647 h 735"/>
              <a:gd name="T10" fmla="*/ 2147483647 w 815"/>
              <a:gd name="T11" fmla="*/ 2147483647 h 735"/>
              <a:gd name="T12" fmla="*/ 2147483647 w 815"/>
              <a:gd name="T13" fmla="*/ 2147483647 h 735"/>
              <a:gd name="T14" fmla="*/ 2147483647 w 815"/>
              <a:gd name="T15" fmla="*/ 2147483647 h 735"/>
              <a:gd name="T16" fmla="*/ 2147483647 w 815"/>
              <a:gd name="T17" fmla="*/ 2147483647 h 735"/>
              <a:gd name="T18" fmla="*/ 2147483647 w 815"/>
              <a:gd name="T19" fmla="*/ 2147483647 h 735"/>
              <a:gd name="T20" fmla="*/ 2147483647 w 815"/>
              <a:gd name="T21" fmla="*/ 2147483647 h 735"/>
              <a:gd name="T22" fmla="*/ 2147483647 w 815"/>
              <a:gd name="T23" fmla="*/ 2147483647 h 735"/>
              <a:gd name="T24" fmla="*/ 2147483647 w 815"/>
              <a:gd name="T25" fmla="*/ 2147483647 h 735"/>
              <a:gd name="T26" fmla="*/ 2147483647 w 815"/>
              <a:gd name="T27" fmla="*/ 2147483647 h 735"/>
              <a:gd name="T28" fmla="*/ 2147483647 w 815"/>
              <a:gd name="T29" fmla="*/ 2147483647 h 735"/>
              <a:gd name="T30" fmla="*/ 2147483647 w 815"/>
              <a:gd name="T31" fmla="*/ 2147483647 h 735"/>
              <a:gd name="T32" fmla="*/ 2147483647 w 815"/>
              <a:gd name="T33" fmla="*/ 2147483647 h 735"/>
              <a:gd name="T34" fmla="*/ 2147483647 w 815"/>
              <a:gd name="T35" fmla="*/ 2147483647 h 735"/>
              <a:gd name="T36" fmla="*/ 2147483647 w 815"/>
              <a:gd name="T37" fmla="*/ 2147483647 h 735"/>
              <a:gd name="T38" fmla="*/ 2147483647 w 815"/>
              <a:gd name="T39" fmla="*/ 2147483647 h 735"/>
              <a:gd name="T40" fmla="*/ 2147483647 w 815"/>
              <a:gd name="T41" fmla="*/ 2147483647 h 735"/>
              <a:gd name="T42" fmla="*/ 2147483647 w 815"/>
              <a:gd name="T43" fmla="*/ 2147483647 h 735"/>
              <a:gd name="T44" fmla="*/ 2147483647 w 815"/>
              <a:gd name="T45" fmla="*/ 2147483647 h 735"/>
              <a:gd name="T46" fmla="*/ 2147483647 w 815"/>
              <a:gd name="T47" fmla="*/ 2147483647 h 735"/>
              <a:gd name="T48" fmla="*/ 2147483647 w 815"/>
              <a:gd name="T49" fmla="*/ 2147483647 h 735"/>
              <a:gd name="T50" fmla="*/ 2147483647 w 815"/>
              <a:gd name="T51" fmla="*/ 2147483647 h 735"/>
              <a:gd name="T52" fmla="*/ 2147483647 w 815"/>
              <a:gd name="T53" fmla="*/ 2147483647 h 735"/>
              <a:gd name="T54" fmla="*/ 2147483647 w 815"/>
              <a:gd name="T55" fmla="*/ 2147483647 h 735"/>
              <a:gd name="T56" fmla="*/ 2147483647 w 815"/>
              <a:gd name="T57" fmla="*/ 2147483647 h 735"/>
              <a:gd name="T58" fmla="*/ 2147483647 w 815"/>
              <a:gd name="T59" fmla="*/ 2147483647 h 735"/>
              <a:gd name="T60" fmla="*/ 2147483647 w 815"/>
              <a:gd name="T61" fmla="*/ 2147483647 h 735"/>
              <a:gd name="T62" fmla="*/ 2147483647 w 815"/>
              <a:gd name="T63" fmla="*/ 2147483647 h 735"/>
              <a:gd name="T64" fmla="*/ 2147483647 w 815"/>
              <a:gd name="T65" fmla="*/ 2147483647 h 735"/>
              <a:gd name="T66" fmla="*/ 2147483647 w 815"/>
              <a:gd name="T67" fmla="*/ 2147483647 h 735"/>
              <a:gd name="T68" fmla="*/ 2147483647 w 815"/>
              <a:gd name="T69" fmla="*/ 2147483647 h 735"/>
              <a:gd name="T70" fmla="*/ 2147483647 w 815"/>
              <a:gd name="T71" fmla="*/ 2147483647 h 735"/>
              <a:gd name="T72" fmla="*/ 2147483647 w 815"/>
              <a:gd name="T73" fmla="*/ 2147483647 h 735"/>
              <a:gd name="T74" fmla="*/ 2147483647 w 815"/>
              <a:gd name="T75" fmla="*/ 2147483647 h 735"/>
              <a:gd name="T76" fmla="*/ 2147483647 w 815"/>
              <a:gd name="T77" fmla="*/ 2147483647 h 735"/>
              <a:gd name="T78" fmla="*/ 2147483647 w 815"/>
              <a:gd name="T79" fmla="*/ 2147483647 h 735"/>
              <a:gd name="T80" fmla="*/ 2147483647 w 815"/>
              <a:gd name="T81" fmla="*/ 2147483647 h 735"/>
              <a:gd name="T82" fmla="*/ 2147483647 w 815"/>
              <a:gd name="T83" fmla="*/ 2147483647 h 735"/>
              <a:gd name="T84" fmla="*/ 2147483647 w 815"/>
              <a:gd name="T85" fmla="*/ 2147483647 h 735"/>
              <a:gd name="T86" fmla="*/ 2147483647 w 815"/>
              <a:gd name="T87" fmla="*/ 2147483647 h 735"/>
              <a:gd name="T88" fmla="*/ 2147483647 w 815"/>
              <a:gd name="T89" fmla="*/ 2147483647 h 735"/>
              <a:gd name="T90" fmla="*/ 2147483647 w 815"/>
              <a:gd name="T91" fmla="*/ 2147483647 h 735"/>
              <a:gd name="T92" fmla="*/ 2147483647 w 815"/>
              <a:gd name="T93" fmla="*/ 2147483647 h 735"/>
              <a:gd name="T94" fmla="*/ 2147483647 w 815"/>
              <a:gd name="T95" fmla="*/ 2147483647 h 735"/>
              <a:gd name="T96" fmla="*/ 2147483647 w 815"/>
              <a:gd name="T97" fmla="*/ 2147483647 h 735"/>
              <a:gd name="T98" fmla="*/ 2147483647 w 815"/>
              <a:gd name="T99" fmla="*/ 2147483647 h 735"/>
              <a:gd name="T100" fmla="*/ 2147483647 w 815"/>
              <a:gd name="T101" fmla="*/ 0 h 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15"/>
              <a:gd name="T154" fmla="*/ 0 h 735"/>
              <a:gd name="T155" fmla="*/ 815 w 815"/>
              <a:gd name="T156" fmla="*/ 735 h 7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15" h="735">
                <a:moveTo>
                  <a:pt x="0" y="5"/>
                </a:moveTo>
                <a:lnTo>
                  <a:pt x="3" y="55"/>
                </a:lnTo>
                <a:lnTo>
                  <a:pt x="8" y="103"/>
                </a:lnTo>
                <a:lnTo>
                  <a:pt x="15" y="150"/>
                </a:lnTo>
                <a:lnTo>
                  <a:pt x="22" y="195"/>
                </a:lnTo>
                <a:lnTo>
                  <a:pt x="32" y="239"/>
                </a:lnTo>
                <a:lnTo>
                  <a:pt x="42" y="281"/>
                </a:lnTo>
                <a:lnTo>
                  <a:pt x="54" y="321"/>
                </a:lnTo>
                <a:lnTo>
                  <a:pt x="68" y="359"/>
                </a:lnTo>
                <a:lnTo>
                  <a:pt x="82" y="396"/>
                </a:lnTo>
                <a:lnTo>
                  <a:pt x="98" y="431"/>
                </a:lnTo>
                <a:lnTo>
                  <a:pt x="108" y="448"/>
                </a:lnTo>
                <a:lnTo>
                  <a:pt x="116" y="465"/>
                </a:lnTo>
                <a:lnTo>
                  <a:pt x="125" y="481"/>
                </a:lnTo>
                <a:lnTo>
                  <a:pt x="135" y="497"/>
                </a:lnTo>
                <a:lnTo>
                  <a:pt x="146" y="512"/>
                </a:lnTo>
                <a:lnTo>
                  <a:pt x="156" y="526"/>
                </a:lnTo>
                <a:lnTo>
                  <a:pt x="166" y="541"/>
                </a:lnTo>
                <a:lnTo>
                  <a:pt x="178" y="555"/>
                </a:lnTo>
                <a:lnTo>
                  <a:pt x="190" y="568"/>
                </a:lnTo>
                <a:lnTo>
                  <a:pt x="202" y="582"/>
                </a:lnTo>
                <a:lnTo>
                  <a:pt x="214" y="594"/>
                </a:lnTo>
                <a:lnTo>
                  <a:pt x="227" y="605"/>
                </a:lnTo>
                <a:lnTo>
                  <a:pt x="240" y="617"/>
                </a:lnTo>
                <a:lnTo>
                  <a:pt x="253" y="628"/>
                </a:lnTo>
                <a:lnTo>
                  <a:pt x="268" y="638"/>
                </a:lnTo>
                <a:lnTo>
                  <a:pt x="282" y="649"/>
                </a:lnTo>
                <a:lnTo>
                  <a:pt x="296" y="658"/>
                </a:lnTo>
                <a:lnTo>
                  <a:pt x="312" y="666"/>
                </a:lnTo>
                <a:lnTo>
                  <a:pt x="326" y="675"/>
                </a:lnTo>
                <a:lnTo>
                  <a:pt x="343" y="682"/>
                </a:lnTo>
                <a:lnTo>
                  <a:pt x="358" y="690"/>
                </a:lnTo>
                <a:lnTo>
                  <a:pt x="374" y="697"/>
                </a:lnTo>
                <a:lnTo>
                  <a:pt x="392" y="703"/>
                </a:lnTo>
                <a:lnTo>
                  <a:pt x="408" y="708"/>
                </a:lnTo>
                <a:lnTo>
                  <a:pt x="426" y="713"/>
                </a:lnTo>
                <a:lnTo>
                  <a:pt x="443" y="718"/>
                </a:lnTo>
                <a:lnTo>
                  <a:pt x="462" y="722"/>
                </a:lnTo>
                <a:lnTo>
                  <a:pt x="480" y="726"/>
                </a:lnTo>
                <a:lnTo>
                  <a:pt x="499" y="729"/>
                </a:lnTo>
                <a:lnTo>
                  <a:pt x="518" y="731"/>
                </a:lnTo>
                <a:lnTo>
                  <a:pt x="537" y="733"/>
                </a:lnTo>
                <a:lnTo>
                  <a:pt x="556" y="734"/>
                </a:lnTo>
                <a:lnTo>
                  <a:pt x="577" y="735"/>
                </a:lnTo>
                <a:lnTo>
                  <a:pt x="596" y="735"/>
                </a:lnTo>
                <a:lnTo>
                  <a:pt x="617" y="734"/>
                </a:lnTo>
                <a:lnTo>
                  <a:pt x="638" y="733"/>
                </a:lnTo>
                <a:lnTo>
                  <a:pt x="680" y="730"/>
                </a:lnTo>
                <a:lnTo>
                  <a:pt x="723" y="724"/>
                </a:lnTo>
                <a:lnTo>
                  <a:pt x="769" y="716"/>
                </a:lnTo>
                <a:lnTo>
                  <a:pt x="815" y="707"/>
                </a:lnTo>
                <a:lnTo>
                  <a:pt x="796" y="624"/>
                </a:lnTo>
                <a:lnTo>
                  <a:pt x="753" y="633"/>
                </a:lnTo>
                <a:lnTo>
                  <a:pt x="711" y="640"/>
                </a:lnTo>
                <a:lnTo>
                  <a:pt x="671" y="645"/>
                </a:lnTo>
                <a:lnTo>
                  <a:pt x="632" y="649"/>
                </a:lnTo>
                <a:lnTo>
                  <a:pt x="615" y="650"/>
                </a:lnTo>
                <a:lnTo>
                  <a:pt x="596" y="650"/>
                </a:lnTo>
                <a:lnTo>
                  <a:pt x="578" y="650"/>
                </a:lnTo>
                <a:lnTo>
                  <a:pt x="560" y="650"/>
                </a:lnTo>
                <a:lnTo>
                  <a:pt x="543" y="649"/>
                </a:lnTo>
                <a:lnTo>
                  <a:pt x="526" y="646"/>
                </a:lnTo>
                <a:lnTo>
                  <a:pt x="510" y="644"/>
                </a:lnTo>
                <a:lnTo>
                  <a:pt x="495" y="642"/>
                </a:lnTo>
                <a:lnTo>
                  <a:pt x="478" y="639"/>
                </a:lnTo>
                <a:lnTo>
                  <a:pt x="463" y="635"/>
                </a:lnTo>
                <a:lnTo>
                  <a:pt x="448" y="632"/>
                </a:lnTo>
                <a:lnTo>
                  <a:pt x="433" y="628"/>
                </a:lnTo>
                <a:lnTo>
                  <a:pt x="419" y="623"/>
                </a:lnTo>
                <a:lnTo>
                  <a:pt x="405" y="618"/>
                </a:lnTo>
                <a:lnTo>
                  <a:pt x="392" y="613"/>
                </a:lnTo>
                <a:lnTo>
                  <a:pt x="379" y="606"/>
                </a:lnTo>
                <a:lnTo>
                  <a:pt x="365" y="600"/>
                </a:lnTo>
                <a:lnTo>
                  <a:pt x="353" y="593"/>
                </a:lnTo>
                <a:lnTo>
                  <a:pt x="341" y="586"/>
                </a:lnTo>
                <a:lnTo>
                  <a:pt x="328" y="578"/>
                </a:lnTo>
                <a:lnTo>
                  <a:pt x="317" y="570"/>
                </a:lnTo>
                <a:lnTo>
                  <a:pt x="306" y="561"/>
                </a:lnTo>
                <a:lnTo>
                  <a:pt x="294" y="552"/>
                </a:lnTo>
                <a:lnTo>
                  <a:pt x="283" y="543"/>
                </a:lnTo>
                <a:lnTo>
                  <a:pt x="273" y="532"/>
                </a:lnTo>
                <a:lnTo>
                  <a:pt x="263" y="522"/>
                </a:lnTo>
                <a:lnTo>
                  <a:pt x="252" y="512"/>
                </a:lnTo>
                <a:lnTo>
                  <a:pt x="242" y="501"/>
                </a:lnTo>
                <a:lnTo>
                  <a:pt x="233" y="489"/>
                </a:lnTo>
                <a:lnTo>
                  <a:pt x="224" y="477"/>
                </a:lnTo>
                <a:lnTo>
                  <a:pt x="215" y="465"/>
                </a:lnTo>
                <a:lnTo>
                  <a:pt x="206" y="451"/>
                </a:lnTo>
                <a:lnTo>
                  <a:pt x="198" y="438"/>
                </a:lnTo>
                <a:lnTo>
                  <a:pt x="190" y="424"/>
                </a:lnTo>
                <a:lnTo>
                  <a:pt x="181" y="409"/>
                </a:lnTo>
                <a:lnTo>
                  <a:pt x="174" y="395"/>
                </a:lnTo>
                <a:lnTo>
                  <a:pt x="160" y="363"/>
                </a:lnTo>
                <a:lnTo>
                  <a:pt x="147" y="330"/>
                </a:lnTo>
                <a:lnTo>
                  <a:pt x="134" y="295"/>
                </a:lnTo>
                <a:lnTo>
                  <a:pt x="124" y="258"/>
                </a:lnTo>
                <a:lnTo>
                  <a:pt x="114" y="219"/>
                </a:lnTo>
                <a:lnTo>
                  <a:pt x="105" y="179"/>
                </a:lnTo>
                <a:lnTo>
                  <a:pt x="98" y="137"/>
                </a:lnTo>
                <a:lnTo>
                  <a:pt x="92" y="93"/>
                </a:lnTo>
                <a:lnTo>
                  <a:pt x="87" y="48"/>
                </a:lnTo>
                <a:lnTo>
                  <a:pt x="84" y="0"/>
                </a:lnTo>
                <a:lnTo>
                  <a:pt x="0" y="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8" name="Freeform 1003"/>
          <p:cNvSpPr>
            <a:spLocks/>
          </p:cNvSpPr>
          <p:nvPr/>
        </p:nvSpPr>
        <p:spPr bwMode="auto">
          <a:xfrm>
            <a:off x="7593013" y="2500313"/>
            <a:ext cx="4762" cy="3175"/>
          </a:xfrm>
          <a:custGeom>
            <a:avLst/>
            <a:gdLst>
              <a:gd name="T0" fmla="*/ 2147483647 w 84"/>
              <a:gd name="T1" fmla="*/ 2147483647 h 45"/>
              <a:gd name="T2" fmla="*/ 2147483647 w 84"/>
              <a:gd name="T3" fmla="*/ 2147483647 h 45"/>
              <a:gd name="T4" fmla="*/ 2147483647 w 84"/>
              <a:gd name="T5" fmla="*/ 2147483647 h 45"/>
              <a:gd name="T6" fmla="*/ 2147483647 w 84"/>
              <a:gd name="T7" fmla="*/ 2147483647 h 45"/>
              <a:gd name="T8" fmla="*/ 2147483647 w 84"/>
              <a:gd name="T9" fmla="*/ 2147483647 h 45"/>
              <a:gd name="T10" fmla="*/ 2147483647 w 84"/>
              <a:gd name="T11" fmla="*/ 2147483647 h 45"/>
              <a:gd name="T12" fmla="*/ 2147483647 w 84"/>
              <a:gd name="T13" fmla="*/ 2147483647 h 45"/>
              <a:gd name="T14" fmla="*/ 2147483647 w 84"/>
              <a:gd name="T15" fmla="*/ 0 h 45"/>
              <a:gd name="T16" fmla="*/ 2147483647 w 84"/>
              <a:gd name="T17" fmla="*/ 0 h 45"/>
              <a:gd name="T18" fmla="*/ 2147483647 w 84"/>
              <a:gd name="T19" fmla="*/ 2147483647 h 45"/>
              <a:gd name="T20" fmla="*/ 2147483647 w 84"/>
              <a:gd name="T21" fmla="*/ 2147483647 h 45"/>
              <a:gd name="T22" fmla="*/ 2147483647 w 84"/>
              <a:gd name="T23" fmla="*/ 2147483647 h 45"/>
              <a:gd name="T24" fmla="*/ 2147483647 w 84"/>
              <a:gd name="T25" fmla="*/ 2147483647 h 45"/>
              <a:gd name="T26" fmla="*/ 2147483647 w 84"/>
              <a:gd name="T27" fmla="*/ 2147483647 h 45"/>
              <a:gd name="T28" fmla="*/ 2147483647 w 84"/>
              <a:gd name="T29" fmla="*/ 2147483647 h 45"/>
              <a:gd name="T30" fmla="*/ 2147483647 w 84"/>
              <a:gd name="T31" fmla="*/ 2147483647 h 45"/>
              <a:gd name="T32" fmla="*/ 0 w 84"/>
              <a:gd name="T33" fmla="*/ 2147483647 h 45"/>
              <a:gd name="T34" fmla="*/ 0 w 84"/>
              <a:gd name="T35" fmla="*/ 2147483647 h 45"/>
              <a:gd name="T36" fmla="*/ 0 w 84"/>
              <a:gd name="T37" fmla="*/ 2147483647 h 45"/>
              <a:gd name="T38" fmla="*/ 2147483647 w 84"/>
              <a:gd name="T39" fmla="*/ 2147483647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4"/>
              <a:gd name="T61" fmla="*/ 0 h 45"/>
              <a:gd name="T62" fmla="*/ 84 w 84"/>
              <a:gd name="T63" fmla="*/ 45 h 4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4" h="45">
                <a:moveTo>
                  <a:pt x="84" y="40"/>
                </a:moveTo>
                <a:lnTo>
                  <a:pt x="82" y="30"/>
                </a:lnTo>
                <a:lnTo>
                  <a:pt x="79" y="21"/>
                </a:lnTo>
                <a:lnTo>
                  <a:pt x="75" y="15"/>
                </a:lnTo>
                <a:lnTo>
                  <a:pt x="69" y="9"/>
                </a:lnTo>
                <a:lnTo>
                  <a:pt x="61" y="5"/>
                </a:lnTo>
                <a:lnTo>
                  <a:pt x="54" y="2"/>
                </a:lnTo>
                <a:lnTo>
                  <a:pt x="47" y="0"/>
                </a:lnTo>
                <a:lnTo>
                  <a:pt x="39" y="0"/>
                </a:lnTo>
                <a:lnTo>
                  <a:pt x="32" y="2"/>
                </a:lnTo>
                <a:lnTo>
                  <a:pt x="23" y="4"/>
                </a:lnTo>
                <a:lnTo>
                  <a:pt x="16" y="8"/>
                </a:lnTo>
                <a:lnTo>
                  <a:pt x="11" y="13"/>
                </a:lnTo>
                <a:lnTo>
                  <a:pt x="6" y="19"/>
                </a:lnTo>
                <a:lnTo>
                  <a:pt x="2" y="26"/>
                </a:lnTo>
                <a:lnTo>
                  <a:pt x="1" y="30"/>
                </a:lnTo>
                <a:lnTo>
                  <a:pt x="0" y="35"/>
                </a:lnTo>
                <a:lnTo>
                  <a:pt x="0" y="40"/>
                </a:lnTo>
                <a:lnTo>
                  <a:pt x="0" y="45"/>
                </a:lnTo>
                <a:lnTo>
                  <a:pt x="84" y="4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49" name="Freeform 1004"/>
          <p:cNvSpPr>
            <a:spLocks/>
          </p:cNvSpPr>
          <p:nvPr/>
        </p:nvSpPr>
        <p:spPr bwMode="auto">
          <a:xfrm>
            <a:off x="7702550" y="2455863"/>
            <a:ext cx="4763" cy="3175"/>
          </a:xfrm>
          <a:custGeom>
            <a:avLst/>
            <a:gdLst>
              <a:gd name="T0" fmla="*/ 0 w 81"/>
              <a:gd name="T1" fmla="*/ 2147483647 h 60"/>
              <a:gd name="T2" fmla="*/ 2147483647 w 81"/>
              <a:gd name="T3" fmla="*/ 2147483647 h 60"/>
              <a:gd name="T4" fmla="*/ 2147483647 w 81"/>
              <a:gd name="T5" fmla="*/ 2147483647 h 60"/>
              <a:gd name="T6" fmla="*/ 2147483647 w 81"/>
              <a:gd name="T7" fmla="*/ 2147483647 h 60"/>
              <a:gd name="T8" fmla="*/ 2147483647 w 81"/>
              <a:gd name="T9" fmla="*/ 2147483647 h 60"/>
              <a:gd name="T10" fmla="*/ 2147483647 w 81"/>
              <a:gd name="T11" fmla="*/ 2147483647 h 60"/>
              <a:gd name="T12" fmla="*/ 2147483647 w 81"/>
              <a:gd name="T13" fmla="*/ 2147483647 h 60"/>
              <a:gd name="T14" fmla="*/ 2147483647 w 81"/>
              <a:gd name="T15" fmla="*/ 2147483647 h 60"/>
              <a:gd name="T16" fmla="*/ 2147483647 w 81"/>
              <a:gd name="T17" fmla="*/ 2147483647 h 60"/>
              <a:gd name="T18" fmla="*/ 2147483647 w 81"/>
              <a:gd name="T19" fmla="*/ 2147483647 h 60"/>
              <a:gd name="T20" fmla="*/ 2147483647 w 81"/>
              <a:gd name="T21" fmla="*/ 2147483647 h 60"/>
              <a:gd name="T22" fmla="*/ 2147483647 w 81"/>
              <a:gd name="T23" fmla="*/ 2147483647 h 60"/>
              <a:gd name="T24" fmla="*/ 2147483647 w 81"/>
              <a:gd name="T25" fmla="*/ 2147483647 h 60"/>
              <a:gd name="T26" fmla="*/ 2147483647 w 81"/>
              <a:gd name="T27" fmla="*/ 2147483647 h 60"/>
              <a:gd name="T28" fmla="*/ 2147483647 w 81"/>
              <a:gd name="T29" fmla="*/ 2147483647 h 60"/>
              <a:gd name="T30" fmla="*/ 2147483647 w 81"/>
              <a:gd name="T31" fmla="*/ 2147483647 h 60"/>
              <a:gd name="T32" fmla="*/ 2147483647 w 81"/>
              <a:gd name="T33" fmla="*/ 0 h 60"/>
              <a:gd name="T34" fmla="*/ 0 w 81"/>
              <a:gd name="T35" fmla="*/ 2147483647 h 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1"/>
              <a:gd name="T55" fmla="*/ 0 h 60"/>
              <a:gd name="T56" fmla="*/ 81 w 81"/>
              <a:gd name="T57" fmla="*/ 60 h 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1" h="60">
                <a:moveTo>
                  <a:pt x="0" y="36"/>
                </a:moveTo>
                <a:lnTo>
                  <a:pt x="5" y="44"/>
                </a:lnTo>
                <a:lnTo>
                  <a:pt x="11" y="51"/>
                </a:lnTo>
                <a:lnTo>
                  <a:pt x="18" y="55"/>
                </a:lnTo>
                <a:lnTo>
                  <a:pt x="26" y="58"/>
                </a:lnTo>
                <a:lnTo>
                  <a:pt x="33" y="60"/>
                </a:lnTo>
                <a:lnTo>
                  <a:pt x="41" y="60"/>
                </a:lnTo>
                <a:lnTo>
                  <a:pt x="48" y="58"/>
                </a:lnTo>
                <a:lnTo>
                  <a:pt x="57" y="56"/>
                </a:lnTo>
                <a:lnTo>
                  <a:pt x="63" y="52"/>
                </a:lnTo>
                <a:lnTo>
                  <a:pt x="69" y="47"/>
                </a:lnTo>
                <a:lnTo>
                  <a:pt x="74" y="41"/>
                </a:lnTo>
                <a:lnTo>
                  <a:pt x="78" y="34"/>
                </a:lnTo>
                <a:lnTo>
                  <a:pt x="80" y="26"/>
                </a:lnTo>
                <a:lnTo>
                  <a:pt x="81" y="18"/>
                </a:lnTo>
                <a:lnTo>
                  <a:pt x="80" y="9"/>
                </a:lnTo>
                <a:lnTo>
                  <a:pt x="76" y="0"/>
                </a:lnTo>
                <a:lnTo>
                  <a:pt x="0" y="3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0" name="Freeform 1005"/>
          <p:cNvSpPr>
            <a:spLocks/>
          </p:cNvSpPr>
          <p:nvPr/>
        </p:nvSpPr>
        <p:spPr bwMode="auto">
          <a:xfrm>
            <a:off x="7618413" y="2419350"/>
            <a:ext cx="88900" cy="38100"/>
          </a:xfrm>
          <a:custGeom>
            <a:avLst/>
            <a:gdLst>
              <a:gd name="T0" fmla="*/ 2147483647 w 1573"/>
              <a:gd name="T1" fmla="*/ 2147483647 h 613"/>
              <a:gd name="T2" fmla="*/ 2147483647 w 1573"/>
              <a:gd name="T3" fmla="*/ 2147483647 h 613"/>
              <a:gd name="T4" fmla="*/ 2147483647 w 1573"/>
              <a:gd name="T5" fmla="*/ 2147483647 h 613"/>
              <a:gd name="T6" fmla="*/ 2147483647 w 1573"/>
              <a:gd name="T7" fmla="*/ 2147483647 h 613"/>
              <a:gd name="T8" fmla="*/ 2147483647 w 1573"/>
              <a:gd name="T9" fmla="*/ 2147483647 h 613"/>
              <a:gd name="T10" fmla="*/ 2147483647 w 1573"/>
              <a:gd name="T11" fmla="*/ 2147483647 h 613"/>
              <a:gd name="T12" fmla="*/ 2147483647 w 1573"/>
              <a:gd name="T13" fmla="*/ 2147483647 h 613"/>
              <a:gd name="T14" fmla="*/ 2147483647 w 1573"/>
              <a:gd name="T15" fmla="*/ 2147483647 h 613"/>
              <a:gd name="T16" fmla="*/ 2147483647 w 1573"/>
              <a:gd name="T17" fmla="*/ 2147483647 h 613"/>
              <a:gd name="T18" fmla="*/ 2147483647 w 1573"/>
              <a:gd name="T19" fmla="*/ 2147483647 h 613"/>
              <a:gd name="T20" fmla="*/ 2147483647 w 1573"/>
              <a:gd name="T21" fmla="*/ 2147483647 h 613"/>
              <a:gd name="T22" fmla="*/ 2147483647 w 1573"/>
              <a:gd name="T23" fmla="*/ 2147483647 h 613"/>
              <a:gd name="T24" fmla="*/ 2147483647 w 1573"/>
              <a:gd name="T25" fmla="*/ 2147483647 h 613"/>
              <a:gd name="T26" fmla="*/ 2147483647 w 1573"/>
              <a:gd name="T27" fmla="*/ 2147483647 h 613"/>
              <a:gd name="T28" fmla="*/ 2147483647 w 1573"/>
              <a:gd name="T29" fmla="*/ 2147483647 h 613"/>
              <a:gd name="T30" fmla="*/ 2147483647 w 1573"/>
              <a:gd name="T31" fmla="*/ 2147483647 h 613"/>
              <a:gd name="T32" fmla="*/ 2147483647 w 1573"/>
              <a:gd name="T33" fmla="*/ 2147483647 h 613"/>
              <a:gd name="T34" fmla="*/ 2147483647 w 1573"/>
              <a:gd name="T35" fmla="*/ 2147483647 h 613"/>
              <a:gd name="T36" fmla="*/ 2147483647 w 1573"/>
              <a:gd name="T37" fmla="*/ 2147483647 h 613"/>
              <a:gd name="T38" fmla="*/ 2147483647 w 1573"/>
              <a:gd name="T39" fmla="*/ 2147483647 h 613"/>
              <a:gd name="T40" fmla="*/ 2147483647 w 1573"/>
              <a:gd name="T41" fmla="*/ 2147483647 h 613"/>
              <a:gd name="T42" fmla="*/ 2147483647 w 1573"/>
              <a:gd name="T43" fmla="*/ 2147483647 h 613"/>
              <a:gd name="T44" fmla="*/ 2147483647 w 1573"/>
              <a:gd name="T45" fmla="*/ 2147483647 h 613"/>
              <a:gd name="T46" fmla="*/ 2147483647 w 1573"/>
              <a:gd name="T47" fmla="*/ 2147483647 h 613"/>
              <a:gd name="T48" fmla="*/ 2147483647 w 1573"/>
              <a:gd name="T49" fmla="*/ 2147483647 h 613"/>
              <a:gd name="T50" fmla="*/ 2147483647 w 1573"/>
              <a:gd name="T51" fmla="*/ 2147483647 h 613"/>
              <a:gd name="T52" fmla="*/ 2147483647 w 1573"/>
              <a:gd name="T53" fmla="*/ 2147483647 h 613"/>
              <a:gd name="T54" fmla="*/ 2147483647 w 1573"/>
              <a:gd name="T55" fmla="*/ 2147483647 h 613"/>
              <a:gd name="T56" fmla="*/ 2147483647 w 1573"/>
              <a:gd name="T57" fmla="*/ 2147483647 h 613"/>
              <a:gd name="T58" fmla="*/ 2147483647 w 1573"/>
              <a:gd name="T59" fmla="*/ 2147483647 h 613"/>
              <a:gd name="T60" fmla="*/ 2147483647 w 1573"/>
              <a:gd name="T61" fmla="*/ 2147483647 h 613"/>
              <a:gd name="T62" fmla="*/ 2147483647 w 1573"/>
              <a:gd name="T63" fmla="*/ 2147483647 h 613"/>
              <a:gd name="T64" fmla="*/ 2147483647 w 1573"/>
              <a:gd name="T65" fmla="*/ 2147483647 h 613"/>
              <a:gd name="T66" fmla="*/ 2147483647 w 1573"/>
              <a:gd name="T67" fmla="*/ 0 h 613"/>
              <a:gd name="T68" fmla="*/ 2147483647 w 1573"/>
              <a:gd name="T69" fmla="*/ 2147483647 h 613"/>
              <a:gd name="T70" fmla="*/ 2147483647 w 1573"/>
              <a:gd name="T71" fmla="*/ 2147483647 h 613"/>
              <a:gd name="T72" fmla="*/ 2147483647 w 1573"/>
              <a:gd name="T73" fmla="*/ 2147483647 h 613"/>
              <a:gd name="T74" fmla="*/ 2147483647 w 1573"/>
              <a:gd name="T75" fmla="*/ 2147483647 h 613"/>
              <a:gd name="T76" fmla="*/ 2147483647 w 1573"/>
              <a:gd name="T77" fmla="*/ 2147483647 h 613"/>
              <a:gd name="T78" fmla="*/ 2147483647 w 1573"/>
              <a:gd name="T79" fmla="*/ 2147483647 h 613"/>
              <a:gd name="T80" fmla="*/ 2147483647 w 1573"/>
              <a:gd name="T81" fmla="*/ 2147483647 h 613"/>
              <a:gd name="T82" fmla="*/ 2147483647 w 1573"/>
              <a:gd name="T83" fmla="*/ 2147483647 h 613"/>
              <a:gd name="T84" fmla="*/ 2147483647 w 1573"/>
              <a:gd name="T85" fmla="*/ 2147483647 h 61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573"/>
              <a:gd name="T130" fmla="*/ 0 h 613"/>
              <a:gd name="T131" fmla="*/ 1573 w 1573"/>
              <a:gd name="T132" fmla="*/ 613 h 61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573" h="613">
                <a:moveTo>
                  <a:pt x="59" y="389"/>
                </a:moveTo>
                <a:lnTo>
                  <a:pt x="83" y="366"/>
                </a:lnTo>
                <a:lnTo>
                  <a:pt x="105" y="346"/>
                </a:lnTo>
                <a:lnTo>
                  <a:pt x="129" y="325"/>
                </a:lnTo>
                <a:lnTo>
                  <a:pt x="153" y="306"/>
                </a:lnTo>
                <a:lnTo>
                  <a:pt x="177" y="287"/>
                </a:lnTo>
                <a:lnTo>
                  <a:pt x="201" y="269"/>
                </a:lnTo>
                <a:lnTo>
                  <a:pt x="225" y="252"/>
                </a:lnTo>
                <a:lnTo>
                  <a:pt x="250" y="236"/>
                </a:lnTo>
                <a:lnTo>
                  <a:pt x="275" y="220"/>
                </a:lnTo>
                <a:lnTo>
                  <a:pt x="299" y="206"/>
                </a:lnTo>
                <a:lnTo>
                  <a:pt x="324" y="193"/>
                </a:lnTo>
                <a:lnTo>
                  <a:pt x="349" y="179"/>
                </a:lnTo>
                <a:lnTo>
                  <a:pt x="374" y="168"/>
                </a:lnTo>
                <a:lnTo>
                  <a:pt x="400" y="157"/>
                </a:lnTo>
                <a:lnTo>
                  <a:pt x="424" y="146"/>
                </a:lnTo>
                <a:lnTo>
                  <a:pt x="450" y="136"/>
                </a:lnTo>
                <a:lnTo>
                  <a:pt x="476" y="128"/>
                </a:lnTo>
                <a:lnTo>
                  <a:pt x="500" y="120"/>
                </a:lnTo>
                <a:lnTo>
                  <a:pt x="526" y="113"/>
                </a:lnTo>
                <a:lnTo>
                  <a:pt x="552" y="106"/>
                </a:lnTo>
                <a:lnTo>
                  <a:pt x="576" y="100"/>
                </a:lnTo>
                <a:lnTo>
                  <a:pt x="602" y="96"/>
                </a:lnTo>
                <a:lnTo>
                  <a:pt x="628" y="92"/>
                </a:lnTo>
                <a:lnTo>
                  <a:pt x="652" y="89"/>
                </a:lnTo>
                <a:lnTo>
                  <a:pt x="678" y="87"/>
                </a:lnTo>
                <a:lnTo>
                  <a:pt x="703" y="85"/>
                </a:lnTo>
                <a:lnTo>
                  <a:pt x="728" y="85"/>
                </a:lnTo>
                <a:lnTo>
                  <a:pt x="754" y="85"/>
                </a:lnTo>
                <a:lnTo>
                  <a:pt x="779" y="86"/>
                </a:lnTo>
                <a:lnTo>
                  <a:pt x="803" y="87"/>
                </a:lnTo>
                <a:lnTo>
                  <a:pt x="828" y="90"/>
                </a:lnTo>
                <a:lnTo>
                  <a:pt x="852" y="93"/>
                </a:lnTo>
                <a:lnTo>
                  <a:pt x="876" y="97"/>
                </a:lnTo>
                <a:lnTo>
                  <a:pt x="901" y="101"/>
                </a:lnTo>
                <a:lnTo>
                  <a:pt x="925" y="107"/>
                </a:lnTo>
                <a:lnTo>
                  <a:pt x="949" y="114"/>
                </a:lnTo>
                <a:lnTo>
                  <a:pt x="973" y="121"/>
                </a:lnTo>
                <a:lnTo>
                  <a:pt x="996" y="129"/>
                </a:lnTo>
                <a:lnTo>
                  <a:pt x="1019" y="137"/>
                </a:lnTo>
                <a:lnTo>
                  <a:pt x="1042" y="146"/>
                </a:lnTo>
                <a:lnTo>
                  <a:pt x="1065" y="157"/>
                </a:lnTo>
                <a:lnTo>
                  <a:pt x="1088" y="168"/>
                </a:lnTo>
                <a:lnTo>
                  <a:pt x="1110" y="180"/>
                </a:lnTo>
                <a:lnTo>
                  <a:pt x="1132" y="193"/>
                </a:lnTo>
                <a:lnTo>
                  <a:pt x="1153" y="206"/>
                </a:lnTo>
                <a:lnTo>
                  <a:pt x="1175" y="220"/>
                </a:lnTo>
                <a:lnTo>
                  <a:pt x="1196" y="236"/>
                </a:lnTo>
                <a:lnTo>
                  <a:pt x="1217" y="251"/>
                </a:lnTo>
                <a:lnTo>
                  <a:pt x="1237" y="268"/>
                </a:lnTo>
                <a:lnTo>
                  <a:pt x="1258" y="285"/>
                </a:lnTo>
                <a:lnTo>
                  <a:pt x="1277" y="304"/>
                </a:lnTo>
                <a:lnTo>
                  <a:pt x="1297" y="322"/>
                </a:lnTo>
                <a:lnTo>
                  <a:pt x="1316" y="343"/>
                </a:lnTo>
                <a:lnTo>
                  <a:pt x="1335" y="363"/>
                </a:lnTo>
                <a:lnTo>
                  <a:pt x="1353" y="384"/>
                </a:lnTo>
                <a:lnTo>
                  <a:pt x="1371" y="406"/>
                </a:lnTo>
                <a:lnTo>
                  <a:pt x="1388" y="429"/>
                </a:lnTo>
                <a:lnTo>
                  <a:pt x="1406" y="453"/>
                </a:lnTo>
                <a:lnTo>
                  <a:pt x="1422" y="478"/>
                </a:lnTo>
                <a:lnTo>
                  <a:pt x="1438" y="503"/>
                </a:lnTo>
                <a:lnTo>
                  <a:pt x="1454" y="529"/>
                </a:lnTo>
                <a:lnTo>
                  <a:pt x="1468" y="556"/>
                </a:lnTo>
                <a:lnTo>
                  <a:pt x="1483" y="584"/>
                </a:lnTo>
                <a:lnTo>
                  <a:pt x="1497" y="613"/>
                </a:lnTo>
                <a:lnTo>
                  <a:pt x="1573" y="577"/>
                </a:lnTo>
                <a:lnTo>
                  <a:pt x="1559" y="546"/>
                </a:lnTo>
                <a:lnTo>
                  <a:pt x="1543" y="516"/>
                </a:lnTo>
                <a:lnTo>
                  <a:pt x="1527" y="487"/>
                </a:lnTo>
                <a:lnTo>
                  <a:pt x="1509" y="459"/>
                </a:lnTo>
                <a:lnTo>
                  <a:pt x="1493" y="432"/>
                </a:lnTo>
                <a:lnTo>
                  <a:pt x="1475" y="405"/>
                </a:lnTo>
                <a:lnTo>
                  <a:pt x="1456" y="380"/>
                </a:lnTo>
                <a:lnTo>
                  <a:pt x="1438" y="354"/>
                </a:lnTo>
                <a:lnTo>
                  <a:pt x="1418" y="330"/>
                </a:lnTo>
                <a:lnTo>
                  <a:pt x="1399" y="307"/>
                </a:lnTo>
                <a:lnTo>
                  <a:pt x="1378" y="284"/>
                </a:lnTo>
                <a:lnTo>
                  <a:pt x="1357" y="262"/>
                </a:lnTo>
                <a:lnTo>
                  <a:pt x="1336" y="242"/>
                </a:lnTo>
                <a:lnTo>
                  <a:pt x="1314" y="222"/>
                </a:lnTo>
                <a:lnTo>
                  <a:pt x="1292" y="203"/>
                </a:lnTo>
                <a:lnTo>
                  <a:pt x="1269" y="184"/>
                </a:lnTo>
                <a:lnTo>
                  <a:pt x="1247" y="167"/>
                </a:lnTo>
                <a:lnTo>
                  <a:pt x="1223" y="151"/>
                </a:lnTo>
                <a:lnTo>
                  <a:pt x="1199" y="135"/>
                </a:lnTo>
                <a:lnTo>
                  <a:pt x="1175" y="120"/>
                </a:lnTo>
                <a:lnTo>
                  <a:pt x="1150" y="106"/>
                </a:lnTo>
                <a:lnTo>
                  <a:pt x="1126" y="93"/>
                </a:lnTo>
                <a:lnTo>
                  <a:pt x="1101" y="81"/>
                </a:lnTo>
                <a:lnTo>
                  <a:pt x="1075" y="69"/>
                </a:lnTo>
                <a:lnTo>
                  <a:pt x="1050" y="59"/>
                </a:lnTo>
                <a:lnTo>
                  <a:pt x="1024" y="49"/>
                </a:lnTo>
                <a:lnTo>
                  <a:pt x="998" y="41"/>
                </a:lnTo>
                <a:lnTo>
                  <a:pt x="972" y="32"/>
                </a:lnTo>
                <a:lnTo>
                  <a:pt x="945" y="25"/>
                </a:lnTo>
                <a:lnTo>
                  <a:pt x="918" y="19"/>
                </a:lnTo>
                <a:lnTo>
                  <a:pt x="891" y="14"/>
                </a:lnTo>
                <a:lnTo>
                  <a:pt x="865" y="9"/>
                </a:lnTo>
                <a:lnTo>
                  <a:pt x="837" y="6"/>
                </a:lnTo>
                <a:lnTo>
                  <a:pt x="810" y="3"/>
                </a:lnTo>
                <a:lnTo>
                  <a:pt x="783" y="1"/>
                </a:lnTo>
                <a:lnTo>
                  <a:pt x="755" y="0"/>
                </a:lnTo>
                <a:lnTo>
                  <a:pt x="727" y="0"/>
                </a:lnTo>
                <a:lnTo>
                  <a:pt x="700" y="1"/>
                </a:lnTo>
                <a:lnTo>
                  <a:pt x="672" y="3"/>
                </a:lnTo>
                <a:lnTo>
                  <a:pt x="644" y="5"/>
                </a:lnTo>
                <a:lnTo>
                  <a:pt x="615" y="9"/>
                </a:lnTo>
                <a:lnTo>
                  <a:pt x="588" y="13"/>
                </a:lnTo>
                <a:lnTo>
                  <a:pt x="560" y="18"/>
                </a:lnTo>
                <a:lnTo>
                  <a:pt x="532" y="24"/>
                </a:lnTo>
                <a:lnTo>
                  <a:pt x="504" y="31"/>
                </a:lnTo>
                <a:lnTo>
                  <a:pt x="477" y="39"/>
                </a:lnTo>
                <a:lnTo>
                  <a:pt x="449" y="48"/>
                </a:lnTo>
                <a:lnTo>
                  <a:pt x="421" y="57"/>
                </a:lnTo>
                <a:lnTo>
                  <a:pt x="394" y="67"/>
                </a:lnTo>
                <a:lnTo>
                  <a:pt x="366" y="79"/>
                </a:lnTo>
                <a:lnTo>
                  <a:pt x="339" y="91"/>
                </a:lnTo>
                <a:lnTo>
                  <a:pt x="311" y="104"/>
                </a:lnTo>
                <a:lnTo>
                  <a:pt x="285" y="118"/>
                </a:lnTo>
                <a:lnTo>
                  <a:pt x="258" y="133"/>
                </a:lnTo>
                <a:lnTo>
                  <a:pt x="230" y="148"/>
                </a:lnTo>
                <a:lnTo>
                  <a:pt x="205" y="165"/>
                </a:lnTo>
                <a:lnTo>
                  <a:pt x="178" y="182"/>
                </a:lnTo>
                <a:lnTo>
                  <a:pt x="151" y="201"/>
                </a:lnTo>
                <a:lnTo>
                  <a:pt x="126" y="219"/>
                </a:lnTo>
                <a:lnTo>
                  <a:pt x="100" y="240"/>
                </a:lnTo>
                <a:lnTo>
                  <a:pt x="75" y="260"/>
                </a:lnTo>
                <a:lnTo>
                  <a:pt x="50" y="282"/>
                </a:lnTo>
                <a:lnTo>
                  <a:pt x="25" y="305"/>
                </a:lnTo>
                <a:lnTo>
                  <a:pt x="0" y="328"/>
                </a:lnTo>
                <a:lnTo>
                  <a:pt x="59" y="38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1" name="Freeform 1006"/>
          <p:cNvSpPr>
            <a:spLocks/>
          </p:cNvSpPr>
          <p:nvPr/>
        </p:nvSpPr>
        <p:spPr bwMode="auto">
          <a:xfrm>
            <a:off x="7616825" y="2439988"/>
            <a:ext cx="4763" cy="4762"/>
          </a:xfrm>
          <a:custGeom>
            <a:avLst/>
            <a:gdLst>
              <a:gd name="T0" fmla="*/ 2147483647 w 72"/>
              <a:gd name="T1" fmla="*/ 0 h 73"/>
              <a:gd name="T2" fmla="*/ 2147483647 w 72"/>
              <a:gd name="T3" fmla="*/ 2147483647 h 73"/>
              <a:gd name="T4" fmla="*/ 2147483647 w 72"/>
              <a:gd name="T5" fmla="*/ 2147483647 h 73"/>
              <a:gd name="T6" fmla="*/ 0 w 72"/>
              <a:gd name="T7" fmla="*/ 2147483647 h 73"/>
              <a:gd name="T8" fmla="*/ 0 w 72"/>
              <a:gd name="T9" fmla="*/ 2147483647 h 73"/>
              <a:gd name="T10" fmla="*/ 2147483647 w 72"/>
              <a:gd name="T11" fmla="*/ 2147483647 h 73"/>
              <a:gd name="T12" fmla="*/ 2147483647 w 72"/>
              <a:gd name="T13" fmla="*/ 2147483647 h 73"/>
              <a:gd name="T14" fmla="*/ 2147483647 w 72"/>
              <a:gd name="T15" fmla="*/ 2147483647 h 73"/>
              <a:gd name="T16" fmla="*/ 2147483647 w 72"/>
              <a:gd name="T17" fmla="*/ 2147483647 h 73"/>
              <a:gd name="T18" fmla="*/ 2147483647 w 72"/>
              <a:gd name="T19" fmla="*/ 2147483647 h 73"/>
              <a:gd name="T20" fmla="*/ 2147483647 w 72"/>
              <a:gd name="T21" fmla="*/ 2147483647 h 73"/>
              <a:gd name="T22" fmla="*/ 2147483647 w 72"/>
              <a:gd name="T23" fmla="*/ 2147483647 h 73"/>
              <a:gd name="T24" fmla="*/ 2147483647 w 72"/>
              <a:gd name="T25" fmla="*/ 2147483647 h 73"/>
              <a:gd name="T26" fmla="*/ 2147483647 w 72"/>
              <a:gd name="T27" fmla="*/ 2147483647 h 73"/>
              <a:gd name="T28" fmla="*/ 2147483647 w 72"/>
              <a:gd name="T29" fmla="*/ 2147483647 h 73"/>
              <a:gd name="T30" fmla="*/ 2147483647 w 72"/>
              <a:gd name="T31" fmla="*/ 2147483647 h 73"/>
              <a:gd name="T32" fmla="*/ 2147483647 w 72"/>
              <a:gd name="T33" fmla="*/ 2147483647 h 73"/>
              <a:gd name="T34" fmla="*/ 2147483647 w 72"/>
              <a:gd name="T35" fmla="*/ 2147483647 h 73"/>
              <a:gd name="T36" fmla="*/ 2147483647 w 72"/>
              <a:gd name="T37" fmla="*/ 2147483647 h 73"/>
              <a:gd name="T38" fmla="*/ 2147483647 w 72"/>
              <a:gd name="T39" fmla="*/ 0 h 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2"/>
              <a:gd name="T61" fmla="*/ 0 h 73"/>
              <a:gd name="T62" fmla="*/ 72 w 72"/>
              <a:gd name="T63" fmla="*/ 73 h 7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2" h="73">
                <a:moveTo>
                  <a:pt x="13" y="0"/>
                </a:moveTo>
                <a:lnTo>
                  <a:pt x="7" y="7"/>
                </a:lnTo>
                <a:lnTo>
                  <a:pt x="2" y="16"/>
                </a:lnTo>
                <a:lnTo>
                  <a:pt x="0" y="24"/>
                </a:lnTo>
                <a:lnTo>
                  <a:pt x="0" y="32"/>
                </a:lnTo>
                <a:lnTo>
                  <a:pt x="1" y="39"/>
                </a:lnTo>
                <a:lnTo>
                  <a:pt x="3" y="47"/>
                </a:lnTo>
                <a:lnTo>
                  <a:pt x="7" y="54"/>
                </a:lnTo>
                <a:lnTo>
                  <a:pt x="12" y="60"/>
                </a:lnTo>
                <a:lnTo>
                  <a:pt x="19" y="65"/>
                </a:lnTo>
                <a:lnTo>
                  <a:pt x="25" y="69"/>
                </a:lnTo>
                <a:lnTo>
                  <a:pt x="33" y="72"/>
                </a:lnTo>
                <a:lnTo>
                  <a:pt x="40" y="73"/>
                </a:lnTo>
                <a:lnTo>
                  <a:pt x="48" y="73"/>
                </a:lnTo>
                <a:lnTo>
                  <a:pt x="57" y="71"/>
                </a:lnTo>
                <a:lnTo>
                  <a:pt x="61" y="69"/>
                </a:lnTo>
                <a:lnTo>
                  <a:pt x="65" y="67"/>
                </a:lnTo>
                <a:lnTo>
                  <a:pt x="68" y="64"/>
                </a:lnTo>
                <a:lnTo>
                  <a:pt x="72" y="61"/>
                </a:lnTo>
                <a:lnTo>
                  <a:pt x="13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2" name="Freeform 1007"/>
          <p:cNvSpPr>
            <a:spLocks/>
          </p:cNvSpPr>
          <p:nvPr/>
        </p:nvSpPr>
        <p:spPr bwMode="auto">
          <a:xfrm>
            <a:off x="7577138" y="2886075"/>
            <a:ext cx="4762" cy="3175"/>
          </a:xfrm>
          <a:custGeom>
            <a:avLst/>
            <a:gdLst>
              <a:gd name="T0" fmla="*/ 2147483647 w 83"/>
              <a:gd name="T1" fmla="*/ 2147483647 h 54"/>
              <a:gd name="T2" fmla="*/ 2147483647 w 83"/>
              <a:gd name="T3" fmla="*/ 2147483647 h 54"/>
              <a:gd name="T4" fmla="*/ 2147483647 w 83"/>
              <a:gd name="T5" fmla="*/ 2147483647 h 54"/>
              <a:gd name="T6" fmla="*/ 2147483647 w 83"/>
              <a:gd name="T7" fmla="*/ 2147483647 h 54"/>
              <a:gd name="T8" fmla="*/ 2147483647 w 83"/>
              <a:gd name="T9" fmla="*/ 2147483647 h 54"/>
              <a:gd name="T10" fmla="*/ 2147483647 w 83"/>
              <a:gd name="T11" fmla="*/ 2147483647 h 54"/>
              <a:gd name="T12" fmla="*/ 2147483647 w 83"/>
              <a:gd name="T13" fmla="*/ 2147483647 h 54"/>
              <a:gd name="T14" fmla="*/ 2147483647 w 83"/>
              <a:gd name="T15" fmla="*/ 2147483647 h 54"/>
              <a:gd name="T16" fmla="*/ 2147483647 w 83"/>
              <a:gd name="T17" fmla="*/ 2147483647 h 54"/>
              <a:gd name="T18" fmla="*/ 2147483647 w 83"/>
              <a:gd name="T19" fmla="*/ 0 h 54"/>
              <a:gd name="T20" fmla="*/ 2147483647 w 83"/>
              <a:gd name="T21" fmla="*/ 0 h 54"/>
              <a:gd name="T22" fmla="*/ 2147483647 w 83"/>
              <a:gd name="T23" fmla="*/ 2147483647 h 54"/>
              <a:gd name="T24" fmla="*/ 2147483647 w 83"/>
              <a:gd name="T25" fmla="*/ 2147483647 h 54"/>
              <a:gd name="T26" fmla="*/ 2147483647 w 83"/>
              <a:gd name="T27" fmla="*/ 2147483647 h 54"/>
              <a:gd name="T28" fmla="*/ 2147483647 w 83"/>
              <a:gd name="T29" fmla="*/ 2147483647 h 54"/>
              <a:gd name="T30" fmla="*/ 2147483647 w 83"/>
              <a:gd name="T31" fmla="*/ 2147483647 h 54"/>
              <a:gd name="T32" fmla="*/ 0 w 83"/>
              <a:gd name="T33" fmla="*/ 2147483647 h 54"/>
              <a:gd name="T34" fmla="*/ 2147483647 w 83"/>
              <a:gd name="T35" fmla="*/ 2147483647 h 5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3"/>
              <a:gd name="T55" fmla="*/ 0 h 54"/>
              <a:gd name="T56" fmla="*/ 83 w 83"/>
              <a:gd name="T57" fmla="*/ 54 h 5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3" h="54">
                <a:moveTo>
                  <a:pt x="82" y="54"/>
                </a:moveTo>
                <a:lnTo>
                  <a:pt x="83" y="45"/>
                </a:lnTo>
                <a:lnTo>
                  <a:pt x="83" y="35"/>
                </a:lnTo>
                <a:lnTo>
                  <a:pt x="81" y="27"/>
                </a:lnTo>
                <a:lnTo>
                  <a:pt x="78" y="20"/>
                </a:lnTo>
                <a:lnTo>
                  <a:pt x="73" y="14"/>
                </a:lnTo>
                <a:lnTo>
                  <a:pt x="67" y="9"/>
                </a:lnTo>
                <a:lnTo>
                  <a:pt x="59" y="5"/>
                </a:lnTo>
                <a:lnTo>
                  <a:pt x="52" y="2"/>
                </a:lnTo>
                <a:lnTo>
                  <a:pt x="45" y="0"/>
                </a:lnTo>
                <a:lnTo>
                  <a:pt x="37" y="0"/>
                </a:lnTo>
                <a:lnTo>
                  <a:pt x="29" y="1"/>
                </a:lnTo>
                <a:lnTo>
                  <a:pt x="21" y="5"/>
                </a:lnTo>
                <a:lnTo>
                  <a:pt x="14" y="9"/>
                </a:lnTo>
                <a:lnTo>
                  <a:pt x="9" y="15"/>
                </a:lnTo>
                <a:lnTo>
                  <a:pt x="4" y="22"/>
                </a:lnTo>
                <a:lnTo>
                  <a:pt x="0" y="31"/>
                </a:lnTo>
                <a:lnTo>
                  <a:pt x="82" y="5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3" name="Freeform 1008"/>
          <p:cNvSpPr>
            <a:spLocks/>
          </p:cNvSpPr>
          <p:nvPr/>
        </p:nvSpPr>
        <p:spPr bwMode="auto">
          <a:xfrm>
            <a:off x="7521575" y="2887663"/>
            <a:ext cx="60325" cy="82550"/>
          </a:xfrm>
          <a:custGeom>
            <a:avLst/>
            <a:gdLst>
              <a:gd name="T0" fmla="*/ 2147483647 w 1071"/>
              <a:gd name="T1" fmla="*/ 2147483647 h 1286"/>
              <a:gd name="T2" fmla="*/ 2147483647 w 1071"/>
              <a:gd name="T3" fmla="*/ 2147483647 h 1286"/>
              <a:gd name="T4" fmla="*/ 2147483647 w 1071"/>
              <a:gd name="T5" fmla="*/ 2147483647 h 1286"/>
              <a:gd name="T6" fmla="*/ 2147483647 w 1071"/>
              <a:gd name="T7" fmla="*/ 2147483647 h 1286"/>
              <a:gd name="T8" fmla="*/ 2147483647 w 1071"/>
              <a:gd name="T9" fmla="*/ 2147483647 h 1286"/>
              <a:gd name="T10" fmla="*/ 2147483647 w 1071"/>
              <a:gd name="T11" fmla="*/ 2147483647 h 1286"/>
              <a:gd name="T12" fmla="*/ 2147483647 w 1071"/>
              <a:gd name="T13" fmla="*/ 2147483647 h 1286"/>
              <a:gd name="T14" fmla="*/ 2147483647 w 1071"/>
              <a:gd name="T15" fmla="*/ 2147483647 h 1286"/>
              <a:gd name="T16" fmla="*/ 2147483647 w 1071"/>
              <a:gd name="T17" fmla="*/ 2147483647 h 1286"/>
              <a:gd name="T18" fmla="*/ 2147483647 w 1071"/>
              <a:gd name="T19" fmla="*/ 2147483647 h 1286"/>
              <a:gd name="T20" fmla="*/ 2147483647 w 1071"/>
              <a:gd name="T21" fmla="*/ 2147483647 h 1286"/>
              <a:gd name="T22" fmla="*/ 2147483647 w 1071"/>
              <a:gd name="T23" fmla="*/ 2147483647 h 1286"/>
              <a:gd name="T24" fmla="*/ 2147483647 w 1071"/>
              <a:gd name="T25" fmla="*/ 2147483647 h 1286"/>
              <a:gd name="T26" fmla="*/ 2147483647 w 1071"/>
              <a:gd name="T27" fmla="*/ 2147483647 h 1286"/>
              <a:gd name="T28" fmla="*/ 2147483647 w 1071"/>
              <a:gd name="T29" fmla="*/ 2147483647 h 1286"/>
              <a:gd name="T30" fmla="*/ 2147483647 w 1071"/>
              <a:gd name="T31" fmla="*/ 2147483647 h 1286"/>
              <a:gd name="T32" fmla="*/ 2147483647 w 1071"/>
              <a:gd name="T33" fmla="*/ 0 h 1286"/>
              <a:gd name="T34" fmla="*/ 2147483647 w 1071"/>
              <a:gd name="T35" fmla="*/ 2147483647 h 1286"/>
              <a:gd name="T36" fmla="*/ 2147483647 w 1071"/>
              <a:gd name="T37" fmla="*/ 2147483647 h 1286"/>
              <a:gd name="T38" fmla="*/ 2147483647 w 1071"/>
              <a:gd name="T39" fmla="*/ 2147483647 h 1286"/>
              <a:gd name="T40" fmla="*/ 2147483647 w 1071"/>
              <a:gd name="T41" fmla="*/ 2147483647 h 1286"/>
              <a:gd name="T42" fmla="*/ 2147483647 w 1071"/>
              <a:gd name="T43" fmla="*/ 2147483647 h 1286"/>
              <a:gd name="T44" fmla="*/ 2147483647 w 1071"/>
              <a:gd name="T45" fmla="*/ 2147483647 h 1286"/>
              <a:gd name="T46" fmla="*/ 2147483647 w 1071"/>
              <a:gd name="T47" fmla="*/ 2147483647 h 1286"/>
              <a:gd name="T48" fmla="*/ 2147483647 w 1071"/>
              <a:gd name="T49" fmla="*/ 2147483647 h 1286"/>
              <a:gd name="T50" fmla="*/ 2147483647 w 1071"/>
              <a:gd name="T51" fmla="*/ 2147483647 h 1286"/>
              <a:gd name="T52" fmla="*/ 2147483647 w 1071"/>
              <a:gd name="T53" fmla="*/ 2147483647 h 1286"/>
              <a:gd name="T54" fmla="*/ 2147483647 w 1071"/>
              <a:gd name="T55" fmla="*/ 2147483647 h 1286"/>
              <a:gd name="T56" fmla="*/ 2147483647 w 1071"/>
              <a:gd name="T57" fmla="*/ 2147483647 h 1286"/>
              <a:gd name="T58" fmla="*/ 2147483647 w 1071"/>
              <a:gd name="T59" fmla="*/ 2147483647 h 1286"/>
              <a:gd name="T60" fmla="*/ 2147483647 w 1071"/>
              <a:gd name="T61" fmla="*/ 2147483647 h 1286"/>
              <a:gd name="T62" fmla="*/ 2147483647 w 1071"/>
              <a:gd name="T63" fmla="*/ 2147483647 h 1286"/>
              <a:gd name="T64" fmla="*/ 0 w 1071"/>
              <a:gd name="T65" fmla="*/ 2147483647 h 128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071"/>
              <a:gd name="T100" fmla="*/ 0 h 1286"/>
              <a:gd name="T101" fmla="*/ 1071 w 1071"/>
              <a:gd name="T102" fmla="*/ 1286 h 128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071" h="1286">
                <a:moveTo>
                  <a:pt x="37" y="1286"/>
                </a:moveTo>
                <a:lnTo>
                  <a:pt x="84" y="1261"/>
                </a:lnTo>
                <a:lnTo>
                  <a:pt x="131" y="1237"/>
                </a:lnTo>
                <a:lnTo>
                  <a:pt x="176" y="1210"/>
                </a:lnTo>
                <a:lnTo>
                  <a:pt x="220" y="1182"/>
                </a:lnTo>
                <a:lnTo>
                  <a:pt x="264" y="1154"/>
                </a:lnTo>
                <a:lnTo>
                  <a:pt x="306" y="1125"/>
                </a:lnTo>
                <a:lnTo>
                  <a:pt x="348" y="1094"/>
                </a:lnTo>
                <a:lnTo>
                  <a:pt x="389" y="1063"/>
                </a:lnTo>
                <a:lnTo>
                  <a:pt x="429" y="1030"/>
                </a:lnTo>
                <a:lnTo>
                  <a:pt x="468" y="996"/>
                </a:lnTo>
                <a:lnTo>
                  <a:pt x="506" y="962"/>
                </a:lnTo>
                <a:lnTo>
                  <a:pt x="544" y="926"/>
                </a:lnTo>
                <a:lnTo>
                  <a:pt x="580" y="891"/>
                </a:lnTo>
                <a:lnTo>
                  <a:pt x="615" y="853"/>
                </a:lnTo>
                <a:lnTo>
                  <a:pt x="650" y="815"/>
                </a:lnTo>
                <a:lnTo>
                  <a:pt x="683" y="774"/>
                </a:lnTo>
                <a:lnTo>
                  <a:pt x="716" y="734"/>
                </a:lnTo>
                <a:lnTo>
                  <a:pt x="747" y="693"/>
                </a:lnTo>
                <a:lnTo>
                  <a:pt x="777" y="651"/>
                </a:lnTo>
                <a:lnTo>
                  <a:pt x="806" y="608"/>
                </a:lnTo>
                <a:lnTo>
                  <a:pt x="835" y="564"/>
                </a:lnTo>
                <a:lnTo>
                  <a:pt x="862" y="519"/>
                </a:lnTo>
                <a:lnTo>
                  <a:pt x="887" y="474"/>
                </a:lnTo>
                <a:lnTo>
                  <a:pt x="913" y="426"/>
                </a:lnTo>
                <a:lnTo>
                  <a:pt x="936" y="379"/>
                </a:lnTo>
                <a:lnTo>
                  <a:pt x="959" y="331"/>
                </a:lnTo>
                <a:lnTo>
                  <a:pt x="981" y="282"/>
                </a:lnTo>
                <a:lnTo>
                  <a:pt x="1001" y="231"/>
                </a:lnTo>
                <a:lnTo>
                  <a:pt x="1020" y="181"/>
                </a:lnTo>
                <a:lnTo>
                  <a:pt x="1038" y="129"/>
                </a:lnTo>
                <a:lnTo>
                  <a:pt x="1055" y="76"/>
                </a:lnTo>
                <a:lnTo>
                  <a:pt x="1071" y="23"/>
                </a:lnTo>
                <a:lnTo>
                  <a:pt x="989" y="0"/>
                </a:lnTo>
                <a:lnTo>
                  <a:pt x="974" y="52"/>
                </a:lnTo>
                <a:lnTo>
                  <a:pt x="958" y="102"/>
                </a:lnTo>
                <a:lnTo>
                  <a:pt x="941" y="152"/>
                </a:lnTo>
                <a:lnTo>
                  <a:pt x="922" y="200"/>
                </a:lnTo>
                <a:lnTo>
                  <a:pt x="903" y="249"/>
                </a:lnTo>
                <a:lnTo>
                  <a:pt x="882" y="296"/>
                </a:lnTo>
                <a:lnTo>
                  <a:pt x="860" y="342"/>
                </a:lnTo>
                <a:lnTo>
                  <a:pt x="838" y="387"/>
                </a:lnTo>
                <a:lnTo>
                  <a:pt x="813" y="433"/>
                </a:lnTo>
                <a:lnTo>
                  <a:pt x="789" y="477"/>
                </a:lnTo>
                <a:lnTo>
                  <a:pt x="763" y="519"/>
                </a:lnTo>
                <a:lnTo>
                  <a:pt x="736" y="562"/>
                </a:lnTo>
                <a:lnTo>
                  <a:pt x="708" y="603"/>
                </a:lnTo>
                <a:lnTo>
                  <a:pt x="679" y="643"/>
                </a:lnTo>
                <a:lnTo>
                  <a:pt x="649" y="682"/>
                </a:lnTo>
                <a:lnTo>
                  <a:pt x="618" y="721"/>
                </a:lnTo>
                <a:lnTo>
                  <a:pt x="586" y="759"/>
                </a:lnTo>
                <a:lnTo>
                  <a:pt x="554" y="795"/>
                </a:lnTo>
                <a:lnTo>
                  <a:pt x="520" y="831"/>
                </a:lnTo>
                <a:lnTo>
                  <a:pt x="485" y="866"/>
                </a:lnTo>
                <a:lnTo>
                  <a:pt x="449" y="900"/>
                </a:lnTo>
                <a:lnTo>
                  <a:pt x="413" y="934"/>
                </a:lnTo>
                <a:lnTo>
                  <a:pt x="375" y="965"/>
                </a:lnTo>
                <a:lnTo>
                  <a:pt x="337" y="996"/>
                </a:lnTo>
                <a:lnTo>
                  <a:pt x="298" y="1027"/>
                </a:lnTo>
                <a:lnTo>
                  <a:pt x="258" y="1056"/>
                </a:lnTo>
                <a:lnTo>
                  <a:pt x="217" y="1085"/>
                </a:lnTo>
                <a:lnTo>
                  <a:pt x="175" y="1111"/>
                </a:lnTo>
                <a:lnTo>
                  <a:pt x="133" y="1138"/>
                </a:lnTo>
                <a:lnTo>
                  <a:pt x="90" y="1163"/>
                </a:lnTo>
                <a:lnTo>
                  <a:pt x="44" y="1187"/>
                </a:lnTo>
                <a:lnTo>
                  <a:pt x="0" y="1210"/>
                </a:lnTo>
                <a:lnTo>
                  <a:pt x="37" y="128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4" name="Freeform 1009"/>
          <p:cNvSpPr>
            <a:spLocks/>
          </p:cNvSpPr>
          <p:nvPr/>
        </p:nvSpPr>
        <p:spPr bwMode="auto">
          <a:xfrm>
            <a:off x="7519988" y="2965450"/>
            <a:ext cx="4762" cy="4763"/>
          </a:xfrm>
          <a:custGeom>
            <a:avLst/>
            <a:gdLst>
              <a:gd name="T0" fmla="*/ 2147483647 w 60"/>
              <a:gd name="T1" fmla="*/ 0 h 81"/>
              <a:gd name="T2" fmla="*/ 2147483647 w 60"/>
              <a:gd name="T3" fmla="*/ 2147483647 h 81"/>
              <a:gd name="T4" fmla="*/ 2147483647 w 60"/>
              <a:gd name="T5" fmla="*/ 2147483647 h 81"/>
              <a:gd name="T6" fmla="*/ 2147483647 w 60"/>
              <a:gd name="T7" fmla="*/ 2147483647 h 81"/>
              <a:gd name="T8" fmla="*/ 2147483647 w 60"/>
              <a:gd name="T9" fmla="*/ 2147483647 h 81"/>
              <a:gd name="T10" fmla="*/ 0 w 60"/>
              <a:gd name="T11" fmla="*/ 2147483647 h 81"/>
              <a:gd name="T12" fmla="*/ 0 w 60"/>
              <a:gd name="T13" fmla="*/ 2147483647 h 81"/>
              <a:gd name="T14" fmla="*/ 2147483647 w 60"/>
              <a:gd name="T15" fmla="*/ 2147483647 h 81"/>
              <a:gd name="T16" fmla="*/ 2147483647 w 60"/>
              <a:gd name="T17" fmla="*/ 2147483647 h 81"/>
              <a:gd name="T18" fmla="*/ 2147483647 w 60"/>
              <a:gd name="T19" fmla="*/ 2147483647 h 81"/>
              <a:gd name="T20" fmla="*/ 2147483647 w 60"/>
              <a:gd name="T21" fmla="*/ 2147483647 h 81"/>
              <a:gd name="T22" fmla="*/ 2147483647 w 60"/>
              <a:gd name="T23" fmla="*/ 2147483647 h 81"/>
              <a:gd name="T24" fmla="*/ 2147483647 w 60"/>
              <a:gd name="T25" fmla="*/ 2147483647 h 81"/>
              <a:gd name="T26" fmla="*/ 2147483647 w 60"/>
              <a:gd name="T27" fmla="*/ 2147483647 h 81"/>
              <a:gd name="T28" fmla="*/ 2147483647 w 60"/>
              <a:gd name="T29" fmla="*/ 2147483647 h 81"/>
              <a:gd name="T30" fmla="*/ 2147483647 w 60"/>
              <a:gd name="T31" fmla="*/ 2147483647 h 81"/>
              <a:gd name="T32" fmla="*/ 2147483647 w 60"/>
              <a:gd name="T33" fmla="*/ 2147483647 h 81"/>
              <a:gd name="T34" fmla="*/ 2147483647 w 60"/>
              <a:gd name="T35" fmla="*/ 0 h 8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0"/>
              <a:gd name="T55" fmla="*/ 0 h 81"/>
              <a:gd name="T56" fmla="*/ 60 w 60"/>
              <a:gd name="T57" fmla="*/ 81 h 8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0" h="81">
                <a:moveTo>
                  <a:pt x="23" y="0"/>
                </a:moveTo>
                <a:lnTo>
                  <a:pt x="14" y="6"/>
                </a:lnTo>
                <a:lnTo>
                  <a:pt x="8" y="12"/>
                </a:lnTo>
                <a:lnTo>
                  <a:pt x="4" y="18"/>
                </a:lnTo>
                <a:lnTo>
                  <a:pt x="1" y="27"/>
                </a:lnTo>
                <a:lnTo>
                  <a:pt x="0" y="34"/>
                </a:lnTo>
                <a:lnTo>
                  <a:pt x="0" y="42"/>
                </a:lnTo>
                <a:lnTo>
                  <a:pt x="1" y="49"/>
                </a:lnTo>
                <a:lnTo>
                  <a:pt x="4" y="56"/>
                </a:lnTo>
                <a:lnTo>
                  <a:pt x="8" y="64"/>
                </a:lnTo>
                <a:lnTo>
                  <a:pt x="13" y="70"/>
                </a:lnTo>
                <a:lnTo>
                  <a:pt x="19" y="75"/>
                </a:lnTo>
                <a:lnTo>
                  <a:pt x="26" y="78"/>
                </a:lnTo>
                <a:lnTo>
                  <a:pt x="35" y="80"/>
                </a:lnTo>
                <a:lnTo>
                  <a:pt x="43" y="81"/>
                </a:lnTo>
                <a:lnTo>
                  <a:pt x="51" y="79"/>
                </a:lnTo>
                <a:lnTo>
                  <a:pt x="60" y="76"/>
                </a:lnTo>
                <a:lnTo>
                  <a:pt x="23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5" name="Freeform 1010"/>
          <p:cNvSpPr>
            <a:spLocks/>
          </p:cNvSpPr>
          <p:nvPr/>
        </p:nvSpPr>
        <p:spPr bwMode="auto">
          <a:xfrm>
            <a:off x="7523163" y="2932113"/>
            <a:ext cx="3175" cy="3175"/>
          </a:xfrm>
          <a:custGeom>
            <a:avLst/>
            <a:gdLst>
              <a:gd name="T0" fmla="*/ 0 w 85"/>
              <a:gd name="T1" fmla="*/ 0 h 42"/>
              <a:gd name="T2" fmla="*/ 2147483647 w 85"/>
              <a:gd name="T3" fmla="*/ 2147483647 h 42"/>
              <a:gd name="T4" fmla="*/ 2147483647 w 85"/>
              <a:gd name="T5" fmla="*/ 2147483647 h 42"/>
              <a:gd name="T6" fmla="*/ 2147483647 w 85"/>
              <a:gd name="T7" fmla="*/ 2147483647 h 42"/>
              <a:gd name="T8" fmla="*/ 2147483647 w 85"/>
              <a:gd name="T9" fmla="*/ 2147483647 h 42"/>
              <a:gd name="T10" fmla="*/ 2147483647 w 85"/>
              <a:gd name="T11" fmla="*/ 2147483647 h 42"/>
              <a:gd name="T12" fmla="*/ 2147483647 w 85"/>
              <a:gd name="T13" fmla="*/ 2147483647 h 42"/>
              <a:gd name="T14" fmla="*/ 2147483647 w 85"/>
              <a:gd name="T15" fmla="*/ 2147483647 h 42"/>
              <a:gd name="T16" fmla="*/ 2147483647 w 85"/>
              <a:gd name="T17" fmla="*/ 2147483647 h 42"/>
              <a:gd name="T18" fmla="*/ 2147483647 w 85"/>
              <a:gd name="T19" fmla="*/ 2147483647 h 42"/>
              <a:gd name="T20" fmla="*/ 2147483647 w 85"/>
              <a:gd name="T21" fmla="*/ 2147483647 h 42"/>
              <a:gd name="T22" fmla="*/ 2147483647 w 85"/>
              <a:gd name="T23" fmla="*/ 2147483647 h 42"/>
              <a:gd name="T24" fmla="*/ 2147483647 w 85"/>
              <a:gd name="T25" fmla="*/ 2147483647 h 42"/>
              <a:gd name="T26" fmla="*/ 2147483647 w 85"/>
              <a:gd name="T27" fmla="*/ 2147483647 h 42"/>
              <a:gd name="T28" fmla="*/ 2147483647 w 85"/>
              <a:gd name="T29" fmla="*/ 2147483647 h 42"/>
              <a:gd name="T30" fmla="*/ 2147483647 w 85"/>
              <a:gd name="T31" fmla="*/ 2147483647 h 42"/>
              <a:gd name="T32" fmla="*/ 2147483647 w 85"/>
              <a:gd name="T33" fmla="*/ 0 h 42"/>
              <a:gd name="T34" fmla="*/ 0 w 85"/>
              <a:gd name="T35" fmla="*/ 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5"/>
              <a:gd name="T55" fmla="*/ 0 h 42"/>
              <a:gd name="T56" fmla="*/ 85 w 85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5" h="42">
                <a:moveTo>
                  <a:pt x="0" y="0"/>
                </a:moveTo>
                <a:lnTo>
                  <a:pt x="2" y="10"/>
                </a:lnTo>
                <a:lnTo>
                  <a:pt x="4" y="19"/>
                </a:lnTo>
                <a:lnTo>
                  <a:pt x="8" y="26"/>
                </a:lnTo>
                <a:lnTo>
                  <a:pt x="14" y="32"/>
                </a:lnTo>
                <a:lnTo>
                  <a:pt x="20" y="36"/>
                </a:lnTo>
                <a:lnTo>
                  <a:pt x="27" y="40"/>
                </a:lnTo>
                <a:lnTo>
                  <a:pt x="34" y="41"/>
                </a:lnTo>
                <a:lnTo>
                  <a:pt x="43" y="42"/>
                </a:lnTo>
                <a:lnTo>
                  <a:pt x="50" y="41"/>
                </a:lnTo>
                <a:lnTo>
                  <a:pt x="58" y="40"/>
                </a:lnTo>
                <a:lnTo>
                  <a:pt x="65" y="36"/>
                </a:lnTo>
                <a:lnTo>
                  <a:pt x="71" y="32"/>
                </a:lnTo>
                <a:lnTo>
                  <a:pt x="76" y="26"/>
                </a:lnTo>
                <a:lnTo>
                  <a:pt x="81" y="19"/>
                </a:lnTo>
                <a:lnTo>
                  <a:pt x="84" y="10"/>
                </a:lnTo>
                <a:lnTo>
                  <a:pt x="85" y="0"/>
                </a:lnTo>
                <a:lnTo>
                  <a:pt x="0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6" name="Freeform 1011"/>
          <p:cNvSpPr>
            <a:spLocks/>
          </p:cNvSpPr>
          <p:nvPr/>
        </p:nvSpPr>
        <p:spPr bwMode="auto">
          <a:xfrm>
            <a:off x="7499350" y="2905125"/>
            <a:ext cx="26988" cy="26988"/>
          </a:xfrm>
          <a:custGeom>
            <a:avLst/>
            <a:gdLst>
              <a:gd name="T0" fmla="*/ 2147483647 w 511"/>
              <a:gd name="T1" fmla="*/ 2147483647 h 413"/>
              <a:gd name="T2" fmla="*/ 2147483647 w 511"/>
              <a:gd name="T3" fmla="*/ 2147483647 h 413"/>
              <a:gd name="T4" fmla="*/ 2147483647 w 511"/>
              <a:gd name="T5" fmla="*/ 2147483647 h 413"/>
              <a:gd name="T6" fmla="*/ 2147483647 w 511"/>
              <a:gd name="T7" fmla="*/ 2147483647 h 413"/>
              <a:gd name="T8" fmla="*/ 2147483647 w 511"/>
              <a:gd name="T9" fmla="*/ 2147483647 h 413"/>
              <a:gd name="T10" fmla="*/ 2147483647 w 511"/>
              <a:gd name="T11" fmla="*/ 2147483647 h 413"/>
              <a:gd name="T12" fmla="*/ 2147483647 w 511"/>
              <a:gd name="T13" fmla="*/ 2147483647 h 413"/>
              <a:gd name="T14" fmla="*/ 2147483647 w 511"/>
              <a:gd name="T15" fmla="*/ 2147483647 h 413"/>
              <a:gd name="T16" fmla="*/ 2147483647 w 511"/>
              <a:gd name="T17" fmla="*/ 2147483647 h 413"/>
              <a:gd name="T18" fmla="*/ 2147483647 w 511"/>
              <a:gd name="T19" fmla="*/ 2147483647 h 413"/>
              <a:gd name="T20" fmla="*/ 2147483647 w 511"/>
              <a:gd name="T21" fmla="*/ 2147483647 h 413"/>
              <a:gd name="T22" fmla="*/ 2147483647 w 511"/>
              <a:gd name="T23" fmla="*/ 2147483647 h 413"/>
              <a:gd name="T24" fmla="*/ 2147483647 w 511"/>
              <a:gd name="T25" fmla="*/ 2147483647 h 413"/>
              <a:gd name="T26" fmla="*/ 2147483647 w 511"/>
              <a:gd name="T27" fmla="*/ 2147483647 h 413"/>
              <a:gd name="T28" fmla="*/ 2147483647 w 511"/>
              <a:gd name="T29" fmla="*/ 2147483647 h 413"/>
              <a:gd name="T30" fmla="*/ 2147483647 w 511"/>
              <a:gd name="T31" fmla="*/ 2147483647 h 413"/>
              <a:gd name="T32" fmla="*/ 2147483647 w 511"/>
              <a:gd name="T33" fmla="*/ 2147483647 h 413"/>
              <a:gd name="T34" fmla="*/ 2147483647 w 511"/>
              <a:gd name="T35" fmla="*/ 2147483647 h 413"/>
              <a:gd name="T36" fmla="*/ 2147483647 w 511"/>
              <a:gd name="T37" fmla="*/ 2147483647 h 413"/>
              <a:gd name="T38" fmla="*/ 2147483647 w 511"/>
              <a:gd name="T39" fmla="*/ 2147483647 h 413"/>
              <a:gd name="T40" fmla="*/ 2147483647 w 511"/>
              <a:gd name="T41" fmla="*/ 2147483647 h 413"/>
              <a:gd name="T42" fmla="*/ 2147483647 w 511"/>
              <a:gd name="T43" fmla="*/ 2147483647 h 413"/>
              <a:gd name="T44" fmla="*/ 2147483647 w 511"/>
              <a:gd name="T45" fmla="*/ 2147483647 h 413"/>
              <a:gd name="T46" fmla="*/ 2147483647 w 511"/>
              <a:gd name="T47" fmla="*/ 2147483647 h 413"/>
              <a:gd name="T48" fmla="*/ 2147483647 w 511"/>
              <a:gd name="T49" fmla="*/ 2147483647 h 413"/>
              <a:gd name="T50" fmla="*/ 2147483647 w 511"/>
              <a:gd name="T51" fmla="*/ 2147483647 h 413"/>
              <a:gd name="T52" fmla="*/ 2147483647 w 511"/>
              <a:gd name="T53" fmla="*/ 2147483647 h 413"/>
              <a:gd name="T54" fmla="*/ 2147483647 w 511"/>
              <a:gd name="T55" fmla="*/ 2147483647 h 413"/>
              <a:gd name="T56" fmla="*/ 2147483647 w 511"/>
              <a:gd name="T57" fmla="*/ 2147483647 h 413"/>
              <a:gd name="T58" fmla="*/ 2147483647 w 511"/>
              <a:gd name="T59" fmla="*/ 2147483647 h 413"/>
              <a:gd name="T60" fmla="*/ 2147483647 w 511"/>
              <a:gd name="T61" fmla="*/ 2147483647 h 413"/>
              <a:gd name="T62" fmla="*/ 2147483647 w 511"/>
              <a:gd name="T63" fmla="*/ 2147483647 h 413"/>
              <a:gd name="T64" fmla="*/ 2147483647 w 511"/>
              <a:gd name="T65" fmla="*/ 0 h 4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1"/>
              <a:gd name="T100" fmla="*/ 0 h 413"/>
              <a:gd name="T101" fmla="*/ 511 w 511"/>
              <a:gd name="T102" fmla="*/ 413 h 4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1" h="413">
                <a:moveTo>
                  <a:pt x="0" y="84"/>
                </a:moveTo>
                <a:lnTo>
                  <a:pt x="17" y="87"/>
                </a:lnTo>
                <a:lnTo>
                  <a:pt x="34" y="91"/>
                </a:lnTo>
                <a:lnTo>
                  <a:pt x="52" y="96"/>
                </a:lnTo>
                <a:lnTo>
                  <a:pt x="70" y="101"/>
                </a:lnTo>
                <a:lnTo>
                  <a:pt x="88" y="107"/>
                </a:lnTo>
                <a:lnTo>
                  <a:pt x="106" y="113"/>
                </a:lnTo>
                <a:lnTo>
                  <a:pt x="125" y="121"/>
                </a:lnTo>
                <a:lnTo>
                  <a:pt x="144" y="128"/>
                </a:lnTo>
                <a:lnTo>
                  <a:pt x="163" y="136"/>
                </a:lnTo>
                <a:lnTo>
                  <a:pt x="181" y="145"/>
                </a:lnTo>
                <a:lnTo>
                  <a:pt x="199" y="154"/>
                </a:lnTo>
                <a:lnTo>
                  <a:pt x="217" y="164"/>
                </a:lnTo>
                <a:lnTo>
                  <a:pt x="235" y="174"/>
                </a:lnTo>
                <a:lnTo>
                  <a:pt x="252" y="184"/>
                </a:lnTo>
                <a:lnTo>
                  <a:pt x="268" y="195"/>
                </a:lnTo>
                <a:lnTo>
                  <a:pt x="285" y="207"/>
                </a:lnTo>
                <a:lnTo>
                  <a:pt x="300" y="219"/>
                </a:lnTo>
                <a:lnTo>
                  <a:pt x="316" y="230"/>
                </a:lnTo>
                <a:lnTo>
                  <a:pt x="330" y="244"/>
                </a:lnTo>
                <a:lnTo>
                  <a:pt x="343" y="256"/>
                </a:lnTo>
                <a:lnTo>
                  <a:pt x="356" y="268"/>
                </a:lnTo>
                <a:lnTo>
                  <a:pt x="368" y="282"/>
                </a:lnTo>
                <a:lnTo>
                  <a:pt x="379" y="295"/>
                </a:lnTo>
                <a:lnTo>
                  <a:pt x="389" y="308"/>
                </a:lnTo>
                <a:lnTo>
                  <a:pt x="398" y="322"/>
                </a:lnTo>
                <a:lnTo>
                  <a:pt x="405" y="335"/>
                </a:lnTo>
                <a:lnTo>
                  <a:pt x="411" y="347"/>
                </a:lnTo>
                <a:lnTo>
                  <a:pt x="416" y="361"/>
                </a:lnTo>
                <a:lnTo>
                  <a:pt x="420" y="374"/>
                </a:lnTo>
                <a:lnTo>
                  <a:pt x="423" y="388"/>
                </a:lnTo>
                <a:lnTo>
                  <a:pt x="425" y="400"/>
                </a:lnTo>
                <a:lnTo>
                  <a:pt x="426" y="413"/>
                </a:lnTo>
                <a:lnTo>
                  <a:pt x="511" y="413"/>
                </a:lnTo>
                <a:lnTo>
                  <a:pt x="510" y="393"/>
                </a:lnTo>
                <a:lnTo>
                  <a:pt x="507" y="372"/>
                </a:lnTo>
                <a:lnTo>
                  <a:pt x="502" y="353"/>
                </a:lnTo>
                <a:lnTo>
                  <a:pt x="496" y="333"/>
                </a:lnTo>
                <a:lnTo>
                  <a:pt x="488" y="314"/>
                </a:lnTo>
                <a:lnTo>
                  <a:pt x="480" y="295"/>
                </a:lnTo>
                <a:lnTo>
                  <a:pt x="470" y="278"/>
                </a:lnTo>
                <a:lnTo>
                  <a:pt x="458" y="260"/>
                </a:lnTo>
                <a:lnTo>
                  <a:pt x="445" y="243"/>
                </a:lnTo>
                <a:lnTo>
                  <a:pt x="432" y="226"/>
                </a:lnTo>
                <a:lnTo>
                  <a:pt x="417" y="211"/>
                </a:lnTo>
                <a:lnTo>
                  <a:pt x="403" y="195"/>
                </a:lnTo>
                <a:lnTo>
                  <a:pt x="386" y="180"/>
                </a:lnTo>
                <a:lnTo>
                  <a:pt x="370" y="166"/>
                </a:lnTo>
                <a:lnTo>
                  <a:pt x="353" y="152"/>
                </a:lnTo>
                <a:lnTo>
                  <a:pt x="334" y="139"/>
                </a:lnTo>
                <a:lnTo>
                  <a:pt x="316" y="126"/>
                </a:lnTo>
                <a:lnTo>
                  <a:pt x="297" y="113"/>
                </a:lnTo>
                <a:lnTo>
                  <a:pt x="278" y="101"/>
                </a:lnTo>
                <a:lnTo>
                  <a:pt x="258" y="90"/>
                </a:lnTo>
                <a:lnTo>
                  <a:pt x="238" y="79"/>
                </a:lnTo>
                <a:lnTo>
                  <a:pt x="218" y="69"/>
                </a:lnTo>
                <a:lnTo>
                  <a:pt x="198" y="59"/>
                </a:lnTo>
                <a:lnTo>
                  <a:pt x="177" y="50"/>
                </a:lnTo>
                <a:lnTo>
                  <a:pt x="157" y="41"/>
                </a:lnTo>
                <a:lnTo>
                  <a:pt x="136" y="34"/>
                </a:lnTo>
                <a:lnTo>
                  <a:pt x="115" y="27"/>
                </a:lnTo>
                <a:lnTo>
                  <a:pt x="95" y="20"/>
                </a:lnTo>
                <a:lnTo>
                  <a:pt x="74" y="14"/>
                </a:lnTo>
                <a:lnTo>
                  <a:pt x="54" y="9"/>
                </a:lnTo>
                <a:lnTo>
                  <a:pt x="34" y="4"/>
                </a:lnTo>
                <a:lnTo>
                  <a:pt x="15" y="0"/>
                </a:lnTo>
                <a:lnTo>
                  <a:pt x="0" y="8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7" name="Freeform 1012"/>
          <p:cNvSpPr>
            <a:spLocks/>
          </p:cNvSpPr>
          <p:nvPr/>
        </p:nvSpPr>
        <p:spPr bwMode="auto">
          <a:xfrm>
            <a:off x="7496175" y="2905125"/>
            <a:ext cx="3175" cy="6350"/>
          </a:xfrm>
          <a:custGeom>
            <a:avLst/>
            <a:gdLst>
              <a:gd name="T0" fmla="*/ 2147483647 w 49"/>
              <a:gd name="T1" fmla="*/ 2147483647 h 85"/>
              <a:gd name="T2" fmla="*/ 2147483647 w 49"/>
              <a:gd name="T3" fmla="*/ 0 h 85"/>
              <a:gd name="T4" fmla="*/ 2147483647 w 49"/>
              <a:gd name="T5" fmla="*/ 2147483647 h 85"/>
              <a:gd name="T6" fmla="*/ 2147483647 w 49"/>
              <a:gd name="T7" fmla="*/ 2147483647 h 85"/>
              <a:gd name="T8" fmla="*/ 2147483647 w 49"/>
              <a:gd name="T9" fmla="*/ 2147483647 h 85"/>
              <a:gd name="T10" fmla="*/ 2147483647 w 49"/>
              <a:gd name="T11" fmla="*/ 2147483647 h 85"/>
              <a:gd name="T12" fmla="*/ 2147483647 w 49"/>
              <a:gd name="T13" fmla="*/ 2147483647 h 85"/>
              <a:gd name="T14" fmla="*/ 2147483647 w 49"/>
              <a:gd name="T15" fmla="*/ 2147483647 h 85"/>
              <a:gd name="T16" fmla="*/ 2147483647 w 49"/>
              <a:gd name="T17" fmla="*/ 2147483647 h 85"/>
              <a:gd name="T18" fmla="*/ 0 w 49"/>
              <a:gd name="T19" fmla="*/ 2147483647 h 85"/>
              <a:gd name="T20" fmla="*/ 0 w 49"/>
              <a:gd name="T21" fmla="*/ 2147483647 h 85"/>
              <a:gd name="T22" fmla="*/ 2147483647 w 49"/>
              <a:gd name="T23" fmla="*/ 2147483647 h 85"/>
              <a:gd name="T24" fmla="*/ 2147483647 w 49"/>
              <a:gd name="T25" fmla="*/ 2147483647 h 85"/>
              <a:gd name="T26" fmla="*/ 2147483647 w 49"/>
              <a:gd name="T27" fmla="*/ 2147483647 h 85"/>
              <a:gd name="T28" fmla="*/ 2147483647 w 49"/>
              <a:gd name="T29" fmla="*/ 2147483647 h 85"/>
              <a:gd name="T30" fmla="*/ 2147483647 w 49"/>
              <a:gd name="T31" fmla="*/ 2147483647 h 85"/>
              <a:gd name="T32" fmla="*/ 2147483647 w 49"/>
              <a:gd name="T33" fmla="*/ 2147483647 h 85"/>
              <a:gd name="T34" fmla="*/ 2147483647 w 49"/>
              <a:gd name="T35" fmla="*/ 2147483647 h 85"/>
              <a:gd name="T36" fmla="*/ 2147483647 w 49"/>
              <a:gd name="T37" fmla="*/ 2147483647 h 85"/>
              <a:gd name="T38" fmla="*/ 2147483647 w 49"/>
              <a:gd name="T39" fmla="*/ 2147483647 h 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9"/>
              <a:gd name="T61" fmla="*/ 0 h 85"/>
              <a:gd name="T62" fmla="*/ 49 w 49"/>
              <a:gd name="T63" fmla="*/ 85 h 8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9" h="85">
                <a:moveTo>
                  <a:pt x="49" y="1"/>
                </a:moveTo>
                <a:lnTo>
                  <a:pt x="39" y="0"/>
                </a:lnTo>
                <a:lnTo>
                  <a:pt x="30" y="2"/>
                </a:lnTo>
                <a:lnTo>
                  <a:pt x="22" y="4"/>
                </a:lnTo>
                <a:lnTo>
                  <a:pt x="16" y="9"/>
                </a:lnTo>
                <a:lnTo>
                  <a:pt x="10" y="15"/>
                </a:lnTo>
                <a:lnTo>
                  <a:pt x="6" y="21"/>
                </a:lnTo>
                <a:lnTo>
                  <a:pt x="2" y="28"/>
                </a:lnTo>
                <a:lnTo>
                  <a:pt x="1" y="36"/>
                </a:lnTo>
                <a:lnTo>
                  <a:pt x="0" y="43"/>
                </a:lnTo>
                <a:lnTo>
                  <a:pt x="0" y="52"/>
                </a:lnTo>
                <a:lnTo>
                  <a:pt x="2" y="59"/>
                </a:lnTo>
                <a:lnTo>
                  <a:pt x="6" y="66"/>
                </a:lnTo>
                <a:lnTo>
                  <a:pt x="11" y="73"/>
                </a:lnTo>
                <a:lnTo>
                  <a:pt x="17" y="78"/>
                </a:lnTo>
                <a:lnTo>
                  <a:pt x="21" y="80"/>
                </a:lnTo>
                <a:lnTo>
                  <a:pt x="25" y="82"/>
                </a:lnTo>
                <a:lnTo>
                  <a:pt x="29" y="84"/>
                </a:lnTo>
                <a:lnTo>
                  <a:pt x="34" y="85"/>
                </a:lnTo>
                <a:lnTo>
                  <a:pt x="49" y="1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8" name="Freeform 1013"/>
          <p:cNvSpPr>
            <a:spLocks/>
          </p:cNvSpPr>
          <p:nvPr/>
        </p:nvSpPr>
        <p:spPr bwMode="auto">
          <a:xfrm>
            <a:off x="7505700" y="2865438"/>
            <a:ext cx="4763" cy="3175"/>
          </a:xfrm>
          <a:custGeom>
            <a:avLst/>
            <a:gdLst>
              <a:gd name="T0" fmla="*/ 2147483647 w 84"/>
              <a:gd name="T1" fmla="*/ 2147483647 h 47"/>
              <a:gd name="T2" fmla="*/ 2147483647 w 84"/>
              <a:gd name="T3" fmla="*/ 2147483647 h 47"/>
              <a:gd name="T4" fmla="*/ 2147483647 w 84"/>
              <a:gd name="T5" fmla="*/ 2147483647 h 47"/>
              <a:gd name="T6" fmla="*/ 2147483647 w 84"/>
              <a:gd name="T7" fmla="*/ 2147483647 h 47"/>
              <a:gd name="T8" fmla="*/ 2147483647 w 84"/>
              <a:gd name="T9" fmla="*/ 2147483647 h 47"/>
              <a:gd name="T10" fmla="*/ 2147483647 w 84"/>
              <a:gd name="T11" fmla="*/ 2147483647 h 47"/>
              <a:gd name="T12" fmla="*/ 2147483647 w 84"/>
              <a:gd name="T13" fmla="*/ 2147483647 h 47"/>
              <a:gd name="T14" fmla="*/ 2147483647 w 84"/>
              <a:gd name="T15" fmla="*/ 2147483647 h 47"/>
              <a:gd name="T16" fmla="*/ 2147483647 w 84"/>
              <a:gd name="T17" fmla="*/ 0 h 47"/>
              <a:gd name="T18" fmla="*/ 2147483647 w 84"/>
              <a:gd name="T19" fmla="*/ 0 h 47"/>
              <a:gd name="T20" fmla="*/ 2147483647 w 84"/>
              <a:gd name="T21" fmla="*/ 2147483647 h 47"/>
              <a:gd name="T22" fmla="*/ 2147483647 w 84"/>
              <a:gd name="T23" fmla="*/ 2147483647 h 47"/>
              <a:gd name="T24" fmla="*/ 2147483647 w 84"/>
              <a:gd name="T25" fmla="*/ 2147483647 h 47"/>
              <a:gd name="T26" fmla="*/ 2147483647 w 84"/>
              <a:gd name="T27" fmla="*/ 2147483647 h 47"/>
              <a:gd name="T28" fmla="*/ 2147483647 w 84"/>
              <a:gd name="T29" fmla="*/ 2147483647 h 47"/>
              <a:gd name="T30" fmla="*/ 2147483647 w 84"/>
              <a:gd name="T31" fmla="*/ 2147483647 h 47"/>
              <a:gd name="T32" fmla="*/ 0 w 84"/>
              <a:gd name="T33" fmla="*/ 2147483647 h 47"/>
              <a:gd name="T34" fmla="*/ 2147483647 w 84"/>
              <a:gd name="T35" fmla="*/ 2147483647 h 4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47"/>
              <a:gd name="T56" fmla="*/ 84 w 84"/>
              <a:gd name="T57" fmla="*/ 47 h 4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47">
                <a:moveTo>
                  <a:pt x="84" y="47"/>
                </a:moveTo>
                <a:lnTo>
                  <a:pt x="84" y="37"/>
                </a:lnTo>
                <a:lnTo>
                  <a:pt x="83" y="27"/>
                </a:lnTo>
                <a:lnTo>
                  <a:pt x="79" y="20"/>
                </a:lnTo>
                <a:lnTo>
                  <a:pt x="75" y="13"/>
                </a:lnTo>
                <a:lnTo>
                  <a:pt x="69" y="8"/>
                </a:lnTo>
                <a:lnTo>
                  <a:pt x="63" y="4"/>
                </a:lnTo>
                <a:lnTo>
                  <a:pt x="55" y="1"/>
                </a:lnTo>
                <a:lnTo>
                  <a:pt x="47" y="0"/>
                </a:lnTo>
                <a:lnTo>
                  <a:pt x="39" y="0"/>
                </a:lnTo>
                <a:lnTo>
                  <a:pt x="32" y="1"/>
                </a:lnTo>
                <a:lnTo>
                  <a:pt x="24" y="3"/>
                </a:lnTo>
                <a:lnTo>
                  <a:pt x="17" y="7"/>
                </a:lnTo>
                <a:lnTo>
                  <a:pt x="11" y="12"/>
                </a:lnTo>
                <a:lnTo>
                  <a:pt x="6" y="19"/>
                </a:lnTo>
                <a:lnTo>
                  <a:pt x="2" y="26"/>
                </a:lnTo>
                <a:lnTo>
                  <a:pt x="0" y="37"/>
                </a:lnTo>
                <a:lnTo>
                  <a:pt x="84" y="4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59" name="Freeform 1014"/>
          <p:cNvSpPr>
            <a:spLocks/>
          </p:cNvSpPr>
          <p:nvPr/>
        </p:nvSpPr>
        <p:spPr bwMode="auto">
          <a:xfrm>
            <a:off x="7470775" y="2867025"/>
            <a:ext cx="39688" cy="69850"/>
          </a:xfrm>
          <a:custGeom>
            <a:avLst/>
            <a:gdLst>
              <a:gd name="T0" fmla="*/ 2147483647 w 714"/>
              <a:gd name="T1" fmla="*/ 2147483647 h 1086"/>
              <a:gd name="T2" fmla="*/ 2147483647 w 714"/>
              <a:gd name="T3" fmla="*/ 2147483647 h 1086"/>
              <a:gd name="T4" fmla="*/ 2147483647 w 714"/>
              <a:gd name="T5" fmla="*/ 2147483647 h 1086"/>
              <a:gd name="T6" fmla="*/ 2147483647 w 714"/>
              <a:gd name="T7" fmla="*/ 2147483647 h 1086"/>
              <a:gd name="T8" fmla="*/ 2147483647 w 714"/>
              <a:gd name="T9" fmla="*/ 2147483647 h 1086"/>
              <a:gd name="T10" fmla="*/ 2147483647 w 714"/>
              <a:gd name="T11" fmla="*/ 2147483647 h 1086"/>
              <a:gd name="T12" fmla="*/ 2147483647 w 714"/>
              <a:gd name="T13" fmla="*/ 2147483647 h 1086"/>
              <a:gd name="T14" fmla="*/ 2147483647 w 714"/>
              <a:gd name="T15" fmla="*/ 2147483647 h 1086"/>
              <a:gd name="T16" fmla="*/ 2147483647 w 714"/>
              <a:gd name="T17" fmla="*/ 2147483647 h 1086"/>
              <a:gd name="T18" fmla="*/ 2147483647 w 714"/>
              <a:gd name="T19" fmla="*/ 2147483647 h 1086"/>
              <a:gd name="T20" fmla="*/ 2147483647 w 714"/>
              <a:gd name="T21" fmla="*/ 2147483647 h 1086"/>
              <a:gd name="T22" fmla="*/ 2147483647 w 714"/>
              <a:gd name="T23" fmla="*/ 2147483647 h 1086"/>
              <a:gd name="T24" fmla="*/ 2147483647 w 714"/>
              <a:gd name="T25" fmla="*/ 2147483647 h 1086"/>
              <a:gd name="T26" fmla="*/ 2147483647 w 714"/>
              <a:gd name="T27" fmla="*/ 2147483647 h 1086"/>
              <a:gd name="T28" fmla="*/ 2147483647 w 714"/>
              <a:gd name="T29" fmla="*/ 2147483647 h 1086"/>
              <a:gd name="T30" fmla="*/ 2147483647 w 714"/>
              <a:gd name="T31" fmla="*/ 2147483647 h 1086"/>
              <a:gd name="T32" fmla="*/ 2147483647 w 714"/>
              <a:gd name="T33" fmla="*/ 0 h 1086"/>
              <a:gd name="T34" fmla="*/ 2147483647 w 714"/>
              <a:gd name="T35" fmla="*/ 2147483647 h 1086"/>
              <a:gd name="T36" fmla="*/ 2147483647 w 714"/>
              <a:gd name="T37" fmla="*/ 2147483647 h 1086"/>
              <a:gd name="T38" fmla="*/ 2147483647 w 714"/>
              <a:gd name="T39" fmla="*/ 2147483647 h 1086"/>
              <a:gd name="T40" fmla="*/ 2147483647 w 714"/>
              <a:gd name="T41" fmla="*/ 2147483647 h 1086"/>
              <a:gd name="T42" fmla="*/ 2147483647 w 714"/>
              <a:gd name="T43" fmla="*/ 2147483647 h 1086"/>
              <a:gd name="T44" fmla="*/ 2147483647 w 714"/>
              <a:gd name="T45" fmla="*/ 2147483647 h 1086"/>
              <a:gd name="T46" fmla="*/ 2147483647 w 714"/>
              <a:gd name="T47" fmla="*/ 2147483647 h 1086"/>
              <a:gd name="T48" fmla="*/ 2147483647 w 714"/>
              <a:gd name="T49" fmla="*/ 2147483647 h 1086"/>
              <a:gd name="T50" fmla="*/ 2147483647 w 714"/>
              <a:gd name="T51" fmla="*/ 2147483647 h 1086"/>
              <a:gd name="T52" fmla="*/ 2147483647 w 714"/>
              <a:gd name="T53" fmla="*/ 2147483647 h 1086"/>
              <a:gd name="T54" fmla="*/ 2147483647 w 714"/>
              <a:gd name="T55" fmla="*/ 2147483647 h 1086"/>
              <a:gd name="T56" fmla="*/ 2147483647 w 714"/>
              <a:gd name="T57" fmla="*/ 2147483647 h 1086"/>
              <a:gd name="T58" fmla="*/ 2147483647 w 714"/>
              <a:gd name="T59" fmla="*/ 2147483647 h 1086"/>
              <a:gd name="T60" fmla="*/ 2147483647 w 714"/>
              <a:gd name="T61" fmla="*/ 2147483647 h 1086"/>
              <a:gd name="T62" fmla="*/ 2147483647 w 714"/>
              <a:gd name="T63" fmla="*/ 2147483647 h 1086"/>
              <a:gd name="T64" fmla="*/ 0 w 714"/>
              <a:gd name="T65" fmla="*/ 2147483647 h 108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4"/>
              <a:gd name="T100" fmla="*/ 0 h 1086"/>
              <a:gd name="T101" fmla="*/ 714 w 714"/>
              <a:gd name="T102" fmla="*/ 1086 h 108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4" h="1086">
                <a:moveTo>
                  <a:pt x="42" y="1086"/>
                </a:moveTo>
                <a:lnTo>
                  <a:pt x="82" y="1062"/>
                </a:lnTo>
                <a:lnTo>
                  <a:pt x="121" y="1038"/>
                </a:lnTo>
                <a:lnTo>
                  <a:pt x="158" y="1012"/>
                </a:lnTo>
                <a:lnTo>
                  <a:pt x="194" y="986"/>
                </a:lnTo>
                <a:lnTo>
                  <a:pt x="229" y="960"/>
                </a:lnTo>
                <a:lnTo>
                  <a:pt x="261" y="933"/>
                </a:lnTo>
                <a:lnTo>
                  <a:pt x="293" y="905"/>
                </a:lnTo>
                <a:lnTo>
                  <a:pt x="324" y="878"/>
                </a:lnTo>
                <a:lnTo>
                  <a:pt x="353" y="849"/>
                </a:lnTo>
                <a:lnTo>
                  <a:pt x="380" y="819"/>
                </a:lnTo>
                <a:lnTo>
                  <a:pt x="407" y="789"/>
                </a:lnTo>
                <a:lnTo>
                  <a:pt x="433" y="758"/>
                </a:lnTo>
                <a:lnTo>
                  <a:pt x="456" y="727"/>
                </a:lnTo>
                <a:lnTo>
                  <a:pt x="479" y="695"/>
                </a:lnTo>
                <a:lnTo>
                  <a:pt x="502" y="662"/>
                </a:lnTo>
                <a:lnTo>
                  <a:pt x="522" y="629"/>
                </a:lnTo>
                <a:lnTo>
                  <a:pt x="542" y="595"/>
                </a:lnTo>
                <a:lnTo>
                  <a:pt x="559" y="560"/>
                </a:lnTo>
                <a:lnTo>
                  <a:pt x="577" y="525"/>
                </a:lnTo>
                <a:lnTo>
                  <a:pt x="593" y="489"/>
                </a:lnTo>
                <a:lnTo>
                  <a:pt x="607" y="452"/>
                </a:lnTo>
                <a:lnTo>
                  <a:pt x="622" y="415"/>
                </a:lnTo>
                <a:lnTo>
                  <a:pt x="635" y="378"/>
                </a:lnTo>
                <a:lnTo>
                  <a:pt x="647" y="339"/>
                </a:lnTo>
                <a:lnTo>
                  <a:pt x="659" y="300"/>
                </a:lnTo>
                <a:lnTo>
                  <a:pt x="669" y="261"/>
                </a:lnTo>
                <a:lnTo>
                  <a:pt x="678" y="221"/>
                </a:lnTo>
                <a:lnTo>
                  <a:pt x="687" y="180"/>
                </a:lnTo>
                <a:lnTo>
                  <a:pt x="695" y="138"/>
                </a:lnTo>
                <a:lnTo>
                  <a:pt x="702" y="96"/>
                </a:lnTo>
                <a:lnTo>
                  <a:pt x="708" y="53"/>
                </a:lnTo>
                <a:lnTo>
                  <a:pt x="714" y="10"/>
                </a:lnTo>
                <a:lnTo>
                  <a:pt x="630" y="0"/>
                </a:lnTo>
                <a:lnTo>
                  <a:pt x="625" y="42"/>
                </a:lnTo>
                <a:lnTo>
                  <a:pt x="619" y="83"/>
                </a:lnTo>
                <a:lnTo>
                  <a:pt x="611" y="124"/>
                </a:lnTo>
                <a:lnTo>
                  <a:pt x="604" y="163"/>
                </a:lnTo>
                <a:lnTo>
                  <a:pt x="596" y="203"/>
                </a:lnTo>
                <a:lnTo>
                  <a:pt x="587" y="241"/>
                </a:lnTo>
                <a:lnTo>
                  <a:pt x="577" y="279"/>
                </a:lnTo>
                <a:lnTo>
                  <a:pt x="566" y="315"/>
                </a:lnTo>
                <a:lnTo>
                  <a:pt x="555" y="352"/>
                </a:lnTo>
                <a:lnTo>
                  <a:pt x="543" y="387"/>
                </a:lnTo>
                <a:lnTo>
                  <a:pt x="529" y="422"/>
                </a:lnTo>
                <a:lnTo>
                  <a:pt x="515" y="455"/>
                </a:lnTo>
                <a:lnTo>
                  <a:pt x="501" y="489"/>
                </a:lnTo>
                <a:lnTo>
                  <a:pt x="484" y="522"/>
                </a:lnTo>
                <a:lnTo>
                  <a:pt x="467" y="554"/>
                </a:lnTo>
                <a:lnTo>
                  <a:pt x="449" y="586"/>
                </a:lnTo>
                <a:lnTo>
                  <a:pt x="430" y="617"/>
                </a:lnTo>
                <a:lnTo>
                  <a:pt x="410" y="646"/>
                </a:lnTo>
                <a:lnTo>
                  <a:pt x="389" y="676"/>
                </a:lnTo>
                <a:lnTo>
                  <a:pt x="366" y="706"/>
                </a:lnTo>
                <a:lnTo>
                  <a:pt x="344" y="734"/>
                </a:lnTo>
                <a:lnTo>
                  <a:pt x="318" y="763"/>
                </a:lnTo>
                <a:lnTo>
                  <a:pt x="292" y="789"/>
                </a:lnTo>
                <a:lnTo>
                  <a:pt x="265" y="817"/>
                </a:lnTo>
                <a:lnTo>
                  <a:pt x="237" y="843"/>
                </a:lnTo>
                <a:lnTo>
                  <a:pt x="207" y="868"/>
                </a:lnTo>
                <a:lnTo>
                  <a:pt x="176" y="894"/>
                </a:lnTo>
                <a:lnTo>
                  <a:pt x="143" y="919"/>
                </a:lnTo>
                <a:lnTo>
                  <a:pt x="109" y="943"/>
                </a:lnTo>
                <a:lnTo>
                  <a:pt x="75" y="967"/>
                </a:lnTo>
                <a:lnTo>
                  <a:pt x="38" y="991"/>
                </a:lnTo>
                <a:lnTo>
                  <a:pt x="0" y="1013"/>
                </a:lnTo>
                <a:lnTo>
                  <a:pt x="42" y="108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0" name="Freeform 1015"/>
          <p:cNvSpPr>
            <a:spLocks/>
          </p:cNvSpPr>
          <p:nvPr/>
        </p:nvSpPr>
        <p:spPr bwMode="auto">
          <a:xfrm>
            <a:off x="7469188" y="2932113"/>
            <a:ext cx="3175" cy="4762"/>
          </a:xfrm>
          <a:custGeom>
            <a:avLst/>
            <a:gdLst>
              <a:gd name="T0" fmla="*/ 2147483647 w 64"/>
              <a:gd name="T1" fmla="*/ 0 h 79"/>
              <a:gd name="T2" fmla="*/ 2147483647 w 64"/>
              <a:gd name="T3" fmla="*/ 2147483647 h 79"/>
              <a:gd name="T4" fmla="*/ 2147483647 w 64"/>
              <a:gd name="T5" fmla="*/ 2147483647 h 79"/>
              <a:gd name="T6" fmla="*/ 2147483647 w 64"/>
              <a:gd name="T7" fmla="*/ 2147483647 h 79"/>
              <a:gd name="T8" fmla="*/ 2147483647 w 64"/>
              <a:gd name="T9" fmla="*/ 2147483647 h 79"/>
              <a:gd name="T10" fmla="*/ 0 w 64"/>
              <a:gd name="T11" fmla="*/ 2147483647 h 79"/>
              <a:gd name="T12" fmla="*/ 2147483647 w 64"/>
              <a:gd name="T13" fmla="*/ 2147483647 h 79"/>
              <a:gd name="T14" fmla="*/ 2147483647 w 64"/>
              <a:gd name="T15" fmla="*/ 2147483647 h 79"/>
              <a:gd name="T16" fmla="*/ 2147483647 w 64"/>
              <a:gd name="T17" fmla="*/ 2147483647 h 79"/>
              <a:gd name="T18" fmla="*/ 2147483647 w 64"/>
              <a:gd name="T19" fmla="*/ 2147483647 h 79"/>
              <a:gd name="T20" fmla="*/ 2147483647 w 64"/>
              <a:gd name="T21" fmla="*/ 2147483647 h 79"/>
              <a:gd name="T22" fmla="*/ 2147483647 w 64"/>
              <a:gd name="T23" fmla="*/ 2147483647 h 79"/>
              <a:gd name="T24" fmla="*/ 2147483647 w 64"/>
              <a:gd name="T25" fmla="*/ 2147483647 h 79"/>
              <a:gd name="T26" fmla="*/ 2147483647 w 64"/>
              <a:gd name="T27" fmla="*/ 2147483647 h 79"/>
              <a:gd name="T28" fmla="*/ 2147483647 w 64"/>
              <a:gd name="T29" fmla="*/ 2147483647 h 79"/>
              <a:gd name="T30" fmla="*/ 2147483647 w 64"/>
              <a:gd name="T31" fmla="*/ 2147483647 h 79"/>
              <a:gd name="T32" fmla="*/ 2147483647 w 64"/>
              <a:gd name="T33" fmla="*/ 2147483647 h 79"/>
              <a:gd name="T34" fmla="*/ 2147483647 w 64"/>
              <a:gd name="T35" fmla="*/ 0 h 7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4"/>
              <a:gd name="T55" fmla="*/ 0 h 79"/>
              <a:gd name="T56" fmla="*/ 64 w 64"/>
              <a:gd name="T57" fmla="*/ 79 h 7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4" h="79">
                <a:moveTo>
                  <a:pt x="22" y="0"/>
                </a:moveTo>
                <a:lnTo>
                  <a:pt x="13" y="6"/>
                </a:lnTo>
                <a:lnTo>
                  <a:pt x="7" y="12"/>
                </a:lnTo>
                <a:lnTo>
                  <a:pt x="3" y="20"/>
                </a:lnTo>
                <a:lnTo>
                  <a:pt x="1" y="28"/>
                </a:lnTo>
                <a:lnTo>
                  <a:pt x="0" y="35"/>
                </a:lnTo>
                <a:lnTo>
                  <a:pt x="1" y="43"/>
                </a:lnTo>
                <a:lnTo>
                  <a:pt x="3" y="50"/>
                </a:lnTo>
                <a:lnTo>
                  <a:pt x="6" y="58"/>
                </a:lnTo>
                <a:lnTo>
                  <a:pt x="10" y="65"/>
                </a:lnTo>
                <a:lnTo>
                  <a:pt x="16" y="70"/>
                </a:lnTo>
                <a:lnTo>
                  <a:pt x="23" y="75"/>
                </a:lnTo>
                <a:lnTo>
                  <a:pt x="30" y="78"/>
                </a:lnTo>
                <a:lnTo>
                  <a:pt x="38" y="79"/>
                </a:lnTo>
                <a:lnTo>
                  <a:pt x="46" y="79"/>
                </a:lnTo>
                <a:lnTo>
                  <a:pt x="54" y="77"/>
                </a:lnTo>
                <a:lnTo>
                  <a:pt x="64" y="73"/>
                </a:lnTo>
                <a:lnTo>
                  <a:pt x="22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1" name="Freeform 1016"/>
          <p:cNvSpPr>
            <a:spLocks/>
          </p:cNvSpPr>
          <p:nvPr/>
        </p:nvSpPr>
        <p:spPr bwMode="auto">
          <a:xfrm>
            <a:off x="7439025" y="2738438"/>
            <a:ext cx="4763" cy="4762"/>
          </a:xfrm>
          <a:custGeom>
            <a:avLst/>
            <a:gdLst>
              <a:gd name="T0" fmla="*/ 2147483647 w 73"/>
              <a:gd name="T1" fmla="*/ 2147483647 h 73"/>
              <a:gd name="T2" fmla="*/ 2147483647 w 73"/>
              <a:gd name="T3" fmla="*/ 2147483647 h 73"/>
              <a:gd name="T4" fmla="*/ 2147483647 w 73"/>
              <a:gd name="T5" fmla="*/ 2147483647 h 73"/>
              <a:gd name="T6" fmla="*/ 2147483647 w 73"/>
              <a:gd name="T7" fmla="*/ 2147483647 h 73"/>
              <a:gd name="T8" fmla="*/ 2147483647 w 73"/>
              <a:gd name="T9" fmla="*/ 2147483647 h 73"/>
              <a:gd name="T10" fmla="*/ 2147483647 w 73"/>
              <a:gd name="T11" fmla="*/ 2147483647 h 73"/>
              <a:gd name="T12" fmla="*/ 2147483647 w 73"/>
              <a:gd name="T13" fmla="*/ 2147483647 h 73"/>
              <a:gd name="T14" fmla="*/ 2147483647 w 73"/>
              <a:gd name="T15" fmla="*/ 2147483647 h 73"/>
              <a:gd name="T16" fmla="*/ 2147483647 w 73"/>
              <a:gd name="T17" fmla="*/ 2147483647 h 73"/>
              <a:gd name="T18" fmla="*/ 2147483647 w 73"/>
              <a:gd name="T19" fmla="*/ 2147483647 h 73"/>
              <a:gd name="T20" fmla="*/ 2147483647 w 73"/>
              <a:gd name="T21" fmla="*/ 2147483647 h 73"/>
              <a:gd name="T22" fmla="*/ 2147483647 w 73"/>
              <a:gd name="T23" fmla="*/ 2147483647 h 73"/>
              <a:gd name="T24" fmla="*/ 2147483647 w 73"/>
              <a:gd name="T25" fmla="*/ 0 h 73"/>
              <a:gd name="T26" fmla="*/ 2147483647 w 73"/>
              <a:gd name="T27" fmla="*/ 0 h 73"/>
              <a:gd name="T28" fmla="*/ 2147483647 w 73"/>
              <a:gd name="T29" fmla="*/ 2147483647 h 73"/>
              <a:gd name="T30" fmla="*/ 2147483647 w 73"/>
              <a:gd name="T31" fmla="*/ 2147483647 h 73"/>
              <a:gd name="T32" fmla="*/ 0 w 73"/>
              <a:gd name="T33" fmla="*/ 2147483647 h 73"/>
              <a:gd name="T34" fmla="*/ 2147483647 w 73"/>
              <a:gd name="T35" fmla="*/ 2147483647 h 7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3"/>
              <a:gd name="T55" fmla="*/ 0 h 73"/>
              <a:gd name="T56" fmla="*/ 73 w 73"/>
              <a:gd name="T57" fmla="*/ 73 h 7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3" h="73">
                <a:moveTo>
                  <a:pt x="59" y="73"/>
                </a:moveTo>
                <a:lnTo>
                  <a:pt x="65" y="65"/>
                </a:lnTo>
                <a:lnTo>
                  <a:pt x="70" y="57"/>
                </a:lnTo>
                <a:lnTo>
                  <a:pt x="72" y="49"/>
                </a:lnTo>
                <a:lnTo>
                  <a:pt x="73" y="41"/>
                </a:lnTo>
                <a:lnTo>
                  <a:pt x="72" y="33"/>
                </a:lnTo>
                <a:lnTo>
                  <a:pt x="68" y="26"/>
                </a:lnTo>
                <a:lnTo>
                  <a:pt x="64" y="19"/>
                </a:lnTo>
                <a:lnTo>
                  <a:pt x="59" y="13"/>
                </a:lnTo>
                <a:lnTo>
                  <a:pt x="53" y="8"/>
                </a:lnTo>
                <a:lnTo>
                  <a:pt x="47" y="4"/>
                </a:lnTo>
                <a:lnTo>
                  <a:pt x="39" y="1"/>
                </a:lnTo>
                <a:lnTo>
                  <a:pt x="32" y="0"/>
                </a:lnTo>
                <a:lnTo>
                  <a:pt x="23" y="0"/>
                </a:lnTo>
                <a:lnTo>
                  <a:pt x="15" y="2"/>
                </a:lnTo>
                <a:lnTo>
                  <a:pt x="7" y="6"/>
                </a:lnTo>
                <a:lnTo>
                  <a:pt x="0" y="13"/>
                </a:lnTo>
                <a:lnTo>
                  <a:pt x="59" y="7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2" name="Freeform 1017"/>
          <p:cNvSpPr>
            <a:spLocks/>
          </p:cNvSpPr>
          <p:nvPr/>
        </p:nvSpPr>
        <p:spPr bwMode="auto">
          <a:xfrm>
            <a:off x="7424738" y="2738438"/>
            <a:ext cx="19050" cy="52387"/>
          </a:xfrm>
          <a:custGeom>
            <a:avLst/>
            <a:gdLst>
              <a:gd name="T0" fmla="*/ 2147483647 w 319"/>
              <a:gd name="T1" fmla="*/ 2147483647 h 822"/>
              <a:gd name="T2" fmla="*/ 2147483647 w 319"/>
              <a:gd name="T3" fmla="*/ 2147483647 h 822"/>
              <a:gd name="T4" fmla="*/ 2147483647 w 319"/>
              <a:gd name="T5" fmla="*/ 2147483647 h 822"/>
              <a:gd name="T6" fmla="*/ 2147483647 w 319"/>
              <a:gd name="T7" fmla="*/ 2147483647 h 822"/>
              <a:gd name="T8" fmla="*/ 2147483647 w 319"/>
              <a:gd name="T9" fmla="*/ 2147483647 h 822"/>
              <a:gd name="T10" fmla="*/ 2147483647 w 319"/>
              <a:gd name="T11" fmla="*/ 2147483647 h 822"/>
              <a:gd name="T12" fmla="*/ 2147483647 w 319"/>
              <a:gd name="T13" fmla="*/ 2147483647 h 822"/>
              <a:gd name="T14" fmla="*/ 2147483647 w 319"/>
              <a:gd name="T15" fmla="*/ 2147483647 h 822"/>
              <a:gd name="T16" fmla="*/ 2147483647 w 319"/>
              <a:gd name="T17" fmla="*/ 2147483647 h 822"/>
              <a:gd name="T18" fmla="*/ 2147483647 w 319"/>
              <a:gd name="T19" fmla="*/ 2147483647 h 822"/>
              <a:gd name="T20" fmla="*/ 2147483647 w 319"/>
              <a:gd name="T21" fmla="*/ 2147483647 h 822"/>
              <a:gd name="T22" fmla="*/ 2147483647 w 319"/>
              <a:gd name="T23" fmla="*/ 2147483647 h 822"/>
              <a:gd name="T24" fmla="*/ 2147483647 w 319"/>
              <a:gd name="T25" fmla="*/ 2147483647 h 822"/>
              <a:gd name="T26" fmla="*/ 2147483647 w 319"/>
              <a:gd name="T27" fmla="*/ 2147483647 h 822"/>
              <a:gd name="T28" fmla="*/ 2147483647 w 319"/>
              <a:gd name="T29" fmla="*/ 2147483647 h 822"/>
              <a:gd name="T30" fmla="*/ 2147483647 w 319"/>
              <a:gd name="T31" fmla="*/ 2147483647 h 822"/>
              <a:gd name="T32" fmla="*/ 2147483647 w 319"/>
              <a:gd name="T33" fmla="*/ 2147483647 h 822"/>
              <a:gd name="T34" fmla="*/ 2147483647 w 319"/>
              <a:gd name="T35" fmla="*/ 2147483647 h 822"/>
              <a:gd name="T36" fmla="*/ 2147483647 w 319"/>
              <a:gd name="T37" fmla="*/ 2147483647 h 822"/>
              <a:gd name="T38" fmla="*/ 2147483647 w 319"/>
              <a:gd name="T39" fmla="*/ 2147483647 h 822"/>
              <a:gd name="T40" fmla="*/ 2147483647 w 319"/>
              <a:gd name="T41" fmla="*/ 2147483647 h 822"/>
              <a:gd name="T42" fmla="*/ 2147483647 w 319"/>
              <a:gd name="T43" fmla="*/ 2147483647 h 822"/>
              <a:gd name="T44" fmla="*/ 2147483647 w 319"/>
              <a:gd name="T45" fmla="*/ 2147483647 h 822"/>
              <a:gd name="T46" fmla="*/ 2147483647 w 319"/>
              <a:gd name="T47" fmla="*/ 2147483647 h 822"/>
              <a:gd name="T48" fmla="*/ 2147483647 w 319"/>
              <a:gd name="T49" fmla="*/ 2147483647 h 822"/>
              <a:gd name="T50" fmla="*/ 2147483647 w 319"/>
              <a:gd name="T51" fmla="*/ 2147483647 h 822"/>
              <a:gd name="T52" fmla="*/ 2147483647 w 319"/>
              <a:gd name="T53" fmla="*/ 2147483647 h 822"/>
              <a:gd name="T54" fmla="*/ 2147483647 w 319"/>
              <a:gd name="T55" fmla="*/ 2147483647 h 822"/>
              <a:gd name="T56" fmla="*/ 2147483647 w 319"/>
              <a:gd name="T57" fmla="*/ 2147483647 h 822"/>
              <a:gd name="T58" fmla="*/ 2147483647 w 319"/>
              <a:gd name="T59" fmla="*/ 0 h 822"/>
              <a:gd name="T60" fmla="*/ 2147483647 w 319"/>
              <a:gd name="T61" fmla="*/ 2147483647 h 822"/>
              <a:gd name="T62" fmla="*/ 2147483647 w 319"/>
              <a:gd name="T63" fmla="*/ 2147483647 h 822"/>
              <a:gd name="T64" fmla="*/ 2147483647 w 319"/>
              <a:gd name="T65" fmla="*/ 2147483647 h 822"/>
              <a:gd name="T66" fmla="*/ 2147483647 w 319"/>
              <a:gd name="T67" fmla="*/ 2147483647 h 822"/>
              <a:gd name="T68" fmla="*/ 2147483647 w 319"/>
              <a:gd name="T69" fmla="*/ 2147483647 h 822"/>
              <a:gd name="T70" fmla="*/ 2147483647 w 319"/>
              <a:gd name="T71" fmla="*/ 2147483647 h 822"/>
              <a:gd name="T72" fmla="*/ 2147483647 w 319"/>
              <a:gd name="T73" fmla="*/ 2147483647 h 822"/>
              <a:gd name="T74" fmla="*/ 2147483647 w 319"/>
              <a:gd name="T75" fmla="*/ 2147483647 h 822"/>
              <a:gd name="T76" fmla="*/ 2147483647 w 319"/>
              <a:gd name="T77" fmla="*/ 2147483647 h 822"/>
              <a:gd name="T78" fmla="*/ 2147483647 w 319"/>
              <a:gd name="T79" fmla="*/ 2147483647 h 822"/>
              <a:gd name="T80" fmla="*/ 2147483647 w 319"/>
              <a:gd name="T81" fmla="*/ 2147483647 h 822"/>
              <a:gd name="T82" fmla="*/ 2147483647 w 319"/>
              <a:gd name="T83" fmla="*/ 2147483647 h 822"/>
              <a:gd name="T84" fmla="*/ 2147483647 w 319"/>
              <a:gd name="T85" fmla="*/ 2147483647 h 822"/>
              <a:gd name="T86" fmla="*/ 2147483647 w 319"/>
              <a:gd name="T87" fmla="*/ 2147483647 h 822"/>
              <a:gd name="T88" fmla="*/ 2147483647 w 319"/>
              <a:gd name="T89" fmla="*/ 2147483647 h 822"/>
              <a:gd name="T90" fmla="*/ 2147483647 w 319"/>
              <a:gd name="T91" fmla="*/ 2147483647 h 822"/>
              <a:gd name="T92" fmla="*/ 2147483647 w 319"/>
              <a:gd name="T93" fmla="*/ 2147483647 h 822"/>
              <a:gd name="T94" fmla="*/ 2147483647 w 319"/>
              <a:gd name="T95" fmla="*/ 2147483647 h 822"/>
              <a:gd name="T96" fmla="*/ 2147483647 w 319"/>
              <a:gd name="T97" fmla="*/ 2147483647 h 822"/>
              <a:gd name="T98" fmla="*/ 2147483647 w 319"/>
              <a:gd name="T99" fmla="*/ 2147483647 h 822"/>
              <a:gd name="T100" fmla="*/ 2147483647 w 319"/>
              <a:gd name="T101" fmla="*/ 2147483647 h 822"/>
              <a:gd name="T102" fmla="*/ 2147483647 w 319"/>
              <a:gd name="T103" fmla="*/ 2147483647 h 822"/>
              <a:gd name="T104" fmla="*/ 2147483647 w 319"/>
              <a:gd name="T105" fmla="*/ 2147483647 h 822"/>
              <a:gd name="T106" fmla="*/ 2147483647 w 319"/>
              <a:gd name="T107" fmla="*/ 2147483647 h 822"/>
              <a:gd name="T108" fmla="*/ 2147483647 w 319"/>
              <a:gd name="T109" fmla="*/ 2147483647 h 822"/>
              <a:gd name="T110" fmla="*/ 2147483647 w 319"/>
              <a:gd name="T111" fmla="*/ 2147483647 h 822"/>
              <a:gd name="T112" fmla="*/ 2147483647 w 319"/>
              <a:gd name="T113" fmla="*/ 2147483647 h 822"/>
              <a:gd name="T114" fmla="*/ 0 w 319"/>
              <a:gd name="T115" fmla="*/ 2147483647 h 822"/>
              <a:gd name="T116" fmla="*/ 2147483647 w 319"/>
              <a:gd name="T117" fmla="*/ 2147483647 h 82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19"/>
              <a:gd name="T178" fmla="*/ 0 h 822"/>
              <a:gd name="T179" fmla="*/ 319 w 319"/>
              <a:gd name="T180" fmla="*/ 822 h 82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19" h="822">
                <a:moveTo>
                  <a:pt x="63" y="822"/>
                </a:moveTo>
                <a:lnTo>
                  <a:pt x="82" y="798"/>
                </a:lnTo>
                <a:lnTo>
                  <a:pt x="100" y="775"/>
                </a:lnTo>
                <a:lnTo>
                  <a:pt x="115" y="750"/>
                </a:lnTo>
                <a:lnTo>
                  <a:pt x="128" y="726"/>
                </a:lnTo>
                <a:lnTo>
                  <a:pt x="140" y="700"/>
                </a:lnTo>
                <a:lnTo>
                  <a:pt x="149" y="675"/>
                </a:lnTo>
                <a:lnTo>
                  <a:pt x="157" y="650"/>
                </a:lnTo>
                <a:lnTo>
                  <a:pt x="163" y="624"/>
                </a:lnTo>
                <a:lnTo>
                  <a:pt x="168" y="598"/>
                </a:lnTo>
                <a:lnTo>
                  <a:pt x="172" y="574"/>
                </a:lnTo>
                <a:lnTo>
                  <a:pt x="176" y="548"/>
                </a:lnTo>
                <a:lnTo>
                  <a:pt x="179" y="522"/>
                </a:lnTo>
                <a:lnTo>
                  <a:pt x="183" y="473"/>
                </a:lnTo>
                <a:lnTo>
                  <a:pt x="186" y="424"/>
                </a:lnTo>
                <a:lnTo>
                  <a:pt x="189" y="374"/>
                </a:lnTo>
                <a:lnTo>
                  <a:pt x="194" y="326"/>
                </a:lnTo>
                <a:lnTo>
                  <a:pt x="198" y="303"/>
                </a:lnTo>
                <a:lnTo>
                  <a:pt x="202" y="280"/>
                </a:lnTo>
                <a:lnTo>
                  <a:pt x="207" y="257"/>
                </a:lnTo>
                <a:lnTo>
                  <a:pt x="214" y="235"/>
                </a:lnTo>
                <a:lnTo>
                  <a:pt x="221" y="212"/>
                </a:lnTo>
                <a:lnTo>
                  <a:pt x="230" y="189"/>
                </a:lnTo>
                <a:lnTo>
                  <a:pt x="240" y="168"/>
                </a:lnTo>
                <a:lnTo>
                  <a:pt x="253" y="146"/>
                </a:lnTo>
                <a:lnTo>
                  <a:pt x="266" y="124"/>
                </a:lnTo>
                <a:lnTo>
                  <a:pt x="281" y="102"/>
                </a:lnTo>
                <a:lnTo>
                  <a:pt x="299" y="81"/>
                </a:lnTo>
                <a:lnTo>
                  <a:pt x="319" y="60"/>
                </a:lnTo>
                <a:lnTo>
                  <a:pt x="260" y="0"/>
                </a:lnTo>
                <a:lnTo>
                  <a:pt x="236" y="25"/>
                </a:lnTo>
                <a:lnTo>
                  <a:pt x="215" y="51"/>
                </a:lnTo>
                <a:lnTo>
                  <a:pt x="196" y="77"/>
                </a:lnTo>
                <a:lnTo>
                  <a:pt x="180" y="103"/>
                </a:lnTo>
                <a:lnTo>
                  <a:pt x="165" y="130"/>
                </a:lnTo>
                <a:lnTo>
                  <a:pt x="152" y="157"/>
                </a:lnTo>
                <a:lnTo>
                  <a:pt x="142" y="183"/>
                </a:lnTo>
                <a:lnTo>
                  <a:pt x="133" y="210"/>
                </a:lnTo>
                <a:lnTo>
                  <a:pt x="125" y="237"/>
                </a:lnTo>
                <a:lnTo>
                  <a:pt x="119" y="262"/>
                </a:lnTo>
                <a:lnTo>
                  <a:pt x="114" y="289"/>
                </a:lnTo>
                <a:lnTo>
                  <a:pt x="111" y="316"/>
                </a:lnTo>
                <a:lnTo>
                  <a:pt x="105" y="367"/>
                </a:lnTo>
                <a:lnTo>
                  <a:pt x="102" y="417"/>
                </a:lnTo>
                <a:lnTo>
                  <a:pt x="99" y="467"/>
                </a:lnTo>
                <a:lnTo>
                  <a:pt x="94" y="515"/>
                </a:lnTo>
                <a:lnTo>
                  <a:pt x="92" y="539"/>
                </a:lnTo>
                <a:lnTo>
                  <a:pt x="89" y="561"/>
                </a:lnTo>
                <a:lnTo>
                  <a:pt x="85" y="584"/>
                </a:lnTo>
                <a:lnTo>
                  <a:pt x="81" y="605"/>
                </a:lnTo>
                <a:lnTo>
                  <a:pt x="75" y="627"/>
                </a:lnTo>
                <a:lnTo>
                  <a:pt x="69" y="647"/>
                </a:lnTo>
                <a:lnTo>
                  <a:pt x="62" y="668"/>
                </a:lnTo>
                <a:lnTo>
                  <a:pt x="52" y="689"/>
                </a:lnTo>
                <a:lnTo>
                  <a:pt x="42" y="708"/>
                </a:lnTo>
                <a:lnTo>
                  <a:pt x="30" y="728"/>
                </a:lnTo>
                <a:lnTo>
                  <a:pt x="15" y="747"/>
                </a:lnTo>
                <a:lnTo>
                  <a:pt x="0" y="766"/>
                </a:lnTo>
                <a:lnTo>
                  <a:pt x="63" y="822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3" name="Freeform 1018"/>
          <p:cNvSpPr>
            <a:spLocks/>
          </p:cNvSpPr>
          <p:nvPr/>
        </p:nvSpPr>
        <p:spPr bwMode="auto">
          <a:xfrm>
            <a:off x="7423150" y="2787650"/>
            <a:ext cx="4763" cy="4763"/>
          </a:xfrm>
          <a:custGeom>
            <a:avLst/>
            <a:gdLst>
              <a:gd name="T0" fmla="*/ 2147483647 w 74"/>
              <a:gd name="T1" fmla="*/ 0 h 71"/>
              <a:gd name="T2" fmla="*/ 2147483647 w 74"/>
              <a:gd name="T3" fmla="*/ 2147483647 h 71"/>
              <a:gd name="T4" fmla="*/ 2147483647 w 74"/>
              <a:gd name="T5" fmla="*/ 2147483647 h 71"/>
              <a:gd name="T6" fmla="*/ 0 w 74"/>
              <a:gd name="T7" fmla="*/ 2147483647 h 71"/>
              <a:gd name="T8" fmla="*/ 0 w 74"/>
              <a:gd name="T9" fmla="*/ 2147483647 h 71"/>
              <a:gd name="T10" fmla="*/ 2147483647 w 74"/>
              <a:gd name="T11" fmla="*/ 2147483647 h 71"/>
              <a:gd name="T12" fmla="*/ 2147483647 w 74"/>
              <a:gd name="T13" fmla="*/ 2147483647 h 71"/>
              <a:gd name="T14" fmla="*/ 2147483647 w 74"/>
              <a:gd name="T15" fmla="*/ 2147483647 h 71"/>
              <a:gd name="T16" fmla="*/ 2147483647 w 74"/>
              <a:gd name="T17" fmla="*/ 2147483647 h 71"/>
              <a:gd name="T18" fmla="*/ 2147483647 w 74"/>
              <a:gd name="T19" fmla="*/ 2147483647 h 71"/>
              <a:gd name="T20" fmla="*/ 2147483647 w 74"/>
              <a:gd name="T21" fmla="*/ 2147483647 h 71"/>
              <a:gd name="T22" fmla="*/ 2147483647 w 74"/>
              <a:gd name="T23" fmla="*/ 2147483647 h 71"/>
              <a:gd name="T24" fmla="*/ 2147483647 w 74"/>
              <a:gd name="T25" fmla="*/ 2147483647 h 71"/>
              <a:gd name="T26" fmla="*/ 2147483647 w 74"/>
              <a:gd name="T27" fmla="*/ 2147483647 h 71"/>
              <a:gd name="T28" fmla="*/ 2147483647 w 74"/>
              <a:gd name="T29" fmla="*/ 2147483647 h 71"/>
              <a:gd name="T30" fmla="*/ 2147483647 w 74"/>
              <a:gd name="T31" fmla="*/ 2147483647 h 71"/>
              <a:gd name="T32" fmla="*/ 2147483647 w 74"/>
              <a:gd name="T33" fmla="*/ 2147483647 h 71"/>
              <a:gd name="T34" fmla="*/ 2147483647 w 74"/>
              <a:gd name="T35" fmla="*/ 0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4"/>
              <a:gd name="T55" fmla="*/ 0 h 71"/>
              <a:gd name="T56" fmla="*/ 74 w 74"/>
              <a:gd name="T57" fmla="*/ 71 h 7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4" h="71">
                <a:moveTo>
                  <a:pt x="11" y="0"/>
                </a:moveTo>
                <a:lnTo>
                  <a:pt x="5" y="8"/>
                </a:lnTo>
                <a:lnTo>
                  <a:pt x="1" y="16"/>
                </a:lnTo>
                <a:lnTo>
                  <a:pt x="0" y="24"/>
                </a:lnTo>
                <a:lnTo>
                  <a:pt x="0" y="32"/>
                </a:lnTo>
                <a:lnTo>
                  <a:pt x="1" y="40"/>
                </a:lnTo>
                <a:lnTo>
                  <a:pt x="4" y="47"/>
                </a:lnTo>
                <a:lnTo>
                  <a:pt x="8" y="54"/>
                </a:lnTo>
                <a:lnTo>
                  <a:pt x="14" y="59"/>
                </a:lnTo>
                <a:lnTo>
                  <a:pt x="20" y="64"/>
                </a:lnTo>
                <a:lnTo>
                  <a:pt x="27" y="68"/>
                </a:lnTo>
                <a:lnTo>
                  <a:pt x="35" y="70"/>
                </a:lnTo>
                <a:lnTo>
                  <a:pt x="43" y="71"/>
                </a:lnTo>
                <a:lnTo>
                  <a:pt x="50" y="70"/>
                </a:lnTo>
                <a:lnTo>
                  <a:pt x="58" y="67"/>
                </a:lnTo>
                <a:lnTo>
                  <a:pt x="66" y="63"/>
                </a:lnTo>
                <a:lnTo>
                  <a:pt x="74" y="56"/>
                </a:lnTo>
                <a:lnTo>
                  <a:pt x="11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4" name="Freeform 1019"/>
          <p:cNvSpPr>
            <a:spLocks/>
          </p:cNvSpPr>
          <p:nvPr/>
        </p:nvSpPr>
        <p:spPr bwMode="auto">
          <a:xfrm>
            <a:off x="7435850" y="2955925"/>
            <a:ext cx="3175" cy="6350"/>
          </a:xfrm>
          <a:custGeom>
            <a:avLst/>
            <a:gdLst>
              <a:gd name="T0" fmla="*/ 2147483647 w 53"/>
              <a:gd name="T1" fmla="*/ 0 h 83"/>
              <a:gd name="T2" fmla="*/ 2147483647 w 53"/>
              <a:gd name="T3" fmla="*/ 2147483647 h 83"/>
              <a:gd name="T4" fmla="*/ 2147483647 w 53"/>
              <a:gd name="T5" fmla="*/ 2147483647 h 83"/>
              <a:gd name="T6" fmla="*/ 2147483647 w 53"/>
              <a:gd name="T7" fmla="*/ 2147483647 h 83"/>
              <a:gd name="T8" fmla="*/ 2147483647 w 53"/>
              <a:gd name="T9" fmla="*/ 2147483647 h 83"/>
              <a:gd name="T10" fmla="*/ 2147483647 w 53"/>
              <a:gd name="T11" fmla="*/ 2147483647 h 83"/>
              <a:gd name="T12" fmla="*/ 0 w 53"/>
              <a:gd name="T13" fmla="*/ 2147483647 h 83"/>
              <a:gd name="T14" fmla="*/ 0 w 53"/>
              <a:gd name="T15" fmla="*/ 2147483647 h 83"/>
              <a:gd name="T16" fmla="*/ 2147483647 w 53"/>
              <a:gd name="T17" fmla="*/ 2147483647 h 83"/>
              <a:gd name="T18" fmla="*/ 2147483647 w 53"/>
              <a:gd name="T19" fmla="*/ 2147483647 h 83"/>
              <a:gd name="T20" fmla="*/ 2147483647 w 53"/>
              <a:gd name="T21" fmla="*/ 2147483647 h 83"/>
              <a:gd name="T22" fmla="*/ 2147483647 w 53"/>
              <a:gd name="T23" fmla="*/ 2147483647 h 83"/>
              <a:gd name="T24" fmla="*/ 2147483647 w 53"/>
              <a:gd name="T25" fmla="*/ 2147483647 h 83"/>
              <a:gd name="T26" fmla="*/ 2147483647 w 53"/>
              <a:gd name="T27" fmla="*/ 2147483647 h 83"/>
              <a:gd name="T28" fmla="*/ 2147483647 w 53"/>
              <a:gd name="T29" fmla="*/ 2147483647 h 83"/>
              <a:gd name="T30" fmla="*/ 2147483647 w 53"/>
              <a:gd name="T31" fmla="*/ 2147483647 h 83"/>
              <a:gd name="T32" fmla="*/ 2147483647 w 53"/>
              <a:gd name="T33" fmla="*/ 2147483647 h 83"/>
              <a:gd name="T34" fmla="*/ 2147483647 w 53"/>
              <a:gd name="T35" fmla="*/ 0 h 8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3"/>
              <a:gd name="T55" fmla="*/ 0 h 83"/>
              <a:gd name="T56" fmla="*/ 53 w 53"/>
              <a:gd name="T57" fmla="*/ 83 h 8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3" h="83">
                <a:moveTo>
                  <a:pt x="32" y="0"/>
                </a:moveTo>
                <a:lnTo>
                  <a:pt x="23" y="3"/>
                </a:lnTo>
                <a:lnTo>
                  <a:pt x="16" y="9"/>
                </a:lnTo>
                <a:lnTo>
                  <a:pt x="9" y="14"/>
                </a:lnTo>
                <a:lnTo>
                  <a:pt x="4" y="21"/>
                </a:lnTo>
                <a:lnTo>
                  <a:pt x="2" y="28"/>
                </a:lnTo>
                <a:lnTo>
                  <a:pt x="0" y="36"/>
                </a:lnTo>
                <a:lnTo>
                  <a:pt x="0" y="43"/>
                </a:lnTo>
                <a:lnTo>
                  <a:pt x="1" y="52"/>
                </a:lnTo>
                <a:lnTo>
                  <a:pt x="4" y="59"/>
                </a:lnTo>
                <a:lnTo>
                  <a:pt x="8" y="66"/>
                </a:lnTo>
                <a:lnTo>
                  <a:pt x="13" y="72"/>
                </a:lnTo>
                <a:lnTo>
                  <a:pt x="19" y="77"/>
                </a:lnTo>
                <a:lnTo>
                  <a:pt x="26" y="80"/>
                </a:lnTo>
                <a:lnTo>
                  <a:pt x="34" y="83"/>
                </a:lnTo>
                <a:lnTo>
                  <a:pt x="43" y="83"/>
                </a:lnTo>
                <a:lnTo>
                  <a:pt x="53" y="82"/>
                </a:lnTo>
                <a:lnTo>
                  <a:pt x="32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5" name="Freeform 1020"/>
          <p:cNvSpPr>
            <a:spLocks/>
          </p:cNvSpPr>
          <p:nvPr/>
        </p:nvSpPr>
        <p:spPr bwMode="auto">
          <a:xfrm>
            <a:off x="7397750" y="2752725"/>
            <a:ext cx="82550" cy="209550"/>
          </a:xfrm>
          <a:custGeom>
            <a:avLst/>
            <a:gdLst>
              <a:gd name="T0" fmla="*/ 2147483647 w 1459"/>
              <a:gd name="T1" fmla="*/ 2147483647 h 3278"/>
              <a:gd name="T2" fmla="*/ 2147483647 w 1459"/>
              <a:gd name="T3" fmla="*/ 2147483647 h 3278"/>
              <a:gd name="T4" fmla="*/ 2147483647 w 1459"/>
              <a:gd name="T5" fmla="*/ 2147483647 h 3278"/>
              <a:gd name="T6" fmla="*/ 2147483647 w 1459"/>
              <a:gd name="T7" fmla="*/ 2147483647 h 3278"/>
              <a:gd name="T8" fmla="*/ 2147483647 w 1459"/>
              <a:gd name="T9" fmla="*/ 2147483647 h 3278"/>
              <a:gd name="T10" fmla="*/ 2147483647 w 1459"/>
              <a:gd name="T11" fmla="*/ 2147483647 h 3278"/>
              <a:gd name="T12" fmla="*/ 2147483647 w 1459"/>
              <a:gd name="T13" fmla="*/ 2147483647 h 3278"/>
              <a:gd name="T14" fmla="*/ 2147483647 w 1459"/>
              <a:gd name="T15" fmla="*/ 2147483647 h 3278"/>
              <a:gd name="T16" fmla="*/ 2147483647 w 1459"/>
              <a:gd name="T17" fmla="*/ 2147483647 h 3278"/>
              <a:gd name="T18" fmla="*/ 2147483647 w 1459"/>
              <a:gd name="T19" fmla="*/ 2147483647 h 3278"/>
              <a:gd name="T20" fmla="*/ 2147483647 w 1459"/>
              <a:gd name="T21" fmla="*/ 2147483647 h 3278"/>
              <a:gd name="T22" fmla="*/ 2147483647 w 1459"/>
              <a:gd name="T23" fmla="*/ 2147483647 h 3278"/>
              <a:gd name="T24" fmla="*/ 2147483647 w 1459"/>
              <a:gd name="T25" fmla="*/ 2147483647 h 3278"/>
              <a:gd name="T26" fmla="*/ 2147483647 w 1459"/>
              <a:gd name="T27" fmla="*/ 2147483647 h 3278"/>
              <a:gd name="T28" fmla="*/ 2147483647 w 1459"/>
              <a:gd name="T29" fmla="*/ 2147483647 h 3278"/>
              <a:gd name="T30" fmla="*/ 2147483647 w 1459"/>
              <a:gd name="T31" fmla="*/ 2147483647 h 3278"/>
              <a:gd name="T32" fmla="*/ 2147483647 w 1459"/>
              <a:gd name="T33" fmla="*/ 2147483647 h 3278"/>
              <a:gd name="T34" fmla="*/ 2147483647 w 1459"/>
              <a:gd name="T35" fmla="*/ 2147483647 h 3278"/>
              <a:gd name="T36" fmla="*/ 2147483647 w 1459"/>
              <a:gd name="T37" fmla="*/ 2147483647 h 3278"/>
              <a:gd name="T38" fmla="*/ 2147483647 w 1459"/>
              <a:gd name="T39" fmla="*/ 2147483647 h 3278"/>
              <a:gd name="T40" fmla="*/ 2147483647 w 1459"/>
              <a:gd name="T41" fmla="*/ 2147483647 h 3278"/>
              <a:gd name="T42" fmla="*/ 2147483647 w 1459"/>
              <a:gd name="T43" fmla="*/ 2147483647 h 3278"/>
              <a:gd name="T44" fmla="*/ 2147483647 w 1459"/>
              <a:gd name="T45" fmla="*/ 2147483647 h 3278"/>
              <a:gd name="T46" fmla="*/ 2147483647 w 1459"/>
              <a:gd name="T47" fmla="*/ 2147483647 h 3278"/>
              <a:gd name="T48" fmla="*/ 2147483647 w 1459"/>
              <a:gd name="T49" fmla="*/ 2147483647 h 3278"/>
              <a:gd name="T50" fmla="*/ 2147483647 w 1459"/>
              <a:gd name="T51" fmla="*/ 2147483647 h 3278"/>
              <a:gd name="T52" fmla="*/ 2147483647 w 1459"/>
              <a:gd name="T53" fmla="*/ 2147483647 h 3278"/>
              <a:gd name="T54" fmla="*/ 2147483647 w 1459"/>
              <a:gd name="T55" fmla="*/ 2147483647 h 3278"/>
              <a:gd name="T56" fmla="*/ 2147483647 w 1459"/>
              <a:gd name="T57" fmla="*/ 2147483647 h 3278"/>
              <a:gd name="T58" fmla="*/ 2147483647 w 1459"/>
              <a:gd name="T59" fmla="*/ 2147483647 h 3278"/>
              <a:gd name="T60" fmla="*/ 2147483647 w 1459"/>
              <a:gd name="T61" fmla="*/ 2147483647 h 3278"/>
              <a:gd name="T62" fmla="*/ 2147483647 w 1459"/>
              <a:gd name="T63" fmla="*/ 2147483647 h 3278"/>
              <a:gd name="T64" fmla="*/ 2147483647 w 1459"/>
              <a:gd name="T65" fmla="*/ 2147483647 h 3278"/>
              <a:gd name="T66" fmla="*/ 2147483647 w 1459"/>
              <a:gd name="T67" fmla="*/ 2147483647 h 3278"/>
              <a:gd name="T68" fmla="*/ 2147483647 w 1459"/>
              <a:gd name="T69" fmla="*/ 2147483647 h 3278"/>
              <a:gd name="T70" fmla="*/ 2147483647 w 1459"/>
              <a:gd name="T71" fmla="*/ 2147483647 h 3278"/>
              <a:gd name="T72" fmla="*/ 2147483647 w 1459"/>
              <a:gd name="T73" fmla="*/ 2147483647 h 3278"/>
              <a:gd name="T74" fmla="*/ 2147483647 w 1459"/>
              <a:gd name="T75" fmla="*/ 2147483647 h 3278"/>
              <a:gd name="T76" fmla="*/ 2147483647 w 1459"/>
              <a:gd name="T77" fmla="*/ 2147483647 h 3278"/>
              <a:gd name="T78" fmla="*/ 2147483647 w 1459"/>
              <a:gd name="T79" fmla="*/ 2147483647 h 3278"/>
              <a:gd name="T80" fmla="*/ 2147483647 w 1459"/>
              <a:gd name="T81" fmla="*/ 2147483647 h 3278"/>
              <a:gd name="T82" fmla="*/ 2147483647 w 1459"/>
              <a:gd name="T83" fmla="*/ 2147483647 h 3278"/>
              <a:gd name="T84" fmla="*/ 2147483647 w 1459"/>
              <a:gd name="T85" fmla="*/ 2147483647 h 3278"/>
              <a:gd name="T86" fmla="*/ 2147483647 w 1459"/>
              <a:gd name="T87" fmla="*/ 2147483647 h 3278"/>
              <a:gd name="T88" fmla="*/ 2147483647 w 1459"/>
              <a:gd name="T89" fmla="*/ 2147483647 h 3278"/>
              <a:gd name="T90" fmla="*/ 2147483647 w 1459"/>
              <a:gd name="T91" fmla="*/ 2147483647 h 3278"/>
              <a:gd name="T92" fmla="*/ 2147483647 w 1459"/>
              <a:gd name="T93" fmla="*/ 2147483647 h 3278"/>
              <a:gd name="T94" fmla="*/ 2147483647 w 1459"/>
              <a:gd name="T95" fmla="*/ 2147483647 h 3278"/>
              <a:gd name="T96" fmla="*/ 2147483647 w 1459"/>
              <a:gd name="T97" fmla="*/ 2147483647 h 3278"/>
              <a:gd name="T98" fmla="*/ 2147483647 w 1459"/>
              <a:gd name="T99" fmla="*/ 2147483647 h 3278"/>
              <a:gd name="T100" fmla="*/ 2147483647 w 1459"/>
              <a:gd name="T101" fmla="*/ 2147483647 h 3278"/>
              <a:gd name="T102" fmla="*/ 2147483647 w 1459"/>
              <a:gd name="T103" fmla="*/ 2147483647 h 3278"/>
              <a:gd name="T104" fmla="*/ 2147483647 w 1459"/>
              <a:gd name="T105" fmla="*/ 2147483647 h 3278"/>
              <a:gd name="T106" fmla="*/ 2147483647 w 1459"/>
              <a:gd name="T107" fmla="*/ 2147483647 h 3278"/>
              <a:gd name="T108" fmla="*/ 2147483647 w 1459"/>
              <a:gd name="T109" fmla="*/ 2147483647 h 3278"/>
              <a:gd name="T110" fmla="*/ 2147483647 w 1459"/>
              <a:gd name="T111" fmla="*/ 2147483647 h 3278"/>
              <a:gd name="T112" fmla="*/ 2147483647 w 1459"/>
              <a:gd name="T113" fmla="*/ 2147483647 h 3278"/>
              <a:gd name="T114" fmla="*/ 2147483647 w 1459"/>
              <a:gd name="T115" fmla="*/ 2147483647 h 3278"/>
              <a:gd name="T116" fmla="*/ 2147483647 w 1459"/>
              <a:gd name="T117" fmla="*/ 2147483647 h 3278"/>
              <a:gd name="T118" fmla="*/ 2147483647 w 1459"/>
              <a:gd name="T119" fmla="*/ 2147483647 h 3278"/>
              <a:gd name="T120" fmla="*/ 0 w 1459"/>
              <a:gd name="T121" fmla="*/ 2147483647 h 327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459"/>
              <a:gd name="T184" fmla="*/ 0 h 3278"/>
              <a:gd name="T185" fmla="*/ 1459 w 1459"/>
              <a:gd name="T186" fmla="*/ 3278 h 327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459" h="3278">
                <a:moveTo>
                  <a:pt x="0" y="68"/>
                </a:moveTo>
                <a:lnTo>
                  <a:pt x="22" y="84"/>
                </a:lnTo>
                <a:lnTo>
                  <a:pt x="47" y="103"/>
                </a:lnTo>
                <a:lnTo>
                  <a:pt x="72" y="125"/>
                </a:lnTo>
                <a:lnTo>
                  <a:pt x="101" y="151"/>
                </a:lnTo>
                <a:lnTo>
                  <a:pt x="131" y="178"/>
                </a:lnTo>
                <a:lnTo>
                  <a:pt x="163" y="208"/>
                </a:lnTo>
                <a:lnTo>
                  <a:pt x="195" y="241"/>
                </a:lnTo>
                <a:lnTo>
                  <a:pt x="229" y="277"/>
                </a:lnTo>
                <a:lnTo>
                  <a:pt x="265" y="315"/>
                </a:lnTo>
                <a:lnTo>
                  <a:pt x="302" y="355"/>
                </a:lnTo>
                <a:lnTo>
                  <a:pt x="340" y="397"/>
                </a:lnTo>
                <a:lnTo>
                  <a:pt x="378" y="441"/>
                </a:lnTo>
                <a:lnTo>
                  <a:pt x="418" y="488"/>
                </a:lnTo>
                <a:lnTo>
                  <a:pt x="458" y="536"/>
                </a:lnTo>
                <a:lnTo>
                  <a:pt x="498" y="586"/>
                </a:lnTo>
                <a:lnTo>
                  <a:pt x="539" y="637"/>
                </a:lnTo>
                <a:lnTo>
                  <a:pt x="581" y="692"/>
                </a:lnTo>
                <a:lnTo>
                  <a:pt x="622" y="746"/>
                </a:lnTo>
                <a:lnTo>
                  <a:pt x="664" y="803"/>
                </a:lnTo>
                <a:lnTo>
                  <a:pt x="706" y="860"/>
                </a:lnTo>
                <a:lnTo>
                  <a:pt x="747" y="919"/>
                </a:lnTo>
                <a:lnTo>
                  <a:pt x="788" y="978"/>
                </a:lnTo>
                <a:lnTo>
                  <a:pt x="828" y="1039"/>
                </a:lnTo>
                <a:lnTo>
                  <a:pt x="868" y="1100"/>
                </a:lnTo>
                <a:lnTo>
                  <a:pt x="907" y="1163"/>
                </a:lnTo>
                <a:lnTo>
                  <a:pt x="946" y="1227"/>
                </a:lnTo>
                <a:lnTo>
                  <a:pt x="983" y="1290"/>
                </a:lnTo>
                <a:lnTo>
                  <a:pt x="1020" y="1355"/>
                </a:lnTo>
                <a:lnTo>
                  <a:pt x="1055" y="1420"/>
                </a:lnTo>
                <a:lnTo>
                  <a:pt x="1090" y="1484"/>
                </a:lnTo>
                <a:lnTo>
                  <a:pt x="1122" y="1550"/>
                </a:lnTo>
                <a:lnTo>
                  <a:pt x="1153" y="1615"/>
                </a:lnTo>
                <a:lnTo>
                  <a:pt x="1183" y="1681"/>
                </a:lnTo>
                <a:lnTo>
                  <a:pt x="1212" y="1746"/>
                </a:lnTo>
                <a:lnTo>
                  <a:pt x="1237" y="1812"/>
                </a:lnTo>
                <a:lnTo>
                  <a:pt x="1262" y="1877"/>
                </a:lnTo>
                <a:lnTo>
                  <a:pt x="1284" y="1941"/>
                </a:lnTo>
                <a:lnTo>
                  <a:pt x="1304" y="2005"/>
                </a:lnTo>
                <a:lnTo>
                  <a:pt x="1313" y="2037"/>
                </a:lnTo>
                <a:lnTo>
                  <a:pt x="1322" y="2069"/>
                </a:lnTo>
                <a:lnTo>
                  <a:pt x="1330" y="2100"/>
                </a:lnTo>
                <a:lnTo>
                  <a:pt x="1337" y="2131"/>
                </a:lnTo>
                <a:lnTo>
                  <a:pt x="1344" y="2162"/>
                </a:lnTo>
                <a:lnTo>
                  <a:pt x="1350" y="2193"/>
                </a:lnTo>
                <a:lnTo>
                  <a:pt x="1355" y="2224"/>
                </a:lnTo>
                <a:lnTo>
                  <a:pt x="1361" y="2255"/>
                </a:lnTo>
                <a:lnTo>
                  <a:pt x="1365" y="2284"/>
                </a:lnTo>
                <a:lnTo>
                  <a:pt x="1368" y="2314"/>
                </a:lnTo>
                <a:lnTo>
                  <a:pt x="1371" y="2344"/>
                </a:lnTo>
                <a:lnTo>
                  <a:pt x="1373" y="2373"/>
                </a:lnTo>
                <a:lnTo>
                  <a:pt x="1374" y="2403"/>
                </a:lnTo>
                <a:lnTo>
                  <a:pt x="1375" y="2430"/>
                </a:lnTo>
                <a:lnTo>
                  <a:pt x="1375" y="2459"/>
                </a:lnTo>
                <a:lnTo>
                  <a:pt x="1374" y="2487"/>
                </a:lnTo>
                <a:lnTo>
                  <a:pt x="1372" y="2514"/>
                </a:lnTo>
                <a:lnTo>
                  <a:pt x="1370" y="2542"/>
                </a:lnTo>
                <a:lnTo>
                  <a:pt x="1367" y="2569"/>
                </a:lnTo>
                <a:lnTo>
                  <a:pt x="1363" y="2596"/>
                </a:lnTo>
                <a:lnTo>
                  <a:pt x="1357" y="2621"/>
                </a:lnTo>
                <a:lnTo>
                  <a:pt x="1352" y="2647"/>
                </a:lnTo>
                <a:lnTo>
                  <a:pt x="1345" y="2673"/>
                </a:lnTo>
                <a:lnTo>
                  <a:pt x="1338" y="2697"/>
                </a:lnTo>
                <a:lnTo>
                  <a:pt x="1330" y="2722"/>
                </a:lnTo>
                <a:lnTo>
                  <a:pt x="1321" y="2745"/>
                </a:lnTo>
                <a:lnTo>
                  <a:pt x="1310" y="2769"/>
                </a:lnTo>
                <a:lnTo>
                  <a:pt x="1300" y="2792"/>
                </a:lnTo>
                <a:lnTo>
                  <a:pt x="1288" y="2815"/>
                </a:lnTo>
                <a:lnTo>
                  <a:pt x="1275" y="2837"/>
                </a:lnTo>
                <a:lnTo>
                  <a:pt x="1262" y="2858"/>
                </a:lnTo>
                <a:lnTo>
                  <a:pt x="1247" y="2880"/>
                </a:lnTo>
                <a:lnTo>
                  <a:pt x="1231" y="2901"/>
                </a:lnTo>
                <a:lnTo>
                  <a:pt x="1215" y="2921"/>
                </a:lnTo>
                <a:lnTo>
                  <a:pt x="1197" y="2941"/>
                </a:lnTo>
                <a:lnTo>
                  <a:pt x="1179" y="2960"/>
                </a:lnTo>
                <a:lnTo>
                  <a:pt x="1159" y="2980"/>
                </a:lnTo>
                <a:lnTo>
                  <a:pt x="1139" y="2998"/>
                </a:lnTo>
                <a:lnTo>
                  <a:pt x="1116" y="3016"/>
                </a:lnTo>
                <a:lnTo>
                  <a:pt x="1094" y="3033"/>
                </a:lnTo>
                <a:lnTo>
                  <a:pt x="1069" y="3049"/>
                </a:lnTo>
                <a:lnTo>
                  <a:pt x="1044" y="3066"/>
                </a:lnTo>
                <a:lnTo>
                  <a:pt x="1018" y="3082"/>
                </a:lnTo>
                <a:lnTo>
                  <a:pt x="990" y="3097"/>
                </a:lnTo>
                <a:lnTo>
                  <a:pt x="961" y="3112"/>
                </a:lnTo>
                <a:lnTo>
                  <a:pt x="930" y="3125"/>
                </a:lnTo>
                <a:lnTo>
                  <a:pt x="900" y="3139"/>
                </a:lnTo>
                <a:lnTo>
                  <a:pt x="867" y="3152"/>
                </a:lnTo>
                <a:lnTo>
                  <a:pt x="832" y="3163"/>
                </a:lnTo>
                <a:lnTo>
                  <a:pt x="797" y="3176"/>
                </a:lnTo>
                <a:lnTo>
                  <a:pt x="760" y="3186"/>
                </a:lnTo>
                <a:lnTo>
                  <a:pt x="722" y="3196"/>
                </a:lnTo>
                <a:lnTo>
                  <a:pt x="743" y="3278"/>
                </a:lnTo>
                <a:lnTo>
                  <a:pt x="783" y="3267"/>
                </a:lnTo>
                <a:lnTo>
                  <a:pt x="822" y="3256"/>
                </a:lnTo>
                <a:lnTo>
                  <a:pt x="860" y="3244"/>
                </a:lnTo>
                <a:lnTo>
                  <a:pt x="896" y="3231"/>
                </a:lnTo>
                <a:lnTo>
                  <a:pt x="930" y="3217"/>
                </a:lnTo>
                <a:lnTo>
                  <a:pt x="964" y="3202"/>
                </a:lnTo>
                <a:lnTo>
                  <a:pt x="997" y="3188"/>
                </a:lnTo>
                <a:lnTo>
                  <a:pt x="1029" y="3172"/>
                </a:lnTo>
                <a:lnTo>
                  <a:pt x="1059" y="3155"/>
                </a:lnTo>
                <a:lnTo>
                  <a:pt x="1089" y="3138"/>
                </a:lnTo>
                <a:lnTo>
                  <a:pt x="1116" y="3120"/>
                </a:lnTo>
                <a:lnTo>
                  <a:pt x="1143" y="3101"/>
                </a:lnTo>
                <a:lnTo>
                  <a:pt x="1169" y="3082"/>
                </a:lnTo>
                <a:lnTo>
                  <a:pt x="1193" y="3062"/>
                </a:lnTo>
                <a:lnTo>
                  <a:pt x="1216" y="3041"/>
                </a:lnTo>
                <a:lnTo>
                  <a:pt x="1238" y="3020"/>
                </a:lnTo>
                <a:lnTo>
                  <a:pt x="1259" y="2998"/>
                </a:lnTo>
                <a:lnTo>
                  <a:pt x="1279" y="2976"/>
                </a:lnTo>
                <a:lnTo>
                  <a:pt x="1298" y="2953"/>
                </a:lnTo>
                <a:lnTo>
                  <a:pt x="1315" y="2929"/>
                </a:lnTo>
                <a:lnTo>
                  <a:pt x="1332" y="2905"/>
                </a:lnTo>
                <a:lnTo>
                  <a:pt x="1347" y="2880"/>
                </a:lnTo>
                <a:lnTo>
                  <a:pt x="1362" y="2855"/>
                </a:lnTo>
                <a:lnTo>
                  <a:pt x="1376" y="2830"/>
                </a:lnTo>
                <a:lnTo>
                  <a:pt x="1387" y="2803"/>
                </a:lnTo>
                <a:lnTo>
                  <a:pt x="1399" y="2777"/>
                </a:lnTo>
                <a:lnTo>
                  <a:pt x="1409" y="2750"/>
                </a:lnTo>
                <a:lnTo>
                  <a:pt x="1418" y="2723"/>
                </a:lnTo>
                <a:lnTo>
                  <a:pt x="1426" y="2695"/>
                </a:lnTo>
                <a:lnTo>
                  <a:pt x="1433" y="2666"/>
                </a:lnTo>
                <a:lnTo>
                  <a:pt x="1441" y="2639"/>
                </a:lnTo>
                <a:lnTo>
                  <a:pt x="1446" y="2609"/>
                </a:lnTo>
                <a:lnTo>
                  <a:pt x="1450" y="2580"/>
                </a:lnTo>
                <a:lnTo>
                  <a:pt x="1454" y="2550"/>
                </a:lnTo>
                <a:lnTo>
                  <a:pt x="1456" y="2521"/>
                </a:lnTo>
                <a:lnTo>
                  <a:pt x="1458" y="2491"/>
                </a:lnTo>
                <a:lnTo>
                  <a:pt x="1459" y="2461"/>
                </a:lnTo>
                <a:lnTo>
                  <a:pt x="1459" y="2430"/>
                </a:lnTo>
                <a:lnTo>
                  <a:pt x="1458" y="2399"/>
                </a:lnTo>
                <a:lnTo>
                  <a:pt x="1457" y="2369"/>
                </a:lnTo>
                <a:lnTo>
                  <a:pt x="1455" y="2337"/>
                </a:lnTo>
                <a:lnTo>
                  <a:pt x="1452" y="2306"/>
                </a:lnTo>
                <a:lnTo>
                  <a:pt x="1449" y="2274"/>
                </a:lnTo>
                <a:lnTo>
                  <a:pt x="1444" y="2242"/>
                </a:lnTo>
                <a:lnTo>
                  <a:pt x="1439" y="2209"/>
                </a:lnTo>
                <a:lnTo>
                  <a:pt x="1433" y="2178"/>
                </a:lnTo>
                <a:lnTo>
                  <a:pt x="1426" y="2146"/>
                </a:lnTo>
                <a:lnTo>
                  <a:pt x="1420" y="2113"/>
                </a:lnTo>
                <a:lnTo>
                  <a:pt x="1412" y="2080"/>
                </a:lnTo>
                <a:lnTo>
                  <a:pt x="1404" y="2047"/>
                </a:lnTo>
                <a:lnTo>
                  <a:pt x="1394" y="2014"/>
                </a:lnTo>
                <a:lnTo>
                  <a:pt x="1385" y="1980"/>
                </a:lnTo>
                <a:lnTo>
                  <a:pt x="1365" y="1915"/>
                </a:lnTo>
                <a:lnTo>
                  <a:pt x="1341" y="1848"/>
                </a:lnTo>
                <a:lnTo>
                  <a:pt x="1316" y="1781"/>
                </a:lnTo>
                <a:lnTo>
                  <a:pt x="1290" y="1713"/>
                </a:lnTo>
                <a:lnTo>
                  <a:pt x="1261" y="1647"/>
                </a:lnTo>
                <a:lnTo>
                  <a:pt x="1230" y="1580"/>
                </a:lnTo>
                <a:lnTo>
                  <a:pt x="1198" y="1513"/>
                </a:lnTo>
                <a:lnTo>
                  <a:pt x="1164" y="1446"/>
                </a:lnTo>
                <a:lnTo>
                  <a:pt x="1130" y="1380"/>
                </a:lnTo>
                <a:lnTo>
                  <a:pt x="1094" y="1314"/>
                </a:lnTo>
                <a:lnTo>
                  <a:pt x="1056" y="1248"/>
                </a:lnTo>
                <a:lnTo>
                  <a:pt x="1018" y="1184"/>
                </a:lnTo>
                <a:lnTo>
                  <a:pt x="979" y="1119"/>
                </a:lnTo>
                <a:lnTo>
                  <a:pt x="939" y="1055"/>
                </a:lnTo>
                <a:lnTo>
                  <a:pt x="899" y="993"/>
                </a:lnTo>
                <a:lnTo>
                  <a:pt x="858" y="931"/>
                </a:lnTo>
                <a:lnTo>
                  <a:pt x="815" y="870"/>
                </a:lnTo>
                <a:lnTo>
                  <a:pt x="774" y="811"/>
                </a:lnTo>
                <a:lnTo>
                  <a:pt x="732" y="752"/>
                </a:lnTo>
                <a:lnTo>
                  <a:pt x="690" y="696"/>
                </a:lnTo>
                <a:lnTo>
                  <a:pt x="648" y="640"/>
                </a:lnTo>
                <a:lnTo>
                  <a:pt x="606" y="586"/>
                </a:lnTo>
                <a:lnTo>
                  <a:pt x="564" y="534"/>
                </a:lnTo>
                <a:lnTo>
                  <a:pt x="523" y="482"/>
                </a:lnTo>
                <a:lnTo>
                  <a:pt x="483" y="434"/>
                </a:lnTo>
                <a:lnTo>
                  <a:pt x="443" y="387"/>
                </a:lnTo>
                <a:lnTo>
                  <a:pt x="403" y="342"/>
                </a:lnTo>
                <a:lnTo>
                  <a:pt x="365" y="298"/>
                </a:lnTo>
                <a:lnTo>
                  <a:pt x="327" y="257"/>
                </a:lnTo>
                <a:lnTo>
                  <a:pt x="291" y="218"/>
                </a:lnTo>
                <a:lnTo>
                  <a:pt x="255" y="182"/>
                </a:lnTo>
                <a:lnTo>
                  <a:pt x="221" y="148"/>
                </a:lnTo>
                <a:lnTo>
                  <a:pt x="188" y="117"/>
                </a:lnTo>
                <a:lnTo>
                  <a:pt x="157" y="88"/>
                </a:lnTo>
                <a:lnTo>
                  <a:pt x="128" y="61"/>
                </a:lnTo>
                <a:lnTo>
                  <a:pt x="100" y="38"/>
                </a:lnTo>
                <a:lnTo>
                  <a:pt x="73" y="17"/>
                </a:lnTo>
                <a:lnTo>
                  <a:pt x="49" y="0"/>
                </a:lnTo>
                <a:lnTo>
                  <a:pt x="0" y="6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6" name="Freeform 1021"/>
          <p:cNvSpPr>
            <a:spLocks/>
          </p:cNvSpPr>
          <p:nvPr/>
        </p:nvSpPr>
        <p:spPr bwMode="auto">
          <a:xfrm>
            <a:off x="7397750" y="2752725"/>
            <a:ext cx="1588" cy="4763"/>
          </a:xfrm>
          <a:custGeom>
            <a:avLst/>
            <a:gdLst>
              <a:gd name="T0" fmla="*/ 2147483647 w 67"/>
              <a:gd name="T1" fmla="*/ 2147483647 h 77"/>
              <a:gd name="T2" fmla="*/ 2147483647 w 67"/>
              <a:gd name="T3" fmla="*/ 2147483647 h 77"/>
              <a:gd name="T4" fmla="*/ 2147483647 w 67"/>
              <a:gd name="T5" fmla="*/ 0 h 77"/>
              <a:gd name="T6" fmla="*/ 2147483647 w 67"/>
              <a:gd name="T7" fmla="*/ 0 h 77"/>
              <a:gd name="T8" fmla="*/ 2147483647 w 67"/>
              <a:gd name="T9" fmla="*/ 2147483647 h 77"/>
              <a:gd name="T10" fmla="*/ 2147483647 w 67"/>
              <a:gd name="T11" fmla="*/ 2147483647 h 77"/>
              <a:gd name="T12" fmla="*/ 2147483647 w 67"/>
              <a:gd name="T13" fmla="*/ 2147483647 h 77"/>
              <a:gd name="T14" fmla="*/ 2147483647 w 67"/>
              <a:gd name="T15" fmla="*/ 2147483647 h 77"/>
              <a:gd name="T16" fmla="*/ 2147483647 w 67"/>
              <a:gd name="T17" fmla="*/ 2147483647 h 77"/>
              <a:gd name="T18" fmla="*/ 2147483647 w 67"/>
              <a:gd name="T19" fmla="*/ 2147483647 h 77"/>
              <a:gd name="T20" fmla="*/ 2147483647 w 67"/>
              <a:gd name="T21" fmla="*/ 2147483647 h 77"/>
              <a:gd name="T22" fmla="*/ 0 w 67"/>
              <a:gd name="T23" fmla="*/ 2147483647 h 77"/>
              <a:gd name="T24" fmla="*/ 0 w 67"/>
              <a:gd name="T25" fmla="*/ 2147483647 h 77"/>
              <a:gd name="T26" fmla="*/ 2147483647 w 67"/>
              <a:gd name="T27" fmla="*/ 2147483647 h 77"/>
              <a:gd name="T28" fmla="*/ 2147483647 w 67"/>
              <a:gd name="T29" fmla="*/ 2147483647 h 77"/>
              <a:gd name="T30" fmla="*/ 2147483647 w 67"/>
              <a:gd name="T31" fmla="*/ 2147483647 h 77"/>
              <a:gd name="T32" fmla="*/ 2147483647 w 67"/>
              <a:gd name="T33" fmla="*/ 2147483647 h 77"/>
              <a:gd name="T34" fmla="*/ 2147483647 w 67"/>
              <a:gd name="T35" fmla="*/ 2147483647 h 77"/>
              <a:gd name="T36" fmla="*/ 2147483647 w 67"/>
              <a:gd name="T37" fmla="*/ 2147483647 h 77"/>
              <a:gd name="T38" fmla="*/ 2147483647 w 67"/>
              <a:gd name="T39" fmla="*/ 2147483647 h 7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7"/>
              <a:gd name="T61" fmla="*/ 0 h 77"/>
              <a:gd name="T62" fmla="*/ 67 w 67"/>
              <a:gd name="T63" fmla="*/ 77 h 7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7" h="77">
                <a:moveTo>
                  <a:pt x="67" y="9"/>
                </a:moveTo>
                <a:lnTo>
                  <a:pt x="58" y="3"/>
                </a:lnTo>
                <a:lnTo>
                  <a:pt x="49" y="0"/>
                </a:lnTo>
                <a:lnTo>
                  <a:pt x="41" y="0"/>
                </a:lnTo>
                <a:lnTo>
                  <a:pt x="33" y="1"/>
                </a:lnTo>
                <a:lnTo>
                  <a:pt x="26" y="3"/>
                </a:lnTo>
                <a:lnTo>
                  <a:pt x="19" y="8"/>
                </a:lnTo>
                <a:lnTo>
                  <a:pt x="13" y="13"/>
                </a:lnTo>
                <a:lnTo>
                  <a:pt x="8" y="19"/>
                </a:lnTo>
                <a:lnTo>
                  <a:pt x="4" y="26"/>
                </a:lnTo>
                <a:lnTo>
                  <a:pt x="1" y="33"/>
                </a:lnTo>
                <a:lnTo>
                  <a:pt x="0" y="41"/>
                </a:lnTo>
                <a:lnTo>
                  <a:pt x="0" y="49"/>
                </a:lnTo>
                <a:lnTo>
                  <a:pt x="2" y="57"/>
                </a:lnTo>
                <a:lnTo>
                  <a:pt x="6" y="64"/>
                </a:lnTo>
                <a:lnTo>
                  <a:pt x="8" y="68"/>
                </a:lnTo>
                <a:lnTo>
                  <a:pt x="11" y="71"/>
                </a:lnTo>
                <a:lnTo>
                  <a:pt x="14" y="74"/>
                </a:lnTo>
                <a:lnTo>
                  <a:pt x="18" y="77"/>
                </a:lnTo>
                <a:lnTo>
                  <a:pt x="67" y="9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7" name="Freeform 1022"/>
          <p:cNvSpPr>
            <a:spLocks/>
          </p:cNvSpPr>
          <p:nvPr/>
        </p:nvSpPr>
        <p:spPr bwMode="auto">
          <a:xfrm>
            <a:off x="7131050" y="2713038"/>
            <a:ext cx="4763" cy="3175"/>
          </a:xfrm>
          <a:custGeom>
            <a:avLst/>
            <a:gdLst>
              <a:gd name="T0" fmla="*/ 2147483647 w 82"/>
              <a:gd name="T1" fmla="*/ 2147483647 h 57"/>
              <a:gd name="T2" fmla="*/ 2147483647 w 82"/>
              <a:gd name="T3" fmla="*/ 2147483647 h 57"/>
              <a:gd name="T4" fmla="*/ 2147483647 w 82"/>
              <a:gd name="T5" fmla="*/ 2147483647 h 57"/>
              <a:gd name="T6" fmla="*/ 2147483647 w 82"/>
              <a:gd name="T7" fmla="*/ 2147483647 h 57"/>
              <a:gd name="T8" fmla="*/ 2147483647 w 82"/>
              <a:gd name="T9" fmla="*/ 2147483647 h 57"/>
              <a:gd name="T10" fmla="*/ 2147483647 w 82"/>
              <a:gd name="T11" fmla="*/ 2147483647 h 57"/>
              <a:gd name="T12" fmla="*/ 2147483647 w 82"/>
              <a:gd name="T13" fmla="*/ 0 h 57"/>
              <a:gd name="T14" fmla="*/ 2147483647 w 82"/>
              <a:gd name="T15" fmla="*/ 2147483647 h 57"/>
              <a:gd name="T16" fmla="*/ 2147483647 w 82"/>
              <a:gd name="T17" fmla="*/ 2147483647 h 57"/>
              <a:gd name="T18" fmla="*/ 2147483647 w 82"/>
              <a:gd name="T19" fmla="*/ 2147483647 h 57"/>
              <a:gd name="T20" fmla="*/ 2147483647 w 82"/>
              <a:gd name="T21" fmla="*/ 2147483647 h 57"/>
              <a:gd name="T22" fmla="*/ 2147483647 w 82"/>
              <a:gd name="T23" fmla="*/ 2147483647 h 57"/>
              <a:gd name="T24" fmla="*/ 2147483647 w 82"/>
              <a:gd name="T25" fmla="*/ 2147483647 h 57"/>
              <a:gd name="T26" fmla="*/ 2147483647 w 82"/>
              <a:gd name="T27" fmla="*/ 2147483647 h 57"/>
              <a:gd name="T28" fmla="*/ 0 w 82"/>
              <a:gd name="T29" fmla="*/ 2147483647 h 57"/>
              <a:gd name="T30" fmla="*/ 0 w 82"/>
              <a:gd name="T31" fmla="*/ 2147483647 h 57"/>
              <a:gd name="T32" fmla="*/ 2147483647 w 82"/>
              <a:gd name="T33" fmla="*/ 2147483647 h 57"/>
              <a:gd name="T34" fmla="*/ 2147483647 w 82"/>
              <a:gd name="T35" fmla="*/ 2147483647 h 57"/>
              <a:gd name="T36" fmla="*/ 2147483647 w 82"/>
              <a:gd name="T37" fmla="*/ 2147483647 h 57"/>
              <a:gd name="T38" fmla="*/ 2147483647 w 82"/>
              <a:gd name="T39" fmla="*/ 2147483647 h 5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2"/>
              <a:gd name="T61" fmla="*/ 0 h 57"/>
              <a:gd name="T62" fmla="*/ 82 w 82"/>
              <a:gd name="T63" fmla="*/ 57 h 5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2" h="57">
                <a:moveTo>
                  <a:pt x="82" y="28"/>
                </a:moveTo>
                <a:lnTo>
                  <a:pt x="78" y="19"/>
                </a:lnTo>
                <a:lnTo>
                  <a:pt x="73" y="12"/>
                </a:lnTo>
                <a:lnTo>
                  <a:pt x="66" y="6"/>
                </a:lnTo>
                <a:lnTo>
                  <a:pt x="59" y="3"/>
                </a:lnTo>
                <a:lnTo>
                  <a:pt x="51" y="1"/>
                </a:lnTo>
                <a:lnTo>
                  <a:pt x="43" y="0"/>
                </a:lnTo>
                <a:lnTo>
                  <a:pt x="36" y="1"/>
                </a:lnTo>
                <a:lnTo>
                  <a:pt x="29" y="3"/>
                </a:lnTo>
                <a:lnTo>
                  <a:pt x="21" y="6"/>
                </a:lnTo>
                <a:lnTo>
                  <a:pt x="14" y="11"/>
                </a:lnTo>
                <a:lnTo>
                  <a:pt x="9" y="16"/>
                </a:lnTo>
                <a:lnTo>
                  <a:pt x="5" y="22"/>
                </a:lnTo>
                <a:lnTo>
                  <a:pt x="2" y="31"/>
                </a:lnTo>
                <a:lnTo>
                  <a:pt x="0" y="39"/>
                </a:lnTo>
                <a:lnTo>
                  <a:pt x="0" y="43"/>
                </a:lnTo>
                <a:lnTo>
                  <a:pt x="1" y="47"/>
                </a:lnTo>
                <a:lnTo>
                  <a:pt x="2" y="52"/>
                </a:lnTo>
                <a:lnTo>
                  <a:pt x="3" y="57"/>
                </a:lnTo>
                <a:lnTo>
                  <a:pt x="82" y="2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8" name="Freeform 1023"/>
          <p:cNvSpPr>
            <a:spLocks/>
          </p:cNvSpPr>
          <p:nvPr/>
        </p:nvSpPr>
        <p:spPr bwMode="auto">
          <a:xfrm>
            <a:off x="7131050" y="2714625"/>
            <a:ext cx="22225" cy="74613"/>
          </a:xfrm>
          <a:custGeom>
            <a:avLst/>
            <a:gdLst>
              <a:gd name="T0" fmla="*/ 2147483647 w 383"/>
              <a:gd name="T1" fmla="*/ 2147483647 h 1183"/>
              <a:gd name="T2" fmla="*/ 2147483647 w 383"/>
              <a:gd name="T3" fmla="*/ 2147483647 h 1183"/>
              <a:gd name="T4" fmla="*/ 2147483647 w 383"/>
              <a:gd name="T5" fmla="*/ 2147483647 h 1183"/>
              <a:gd name="T6" fmla="*/ 2147483647 w 383"/>
              <a:gd name="T7" fmla="*/ 2147483647 h 1183"/>
              <a:gd name="T8" fmla="*/ 2147483647 w 383"/>
              <a:gd name="T9" fmla="*/ 2147483647 h 1183"/>
              <a:gd name="T10" fmla="*/ 2147483647 w 383"/>
              <a:gd name="T11" fmla="*/ 2147483647 h 1183"/>
              <a:gd name="T12" fmla="*/ 2147483647 w 383"/>
              <a:gd name="T13" fmla="*/ 2147483647 h 1183"/>
              <a:gd name="T14" fmla="*/ 2147483647 w 383"/>
              <a:gd name="T15" fmla="*/ 2147483647 h 1183"/>
              <a:gd name="T16" fmla="*/ 2147483647 w 383"/>
              <a:gd name="T17" fmla="*/ 2147483647 h 1183"/>
              <a:gd name="T18" fmla="*/ 2147483647 w 383"/>
              <a:gd name="T19" fmla="*/ 2147483647 h 1183"/>
              <a:gd name="T20" fmla="*/ 2147483647 w 383"/>
              <a:gd name="T21" fmla="*/ 2147483647 h 1183"/>
              <a:gd name="T22" fmla="*/ 2147483647 w 383"/>
              <a:gd name="T23" fmla="*/ 2147483647 h 1183"/>
              <a:gd name="T24" fmla="*/ 2147483647 w 383"/>
              <a:gd name="T25" fmla="*/ 2147483647 h 1183"/>
              <a:gd name="T26" fmla="*/ 2147483647 w 383"/>
              <a:gd name="T27" fmla="*/ 2147483647 h 1183"/>
              <a:gd name="T28" fmla="*/ 2147483647 w 383"/>
              <a:gd name="T29" fmla="*/ 2147483647 h 1183"/>
              <a:gd name="T30" fmla="*/ 2147483647 w 383"/>
              <a:gd name="T31" fmla="*/ 2147483647 h 1183"/>
              <a:gd name="T32" fmla="*/ 2147483647 w 383"/>
              <a:gd name="T33" fmla="*/ 2147483647 h 1183"/>
              <a:gd name="T34" fmla="*/ 2147483647 w 383"/>
              <a:gd name="T35" fmla="*/ 2147483647 h 1183"/>
              <a:gd name="T36" fmla="*/ 2147483647 w 383"/>
              <a:gd name="T37" fmla="*/ 2147483647 h 1183"/>
              <a:gd name="T38" fmla="*/ 2147483647 w 383"/>
              <a:gd name="T39" fmla="*/ 2147483647 h 1183"/>
              <a:gd name="T40" fmla="*/ 2147483647 w 383"/>
              <a:gd name="T41" fmla="*/ 2147483647 h 1183"/>
              <a:gd name="T42" fmla="*/ 2147483647 w 383"/>
              <a:gd name="T43" fmla="*/ 2147483647 h 1183"/>
              <a:gd name="T44" fmla="*/ 2147483647 w 383"/>
              <a:gd name="T45" fmla="*/ 2147483647 h 1183"/>
              <a:gd name="T46" fmla="*/ 2147483647 w 383"/>
              <a:gd name="T47" fmla="*/ 2147483647 h 1183"/>
              <a:gd name="T48" fmla="*/ 2147483647 w 383"/>
              <a:gd name="T49" fmla="*/ 0 h 1183"/>
              <a:gd name="T50" fmla="*/ 0 w 383"/>
              <a:gd name="T51" fmla="*/ 2147483647 h 1183"/>
              <a:gd name="T52" fmla="*/ 2147483647 w 383"/>
              <a:gd name="T53" fmla="*/ 2147483647 h 1183"/>
              <a:gd name="T54" fmla="*/ 2147483647 w 383"/>
              <a:gd name="T55" fmla="*/ 2147483647 h 1183"/>
              <a:gd name="T56" fmla="*/ 2147483647 w 383"/>
              <a:gd name="T57" fmla="*/ 2147483647 h 1183"/>
              <a:gd name="T58" fmla="*/ 2147483647 w 383"/>
              <a:gd name="T59" fmla="*/ 2147483647 h 1183"/>
              <a:gd name="T60" fmla="*/ 2147483647 w 383"/>
              <a:gd name="T61" fmla="*/ 2147483647 h 1183"/>
              <a:gd name="T62" fmla="*/ 2147483647 w 383"/>
              <a:gd name="T63" fmla="*/ 2147483647 h 1183"/>
              <a:gd name="T64" fmla="*/ 2147483647 w 383"/>
              <a:gd name="T65" fmla="*/ 2147483647 h 1183"/>
              <a:gd name="T66" fmla="*/ 2147483647 w 383"/>
              <a:gd name="T67" fmla="*/ 2147483647 h 1183"/>
              <a:gd name="T68" fmla="*/ 2147483647 w 383"/>
              <a:gd name="T69" fmla="*/ 2147483647 h 1183"/>
              <a:gd name="T70" fmla="*/ 2147483647 w 383"/>
              <a:gd name="T71" fmla="*/ 2147483647 h 1183"/>
              <a:gd name="T72" fmla="*/ 2147483647 w 383"/>
              <a:gd name="T73" fmla="*/ 2147483647 h 1183"/>
              <a:gd name="T74" fmla="*/ 2147483647 w 383"/>
              <a:gd name="T75" fmla="*/ 2147483647 h 1183"/>
              <a:gd name="T76" fmla="*/ 2147483647 w 383"/>
              <a:gd name="T77" fmla="*/ 2147483647 h 1183"/>
              <a:gd name="T78" fmla="*/ 2147483647 w 383"/>
              <a:gd name="T79" fmla="*/ 2147483647 h 1183"/>
              <a:gd name="T80" fmla="*/ 2147483647 w 383"/>
              <a:gd name="T81" fmla="*/ 2147483647 h 1183"/>
              <a:gd name="T82" fmla="*/ 2147483647 w 383"/>
              <a:gd name="T83" fmla="*/ 2147483647 h 1183"/>
              <a:gd name="T84" fmla="*/ 2147483647 w 383"/>
              <a:gd name="T85" fmla="*/ 2147483647 h 1183"/>
              <a:gd name="T86" fmla="*/ 2147483647 w 383"/>
              <a:gd name="T87" fmla="*/ 2147483647 h 1183"/>
              <a:gd name="T88" fmla="*/ 2147483647 w 383"/>
              <a:gd name="T89" fmla="*/ 2147483647 h 1183"/>
              <a:gd name="T90" fmla="*/ 2147483647 w 383"/>
              <a:gd name="T91" fmla="*/ 2147483647 h 1183"/>
              <a:gd name="T92" fmla="*/ 2147483647 w 383"/>
              <a:gd name="T93" fmla="*/ 2147483647 h 1183"/>
              <a:gd name="T94" fmla="*/ 2147483647 w 383"/>
              <a:gd name="T95" fmla="*/ 2147483647 h 1183"/>
              <a:gd name="T96" fmla="*/ 2147483647 w 383"/>
              <a:gd name="T97" fmla="*/ 2147483647 h 1183"/>
              <a:gd name="T98" fmla="*/ 2147483647 w 383"/>
              <a:gd name="T99" fmla="*/ 2147483647 h 1183"/>
              <a:gd name="T100" fmla="*/ 2147483647 w 383"/>
              <a:gd name="T101" fmla="*/ 2147483647 h 118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83"/>
              <a:gd name="T154" fmla="*/ 0 h 1183"/>
              <a:gd name="T155" fmla="*/ 383 w 383"/>
              <a:gd name="T156" fmla="*/ 1183 h 118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83" h="1183">
                <a:moveTo>
                  <a:pt x="362" y="1183"/>
                </a:moveTo>
                <a:lnTo>
                  <a:pt x="370" y="1146"/>
                </a:lnTo>
                <a:lnTo>
                  <a:pt x="376" y="1110"/>
                </a:lnTo>
                <a:lnTo>
                  <a:pt x="380" y="1073"/>
                </a:lnTo>
                <a:lnTo>
                  <a:pt x="382" y="1036"/>
                </a:lnTo>
                <a:lnTo>
                  <a:pt x="383" y="999"/>
                </a:lnTo>
                <a:lnTo>
                  <a:pt x="382" y="961"/>
                </a:lnTo>
                <a:lnTo>
                  <a:pt x="380" y="923"/>
                </a:lnTo>
                <a:lnTo>
                  <a:pt x="376" y="885"/>
                </a:lnTo>
                <a:lnTo>
                  <a:pt x="371" y="848"/>
                </a:lnTo>
                <a:lnTo>
                  <a:pt x="365" y="809"/>
                </a:lnTo>
                <a:lnTo>
                  <a:pt x="356" y="771"/>
                </a:lnTo>
                <a:lnTo>
                  <a:pt x="348" y="733"/>
                </a:lnTo>
                <a:lnTo>
                  <a:pt x="339" y="695"/>
                </a:lnTo>
                <a:lnTo>
                  <a:pt x="328" y="657"/>
                </a:lnTo>
                <a:lnTo>
                  <a:pt x="316" y="619"/>
                </a:lnTo>
                <a:lnTo>
                  <a:pt x="305" y="580"/>
                </a:lnTo>
                <a:lnTo>
                  <a:pt x="279" y="505"/>
                </a:lnTo>
                <a:lnTo>
                  <a:pt x="252" y="429"/>
                </a:lnTo>
                <a:lnTo>
                  <a:pt x="222" y="355"/>
                </a:lnTo>
                <a:lnTo>
                  <a:pt x="192" y="281"/>
                </a:lnTo>
                <a:lnTo>
                  <a:pt x="162" y="208"/>
                </a:lnTo>
                <a:lnTo>
                  <a:pt x="134" y="137"/>
                </a:lnTo>
                <a:lnTo>
                  <a:pt x="106" y="67"/>
                </a:lnTo>
                <a:lnTo>
                  <a:pt x="79" y="0"/>
                </a:lnTo>
                <a:lnTo>
                  <a:pt x="0" y="29"/>
                </a:lnTo>
                <a:lnTo>
                  <a:pt x="27" y="98"/>
                </a:lnTo>
                <a:lnTo>
                  <a:pt x="56" y="169"/>
                </a:lnTo>
                <a:lnTo>
                  <a:pt x="84" y="240"/>
                </a:lnTo>
                <a:lnTo>
                  <a:pt x="114" y="313"/>
                </a:lnTo>
                <a:lnTo>
                  <a:pt x="144" y="386"/>
                </a:lnTo>
                <a:lnTo>
                  <a:pt x="173" y="459"/>
                </a:lnTo>
                <a:lnTo>
                  <a:pt x="199" y="533"/>
                </a:lnTo>
                <a:lnTo>
                  <a:pt x="225" y="606"/>
                </a:lnTo>
                <a:lnTo>
                  <a:pt x="236" y="643"/>
                </a:lnTo>
                <a:lnTo>
                  <a:pt x="247" y="679"/>
                </a:lnTo>
                <a:lnTo>
                  <a:pt x="257" y="716"/>
                </a:lnTo>
                <a:lnTo>
                  <a:pt x="266" y="752"/>
                </a:lnTo>
                <a:lnTo>
                  <a:pt x="274" y="788"/>
                </a:lnTo>
                <a:lnTo>
                  <a:pt x="281" y="824"/>
                </a:lnTo>
                <a:lnTo>
                  <a:pt x="287" y="860"/>
                </a:lnTo>
                <a:lnTo>
                  <a:pt x="292" y="895"/>
                </a:lnTo>
                <a:lnTo>
                  <a:pt x="296" y="930"/>
                </a:lnTo>
                <a:lnTo>
                  <a:pt x="298" y="965"/>
                </a:lnTo>
                <a:lnTo>
                  <a:pt x="298" y="999"/>
                </a:lnTo>
                <a:lnTo>
                  <a:pt x="298" y="1033"/>
                </a:lnTo>
                <a:lnTo>
                  <a:pt x="296" y="1066"/>
                </a:lnTo>
                <a:lnTo>
                  <a:pt x="292" y="1098"/>
                </a:lnTo>
                <a:lnTo>
                  <a:pt x="287" y="1130"/>
                </a:lnTo>
                <a:lnTo>
                  <a:pt x="280" y="1162"/>
                </a:lnTo>
                <a:lnTo>
                  <a:pt x="362" y="118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69" name="Freeform 1024"/>
          <p:cNvSpPr>
            <a:spLocks/>
          </p:cNvSpPr>
          <p:nvPr/>
        </p:nvSpPr>
        <p:spPr bwMode="auto">
          <a:xfrm>
            <a:off x="7146925" y="2789238"/>
            <a:ext cx="4763" cy="3175"/>
          </a:xfrm>
          <a:custGeom>
            <a:avLst/>
            <a:gdLst>
              <a:gd name="T0" fmla="*/ 2147483647 w 84"/>
              <a:gd name="T1" fmla="*/ 0 h 52"/>
              <a:gd name="T2" fmla="*/ 0 w 84"/>
              <a:gd name="T3" fmla="*/ 2147483647 h 52"/>
              <a:gd name="T4" fmla="*/ 2147483647 w 84"/>
              <a:gd name="T5" fmla="*/ 2147483647 h 52"/>
              <a:gd name="T6" fmla="*/ 2147483647 w 84"/>
              <a:gd name="T7" fmla="*/ 2147483647 h 52"/>
              <a:gd name="T8" fmla="*/ 2147483647 w 84"/>
              <a:gd name="T9" fmla="*/ 2147483647 h 52"/>
              <a:gd name="T10" fmla="*/ 2147483647 w 84"/>
              <a:gd name="T11" fmla="*/ 2147483647 h 52"/>
              <a:gd name="T12" fmla="*/ 2147483647 w 84"/>
              <a:gd name="T13" fmla="*/ 2147483647 h 52"/>
              <a:gd name="T14" fmla="*/ 2147483647 w 84"/>
              <a:gd name="T15" fmla="*/ 2147483647 h 52"/>
              <a:gd name="T16" fmla="*/ 2147483647 w 84"/>
              <a:gd name="T17" fmla="*/ 2147483647 h 52"/>
              <a:gd name="T18" fmla="*/ 2147483647 w 84"/>
              <a:gd name="T19" fmla="*/ 2147483647 h 52"/>
              <a:gd name="T20" fmla="*/ 2147483647 w 84"/>
              <a:gd name="T21" fmla="*/ 2147483647 h 52"/>
              <a:gd name="T22" fmla="*/ 2147483647 w 84"/>
              <a:gd name="T23" fmla="*/ 2147483647 h 52"/>
              <a:gd name="T24" fmla="*/ 2147483647 w 84"/>
              <a:gd name="T25" fmla="*/ 2147483647 h 52"/>
              <a:gd name="T26" fmla="*/ 2147483647 w 84"/>
              <a:gd name="T27" fmla="*/ 2147483647 h 52"/>
              <a:gd name="T28" fmla="*/ 2147483647 w 84"/>
              <a:gd name="T29" fmla="*/ 2147483647 h 52"/>
              <a:gd name="T30" fmla="*/ 2147483647 w 84"/>
              <a:gd name="T31" fmla="*/ 2147483647 h 52"/>
              <a:gd name="T32" fmla="*/ 2147483647 w 84"/>
              <a:gd name="T33" fmla="*/ 2147483647 h 52"/>
              <a:gd name="T34" fmla="*/ 2147483647 w 84"/>
              <a:gd name="T35" fmla="*/ 0 h 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52"/>
              <a:gd name="T56" fmla="*/ 84 w 84"/>
              <a:gd name="T57" fmla="*/ 52 h 5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52">
                <a:moveTo>
                  <a:pt x="2" y="0"/>
                </a:moveTo>
                <a:lnTo>
                  <a:pt x="0" y="9"/>
                </a:lnTo>
                <a:lnTo>
                  <a:pt x="1" y="19"/>
                </a:lnTo>
                <a:lnTo>
                  <a:pt x="3" y="27"/>
                </a:lnTo>
                <a:lnTo>
                  <a:pt x="7" y="34"/>
                </a:lnTo>
                <a:lnTo>
                  <a:pt x="12" y="40"/>
                </a:lnTo>
                <a:lnTo>
                  <a:pt x="18" y="45"/>
                </a:lnTo>
                <a:lnTo>
                  <a:pt x="25" y="48"/>
                </a:lnTo>
                <a:lnTo>
                  <a:pt x="32" y="51"/>
                </a:lnTo>
                <a:lnTo>
                  <a:pt x="40" y="52"/>
                </a:lnTo>
                <a:lnTo>
                  <a:pt x="49" y="52"/>
                </a:lnTo>
                <a:lnTo>
                  <a:pt x="56" y="51"/>
                </a:lnTo>
                <a:lnTo>
                  <a:pt x="63" y="48"/>
                </a:lnTo>
                <a:lnTo>
                  <a:pt x="70" y="43"/>
                </a:lnTo>
                <a:lnTo>
                  <a:pt x="75" y="37"/>
                </a:lnTo>
                <a:lnTo>
                  <a:pt x="80" y="30"/>
                </a:lnTo>
                <a:lnTo>
                  <a:pt x="84" y="21"/>
                </a:lnTo>
                <a:lnTo>
                  <a:pt x="2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0" name="Freeform 1025"/>
          <p:cNvSpPr>
            <a:spLocks/>
          </p:cNvSpPr>
          <p:nvPr/>
        </p:nvSpPr>
        <p:spPr bwMode="auto">
          <a:xfrm>
            <a:off x="7132638" y="2860675"/>
            <a:ext cx="6350" cy="3175"/>
          </a:xfrm>
          <a:custGeom>
            <a:avLst/>
            <a:gdLst>
              <a:gd name="T0" fmla="*/ 0 w 82"/>
              <a:gd name="T1" fmla="*/ 2147483647 h 57"/>
              <a:gd name="T2" fmla="*/ 2147483647 w 82"/>
              <a:gd name="T3" fmla="*/ 2147483647 h 57"/>
              <a:gd name="T4" fmla="*/ 2147483647 w 82"/>
              <a:gd name="T5" fmla="*/ 2147483647 h 57"/>
              <a:gd name="T6" fmla="*/ 2147483647 w 82"/>
              <a:gd name="T7" fmla="*/ 2147483647 h 57"/>
              <a:gd name="T8" fmla="*/ 2147483647 w 82"/>
              <a:gd name="T9" fmla="*/ 2147483647 h 57"/>
              <a:gd name="T10" fmla="*/ 2147483647 w 82"/>
              <a:gd name="T11" fmla="*/ 2147483647 h 57"/>
              <a:gd name="T12" fmla="*/ 2147483647 w 82"/>
              <a:gd name="T13" fmla="*/ 2147483647 h 57"/>
              <a:gd name="T14" fmla="*/ 2147483647 w 82"/>
              <a:gd name="T15" fmla="*/ 2147483647 h 57"/>
              <a:gd name="T16" fmla="*/ 2147483647 w 82"/>
              <a:gd name="T17" fmla="*/ 2147483647 h 57"/>
              <a:gd name="T18" fmla="*/ 2147483647 w 82"/>
              <a:gd name="T19" fmla="*/ 2147483647 h 57"/>
              <a:gd name="T20" fmla="*/ 2147483647 w 82"/>
              <a:gd name="T21" fmla="*/ 2147483647 h 57"/>
              <a:gd name="T22" fmla="*/ 2147483647 w 82"/>
              <a:gd name="T23" fmla="*/ 2147483647 h 57"/>
              <a:gd name="T24" fmla="*/ 2147483647 w 82"/>
              <a:gd name="T25" fmla="*/ 2147483647 h 57"/>
              <a:gd name="T26" fmla="*/ 2147483647 w 82"/>
              <a:gd name="T27" fmla="*/ 2147483647 h 57"/>
              <a:gd name="T28" fmla="*/ 2147483647 w 82"/>
              <a:gd name="T29" fmla="*/ 2147483647 h 57"/>
              <a:gd name="T30" fmla="*/ 2147483647 w 82"/>
              <a:gd name="T31" fmla="*/ 2147483647 h 57"/>
              <a:gd name="T32" fmla="*/ 2147483647 w 82"/>
              <a:gd name="T33" fmla="*/ 2147483647 h 57"/>
              <a:gd name="T34" fmla="*/ 2147483647 w 82"/>
              <a:gd name="T35" fmla="*/ 2147483647 h 57"/>
              <a:gd name="T36" fmla="*/ 2147483647 w 82"/>
              <a:gd name="T37" fmla="*/ 0 h 57"/>
              <a:gd name="T38" fmla="*/ 0 w 82"/>
              <a:gd name="T39" fmla="*/ 2147483647 h 5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2"/>
              <a:gd name="T61" fmla="*/ 0 h 57"/>
              <a:gd name="T62" fmla="*/ 82 w 82"/>
              <a:gd name="T63" fmla="*/ 57 h 5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2" h="57">
                <a:moveTo>
                  <a:pt x="0" y="28"/>
                </a:moveTo>
                <a:lnTo>
                  <a:pt x="2" y="34"/>
                </a:lnTo>
                <a:lnTo>
                  <a:pt x="4" y="38"/>
                </a:lnTo>
                <a:lnTo>
                  <a:pt x="6" y="42"/>
                </a:lnTo>
                <a:lnTo>
                  <a:pt x="10" y="45"/>
                </a:lnTo>
                <a:lnTo>
                  <a:pt x="16" y="50"/>
                </a:lnTo>
                <a:lnTo>
                  <a:pt x="23" y="54"/>
                </a:lnTo>
                <a:lnTo>
                  <a:pt x="31" y="56"/>
                </a:lnTo>
                <a:lnTo>
                  <a:pt x="38" y="57"/>
                </a:lnTo>
                <a:lnTo>
                  <a:pt x="47" y="56"/>
                </a:lnTo>
                <a:lnTo>
                  <a:pt x="54" y="54"/>
                </a:lnTo>
                <a:lnTo>
                  <a:pt x="61" y="51"/>
                </a:lnTo>
                <a:lnTo>
                  <a:pt x="68" y="46"/>
                </a:lnTo>
                <a:lnTo>
                  <a:pt x="73" y="41"/>
                </a:lnTo>
                <a:lnTo>
                  <a:pt x="77" y="35"/>
                </a:lnTo>
                <a:lnTo>
                  <a:pt x="80" y="27"/>
                </a:lnTo>
                <a:lnTo>
                  <a:pt x="82" y="19"/>
                </a:lnTo>
                <a:lnTo>
                  <a:pt x="82" y="10"/>
                </a:lnTo>
                <a:lnTo>
                  <a:pt x="79" y="0"/>
                </a:lnTo>
                <a:lnTo>
                  <a:pt x="0" y="2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1" name="Freeform 1026"/>
          <p:cNvSpPr>
            <a:spLocks/>
          </p:cNvSpPr>
          <p:nvPr/>
        </p:nvSpPr>
        <p:spPr bwMode="auto">
          <a:xfrm>
            <a:off x="7129463" y="2747963"/>
            <a:ext cx="33337" cy="114300"/>
          </a:xfrm>
          <a:custGeom>
            <a:avLst/>
            <a:gdLst>
              <a:gd name="T0" fmla="*/ 2147483647 w 590"/>
              <a:gd name="T1" fmla="*/ 2147483647 h 1802"/>
              <a:gd name="T2" fmla="*/ 2147483647 w 590"/>
              <a:gd name="T3" fmla="*/ 2147483647 h 1802"/>
              <a:gd name="T4" fmla="*/ 2147483647 w 590"/>
              <a:gd name="T5" fmla="*/ 2147483647 h 1802"/>
              <a:gd name="T6" fmla="*/ 2147483647 w 590"/>
              <a:gd name="T7" fmla="*/ 2147483647 h 1802"/>
              <a:gd name="T8" fmla="*/ 2147483647 w 590"/>
              <a:gd name="T9" fmla="*/ 2147483647 h 1802"/>
              <a:gd name="T10" fmla="*/ 2147483647 w 590"/>
              <a:gd name="T11" fmla="*/ 2147483647 h 1802"/>
              <a:gd name="T12" fmla="*/ 2147483647 w 590"/>
              <a:gd name="T13" fmla="*/ 2147483647 h 1802"/>
              <a:gd name="T14" fmla="*/ 2147483647 w 590"/>
              <a:gd name="T15" fmla="*/ 2147483647 h 1802"/>
              <a:gd name="T16" fmla="*/ 2147483647 w 590"/>
              <a:gd name="T17" fmla="*/ 2147483647 h 1802"/>
              <a:gd name="T18" fmla="*/ 2147483647 w 590"/>
              <a:gd name="T19" fmla="*/ 2147483647 h 1802"/>
              <a:gd name="T20" fmla="*/ 2147483647 w 590"/>
              <a:gd name="T21" fmla="*/ 2147483647 h 1802"/>
              <a:gd name="T22" fmla="*/ 2147483647 w 590"/>
              <a:gd name="T23" fmla="*/ 2147483647 h 1802"/>
              <a:gd name="T24" fmla="*/ 2147483647 w 590"/>
              <a:gd name="T25" fmla="*/ 2147483647 h 1802"/>
              <a:gd name="T26" fmla="*/ 2147483647 w 590"/>
              <a:gd name="T27" fmla="*/ 2147483647 h 1802"/>
              <a:gd name="T28" fmla="*/ 2147483647 w 590"/>
              <a:gd name="T29" fmla="*/ 2147483647 h 1802"/>
              <a:gd name="T30" fmla="*/ 2147483647 w 590"/>
              <a:gd name="T31" fmla="*/ 2147483647 h 1802"/>
              <a:gd name="T32" fmla="*/ 2147483647 w 590"/>
              <a:gd name="T33" fmla="*/ 2147483647 h 1802"/>
              <a:gd name="T34" fmla="*/ 2147483647 w 590"/>
              <a:gd name="T35" fmla="*/ 2147483647 h 1802"/>
              <a:gd name="T36" fmla="*/ 2147483647 w 590"/>
              <a:gd name="T37" fmla="*/ 2147483647 h 1802"/>
              <a:gd name="T38" fmla="*/ 2147483647 w 590"/>
              <a:gd name="T39" fmla="*/ 2147483647 h 1802"/>
              <a:gd name="T40" fmla="*/ 2147483647 w 590"/>
              <a:gd name="T41" fmla="*/ 2147483647 h 1802"/>
              <a:gd name="T42" fmla="*/ 0 w 590"/>
              <a:gd name="T43" fmla="*/ 2147483647 h 1802"/>
              <a:gd name="T44" fmla="*/ 2147483647 w 590"/>
              <a:gd name="T45" fmla="*/ 2147483647 h 1802"/>
              <a:gd name="T46" fmla="*/ 2147483647 w 590"/>
              <a:gd name="T47" fmla="*/ 2147483647 h 1802"/>
              <a:gd name="T48" fmla="*/ 2147483647 w 590"/>
              <a:gd name="T49" fmla="*/ 2147483647 h 1802"/>
              <a:gd name="T50" fmla="*/ 2147483647 w 590"/>
              <a:gd name="T51" fmla="*/ 2147483647 h 1802"/>
              <a:gd name="T52" fmla="*/ 2147483647 w 590"/>
              <a:gd name="T53" fmla="*/ 2147483647 h 1802"/>
              <a:gd name="T54" fmla="*/ 2147483647 w 590"/>
              <a:gd name="T55" fmla="*/ 2147483647 h 1802"/>
              <a:gd name="T56" fmla="*/ 2147483647 w 590"/>
              <a:gd name="T57" fmla="*/ 2147483647 h 1802"/>
              <a:gd name="T58" fmla="*/ 2147483647 w 590"/>
              <a:gd name="T59" fmla="*/ 2147483647 h 1802"/>
              <a:gd name="T60" fmla="*/ 2147483647 w 590"/>
              <a:gd name="T61" fmla="*/ 2147483647 h 1802"/>
              <a:gd name="T62" fmla="*/ 2147483647 w 590"/>
              <a:gd name="T63" fmla="*/ 2147483647 h 1802"/>
              <a:gd name="T64" fmla="*/ 2147483647 w 590"/>
              <a:gd name="T65" fmla="*/ 2147483647 h 1802"/>
              <a:gd name="T66" fmla="*/ 2147483647 w 590"/>
              <a:gd name="T67" fmla="*/ 2147483647 h 1802"/>
              <a:gd name="T68" fmla="*/ 2147483647 w 590"/>
              <a:gd name="T69" fmla="*/ 2147483647 h 1802"/>
              <a:gd name="T70" fmla="*/ 2147483647 w 590"/>
              <a:gd name="T71" fmla="*/ 2147483647 h 1802"/>
              <a:gd name="T72" fmla="*/ 2147483647 w 590"/>
              <a:gd name="T73" fmla="*/ 2147483647 h 1802"/>
              <a:gd name="T74" fmla="*/ 2147483647 w 590"/>
              <a:gd name="T75" fmla="*/ 2147483647 h 1802"/>
              <a:gd name="T76" fmla="*/ 2147483647 w 590"/>
              <a:gd name="T77" fmla="*/ 2147483647 h 1802"/>
              <a:gd name="T78" fmla="*/ 2147483647 w 590"/>
              <a:gd name="T79" fmla="*/ 2147483647 h 1802"/>
              <a:gd name="T80" fmla="*/ 2147483647 w 590"/>
              <a:gd name="T81" fmla="*/ 2147483647 h 1802"/>
              <a:gd name="T82" fmla="*/ 2147483647 w 590"/>
              <a:gd name="T83" fmla="*/ 2147483647 h 1802"/>
              <a:gd name="T84" fmla="*/ 2147483647 w 590"/>
              <a:gd name="T85" fmla="*/ 2147483647 h 1802"/>
              <a:gd name="T86" fmla="*/ 2147483647 w 590"/>
              <a:gd name="T87" fmla="*/ 2147483647 h 1802"/>
              <a:gd name="T88" fmla="*/ 2147483647 w 590"/>
              <a:gd name="T89" fmla="*/ 2147483647 h 1802"/>
              <a:gd name="T90" fmla="*/ 2147483647 w 590"/>
              <a:gd name="T91" fmla="*/ 2147483647 h 1802"/>
              <a:gd name="T92" fmla="*/ 2147483647 w 590"/>
              <a:gd name="T93" fmla="*/ 2147483647 h 1802"/>
              <a:gd name="T94" fmla="*/ 2147483647 w 590"/>
              <a:gd name="T95" fmla="*/ 2147483647 h 1802"/>
              <a:gd name="T96" fmla="*/ 2147483647 w 590"/>
              <a:gd name="T97" fmla="*/ 2147483647 h 1802"/>
              <a:gd name="T98" fmla="*/ 2147483647 w 590"/>
              <a:gd name="T99" fmla="*/ 2147483647 h 1802"/>
              <a:gd name="T100" fmla="*/ 2147483647 w 590"/>
              <a:gd name="T101" fmla="*/ 2147483647 h 1802"/>
              <a:gd name="T102" fmla="*/ 2147483647 w 590"/>
              <a:gd name="T103" fmla="*/ 2147483647 h 1802"/>
              <a:gd name="T104" fmla="*/ 2147483647 w 590"/>
              <a:gd name="T105" fmla="*/ 2147483647 h 1802"/>
              <a:gd name="T106" fmla="*/ 2147483647 w 590"/>
              <a:gd name="T107" fmla="*/ 2147483647 h 1802"/>
              <a:gd name="T108" fmla="*/ 2147483647 w 590"/>
              <a:gd name="T109" fmla="*/ 0 h 18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90"/>
              <a:gd name="T166" fmla="*/ 0 h 1802"/>
              <a:gd name="T167" fmla="*/ 590 w 590"/>
              <a:gd name="T168" fmla="*/ 1802 h 180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90" h="1802">
                <a:moveTo>
                  <a:pt x="504" y="1"/>
                </a:moveTo>
                <a:lnTo>
                  <a:pt x="504" y="38"/>
                </a:lnTo>
                <a:lnTo>
                  <a:pt x="503" y="73"/>
                </a:lnTo>
                <a:lnTo>
                  <a:pt x="501" y="107"/>
                </a:lnTo>
                <a:lnTo>
                  <a:pt x="498" y="141"/>
                </a:lnTo>
                <a:lnTo>
                  <a:pt x="494" y="173"/>
                </a:lnTo>
                <a:lnTo>
                  <a:pt x="490" y="205"/>
                </a:lnTo>
                <a:lnTo>
                  <a:pt x="484" y="235"/>
                </a:lnTo>
                <a:lnTo>
                  <a:pt x="478" y="265"/>
                </a:lnTo>
                <a:lnTo>
                  <a:pt x="470" y="294"/>
                </a:lnTo>
                <a:lnTo>
                  <a:pt x="462" y="323"/>
                </a:lnTo>
                <a:lnTo>
                  <a:pt x="454" y="350"/>
                </a:lnTo>
                <a:lnTo>
                  <a:pt x="445" y="377"/>
                </a:lnTo>
                <a:lnTo>
                  <a:pt x="434" y="404"/>
                </a:lnTo>
                <a:lnTo>
                  <a:pt x="424" y="430"/>
                </a:lnTo>
                <a:lnTo>
                  <a:pt x="414" y="456"/>
                </a:lnTo>
                <a:lnTo>
                  <a:pt x="403" y="481"/>
                </a:lnTo>
                <a:lnTo>
                  <a:pt x="390" y="505"/>
                </a:lnTo>
                <a:lnTo>
                  <a:pt x="378" y="530"/>
                </a:lnTo>
                <a:lnTo>
                  <a:pt x="366" y="554"/>
                </a:lnTo>
                <a:lnTo>
                  <a:pt x="352" y="577"/>
                </a:lnTo>
                <a:lnTo>
                  <a:pt x="326" y="624"/>
                </a:lnTo>
                <a:lnTo>
                  <a:pt x="298" y="669"/>
                </a:lnTo>
                <a:lnTo>
                  <a:pt x="240" y="758"/>
                </a:lnTo>
                <a:lnTo>
                  <a:pt x="184" y="847"/>
                </a:lnTo>
                <a:lnTo>
                  <a:pt x="156" y="893"/>
                </a:lnTo>
                <a:lnTo>
                  <a:pt x="130" y="938"/>
                </a:lnTo>
                <a:lnTo>
                  <a:pt x="117" y="961"/>
                </a:lnTo>
                <a:lnTo>
                  <a:pt x="105" y="985"/>
                </a:lnTo>
                <a:lnTo>
                  <a:pt x="93" y="1010"/>
                </a:lnTo>
                <a:lnTo>
                  <a:pt x="81" y="1033"/>
                </a:lnTo>
                <a:lnTo>
                  <a:pt x="70" y="1059"/>
                </a:lnTo>
                <a:lnTo>
                  <a:pt x="60" y="1084"/>
                </a:lnTo>
                <a:lnTo>
                  <a:pt x="51" y="1109"/>
                </a:lnTo>
                <a:lnTo>
                  <a:pt x="41" y="1136"/>
                </a:lnTo>
                <a:lnTo>
                  <a:pt x="33" y="1163"/>
                </a:lnTo>
                <a:lnTo>
                  <a:pt x="26" y="1189"/>
                </a:lnTo>
                <a:lnTo>
                  <a:pt x="20" y="1217"/>
                </a:lnTo>
                <a:lnTo>
                  <a:pt x="14" y="1246"/>
                </a:lnTo>
                <a:lnTo>
                  <a:pt x="9" y="1275"/>
                </a:lnTo>
                <a:lnTo>
                  <a:pt x="5" y="1304"/>
                </a:lnTo>
                <a:lnTo>
                  <a:pt x="2" y="1335"/>
                </a:lnTo>
                <a:lnTo>
                  <a:pt x="1" y="1366"/>
                </a:lnTo>
                <a:lnTo>
                  <a:pt x="0" y="1398"/>
                </a:lnTo>
                <a:lnTo>
                  <a:pt x="1" y="1430"/>
                </a:lnTo>
                <a:lnTo>
                  <a:pt x="3" y="1464"/>
                </a:lnTo>
                <a:lnTo>
                  <a:pt x="6" y="1497"/>
                </a:lnTo>
                <a:lnTo>
                  <a:pt x="11" y="1532"/>
                </a:lnTo>
                <a:lnTo>
                  <a:pt x="17" y="1568"/>
                </a:lnTo>
                <a:lnTo>
                  <a:pt x="24" y="1605"/>
                </a:lnTo>
                <a:lnTo>
                  <a:pt x="32" y="1642"/>
                </a:lnTo>
                <a:lnTo>
                  <a:pt x="41" y="1681"/>
                </a:lnTo>
                <a:lnTo>
                  <a:pt x="53" y="1720"/>
                </a:lnTo>
                <a:lnTo>
                  <a:pt x="66" y="1761"/>
                </a:lnTo>
                <a:lnTo>
                  <a:pt x="80" y="1802"/>
                </a:lnTo>
                <a:lnTo>
                  <a:pt x="159" y="1774"/>
                </a:lnTo>
                <a:lnTo>
                  <a:pt x="146" y="1735"/>
                </a:lnTo>
                <a:lnTo>
                  <a:pt x="134" y="1697"/>
                </a:lnTo>
                <a:lnTo>
                  <a:pt x="123" y="1659"/>
                </a:lnTo>
                <a:lnTo>
                  <a:pt x="114" y="1623"/>
                </a:lnTo>
                <a:lnTo>
                  <a:pt x="106" y="1588"/>
                </a:lnTo>
                <a:lnTo>
                  <a:pt x="100" y="1554"/>
                </a:lnTo>
                <a:lnTo>
                  <a:pt x="95" y="1521"/>
                </a:lnTo>
                <a:lnTo>
                  <a:pt x="91" y="1488"/>
                </a:lnTo>
                <a:lnTo>
                  <a:pt x="88" y="1457"/>
                </a:lnTo>
                <a:lnTo>
                  <a:pt x="85" y="1428"/>
                </a:lnTo>
                <a:lnTo>
                  <a:pt x="85" y="1398"/>
                </a:lnTo>
                <a:lnTo>
                  <a:pt x="85" y="1369"/>
                </a:lnTo>
                <a:lnTo>
                  <a:pt x="88" y="1340"/>
                </a:lnTo>
                <a:lnTo>
                  <a:pt x="90" y="1314"/>
                </a:lnTo>
                <a:lnTo>
                  <a:pt x="93" y="1287"/>
                </a:lnTo>
                <a:lnTo>
                  <a:pt x="97" y="1260"/>
                </a:lnTo>
                <a:lnTo>
                  <a:pt x="102" y="1235"/>
                </a:lnTo>
                <a:lnTo>
                  <a:pt x="108" y="1210"/>
                </a:lnTo>
                <a:lnTo>
                  <a:pt x="114" y="1185"/>
                </a:lnTo>
                <a:lnTo>
                  <a:pt x="121" y="1162"/>
                </a:lnTo>
                <a:lnTo>
                  <a:pt x="130" y="1138"/>
                </a:lnTo>
                <a:lnTo>
                  <a:pt x="139" y="1114"/>
                </a:lnTo>
                <a:lnTo>
                  <a:pt x="148" y="1091"/>
                </a:lnTo>
                <a:lnTo>
                  <a:pt x="158" y="1068"/>
                </a:lnTo>
                <a:lnTo>
                  <a:pt x="169" y="1046"/>
                </a:lnTo>
                <a:lnTo>
                  <a:pt x="180" y="1024"/>
                </a:lnTo>
                <a:lnTo>
                  <a:pt x="191" y="1001"/>
                </a:lnTo>
                <a:lnTo>
                  <a:pt x="204" y="980"/>
                </a:lnTo>
                <a:lnTo>
                  <a:pt x="229" y="936"/>
                </a:lnTo>
                <a:lnTo>
                  <a:pt x="255" y="892"/>
                </a:lnTo>
                <a:lnTo>
                  <a:pt x="311" y="804"/>
                </a:lnTo>
                <a:lnTo>
                  <a:pt x="370" y="714"/>
                </a:lnTo>
                <a:lnTo>
                  <a:pt x="399" y="667"/>
                </a:lnTo>
                <a:lnTo>
                  <a:pt x="426" y="618"/>
                </a:lnTo>
                <a:lnTo>
                  <a:pt x="440" y="594"/>
                </a:lnTo>
                <a:lnTo>
                  <a:pt x="453" y="568"/>
                </a:lnTo>
                <a:lnTo>
                  <a:pt x="466" y="542"/>
                </a:lnTo>
                <a:lnTo>
                  <a:pt x="479" y="517"/>
                </a:lnTo>
                <a:lnTo>
                  <a:pt x="491" y="490"/>
                </a:lnTo>
                <a:lnTo>
                  <a:pt x="502" y="462"/>
                </a:lnTo>
                <a:lnTo>
                  <a:pt x="514" y="435"/>
                </a:lnTo>
                <a:lnTo>
                  <a:pt x="525" y="406"/>
                </a:lnTo>
                <a:lnTo>
                  <a:pt x="534" y="376"/>
                </a:lnTo>
                <a:lnTo>
                  <a:pt x="543" y="346"/>
                </a:lnTo>
                <a:lnTo>
                  <a:pt x="553" y="315"/>
                </a:lnTo>
                <a:lnTo>
                  <a:pt x="560" y="284"/>
                </a:lnTo>
                <a:lnTo>
                  <a:pt x="567" y="252"/>
                </a:lnTo>
                <a:lnTo>
                  <a:pt x="573" y="218"/>
                </a:lnTo>
                <a:lnTo>
                  <a:pt x="578" y="184"/>
                </a:lnTo>
                <a:lnTo>
                  <a:pt x="582" y="149"/>
                </a:lnTo>
                <a:lnTo>
                  <a:pt x="585" y="114"/>
                </a:lnTo>
                <a:lnTo>
                  <a:pt x="587" y="77"/>
                </a:lnTo>
                <a:lnTo>
                  <a:pt x="590" y="39"/>
                </a:lnTo>
                <a:lnTo>
                  <a:pt x="590" y="0"/>
                </a:lnTo>
                <a:lnTo>
                  <a:pt x="504" y="1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2" name="Freeform 1027"/>
          <p:cNvSpPr>
            <a:spLocks/>
          </p:cNvSpPr>
          <p:nvPr/>
        </p:nvSpPr>
        <p:spPr bwMode="auto">
          <a:xfrm>
            <a:off x="7156450" y="2744788"/>
            <a:ext cx="6350" cy="3175"/>
          </a:xfrm>
          <a:custGeom>
            <a:avLst/>
            <a:gdLst>
              <a:gd name="T0" fmla="*/ 2147483647 w 86"/>
              <a:gd name="T1" fmla="*/ 2147483647 h 42"/>
              <a:gd name="T2" fmla="*/ 2147483647 w 86"/>
              <a:gd name="T3" fmla="*/ 2147483647 h 42"/>
              <a:gd name="T4" fmla="*/ 2147483647 w 86"/>
              <a:gd name="T5" fmla="*/ 2147483647 h 42"/>
              <a:gd name="T6" fmla="*/ 2147483647 w 86"/>
              <a:gd name="T7" fmla="*/ 2147483647 h 42"/>
              <a:gd name="T8" fmla="*/ 2147483647 w 86"/>
              <a:gd name="T9" fmla="*/ 2147483647 h 42"/>
              <a:gd name="T10" fmla="*/ 2147483647 w 86"/>
              <a:gd name="T11" fmla="*/ 2147483647 h 42"/>
              <a:gd name="T12" fmla="*/ 2147483647 w 86"/>
              <a:gd name="T13" fmla="*/ 2147483647 h 42"/>
              <a:gd name="T14" fmla="*/ 2147483647 w 86"/>
              <a:gd name="T15" fmla="*/ 2147483647 h 42"/>
              <a:gd name="T16" fmla="*/ 2147483647 w 86"/>
              <a:gd name="T17" fmla="*/ 0 h 42"/>
              <a:gd name="T18" fmla="*/ 2147483647 w 86"/>
              <a:gd name="T19" fmla="*/ 2147483647 h 42"/>
              <a:gd name="T20" fmla="*/ 2147483647 w 86"/>
              <a:gd name="T21" fmla="*/ 2147483647 h 42"/>
              <a:gd name="T22" fmla="*/ 2147483647 w 86"/>
              <a:gd name="T23" fmla="*/ 2147483647 h 42"/>
              <a:gd name="T24" fmla="*/ 2147483647 w 86"/>
              <a:gd name="T25" fmla="*/ 2147483647 h 42"/>
              <a:gd name="T26" fmla="*/ 2147483647 w 86"/>
              <a:gd name="T27" fmla="*/ 2147483647 h 42"/>
              <a:gd name="T28" fmla="*/ 2147483647 w 86"/>
              <a:gd name="T29" fmla="*/ 2147483647 h 42"/>
              <a:gd name="T30" fmla="*/ 2147483647 w 86"/>
              <a:gd name="T31" fmla="*/ 2147483647 h 42"/>
              <a:gd name="T32" fmla="*/ 0 w 86"/>
              <a:gd name="T33" fmla="*/ 2147483647 h 42"/>
              <a:gd name="T34" fmla="*/ 2147483647 w 86"/>
              <a:gd name="T35" fmla="*/ 2147483647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6"/>
              <a:gd name="T55" fmla="*/ 0 h 42"/>
              <a:gd name="T56" fmla="*/ 86 w 86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6" h="42">
                <a:moveTo>
                  <a:pt x="86" y="41"/>
                </a:moveTo>
                <a:lnTo>
                  <a:pt x="83" y="32"/>
                </a:lnTo>
                <a:lnTo>
                  <a:pt x="81" y="24"/>
                </a:lnTo>
                <a:lnTo>
                  <a:pt x="77" y="17"/>
                </a:lnTo>
                <a:lnTo>
                  <a:pt x="71" y="10"/>
                </a:lnTo>
                <a:lnTo>
                  <a:pt x="65" y="6"/>
                </a:lnTo>
                <a:lnTo>
                  <a:pt x="58" y="2"/>
                </a:lnTo>
                <a:lnTo>
                  <a:pt x="51" y="1"/>
                </a:lnTo>
                <a:lnTo>
                  <a:pt x="42" y="0"/>
                </a:lnTo>
                <a:lnTo>
                  <a:pt x="34" y="1"/>
                </a:lnTo>
                <a:lnTo>
                  <a:pt x="27" y="3"/>
                </a:lnTo>
                <a:lnTo>
                  <a:pt x="20" y="6"/>
                </a:lnTo>
                <a:lnTo>
                  <a:pt x="14" y="11"/>
                </a:lnTo>
                <a:lnTo>
                  <a:pt x="9" y="17"/>
                </a:lnTo>
                <a:lnTo>
                  <a:pt x="4" y="25"/>
                </a:lnTo>
                <a:lnTo>
                  <a:pt x="1" y="33"/>
                </a:lnTo>
                <a:lnTo>
                  <a:pt x="0" y="42"/>
                </a:lnTo>
                <a:lnTo>
                  <a:pt x="86" y="41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3" name="Freeform 1028"/>
          <p:cNvSpPr>
            <a:spLocks/>
          </p:cNvSpPr>
          <p:nvPr/>
        </p:nvSpPr>
        <p:spPr bwMode="auto">
          <a:xfrm>
            <a:off x="7213600" y="2808288"/>
            <a:ext cx="3175" cy="4762"/>
          </a:xfrm>
          <a:custGeom>
            <a:avLst/>
            <a:gdLst>
              <a:gd name="T0" fmla="*/ 2147483647 w 68"/>
              <a:gd name="T1" fmla="*/ 2147483647 h 77"/>
              <a:gd name="T2" fmla="*/ 2147483647 w 68"/>
              <a:gd name="T3" fmla="*/ 2147483647 h 77"/>
              <a:gd name="T4" fmla="*/ 2147483647 w 68"/>
              <a:gd name="T5" fmla="*/ 2147483647 h 77"/>
              <a:gd name="T6" fmla="*/ 2147483647 w 68"/>
              <a:gd name="T7" fmla="*/ 2147483647 h 77"/>
              <a:gd name="T8" fmla="*/ 2147483647 w 68"/>
              <a:gd name="T9" fmla="*/ 2147483647 h 77"/>
              <a:gd name="T10" fmla="*/ 2147483647 w 68"/>
              <a:gd name="T11" fmla="*/ 2147483647 h 77"/>
              <a:gd name="T12" fmla="*/ 2147483647 w 68"/>
              <a:gd name="T13" fmla="*/ 2147483647 h 77"/>
              <a:gd name="T14" fmla="*/ 2147483647 w 68"/>
              <a:gd name="T15" fmla="*/ 2147483647 h 77"/>
              <a:gd name="T16" fmla="*/ 2147483647 w 68"/>
              <a:gd name="T17" fmla="*/ 2147483647 h 77"/>
              <a:gd name="T18" fmla="*/ 2147483647 w 68"/>
              <a:gd name="T19" fmla="*/ 2147483647 h 77"/>
              <a:gd name="T20" fmla="*/ 2147483647 w 68"/>
              <a:gd name="T21" fmla="*/ 2147483647 h 77"/>
              <a:gd name="T22" fmla="*/ 2147483647 w 68"/>
              <a:gd name="T23" fmla="*/ 2147483647 h 77"/>
              <a:gd name="T24" fmla="*/ 2147483647 w 68"/>
              <a:gd name="T25" fmla="*/ 2147483647 h 77"/>
              <a:gd name="T26" fmla="*/ 2147483647 w 68"/>
              <a:gd name="T27" fmla="*/ 0 h 77"/>
              <a:gd name="T28" fmla="*/ 2147483647 w 68"/>
              <a:gd name="T29" fmla="*/ 2147483647 h 77"/>
              <a:gd name="T30" fmla="*/ 2147483647 w 68"/>
              <a:gd name="T31" fmla="*/ 2147483647 h 77"/>
              <a:gd name="T32" fmla="*/ 0 w 68"/>
              <a:gd name="T33" fmla="*/ 2147483647 h 77"/>
              <a:gd name="T34" fmla="*/ 2147483647 w 68"/>
              <a:gd name="T35" fmla="*/ 2147483647 h 7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8"/>
              <a:gd name="T55" fmla="*/ 0 h 77"/>
              <a:gd name="T56" fmla="*/ 68 w 68"/>
              <a:gd name="T57" fmla="*/ 77 h 7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8" h="77">
                <a:moveTo>
                  <a:pt x="51" y="77"/>
                </a:moveTo>
                <a:lnTo>
                  <a:pt x="58" y="70"/>
                </a:lnTo>
                <a:lnTo>
                  <a:pt x="63" y="63"/>
                </a:lnTo>
                <a:lnTo>
                  <a:pt x="66" y="54"/>
                </a:lnTo>
                <a:lnTo>
                  <a:pt x="68" y="47"/>
                </a:lnTo>
                <a:lnTo>
                  <a:pt x="68" y="39"/>
                </a:lnTo>
                <a:lnTo>
                  <a:pt x="65" y="32"/>
                </a:lnTo>
                <a:lnTo>
                  <a:pt x="62" y="24"/>
                </a:lnTo>
                <a:lnTo>
                  <a:pt x="58" y="17"/>
                </a:lnTo>
                <a:lnTo>
                  <a:pt x="53" y="11"/>
                </a:lnTo>
                <a:lnTo>
                  <a:pt x="47" y="7"/>
                </a:lnTo>
                <a:lnTo>
                  <a:pt x="40" y="3"/>
                </a:lnTo>
                <a:lnTo>
                  <a:pt x="33" y="1"/>
                </a:lnTo>
                <a:lnTo>
                  <a:pt x="24" y="0"/>
                </a:lnTo>
                <a:lnTo>
                  <a:pt x="16" y="1"/>
                </a:lnTo>
                <a:lnTo>
                  <a:pt x="8" y="4"/>
                </a:lnTo>
                <a:lnTo>
                  <a:pt x="0" y="10"/>
                </a:lnTo>
                <a:lnTo>
                  <a:pt x="51" y="7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4" name="Freeform 1029"/>
          <p:cNvSpPr>
            <a:spLocks/>
          </p:cNvSpPr>
          <p:nvPr/>
        </p:nvSpPr>
        <p:spPr bwMode="auto">
          <a:xfrm>
            <a:off x="7150100" y="2808288"/>
            <a:ext cx="66675" cy="31750"/>
          </a:xfrm>
          <a:custGeom>
            <a:avLst/>
            <a:gdLst>
              <a:gd name="T0" fmla="*/ 2147483647 w 1178"/>
              <a:gd name="T1" fmla="*/ 2147483647 h 491"/>
              <a:gd name="T2" fmla="*/ 2147483647 w 1178"/>
              <a:gd name="T3" fmla="*/ 2147483647 h 491"/>
              <a:gd name="T4" fmla="*/ 2147483647 w 1178"/>
              <a:gd name="T5" fmla="*/ 2147483647 h 491"/>
              <a:gd name="T6" fmla="*/ 2147483647 w 1178"/>
              <a:gd name="T7" fmla="*/ 2147483647 h 491"/>
              <a:gd name="T8" fmla="*/ 2147483647 w 1178"/>
              <a:gd name="T9" fmla="*/ 2147483647 h 491"/>
              <a:gd name="T10" fmla="*/ 2147483647 w 1178"/>
              <a:gd name="T11" fmla="*/ 2147483647 h 491"/>
              <a:gd name="T12" fmla="*/ 2147483647 w 1178"/>
              <a:gd name="T13" fmla="*/ 2147483647 h 491"/>
              <a:gd name="T14" fmla="*/ 2147483647 w 1178"/>
              <a:gd name="T15" fmla="*/ 2147483647 h 491"/>
              <a:gd name="T16" fmla="*/ 2147483647 w 1178"/>
              <a:gd name="T17" fmla="*/ 2147483647 h 491"/>
              <a:gd name="T18" fmla="*/ 2147483647 w 1178"/>
              <a:gd name="T19" fmla="*/ 2147483647 h 491"/>
              <a:gd name="T20" fmla="*/ 2147483647 w 1178"/>
              <a:gd name="T21" fmla="*/ 2147483647 h 491"/>
              <a:gd name="T22" fmla="*/ 2147483647 w 1178"/>
              <a:gd name="T23" fmla="*/ 2147483647 h 491"/>
              <a:gd name="T24" fmla="*/ 2147483647 w 1178"/>
              <a:gd name="T25" fmla="*/ 2147483647 h 491"/>
              <a:gd name="T26" fmla="*/ 2147483647 w 1178"/>
              <a:gd name="T27" fmla="*/ 2147483647 h 491"/>
              <a:gd name="T28" fmla="*/ 2147483647 w 1178"/>
              <a:gd name="T29" fmla="*/ 2147483647 h 491"/>
              <a:gd name="T30" fmla="*/ 2147483647 w 1178"/>
              <a:gd name="T31" fmla="*/ 2147483647 h 491"/>
              <a:gd name="T32" fmla="*/ 2147483647 w 1178"/>
              <a:gd name="T33" fmla="*/ 2147483647 h 491"/>
              <a:gd name="T34" fmla="*/ 2147483647 w 1178"/>
              <a:gd name="T35" fmla="*/ 2147483647 h 491"/>
              <a:gd name="T36" fmla="*/ 2147483647 w 1178"/>
              <a:gd name="T37" fmla="*/ 2147483647 h 491"/>
              <a:gd name="T38" fmla="*/ 2147483647 w 1178"/>
              <a:gd name="T39" fmla="*/ 2147483647 h 491"/>
              <a:gd name="T40" fmla="*/ 2147483647 w 1178"/>
              <a:gd name="T41" fmla="*/ 2147483647 h 491"/>
              <a:gd name="T42" fmla="*/ 2147483647 w 1178"/>
              <a:gd name="T43" fmla="*/ 2147483647 h 491"/>
              <a:gd name="T44" fmla="*/ 2147483647 w 1178"/>
              <a:gd name="T45" fmla="*/ 0 h 491"/>
              <a:gd name="T46" fmla="*/ 2147483647 w 1178"/>
              <a:gd name="T47" fmla="*/ 2147483647 h 491"/>
              <a:gd name="T48" fmla="*/ 2147483647 w 1178"/>
              <a:gd name="T49" fmla="*/ 2147483647 h 491"/>
              <a:gd name="T50" fmla="*/ 2147483647 w 1178"/>
              <a:gd name="T51" fmla="*/ 2147483647 h 491"/>
              <a:gd name="T52" fmla="*/ 2147483647 w 1178"/>
              <a:gd name="T53" fmla="*/ 2147483647 h 491"/>
              <a:gd name="T54" fmla="*/ 2147483647 w 1178"/>
              <a:gd name="T55" fmla="*/ 2147483647 h 491"/>
              <a:gd name="T56" fmla="*/ 2147483647 w 1178"/>
              <a:gd name="T57" fmla="*/ 2147483647 h 491"/>
              <a:gd name="T58" fmla="*/ 2147483647 w 1178"/>
              <a:gd name="T59" fmla="*/ 2147483647 h 491"/>
              <a:gd name="T60" fmla="*/ 2147483647 w 1178"/>
              <a:gd name="T61" fmla="*/ 2147483647 h 491"/>
              <a:gd name="T62" fmla="*/ 2147483647 w 1178"/>
              <a:gd name="T63" fmla="*/ 2147483647 h 491"/>
              <a:gd name="T64" fmla="*/ 2147483647 w 1178"/>
              <a:gd name="T65" fmla="*/ 2147483647 h 491"/>
              <a:gd name="T66" fmla="*/ 2147483647 w 1178"/>
              <a:gd name="T67" fmla="*/ 2147483647 h 491"/>
              <a:gd name="T68" fmla="*/ 2147483647 w 1178"/>
              <a:gd name="T69" fmla="*/ 2147483647 h 491"/>
              <a:gd name="T70" fmla="*/ 2147483647 w 1178"/>
              <a:gd name="T71" fmla="*/ 2147483647 h 491"/>
              <a:gd name="T72" fmla="*/ 2147483647 w 1178"/>
              <a:gd name="T73" fmla="*/ 2147483647 h 491"/>
              <a:gd name="T74" fmla="*/ 2147483647 w 1178"/>
              <a:gd name="T75" fmla="*/ 2147483647 h 491"/>
              <a:gd name="T76" fmla="*/ 2147483647 w 1178"/>
              <a:gd name="T77" fmla="*/ 2147483647 h 491"/>
              <a:gd name="T78" fmla="*/ 2147483647 w 1178"/>
              <a:gd name="T79" fmla="*/ 2147483647 h 491"/>
              <a:gd name="T80" fmla="*/ 2147483647 w 1178"/>
              <a:gd name="T81" fmla="*/ 2147483647 h 491"/>
              <a:gd name="T82" fmla="*/ 2147483647 w 1178"/>
              <a:gd name="T83" fmla="*/ 2147483647 h 491"/>
              <a:gd name="T84" fmla="*/ 2147483647 w 1178"/>
              <a:gd name="T85" fmla="*/ 2147483647 h 491"/>
              <a:gd name="T86" fmla="*/ 2147483647 w 1178"/>
              <a:gd name="T87" fmla="*/ 2147483647 h 491"/>
              <a:gd name="T88" fmla="*/ 0 w 1178"/>
              <a:gd name="T89" fmla="*/ 2147483647 h 49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178"/>
              <a:gd name="T136" fmla="*/ 0 h 491"/>
              <a:gd name="T137" fmla="*/ 1178 w 1178"/>
              <a:gd name="T138" fmla="*/ 491 h 49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178" h="491">
                <a:moveTo>
                  <a:pt x="58" y="491"/>
                </a:moveTo>
                <a:lnTo>
                  <a:pt x="79" y="471"/>
                </a:lnTo>
                <a:lnTo>
                  <a:pt x="100" y="452"/>
                </a:lnTo>
                <a:lnTo>
                  <a:pt x="121" y="435"/>
                </a:lnTo>
                <a:lnTo>
                  <a:pt x="141" y="418"/>
                </a:lnTo>
                <a:lnTo>
                  <a:pt x="161" y="403"/>
                </a:lnTo>
                <a:lnTo>
                  <a:pt x="180" y="387"/>
                </a:lnTo>
                <a:lnTo>
                  <a:pt x="200" y="374"/>
                </a:lnTo>
                <a:lnTo>
                  <a:pt x="218" y="362"/>
                </a:lnTo>
                <a:lnTo>
                  <a:pt x="238" y="349"/>
                </a:lnTo>
                <a:lnTo>
                  <a:pt x="256" y="338"/>
                </a:lnTo>
                <a:lnTo>
                  <a:pt x="274" y="328"/>
                </a:lnTo>
                <a:lnTo>
                  <a:pt x="292" y="319"/>
                </a:lnTo>
                <a:lnTo>
                  <a:pt x="310" y="310"/>
                </a:lnTo>
                <a:lnTo>
                  <a:pt x="327" y="302"/>
                </a:lnTo>
                <a:lnTo>
                  <a:pt x="345" y="295"/>
                </a:lnTo>
                <a:lnTo>
                  <a:pt x="361" y="288"/>
                </a:lnTo>
                <a:lnTo>
                  <a:pt x="395" y="277"/>
                </a:lnTo>
                <a:lnTo>
                  <a:pt x="428" y="266"/>
                </a:lnTo>
                <a:lnTo>
                  <a:pt x="459" y="259"/>
                </a:lnTo>
                <a:lnTo>
                  <a:pt x="492" y="252"/>
                </a:lnTo>
                <a:lnTo>
                  <a:pt x="523" y="248"/>
                </a:lnTo>
                <a:lnTo>
                  <a:pt x="555" y="244"/>
                </a:lnTo>
                <a:lnTo>
                  <a:pt x="587" y="241"/>
                </a:lnTo>
                <a:lnTo>
                  <a:pt x="619" y="239"/>
                </a:lnTo>
                <a:lnTo>
                  <a:pt x="682" y="234"/>
                </a:lnTo>
                <a:lnTo>
                  <a:pt x="746" y="230"/>
                </a:lnTo>
                <a:lnTo>
                  <a:pt x="780" y="227"/>
                </a:lnTo>
                <a:lnTo>
                  <a:pt x="813" y="223"/>
                </a:lnTo>
                <a:lnTo>
                  <a:pt x="848" y="218"/>
                </a:lnTo>
                <a:lnTo>
                  <a:pt x="881" y="211"/>
                </a:lnTo>
                <a:lnTo>
                  <a:pt x="916" y="202"/>
                </a:lnTo>
                <a:lnTo>
                  <a:pt x="951" y="191"/>
                </a:lnTo>
                <a:lnTo>
                  <a:pt x="970" y="185"/>
                </a:lnTo>
                <a:lnTo>
                  <a:pt x="988" y="178"/>
                </a:lnTo>
                <a:lnTo>
                  <a:pt x="1007" y="170"/>
                </a:lnTo>
                <a:lnTo>
                  <a:pt x="1025" y="161"/>
                </a:lnTo>
                <a:lnTo>
                  <a:pt x="1044" y="153"/>
                </a:lnTo>
                <a:lnTo>
                  <a:pt x="1062" y="143"/>
                </a:lnTo>
                <a:lnTo>
                  <a:pt x="1082" y="133"/>
                </a:lnTo>
                <a:lnTo>
                  <a:pt x="1100" y="121"/>
                </a:lnTo>
                <a:lnTo>
                  <a:pt x="1120" y="109"/>
                </a:lnTo>
                <a:lnTo>
                  <a:pt x="1139" y="96"/>
                </a:lnTo>
                <a:lnTo>
                  <a:pt x="1159" y="81"/>
                </a:lnTo>
                <a:lnTo>
                  <a:pt x="1178" y="67"/>
                </a:lnTo>
                <a:lnTo>
                  <a:pt x="1127" y="0"/>
                </a:lnTo>
                <a:lnTo>
                  <a:pt x="1108" y="14"/>
                </a:lnTo>
                <a:lnTo>
                  <a:pt x="1091" y="26"/>
                </a:lnTo>
                <a:lnTo>
                  <a:pt x="1073" y="38"/>
                </a:lnTo>
                <a:lnTo>
                  <a:pt x="1056" y="50"/>
                </a:lnTo>
                <a:lnTo>
                  <a:pt x="1038" y="60"/>
                </a:lnTo>
                <a:lnTo>
                  <a:pt x="1022" y="69"/>
                </a:lnTo>
                <a:lnTo>
                  <a:pt x="1006" y="77"/>
                </a:lnTo>
                <a:lnTo>
                  <a:pt x="989" y="86"/>
                </a:lnTo>
                <a:lnTo>
                  <a:pt x="973" y="93"/>
                </a:lnTo>
                <a:lnTo>
                  <a:pt x="956" y="100"/>
                </a:lnTo>
                <a:lnTo>
                  <a:pt x="941" y="106"/>
                </a:lnTo>
                <a:lnTo>
                  <a:pt x="926" y="111"/>
                </a:lnTo>
                <a:lnTo>
                  <a:pt x="894" y="120"/>
                </a:lnTo>
                <a:lnTo>
                  <a:pt x="863" y="129"/>
                </a:lnTo>
                <a:lnTo>
                  <a:pt x="832" y="135"/>
                </a:lnTo>
                <a:lnTo>
                  <a:pt x="801" y="140"/>
                </a:lnTo>
                <a:lnTo>
                  <a:pt x="771" y="143"/>
                </a:lnTo>
                <a:lnTo>
                  <a:pt x="740" y="146"/>
                </a:lnTo>
                <a:lnTo>
                  <a:pt x="677" y="150"/>
                </a:lnTo>
                <a:lnTo>
                  <a:pt x="613" y="154"/>
                </a:lnTo>
                <a:lnTo>
                  <a:pt x="580" y="156"/>
                </a:lnTo>
                <a:lnTo>
                  <a:pt x="547" y="159"/>
                </a:lnTo>
                <a:lnTo>
                  <a:pt x="513" y="164"/>
                </a:lnTo>
                <a:lnTo>
                  <a:pt x="478" y="169"/>
                </a:lnTo>
                <a:lnTo>
                  <a:pt x="442" y="176"/>
                </a:lnTo>
                <a:lnTo>
                  <a:pt x="406" y="185"/>
                </a:lnTo>
                <a:lnTo>
                  <a:pt x="369" y="195"/>
                </a:lnTo>
                <a:lnTo>
                  <a:pt x="332" y="209"/>
                </a:lnTo>
                <a:lnTo>
                  <a:pt x="313" y="217"/>
                </a:lnTo>
                <a:lnTo>
                  <a:pt x="293" y="225"/>
                </a:lnTo>
                <a:lnTo>
                  <a:pt x="274" y="233"/>
                </a:lnTo>
                <a:lnTo>
                  <a:pt x="253" y="244"/>
                </a:lnTo>
                <a:lnTo>
                  <a:pt x="234" y="254"/>
                </a:lnTo>
                <a:lnTo>
                  <a:pt x="213" y="265"/>
                </a:lnTo>
                <a:lnTo>
                  <a:pt x="194" y="278"/>
                </a:lnTo>
                <a:lnTo>
                  <a:pt x="173" y="291"/>
                </a:lnTo>
                <a:lnTo>
                  <a:pt x="152" y="304"/>
                </a:lnTo>
                <a:lnTo>
                  <a:pt x="131" y="320"/>
                </a:lnTo>
                <a:lnTo>
                  <a:pt x="109" y="335"/>
                </a:lnTo>
                <a:lnTo>
                  <a:pt x="88" y="352"/>
                </a:lnTo>
                <a:lnTo>
                  <a:pt x="66" y="370"/>
                </a:lnTo>
                <a:lnTo>
                  <a:pt x="45" y="388"/>
                </a:lnTo>
                <a:lnTo>
                  <a:pt x="22" y="409"/>
                </a:lnTo>
                <a:lnTo>
                  <a:pt x="0" y="430"/>
                </a:lnTo>
                <a:lnTo>
                  <a:pt x="58" y="491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5" name="Freeform 1030"/>
          <p:cNvSpPr>
            <a:spLocks/>
          </p:cNvSpPr>
          <p:nvPr/>
        </p:nvSpPr>
        <p:spPr bwMode="auto">
          <a:xfrm>
            <a:off x="7148513" y="2835275"/>
            <a:ext cx="4762" cy="4763"/>
          </a:xfrm>
          <a:custGeom>
            <a:avLst/>
            <a:gdLst>
              <a:gd name="T0" fmla="*/ 2147483647 w 73"/>
              <a:gd name="T1" fmla="*/ 0 h 73"/>
              <a:gd name="T2" fmla="*/ 2147483647 w 73"/>
              <a:gd name="T3" fmla="*/ 2147483647 h 73"/>
              <a:gd name="T4" fmla="*/ 2147483647 w 73"/>
              <a:gd name="T5" fmla="*/ 2147483647 h 73"/>
              <a:gd name="T6" fmla="*/ 2147483647 w 73"/>
              <a:gd name="T7" fmla="*/ 2147483647 h 73"/>
              <a:gd name="T8" fmla="*/ 0 w 73"/>
              <a:gd name="T9" fmla="*/ 2147483647 h 73"/>
              <a:gd name="T10" fmla="*/ 2147483647 w 73"/>
              <a:gd name="T11" fmla="*/ 2147483647 h 73"/>
              <a:gd name="T12" fmla="*/ 2147483647 w 73"/>
              <a:gd name="T13" fmla="*/ 2147483647 h 73"/>
              <a:gd name="T14" fmla="*/ 2147483647 w 73"/>
              <a:gd name="T15" fmla="*/ 2147483647 h 73"/>
              <a:gd name="T16" fmla="*/ 2147483647 w 73"/>
              <a:gd name="T17" fmla="*/ 2147483647 h 73"/>
              <a:gd name="T18" fmla="*/ 2147483647 w 73"/>
              <a:gd name="T19" fmla="*/ 2147483647 h 73"/>
              <a:gd name="T20" fmla="*/ 2147483647 w 73"/>
              <a:gd name="T21" fmla="*/ 2147483647 h 73"/>
              <a:gd name="T22" fmla="*/ 2147483647 w 73"/>
              <a:gd name="T23" fmla="*/ 2147483647 h 73"/>
              <a:gd name="T24" fmla="*/ 2147483647 w 73"/>
              <a:gd name="T25" fmla="*/ 2147483647 h 73"/>
              <a:gd name="T26" fmla="*/ 2147483647 w 73"/>
              <a:gd name="T27" fmla="*/ 2147483647 h 73"/>
              <a:gd name="T28" fmla="*/ 2147483647 w 73"/>
              <a:gd name="T29" fmla="*/ 2147483647 h 73"/>
              <a:gd name="T30" fmla="*/ 2147483647 w 73"/>
              <a:gd name="T31" fmla="*/ 2147483647 h 73"/>
              <a:gd name="T32" fmla="*/ 2147483647 w 73"/>
              <a:gd name="T33" fmla="*/ 2147483647 h 73"/>
              <a:gd name="T34" fmla="*/ 2147483647 w 73"/>
              <a:gd name="T35" fmla="*/ 0 h 7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3"/>
              <a:gd name="T55" fmla="*/ 0 h 73"/>
              <a:gd name="T56" fmla="*/ 73 w 73"/>
              <a:gd name="T57" fmla="*/ 73 h 7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3" h="73">
                <a:moveTo>
                  <a:pt x="15" y="0"/>
                </a:moveTo>
                <a:lnTo>
                  <a:pt x="8" y="8"/>
                </a:lnTo>
                <a:lnTo>
                  <a:pt x="3" y="15"/>
                </a:lnTo>
                <a:lnTo>
                  <a:pt x="1" y="23"/>
                </a:lnTo>
                <a:lnTo>
                  <a:pt x="0" y="31"/>
                </a:lnTo>
                <a:lnTo>
                  <a:pt x="1" y="40"/>
                </a:lnTo>
                <a:lnTo>
                  <a:pt x="4" y="47"/>
                </a:lnTo>
                <a:lnTo>
                  <a:pt x="8" y="53"/>
                </a:lnTo>
                <a:lnTo>
                  <a:pt x="13" y="59"/>
                </a:lnTo>
                <a:lnTo>
                  <a:pt x="19" y="65"/>
                </a:lnTo>
                <a:lnTo>
                  <a:pt x="26" y="69"/>
                </a:lnTo>
                <a:lnTo>
                  <a:pt x="33" y="71"/>
                </a:lnTo>
                <a:lnTo>
                  <a:pt x="40" y="73"/>
                </a:lnTo>
                <a:lnTo>
                  <a:pt x="48" y="73"/>
                </a:lnTo>
                <a:lnTo>
                  <a:pt x="57" y="71"/>
                </a:lnTo>
                <a:lnTo>
                  <a:pt x="65" y="67"/>
                </a:lnTo>
                <a:lnTo>
                  <a:pt x="73" y="61"/>
                </a:lnTo>
                <a:lnTo>
                  <a:pt x="15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6" name="Freeform 1031"/>
          <p:cNvSpPr>
            <a:spLocks/>
          </p:cNvSpPr>
          <p:nvPr/>
        </p:nvSpPr>
        <p:spPr bwMode="auto">
          <a:xfrm>
            <a:off x="7380288" y="2830513"/>
            <a:ext cx="4762" cy="4762"/>
          </a:xfrm>
          <a:custGeom>
            <a:avLst/>
            <a:gdLst>
              <a:gd name="T0" fmla="*/ 2147483647 w 74"/>
              <a:gd name="T1" fmla="*/ 2147483647 h 72"/>
              <a:gd name="T2" fmla="*/ 2147483647 w 74"/>
              <a:gd name="T3" fmla="*/ 2147483647 h 72"/>
              <a:gd name="T4" fmla="*/ 2147483647 w 74"/>
              <a:gd name="T5" fmla="*/ 2147483647 h 72"/>
              <a:gd name="T6" fmla="*/ 2147483647 w 74"/>
              <a:gd name="T7" fmla="*/ 0 h 72"/>
              <a:gd name="T8" fmla="*/ 2147483647 w 74"/>
              <a:gd name="T9" fmla="*/ 0 h 72"/>
              <a:gd name="T10" fmla="*/ 2147483647 w 74"/>
              <a:gd name="T11" fmla="*/ 2147483647 h 72"/>
              <a:gd name="T12" fmla="*/ 2147483647 w 74"/>
              <a:gd name="T13" fmla="*/ 2147483647 h 72"/>
              <a:gd name="T14" fmla="*/ 2147483647 w 74"/>
              <a:gd name="T15" fmla="*/ 2147483647 h 72"/>
              <a:gd name="T16" fmla="*/ 2147483647 w 74"/>
              <a:gd name="T17" fmla="*/ 2147483647 h 72"/>
              <a:gd name="T18" fmla="*/ 2147483647 w 74"/>
              <a:gd name="T19" fmla="*/ 2147483647 h 72"/>
              <a:gd name="T20" fmla="*/ 2147483647 w 74"/>
              <a:gd name="T21" fmla="*/ 2147483647 h 72"/>
              <a:gd name="T22" fmla="*/ 2147483647 w 74"/>
              <a:gd name="T23" fmla="*/ 2147483647 h 72"/>
              <a:gd name="T24" fmla="*/ 0 w 74"/>
              <a:gd name="T25" fmla="*/ 2147483647 h 72"/>
              <a:gd name="T26" fmla="*/ 2147483647 w 74"/>
              <a:gd name="T27" fmla="*/ 2147483647 h 72"/>
              <a:gd name="T28" fmla="*/ 2147483647 w 74"/>
              <a:gd name="T29" fmla="*/ 2147483647 h 72"/>
              <a:gd name="T30" fmla="*/ 2147483647 w 74"/>
              <a:gd name="T31" fmla="*/ 2147483647 h 72"/>
              <a:gd name="T32" fmla="*/ 2147483647 w 74"/>
              <a:gd name="T33" fmla="*/ 2147483647 h 72"/>
              <a:gd name="T34" fmla="*/ 2147483647 w 74"/>
              <a:gd name="T35" fmla="*/ 2147483647 h 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4"/>
              <a:gd name="T55" fmla="*/ 0 h 72"/>
              <a:gd name="T56" fmla="*/ 74 w 74"/>
              <a:gd name="T57" fmla="*/ 72 h 7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4" h="72">
                <a:moveTo>
                  <a:pt x="74" y="13"/>
                </a:moveTo>
                <a:lnTo>
                  <a:pt x="67" y="7"/>
                </a:lnTo>
                <a:lnTo>
                  <a:pt x="59" y="3"/>
                </a:lnTo>
                <a:lnTo>
                  <a:pt x="51" y="0"/>
                </a:lnTo>
                <a:lnTo>
                  <a:pt x="42" y="0"/>
                </a:lnTo>
                <a:lnTo>
                  <a:pt x="35" y="1"/>
                </a:lnTo>
                <a:lnTo>
                  <a:pt x="27" y="3"/>
                </a:lnTo>
                <a:lnTo>
                  <a:pt x="21" y="7"/>
                </a:lnTo>
                <a:lnTo>
                  <a:pt x="15" y="12"/>
                </a:lnTo>
                <a:lnTo>
                  <a:pt x="10" y="18"/>
                </a:lnTo>
                <a:lnTo>
                  <a:pt x="5" y="25"/>
                </a:lnTo>
                <a:lnTo>
                  <a:pt x="2" y="32"/>
                </a:lnTo>
                <a:lnTo>
                  <a:pt x="0" y="40"/>
                </a:lnTo>
                <a:lnTo>
                  <a:pt x="1" y="47"/>
                </a:lnTo>
                <a:lnTo>
                  <a:pt x="3" y="56"/>
                </a:lnTo>
                <a:lnTo>
                  <a:pt x="6" y="64"/>
                </a:lnTo>
                <a:lnTo>
                  <a:pt x="13" y="72"/>
                </a:lnTo>
                <a:lnTo>
                  <a:pt x="74" y="1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7" name="Freeform 1032"/>
          <p:cNvSpPr>
            <a:spLocks/>
          </p:cNvSpPr>
          <p:nvPr/>
        </p:nvSpPr>
        <p:spPr bwMode="auto">
          <a:xfrm>
            <a:off x="7372350" y="2830513"/>
            <a:ext cx="17463" cy="55562"/>
          </a:xfrm>
          <a:custGeom>
            <a:avLst/>
            <a:gdLst>
              <a:gd name="T0" fmla="*/ 2147483647 w 294"/>
              <a:gd name="T1" fmla="*/ 2147483647 h 873"/>
              <a:gd name="T2" fmla="*/ 2147483647 w 294"/>
              <a:gd name="T3" fmla="*/ 2147483647 h 873"/>
              <a:gd name="T4" fmla="*/ 2147483647 w 294"/>
              <a:gd name="T5" fmla="*/ 2147483647 h 873"/>
              <a:gd name="T6" fmla="*/ 2147483647 w 294"/>
              <a:gd name="T7" fmla="*/ 2147483647 h 873"/>
              <a:gd name="T8" fmla="*/ 2147483647 w 294"/>
              <a:gd name="T9" fmla="*/ 2147483647 h 873"/>
              <a:gd name="T10" fmla="*/ 2147483647 w 294"/>
              <a:gd name="T11" fmla="*/ 2147483647 h 873"/>
              <a:gd name="T12" fmla="*/ 2147483647 w 294"/>
              <a:gd name="T13" fmla="*/ 2147483647 h 873"/>
              <a:gd name="T14" fmla="*/ 2147483647 w 294"/>
              <a:gd name="T15" fmla="*/ 2147483647 h 873"/>
              <a:gd name="T16" fmla="*/ 2147483647 w 294"/>
              <a:gd name="T17" fmla="*/ 2147483647 h 873"/>
              <a:gd name="T18" fmla="*/ 2147483647 w 294"/>
              <a:gd name="T19" fmla="*/ 2147483647 h 873"/>
              <a:gd name="T20" fmla="*/ 2147483647 w 294"/>
              <a:gd name="T21" fmla="*/ 2147483647 h 873"/>
              <a:gd name="T22" fmla="*/ 2147483647 w 294"/>
              <a:gd name="T23" fmla="*/ 2147483647 h 873"/>
              <a:gd name="T24" fmla="*/ 2147483647 w 294"/>
              <a:gd name="T25" fmla="*/ 2147483647 h 873"/>
              <a:gd name="T26" fmla="*/ 2147483647 w 294"/>
              <a:gd name="T27" fmla="*/ 2147483647 h 873"/>
              <a:gd name="T28" fmla="*/ 2147483647 w 294"/>
              <a:gd name="T29" fmla="*/ 2147483647 h 873"/>
              <a:gd name="T30" fmla="*/ 2147483647 w 294"/>
              <a:gd name="T31" fmla="*/ 2147483647 h 873"/>
              <a:gd name="T32" fmla="*/ 2147483647 w 294"/>
              <a:gd name="T33" fmla="*/ 2147483647 h 873"/>
              <a:gd name="T34" fmla="*/ 2147483647 w 294"/>
              <a:gd name="T35" fmla="*/ 2147483647 h 873"/>
              <a:gd name="T36" fmla="*/ 2147483647 w 294"/>
              <a:gd name="T37" fmla="*/ 2147483647 h 873"/>
              <a:gd name="T38" fmla="*/ 2147483647 w 294"/>
              <a:gd name="T39" fmla="*/ 2147483647 h 873"/>
              <a:gd name="T40" fmla="*/ 2147483647 w 294"/>
              <a:gd name="T41" fmla="*/ 2147483647 h 873"/>
              <a:gd name="T42" fmla="*/ 2147483647 w 294"/>
              <a:gd name="T43" fmla="*/ 2147483647 h 873"/>
              <a:gd name="T44" fmla="*/ 2147483647 w 294"/>
              <a:gd name="T45" fmla="*/ 2147483647 h 873"/>
              <a:gd name="T46" fmla="*/ 2147483647 w 294"/>
              <a:gd name="T47" fmla="*/ 2147483647 h 873"/>
              <a:gd name="T48" fmla="*/ 2147483647 w 294"/>
              <a:gd name="T49" fmla="*/ 2147483647 h 873"/>
              <a:gd name="T50" fmla="*/ 2147483647 w 294"/>
              <a:gd name="T51" fmla="*/ 2147483647 h 873"/>
              <a:gd name="T52" fmla="*/ 2147483647 w 294"/>
              <a:gd name="T53" fmla="*/ 2147483647 h 873"/>
              <a:gd name="T54" fmla="*/ 2147483647 w 294"/>
              <a:gd name="T55" fmla="*/ 2147483647 h 873"/>
              <a:gd name="T56" fmla="*/ 2147483647 w 294"/>
              <a:gd name="T57" fmla="*/ 2147483647 h 873"/>
              <a:gd name="T58" fmla="*/ 2147483647 w 294"/>
              <a:gd name="T59" fmla="*/ 2147483647 h 873"/>
              <a:gd name="T60" fmla="*/ 2147483647 w 294"/>
              <a:gd name="T61" fmla="*/ 2147483647 h 873"/>
              <a:gd name="T62" fmla="*/ 2147483647 w 294"/>
              <a:gd name="T63" fmla="*/ 2147483647 h 873"/>
              <a:gd name="T64" fmla="*/ 0 w 294"/>
              <a:gd name="T65" fmla="*/ 2147483647 h 87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94"/>
              <a:gd name="T100" fmla="*/ 0 h 873"/>
              <a:gd name="T101" fmla="*/ 294 w 294"/>
              <a:gd name="T102" fmla="*/ 873 h 87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94" h="873">
                <a:moveTo>
                  <a:pt x="71" y="873"/>
                </a:moveTo>
                <a:lnTo>
                  <a:pt x="101" y="827"/>
                </a:lnTo>
                <a:lnTo>
                  <a:pt x="131" y="778"/>
                </a:lnTo>
                <a:lnTo>
                  <a:pt x="146" y="751"/>
                </a:lnTo>
                <a:lnTo>
                  <a:pt x="160" y="725"/>
                </a:lnTo>
                <a:lnTo>
                  <a:pt x="174" y="698"/>
                </a:lnTo>
                <a:lnTo>
                  <a:pt x="188" y="671"/>
                </a:lnTo>
                <a:lnTo>
                  <a:pt x="202" y="643"/>
                </a:lnTo>
                <a:lnTo>
                  <a:pt x="214" y="616"/>
                </a:lnTo>
                <a:lnTo>
                  <a:pt x="226" y="587"/>
                </a:lnTo>
                <a:lnTo>
                  <a:pt x="237" y="558"/>
                </a:lnTo>
                <a:lnTo>
                  <a:pt x="248" y="529"/>
                </a:lnTo>
                <a:lnTo>
                  <a:pt x="257" y="501"/>
                </a:lnTo>
                <a:lnTo>
                  <a:pt x="266" y="471"/>
                </a:lnTo>
                <a:lnTo>
                  <a:pt x="273" y="441"/>
                </a:lnTo>
                <a:lnTo>
                  <a:pt x="281" y="412"/>
                </a:lnTo>
                <a:lnTo>
                  <a:pt x="286" y="383"/>
                </a:lnTo>
                <a:lnTo>
                  <a:pt x="290" y="354"/>
                </a:lnTo>
                <a:lnTo>
                  <a:pt x="293" y="324"/>
                </a:lnTo>
                <a:lnTo>
                  <a:pt x="294" y="295"/>
                </a:lnTo>
                <a:lnTo>
                  <a:pt x="294" y="266"/>
                </a:lnTo>
                <a:lnTo>
                  <a:pt x="293" y="238"/>
                </a:lnTo>
                <a:lnTo>
                  <a:pt x="290" y="209"/>
                </a:lnTo>
                <a:lnTo>
                  <a:pt x="285" y="180"/>
                </a:lnTo>
                <a:lnTo>
                  <a:pt x="277" y="152"/>
                </a:lnTo>
                <a:lnTo>
                  <a:pt x="268" y="126"/>
                </a:lnTo>
                <a:lnTo>
                  <a:pt x="257" y="99"/>
                </a:lnTo>
                <a:lnTo>
                  <a:pt x="244" y="73"/>
                </a:lnTo>
                <a:lnTo>
                  <a:pt x="228" y="49"/>
                </a:lnTo>
                <a:lnTo>
                  <a:pt x="219" y="35"/>
                </a:lnTo>
                <a:lnTo>
                  <a:pt x="211" y="24"/>
                </a:lnTo>
                <a:lnTo>
                  <a:pt x="201" y="12"/>
                </a:lnTo>
                <a:lnTo>
                  <a:pt x="190" y="0"/>
                </a:lnTo>
                <a:lnTo>
                  <a:pt x="129" y="59"/>
                </a:lnTo>
                <a:lnTo>
                  <a:pt x="137" y="67"/>
                </a:lnTo>
                <a:lnTo>
                  <a:pt x="145" y="76"/>
                </a:lnTo>
                <a:lnTo>
                  <a:pt x="151" y="86"/>
                </a:lnTo>
                <a:lnTo>
                  <a:pt x="158" y="95"/>
                </a:lnTo>
                <a:lnTo>
                  <a:pt x="171" y="114"/>
                </a:lnTo>
                <a:lnTo>
                  <a:pt x="180" y="134"/>
                </a:lnTo>
                <a:lnTo>
                  <a:pt x="189" y="155"/>
                </a:lnTo>
                <a:lnTo>
                  <a:pt x="196" y="176"/>
                </a:lnTo>
                <a:lnTo>
                  <a:pt x="202" y="199"/>
                </a:lnTo>
                <a:lnTo>
                  <a:pt x="206" y="221"/>
                </a:lnTo>
                <a:lnTo>
                  <a:pt x="209" y="244"/>
                </a:lnTo>
                <a:lnTo>
                  <a:pt x="210" y="269"/>
                </a:lnTo>
                <a:lnTo>
                  <a:pt x="210" y="293"/>
                </a:lnTo>
                <a:lnTo>
                  <a:pt x="209" y="318"/>
                </a:lnTo>
                <a:lnTo>
                  <a:pt x="206" y="343"/>
                </a:lnTo>
                <a:lnTo>
                  <a:pt x="203" y="369"/>
                </a:lnTo>
                <a:lnTo>
                  <a:pt x="197" y="396"/>
                </a:lnTo>
                <a:lnTo>
                  <a:pt x="191" y="422"/>
                </a:lnTo>
                <a:lnTo>
                  <a:pt x="184" y="448"/>
                </a:lnTo>
                <a:lnTo>
                  <a:pt x="177" y="475"/>
                </a:lnTo>
                <a:lnTo>
                  <a:pt x="168" y="502"/>
                </a:lnTo>
                <a:lnTo>
                  <a:pt x="158" y="528"/>
                </a:lnTo>
                <a:lnTo>
                  <a:pt x="147" y="555"/>
                </a:lnTo>
                <a:lnTo>
                  <a:pt x="137" y="582"/>
                </a:lnTo>
                <a:lnTo>
                  <a:pt x="125" y="608"/>
                </a:lnTo>
                <a:lnTo>
                  <a:pt x="112" y="634"/>
                </a:lnTo>
                <a:lnTo>
                  <a:pt x="99" y="660"/>
                </a:lnTo>
                <a:lnTo>
                  <a:pt x="86" y="685"/>
                </a:lnTo>
                <a:lnTo>
                  <a:pt x="72" y="710"/>
                </a:lnTo>
                <a:lnTo>
                  <a:pt x="59" y="735"/>
                </a:lnTo>
                <a:lnTo>
                  <a:pt x="30" y="782"/>
                </a:lnTo>
                <a:lnTo>
                  <a:pt x="0" y="827"/>
                </a:lnTo>
                <a:lnTo>
                  <a:pt x="71" y="873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8" name="Freeform 1033"/>
          <p:cNvSpPr>
            <a:spLocks/>
          </p:cNvSpPr>
          <p:nvPr/>
        </p:nvSpPr>
        <p:spPr bwMode="auto">
          <a:xfrm>
            <a:off x="7372350" y="2882900"/>
            <a:ext cx="4763" cy="4763"/>
          </a:xfrm>
          <a:custGeom>
            <a:avLst/>
            <a:gdLst>
              <a:gd name="T0" fmla="*/ 2147483647 w 78"/>
              <a:gd name="T1" fmla="*/ 0 h 66"/>
              <a:gd name="T2" fmla="*/ 2147483647 w 78"/>
              <a:gd name="T3" fmla="*/ 2147483647 h 66"/>
              <a:gd name="T4" fmla="*/ 0 w 78"/>
              <a:gd name="T5" fmla="*/ 2147483647 h 66"/>
              <a:gd name="T6" fmla="*/ 0 w 78"/>
              <a:gd name="T7" fmla="*/ 2147483647 h 66"/>
              <a:gd name="T8" fmla="*/ 2147483647 w 78"/>
              <a:gd name="T9" fmla="*/ 2147483647 h 66"/>
              <a:gd name="T10" fmla="*/ 2147483647 w 78"/>
              <a:gd name="T11" fmla="*/ 2147483647 h 66"/>
              <a:gd name="T12" fmla="*/ 2147483647 w 78"/>
              <a:gd name="T13" fmla="*/ 2147483647 h 66"/>
              <a:gd name="T14" fmla="*/ 2147483647 w 78"/>
              <a:gd name="T15" fmla="*/ 2147483647 h 66"/>
              <a:gd name="T16" fmla="*/ 2147483647 w 78"/>
              <a:gd name="T17" fmla="*/ 2147483647 h 66"/>
              <a:gd name="T18" fmla="*/ 2147483647 w 78"/>
              <a:gd name="T19" fmla="*/ 2147483647 h 66"/>
              <a:gd name="T20" fmla="*/ 2147483647 w 78"/>
              <a:gd name="T21" fmla="*/ 2147483647 h 66"/>
              <a:gd name="T22" fmla="*/ 2147483647 w 78"/>
              <a:gd name="T23" fmla="*/ 2147483647 h 66"/>
              <a:gd name="T24" fmla="*/ 2147483647 w 78"/>
              <a:gd name="T25" fmla="*/ 2147483647 h 66"/>
              <a:gd name="T26" fmla="*/ 2147483647 w 78"/>
              <a:gd name="T27" fmla="*/ 2147483647 h 66"/>
              <a:gd name="T28" fmla="*/ 2147483647 w 78"/>
              <a:gd name="T29" fmla="*/ 2147483647 h 66"/>
              <a:gd name="T30" fmla="*/ 2147483647 w 78"/>
              <a:gd name="T31" fmla="*/ 2147483647 h 66"/>
              <a:gd name="T32" fmla="*/ 2147483647 w 78"/>
              <a:gd name="T33" fmla="*/ 2147483647 h 66"/>
              <a:gd name="T34" fmla="*/ 2147483647 w 78"/>
              <a:gd name="T35" fmla="*/ 0 h 6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8"/>
              <a:gd name="T55" fmla="*/ 0 h 66"/>
              <a:gd name="T56" fmla="*/ 78 w 78"/>
              <a:gd name="T57" fmla="*/ 66 h 6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8" h="66">
                <a:moveTo>
                  <a:pt x="7" y="0"/>
                </a:moveTo>
                <a:lnTo>
                  <a:pt x="3" y="8"/>
                </a:lnTo>
                <a:lnTo>
                  <a:pt x="0" y="18"/>
                </a:lnTo>
                <a:lnTo>
                  <a:pt x="0" y="26"/>
                </a:lnTo>
                <a:lnTo>
                  <a:pt x="1" y="33"/>
                </a:lnTo>
                <a:lnTo>
                  <a:pt x="4" y="41"/>
                </a:lnTo>
                <a:lnTo>
                  <a:pt x="8" y="47"/>
                </a:lnTo>
                <a:lnTo>
                  <a:pt x="13" y="54"/>
                </a:lnTo>
                <a:lnTo>
                  <a:pt x="20" y="59"/>
                </a:lnTo>
                <a:lnTo>
                  <a:pt x="27" y="63"/>
                </a:lnTo>
                <a:lnTo>
                  <a:pt x="34" y="65"/>
                </a:lnTo>
                <a:lnTo>
                  <a:pt x="41" y="66"/>
                </a:lnTo>
                <a:lnTo>
                  <a:pt x="49" y="66"/>
                </a:lnTo>
                <a:lnTo>
                  <a:pt x="58" y="64"/>
                </a:lnTo>
                <a:lnTo>
                  <a:pt x="65" y="60"/>
                </a:lnTo>
                <a:lnTo>
                  <a:pt x="72" y="55"/>
                </a:lnTo>
                <a:lnTo>
                  <a:pt x="78" y="46"/>
                </a:lnTo>
                <a:lnTo>
                  <a:pt x="7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79" name="Freeform 1034"/>
          <p:cNvSpPr>
            <a:spLocks/>
          </p:cNvSpPr>
          <p:nvPr/>
        </p:nvSpPr>
        <p:spPr bwMode="auto">
          <a:xfrm>
            <a:off x="7307263" y="2838450"/>
            <a:ext cx="3175" cy="4763"/>
          </a:xfrm>
          <a:custGeom>
            <a:avLst/>
            <a:gdLst>
              <a:gd name="T0" fmla="*/ 2147483647 w 81"/>
              <a:gd name="T1" fmla="*/ 2147483647 h 60"/>
              <a:gd name="T2" fmla="*/ 2147483647 w 81"/>
              <a:gd name="T3" fmla="*/ 2147483647 h 60"/>
              <a:gd name="T4" fmla="*/ 2147483647 w 81"/>
              <a:gd name="T5" fmla="*/ 2147483647 h 60"/>
              <a:gd name="T6" fmla="*/ 2147483647 w 81"/>
              <a:gd name="T7" fmla="*/ 2147483647 h 60"/>
              <a:gd name="T8" fmla="*/ 2147483647 w 81"/>
              <a:gd name="T9" fmla="*/ 2147483647 h 60"/>
              <a:gd name="T10" fmla="*/ 2147483647 w 81"/>
              <a:gd name="T11" fmla="*/ 2147483647 h 60"/>
              <a:gd name="T12" fmla="*/ 2147483647 w 81"/>
              <a:gd name="T13" fmla="*/ 0 h 60"/>
              <a:gd name="T14" fmla="*/ 2147483647 w 81"/>
              <a:gd name="T15" fmla="*/ 2147483647 h 60"/>
              <a:gd name="T16" fmla="*/ 2147483647 w 81"/>
              <a:gd name="T17" fmla="*/ 2147483647 h 60"/>
              <a:gd name="T18" fmla="*/ 2147483647 w 81"/>
              <a:gd name="T19" fmla="*/ 2147483647 h 60"/>
              <a:gd name="T20" fmla="*/ 2147483647 w 81"/>
              <a:gd name="T21" fmla="*/ 2147483647 h 60"/>
              <a:gd name="T22" fmla="*/ 2147483647 w 81"/>
              <a:gd name="T23" fmla="*/ 2147483647 h 60"/>
              <a:gd name="T24" fmla="*/ 2147483647 w 81"/>
              <a:gd name="T25" fmla="*/ 2147483647 h 60"/>
              <a:gd name="T26" fmla="*/ 2147483647 w 81"/>
              <a:gd name="T27" fmla="*/ 2147483647 h 60"/>
              <a:gd name="T28" fmla="*/ 0 w 81"/>
              <a:gd name="T29" fmla="*/ 2147483647 h 60"/>
              <a:gd name="T30" fmla="*/ 2147483647 w 81"/>
              <a:gd name="T31" fmla="*/ 2147483647 h 60"/>
              <a:gd name="T32" fmla="*/ 2147483647 w 81"/>
              <a:gd name="T33" fmla="*/ 2147483647 h 60"/>
              <a:gd name="T34" fmla="*/ 2147483647 w 81"/>
              <a:gd name="T35" fmla="*/ 2147483647 h 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1"/>
              <a:gd name="T55" fmla="*/ 0 h 60"/>
              <a:gd name="T56" fmla="*/ 81 w 81"/>
              <a:gd name="T57" fmla="*/ 60 h 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1" h="60">
                <a:moveTo>
                  <a:pt x="81" y="26"/>
                </a:moveTo>
                <a:lnTo>
                  <a:pt x="76" y="17"/>
                </a:lnTo>
                <a:lnTo>
                  <a:pt x="70" y="10"/>
                </a:lnTo>
                <a:lnTo>
                  <a:pt x="63" y="5"/>
                </a:lnTo>
                <a:lnTo>
                  <a:pt x="56" y="2"/>
                </a:lnTo>
                <a:lnTo>
                  <a:pt x="49" y="1"/>
                </a:lnTo>
                <a:lnTo>
                  <a:pt x="41" y="0"/>
                </a:lnTo>
                <a:lnTo>
                  <a:pt x="32" y="2"/>
                </a:lnTo>
                <a:lnTo>
                  <a:pt x="25" y="4"/>
                </a:lnTo>
                <a:lnTo>
                  <a:pt x="18" y="8"/>
                </a:lnTo>
                <a:lnTo>
                  <a:pt x="12" y="13"/>
                </a:lnTo>
                <a:lnTo>
                  <a:pt x="7" y="18"/>
                </a:lnTo>
                <a:lnTo>
                  <a:pt x="3" y="26"/>
                </a:lnTo>
                <a:lnTo>
                  <a:pt x="1" y="33"/>
                </a:lnTo>
                <a:lnTo>
                  <a:pt x="0" y="41"/>
                </a:lnTo>
                <a:lnTo>
                  <a:pt x="1" y="50"/>
                </a:lnTo>
                <a:lnTo>
                  <a:pt x="4" y="60"/>
                </a:lnTo>
                <a:lnTo>
                  <a:pt x="81" y="2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0" name="Freeform 1035"/>
          <p:cNvSpPr>
            <a:spLocks/>
          </p:cNvSpPr>
          <p:nvPr/>
        </p:nvSpPr>
        <p:spPr bwMode="auto">
          <a:xfrm>
            <a:off x="7307263" y="2841625"/>
            <a:ext cx="11112" cy="65088"/>
          </a:xfrm>
          <a:custGeom>
            <a:avLst/>
            <a:gdLst>
              <a:gd name="T0" fmla="*/ 2147483647 w 207"/>
              <a:gd name="T1" fmla="*/ 2147483647 h 1034"/>
              <a:gd name="T2" fmla="*/ 2147483647 w 207"/>
              <a:gd name="T3" fmla="*/ 2147483647 h 1034"/>
              <a:gd name="T4" fmla="*/ 2147483647 w 207"/>
              <a:gd name="T5" fmla="*/ 2147483647 h 1034"/>
              <a:gd name="T6" fmla="*/ 2147483647 w 207"/>
              <a:gd name="T7" fmla="*/ 2147483647 h 1034"/>
              <a:gd name="T8" fmla="*/ 2147483647 w 207"/>
              <a:gd name="T9" fmla="*/ 2147483647 h 1034"/>
              <a:gd name="T10" fmla="*/ 2147483647 w 207"/>
              <a:gd name="T11" fmla="*/ 2147483647 h 1034"/>
              <a:gd name="T12" fmla="*/ 2147483647 w 207"/>
              <a:gd name="T13" fmla="*/ 2147483647 h 1034"/>
              <a:gd name="T14" fmla="*/ 2147483647 w 207"/>
              <a:gd name="T15" fmla="*/ 2147483647 h 1034"/>
              <a:gd name="T16" fmla="*/ 2147483647 w 207"/>
              <a:gd name="T17" fmla="*/ 2147483647 h 1034"/>
              <a:gd name="T18" fmla="*/ 2147483647 w 207"/>
              <a:gd name="T19" fmla="*/ 2147483647 h 1034"/>
              <a:gd name="T20" fmla="*/ 2147483647 w 207"/>
              <a:gd name="T21" fmla="*/ 2147483647 h 1034"/>
              <a:gd name="T22" fmla="*/ 2147483647 w 207"/>
              <a:gd name="T23" fmla="*/ 2147483647 h 1034"/>
              <a:gd name="T24" fmla="*/ 2147483647 w 207"/>
              <a:gd name="T25" fmla="*/ 2147483647 h 1034"/>
              <a:gd name="T26" fmla="*/ 2147483647 w 207"/>
              <a:gd name="T27" fmla="*/ 2147483647 h 1034"/>
              <a:gd name="T28" fmla="*/ 2147483647 w 207"/>
              <a:gd name="T29" fmla="*/ 2147483647 h 1034"/>
              <a:gd name="T30" fmla="*/ 2147483647 w 207"/>
              <a:gd name="T31" fmla="*/ 2147483647 h 1034"/>
              <a:gd name="T32" fmla="*/ 0 w 207"/>
              <a:gd name="T33" fmla="*/ 2147483647 h 1034"/>
              <a:gd name="T34" fmla="*/ 2147483647 w 207"/>
              <a:gd name="T35" fmla="*/ 2147483647 h 1034"/>
              <a:gd name="T36" fmla="*/ 2147483647 w 207"/>
              <a:gd name="T37" fmla="*/ 2147483647 h 1034"/>
              <a:gd name="T38" fmla="*/ 2147483647 w 207"/>
              <a:gd name="T39" fmla="*/ 2147483647 h 1034"/>
              <a:gd name="T40" fmla="*/ 2147483647 w 207"/>
              <a:gd name="T41" fmla="*/ 2147483647 h 1034"/>
              <a:gd name="T42" fmla="*/ 2147483647 w 207"/>
              <a:gd name="T43" fmla="*/ 2147483647 h 1034"/>
              <a:gd name="T44" fmla="*/ 2147483647 w 207"/>
              <a:gd name="T45" fmla="*/ 2147483647 h 1034"/>
              <a:gd name="T46" fmla="*/ 2147483647 w 207"/>
              <a:gd name="T47" fmla="*/ 2147483647 h 1034"/>
              <a:gd name="T48" fmla="*/ 2147483647 w 207"/>
              <a:gd name="T49" fmla="*/ 2147483647 h 1034"/>
              <a:gd name="T50" fmla="*/ 2147483647 w 207"/>
              <a:gd name="T51" fmla="*/ 2147483647 h 1034"/>
              <a:gd name="T52" fmla="*/ 2147483647 w 207"/>
              <a:gd name="T53" fmla="*/ 2147483647 h 1034"/>
              <a:gd name="T54" fmla="*/ 2147483647 w 207"/>
              <a:gd name="T55" fmla="*/ 2147483647 h 1034"/>
              <a:gd name="T56" fmla="*/ 2147483647 w 207"/>
              <a:gd name="T57" fmla="*/ 2147483647 h 1034"/>
              <a:gd name="T58" fmla="*/ 2147483647 w 207"/>
              <a:gd name="T59" fmla="*/ 2147483647 h 1034"/>
              <a:gd name="T60" fmla="*/ 2147483647 w 207"/>
              <a:gd name="T61" fmla="*/ 2147483647 h 1034"/>
              <a:gd name="T62" fmla="*/ 2147483647 w 207"/>
              <a:gd name="T63" fmla="*/ 2147483647 h 1034"/>
              <a:gd name="T64" fmla="*/ 2147483647 w 207"/>
              <a:gd name="T65" fmla="*/ 2147483647 h 10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7"/>
              <a:gd name="T100" fmla="*/ 0 h 1034"/>
              <a:gd name="T101" fmla="*/ 207 w 207"/>
              <a:gd name="T102" fmla="*/ 1034 h 103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7" h="1034">
                <a:moveTo>
                  <a:pt x="70" y="1034"/>
                </a:moveTo>
                <a:lnTo>
                  <a:pt x="88" y="1012"/>
                </a:lnTo>
                <a:lnTo>
                  <a:pt x="104" y="990"/>
                </a:lnTo>
                <a:lnTo>
                  <a:pt x="120" y="965"/>
                </a:lnTo>
                <a:lnTo>
                  <a:pt x="134" y="939"/>
                </a:lnTo>
                <a:lnTo>
                  <a:pt x="147" y="913"/>
                </a:lnTo>
                <a:lnTo>
                  <a:pt x="158" y="886"/>
                </a:lnTo>
                <a:lnTo>
                  <a:pt x="168" y="857"/>
                </a:lnTo>
                <a:lnTo>
                  <a:pt x="177" y="828"/>
                </a:lnTo>
                <a:lnTo>
                  <a:pt x="185" y="799"/>
                </a:lnTo>
                <a:lnTo>
                  <a:pt x="191" y="767"/>
                </a:lnTo>
                <a:lnTo>
                  <a:pt x="197" y="736"/>
                </a:lnTo>
                <a:lnTo>
                  <a:pt x="201" y="704"/>
                </a:lnTo>
                <a:lnTo>
                  <a:pt x="204" y="671"/>
                </a:lnTo>
                <a:lnTo>
                  <a:pt x="206" y="637"/>
                </a:lnTo>
                <a:lnTo>
                  <a:pt x="207" y="603"/>
                </a:lnTo>
                <a:lnTo>
                  <a:pt x="207" y="570"/>
                </a:lnTo>
                <a:lnTo>
                  <a:pt x="206" y="536"/>
                </a:lnTo>
                <a:lnTo>
                  <a:pt x="204" y="501"/>
                </a:lnTo>
                <a:lnTo>
                  <a:pt x="201" y="465"/>
                </a:lnTo>
                <a:lnTo>
                  <a:pt x="197" y="429"/>
                </a:lnTo>
                <a:lnTo>
                  <a:pt x="192" y="394"/>
                </a:lnTo>
                <a:lnTo>
                  <a:pt x="186" y="358"/>
                </a:lnTo>
                <a:lnTo>
                  <a:pt x="178" y="322"/>
                </a:lnTo>
                <a:lnTo>
                  <a:pt x="171" y="285"/>
                </a:lnTo>
                <a:lnTo>
                  <a:pt x="162" y="249"/>
                </a:lnTo>
                <a:lnTo>
                  <a:pt x="153" y="213"/>
                </a:lnTo>
                <a:lnTo>
                  <a:pt x="142" y="177"/>
                </a:lnTo>
                <a:lnTo>
                  <a:pt x="131" y="141"/>
                </a:lnTo>
                <a:lnTo>
                  <a:pt x="119" y="105"/>
                </a:lnTo>
                <a:lnTo>
                  <a:pt x="105" y="69"/>
                </a:lnTo>
                <a:lnTo>
                  <a:pt x="92" y="35"/>
                </a:lnTo>
                <a:lnTo>
                  <a:pt x="77" y="0"/>
                </a:lnTo>
                <a:lnTo>
                  <a:pt x="0" y="34"/>
                </a:lnTo>
                <a:lnTo>
                  <a:pt x="13" y="66"/>
                </a:lnTo>
                <a:lnTo>
                  <a:pt x="26" y="100"/>
                </a:lnTo>
                <a:lnTo>
                  <a:pt x="39" y="133"/>
                </a:lnTo>
                <a:lnTo>
                  <a:pt x="51" y="168"/>
                </a:lnTo>
                <a:lnTo>
                  <a:pt x="61" y="202"/>
                </a:lnTo>
                <a:lnTo>
                  <a:pt x="72" y="236"/>
                </a:lnTo>
                <a:lnTo>
                  <a:pt x="81" y="270"/>
                </a:lnTo>
                <a:lnTo>
                  <a:pt x="89" y="305"/>
                </a:lnTo>
                <a:lnTo>
                  <a:pt x="96" y="339"/>
                </a:lnTo>
                <a:lnTo>
                  <a:pt x="102" y="372"/>
                </a:lnTo>
                <a:lnTo>
                  <a:pt x="109" y="406"/>
                </a:lnTo>
                <a:lnTo>
                  <a:pt x="113" y="440"/>
                </a:lnTo>
                <a:lnTo>
                  <a:pt x="117" y="473"/>
                </a:lnTo>
                <a:lnTo>
                  <a:pt x="120" y="506"/>
                </a:lnTo>
                <a:lnTo>
                  <a:pt x="122" y="539"/>
                </a:lnTo>
                <a:lnTo>
                  <a:pt x="122" y="571"/>
                </a:lnTo>
                <a:lnTo>
                  <a:pt x="122" y="602"/>
                </a:lnTo>
                <a:lnTo>
                  <a:pt x="122" y="634"/>
                </a:lnTo>
                <a:lnTo>
                  <a:pt x="120" y="664"/>
                </a:lnTo>
                <a:lnTo>
                  <a:pt x="117" y="694"/>
                </a:lnTo>
                <a:lnTo>
                  <a:pt x="113" y="724"/>
                </a:lnTo>
                <a:lnTo>
                  <a:pt x="109" y="751"/>
                </a:lnTo>
                <a:lnTo>
                  <a:pt x="102" y="779"/>
                </a:lnTo>
                <a:lnTo>
                  <a:pt x="95" y="806"/>
                </a:lnTo>
                <a:lnTo>
                  <a:pt x="88" y="830"/>
                </a:lnTo>
                <a:lnTo>
                  <a:pt x="79" y="855"/>
                </a:lnTo>
                <a:lnTo>
                  <a:pt x="70" y="879"/>
                </a:lnTo>
                <a:lnTo>
                  <a:pt x="59" y="901"/>
                </a:lnTo>
                <a:lnTo>
                  <a:pt x="47" y="922"/>
                </a:lnTo>
                <a:lnTo>
                  <a:pt x="35" y="942"/>
                </a:lnTo>
                <a:lnTo>
                  <a:pt x="21" y="961"/>
                </a:lnTo>
                <a:lnTo>
                  <a:pt x="7" y="978"/>
                </a:lnTo>
                <a:lnTo>
                  <a:pt x="70" y="1034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1" name="Freeform 1036"/>
          <p:cNvSpPr>
            <a:spLocks/>
          </p:cNvSpPr>
          <p:nvPr/>
        </p:nvSpPr>
        <p:spPr bwMode="auto">
          <a:xfrm>
            <a:off x="7307263" y="2903538"/>
            <a:ext cx="3175" cy="3175"/>
          </a:xfrm>
          <a:custGeom>
            <a:avLst/>
            <a:gdLst>
              <a:gd name="T0" fmla="*/ 2147483647 w 74"/>
              <a:gd name="T1" fmla="*/ 0 h 71"/>
              <a:gd name="T2" fmla="*/ 2147483647 w 74"/>
              <a:gd name="T3" fmla="*/ 2147483647 h 71"/>
              <a:gd name="T4" fmla="*/ 2147483647 w 74"/>
              <a:gd name="T5" fmla="*/ 2147483647 h 71"/>
              <a:gd name="T6" fmla="*/ 0 w 74"/>
              <a:gd name="T7" fmla="*/ 2147483647 h 71"/>
              <a:gd name="T8" fmla="*/ 0 w 74"/>
              <a:gd name="T9" fmla="*/ 2147483647 h 71"/>
              <a:gd name="T10" fmla="*/ 2147483647 w 74"/>
              <a:gd name="T11" fmla="*/ 2147483647 h 71"/>
              <a:gd name="T12" fmla="*/ 2147483647 w 74"/>
              <a:gd name="T13" fmla="*/ 2147483647 h 71"/>
              <a:gd name="T14" fmla="*/ 2147483647 w 74"/>
              <a:gd name="T15" fmla="*/ 2147483647 h 71"/>
              <a:gd name="T16" fmla="*/ 2147483647 w 74"/>
              <a:gd name="T17" fmla="*/ 2147483647 h 71"/>
              <a:gd name="T18" fmla="*/ 2147483647 w 74"/>
              <a:gd name="T19" fmla="*/ 2147483647 h 71"/>
              <a:gd name="T20" fmla="*/ 2147483647 w 74"/>
              <a:gd name="T21" fmla="*/ 2147483647 h 71"/>
              <a:gd name="T22" fmla="*/ 2147483647 w 74"/>
              <a:gd name="T23" fmla="*/ 2147483647 h 71"/>
              <a:gd name="T24" fmla="*/ 2147483647 w 74"/>
              <a:gd name="T25" fmla="*/ 2147483647 h 71"/>
              <a:gd name="T26" fmla="*/ 2147483647 w 74"/>
              <a:gd name="T27" fmla="*/ 2147483647 h 71"/>
              <a:gd name="T28" fmla="*/ 2147483647 w 74"/>
              <a:gd name="T29" fmla="*/ 2147483647 h 71"/>
              <a:gd name="T30" fmla="*/ 2147483647 w 74"/>
              <a:gd name="T31" fmla="*/ 2147483647 h 71"/>
              <a:gd name="T32" fmla="*/ 2147483647 w 74"/>
              <a:gd name="T33" fmla="*/ 2147483647 h 71"/>
              <a:gd name="T34" fmla="*/ 2147483647 w 74"/>
              <a:gd name="T35" fmla="*/ 0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4"/>
              <a:gd name="T55" fmla="*/ 0 h 71"/>
              <a:gd name="T56" fmla="*/ 74 w 74"/>
              <a:gd name="T57" fmla="*/ 71 h 7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4" h="71">
                <a:moveTo>
                  <a:pt x="11" y="0"/>
                </a:moveTo>
                <a:lnTo>
                  <a:pt x="5" y="7"/>
                </a:lnTo>
                <a:lnTo>
                  <a:pt x="1" y="16"/>
                </a:lnTo>
                <a:lnTo>
                  <a:pt x="0" y="24"/>
                </a:lnTo>
                <a:lnTo>
                  <a:pt x="0" y="32"/>
                </a:lnTo>
                <a:lnTo>
                  <a:pt x="2" y="40"/>
                </a:lnTo>
                <a:lnTo>
                  <a:pt x="5" y="48"/>
                </a:lnTo>
                <a:lnTo>
                  <a:pt x="9" y="54"/>
                </a:lnTo>
                <a:lnTo>
                  <a:pt x="14" y="60"/>
                </a:lnTo>
                <a:lnTo>
                  <a:pt x="20" y="64"/>
                </a:lnTo>
                <a:lnTo>
                  <a:pt x="27" y="68"/>
                </a:lnTo>
                <a:lnTo>
                  <a:pt x="35" y="70"/>
                </a:lnTo>
                <a:lnTo>
                  <a:pt x="43" y="71"/>
                </a:lnTo>
                <a:lnTo>
                  <a:pt x="51" y="70"/>
                </a:lnTo>
                <a:lnTo>
                  <a:pt x="59" y="67"/>
                </a:lnTo>
                <a:lnTo>
                  <a:pt x="66" y="63"/>
                </a:lnTo>
                <a:lnTo>
                  <a:pt x="74" y="56"/>
                </a:lnTo>
                <a:lnTo>
                  <a:pt x="11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2" name="Freeform 1037"/>
          <p:cNvSpPr>
            <a:spLocks/>
          </p:cNvSpPr>
          <p:nvPr/>
        </p:nvSpPr>
        <p:spPr bwMode="auto">
          <a:xfrm>
            <a:off x="7334250" y="2833688"/>
            <a:ext cx="4763" cy="3175"/>
          </a:xfrm>
          <a:custGeom>
            <a:avLst/>
            <a:gdLst>
              <a:gd name="T0" fmla="*/ 2147483647 w 82"/>
              <a:gd name="T1" fmla="*/ 2147483647 h 56"/>
              <a:gd name="T2" fmla="*/ 2147483647 w 82"/>
              <a:gd name="T3" fmla="*/ 2147483647 h 56"/>
              <a:gd name="T4" fmla="*/ 2147483647 w 82"/>
              <a:gd name="T5" fmla="*/ 2147483647 h 56"/>
              <a:gd name="T6" fmla="*/ 2147483647 w 82"/>
              <a:gd name="T7" fmla="*/ 2147483647 h 56"/>
              <a:gd name="T8" fmla="*/ 2147483647 w 82"/>
              <a:gd name="T9" fmla="*/ 2147483647 h 56"/>
              <a:gd name="T10" fmla="*/ 2147483647 w 82"/>
              <a:gd name="T11" fmla="*/ 2147483647 h 56"/>
              <a:gd name="T12" fmla="*/ 2147483647 w 82"/>
              <a:gd name="T13" fmla="*/ 0 h 56"/>
              <a:gd name="T14" fmla="*/ 2147483647 w 82"/>
              <a:gd name="T15" fmla="*/ 0 h 56"/>
              <a:gd name="T16" fmla="*/ 2147483647 w 82"/>
              <a:gd name="T17" fmla="*/ 2147483647 h 56"/>
              <a:gd name="T18" fmla="*/ 2147483647 w 82"/>
              <a:gd name="T19" fmla="*/ 2147483647 h 56"/>
              <a:gd name="T20" fmla="*/ 2147483647 w 82"/>
              <a:gd name="T21" fmla="*/ 2147483647 h 56"/>
              <a:gd name="T22" fmla="*/ 2147483647 w 82"/>
              <a:gd name="T23" fmla="*/ 2147483647 h 56"/>
              <a:gd name="T24" fmla="*/ 2147483647 w 82"/>
              <a:gd name="T25" fmla="*/ 2147483647 h 56"/>
              <a:gd name="T26" fmla="*/ 2147483647 w 82"/>
              <a:gd name="T27" fmla="*/ 2147483647 h 56"/>
              <a:gd name="T28" fmla="*/ 0 w 82"/>
              <a:gd name="T29" fmla="*/ 2147483647 h 56"/>
              <a:gd name="T30" fmla="*/ 0 w 82"/>
              <a:gd name="T31" fmla="*/ 2147483647 h 56"/>
              <a:gd name="T32" fmla="*/ 2147483647 w 82"/>
              <a:gd name="T33" fmla="*/ 2147483647 h 56"/>
              <a:gd name="T34" fmla="*/ 2147483647 w 82"/>
              <a:gd name="T35" fmla="*/ 2147483647 h 5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2"/>
              <a:gd name="T55" fmla="*/ 0 h 56"/>
              <a:gd name="T56" fmla="*/ 82 w 82"/>
              <a:gd name="T57" fmla="*/ 56 h 5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2" h="56">
                <a:moveTo>
                  <a:pt x="82" y="28"/>
                </a:moveTo>
                <a:lnTo>
                  <a:pt x="78" y="19"/>
                </a:lnTo>
                <a:lnTo>
                  <a:pt x="73" y="12"/>
                </a:lnTo>
                <a:lnTo>
                  <a:pt x="66" y="7"/>
                </a:lnTo>
                <a:lnTo>
                  <a:pt x="59" y="3"/>
                </a:lnTo>
                <a:lnTo>
                  <a:pt x="51" y="1"/>
                </a:lnTo>
                <a:lnTo>
                  <a:pt x="44" y="0"/>
                </a:lnTo>
                <a:lnTo>
                  <a:pt x="36" y="0"/>
                </a:lnTo>
                <a:lnTo>
                  <a:pt x="28" y="2"/>
                </a:lnTo>
                <a:lnTo>
                  <a:pt x="21" y="5"/>
                </a:lnTo>
                <a:lnTo>
                  <a:pt x="14" y="10"/>
                </a:lnTo>
                <a:lnTo>
                  <a:pt x="9" y="15"/>
                </a:lnTo>
                <a:lnTo>
                  <a:pt x="4" y="21"/>
                </a:lnTo>
                <a:lnTo>
                  <a:pt x="1" y="28"/>
                </a:lnTo>
                <a:lnTo>
                  <a:pt x="0" y="37"/>
                </a:lnTo>
                <a:lnTo>
                  <a:pt x="0" y="46"/>
                </a:lnTo>
                <a:lnTo>
                  <a:pt x="2" y="56"/>
                </a:lnTo>
                <a:lnTo>
                  <a:pt x="82" y="28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3" name="Freeform 1038"/>
          <p:cNvSpPr>
            <a:spLocks/>
          </p:cNvSpPr>
          <p:nvPr/>
        </p:nvSpPr>
        <p:spPr bwMode="auto">
          <a:xfrm>
            <a:off x="7334250" y="2835275"/>
            <a:ext cx="12700" cy="69850"/>
          </a:xfrm>
          <a:custGeom>
            <a:avLst/>
            <a:gdLst>
              <a:gd name="T0" fmla="*/ 2147483647 w 188"/>
              <a:gd name="T1" fmla="*/ 2147483647 h 1107"/>
              <a:gd name="T2" fmla="*/ 2147483647 w 188"/>
              <a:gd name="T3" fmla="*/ 2147483647 h 1107"/>
              <a:gd name="T4" fmla="*/ 2147483647 w 188"/>
              <a:gd name="T5" fmla="*/ 2147483647 h 1107"/>
              <a:gd name="T6" fmla="*/ 2147483647 w 188"/>
              <a:gd name="T7" fmla="*/ 2147483647 h 1107"/>
              <a:gd name="T8" fmla="*/ 2147483647 w 188"/>
              <a:gd name="T9" fmla="*/ 2147483647 h 1107"/>
              <a:gd name="T10" fmla="*/ 2147483647 w 188"/>
              <a:gd name="T11" fmla="*/ 2147483647 h 1107"/>
              <a:gd name="T12" fmla="*/ 2147483647 w 188"/>
              <a:gd name="T13" fmla="*/ 2147483647 h 1107"/>
              <a:gd name="T14" fmla="*/ 2147483647 w 188"/>
              <a:gd name="T15" fmla="*/ 2147483647 h 1107"/>
              <a:gd name="T16" fmla="*/ 2147483647 w 188"/>
              <a:gd name="T17" fmla="*/ 2147483647 h 1107"/>
              <a:gd name="T18" fmla="*/ 2147483647 w 188"/>
              <a:gd name="T19" fmla="*/ 2147483647 h 1107"/>
              <a:gd name="T20" fmla="*/ 2147483647 w 188"/>
              <a:gd name="T21" fmla="*/ 2147483647 h 1107"/>
              <a:gd name="T22" fmla="*/ 2147483647 w 188"/>
              <a:gd name="T23" fmla="*/ 2147483647 h 1107"/>
              <a:gd name="T24" fmla="*/ 2147483647 w 188"/>
              <a:gd name="T25" fmla="*/ 2147483647 h 1107"/>
              <a:gd name="T26" fmla="*/ 2147483647 w 188"/>
              <a:gd name="T27" fmla="*/ 2147483647 h 1107"/>
              <a:gd name="T28" fmla="*/ 2147483647 w 188"/>
              <a:gd name="T29" fmla="*/ 2147483647 h 1107"/>
              <a:gd name="T30" fmla="*/ 2147483647 w 188"/>
              <a:gd name="T31" fmla="*/ 2147483647 h 1107"/>
              <a:gd name="T32" fmla="*/ 2147483647 w 188"/>
              <a:gd name="T33" fmla="*/ 2147483647 h 1107"/>
              <a:gd name="T34" fmla="*/ 2147483647 w 188"/>
              <a:gd name="T35" fmla="*/ 2147483647 h 1107"/>
              <a:gd name="T36" fmla="*/ 2147483647 w 188"/>
              <a:gd name="T37" fmla="*/ 2147483647 h 1107"/>
              <a:gd name="T38" fmla="*/ 2147483647 w 188"/>
              <a:gd name="T39" fmla="*/ 2147483647 h 1107"/>
              <a:gd name="T40" fmla="*/ 2147483647 w 188"/>
              <a:gd name="T41" fmla="*/ 2147483647 h 1107"/>
              <a:gd name="T42" fmla="*/ 2147483647 w 188"/>
              <a:gd name="T43" fmla="*/ 2147483647 h 1107"/>
              <a:gd name="T44" fmla="*/ 2147483647 w 188"/>
              <a:gd name="T45" fmla="*/ 2147483647 h 1107"/>
              <a:gd name="T46" fmla="*/ 2147483647 w 188"/>
              <a:gd name="T47" fmla="*/ 2147483647 h 1107"/>
              <a:gd name="T48" fmla="*/ 2147483647 w 188"/>
              <a:gd name="T49" fmla="*/ 2147483647 h 1107"/>
              <a:gd name="T50" fmla="*/ 2147483647 w 188"/>
              <a:gd name="T51" fmla="*/ 2147483647 h 1107"/>
              <a:gd name="T52" fmla="*/ 2147483647 w 188"/>
              <a:gd name="T53" fmla="*/ 2147483647 h 1107"/>
              <a:gd name="T54" fmla="*/ 2147483647 w 188"/>
              <a:gd name="T55" fmla="*/ 2147483647 h 1107"/>
              <a:gd name="T56" fmla="*/ 2147483647 w 188"/>
              <a:gd name="T57" fmla="*/ 2147483647 h 1107"/>
              <a:gd name="T58" fmla="*/ 2147483647 w 188"/>
              <a:gd name="T59" fmla="*/ 2147483647 h 1107"/>
              <a:gd name="T60" fmla="*/ 2147483647 w 188"/>
              <a:gd name="T61" fmla="*/ 0 h 1107"/>
              <a:gd name="T62" fmla="*/ 0 w 188"/>
              <a:gd name="T63" fmla="*/ 2147483647 h 1107"/>
              <a:gd name="T64" fmla="*/ 2147483647 w 188"/>
              <a:gd name="T65" fmla="*/ 2147483647 h 1107"/>
              <a:gd name="T66" fmla="*/ 2147483647 w 188"/>
              <a:gd name="T67" fmla="*/ 2147483647 h 1107"/>
              <a:gd name="T68" fmla="*/ 2147483647 w 188"/>
              <a:gd name="T69" fmla="*/ 2147483647 h 1107"/>
              <a:gd name="T70" fmla="*/ 2147483647 w 188"/>
              <a:gd name="T71" fmla="*/ 2147483647 h 1107"/>
              <a:gd name="T72" fmla="*/ 2147483647 w 188"/>
              <a:gd name="T73" fmla="*/ 2147483647 h 1107"/>
              <a:gd name="T74" fmla="*/ 2147483647 w 188"/>
              <a:gd name="T75" fmla="*/ 2147483647 h 1107"/>
              <a:gd name="T76" fmla="*/ 2147483647 w 188"/>
              <a:gd name="T77" fmla="*/ 2147483647 h 1107"/>
              <a:gd name="T78" fmla="*/ 2147483647 w 188"/>
              <a:gd name="T79" fmla="*/ 2147483647 h 1107"/>
              <a:gd name="T80" fmla="*/ 2147483647 w 188"/>
              <a:gd name="T81" fmla="*/ 2147483647 h 1107"/>
              <a:gd name="T82" fmla="*/ 2147483647 w 188"/>
              <a:gd name="T83" fmla="*/ 2147483647 h 1107"/>
              <a:gd name="T84" fmla="*/ 2147483647 w 188"/>
              <a:gd name="T85" fmla="*/ 2147483647 h 1107"/>
              <a:gd name="T86" fmla="*/ 2147483647 w 188"/>
              <a:gd name="T87" fmla="*/ 2147483647 h 1107"/>
              <a:gd name="T88" fmla="*/ 2147483647 w 188"/>
              <a:gd name="T89" fmla="*/ 2147483647 h 1107"/>
              <a:gd name="T90" fmla="*/ 2147483647 w 188"/>
              <a:gd name="T91" fmla="*/ 2147483647 h 1107"/>
              <a:gd name="T92" fmla="*/ 2147483647 w 188"/>
              <a:gd name="T93" fmla="*/ 2147483647 h 1107"/>
              <a:gd name="T94" fmla="*/ 2147483647 w 188"/>
              <a:gd name="T95" fmla="*/ 2147483647 h 1107"/>
              <a:gd name="T96" fmla="*/ 2147483647 w 188"/>
              <a:gd name="T97" fmla="*/ 2147483647 h 1107"/>
              <a:gd name="T98" fmla="*/ 2147483647 w 188"/>
              <a:gd name="T99" fmla="*/ 2147483647 h 1107"/>
              <a:gd name="T100" fmla="*/ 2147483647 w 188"/>
              <a:gd name="T101" fmla="*/ 2147483647 h 1107"/>
              <a:gd name="T102" fmla="*/ 2147483647 w 188"/>
              <a:gd name="T103" fmla="*/ 2147483647 h 1107"/>
              <a:gd name="T104" fmla="*/ 2147483647 w 188"/>
              <a:gd name="T105" fmla="*/ 2147483647 h 1107"/>
              <a:gd name="T106" fmla="*/ 2147483647 w 188"/>
              <a:gd name="T107" fmla="*/ 2147483647 h 1107"/>
              <a:gd name="T108" fmla="*/ 2147483647 w 188"/>
              <a:gd name="T109" fmla="*/ 2147483647 h 1107"/>
              <a:gd name="T110" fmla="*/ 2147483647 w 188"/>
              <a:gd name="T111" fmla="*/ 2147483647 h 1107"/>
              <a:gd name="T112" fmla="*/ 2147483647 w 188"/>
              <a:gd name="T113" fmla="*/ 2147483647 h 1107"/>
              <a:gd name="T114" fmla="*/ 2147483647 w 188"/>
              <a:gd name="T115" fmla="*/ 2147483647 h 1107"/>
              <a:gd name="T116" fmla="*/ 2147483647 w 188"/>
              <a:gd name="T117" fmla="*/ 2147483647 h 1107"/>
              <a:gd name="T118" fmla="*/ 2147483647 w 188"/>
              <a:gd name="T119" fmla="*/ 2147483647 h 1107"/>
              <a:gd name="T120" fmla="*/ 2147483647 w 188"/>
              <a:gd name="T121" fmla="*/ 2147483647 h 1107"/>
              <a:gd name="T122" fmla="*/ 2147483647 w 188"/>
              <a:gd name="T123" fmla="*/ 2147483647 h 1107"/>
              <a:gd name="T124" fmla="*/ 2147483647 w 188"/>
              <a:gd name="T125" fmla="*/ 2147483647 h 110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88"/>
              <a:gd name="T190" fmla="*/ 0 h 1107"/>
              <a:gd name="T191" fmla="*/ 188 w 188"/>
              <a:gd name="T192" fmla="*/ 1107 h 110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88" h="1107">
                <a:moveTo>
                  <a:pt x="102" y="1107"/>
                </a:moveTo>
                <a:lnTo>
                  <a:pt x="115" y="1071"/>
                </a:lnTo>
                <a:lnTo>
                  <a:pt x="126" y="1035"/>
                </a:lnTo>
                <a:lnTo>
                  <a:pt x="136" y="1000"/>
                </a:lnTo>
                <a:lnTo>
                  <a:pt x="146" y="964"/>
                </a:lnTo>
                <a:lnTo>
                  <a:pt x="154" y="928"/>
                </a:lnTo>
                <a:lnTo>
                  <a:pt x="161" y="892"/>
                </a:lnTo>
                <a:lnTo>
                  <a:pt x="168" y="856"/>
                </a:lnTo>
                <a:lnTo>
                  <a:pt x="173" y="820"/>
                </a:lnTo>
                <a:lnTo>
                  <a:pt x="177" y="784"/>
                </a:lnTo>
                <a:lnTo>
                  <a:pt x="181" y="748"/>
                </a:lnTo>
                <a:lnTo>
                  <a:pt x="185" y="712"/>
                </a:lnTo>
                <a:lnTo>
                  <a:pt x="187" y="676"/>
                </a:lnTo>
                <a:lnTo>
                  <a:pt x="188" y="641"/>
                </a:lnTo>
                <a:lnTo>
                  <a:pt x="188" y="605"/>
                </a:lnTo>
                <a:lnTo>
                  <a:pt x="187" y="570"/>
                </a:lnTo>
                <a:lnTo>
                  <a:pt x="186" y="534"/>
                </a:lnTo>
                <a:lnTo>
                  <a:pt x="184" y="499"/>
                </a:lnTo>
                <a:lnTo>
                  <a:pt x="181" y="465"/>
                </a:lnTo>
                <a:lnTo>
                  <a:pt x="177" y="430"/>
                </a:lnTo>
                <a:lnTo>
                  <a:pt x="173" y="396"/>
                </a:lnTo>
                <a:lnTo>
                  <a:pt x="169" y="361"/>
                </a:lnTo>
                <a:lnTo>
                  <a:pt x="164" y="327"/>
                </a:lnTo>
                <a:lnTo>
                  <a:pt x="158" y="293"/>
                </a:lnTo>
                <a:lnTo>
                  <a:pt x="151" y="259"/>
                </a:lnTo>
                <a:lnTo>
                  <a:pt x="143" y="226"/>
                </a:lnTo>
                <a:lnTo>
                  <a:pt x="136" y="192"/>
                </a:lnTo>
                <a:lnTo>
                  <a:pt x="128" y="161"/>
                </a:lnTo>
                <a:lnTo>
                  <a:pt x="119" y="127"/>
                </a:lnTo>
                <a:lnTo>
                  <a:pt x="100" y="63"/>
                </a:lnTo>
                <a:lnTo>
                  <a:pt x="80" y="0"/>
                </a:lnTo>
                <a:lnTo>
                  <a:pt x="0" y="28"/>
                </a:lnTo>
                <a:lnTo>
                  <a:pt x="19" y="88"/>
                </a:lnTo>
                <a:lnTo>
                  <a:pt x="38" y="150"/>
                </a:lnTo>
                <a:lnTo>
                  <a:pt x="46" y="181"/>
                </a:lnTo>
                <a:lnTo>
                  <a:pt x="54" y="213"/>
                </a:lnTo>
                <a:lnTo>
                  <a:pt x="61" y="245"/>
                </a:lnTo>
                <a:lnTo>
                  <a:pt x="69" y="277"/>
                </a:lnTo>
                <a:lnTo>
                  <a:pt x="75" y="308"/>
                </a:lnTo>
                <a:lnTo>
                  <a:pt x="81" y="341"/>
                </a:lnTo>
                <a:lnTo>
                  <a:pt x="85" y="373"/>
                </a:lnTo>
                <a:lnTo>
                  <a:pt x="90" y="406"/>
                </a:lnTo>
                <a:lnTo>
                  <a:pt x="94" y="439"/>
                </a:lnTo>
                <a:lnTo>
                  <a:pt x="97" y="472"/>
                </a:lnTo>
                <a:lnTo>
                  <a:pt x="99" y="506"/>
                </a:lnTo>
                <a:lnTo>
                  <a:pt x="101" y="538"/>
                </a:lnTo>
                <a:lnTo>
                  <a:pt x="102" y="572"/>
                </a:lnTo>
                <a:lnTo>
                  <a:pt x="103" y="605"/>
                </a:lnTo>
                <a:lnTo>
                  <a:pt x="102" y="639"/>
                </a:lnTo>
                <a:lnTo>
                  <a:pt x="102" y="673"/>
                </a:lnTo>
                <a:lnTo>
                  <a:pt x="100" y="707"/>
                </a:lnTo>
                <a:lnTo>
                  <a:pt x="97" y="741"/>
                </a:lnTo>
                <a:lnTo>
                  <a:pt x="94" y="774"/>
                </a:lnTo>
                <a:lnTo>
                  <a:pt x="90" y="808"/>
                </a:lnTo>
                <a:lnTo>
                  <a:pt x="85" y="842"/>
                </a:lnTo>
                <a:lnTo>
                  <a:pt x="79" y="875"/>
                </a:lnTo>
                <a:lnTo>
                  <a:pt x="72" y="909"/>
                </a:lnTo>
                <a:lnTo>
                  <a:pt x="63" y="943"/>
                </a:lnTo>
                <a:lnTo>
                  <a:pt x="55" y="977"/>
                </a:lnTo>
                <a:lnTo>
                  <a:pt x="45" y="1011"/>
                </a:lnTo>
                <a:lnTo>
                  <a:pt x="35" y="1045"/>
                </a:lnTo>
                <a:lnTo>
                  <a:pt x="22" y="1079"/>
                </a:lnTo>
                <a:lnTo>
                  <a:pt x="102" y="1107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4" name="Freeform 1039"/>
          <p:cNvSpPr>
            <a:spLocks/>
          </p:cNvSpPr>
          <p:nvPr/>
        </p:nvSpPr>
        <p:spPr bwMode="auto">
          <a:xfrm>
            <a:off x="7335838" y="2903538"/>
            <a:ext cx="4762" cy="3175"/>
          </a:xfrm>
          <a:custGeom>
            <a:avLst/>
            <a:gdLst>
              <a:gd name="T0" fmla="*/ 2147483647 w 83"/>
              <a:gd name="T1" fmla="*/ 0 h 56"/>
              <a:gd name="T2" fmla="*/ 2147483647 w 83"/>
              <a:gd name="T3" fmla="*/ 2147483647 h 56"/>
              <a:gd name="T4" fmla="*/ 0 w 83"/>
              <a:gd name="T5" fmla="*/ 2147483647 h 56"/>
              <a:gd name="T6" fmla="*/ 2147483647 w 83"/>
              <a:gd name="T7" fmla="*/ 2147483647 h 56"/>
              <a:gd name="T8" fmla="*/ 2147483647 w 83"/>
              <a:gd name="T9" fmla="*/ 2147483647 h 56"/>
              <a:gd name="T10" fmla="*/ 2147483647 w 83"/>
              <a:gd name="T11" fmla="*/ 2147483647 h 56"/>
              <a:gd name="T12" fmla="*/ 2147483647 w 83"/>
              <a:gd name="T13" fmla="*/ 2147483647 h 56"/>
              <a:gd name="T14" fmla="*/ 2147483647 w 83"/>
              <a:gd name="T15" fmla="*/ 2147483647 h 56"/>
              <a:gd name="T16" fmla="*/ 2147483647 w 83"/>
              <a:gd name="T17" fmla="*/ 2147483647 h 56"/>
              <a:gd name="T18" fmla="*/ 2147483647 w 83"/>
              <a:gd name="T19" fmla="*/ 2147483647 h 56"/>
              <a:gd name="T20" fmla="*/ 2147483647 w 83"/>
              <a:gd name="T21" fmla="*/ 2147483647 h 56"/>
              <a:gd name="T22" fmla="*/ 2147483647 w 83"/>
              <a:gd name="T23" fmla="*/ 2147483647 h 56"/>
              <a:gd name="T24" fmla="*/ 2147483647 w 83"/>
              <a:gd name="T25" fmla="*/ 2147483647 h 56"/>
              <a:gd name="T26" fmla="*/ 2147483647 w 83"/>
              <a:gd name="T27" fmla="*/ 2147483647 h 56"/>
              <a:gd name="T28" fmla="*/ 2147483647 w 83"/>
              <a:gd name="T29" fmla="*/ 2147483647 h 56"/>
              <a:gd name="T30" fmla="*/ 2147483647 w 83"/>
              <a:gd name="T31" fmla="*/ 2147483647 h 56"/>
              <a:gd name="T32" fmla="*/ 2147483647 w 83"/>
              <a:gd name="T33" fmla="*/ 2147483647 h 56"/>
              <a:gd name="T34" fmla="*/ 2147483647 w 83"/>
              <a:gd name="T35" fmla="*/ 0 h 5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3"/>
              <a:gd name="T55" fmla="*/ 0 h 56"/>
              <a:gd name="T56" fmla="*/ 83 w 83"/>
              <a:gd name="T57" fmla="*/ 56 h 5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3" h="56">
                <a:moveTo>
                  <a:pt x="3" y="0"/>
                </a:moveTo>
                <a:lnTo>
                  <a:pt x="1" y="9"/>
                </a:lnTo>
                <a:lnTo>
                  <a:pt x="0" y="18"/>
                </a:lnTo>
                <a:lnTo>
                  <a:pt x="2" y="26"/>
                </a:lnTo>
                <a:lnTo>
                  <a:pt x="5" y="34"/>
                </a:lnTo>
                <a:lnTo>
                  <a:pt x="10" y="41"/>
                </a:lnTo>
                <a:lnTo>
                  <a:pt x="16" y="46"/>
                </a:lnTo>
                <a:lnTo>
                  <a:pt x="22" y="50"/>
                </a:lnTo>
                <a:lnTo>
                  <a:pt x="29" y="54"/>
                </a:lnTo>
                <a:lnTo>
                  <a:pt x="36" y="56"/>
                </a:lnTo>
                <a:lnTo>
                  <a:pt x="44" y="56"/>
                </a:lnTo>
                <a:lnTo>
                  <a:pt x="53" y="56"/>
                </a:lnTo>
                <a:lnTo>
                  <a:pt x="60" y="54"/>
                </a:lnTo>
                <a:lnTo>
                  <a:pt x="67" y="50"/>
                </a:lnTo>
                <a:lnTo>
                  <a:pt x="73" y="45"/>
                </a:lnTo>
                <a:lnTo>
                  <a:pt x="78" y="38"/>
                </a:lnTo>
                <a:lnTo>
                  <a:pt x="83" y="28"/>
                </a:lnTo>
                <a:lnTo>
                  <a:pt x="3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5" name="Freeform 1040"/>
          <p:cNvSpPr>
            <a:spLocks/>
          </p:cNvSpPr>
          <p:nvPr/>
        </p:nvSpPr>
        <p:spPr bwMode="auto">
          <a:xfrm>
            <a:off x="1784350" y="2478088"/>
            <a:ext cx="1006475" cy="1109662"/>
          </a:xfrm>
          <a:custGeom>
            <a:avLst/>
            <a:gdLst>
              <a:gd name="T0" fmla="*/ 2147483647 w 714"/>
              <a:gd name="T1" fmla="*/ 2147483647 h 699"/>
              <a:gd name="T2" fmla="*/ 2147483647 w 714"/>
              <a:gd name="T3" fmla="*/ 2147483647 h 699"/>
              <a:gd name="T4" fmla="*/ 2147483647 w 714"/>
              <a:gd name="T5" fmla="*/ 2147483647 h 699"/>
              <a:gd name="T6" fmla="*/ 2147483647 w 714"/>
              <a:gd name="T7" fmla="*/ 2147483647 h 699"/>
              <a:gd name="T8" fmla="*/ 2147483647 w 714"/>
              <a:gd name="T9" fmla="*/ 2147483647 h 699"/>
              <a:gd name="T10" fmla="*/ 2147483647 w 714"/>
              <a:gd name="T11" fmla="*/ 2147483647 h 699"/>
              <a:gd name="T12" fmla="*/ 2147483647 w 714"/>
              <a:gd name="T13" fmla="*/ 2147483647 h 699"/>
              <a:gd name="T14" fmla="*/ 2147483647 w 714"/>
              <a:gd name="T15" fmla="*/ 2147483647 h 699"/>
              <a:gd name="T16" fmla="*/ 2147483647 w 714"/>
              <a:gd name="T17" fmla="*/ 2147483647 h 699"/>
              <a:gd name="T18" fmla="*/ 2147483647 w 714"/>
              <a:gd name="T19" fmla="*/ 2147483647 h 699"/>
              <a:gd name="T20" fmla="*/ 2147483647 w 714"/>
              <a:gd name="T21" fmla="*/ 2147483647 h 699"/>
              <a:gd name="T22" fmla="*/ 2147483647 w 714"/>
              <a:gd name="T23" fmla="*/ 2147483647 h 699"/>
              <a:gd name="T24" fmla="*/ 2147483647 w 714"/>
              <a:gd name="T25" fmla="*/ 2147483647 h 699"/>
              <a:gd name="T26" fmla="*/ 2147483647 w 714"/>
              <a:gd name="T27" fmla="*/ 2147483647 h 699"/>
              <a:gd name="T28" fmla="*/ 2147483647 w 714"/>
              <a:gd name="T29" fmla="*/ 2147483647 h 699"/>
              <a:gd name="T30" fmla="*/ 2147483647 w 714"/>
              <a:gd name="T31" fmla="*/ 2147483647 h 699"/>
              <a:gd name="T32" fmla="*/ 2147483647 w 714"/>
              <a:gd name="T33" fmla="*/ 2147483647 h 699"/>
              <a:gd name="T34" fmla="*/ 2147483647 w 714"/>
              <a:gd name="T35" fmla="*/ 2147483647 h 699"/>
              <a:gd name="T36" fmla="*/ 2147483647 w 714"/>
              <a:gd name="T37" fmla="*/ 2147483647 h 699"/>
              <a:gd name="T38" fmla="*/ 2147483647 w 714"/>
              <a:gd name="T39" fmla="*/ 2147483647 h 699"/>
              <a:gd name="T40" fmla="*/ 2147483647 w 714"/>
              <a:gd name="T41" fmla="*/ 2147483647 h 699"/>
              <a:gd name="T42" fmla="*/ 2147483647 w 714"/>
              <a:gd name="T43" fmla="*/ 2147483647 h 699"/>
              <a:gd name="T44" fmla="*/ 2147483647 w 714"/>
              <a:gd name="T45" fmla="*/ 2147483647 h 699"/>
              <a:gd name="T46" fmla="*/ 2147483647 w 714"/>
              <a:gd name="T47" fmla="*/ 2147483647 h 699"/>
              <a:gd name="T48" fmla="*/ 2147483647 w 714"/>
              <a:gd name="T49" fmla="*/ 2147483647 h 699"/>
              <a:gd name="T50" fmla="*/ 2147483647 w 714"/>
              <a:gd name="T51" fmla="*/ 2147483647 h 699"/>
              <a:gd name="T52" fmla="*/ 2147483647 w 714"/>
              <a:gd name="T53" fmla="*/ 2147483647 h 699"/>
              <a:gd name="T54" fmla="*/ 2147483647 w 714"/>
              <a:gd name="T55" fmla="*/ 2147483647 h 699"/>
              <a:gd name="T56" fmla="*/ 2147483647 w 714"/>
              <a:gd name="T57" fmla="*/ 2147483647 h 699"/>
              <a:gd name="T58" fmla="*/ 2147483647 w 714"/>
              <a:gd name="T59" fmla="*/ 2147483647 h 699"/>
              <a:gd name="T60" fmla="*/ 2147483647 w 714"/>
              <a:gd name="T61" fmla="*/ 2147483647 h 699"/>
              <a:gd name="T62" fmla="*/ 2147483647 w 714"/>
              <a:gd name="T63" fmla="*/ 2147483647 h 699"/>
              <a:gd name="T64" fmla="*/ 2147483647 w 714"/>
              <a:gd name="T65" fmla="*/ 2147483647 h 699"/>
              <a:gd name="T66" fmla="*/ 2147483647 w 714"/>
              <a:gd name="T67" fmla="*/ 2147483647 h 699"/>
              <a:gd name="T68" fmla="*/ 2147483647 w 714"/>
              <a:gd name="T69" fmla="*/ 2147483647 h 699"/>
              <a:gd name="T70" fmla="*/ 2147483647 w 714"/>
              <a:gd name="T71" fmla="*/ 0 h 699"/>
              <a:gd name="T72" fmla="*/ 2147483647 w 714"/>
              <a:gd name="T73" fmla="*/ 2147483647 h 699"/>
              <a:gd name="T74" fmla="*/ 2147483647 w 714"/>
              <a:gd name="T75" fmla="*/ 2147483647 h 699"/>
              <a:gd name="T76" fmla="*/ 2147483647 w 714"/>
              <a:gd name="T77" fmla="*/ 2147483647 h 699"/>
              <a:gd name="T78" fmla="*/ 2147483647 w 714"/>
              <a:gd name="T79" fmla="*/ 2147483647 h 699"/>
              <a:gd name="T80" fmla="*/ 2147483647 w 714"/>
              <a:gd name="T81" fmla="*/ 2147483647 h 699"/>
              <a:gd name="T82" fmla="*/ 2147483647 w 714"/>
              <a:gd name="T83" fmla="*/ 2147483647 h 699"/>
              <a:gd name="T84" fmla="*/ 2147483647 w 714"/>
              <a:gd name="T85" fmla="*/ 2147483647 h 699"/>
              <a:gd name="T86" fmla="*/ 2147483647 w 714"/>
              <a:gd name="T87" fmla="*/ 2147483647 h 699"/>
              <a:gd name="T88" fmla="*/ 2147483647 w 714"/>
              <a:gd name="T89" fmla="*/ 2147483647 h 699"/>
              <a:gd name="T90" fmla="*/ 2147483647 w 714"/>
              <a:gd name="T91" fmla="*/ 2147483647 h 699"/>
              <a:gd name="T92" fmla="*/ 2147483647 w 714"/>
              <a:gd name="T93" fmla="*/ 2147483647 h 699"/>
              <a:gd name="T94" fmla="*/ 2147483647 w 714"/>
              <a:gd name="T95" fmla="*/ 2147483647 h 699"/>
              <a:gd name="T96" fmla="*/ 2147483647 w 714"/>
              <a:gd name="T97" fmla="*/ 2147483647 h 699"/>
              <a:gd name="T98" fmla="*/ 2147483647 w 714"/>
              <a:gd name="T99" fmla="*/ 2147483647 h 699"/>
              <a:gd name="T100" fmla="*/ 2147483647 w 714"/>
              <a:gd name="T101" fmla="*/ 2147483647 h 699"/>
              <a:gd name="T102" fmla="*/ 2147483647 w 714"/>
              <a:gd name="T103" fmla="*/ 2147483647 h 699"/>
              <a:gd name="T104" fmla="*/ 2147483647 w 714"/>
              <a:gd name="T105" fmla="*/ 2147483647 h 699"/>
              <a:gd name="T106" fmla="*/ 2147483647 w 714"/>
              <a:gd name="T107" fmla="*/ 2147483647 h 699"/>
              <a:gd name="T108" fmla="*/ 2147483647 w 714"/>
              <a:gd name="T109" fmla="*/ 2147483647 h 699"/>
              <a:gd name="T110" fmla="*/ 2147483647 w 714"/>
              <a:gd name="T111" fmla="*/ 2147483647 h 699"/>
              <a:gd name="T112" fmla="*/ 2147483647 w 714"/>
              <a:gd name="T113" fmla="*/ 2147483647 h 699"/>
              <a:gd name="T114" fmla="*/ 2147483647 w 714"/>
              <a:gd name="T115" fmla="*/ 2147483647 h 699"/>
              <a:gd name="T116" fmla="*/ 2147483647 w 714"/>
              <a:gd name="T117" fmla="*/ 2147483647 h 69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14"/>
              <a:gd name="T178" fmla="*/ 0 h 699"/>
              <a:gd name="T179" fmla="*/ 714 w 714"/>
              <a:gd name="T180" fmla="*/ 699 h 69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14" h="699">
                <a:moveTo>
                  <a:pt x="112" y="678"/>
                </a:moveTo>
                <a:lnTo>
                  <a:pt x="108" y="670"/>
                </a:lnTo>
                <a:lnTo>
                  <a:pt x="107" y="662"/>
                </a:lnTo>
                <a:lnTo>
                  <a:pt x="107" y="653"/>
                </a:lnTo>
                <a:lnTo>
                  <a:pt x="108" y="643"/>
                </a:lnTo>
                <a:lnTo>
                  <a:pt x="110" y="625"/>
                </a:lnTo>
                <a:lnTo>
                  <a:pt x="114" y="609"/>
                </a:lnTo>
                <a:lnTo>
                  <a:pt x="116" y="595"/>
                </a:lnTo>
                <a:lnTo>
                  <a:pt x="114" y="587"/>
                </a:lnTo>
                <a:lnTo>
                  <a:pt x="110" y="584"/>
                </a:lnTo>
                <a:lnTo>
                  <a:pt x="107" y="584"/>
                </a:lnTo>
                <a:lnTo>
                  <a:pt x="99" y="585"/>
                </a:lnTo>
                <a:lnTo>
                  <a:pt x="92" y="590"/>
                </a:lnTo>
                <a:lnTo>
                  <a:pt x="81" y="595"/>
                </a:lnTo>
                <a:lnTo>
                  <a:pt x="72" y="598"/>
                </a:lnTo>
                <a:lnTo>
                  <a:pt x="65" y="600"/>
                </a:lnTo>
                <a:lnTo>
                  <a:pt x="56" y="600"/>
                </a:lnTo>
                <a:lnTo>
                  <a:pt x="49" y="600"/>
                </a:lnTo>
                <a:lnTo>
                  <a:pt x="43" y="598"/>
                </a:lnTo>
                <a:lnTo>
                  <a:pt x="36" y="596"/>
                </a:lnTo>
                <a:lnTo>
                  <a:pt x="31" y="593"/>
                </a:lnTo>
                <a:lnTo>
                  <a:pt x="25" y="590"/>
                </a:lnTo>
                <a:lnTo>
                  <a:pt x="22" y="585"/>
                </a:lnTo>
                <a:lnTo>
                  <a:pt x="18" y="580"/>
                </a:lnTo>
                <a:lnTo>
                  <a:pt x="16" y="575"/>
                </a:lnTo>
                <a:lnTo>
                  <a:pt x="14" y="569"/>
                </a:lnTo>
                <a:lnTo>
                  <a:pt x="14" y="563"/>
                </a:lnTo>
                <a:lnTo>
                  <a:pt x="14" y="556"/>
                </a:lnTo>
                <a:lnTo>
                  <a:pt x="16" y="550"/>
                </a:lnTo>
                <a:lnTo>
                  <a:pt x="20" y="535"/>
                </a:lnTo>
                <a:lnTo>
                  <a:pt x="25" y="519"/>
                </a:lnTo>
                <a:lnTo>
                  <a:pt x="29" y="502"/>
                </a:lnTo>
                <a:lnTo>
                  <a:pt x="32" y="484"/>
                </a:lnTo>
                <a:lnTo>
                  <a:pt x="32" y="465"/>
                </a:lnTo>
                <a:lnTo>
                  <a:pt x="31" y="445"/>
                </a:lnTo>
                <a:lnTo>
                  <a:pt x="27" y="436"/>
                </a:lnTo>
                <a:lnTo>
                  <a:pt x="25" y="426"/>
                </a:lnTo>
                <a:lnTo>
                  <a:pt x="20" y="416"/>
                </a:lnTo>
                <a:lnTo>
                  <a:pt x="14" y="407"/>
                </a:lnTo>
                <a:lnTo>
                  <a:pt x="9" y="397"/>
                </a:lnTo>
                <a:lnTo>
                  <a:pt x="3" y="387"/>
                </a:lnTo>
                <a:lnTo>
                  <a:pt x="2" y="378"/>
                </a:lnTo>
                <a:lnTo>
                  <a:pt x="0" y="370"/>
                </a:lnTo>
                <a:lnTo>
                  <a:pt x="0" y="355"/>
                </a:lnTo>
                <a:lnTo>
                  <a:pt x="3" y="341"/>
                </a:lnTo>
                <a:lnTo>
                  <a:pt x="9" y="326"/>
                </a:lnTo>
                <a:lnTo>
                  <a:pt x="13" y="313"/>
                </a:lnTo>
                <a:lnTo>
                  <a:pt x="18" y="302"/>
                </a:lnTo>
                <a:lnTo>
                  <a:pt x="18" y="289"/>
                </a:lnTo>
                <a:lnTo>
                  <a:pt x="18" y="273"/>
                </a:lnTo>
                <a:lnTo>
                  <a:pt x="16" y="254"/>
                </a:lnTo>
                <a:lnTo>
                  <a:pt x="14" y="233"/>
                </a:lnTo>
                <a:lnTo>
                  <a:pt x="13" y="210"/>
                </a:lnTo>
                <a:lnTo>
                  <a:pt x="13" y="189"/>
                </a:lnTo>
                <a:lnTo>
                  <a:pt x="16" y="172"/>
                </a:lnTo>
                <a:lnTo>
                  <a:pt x="18" y="165"/>
                </a:lnTo>
                <a:lnTo>
                  <a:pt x="22" y="159"/>
                </a:lnTo>
                <a:lnTo>
                  <a:pt x="27" y="154"/>
                </a:lnTo>
                <a:lnTo>
                  <a:pt x="32" y="152"/>
                </a:lnTo>
                <a:lnTo>
                  <a:pt x="47" y="148"/>
                </a:lnTo>
                <a:lnTo>
                  <a:pt x="60" y="144"/>
                </a:lnTo>
                <a:lnTo>
                  <a:pt x="74" y="140"/>
                </a:lnTo>
                <a:lnTo>
                  <a:pt x="85" y="135"/>
                </a:lnTo>
                <a:lnTo>
                  <a:pt x="96" y="130"/>
                </a:lnTo>
                <a:lnTo>
                  <a:pt x="103" y="125"/>
                </a:lnTo>
                <a:lnTo>
                  <a:pt x="107" y="122"/>
                </a:lnTo>
                <a:lnTo>
                  <a:pt x="108" y="119"/>
                </a:lnTo>
                <a:lnTo>
                  <a:pt x="108" y="115"/>
                </a:lnTo>
                <a:lnTo>
                  <a:pt x="108" y="112"/>
                </a:lnTo>
                <a:lnTo>
                  <a:pt x="107" y="106"/>
                </a:lnTo>
                <a:lnTo>
                  <a:pt x="103" y="96"/>
                </a:lnTo>
                <a:lnTo>
                  <a:pt x="98" y="87"/>
                </a:lnTo>
                <a:lnTo>
                  <a:pt x="94" y="75"/>
                </a:lnTo>
                <a:lnTo>
                  <a:pt x="90" y="64"/>
                </a:lnTo>
                <a:lnTo>
                  <a:pt x="90" y="53"/>
                </a:lnTo>
                <a:lnTo>
                  <a:pt x="92" y="48"/>
                </a:lnTo>
                <a:lnTo>
                  <a:pt x="94" y="43"/>
                </a:lnTo>
                <a:lnTo>
                  <a:pt x="98" y="38"/>
                </a:lnTo>
                <a:lnTo>
                  <a:pt x="103" y="33"/>
                </a:lnTo>
                <a:lnTo>
                  <a:pt x="108" y="29"/>
                </a:lnTo>
                <a:lnTo>
                  <a:pt x="116" y="25"/>
                </a:lnTo>
                <a:lnTo>
                  <a:pt x="123" y="22"/>
                </a:lnTo>
                <a:lnTo>
                  <a:pt x="132" y="21"/>
                </a:lnTo>
                <a:lnTo>
                  <a:pt x="150" y="16"/>
                </a:lnTo>
                <a:lnTo>
                  <a:pt x="170" y="14"/>
                </a:lnTo>
                <a:lnTo>
                  <a:pt x="192" y="14"/>
                </a:lnTo>
                <a:lnTo>
                  <a:pt x="210" y="14"/>
                </a:lnTo>
                <a:lnTo>
                  <a:pt x="228" y="16"/>
                </a:lnTo>
                <a:lnTo>
                  <a:pt x="242" y="19"/>
                </a:lnTo>
                <a:lnTo>
                  <a:pt x="257" y="22"/>
                </a:lnTo>
                <a:lnTo>
                  <a:pt x="275" y="24"/>
                </a:lnTo>
                <a:lnTo>
                  <a:pt x="295" y="25"/>
                </a:lnTo>
                <a:lnTo>
                  <a:pt x="316" y="25"/>
                </a:lnTo>
                <a:lnTo>
                  <a:pt x="338" y="25"/>
                </a:lnTo>
                <a:lnTo>
                  <a:pt x="356" y="22"/>
                </a:lnTo>
                <a:lnTo>
                  <a:pt x="372" y="19"/>
                </a:lnTo>
                <a:lnTo>
                  <a:pt x="385" y="14"/>
                </a:lnTo>
                <a:lnTo>
                  <a:pt x="396" y="8"/>
                </a:lnTo>
                <a:lnTo>
                  <a:pt x="409" y="6"/>
                </a:lnTo>
                <a:lnTo>
                  <a:pt x="421" y="3"/>
                </a:lnTo>
                <a:lnTo>
                  <a:pt x="436" y="3"/>
                </a:lnTo>
                <a:lnTo>
                  <a:pt x="448" y="3"/>
                </a:lnTo>
                <a:lnTo>
                  <a:pt x="463" y="3"/>
                </a:lnTo>
                <a:lnTo>
                  <a:pt x="475" y="3"/>
                </a:lnTo>
                <a:lnTo>
                  <a:pt x="486" y="3"/>
                </a:lnTo>
                <a:lnTo>
                  <a:pt x="503" y="1"/>
                </a:lnTo>
                <a:lnTo>
                  <a:pt x="528" y="0"/>
                </a:lnTo>
                <a:lnTo>
                  <a:pt x="562" y="0"/>
                </a:lnTo>
                <a:lnTo>
                  <a:pt x="598" y="1"/>
                </a:lnTo>
                <a:lnTo>
                  <a:pt x="618" y="3"/>
                </a:lnTo>
                <a:lnTo>
                  <a:pt x="636" y="4"/>
                </a:lnTo>
                <a:lnTo>
                  <a:pt x="653" y="8"/>
                </a:lnTo>
                <a:lnTo>
                  <a:pt x="669" y="11"/>
                </a:lnTo>
                <a:lnTo>
                  <a:pt x="682" y="16"/>
                </a:lnTo>
                <a:lnTo>
                  <a:pt x="692" y="21"/>
                </a:lnTo>
                <a:lnTo>
                  <a:pt x="701" y="27"/>
                </a:lnTo>
                <a:lnTo>
                  <a:pt x="707" y="35"/>
                </a:lnTo>
                <a:lnTo>
                  <a:pt x="712" y="50"/>
                </a:lnTo>
                <a:lnTo>
                  <a:pt x="714" y="61"/>
                </a:lnTo>
                <a:lnTo>
                  <a:pt x="712" y="69"/>
                </a:lnTo>
                <a:lnTo>
                  <a:pt x="711" y="75"/>
                </a:lnTo>
                <a:lnTo>
                  <a:pt x="707" y="82"/>
                </a:lnTo>
                <a:lnTo>
                  <a:pt x="703" y="87"/>
                </a:lnTo>
                <a:lnTo>
                  <a:pt x="700" y="95"/>
                </a:lnTo>
                <a:lnTo>
                  <a:pt x="700" y="103"/>
                </a:lnTo>
                <a:lnTo>
                  <a:pt x="700" y="109"/>
                </a:lnTo>
                <a:lnTo>
                  <a:pt x="698" y="114"/>
                </a:lnTo>
                <a:lnTo>
                  <a:pt x="694" y="120"/>
                </a:lnTo>
                <a:lnTo>
                  <a:pt x="691" y="127"/>
                </a:lnTo>
                <a:lnTo>
                  <a:pt x="680" y="141"/>
                </a:lnTo>
                <a:lnTo>
                  <a:pt x="667" y="154"/>
                </a:lnTo>
                <a:lnTo>
                  <a:pt x="654" y="169"/>
                </a:lnTo>
                <a:lnTo>
                  <a:pt x="642" y="183"/>
                </a:lnTo>
                <a:lnTo>
                  <a:pt x="633" y="196"/>
                </a:lnTo>
                <a:lnTo>
                  <a:pt x="629" y="207"/>
                </a:lnTo>
                <a:lnTo>
                  <a:pt x="627" y="222"/>
                </a:lnTo>
                <a:lnTo>
                  <a:pt x="624" y="241"/>
                </a:lnTo>
                <a:lnTo>
                  <a:pt x="622" y="265"/>
                </a:lnTo>
                <a:lnTo>
                  <a:pt x="618" y="292"/>
                </a:lnTo>
                <a:lnTo>
                  <a:pt x="615" y="318"/>
                </a:lnTo>
                <a:lnTo>
                  <a:pt x="611" y="342"/>
                </a:lnTo>
                <a:lnTo>
                  <a:pt x="607" y="363"/>
                </a:lnTo>
                <a:lnTo>
                  <a:pt x="604" y="379"/>
                </a:lnTo>
                <a:lnTo>
                  <a:pt x="597" y="397"/>
                </a:lnTo>
                <a:lnTo>
                  <a:pt x="582" y="424"/>
                </a:lnTo>
                <a:lnTo>
                  <a:pt x="564" y="456"/>
                </a:lnTo>
                <a:lnTo>
                  <a:pt x="541" y="490"/>
                </a:lnTo>
                <a:lnTo>
                  <a:pt x="519" y="522"/>
                </a:lnTo>
                <a:lnTo>
                  <a:pt x="495" y="551"/>
                </a:lnTo>
                <a:lnTo>
                  <a:pt x="486" y="564"/>
                </a:lnTo>
                <a:lnTo>
                  <a:pt x="475" y="574"/>
                </a:lnTo>
                <a:lnTo>
                  <a:pt x="468" y="580"/>
                </a:lnTo>
                <a:lnTo>
                  <a:pt x="461" y="584"/>
                </a:lnTo>
                <a:lnTo>
                  <a:pt x="448" y="587"/>
                </a:lnTo>
                <a:lnTo>
                  <a:pt x="434" y="590"/>
                </a:lnTo>
                <a:lnTo>
                  <a:pt x="421" y="592"/>
                </a:lnTo>
                <a:lnTo>
                  <a:pt x="409" y="593"/>
                </a:lnTo>
                <a:lnTo>
                  <a:pt x="398" y="595"/>
                </a:lnTo>
                <a:lnTo>
                  <a:pt x="385" y="596"/>
                </a:lnTo>
                <a:lnTo>
                  <a:pt x="374" y="600"/>
                </a:lnTo>
                <a:lnTo>
                  <a:pt x="365" y="604"/>
                </a:lnTo>
                <a:lnTo>
                  <a:pt x="351" y="611"/>
                </a:lnTo>
                <a:lnTo>
                  <a:pt x="329" y="622"/>
                </a:lnTo>
                <a:lnTo>
                  <a:pt x="302" y="637"/>
                </a:lnTo>
                <a:lnTo>
                  <a:pt x="271" y="653"/>
                </a:lnTo>
                <a:lnTo>
                  <a:pt x="242" y="667"/>
                </a:lnTo>
                <a:lnTo>
                  <a:pt x="215" y="680"/>
                </a:lnTo>
                <a:lnTo>
                  <a:pt x="192" y="691"/>
                </a:lnTo>
                <a:lnTo>
                  <a:pt x="179" y="698"/>
                </a:lnTo>
                <a:lnTo>
                  <a:pt x="170" y="698"/>
                </a:lnTo>
                <a:lnTo>
                  <a:pt x="163" y="699"/>
                </a:lnTo>
                <a:lnTo>
                  <a:pt x="152" y="699"/>
                </a:lnTo>
                <a:lnTo>
                  <a:pt x="143" y="698"/>
                </a:lnTo>
                <a:lnTo>
                  <a:pt x="132" y="696"/>
                </a:lnTo>
                <a:lnTo>
                  <a:pt x="125" y="693"/>
                </a:lnTo>
                <a:lnTo>
                  <a:pt x="117" y="686"/>
                </a:lnTo>
                <a:lnTo>
                  <a:pt x="112" y="67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6" name="Freeform 1041"/>
          <p:cNvSpPr>
            <a:spLocks/>
          </p:cNvSpPr>
          <p:nvPr/>
        </p:nvSpPr>
        <p:spPr bwMode="auto">
          <a:xfrm>
            <a:off x="1784350" y="2478088"/>
            <a:ext cx="1006475" cy="1109662"/>
          </a:xfrm>
          <a:custGeom>
            <a:avLst/>
            <a:gdLst>
              <a:gd name="T0" fmla="*/ 2147483647 w 714"/>
              <a:gd name="T1" fmla="*/ 2147483647 h 699"/>
              <a:gd name="T2" fmla="*/ 2147483647 w 714"/>
              <a:gd name="T3" fmla="*/ 2147483647 h 699"/>
              <a:gd name="T4" fmla="*/ 2147483647 w 714"/>
              <a:gd name="T5" fmla="*/ 2147483647 h 699"/>
              <a:gd name="T6" fmla="*/ 2147483647 w 714"/>
              <a:gd name="T7" fmla="*/ 2147483647 h 699"/>
              <a:gd name="T8" fmla="*/ 2147483647 w 714"/>
              <a:gd name="T9" fmla="*/ 2147483647 h 699"/>
              <a:gd name="T10" fmla="*/ 2147483647 w 714"/>
              <a:gd name="T11" fmla="*/ 2147483647 h 699"/>
              <a:gd name="T12" fmla="*/ 2147483647 w 714"/>
              <a:gd name="T13" fmla="*/ 2147483647 h 699"/>
              <a:gd name="T14" fmla="*/ 2147483647 w 714"/>
              <a:gd name="T15" fmla="*/ 2147483647 h 699"/>
              <a:gd name="T16" fmla="*/ 2147483647 w 714"/>
              <a:gd name="T17" fmla="*/ 2147483647 h 699"/>
              <a:gd name="T18" fmla="*/ 2147483647 w 714"/>
              <a:gd name="T19" fmla="*/ 2147483647 h 699"/>
              <a:gd name="T20" fmla="*/ 2147483647 w 714"/>
              <a:gd name="T21" fmla="*/ 2147483647 h 699"/>
              <a:gd name="T22" fmla="*/ 2147483647 w 714"/>
              <a:gd name="T23" fmla="*/ 2147483647 h 699"/>
              <a:gd name="T24" fmla="*/ 2147483647 w 714"/>
              <a:gd name="T25" fmla="*/ 2147483647 h 699"/>
              <a:gd name="T26" fmla="*/ 2147483647 w 714"/>
              <a:gd name="T27" fmla="*/ 2147483647 h 699"/>
              <a:gd name="T28" fmla="*/ 2147483647 w 714"/>
              <a:gd name="T29" fmla="*/ 2147483647 h 699"/>
              <a:gd name="T30" fmla="*/ 2147483647 w 714"/>
              <a:gd name="T31" fmla="*/ 2147483647 h 699"/>
              <a:gd name="T32" fmla="*/ 2147483647 w 714"/>
              <a:gd name="T33" fmla="*/ 2147483647 h 699"/>
              <a:gd name="T34" fmla="*/ 2147483647 w 714"/>
              <a:gd name="T35" fmla="*/ 2147483647 h 699"/>
              <a:gd name="T36" fmla="*/ 2147483647 w 714"/>
              <a:gd name="T37" fmla="*/ 2147483647 h 699"/>
              <a:gd name="T38" fmla="*/ 2147483647 w 714"/>
              <a:gd name="T39" fmla="*/ 2147483647 h 699"/>
              <a:gd name="T40" fmla="*/ 2147483647 w 714"/>
              <a:gd name="T41" fmla="*/ 2147483647 h 699"/>
              <a:gd name="T42" fmla="*/ 2147483647 w 714"/>
              <a:gd name="T43" fmla="*/ 2147483647 h 699"/>
              <a:gd name="T44" fmla="*/ 2147483647 w 714"/>
              <a:gd name="T45" fmla="*/ 2147483647 h 699"/>
              <a:gd name="T46" fmla="*/ 2147483647 w 714"/>
              <a:gd name="T47" fmla="*/ 2147483647 h 699"/>
              <a:gd name="T48" fmla="*/ 2147483647 w 714"/>
              <a:gd name="T49" fmla="*/ 2147483647 h 699"/>
              <a:gd name="T50" fmla="*/ 2147483647 w 714"/>
              <a:gd name="T51" fmla="*/ 2147483647 h 699"/>
              <a:gd name="T52" fmla="*/ 2147483647 w 714"/>
              <a:gd name="T53" fmla="*/ 2147483647 h 699"/>
              <a:gd name="T54" fmla="*/ 2147483647 w 714"/>
              <a:gd name="T55" fmla="*/ 2147483647 h 699"/>
              <a:gd name="T56" fmla="*/ 2147483647 w 714"/>
              <a:gd name="T57" fmla="*/ 2147483647 h 699"/>
              <a:gd name="T58" fmla="*/ 2147483647 w 714"/>
              <a:gd name="T59" fmla="*/ 2147483647 h 699"/>
              <a:gd name="T60" fmla="*/ 2147483647 w 714"/>
              <a:gd name="T61" fmla="*/ 2147483647 h 699"/>
              <a:gd name="T62" fmla="*/ 2147483647 w 714"/>
              <a:gd name="T63" fmla="*/ 2147483647 h 699"/>
              <a:gd name="T64" fmla="*/ 2147483647 w 714"/>
              <a:gd name="T65" fmla="*/ 2147483647 h 699"/>
              <a:gd name="T66" fmla="*/ 2147483647 w 714"/>
              <a:gd name="T67" fmla="*/ 2147483647 h 699"/>
              <a:gd name="T68" fmla="*/ 2147483647 w 714"/>
              <a:gd name="T69" fmla="*/ 2147483647 h 699"/>
              <a:gd name="T70" fmla="*/ 2147483647 w 714"/>
              <a:gd name="T71" fmla="*/ 0 h 699"/>
              <a:gd name="T72" fmla="*/ 2147483647 w 714"/>
              <a:gd name="T73" fmla="*/ 2147483647 h 699"/>
              <a:gd name="T74" fmla="*/ 2147483647 w 714"/>
              <a:gd name="T75" fmla="*/ 2147483647 h 699"/>
              <a:gd name="T76" fmla="*/ 2147483647 w 714"/>
              <a:gd name="T77" fmla="*/ 2147483647 h 699"/>
              <a:gd name="T78" fmla="*/ 2147483647 w 714"/>
              <a:gd name="T79" fmla="*/ 2147483647 h 699"/>
              <a:gd name="T80" fmla="*/ 2147483647 w 714"/>
              <a:gd name="T81" fmla="*/ 2147483647 h 699"/>
              <a:gd name="T82" fmla="*/ 2147483647 w 714"/>
              <a:gd name="T83" fmla="*/ 2147483647 h 699"/>
              <a:gd name="T84" fmla="*/ 2147483647 w 714"/>
              <a:gd name="T85" fmla="*/ 2147483647 h 699"/>
              <a:gd name="T86" fmla="*/ 2147483647 w 714"/>
              <a:gd name="T87" fmla="*/ 2147483647 h 699"/>
              <a:gd name="T88" fmla="*/ 2147483647 w 714"/>
              <a:gd name="T89" fmla="*/ 2147483647 h 699"/>
              <a:gd name="T90" fmla="*/ 2147483647 w 714"/>
              <a:gd name="T91" fmla="*/ 2147483647 h 699"/>
              <a:gd name="T92" fmla="*/ 2147483647 w 714"/>
              <a:gd name="T93" fmla="*/ 2147483647 h 699"/>
              <a:gd name="T94" fmla="*/ 2147483647 w 714"/>
              <a:gd name="T95" fmla="*/ 2147483647 h 699"/>
              <a:gd name="T96" fmla="*/ 2147483647 w 714"/>
              <a:gd name="T97" fmla="*/ 2147483647 h 699"/>
              <a:gd name="T98" fmla="*/ 2147483647 w 714"/>
              <a:gd name="T99" fmla="*/ 2147483647 h 699"/>
              <a:gd name="T100" fmla="*/ 2147483647 w 714"/>
              <a:gd name="T101" fmla="*/ 2147483647 h 699"/>
              <a:gd name="T102" fmla="*/ 2147483647 w 714"/>
              <a:gd name="T103" fmla="*/ 2147483647 h 699"/>
              <a:gd name="T104" fmla="*/ 2147483647 w 714"/>
              <a:gd name="T105" fmla="*/ 2147483647 h 699"/>
              <a:gd name="T106" fmla="*/ 2147483647 w 714"/>
              <a:gd name="T107" fmla="*/ 2147483647 h 699"/>
              <a:gd name="T108" fmla="*/ 2147483647 w 714"/>
              <a:gd name="T109" fmla="*/ 2147483647 h 699"/>
              <a:gd name="T110" fmla="*/ 2147483647 w 714"/>
              <a:gd name="T111" fmla="*/ 2147483647 h 699"/>
              <a:gd name="T112" fmla="*/ 2147483647 w 714"/>
              <a:gd name="T113" fmla="*/ 2147483647 h 699"/>
              <a:gd name="T114" fmla="*/ 2147483647 w 714"/>
              <a:gd name="T115" fmla="*/ 2147483647 h 699"/>
              <a:gd name="T116" fmla="*/ 2147483647 w 714"/>
              <a:gd name="T117" fmla="*/ 2147483647 h 69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14"/>
              <a:gd name="T178" fmla="*/ 0 h 699"/>
              <a:gd name="T179" fmla="*/ 714 w 714"/>
              <a:gd name="T180" fmla="*/ 699 h 69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14" h="699">
                <a:moveTo>
                  <a:pt x="112" y="678"/>
                </a:moveTo>
                <a:lnTo>
                  <a:pt x="108" y="670"/>
                </a:lnTo>
                <a:lnTo>
                  <a:pt x="107" y="662"/>
                </a:lnTo>
                <a:lnTo>
                  <a:pt x="107" y="653"/>
                </a:lnTo>
                <a:lnTo>
                  <a:pt x="108" y="643"/>
                </a:lnTo>
                <a:lnTo>
                  <a:pt x="110" y="625"/>
                </a:lnTo>
                <a:lnTo>
                  <a:pt x="114" y="609"/>
                </a:lnTo>
                <a:lnTo>
                  <a:pt x="116" y="595"/>
                </a:lnTo>
                <a:lnTo>
                  <a:pt x="114" y="587"/>
                </a:lnTo>
                <a:lnTo>
                  <a:pt x="110" y="584"/>
                </a:lnTo>
                <a:lnTo>
                  <a:pt x="107" y="584"/>
                </a:lnTo>
                <a:lnTo>
                  <a:pt x="99" y="585"/>
                </a:lnTo>
                <a:lnTo>
                  <a:pt x="92" y="590"/>
                </a:lnTo>
                <a:lnTo>
                  <a:pt x="81" y="595"/>
                </a:lnTo>
                <a:lnTo>
                  <a:pt x="72" y="598"/>
                </a:lnTo>
                <a:lnTo>
                  <a:pt x="65" y="600"/>
                </a:lnTo>
                <a:lnTo>
                  <a:pt x="56" y="600"/>
                </a:lnTo>
                <a:lnTo>
                  <a:pt x="49" y="600"/>
                </a:lnTo>
                <a:lnTo>
                  <a:pt x="43" y="598"/>
                </a:lnTo>
                <a:lnTo>
                  <a:pt x="36" y="596"/>
                </a:lnTo>
                <a:lnTo>
                  <a:pt x="31" y="593"/>
                </a:lnTo>
                <a:lnTo>
                  <a:pt x="25" y="590"/>
                </a:lnTo>
                <a:lnTo>
                  <a:pt x="22" y="585"/>
                </a:lnTo>
                <a:lnTo>
                  <a:pt x="18" y="580"/>
                </a:lnTo>
                <a:lnTo>
                  <a:pt x="16" y="575"/>
                </a:lnTo>
                <a:lnTo>
                  <a:pt x="14" y="569"/>
                </a:lnTo>
                <a:lnTo>
                  <a:pt x="14" y="563"/>
                </a:lnTo>
                <a:lnTo>
                  <a:pt x="14" y="556"/>
                </a:lnTo>
                <a:lnTo>
                  <a:pt x="16" y="550"/>
                </a:lnTo>
                <a:lnTo>
                  <a:pt x="20" y="535"/>
                </a:lnTo>
                <a:lnTo>
                  <a:pt x="25" y="519"/>
                </a:lnTo>
                <a:lnTo>
                  <a:pt x="29" y="502"/>
                </a:lnTo>
                <a:lnTo>
                  <a:pt x="32" y="484"/>
                </a:lnTo>
                <a:lnTo>
                  <a:pt x="32" y="465"/>
                </a:lnTo>
                <a:lnTo>
                  <a:pt x="31" y="445"/>
                </a:lnTo>
                <a:lnTo>
                  <a:pt x="27" y="436"/>
                </a:lnTo>
                <a:lnTo>
                  <a:pt x="25" y="426"/>
                </a:lnTo>
                <a:lnTo>
                  <a:pt x="20" y="416"/>
                </a:lnTo>
                <a:lnTo>
                  <a:pt x="14" y="407"/>
                </a:lnTo>
                <a:lnTo>
                  <a:pt x="9" y="397"/>
                </a:lnTo>
                <a:lnTo>
                  <a:pt x="3" y="387"/>
                </a:lnTo>
                <a:lnTo>
                  <a:pt x="2" y="378"/>
                </a:lnTo>
                <a:lnTo>
                  <a:pt x="0" y="370"/>
                </a:lnTo>
                <a:lnTo>
                  <a:pt x="0" y="355"/>
                </a:lnTo>
                <a:lnTo>
                  <a:pt x="3" y="341"/>
                </a:lnTo>
                <a:lnTo>
                  <a:pt x="9" y="326"/>
                </a:lnTo>
                <a:lnTo>
                  <a:pt x="13" y="313"/>
                </a:lnTo>
                <a:lnTo>
                  <a:pt x="18" y="302"/>
                </a:lnTo>
                <a:lnTo>
                  <a:pt x="18" y="289"/>
                </a:lnTo>
                <a:lnTo>
                  <a:pt x="18" y="273"/>
                </a:lnTo>
                <a:lnTo>
                  <a:pt x="16" y="254"/>
                </a:lnTo>
                <a:lnTo>
                  <a:pt x="14" y="233"/>
                </a:lnTo>
                <a:lnTo>
                  <a:pt x="13" y="210"/>
                </a:lnTo>
                <a:lnTo>
                  <a:pt x="13" y="189"/>
                </a:lnTo>
                <a:lnTo>
                  <a:pt x="16" y="172"/>
                </a:lnTo>
                <a:lnTo>
                  <a:pt x="18" y="165"/>
                </a:lnTo>
                <a:lnTo>
                  <a:pt x="22" y="159"/>
                </a:lnTo>
                <a:lnTo>
                  <a:pt x="27" y="154"/>
                </a:lnTo>
                <a:lnTo>
                  <a:pt x="32" y="152"/>
                </a:lnTo>
                <a:lnTo>
                  <a:pt x="47" y="148"/>
                </a:lnTo>
                <a:lnTo>
                  <a:pt x="60" y="144"/>
                </a:lnTo>
                <a:lnTo>
                  <a:pt x="74" y="140"/>
                </a:lnTo>
                <a:lnTo>
                  <a:pt x="85" y="135"/>
                </a:lnTo>
                <a:lnTo>
                  <a:pt x="96" y="130"/>
                </a:lnTo>
                <a:lnTo>
                  <a:pt x="103" y="125"/>
                </a:lnTo>
                <a:lnTo>
                  <a:pt x="107" y="122"/>
                </a:lnTo>
                <a:lnTo>
                  <a:pt x="108" y="119"/>
                </a:lnTo>
                <a:lnTo>
                  <a:pt x="108" y="115"/>
                </a:lnTo>
                <a:lnTo>
                  <a:pt x="108" y="112"/>
                </a:lnTo>
                <a:lnTo>
                  <a:pt x="107" y="106"/>
                </a:lnTo>
                <a:lnTo>
                  <a:pt x="103" y="96"/>
                </a:lnTo>
                <a:lnTo>
                  <a:pt x="98" y="87"/>
                </a:lnTo>
                <a:lnTo>
                  <a:pt x="94" y="75"/>
                </a:lnTo>
                <a:lnTo>
                  <a:pt x="90" y="64"/>
                </a:lnTo>
                <a:lnTo>
                  <a:pt x="90" y="53"/>
                </a:lnTo>
                <a:lnTo>
                  <a:pt x="92" y="48"/>
                </a:lnTo>
                <a:lnTo>
                  <a:pt x="94" y="43"/>
                </a:lnTo>
                <a:lnTo>
                  <a:pt x="98" y="38"/>
                </a:lnTo>
                <a:lnTo>
                  <a:pt x="103" y="33"/>
                </a:lnTo>
                <a:lnTo>
                  <a:pt x="108" y="29"/>
                </a:lnTo>
                <a:lnTo>
                  <a:pt x="116" y="25"/>
                </a:lnTo>
                <a:lnTo>
                  <a:pt x="123" y="22"/>
                </a:lnTo>
                <a:lnTo>
                  <a:pt x="132" y="21"/>
                </a:lnTo>
                <a:lnTo>
                  <a:pt x="150" y="16"/>
                </a:lnTo>
                <a:lnTo>
                  <a:pt x="170" y="14"/>
                </a:lnTo>
                <a:lnTo>
                  <a:pt x="192" y="14"/>
                </a:lnTo>
                <a:lnTo>
                  <a:pt x="210" y="14"/>
                </a:lnTo>
                <a:lnTo>
                  <a:pt x="228" y="16"/>
                </a:lnTo>
                <a:lnTo>
                  <a:pt x="242" y="19"/>
                </a:lnTo>
                <a:lnTo>
                  <a:pt x="257" y="22"/>
                </a:lnTo>
                <a:lnTo>
                  <a:pt x="275" y="24"/>
                </a:lnTo>
                <a:lnTo>
                  <a:pt x="295" y="25"/>
                </a:lnTo>
                <a:lnTo>
                  <a:pt x="316" y="25"/>
                </a:lnTo>
                <a:lnTo>
                  <a:pt x="338" y="25"/>
                </a:lnTo>
                <a:lnTo>
                  <a:pt x="356" y="22"/>
                </a:lnTo>
                <a:lnTo>
                  <a:pt x="372" y="19"/>
                </a:lnTo>
                <a:lnTo>
                  <a:pt x="385" y="14"/>
                </a:lnTo>
                <a:lnTo>
                  <a:pt x="396" y="8"/>
                </a:lnTo>
                <a:lnTo>
                  <a:pt x="409" y="6"/>
                </a:lnTo>
                <a:lnTo>
                  <a:pt x="421" y="3"/>
                </a:lnTo>
                <a:lnTo>
                  <a:pt x="436" y="3"/>
                </a:lnTo>
                <a:lnTo>
                  <a:pt x="448" y="3"/>
                </a:lnTo>
                <a:lnTo>
                  <a:pt x="463" y="3"/>
                </a:lnTo>
                <a:lnTo>
                  <a:pt x="475" y="3"/>
                </a:lnTo>
                <a:lnTo>
                  <a:pt x="486" y="3"/>
                </a:lnTo>
                <a:lnTo>
                  <a:pt x="503" y="1"/>
                </a:lnTo>
                <a:lnTo>
                  <a:pt x="528" y="0"/>
                </a:lnTo>
                <a:lnTo>
                  <a:pt x="562" y="0"/>
                </a:lnTo>
                <a:lnTo>
                  <a:pt x="598" y="1"/>
                </a:lnTo>
                <a:lnTo>
                  <a:pt x="618" y="3"/>
                </a:lnTo>
                <a:lnTo>
                  <a:pt x="636" y="4"/>
                </a:lnTo>
                <a:lnTo>
                  <a:pt x="653" y="8"/>
                </a:lnTo>
                <a:lnTo>
                  <a:pt x="669" y="11"/>
                </a:lnTo>
                <a:lnTo>
                  <a:pt x="682" y="16"/>
                </a:lnTo>
                <a:lnTo>
                  <a:pt x="692" y="21"/>
                </a:lnTo>
                <a:lnTo>
                  <a:pt x="701" y="27"/>
                </a:lnTo>
                <a:lnTo>
                  <a:pt x="707" y="35"/>
                </a:lnTo>
                <a:lnTo>
                  <a:pt x="712" y="50"/>
                </a:lnTo>
                <a:lnTo>
                  <a:pt x="714" y="61"/>
                </a:lnTo>
                <a:lnTo>
                  <a:pt x="712" y="69"/>
                </a:lnTo>
                <a:lnTo>
                  <a:pt x="711" y="75"/>
                </a:lnTo>
                <a:lnTo>
                  <a:pt x="707" y="82"/>
                </a:lnTo>
                <a:lnTo>
                  <a:pt x="703" y="87"/>
                </a:lnTo>
                <a:lnTo>
                  <a:pt x="700" y="95"/>
                </a:lnTo>
                <a:lnTo>
                  <a:pt x="700" y="103"/>
                </a:lnTo>
                <a:lnTo>
                  <a:pt x="700" y="109"/>
                </a:lnTo>
                <a:lnTo>
                  <a:pt x="698" y="114"/>
                </a:lnTo>
                <a:lnTo>
                  <a:pt x="694" y="120"/>
                </a:lnTo>
                <a:lnTo>
                  <a:pt x="691" y="127"/>
                </a:lnTo>
                <a:lnTo>
                  <a:pt x="680" y="141"/>
                </a:lnTo>
                <a:lnTo>
                  <a:pt x="667" y="154"/>
                </a:lnTo>
                <a:lnTo>
                  <a:pt x="654" y="169"/>
                </a:lnTo>
                <a:lnTo>
                  <a:pt x="642" y="183"/>
                </a:lnTo>
                <a:lnTo>
                  <a:pt x="633" y="196"/>
                </a:lnTo>
                <a:lnTo>
                  <a:pt x="629" y="207"/>
                </a:lnTo>
                <a:lnTo>
                  <a:pt x="627" y="222"/>
                </a:lnTo>
                <a:lnTo>
                  <a:pt x="624" y="241"/>
                </a:lnTo>
                <a:lnTo>
                  <a:pt x="622" y="265"/>
                </a:lnTo>
                <a:lnTo>
                  <a:pt x="618" y="292"/>
                </a:lnTo>
                <a:lnTo>
                  <a:pt x="615" y="318"/>
                </a:lnTo>
                <a:lnTo>
                  <a:pt x="611" y="342"/>
                </a:lnTo>
                <a:lnTo>
                  <a:pt x="607" y="363"/>
                </a:lnTo>
                <a:lnTo>
                  <a:pt x="604" y="379"/>
                </a:lnTo>
                <a:lnTo>
                  <a:pt x="597" y="397"/>
                </a:lnTo>
                <a:lnTo>
                  <a:pt x="582" y="424"/>
                </a:lnTo>
                <a:lnTo>
                  <a:pt x="564" y="456"/>
                </a:lnTo>
                <a:lnTo>
                  <a:pt x="541" y="490"/>
                </a:lnTo>
                <a:lnTo>
                  <a:pt x="519" y="522"/>
                </a:lnTo>
                <a:lnTo>
                  <a:pt x="495" y="551"/>
                </a:lnTo>
                <a:lnTo>
                  <a:pt x="486" y="564"/>
                </a:lnTo>
                <a:lnTo>
                  <a:pt x="475" y="574"/>
                </a:lnTo>
                <a:lnTo>
                  <a:pt x="468" y="580"/>
                </a:lnTo>
                <a:lnTo>
                  <a:pt x="461" y="584"/>
                </a:lnTo>
                <a:lnTo>
                  <a:pt x="448" y="587"/>
                </a:lnTo>
                <a:lnTo>
                  <a:pt x="434" y="590"/>
                </a:lnTo>
                <a:lnTo>
                  <a:pt x="421" y="592"/>
                </a:lnTo>
                <a:lnTo>
                  <a:pt x="409" y="593"/>
                </a:lnTo>
                <a:lnTo>
                  <a:pt x="398" y="595"/>
                </a:lnTo>
                <a:lnTo>
                  <a:pt x="385" y="596"/>
                </a:lnTo>
                <a:lnTo>
                  <a:pt x="374" y="600"/>
                </a:lnTo>
                <a:lnTo>
                  <a:pt x="365" y="604"/>
                </a:lnTo>
                <a:lnTo>
                  <a:pt x="351" y="611"/>
                </a:lnTo>
                <a:lnTo>
                  <a:pt x="329" y="622"/>
                </a:lnTo>
                <a:lnTo>
                  <a:pt x="302" y="637"/>
                </a:lnTo>
                <a:lnTo>
                  <a:pt x="271" y="653"/>
                </a:lnTo>
                <a:lnTo>
                  <a:pt x="242" y="667"/>
                </a:lnTo>
                <a:lnTo>
                  <a:pt x="215" y="680"/>
                </a:lnTo>
                <a:lnTo>
                  <a:pt x="192" y="691"/>
                </a:lnTo>
                <a:lnTo>
                  <a:pt x="179" y="698"/>
                </a:lnTo>
                <a:lnTo>
                  <a:pt x="170" y="698"/>
                </a:lnTo>
                <a:lnTo>
                  <a:pt x="163" y="699"/>
                </a:lnTo>
                <a:lnTo>
                  <a:pt x="152" y="699"/>
                </a:lnTo>
                <a:lnTo>
                  <a:pt x="143" y="698"/>
                </a:lnTo>
                <a:lnTo>
                  <a:pt x="132" y="696"/>
                </a:lnTo>
                <a:lnTo>
                  <a:pt x="125" y="693"/>
                </a:lnTo>
                <a:lnTo>
                  <a:pt x="117" y="686"/>
                </a:lnTo>
                <a:lnTo>
                  <a:pt x="112" y="678"/>
                </a:lnTo>
              </a:path>
            </a:pathLst>
          </a:custGeom>
          <a:solidFill>
            <a:schemeClr val="hlink"/>
          </a:solidFill>
          <a:ln w="7938">
            <a:solidFill>
              <a:srgbClr val="FF6666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7" name="Freeform 1042"/>
          <p:cNvSpPr>
            <a:spLocks/>
          </p:cNvSpPr>
          <p:nvPr/>
        </p:nvSpPr>
        <p:spPr bwMode="auto">
          <a:xfrm>
            <a:off x="1962150" y="3275013"/>
            <a:ext cx="342900" cy="285750"/>
          </a:xfrm>
          <a:custGeom>
            <a:avLst/>
            <a:gdLst>
              <a:gd name="T0" fmla="*/ 2147483647 w 243"/>
              <a:gd name="T1" fmla="*/ 2147483647 h 180"/>
              <a:gd name="T2" fmla="*/ 2147483647 w 243"/>
              <a:gd name="T3" fmla="*/ 2147483647 h 180"/>
              <a:gd name="T4" fmla="*/ 2147483647 w 243"/>
              <a:gd name="T5" fmla="*/ 2147483647 h 180"/>
              <a:gd name="T6" fmla="*/ 2147483647 w 243"/>
              <a:gd name="T7" fmla="*/ 2147483647 h 180"/>
              <a:gd name="T8" fmla="*/ 2147483647 w 243"/>
              <a:gd name="T9" fmla="*/ 2147483647 h 180"/>
              <a:gd name="T10" fmla="*/ 2147483647 w 243"/>
              <a:gd name="T11" fmla="*/ 2147483647 h 180"/>
              <a:gd name="T12" fmla="*/ 2147483647 w 243"/>
              <a:gd name="T13" fmla="*/ 2147483647 h 180"/>
              <a:gd name="T14" fmla="*/ 2147483647 w 243"/>
              <a:gd name="T15" fmla="*/ 2147483647 h 180"/>
              <a:gd name="T16" fmla="*/ 2147483647 w 243"/>
              <a:gd name="T17" fmla="*/ 2147483647 h 180"/>
              <a:gd name="T18" fmla="*/ 2147483647 w 243"/>
              <a:gd name="T19" fmla="*/ 2147483647 h 180"/>
              <a:gd name="T20" fmla="*/ 2147483647 w 243"/>
              <a:gd name="T21" fmla="*/ 2147483647 h 180"/>
              <a:gd name="T22" fmla="*/ 2147483647 w 243"/>
              <a:gd name="T23" fmla="*/ 2147483647 h 180"/>
              <a:gd name="T24" fmla="*/ 2147483647 w 243"/>
              <a:gd name="T25" fmla="*/ 2147483647 h 180"/>
              <a:gd name="T26" fmla="*/ 2147483647 w 243"/>
              <a:gd name="T27" fmla="*/ 2147483647 h 180"/>
              <a:gd name="T28" fmla="*/ 2147483647 w 243"/>
              <a:gd name="T29" fmla="*/ 2147483647 h 180"/>
              <a:gd name="T30" fmla="*/ 2147483647 w 243"/>
              <a:gd name="T31" fmla="*/ 2147483647 h 180"/>
              <a:gd name="T32" fmla="*/ 2147483647 w 243"/>
              <a:gd name="T33" fmla="*/ 2147483647 h 180"/>
              <a:gd name="T34" fmla="*/ 2147483647 w 243"/>
              <a:gd name="T35" fmla="*/ 2147483647 h 180"/>
              <a:gd name="T36" fmla="*/ 2147483647 w 243"/>
              <a:gd name="T37" fmla="*/ 2147483647 h 180"/>
              <a:gd name="T38" fmla="*/ 2147483647 w 243"/>
              <a:gd name="T39" fmla="*/ 2147483647 h 180"/>
              <a:gd name="T40" fmla="*/ 2147483647 w 243"/>
              <a:gd name="T41" fmla="*/ 2147483647 h 180"/>
              <a:gd name="T42" fmla="*/ 2147483647 w 243"/>
              <a:gd name="T43" fmla="*/ 2147483647 h 180"/>
              <a:gd name="T44" fmla="*/ 2147483647 w 243"/>
              <a:gd name="T45" fmla="*/ 2147483647 h 180"/>
              <a:gd name="T46" fmla="*/ 2147483647 w 243"/>
              <a:gd name="T47" fmla="*/ 2147483647 h 180"/>
              <a:gd name="T48" fmla="*/ 2147483647 w 243"/>
              <a:gd name="T49" fmla="*/ 2147483647 h 180"/>
              <a:gd name="T50" fmla="*/ 2147483647 w 243"/>
              <a:gd name="T51" fmla="*/ 2147483647 h 180"/>
              <a:gd name="T52" fmla="*/ 2147483647 w 243"/>
              <a:gd name="T53" fmla="*/ 2147483647 h 180"/>
              <a:gd name="T54" fmla="*/ 2147483647 w 243"/>
              <a:gd name="T55" fmla="*/ 2147483647 h 180"/>
              <a:gd name="T56" fmla="*/ 2147483647 w 243"/>
              <a:gd name="T57" fmla="*/ 2147483647 h 180"/>
              <a:gd name="T58" fmla="*/ 2147483647 w 243"/>
              <a:gd name="T59" fmla="*/ 2147483647 h 180"/>
              <a:gd name="T60" fmla="*/ 2147483647 w 243"/>
              <a:gd name="T61" fmla="*/ 2147483647 h 180"/>
              <a:gd name="T62" fmla="*/ 2147483647 w 243"/>
              <a:gd name="T63" fmla="*/ 2147483647 h 180"/>
              <a:gd name="T64" fmla="*/ 2147483647 w 243"/>
              <a:gd name="T65" fmla="*/ 2147483647 h 180"/>
              <a:gd name="T66" fmla="*/ 2147483647 w 243"/>
              <a:gd name="T67" fmla="*/ 2147483647 h 180"/>
              <a:gd name="T68" fmla="*/ 2147483647 w 243"/>
              <a:gd name="T69" fmla="*/ 2147483647 h 180"/>
              <a:gd name="T70" fmla="*/ 2147483647 w 243"/>
              <a:gd name="T71" fmla="*/ 2147483647 h 180"/>
              <a:gd name="T72" fmla="*/ 2147483647 w 243"/>
              <a:gd name="T73" fmla="*/ 0 h 180"/>
              <a:gd name="T74" fmla="*/ 2147483647 w 243"/>
              <a:gd name="T75" fmla="*/ 2147483647 h 180"/>
              <a:gd name="T76" fmla="*/ 2147483647 w 243"/>
              <a:gd name="T77" fmla="*/ 2147483647 h 180"/>
              <a:gd name="T78" fmla="*/ 2147483647 w 243"/>
              <a:gd name="T79" fmla="*/ 2147483647 h 180"/>
              <a:gd name="T80" fmla="*/ 2147483647 w 243"/>
              <a:gd name="T81" fmla="*/ 2147483647 h 180"/>
              <a:gd name="T82" fmla="*/ 2147483647 w 243"/>
              <a:gd name="T83" fmla="*/ 2147483647 h 180"/>
              <a:gd name="T84" fmla="*/ 2147483647 w 243"/>
              <a:gd name="T85" fmla="*/ 2147483647 h 180"/>
              <a:gd name="T86" fmla="*/ 2147483647 w 243"/>
              <a:gd name="T87" fmla="*/ 2147483647 h 180"/>
              <a:gd name="T88" fmla="*/ 2147483647 w 243"/>
              <a:gd name="T89" fmla="*/ 2147483647 h 1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43"/>
              <a:gd name="T136" fmla="*/ 0 h 180"/>
              <a:gd name="T137" fmla="*/ 243 w 243"/>
              <a:gd name="T138" fmla="*/ 180 h 1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43" h="180">
                <a:moveTo>
                  <a:pt x="37" y="75"/>
                </a:moveTo>
                <a:lnTo>
                  <a:pt x="33" y="90"/>
                </a:lnTo>
                <a:lnTo>
                  <a:pt x="29" y="101"/>
                </a:lnTo>
                <a:lnTo>
                  <a:pt x="24" y="112"/>
                </a:lnTo>
                <a:lnTo>
                  <a:pt x="17" y="122"/>
                </a:lnTo>
                <a:lnTo>
                  <a:pt x="11" y="131"/>
                </a:lnTo>
                <a:lnTo>
                  <a:pt x="6" y="141"/>
                </a:lnTo>
                <a:lnTo>
                  <a:pt x="2" y="154"/>
                </a:lnTo>
                <a:lnTo>
                  <a:pt x="0" y="168"/>
                </a:lnTo>
                <a:lnTo>
                  <a:pt x="4" y="173"/>
                </a:lnTo>
                <a:lnTo>
                  <a:pt x="9" y="176"/>
                </a:lnTo>
                <a:lnTo>
                  <a:pt x="15" y="178"/>
                </a:lnTo>
                <a:lnTo>
                  <a:pt x="20" y="180"/>
                </a:lnTo>
                <a:lnTo>
                  <a:pt x="33" y="180"/>
                </a:lnTo>
                <a:lnTo>
                  <a:pt x="46" y="178"/>
                </a:lnTo>
                <a:lnTo>
                  <a:pt x="58" y="173"/>
                </a:lnTo>
                <a:lnTo>
                  <a:pt x="71" y="168"/>
                </a:lnTo>
                <a:lnTo>
                  <a:pt x="84" y="164"/>
                </a:lnTo>
                <a:lnTo>
                  <a:pt x="94" y="160"/>
                </a:lnTo>
                <a:lnTo>
                  <a:pt x="102" y="159"/>
                </a:lnTo>
                <a:lnTo>
                  <a:pt x="109" y="156"/>
                </a:lnTo>
                <a:lnTo>
                  <a:pt x="116" y="152"/>
                </a:lnTo>
                <a:lnTo>
                  <a:pt x="123" y="149"/>
                </a:lnTo>
                <a:lnTo>
                  <a:pt x="131" y="146"/>
                </a:lnTo>
                <a:lnTo>
                  <a:pt x="138" y="143"/>
                </a:lnTo>
                <a:lnTo>
                  <a:pt x="145" y="141"/>
                </a:lnTo>
                <a:lnTo>
                  <a:pt x="154" y="138"/>
                </a:lnTo>
                <a:lnTo>
                  <a:pt x="158" y="135"/>
                </a:lnTo>
                <a:lnTo>
                  <a:pt x="161" y="131"/>
                </a:lnTo>
                <a:lnTo>
                  <a:pt x="165" y="128"/>
                </a:lnTo>
                <a:lnTo>
                  <a:pt x="169" y="125"/>
                </a:lnTo>
                <a:lnTo>
                  <a:pt x="172" y="120"/>
                </a:lnTo>
                <a:lnTo>
                  <a:pt x="176" y="117"/>
                </a:lnTo>
                <a:lnTo>
                  <a:pt x="179" y="114"/>
                </a:lnTo>
                <a:lnTo>
                  <a:pt x="183" y="112"/>
                </a:lnTo>
                <a:lnTo>
                  <a:pt x="192" y="110"/>
                </a:lnTo>
                <a:lnTo>
                  <a:pt x="199" y="107"/>
                </a:lnTo>
                <a:lnTo>
                  <a:pt x="208" y="104"/>
                </a:lnTo>
                <a:lnTo>
                  <a:pt x="216" y="101"/>
                </a:lnTo>
                <a:lnTo>
                  <a:pt x="223" y="98"/>
                </a:lnTo>
                <a:lnTo>
                  <a:pt x="230" y="94"/>
                </a:lnTo>
                <a:lnTo>
                  <a:pt x="237" y="88"/>
                </a:lnTo>
                <a:lnTo>
                  <a:pt x="243" y="83"/>
                </a:lnTo>
                <a:lnTo>
                  <a:pt x="243" y="82"/>
                </a:lnTo>
                <a:lnTo>
                  <a:pt x="243" y="78"/>
                </a:lnTo>
                <a:lnTo>
                  <a:pt x="243" y="75"/>
                </a:lnTo>
                <a:lnTo>
                  <a:pt x="243" y="70"/>
                </a:lnTo>
                <a:lnTo>
                  <a:pt x="243" y="65"/>
                </a:lnTo>
                <a:lnTo>
                  <a:pt x="241" y="61"/>
                </a:lnTo>
                <a:lnTo>
                  <a:pt x="239" y="56"/>
                </a:lnTo>
                <a:lnTo>
                  <a:pt x="236" y="53"/>
                </a:lnTo>
                <a:lnTo>
                  <a:pt x="232" y="48"/>
                </a:lnTo>
                <a:lnTo>
                  <a:pt x="228" y="43"/>
                </a:lnTo>
                <a:lnTo>
                  <a:pt x="223" y="38"/>
                </a:lnTo>
                <a:lnTo>
                  <a:pt x="219" y="33"/>
                </a:lnTo>
                <a:lnTo>
                  <a:pt x="214" y="27"/>
                </a:lnTo>
                <a:lnTo>
                  <a:pt x="208" y="24"/>
                </a:lnTo>
                <a:lnTo>
                  <a:pt x="203" y="19"/>
                </a:lnTo>
                <a:lnTo>
                  <a:pt x="198" y="16"/>
                </a:lnTo>
                <a:lnTo>
                  <a:pt x="196" y="16"/>
                </a:lnTo>
                <a:lnTo>
                  <a:pt x="187" y="16"/>
                </a:lnTo>
                <a:lnTo>
                  <a:pt x="174" y="16"/>
                </a:lnTo>
                <a:lnTo>
                  <a:pt x="161" y="16"/>
                </a:lnTo>
                <a:lnTo>
                  <a:pt x="149" y="16"/>
                </a:lnTo>
                <a:lnTo>
                  <a:pt x="138" y="16"/>
                </a:lnTo>
                <a:lnTo>
                  <a:pt x="132" y="16"/>
                </a:lnTo>
                <a:lnTo>
                  <a:pt x="134" y="14"/>
                </a:lnTo>
                <a:lnTo>
                  <a:pt x="127" y="14"/>
                </a:lnTo>
                <a:lnTo>
                  <a:pt x="120" y="12"/>
                </a:lnTo>
                <a:lnTo>
                  <a:pt x="113" y="9"/>
                </a:lnTo>
                <a:lnTo>
                  <a:pt x="104" y="4"/>
                </a:lnTo>
                <a:lnTo>
                  <a:pt x="94" y="3"/>
                </a:lnTo>
                <a:lnTo>
                  <a:pt x="87" y="0"/>
                </a:lnTo>
                <a:lnTo>
                  <a:pt x="78" y="0"/>
                </a:lnTo>
                <a:lnTo>
                  <a:pt x="71" y="1"/>
                </a:lnTo>
                <a:lnTo>
                  <a:pt x="62" y="4"/>
                </a:lnTo>
                <a:lnTo>
                  <a:pt x="55" y="9"/>
                </a:lnTo>
                <a:lnTo>
                  <a:pt x="49" y="14"/>
                </a:lnTo>
                <a:lnTo>
                  <a:pt x="42" y="19"/>
                </a:lnTo>
                <a:lnTo>
                  <a:pt x="38" y="25"/>
                </a:lnTo>
                <a:lnTo>
                  <a:pt x="35" y="32"/>
                </a:lnTo>
                <a:lnTo>
                  <a:pt x="31" y="40"/>
                </a:lnTo>
                <a:lnTo>
                  <a:pt x="31" y="46"/>
                </a:lnTo>
                <a:lnTo>
                  <a:pt x="31" y="51"/>
                </a:lnTo>
                <a:lnTo>
                  <a:pt x="33" y="54"/>
                </a:lnTo>
                <a:lnTo>
                  <a:pt x="35" y="59"/>
                </a:lnTo>
                <a:lnTo>
                  <a:pt x="35" y="62"/>
                </a:lnTo>
                <a:lnTo>
                  <a:pt x="37" y="65"/>
                </a:lnTo>
                <a:lnTo>
                  <a:pt x="38" y="67"/>
                </a:lnTo>
                <a:lnTo>
                  <a:pt x="38" y="72"/>
                </a:lnTo>
                <a:lnTo>
                  <a:pt x="37" y="7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8" name="Freeform 1043"/>
          <p:cNvSpPr>
            <a:spLocks/>
          </p:cNvSpPr>
          <p:nvPr/>
        </p:nvSpPr>
        <p:spPr bwMode="auto">
          <a:xfrm>
            <a:off x="1976438" y="3478213"/>
            <a:ext cx="60325" cy="71437"/>
          </a:xfrm>
          <a:custGeom>
            <a:avLst/>
            <a:gdLst>
              <a:gd name="T0" fmla="*/ 2147483647 w 42"/>
              <a:gd name="T1" fmla="*/ 2147483647 h 45"/>
              <a:gd name="T2" fmla="*/ 2147483647 w 42"/>
              <a:gd name="T3" fmla="*/ 2147483647 h 45"/>
              <a:gd name="T4" fmla="*/ 2147483647 w 42"/>
              <a:gd name="T5" fmla="*/ 2147483647 h 45"/>
              <a:gd name="T6" fmla="*/ 2147483647 w 42"/>
              <a:gd name="T7" fmla="*/ 2147483647 h 45"/>
              <a:gd name="T8" fmla="*/ 0 w 42"/>
              <a:gd name="T9" fmla="*/ 2147483647 h 45"/>
              <a:gd name="T10" fmla="*/ 0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2147483647 h 45"/>
              <a:gd name="T20" fmla="*/ 2147483647 w 42"/>
              <a:gd name="T21" fmla="*/ 2147483647 h 45"/>
              <a:gd name="T22" fmla="*/ 2147483647 w 42"/>
              <a:gd name="T23" fmla="*/ 2147483647 h 45"/>
              <a:gd name="T24" fmla="*/ 2147483647 w 42"/>
              <a:gd name="T25" fmla="*/ 2147483647 h 45"/>
              <a:gd name="T26" fmla="*/ 2147483647 w 42"/>
              <a:gd name="T27" fmla="*/ 2147483647 h 45"/>
              <a:gd name="T28" fmla="*/ 2147483647 w 42"/>
              <a:gd name="T29" fmla="*/ 2147483647 h 45"/>
              <a:gd name="T30" fmla="*/ 2147483647 w 42"/>
              <a:gd name="T31" fmla="*/ 2147483647 h 45"/>
              <a:gd name="T32" fmla="*/ 2147483647 w 42"/>
              <a:gd name="T33" fmla="*/ 2147483647 h 45"/>
              <a:gd name="T34" fmla="*/ 2147483647 w 42"/>
              <a:gd name="T35" fmla="*/ 2147483647 h 45"/>
              <a:gd name="T36" fmla="*/ 2147483647 w 42"/>
              <a:gd name="T37" fmla="*/ 2147483647 h 45"/>
              <a:gd name="T38" fmla="*/ 2147483647 w 42"/>
              <a:gd name="T39" fmla="*/ 2147483647 h 45"/>
              <a:gd name="T40" fmla="*/ 2147483647 w 42"/>
              <a:gd name="T41" fmla="*/ 2147483647 h 45"/>
              <a:gd name="T42" fmla="*/ 2147483647 w 42"/>
              <a:gd name="T43" fmla="*/ 2147483647 h 45"/>
              <a:gd name="T44" fmla="*/ 2147483647 w 42"/>
              <a:gd name="T45" fmla="*/ 2147483647 h 45"/>
              <a:gd name="T46" fmla="*/ 2147483647 w 42"/>
              <a:gd name="T47" fmla="*/ 2147483647 h 45"/>
              <a:gd name="T48" fmla="*/ 2147483647 w 42"/>
              <a:gd name="T49" fmla="*/ 2147483647 h 45"/>
              <a:gd name="T50" fmla="*/ 2147483647 w 42"/>
              <a:gd name="T51" fmla="*/ 2147483647 h 45"/>
              <a:gd name="T52" fmla="*/ 2147483647 w 42"/>
              <a:gd name="T53" fmla="*/ 2147483647 h 45"/>
              <a:gd name="T54" fmla="*/ 2147483647 w 42"/>
              <a:gd name="T55" fmla="*/ 2147483647 h 45"/>
              <a:gd name="T56" fmla="*/ 2147483647 w 42"/>
              <a:gd name="T57" fmla="*/ 2147483647 h 45"/>
              <a:gd name="T58" fmla="*/ 2147483647 w 42"/>
              <a:gd name="T59" fmla="*/ 2147483647 h 45"/>
              <a:gd name="T60" fmla="*/ 2147483647 w 42"/>
              <a:gd name="T61" fmla="*/ 2147483647 h 45"/>
              <a:gd name="T62" fmla="*/ 2147483647 w 42"/>
              <a:gd name="T63" fmla="*/ 0 h 45"/>
              <a:gd name="T64" fmla="*/ 2147483647 w 42"/>
              <a:gd name="T65" fmla="*/ 0 h 45"/>
              <a:gd name="T66" fmla="*/ 2147483647 w 42"/>
              <a:gd name="T67" fmla="*/ 2147483647 h 45"/>
              <a:gd name="T68" fmla="*/ 2147483647 w 42"/>
              <a:gd name="T69" fmla="*/ 2147483647 h 45"/>
              <a:gd name="T70" fmla="*/ 2147483647 w 42"/>
              <a:gd name="T71" fmla="*/ 2147483647 h 45"/>
              <a:gd name="T72" fmla="*/ 2147483647 w 42"/>
              <a:gd name="T73" fmla="*/ 2147483647 h 45"/>
              <a:gd name="T74" fmla="*/ 2147483647 w 42"/>
              <a:gd name="T75" fmla="*/ 2147483647 h 45"/>
              <a:gd name="T76" fmla="*/ 2147483647 w 42"/>
              <a:gd name="T77" fmla="*/ 2147483647 h 45"/>
              <a:gd name="T78" fmla="*/ 2147483647 w 42"/>
              <a:gd name="T79" fmla="*/ 2147483647 h 45"/>
              <a:gd name="T80" fmla="*/ 2147483647 w 42"/>
              <a:gd name="T81" fmla="*/ 2147483647 h 45"/>
              <a:gd name="T82" fmla="*/ 2147483647 w 42"/>
              <a:gd name="T83" fmla="*/ 2147483647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2"/>
              <a:gd name="T127" fmla="*/ 0 h 45"/>
              <a:gd name="T128" fmla="*/ 42 w 42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2" h="45">
                <a:moveTo>
                  <a:pt x="8" y="11"/>
                </a:moveTo>
                <a:lnTo>
                  <a:pt x="6" y="16"/>
                </a:lnTo>
                <a:lnTo>
                  <a:pt x="4" y="19"/>
                </a:lnTo>
                <a:lnTo>
                  <a:pt x="2" y="24"/>
                </a:lnTo>
                <a:lnTo>
                  <a:pt x="0" y="29"/>
                </a:lnTo>
                <a:lnTo>
                  <a:pt x="0" y="34"/>
                </a:lnTo>
                <a:lnTo>
                  <a:pt x="2" y="37"/>
                </a:lnTo>
                <a:lnTo>
                  <a:pt x="6" y="40"/>
                </a:lnTo>
                <a:lnTo>
                  <a:pt x="9" y="44"/>
                </a:lnTo>
                <a:lnTo>
                  <a:pt x="13" y="44"/>
                </a:lnTo>
                <a:lnTo>
                  <a:pt x="17" y="45"/>
                </a:lnTo>
                <a:lnTo>
                  <a:pt x="20" y="45"/>
                </a:lnTo>
                <a:lnTo>
                  <a:pt x="22" y="44"/>
                </a:lnTo>
                <a:lnTo>
                  <a:pt x="26" y="44"/>
                </a:lnTo>
                <a:lnTo>
                  <a:pt x="29" y="42"/>
                </a:lnTo>
                <a:lnTo>
                  <a:pt x="31" y="42"/>
                </a:lnTo>
                <a:lnTo>
                  <a:pt x="35" y="40"/>
                </a:lnTo>
                <a:lnTo>
                  <a:pt x="38" y="39"/>
                </a:lnTo>
                <a:lnTo>
                  <a:pt x="40" y="37"/>
                </a:lnTo>
                <a:lnTo>
                  <a:pt x="40" y="36"/>
                </a:lnTo>
                <a:lnTo>
                  <a:pt x="42" y="32"/>
                </a:lnTo>
                <a:lnTo>
                  <a:pt x="40" y="29"/>
                </a:lnTo>
                <a:lnTo>
                  <a:pt x="40" y="26"/>
                </a:lnTo>
                <a:lnTo>
                  <a:pt x="38" y="23"/>
                </a:lnTo>
                <a:lnTo>
                  <a:pt x="38" y="19"/>
                </a:lnTo>
                <a:lnTo>
                  <a:pt x="38" y="16"/>
                </a:lnTo>
                <a:lnTo>
                  <a:pt x="38" y="13"/>
                </a:lnTo>
                <a:lnTo>
                  <a:pt x="38" y="8"/>
                </a:lnTo>
                <a:lnTo>
                  <a:pt x="36" y="5"/>
                </a:lnTo>
                <a:lnTo>
                  <a:pt x="33" y="2"/>
                </a:lnTo>
                <a:lnTo>
                  <a:pt x="29" y="0"/>
                </a:lnTo>
                <a:lnTo>
                  <a:pt x="24" y="0"/>
                </a:lnTo>
                <a:lnTo>
                  <a:pt x="18" y="2"/>
                </a:lnTo>
                <a:lnTo>
                  <a:pt x="15" y="5"/>
                </a:lnTo>
                <a:lnTo>
                  <a:pt x="11" y="8"/>
                </a:lnTo>
                <a:lnTo>
                  <a:pt x="8" y="11"/>
                </a:lnTo>
                <a:lnTo>
                  <a:pt x="6" y="15"/>
                </a:lnTo>
                <a:lnTo>
                  <a:pt x="4" y="18"/>
                </a:lnTo>
                <a:lnTo>
                  <a:pt x="2" y="21"/>
                </a:lnTo>
                <a:lnTo>
                  <a:pt x="2" y="23"/>
                </a:lnTo>
                <a:lnTo>
                  <a:pt x="8" y="1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89" name="Freeform 1044"/>
          <p:cNvSpPr>
            <a:spLocks/>
          </p:cNvSpPr>
          <p:nvPr/>
        </p:nvSpPr>
        <p:spPr bwMode="auto">
          <a:xfrm>
            <a:off x="1976438" y="3478213"/>
            <a:ext cx="60325" cy="71437"/>
          </a:xfrm>
          <a:custGeom>
            <a:avLst/>
            <a:gdLst>
              <a:gd name="T0" fmla="*/ 2147483647 w 42"/>
              <a:gd name="T1" fmla="*/ 2147483647 h 45"/>
              <a:gd name="T2" fmla="*/ 2147483647 w 42"/>
              <a:gd name="T3" fmla="*/ 2147483647 h 45"/>
              <a:gd name="T4" fmla="*/ 2147483647 w 42"/>
              <a:gd name="T5" fmla="*/ 2147483647 h 45"/>
              <a:gd name="T6" fmla="*/ 2147483647 w 42"/>
              <a:gd name="T7" fmla="*/ 2147483647 h 45"/>
              <a:gd name="T8" fmla="*/ 0 w 42"/>
              <a:gd name="T9" fmla="*/ 2147483647 h 45"/>
              <a:gd name="T10" fmla="*/ 0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2147483647 h 45"/>
              <a:gd name="T20" fmla="*/ 2147483647 w 42"/>
              <a:gd name="T21" fmla="*/ 2147483647 h 45"/>
              <a:gd name="T22" fmla="*/ 2147483647 w 42"/>
              <a:gd name="T23" fmla="*/ 2147483647 h 45"/>
              <a:gd name="T24" fmla="*/ 2147483647 w 42"/>
              <a:gd name="T25" fmla="*/ 2147483647 h 45"/>
              <a:gd name="T26" fmla="*/ 2147483647 w 42"/>
              <a:gd name="T27" fmla="*/ 2147483647 h 45"/>
              <a:gd name="T28" fmla="*/ 2147483647 w 42"/>
              <a:gd name="T29" fmla="*/ 2147483647 h 45"/>
              <a:gd name="T30" fmla="*/ 2147483647 w 42"/>
              <a:gd name="T31" fmla="*/ 2147483647 h 45"/>
              <a:gd name="T32" fmla="*/ 2147483647 w 42"/>
              <a:gd name="T33" fmla="*/ 2147483647 h 45"/>
              <a:gd name="T34" fmla="*/ 2147483647 w 42"/>
              <a:gd name="T35" fmla="*/ 2147483647 h 45"/>
              <a:gd name="T36" fmla="*/ 2147483647 w 42"/>
              <a:gd name="T37" fmla="*/ 2147483647 h 45"/>
              <a:gd name="T38" fmla="*/ 2147483647 w 42"/>
              <a:gd name="T39" fmla="*/ 2147483647 h 45"/>
              <a:gd name="T40" fmla="*/ 2147483647 w 42"/>
              <a:gd name="T41" fmla="*/ 2147483647 h 45"/>
              <a:gd name="T42" fmla="*/ 2147483647 w 42"/>
              <a:gd name="T43" fmla="*/ 2147483647 h 45"/>
              <a:gd name="T44" fmla="*/ 2147483647 w 42"/>
              <a:gd name="T45" fmla="*/ 2147483647 h 45"/>
              <a:gd name="T46" fmla="*/ 2147483647 w 42"/>
              <a:gd name="T47" fmla="*/ 2147483647 h 45"/>
              <a:gd name="T48" fmla="*/ 2147483647 w 42"/>
              <a:gd name="T49" fmla="*/ 2147483647 h 45"/>
              <a:gd name="T50" fmla="*/ 2147483647 w 42"/>
              <a:gd name="T51" fmla="*/ 2147483647 h 45"/>
              <a:gd name="T52" fmla="*/ 2147483647 w 42"/>
              <a:gd name="T53" fmla="*/ 2147483647 h 45"/>
              <a:gd name="T54" fmla="*/ 2147483647 w 42"/>
              <a:gd name="T55" fmla="*/ 2147483647 h 45"/>
              <a:gd name="T56" fmla="*/ 2147483647 w 42"/>
              <a:gd name="T57" fmla="*/ 2147483647 h 45"/>
              <a:gd name="T58" fmla="*/ 2147483647 w 42"/>
              <a:gd name="T59" fmla="*/ 2147483647 h 45"/>
              <a:gd name="T60" fmla="*/ 2147483647 w 42"/>
              <a:gd name="T61" fmla="*/ 2147483647 h 45"/>
              <a:gd name="T62" fmla="*/ 2147483647 w 42"/>
              <a:gd name="T63" fmla="*/ 0 h 45"/>
              <a:gd name="T64" fmla="*/ 2147483647 w 42"/>
              <a:gd name="T65" fmla="*/ 0 h 45"/>
              <a:gd name="T66" fmla="*/ 2147483647 w 42"/>
              <a:gd name="T67" fmla="*/ 2147483647 h 45"/>
              <a:gd name="T68" fmla="*/ 2147483647 w 42"/>
              <a:gd name="T69" fmla="*/ 2147483647 h 45"/>
              <a:gd name="T70" fmla="*/ 2147483647 w 42"/>
              <a:gd name="T71" fmla="*/ 2147483647 h 45"/>
              <a:gd name="T72" fmla="*/ 2147483647 w 42"/>
              <a:gd name="T73" fmla="*/ 2147483647 h 45"/>
              <a:gd name="T74" fmla="*/ 2147483647 w 42"/>
              <a:gd name="T75" fmla="*/ 2147483647 h 45"/>
              <a:gd name="T76" fmla="*/ 2147483647 w 42"/>
              <a:gd name="T77" fmla="*/ 2147483647 h 45"/>
              <a:gd name="T78" fmla="*/ 2147483647 w 42"/>
              <a:gd name="T79" fmla="*/ 2147483647 h 45"/>
              <a:gd name="T80" fmla="*/ 2147483647 w 42"/>
              <a:gd name="T81" fmla="*/ 2147483647 h 45"/>
              <a:gd name="T82" fmla="*/ 2147483647 w 42"/>
              <a:gd name="T83" fmla="*/ 2147483647 h 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2"/>
              <a:gd name="T127" fmla="*/ 0 h 45"/>
              <a:gd name="T128" fmla="*/ 42 w 42"/>
              <a:gd name="T129" fmla="*/ 45 h 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2" h="45">
                <a:moveTo>
                  <a:pt x="8" y="11"/>
                </a:moveTo>
                <a:lnTo>
                  <a:pt x="6" y="16"/>
                </a:lnTo>
                <a:lnTo>
                  <a:pt x="4" y="19"/>
                </a:lnTo>
                <a:lnTo>
                  <a:pt x="2" y="24"/>
                </a:lnTo>
                <a:lnTo>
                  <a:pt x="0" y="29"/>
                </a:lnTo>
                <a:lnTo>
                  <a:pt x="0" y="34"/>
                </a:lnTo>
                <a:lnTo>
                  <a:pt x="2" y="37"/>
                </a:lnTo>
                <a:lnTo>
                  <a:pt x="6" y="40"/>
                </a:lnTo>
                <a:lnTo>
                  <a:pt x="9" y="44"/>
                </a:lnTo>
                <a:lnTo>
                  <a:pt x="13" y="44"/>
                </a:lnTo>
                <a:lnTo>
                  <a:pt x="17" y="45"/>
                </a:lnTo>
                <a:lnTo>
                  <a:pt x="20" y="45"/>
                </a:lnTo>
                <a:lnTo>
                  <a:pt x="22" y="44"/>
                </a:lnTo>
                <a:lnTo>
                  <a:pt x="26" y="44"/>
                </a:lnTo>
                <a:lnTo>
                  <a:pt x="29" y="42"/>
                </a:lnTo>
                <a:lnTo>
                  <a:pt x="31" y="42"/>
                </a:lnTo>
                <a:lnTo>
                  <a:pt x="35" y="40"/>
                </a:lnTo>
                <a:lnTo>
                  <a:pt x="38" y="39"/>
                </a:lnTo>
                <a:lnTo>
                  <a:pt x="40" y="37"/>
                </a:lnTo>
                <a:lnTo>
                  <a:pt x="40" y="36"/>
                </a:lnTo>
                <a:lnTo>
                  <a:pt x="42" y="32"/>
                </a:lnTo>
                <a:lnTo>
                  <a:pt x="40" y="29"/>
                </a:lnTo>
                <a:lnTo>
                  <a:pt x="40" y="26"/>
                </a:lnTo>
                <a:lnTo>
                  <a:pt x="38" y="23"/>
                </a:lnTo>
                <a:lnTo>
                  <a:pt x="38" y="19"/>
                </a:lnTo>
                <a:lnTo>
                  <a:pt x="38" y="16"/>
                </a:lnTo>
                <a:lnTo>
                  <a:pt x="38" y="13"/>
                </a:lnTo>
                <a:lnTo>
                  <a:pt x="38" y="8"/>
                </a:lnTo>
                <a:lnTo>
                  <a:pt x="36" y="5"/>
                </a:lnTo>
                <a:lnTo>
                  <a:pt x="33" y="2"/>
                </a:lnTo>
                <a:lnTo>
                  <a:pt x="29" y="0"/>
                </a:lnTo>
                <a:lnTo>
                  <a:pt x="24" y="0"/>
                </a:lnTo>
                <a:lnTo>
                  <a:pt x="18" y="2"/>
                </a:lnTo>
                <a:lnTo>
                  <a:pt x="15" y="5"/>
                </a:lnTo>
                <a:lnTo>
                  <a:pt x="11" y="8"/>
                </a:lnTo>
                <a:lnTo>
                  <a:pt x="8" y="11"/>
                </a:lnTo>
                <a:lnTo>
                  <a:pt x="6" y="15"/>
                </a:lnTo>
                <a:lnTo>
                  <a:pt x="4" y="18"/>
                </a:lnTo>
                <a:lnTo>
                  <a:pt x="2" y="21"/>
                </a:lnTo>
                <a:lnTo>
                  <a:pt x="2" y="23"/>
                </a:lnTo>
                <a:lnTo>
                  <a:pt x="8" y="1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0" name="Freeform 1045"/>
          <p:cNvSpPr>
            <a:spLocks/>
          </p:cNvSpPr>
          <p:nvPr/>
        </p:nvSpPr>
        <p:spPr bwMode="auto">
          <a:xfrm>
            <a:off x="1976438" y="3478213"/>
            <a:ext cx="60325" cy="71437"/>
          </a:xfrm>
          <a:custGeom>
            <a:avLst/>
            <a:gdLst>
              <a:gd name="T0" fmla="*/ 2147483647 w 42"/>
              <a:gd name="T1" fmla="*/ 2147483647 h 45"/>
              <a:gd name="T2" fmla="*/ 2147483647 w 42"/>
              <a:gd name="T3" fmla="*/ 2147483647 h 45"/>
              <a:gd name="T4" fmla="*/ 2147483647 w 42"/>
              <a:gd name="T5" fmla="*/ 2147483647 h 45"/>
              <a:gd name="T6" fmla="*/ 2147483647 w 42"/>
              <a:gd name="T7" fmla="*/ 2147483647 h 45"/>
              <a:gd name="T8" fmla="*/ 0 w 42"/>
              <a:gd name="T9" fmla="*/ 2147483647 h 45"/>
              <a:gd name="T10" fmla="*/ 0 w 42"/>
              <a:gd name="T11" fmla="*/ 2147483647 h 45"/>
              <a:gd name="T12" fmla="*/ 2147483647 w 42"/>
              <a:gd name="T13" fmla="*/ 2147483647 h 45"/>
              <a:gd name="T14" fmla="*/ 2147483647 w 42"/>
              <a:gd name="T15" fmla="*/ 2147483647 h 45"/>
              <a:gd name="T16" fmla="*/ 2147483647 w 42"/>
              <a:gd name="T17" fmla="*/ 2147483647 h 45"/>
              <a:gd name="T18" fmla="*/ 2147483647 w 42"/>
              <a:gd name="T19" fmla="*/ 2147483647 h 45"/>
              <a:gd name="T20" fmla="*/ 2147483647 w 42"/>
              <a:gd name="T21" fmla="*/ 2147483647 h 45"/>
              <a:gd name="T22" fmla="*/ 2147483647 w 42"/>
              <a:gd name="T23" fmla="*/ 2147483647 h 45"/>
              <a:gd name="T24" fmla="*/ 2147483647 w 42"/>
              <a:gd name="T25" fmla="*/ 2147483647 h 45"/>
              <a:gd name="T26" fmla="*/ 2147483647 w 42"/>
              <a:gd name="T27" fmla="*/ 2147483647 h 45"/>
              <a:gd name="T28" fmla="*/ 2147483647 w 42"/>
              <a:gd name="T29" fmla="*/ 2147483647 h 45"/>
              <a:gd name="T30" fmla="*/ 2147483647 w 42"/>
              <a:gd name="T31" fmla="*/ 2147483647 h 45"/>
              <a:gd name="T32" fmla="*/ 2147483647 w 42"/>
              <a:gd name="T33" fmla="*/ 2147483647 h 45"/>
              <a:gd name="T34" fmla="*/ 2147483647 w 42"/>
              <a:gd name="T35" fmla="*/ 2147483647 h 45"/>
              <a:gd name="T36" fmla="*/ 2147483647 w 42"/>
              <a:gd name="T37" fmla="*/ 2147483647 h 45"/>
              <a:gd name="T38" fmla="*/ 2147483647 w 42"/>
              <a:gd name="T39" fmla="*/ 2147483647 h 45"/>
              <a:gd name="T40" fmla="*/ 2147483647 w 42"/>
              <a:gd name="T41" fmla="*/ 2147483647 h 45"/>
              <a:gd name="T42" fmla="*/ 2147483647 w 42"/>
              <a:gd name="T43" fmla="*/ 2147483647 h 45"/>
              <a:gd name="T44" fmla="*/ 2147483647 w 42"/>
              <a:gd name="T45" fmla="*/ 2147483647 h 45"/>
              <a:gd name="T46" fmla="*/ 2147483647 w 42"/>
              <a:gd name="T47" fmla="*/ 2147483647 h 45"/>
              <a:gd name="T48" fmla="*/ 2147483647 w 42"/>
              <a:gd name="T49" fmla="*/ 2147483647 h 45"/>
              <a:gd name="T50" fmla="*/ 2147483647 w 42"/>
              <a:gd name="T51" fmla="*/ 2147483647 h 45"/>
              <a:gd name="T52" fmla="*/ 2147483647 w 42"/>
              <a:gd name="T53" fmla="*/ 2147483647 h 45"/>
              <a:gd name="T54" fmla="*/ 2147483647 w 42"/>
              <a:gd name="T55" fmla="*/ 2147483647 h 45"/>
              <a:gd name="T56" fmla="*/ 2147483647 w 42"/>
              <a:gd name="T57" fmla="*/ 2147483647 h 45"/>
              <a:gd name="T58" fmla="*/ 2147483647 w 42"/>
              <a:gd name="T59" fmla="*/ 2147483647 h 45"/>
              <a:gd name="T60" fmla="*/ 2147483647 w 42"/>
              <a:gd name="T61" fmla="*/ 2147483647 h 45"/>
              <a:gd name="T62" fmla="*/ 2147483647 w 42"/>
              <a:gd name="T63" fmla="*/ 0 h 45"/>
              <a:gd name="T64" fmla="*/ 2147483647 w 42"/>
              <a:gd name="T65" fmla="*/ 0 h 45"/>
              <a:gd name="T66" fmla="*/ 2147483647 w 42"/>
              <a:gd name="T67" fmla="*/ 2147483647 h 45"/>
              <a:gd name="T68" fmla="*/ 2147483647 w 42"/>
              <a:gd name="T69" fmla="*/ 2147483647 h 45"/>
              <a:gd name="T70" fmla="*/ 2147483647 w 42"/>
              <a:gd name="T71" fmla="*/ 2147483647 h 45"/>
              <a:gd name="T72" fmla="*/ 2147483647 w 42"/>
              <a:gd name="T73" fmla="*/ 2147483647 h 45"/>
              <a:gd name="T74" fmla="*/ 2147483647 w 42"/>
              <a:gd name="T75" fmla="*/ 2147483647 h 45"/>
              <a:gd name="T76" fmla="*/ 2147483647 w 42"/>
              <a:gd name="T77" fmla="*/ 2147483647 h 45"/>
              <a:gd name="T78" fmla="*/ 2147483647 w 42"/>
              <a:gd name="T79" fmla="*/ 2147483647 h 45"/>
              <a:gd name="T80" fmla="*/ 2147483647 w 42"/>
              <a:gd name="T81" fmla="*/ 2147483647 h 4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2"/>
              <a:gd name="T124" fmla="*/ 0 h 45"/>
              <a:gd name="T125" fmla="*/ 42 w 42"/>
              <a:gd name="T126" fmla="*/ 45 h 4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2" h="45">
                <a:moveTo>
                  <a:pt x="8" y="11"/>
                </a:moveTo>
                <a:lnTo>
                  <a:pt x="6" y="16"/>
                </a:lnTo>
                <a:lnTo>
                  <a:pt x="4" y="19"/>
                </a:lnTo>
                <a:lnTo>
                  <a:pt x="2" y="24"/>
                </a:lnTo>
                <a:lnTo>
                  <a:pt x="0" y="29"/>
                </a:lnTo>
                <a:lnTo>
                  <a:pt x="0" y="34"/>
                </a:lnTo>
                <a:lnTo>
                  <a:pt x="2" y="37"/>
                </a:lnTo>
                <a:lnTo>
                  <a:pt x="6" y="40"/>
                </a:lnTo>
                <a:lnTo>
                  <a:pt x="9" y="44"/>
                </a:lnTo>
                <a:lnTo>
                  <a:pt x="13" y="44"/>
                </a:lnTo>
                <a:lnTo>
                  <a:pt x="17" y="45"/>
                </a:lnTo>
                <a:lnTo>
                  <a:pt x="20" y="45"/>
                </a:lnTo>
                <a:lnTo>
                  <a:pt x="22" y="44"/>
                </a:lnTo>
                <a:lnTo>
                  <a:pt x="26" y="44"/>
                </a:lnTo>
                <a:lnTo>
                  <a:pt x="29" y="42"/>
                </a:lnTo>
                <a:lnTo>
                  <a:pt x="31" y="42"/>
                </a:lnTo>
                <a:lnTo>
                  <a:pt x="35" y="40"/>
                </a:lnTo>
                <a:lnTo>
                  <a:pt x="38" y="39"/>
                </a:lnTo>
                <a:lnTo>
                  <a:pt x="40" y="37"/>
                </a:lnTo>
                <a:lnTo>
                  <a:pt x="40" y="36"/>
                </a:lnTo>
                <a:lnTo>
                  <a:pt x="42" y="32"/>
                </a:lnTo>
                <a:lnTo>
                  <a:pt x="40" y="29"/>
                </a:lnTo>
                <a:lnTo>
                  <a:pt x="40" y="26"/>
                </a:lnTo>
                <a:lnTo>
                  <a:pt x="38" y="23"/>
                </a:lnTo>
                <a:lnTo>
                  <a:pt x="38" y="19"/>
                </a:lnTo>
                <a:lnTo>
                  <a:pt x="38" y="16"/>
                </a:lnTo>
                <a:lnTo>
                  <a:pt x="38" y="13"/>
                </a:lnTo>
                <a:lnTo>
                  <a:pt x="38" y="8"/>
                </a:lnTo>
                <a:lnTo>
                  <a:pt x="36" y="5"/>
                </a:lnTo>
                <a:lnTo>
                  <a:pt x="33" y="2"/>
                </a:lnTo>
                <a:lnTo>
                  <a:pt x="29" y="0"/>
                </a:lnTo>
                <a:lnTo>
                  <a:pt x="24" y="0"/>
                </a:lnTo>
                <a:lnTo>
                  <a:pt x="18" y="2"/>
                </a:lnTo>
                <a:lnTo>
                  <a:pt x="15" y="5"/>
                </a:lnTo>
                <a:lnTo>
                  <a:pt x="11" y="8"/>
                </a:lnTo>
                <a:lnTo>
                  <a:pt x="8" y="11"/>
                </a:lnTo>
                <a:lnTo>
                  <a:pt x="6" y="15"/>
                </a:lnTo>
                <a:lnTo>
                  <a:pt x="4" y="18"/>
                </a:lnTo>
                <a:lnTo>
                  <a:pt x="2" y="21"/>
                </a:lnTo>
                <a:lnTo>
                  <a:pt x="2" y="2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1" name="Freeform 1046"/>
          <p:cNvSpPr>
            <a:spLocks/>
          </p:cNvSpPr>
          <p:nvPr/>
        </p:nvSpPr>
        <p:spPr bwMode="auto">
          <a:xfrm>
            <a:off x="2017713" y="3371850"/>
            <a:ext cx="50800" cy="92075"/>
          </a:xfrm>
          <a:custGeom>
            <a:avLst/>
            <a:gdLst>
              <a:gd name="T0" fmla="*/ 2147483647 w 36"/>
              <a:gd name="T1" fmla="*/ 2147483647 h 58"/>
              <a:gd name="T2" fmla="*/ 2147483647 w 36"/>
              <a:gd name="T3" fmla="*/ 2147483647 h 58"/>
              <a:gd name="T4" fmla="*/ 2147483647 w 36"/>
              <a:gd name="T5" fmla="*/ 2147483647 h 58"/>
              <a:gd name="T6" fmla="*/ 2147483647 w 36"/>
              <a:gd name="T7" fmla="*/ 2147483647 h 58"/>
              <a:gd name="T8" fmla="*/ 0 w 36"/>
              <a:gd name="T9" fmla="*/ 2147483647 h 58"/>
              <a:gd name="T10" fmla="*/ 0 w 36"/>
              <a:gd name="T11" fmla="*/ 2147483647 h 58"/>
              <a:gd name="T12" fmla="*/ 0 w 36"/>
              <a:gd name="T13" fmla="*/ 2147483647 h 58"/>
              <a:gd name="T14" fmla="*/ 0 w 36"/>
              <a:gd name="T15" fmla="*/ 2147483647 h 58"/>
              <a:gd name="T16" fmla="*/ 2147483647 w 36"/>
              <a:gd name="T17" fmla="*/ 2147483647 h 58"/>
              <a:gd name="T18" fmla="*/ 2147483647 w 36"/>
              <a:gd name="T19" fmla="*/ 2147483647 h 58"/>
              <a:gd name="T20" fmla="*/ 2147483647 w 36"/>
              <a:gd name="T21" fmla="*/ 2147483647 h 58"/>
              <a:gd name="T22" fmla="*/ 2147483647 w 36"/>
              <a:gd name="T23" fmla="*/ 2147483647 h 58"/>
              <a:gd name="T24" fmla="*/ 2147483647 w 36"/>
              <a:gd name="T25" fmla="*/ 2147483647 h 58"/>
              <a:gd name="T26" fmla="*/ 2147483647 w 36"/>
              <a:gd name="T27" fmla="*/ 2147483647 h 58"/>
              <a:gd name="T28" fmla="*/ 2147483647 w 36"/>
              <a:gd name="T29" fmla="*/ 2147483647 h 58"/>
              <a:gd name="T30" fmla="*/ 2147483647 w 36"/>
              <a:gd name="T31" fmla="*/ 2147483647 h 58"/>
              <a:gd name="T32" fmla="*/ 2147483647 w 36"/>
              <a:gd name="T33" fmla="*/ 2147483647 h 58"/>
              <a:gd name="T34" fmla="*/ 2147483647 w 36"/>
              <a:gd name="T35" fmla="*/ 2147483647 h 58"/>
              <a:gd name="T36" fmla="*/ 2147483647 w 36"/>
              <a:gd name="T37" fmla="*/ 2147483647 h 58"/>
              <a:gd name="T38" fmla="*/ 2147483647 w 36"/>
              <a:gd name="T39" fmla="*/ 2147483647 h 58"/>
              <a:gd name="T40" fmla="*/ 2147483647 w 36"/>
              <a:gd name="T41" fmla="*/ 2147483647 h 58"/>
              <a:gd name="T42" fmla="*/ 2147483647 w 36"/>
              <a:gd name="T43" fmla="*/ 2147483647 h 58"/>
              <a:gd name="T44" fmla="*/ 2147483647 w 36"/>
              <a:gd name="T45" fmla="*/ 2147483647 h 58"/>
              <a:gd name="T46" fmla="*/ 2147483647 w 36"/>
              <a:gd name="T47" fmla="*/ 2147483647 h 58"/>
              <a:gd name="T48" fmla="*/ 2147483647 w 36"/>
              <a:gd name="T49" fmla="*/ 2147483647 h 58"/>
              <a:gd name="T50" fmla="*/ 2147483647 w 36"/>
              <a:gd name="T51" fmla="*/ 2147483647 h 58"/>
              <a:gd name="T52" fmla="*/ 2147483647 w 36"/>
              <a:gd name="T53" fmla="*/ 0 h 58"/>
              <a:gd name="T54" fmla="*/ 2147483647 w 36"/>
              <a:gd name="T55" fmla="*/ 2147483647 h 58"/>
              <a:gd name="T56" fmla="*/ 2147483647 w 36"/>
              <a:gd name="T57" fmla="*/ 2147483647 h 58"/>
              <a:gd name="T58" fmla="*/ 2147483647 w 36"/>
              <a:gd name="T59" fmla="*/ 2147483647 h 58"/>
              <a:gd name="T60" fmla="*/ 2147483647 w 36"/>
              <a:gd name="T61" fmla="*/ 2147483647 h 58"/>
              <a:gd name="T62" fmla="*/ 2147483647 w 36"/>
              <a:gd name="T63" fmla="*/ 2147483647 h 58"/>
              <a:gd name="T64" fmla="*/ 2147483647 w 36"/>
              <a:gd name="T65" fmla="*/ 2147483647 h 58"/>
              <a:gd name="T66" fmla="*/ 2147483647 w 36"/>
              <a:gd name="T67" fmla="*/ 2147483647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6"/>
              <a:gd name="T103" fmla="*/ 0 h 58"/>
              <a:gd name="T104" fmla="*/ 36 w 36"/>
              <a:gd name="T105" fmla="*/ 58 h 5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6" h="58">
                <a:moveTo>
                  <a:pt x="6" y="8"/>
                </a:moveTo>
                <a:lnTo>
                  <a:pt x="4" y="14"/>
                </a:lnTo>
                <a:lnTo>
                  <a:pt x="4" y="19"/>
                </a:lnTo>
                <a:lnTo>
                  <a:pt x="2" y="24"/>
                </a:lnTo>
                <a:lnTo>
                  <a:pt x="0" y="30"/>
                </a:lnTo>
                <a:lnTo>
                  <a:pt x="0" y="35"/>
                </a:lnTo>
                <a:lnTo>
                  <a:pt x="0" y="41"/>
                </a:lnTo>
                <a:lnTo>
                  <a:pt x="0" y="46"/>
                </a:lnTo>
                <a:lnTo>
                  <a:pt x="2" y="51"/>
                </a:lnTo>
                <a:lnTo>
                  <a:pt x="2" y="54"/>
                </a:lnTo>
                <a:lnTo>
                  <a:pt x="4" y="56"/>
                </a:lnTo>
                <a:lnTo>
                  <a:pt x="6" y="58"/>
                </a:lnTo>
                <a:lnTo>
                  <a:pt x="7" y="58"/>
                </a:lnTo>
                <a:lnTo>
                  <a:pt x="9" y="58"/>
                </a:lnTo>
                <a:lnTo>
                  <a:pt x="11" y="58"/>
                </a:lnTo>
                <a:lnTo>
                  <a:pt x="13" y="56"/>
                </a:lnTo>
                <a:lnTo>
                  <a:pt x="15" y="54"/>
                </a:lnTo>
                <a:lnTo>
                  <a:pt x="20" y="48"/>
                </a:lnTo>
                <a:lnTo>
                  <a:pt x="26" y="43"/>
                </a:lnTo>
                <a:lnTo>
                  <a:pt x="29" y="37"/>
                </a:lnTo>
                <a:lnTo>
                  <a:pt x="35" y="30"/>
                </a:lnTo>
                <a:lnTo>
                  <a:pt x="36" y="22"/>
                </a:lnTo>
                <a:lnTo>
                  <a:pt x="36" y="16"/>
                </a:lnTo>
                <a:lnTo>
                  <a:pt x="35" y="9"/>
                </a:lnTo>
                <a:lnTo>
                  <a:pt x="27" y="4"/>
                </a:lnTo>
                <a:lnTo>
                  <a:pt x="24" y="1"/>
                </a:lnTo>
                <a:lnTo>
                  <a:pt x="20" y="0"/>
                </a:lnTo>
                <a:lnTo>
                  <a:pt x="16" y="1"/>
                </a:lnTo>
                <a:lnTo>
                  <a:pt x="13" y="1"/>
                </a:lnTo>
                <a:lnTo>
                  <a:pt x="11" y="3"/>
                </a:lnTo>
                <a:lnTo>
                  <a:pt x="7" y="6"/>
                </a:lnTo>
                <a:lnTo>
                  <a:pt x="6" y="8"/>
                </a:lnTo>
                <a:lnTo>
                  <a:pt x="6" y="11"/>
                </a:lnTo>
                <a:lnTo>
                  <a:pt x="6" y="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2" name="Freeform 1047"/>
          <p:cNvSpPr>
            <a:spLocks/>
          </p:cNvSpPr>
          <p:nvPr/>
        </p:nvSpPr>
        <p:spPr bwMode="auto">
          <a:xfrm>
            <a:off x="2017713" y="3371850"/>
            <a:ext cx="50800" cy="92075"/>
          </a:xfrm>
          <a:custGeom>
            <a:avLst/>
            <a:gdLst>
              <a:gd name="T0" fmla="*/ 2147483647 w 36"/>
              <a:gd name="T1" fmla="*/ 2147483647 h 58"/>
              <a:gd name="T2" fmla="*/ 2147483647 w 36"/>
              <a:gd name="T3" fmla="*/ 2147483647 h 58"/>
              <a:gd name="T4" fmla="*/ 2147483647 w 36"/>
              <a:gd name="T5" fmla="*/ 2147483647 h 58"/>
              <a:gd name="T6" fmla="*/ 2147483647 w 36"/>
              <a:gd name="T7" fmla="*/ 2147483647 h 58"/>
              <a:gd name="T8" fmla="*/ 0 w 36"/>
              <a:gd name="T9" fmla="*/ 2147483647 h 58"/>
              <a:gd name="T10" fmla="*/ 0 w 36"/>
              <a:gd name="T11" fmla="*/ 2147483647 h 58"/>
              <a:gd name="T12" fmla="*/ 0 w 36"/>
              <a:gd name="T13" fmla="*/ 2147483647 h 58"/>
              <a:gd name="T14" fmla="*/ 0 w 36"/>
              <a:gd name="T15" fmla="*/ 2147483647 h 58"/>
              <a:gd name="T16" fmla="*/ 2147483647 w 36"/>
              <a:gd name="T17" fmla="*/ 2147483647 h 58"/>
              <a:gd name="T18" fmla="*/ 2147483647 w 36"/>
              <a:gd name="T19" fmla="*/ 2147483647 h 58"/>
              <a:gd name="T20" fmla="*/ 2147483647 w 36"/>
              <a:gd name="T21" fmla="*/ 2147483647 h 58"/>
              <a:gd name="T22" fmla="*/ 2147483647 w 36"/>
              <a:gd name="T23" fmla="*/ 2147483647 h 58"/>
              <a:gd name="T24" fmla="*/ 2147483647 w 36"/>
              <a:gd name="T25" fmla="*/ 2147483647 h 58"/>
              <a:gd name="T26" fmla="*/ 2147483647 w 36"/>
              <a:gd name="T27" fmla="*/ 2147483647 h 58"/>
              <a:gd name="T28" fmla="*/ 2147483647 w 36"/>
              <a:gd name="T29" fmla="*/ 2147483647 h 58"/>
              <a:gd name="T30" fmla="*/ 2147483647 w 36"/>
              <a:gd name="T31" fmla="*/ 2147483647 h 58"/>
              <a:gd name="T32" fmla="*/ 2147483647 w 36"/>
              <a:gd name="T33" fmla="*/ 2147483647 h 58"/>
              <a:gd name="T34" fmla="*/ 2147483647 w 36"/>
              <a:gd name="T35" fmla="*/ 2147483647 h 58"/>
              <a:gd name="T36" fmla="*/ 2147483647 w 36"/>
              <a:gd name="T37" fmla="*/ 2147483647 h 58"/>
              <a:gd name="T38" fmla="*/ 2147483647 w 36"/>
              <a:gd name="T39" fmla="*/ 2147483647 h 58"/>
              <a:gd name="T40" fmla="*/ 2147483647 w 36"/>
              <a:gd name="T41" fmla="*/ 2147483647 h 58"/>
              <a:gd name="T42" fmla="*/ 2147483647 w 36"/>
              <a:gd name="T43" fmla="*/ 2147483647 h 58"/>
              <a:gd name="T44" fmla="*/ 2147483647 w 36"/>
              <a:gd name="T45" fmla="*/ 2147483647 h 58"/>
              <a:gd name="T46" fmla="*/ 2147483647 w 36"/>
              <a:gd name="T47" fmla="*/ 2147483647 h 58"/>
              <a:gd name="T48" fmla="*/ 2147483647 w 36"/>
              <a:gd name="T49" fmla="*/ 2147483647 h 58"/>
              <a:gd name="T50" fmla="*/ 2147483647 w 36"/>
              <a:gd name="T51" fmla="*/ 2147483647 h 58"/>
              <a:gd name="T52" fmla="*/ 2147483647 w 36"/>
              <a:gd name="T53" fmla="*/ 0 h 58"/>
              <a:gd name="T54" fmla="*/ 2147483647 w 36"/>
              <a:gd name="T55" fmla="*/ 2147483647 h 58"/>
              <a:gd name="T56" fmla="*/ 2147483647 w 36"/>
              <a:gd name="T57" fmla="*/ 2147483647 h 58"/>
              <a:gd name="T58" fmla="*/ 2147483647 w 36"/>
              <a:gd name="T59" fmla="*/ 2147483647 h 58"/>
              <a:gd name="T60" fmla="*/ 2147483647 w 36"/>
              <a:gd name="T61" fmla="*/ 2147483647 h 58"/>
              <a:gd name="T62" fmla="*/ 2147483647 w 36"/>
              <a:gd name="T63" fmla="*/ 2147483647 h 58"/>
              <a:gd name="T64" fmla="*/ 2147483647 w 36"/>
              <a:gd name="T65" fmla="*/ 2147483647 h 58"/>
              <a:gd name="T66" fmla="*/ 2147483647 w 36"/>
              <a:gd name="T67" fmla="*/ 2147483647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6"/>
              <a:gd name="T103" fmla="*/ 0 h 58"/>
              <a:gd name="T104" fmla="*/ 36 w 36"/>
              <a:gd name="T105" fmla="*/ 58 h 5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6" h="58">
                <a:moveTo>
                  <a:pt x="6" y="8"/>
                </a:moveTo>
                <a:lnTo>
                  <a:pt x="4" y="14"/>
                </a:lnTo>
                <a:lnTo>
                  <a:pt x="4" y="19"/>
                </a:lnTo>
                <a:lnTo>
                  <a:pt x="2" y="24"/>
                </a:lnTo>
                <a:lnTo>
                  <a:pt x="0" y="30"/>
                </a:lnTo>
                <a:lnTo>
                  <a:pt x="0" y="35"/>
                </a:lnTo>
                <a:lnTo>
                  <a:pt x="0" y="41"/>
                </a:lnTo>
                <a:lnTo>
                  <a:pt x="0" y="46"/>
                </a:lnTo>
                <a:lnTo>
                  <a:pt x="2" y="51"/>
                </a:lnTo>
                <a:lnTo>
                  <a:pt x="2" y="54"/>
                </a:lnTo>
                <a:lnTo>
                  <a:pt x="4" y="56"/>
                </a:lnTo>
                <a:lnTo>
                  <a:pt x="6" y="58"/>
                </a:lnTo>
                <a:lnTo>
                  <a:pt x="7" y="58"/>
                </a:lnTo>
                <a:lnTo>
                  <a:pt x="9" y="58"/>
                </a:lnTo>
                <a:lnTo>
                  <a:pt x="11" y="58"/>
                </a:lnTo>
                <a:lnTo>
                  <a:pt x="13" y="56"/>
                </a:lnTo>
                <a:lnTo>
                  <a:pt x="15" y="54"/>
                </a:lnTo>
                <a:lnTo>
                  <a:pt x="20" y="48"/>
                </a:lnTo>
                <a:lnTo>
                  <a:pt x="26" y="43"/>
                </a:lnTo>
                <a:lnTo>
                  <a:pt x="29" y="37"/>
                </a:lnTo>
                <a:lnTo>
                  <a:pt x="35" y="30"/>
                </a:lnTo>
                <a:lnTo>
                  <a:pt x="36" y="22"/>
                </a:lnTo>
                <a:lnTo>
                  <a:pt x="36" y="16"/>
                </a:lnTo>
                <a:lnTo>
                  <a:pt x="35" y="9"/>
                </a:lnTo>
                <a:lnTo>
                  <a:pt x="27" y="4"/>
                </a:lnTo>
                <a:lnTo>
                  <a:pt x="24" y="1"/>
                </a:lnTo>
                <a:lnTo>
                  <a:pt x="20" y="0"/>
                </a:lnTo>
                <a:lnTo>
                  <a:pt x="16" y="1"/>
                </a:lnTo>
                <a:lnTo>
                  <a:pt x="13" y="1"/>
                </a:lnTo>
                <a:lnTo>
                  <a:pt x="11" y="3"/>
                </a:lnTo>
                <a:lnTo>
                  <a:pt x="7" y="6"/>
                </a:lnTo>
                <a:lnTo>
                  <a:pt x="6" y="8"/>
                </a:lnTo>
                <a:lnTo>
                  <a:pt x="6" y="11"/>
                </a:lnTo>
                <a:lnTo>
                  <a:pt x="6" y="8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3" name="Freeform 1048"/>
          <p:cNvSpPr>
            <a:spLocks/>
          </p:cNvSpPr>
          <p:nvPr/>
        </p:nvSpPr>
        <p:spPr bwMode="auto">
          <a:xfrm>
            <a:off x="2017713" y="3371850"/>
            <a:ext cx="50800" cy="92075"/>
          </a:xfrm>
          <a:custGeom>
            <a:avLst/>
            <a:gdLst>
              <a:gd name="T0" fmla="*/ 2147483647 w 36"/>
              <a:gd name="T1" fmla="*/ 2147483647 h 58"/>
              <a:gd name="T2" fmla="*/ 2147483647 w 36"/>
              <a:gd name="T3" fmla="*/ 2147483647 h 58"/>
              <a:gd name="T4" fmla="*/ 2147483647 w 36"/>
              <a:gd name="T5" fmla="*/ 2147483647 h 58"/>
              <a:gd name="T6" fmla="*/ 2147483647 w 36"/>
              <a:gd name="T7" fmla="*/ 2147483647 h 58"/>
              <a:gd name="T8" fmla="*/ 0 w 36"/>
              <a:gd name="T9" fmla="*/ 2147483647 h 58"/>
              <a:gd name="T10" fmla="*/ 0 w 36"/>
              <a:gd name="T11" fmla="*/ 2147483647 h 58"/>
              <a:gd name="T12" fmla="*/ 0 w 36"/>
              <a:gd name="T13" fmla="*/ 2147483647 h 58"/>
              <a:gd name="T14" fmla="*/ 0 w 36"/>
              <a:gd name="T15" fmla="*/ 2147483647 h 58"/>
              <a:gd name="T16" fmla="*/ 2147483647 w 36"/>
              <a:gd name="T17" fmla="*/ 2147483647 h 58"/>
              <a:gd name="T18" fmla="*/ 2147483647 w 36"/>
              <a:gd name="T19" fmla="*/ 2147483647 h 58"/>
              <a:gd name="T20" fmla="*/ 2147483647 w 36"/>
              <a:gd name="T21" fmla="*/ 2147483647 h 58"/>
              <a:gd name="T22" fmla="*/ 2147483647 w 36"/>
              <a:gd name="T23" fmla="*/ 2147483647 h 58"/>
              <a:gd name="T24" fmla="*/ 2147483647 w 36"/>
              <a:gd name="T25" fmla="*/ 2147483647 h 58"/>
              <a:gd name="T26" fmla="*/ 2147483647 w 36"/>
              <a:gd name="T27" fmla="*/ 2147483647 h 58"/>
              <a:gd name="T28" fmla="*/ 2147483647 w 36"/>
              <a:gd name="T29" fmla="*/ 2147483647 h 58"/>
              <a:gd name="T30" fmla="*/ 2147483647 w 36"/>
              <a:gd name="T31" fmla="*/ 2147483647 h 58"/>
              <a:gd name="T32" fmla="*/ 2147483647 w 36"/>
              <a:gd name="T33" fmla="*/ 2147483647 h 58"/>
              <a:gd name="T34" fmla="*/ 2147483647 w 36"/>
              <a:gd name="T35" fmla="*/ 2147483647 h 58"/>
              <a:gd name="T36" fmla="*/ 2147483647 w 36"/>
              <a:gd name="T37" fmla="*/ 2147483647 h 58"/>
              <a:gd name="T38" fmla="*/ 2147483647 w 36"/>
              <a:gd name="T39" fmla="*/ 2147483647 h 58"/>
              <a:gd name="T40" fmla="*/ 2147483647 w 36"/>
              <a:gd name="T41" fmla="*/ 2147483647 h 58"/>
              <a:gd name="T42" fmla="*/ 2147483647 w 36"/>
              <a:gd name="T43" fmla="*/ 2147483647 h 58"/>
              <a:gd name="T44" fmla="*/ 2147483647 w 36"/>
              <a:gd name="T45" fmla="*/ 2147483647 h 58"/>
              <a:gd name="T46" fmla="*/ 2147483647 w 36"/>
              <a:gd name="T47" fmla="*/ 2147483647 h 58"/>
              <a:gd name="T48" fmla="*/ 2147483647 w 36"/>
              <a:gd name="T49" fmla="*/ 2147483647 h 58"/>
              <a:gd name="T50" fmla="*/ 2147483647 w 36"/>
              <a:gd name="T51" fmla="*/ 2147483647 h 58"/>
              <a:gd name="T52" fmla="*/ 2147483647 w 36"/>
              <a:gd name="T53" fmla="*/ 0 h 58"/>
              <a:gd name="T54" fmla="*/ 2147483647 w 36"/>
              <a:gd name="T55" fmla="*/ 2147483647 h 58"/>
              <a:gd name="T56" fmla="*/ 2147483647 w 36"/>
              <a:gd name="T57" fmla="*/ 2147483647 h 58"/>
              <a:gd name="T58" fmla="*/ 2147483647 w 36"/>
              <a:gd name="T59" fmla="*/ 2147483647 h 58"/>
              <a:gd name="T60" fmla="*/ 2147483647 w 36"/>
              <a:gd name="T61" fmla="*/ 2147483647 h 58"/>
              <a:gd name="T62" fmla="*/ 2147483647 w 36"/>
              <a:gd name="T63" fmla="*/ 2147483647 h 58"/>
              <a:gd name="T64" fmla="*/ 2147483647 w 36"/>
              <a:gd name="T65" fmla="*/ 2147483647 h 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"/>
              <a:gd name="T100" fmla="*/ 0 h 58"/>
              <a:gd name="T101" fmla="*/ 36 w 36"/>
              <a:gd name="T102" fmla="*/ 58 h 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" h="58">
                <a:moveTo>
                  <a:pt x="6" y="8"/>
                </a:moveTo>
                <a:lnTo>
                  <a:pt x="4" y="14"/>
                </a:lnTo>
                <a:lnTo>
                  <a:pt x="4" y="19"/>
                </a:lnTo>
                <a:lnTo>
                  <a:pt x="2" y="24"/>
                </a:lnTo>
                <a:lnTo>
                  <a:pt x="0" y="30"/>
                </a:lnTo>
                <a:lnTo>
                  <a:pt x="0" y="35"/>
                </a:lnTo>
                <a:lnTo>
                  <a:pt x="0" y="41"/>
                </a:lnTo>
                <a:lnTo>
                  <a:pt x="0" y="46"/>
                </a:lnTo>
                <a:lnTo>
                  <a:pt x="2" y="51"/>
                </a:lnTo>
                <a:lnTo>
                  <a:pt x="2" y="54"/>
                </a:lnTo>
                <a:lnTo>
                  <a:pt x="4" y="56"/>
                </a:lnTo>
                <a:lnTo>
                  <a:pt x="6" y="58"/>
                </a:lnTo>
                <a:lnTo>
                  <a:pt x="7" y="58"/>
                </a:lnTo>
                <a:lnTo>
                  <a:pt x="9" y="58"/>
                </a:lnTo>
                <a:lnTo>
                  <a:pt x="11" y="58"/>
                </a:lnTo>
                <a:lnTo>
                  <a:pt x="13" y="56"/>
                </a:lnTo>
                <a:lnTo>
                  <a:pt x="15" y="54"/>
                </a:lnTo>
                <a:lnTo>
                  <a:pt x="20" y="48"/>
                </a:lnTo>
                <a:lnTo>
                  <a:pt x="26" y="43"/>
                </a:lnTo>
                <a:lnTo>
                  <a:pt x="29" y="37"/>
                </a:lnTo>
                <a:lnTo>
                  <a:pt x="35" y="30"/>
                </a:lnTo>
                <a:lnTo>
                  <a:pt x="36" y="22"/>
                </a:lnTo>
                <a:lnTo>
                  <a:pt x="36" y="16"/>
                </a:lnTo>
                <a:lnTo>
                  <a:pt x="35" y="9"/>
                </a:lnTo>
                <a:lnTo>
                  <a:pt x="27" y="4"/>
                </a:lnTo>
                <a:lnTo>
                  <a:pt x="24" y="1"/>
                </a:lnTo>
                <a:lnTo>
                  <a:pt x="20" y="0"/>
                </a:lnTo>
                <a:lnTo>
                  <a:pt x="16" y="1"/>
                </a:lnTo>
                <a:lnTo>
                  <a:pt x="13" y="1"/>
                </a:lnTo>
                <a:lnTo>
                  <a:pt x="11" y="3"/>
                </a:lnTo>
                <a:lnTo>
                  <a:pt x="7" y="6"/>
                </a:lnTo>
                <a:lnTo>
                  <a:pt x="6" y="8"/>
                </a:lnTo>
                <a:lnTo>
                  <a:pt x="6" y="1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4" name="Freeform 1049"/>
          <p:cNvSpPr>
            <a:spLocks/>
          </p:cNvSpPr>
          <p:nvPr/>
        </p:nvSpPr>
        <p:spPr bwMode="auto">
          <a:xfrm>
            <a:off x="2038350" y="3460750"/>
            <a:ext cx="79375" cy="74613"/>
          </a:xfrm>
          <a:custGeom>
            <a:avLst/>
            <a:gdLst>
              <a:gd name="T0" fmla="*/ 0 w 56"/>
              <a:gd name="T1" fmla="*/ 2147483647 h 47"/>
              <a:gd name="T2" fmla="*/ 2147483647 w 56"/>
              <a:gd name="T3" fmla="*/ 2147483647 h 47"/>
              <a:gd name="T4" fmla="*/ 2147483647 w 56"/>
              <a:gd name="T5" fmla="*/ 2147483647 h 47"/>
              <a:gd name="T6" fmla="*/ 2147483647 w 56"/>
              <a:gd name="T7" fmla="*/ 2147483647 h 47"/>
              <a:gd name="T8" fmla="*/ 2147483647 w 56"/>
              <a:gd name="T9" fmla="*/ 2147483647 h 47"/>
              <a:gd name="T10" fmla="*/ 2147483647 w 56"/>
              <a:gd name="T11" fmla="*/ 2147483647 h 47"/>
              <a:gd name="T12" fmla="*/ 2147483647 w 56"/>
              <a:gd name="T13" fmla="*/ 2147483647 h 47"/>
              <a:gd name="T14" fmla="*/ 2147483647 w 56"/>
              <a:gd name="T15" fmla="*/ 2147483647 h 47"/>
              <a:gd name="T16" fmla="*/ 2147483647 w 56"/>
              <a:gd name="T17" fmla="*/ 2147483647 h 47"/>
              <a:gd name="T18" fmla="*/ 2147483647 w 56"/>
              <a:gd name="T19" fmla="*/ 2147483647 h 47"/>
              <a:gd name="T20" fmla="*/ 2147483647 w 56"/>
              <a:gd name="T21" fmla="*/ 2147483647 h 47"/>
              <a:gd name="T22" fmla="*/ 2147483647 w 56"/>
              <a:gd name="T23" fmla="*/ 2147483647 h 47"/>
              <a:gd name="T24" fmla="*/ 2147483647 w 56"/>
              <a:gd name="T25" fmla="*/ 2147483647 h 47"/>
              <a:gd name="T26" fmla="*/ 2147483647 w 56"/>
              <a:gd name="T27" fmla="*/ 2147483647 h 47"/>
              <a:gd name="T28" fmla="*/ 2147483647 w 56"/>
              <a:gd name="T29" fmla="*/ 2147483647 h 47"/>
              <a:gd name="T30" fmla="*/ 2147483647 w 56"/>
              <a:gd name="T31" fmla="*/ 2147483647 h 47"/>
              <a:gd name="T32" fmla="*/ 2147483647 w 56"/>
              <a:gd name="T33" fmla="*/ 2147483647 h 47"/>
              <a:gd name="T34" fmla="*/ 2147483647 w 56"/>
              <a:gd name="T35" fmla="*/ 2147483647 h 47"/>
              <a:gd name="T36" fmla="*/ 2147483647 w 56"/>
              <a:gd name="T37" fmla="*/ 2147483647 h 47"/>
              <a:gd name="T38" fmla="*/ 2147483647 w 56"/>
              <a:gd name="T39" fmla="*/ 2147483647 h 47"/>
              <a:gd name="T40" fmla="*/ 2147483647 w 56"/>
              <a:gd name="T41" fmla="*/ 2147483647 h 47"/>
              <a:gd name="T42" fmla="*/ 2147483647 w 56"/>
              <a:gd name="T43" fmla="*/ 2147483647 h 47"/>
              <a:gd name="T44" fmla="*/ 2147483647 w 56"/>
              <a:gd name="T45" fmla="*/ 2147483647 h 47"/>
              <a:gd name="T46" fmla="*/ 2147483647 w 56"/>
              <a:gd name="T47" fmla="*/ 2147483647 h 47"/>
              <a:gd name="T48" fmla="*/ 2147483647 w 56"/>
              <a:gd name="T49" fmla="*/ 2147483647 h 47"/>
              <a:gd name="T50" fmla="*/ 2147483647 w 56"/>
              <a:gd name="T51" fmla="*/ 2147483647 h 47"/>
              <a:gd name="T52" fmla="*/ 2147483647 w 56"/>
              <a:gd name="T53" fmla="*/ 2147483647 h 47"/>
              <a:gd name="T54" fmla="*/ 2147483647 w 56"/>
              <a:gd name="T55" fmla="*/ 0 h 47"/>
              <a:gd name="T56" fmla="*/ 2147483647 w 56"/>
              <a:gd name="T57" fmla="*/ 0 h 47"/>
              <a:gd name="T58" fmla="*/ 2147483647 w 56"/>
              <a:gd name="T59" fmla="*/ 2147483647 h 47"/>
              <a:gd name="T60" fmla="*/ 2147483647 w 56"/>
              <a:gd name="T61" fmla="*/ 2147483647 h 47"/>
              <a:gd name="T62" fmla="*/ 2147483647 w 56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6"/>
              <a:gd name="T97" fmla="*/ 0 h 47"/>
              <a:gd name="T98" fmla="*/ 56 w 56"/>
              <a:gd name="T99" fmla="*/ 47 h 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6" h="47">
                <a:moveTo>
                  <a:pt x="0" y="14"/>
                </a:moveTo>
                <a:lnTo>
                  <a:pt x="0" y="16"/>
                </a:lnTo>
                <a:lnTo>
                  <a:pt x="0" y="18"/>
                </a:lnTo>
                <a:lnTo>
                  <a:pt x="1" y="19"/>
                </a:lnTo>
                <a:lnTo>
                  <a:pt x="1" y="21"/>
                </a:lnTo>
                <a:lnTo>
                  <a:pt x="3" y="22"/>
                </a:lnTo>
                <a:lnTo>
                  <a:pt x="3" y="24"/>
                </a:lnTo>
                <a:lnTo>
                  <a:pt x="3" y="26"/>
                </a:lnTo>
                <a:lnTo>
                  <a:pt x="5" y="26"/>
                </a:lnTo>
                <a:lnTo>
                  <a:pt x="5" y="24"/>
                </a:lnTo>
                <a:lnTo>
                  <a:pt x="5" y="27"/>
                </a:lnTo>
                <a:lnTo>
                  <a:pt x="5" y="30"/>
                </a:lnTo>
                <a:lnTo>
                  <a:pt x="5" y="34"/>
                </a:lnTo>
                <a:lnTo>
                  <a:pt x="5" y="37"/>
                </a:lnTo>
                <a:lnTo>
                  <a:pt x="7" y="40"/>
                </a:lnTo>
                <a:lnTo>
                  <a:pt x="9" y="42"/>
                </a:lnTo>
                <a:lnTo>
                  <a:pt x="11" y="45"/>
                </a:lnTo>
                <a:lnTo>
                  <a:pt x="12" y="45"/>
                </a:lnTo>
                <a:lnTo>
                  <a:pt x="14" y="47"/>
                </a:lnTo>
                <a:lnTo>
                  <a:pt x="16" y="45"/>
                </a:lnTo>
                <a:lnTo>
                  <a:pt x="18" y="45"/>
                </a:lnTo>
                <a:lnTo>
                  <a:pt x="20" y="45"/>
                </a:lnTo>
                <a:lnTo>
                  <a:pt x="21" y="43"/>
                </a:lnTo>
                <a:lnTo>
                  <a:pt x="25" y="42"/>
                </a:lnTo>
                <a:lnTo>
                  <a:pt x="27" y="40"/>
                </a:lnTo>
                <a:lnTo>
                  <a:pt x="29" y="39"/>
                </a:lnTo>
                <a:lnTo>
                  <a:pt x="32" y="37"/>
                </a:lnTo>
                <a:lnTo>
                  <a:pt x="36" y="34"/>
                </a:lnTo>
                <a:lnTo>
                  <a:pt x="39" y="32"/>
                </a:lnTo>
                <a:lnTo>
                  <a:pt x="43" y="30"/>
                </a:lnTo>
                <a:lnTo>
                  <a:pt x="47" y="30"/>
                </a:lnTo>
                <a:lnTo>
                  <a:pt x="49" y="29"/>
                </a:lnTo>
                <a:lnTo>
                  <a:pt x="50" y="27"/>
                </a:lnTo>
                <a:lnTo>
                  <a:pt x="52" y="26"/>
                </a:lnTo>
                <a:lnTo>
                  <a:pt x="54" y="22"/>
                </a:lnTo>
                <a:lnTo>
                  <a:pt x="56" y="19"/>
                </a:lnTo>
                <a:lnTo>
                  <a:pt x="54" y="16"/>
                </a:lnTo>
                <a:lnTo>
                  <a:pt x="52" y="14"/>
                </a:lnTo>
                <a:lnTo>
                  <a:pt x="50" y="11"/>
                </a:lnTo>
                <a:lnTo>
                  <a:pt x="47" y="10"/>
                </a:lnTo>
                <a:lnTo>
                  <a:pt x="43" y="8"/>
                </a:lnTo>
                <a:lnTo>
                  <a:pt x="39" y="8"/>
                </a:lnTo>
                <a:lnTo>
                  <a:pt x="36" y="6"/>
                </a:lnTo>
                <a:lnTo>
                  <a:pt x="34" y="6"/>
                </a:lnTo>
                <a:lnTo>
                  <a:pt x="30" y="5"/>
                </a:lnTo>
                <a:lnTo>
                  <a:pt x="29" y="3"/>
                </a:lnTo>
                <a:lnTo>
                  <a:pt x="25" y="3"/>
                </a:lnTo>
                <a:lnTo>
                  <a:pt x="23" y="2"/>
                </a:lnTo>
                <a:lnTo>
                  <a:pt x="20" y="0"/>
                </a:lnTo>
                <a:lnTo>
                  <a:pt x="18" y="0"/>
                </a:lnTo>
                <a:lnTo>
                  <a:pt x="14" y="0"/>
                </a:lnTo>
                <a:lnTo>
                  <a:pt x="11" y="0"/>
                </a:lnTo>
                <a:lnTo>
                  <a:pt x="9" y="2"/>
                </a:lnTo>
                <a:lnTo>
                  <a:pt x="5" y="3"/>
                </a:lnTo>
                <a:lnTo>
                  <a:pt x="3" y="6"/>
                </a:lnTo>
                <a:lnTo>
                  <a:pt x="1" y="8"/>
                </a:lnTo>
                <a:lnTo>
                  <a:pt x="1" y="11"/>
                </a:lnTo>
                <a:lnTo>
                  <a:pt x="0" y="1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5" name="Freeform 1050"/>
          <p:cNvSpPr>
            <a:spLocks/>
          </p:cNvSpPr>
          <p:nvPr/>
        </p:nvSpPr>
        <p:spPr bwMode="auto">
          <a:xfrm>
            <a:off x="2038350" y="3460750"/>
            <a:ext cx="79375" cy="74613"/>
          </a:xfrm>
          <a:custGeom>
            <a:avLst/>
            <a:gdLst>
              <a:gd name="T0" fmla="*/ 0 w 56"/>
              <a:gd name="T1" fmla="*/ 2147483647 h 47"/>
              <a:gd name="T2" fmla="*/ 2147483647 w 56"/>
              <a:gd name="T3" fmla="*/ 2147483647 h 47"/>
              <a:gd name="T4" fmla="*/ 2147483647 w 56"/>
              <a:gd name="T5" fmla="*/ 2147483647 h 47"/>
              <a:gd name="T6" fmla="*/ 2147483647 w 56"/>
              <a:gd name="T7" fmla="*/ 2147483647 h 47"/>
              <a:gd name="T8" fmla="*/ 2147483647 w 56"/>
              <a:gd name="T9" fmla="*/ 2147483647 h 47"/>
              <a:gd name="T10" fmla="*/ 2147483647 w 56"/>
              <a:gd name="T11" fmla="*/ 2147483647 h 47"/>
              <a:gd name="T12" fmla="*/ 2147483647 w 56"/>
              <a:gd name="T13" fmla="*/ 2147483647 h 47"/>
              <a:gd name="T14" fmla="*/ 2147483647 w 56"/>
              <a:gd name="T15" fmla="*/ 2147483647 h 47"/>
              <a:gd name="T16" fmla="*/ 2147483647 w 56"/>
              <a:gd name="T17" fmla="*/ 2147483647 h 47"/>
              <a:gd name="T18" fmla="*/ 2147483647 w 56"/>
              <a:gd name="T19" fmla="*/ 2147483647 h 47"/>
              <a:gd name="T20" fmla="*/ 2147483647 w 56"/>
              <a:gd name="T21" fmla="*/ 2147483647 h 47"/>
              <a:gd name="T22" fmla="*/ 2147483647 w 56"/>
              <a:gd name="T23" fmla="*/ 2147483647 h 47"/>
              <a:gd name="T24" fmla="*/ 2147483647 w 56"/>
              <a:gd name="T25" fmla="*/ 2147483647 h 47"/>
              <a:gd name="T26" fmla="*/ 2147483647 w 56"/>
              <a:gd name="T27" fmla="*/ 2147483647 h 47"/>
              <a:gd name="T28" fmla="*/ 2147483647 w 56"/>
              <a:gd name="T29" fmla="*/ 2147483647 h 47"/>
              <a:gd name="T30" fmla="*/ 2147483647 w 56"/>
              <a:gd name="T31" fmla="*/ 2147483647 h 47"/>
              <a:gd name="T32" fmla="*/ 2147483647 w 56"/>
              <a:gd name="T33" fmla="*/ 2147483647 h 47"/>
              <a:gd name="T34" fmla="*/ 2147483647 w 56"/>
              <a:gd name="T35" fmla="*/ 2147483647 h 47"/>
              <a:gd name="T36" fmla="*/ 2147483647 w 56"/>
              <a:gd name="T37" fmla="*/ 2147483647 h 47"/>
              <a:gd name="T38" fmla="*/ 2147483647 w 56"/>
              <a:gd name="T39" fmla="*/ 2147483647 h 47"/>
              <a:gd name="T40" fmla="*/ 2147483647 w 56"/>
              <a:gd name="T41" fmla="*/ 2147483647 h 47"/>
              <a:gd name="T42" fmla="*/ 2147483647 w 56"/>
              <a:gd name="T43" fmla="*/ 2147483647 h 47"/>
              <a:gd name="T44" fmla="*/ 2147483647 w 56"/>
              <a:gd name="T45" fmla="*/ 2147483647 h 47"/>
              <a:gd name="T46" fmla="*/ 2147483647 w 56"/>
              <a:gd name="T47" fmla="*/ 2147483647 h 47"/>
              <a:gd name="T48" fmla="*/ 2147483647 w 56"/>
              <a:gd name="T49" fmla="*/ 2147483647 h 47"/>
              <a:gd name="T50" fmla="*/ 2147483647 w 56"/>
              <a:gd name="T51" fmla="*/ 2147483647 h 47"/>
              <a:gd name="T52" fmla="*/ 2147483647 w 56"/>
              <a:gd name="T53" fmla="*/ 2147483647 h 47"/>
              <a:gd name="T54" fmla="*/ 2147483647 w 56"/>
              <a:gd name="T55" fmla="*/ 0 h 47"/>
              <a:gd name="T56" fmla="*/ 2147483647 w 56"/>
              <a:gd name="T57" fmla="*/ 0 h 47"/>
              <a:gd name="T58" fmla="*/ 2147483647 w 56"/>
              <a:gd name="T59" fmla="*/ 2147483647 h 47"/>
              <a:gd name="T60" fmla="*/ 2147483647 w 56"/>
              <a:gd name="T61" fmla="*/ 2147483647 h 47"/>
              <a:gd name="T62" fmla="*/ 2147483647 w 56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6"/>
              <a:gd name="T97" fmla="*/ 0 h 47"/>
              <a:gd name="T98" fmla="*/ 56 w 56"/>
              <a:gd name="T99" fmla="*/ 47 h 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6" h="47">
                <a:moveTo>
                  <a:pt x="0" y="14"/>
                </a:moveTo>
                <a:lnTo>
                  <a:pt x="0" y="16"/>
                </a:lnTo>
                <a:lnTo>
                  <a:pt x="0" y="18"/>
                </a:lnTo>
                <a:lnTo>
                  <a:pt x="1" y="19"/>
                </a:lnTo>
                <a:lnTo>
                  <a:pt x="1" y="21"/>
                </a:lnTo>
                <a:lnTo>
                  <a:pt x="3" y="22"/>
                </a:lnTo>
                <a:lnTo>
                  <a:pt x="3" y="24"/>
                </a:lnTo>
                <a:lnTo>
                  <a:pt x="3" y="26"/>
                </a:lnTo>
                <a:lnTo>
                  <a:pt x="5" y="26"/>
                </a:lnTo>
                <a:lnTo>
                  <a:pt x="5" y="24"/>
                </a:lnTo>
                <a:lnTo>
                  <a:pt x="5" y="27"/>
                </a:lnTo>
                <a:lnTo>
                  <a:pt x="5" y="30"/>
                </a:lnTo>
                <a:lnTo>
                  <a:pt x="5" y="34"/>
                </a:lnTo>
                <a:lnTo>
                  <a:pt x="5" y="37"/>
                </a:lnTo>
                <a:lnTo>
                  <a:pt x="7" y="40"/>
                </a:lnTo>
                <a:lnTo>
                  <a:pt x="9" y="42"/>
                </a:lnTo>
                <a:lnTo>
                  <a:pt x="11" y="45"/>
                </a:lnTo>
                <a:lnTo>
                  <a:pt x="12" y="45"/>
                </a:lnTo>
                <a:lnTo>
                  <a:pt x="14" y="47"/>
                </a:lnTo>
                <a:lnTo>
                  <a:pt x="16" y="45"/>
                </a:lnTo>
                <a:lnTo>
                  <a:pt x="18" y="45"/>
                </a:lnTo>
                <a:lnTo>
                  <a:pt x="20" y="45"/>
                </a:lnTo>
                <a:lnTo>
                  <a:pt x="21" y="43"/>
                </a:lnTo>
                <a:lnTo>
                  <a:pt x="25" y="42"/>
                </a:lnTo>
                <a:lnTo>
                  <a:pt x="27" y="40"/>
                </a:lnTo>
                <a:lnTo>
                  <a:pt x="29" y="39"/>
                </a:lnTo>
                <a:lnTo>
                  <a:pt x="32" y="37"/>
                </a:lnTo>
                <a:lnTo>
                  <a:pt x="36" y="34"/>
                </a:lnTo>
                <a:lnTo>
                  <a:pt x="39" y="32"/>
                </a:lnTo>
                <a:lnTo>
                  <a:pt x="43" y="30"/>
                </a:lnTo>
                <a:lnTo>
                  <a:pt x="47" y="30"/>
                </a:lnTo>
                <a:lnTo>
                  <a:pt x="49" y="29"/>
                </a:lnTo>
                <a:lnTo>
                  <a:pt x="50" y="27"/>
                </a:lnTo>
                <a:lnTo>
                  <a:pt x="52" y="26"/>
                </a:lnTo>
                <a:lnTo>
                  <a:pt x="54" y="22"/>
                </a:lnTo>
                <a:lnTo>
                  <a:pt x="56" y="19"/>
                </a:lnTo>
                <a:lnTo>
                  <a:pt x="54" y="16"/>
                </a:lnTo>
                <a:lnTo>
                  <a:pt x="52" y="14"/>
                </a:lnTo>
                <a:lnTo>
                  <a:pt x="50" y="11"/>
                </a:lnTo>
                <a:lnTo>
                  <a:pt x="47" y="10"/>
                </a:lnTo>
                <a:lnTo>
                  <a:pt x="43" y="8"/>
                </a:lnTo>
                <a:lnTo>
                  <a:pt x="39" y="8"/>
                </a:lnTo>
                <a:lnTo>
                  <a:pt x="36" y="6"/>
                </a:lnTo>
                <a:lnTo>
                  <a:pt x="34" y="6"/>
                </a:lnTo>
                <a:lnTo>
                  <a:pt x="30" y="5"/>
                </a:lnTo>
                <a:lnTo>
                  <a:pt x="29" y="3"/>
                </a:lnTo>
                <a:lnTo>
                  <a:pt x="25" y="3"/>
                </a:lnTo>
                <a:lnTo>
                  <a:pt x="23" y="2"/>
                </a:lnTo>
                <a:lnTo>
                  <a:pt x="20" y="0"/>
                </a:lnTo>
                <a:lnTo>
                  <a:pt x="18" y="0"/>
                </a:lnTo>
                <a:lnTo>
                  <a:pt x="14" y="0"/>
                </a:lnTo>
                <a:lnTo>
                  <a:pt x="11" y="0"/>
                </a:lnTo>
                <a:lnTo>
                  <a:pt x="9" y="2"/>
                </a:lnTo>
                <a:lnTo>
                  <a:pt x="5" y="3"/>
                </a:lnTo>
                <a:lnTo>
                  <a:pt x="3" y="6"/>
                </a:lnTo>
                <a:lnTo>
                  <a:pt x="1" y="8"/>
                </a:lnTo>
                <a:lnTo>
                  <a:pt x="1" y="11"/>
                </a:lnTo>
                <a:lnTo>
                  <a:pt x="0" y="1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6" name="Freeform 1051"/>
          <p:cNvSpPr>
            <a:spLocks/>
          </p:cNvSpPr>
          <p:nvPr/>
        </p:nvSpPr>
        <p:spPr bwMode="auto">
          <a:xfrm>
            <a:off x="2062163" y="3373438"/>
            <a:ext cx="93662" cy="87312"/>
          </a:xfrm>
          <a:custGeom>
            <a:avLst/>
            <a:gdLst>
              <a:gd name="T0" fmla="*/ 2147483647 w 67"/>
              <a:gd name="T1" fmla="*/ 2147483647 h 55"/>
              <a:gd name="T2" fmla="*/ 2147483647 w 67"/>
              <a:gd name="T3" fmla="*/ 2147483647 h 55"/>
              <a:gd name="T4" fmla="*/ 2147483647 w 67"/>
              <a:gd name="T5" fmla="*/ 2147483647 h 55"/>
              <a:gd name="T6" fmla="*/ 2147483647 w 67"/>
              <a:gd name="T7" fmla="*/ 2147483647 h 55"/>
              <a:gd name="T8" fmla="*/ 2147483647 w 67"/>
              <a:gd name="T9" fmla="*/ 2147483647 h 55"/>
              <a:gd name="T10" fmla="*/ 2147483647 w 67"/>
              <a:gd name="T11" fmla="*/ 2147483647 h 55"/>
              <a:gd name="T12" fmla="*/ 2147483647 w 67"/>
              <a:gd name="T13" fmla="*/ 2147483647 h 55"/>
              <a:gd name="T14" fmla="*/ 0 w 67"/>
              <a:gd name="T15" fmla="*/ 2147483647 h 55"/>
              <a:gd name="T16" fmla="*/ 2147483647 w 67"/>
              <a:gd name="T17" fmla="*/ 2147483647 h 55"/>
              <a:gd name="T18" fmla="*/ 2147483647 w 67"/>
              <a:gd name="T19" fmla="*/ 2147483647 h 55"/>
              <a:gd name="T20" fmla="*/ 2147483647 w 67"/>
              <a:gd name="T21" fmla="*/ 2147483647 h 55"/>
              <a:gd name="T22" fmla="*/ 2147483647 w 67"/>
              <a:gd name="T23" fmla="*/ 2147483647 h 55"/>
              <a:gd name="T24" fmla="*/ 2147483647 w 67"/>
              <a:gd name="T25" fmla="*/ 2147483647 h 55"/>
              <a:gd name="T26" fmla="*/ 2147483647 w 67"/>
              <a:gd name="T27" fmla="*/ 2147483647 h 55"/>
              <a:gd name="T28" fmla="*/ 2147483647 w 67"/>
              <a:gd name="T29" fmla="*/ 2147483647 h 55"/>
              <a:gd name="T30" fmla="*/ 2147483647 w 67"/>
              <a:gd name="T31" fmla="*/ 2147483647 h 55"/>
              <a:gd name="T32" fmla="*/ 2147483647 w 67"/>
              <a:gd name="T33" fmla="*/ 2147483647 h 55"/>
              <a:gd name="T34" fmla="*/ 2147483647 w 67"/>
              <a:gd name="T35" fmla="*/ 2147483647 h 55"/>
              <a:gd name="T36" fmla="*/ 2147483647 w 67"/>
              <a:gd name="T37" fmla="*/ 2147483647 h 55"/>
              <a:gd name="T38" fmla="*/ 2147483647 w 67"/>
              <a:gd name="T39" fmla="*/ 2147483647 h 55"/>
              <a:gd name="T40" fmla="*/ 2147483647 w 67"/>
              <a:gd name="T41" fmla="*/ 2147483647 h 55"/>
              <a:gd name="T42" fmla="*/ 2147483647 w 67"/>
              <a:gd name="T43" fmla="*/ 2147483647 h 55"/>
              <a:gd name="T44" fmla="*/ 2147483647 w 67"/>
              <a:gd name="T45" fmla="*/ 2147483647 h 55"/>
              <a:gd name="T46" fmla="*/ 2147483647 w 67"/>
              <a:gd name="T47" fmla="*/ 2147483647 h 55"/>
              <a:gd name="T48" fmla="*/ 2147483647 w 67"/>
              <a:gd name="T49" fmla="*/ 2147483647 h 55"/>
              <a:gd name="T50" fmla="*/ 2147483647 w 67"/>
              <a:gd name="T51" fmla="*/ 2147483647 h 55"/>
              <a:gd name="T52" fmla="*/ 2147483647 w 67"/>
              <a:gd name="T53" fmla="*/ 2147483647 h 55"/>
              <a:gd name="T54" fmla="*/ 2147483647 w 67"/>
              <a:gd name="T55" fmla="*/ 2147483647 h 55"/>
              <a:gd name="T56" fmla="*/ 2147483647 w 67"/>
              <a:gd name="T57" fmla="*/ 2147483647 h 55"/>
              <a:gd name="T58" fmla="*/ 2147483647 w 67"/>
              <a:gd name="T59" fmla="*/ 2147483647 h 55"/>
              <a:gd name="T60" fmla="*/ 2147483647 w 67"/>
              <a:gd name="T61" fmla="*/ 2147483647 h 55"/>
              <a:gd name="T62" fmla="*/ 2147483647 w 67"/>
              <a:gd name="T63" fmla="*/ 2147483647 h 55"/>
              <a:gd name="T64" fmla="*/ 2147483647 w 67"/>
              <a:gd name="T65" fmla="*/ 2147483647 h 55"/>
              <a:gd name="T66" fmla="*/ 2147483647 w 67"/>
              <a:gd name="T67" fmla="*/ 0 h 55"/>
              <a:gd name="T68" fmla="*/ 2147483647 w 67"/>
              <a:gd name="T69" fmla="*/ 0 h 55"/>
              <a:gd name="T70" fmla="*/ 2147483647 w 67"/>
              <a:gd name="T71" fmla="*/ 2147483647 h 55"/>
              <a:gd name="T72" fmla="*/ 2147483647 w 67"/>
              <a:gd name="T73" fmla="*/ 2147483647 h 55"/>
              <a:gd name="T74" fmla="*/ 2147483647 w 67"/>
              <a:gd name="T75" fmla="*/ 2147483647 h 55"/>
              <a:gd name="T76" fmla="*/ 2147483647 w 67"/>
              <a:gd name="T77" fmla="*/ 2147483647 h 55"/>
              <a:gd name="T78" fmla="*/ 2147483647 w 67"/>
              <a:gd name="T79" fmla="*/ 2147483647 h 55"/>
              <a:gd name="T80" fmla="*/ 2147483647 w 67"/>
              <a:gd name="T81" fmla="*/ 2147483647 h 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55"/>
              <a:gd name="T125" fmla="*/ 67 w 67"/>
              <a:gd name="T126" fmla="*/ 55 h 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55">
                <a:moveTo>
                  <a:pt x="18" y="24"/>
                </a:moveTo>
                <a:lnTo>
                  <a:pt x="14" y="29"/>
                </a:lnTo>
                <a:lnTo>
                  <a:pt x="11" y="32"/>
                </a:lnTo>
                <a:lnTo>
                  <a:pt x="7" y="34"/>
                </a:lnTo>
                <a:lnTo>
                  <a:pt x="5" y="37"/>
                </a:lnTo>
                <a:lnTo>
                  <a:pt x="2" y="39"/>
                </a:lnTo>
                <a:lnTo>
                  <a:pt x="2" y="42"/>
                </a:lnTo>
                <a:lnTo>
                  <a:pt x="0" y="44"/>
                </a:lnTo>
                <a:lnTo>
                  <a:pt x="2" y="47"/>
                </a:lnTo>
                <a:lnTo>
                  <a:pt x="5" y="50"/>
                </a:lnTo>
                <a:lnTo>
                  <a:pt x="9" y="53"/>
                </a:lnTo>
                <a:lnTo>
                  <a:pt x="13" y="55"/>
                </a:lnTo>
                <a:lnTo>
                  <a:pt x="18" y="55"/>
                </a:lnTo>
                <a:lnTo>
                  <a:pt x="23" y="55"/>
                </a:lnTo>
                <a:lnTo>
                  <a:pt x="27" y="55"/>
                </a:lnTo>
                <a:lnTo>
                  <a:pt x="33" y="53"/>
                </a:lnTo>
                <a:lnTo>
                  <a:pt x="36" y="52"/>
                </a:lnTo>
                <a:lnTo>
                  <a:pt x="42" y="50"/>
                </a:lnTo>
                <a:lnTo>
                  <a:pt x="47" y="47"/>
                </a:lnTo>
                <a:lnTo>
                  <a:pt x="51" y="45"/>
                </a:lnTo>
                <a:lnTo>
                  <a:pt x="56" y="42"/>
                </a:lnTo>
                <a:lnTo>
                  <a:pt x="61" y="39"/>
                </a:lnTo>
                <a:lnTo>
                  <a:pt x="65" y="36"/>
                </a:lnTo>
                <a:lnTo>
                  <a:pt x="67" y="31"/>
                </a:lnTo>
                <a:lnTo>
                  <a:pt x="67" y="26"/>
                </a:lnTo>
                <a:lnTo>
                  <a:pt x="67" y="23"/>
                </a:lnTo>
                <a:lnTo>
                  <a:pt x="65" y="20"/>
                </a:lnTo>
                <a:lnTo>
                  <a:pt x="65" y="15"/>
                </a:lnTo>
                <a:lnTo>
                  <a:pt x="63" y="11"/>
                </a:lnTo>
                <a:lnTo>
                  <a:pt x="61" y="8"/>
                </a:lnTo>
                <a:lnTo>
                  <a:pt x="58" y="7"/>
                </a:lnTo>
                <a:lnTo>
                  <a:pt x="56" y="3"/>
                </a:lnTo>
                <a:lnTo>
                  <a:pt x="52" y="2"/>
                </a:lnTo>
                <a:lnTo>
                  <a:pt x="47" y="0"/>
                </a:lnTo>
                <a:lnTo>
                  <a:pt x="40" y="0"/>
                </a:lnTo>
                <a:lnTo>
                  <a:pt x="36" y="2"/>
                </a:lnTo>
                <a:lnTo>
                  <a:pt x="31" y="3"/>
                </a:lnTo>
                <a:lnTo>
                  <a:pt x="25" y="8"/>
                </a:lnTo>
                <a:lnTo>
                  <a:pt x="22" y="13"/>
                </a:lnTo>
                <a:lnTo>
                  <a:pt x="20" y="18"/>
                </a:lnTo>
                <a:lnTo>
                  <a:pt x="18" y="2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7" name="Freeform 1052"/>
          <p:cNvSpPr>
            <a:spLocks/>
          </p:cNvSpPr>
          <p:nvPr/>
        </p:nvSpPr>
        <p:spPr bwMode="auto">
          <a:xfrm>
            <a:off x="2062163" y="3373438"/>
            <a:ext cx="93662" cy="87312"/>
          </a:xfrm>
          <a:custGeom>
            <a:avLst/>
            <a:gdLst>
              <a:gd name="T0" fmla="*/ 2147483647 w 67"/>
              <a:gd name="T1" fmla="*/ 2147483647 h 55"/>
              <a:gd name="T2" fmla="*/ 2147483647 w 67"/>
              <a:gd name="T3" fmla="*/ 2147483647 h 55"/>
              <a:gd name="T4" fmla="*/ 2147483647 w 67"/>
              <a:gd name="T5" fmla="*/ 2147483647 h 55"/>
              <a:gd name="T6" fmla="*/ 2147483647 w 67"/>
              <a:gd name="T7" fmla="*/ 2147483647 h 55"/>
              <a:gd name="T8" fmla="*/ 2147483647 w 67"/>
              <a:gd name="T9" fmla="*/ 2147483647 h 55"/>
              <a:gd name="T10" fmla="*/ 2147483647 w 67"/>
              <a:gd name="T11" fmla="*/ 2147483647 h 55"/>
              <a:gd name="T12" fmla="*/ 2147483647 w 67"/>
              <a:gd name="T13" fmla="*/ 2147483647 h 55"/>
              <a:gd name="T14" fmla="*/ 0 w 67"/>
              <a:gd name="T15" fmla="*/ 2147483647 h 55"/>
              <a:gd name="T16" fmla="*/ 2147483647 w 67"/>
              <a:gd name="T17" fmla="*/ 2147483647 h 55"/>
              <a:gd name="T18" fmla="*/ 2147483647 w 67"/>
              <a:gd name="T19" fmla="*/ 2147483647 h 55"/>
              <a:gd name="T20" fmla="*/ 2147483647 w 67"/>
              <a:gd name="T21" fmla="*/ 2147483647 h 55"/>
              <a:gd name="T22" fmla="*/ 2147483647 w 67"/>
              <a:gd name="T23" fmla="*/ 2147483647 h 55"/>
              <a:gd name="T24" fmla="*/ 2147483647 w 67"/>
              <a:gd name="T25" fmla="*/ 2147483647 h 55"/>
              <a:gd name="T26" fmla="*/ 2147483647 w 67"/>
              <a:gd name="T27" fmla="*/ 2147483647 h 55"/>
              <a:gd name="T28" fmla="*/ 2147483647 w 67"/>
              <a:gd name="T29" fmla="*/ 2147483647 h 55"/>
              <a:gd name="T30" fmla="*/ 2147483647 w 67"/>
              <a:gd name="T31" fmla="*/ 2147483647 h 55"/>
              <a:gd name="T32" fmla="*/ 2147483647 w 67"/>
              <a:gd name="T33" fmla="*/ 2147483647 h 55"/>
              <a:gd name="T34" fmla="*/ 2147483647 w 67"/>
              <a:gd name="T35" fmla="*/ 2147483647 h 55"/>
              <a:gd name="T36" fmla="*/ 2147483647 w 67"/>
              <a:gd name="T37" fmla="*/ 2147483647 h 55"/>
              <a:gd name="T38" fmla="*/ 2147483647 w 67"/>
              <a:gd name="T39" fmla="*/ 2147483647 h 55"/>
              <a:gd name="T40" fmla="*/ 2147483647 w 67"/>
              <a:gd name="T41" fmla="*/ 2147483647 h 55"/>
              <a:gd name="T42" fmla="*/ 2147483647 w 67"/>
              <a:gd name="T43" fmla="*/ 2147483647 h 55"/>
              <a:gd name="T44" fmla="*/ 2147483647 w 67"/>
              <a:gd name="T45" fmla="*/ 2147483647 h 55"/>
              <a:gd name="T46" fmla="*/ 2147483647 w 67"/>
              <a:gd name="T47" fmla="*/ 2147483647 h 55"/>
              <a:gd name="T48" fmla="*/ 2147483647 w 67"/>
              <a:gd name="T49" fmla="*/ 2147483647 h 55"/>
              <a:gd name="T50" fmla="*/ 2147483647 w 67"/>
              <a:gd name="T51" fmla="*/ 2147483647 h 55"/>
              <a:gd name="T52" fmla="*/ 2147483647 w 67"/>
              <a:gd name="T53" fmla="*/ 2147483647 h 55"/>
              <a:gd name="T54" fmla="*/ 2147483647 w 67"/>
              <a:gd name="T55" fmla="*/ 2147483647 h 55"/>
              <a:gd name="T56" fmla="*/ 2147483647 w 67"/>
              <a:gd name="T57" fmla="*/ 2147483647 h 55"/>
              <a:gd name="T58" fmla="*/ 2147483647 w 67"/>
              <a:gd name="T59" fmla="*/ 2147483647 h 55"/>
              <a:gd name="T60" fmla="*/ 2147483647 w 67"/>
              <a:gd name="T61" fmla="*/ 2147483647 h 55"/>
              <a:gd name="T62" fmla="*/ 2147483647 w 67"/>
              <a:gd name="T63" fmla="*/ 2147483647 h 55"/>
              <a:gd name="T64" fmla="*/ 2147483647 w 67"/>
              <a:gd name="T65" fmla="*/ 2147483647 h 55"/>
              <a:gd name="T66" fmla="*/ 2147483647 w 67"/>
              <a:gd name="T67" fmla="*/ 0 h 55"/>
              <a:gd name="T68" fmla="*/ 2147483647 w 67"/>
              <a:gd name="T69" fmla="*/ 0 h 55"/>
              <a:gd name="T70" fmla="*/ 2147483647 w 67"/>
              <a:gd name="T71" fmla="*/ 2147483647 h 55"/>
              <a:gd name="T72" fmla="*/ 2147483647 w 67"/>
              <a:gd name="T73" fmla="*/ 2147483647 h 55"/>
              <a:gd name="T74" fmla="*/ 2147483647 w 67"/>
              <a:gd name="T75" fmla="*/ 2147483647 h 55"/>
              <a:gd name="T76" fmla="*/ 2147483647 w 67"/>
              <a:gd name="T77" fmla="*/ 2147483647 h 55"/>
              <a:gd name="T78" fmla="*/ 2147483647 w 67"/>
              <a:gd name="T79" fmla="*/ 2147483647 h 55"/>
              <a:gd name="T80" fmla="*/ 2147483647 w 67"/>
              <a:gd name="T81" fmla="*/ 2147483647 h 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55"/>
              <a:gd name="T125" fmla="*/ 67 w 67"/>
              <a:gd name="T126" fmla="*/ 55 h 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55">
                <a:moveTo>
                  <a:pt x="18" y="24"/>
                </a:moveTo>
                <a:lnTo>
                  <a:pt x="14" y="29"/>
                </a:lnTo>
                <a:lnTo>
                  <a:pt x="11" y="32"/>
                </a:lnTo>
                <a:lnTo>
                  <a:pt x="7" y="34"/>
                </a:lnTo>
                <a:lnTo>
                  <a:pt x="5" y="37"/>
                </a:lnTo>
                <a:lnTo>
                  <a:pt x="2" y="39"/>
                </a:lnTo>
                <a:lnTo>
                  <a:pt x="2" y="42"/>
                </a:lnTo>
                <a:lnTo>
                  <a:pt x="0" y="44"/>
                </a:lnTo>
                <a:lnTo>
                  <a:pt x="2" y="47"/>
                </a:lnTo>
                <a:lnTo>
                  <a:pt x="5" y="50"/>
                </a:lnTo>
                <a:lnTo>
                  <a:pt x="9" y="53"/>
                </a:lnTo>
                <a:lnTo>
                  <a:pt x="13" y="55"/>
                </a:lnTo>
                <a:lnTo>
                  <a:pt x="18" y="55"/>
                </a:lnTo>
                <a:lnTo>
                  <a:pt x="23" y="55"/>
                </a:lnTo>
                <a:lnTo>
                  <a:pt x="27" y="55"/>
                </a:lnTo>
                <a:lnTo>
                  <a:pt x="33" y="53"/>
                </a:lnTo>
                <a:lnTo>
                  <a:pt x="36" y="52"/>
                </a:lnTo>
                <a:lnTo>
                  <a:pt x="42" y="50"/>
                </a:lnTo>
                <a:lnTo>
                  <a:pt x="47" y="47"/>
                </a:lnTo>
                <a:lnTo>
                  <a:pt x="51" y="45"/>
                </a:lnTo>
                <a:lnTo>
                  <a:pt x="56" y="42"/>
                </a:lnTo>
                <a:lnTo>
                  <a:pt x="61" y="39"/>
                </a:lnTo>
                <a:lnTo>
                  <a:pt x="65" y="36"/>
                </a:lnTo>
                <a:lnTo>
                  <a:pt x="67" y="31"/>
                </a:lnTo>
                <a:lnTo>
                  <a:pt x="67" y="26"/>
                </a:lnTo>
                <a:lnTo>
                  <a:pt x="67" y="23"/>
                </a:lnTo>
                <a:lnTo>
                  <a:pt x="65" y="20"/>
                </a:lnTo>
                <a:lnTo>
                  <a:pt x="65" y="15"/>
                </a:lnTo>
                <a:lnTo>
                  <a:pt x="63" y="11"/>
                </a:lnTo>
                <a:lnTo>
                  <a:pt x="61" y="8"/>
                </a:lnTo>
                <a:lnTo>
                  <a:pt x="58" y="7"/>
                </a:lnTo>
                <a:lnTo>
                  <a:pt x="56" y="3"/>
                </a:lnTo>
                <a:lnTo>
                  <a:pt x="52" y="2"/>
                </a:lnTo>
                <a:lnTo>
                  <a:pt x="47" y="0"/>
                </a:lnTo>
                <a:lnTo>
                  <a:pt x="40" y="0"/>
                </a:lnTo>
                <a:lnTo>
                  <a:pt x="36" y="2"/>
                </a:lnTo>
                <a:lnTo>
                  <a:pt x="31" y="3"/>
                </a:lnTo>
                <a:lnTo>
                  <a:pt x="25" y="8"/>
                </a:lnTo>
                <a:lnTo>
                  <a:pt x="22" y="13"/>
                </a:lnTo>
                <a:lnTo>
                  <a:pt x="20" y="18"/>
                </a:lnTo>
                <a:lnTo>
                  <a:pt x="18" y="24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8" name="Freeform 1053"/>
          <p:cNvSpPr>
            <a:spLocks/>
          </p:cNvSpPr>
          <p:nvPr/>
        </p:nvSpPr>
        <p:spPr bwMode="auto">
          <a:xfrm>
            <a:off x="2062163" y="3373438"/>
            <a:ext cx="93662" cy="87312"/>
          </a:xfrm>
          <a:custGeom>
            <a:avLst/>
            <a:gdLst>
              <a:gd name="T0" fmla="*/ 2147483647 w 67"/>
              <a:gd name="T1" fmla="*/ 2147483647 h 55"/>
              <a:gd name="T2" fmla="*/ 2147483647 w 67"/>
              <a:gd name="T3" fmla="*/ 2147483647 h 55"/>
              <a:gd name="T4" fmla="*/ 2147483647 w 67"/>
              <a:gd name="T5" fmla="*/ 2147483647 h 55"/>
              <a:gd name="T6" fmla="*/ 2147483647 w 67"/>
              <a:gd name="T7" fmla="*/ 2147483647 h 55"/>
              <a:gd name="T8" fmla="*/ 2147483647 w 67"/>
              <a:gd name="T9" fmla="*/ 2147483647 h 55"/>
              <a:gd name="T10" fmla="*/ 2147483647 w 67"/>
              <a:gd name="T11" fmla="*/ 2147483647 h 55"/>
              <a:gd name="T12" fmla="*/ 2147483647 w 67"/>
              <a:gd name="T13" fmla="*/ 2147483647 h 55"/>
              <a:gd name="T14" fmla="*/ 0 w 67"/>
              <a:gd name="T15" fmla="*/ 2147483647 h 55"/>
              <a:gd name="T16" fmla="*/ 2147483647 w 67"/>
              <a:gd name="T17" fmla="*/ 2147483647 h 55"/>
              <a:gd name="T18" fmla="*/ 2147483647 w 67"/>
              <a:gd name="T19" fmla="*/ 2147483647 h 55"/>
              <a:gd name="T20" fmla="*/ 2147483647 w 67"/>
              <a:gd name="T21" fmla="*/ 2147483647 h 55"/>
              <a:gd name="T22" fmla="*/ 2147483647 w 67"/>
              <a:gd name="T23" fmla="*/ 2147483647 h 55"/>
              <a:gd name="T24" fmla="*/ 2147483647 w 67"/>
              <a:gd name="T25" fmla="*/ 2147483647 h 55"/>
              <a:gd name="T26" fmla="*/ 2147483647 w 67"/>
              <a:gd name="T27" fmla="*/ 2147483647 h 55"/>
              <a:gd name="T28" fmla="*/ 2147483647 w 67"/>
              <a:gd name="T29" fmla="*/ 2147483647 h 55"/>
              <a:gd name="T30" fmla="*/ 2147483647 w 67"/>
              <a:gd name="T31" fmla="*/ 2147483647 h 55"/>
              <a:gd name="T32" fmla="*/ 2147483647 w 67"/>
              <a:gd name="T33" fmla="*/ 2147483647 h 55"/>
              <a:gd name="T34" fmla="*/ 2147483647 w 67"/>
              <a:gd name="T35" fmla="*/ 2147483647 h 55"/>
              <a:gd name="T36" fmla="*/ 2147483647 w 67"/>
              <a:gd name="T37" fmla="*/ 2147483647 h 55"/>
              <a:gd name="T38" fmla="*/ 2147483647 w 67"/>
              <a:gd name="T39" fmla="*/ 2147483647 h 55"/>
              <a:gd name="T40" fmla="*/ 2147483647 w 67"/>
              <a:gd name="T41" fmla="*/ 2147483647 h 55"/>
              <a:gd name="T42" fmla="*/ 2147483647 w 67"/>
              <a:gd name="T43" fmla="*/ 2147483647 h 55"/>
              <a:gd name="T44" fmla="*/ 2147483647 w 67"/>
              <a:gd name="T45" fmla="*/ 2147483647 h 55"/>
              <a:gd name="T46" fmla="*/ 2147483647 w 67"/>
              <a:gd name="T47" fmla="*/ 2147483647 h 55"/>
              <a:gd name="T48" fmla="*/ 2147483647 w 67"/>
              <a:gd name="T49" fmla="*/ 2147483647 h 55"/>
              <a:gd name="T50" fmla="*/ 2147483647 w 67"/>
              <a:gd name="T51" fmla="*/ 2147483647 h 55"/>
              <a:gd name="T52" fmla="*/ 2147483647 w 67"/>
              <a:gd name="T53" fmla="*/ 2147483647 h 55"/>
              <a:gd name="T54" fmla="*/ 2147483647 w 67"/>
              <a:gd name="T55" fmla="*/ 2147483647 h 55"/>
              <a:gd name="T56" fmla="*/ 2147483647 w 67"/>
              <a:gd name="T57" fmla="*/ 2147483647 h 55"/>
              <a:gd name="T58" fmla="*/ 2147483647 w 67"/>
              <a:gd name="T59" fmla="*/ 2147483647 h 55"/>
              <a:gd name="T60" fmla="*/ 2147483647 w 67"/>
              <a:gd name="T61" fmla="*/ 2147483647 h 55"/>
              <a:gd name="T62" fmla="*/ 2147483647 w 67"/>
              <a:gd name="T63" fmla="*/ 2147483647 h 55"/>
              <a:gd name="T64" fmla="*/ 2147483647 w 67"/>
              <a:gd name="T65" fmla="*/ 2147483647 h 55"/>
              <a:gd name="T66" fmla="*/ 2147483647 w 67"/>
              <a:gd name="T67" fmla="*/ 0 h 55"/>
              <a:gd name="T68" fmla="*/ 2147483647 w 67"/>
              <a:gd name="T69" fmla="*/ 0 h 55"/>
              <a:gd name="T70" fmla="*/ 2147483647 w 67"/>
              <a:gd name="T71" fmla="*/ 2147483647 h 55"/>
              <a:gd name="T72" fmla="*/ 2147483647 w 67"/>
              <a:gd name="T73" fmla="*/ 2147483647 h 55"/>
              <a:gd name="T74" fmla="*/ 2147483647 w 67"/>
              <a:gd name="T75" fmla="*/ 2147483647 h 55"/>
              <a:gd name="T76" fmla="*/ 2147483647 w 67"/>
              <a:gd name="T77" fmla="*/ 2147483647 h 55"/>
              <a:gd name="T78" fmla="*/ 2147483647 w 67"/>
              <a:gd name="T79" fmla="*/ 2147483647 h 55"/>
              <a:gd name="T80" fmla="*/ 2147483647 w 67"/>
              <a:gd name="T81" fmla="*/ 2147483647 h 5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55"/>
              <a:gd name="T125" fmla="*/ 67 w 67"/>
              <a:gd name="T126" fmla="*/ 55 h 5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55">
                <a:moveTo>
                  <a:pt x="18" y="24"/>
                </a:moveTo>
                <a:lnTo>
                  <a:pt x="14" y="29"/>
                </a:lnTo>
                <a:lnTo>
                  <a:pt x="11" y="32"/>
                </a:lnTo>
                <a:lnTo>
                  <a:pt x="7" y="34"/>
                </a:lnTo>
                <a:lnTo>
                  <a:pt x="5" y="37"/>
                </a:lnTo>
                <a:lnTo>
                  <a:pt x="2" y="39"/>
                </a:lnTo>
                <a:lnTo>
                  <a:pt x="2" y="42"/>
                </a:lnTo>
                <a:lnTo>
                  <a:pt x="0" y="44"/>
                </a:lnTo>
                <a:lnTo>
                  <a:pt x="2" y="47"/>
                </a:lnTo>
                <a:lnTo>
                  <a:pt x="5" y="50"/>
                </a:lnTo>
                <a:lnTo>
                  <a:pt x="9" y="53"/>
                </a:lnTo>
                <a:lnTo>
                  <a:pt x="13" y="55"/>
                </a:lnTo>
                <a:lnTo>
                  <a:pt x="18" y="55"/>
                </a:lnTo>
                <a:lnTo>
                  <a:pt x="23" y="55"/>
                </a:lnTo>
                <a:lnTo>
                  <a:pt x="27" y="55"/>
                </a:lnTo>
                <a:lnTo>
                  <a:pt x="33" y="53"/>
                </a:lnTo>
                <a:lnTo>
                  <a:pt x="36" y="52"/>
                </a:lnTo>
                <a:lnTo>
                  <a:pt x="42" y="50"/>
                </a:lnTo>
                <a:lnTo>
                  <a:pt x="47" y="47"/>
                </a:lnTo>
                <a:lnTo>
                  <a:pt x="51" y="45"/>
                </a:lnTo>
                <a:lnTo>
                  <a:pt x="56" y="42"/>
                </a:lnTo>
                <a:lnTo>
                  <a:pt x="61" y="39"/>
                </a:lnTo>
                <a:lnTo>
                  <a:pt x="65" y="36"/>
                </a:lnTo>
                <a:lnTo>
                  <a:pt x="67" y="31"/>
                </a:lnTo>
                <a:lnTo>
                  <a:pt x="67" y="26"/>
                </a:lnTo>
                <a:lnTo>
                  <a:pt x="67" y="23"/>
                </a:lnTo>
                <a:lnTo>
                  <a:pt x="65" y="20"/>
                </a:lnTo>
                <a:lnTo>
                  <a:pt x="65" y="15"/>
                </a:lnTo>
                <a:lnTo>
                  <a:pt x="63" y="11"/>
                </a:lnTo>
                <a:lnTo>
                  <a:pt x="61" y="8"/>
                </a:lnTo>
                <a:lnTo>
                  <a:pt x="58" y="7"/>
                </a:lnTo>
                <a:lnTo>
                  <a:pt x="56" y="3"/>
                </a:lnTo>
                <a:lnTo>
                  <a:pt x="52" y="2"/>
                </a:lnTo>
                <a:lnTo>
                  <a:pt x="47" y="0"/>
                </a:lnTo>
                <a:lnTo>
                  <a:pt x="40" y="0"/>
                </a:lnTo>
                <a:lnTo>
                  <a:pt x="36" y="2"/>
                </a:lnTo>
                <a:lnTo>
                  <a:pt x="31" y="3"/>
                </a:lnTo>
                <a:lnTo>
                  <a:pt x="25" y="8"/>
                </a:lnTo>
                <a:lnTo>
                  <a:pt x="22" y="13"/>
                </a:lnTo>
                <a:lnTo>
                  <a:pt x="20" y="18"/>
                </a:lnTo>
                <a:lnTo>
                  <a:pt x="18" y="2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199" name="Freeform 1054"/>
          <p:cNvSpPr>
            <a:spLocks/>
          </p:cNvSpPr>
          <p:nvPr/>
        </p:nvSpPr>
        <p:spPr bwMode="auto">
          <a:xfrm>
            <a:off x="2025650" y="3289300"/>
            <a:ext cx="117475" cy="87313"/>
          </a:xfrm>
          <a:custGeom>
            <a:avLst/>
            <a:gdLst>
              <a:gd name="T0" fmla="*/ 2147483647 w 83"/>
              <a:gd name="T1" fmla="*/ 2147483647 h 55"/>
              <a:gd name="T2" fmla="*/ 2147483647 w 83"/>
              <a:gd name="T3" fmla="*/ 2147483647 h 55"/>
              <a:gd name="T4" fmla="*/ 2147483647 w 83"/>
              <a:gd name="T5" fmla="*/ 2147483647 h 55"/>
              <a:gd name="T6" fmla="*/ 2147483647 w 83"/>
              <a:gd name="T7" fmla="*/ 2147483647 h 55"/>
              <a:gd name="T8" fmla="*/ 2147483647 w 83"/>
              <a:gd name="T9" fmla="*/ 2147483647 h 55"/>
              <a:gd name="T10" fmla="*/ 2147483647 w 83"/>
              <a:gd name="T11" fmla="*/ 2147483647 h 55"/>
              <a:gd name="T12" fmla="*/ 2147483647 w 83"/>
              <a:gd name="T13" fmla="*/ 2147483647 h 55"/>
              <a:gd name="T14" fmla="*/ 2147483647 w 83"/>
              <a:gd name="T15" fmla="*/ 2147483647 h 55"/>
              <a:gd name="T16" fmla="*/ 2147483647 w 83"/>
              <a:gd name="T17" fmla="*/ 2147483647 h 55"/>
              <a:gd name="T18" fmla="*/ 2147483647 w 83"/>
              <a:gd name="T19" fmla="*/ 2147483647 h 55"/>
              <a:gd name="T20" fmla="*/ 2147483647 w 83"/>
              <a:gd name="T21" fmla="*/ 2147483647 h 55"/>
              <a:gd name="T22" fmla="*/ 2147483647 w 83"/>
              <a:gd name="T23" fmla="*/ 2147483647 h 55"/>
              <a:gd name="T24" fmla="*/ 2147483647 w 83"/>
              <a:gd name="T25" fmla="*/ 2147483647 h 55"/>
              <a:gd name="T26" fmla="*/ 2147483647 w 83"/>
              <a:gd name="T27" fmla="*/ 2147483647 h 55"/>
              <a:gd name="T28" fmla="*/ 2147483647 w 83"/>
              <a:gd name="T29" fmla="*/ 2147483647 h 55"/>
              <a:gd name="T30" fmla="*/ 2147483647 w 83"/>
              <a:gd name="T31" fmla="*/ 2147483647 h 55"/>
              <a:gd name="T32" fmla="*/ 2147483647 w 83"/>
              <a:gd name="T33" fmla="*/ 2147483647 h 55"/>
              <a:gd name="T34" fmla="*/ 2147483647 w 83"/>
              <a:gd name="T35" fmla="*/ 2147483647 h 55"/>
              <a:gd name="T36" fmla="*/ 2147483647 w 83"/>
              <a:gd name="T37" fmla="*/ 2147483647 h 55"/>
              <a:gd name="T38" fmla="*/ 2147483647 w 83"/>
              <a:gd name="T39" fmla="*/ 2147483647 h 55"/>
              <a:gd name="T40" fmla="*/ 2147483647 w 83"/>
              <a:gd name="T41" fmla="*/ 2147483647 h 55"/>
              <a:gd name="T42" fmla="*/ 2147483647 w 83"/>
              <a:gd name="T43" fmla="*/ 2147483647 h 55"/>
              <a:gd name="T44" fmla="*/ 2147483647 w 83"/>
              <a:gd name="T45" fmla="*/ 2147483647 h 55"/>
              <a:gd name="T46" fmla="*/ 2147483647 w 83"/>
              <a:gd name="T47" fmla="*/ 2147483647 h 55"/>
              <a:gd name="T48" fmla="*/ 2147483647 w 83"/>
              <a:gd name="T49" fmla="*/ 2147483647 h 55"/>
              <a:gd name="T50" fmla="*/ 2147483647 w 83"/>
              <a:gd name="T51" fmla="*/ 2147483647 h 55"/>
              <a:gd name="T52" fmla="*/ 2147483647 w 83"/>
              <a:gd name="T53" fmla="*/ 2147483647 h 55"/>
              <a:gd name="T54" fmla="*/ 2147483647 w 83"/>
              <a:gd name="T55" fmla="*/ 2147483647 h 55"/>
              <a:gd name="T56" fmla="*/ 2147483647 w 83"/>
              <a:gd name="T57" fmla="*/ 2147483647 h 55"/>
              <a:gd name="T58" fmla="*/ 2147483647 w 83"/>
              <a:gd name="T59" fmla="*/ 2147483647 h 55"/>
              <a:gd name="T60" fmla="*/ 2147483647 w 83"/>
              <a:gd name="T61" fmla="*/ 2147483647 h 55"/>
              <a:gd name="T62" fmla="*/ 2147483647 w 83"/>
              <a:gd name="T63" fmla="*/ 2147483647 h 55"/>
              <a:gd name="T64" fmla="*/ 2147483647 w 83"/>
              <a:gd name="T65" fmla="*/ 0 h 55"/>
              <a:gd name="T66" fmla="*/ 2147483647 w 83"/>
              <a:gd name="T67" fmla="*/ 0 h 55"/>
              <a:gd name="T68" fmla="*/ 2147483647 w 83"/>
              <a:gd name="T69" fmla="*/ 0 h 55"/>
              <a:gd name="T70" fmla="*/ 2147483647 w 83"/>
              <a:gd name="T71" fmla="*/ 2147483647 h 55"/>
              <a:gd name="T72" fmla="*/ 2147483647 w 83"/>
              <a:gd name="T73" fmla="*/ 2147483647 h 55"/>
              <a:gd name="T74" fmla="*/ 2147483647 w 83"/>
              <a:gd name="T75" fmla="*/ 2147483647 h 55"/>
              <a:gd name="T76" fmla="*/ 2147483647 w 83"/>
              <a:gd name="T77" fmla="*/ 2147483647 h 55"/>
              <a:gd name="T78" fmla="*/ 0 w 83"/>
              <a:gd name="T79" fmla="*/ 2147483647 h 55"/>
              <a:gd name="T80" fmla="*/ 0 w 83"/>
              <a:gd name="T81" fmla="*/ 2147483647 h 55"/>
              <a:gd name="T82" fmla="*/ 2147483647 w 83"/>
              <a:gd name="T83" fmla="*/ 2147483647 h 55"/>
              <a:gd name="T84" fmla="*/ 2147483647 w 83"/>
              <a:gd name="T85" fmla="*/ 2147483647 h 55"/>
              <a:gd name="T86" fmla="*/ 2147483647 w 83"/>
              <a:gd name="T87" fmla="*/ 2147483647 h 5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3"/>
              <a:gd name="T133" fmla="*/ 0 h 55"/>
              <a:gd name="T134" fmla="*/ 83 w 83"/>
              <a:gd name="T135" fmla="*/ 55 h 5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3" h="55">
                <a:moveTo>
                  <a:pt x="7" y="31"/>
                </a:moveTo>
                <a:lnTo>
                  <a:pt x="5" y="32"/>
                </a:lnTo>
                <a:lnTo>
                  <a:pt x="3" y="34"/>
                </a:lnTo>
                <a:lnTo>
                  <a:pt x="1" y="36"/>
                </a:lnTo>
                <a:lnTo>
                  <a:pt x="1" y="37"/>
                </a:lnTo>
                <a:lnTo>
                  <a:pt x="1" y="39"/>
                </a:lnTo>
                <a:lnTo>
                  <a:pt x="1" y="40"/>
                </a:lnTo>
                <a:lnTo>
                  <a:pt x="3" y="42"/>
                </a:lnTo>
                <a:lnTo>
                  <a:pt x="3" y="44"/>
                </a:lnTo>
                <a:lnTo>
                  <a:pt x="5" y="45"/>
                </a:lnTo>
                <a:lnTo>
                  <a:pt x="7" y="47"/>
                </a:lnTo>
                <a:lnTo>
                  <a:pt x="9" y="47"/>
                </a:lnTo>
                <a:lnTo>
                  <a:pt x="10" y="47"/>
                </a:lnTo>
                <a:lnTo>
                  <a:pt x="12" y="47"/>
                </a:lnTo>
                <a:lnTo>
                  <a:pt x="12" y="48"/>
                </a:lnTo>
                <a:lnTo>
                  <a:pt x="14" y="48"/>
                </a:lnTo>
                <a:lnTo>
                  <a:pt x="16" y="48"/>
                </a:lnTo>
                <a:lnTo>
                  <a:pt x="18" y="48"/>
                </a:lnTo>
                <a:lnTo>
                  <a:pt x="20" y="48"/>
                </a:lnTo>
                <a:lnTo>
                  <a:pt x="21" y="48"/>
                </a:lnTo>
                <a:lnTo>
                  <a:pt x="23" y="48"/>
                </a:lnTo>
                <a:lnTo>
                  <a:pt x="25" y="48"/>
                </a:lnTo>
                <a:lnTo>
                  <a:pt x="27" y="48"/>
                </a:lnTo>
                <a:lnTo>
                  <a:pt x="29" y="48"/>
                </a:lnTo>
                <a:lnTo>
                  <a:pt x="30" y="50"/>
                </a:lnTo>
                <a:lnTo>
                  <a:pt x="32" y="50"/>
                </a:lnTo>
                <a:lnTo>
                  <a:pt x="32" y="52"/>
                </a:lnTo>
                <a:lnTo>
                  <a:pt x="34" y="53"/>
                </a:lnTo>
                <a:lnTo>
                  <a:pt x="36" y="55"/>
                </a:lnTo>
                <a:lnTo>
                  <a:pt x="38" y="55"/>
                </a:lnTo>
                <a:lnTo>
                  <a:pt x="39" y="55"/>
                </a:lnTo>
                <a:lnTo>
                  <a:pt x="43" y="53"/>
                </a:lnTo>
                <a:lnTo>
                  <a:pt x="47" y="50"/>
                </a:lnTo>
                <a:lnTo>
                  <a:pt x="52" y="48"/>
                </a:lnTo>
                <a:lnTo>
                  <a:pt x="56" y="47"/>
                </a:lnTo>
                <a:lnTo>
                  <a:pt x="59" y="45"/>
                </a:lnTo>
                <a:lnTo>
                  <a:pt x="65" y="44"/>
                </a:lnTo>
                <a:lnTo>
                  <a:pt x="68" y="40"/>
                </a:lnTo>
                <a:lnTo>
                  <a:pt x="72" y="39"/>
                </a:lnTo>
                <a:lnTo>
                  <a:pt x="74" y="37"/>
                </a:lnTo>
                <a:lnTo>
                  <a:pt x="74" y="34"/>
                </a:lnTo>
                <a:lnTo>
                  <a:pt x="76" y="31"/>
                </a:lnTo>
                <a:lnTo>
                  <a:pt x="77" y="29"/>
                </a:lnTo>
                <a:lnTo>
                  <a:pt x="77" y="26"/>
                </a:lnTo>
                <a:lnTo>
                  <a:pt x="79" y="23"/>
                </a:lnTo>
                <a:lnTo>
                  <a:pt x="79" y="19"/>
                </a:lnTo>
                <a:lnTo>
                  <a:pt x="83" y="18"/>
                </a:lnTo>
                <a:lnTo>
                  <a:pt x="83" y="16"/>
                </a:lnTo>
                <a:lnTo>
                  <a:pt x="83" y="15"/>
                </a:lnTo>
                <a:lnTo>
                  <a:pt x="83" y="13"/>
                </a:lnTo>
                <a:lnTo>
                  <a:pt x="81" y="11"/>
                </a:lnTo>
                <a:lnTo>
                  <a:pt x="77" y="8"/>
                </a:lnTo>
                <a:lnTo>
                  <a:pt x="72" y="7"/>
                </a:lnTo>
                <a:lnTo>
                  <a:pt x="67" y="5"/>
                </a:lnTo>
                <a:lnTo>
                  <a:pt x="61" y="3"/>
                </a:lnTo>
                <a:lnTo>
                  <a:pt x="58" y="3"/>
                </a:lnTo>
                <a:lnTo>
                  <a:pt x="52" y="3"/>
                </a:lnTo>
                <a:lnTo>
                  <a:pt x="47" y="2"/>
                </a:lnTo>
                <a:lnTo>
                  <a:pt x="41" y="0"/>
                </a:lnTo>
                <a:lnTo>
                  <a:pt x="39" y="0"/>
                </a:lnTo>
                <a:lnTo>
                  <a:pt x="36" y="0"/>
                </a:lnTo>
                <a:lnTo>
                  <a:pt x="34" y="0"/>
                </a:lnTo>
                <a:lnTo>
                  <a:pt x="30" y="0"/>
                </a:lnTo>
                <a:lnTo>
                  <a:pt x="29" y="0"/>
                </a:lnTo>
                <a:lnTo>
                  <a:pt x="27" y="2"/>
                </a:lnTo>
                <a:lnTo>
                  <a:pt x="23" y="2"/>
                </a:lnTo>
                <a:lnTo>
                  <a:pt x="21" y="3"/>
                </a:lnTo>
                <a:lnTo>
                  <a:pt x="18" y="5"/>
                </a:lnTo>
                <a:lnTo>
                  <a:pt x="14" y="7"/>
                </a:lnTo>
                <a:lnTo>
                  <a:pt x="10" y="8"/>
                </a:lnTo>
                <a:lnTo>
                  <a:pt x="7" y="11"/>
                </a:lnTo>
                <a:lnTo>
                  <a:pt x="5" y="13"/>
                </a:lnTo>
                <a:lnTo>
                  <a:pt x="1" y="16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3" y="27"/>
                </a:lnTo>
                <a:lnTo>
                  <a:pt x="5" y="29"/>
                </a:lnTo>
                <a:lnTo>
                  <a:pt x="5" y="31"/>
                </a:lnTo>
                <a:lnTo>
                  <a:pt x="7" y="3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0" name="Freeform 1055"/>
          <p:cNvSpPr>
            <a:spLocks/>
          </p:cNvSpPr>
          <p:nvPr/>
        </p:nvSpPr>
        <p:spPr bwMode="auto">
          <a:xfrm>
            <a:off x="2025650" y="3289300"/>
            <a:ext cx="117475" cy="87313"/>
          </a:xfrm>
          <a:custGeom>
            <a:avLst/>
            <a:gdLst>
              <a:gd name="T0" fmla="*/ 2147483647 w 83"/>
              <a:gd name="T1" fmla="*/ 2147483647 h 55"/>
              <a:gd name="T2" fmla="*/ 2147483647 w 83"/>
              <a:gd name="T3" fmla="*/ 2147483647 h 55"/>
              <a:gd name="T4" fmla="*/ 2147483647 w 83"/>
              <a:gd name="T5" fmla="*/ 2147483647 h 55"/>
              <a:gd name="T6" fmla="*/ 2147483647 w 83"/>
              <a:gd name="T7" fmla="*/ 2147483647 h 55"/>
              <a:gd name="T8" fmla="*/ 2147483647 w 83"/>
              <a:gd name="T9" fmla="*/ 2147483647 h 55"/>
              <a:gd name="T10" fmla="*/ 2147483647 w 83"/>
              <a:gd name="T11" fmla="*/ 2147483647 h 55"/>
              <a:gd name="T12" fmla="*/ 2147483647 w 83"/>
              <a:gd name="T13" fmla="*/ 2147483647 h 55"/>
              <a:gd name="T14" fmla="*/ 2147483647 w 83"/>
              <a:gd name="T15" fmla="*/ 2147483647 h 55"/>
              <a:gd name="T16" fmla="*/ 2147483647 w 83"/>
              <a:gd name="T17" fmla="*/ 2147483647 h 55"/>
              <a:gd name="T18" fmla="*/ 2147483647 w 83"/>
              <a:gd name="T19" fmla="*/ 2147483647 h 55"/>
              <a:gd name="T20" fmla="*/ 2147483647 w 83"/>
              <a:gd name="T21" fmla="*/ 2147483647 h 55"/>
              <a:gd name="T22" fmla="*/ 2147483647 w 83"/>
              <a:gd name="T23" fmla="*/ 2147483647 h 55"/>
              <a:gd name="T24" fmla="*/ 2147483647 w 83"/>
              <a:gd name="T25" fmla="*/ 2147483647 h 55"/>
              <a:gd name="T26" fmla="*/ 2147483647 w 83"/>
              <a:gd name="T27" fmla="*/ 2147483647 h 55"/>
              <a:gd name="T28" fmla="*/ 2147483647 w 83"/>
              <a:gd name="T29" fmla="*/ 2147483647 h 55"/>
              <a:gd name="T30" fmla="*/ 2147483647 w 83"/>
              <a:gd name="T31" fmla="*/ 2147483647 h 55"/>
              <a:gd name="T32" fmla="*/ 2147483647 w 83"/>
              <a:gd name="T33" fmla="*/ 2147483647 h 55"/>
              <a:gd name="T34" fmla="*/ 2147483647 w 83"/>
              <a:gd name="T35" fmla="*/ 2147483647 h 55"/>
              <a:gd name="T36" fmla="*/ 2147483647 w 83"/>
              <a:gd name="T37" fmla="*/ 2147483647 h 55"/>
              <a:gd name="T38" fmla="*/ 2147483647 w 83"/>
              <a:gd name="T39" fmla="*/ 2147483647 h 55"/>
              <a:gd name="T40" fmla="*/ 2147483647 w 83"/>
              <a:gd name="T41" fmla="*/ 2147483647 h 55"/>
              <a:gd name="T42" fmla="*/ 2147483647 w 83"/>
              <a:gd name="T43" fmla="*/ 2147483647 h 55"/>
              <a:gd name="T44" fmla="*/ 2147483647 w 83"/>
              <a:gd name="T45" fmla="*/ 2147483647 h 55"/>
              <a:gd name="T46" fmla="*/ 2147483647 w 83"/>
              <a:gd name="T47" fmla="*/ 2147483647 h 55"/>
              <a:gd name="T48" fmla="*/ 2147483647 w 83"/>
              <a:gd name="T49" fmla="*/ 2147483647 h 55"/>
              <a:gd name="T50" fmla="*/ 2147483647 w 83"/>
              <a:gd name="T51" fmla="*/ 2147483647 h 55"/>
              <a:gd name="T52" fmla="*/ 2147483647 w 83"/>
              <a:gd name="T53" fmla="*/ 2147483647 h 55"/>
              <a:gd name="T54" fmla="*/ 2147483647 w 83"/>
              <a:gd name="T55" fmla="*/ 2147483647 h 55"/>
              <a:gd name="T56" fmla="*/ 2147483647 w 83"/>
              <a:gd name="T57" fmla="*/ 2147483647 h 55"/>
              <a:gd name="T58" fmla="*/ 2147483647 w 83"/>
              <a:gd name="T59" fmla="*/ 2147483647 h 55"/>
              <a:gd name="T60" fmla="*/ 2147483647 w 83"/>
              <a:gd name="T61" fmla="*/ 2147483647 h 55"/>
              <a:gd name="T62" fmla="*/ 2147483647 w 83"/>
              <a:gd name="T63" fmla="*/ 2147483647 h 55"/>
              <a:gd name="T64" fmla="*/ 2147483647 w 83"/>
              <a:gd name="T65" fmla="*/ 0 h 55"/>
              <a:gd name="T66" fmla="*/ 2147483647 w 83"/>
              <a:gd name="T67" fmla="*/ 0 h 55"/>
              <a:gd name="T68" fmla="*/ 2147483647 w 83"/>
              <a:gd name="T69" fmla="*/ 0 h 55"/>
              <a:gd name="T70" fmla="*/ 2147483647 w 83"/>
              <a:gd name="T71" fmla="*/ 2147483647 h 55"/>
              <a:gd name="T72" fmla="*/ 2147483647 w 83"/>
              <a:gd name="T73" fmla="*/ 2147483647 h 55"/>
              <a:gd name="T74" fmla="*/ 2147483647 w 83"/>
              <a:gd name="T75" fmla="*/ 2147483647 h 55"/>
              <a:gd name="T76" fmla="*/ 2147483647 w 83"/>
              <a:gd name="T77" fmla="*/ 2147483647 h 55"/>
              <a:gd name="T78" fmla="*/ 0 w 83"/>
              <a:gd name="T79" fmla="*/ 2147483647 h 55"/>
              <a:gd name="T80" fmla="*/ 0 w 83"/>
              <a:gd name="T81" fmla="*/ 2147483647 h 55"/>
              <a:gd name="T82" fmla="*/ 2147483647 w 83"/>
              <a:gd name="T83" fmla="*/ 2147483647 h 55"/>
              <a:gd name="T84" fmla="*/ 2147483647 w 83"/>
              <a:gd name="T85" fmla="*/ 2147483647 h 55"/>
              <a:gd name="T86" fmla="*/ 2147483647 w 83"/>
              <a:gd name="T87" fmla="*/ 2147483647 h 5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3"/>
              <a:gd name="T133" fmla="*/ 0 h 55"/>
              <a:gd name="T134" fmla="*/ 83 w 83"/>
              <a:gd name="T135" fmla="*/ 55 h 5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3" h="55">
                <a:moveTo>
                  <a:pt x="7" y="31"/>
                </a:moveTo>
                <a:lnTo>
                  <a:pt x="5" y="32"/>
                </a:lnTo>
                <a:lnTo>
                  <a:pt x="3" y="34"/>
                </a:lnTo>
                <a:lnTo>
                  <a:pt x="1" y="36"/>
                </a:lnTo>
                <a:lnTo>
                  <a:pt x="1" y="37"/>
                </a:lnTo>
                <a:lnTo>
                  <a:pt x="1" y="39"/>
                </a:lnTo>
                <a:lnTo>
                  <a:pt x="1" y="40"/>
                </a:lnTo>
                <a:lnTo>
                  <a:pt x="3" y="42"/>
                </a:lnTo>
                <a:lnTo>
                  <a:pt x="3" y="44"/>
                </a:lnTo>
                <a:lnTo>
                  <a:pt x="5" y="45"/>
                </a:lnTo>
                <a:lnTo>
                  <a:pt x="7" y="47"/>
                </a:lnTo>
                <a:lnTo>
                  <a:pt x="9" y="47"/>
                </a:lnTo>
                <a:lnTo>
                  <a:pt x="10" y="47"/>
                </a:lnTo>
                <a:lnTo>
                  <a:pt x="12" y="47"/>
                </a:lnTo>
                <a:lnTo>
                  <a:pt x="12" y="48"/>
                </a:lnTo>
                <a:lnTo>
                  <a:pt x="14" y="48"/>
                </a:lnTo>
                <a:lnTo>
                  <a:pt x="16" y="48"/>
                </a:lnTo>
                <a:lnTo>
                  <a:pt x="18" y="48"/>
                </a:lnTo>
                <a:lnTo>
                  <a:pt x="20" y="48"/>
                </a:lnTo>
                <a:lnTo>
                  <a:pt x="21" y="48"/>
                </a:lnTo>
                <a:lnTo>
                  <a:pt x="23" y="48"/>
                </a:lnTo>
                <a:lnTo>
                  <a:pt x="25" y="48"/>
                </a:lnTo>
                <a:lnTo>
                  <a:pt x="27" y="48"/>
                </a:lnTo>
                <a:lnTo>
                  <a:pt x="29" y="48"/>
                </a:lnTo>
                <a:lnTo>
                  <a:pt x="30" y="50"/>
                </a:lnTo>
                <a:lnTo>
                  <a:pt x="32" y="50"/>
                </a:lnTo>
                <a:lnTo>
                  <a:pt x="32" y="52"/>
                </a:lnTo>
                <a:lnTo>
                  <a:pt x="34" y="53"/>
                </a:lnTo>
                <a:lnTo>
                  <a:pt x="36" y="55"/>
                </a:lnTo>
                <a:lnTo>
                  <a:pt x="38" y="55"/>
                </a:lnTo>
                <a:lnTo>
                  <a:pt x="39" y="55"/>
                </a:lnTo>
                <a:lnTo>
                  <a:pt x="43" y="53"/>
                </a:lnTo>
                <a:lnTo>
                  <a:pt x="47" y="50"/>
                </a:lnTo>
                <a:lnTo>
                  <a:pt x="52" y="48"/>
                </a:lnTo>
                <a:lnTo>
                  <a:pt x="56" y="47"/>
                </a:lnTo>
                <a:lnTo>
                  <a:pt x="59" y="45"/>
                </a:lnTo>
                <a:lnTo>
                  <a:pt x="65" y="44"/>
                </a:lnTo>
                <a:lnTo>
                  <a:pt x="68" y="40"/>
                </a:lnTo>
                <a:lnTo>
                  <a:pt x="72" y="39"/>
                </a:lnTo>
                <a:lnTo>
                  <a:pt x="74" y="37"/>
                </a:lnTo>
                <a:lnTo>
                  <a:pt x="74" y="34"/>
                </a:lnTo>
                <a:lnTo>
                  <a:pt x="76" y="31"/>
                </a:lnTo>
                <a:lnTo>
                  <a:pt x="77" y="29"/>
                </a:lnTo>
                <a:lnTo>
                  <a:pt x="77" y="26"/>
                </a:lnTo>
                <a:lnTo>
                  <a:pt x="79" y="23"/>
                </a:lnTo>
                <a:lnTo>
                  <a:pt x="79" y="19"/>
                </a:lnTo>
                <a:lnTo>
                  <a:pt x="83" y="18"/>
                </a:lnTo>
                <a:lnTo>
                  <a:pt x="83" y="16"/>
                </a:lnTo>
                <a:lnTo>
                  <a:pt x="83" y="15"/>
                </a:lnTo>
                <a:lnTo>
                  <a:pt x="83" y="13"/>
                </a:lnTo>
                <a:lnTo>
                  <a:pt x="81" y="11"/>
                </a:lnTo>
                <a:lnTo>
                  <a:pt x="77" y="8"/>
                </a:lnTo>
                <a:lnTo>
                  <a:pt x="72" y="7"/>
                </a:lnTo>
                <a:lnTo>
                  <a:pt x="67" y="5"/>
                </a:lnTo>
                <a:lnTo>
                  <a:pt x="61" y="3"/>
                </a:lnTo>
                <a:lnTo>
                  <a:pt x="58" y="3"/>
                </a:lnTo>
                <a:lnTo>
                  <a:pt x="52" y="3"/>
                </a:lnTo>
                <a:lnTo>
                  <a:pt x="47" y="2"/>
                </a:lnTo>
                <a:lnTo>
                  <a:pt x="41" y="0"/>
                </a:lnTo>
                <a:lnTo>
                  <a:pt x="39" y="0"/>
                </a:lnTo>
                <a:lnTo>
                  <a:pt x="36" y="0"/>
                </a:lnTo>
                <a:lnTo>
                  <a:pt x="34" y="0"/>
                </a:lnTo>
                <a:lnTo>
                  <a:pt x="30" y="0"/>
                </a:lnTo>
                <a:lnTo>
                  <a:pt x="29" y="0"/>
                </a:lnTo>
                <a:lnTo>
                  <a:pt x="27" y="2"/>
                </a:lnTo>
                <a:lnTo>
                  <a:pt x="23" y="2"/>
                </a:lnTo>
                <a:lnTo>
                  <a:pt x="21" y="3"/>
                </a:lnTo>
                <a:lnTo>
                  <a:pt x="18" y="5"/>
                </a:lnTo>
                <a:lnTo>
                  <a:pt x="14" y="7"/>
                </a:lnTo>
                <a:lnTo>
                  <a:pt x="10" y="8"/>
                </a:lnTo>
                <a:lnTo>
                  <a:pt x="7" y="11"/>
                </a:lnTo>
                <a:lnTo>
                  <a:pt x="5" y="13"/>
                </a:lnTo>
                <a:lnTo>
                  <a:pt x="1" y="16"/>
                </a:lnTo>
                <a:lnTo>
                  <a:pt x="0" y="19"/>
                </a:lnTo>
                <a:lnTo>
                  <a:pt x="0" y="24"/>
                </a:lnTo>
                <a:lnTo>
                  <a:pt x="0" y="26"/>
                </a:lnTo>
                <a:lnTo>
                  <a:pt x="1" y="26"/>
                </a:lnTo>
                <a:lnTo>
                  <a:pt x="3" y="27"/>
                </a:lnTo>
                <a:lnTo>
                  <a:pt x="5" y="29"/>
                </a:lnTo>
                <a:lnTo>
                  <a:pt x="5" y="31"/>
                </a:lnTo>
                <a:lnTo>
                  <a:pt x="7" y="3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1" name="Freeform 1056"/>
          <p:cNvSpPr>
            <a:spLocks/>
          </p:cNvSpPr>
          <p:nvPr/>
        </p:nvSpPr>
        <p:spPr bwMode="auto">
          <a:xfrm>
            <a:off x="2125663" y="3443288"/>
            <a:ext cx="71437" cy="50800"/>
          </a:xfrm>
          <a:custGeom>
            <a:avLst/>
            <a:gdLst>
              <a:gd name="T0" fmla="*/ 0 w 51"/>
              <a:gd name="T1" fmla="*/ 2147483647 h 32"/>
              <a:gd name="T2" fmla="*/ 2147483647 w 51"/>
              <a:gd name="T3" fmla="*/ 2147483647 h 32"/>
              <a:gd name="T4" fmla="*/ 2147483647 w 51"/>
              <a:gd name="T5" fmla="*/ 2147483647 h 32"/>
              <a:gd name="T6" fmla="*/ 2147483647 w 51"/>
              <a:gd name="T7" fmla="*/ 2147483647 h 32"/>
              <a:gd name="T8" fmla="*/ 2147483647 w 51"/>
              <a:gd name="T9" fmla="*/ 2147483647 h 32"/>
              <a:gd name="T10" fmla="*/ 2147483647 w 51"/>
              <a:gd name="T11" fmla="*/ 2147483647 h 32"/>
              <a:gd name="T12" fmla="*/ 2147483647 w 51"/>
              <a:gd name="T13" fmla="*/ 2147483647 h 32"/>
              <a:gd name="T14" fmla="*/ 2147483647 w 51"/>
              <a:gd name="T15" fmla="*/ 2147483647 h 32"/>
              <a:gd name="T16" fmla="*/ 2147483647 w 51"/>
              <a:gd name="T17" fmla="*/ 2147483647 h 32"/>
              <a:gd name="T18" fmla="*/ 2147483647 w 51"/>
              <a:gd name="T19" fmla="*/ 2147483647 h 32"/>
              <a:gd name="T20" fmla="*/ 2147483647 w 51"/>
              <a:gd name="T21" fmla="*/ 2147483647 h 32"/>
              <a:gd name="T22" fmla="*/ 2147483647 w 51"/>
              <a:gd name="T23" fmla="*/ 2147483647 h 32"/>
              <a:gd name="T24" fmla="*/ 2147483647 w 51"/>
              <a:gd name="T25" fmla="*/ 2147483647 h 32"/>
              <a:gd name="T26" fmla="*/ 2147483647 w 51"/>
              <a:gd name="T27" fmla="*/ 2147483647 h 32"/>
              <a:gd name="T28" fmla="*/ 2147483647 w 51"/>
              <a:gd name="T29" fmla="*/ 2147483647 h 32"/>
              <a:gd name="T30" fmla="*/ 2147483647 w 51"/>
              <a:gd name="T31" fmla="*/ 2147483647 h 32"/>
              <a:gd name="T32" fmla="*/ 2147483647 w 51"/>
              <a:gd name="T33" fmla="*/ 2147483647 h 32"/>
              <a:gd name="T34" fmla="*/ 2147483647 w 51"/>
              <a:gd name="T35" fmla="*/ 2147483647 h 32"/>
              <a:gd name="T36" fmla="*/ 2147483647 w 51"/>
              <a:gd name="T37" fmla="*/ 2147483647 h 32"/>
              <a:gd name="T38" fmla="*/ 2147483647 w 51"/>
              <a:gd name="T39" fmla="*/ 2147483647 h 32"/>
              <a:gd name="T40" fmla="*/ 2147483647 w 51"/>
              <a:gd name="T41" fmla="*/ 2147483647 h 32"/>
              <a:gd name="T42" fmla="*/ 2147483647 w 51"/>
              <a:gd name="T43" fmla="*/ 2147483647 h 32"/>
              <a:gd name="T44" fmla="*/ 2147483647 w 51"/>
              <a:gd name="T45" fmla="*/ 2147483647 h 32"/>
              <a:gd name="T46" fmla="*/ 2147483647 w 51"/>
              <a:gd name="T47" fmla="*/ 2147483647 h 32"/>
              <a:gd name="T48" fmla="*/ 2147483647 w 51"/>
              <a:gd name="T49" fmla="*/ 0 h 32"/>
              <a:gd name="T50" fmla="*/ 2147483647 w 51"/>
              <a:gd name="T51" fmla="*/ 0 h 32"/>
              <a:gd name="T52" fmla="*/ 2147483647 w 51"/>
              <a:gd name="T53" fmla="*/ 0 h 32"/>
              <a:gd name="T54" fmla="*/ 2147483647 w 51"/>
              <a:gd name="T55" fmla="*/ 0 h 32"/>
              <a:gd name="T56" fmla="*/ 2147483647 w 51"/>
              <a:gd name="T57" fmla="*/ 0 h 32"/>
              <a:gd name="T58" fmla="*/ 2147483647 w 51"/>
              <a:gd name="T59" fmla="*/ 2147483647 h 32"/>
              <a:gd name="T60" fmla="*/ 2147483647 w 51"/>
              <a:gd name="T61" fmla="*/ 2147483647 h 32"/>
              <a:gd name="T62" fmla="*/ 2147483647 w 51"/>
              <a:gd name="T63" fmla="*/ 2147483647 h 32"/>
              <a:gd name="T64" fmla="*/ 2147483647 w 51"/>
              <a:gd name="T65" fmla="*/ 2147483647 h 32"/>
              <a:gd name="T66" fmla="*/ 2147483647 w 51"/>
              <a:gd name="T67" fmla="*/ 2147483647 h 32"/>
              <a:gd name="T68" fmla="*/ 2147483647 w 51"/>
              <a:gd name="T69" fmla="*/ 2147483647 h 32"/>
              <a:gd name="T70" fmla="*/ 2147483647 w 51"/>
              <a:gd name="T71" fmla="*/ 2147483647 h 32"/>
              <a:gd name="T72" fmla="*/ 2147483647 w 51"/>
              <a:gd name="T73" fmla="*/ 2147483647 h 32"/>
              <a:gd name="T74" fmla="*/ 2147483647 w 51"/>
              <a:gd name="T75" fmla="*/ 2147483647 h 32"/>
              <a:gd name="T76" fmla="*/ 2147483647 w 51"/>
              <a:gd name="T77" fmla="*/ 2147483647 h 32"/>
              <a:gd name="T78" fmla="*/ 2147483647 w 51"/>
              <a:gd name="T79" fmla="*/ 2147483647 h 32"/>
              <a:gd name="T80" fmla="*/ 0 w 51"/>
              <a:gd name="T81" fmla="*/ 2147483647 h 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1"/>
              <a:gd name="T124" fmla="*/ 0 h 32"/>
              <a:gd name="T125" fmla="*/ 51 w 51"/>
              <a:gd name="T126" fmla="*/ 32 h 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1" h="32">
                <a:moveTo>
                  <a:pt x="0" y="16"/>
                </a:moveTo>
                <a:lnTo>
                  <a:pt x="2" y="17"/>
                </a:lnTo>
                <a:lnTo>
                  <a:pt x="2" y="19"/>
                </a:lnTo>
                <a:lnTo>
                  <a:pt x="2" y="22"/>
                </a:lnTo>
                <a:lnTo>
                  <a:pt x="4" y="24"/>
                </a:lnTo>
                <a:lnTo>
                  <a:pt x="4" y="25"/>
                </a:lnTo>
                <a:lnTo>
                  <a:pt x="4" y="27"/>
                </a:lnTo>
                <a:lnTo>
                  <a:pt x="6" y="29"/>
                </a:lnTo>
                <a:lnTo>
                  <a:pt x="6" y="30"/>
                </a:lnTo>
                <a:lnTo>
                  <a:pt x="13" y="32"/>
                </a:lnTo>
                <a:lnTo>
                  <a:pt x="18" y="32"/>
                </a:lnTo>
                <a:lnTo>
                  <a:pt x="25" y="30"/>
                </a:lnTo>
                <a:lnTo>
                  <a:pt x="31" y="29"/>
                </a:lnTo>
                <a:lnTo>
                  <a:pt x="36" y="25"/>
                </a:lnTo>
                <a:lnTo>
                  <a:pt x="42" y="22"/>
                </a:lnTo>
                <a:lnTo>
                  <a:pt x="47" y="17"/>
                </a:lnTo>
                <a:lnTo>
                  <a:pt x="49" y="13"/>
                </a:lnTo>
                <a:lnTo>
                  <a:pt x="51" y="11"/>
                </a:lnTo>
                <a:lnTo>
                  <a:pt x="51" y="8"/>
                </a:lnTo>
                <a:lnTo>
                  <a:pt x="51" y="6"/>
                </a:lnTo>
                <a:lnTo>
                  <a:pt x="49" y="4"/>
                </a:lnTo>
                <a:lnTo>
                  <a:pt x="49" y="3"/>
                </a:lnTo>
                <a:lnTo>
                  <a:pt x="47" y="1"/>
                </a:lnTo>
                <a:lnTo>
                  <a:pt x="45" y="1"/>
                </a:lnTo>
                <a:lnTo>
                  <a:pt x="45" y="0"/>
                </a:lnTo>
                <a:lnTo>
                  <a:pt x="42" y="0"/>
                </a:lnTo>
                <a:lnTo>
                  <a:pt x="38" y="0"/>
                </a:lnTo>
                <a:lnTo>
                  <a:pt x="35" y="0"/>
                </a:lnTo>
                <a:lnTo>
                  <a:pt x="31" y="0"/>
                </a:lnTo>
                <a:lnTo>
                  <a:pt x="27" y="1"/>
                </a:lnTo>
                <a:lnTo>
                  <a:pt x="25" y="1"/>
                </a:lnTo>
                <a:lnTo>
                  <a:pt x="22" y="3"/>
                </a:lnTo>
                <a:lnTo>
                  <a:pt x="18" y="4"/>
                </a:lnTo>
                <a:lnTo>
                  <a:pt x="16" y="6"/>
                </a:lnTo>
                <a:lnTo>
                  <a:pt x="13" y="6"/>
                </a:lnTo>
                <a:lnTo>
                  <a:pt x="11" y="8"/>
                </a:lnTo>
                <a:lnTo>
                  <a:pt x="9" y="9"/>
                </a:lnTo>
                <a:lnTo>
                  <a:pt x="7" y="9"/>
                </a:lnTo>
                <a:lnTo>
                  <a:pt x="6" y="11"/>
                </a:lnTo>
                <a:lnTo>
                  <a:pt x="2" y="13"/>
                </a:lnTo>
                <a:lnTo>
                  <a:pt x="0" y="1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2" name="Freeform 1057"/>
          <p:cNvSpPr>
            <a:spLocks/>
          </p:cNvSpPr>
          <p:nvPr/>
        </p:nvSpPr>
        <p:spPr bwMode="auto">
          <a:xfrm>
            <a:off x="2125663" y="3443288"/>
            <a:ext cx="71437" cy="50800"/>
          </a:xfrm>
          <a:custGeom>
            <a:avLst/>
            <a:gdLst>
              <a:gd name="T0" fmla="*/ 0 w 51"/>
              <a:gd name="T1" fmla="*/ 2147483647 h 32"/>
              <a:gd name="T2" fmla="*/ 2147483647 w 51"/>
              <a:gd name="T3" fmla="*/ 2147483647 h 32"/>
              <a:gd name="T4" fmla="*/ 2147483647 w 51"/>
              <a:gd name="T5" fmla="*/ 2147483647 h 32"/>
              <a:gd name="T6" fmla="*/ 2147483647 w 51"/>
              <a:gd name="T7" fmla="*/ 2147483647 h 32"/>
              <a:gd name="T8" fmla="*/ 2147483647 w 51"/>
              <a:gd name="T9" fmla="*/ 2147483647 h 32"/>
              <a:gd name="T10" fmla="*/ 2147483647 w 51"/>
              <a:gd name="T11" fmla="*/ 2147483647 h 32"/>
              <a:gd name="T12" fmla="*/ 2147483647 w 51"/>
              <a:gd name="T13" fmla="*/ 2147483647 h 32"/>
              <a:gd name="T14" fmla="*/ 2147483647 w 51"/>
              <a:gd name="T15" fmla="*/ 2147483647 h 32"/>
              <a:gd name="T16" fmla="*/ 2147483647 w 51"/>
              <a:gd name="T17" fmla="*/ 2147483647 h 32"/>
              <a:gd name="T18" fmla="*/ 2147483647 w 51"/>
              <a:gd name="T19" fmla="*/ 2147483647 h 32"/>
              <a:gd name="T20" fmla="*/ 2147483647 w 51"/>
              <a:gd name="T21" fmla="*/ 2147483647 h 32"/>
              <a:gd name="T22" fmla="*/ 2147483647 w 51"/>
              <a:gd name="T23" fmla="*/ 2147483647 h 32"/>
              <a:gd name="T24" fmla="*/ 2147483647 w 51"/>
              <a:gd name="T25" fmla="*/ 2147483647 h 32"/>
              <a:gd name="T26" fmla="*/ 2147483647 w 51"/>
              <a:gd name="T27" fmla="*/ 2147483647 h 32"/>
              <a:gd name="T28" fmla="*/ 2147483647 w 51"/>
              <a:gd name="T29" fmla="*/ 2147483647 h 32"/>
              <a:gd name="T30" fmla="*/ 2147483647 w 51"/>
              <a:gd name="T31" fmla="*/ 2147483647 h 32"/>
              <a:gd name="T32" fmla="*/ 2147483647 w 51"/>
              <a:gd name="T33" fmla="*/ 2147483647 h 32"/>
              <a:gd name="T34" fmla="*/ 2147483647 w 51"/>
              <a:gd name="T35" fmla="*/ 2147483647 h 32"/>
              <a:gd name="T36" fmla="*/ 2147483647 w 51"/>
              <a:gd name="T37" fmla="*/ 2147483647 h 32"/>
              <a:gd name="T38" fmla="*/ 2147483647 w 51"/>
              <a:gd name="T39" fmla="*/ 2147483647 h 32"/>
              <a:gd name="T40" fmla="*/ 2147483647 w 51"/>
              <a:gd name="T41" fmla="*/ 2147483647 h 32"/>
              <a:gd name="T42" fmla="*/ 2147483647 w 51"/>
              <a:gd name="T43" fmla="*/ 2147483647 h 32"/>
              <a:gd name="T44" fmla="*/ 2147483647 w 51"/>
              <a:gd name="T45" fmla="*/ 2147483647 h 32"/>
              <a:gd name="T46" fmla="*/ 2147483647 w 51"/>
              <a:gd name="T47" fmla="*/ 2147483647 h 32"/>
              <a:gd name="T48" fmla="*/ 2147483647 w 51"/>
              <a:gd name="T49" fmla="*/ 0 h 32"/>
              <a:gd name="T50" fmla="*/ 2147483647 w 51"/>
              <a:gd name="T51" fmla="*/ 0 h 32"/>
              <a:gd name="T52" fmla="*/ 2147483647 w 51"/>
              <a:gd name="T53" fmla="*/ 0 h 32"/>
              <a:gd name="T54" fmla="*/ 2147483647 w 51"/>
              <a:gd name="T55" fmla="*/ 0 h 32"/>
              <a:gd name="T56" fmla="*/ 2147483647 w 51"/>
              <a:gd name="T57" fmla="*/ 0 h 32"/>
              <a:gd name="T58" fmla="*/ 2147483647 w 51"/>
              <a:gd name="T59" fmla="*/ 2147483647 h 32"/>
              <a:gd name="T60" fmla="*/ 2147483647 w 51"/>
              <a:gd name="T61" fmla="*/ 2147483647 h 32"/>
              <a:gd name="T62" fmla="*/ 2147483647 w 51"/>
              <a:gd name="T63" fmla="*/ 2147483647 h 32"/>
              <a:gd name="T64" fmla="*/ 2147483647 w 51"/>
              <a:gd name="T65" fmla="*/ 2147483647 h 32"/>
              <a:gd name="T66" fmla="*/ 2147483647 w 51"/>
              <a:gd name="T67" fmla="*/ 2147483647 h 32"/>
              <a:gd name="T68" fmla="*/ 2147483647 w 51"/>
              <a:gd name="T69" fmla="*/ 2147483647 h 32"/>
              <a:gd name="T70" fmla="*/ 2147483647 w 51"/>
              <a:gd name="T71" fmla="*/ 2147483647 h 32"/>
              <a:gd name="T72" fmla="*/ 2147483647 w 51"/>
              <a:gd name="T73" fmla="*/ 2147483647 h 32"/>
              <a:gd name="T74" fmla="*/ 2147483647 w 51"/>
              <a:gd name="T75" fmla="*/ 2147483647 h 32"/>
              <a:gd name="T76" fmla="*/ 2147483647 w 51"/>
              <a:gd name="T77" fmla="*/ 2147483647 h 32"/>
              <a:gd name="T78" fmla="*/ 2147483647 w 51"/>
              <a:gd name="T79" fmla="*/ 2147483647 h 32"/>
              <a:gd name="T80" fmla="*/ 0 w 51"/>
              <a:gd name="T81" fmla="*/ 2147483647 h 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1"/>
              <a:gd name="T124" fmla="*/ 0 h 32"/>
              <a:gd name="T125" fmla="*/ 51 w 51"/>
              <a:gd name="T126" fmla="*/ 32 h 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1" h="32">
                <a:moveTo>
                  <a:pt x="0" y="16"/>
                </a:moveTo>
                <a:lnTo>
                  <a:pt x="2" y="17"/>
                </a:lnTo>
                <a:lnTo>
                  <a:pt x="2" y="19"/>
                </a:lnTo>
                <a:lnTo>
                  <a:pt x="2" y="22"/>
                </a:lnTo>
                <a:lnTo>
                  <a:pt x="4" y="24"/>
                </a:lnTo>
                <a:lnTo>
                  <a:pt x="4" y="25"/>
                </a:lnTo>
                <a:lnTo>
                  <a:pt x="4" y="27"/>
                </a:lnTo>
                <a:lnTo>
                  <a:pt x="6" y="29"/>
                </a:lnTo>
                <a:lnTo>
                  <a:pt x="6" y="30"/>
                </a:lnTo>
                <a:lnTo>
                  <a:pt x="13" y="32"/>
                </a:lnTo>
                <a:lnTo>
                  <a:pt x="18" y="32"/>
                </a:lnTo>
                <a:lnTo>
                  <a:pt x="25" y="30"/>
                </a:lnTo>
                <a:lnTo>
                  <a:pt x="31" y="29"/>
                </a:lnTo>
                <a:lnTo>
                  <a:pt x="36" y="25"/>
                </a:lnTo>
                <a:lnTo>
                  <a:pt x="42" y="22"/>
                </a:lnTo>
                <a:lnTo>
                  <a:pt x="47" y="17"/>
                </a:lnTo>
                <a:lnTo>
                  <a:pt x="49" y="13"/>
                </a:lnTo>
                <a:lnTo>
                  <a:pt x="51" y="11"/>
                </a:lnTo>
                <a:lnTo>
                  <a:pt x="51" y="8"/>
                </a:lnTo>
                <a:lnTo>
                  <a:pt x="51" y="6"/>
                </a:lnTo>
                <a:lnTo>
                  <a:pt x="49" y="4"/>
                </a:lnTo>
                <a:lnTo>
                  <a:pt x="49" y="3"/>
                </a:lnTo>
                <a:lnTo>
                  <a:pt x="47" y="1"/>
                </a:lnTo>
                <a:lnTo>
                  <a:pt x="45" y="1"/>
                </a:lnTo>
                <a:lnTo>
                  <a:pt x="45" y="0"/>
                </a:lnTo>
                <a:lnTo>
                  <a:pt x="42" y="0"/>
                </a:lnTo>
                <a:lnTo>
                  <a:pt x="38" y="0"/>
                </a:lnTo>
                <a:lnTo>
                  <a:pt x="35" y="0"/>
                </a:lnTo>
                <a:lnTo>
                  <a:pt x="31" y="0"/>
                </a:lnTo>
                <a:lnTo>
                  <a:pt x="27" y="1"/>
                </a:lnTo>
                <a:lnTo>
                  <a:pt x="25" y="1"/>
                </a:lnTo>
                <a:lnTo>
                  <a:pt x="22" y="3"/>
                </a:lnTo>
                <a:lnTo>
                  <a:pt x="18" y="4"/>
                </a:lnTo>
                <a:lnTo>
                  <a:pt x="16" y="6"/>
                </a:lnTo>
                <a:lnTo>
                  <a:pt x="13" y="6"/>
                </a:lnTo>
                <a:lnTo>
                  <a:pt x="11" y="8"/>
                </a:lnTo>
                <a:lnTo>
                  <a:pt x="9" y="9"/>
                </a:lnTo>
                <a:lnTo>
                  <a:pt x="7" y="9"/>
                </a:lnTo>
                <a:lnTo>
                  <a:pt x="6" y="11"/>
                </a:lnTo>
                <a:lnTo>
                  <a:pt x="2" y="13"/>
                </a:lnTo>
                <a:lnTo>
                  <a:pt x="0" y="16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3" name="Freeform 1058"/>
          <p:cNvSpPr>
            <a:spLocks/>
          </p:cNvSpPr>
          <p:nvPr/>
        </p:nvSpPr>
        <p:spPr bwMode="auto">
          <a:xfrm>
            <a:off x="2125663" y="3443288"/>
            <a:ext cx="71437" cy="50800"/>
          </a:xfrm>
          <a:custGeom>
            <a:avLst/>
            <a:gdLst>
              <a:gd name="T0" fmla="*/ 0 w 51"/>
              <a:gd name="T1" fmla="*/ 2147483647 h 32"/>
              <a:gd name="T2" fmla="*/ 2147483647 w 51"/>
              <a:gd name="T3" fmla="*/ 2147483647 h 32"/>
              <a:gd name="T4" fmla="*/ 2147483647 w 51"/>
              <a:gd name="T5" fmla="*/ 2147483647 h 32"/>
              <a:gd name="T6" fmla="*/ 2147483647 w 51"/>
              <a:gd name="T7" fmla="*/ 2147483647 h 32"/>
              <a:gd name="T8" fmla="*/ 2147483647 w 51"/>
              <a:gd name="T9" fmla="*/ 2147483647 h 32"/>
              <a:gd name="T10" fmla="*/ 2147483647 w 51"/>
              <a:gd name="T11" fmla="*/ 2147483647 h 32"/>
              <a:gd name="T12" fmla="*/ 2147483647 w 51"/>
              <a:gd name="T13" fmla="*/ 2147483647 h 32"/>
              <a:gd name="T14" fmla="*/ 2147483647 w 51"/>
              <a:gd name="T15" fmla="*/ 2147483647 h 32"/>
              <a:gd name="T16" fmla="*/ 2147483647 w 51"/>
              <a:gd name="T17" fmla="*/ 2147483647 h 32"/>
              <a:gd name="T18" fmla="*/ 2147483647 w 51"/>
              <a:gd name="T19" fmla="*/ 2147483647 h 32"/>
              <a:gd name="T20" fmla="*/ 2147483647 w 51"/>
              <a:gd name="T21" fmla="*/ 2147483647 h 32"/>
              <a:gd name="T22" fmla="*/ 2147483647 w 51"/>
              <a:gd name="T23" fmla="*/ 2147483647 h 32"/>
              <a:gd name="T24" fmla="*/ 2147483647 w 51"/>
              <a:gd name="T25" fmla="*/ 2147483647 h 32"/>
              <a:gd name="T26" fmla="*/ 2147483647 w 51"/>
              <a:gd name="T27" fmla="*/ 2147483647 h 32"/>
              <a:gd name="T28" fmla="*/ 2147483647 w 51"/>
              <a:gd name="T29" fmla="*/ 2147483647 h 32"/>
              <a:gd name="T30" fmla="*/ 2147483647 w 51"/>
              <a:gd name="T31" fmla="*/ 2147483647 h 32"/>
              <a:gd name="T32" fmla="*/ 2147483647 w 51"/>
              <a:gd name="T33" fmla="*/ 2147483647 h 32"/>
              <a:gd name="T34" fmla="*/ 2147483647 w 51"/>
              <a:gd name="T35" fmla="*/ 2147483647 h 32"/>
              <a:gd name="T36" fmla="*/ 2147483647 w 51"/>
              <a:gd name="T37" fmla="*/ 2147483647 h 32"/>
              <a:gd name="T38" fmla="*/ 2147483647 w 51"/>
              <a:gd name="T39" fmla="*/ 2147483647 h 32"/>
              <a:gd name="T40" fmla="*/ 2147483647 w 51"/>
              <a:gd name="T41" fmla="*/ 2147483647 h 32"/>
              <a:gd name="T42" fmla="*/ 2147483647 w 51"/>
              <a:gd name="T43" fmla="*/ 2147483647 h 32"/>
              <a:gd name="T44" fmla="*/ 2147483647 w 51"/>
              <a:gd name="T45" fmla="*/ 2147483647 h 32"/>
              <a:gd name="T46" fmla="*/ 2147483647 w 51"/>
              <a:gd name="T47" fmla="*/ 2147483647 h 32"/>
              <a:gd name="T48" fmla="*/ 2147483647 w 51"/>
              <a:gd name="T49" fmla="*/ 0 h 32"/>
              <a:gd name="T50" fmla="*/ 2147483647 w 51"/>
              <a:gd name="T51" fmla="*/ 0 h 32"/>
              <a:gd name="T52" fmla="*/ 2147483647 w 51"/>
              <a:gd name="T53" fmla="*/ 0 h 32"/>
              <a:gd name="T54" fmla="*/ 2147483647 w 51"/>
              <a:gd name="T55" fmla="*/ 0 h 32"/>
              <a:gd name="T56" fmla="*/ 2147483647 w 51"/>
              <a:gd name="T57" fmla="*/ 0 h 32"/>
              <a:gd name="T58" fmla="*/ 2147483647 w 51"/>
              <a:gd name="T59" fmla="*/ 2147483647 h 32"/>
              <a:gd name="T60" fmla="*/ 2147483647 w 51"/>
              <a:gd name="T61" fmla="*/ 2147483647 h 32"/>
              <a:gd name="T62" fmla="*/ 2147483647 w 51"/>
              <a:gd name="T63" fmla="*/ 2147483647 h 32"/>
              <a:gd name="T64" fmla="*/ 2147483647 w 51"/>
              <a:gd name="T65" fmla="*/ 2147483647 h 32"/>
              <a:gd name="T66" fmla="*/ 2147483647 w 51"/>
              <a:gd name="T67" fmla="*/ 2147483647 h 32"/>
              <a:gd name="T68" fmla="*/ 2147483647 w 51"/>
              <a:gd name="T69" fmla="*/ 2147483647 h 32"/>
              <a:gd name="T70" fmla="*/ 2147483647 w 51"/>
              <a:gd name="T71" fmla="*/ 2147483647 h 32"/>
              <a:gd name="T72" fmla="*/ 2147483647 w 51"/>
              <a:gd name="T73" fmla="*/ 2147483647 h 32"/>
              <a:gd name="T74" fmla="*/ 2147483647 w 51"/>
              <a:gd name="T75" fmla="*/ 2147483647 h 32"/>
              <a:gd name="T76" fmla="*/ 2147483647 w 51"/>
              <a:gd name="T77" fmla="*/ 2147483647 h 32"/>
              <a:gd name="T78" fmla="*/ 2147483647 w 51"/>
              <a:gd name="T79" fmla="*/ 2147483647 h 32"/>
              <a:gd name="T80" fmla="*/ 0 w 51"/>
              <a:gd name="T81" fmla="*/ 2147483647 h 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1"/>
              <a:gd name="T124" fmla="*/ 0 h 32"/>
              <a:gd name="T125" fmla="*/ 51 w 51"/>
              <a:gd name="T126" fmla="*/ 32 h 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1" h="32">
                <a:moveTo>
                  <a:pt x="0" y="16"/>
                </a:moveTo>
                <a:lnTo>
                  <a:pt x="2" y="17"/>
                </a:lnTo>
                <a:lnTo>
                  <a:pt x="2" y="19"/>
                </a:lnTo>
                <a:lnTo>
                  <a:pt x="2" y="22"/>
                </a:lnTo>
                <a:lnTo>
                  <a:pt x="4" y="24"/>
                </a:lnTo>
                <a:lnTo>
                  <a:pt x="4" y="25"/>
                </a:lnTo>
                <a:lnTo>
                  <a:pt x="4" y="27"/>
                </a:lnTo>
                <a:lnTo>
                  <a:pt x="6" y="29"/>
                </a:lnTo>
                <a:lnTo>
                  <a:pt x="6" y="30"/>
                </a:lnTo>
                <a:lnTo>
                  <a:pt x="13" y="32"/>
                </a:lnTo>
                <a:lnTo>
                  <a:pt x="18" y="32"/>
                </a:lnTo>
                <a:lnTo>
                  <a:pt x="25" y="30"/>
                </a:lnTo>
                <a:lnTo>
                  <a:pt x="31" y="29"/>
                </a:lnTo>
                <a:lnTo>
                  <a:pt x="36" y="25"/>
                </a:lnTo>
                <a:lnTo>
                  <a:pt x="42" y="22"/>
                </a:lnTo>
                <a:lnTo>
                  <a:pt x="47" y="17"/>
                </a:lnTo>
                <a:lnTo>
                  <a:pt x="49" y="13"/>
                </a:lnTo>
                <a:lnTo>
                  <a:pt x="51" y="11"/>
                </a:lnTo>
                <a:lnTo>
                  <a:pt x="51" y="8"/>
                </a:lnTo>
                <a:lnTo>
                  <a:pt x="51" y="6"/>
                </a:lnTo>
                <a:lnTo>
                  <a:pt x="49" y="4"/>
                </a:lnTo>
                <a:lnTo>
                  <a:pt x="49" y="3"/>
                </a:lnTo>
                <a:lnTo>
                  <a:pt x="47" y="1"/>
                </a:lnTo>
                <a:lnTo>
                  <a:pt x="45" y="1"/>
                </a:lnTo>
                <a:lnTo>
                  <a:pt x="45" y="0"/>
                </a:lnTo>
                <a:lnTo>
                  <a:pt x="42" y="0"/>
                </a:lnTo>
                <a:lnTo>
                  <a:pt x="38" y="0"/>
                </a:lnTo>
                <a:lnTo>
                  <a:pt x="35" y="0"/>
                </a:lnTo>
                <a:lnTo>
                  <a:pt x="31" y="0"/>
                </a:lnTo>
                <a:lnTo>
                  <a:pt x="27" y="1"/>
                </a:lnTo>
                <a:lnTo>
                  <a:pt x="25" y="1"/>
                </a:lnTo>
                <a:lnTo>
                  <a:pt x="22" y="3"/>
                </a:lnTo>
                <a:lnTo>
                  <a:pt x="18" y="4"/>
                </a:lnTo>
                <a:lnTo>
                  <a:pt x="16" y="6"/>
                </a:lnTo>
                <a:lnTo>
                  <a:pt x="13" y="6"/>
                </a:lnTo>
                <a:lnTo>
                  <a:pt x="11" y="8"/>
                </a:lnTo>
                <a:lnTo>
                  <a:pt x="9" y="9"/>
                </a:lnTo>
                <a:lnTo>
                  <a:pt x="7" y="9"/>
                </a:lnTo>
                <a:lnTo>
                  <a:pt x="6" y="11"/>
                </a:lnTo>
                <a:lnTo>
                  <a:pt x="2" y="13"/>
                </a:lnTo>
                <a:lnTo>
                  <a:pt x="0" y="1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4" name="Freeform 1059"/>
          <p:cNvSpPr>
            <a:spLocks/>
          </p:cNvSpPr>
          <p:nvPr/>
        </p:nvSpPr>
        <p:spPr bwMode="auto">
          <a:xfrm>
            <a:off x="2209800" y="3355975"/>
            <a:ext cx="85725" cy="84138"/>
          </a:xfrm>
          <a:custGeom>
            <a:avLst/>
            <a:gdLst>
              <a:gd name="T0" fmla="*/ 0 w 61"/>
              <a:gd name="T1" fmla="*/ 2147483647 h 53"/>
              <a:gd name="T2" fmla="*/ 2147483647 w 61"/>
              <a:gd name="T3" fmla="*/ 2147483647 h 53"/>
              <a:gd name="T4" fmla="*/ 2147483647 w 61"/>
              <a:gd name="T5" fmla="*/ 2147483647 h 53"/>
              <a:gd name="T6" fmla="*/ 2147483647 w 61"/>
              <a:gd name="T7" fmla="*/ 2147483647 h 53"/>
              <a:gd name="T8" fmla="*/ 2147483647 w 61"/>
              <a:gd name="T9" fmla="*/ 2147483647 h 53"/>
              <a:gd name="T10" fmla="*/ 2147483647 w 61"/>
              <a:gd name="T11" fmla="*/ 2147483647 h 53"/>
              <a:gd name="T12" fmla="*/ 2147483647 w 61"/>
              <a:gd name="T13" fmla="*/ 2147483647 h 53"/>
              <a:gd name="T14" fmla="*/ 2147483647 w 61"/>
              <a:gd name="T15" fmla="*/ 2147483647 h 53"/>
              <a:gd name="T16" fmla="*/ 2147483647 w 61"/>
              <a:gd name="T17" fmla="*/ 0 h 53"/>
              <a:gd name="T18" fmla="*/ 2147483647 w 61"/>
              <a:gd name="T19" fmla="*/ 0 h 53"/>
              <a:gd name="T20" fmla="*/ 2147483647 w 61"/>
              <a:gd name="T21" fmla="*/ 2147483647 h 53"/>
              <a:gd name="T22" fmla="*/ 2147483647 w 61"/>
              <a:gd name="T23" fmla="*/ 2147483647 h 53"/>
              <a:gd name="T24" fmla="*/ 2147483647 w 61"/>
              <a:gd name="T25" fmla="*/ 2147483647 h 53"/>
              <a:gd name="T26" fmla="*/ 2147483647 w 61"/>
              <a:gd name="T27" fmla="*/ 2147483647 h 53"/>
              <a:gd name="T28" fmla="*/ 2147483647 w 61"/>
              <a:gd name="T29" fmla="*/ 2147483647 h 53"/>
              <a:gd name="T30" fmla="*/ 2147483647 w 61"/>
              <a:gd name="T31" fmla="*/ 2147483647 h 53"/>
              <a:gd name="T32" fmla="*/ 2147483647 w 61"/>
              <a:gd name="T33" fmla="*/ 2147483647 h 53"/>
              <a:gd name="T34" fmla="*/ 2147483647 w 61"/>
              <a:gd name="T35" fmla="*/ 2147483647 h 53"/>
              <a:gd name="T36" fmla="*/ 2147483647 w 61"/>
              <a:gd name="T37" fmla="*/ 2147483647 h 53"/>
              <a:gd name="T38" fmla="*/ 2147483647 w 61"/>
              <a:gd name="T39" fmla="*/ 2147483647 h 53"/>
              <a:gd name="T40" fmla="*/ 2147483647 w 61"/>
              <a:gd name="T41" fmla="*/ 2147483647 h 53"/>
              <a:gd name="T42" fmla="*/ 2147483647 w 61"/>
              <a:gd name="T43" fmla="*/ 2147483647 h 53"/>
              <a:gd name="T44" fmla="*/ 2147483647 w 61"/>
              <a:gd name="T45" fmla="*/ 2147483647 h 53"/>
              <a:gd name="T46" fmla="*/ 2147483647 w 61"/>
              <a:gd name="T47" fmla="*/ 2147483647 h 53"/>
              <a:gd name="T48" fmla="*/ 2147483647 w 61"/>
              <a:gd name="T49" fmla="*/ 2147483647 h 53"/>
              <a:gd name="T50" fmla="*/ 2147483647 w 61"/>
              <a:gd name="T51" fmla="*/ 2147483647 h 53"/>
              <a:gd name="T52" fmla="*/ 2147483647 w 61"/>
              <a:gd name="T53" fmla="*/ 2147483647 h 53"/>
              <a:gd name="T54" fmla="*/ 2147483647 w 61"/>
              <a:gd name="T55" fmla="*/ 2147483647 h 53"/>
              <a:gd name="T56" fmla="*/ 2147483647 w 61"/>
              <a:gd name="T57" fmla="*/ 2147483647 h 53"/>
              <a:gd name="T58" fmla="*/ 2147483647 w 61"/>
              <a:gd name="T59" fmla="*/ 2147483647 h 53"/>
              <a:gd name="T60" fmla="*/ 2147483647 w 61"/>
              <a:gd name="T61" fmla="*/ 2147483647 h 53"/>
              <a:gd name="T62" fmla="*/ 2147483647 w 61"/>
              <a:gd name="T63" fmla="*/ 2147483647 h 53"/>
              <a:gd name="T64" fmla="*/ 2147483647 w 61"/>
              <a:gd name="T65" fmla="*/ 2147483647 h 53"/>
              <a:gd name="T66" fmla="*/ 2147483647 w 61"/>
              <a:gd name="T67" fmla="*/ 2147483647 h 53"/>
              <a:gd name="T68" fmla="*/ 2147483647 w 61"/>
              <a:gd name="T69" fmla="*/ 2147483647 h 53"/>
              <a:gd name="T70" fmla="*/ 2147483647 w 61"/>
              <a:gd name="T71" fmla="*/ 2147483647 h 53"/>
              <a:gd name="T72" fmla="*/ 2147483647 w 61"/>
              <a:gd name="T73" fmla="*/ 2147483647 h 53"/>
              <a:gd name="T74" fmla="*/ 2147483647 w 61"/>
              <a:gd name="T75" fmla="*/ 2147483647 h 53"/>
              <a:gd name="T76" fmla="*/ 2147483647 w 61"/>
              <a:gd name="T77" fmla="*/ 2147483647 h 53"/>
              <a:gd name="T78" fmla="*/ 2147483647 w 61"/>
              <a:gd name="T79" fmla="*/ 2147483647 h 53"/>
              <a:gd name="T80" fmla="*/ 2147483647 w 61"/>
              <a:gd name="T81" fmla="*/ 2147483647 h 53"/>
              <a:gd name="T82" fmla="*/ 2147483647 w 61"/>
              <a:gd name="T83" fmla="*/ 2147483647 h 53"/>
              <a:gd name="T84" fmla="*/ 2147483647 w 61"/>
              <a:gd name="T85" fmla="*/ 2147483647 h 53"/>
              <a:gd name="T86" fmla="*/ 2147483647 w 61"/>
              <a:gd name="T87" fmla="*/ 2147483647 h 53"/>
              <a:gd name="T88" fmla="*/ 2147483647 w 61"/>
              <a:gd name="T89" fmla="*/ 2147483647 h 53"/>
              <a:gd name="T90" fmla="*/ 2147483647 w 61"/>
              <a:gd name="T91" fmla="*/ 2147483647 h 53"/>
              <a:gd name="T92" fmla="*/ 2147483647 w 61"/>
              <a:gd name="T93" fmla="*/ 2147483647 h 53"/>
              <a:gd name="T94" fmla="*/ 0 w 61"/>
              <a:gd name="T95" fmla="*/ 2147483647 h 53"/>
              <a:gd name="T96" fmla="*/ 0 w 61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1"/>
              <a:gd name="T148" fmla="*/ 0 h 53"/>
              <a:gd name="T149" fmla="*/ 61 w 61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1" h="53">
                <a:moveTo>
                  <a:pt x="0" y="50"/>
                </a:moveTo>
                <a:lnTo>
                  <a:pt x="5" y="43"/>
                </a:lnTo>
                <a:lnTo>
                  <a:pt x="9" y="35"/>
                </a:lnTo>
                <a:lnTo>
                  <a:pt x="13" y="27"/>
                </a:lnTo>
                <a:lnTo>
                  <a:pt x="18" y="21"/>
                </a:lnTo>
                <a:lnTo>
                  <a:pt x="22" y="13"/>
                </a:lnTo>
                <a:lnTo>
                  <a:pt x="27" y="8"/>
                </a:lnTo>
                <a:lnTo>
                  <a:pt x="34" y="3"/>
                </a:lnTo>
                <a:lnTo>
                  <a:pt x="43" y="0"/>
                </a:lnTo>
                <a:lnTo>
                  <a:pt x="47" y="0"/>
                </a:lnTo>
                <a:lnTo>
                  <a:pt x="50" y="2"/>
                </a:lnTo>
                <a:lnTo>
                  <a:pt x="56" y="3"/>
                </a:lnTo>
                <a:lnTo>
                  <a:pt x="58" y="8"/>
                </a:lnTo>
                <a:lnTo>
                  <a:pt x="61" y="11"/>
                </a:lnTo>
                <a:lnTo>
                  <a:pt x="61" y="16"/>
                </a:lnTo>
                <a:lnTo>
                  <a:pt x="61" y="21"/>
                </a:lnTo>
                <a:lnTo>
                  <a:pt x="60" y="26"/>
                </a:lnTo>
                <a:lnTo>
                  <a:pt x="58" y="31"/>
                </a:lnTo>
                <a:lnTo>
                  <a:pt x="54" y="34"/>
                </a:lnTo>
                <a:lnTo>
                  <a:pt x="50" y="37"/>
                </a:lnTo>
                <a:lnTo>
                  <a:pt x="49" y="39"/>
                </a:lnTo>
                <a:lnTo>
                  <a:pt x="45" y="42"/>
                </a:lnTo>
                <a:lnTo>
                  <a:pt x="40" y="43"/>
                </a:lnTo>
                <a:lnTo>
                  <a:pt x="36" y="45"/>
                </a:lnTo>
                <a:lnTo>
                  <a:pt x="31" y="47"/>
                </a:lnTo>
                <a:lnTo>
                  <a:pt x="29" y="47"/>
                </a:lnTo>
                <a:lnTo>
                  <a:pt x="27" y="47"/>
                </a:lnTo>
                <a:lnTo>
                  <a:pt x="25" y="47"/>
                </a:lnTo>
                <a:lnTo>
                  <a:pt x="23" y="47"/>
                </a:lnTo>
                <a:lnTo>
                  <a:pt x="20" y="47"/>
                </a:lnTo>
                <a:lnTo>
                  <a:pt x="18" y="47"/>
                </a:lnTo>
                <a:lnTo>
                  <a:pt x="16" y="47"/>
                </a:lnTo>
                <a:lnTo>
                  <a:pt x="14" y="47"/>
                </a:lnTo>
                <a:lnTo>
                  <a:pt x="13" y="48"/>
                </a:lnTo>
                <a:lnTo>
                  <a:pt x="11" y="48"/>
                </a:lnTo>
                <a:lnTo>
                  <a:pt x="11" y="50"/>
                </a:lnTo>
                <a:lnTo>
                  <a:pt x="9" y="51"/>
                </a:lnTo>
                <a:lnTo>
                  <a:pt x="9" y="53"/>
                </a:lnTo>
                <a:lnTo>
                  <a:pt x="7" y="53"/>
                </a:lnTo>
                <a:lnTo>
                  <a:pt x="5" y="53"/>
                </a:lnTo>
                <a:lnTo>
                  <a:pt x="3" y="53"/>
                </a:lnTo>
                <a:lnTo>
                  <a:pt x="3" y="51"/>
                </a:lnTo>
                <a:lnTo>
                  <a:pt x="2" y="51"/>
                </a:lnTo>
                <a:lnTo>
                  <a:pt x="0" y="51"/>
                </a:lnTo>
                <a:lnTo>
                  <a:pt x="0" y="5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5" name="Freeform 1060"/>
          <p:cNvSpPr>
            <a:spLocks/>
          </p:cNvSpPr>
          <p:nvPr/>
        </p:nvSpPr>
        <p:spPr bwMode="auto">
          <a:xfrm>
            <a:off x="2209800" y="3355975"/>
            <a:ext cx="85725" cy="84138"/>
          </a:xfrm>
          <a:custGeom>
            <a:avLst/>
            <a:gdLst>
              <a:gd name="T0" fmla="*/ 0 w 61"/>
              <a:gd name="T1" fmla="*/ 2147483647 h 53"/>
              <a:gd name="T2" fmla="*/ 2147483647 w 61"/>
              <a:gd name="T3" fmla="*/ 2147483647 h 53"/>
              <a:gd name="T4" fmla="*/ 2147483647 w 61"/>
              <a:gd name="T5" fmla="*/ 2147483647 h 53"/>
              <a:gd name="T6" fmla="*/ 2147483647 w 61"/>
              <a:gd name="T7" fmla="*/ 2147483647 h 53"/>
              <a:gd name="T8" fmla="*/ 2147483647 w 61"/>
              <a:gd name="T9" fmla="*/ 2147483647 h 53"/>
              <a:gd name="T10" fmla="*/ 2147483647 w 61"/>
              <a:gd name="T11" fmla="*/ 2147483647 h 53"/>
              <a:gd name="T12" fmla="*/ 2147483647 w 61"/>
              <a:gd name="T13" fmla="*/ 2147483647 h 53"/>
              <a:gd name="T14" fmla="*/ 2147483647 w 61"/>
              <a:gd name="T15" fmla="*/ 2147483647 h 53"/>
              <a:gd name="T16" fmla="*/ 2147483647 w 61"/>
              <a:gd name="T17" fmla="*/ 0 h 53"/>
              <a:gd name="T18" fmla="*/ 2147483647 w 61"/>
              <a:gd name="T19" fmla="*/ 0 h 53"/>
              <a:gd name="T20" fmla="*/ 2147483647 w 61"/>
              <a:gd name="T21" fmla="*/ 2147483647 h 53"/>
              <a:gd name="T22" fmla="*/ 2147483647 w 61"/>
              <a:gd name="T23" fmla="*/ 2147483647 h 53"/>
              <a:gd name="T24" fmla="*/ 2147483647 w 61"/>
              <a:gd name="T25" fmla="*/ 2147483647 h 53"/>
              <a:gd name="T26" fmla="*/ 2147483647 w 61"/>
              <a:gd name="T27" fmla="*/ 2147483647 h 53"/>
              <a:gd name="T28" fmla="*/ 2147483647 w 61"/>
              <a:gd name="T29" fmla="*/ 2147483647 h 53"/>
              <a:gd name="T30" fmla="*/ 2147483647 w 61"/>
              <a:gd name="T31" fmla="*/ 2147483647 h 53"/>
              <a:gd name="T32" fmla="*/ 2147483647 w 61"/>
              <a:gd name="T33" fmla="*/ 2147483647 h 53"/>
              <a:gd name="T34" fmla="*/ 2147483647 w 61"/>
              <a:gd name="T35" fmla="*/ 2147483647 h 53"/>
              <a:gd name="T36" fmla="*/ 2147483647 w 61"/>
              <a:gd name="T37" fmla="*/ 2147483647 h 53"/>
              <a:gd name="T38" fmla="*/ 2147483647 w 61"/>
              <a:gd name="T39" fmla="*/ 2147483647 h 53"/>
              <a:gd name="T40" fmla="*/ 2147483647 w 61"/>
              <a:gd name="T41" fmla="*/ 2147483647 h 53"/>
              <a:gd name="T42" fmla="*/ 2147483647 w 61"/>
              <a:gd name="T43" fmla="*/ 2147483647 h 53"/>
              <a:gd name="T44" fmla="*/ 2147483647 w 61"/>
              <a:gd name="T45" fmla="*/ 2147483647 h 53"/>
              <a:gd name="T46" fmla="*/ 2147483647 w 61"/>
              <a:gd name="T47" fmla="*/ 2147483647 h 53"/>
              <a:gd name="T48" fmla="*/ 2147483647 w 61"/>
              <a:gd name="T49" fmla="*/ 2147483647 h 53"/>
              <a:gd name="T50" fmla="*/ 2147483647 w 61"/>
              <a:gd name="T51" fmla="*/ 2147483647 h 53"/>
              <a:gd name="T52" fmla="*/ 2147483647 w 61"/>
              <a:gd name="T53" fmla="*/ 2147483647 h 53"/>
              <a:gd name="T54" fmla="*/ 2147483647 w 61"/>
              <a:gd name="T55" fmla="*/ 2147483647 h 53"/>
              <a:gd name="T56" fmla="*/ 2147483647 w 61"/>
              <a:gd name="T57" fmla="*/ 2147483647 h 53"/>
              <a:gd name="T58" fmla="*/ 2147483647 w 61"/>
              <a:gd name="T59" fmla="*/ 2147483647 h 53"/>
              <a:gd name="T60" fmla="*/ 2147483647 w 61"/>
              <a:gd name="T61" fmla="*/ 2147483647 h 53"/>
              <a:gd name="T62" fmla="*/ 2147483647 w 61"/>
              <a:gd name="T63" fmla="*/ 2147483647 h 53"/>
              <a:gd name="T64" fmla="*/ 2147483647 w 61"/>
              <a:gd name="T65" fmla="*/ 2147483647 h 53"/>
              <a:gd name="T66" fmla="*/ 2147483647 w 61"/>
              <a:gd name="T67" fmla="*/ 2147483647 h 53"/>
              <a:gd name="T68" fmla="*/ 2147483647 w 61"/>
              <a:gd name="T69" fmla="*/ 2147483647 h 53"/>
              <a:gd name="T70" fmla="*/ 2147483647 w 61"/>
              <a:gd name="T71" fmla="*/ 2147483647 h 53"/>
              <a:gd name="T72" fmla="*/ 2147483647 w 61"/>
              <a:gd name="T73" fmla="*/ 2147483647 h 53"/>
              <a:gd name="T74" fmla="*/ 2147483647 w 61"/>
              <a:gd name="T75" fmla="*/ 2147483647 h 53"/>
              <a:gd name="T76" fmla="*/ 2147483647 w 61"/>
              <a:gd name="T77" fmla="*/ 2147483647 h 53"/>
              <a:gd name="T78" fmla="*/ 2147483647 w 61"/>
              <a:gd name="T79" fmla="*/ 2147483647 h 53"/>
              <a:gd name="T80" fmla="*/ 2147483647 w 61"/>
              <a:gd name="T81" fmla="*/ 2147483647 h 53"/>
              <a:gd name="T82" fmla="*/ 2147483647 w 61"/>
              <a:gd name="T83" fmla="*/ 2147483647 h 53"/>
              <a:gd name="T84" fmla="*/ 2147483647 w 61"/>
              <a:gd name="T85" fmla="*/ 2147483647 h 53"/>
              <a:gd name="T86" fmla="*/ 2147483647 w 61"/>
              <a:gd name="T87" fmla="*/ 2147483647 h 53"/>
              <a:gd name="T88" fmla="*/ 2147483647 w 61"/>
              <a:gd name="T89" fmla="*/ 2147483647 h 53"/>
              <a:gd name="T90" fmla="*/ 2147483647 w 61"/>
              <a:gd name="T91" fmla="*/ 2147483647 h 53"/>
              <a:gd name="T92" fmla="*/ 2147483647 w 61"/>
              <a:gd name="T93" fmla="*/ 2147483647 h 53"/>
              <a:gd name="T94" fmla="*/ 0 w 61"/>
              <a:gd name="T95" fmla="*/ 2147483647 h 53"/>
              <a:gd name="T96" fmla="*/ 0 w 61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1"/>
              <a:gd name="T148" fmla="*/ 0 h 53"/>
              <a:gd name="T149" fmla="*/ 61 w 61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1" h="53">
                <a:moveTo>
                  <a:pt x="0" y="50"/>
                </a:moveTo>
                <a:lnTo>
                  <a:pt x="5" y="43"/>
                </a:lnTo>
                <a:lnTo>
                  <a:pt x="9" y="35"/>
                </a:lnTo>
                <a:lnTo>
                  <a:pt x="13" y="27"/>
                </a:lnTo>
                <a:lnTo>
                  <a:pt x="18" y="21"/>
                </a:lnTo>
                <a:lnTo>
                  <a:pt x="22" y="13"/>
                </a:lnTo>
                <a:lnTo>
                  <a:pt x="27" y="8"/>
                </a:lnTo>
                <a:lnTo>
                  <a:pt x="34" y="3"/>
                </a:lnTo>
                <a:lnTo>
                  <a:pt x="43" y="0"/>
                </a:lnTo>
                <a:lnTo>
                  <a:pt x="47" y="0"/>
                </a:lnTo>
                <a:lnTo>
                  <a:pt x="50" y="2"/>
                </a:lnTo>
                <a:lnTo>
                  <a:pt x="56" y="3"/>
                </a:lnTo>
                <a:lnTo>
                  <a:pt x="58" y="8"/>
                </a:lnTo>
                <a:lnTo>
                  <a:pt x="61" y="11"/>
                </a:lnTo>
                <a:lnTo>
                  <a:pt x="61" y="16"/>
                </a:lnTo>
                <a:lnTo>
                  <a:pt x="61" y="21"/>
                </a:lnTo>
                <a:lnTo>
                  <a:pt x="60" y="26"/>
                </a:lnTo>
                <a:lnTo>
                  <a:pt x="58" y="31"/>
                </a:lnTo>
                <a:lnTo>
                  <a:pt x="54" y="34"/>
                </a:lnTo>
                <a:lnTo>
                  <a:pt x="50" y="37"/>
                </a:lnTo>
                <a:lnTo>
                  <a:pt x="49" y="39"/>
                </a:lnTo>
                <a:lnTo>
                  <a:pt x="45" y="42"/>
                </a:lnTo>
                <a:lnTo>
                  <a:pt x="40" y="43"/>
                </a:lnTo>
                <a:lnTo>
                  <a:pt x="36" y="45"/>
                </a:lnTo>
                <a:lnTo>
                  <a:pt x="31" y="47"/>
                </a:lnTo>
                <a:lnTo>
                  <a:pt x="29" y="47"/>
                </a:lnTo>
                <a:lnTo>
                  <a:pt x="27" y="47"/>
                </a:lnTo>
                <a:lnTo>
                  <a:pt x="25" y="47"/>
                </a:lnTo>
                <a:lnTo>
                  <a:pt x="23" y="47"/>
                </a:lnTo>
                <a:lnTo>
                  <a:pt x="20" y="47"/>
                </a:lnTo>
                <a:lnTo>
                  <a:pt x="18" y="47"/>
                </a:lnTo>
                <a:lnTo>
                  <a:pt x="16" y="47"/>
                </a:lnTo>
                <a:lnTo>
                  <a:pt x="14" y="47"/>
                </a:lnTo>
                <a:lnTo>
                  <a:pt x="13" y="48"/>
                </a:lnTo>
                <a:lnTo>
                  <a:pt x="11" y="48"/>
                </a:lnTo>
                <a:lnTo>
                  <a:pt x="11" y="50"/>
                </a:lnTo>
                <a:lnTo>
                  <a:pt x="9" y="51"/>
                </a:lnTo>
                <a:lnTo>
                  <a:pt x="9" y="53"/>
                </a:lnTo>
                <a:lnTo>
                  <a:pt x="7" y="53"/>
                </a:lnTo>
                <a:lnTo>
                  <a:pt x="5" y="53"/>
                </a:lnTo>
                <a:lnTo>
                  <a:pt x="3" y="53"/>
                </a:lnTo>
                <a:lnTo>
                  <a:pt x="3" y="51"/>
                </a:lnTo>
                <a:lnTo>
                  <a:pt x="2" y="51"/>
                </a:lnTo>
                <a:lnTo>
                  <a:pt x="0" y="51"/>
                </a:lnTo>
                <a:lnTo>
                  <a:pt x="0" y="5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6" name="Freeform 1061"/>
          <p:cNvSpPr>
            <a:spLocks/>
          </p:cNvSpPr>
          <p:nvPr/>
        </p:nvSpPr>
        <p:spPr bwMode="auto">
          <a:xfrm>
            <a:off x="2151063" y="3355975"/>
            <a:ext cx="63500" cy="76200"/>
          </a:xfrm>
          <a:custGeom>
            <a:avLst/>
            <a:gdLst>
              <a:gd name="T0" fmla="*/ 2147483647 w 45"/>
              <a:gd name="T1" fmla="*/ 2147483647 h 48"/>
              <a:gd name="T2" fmla="*/ 2147483647 w 45"/>
              <a:gd name="T3" fmla="*/ 2147483647 h 48"/>
              <a:gd name="T4" fmla="*/ 2147483647 w 45"/>
              <a:gd name="T5" fmla="*/ 2147483647 h 48"/>
              <a:gd name="T6" fmla="*/ 2147483647 w 45"/>
              <a:gd name="T7" fmla="*/ 2147483647 h 48"/>
              <a:gd name="T8" fmla="*/ 2147483647 w 45"/>
              <a:gd name="T9" fmla="*/ 2147483647 h 48"/>
              <a:gd name="T10" fmla="*/ 2147483647 w 45"/>
              <a:gd name="T11" fmla="*/ 2147483647 h 48"/>
              <a:gd name="T12" fmla="*/ 2147483647 w 45"/>
              <a:gd name="T13" fmla="*/ 2147483647 h 48"/>
              <a:gd name="T14" fmla="*/ 2147483647 w 45"/>
              <a:gd name="T15" fmla="*/ 2147483647 h 48"/>
              <a:gd name="T16" fmla="*/ 2147483647 w 45"/>
              <a:gd name="T17" fmla="*/ 2147483647 h 48"/>
              <a:gd name="T18" fmla="*/ 2147483647 w 45"/>
              <a:gd name="T19" fmla="*/ 2147483647 h 48"/>
              <a:gd name="T20" fmla="*/ 2147483647 w 45"/>
              <a:gd name="T21" fmla="*/ 2147483647 h 48"/>
              <a:gd name="T22" fmla="*/ 2147483647 w 45"/>
              <a:gd name="T23" fmla="*/ 2147483647 h 48"/>
              <a:gd name="T24" fmla="*/ 2147483647 w 45"/>
              <a:gd name="T25" fmla="*/ 2147483647 h 48"/>
              <a:gd name="T26" fmla="*/ 2147483647 w 45"/>
              <a:gd name="T27" fmla="*/ 2147483647 h 48"/>
              <a:gd name="T28" fmla="*/ 2147483647 w 45"/>
              <a:gd name="T29" fmla="*/ 2147483647 h 48"/>
              <a:gd name="T30" fmla="*/ 2147483647 w 45"/>
              <a:gd name="T31" fmla="*/ 2147483647 h 48"/>
              <a:gd name="T32" fmla="*/ 2147483647 w 45"/>
              <a:gd name="T33" fmla="*/ 2147483647 h 48"/>
              <a:gd name="T34" fmla="*/ 2147483647 w 45"/>
              <a:gd name="T35" fmla="*/ 2147483647 h 48"/>
              <a:gd name="T36" fmla="*/ 2147483647 w 45"/>
              <a:gd name="T37" fmla="*/ 2147483647 h 48"/>
              <a:gd name="T38" fmla="*/ 2147483647 w 45"/>
              <a:gd name="T39" fmla="*/ 2147483647 h 48"/>
              <a:gd name="T40" fmla="*/ 2147483647 w 45"/>
              <a:gd name="T41" fmla="*/ 2147483647 h 48"/>
              <a:gd name="T42" fmla="*/ 2147483647 w 45"/>
              <a:gd name="T43" fmla="*/ 2147483647 h 48"/>
              <a:gd name="T44" fmla="*/ 2147483647 w 45"/>
              <a:gd name="T45" fmla="*/ 2147483647 h 48"/>
              <a:gd name="T46" fmla="*/ 2147483647 w 45"/>
              <a:gd name="T47" fmla="*/ 2147483647 h 48"/>
              <a:gd name="T48" fmla="*/ 2147483647 w 45"/>
              <a:gd name="T49" fmla="*/ 2147483647 h 48"/>
              <a:gd name="T50" fmla="*/ 2147483647 w 45"/>
              <a:gd name="T51" fmla="*/ 2147483647 h 48"/>
              <a:gd name="T52" fmla="*/ 2147483647 w 45"/>
              <a:gd name="T53" fmla="*/ 2147483647 h 48"/>
              <a:gd name="T54" fmla="*/ 2147483647 w 45"/>
              <a:gd name="T55" fmla="*/ 0 h 48"/>
              <a:gd name="T56" fmla="*/ 2147483647 w 45"/>
              <a:gd name="T57" fmla="*/ 2147483647 h 48"/>
              <a:gd name="T58" fmla="*/ 2147483647 w 45"/>
              <a:gd name="T59" fmla="*/ 2147483647 h 48"/>
              <a:gd name="T60" fmla="*/ 2147483647 w 45"/>
              <a:gd name="T61" fmla="*/ 2147483647 h 48"/>
              <a:gd name="T62" fmla="*/ 2147483647 w 45"/>
              <a:gd name="T63" fmla="*/ 2147483647 h 48"/>
              <a:gd name="T64" fmla="*/ 0 w 45"/>
              <a:gd name="T65" fmla="*/ 2147483647 h 48"/>
              <a:gd name="T66" fmla="*/ 0 w 45"/>
              <a:gd name="T67" fmla="*/ 2147483647 h 48"/>
              <a:gd name="T68" fmla="*/ 0 w 45"/>
              <a:gd name="T69" fmla="*/ 2147483647 h 48"/>
              <a:gd name="T70" fmla="*/ 2147483647 w 45"/>
              <a:gd name="T71" fmla="*/ 2147483647 h 48"/>
              <a:gd name="T72" fmla="*/ 2147483647 w 45"/>
              <a:gd name="T73" fmla="*/ 2147483647 h 48"/>
              <a:gd name="T74" fmla="*/ 2147483647 w 45"/>
              <a:gd name="T75" fmla="*/ 2147483647 h 48"/>
              <a:gd name="T76" fmla="*/ 2147483647 w 45"/>
              <a:gd name="T77" fmla="*/ 2147483647 h 48"/>
              <a:gd name="T78" fmla="*/ 2147483647 w 45"/>
              <a:gd name="T79" fmla="*/ 2147483647 h 48"/>
              <a:gd name="T80" fmla="*/ 2147483647 w 45"/>
              <a:gd name="T81" fmla="*/ 2147483647 h 48"/>
              <a:gd name="T82" fmla="*/ 2147483647 w 45"/>
              <a:gd name="T83" fmla="*/ 2147483647 h 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5"/>
              <a:gd name="T127" fmla="*/ 0 h 48"/>
              <a:gd name="T128" fmla="*/ 45 w 45"/>
              <a:gd name="T129" fmla="*/ 48 h 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5" h="48">
                <a:moveTo>
                  <a:pt x="7" y="22"/>
                </a:moveTo>
                <a:lnTo>
                  <a:pt x="9" y="27"/>
                </a:lnTo>
                <a:lnTo>
                  <a:pt x="11" y="29"/>
                </a:lnTo>
                <a:lnTo>
                  <a:pt x="11" y="32"/>
                </a:lnTo>
                <a:lnTo>
                  <a:pt x="11" y="34"/>
                </a:lnTo>
                <a:lnTo>
                  <a:pt x="9" y="37"/>
                </a:lnTo>
                <a:lnTo>
                  <a:pt x="9" y="39"/>
                </a:lnTo>
                <a:lnTo>
                  <a:pt x="11" y="40"/>
                </a:lnTo>
                <a:lnTo>
                  <a:pt x="13" y="43"/>
                </a:lnTo>
                <a:lnTo>
                  <a:pt x="13" y="45"/>
                </a:lnTo>
                <a:lnTo>
                  <a:pt x="15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4" y="48"/>
                </a:lnTo>
                <a:lnTo>
                  <a:pt x="26" y="48"/>
                </a:lnTo>
                <a:lnTo>
                  <a:pt x="27" y="47"/>
                </a:lnTo>
                <a:lnTo>
                  <a:pt x="31" y="43"/>
                </a:lnTo>
                <a:lnTo>
                  <a:pt x="36" y="39"/>
                </a:lnTo>
                <a:lnTo>
                  <a:pt x="40" y="34"/>
                </a:lnTo>
                <a:lnTo>
                  <a:pt x="44" y="29"/>
                </a:lnTo>
                <a:lnTo>
                  <a:pt x="45" y="24"/>
                </a:lnTo>
                <a:lnTo>
                  <a:pt x="45" y="19"/>
                </a:lnTo>
                <a:lnTo>
                  <a:pt x="45" y="14"/>
                </a:lnTo>
                <a:lnTo>
                  <a:pt x="44" y="10"/>
                </a:lnTo>
                <a:lnTo>
                  <a:pt x="40" y="5"/>
                </a:lnTo>
                <a:lnTo>
                  <a:pt x="36" y="2"/>
                </a:lnTo>
                <a:lnTo>
                  <a:pt x="29" y="0"/>
                </a:lnTo>
                <a:lnTo>
                  <a:pt x="22" y="2"/>
                </a:lnTo>
                <a:lnTo>
                  <a:pt x="17" y="2"/>
                </a:lnTo>
                <a:lnTo>
                  <a:pt x="9" y="5"/>
                </a:lnTo>
                <a:lnTo>
                  <a:pt x="4" y="8"/>
                </a:lnTo>
                <a:lnTo>
                  <a:pt x="0" y="11"/>
                </a:lnTo>
                <a:lnTo>
                  <a:pt x="0" y="13"/>
                </a:lnTo>
                <a:lnTo>
                  <a:pt x="2" y="14"/>
                </a:lnTo>
                <a:lnTo>
                  <a:pt x="2" y="16"/>
                </a:lnTo>
                <a:lnTo>
                  <a:pt x="4" y="16"/>
                </a:lnTo>
                <a:lnTo>
                  <a:pt x="6" y="18"/>
                </a:lnTo>
                <a:lnTo>
                  <a:pt x="6" y="19"/>
                </a:lnTo>
                <a:lnTo>
                  <a:pt x="7" y="21"/>
                </a:lnTo>
                <a:lnTo>
                  <a:pt x="7" y="2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7" name="Freeform 1062"/>
          <p:cNvSpPr>
            <a:spLocks/>
          </p:cNvSpPr>
          <p:nvPr/>
        </p:nvSpPr>
        <p:spPr bwMode="auto">
          <a:xfrm>
            <a:off x="2151063" y="3355975"/>
            <a:ext cx="63500" cy="76200"/>
          </a:xfrm>
          <a:custGeom>
            <a:avLst/>
            <a:gdLst>
              <a:gd name="T0" fmla="*/ 2147483647 w 45"/>
              <a:gd name="T1" fmla="*/ 2147483647 h 48"/>
              <a:gd name="T2" fmla="*/ 2147483647 w 45"/>
              <a:gd name="T3" fmla="*/ 2147483647 h 48"/>
              <a:gd name="T4" fmla="*/ 2147483647 w 45"/>
              <a:gd name="T5" fmla="*/ 2147483647 h 48"/>
              <a:gd name="T6" fmla="*/ 2147483647 w 45"/>
              <a:gd name="T7" fmla="*/ 2147483647 h 48"/>
              <a:gd name="T8" fmla="*/ 2147483647 w 45"/>
              <a:gd name="T9" fmla="*/ 2147483647 h 48"/>
              <a:gd name="T10" fmla="*/ 2147483647 w 45"/>
              <a:gd name="T11" fmla="*/ 2147483647 h 48"/>
              <a:gd name="T12" fmla="*/ 2147483647 w 45"/>
              <a:gd name="T13" fmla="*/ 2147483647 h 48"/>
              <a:gd name="T14" fmla="*/ 2147483647 w 45"/>
              <a:gd name="T15" fmla="*/ 2147483647 h 48"/>
              <a:gd name="T16" fmla="*/ 2147483647 w 45"/>
              <a:gd name="T17" fmla="*/ 2147483647 h 48"/>
              <a:gd name="T18" fmla="*/ 2147483647 w 45"/>
              <a:gd name="T19" fmla="*/ 2147483647 h 48"/>
              <a:gd name="T20" fmla="*/ 2147483647 w 45"/>
              <a:gd name="T21" fmla="*/ 2147483647 h 48"/>
              <a:gd name="T22" fmla="*/ 2147483647 w 45"/>
              <a:gd name="T23" fmla="*/ 2147483647 h 48"/>
              <a:gd name="T24" fmla="*/ 2147483647 w 45"/>
              <a:gd name="T25" fmla="*/ 2147483647 h 48"/>
              <a:gd name="T26" fmla="*/ 2147483647 w 45"/>
              <a:gd name="T27" fmla="*/ 2147483647 h 48"/>
              <a:gd name="T28" fmla="*/ 2147483647 w 45"/>
              <a:gd name="T29" fmla="*/ 2147483647 h 48"/>
              <a:gd name="T30" fmla="*/ 2147483647 w 45"/>
              <a:gd name="T31" fmla="*/ 2147483647 h 48"/>
              <a:gd name="T32" fmla="*/ 2147483647 w 45"/>
              <a:gd name="T33" fmla="*/ 2147483647 h 48"/>
              <a:gd name="T34" fmla="*/ 2147483647 w 45"/>
              <a:gd name="T35" fmla="*/ 2147483647 h 48"/>
              <a:gd name="T36" fmla="*/ 2147483647 w 45"/>
              <a:gd name="T37" fmla="*/ 2147483647 h 48"/>
              <a:gd name="T38" fmla="*/ 2147483647 w 45"/>
              <a:gd name="T39" fmla="*/ 2147483647 h 48"/>
              <a:gd name="T40" fmla="*/ 2147483647 w 45"/>
              <a:gd name="T41" fmla="*/ 2147483647 h 48"/>
              <a:gd name="T42" fmla="*/ 2147483647 w 45"/>
              <a:gd name="T43" fmla="*/ 2147483647 h 48"/>
              <a:gd name="T44" fmla="*/ 2147483647 w 45"/>
              <a:gd name="T45" fmla="*/ 2147483647 h 48"/>
              <a:gd name="T46" fmla="*/ 2147483647 w 45"/>
              <a:gd name="T47" fmla="*/ 2147483647 h 48"/>
              <a:gd name="T48" fmla="*/ 2147483647 w 45"/>
              <a:gd name="T49" fmla="*/ 2147483647 h 48"/>
              <a:gd name="T50" fmla="*/ 2147483647 w 45"/>
              <a:gd name="T51" fmla="*/ 2147483647 h 48"/>
              <a:gd name="T52" fmla="*/ 2147483647 w 45"/>
              <a:gd name="T53" fmla="*/ 2147483647 h 48"/>
              <a:gd name="T54" fmla="*/ 2147483647 w 45"/>
              <a:gd name="T55" fmla="*/ 0 h 48"/>
              <a:gd name="T56" fmla="*/ 2147483647 w 45"/>
              <a:gd name="T57" fmla="*/ 2147483647 h 48"/>
              <a:gd name="T58" fmla="*/ 2147483647 w 45"/>
              <a:gd name="T59" fmla="*/ 2147483647 h 48"/>
              <a:gd name="T60" fmla="*/ 2147483647 w 45"/>
              <a:gd name="T61" fmla="*/ 2147483647 h 48"/>
              <a:gd name="T62" fmla="*/ 2147483647 w 45"/>
              <a:gd name="T63" fmla="*/ 2147483647 h 48"/>
              <a:gd name="T64" fmla="*/ 0 w 45"/>
              <a:gd name="T65" fmla="*/ 2147483647 h 48"/>
              <a:gd name="T66" fmla="*/ 0 w 45"/>
              <a:gd name="T67" fmla="*/ 2147483647 h 48"/>
              <a:gd name="T68" fmla="*/ 0 w 45"/>
              <a:gd name="T69" fmla="*/ 2147483647 h 48"/>
              <a:gd name="T70" fmla="*/ 2147483647 w 45"/>
              <a:gd name="T71" fmla="*/ 2147483647 h 48"/>
              <a:gd name="T72" fmla="*/ 2147483647 w 45"/>
              <a:gd name="T73" fmla="*/ 2147483647 h 48"/>
              <a:gd name="T74" fmla="*/ 2147483647 w 45"/>
              <a:gd name="T75" fmla="*/ 2147483647 h 48"/>
              <a:gd name="T76" fmla="*/ 2147483647 w 45"/>
              <a:gd name="T77" fmla="*/ 2147483647 h 48"/>
              <a:gd name="T78" fmla="*/ 2147483647 w 45"/>
              <a:gd name="T79" fmla="*/ 2147483647 h 48"/>
              <a:gd name="T80" fmla="*/ 2147483647 w 45"/>
              <a:gd name="T81" fmla="*/ 2147483647 h 48"/>
              <a:gd name="T82" fmla="*/ 2147483647 w 45"/>
              <a:gd name="T83" fmla="*/ 2147483647 h 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5"/>
              <a:gd name="T127" fmla="*/ 0 h 48"/>
              <a:gd name="T128" fmla="*/ 45 w 45"/>
              <a:gd name="T129" fmla="*/ 48 h 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5" h="48">
                <a:moveTo>
                  <a:pt x="7" y="22"/>
                </a:moveTo>
                <a:lnTo>
                  <a:pt x="9" y="27"/>
                </a:lnTo>
                <a:lnTo>
                  <a:pt x="11" y="29"/>
                </a:lnTo>
                <a:lnTo>
                  <a:pt x="11" y="32"/>
                </a:lnTo>
                <a:lnTo>
                  <a:pt x="11" y="34"/>
                </a:lnTo>
                <a:lnTo>
                  <a:pt x="9" y="37"/>
                </a:lnTo>
                <a:lnTo>
                  <a:pt x="9" y="39"/>
                </a:lnTo>
                <a:lnTo>
                  <a:pt x="11" y="40"/>
                </a:lnTo>
                <a:lnTo>
                  <a:pt x="13" y="43"/>
                </a:lnTo>
                <a:lnTo>
                  <a:pt x="13" y="45"/>
                </a:lnTo>
                <a:lnTo>
                  <a:pt x="15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4" y="48"/>
                </a:lnTo>
                <a:lnTo>
                  <a:pt x="26" y="48"/>
                </a:lnTo>
                <a:lnTo>
                  <a:pt x="27" y="47"/>
                </a:lnTo>
                <a:lnTo>
                  <a:pt x="31" y="43"/>
                </a:lnTo>
                <a:lnTo>
                  <a:pt x="36" y="39"/>
                </a:lnTo>
                <a:lnTo>
                  <a:pt x="40" y="34"/>
                </a:lnTo>
                <a:lnTo>
                  <a:pt x="44" y="29"/>
                </a:lnTo>
                <a:lnTo>
                  <a:pt x="45" y="24"/>
                </a:lnTo>
                <a:lnTo>
                  <a:pt x="45" y="19"/>
                </a:lnTo>
                <a:lnTo>
                  <a:pt x="45" y="14"/>
                </a:lnTo>
                <a:lnTo>
                  <a:pt x="44" y="10"/>
                </a:lnTo>
                <a:lnTo>
                  <a:pt x="40" y="5"/>
                </a:lnTo>
                <a:lnTo>
                  <a:pt x="36" y="2"/>
                </a:lnTo>
                <a:lnTo>
                  <a:pt x="29" y="0"/>
                </a:lnTo>
                <a:lnTo>
                  <a:pt x="22" y="2"/>
                </a:lnTo>
                <a:lnTo>
                  <a:pt x="17" y="2"/>
                </a:lnTo>
                <a:lnTo>
                  <a:pt x="9" y="5"/>
                </a:lnTo>
                <a:lnTo>
                  <a:pt x="4" y="8"/>
                </a:lnTo>
                <a:lnTo>
                  <a:pt x="0" y="11"/>
                </a:lnTo>
                <a:lnTo>
                  <a:pt x="0" y="13"/>
                </a:lnTo>
                <a:lnTo>
                  <a:pt x="2" y="14"/>
                </a:lnTo>
                <a:lnTo>
                  <a:pt x="2" y="16"/>
                </a:lnTo>
                <a:lnTo>
                  <a:pt x="4" y="16"/>
                </a:lnTo>
                <a:lnTo>
                  <a:pt x="6" y="18"/>
                </a:lnTo>
                <a:lnTo>
                  <a:pt x="6" y="19"/>
                </a:lnTo>
                <a:lnTo>
                  <a:pt x="7" y="21"/>
                </a:lnTo>
                <a:lnTo>
                  <a:pt x="7" y="22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8" name="Freeform 1063"/>
          <p:cNvSpPr>
            <a:spLocks/>
          </p:cNvSpPr>
          <p:nvPr/>
        </p:nvSpPr>
        <p:spPr bwMode="auto">
          <a:xfrm>
            <a:off x="2151063" y="3355975"/>
            <a:ext cx="63500" cy="76200"/>
          </a:xfrm>
          <a:custGeom>
            <a:avLst/>
            <a:gdLst>
              <a:gd name="T0" fmla="*/ 2147483647 w 45"/>
              <a:gd name="T1" fmla="*/ 2147483647 h 48"/>
              <a:gd name="T2" fmla="*/ 2147483647 w 45"/>
              <a:gd name="T3" fmla="*/ 2147483647 h 48"/>
              <a:gd name="T4" fmla="*/ 2147483647 w 45"/>
              <a:gd name="T5" fmla="*/ 2147483647 h 48"/>
              <a:gd name="T6" fmla="*/ 2147483647 w 45"/>
              <a:gd name="T7" fmla="*/ 2147483647 h 48"/>
              <a:gd name="T8" fmla="*/ 2147483647 w 45"/>
              <a:gd name="T9" fmla="*/ 2147483647 h 48"/>
              <a:gd name="T10" fmla="*/ 2147483647 w 45"/>
              <a:gd name="T11" fmla="*/ 2147483647 h 48"/>
              <a:gd name="T12" fmla="*/ 2147483647 w 45"/>
              <a:gd name="T13" fmla="*/ 2147483647 h 48"/>
              <a:gd name="T14" fmla="*/ 2147483647 w 45"/>
              <a:gd name="T15" fmla="*/ 2147483647 h 48"/>
              <a:gd name="T16" fmla="*/ 2147483647 w 45"/>
              <a:gd name="T17" fmla="*/ 2147483647 h 48"/>
              <a:gd name="T18" fmla="*/ 2147483647 w 45"/>
              <a:gd name="T19" fmla="*/ 2147483647 h 48"/>
              <a:gd name="T20" fmla="*/ 2147483647 w 45"/>
              <a:gd name="T21" fmla="*/ 2147483647 h 48"/>
              <a:gd name="T22" fmla="*/ 2147483647 w 45"/>
              <a:gd name="T23" fmla="*/ 2147483647 h 48"/>
              <a:gd name="T24" fmla="*/ 2147483647 w 45"/>
              <a:gd name="T25" fmla="*/ 2147483647 h 48"/>
              <a:gd name="T26" fmla="*/ 2147483647 w 45"/>
              <a:gd name="T27" fmla="*/ 2147483647 h 48"/>
              <a:gd name="T28" fmla="*/ 2147483647 w 45"/>
              <a:gd name="T29" fmla="*/ 2147483647 h 48"/>
              <a:gd name="T30" fmla="*/ 2147483647 w 45"/>
              <a:gd name="T31" fmla="*/ 2147483647 h 48"/>
              <a:gd name="T32" fmla="*/ 2147483647 w 45"/>
              <a:gd name="T33" fmla="*/ 2147483647 h 48"/>
              <a:gd name="T34" fmla="*/ 2147483647 w 45"/>
              <a:gd name="T35" fmla="*/ 2147483647 h 48"/>
              <a:gd name="T36" fmla="*/ 2147483647 w 45"/>
              <a:gd name="T37" fmla="*/ 2147483647 h 48"/>
              <a:gd name="T38" fmla="*/ 2147483647 w 45"/>
              <a:gd name="T39" fmla="*/ 2147483647 h 48"/>
              <a:gd name="T40" fmla="*/ 2147483647 w 45"/>
              <a:gd name="T41" fmla="*/ 2147483647 h 48"/>
              <a:gd name="T42" fmla="*/ 2147483647 w 45"/>
              <a:gd name="T43" fmla="*/ 2147483647 h 48"/>
              <a:gd name="T44" fmla="*/ 2147483647 w 45"/>
              <a:gd name="T45" fmla="*/ 2147483647 h 48"/>
              <a:gd name="T46" fmla="*/ 2147483647 w 45"/>
              <a:gd name="T47" fmla="*/ 2147483647 h 48"/>
              <a:gd name="T48" fmla="*/ 2147483647 w 45"/>
              <a:gd name="T49" fmla="*/ 2147483647 h 48"/>
              <a:gd name="T50" fmla="*/ 2147483647 w 45"/>
              <a:gd name="T51" fmla="*/ 2147483647 h 48"/>
              <a:gd name="T52" fmla="*/ 2147483647 w 45"/>
              <a:gd name="T53" fmla="*/ 2147483647 h 48"/>
              <a:gd name="T54" fmla="*/ 2147483647 w 45"/>
              <a:gd name="T55" fmla="*/ 0 h 48"/>
              <a:gd name="T56" fmla="*/ 2147483647 w 45"/>
              <a:gd name="T57" fmla="*/ 2147483647 h 48"/>
              <a:gd name="T58" fmla="*/ 2147483647 w 45"/>
              <a:gd name="T59" fmla="*/ 2147483647 h 48"/>
              <a:gd name="T60" fmla="*/ 2147483647 w 45"/>
              <a:gd name="T61" fmla="*/ 2147483647 h 48"/>
              <a:gd name="T62" fmla="*/ 2147483647 w 45"/>
              <a:gd name="T63" fmla="*/ 2147483647 h 48"/>
              <a:gd name="T64" fmla="*/ 0 w 45"/>
              <a:gd name="T65" fmla="*/ 2147483647 h 48"/>
              <a:gd name="T66" fmla="*/ 0 w 45"/>
              <a:gd name="T67" fmla="*/ 2147483647 h 48"/>
              <a:gd name="T68" fmla="*/ 0 w 45"/>
              <a:gd name="T69" fmla="*/ 2147483647 h 48"/>
              <a:gd name="T70" fmla="*/ 2147483647 w 45"/>
              <a:gd name="T71" fmla="*/ 2147483647 h 48"/>
              <a:gd name="T72" fmla="*/ 2147483647 w 45"/>
              <a:gd name="T73" fmla="*/ 2147483647 h 48"/>
              <a:gd name="T74" fmla="*/ 2147483647 w 45"/>
              <a:gd name="T75" fmla="*/ 2147483647 h 48"/>
              <a:gd name="T76" fmla="*/ 2147483647 w 45"/>
              <a:gd name="T77" fmla="*/ 2147483647 h 48"/>
              <a:gd name="T78" fmla="*/ 2147483647 w 45"/>
              <a:gd name="T79" fmla="*/ 2147483647 h 48"/>
              <a:gd name="T80" fmla="*/ 2147483647 w 45"/>
              <a:gd name="T81" fmla="*/ 2147483647 h 4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5"/>
              <a:gd name="T124" fmla="*/ 0 h 48"/>
              <a:gd name="T125" fmla="*/ 45 w 45"/>
              <a:gd name="T126" fmla="*/ 48 h 4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5" h="48">
                <a:moveTo>
                  <a:pt x="7" y="22"/>
                </a:moveTo>
                <a:lnTo>
                  <a:pt x="9" y="27"/>
                </a:lnTo>
                <a:lnTo>
                  <a:pt x="11" y="29"/>
                </a:lnTo>
                <a:lnTo>
                  <a:pt x="11" y="32"/>
                </a:lnTo>
                <a:lnTo>
                  <a:pt x="11" y="34"/>
                </a:lnTo>
                <a:lnTo>
                  <a:pt x="9" y="37"/>
                </a:lnTo>
                <a:lnTo>
                  <a:pt x="9" y="39"/>
                </a:lnTo>
                <a:lnTo>
                  <a:pt x="11" y="40"/>
                </a:lnTo>
                <a:lnTo>
                  <a:pt x="13" y="43"/>
                </a:lnTo>
                <a:lnTo>
                  <a:pt x="13" y="45"/>
                </a:lnTo>
                <a:lnTo>
                  <a:pt x="15" y="45"/>
                </a:lnTo>
                <a:lnTo>
                  <a:pt x="17" y="47"/>
                </a:lnTo>
                <a:lnTo>
                  <a:pt x="18" y="48"/>
                </a:lnTo>
                <a:lnTo>
                  <a:pt x="20" y="48"/>
                </a:lnTo>
                <a:lnTo>
                  <a:pt x="24" y="48"/>
                </a:lnTo>
                <a:lnTo>
                  <a:pt x="26" y="48"/>
                </a:lnTo>
                <a:lnTo>
                  <a:pt x="27" y="47"/>
                </a:lnTo>
                <a:lnTo>
                  <a:pt x="31" y="43"/>
                </a:lnTo>
                <a:lnTo>
                  <a:pt x="36" y="39"/>
                </a:lnTo>
                <a:lnTo>
                  <a:pt x="40" y="34"/>
                </a:lnTo>
                <a:lnTo>
                  <a:pt x="44" y="29"/>
                </a:lnTo>
                <a:lnTo>
                  <a:pt x="45" y="24"/>
                </a:lnTo>
                <a:lnTo>
                  <a:pt x="45" y="19"/>
                </a:lnTo>
                <a:lnTo>
                  <a:pt x="45" y="14"/>
                </a:lnTo>
                <a:lnTo>
                  <a:pt x="44" y="10"/>
                </a:lnTo>
                <a:lnTo>
                  <a:pt x="40" y="5"/>
                </a:lnTo>
                <a:lnTo>
                  <a:pt x="36" y="2"/>
                </a:lnTo>
                <a:lnTo>
                  <a:pt x="29" y="0"/>
                </a:lnTo>
                <a:lnTo>
                  <a:pt x="22" y="2"/>
                </a:lnTo>
                <a:lnTo>
                  <a:pt x="17" y="2"/>
                </a:lnTo>
                <a:lnTo>
                  <a:pt x="9" y="5"/>
                </a:lnTo>
                <a:lnTo>
                  <a:pt x="4" y="8"/>
                </a:lnTo>
                <a:lnTo>
                  <a:pt x="0" y="11"/>
                </a:lnTo>
                <a:lnTo>
                  <a:pt x="0" y="13"/>
                </a:lnTo>
                <a:lnTo>
                  <a:pt x="2" y="14"/>
                </a:lnTo>
                <a:lnTo>
                  <a:pt x="2" y="16"/>
                </a:lnTo>
                <a:lnTo>
                  <a:pt x="4" y="16"/>
                </a:lnTo>
                <a:lnTo>
                  <a:pt x="6" y="18"/>
                </a:lnTo>
                <a:lnTo>
                  <a:pt x="6" y="19"/>
                </a:lnTo>
                <a:lnTo>
                  <a:pt x="7" y="2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09" name="Freeform 1064"/>
          <p:cNvSpPr>
            <a:spLocks/>
          </p:cNvSpPr>
          <p:nvPr/>
        </p:nvSpPr>
        <p:spPr bwMode="auto">
          <a:xfrm>
            <a:off x="2146300" y="3305175"/>
            <a:ext cx="114300" cy="53975"/>
          </a:xfrm>
          <a:custGeom>
            <a:avLst/>
            <a:gdLst>
              <a:gd name="T0" fmla="*/ 2147483647 w 81"/>
              <a:gd name="T1" fmla="*/ 2147483647 h 34"/>
              <a:gd name="T2" fmla="*/ 2147483647 w 81"/>
              <a:gd name="T3" fmla="*/ 2147483647 h 34"/>
              <a:gd name="T4" fmla="*/ 2147483647 w 81"/>
              <a:gd name="T5" fmla="*/ 2147483647 h 34"/>
              <a:gd name="T6" fmla="*/ 2147483647 w 81"/>
              <a:gd name="T7" fmla="*/ 2147483647 h 34"/>
              <a:gd name="T8" fmla="*/ 0 w 81"/>
              <a:gd name="T9" fmla="*/ 2147483647 h 34"/>
              <a:gd name="T10" fmla="*/ 0 w 81"/>
              <a:gd name="T11" fmla="*/ 2147483647 h 34"/>
              <a:gd name="T12" fmla="*/ 2147483647 w 81"/>
              <a:gd name="T13" fmla="*/ 2147483647 h 34"/>
              <a:gd name="T14" fmla="*/ 2147483647 w 81"/>
              <a:gd name="T15" fmla="*/ 2147483647 h 34"/>
              <a:gd name="T16" fmla="*/ 2147483647 w 81"/>
              <a:gd name="T17" fmla="*/ 2147483647 h 34"/>
              <a:gd name="T18" fmla="*/ 2147483647 w 81"/>
              <a:gd name="T19" fmla="*/ 2147483647 h 34"/>
              <a:gd name="T20" fmla="*/ 2147483647 w 81"/>
              <a:gd name="T21" fmla="*/ 2147483647 h 34"/>
              <a:gd name="T22" fmla="*/ 2147483647 w 81"/>
              <a:gd name="T23" fmla="*/ 2147483647 h 34"/>
              <a:gd name="T24" fmla="*/ 2147483647 w 81"/>
              <a:gd name="T25" fmla="*/ 2147483647 h 34"/>
              <a:gd name="T26" fmla="*/ 2147483647 w 81"/>
              <a:gd name="T27" fmla="*/ 2147483647 h 34"/>
              <a:gd name="T28" fmla="*/ 2147483647 w 81"/>
              <a:gd name="T29" fmla="*/ 2147483647 h 34"/>
              <a:gd name="T30" fmla="*/ 2147483647 w 81"/>
              <a:gd name="T31" fmla="*/ 2147483647 h 34"/>
              <a:gd name="T32" fmla="*/ 2147483647 w 81"/>
              <a:gd name="T33" fmla="*/ 2147483647 h 34"/>
              <a:gd name="T34" fmla="*/ 2147483647 w 81"/>
              <a:gd name="T35" fmla="*/ 2147483647 h 34"/>
              <a:gd name="T36" fmla="*/ 2147483647 w 81"/>
              <a:gd name="T37" fmla="*/ 2147483647 h 34"/>
              <a:gd name="T38" fmla="*/ 2147483647 w 81"/>
              <a:gd name="T39" fmla="*/ 2147483647 h 34"/>
              <a:gd name="T40" fmla="*/ 2147483647 w 81"/>
              <a:gd name="T41" fmla="*/ 2147483647 h 34"/>
              <a:gd name="T42" fmla="*/ 2147483647 w 81"/>
              <a:gd name="T43" fmla="*/ 2147483647 h 34"/>
              <a:gd name="T44" fmla="*/ 2147483647 w 81"/>
              <a:gd name="T45" fmla="*/ 2147483647 h 34"/>
              <a:gd name="T46" fmla="*/ 2147483647 w 81"/>
              <a:gd name="T47" fmla="*/ 2147483647 h 34"/>
              <a:gd name="T48" fmla="*/ 2147483647 w 81"/>
              <a:gd name="T49" fmla="*/ 2147483647 h 34"/>
              <a:gd name="T50" fmla="*/ 2147483647 w 81"/>
              <a:gd name="T51" fmla="*/ 2147483647 h 34"/>
              <a:gd name="T52" fmla="*/ 2147483647 w 81"/>
              <a:gd name="T53" fmla="*/ 2147483647 h 34"/>
              <a:gd name="T54" fmla="*/ 2147483647 w 81"/>
              <a:gd name="T55" fmla="*/ 2147483647 h 34"/>
              <a:gd name="T56" fmla="*/ 2147483647 w 81"/>
              <a:gd name="T57" fmla="*/ 2147483647 h 34"/>
              <a:gd name="T58" fmla="*/ 2147483647 w 81"/>
              <a:gd name="T59" fmla="*/ 2147483647 h 34"/>
              <a:gd name="T60" fmla="*/ 2147483647 w 81"/>
              <a:gd name="T61" fmla="*/ 2147483647 h 34"/>
              <a:gd name="T62" fmla="*/ 2147483647 w 81"/>
              <a:gd name="T63" fmla="*/ 0 h 34"/>
              <a:gd name="T64" fmla="*/ 2147483647 w 81"/>
              <a:gd name="T65" fmla="*/ 0 h 34"/>
              <a:gd name="T66" fmla="*/ 2147483647 w 81"/>
              <a:gd name="T67" fmla="*/ 2147483647 h 34"/>
              <a:gd name="T68" fmla="*/ 2147483647 w 81"/>
              <a:gd name="T69" fmla="*/ 2147483647 h 34"/>
              <a:gd name="T70" fmla="*/ 2147483647 w 81"/>
              <a:gd name="T71" fmla="*/ 2147483647 h 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1"/>
              <a:gd name="T109" fmla="*/ 0 h 34"/>
              <a:gd name="T110" fmla="*/ 81 w 81"/>
              <a:gd name="T111" fmla="*/ 34 h 3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1" h="34">
                <a:moveTo>
                  <a:pt x="12" y="3"/>
                </a:moveTo>
                <a:lnTo>
                  <a:pt x="10" y="6"/>
                </a:lnTo>
                <a:lnTo>
                  <a:pt x="9" y="8"/>
                </a:lnTo>
                <a:lnTo>
                  <a:pt x="7" y="11"/>
                </a:lnTo>
                <a:lnTo>
                  <a:pt x="5" y="13"/>
                </a:lnTo>
                <a:lnTo>
                  <a:pt x="5" y="16"/>
                </a:lnTo>
                <a:lnTo>
                  <a:pt x="3" y="17"/>
                </a:lnTo>
                <a:lnTo>
                  <a:pt x="1" y="21"/>
                </a:lnTo>
                <a:lnTo>
                  <a:pt x="0" y="22"/>
                </a:lnTo>
                <a:lnTo>
                  <a:pt x="0" y="24"/>
                </a:lnTo>
                <a:lnTo>
                  <a:pt x="0" y="27"/>
                </a:lnTo>
                <a:lnTo>
                  <a:pt x="0" y="29"/>
                </a:lnTo>
                <a:lnTo>
                  <a:pt x="1" y="30"/>
                </a:lnTo>
                <a:lnTo>
                  <a:pt x="3" y="30"/>
                </a:lnTo>
                <a:lnTo>
                  <a:pt x="5" y="32"/>
                </a:lnTo>
                <a:lnTo>
                  <a:pt x="9" y="32"/>
                </a:lnTo>
                <a:lnTo>
                  <a:pt x="10" y="30"/>
                </a:lnTo>
                <a:lnTo>
                  <a:pt x="14" y="30"/>
                </a:lnTo>
                <a:lnTo>
                  <a:pt x="16" y="29"/>
                </a:lnTo>
                <a:lnTo>
                  <a:pt x="20" y="27"/>
                </a:lnTo>
                <a:lnTo>
                  <a:pt x="21" y="26"/>
                </a:lnTo>
                <a:lnTo>
                  <a:pt x="23" y="24"/>
                </a:lnTo>
                <a:lnTo>
                  <a:pt x="27" y="22"/>
                </a:lnTo>
                <a:lnTo>
                  <a:pt x="29" y="22"/>
                </a:lnTo>
                <a:lnTo>
                  <a:pt x="32" y="22"/>
                </a:lnTo>
                <a:lnTo>
                  <a:pt x="36" y="22"/>
                </a:lnTo>
                <a:lnTo>
                  <a:pt x="39" y="24"/>
                </a:lnTo>
                <a:lnTo>
                  <a:pt x="41" y="26"/>
                </a:lnTo>
                <a:lnTo>
                  <a:pt x="45" y="27"/>
                </a:lnTo>
                <a:lnTo>
                  <a:pt x="48" y="29"/>
                </a:lnTo>
                <a:lnTo>
                  <a:pt x="50" y="30"/>
                </a:lnTo>
                <a:lnTo>
                  <a:pt x="54" y="32"/>
                </a:lnTo>
                <a:lnTo>
                  <a:pt x="58" y="32"/>
                </a:lnTo>
                <a:lnTo>
                  <a:pt x="59" y="34"/>
                </a:lnTo>
                <a:lnTo>
                  <a:pt x="63" y="34"/>
                </a:lnTo>
                <a:lnTo>
                  <a:pt x="67" y="34"/>
                </a:lnTo>
                <a:lnTo>
                  <a:pt x="68" y="32"/>
                </a:lnTo>
                <a:lnTo>
                  <a:pt x="72" y="32"/>
                </a:lnTo>
                <a:lnTo>
                  <a:pt x="74" y="30"/>
                </a:lnTo>
                <a:lnTo>
                  <a:pt x="77" y="29"/>
                </a:lnTo>
                <a:lnTo>
                  <a:pt x="79" y="27"/>
                </a:lnTo>
                <a:lnTo>
                  <a:pt x="79" y="26"/>
                </a:lnTo>
                <a:lnTo>
                  <a:pt x="81" y="22"/>
                </a:lnTo>
                <a:lnTo>
                  <a:pt x="81" y="21"/>
                </a:lnTo>
                <a:lnTo>
                  <a:pt x="81" y="17"/>
                </a:lnTo>
                <a:lnTo>
                  <a:pt x="81" y="16"/>
                </a:lnTo>
                <a:lnTo>
                  <a:pt x="79" y="13"/>
                </a:lnTo>
                <a:lnTo>
                  <a:pt x="77" y="11"/>
                </a:lnTo>
                <a:lnTo>
                  <a:pt x="76" y="9"/>
                </a:lnTo>
                <a:lnTo>
                  <a:pt x="74" y="9"/>
                </a:lnTo>
                <a:lnTo>
                  <a:pt x="72" y="8"/>
                </a:lnTo>
                <a:lnTo>
                  <a:pt x="70" y="6"/>
                </a:lnTo>
                <a:lnTo>
                  <a:pt x="68" y="6"/>
                </a:lnTo>
                <a:lnTo>
                  <a:pt x="67" y="5"/>
                </a:lnTo>
                <a:lnTo>
                  <a:pt x="65" y="5"/>
                </a:lnTo>
                <a:lnTo>
                  <a:pt x="63" y="3"/>
                </a:lnTo>
                <a:lnTo>
                  <a:pt x="61" y="3"/>
                </a:lnTo>
                <a:lnTo>
                  <a:pt x="56" y="3"/>
                </a:lnTo>
                <a:lnTo>
                  <a:pt x="50" y="3"/>
                </a:lnTo>
                <a:lnTo>
                  <a:pt x="45" y="1"/>
                </a:lnTo>
                <a:lnTo>
                  <a:pt x="39" y="1"/>
                </a:lnTo>
                <a:lnTo>
                  <a:pt x="34" y="1"/>
                </a:lnTo>
                <a:lnTo>
                  <a:pt x="27" y="1"/>
                </a:lnTo>
                <a:lnTo>
                  <a:pt x="21" y="0"/>
                </a:lnTo>
                <a:lnTo>
                  <a:pt x="16" y="0"/>
                </a:lnTo>
                <a:lnTo>
                  <a:pt x="14" y="0"/>
                </a:lnTo>
                <a:lnTo>
                  <a:pt x="14" y="1"/>
                </a:lnTo>
                <a:lnTo>
                  <a:pt x="12" y="1"/>
                </a:lnTo>
                <a:lnTo>
                  <a:pt x="12" y="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0" name="Freeform 1065"/>
          <p:cNvSpPr>
            <a:spLocks/>
          </p:cNvSpPr>
          <p:nvPr/>
        </p:nvSpPr>
        <p:spPr bwMode="auto">
          <a:xfrm>
            <a:off x="2146300" y="3305175"/>
            <a:ext cx="114300" cy="53975"/>
          </a:xfrm>
          <a:custGeom>
            <a:avLst/>
            <a:gdLst>
              <a:gd name="T0" fmla="*/ 2147483647 w 81"/>
              <a:gd name="T1" fmla="*/ 2147483647 h 34"/>
              <a:gd name="T2" fmla="*/ 2147483647 w 81"/>
              <a:gd name="T3" fmla="*/ 2147483647 h 34"/>
              <a:gd name="T4" fmla="*/ 2147483647 w 81"/>
              <a:gd name="T5" fmla="*/ 2147483647 h 34"/>
              <a:gd name="T6" fmla="*/ 2147483647 w 81"/>
              <a:gd name="T7" fmla="*/ 2147483647 h 34"/>
              <a:gd name="T8" fmla="*/ 0 w 81"/>
              <a:gd name="T9" fmla="*/ 2147483647 h 34"/>
              <a:gd name="T10" fmla="*/ 0 w 81"/>
              <a:gd name="T11" fmla="*/ 2147483647 h 34"/>
              <a:gd name="T12" fmla="*/ 2147483647 w 81"/>
              <a:gd name="T13" fmla="*/ 2147483647 h 34"/>
              <a:gd name="T14" fmla="*/ 2147483647 w 81"/>
              <a:gd name="T15" fmla="*/ 2147483647 h 34"/>
              <a:gd name="T16" fmla="*/ 2147483647 w 81"/>
              <a:gd name="T17" fmla="*/ 2147483647 h 34"/>
              <a:gd name="T18" fmla="*/ 2147483647 w 81"/>
              <a:gd name="T19" fmla="*/ 2147483647 h 34"/>
              <a:gd name="T20" fmla="*/ 2147483647 w 81"/>
              <a:gd name="T21" fmla="*/ 2147483647 h 34"/>
              <a:gd name="T22" fmla="*/ 2147483647 w 81"/>
              <a:gd name="T23" fmla="*/ 2147483647 h 34"/>
              <a:gd name="T24" fmla="*/ 2147483647 w 81"/>
              <a:gd name="T25" fmla="*/ 2147483647 h 34"/>
              <a:gd name="T26" fmla="*/ 2147483647 w 81"/>
              <a:gd name="T27" fmla="*/ 2147483647 h 34"/>
              <a:gd name="T28" fmla="*/ 2147483647 w 81"/>
              <a:gd name="T29" fmla="*/ 2147483647 h 34"/>
              <a:gd name="T30" fmla="*/ 2147483647 w 81"/>
              <a:gd name="T31" fmla="*/ 2147483647 h 34"/>
              <a:gd name="T32" fmla="*/ 2147483647 w 81"/>
              <a:gd name="T33" fmla="*/ 2147483647 h 34"/>
              <a:gd name="T34" fmla="*/ 2147483647 w 81"/>
              <a:gd name="T35" fmla="*/ 2147483647 h 34"/>
              <a:gd name="T36" fmla="*/ 2147483647 w 81"/>
              <a:gd name="T37" fmla="*/ 2147483647 h 34"/>
              <a:gd name="T38" fmla="*/ 2147483647 w 81"/>
              <a:gd name="T39" fmla="*/ 2147483647 h 34"/>
              <a:gd name="T40" fmla="*/ 2147483647 w 81"/>
              <a:gd name="T41" fmla="*/ 2147483647 h 34"/>
              <a:gd name="T42" fmla="*/ 2147483647 w 81"/>
              <a:gd name="T43" fmla="*/ 2147483647 h 34"/>
              <a:gd name="T44" fmla="*/ 2147483647 w 81"/>
              <a:gd name="T45" fmla="*/ 2147483647 h 34"/>
              <a:gd name="T46" fmla="*/ 2147483647 w 81"/>
              <a:gd name="T47" fmla="*/ 2147483647 h 34"/>
              <a:gd name="T48" fmla="*/ 2147483647 w 81"/>
              <a:gd name="T49" fmla="*/ 2147483647 h 34"/>
              <a:gd name="T50" fmla="*/ 2147483647 w 81"/>
              <a:gd name="T51" fmla="*/ 2147483647 h 34"/>
              <a:gd name="T52" fmla="*/ 2147483647 w 81"/>
              <a:gd name="T53" fmla="*/ 2147483647 h 34"/>
              <a:gd name="T54" fmla="*/ 2147483647 w 81"/>
              <a:gd name="T55" fmla="*/ 2147483647 h 34"/>
              <a:gd name="T56" fmla="*/ 2147483647 w 81"/>
              <a:gd name="T57" fmla="*/ 2147483647 h 34"/>
              <a:gd name="T58" fmla="*/ 2147483647 w 81"/>
              <a:gd name="T59" fmla="*/ 2147483647 h 34"/>
              <a:gd name="T60" fmla="*/ 2147483647 w 81"/>
              <a:gd name="T61" fmla="*/ 2147483647 h 34"/>
              <a:gd name="T62" fmla="*/ 2147483647 w 81"/>
              <a:gd name="T63" fmla="*/ 0 h 34"/>
              <a:gd name="T64" fmla="*/ 2147483647 w 81"/>
              <a:gd name="T65" fmla="*/ 0 h 34"/>
              <a:gd name="T66" fmla="*/ 2147483647 w 81"/>
              <a:gd name="T67" fmla="*/ 2147483647 h 34"/>
              <a:gd name="T68" fmla="*/ 2147483647 w 81"/>
              <a:gd name="T69" fmla="*/ 2147483647 h 34"/>
              <a:gd name="T70" fmla="*/ 2147483647 w 81"/>
              <a:gd name="T71" fmla="*/ 2147483647 h 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1"/>
              <a:gd name="T109" fmla="*/ 0 h 34"/>
              <a:gd name="T110" fmla="*/ 81 w 81"/>
              <a:gd name="T111" fmla="*/ 34 h 3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1" h="34">
                <a:moveTo>
                  <a:pt x="12" y="3"/>
                </a:moveTo>
                <a:lnTo>
                  <a:pt x="10" y="6"/>
                </a:lnTo>
                <a:lnTo>
                  <a:pt x="9" y="8"/>
                </a:lnTo>
                <a:lnTo>
                  <a:pt x="7" y="11"/>
                </a:lnTo>
                <a:lnTo>
                  <a:pt x="5" y="13"/>
                </a:lnTo>
                <a:lnTo>
                  <a:pt x="5" y="16"/>
                </a:lnTo>
                <a:lnTo>
                  <a:pt x="3" y="17"/>
                </a:lnTo>
                <a:lnTo>
                  <a:pt x="1" y="21"/>
                </a:lnTo>
                <a:lnTo>
                  <a:pt x="0" y="22"/>
                </a:lnTo>
                <a:lnTo>
                  <a:pt x="0" y="24"/>
                </a:lnTo>
                <a:lnTo>
                  <a:pt x="0" y="27"/>
                </a:lnTo>
                <a:lnTo>
                  <a:pt x="0" y="29"/>
                </a:lnTo>
                <a:lnTo>
                  <a:pt x="1" y="30"/>
                </a:lnTo>
                <a:lnTo>
                  <a:pt x="3" y="30"/>
                </a:lnTo>
                <a:lnTo>
                  <a:pt x="5" y="32"/>
                </a:lnTo>
                <a:lnTo>
                  <a:pt x="9" y="32"/>
                </a:lnTo>
                <a:lnTo>
                  <a:pt x="10" y="30"/>
                </a:lnTo>
                <a:lnTo>
                  <a:pt x="14" y="30"/>
                </a:lnTo>
                <a:lnTo>
                  <a:pt x="16" y="29"/>
                </a:lnTo>
                <a:lnTo>
                  <a:pt x="20" y="27"/>
                </a:lnTo>
                <a:lnTo>
                  <a:pt x="21" y="26"/>
                </a:lnTo>
                <a:lnTo>
                  <a:pt x="23" y="24"/>
                </a:lnTo>
                <a:lnTo>
                  <a:pt x="27" y="22"/>
                </a:lnTo>
                <a:lnTo>
                  <a:pt x="29" y="22"/>
                </a:lnTo>
                <a:lnTo>
                  <a:pt x="32" y="22"/>
                </a:lnTo>
                <a:lnTo>
                  <a:pt x="36" y="22"/>
                </a:lnTo>
                <a:lnTo>
                  <a:pt x="39" y="24"/>
                </a:lnTo>
                <a:lnTo>
                  <a:pt x="41" y="26"/>
                </a:lnTo>
                <a:lnTo>
                  <a:pt x="45" y="27"/>
                </a:lnTo>
                <a:lnTo>
                  <a:pt x="48" y="29"/>
                </a:lnTo>
                <a:lnTo>
                  <a:pt x="50" y="30"/>
                </a:lnTo>
                <a:lnTo>
                  <a:pt x="54" y="32"/>
                </a:lnTo>
                <a:lnTo>
                  <a:pt x="58" y="32"/>
                </a:lnTo>
                <a:lnTo>
                  <a:pt x="59" y="34"/>
                </a:lnTo>
                <a:lnTo>
                  <a:pt x="63" y="34"/>
                </a:lnTo>
                <a:lnTo>
                  <a:pt x="67" y="34"/>
                </a:lnTo>
                <a:lnTo>
                  <a:pt x="68" y="32"/>
                </a:lnTo>
                <a:lnTo>
                  <a:pt x="72" y="32"/>
                </a:lnTo>
                <a:lnTo>
                  <a:pt x="74" y="30"/>
                </a:lnTo>
                <a:lnTo>
                  <a:pt x="77" y="29"/>
                </a:lnTo>
                <a:lnTo>
                  <a:pt x="79" y="27"/>
                </a:lnTo>
                <a:lnTo>
                  <a:pt x="79" y="26"/>
                </a:lnTo>
                <a:lnTo>
                  <a:pt x="81" y="22"/>
                </a:lnTo>
                <a:lnTo>
                  <a:pt x="81" y="21"/>
                </a:lnTo>
                <a:lnTo>
                  <a:pt x="81" y="17"/>
                </a:lnTo>
                <a:lnTo>
                  <a:pt x="81" y="16"/>
                </a:lnTo>
                <a:lnTo>
                  <a:pt x="79" y="13"/>
                </a:lnTo>
                <a:lnTo>
                  <a:pt x="77" y="11"/>
                </a:lnTo>
                <a:lnTo>
                  <a:pt x="76" y="9"/>
                </a:lnTo>
                <a:lnTo>
                  <a:pt x="74" y="9"/>
                </a:lnTo>
                <a:lnTo>
                  <a:pt x="72" y="8"/>
                </a:lnTo>
                <a:lnTo>
                  <a:pt x="70" y="6"/>
                </a:lnTo>
                <a:lnTo>
                  <a:pt x="68" y="6"/>
                </a:lnTo>
                <a:lnTo>
                  <a:pt x="67" y="5"/>
                </a:lnTo>
                <a:lnTo>
                  <a:pt x="65" y="5"/>
                </a:lnTo>
                <a:lnTo>
                  <a:pt x="63" y="3"/>
                </a:lnTo>
                <a:lnTo>
                  <a:pt x="61" y="3"/>
                </a:lnTo>
                <a:lnTo>
                  <a:pt x="56" y="3"/>
                </a:lnTo>
                <a:lnTo>
                  <a:pt x="50" y="3"/>
                </a:lnTo>
                <a:lnTo>
                  <a:pt x="45" y="1"/>
                </a:lnTo>
                <a:lnTo>
                  <a:pt x="39" y="1"/>
                </a:lnTo>
                <a:lnTo>
                  <a:pt x="34" y="1"/>
                </a:lnTo>
                <a:lnTo>
                  <a:pt x="27" y="1"/>
                </a:lnTo>
                <a:lnTo>
                  <a:pt x="21" y="0"/>
                </a:lnTo>
                <a:lnTo>
                  <a:pt x="16" y="0"/>
                </a:lnTo>
                <a:lnTo>
                  <a:pt x="14" y="0"/>
                </a:lnTo>
                <a:lnTo>
                  <a:pt x="14" y="1"/>
                </a:lnTo>
                <a:lnTo>
                  <a:pt x="12" y="1"/>
                </a:lnTo>
                <a:lnTo>
                  <a:pt x="12" y="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1" name="Freeform 1066"/>
          <p:cNvSpPr>
            <a:spLocks/>
          </p:cNvSpPr>
          <p:nvPr/>
        </p:nvSpPr>
        <p:spPr bwMode="auto">
          <a:xfrm>
            <a:off x="2139950" y="3013075"/>
            <a:ext cx="439738" cy="377825"/>
          </a:xfrm>
          <a:custGeom>
            <a:avLst/>
            <a:gdLst>
              <a:gd name="T0" fmla="*/ 2147483647 w 311"/>
              <a:gd name="T1" fmla="*/ 2147483647 h 238"/>
              <a:gd name="T2" fmla="*/ 2147483647 w 311"/>
              <a:gd name="T3" fmla="*/ 2147483647 h 238"/>
              <a:gd name="T4" fmla="*/ 2147483647 w 311"/>
              <a:gd name="T5" fmla="*/ 2147483647 h 238"/>
              <a:gd name="T6" fmla="*/ 2147483647 w 311"/>
              <a:gd name="T7" fmla="*/ 2147483647 h 238"/>
              <a:gd name="T8" fmla="*/ 0 w 311"/>
              <a:gd name="T9" fmla="*/ 2147483647 h 238"/>
              <a:gd name="T10" fmla="*/ 2147483647 w 311"/>
              <a:gd name="T11" fmla="*/ 2147483647 h 238"/>
              <a:gd name="T12" fmla="*/ 2147483647 w 311"/>
              <a:gd name="T13" fmla="*/ 2147483647 h 238"/>
              <a:gd name="T14" fmla="*/ 2147483647 w 311"/>
              <a:gd name="T15" fmla="*/ 2147483647 h 238"/>
              <a:gd name="T16" fmla="*/ 2147483647 w 311"/>
              <a:gd name="T17" fmla="*/ 2147483647 h 238"/>
              <a:gd name="T18" fmla="*/ 2147483647 w 311"/>
              <a:gd name="T19" fmla="*/ 2147483647 h 238"/>
              <a:gd name="T20" fmla="*/ 2147483647 w 311"/>
              <a:gd name="T21" fmla="*/ 2147483647 h 238"/>
              <a:gd name="T22" fmla="*/ 2147483647 w 311"/>
              <a:gd name="T23" fmla="*/ 2147483647 h 238"/>
              <a:gd name="T24" fmla="*/ 2147483647 w 311"/>
              <a:gd name="T25" fmla="*/ 2147483647 h 238"/>
              <a:gd name="T26" fmla="*/ 2147483647 w 311"/>
              <a:gd name="T27" fmla="*/ 2147483647 h 238"/>
              <a:gd name="T28" fmla="*/ 2147483647 w 311"/>
              <a:gd name="T29" fmla="*/ 2147483647 h 238"/>
              <a:gd name="T30" fmla="*/ 2147483647 w 311"/>
              <a:gd name="T31" fmla="*/ 2147483647 h 238"/>
              <a:gd name="T32" fmla="*/ 2147483647 w 311"/>
              <a:gd name="T33" fmla="*/ 2147483647 h 238"/>
              <a:gd name="T34" fmla="*/ 2147483647 w 311"/>
              <a:gd name="T35" fmla="*/ 2147483647 h 238"/>
              <a:gd name="T36" fmla="*/ 2147483647 w 311"/>
              <a:gd name="T37" fmla="*/ 2147483647 h 238"/>
              <a:gd name="T38" fmla="*/ 2147483647 w 311"/>
              <a:gd name="T39" fmla="*/ 2147483647 h 238"/>
              <a:gd name="T40" fmla="*/ 2147483647 w 311"/>
              <a:gd name="T41" fmla="*/ 2147483647 h 238"/>
              <a:gd name="T42" fmla="*/ 2147483647 w 311"/>
              <a:gd name="T43" fmla="*/ 2147483647 h 238"/>
              <a:gd name="T44" fmla="*/ 2147483647 w 311"/>
              <a:gd name="T45" fmla="*/ 2147483647 h 238"/>
              <a:gd name="T46" fmla="*/ 2147483647 w 311"/>
              <a:gd name="T47" fmla="*/ 2147483647 h 238"/>
              <a:gd name="T48" fmla="*/ 2147483647 w 311"/>
              <a:gd name="T49" fmla="*/ 2147483647 h 238"/>
              <a:gd name="T50" fmla="*/ 2147483647 w 311"/>
              <a:gd name="T51" fmla="*/ 2147483647 h 238"/>
              <a:gd name="T52" fmla="*/ 2147483647 w 311"/>
              <a:gd name="T53" fmla="*/ 2147483647 h 238"/>
              <a:gd name="T54" fmla="*/ 2147483647 w 311"/>
              <a:gd name="T55" fmla="*/ 2147483647 h 238"/>
              <a:gd name="T56" fmla="*/ 2147483647 w 311"/>
              <a:gd name="T57" fmla="*/ 2147483647 h 238"/>
              <a:gd name="T58" fmla="*/ 2147483647 w 311"/>
              <a:gd name="T59" fmla="*/ 2147483647 h 238"/>
              <a:gd name="T60" fmla="*/ 2147483647 w 311"/>
              <a:gd name="T61" fmla="*/ 2147483647 h 238"/>
              <a:gd name="T62" fmla="*/ 2147483647 w 311"/>
              <a:gd name="T63" fmla="*/ 2147483647 h 238"/>
              <a:gd name="T64" fmla="*/ 2147483647 w 311"/>
              <a:gd name="T65" fmla="*/ 2147483647 h 238"/>
              <a:gd name="T66" fmla="*/ 2147483647 w 311"/>
              <a:gd name="T67" fmla="*/ 2147483647 h 238"/>
              <a:gd name="T68" fmla="*/ 2147483647 w 311"/>
              <a:gd name="T69" fmla="*/ 2147483647 h 238"/>
              <a:gd name="T70" fmla="*/ 2147483647 w 311"/>
              <a:gd name="T71" fmla="*/ 2147483647 h 238"/>
              <a:gd name="T72" fmla="*/ 2147483647 w 311"/>
              <a:gd name="T73" fmla="*/ 2147483647 h 238"/>
              <a:gd name="T74" fmla="*/ 2147483647 w 311"/>
              <a:gd name="T75" fmla="*/ 2147483647 h 238"/>
              <a:gd name="T76" fmla="*/ 2147483647 w 311"/>
              <a:gd name="T77" fmla="*/ 2147483647 h 238"/>
              <a:gd name="T78" fmla="*/ 2147483647 w 311"/>
              <a:gd name="T79" fmla="*/ 2147483647 h 238"/>
              <a:gd name="T80" fmla="*/ 2147483647 w 311"/>
              <a:gd name="T81" fmla="*/ 2147483647 h 238"/>
              <a:gd name="T82" fmla="*/ 2147483647 w 311"/>
              <a:gd name="T83" fmla="*/ 2147483647 h 238"/>
              <a:gd name="T84" fmla="*/ 2147483647 w 311"/>
              <a:gd name="T85" fmla="*/ 2147483647 h 238"/>
              <a:gd name="T86" fmla="*/ 2147483647 w 311"/>
              <a:gd name="T87" fmla="*/ 2147483647 h 238"/>
              <a:gd name="T88" fmla="*/ 2147483647 w 311"/>
              <a:gd name="T89" fmla="*/ 2147483647 h 238"/>
              <a:gd name="T90" fmla="*/ 2147483647 w 311"/>
              <a:gd name="T91" fmla="*/ 2147483647 h 238"/>
              <a:gd name="T92" fmla="*/ 2147483647 w 311"/>
              <a:gd name="T93" fmla="*/ 2147483647 h 238"/>
              <a:gd name="T94" fmla="*/ 2147483647 w 311"/>
              <a:gd name="T95" fmla="*/ 2147483647 h 238"/>
              <a:gd name="T96" fmla="*/ 2147483647 w 311"/>
              <a:gd name="T97" fmla="*/ 0 h 238"/>
              <a:gd name="T98" fmla="*/ 2147483647 w 311"/>
              <a:gd name="T99" fmla="*/ 2147483647 h 238"/>
              <a:gd name="T100" fmla="*/ 2147483647 w 311"/>
              <a:gd name="T101" fmla="*/ 2147483647 h 238"/>
              <a:gd name="T102" fmla="*/ 2147483647 w 311"/>
              <a:gd name="T103" fmla="*/ 2147483647 h 238"/>
              <a:gd name="T104" fmla="*/ 2147483647 w 311"/>
              <a:gd name="T105" fmla="*/ 2147483647 h 238"/>
              <a:gd name="T106" fmla="*/ 2147483647 w 311"/>
              <a:gd name="T107" fmla="*/ 2147483647 h 238"/>
              <a:gd name="T108" fmla="*/ 2147483647 w 311"/>
              <a:gd name="T109" fmla="*/ 2147483647 h 238"/>
              <a:gd name="T110" fmla="*/ 2147483647 w 311"/>
              <a:gd name="T111" fmla="*/ 2147483647 h 238"/>
              <a:gd name="T112" fmla="*/ 2147483647 w 311"/>
              <a:gd name="T113" fmla="*/ 2147483647 h 238"/>
              <a:gd name="T114" fmla="*/ 2147483647 w 311"/>
              <a:gd name="T115" fmla="*/ 2147483647 h 238"/>
              <a:gd name="T116" fmla="*/ 2147483647 w 311"/>
              <a:gd name="T117" fmla="*/ 2147483647 h 2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11"/>
              <a:gd name="T178" fmla="*/ 0 h 238"/>
              <a:gd name="T179" fmla="*/ 311 w 311"/>
              <a:gd name="T180" fmla="*/ 238 h 2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11" h="238">
                <a:moveTo>
                  <a:pt x="33" y="99"/>
                </a:moveTo>
                <a:lnTo>
                  <a:pt x="27" y="103"/>
                </a:lnTo>
                <a:lnTo>
                  <a:pt x="25" y="107"/>
                </a:lnTo>
                <a:lnTo>
                  <a:pt x="22" y="110"/>
                </a:lnTo>
                <a:lnTo>
                  <a:pt x="18" y="115"/>
                </a:lnTo>
                <a:lnTo>
                  <a:pt x="14" y="119"/>
                </a:lnTo>
                <a:lnTo>
                  <a:pt x="11" y="126"/>
                </a:lnTo>
                <a:lnTo>
                  <a:pt x="7" y="134"/>
                </a:lnTo>
                <a:lnTo>
                  <a:pt x="2" y="145"/>
                </a:lnTo>
                <a:lnTo>
                  <a:pt x="0" y="150"/>
                </a:lnTo>
                <a:lnTo>
                  <a:pt x="0" y="155"/>
                </a:lnTo>
                <a:lnTo>
                  <a:pt x="2" y="158"/>
                </a:lnTo>
                <a:lnTo>
                  <a:pt x="4" y="161"/>
                </a:lnTo>
                <a:lnTo>
                  <a:pt x="9" y="166"/>
                </a:lnTo>
                <a:lnTo>
                  <a:pt x="18" y="169"/>
                </a:lnTo>
                <a:lnTo>
                  <a:pt x="29" y="169"/>
                </a:lnTo>
                <a:lnTo>
                  <a:pt x="42" y="169"/>
                </a:lnTo>
                <a:lnTo>
                  <a:pt x="52" y="169"/>
                </a:lnTo>
                <a:lnTo>
                  <a:pt x="63" y="169"/>
                </a:lnTo>
                <a:lnTo>
                  <a:pt x="67" y="171"/>
                </a:lnTo>
                <a:lnTo>
                  <a:pt x="71" y="173"/>
                </a:lnTo>
                <a:lnTo>
                  <a:pt x="72" y="173"/>
                </a:lnTo>
                <a:lnTo>
                  <a:pt x="74" y="174"/>
                </a:lnTo>
                <a:lnTo>
                  <a:pt x="76" y="176"/>
                </a:lnTo>
                <a:lnTo>
                  <a:pt x="78" y="177"/>
                </a:lnTo>
                <a:lnTo>
                  <a:pt x="80" y="177"/>
                </a:lnTo>
                <a:lnTo>
                  <a:pt x="92" y="182"/>
                </a:lnTo>
                <a:lnTo>
                  <a:pt x="101" y="190"/>
                </a:lnTo>
                <a:lnTo>
                  <a:pt x="109" y="198"/>
                </a:lnTo>
                <a:lnTo>
                  <a:pt x="116" y="208"/>
                </a:lnTo>
                <a:lnTo>
                  <a:pt x="123" y="216"/>
                </a:lnTo>
                <a:lnTo>
                  <a:pt x="132" y="224"/>
                </a:lnTo>
                <a:lnTo>
                  <a:pt x="141" y="232"/>
                </a:lnTo>
                <a:lnTo>
                  <a:pt x="152" y="237"/>
                </a:lnTo>
                <a:lnTo>
                  <a:pt x="157" y="238"/>
                </a:lnTo>
                <a:lnTo>
                  <a:pt x="163" y="238"/>
                </a:lnTo>
                <a:lnTo>
                  <a:pt x="170" y="238"/>
                </a:lnTo>
                <a:lnTo>
                  <a:pt x="175" y="237"/>
                </a:lnTo>
                <a:lnTo>
                  <a:pt x="186" y="232"/>
                </a:lnTo>
                <a:lnTo>
                  <a:pt x="197" y="226"/>
                </a:lnTo>
                <a:lnTo>
                  <a:pt x="206" y="218"/>
                </a:lnTo>
                <a:lnTo>
                  <a:pt x="213" y="206"/>
                </a:lnTo>
                <a:lnTo>
                  <a:pt x="215" y="201"/>
                </a:lnTo>
                <a:lnTo>
                  <a:pt x="217" y="197"/>
                </a:lnTo>
                <a:lnTo>
                  <a:pt x="217" y="190"/>
                </a:lnTo>
                <a:lnTo>
                  <a:pt x="217" y="184"/>
                </a:lnTo>
                <a:lnTo>
                  <a:pt x="224" y="182"/>
                </a:lnTo>
                <a:lnTo>
                  <a:pt x="231" y="181"/>
                </a:lnTo>
                <a:lnTo>
                  <a:pt x="239" y="177"/>
                </a:lnTo>
                <a:lnTo>
                  <a:pt x="244" y="174"/>
                </a:lnTo>
                <a:lnTo>
                  <a:pt x="251" y="169"/>
                </a:lnTo>
                <a:lnTo>
                  <a:pt x="257" y="165"/>
                </a:lnTo>
                <a:lnTo>
                  <a:pt x="260" y="158"/>
                </a:lnTo>
                <a:lnTo>
                  <a:pt x="266" y="152"/>
                </a:lnTo>
                <a:lnTo>
                  <a:pt x="266" y="150"/>
                </a:lnTo>
                <a:lnTo>
                  <a:pt x="268" y="147"/>
                </a:lnTo>
                <a:lnTo>
                  <a:pt x="268" y="145"/>
                </a:lnTo>
                <a:lnTo>
                  <a:pt x="268" y="142"/>
                </a:lnTo>
                <a:lnTo>
                  <a:pt x="268" y="140"/>
                </a:lnTo>
                <a:lnTo>
                  <a:pt x="268" y="137"/>
                </a:lnTo>
                <a:lnTo>
                  <a:pt x="268" y="136"/>
                </a:lnTo>
                <a:lnTo>
                  <a:pt x="269" y="134"/>
                </a:lnTo>
                <a:lnTo>
                  <a:pt x="277" y="128"/>
                </a:lnTo>
                <a:lnTo>
                  <a:pt x="286" y="119"/>
                </a:lnTo>
                <a:lnTo>
                  <a:pt x="293" y="111"/>
                </a:lnTo>
                <a:lnTo>
                  <a:pt x="300" y="103"/>
                </a:lnTo>
                <a:lnTo>
                  <a:pt x="306" y="95"/>
                </a:lnTo>
                <a:lnTo>
                  <a:pt x="309" y="87"/>
                </a:lnTo>
                <a:lnTo>
                  <a:pt x="311" y="78"/>
                </a:lnTo>
                <a:lnTo>
                  <a:pt x="309" y="68"/>
                </a:lnTo>
                <a:lnTo>
                  <a:pt x="307" y="62"/>
                </a:lnTo>
                <a:lnTo>
                  <a:pt x="302" y="57"/>
                </a:lnTo>
                <a:lnTo>
                  <a:pt x="295" y="54"/>
                </a:lnTo>
                <a:lnTo>
                  <a:pt x="288" y="50"/>
                </a:lnTo>
                <a:lnTo>
                  <a:pt x="280" y="49"/>
                </a:lnTo>
                <a:lnTo>
                  <a:pt x="271" y="45"/>
                </a:lnTo>
                <a:lnTo>
                  <a:pt x="264" y="44"/>
                </a:lnTo>
                <a:lnTo>
                  <a:pt x="257" y="42"/>
                </a:lnTo>
                <a:lnTo>
                  <a:pt x="246" y="39"/>
                </a:lnTo>
                <a:lnTo>
                  <a:pt x="239" y="34"/>
                </a:lnTo>
                <a:lnTo>
                  <a:pt x="230" y="29"/>
                </a:lnTo>
                <a:lnTo>
                  <a:pt x="222" y="25"/>
                </a:lnTo>
                <a:lnTo>
                  <a:pt x="215" y="20"/>
                </a:lnTo>
                <a:lnTo>
                  <a:pt x="208" y="15"/>
                </a:lnTo>
                <a:lnTo>
                  <a:pt x="199" y="10"/>
                </a:lnTo>
                <a:lnTo>
                  <a:pt x="190" y="5"/>
                </a:lnTo>
                <a:lnTo>
                  <a:pt x="184" y="4"/>
                </a:lnTo>
                <a:lnTo>
                  <a:pt x="177" y="2"/>
                </a:lnTo>
                <a:lnTo>
                  <a:pt x="172" y="2"/>
                </a:lnTo>
                <a:lnTo>
                  <a:pt x="165" y="2"/>
                </a:lnTo>
                <a:lnTo>
                  <a:pt x="159" y="2"/>
                </a:lnTo>
                <a:lnTo>
                  <a:pt x="154" y="4"/>
                </a:lnTo>
                <a:lnTo>
                  <a:pt x="148" y="4"/>
                </a:lnTo>
                <a:lnTo>
                  <a:pt x="145" y="2"/>
                </a:lnTo>
                <a:lnTo>
                  <a:pt x="137" y="2"/>
                </a:lnTo>
                <a:lnTo>
                  <a:pt x="128" y="0"/>
                </a:lnTo>
                <a:lnTo>
                  <a:pt x="118" y="0"/>
                </a:lnTo>
                <a:lnTo>
                  <a:pt x="107" y="2"/>
                </a:lnTo>
                <a:lnTo>
                  <a:pt x="96" y="5"/>
                </a:lnTo>
                <a:lnTo>
                  <a:pt x="87" y="10"/>
                </a:lnTo>
                <a:lnTo>
                  <a:pt x="80" y="17"/>
                </a:lnTo>
                <a:lnTo>
                  <a:pt x="74" y="25"/>
                </a:lnTo>
                <a:lnTo>
                  <a:pt x="72" y="29"/>
                </a:lnTo>
                <a:lnTo>
                  <a:pt x="69" y="33"/>
                </a:lnTo>
                <a:lnTo>
                  <a:pt x="65" y="36"/>
                </a:lnTo>
                <a:lnTo>
                  <a:pt x="62" y="39"/>
                </a:lnTo>
                <a:lnTo>
                  <a:pt x="60" y="42"/>
                </a:lnTo>
                <a:lnTo>
                  <a:pt x="56" y="45"/>
                </a:lnTo>
                <a:lnTo>
                  <a:pt x="54" y="49"/>
                </a:lnTo>
                <a:lnTo>
                  <a:pt x="54" y="52"/>
                </a:lnTo>
                <a:lnTo>
                  <a:pt x="52" y="55"/>
                </a:lnTo>
                <a:lnTo>
                  <a:pt x="51" y="62"/>
                </a:lnTo>
                <a:lnTo>
                  <a:pt x="45" y="71"/>
                </a:lnTo>
                <a:lnTo>
                  <a:pt x="42" y="79"/>
                </a:lnTo>
                <a:lnTo>
                  <a:pt x="36" y="89"/>
                </a:lnTo>
                <a:lnTo>
                  <a:pt x="33" y="95"/>
                </a:lnTo>
                <a:lnTo>
                  <a:pt x="31" y="99"/>
                </a:lnTo>
                <a:lnTo>
                  <a:pt x="33" y="99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2" name="Freeform 1067"/>
          <p:cNvSpPr>
            <a:spLocks/>
          </p:cNvSpPr>
          <p:nvPr/>
        </p:nvSpPr>
        <p:spPr bwMode="auto">
          <a:xfrm>
            <a:off x="2314575" y="3271838"/>
            <a:ext cx="122238" cy="88900"/>
          </a:xfrm>
          <a:custGeom>
            <a:avLst/>
            <a:gdLst>
              <a:gd name="T0" fmla="*/ 2147483647 w 87"/>
              <a:gd name="T1" fmla="*/ 2147483647 h 56"/>
              <a:gd name="T2" fmla="*/ 2147483647 w 87"/>
              <a:gd name="T3" fmla="*/ 2147483647 h 56"/>
              <a:gd name="T4" fmla="*/ 2147483647 w 87"/>
              <a:gd name="T5" fmla="*/ 2147483647 h 56"/>
              <a:gd name="T6" fmla="*/ 2147483647 w 87"/>
              <a:gd name="T7" fmla="*/ 2147483647 h 56"/>
              <a:gd name="T8" fmla="*/ 2147483647 w 87"/>
              <a:gd name="T9" fmla="*/ 2147483647 h 56"/>
              <a:gd name="T10" fmla="*/ 2147483647 w 87"/>
              <a:gd name="T11" fmla="*/ 2147483647 h 56"/>
              <a:gd name="T12" fmla="*/ 2147483647 w 87"/>
              <a:gd name="T13" fmla="*/ 2147483647 h 56"/>
              <a:gd name="T14" fmla="*/ 2147483647 w 87"/>
              <a:gd name="T15" fmla="*/ 2147483647 h 56"/>
              <a:gd name="T16" fmla="*/ 2147483647 w 87"/>
              <a:gd name="T17" fmla="*/ 2147483647 h 56"/>
              <a:gd name="T18" fmla="*/ 2147483647 w 87"/>
              <a:gd name="T19" fmla="*/ 2147483647 h 56"/>
              <a:gd name="T20" fmla="*/ 2147483647 w 87"/>
              <a:gd name="T21" fmla="*/ 2147483647 h 56"/>
              <a:gd name="T22" fmla="*/ 2147483647 w 87"/>
              <a:gd name="T23" fmla="*/ 2147483647 h 56"/>
              <a:gd name="T24" fmla="*/ 2147483647 w 87"/>
              <a:gd name="T25" fmla="*/ 2147483647 h 56"/>
              <a:gd name="T26" fmla="*/ 2147483647 w 87"/>
              <a:gd name="T27" fmla="*/ 2147483647 h 56"/>
              <a:gd name="T28" fmla="*/ 2147483647 w 87"/>
              <a:gd name="T29" fmla="*/ 2147483647 h 56"/>
              <a:gd name="T30" fmla="*/ 2147483647 w 87"/>
              <a:gd name="T31" fmla="*/ 2147483647 h 56"/>
              <a:gd name="T32" fmla="*/ 2147483647 w 87"/>
              <a:gd name="T33" fmla="*/ 2147483647 h 56"/>
              <a:gd name="T34" fmla="*/ 2147483647 w 87"/>
              <a:gd name="T35" fmla="*/ 2147483647 h 56"/>
              <a:gd name="T36" fmla="*/ 2147483647 w 87"/>
              <a:gd name="T37" fmla="*/ 2147483647 h 56"/>
              <a:gd name="T38" fmla="*/ 2147483647 w 87"/>
              <a:gd name="T39" fmla="*/ 2147483647 h 56"/>
              <a:gd name="T40" fmla="*/ 2147483647 w 87"/>
              <a:gd name="T41" fmla="*/ 2147483647 h 56"/>
              <a:gd name="T42" fmla="*/ 2147483647 w 87"/>
              <a:gd name="T43" fmla="*/ 2147483647 h 56"/>
              <a:gd name="T44" fmla="*/ 2147483647 w 87"/>
              <a:gd name="T45" fmla="*/ 2147483647 h 56"/>
              <a:gd name="T46" fmla="*/ 2147483647 w 87"/>
              <a:gd name="T47" fmla="*/ 2147483647 h 56"/>
              <a:gd name="T48" fmla="*/ 2147483647 w 87"/>
              <a:gd name="T49" fmla="*/ 2147483647 h 56"/>
              <a:gd name="T50" fmla="*/ 2147483647 w 87"/>
              <a:gd name="T51" fmla="*/ 2147483647 h 56"/>
              <a:gd name="T52" fmla="*/ 2147483647 w 87"/>
              <a:gd name="T53" fmla="*/ 2147483647 h 56"/>
              <a:gd name="T54" fmla="*/ 2147483647 w 87"/>
              <a:gd name="T55" fmla="*/ 2147483647 h 56"/>
              <a:gd name="T56" fmla="*/ 2147483647 w 87"/>
              <a:gd name="T57" fmla="*/ 2147483647 h 56"/>
              <a:gd name="T58" fmla="*/ 2147483647 w 87"/>
              <a:gd name="T59" fmla="*/ 2147483647 h 56"/>
              <a:gd name="T60" fmla="*/ 2147483647 w 87"/>
              <a:gd name="T61" fmla="*/ 2147483647 h 56"/>
              <a:gd name="T62" fmla="*/ 2147483647 w 87"/>
              <a:gd name="T63" fmla="*/ 2147483647 h 56"/>
              <a:gd name="T64" fmla="*/ 2147483647 w 87"/>
              <a:gd name="T65" fmla="*/ 2147483647 h 56"/>
              <a:gd name="T66" fmla="*/ 2147483647 w 87"/>
              <a:gd name="T67" fmla="*/ 0 h 56"/>
              <a:gd name="T68" fmla="*/ 2147483647 w 87"/>
              <a:gd name="T69" fmla="*/ 0 h 56"/>
              <a:gd name="T70" fmla="*/ 2147483647 w 87"/>
              <a:gd name="T71" fmla="*/ 0 h 56"/>
              <a:gd name="T72" fmla="*/ 2147483647 w 87"/>
              <a:gd name="T73" fmla="*/ 0 h 56"/>
              <a:gd name="T74" fmla="*/ 2147483647 w 87"/>
              <a:gd name="T75" fmla="*/ 0 h 56"/>
              <a:gd name="T76" fmla="*/ 2147483647 w 87"/>
              <a:gd name="T77" fmla="*/ 2147483647 h 56"/>
              <a:gd name="T78" fmla="*/ 2147483647 w 87"/>
              <a:gd name="T79" fmla="*/ 2147483647 h 56"/>
              <a:gd name="T80" fmla="*/ 2147483647 w 87"/>
              <a:gd name="T81" fmla="*/ 2147483647 h 56"/>
              <a:gd name="T82" fmla="*/ 2147483647 w 87"/>
              <a:gd name="T83" fmla="*/ 2147483647 h 56"/>
              <a:gd name="T84" fmla="*/ 2147483647 w 87"/>
              <a:gd name="T85" fmla="*/ 2147483647 h 56"/>
              <a:gd name="T86" fmla="*/ 2147483647 w 87"/>
              <a:gd name="T87" fmla="*/ 2147483647 h 56"/>
              <a:gd name="T88" fmla="*/ 2147483647 w 87"/>
              <a:gd name="T89" fmla="*/ 2147483647 h 56"/>
              <a:gd name="T90" fmla="*/ 2147483647 w 87"/>
              <a:gd name="T91" fmla="*/ 2147483647 h 56"/>
              <a:gd name="T92" fmla="*/ 0 w 87"/>
              <a:gd name="T93" fmla="*/ 2147483647 h 56"/>
              <a:gd name="T94" fmla="*/ 2147483647 w 87"/>
              <a:gd name="T95" fmla="*/ 2147483647 h 56"/>
              <a:gd name="T96" fmla="*/ 2147483647 w 87"/>
              <a:gd name="T97" fmla="*/ 2147483647 h 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7"/>
              <a:gd name="T148" fmla="*/ 0 h 56"/>
              <a:gd name="T149" fmla="*/ 87 w 87"/>
              <a:gd name="T150" fmla="*/ 56 h 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7" h="56">
                <a:moveTo>
                  <a:pt x="4" y="30"/>
                </a:moveTo>
                <a:lnTo>
                  <a:pt x="11" y="35"/>
                </a:lnTo>
                <a:lnTo>
                  <a:pt x="18" y="40"/>
                </a:lnTo>
                <a:lnTo>
                  <a:pt x="25" y="45"/>
                </a:lnTo>
                <a:lnTo>
                  <a:pt x="34" y="50"/>
                </a:lnTo>
                <a:lnTo>
                  <a:pt x="43" y="55"/>
                </a:lnTo>
                <a:lnTo>
                  <a:pt x="52" y="56"/>
                </a:lnTo>
                <a:lnTo>
                  <a:pt x="61" y="56"/>
                </a:lnTo>
                <a:lnTo>
                  <a:pt x="72" y="53"/>
                </a:lnTo>
                <a:lnTo>
                  <a:pt x="78" y="48"/>
                </a:lnTo>
                <a:lnTo>
                  <a:pt x="81" y="45"/>
                </a:lnTo>
                <a:lnTo>
                  <a:pt x="85" y="38"/>
                </a:lnTo>
                <a:lnTo>
                  <a:pt x="85" y="34"/>
                </a:lnTo>
                <a:lnTo>
                  <a:pt x="87" y="29"/>
                </a:lnTo>
                <a:lnTo>
                  <a:pt x="85" y="22"/>
                </a:lnTo>
                <a:lnTo>
                  <a:pt x="83" y="18"/>
                </a:lnTo>
                <a:lnTo>
                  <a:pt x="81" y="13"/>
                </a:lnTo>
                <a:lnTo>
                  <a:pt x="81" y="11"/>
                </a:lnTo>
                <a:lnTo>
                  <a:pt x="80" y="11"/>
                </a:lnTo>
                <a:lnTo>
                  <a:pt x="80" y="10"/>
                </a:lnTo>
                <a:lnTo>
                  <a:pt x="78" y="10"/>
                </a:lnTo>
                <a:lnTo>
                  <a:pt x="78" y="8"/>
                </a:lnTo>
                <a:lnTo>
                  <a:pt x="76" y="8"/>
                </a:lnTo>
                <a:lnTo>
                  <a:pt x="74" y="6"/>
                </a:lnTo>
                <a:lnTo>
                  <a:pt x="71" y="5"/>
                </a:lnTo>
                <a:lnTo>
                  <a:pt x="65" y="5"/>
                </a:lnTo>
                <a:lnTo>
                  <a:pt x="60" y="3"/>
                </a:lnTo>
                <a:lnTo>
                  <a:pt x="56" y="3"/>
                </a:lnTo>
                <a:lnTo>
                  <a:pt x="51" y="3"/>
                </a:lnTo>
                <a:lnTo>
                  <a:pt x="45" y="3"/>
                </a:lnTo>
                <a:lnTo>
                  <a:pt x="42" y="2"/>
                </a:lnTo>
                <a:lnTo>
                  <a:pt x="36" y="2"/>
                </a:lnTo>
                <a:lnTo>
                  <a:pt x="33" y="0"/>
                </a:lnTo>
                <a:lnTo>
                  <a:pt x="31" y="0"/>
                </a:lnTo>
                <a:lnTo>
                  <a:pt x="27" y="0"/>
                </a:lnTo>
                <a:lnTo>
                  <a:pt x="23" y="0"/>
                </a:lnTo>
                <a:lnTo>
                  <a:pt x="20" y="0"/>
                </a:lnTo>
                <a:lnTo>
                  <a:pt x="18" y="2"/>
                </a:lnTo>
                <a:lnTo>
                  <a:pt x="14" y="2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4" y="14"/>
                </a:lnTo>
                <a:lnTo>
                  <a:pt x="2" y="18"/>
                </a:lnTo>
                <a:lnTo>
                  <a:pt x="0" y="22"/>
                </a:lnTo>
                <a:lnTo>
                  <a:pt x="2" y="27"/>
                </a:lnTo>
                <a:lnTo>
                  <a:pt x="4" y="3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3" name="Freeform 1068"/>
          <p:cNvSpPr>
            <a:spLocks/>
          </p:cNvSpPr>
          <p:nvPr/>
        </p:nvSpPr>
        <p:spPr bwMode="auto">
          <a:xfrm>
            <a:off x="2314575" y="3271838"/>
            <a:ext cx="122238" cy="88900"/>
          </a:xfrm>
          <a:custGeom>
            <a:avLst/>
            <a:gdLst>
              <a:gd name="T0" fmla="*/ 2147483647 w 87"/>
              <a:gd name="T1" fmla="*/ 2147483647 h 56"/>
              <a:gd name="T2" fmla="*/ 2147483647 w 87"/>
              <a:gd name="T3" fmla="*/ 2147483647 h 56"/>
              <a:gd name="T4" fmla="*/ 2147483647 w 87"/>
              <a:gd name="T5" fmla="*/ 2147483647 h 56"/>
              <a:gd name="T6" fmla="*/ 2147483647 w 87"/>
              <a:gd name="T7" fmla="*/ 2147483647 h 56"/>
              <a:gd name="T8" fmla="*/ 2147483647 w 87"/>
              <a:gd name="T9" fmla="*/ 2147483647 h 56"/>
              <a:gd name="T10" fmla="*/ 2147483647 w 87"/>
              <a:gd name="T11" fmla="*/ 2147483647 h 56"/>
              <a:gd name="T12" fmla="*/ 2147483647 w 87"/>
              <a:gd name="T13" fmla="*/ 2147483647 h 56"/>
              <a:gd name="T14" fmla="*/ 2147483647 w 87"/>
              <a:gd name="T15" fmla="*/ 2147483647 h 56"/>
              <a:gd name="T16" fmla="*/ 2147483647 w 87"/>
              <a:gd name="T17" fmla="*/ 2147483647 h 56"/>
              <a:gd name="T18" fmla="*/ 2147483647 w 87"/>
              <a:gd name="T19" fmla="*/ 2147483647 h 56"/>
              <a:gd name="T20" fmla="*/ 2147483647 w 87"/>
              <a:gd name="T21" fmla="*/ 2147483647 h 56"/>
              <a:gd name="T22" fmla="*/ 2147483647 w 87"/>
              <a:gd name="T23" fmla="*/ 2147483647 h 56"/>
              <a:gd name="T24" fmla="*/ 2147483647 w 87"/>
              <a:gd name="T25" fmla="*/ 2147483647 h 56"/>
              <a:gd name="T26" fmla="*/ 2147483647 w 87"/>
              <a:gd name="T27" fmla="*/ 2147483647 h 56"/>
              <a:gd name="T28" fmla="*/ 2147483647 w 87"/>
              <a:gd name="T29" fmla="*/ 2147483647 h 56"/>
              <a:gd name="T30" fmla="*/ 2147483647 w 87"/>
              <a:gd name="T31" fmla="*/ 2147483647 h 56"/>
              <a:gd name="T32" fmla="*/ 2147483647 w 87"/>
              <a:gd name="T33" fmla="*/ 2147483647 h 56"/>
              <a:gd name="T34" fmla="*/ 2147483647 w 87"/>
              <a:gd name="T35" fmla="*/ 2147483647 h 56"/>
              <a:gd name="T36" fmla="*/ 2147483647 w 87"/>
              <a:gd name="T37" fmla="*/ 2147483647 h 56"/>
              <a:gd name="T38" fmla="*/ 2147483647 w 87"/>
              <a:gd name="T39" fmla="*/ 2147483647 h 56"/>
              <a:gd name="T40" fmla="*/ 2147483647 w 87"/>
              <a:gd name="T41" fmla="*/ 2147483647 h 56"/>
              <a:gd name="T42" fmla="*/ 2147483647 w 87"/>
              <a:gd name="T43" fmla="*/ 2147483647 h 56"/>
              <a:gd name="T44" fmla="*/ 2147483647 w 87"/>
              <a:gd name="T45" fmla="*/ 2147483647 h 56"/>
              <a:gd name="T46" fmla="*/ 2147483647 w 87"/>
              <a:gd name="T47" fmla="*/ 2147483647 h 56"/>
              <a:gd name="T48" fmla="*/ 2147483647 w 87"/>
              <a:gd name="T49" fmla="*/ 2147483647 h 56"/>
              <a:gd name="T50" fmla="*/ 2147483647 w 87"/>
              <a:gd name="T51" fmla="*/ 2147483647 h 56"/>
              <a:gd name="T52" fmla="*/ 2147483647 w 87"/>
              <a:gd name="T53" fmla="*/ 2147483647 h 56"/>
              <a:gd name="T54" fmla="*/ 2147483647 w 87"/>
              <a:gd name="T55" fmla="*/ 2147483647 h 56"/>
              <a:gd name="T56" fmla="*/ 2147483647 w 87"/>
              <a:gd name="T57" fmla="*/ 2147483647 h 56"/>
              <a:gd name="T58" fmla="*/ 2147483647 w 87"/>
              <a:gd name="T59" fmla="*/ 2147483647 h 56"/>
              <a:gd name="T60" fmla="*/ 2147483647 w 87"/>
              <a:gd name="T61" fmla="*/ 2147483647 h 56"/>
              <a:gd name="T62" fmla="*/ 2147483647 w 87"/>
              <a:gd name="T63" fmla="*/ 2147483647 h 56"/>
              <a:gd name="T64" fmla="*/ 2147483647 w 87"/>
              <a:gd name="T65" fmla="*/ 2147483647 h 56"/>
              <a:gd name="T66" fmla="*/ 2147483647 w 87"/>
              <a:gd name="T67" fmla="*/ 0 h 56"/>
              <a:gd name="T68" fmla="*/ 2147483647 w 87"/>
              <a:gd name="T69" fmla="*/ 0 h 56"/>
              <a:gd name="T70" fmla="*/ 2147483647 w 87"/>
              <a:gd name="T71" fmla="*/ 0 h 56"/>
              <a:gd name="T72" fmla="*/ 2147483647 w 87"/>
              <a:gd name="T73" fmla="*/ 0 h 56"/>
              <a:gd name="T74" fmla="*/ 2147483647 w 87"/>
              <a:gd name="T75" fmla="*/ 0 h 56"/>
              <a:gd name="T76" fmla="*/ 2147483647 w 87"/>
              <a:gd name="T77" fmla="*/ 2147483647 h 56"/>
              <a:gd name="T78" fmla="*/ 2147483647 w 87"/>
              <a:gd name="T79" fmla="*/ 2147483647 h 56"/>
              <a:gd name="T80" fmla="*/ 2147483647 w 87"/>
              <a:gd name="T81" fmla="*/ 2147483647 h 56"/>
              <a:gd name="T82" fmla="*/ 2147483647 w 87"/>
              <a:gd name="T83" fmla="*/ 2147483647 h 56"/>
              <a:gd name="T84" fmla="*/ 2147483647 w 87"/>
              <a:gd name="T85" fmla="*/ 2147483647 h 56"/>
              <a:gd name="T86" fmla="*/ 2147483647 w 87"/>
              <a:gd name="T87" fmla="*/ 2147483647 h 56"/>
              <a:gd name="T88" fmla="*/ 2147483647 w 87"/>
              <a:gd name="T89" fmla="*/ 2147483647 h 56"/>
              <a:gd name="T90" fmla="*/ 2147483647 w 87"/>
              <a:gd name="T91" fmla="*/ 2147483647 h 56"/>
              <a:gd name="T92" fmla="*/ 0 w 87"/>
              <a:gd name="T93" fmla="*/ 2147483647 h 56"/>
              <a:gd name="T94" fmla="*/ 2147483647 w 87"/>
              <a:gd name="T95" fmla="*/ 2147483647 h 56"/>
              <a:gd name="T96" fmla="*/ 2147483647 w 87"/>
              <a:gd name="T97" fmla="*/ 2147483647 h 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7"/>
              <a:gd name="T148" fmla="*/ 0 h 56"/>
              <a:gd name="T149" fmla="*/ 87 w 87"/>
              <a:gd name="T150" fmla="*/ 56 h 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7" h="56">
                <a:moveTo>
                  <a:pt x="4" y="30"/>
                </a:moveTo>
                <a:lnTo>
                  <a:pt x="11" y="35"/>
                </a:lnTo>
                <a:lnTo>
                  <a:pt x="18" y="40"/>
                </a:lnTo>
                <a:lnTo>
                  <a:pt x="25" y="45"/>
                </a:lnTo>
                <a:lnTo>
                  <a:pt x="34" y="50"/>
                </a:lnTo>
                <a:lnTo>
                  <a:pt x="43" y="55"/>
                </a:lnTo>
                <a:lnTo>
                  <a:pt x="52" y="56"/>
                </a:lnTo>
                <a:lnTo>
                  <a:pt x="61" y="56"/>
                </a:lnTo>
                <a:lnTo>
                  <a:pt x="72" y="53"/>
                </a:lnTo>
                <a:lnTo>
                  <a:pt x="78" y="48"/>
                </a:lnTo>
                <a:lnTo>
                  <a:pt x="81" y="45"/>
                </a:lnTo>
                <a:lnTo>
                  <a:pt x="85" y="38"/>
                </a:lnTo>
                <a:lnTo>
                  <a:pt x="85" y="34"/>
                </a:lnTo>
                <a:lnTo>
                  <a:pt x="87" y="29"/>
                </a:lnTo>
                <a:lnTo>
                  <a:pt x="85" y="22"/>
                </a:lnTo>
                <a:lnTo>
                  <a:pt x="83" y="18"/>
                </a:lnTo>
                <a:lnTo>
                  <a:pt x="81" y="13"/>
                </a:lnTo>
                <a:lnTo>
                  <a:pt x="81" y="11"/>
                </a:lnTo>
                <a:lnTo>
                  <a:pt x="80" y="11"/>
                </a:lnTo>
                <a:lnTo>
                  <a:pt x="80" y="10"/>
                </a:lnTo>
                <a:lnTo>
                  <a:pt x="78" y="10"/>
                </a:lnTo>
                <a:lnTo>
                  <a:pt x="78" y="8"/>
                </a:lnTo>
                <a:lnTo>
                  <a:pt x="76" y="8"/>
                </a:lnTo>
                <a:lnTo>
                  <a:pt x="74" y="6"/>
                </a:lnTo>
                <a:lnTo>
                  <a:pt x="71" y="5"/>
                </a:lnTo>
                <a:lnTo>
                  <a:pt x="65" y="5"/>
                </a:lnTo>
                <a:lnTo>
                  <a:pt x="60" y="3"/>
                </a:lnTo>
                <a:lnTo>
                  <a:pt x="56" y="3"/>
                </a:lnTo>
                <a:lnTo>
                  <a:pt x="51" y="3"/>
                </a:lnTo>
                <a:lnTo>
                  <a:pt x="45" y="3"/>
                </a:lnTo>
                <a:lnTo>
                  <a:pt x="42" y="2"/>
                </a:lnTo>
                <a:lnTo>
                  <a:pt x="36" y="2"/>
                </a:lnTo>
                <a:lnTo>
                  <a:pt x="33" y="0"/>
                </a:lnTo>
                <a:lnTo>
                  <a:pt x="31" y="0"/>
                </a:lnTo>
                <a:lnTo>
                  <a:pt x="27" y="0"/>
                </a:lnTo>
                <a:lnTo>
                  <a:pt x="23" y="0"/>
                </a:lnTo>
                <a:lnTo>
                  <a:pt x="20" y="0"/>
                </a:lnTo>
                <a:lnTo>
                  <a:pt x="18" y="2"/>
                </a:lnTo>
                <a:lnTo>
                  <a:pt x="14" y="2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4" y="14"/>
                </a:lnTo>
                <a:lnTo>
                  <a:pt x="2" y="18"/>
                </a:lnTo>
                <a:lnTo>
                  <a:pt x="0" y="22"/>
                </a:lnTo>
                <a:lnTo>
                  <a:pt x="2" y="27"/>
                </a:lnTo>
                <a:lnTo>
                  <a:pt x="4" y="30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4" name="Freeform 1069"/>
          <p:cNvSpPr>
            <a:spLocks/>
          </p:cNvSpPr>
          <p:nvPr/>
        </p:nvSpPr>
        <p:spPr bwMode="auto">
          <a:xfrm>
            <a:off x="2314575" y="3271838"/>
            <a:ext cx="122238" cy="88900"/>
          </a:xfrm>
          <a:custGeom>
            <a:avLst/>
            <a:gdLst>
              <a:gd name="T0" fmla="*/ 2147483647 w 87"/>
              <a:gd name="T1" fmla="*/ 2147483647 h 56"/>
              <a:gd name="T2" fmla="*/ 2147483647 w 87"/>
              <a:gd name="T3" fmla="*/ 2147483647 h 56"/>
              <a:gd name="T4" fmla="*/ 2147483647 w 87"/>
              <a:gd name="T5" fmla="*/ 2147483647 h 56"/>
              <a:gd name="T6" fmla="*/ 2147483647 w 87"/>
              <a:gd name="T7" fmla="*/ 2147483647 h 56"/>
              <a:gd name="T8" fmla="*/ 2147483647 w 87"/>
              <a:gd name="T9" fmla="*/ 2147483647 h 56"/>
              <a:gd name="T10" fmla="*/ 2147483647 w 87"/>
              <a:gd name="T11" fmla="*/ 2147483647 h 56"/>
              <a:gd name="T12" fmla="*/ 2147483647 w 87"/>
              <a:gd name="T13" fmla="*/ 2147483647 h 56"/>
              <a:gd name="T14" fmla="*/ 2147483647 w 87"/>
              <a:gd name="T15" fmla="*/ 2147483647 h 56"/>
              <a:gd name="T16" fmla="*/ 2147483647 w 87"/>
              <a:gd name="T17" fmla="*/ 2147483647 h 56"/>
              <a:gd name="T18" fmla="*/ 2147483647 w 87"/>
              <a:gd name="T19" fmla="*/ 2147483647 h 56"/>
              <a:gd name="T20" fmla="*/ 2147483647 w 87"/>
              <a:gd name="T21" fmla="*/ 2147483647 h 56"/>
              <a:gd name="T22" fmla="*/ 2147483647 w 87"/>
              <a:gd name="T23" fmla="*/ 2147483647 h 56"/>
              <a:gd name="T24" fmla="*/ 2147483647 w 87"/>
              <a:gd name="T25" fmla="*/ 2147483647 h 56"/>
              <a:gd name="T26" fmla="*/ 2147483647 w 87"/>
              <a:gd name="T27" fmla="*/ 2147483647 h 56"/>
              <a:gd name="T28" fmla="*/ 2147483647 w 87"/>
              <a:gd name="T29" fmla="*/ 2147483647 h 56"/>
              <a:gd name="T30" fmla="*/ 2147483647 w 87"/>
              <a:gd name="T31" fmla="*/ 2147483647 h 56"/>
              <a:gd name="T32" fmla="*/ 2147483647 w 87"/>
              <a:gd name="T33" fmla="*/ 2147483647 h 56"/>
              <a:gd name="T34" fmla="*/ 2147483647 w 87"/>
              <a:gd name="T35" fmla="*/ 2147483647 h 56"/>
              <a:gd name="T36" fmla="*/ 2147483647 w 87"/>
              <a:gd name="T37" fmla="*/ 2147483647 h 56"/>
              <a:gd name="T38" fmla="*/ 2147483647 w 87"/>
              <a:gd name="T39" fmla="*/ 2147483647 h 56"/>
              <a:gd name="T40" fmla="*/ 2147483647 w 87"/>
              <a:gd name="T41" fmla="*/ 2147483647 h 56"/>
              <a:gd name="T42" fmla="*/ 2147483647 w 87"/>
              <a:gd name="T43" fmla="*/ 2147483647 h 56"/>
              <a:gd name="T44" fmla="*/ 2147483647 w 87"/>
              <a:gd name="T45" fmla="*/ 2147483647 h 56"/>
              <a:gd name="T46" fmla="*/ 2147483647 w 87"/>
              <a:gd name="T47" fmla="*/ 2147483647 h 56"/>
              <a:gd name="T48" fmla="*/ 2147483647 w 87"/>
              <a:gd name="T49" fmla="*/ 2147483647 h 56"/>
              <a:gd name="T50" fmla="*/ 2147483647 w 87"/>
              <a:gd name="T51" fmla="*/ 2147483647 h 56"/>
              <a:gd name="T52" fmla="*/ 2147483647 w 87"/>
              <a:gd name="T53" fmla="*/ 2147483647 h 56"/>
              <a:gd name="T54" fmla="*/ 2147483647 w 87"/>
              <a:gd name="T55" fmla="*/ 2147483647 h 56"/>
              <a:gd name="T56" fmla="*/ 2147483647 w 87"/>
              <a:gd name="T57" fmla="*/ 2147483647 h 56"/>
              <a:gd name="T58" fmla="*/ 2147483647 w 87"/>
              <a:gd name="T59" fmla="*/ 2147483647 h 56"/>
              <a:gd name="T60" fmla="*/ 2147483647 w 87"/>
              <a:gd name="T61" fmla="*/ 2147483647 h 56"/>
              <a:gd name="T62" fmla="*/ 2147483647 w 87"/>
              <a:gd name="T63" fmla="*/ 2147483647 h 56"/>
              <a:gd name="T64" fmla="*/ 2147483647 w 87"/>
              <a:gd name="T65" fmla="*/ 2147483647 h 56"/>
              <a:gd name="T66" fmla="*/ 2147483647 w 87"/>
              <a:gd name="T67" fmla="*/ 0 h 56"/>
              <a:gd name="T68" fmla="*/ 2147483647 w 87"/>
              <a:gd name="T69" fmla="*/ 0 h 56"/>
              <a:gd name="T70" fmla="*/ 2147483647 w 87"/>
              <a:gd name="T71" fmla="*/ 0 h 56"/>
              <a:gd name="T72" fmla="*/ 2147483647 w 87"/>
              <a:gd name="T73" fmla="*/ 0 h 56"/>
              <a:gd name="T74" fmla="*/ 2147483647 w 87"/>
              <a:gd name="T75" fmla="*/ 0 h 56"/>
              <a:gd name="T76" fmla="*/ 2147483647 w 87"/>
              <a:gd name="T77" fmla="*/ 2147483647 h 56"/>
              <a:gd name="T78" fmla="*/ 2147483647 w 87"/>
              <a:gd name="T79" fmla="*/ 2147483647 h 56"/>
              <a:gd name="T80" fmla="*/ 2147483647 w 87"/>
              <a:gd name="T81" fmla="*/ 2147483647 h 56"/>
              <a:gd name="T82" fmla="*/ 2147483647 w 87"/>
              <a:gd name="T83" fmla="*/ 2147483647 h 56"/>
              <a:gd name="T84" fmla="*/ 2147483647 w 87"/>
              <a:gd name="T85" fmla="*/ 2147483647 h 56"/>
              <a:gd name="T86" fmla="*/ 2147483647 w 87"/>
              <a:gd name="T87" fmla="*/ 2147483647 h 56"/>
              <a:gd name="T88" fmla="*/ 2147483647 w 87"/>
              <a:gd name="T89" fmla="*/ 2147483647 h 56"/>
              <a:gd name="T90" fmla="*/ 2147483647 w 87"/>
              <a:gd name="T91" fmla="*/ 2147483647 h 56"/>
              <a:gd name="T92" fmla="*/ 0 w 87"/>
              <a:gd name="T93" fmla="*/ 2147483647 h 56"/>
              <a:gd name="T94" fmla="*/ 2147483647 w 87"/>
              <a:gd name="T95" fmla="*/ 2147483647 h 56"/>
              <a:gd name="T96" fmla="*/ 2147483647 w 87"/>
              <a:gd name="T97" fmla="*/ 2147483647 h 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7"/>
              <a:gd name="T148" fmla="*/ 0 h 56"/>
              <a:gd name="T149" fmla="*/ 87 w 87"/>
              <a:gd name="T150" fmla="*/ 56 h 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7" h="56">
                <a:moveTo>
                  <a:pt x="4" y="30"/>
                </a:moveTo>
                <a:lnTo>
                  <a:pt x="11" y="35"/>
                </a:lnTo>
                <a:lnTo>
                  <a:pt x="18" y="40"/>
                </a:lnTo>
                <a:lnTo>
                  <a:pt x="25" y="45"/>
                </a:lnTo>
                <a:lnTo>
                  <a:pt x="34" y="50"/>
                </a:lnTo>
                <a:lnTo>
                  <a:pt x="43" y="55"/>
                </a:lnTo>
                <a:lnTo>
                  <a:pt x="52" y="56"/>
                </a:lnTo>
                <a:lnTo>
                  <a:pt x="61" y="56"/>
                </a:lnTo>
                <a:lnTo>
                  <a:pt x="72" y="53"/>
                </a:lnTo>
                <a:lnTo>
                  <a:pt x="78" y="48"/>
                </a:lnTo>
                <a:lnTo>
                  <a:pt x="81" y="45"/>
                </a:lnTo>
                <a:lnTo>
                  <a:pt x="85" y="38"/>
                </a:lnTo>
                <a:lnTo>
                  <a:pt x="85" y="34"/>
                </a:lnTo>
                <a:lnTo>
                  <a:pt x="87" y="29"/>
                </a:lnTo>
                <a:lnTo>
                  <a:pt x="85" y="22"/>
                </a:lnTo>
                <a:lnTo>
                  <a:pt x="83" y="18"/>
                </a:lnTo>
                <a:lnTo>
                  <a:pt x="81" y="13"/>
                </a:lnTo>
                <a:lnTo>
                  <a:pt x="81" y="11"/>
                </a:lnTo>
                <a:lnTo>
                  <a:pt x="80" y="11"/>
                </a:lnTo>
                <a:lnTo>
                  <a:pt x="80" y="10"/>
                </a:lnTo>
                <a:lnTo>
                  <a:pt x="78" y="10"/>
                </a:lnTo>
                <a:lnTo>
                  <a:pt x="78" y="8"/>
                </a:lnTo>
                <a:lnTo>
                  <a:pt x="76" y="8"/>
                </a:lnTo>
                <a:lnTo>
                  <a:pt x="74" y="6"/>
                </a:lnTo>
                <a:lnTo>
                  <a:pt x="71" y="5"/>
                </a:lnTo>
                <a:lnTo>
                  <a:pt x="65" y="5"/>
                </a:lnTo>
                <a:lnTo>
                  <a:pt x="60" y="3"/>
                </a:lnTo>
                <a:lnTo>
                  <a:pt x="56" y="3"/>
                </a:lnTo>
                <a:lnTo>
                  <a:pt x="51" y="3"/>
                </a:lnTo>
                <a:lnTo>
                  <a:pt x="45" y="3"/>
                </a:lnTo>
                <a:lnTo>
                  <a:pt x="42" y="2"/>
                </a:lnTo>
                <a:lnTo>
                  <a:pt x="36" y="2"/>
                </a:lnTo>
                <a:lnTo>
                  <a:pt x="33" y="0"/>
                </a:lnTo>
                <a:lnTo>
                  <a:pt x="31" y="0"/>
                </a:lnTo>
                <a:lnTo>
                  <a:pt x="27" y="0"/>
                </a:lnTo>
                <a:lnTo>
                  <a:pt x="23" y="0"/>
                </a:lnTo>
                <a:lnTo>
                  <a:pt x="20" y="0"/>
                </a:lnTo>
                <a:lnTo>
                  <a:pt x="18" y="2"/>
                </a:lnTo>
                <a:lnTo>
                  <a:pt x="14" y="2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4" y="14"/>
                </a:lnTo>
                <a:lnTo>
                  <a:pt x="2" y="18"/>
                </a:lnTo>
                <a:lnTo>
                  <a:pt x="0" y="22"/>
                </a:lnTo>
                <a:lnTo>
                  <a:pt x="2" y="27"/>
                </a:lnTo>
                <a:lnTo>
                  <a:pt x="4" y="3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5" name="Freeform 1070"/>
          <p:cNvSpPr>
            <a:spLocks/>
          </p:cNvSpPr>
          <p:nvPr/>
        </p:nvSpPr>
        <p:spPr bwMode="auto">
          <a:xfrm>
            <a:off x="2235200" y="3213100"/>
            <a:ext cx="82550" cy="84138"/>
          </a:xfrm>
          <a:custGeom>
            <a:avLst/>
            <a:gdLst>
              <a:gd name="T0" fmla="*/ 2147483647 w 58"/>
              <a:gd name="T1" fmla="*/ 2147483647 h 53"/>
              <a:gd name="T2" fmla="*/ 2147483647 w 58"/>
              <a:gd name="T3" fmla="*/ 2147483647 h 53"/>
              <a:gd name="T4" fmla="*/ 2147483647 w 58"/>
              <a:gd name="T5" fmla="*/ 2147483647 h 53"/>
              <a:gd name="T6" fmla="*/ 2147483647 w 58"/>
              <a:gd name="T7" fmla="*/ 2147483647 h 53"/>
              <a:gd name="T8" fmla="*/ 2147483647 w 58"/>
              <a:gd name="T9" fmla="*/ 2147483647 h 53"/>
              <a:gd name="T10" fmla="*/ 2147483647 w 58"/>
              <a:gd name="T11" fmla="*/ 2147483647 h 53"/>
              <a:gd name="T12" fmla="*/ 2147483647 w 58"/>
              <a:gd name="T13" fmla="*/ 2147483647 h 53"/>
              <a:gd name="T14" fmla="*/ 2147483647 w 58"/>
              <a:gd name="T15" fmla="*/ 2147483647 h 53"/>
              <a:gd name="T16" fmla="*/ 2147483647 w 58"/>
              <a:gd name="T17" fmla="*/ 2147483647 h 53"/>
              <a:gd name="T18" fmla="*/ 2147483647 w 58"/>
              <a:gd name="T19" fmla="*/ 2147483647 h 53"/>
              <a:gd name="T20" fmla="*/ 2147483647 w 58"/>
              <a:gd name="T21" fmla="*/ 2147483647 h 53"/>
              <a:gd name="T22" fmla="*/ 2147483647 w 58"/>
              <a:gd name="T23" fmla="*/ 2147483647 h 53"/>
              <a:gd name="T24" fmla="*/ 2147483647 w 58"/>
              <a:gd name="T25" fmla="*/ 2147483647 h 53"/>
              <a:gd name="T26" fmla="*/ 2147483647 w 58"/>
              <a:gd name="T27" fmla="*/ 2147483647 h 53"/>
              <a:gd name="T28" fmla="*/ 2147483647 w 58"/>
              <a:gd name="T29" fmla="*/ 2147483647 h 53"/>
              <a:gd name="T30" fmla="*/ 2147483647 w 58"/>
              <a:gd name="T31" fmla="*/ 2147483647 h 53"/>
              <a:gd name="T32" fmla="*/ 2147483647 w 58"/>
              <a:gd name="T33" fmla="*/ 2147483647 h 53"/>
              <a:gd name="T34" fmla="*/ 2147483647 w 58"/>
              <a:gd name="T35" fmla="*/ 2147483647 h 53"/>
              <a:gd name="T36" fmla="*/ 2147483647 w 58"/>
              <a:gd name="T37" fmla="*/ 2147483647 h 53"/>
              <a:gd name="T38" fmla="*/ 2147483647 w 58"/>
              <a:gd name="T39" fmla="*/ 2147483647 h 53"/>
              <a:gd name="T40" fmla="*/ 2147483647 w 58"/>
              <a:gd name="T41" fmla="*/ 2147483647 h 53"/>
              <a:gd name="T42" fmla="*/ 2147483647 w 58"/>
              <a:gd name="T43" fmla="*/ 2147483647 h 53"/>
              <a:gd name="T44" fmla="*/ 2147483647 w 58"/>
              <a:gd name="T45" fmla="*/ 2147483647 h 53"/>
              <a:gd name="T46" fmla="*/ 2147483647 w 58"/>
              <a:gd name="T47" fmla="*/ 2147483647 h 53"/>
              <a:gd name="T48" fmla="*/ 2147483647 w 58"/>
              <a:gd name="T49" fmla="*/ 2147483647 h 53"/>
              <a:gd name="T50" fmla="*/ 2147483647 w 58"/>
              <a:gd name="T51" fmla="*/ 2147483647 h 53"/>
              <a:gd name="T52" fmla="*/ 2147483647 w 58"/>
              <a:gd name="T53" fmla="*/ 2147483647 h 53"/>
              <a:gd name="T54" fmla="*/ 2147483647 w 58"/>
              <a:gd name="T55" fmla="*/ 2147483647 h 53"/>
              <a:gd name="T56" fmla="*/ 2147483647 w 58"/>
              <a:gd name="T57" fmla="*/ 2147483647 h 53"/>
              <a:gd name="T58" fmla="*/ 2147483647 w 58"/>
              <a:gd name="T59" fmla="*/ 2147483647 h 53"/>
              <a:gd name="T60" fmla="*/ 2147483647 w 58"/>
              <a:gd name="T61" fmla="*/ 2147483647 h 53"/>
              <a:gd name="T62" fmla="*/ 2147483647 w 58"/>
              <a:gd name="T63" fmla="*/ 2147483647 h 53"/>
              <a:gd name="T64" fmla="*/ 2147483647 w 58"/>
              <a:gd name="T65" fmla="*/ 2147483647 h 53"/>
              <a:gd name="T66" fmla="*/ 2147483647 w 58"/>
              <a:gd name="T67" fmla="*/ 2147483647 h 53"/>
              <a:gd name="T68" fmla="*/ 2147483647 w 58"/>
              <a:gd name="T69" fmla="*/ 2147483647 h 53"/>
              <a:gd name="T70" fmla="*/ 2147483647 w 58"/>
              <a:gd name="T71" fmla="*/ 2147483647 h 53"/>
              <a:gd name="T72" fmla="*/ 2147483647 w 58"/>
              <a:gd name="T73" fmla="*/ 2147483647 h 53"/>
              <a:gd name="T74" fmla="*/ 2147483647 w 58"/>
              <a:gd name="T75" fmla="*/ 2147483647 h 53"/>
              <a:gd name="T76" fmla="*/ 2147483647 w 58"/>
              <a:gd name="T77" fmla="*/ 0 h 53"/>
              <a:gd name="T78" fmla="*/ 2147483647 w 58"/>
              <a:gd name="T79" fmla="*/ 0 h 53"/>
              <a:gd name="T80" fmla="*/ 2147483647 w 58"/>
              <a:gd name="T81" fmla="*/ 2147483647 h 53"/>
              <a:gd name="T82" fmla="*/ 2147483647 w 58"/>
              <a:gd name="T83" fmla="*/ 2147483647 h 53"/>
              <a:gd name="T84" fmla="*/ 2147483647 w 58"/>
              <a:gd name="T85" fmla="*/ 2147483647 h 53"/>
              <a:gd name="T86" fmla="*/ 2147483647 w 58"/>
              <a:gd name="T87" fmla="*/ 2147483647 h 53"/>
              <a:gd name="T88" fmla="*/ 2147483647 w 58"/>
              <a:gd name="T89" fmla="*/ 2147483647 h 53"/>
              <a:gd name="T90" fmla="*/ 0 w 58"/>
              <a:gd name="T91" fmla="*/ 2147483647 h 53"/>
              <a:gd name="T92" fmla="*/ 0 w 58"/>
              <a:gd name="T93" fmla="*/ 2147483647 h 53"/>
              <a:gd name="T94" fmla="*/ 2147483647 w 58"/>
              <a:gd name="T95" fmla="*/ 2147483647 h 53"/>
              <a:gd name="T96" fmla="*/ 2147483647 w 58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8"/>
              <a:gd name="T148" fmla="*/ 0 h 53"/>
              <a:gd name="T149" fmla="*/ 58 w 58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8" h="53">
                <a:moveTo>
                  <a:pt x="2" y="24"/>
                </a:moveTo>
                <a:lnTo>
                  <a:pt x="4" y="27"/>
                </a:lnTo>
                <a:lnTo>
                  <a:pt x="5" y="30"/>
                </a:lnTo>
                <a:lnTo>
                  <a:pt x="7" y="34"/>
                </a:lnTo>
                <a:lnTo>
                  <a:pt x="11" y="37"/>
                </a:lnTo>
                <a:lnTo>
                  <a:pt x="14" y="40"/>
                </a:lnTo>
                <a:lnTo>
                  <a:pt x="18" y="43"/>
                </a:lnTo>
                <a:lnTo>
                  <a:pt x="22" y="45"/>
                </a:lnTo>
                <a:lnTo>
                  <a:pt x="25" y="47"/>
                </a:lnTo>
                <a:lnTo>
                  <a:pt x="29" y="48"/>
                </a:lnTo>
                <a:lnTo>
                  <a:pt x="32" y="50"/>
                </a:lnTo>
                <a:lnTo>
                  <a:pt x="36" y="51"/>
                </a:lnTo>
                <a:lnTo>
                  <a:pt x="40" y="53"/>
                </a:lnTo>
                <a:lnTo>
                  <a:pt x="43" y="53"/>
                </a:lnTo>
                <a:lnTo>
                  <a:pt x="47" y="53"/>
                </a:lnTo>
                <a:lnTo>
                  <a:pt x="51" y="51"/>
                </a:lnTo>
                <a:lnTo>
                  <a:pt x="54" y="48"/>
                </a:lnTo>
                <a:lnTo>
                  <a:pt x="54" y="47"/>
                </a:lnTo>
                <a:lnTo>
                  <a:pt x="54" y="45"/>
                </a:lnTo>
                <a:lnTo>
                  <a:pt x="54" y="43"/>
                </a:lnTo>
                <a:lnTo>
                  <a:pt x="54" y="42"/>
                </a:lnTo>
                <a:lnTo>
                  <a:pt x="56" y="39"/>
                </a:lnTo>
                <a:lnTo>
                  <a:pt x="58" y="34"/>
                </a:lnTo>
                <a:lnTo>
                  <a:pt x="58" y="30"/>
                </a:lnTo>
                <a:lnTo>
                  <a:pt x="58" y="26"/>
                </a:lnTo>
                <a:lnTo>
                  <a:pt x="56" y="22"/>
                </a:lnTo>
                <a:lnTo>
                  <a:pt x="54" y="19"/>
                </a:lnTo>
                <a:lnTo>
                  <a:pt x="51" y="18"/>
                </a:lnTo>
                <a:lnTo>
                  <a:pt x="47" y="14"/>
                </a:lnTo>
                <a:lnTo>
                  <a:pt x="42" y="11"/>
                </a:lnTo>
                <a:lnTo>
                  <a:pt x="36" y="10"/>
                </a:lnTo>
                <a:lnTo>
                  <a:pt x="32" y="6"/>
                </a:lnTo>
                <a:lnTo>
                  <a:pt x="27" y="3"/>
                </a:lnTo>
                <a:lnTo>
                  <a:pt x="22" y="2"/>
                </a:lnTo>
                <a:lnTo>
                  <a:pt x="16" y="0"/>
                </a:lnTo>
                <a:lnTo>
                  <a:pt x="13" y="0"/>
                </a:lnTo>
                <a:lnTo>
                  <a:pt x="7" y="2"/>
                </a:lnTo>
                <a:lnTo>
                  <a:pt x="5" y="3"/>
                </a:lnTo>
                <a:lnTo>
                  <a:pt x="4" y="5"/>
                </a:lnTo>
                <a:lnTo>
                  <a:pt x="2" y="8"/>
                </a:lnTo>
                <a:lnTo>
                  <a:pt x="2" y="11"/>
                </a:lnTo>
                <a:lnTo>
                  <a:pt x="0" y="14"/>
                </a:lnTo>
                <a:lnTo>
                  <a:pt x="0" y="18"/>
                </a:lnTo>
                <a:lnTo>
                  <a:pt x="2" y="21"/>
                </a:lnTo>
                <a:lnTo>
                  <a:pt x="2" y="2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6" name="Freeform 1071"/>
          <p:cNvSpPr>
            <a:spLocks/>
          </p:cNvSpPr>
          <p:nvPr/>
        </p:nvSpPr>
        <p:spPr bwMode="auto">
          <a:xfrm>
            <a:off x="2235200" y="3213100"/>
            <a:ext cx="82550" cy="84138"/>
          </a:xfrm>
          <a:custGeom>
            <a:avLst/>
            <a:gdLst>
              <a:gd name="T0" fmla="*/ 2147483647 w 58"/>
              <a:gd name="T1" fmla="*/ 2147483647 h 53"/>
              <a:gd name="T2" fmla="*/ 2147483647 w 58"/>
              <a:gd name="T3" fmla="*/ 2147483647 h 53"/>
              <a:gd name="T4" fmla="*/ 2147483647 w 58"/>
              <a:gd name="T5" fmla="*/ 2147483647 h 53"/>
              <a:gd name="T6" fmla="*/ 2147483647 w 58"/>
              <a:gd name="T7" fmla="*/ 2147483647 h 53"/>
              <a:gd name="T8" fmla="*/ 2147483647 w 58"/>
              <a:gd name="T9" fmla="*/ 2147483647 h 53"/>
              <a:gd name="T10" fmla="*/ 2147483647 w 58"/>
              <a:gd name="T11" fmla="*/ 2147483647 h 53"/>
              <a:gd name="T12" fmla="*/ 2147483647 w 58"/>
              <a:gd name="T13" fmla="*/ 2147483647 h 53"/>
              <a:gd name="T14" fmla="*/ 2147483647 w 58"/>
              <a:gd name="T15" fmla="*/ 2147483647 h 53"/>
              <a:gd name="T16" fmla="*/ 2147483647 w 58"/>
              <a:gd name="T17" fmla="*/ 2147483647 h 53"/>
              <a:gd name="T18" fmla="*/ 2147483647 w 58"/>
              <a:gd name="T19" fmla="*/ 2147483647 h 53"/>
              <a:gd name="T20" fmla="*/ 2147483647 w 58"/>
              <a:gd name="T21" fmla="*/ 2147483647 h 53"/>
              <a:gd name="T22" fmla="*/ 2147483647 w 58"/>
              <a:gd name="T23" fmla="*/ 2147483647 h 53"/>
              <a:gd name="T24" fmla="*/ 2147483647 w 58"/>
              <a:gd name="T25" fmla="*/ 2147483647 h 53"/>
              <a:gd name="T26" fmla="*/ 2147483647 w 58"/>
              <a:gd name="T27" fmla="*/ 2147483647 h 53"/>
              <a:gd name="T28" fmla="*/ 2147483647 w 58"/>
              <a:gd name="T29" fmla="*/ 2147483647 h 53"/>
              <a:gd name="T30" fmla="*/ 2147483647 w 58"/>
              <a:gd name="T31" fmla="*/ 2147483647 h 53"/>
              <a:gd name="T32" fmla="*/ 2147483647 w 58"/>
              <a:gd name="T33" fmla="*/ 2147483647 h 53"/>
              <a:gd name="T34" fmla="*/ 2147483647 w 58"/>
              <a:gd name="T35" fmla="*/ 2147483647 h 53"/>
              <a:gd name="T36" fmla="*/ 2147483647 w 58"/>
              <a:gd name="T37" fmla="*/ 2147483647 h 53"/>
              <a:gd name="T38" fmla="*/ 2147483647 w 58"/>
              <a:gd name="T39" fmla="*/ 2147483647 h 53"/>
              <a:gd name="T40" fmla="*/ 2147483647 w 58"/>
              <a:gd name="T41" fmla="*/ 2147483647 h 53"/>
              <a:gd name="T42" fmla="*/ 2147483647 w 58"/>
              <a:gd name="T43" fmla="*/ 2147483647 h 53"/>
              <a:gd name="T44" fmla="*/ 2147483647 w 58"/>
              <a:gd name="T45" fmla="*/ 2147483647 h 53"/>
              <a:gd name="T46" fmla="*/ 2147483647 w 58"/>
              <a:gd name="T47" fmla="*/ 2147483647 h 53"/>
              <a:gd name="T48" fmla="*/ 2147483647 w 58"/>
              <a:gd name="T49" fmla="*/ 2147483647 h 53"/>
              <a:gd name="T50" fmla="*/ 2147483647 w 58"/>
              <a:gd name="T51" fmla="*/ 2147483647 h 53"/>
              <a:gd name="T52" fmla="*/ 2147483647 w 58"/>
              <a:gd name="T53" fmla="*/ 2147483647 h 53"/>
              <a:gd name="T54" fmla="*/ 2147483647 w 58"/>
              <a:gd name="T55" fmla="*/ 2147483647 h 53"/>
              <a:gd name="T56" fmla="*/ 2147483647 w 58"/>
              <a:gd name="T57" fmla="*/ 2147483647 h 53"/>
              <a:gd name="T58" fmla="*/ 2147483647 w 58"/>
              <a:gd name="T59" fmla="*/ 2147483647 h 53"/>
              <a:gd name="T60" fmla="*/ 2147483647 w 58"/>
              <a:gd name="T61" fmla="*/ 2147483647 h 53"/>
              <a:gd name="T62" fmla="*/ 2147483647 w 58"/>
              <a:gd name="T63" fmla="*/ 2147483647 h 53"/>
              <a:gd name="T64" fmla="*/ 2147483647 w 58"/>
              <a:gd name="T65" fmla="*/ 2147483647 h 53"/>
              <a:gd name="T66" fmla="*/ 2147483647 w 58"/>
              <a:gd name="T67" fmla="*/ 2147483647 h 53"/>
              <a:gd name="T68" fmla="*/ 2147483647 w 58"/>
              <a:gd name="T69" fmla="*/ 2147483647 h 53"/>
              <a:gd name="T70" fmla="*/ 2147483647 w 58"/>
              <a:gd name="T71" fmla="*/ 2147483647 h 53"/>
              <a:gd name="T72" fmla="*/ 2147483647 w 58"/>
              <a:gd name="T73" fmla="*/ 2147483647 h 53"/>
              <a:gd name="T74" fmla="*/ 2147483647 w 58"/>
              <a:gd name="T75" fmla="*/ 2147483647 h 53"/>
              <a:gd name="T76" fmla="*/ 2147483647 w 58"/>
              <a:gd name="T77" fmla="*/ 0 h 53"/>
              <a:gd name="T78" fmla="*/ 2147483647 w 58"/>
              <a:gd name="T79" fmla="*/ 0 h 53"/>
              <a:gd name="T80" fmla="*/ 2147483647 w 58"/>
              <a:gd name="T81" fmla="*/ 2147483647 h 53"/>
              <a:gd name="T82" fmla="*/ 2147483647 w 58"/>
              <a:gd name="T83" fmla="*/ 2147483647 h 53"/>
              <a:gd name="T84" fmla="*/ 2147483647 w 58"/>
              <a:gd name="T85" fmla="*/ 2147483647 h 53"/>
              <a:gd name="T86" fmla="*/ 2147483647 w 58"/>
              <a:gd name="T87" fmla="*/ 2147483647 h 53"/>
              <a:gd name="T88" fmla="*/ 2147483647 w 58"/>
              <a:gd name="T89" fmla="*/ 2147483647 h 53"/>
              <a:gd name="T90" fmla="*/ 0 w 58"/>
              <a:gd name="T91" fmla="*/ 2147483647 h 53"/>
              <a:gd name="T92" fmla="*/ 0 w 58"/>
              <a:gd name="T93" fmla="*/ 2147483647 h 53"/>
              <a:gd name="T94" fmla="*/ 2147483647 w 58"/>
              <a:gd name="T95" fmla="*/ 2147483647 h 53"/>
              <a:gd name="T96" fmla="*/ 2147483647 w 58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8"/>
              <a:gd name="T148" fmla="*/ 0 h 53"/>
              <a:gd name="T149" fmla="*/ 58 w 58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8" h="53">
                <a:moveTo>
                  <a:pt x="2" y="24"/>
                </a:moveTo>
                <a:lnTo>
                  <a:pt x="4" y="27"/>
                </a:lnTo>
                <a:lnTo>
                  <a:pt x="5" y="30"/>
                </a:lnTo>
                <a:lnTo>
                  <a:pt x="7" y="34"/>
                </a:lnTo>
                <a:lnTo>
                  <a:pt x="11" y="37"/>
                </a:lnTo>
                <a:lnTo>
                  <a:pt x="14" y="40"/>
                </a:lnTo>
                <a:lnTo>
                  <a:pt x="18" y="43"/>
                </a:lnTo>
                <a:lnTo>
                  <a:pt x="22" y="45"/>
                </a:lnTo>
                <a:lnTo>
                  <a:pt x="25" y="47"/>
                </a:lnTo>
                <a:lnTo>
                  <a:pt x="29" y="48"/>
                </a:lnTo>
                <a:lnTo>
                  <a:pt x="32" y="50"/>
                </a:lnTo>
                <a:lnTo>
                  <a:pt x="36" y="51"/>
                </a:lnTo>
                <a:lnTo>
                  <a:pt x="40" y="53"/>
                </a:lnTo>
                <a:lnTo>
                  <a:pt x="43" y="53"/>
                </a:lnTo>
                <a:lnTo>
                  <a:pt x="47" y="53"/>
                </a:lnTo>
                <a:lnTo>
                  <a:pt x="51" y="51"/>
                </a:lnTo>
                <a:lnTo>
                  <a:pt x="54" y="48"/>
                </a:lnTo>
                <a:lnTo>
                  <a:pt x="54" y="47"/>
                </a:lnTo>
                <a:lnTo>
                  <a:pt x="54" y="45"/>
                </a:lnTo>
                <a:lnTo>
                  <a:pt x="54" y="43"/>
                </a:lnTo>
                <a:lnTo>
                  <a:pt x="54" y="42"/>
                </a:lnTo>
                <a:lnTo>
                  <a:pt x="56" y="39"/>
                </a:lnTo>
                <a:lnTo>
                  <a:pt x="58" y="34"/>
                </a:lnTo>
                <a:lnTo>
                  <a:pt x="58" y="30"/>
                </a:lnTo>
                <a:lnTo>
                  <a:pt x="58" y="26"/>
                </a:lnTo>
                <a:lnTo>
                  <a:pt x="56" y="22"/>
                </a:lnTo>
                <a:lnTo>
                  <a:pt x="54" y="19"/>
                </a:lnTo>
                <a:lnTo>
                  <a:pt x="51" y="18"/>
                </a:lnTo>
                <a:lnTo>
                  <a:pt x="47" y="14"/>
                </a:lnTo>
                <a:lnTo>
                  <a:pt x="42" y="11"/>
                </a:lnTo>
                <a:lnTo>
                  <a:pt x="36" y="10"/>
                </a:lnTo>
                <a:lnTo>
                  <a:pt x="32" y="6"/>
                </a:lnTo>
                <a:lnTo>
                  <a:pt x="27" y="3"/>
                </a:lnTo>
                <a:lnTo>
                  <a:pt x="22" y="2"/>
                </a:lnTo>
                <a:lnTo>
                  <a:pt x="16" y="0"/>
                </a:lnTo>
                <a:lnTo>
                  <a:pt x="13" y="0"/>
                </a:lnTo>
                <a:lnTo>
                  <a:pt x="7" y="2"/>
                </a:lnTo>
                <a:lnTo>
                  <a:pt x="5" y="3"/>
                </a:lnTo>
                <a:lnTo>
                  <a:pt x="4" y="5"/>
                </a:lnTo>
                <a:lnTo>
                  <a:pt x="2" y="8"/>
                </a:lnTo>
                <a:lnTo>
                  <a:pt x="2" y="11"/>
                </a:lnTo>
                <a:lnTo>
                  <a:pt x="0" y="14"/>
                </a:lnTo>
                <a:lnTo>
                  <a:pt x="0" y="18"/>
                </a:lnTo>
                <a:lnTo>
                  <a:pt x="2" y="21"/>
                </a:lnTo>
                <a:lnTo>
                  <a:pt x="2" y="2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7" name="Freeform 1072"/>
          <p:cNvSpPr>
            <a:spLocks/>
          </p:cNvSpPr>
          <p:nvPr/>
        </p:nvSpPr>
        <p:spPr bwMode="auto">
          <a:xfrm>
            <a:off x="2155825" y="3187700"/>
            <a:ext cx="69850" cy="84138"/>
          </a:xfrm>
          <a:custGeom>
            <a:avLst/>
            <a:gdLst>
              <a:gd name="T0" fmla="*/ 2147483647 w 49"/>
              <a:gd name="T1" fmla="*/ 2147483647 h 53"/>
              <a:gd name="T2" fmla="*/ 2147483647 w 49"/>
              <a:gd name="T3" fmla="*/ 2147483647 h 53"/>
              <a:gd name="T4" fmla="*/ 2147483647 w 49"/>
              <a:gd name="T5" fmla="*/ 2147483647 h 53"/>
              <a:gd name="T6" fmla="*/ 2147483647 w 49"/>
              <a:gd name="T7" fmla="*/ 2147483647 h 53"/>
              <a:gd name="T8" fmla="*/ 0 w 49"/>
              <a:gd name="T9" fmla="*/ 2147483647 h 53"/>
              <a:gd name="T10" fmla="*/ 0 w 49"/>
              <a:gd name="T11" fmla="*/ 2147483647 h 53"/>
              <a:gd name="T12" fmla="*/ 0 w 49"/>
              <a:gd name="T13" fmla="*/ 2147483647 h 53"/>
              <a:gd name="T14" fmla="*/ 2147483647 w 49"/>
              <a:gd name="T15" fmla="*/ 2147483647 h 53"/>
              <a:gd name="T16" fmla="*/ 2147483647 w 49"/>
              <a:gd name="T17" fmla="*/ 2147483647 h 53"/>
              <a:gd name="T18" fmla="*/ 2147483647 w 49"/>
              <a:gd name="T19" fmla="*/ 2147483647 h 53"/>
              <a:gd name="T20" fmla="*/ 2147483647 w 49"/>
              <a:gd name="T21" fmla="*/ 2147483647 h 53"/>
              <a:gd name="T22" fmla="*/ 2147483647 w 49"/>
              <a:gd name="T23" fmla="*/ 2147483647 h 53"/>
              <a:gd name="T24" fmla="*/ 2147483647 w 49"/>
              <a:gd name="T25" fmla="*/ 2147483647 h 53"/>
              <a:gd name="T26" fmla="*/ 2147483647 w 49"/>
              <a:gd name="T27" fmla="*/ 2147483647 h 53"/>
              <a:gd name="T28" fmla="*/ 2147483647 w 49"/>
              <a:gd name="T29" fmla="*/ 2147483647 h 53"/>
              <a:gd name="T30" fmla="*/ 2147483647 w 49"/>
              <a:gd name="T31" fmla="*/ 2147483647 h 53"/>
              <a:gd name="T32" fmla="*/ 2147483647 w 49"/>
              <a:gd name="T33" fmla="*/ 2147483647 h 53"/>
              <a:gd name="T34" fmla="*/ 2147483647 w 49"/>
              <a:gd name="T35" fmla="*/ 2147483647 h 53"/>
              <a:gd name="T36" fmla="*/ 2147483647 w 49"/>
              <a:gd name="T37" fmla="*/ 2147483647 h 53"/>
              <a:gd name="T38" fmla="*/ 2147483647 w 49"/>
              <a:gd name="T39" fmla="*/ 2147483647 h 53"/>
              <a:gd name="T40" fmla="*/ 2147483647 w 49"/>
              <a:gd name="T41" fmla="*/ 2147483647 h 53"/>
              <a:gd name="T42" fmla="*/ 2147483647 w 49"/>
              <a:gd name="T43" fmla="*/ 2147483647 h 53"/>
              <a:gd name="T44" fmla="*/ 2147483647 w 49"/>
              <a:gd name="T45" fmla="*/ 2147483647 h 53"/>
              <a:gd name="T46" fmla="*/ 2147483647 w 49"/>
              <a:gd name="T47" fmla="*/ 2147483647 h 53"/>
              <a:gd name="T48" fmla="*/ 2147483647 w 49"/>
              <a:gd name="T49" fmla="*/ 2147483647 h 53"/>
              <a:gd name="T50" fmla="*/ 2147483647 w 49"/>
              <a:gd name="T51" fmla="*/ 2147483647 h 53"/>
              <a:gd name="T52" fmla="*/ 2147483647 w 49"/>
              <a:gd name="T53" fmla="*/ 2147483647 h 53"/>
              <a:gd name="T54" fmla="*/ 2147483647 w 49"/>
              <a:gd name="T55" fmla="*/ 2147483647 h 53"/>
              <a:gd name="T56" fmla="*/ 2147483647 w 49"/>
              <a:gd name="T57" fmla="*/ 2147483647 h 53"/>
              <a:gd name="T58" fmla="*/ 2147483647 w 49"/>
              <a:gd name="T59" fmla="*/ 2147483647 h 53"/>
              <a:gd name="T60" fmla="*/ 2147483647 w 49"/>
              <a:gd name="T61" fmla="*/ 2147483647 h 53"/>
              <a:gd name="T62" fmla="*/ 2147483647 w 49"/>
              <a:gd name="T63" fmla="*/ 2147483647 h 53"/>
              <a:gd name="T64" fmla="*/ 2147483647 w 49"/>
              <a:gd name="T65" fmla="*/ 2147483647 h 53"/>
              <a:gd name="T66" fmla="*/ 2147483647 w 49"/>
              <a:gd name="T67" fmla="*/ 0 h 53"/>
              <a:gd name="T68" fmla="*/ 2147483647 w 49"/>
              <a:gd name="T69" fmla="*/ 0 h 53"/>
              <a:gd name="T70" fmla="*/ 2147483647 w 49"/>
              <a:gd name="T71" fmla="*/ 0 h 53"/>
              <a:gd name="T72" fmla="*/ 2147483647 w 49"/>
              <a:gd name="T73" fmla="*/ 2147483647 h 53"/>
              <a:gd name="T74" fmla="*/ 2147483647 w 49"/>
              <a:gd name="T75" fmla="*/ 2147483647 h 53"/>
              <a:gd name="T76" fmla="*/ 2147483647 w 49"/>
              <a:gd name="T77" fmla="*/ 2147483647 h 53"/>
              <a:gd name="T78" fmla="*/ 2147483647 w 49"/>
              <a:gd name="T79" fmla="*/ 2147483647 h 53"/>
              <a:gd name="T80" fmla="*/ 2147483647 w 49"/>
              <a:gd name="T81" fmla="*/ 2147483647 h 5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"/>
              <a:gd name="T124" fmla="*/ 0 h 53"/>
              <a:gd name="T125" fmla="*/ 49 w 49"/>
              <a:gd name="T126" fmla="*/ 53 h 5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" h="53">
                <a:moveTo>
                  <a:pt x="13" y="13"/>
                </a:moveTo>
                <a:lnTo>
                  <a:pt x="9" y="18"/>
                </a:lnTo>
                <a:lnTo>
                  <a:pt x="5" y="24"/>
                </a:lnTo>
                <a:lnTo>
                  <a:pt x="2" y="29"/>
                </a:lnTo>
                <a:lnTo>
                  <a:pt x="0" y="35"/>
                </a:lnTo>
                <a:lnTo>
                  <a:pt x="0" y="40"/>
                </a:lnTo>
                <a:lnTo>
                  <a:pt x="0" y="45"/>
                </a:lnTo>
                <a:lnTo>
                  <a:pt x="3" y="48"/>
                </a:lnTo>
                <a:lnTo>
                  <a:pt x="9" y="51"/>
                </a:lnTo>
                <a:lnTo>
                  <a:pt x="14" y="53"/>
                </a:lnTo>
                <a:lnTo>
                  <a:pt x="18" y="53"/>
                </a:lnTo>
                <a:lnTo>
                  <a:pt x="23" y="53"/>
                </a:lnTo>
                <a:lnTo>
                  <a:pt x="29" y="51"/>
                </a:lnTo>
                <a:lnTo>
                  <a:pt x="32" y="51"/>
                </a:lnTo>
                <a:lnTo>
                  <a:pt x="38" y="50"/>
                </a:lnTo>
                <a:lnTo>
                  <a:pt x="41" y="48"/>
                </a:lnTo>
                <a:lnTo>
                  <a:pt x="47" y="45"/>
                </a:lnTo>
                <a:lnTo>
                  <a:pt x="47" y="43"/>
                </a:lnTo>
                <a:lnTo>
                  <a:pt x="49" y="43"/>
                </a:lnTo>
                <a:lnTo>
                  <a:pt x="49" y="42"/>
                </a:lnTo>
                <a:lnTo>
                  <a:pt x="49" y="40"/>
                </a:lnTo>
                <a:lnTo>
                  <a:pt x="49" y="38"/>
                </a:lnTo>
                <a:lnTo>
                  <a:pt x="49" y="37"/>
                </a:lnTo>
                <a:lnTo>
                  <a:pt x="47" y="34"/>
                </a:lnTo>
                <a:lnTo>
                  <a:pt x="45" y="29"/>
                </a:lnTo>
                <a:lnTo>
                  <a:pt x="45" y="24"/>
                </a:lnTo>
                <a:lnTo>
                  <a:pt x="45" y="21"/>
                </a:lnTo>
                <a:lnTo>
                  <a:pt x="43" y="16"/>
                </a:lnTo>
                <a:lnTo>
                  <a:pt x="41" y="11"/>
                </a:lnTo>
                <a:lnTo>
                  <a:pt x="40" y="8"/>
                </a:lnTo>
                <a:lnTo>
                  <a:pt x="38" y="3"/>
                </a:lnTo>
                <a:lnTo>
                  <a:pt x="34" y="0"/>
                </a:lnTo>
                <a:lnTo>
                  <a:pt x="31" y="0"/>
                </a:lnTo>
                <a:lnTo>
                  <a:pt x="27" y="0"/>
                </a:lnTo>
                <a:lnTo>
                  <a:pt x="23" y="1"/>
                </a:lnTo>
                <a:lnTo>
                  <a:pt x="20" y="5"/>
                </a:lnTo>
                <a:lnTo>
                  <a:pt x="16" y="8"/>
                </a:lnTo>
                <a:lnTo>
                  <a:pt x="14" y="11"/>
                </a:lnTo>
                <a:lnTo>
                  <a:pt x="13" y="1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8" name="Freeform 1073"/>
          <p:cNvSpPr>
            <a:spLocks/>
          </p:cNvSpPr>
          <p:nvPr/>
        </p:nvSpPr>
        <p:spPr bwMode="auto">
          <a:xfrm>
            <a:off x="2155825" y="3187700"/>
            <a:ext cx="69850" cy="84138"/>
          </a:xfrm>
          <a:custGeom>
            <a:avLst/>
            <a:gdLst>
              <a:gd name="T0" fmla="*/ 2147483647 w 49"/>
              <a:gd name="T1" fmla="*/ 2147483647 h 53"/>
              <a:gd name="T2" fmla="*/ 2147483647 w 49"/>
              <a:gd name="T3" fmla="*/ 2147483647 h 53"/>
              <a:gd name="T4" fmla="*/ 2147483647 w 49"/>
              <a:gd name="T5" fmla="*/ 2147483647 h 53"/>
              <a:gd name="T6" fmla="*/ 2147483647 w 49"/>
              <a:gd name="T7" fmla="*/ 2147483647 h 53"/>
              <a:gd name="T8" fmla="*/ 0 w 49"/>
              <a:gd name="T9" fmla="*/ 2147483647 h 53"/>
              <a:gd name="T10" fmla="*/ 0 w 49"/>
              <a:gd name="T11" fmla="*/ 2147483647 h 53"/>
              <a:gd name="T12" fmla="*/ 0 w 49"/>
              <a:gd name="T13" fmla="*/ 2147483647 h 53"/>
              <a:gd name="T14" fmla="*/ 2147483647 w 49"/>
              <a:gd name="T15" fmla="*/ 2147483647 h 53"/>
              <a:gd name="T16" fmla="*/ 2147483647 w 49"/>
              <a:gd name="T17" fmla="*/ 2147483647 h 53"/>
              <a:gd name="T18" fmla="*/ 2147483647 w 49"/>
              <a:gd name="T19" fmla="*/ 2147483647 h 53"/>
              <a:gd name="T20" fmla="*/ 2147483647 w 49"/>
              <a:gd name="T21" fmla="*/ 2147483647 h 53"/>
              <a:gd name="T22" fmla="*/ 2147483647 w 49"/>
              <a:gd name="T23" fmla="*/ 2147483647 h 53"/>
              <a:gd name="T24" fmla="*/ 2147483647 w 49"/>
              <a:gd name="T25" fmla="*/ 2147483647 h 53"/>
              <a:gd name="T26" fmla="*/ 2147483647 w 49"/>
              <a:gd name="T27" fmla="*/ 2147483647 h 53"/>
              <a:gd name="T28" fmla="*/ 2147483647 w 49"/>
              <a:gd name="T29" fmla="*/ 2147483647 h 53"/>
              <a:gd name="T30" fmla="*/ 2147483647 w 49"/>
              <a:gd name="T31" fmla="*/ 2147483647 h 53"/>
              <a:gd name="T32" fmla="*/ 2147483647 w 49"/>
              <a:gd name="T33" fmla="*/ 2147483647 h 53"/>
              <a:gd name="T34" fmla="*/ 2147483647 w 49"/>
              <a:gd name="T35" fmla="*/ 2147483647 h 53"/>
              <a:gd name="T36" fmla="*/ 2147483647 w 49"/>
              <a:gd name="T37" fmla="*/ 2147483647 h 53"/>
              <a:gd name="T38" fmla="*/ 2147483647 w 49"/>
              <a:gd name="T39" fmla="*/ 2147483647 h 53"/>
              <a:gd name="T40" fmla="*/ 2147483647 w 49"/>
              <a:gd name="T41" fmla="*/ 2147483647 h 53"/>
              <a:gd name="T42" fmla="*/ 2147483647 w 49"/>
              <a:gd name="T43" fmla="*/ 2147483647 h 53"/>
              <a:gd name="T44" fmla="*/ 2147483647 w 49"/>
              <a:gd name="T45" fmla="*/ 2147483647 h 53"/>
              <a:gd name="T46" fmla="*/ 2147483647 w 49"/>
              <a:gd name="T47" fmla="*/ 2147483647 h 53"/>
              <a:gd name="T48" fmla="*/ 2147483647 w 49"/>
              <a:gd name="T49" fmla="*/ 2147483647 h 53"/>
              <a:gd name="T50" fmla="*/ 2147483647 w 49"/>
              <a:gd name="T51" fmla="*/ 2147483647 h 53"/>
              <a:gd name="T52" fmla="*/ 2147483647 w 49"/>
              <a:gd name="T53" fmla="*/ 2147483647 h 53"/>
              <a:gd name="T54" fmla="*/ 2147483647 w 49"/>
              <a:gd name="T55" fmla="*/ 2147483647 h 53"/>
              <a:gd name="T56" fmla="*/ 2147483647 w 49"/>
              <a:gd name="T57" fmla="*/ 2147483647 h 53"/>
              <a:gd name="T58" fmla="*/ 2147483647 w 49"/>
              <a:gd name="T59" fmla="*/ 2147483647 h 53"/>
              <a:gd name="T60" fmla="*/ 2147483647 w 49"/>
              <a:gd name="T61" fmla="*/ 2147483647 h 53"/>
              <a:gd name="T62" fmla="*/ 2147483647 w 49"/>
              <a:gd name="T63" fmla="*/ 2147483647 h 53"/>
              <a:gd name="T64" fmla="*/ 2147483647 w 49"/>
              <a:gd name="T65" fmla="*/ 2147483647 h 53"/>
              <a:gd name="T66" fmla="*/ 2147483647 w 49"/>
              <a:gd name="T67" fmla="*/ 0 h 53"/>
              <a:gd name="T68" fmla="*/ 2147483647 w 49"/>
              <a:gd name="T69" fmla="*/ 0 h 53"/>
              <a:gd name="T70" fmla="*/ 2147483647 w 49"/>
              <a:gd name="T71" fmla="*/ 0 h 53"/>
              <a:gd name="T72" fmla="*/ 2147483647 w 49"/>
              <a:gd name="T73" fmla="*/ 2147483647 h 53"/>
              <a:gd name="T74" fmla="*/ 2147483647 w 49"/>
              <a:gd name="T75" fmla="*/ 2147483647 h 53"/>
              <a:gd name="T76" fmla="*/ 2147483647 w 49"/>
              <a:gd name="T77" fmla="*/ 2147483647 h 53"/>
              <a:gd name="T78" fmla="*/ 2147483647 w 49"/>
              <a:gd name="T79" fmla="*/ 2147483647 h 53"/>
              <a:gd name="T80" fmla="*/ 2147483647 w 49"/>
              <a:gd name="T81" fmla="*/ 2147483647 h 5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"/>
              <a:gd name="T124" fmla="*/ 0 h 53"/>
              <a:gd name="T125" fmla="*/ 49 w 49"/>
              <a:gd name="T126" fmla="*/ 53 h 5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" h="53">
                <a:moveTo>
                  <a:pt x="13" y="13"/>
                </a:moveTo>
                <a:lnTo>
                  <a:pt x="9" y="18"/>
                </a:lnTo>
                <a:lnTo>
                  <a:pt x="5" y="24"/>
                </a:lnTo>
                <a:lnTo>
                  <a:pt x="2" y="29"/>
                </a:lnTo>
                <a:lnTo>
                  <a:pt x="0" y="35"/>
                </a:lnTo>
                <a:lnTo>
                  <a:pt x="0" y="40"/>
                </a:lnTo>
                <a:lnTo>
                  <a:pt x="0" y="45"/>
                </a:lnTo>
                <a:lnTo>
                  <a:pt x="3" y="48"/>
                </a:lnTo>
                <a:lnTo>
                  <a:pt x="9" y="51"/>
                </a:lnTo>
                <a:lnTo>
                  <a:pt x="14" y="53"/>
                </a:lnTo>
                <a:lnTo>
                  <a:pt x="18" y="53"/>
                </a:lnTo>
                <a:lnTo>
                  <a:pt x="23" y="53"/>
                </a:lnTo>
                <a:lnTo>
                  <a:pt x="29" y="51"/>
                </a:lnTo>
                <a:lnTo>
                  <a:pt x="32" y="51"/>
                </a:lnTo>
                <a:lnTo>
                  <a:pt x="38" y="50"/>
                </a:lnTo>
                <a:lnTo>
                  <a:pt x="41" y="48"/>
                </a:lnTo>
                <a:lnTo>
                  <a:pt x="47" y="45"/>
                </a:lnTo>
                <a:lnTo>
                  <a:pt x="47" y="43"/>
                </a:lnTo>
                <a:lnTo>
                  <a:pt x="49" y="43"/>
                </a:lnTo>
                <a:lnTo>
                  <a:pt x="49" y="42"/>
                </a:lnTo>
                <a:lnTo>
                  <a:pt x="49" y="40"/>
                </a:lnTo>
                <a:lnTo>
                  <a:pt x="49" y="38"/>
                </a:lnTo>
                <a:lnTo>
                  <a:pt x="49" y="37"/>
                </a:lnTo>
                <a:lnTo>
                  <a:pt x="47" y="34"/>
                </a:lnTo>
                <a:lnTo>
                  <a:pt x="45" y="29"/>
                </a:lnTo>
                <a:lnTo>
                  <a:pt x="45" y="24"/>
                </a:lnTo>
                <a:lnTo>
                  <a:pt x="45" y="21"/>
                </a:lnTo>
                <a:lnTo>
                  <a:pt x="43" y="16"/>
                </a:lnTo>
                <a:lnTo>
                  <a:pt x="41" y="11"/>
                </a:lnTo>
                <a:lnTo>
                  <a:pt x="40" y="8"/>
                </a:lnTo>
                <a:lnTo>
                  <a:pt x="38" y="3"/>
                </a:lnTo>
                <a:lnTo>
                  <a:pt x="34" y="0"/>
                </a:lnTo>
                <a:lnTo>
                  <a:pt x="31" y="0"/>
                </a:lnTo>
                <a:lnTo>
                  <a:pt x="27" y="0"/>
                </a:lnTo>
                <a:lnTo>
                  <a:pt x="23" y="1"/>
                </a:lnTo>
                <a:lnTo>
                  <a:pt x="20" y="5"/>
                </a:lnTo>
                <a:lnTo>
                  <a:pt x="16" y="8"/>
                </a:lnTo>
                <a:lnTo>
                  <a:pt x="14" y="11"/>
                </a:lnTo>
                <a:lnTo>
                  <a:pt x="13" y="1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19" name="Freeform 1074"/>
          <p:cNvSpPr>
            <a:spLocks/>
          </p:cNvSpPr>
          <p:nvPr/>
        </p:nvSpPr>
        <p:spPr bwMode="auto">
          <a:xfrm>
            <a:off x="2427288" y="3195638"/>
            <a:ext cx="82550" cy="93662"/>
          </a:xfrm>
          <a:custGeom>
            <a:avLst/>
            <a:gdLst>
              <a:gd name="T0" fmla="*/ 2147483647 w 59"/>
              <a:gd name="T1" fmla="*/ 2147483647 h 59"/>
              <a:gd name="T2" fmla="*/ 0 w 59"/>
              <a:gd name="T3" fmla="*/ 2147483647 h 59"/>
              <a:gd name="T4" fmla="*/ 0 w 59"/>
              <a:gd name="T5" fmla="*/ 2147483647 h 59"/>
              <a:gd name="T6" fmla="*/ 0 w 59"/>
              <a:gd name="T7" fmla="*/ 2147483647 h 59"/>
              <a:gd name="T8" fmla="*/ 2147483647 w 59"/>
              <a:gd name="T9" fmla="*/ 2147483647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2147483647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2147483647 w 59"/>
              <a:gd name="T37" fmla="*/ 2147483647 h 59"/>
              <a:gd name="T38" fmla="*/ 2147483647 w 59"/>
              <a:gd name="T39" fmla="*/ 2147483647 h 59"/>
              <a:gd name="T40" fmla="*/ 2147483647 w 59"/>
              <a:gd name="T41" fmla="*/ 2147483647 h 59"/>
              <a:gd name="T42" fmla="*/ 2147483647 w 59"/>
              <a:gd name="T43" fmla="*/ 2147483647 h 59"/>
              <a:gd name="T44" fmla="*/ 2147483647 w 59"/>
              <a:gd name="T45" fmla="*/ 2147483647 h 59"/>
              <a:gd name="T46" fmla="*/ 2147483647 w 59"/>
              <a:gd name="T47" fmla="*/ 2147483647 h 59"/>
              <a:gd name="T48" fmla="*/ 2147483647 w 59"/>
              <a:gd name="T49" fmla="*/ 2147483647 h 59"/>
              <a:gd name="T50" fmla="*/ 2147483647 w 59"/>
              <a:gd name="T51" fmla="*/ 2147483647 h 59"/>
              <a:gd name="T52" fmla="*/ 2147483647 w 59"/>
              <a:gd name="T53" fmla="*/ 2147483647 h 59"/>
              <a:gd name="T54" fmla="*/ 2147483647 w 59"/>
              <a:gd name="T55" fmla="*/ 2147483647 h 59"/>
              <a:gd name="T56" fmla="*/ 2147483647 w 59"/>
              <a:gd name="T57" fmla="*/ 2147483647 h 59"/>
              <a:gd name="T58" fmla="*/ 2147483647 w 59"/>
              <a:gd name="T59" fmla="*/ 2147483647 h 59"/>
              <a:gd name="T60" fmla="*/ 2147483647 w 59"/>
              <a:gd name="T61" fmla="*/ 2147483647 h 59"/>
              <a:gd name="T62" fmla="*/ 2147483647 w 59"/>
              <a:gd name="T63" fmla="*/ 2147483647 h 59"/>
              <a:gd name="T64" fmla="*/ 2147483647 w 59"/>
              <a:gd name="T65" fmla="*/ 0 h 59"/>
              <a:gd name="T66" fmla="*/ 2147483647 w 59"/>
              <a:gd name="T67" fmla="*/ 0 h 59"/>
              <a:gd name="T68" fmla="*/ 2147483647 w 59"/>
              <a:gd name="T69" fmla="*/ 2147483647 h 59"/>
              <a:gd name="T70" fmla="*/ 2147483647 w 59"/>
              <a:gd name="T71" fmla="*/ 2147483647 h 59"/>
              <a:gd name="T72" fmla="*/ 2147483647 w 59"/>
              <a:gd name="T73" fmla="*/ 2147483647 h 59"/>
              <a:gd name="T74" fmla="*/ 2147483647 w 59"/>
              <a:gd name="T75" fmla="*/ 2147483647 h 59"/>
              <a:gd name="T76" fmla="*/ 2147483647 w 59"/>
              <a:gd name="T77" fmla="*/ 2147483647 h 59"/>
              <a:gd name="T78" fmla="*/ 2147483647 w 59"/>
              <a:gd name="T79" fmla="*/ 2147483647 h 59"/>
              <a:gd name="T80" fmla="*/ 2147483647 w 59"/>
              <a:gd name="T81" fmla="*/ 2147483647 h 59"/>
              <a:gd name="T82" fmla="*/ 2147483647 w 59"/>
              <a:gd name="T83" fmla="*/ 2147483647 h 59"/>
              <a:gd name="T84" fmla="*/ 2147483647 w 59"/>
              <a:gd name="T85" fmla="*/ 2147483647 h 59"/>
              <a:gd name="T86" fmla="*/ 2147483647 w 59"/>
              <a:gd name="T87" fmla="*/ 2147483647 h 59"/>
              <a:gd name="T88" fmla="*/ 2147483647 w 59"/>
              <a:gd name="T89" fmla="*/ 2147483647 h 59"/>
              <a:gd name="T90" fmla="*/ 2147483647 w 59"/>
              <a:gd name="T91" fmla="*/ 2147483647 h 59"/>
              <a:gd name="T92" fmla="*/ 2147483647 w 59"/>
              <a:gd name="T93" fmla="*/ 2147483647 h 59"/>
              <a:gd name="T94" fmla="*/ 2147483647 w 59"/>
              <a:gd name="T95" fmla="*/ 2147483647 h 59"/>
              <a:gd name="T96" fmla="*/ 2147483647 w 59"/>
              <a:gd name="T97" fmla="*/ 2147483647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9"/>
              <a:gd name="T148" fmla="*/ 0 h 59"/>
              <a:gd name="T149" fmla="*/ 59 w 59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9" h="59">
                <a:moveTo>
                  <a:pt x="1" y="25"/>
                </a:moveTo>
                <a:lnTo>
                  <a:pt x="0" y="30"/>
                </a:lnTo>
                <a:lnTo>
                  <a:pt x="0" y="35"/>
                </a:lnTo>
                <a:lnTo>
                  <a:pt x="0" y="38"/>
                </a:lnTo>
                <a:lnTo>
                  <a:pt x="1" y="43"/>
                </a:lnTo>
                <a:lnTo>
                  <a:pt x="3" y="46"/>
                </a:lnTo>
                <a:lnTo>
                  <a:pt x="7" y="51"/>
                </a:lnTo>
                <a:lnTo>
                  <a:pt x="10" y="54"/>
                </a:lnTo>
                <a:lnTo>
                  <a:pt x="14" y="58"/>
                </a:lnTo>
                <a:lnTo>
                  <a:pt x="18" y="59"/>
                </a:lnTo>
                <a:lnTo>
                  <a:pt x="19" y="59"/>
                </a:lnTo>
                <a:lnTo>
                  <a:pt x="23" y="59"/>
                </a:lnTo>
                <a:lnTo>
                  <a:pt x="25" y="59"/>
                </a:lnTo>
                <a:lnTo>
                  <a:pt x="28" y="58"/>
                </a:lnTo>
                <a:lnTo>
                  <a:pt x="30" y="58"/>
                </a:lnTo>
                <a:lnTo>
                  <a:pt x="32" y="56"/>
                </a:lnTo>
                <a:lnTo>
                  <a:pt x="34" y="54"/>
                </a:lnTo>
                <a:lnTo>
                  <a:pt x="38" y="51"/>
                </a:lnTo>
                <a:lnTo>
                  <a:pt x="41" y="48"/>
                </a:lnTo>
                <a:lnTo>
                  <a:pt x="45" y="45"/>
                </a:lnTo>
                <a:lnTo>
                  <a:pt x="48" y="41"/>
                </a:lnTo>
                <a:lnTo>
                  <a:pt x="52" y="37"/>
                </a:lnTo>
                <a:lnTo>
                  <a:pt x="54" y="33"/>
                </a:lnTo>
                <a:lnTo>
                  <a:pt x="57" y="29"/>
                </a:lnTo>
                <a:lnTo>
                  <a:pt x="57" y="24"/>
                </a:lnTo>
                <a:lnTo>
                  <a:pt x="59" y="19"/>
                </a:lnTo>
                <a:lnTo>
                  <a:pt x="57" y="14"/>
                </a:lnTo>
                <a:lnTo>
                  <a:pt x="56" y="11"/>
                </a:lnTo>
                <a:lnTo>
                  <a:pt x="52" y="8"/>
                </a:lnTo>
                <a:lnTo>
                  <a:pt x="47" y="6"/>
                </a:lnTo>
                <a:lnTo>
                  <a:pt x="43" y="4"/>
                </a:lnTo>
                <a:lnTo>
                  <a:pt x="38" y="1"/>
                </a:lnTo>
                <a:lnTo>
                  <a:pt x="34" y="0"/>
                </a:lnTo>
                <a:lnTo>
                  <a:pt x="28" y="0"/>
                </a:lnTo>
                <a:lnTo>
                  <a:pt x="23" y="1"/>
                </a:lnTo>
                <a:lnTo>
                  <a:pt x="18" y="3"/>
                </a:lnTo>
                <a:lnTo>
                  <a:pt x="14" y="6"/>
                </a:lnTo>
                <a:lnTo>
                  <a:pt x="10" y="11"/>
                </a:lnTo>
                <a:lnTo>
                  <a:pt x="7" y="16"/>
                </a:lnTo>
                <a:lnTo>
                  <a:pt x="3" y="21"/>
                </a:lnTo>
                <a:lnTo>
                  <a:pt x="1" y="25"/>
                </a:lnTo>
                <a:lnTo>
                  <a:pt x="1" y="27"/>
                </a:lnTo>
                <a:lnTo>
                  <a:pt x="1" y="2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0" name="Freeform 1075"/>
          <p:cNvSpPr>
            <a:spLocks/>
          </p:cNvSpPr>
          <p:nvPr/>
        </p:nvSpPr>
        <p:spPr bwMode="auto">
          <a:xfrm>
            <a:off x="2427288" y="3195638"/>
            <a:ext cx="82550" cy="93662"/>
          </a:xfrm>
          <a:custGeom>
            <a:avLst/>
            <a:gdLst>
              <a:gd name="T0" fmla="*/ 2147483647 w 59"/>
              <a:gd name="T1" fmla="*/ 2147483647 h 59"/>
              <a:gd name="T2" fmla="*/ 0 w 59"/>
              <a:gd name="T3" fmla="*/ 2147483647 h 59"/>
              <a:gd name="T4" fmla="*/ 0 w 59"/>
              <a:gd name="T5" fmla="*/ 2147483647 h 59"/>
              <a:gd name="T6" fmla="*/ 0 w 59"/>
              <a:gd name="T7" fmla="*/ 2147483647 h 59"/>
              <a:gd name="T8" fmla="*/ 2147483647 w 59"/>
              <a:gd name="T9" fmla="*/ 2147483647 h 59"/>
              <a:gd name="T10" fmla="*/ 2147483647 w 59"/>
              <a:gd name="T11" fmla="*/ 2147483647 h 59"/>
              <a:gd name="T12" fmla="*/ 2147483647 w 59"/>
              <a:gd name="T13" fmla="*/ 2147483647 h 59"/>
              <a:gd name="T14" fmla="*/ 2147483647 w 59"/>
              <a:gd name="T15" fmla="*/ 2147483647 h 59"/>
              <a:gd name="T16" fmla="*/ 2147483647 w 59"/>
              <a:gd name="T17" fmla="*/ 2147483647 h 59"/>
              <a:gd name="T18" fmla="*/ 2147483647 w 59"/>
              <a:gd name="T19" fmla="*/ 2147483647 h 59"/>
              <a:gd name="T20" fmla="*/ 2147483647 w 59"/>
              <a:gd name="T21" fmla="*/ 2147483647 h 59"/>
              <a:gd name="T22" fmla="*/ 2147483647 w 59"/>
              <a:gd name="T23" fmla="*/ 2147483647 h 59"/>
              <a:gd name="T24" fmla="*/ 2147483647 w 59"/>
              <a:gd name="T25" fmla="*/ 2147483647 h 59"/>
              <a:gd name="T26" fmla="*/ 2147483647 w 59"/>
              <a:gd name="T27" fmla="*/ 2147483647 h 59"/>
              <a:gd name="T28" fmla="*/ 2147483647 w 59"/>
              <a:gd name="T29" fmla="*/ 2147483647 h 59"/>
              <a:gd name="T30" fmla="*/ 2147483647 w 59"/>
              <a:gd name="T31" fmla="*/ 2147483647 h 59"/>
              <a:gd name="T32" fmla="*/ 2147483647 w 59"/>
              <a:gd name="T33" fmla="*/ 2147483647 h 59"/>
              <a:gd name="T34" fmla="*/ 2147483647 w 59"/>
              <a:gd name="T35" fmla="*/ 2147483647 h 59"/>
              <a:gd name="T36" fmla="*/ 2147483647 w 59"/>
              <a:gd name="T37" fmla="*/ 2147483647 h 59"/>
              <a:gd name="T38" fmla="*/ 2147483647 w 59"/>
              <a:gd name="T39" fmla="*/ 2147483647 h 59"/>
              <a:gd name="T40" fmla="*/ 2147483647 w 59"/>
              <a:gd name="T41" fmla="*/ 2147483647 h 59"/>
              <a:gd name="T42" fmla="*/ 2147483647 w 59"/>
              <a:gd name="T43" fmla="*/ 2147483647 h 59"/>
              <a:gd name="T44" fmla="*/ 2147483647 w 59"/>
              <a:gd name="T45" fmla="*/ 2147483647 h 59"/>
              <a:gd name="T46" fmla="*/ 2147483647 w 59"/>
              <a:gd name="T47" fmla="*/ 2147483647 h 59"/>
              <a:gd name="T48" fmla="*/ 2147483647 w 59"/>
              <a:gd name="T49" fmla="*/ 2147483647 h 59"/>
              <a:gd name="T50" fmla="*/ 2147483647 w 59"/>
              <a:gd name="T51" fmla="*/ 2147483647 h 59"/>
              <a:gd name="T52" fmla="*/ 2147483647 w 59"/>
              <a:gd name="T53" fmla="*/ 2147483647 h 59"/>
              <a:gd name="T54" fmla="*/ 2147483647 w 59"/>
              <a:gd name="T55" fmla="*/ 2147483647 h 59"/>
              <a:gd name="T56" fmla="*/ 2147483647 w 59"/>
              <a:gd name="T57" fmla="*/ 2147483647 h 59"/>
              <a:gd name="T58" fmla="*/ 2147483647 w 59"/>
              <a:gd name="T59" fmla="*/ 2147483647 h 59"/>
              <a:gd name="T60" fmla="*/ 2147483647 w 59"/>
              <a:gd name="T61" fmla="*/ 2147483647 h 59"/>
              <a:gd name="T62" fmla="*/ 2147483647 w 59"/>
              <a:gd name="T63" fmla="*/ 2147483647 h 59"/>
              <a:gd name="T64" fmla="*/ 2147483647 w 59"/>
              <a:gd name="T65" fmla="*/ 0 h 59"/>
              <a:gd name="T66" fmla="*/ 2147483647 w 59"/>
              <a:gd name="T67" fmla="*/ 0 h 59"/>
              <a:gd name="T68" fmla="*/ 2147483647 w 59"/>
              <a:gd name="T69" fmla="*/ 2147483647 h 59"/>
              <a:gd name="T70" fmla="*/ 2147483647 w 59"/>
              <a:gd name="T71" fmla="*/ 2147483647 h 59"/>
              <a:gd name="T72" fmla="*/ 2147483647 w 59"/>
              <a:gd name="T73" fmla="*/ 2147483647 h 59"/>
              <a:gd name="T74" fmla="*/ 2147483647 w 59"/>
              <a:gd name="T75" fmla="*/ 2147483647 h 59"/>
              <a:gd name="T76" fmla="*/ 2147483647 w 59"/>
              <a:gd name="T77" fmla="*/ 2147483647 h 59"/>
              <a:gd name="T78" fmla="*/ 2147483647 w 59"/>
              <a:gd name="T79" fmla="*/ 2147483647 h 59"/>
              <a:gd name="T80" fmla="*/ 2147483647 w 59"/>
              <a:gd name="T81" fmla="*/ 2147483647 h 59"/>
              <a:gd name="T82" fmla="*/ 2147483647 w 59"/>
              <a:gd name="T83" fmla="*/ 2147483647 h 59"/>
              <a:gd name="T84" fmla="*/ 2147483647 w 59"/>
              <a:gd name="T85" fmla="*/ 2147483647 h 59"/>
              <a:gd name="T86" fmla="*/ 2147483647 w 59"/>
              <a:gd name="T87" fmla="*/ 2147483647 h 59"/>
              <a:gd name="T88" fmla="*/ 2147483647 w 59"/>
              <a:gd name="T89" fmla="*/ 2147483647 h 59"/>
              <a:gd name="T90" fmla="*/ 2147483647 w 59"/>
              <a:gd name="T91" fmla="*/ 2147483647 h 59"/>
              <a:gd name="T92" fmla="*/ 2147483647 w 59"/>
              <a:gd name="T93" fmla="*/ 2147483647 h 59"/>
              <a:gd name="T94" fmla="*/ 2147483647 w 59"/>
              <a:gd name="T95" fmla="*/ 2147483647 h 59"/>
              <a:gd name="T96" fmla="*/ 2147483647 w 59"/>
              <a:gd name="T97" fmla="*/ 2147483647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9"/>
              <a:gd name="T148" fmla="*/ 0 h 59"/>
              <a:gd name="T149" fmla="*/ 59 w 59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9" h="59">
                <a:moveTo>
                  <a:pt x="1" y="25"/>
                </a:moveTo>
                <a:lnTo>
                  <a:pt x="0" y="30"/>
                </a:lnTo>
                <a:lnTo>
                  <a:pt x="0" y="35"/>
                </a:lnTo>
                <a:lnTo>
                  <a:pt x="0" y="38"/>
                </a:lnTo>
                <a:lnTo>
                  <a:pt x="1" y="43"/>
                </a:lnTo>
                <a:lnTo>
                  <a:pt x="3" y="46"/>
                </a:lnTo>
                <a:lnTo>
                  <a:pt x="7" y="51"/>
                </a:lnTo>
                <a:lnTo>
                  <a:pt x="10" y="54"/>
                </a:lnTo>
                <a:lnTo>
                  <a:pt x="14" y="58"/>
                </a:lnTo>
                <a:lnTo>
                  <a:pt x="18" y="59"/>
                </a:lnTo>
                <a:lnTo>
                  <a:pt x="19" y="59"/>
                </a:lnTo>
                <a:lnTo>
                  <a:pt x="23" y="59"/>
                </a:lnTo>
                <a:lnTo>
                  <a:pt x="25" y="59"/>
                </a:lnTo>
                <a:lnTo>
                  <a:pt x="28" y="58"/>
                </a:lnTo>
                <a:lnTo>
                  <a:pt x="30" y="58"/>
                </a:lnTo>
                <a:lnTo>
                  <a:pt x="32" y="56"/>
                </a:lnTo>
                <a:lnTo>
                  <a:pt x="34" y="54"/>
                </a:lnTo>
                <a:lnTo>
                  <a:pt x="38" y="51"/>
                </a:lnTo>
                <a:lnTo>
                  <a:pt x="41" y="48"/>
                </a:lnTo>
                <a:lnTo>
                  <a:pt x="45" y="45"/>
                </a:lnTo>
                <a:lnTo>
                  <a:pt x="48" y="41"/>
                </a:lnTo>
                <a:lnTo>
                  <a:pt x="52" y="37"/>
                </a:lnTo>
                <a:lnTo>
                  <a:pt x="54" y="33"/>
                </a:lnTo>
                <a:lnTo>
                  <a:pt x="57" y="29"/>
                </a:lnTo>
                <a:lnTo>
                  <a:pt x="57" y="24"/>
                </a:lnTo>
                <a:lnTo>
                  <a:pt x="59" y="19"/>
                </a:lnTo>
                <a:lnTo>
                  <a:pt x="57" y="14"/>
                </a:lnTo>
                <a:lnTo>
                  <a:pt x="56" y="11"/>
                </a:lnTo>
                <a:lnTo>
                  <a:pt x="52" y="8"/>
                </a:lnTo>
                <a:lnTo>
                  <a:pt x="47" y="6"/>
                </a:lnTo>
                <a:lnTo>
                  <a:pt x="43" y="4"/>
                </a:lnTo>
                <a:lnTo>
                  <a:pt x="38" y="1"/>
                </a:lnTo>
                <a:lnTo>
                  <a:pt x="34" y="0"/>
                </a:lnTo>
                <a:lnTo>
                  <a:pt x="28" y="0"/>
                </a:lnTo>
                <a:lnTo>
                  <a:pt x="23" y="1"/>
                </a:lnTo>
                <a:lnTo>
                  <a:pt x="18" y="3"/>
                </a:lnTo>
                <a:lnTo>
                  <a:pt x="14" y="6"/>
                </a:lnTo>
                <a:lnTo>
                  <a:pt x="10" y="11"/>
                </a:lnTo>
                <a:lnTo>
                  <a:pt x="7" y="16"/>
                </a:lnTo>
                <a:lnTo>
                  <a:pt x="3" y="21"/>
                </a:lnTo>
                <a:lnTo>
                  <a:pt x="1" y="25"/>
                </a:lnTo>
                <a:lnTo>
                  <a:pt x="1" y="27"/>
                </a:lnTo>
                <a:lnTo>
                  <a:pt x="1" y="2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1" name="Freeform 1076"/>
          <p:cNvSpPr>
            <a:spLocks/>
          </p:cNvSpPr>
          <p:nvPr/>
        </p:nvSpPr>
        <p:spPr bwMode="auto">
          <a:xfrm>
            <a:off x="2471738" y="3100388"/>
            <a:ext cx="92075" cy="92075"/>
          </a:xfrm>
          <a:custGeom>
            <a:avLst/>
            <a:gdLst>
              <a:gd name="T0" fmla="*/ 2147483647 w 65"/>
              <a:gd name="T1" fmla="*/ 2147483647 h 58"/>
              <a:gd name="T2" fmla="*/ 2147483647 w 65"/>
              <a:gd name="T3" fmla="*/ 2147483647 h 58"/>
              <a:gd name="T4" fmla="*/ 2147483647 w 65"/>
              <a:gd name="T5" fmla="*/ 2147483647 h 58"/>
              <a:gd name="T6" fmla="*/ 2147483647 w 65"/>
              <a:gd name="T7" fmla="*/ 2147483647 h 58"/>
              <a:gd name="T8" fmla="*/ 0 w 65"/>
              <a:gd name="T9" fmla="*/ 2147483647 h 58"/>
              <a:gd name="T10" fmla="*/ 0 w 65"/>
              <a:gd name="T11" fmla="*/ 2147483647 h 58"/>
              <a:gd name="T12" fmla="*/ 2147483647 w 65"/>
              <a:gd name="T13" fmla="*/ 2147483647 h 58"/>
              <a:gd name="T14" fmla="*/ 2147483647 w 65"/>
              <a:gd name="T15" fmla="*/ 2147483647 h 58"/>
              <a:gd name="T16" fmla="*/ 2147483647 w 65"/>
              <a:gd name="T17" fmla="*/ 2147483647 h 58"/>
              <a:gd name="T18" fmla="*/ 2147483647 w 65"/>
              <a:gd name="T19" fmla="*/ 2147483647 h 58"/>
              <a:gd name="T20" fmla="*/ 2147483647 w 65"/>
              <a:gd name="T21" fmla="*/ 2147483647 h 58"/>
              <a:gd name="T22" fmla="*/ 2147483647 w 65"/>
              <a:gd name="T23" fmla="*/ 2147483647 h 58"/>
              <a:gd name="T24" fmla="*/ 2147483647 w 65"/>
              <a:gd name="T25" fmla="*/ 2147483647 h 58"/>
              <a:gd name="T26" fmla="*/ 2147483647 w 65"/>
              <a:gd name="T27" fmla="*/ 2147483647 h 58"/>
              <a:gd name="T28" fmla="*/ 2147483647 w 65"/>
              <a:gd name="T29" fmla="*/ 2147483647 h 58"/>
              <a:gd name="T30" fmla="*/ 2147483647 w 65"/>
              <a:gd name="T31" fmla="*/ 2147483647 h 58"/>
              <a:gd name="T32" fmla="*/ 2147483647 w 65"/>
              <a:gd name="T33" fmla="*/ 2147483647 h 58"/>
              <a:gd name="T34" fmla="*/ 2147483647 w 65"/>
              <a:gd name="T35" fmla="*/ 2147483647 h 58"/>
              <a:gd name="T36" fmla="*/ 2147483647 w 65"/>
              <a:gd name="T37" fmla="*/ 2147483647 h 58"/>
              <a:gd name="T38" fmla="*/ 2147483647 w 65"/>
              <a:gd name="T39" fmla="*/ 2147483647 h 58"/>
              <a:gd name="T40" fmla="*/ 2147483647 w 65"/>
              <a:gd name="T41" fmla="*/ 2147483647 h 58"/>
              <a:gd name="T42" fmla="*/ 2147483647 w 65"/>
              <a:gd name="T43" fmla="*/ 2147483647 h 58"/>
              <a:gd name="T44" fmla="*/ 2147483647 w 65"/>
              <a:gd name="T45" fmla="*/ 2147483647 h 58"/>
              <a:gd name="T46" fmla="*/ 2147483647 w 65"/>
              <a:gd name="T47" fmla="*/ 2147483647 h 58"/>
              <a:gd name="T48" fmla="*/ 2147483647 w 65"/>
              <a:gd name="T49" fmla="*/ 2147483647 h 58"/>
              <a:gd name="T50" fmla="*/ 2147483647 w 65"/>
              <a:gd name="T51" fmla="*/ 2147483647 h 58"/>
              <a:gd name="T52" fmla="*/ 2147483647 w 65"/>
              <a:gd name="T53" fmla="*/ 2147483647 h 58"/>
              <a:gd name="T54" fmla="*/ 2147483647 w 65"/>
              <a:gd name="T55" fmla="*/ 2147483647 h 58"/>
              <a:gd name="T56" fmla="*/ 2147483647 w 65"/>
              <a:gd name="T57" fmla="*/ 2147483647 h 58"/>
              <a:gd name="T58" fmla="*/ 2147483647 w 65"/>
              <a:gd name="T59" fmla="*/ 2147483647 h 58"/>
              <a:gd name="T60" fmla="*/ 2147483647 w 65"/>
              <a:gd name="T61" fmla="*/ 2147483647 h 58"/>
              <a:gd name="T62" fmla="*/ 2147483647 w 65"/>
              <a:gd name="T63" fmla="*/ 0 h 58"/>
              <a:gd name="T64" fmla="*/ 2147483647 w 65"/>
              <a:gd name="T65" fmla="*/ 0 h 58"/>
              <a:gd name="T66" fmla="*/ 2147483647 w 65"/>
              <a:gd name="T67" fmla="*/ 0 h 58"/>
              <a:gd name="T68" fmla="*/ 2147483647 w 65"/>
              <a:gd name="T69" fmla="*/ 2147483647 h 58"/>
              <a:gd name="T70" fmla="*/ 2147483647 w 65"/>
              <a:gd name="T71" fmla="*/ 2147483647 h 58"/>
              <a:gd name="T72" fmla="*/ 2147483647 w 65"/>
              <a:gd name="T73" fmla="*/ 2147483647 h 58"/>
              <a:gd name="T74" fmla="*/ 2147483647 w 65"/>
              <a:gd name="T75" fmla="*/ 2147483647 h 58"/>
              <a:gd name="T76" fmla="*/ 2147483647 w 65"/>
              <a:gd name="T77" fmla="*/ 2147483647 h 58"/>
              <a:gd name="T78" fmla="*/ 2147483647 w 65"/>
              <a:gd name="T79" fmla="*/ 2147483647 h 58"/>
              <a:gd name="T80" fmla="*/ 2147483647 w 65"/>
              <a:gd name="T81" fmla="*/ 2147483647 h 5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5"/>
              <a:gd name="T124" fmla="*/ 0 h 58"/>
              <a:gd name="T125" fmla="*/ 65 w 65"/>
              <a:gd name="T126" fmla="*/ 58 h 5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5" h="58">
                <a:moveTo>
                  <a:pt x="6" y="18"/>
                </a:moveTo>
                <a:lnTo>
                  <a:pt x="4" y="23"/>
                </a:lnTo>
                <a:lnTo>
                  <a:pt x="2" y="29"/>
                </a:lnTo>
                <a:lnTo>
                  <a:pt x="2" y="34"/>
                </a:lnTo>
                <a:lnTo>
                  <a:pt x="0" y="39"/>
                </a:lnTo>
                <a:lnTo>
                  <a:pt x="0" y="44"/>
                </a:lnTo>
                <a:lnTo>
                  <a:pt x="2" y="48"/>
                </a:lnTo>
                <a:lnTo>
                  <a:pt x="6" y="52"/>
                </a:lnTo>
                <a:lnTo>
                  <a:pt x="11" y="53"/>
                </a:lnTo>
                <a:lnTo>
                  <a:pt x="15" y="55"/>
                </a:lnTo>
                <a:lnTo>
                  <a:pt x="18" y="56"/>
                </a:lnTo>
                <a:lnTo>
                  <a:pt x="22" y="56"/>
                </a:lnTo>
                <a:lnTo>
                  <a:pt x="27" y="58"/>
                </a:lnTo>
                <a:lnTo>
                  <a:pt x="31" y="58"/>
                </a:lnTo>
                <a:lnTo>
                  <a:pt x="34" y="58"/>
                </a:lnTo>
                <a:lnTo>
                  <a:pt x="38" y="58"/>
                </a:lnTo>
                <a:lnTo>
                  <a:pt x="42" y="56"/>
                </a:lnTo>
                <a:lnTo>
                  <a:pt x="47" y="55"/>
                </a:lnTo>
                <a:lnTo>
                  <a:pt x="51" y="52"/>
                </a:lnTo>
                <a:lnTo>
                  <a:pt x="54" y="48"/>
                </a:lnTo>
                <a:lnTo>
                  <a:pt x="58" y="45"/>
                </a:lnTo>
                <a:lnTo>
                  <a:pt x="62" y="42"/>
                </a:lnTo>
                <a:lnTo>
                  <a:pt x="63" y="39"/>
                </a:lnTo>
                <a:lnTo>
                  <a:pt x="65" y="36"/>
                </a:lnTo>
                <a:lnTo>
                  <a:pt x="65" y="31"/>
                </a:lnTo>
                <a:lnTo>
                  <a:pt x="65" y="24"/>
                </a:lnTo>
                <a:lnTo>
                  <a:pt x="63" y="18"/>
                </a:lnTo>
                <a:lnTo>
                  <a:pt x="60" y="13"/>
                </a:lnTo>
                <a:lnTo>
                  <a:pt x="56" y="8"/>
                </a:lnTo>
                <a:lnTo>
                  <a:pt x="51" y="3"/>
                </a:lnTo>
                <a:lnTo>
                  <a:pt x="45" y="2"/>
                </a:lnTo>
                <a:lnTo>
                  <a:pt x="38" y="0"/>
                </a:lnTo>
                <a:lnTo>
                  <a:pt x="33" y="0"/>
                </a:lnTo>
                <a:lnTo>
                  <a:pt x="29" y="0"/>
                </a:lnTo>
                <a:lnTo>
                  <a:pt x="25" y="2"/>
                </a:lnTo>
                <a:lnTo>
                  <a:pt x="22" y="5"/>
                </a:lnTo>
                <a:lnTo>
                  <a:pt x="18" y="7"/>
                </a:lnTo>
                <a:lnTo>
                  <a:pt x="15" y="10"/>
                </a:lnTo>
                <a:lnTo>
                  <a:pt x="11" y="13"/>
                </a:lnTo>
                <a:lnTo>
                  <a:pt x="7" y="16"/>
                </a:lnTo>
                <a:lnTo>
                  <a:pt x="6" y="1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2" name="Freeform 1077"/>
          <p:cNvSpPr>
            <a:spLocks/>
          </p:cNvSpPr>
          <p:nvPr/>
        </p:nvSpPr>
        <p:spPr bwMode="auto">
          <a:xfrm>
            <a:off x="2471738" y="3100388"/>
            <a:ext cx="92075" cy="92075"/>
          </a:xfrm>
          <a:custGeom>
            <a:avLst/>
            <a:gdLst>
              <a:gd name="T0" fmla="*/ 2147483647 w 65"/>
              <a:gd name="T1" fmla="*/ 2147483647 h 58"/>
              <a:gd name="T2" fmla="*/ 2147483647 w 65"/>
              <a:gd name="T3" fmla="*/ 2147483647 h 58"/>
              <a:gd name="T4" fmla="*/ 2147483647 w 65"/>
              <a:gd name="T5" fmla="*/ 2147483647 h 58"/>
              <a:gd name="T6" fmla="*/ 2147483647 w 65"/>
              <a:gd name="T7" fmla="*/ 2147483647 h 58"/>
              <a:gd name="T8" fmla="*/ 0 w 65"/>
              <a:gd name="T9" fmla="*/ 2147483647 h 58"/>
              <a:gd name="T10" fmla="*/ 0 w 65"/>
              <a:gd name="T11" fmla="*/ 2147483647 h 58"/>
              <a:gd name="T12" fmla="*/ 2147483647 w 65"/>
              <a:gd name="T13" fmla="*/ 2147483647 h 58"/>
              <a:gd name="T14" fmla="*/ 2147483647 w 65"/>
              <a:gd name="T15" fmla="*/ 2147483647 h 58"/>
              <a:gd name="T16" fmla="*/ 2147483647 w 65"/>
              <a:gd name="T17" fmla="*/ 2147483647 h 58"/>
              <a:gd name="T18" fmla="*/ 2147483647 w 65"/>
              <a:gd name="T19" fmla="*/ 2147483647 h 58"/>
              <a:gd name="T20" fmla="*/ 2147483647 w 65"/>
              <a:gd name="T21" fmla="*/ 2147483647 h 58"/>
              <a:gd name="T22" fmla="*/ 2147483647 w 65"/>
              <a:gd name="T23" fmla="*/ 2147483647 h 58"/>
              <a:gd name="T24" fmla="*/ 2147483647 w 65"/>
              <a:gd name="T25" fmla="*/ 2147483647 h 58"/>
              <a:gd name="T26" fmla="*/ 2147483647 w 65"/>
              <a:gd name="T27" fmla="*/ 2147483647 h 58"/>
              <a:gd name="T28" fmla="*/ 2147483647 w 65"/>
              <a:gd name="T29" fmla="*/ 2147483647 h 58"/>
              <a:gd name="T30" fmla="*/ 2147483647 w 65"/>
              <a:gd name="T31" fmla="*/ 2147483647 h 58"/>
              <a:gd name="T32" fmla="*/ 2147483647 w 65"/>
              <a:gd name="T33" fmla="*/ 2147483647 h 58"/>
              <a:gd name="T34" fmla="*/ 2147483647 w 65"/>
              <a:gd name="T35" fmla="*/ 2147483647 h 58"/>
              <a:gd name="T36" fmla="*/ 2147483647 w 65"/>
              <a:gd name="T37" fmla="*/ 2147483647 h 58"/>
              <a:gd name="T38" fmla="*/ 2147483647 w 65"/>
              <a:gd name="T39" fmla="*/ 2147483647 h 58"/>
              <a:gd name="T40" fmla="*/ 2147483647 w 65"/>
              <a:gd name="T41" fmla="*/ 2147483647 h 58"/>
              <a:gd name="T42" fmla="*/ 2147483647 w 65"/>
              <a:gd name="T43" fmla="*/ 2147483647 h 58"/>
              <a:gd name="T44" fmla="*/ 2147483647 w 65"/>
              <a:gd name="T45" fmla="*/ 2147483647 h 58"/>
              <a:gd name="T46" fmla="*/ 2147483647 w 65"/>
              <a:gd name="T47" fmla="*/ 2147483647 h 58"/>
              <a:gd name="T48" fmla="*/ 2147483647 w 65"/>
              <a:gd name="T49" fmla="*/ 2147483647 h 58"/>
              <a:gd name="T50" fmla="*/ 2147483647 w 65"/>
              <a:gd name="T51" fmla="*/ 2147483647 h 58"/>
              <a:gd name="T52" fmla="*/ 2147483647 w 65"/>
              <a:gd name="T53" fmla="*/ 2147483647 h 58"/>
              <a:gd name="T54" fmla="*/ 2147483647 w 65"/>
              <a:gd name="T55" fmla="*/ 2147483647 h 58"/>
              <a:gd name="T56" fmla="*/ 2147483647 w 65"/>
              <a:gd name="T57" fmla="*/ 2147483647 h 58"/>
              <a:gd name="T58" fmla="*/ 2147483647 w 65"/>
              <a:gd name="T59" fmla="*/ 2147483647 h 58"/>
              <a:gd name="T60" fmla="*/ 2147483647 w 65"/>
              <a:gd name="T61" fmla="*/ 2147483647 h 58"/>
              <a:gd name="T62" fmla="*/ 2147483647 w 65"/>
              <a:gd name="T63" fmla="*/ 0 h 58"/>
              <a:gd name="T64" fmla="*/ 2147483647 w 65"/>
              <a:gd name="T65" fmla="*/ 0 h 58"/>
              <a:gd name="T66" fmla="*/ 2147483647 w 65"/>
              <a:gd name="T67" fmla="*/ 0 h 58"/>
              <a:gd name="T68" fmla="*/ 2147483647 w 65"/>
              <a:gd name="T69" fmla="*/ 2147483647 h 58"/>
              <a:gd name="T70" fmla="*/ 2147483647 w 65"/>
              <a:gd name="T71" fmla="*/ 2147483647 h 58"/>
              <a:gd name="T72" fmla="*/ 2147483647 w 65"/>
              <a:gd name="T73" fmla="*/ 2147483647 h 58"/>
              <a:gd name="T74" fmla="*/ 2147483647 w 65"/>
              <a:gd name="T75" fmla="*/ 2147483647 h 58"/>
              <a:gd name="T76" fmla="*/ 2147483647 w 65"/>
              <a:gd name="T77" fmla="*/ 2147483647 h 58"/>
              <a:gd name="T78" fmla="*/ 2147483647 w 65"/>
              <a:gd name="T79" fmla="*/ 2147483647 h 58"/>
              <a:gd name="T80" fmla="*/ 2147483647 w 65"/>
              <a:gd name="T81" fmla="*/ 2147483647 h 5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5"/>
              <a:gd name="T124" fmla="*/ 0 h 58"/>
              <a:gd name="T125" fmla="*/ 65 w 65"/>
              <a:gd name="T126" fmla="*/ 58 h 5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5" h="58">
                <a:moveTo>
                  <a:pt x="6" y="18"/>
                </a:moveTo>
                <a:lnTo>
                  <a:pt x="4" y="23"/>
                </a:lnTo>
                <a:lnTo>
                  <a:pt x="2" y="29"/>
                </a:lnTo>
                <a:lnTo>
                  <a:pt x="2" y="34"/>
                </a:lnTo>
                <a:lnTo>
                  <a:pt x="0" y="39"/>
                </a:lnTo>
                <a:lnTo>
                  <a:pt x="0" y="44"/>
                </a:lnTo>
                <a:lnTo>
                  <a:pt x="2" y="48"/>
                </a:lnTo>
                <a:lnTo>
                  <a:pt x="6" y="52"/>
                </a:lnTo>
                <a:lnTo>
                  <a:pt x="11" y="53"/>
                </a:lnTo>
                <a:lnTo>
                  <a:pt x="15" y="55"/>
                </a:lnTo>
                <a:lnTo>
                  <a:pt x="18" y="56"/>
                </a:lnTo>
                <a:lnTo>
                  <a:pt x="22" y="56"/>
                </a:lnTo>
                <a:lnTo>
                  <a:pt x="27" y="58"/>
                </a:lnTo>
                <a:lnTo>
                  <a:pt x="31" y="58"/>
                </a:lnTo>
                <a:lnTo>
                  <a:pt x="34" y="58"/>
                </a:lnTo>
                <a:lnTo>
                  <a:pt x="38" y="58"/>
                </a:lnTo>
                <a:lnTo>
                  <a:pt x="42" y="56"/>
                </a:lnTo>
                <a:lnTo>
                  <a:pt x="47" y="55"/>
                </a:lnTo>
                <a:lnTo>
                  <a:pt x="51" y="52"/>
                </a:lnTo>
                <a:lnTo>
                  <a:pt x="54" y="48"/>
                </a:lnTo>
                <a:lnTo>
                  <a:pt x="58" y="45"/>
                </a:lnTo>
                <a:lnTo>
                  <a:pt x="62" y="42"/>
                </a:lnTo>
                <a:lnTo>
                  <a:pt x="63" y="39"/>
                </a:lnTo>
                <a:lnTo>
                  <a:pt x="65" y="36"/>
                </a:lnTo>
                <a:lnTo>
                  <a:pt x="65" y="31"/>
                </a:lnTo>
                <a:lnTo>
                  <a:pt x="65" y="24"/>
                </a:lnTo>
                <a:lnTo>
                  <a:pt x="63" y="18"/>
                </a:lnTo>
                <a:lnTo>
                  <a:pt x="60" y="13"/>
                </a:lnTo>
                <a:lnTo>
                  <a:pt x="56" y="8"/>
                </a:lnTo>
                <a:lnTo>
                  <a:pt x="51" y="3"/>
                </a:lnTo>
                <a:lnTo>
                  <a:pt x="45" y="2"/>
                </a:lnTo>
                <a:lnTo>
                  <a:pt x="38" y="0"/>
                </a:lnTo>
                <a:lnTo>
                  <a:pt x="33" y="0"/>
                </a:lnTo>
                <a:lnTo>
                  <a:pt x="29" y="0"/>
                </a:lnTo>
                <a:lnTo>
                  <a:pt x="25" y="2"/>
                </a:lnTo>
                <a:lnTo>
                  <a:pt x="22" y="5"/>
                </a:lnTo>
                <a:lnTo>
                  <a:pt x="18" y="7"/>
                </a:lnTo>
                <a:lnTo>
                  <a:pt x="15" y="10"/>
                </a:lnTo>
                <a:lnTo>
                  <a:pt x="11" y="13"/>
                </a:lnTo>
                <a:lnTo>
                  <a:pt x="7" y="16"/>
                </a:lnTo>
                <a:lnTo>
                  <a:pt x="6" y="1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3" name="Freeform 1078"/>
          <p:cNvSpPr>
            <a:spLocks/>
          </p:cNvSpPr>
          <p:nvPr/>
        </p:nvSpPr>
        <p:spPr bwMode="auto">
          <a:xfrm>
            <a:off x="2381250" y="3033713"/>
            <a:ext cx="106363" cy="74612"/>
          </a:xfrm>
          <a:custGeom>
            <a:avLst/>
            <a:gdLst>
              <a:gd name="T0" fmla="*/ 0 w 76"/>
              <a:gd name="T1" fmla="*/ 2147483647 h 47"/>
              <a:gd name="T2" fmla="*/ 2147483647 w 76"/>
              <a:gd name="T3" fmla="*/ 2147483647 h 47"/>
              <a:gd name="T4" fmla="*/ 2147483647 w 76"/>
              <a:gd name="T5" fmla="*/ 2147483647 h 47"/>
              <a:gd name="T6" fmla="*/ 2147483647 w 76"/>
              <a:gd name="T7" fmla="*/ 2147483647 h 47"/>
              <a:gd name="T8" fmla="*/ 2147483647 w 76"/>
              <a:gd name="T9" fmla="*/ 2147483647 h 47"/>
              <a:gd name="T10" fmla="*/ 2147483647 w 76"/>
              <a:gd name="T11" fmla="*/ 2147483647 h 47"/>
              <a:gd name="T12" fmla="*/ 2147483647 w 76"/>
              <a:gd name="T13" fmla="*/ 2147483647 h 47"/>
              <a:gd name="T14" fmla="*/ 2147483647 w 76"/>
              <a:gd name="T15" fmla="*/ 2147483647 h 47"/>
              <a:gd name="T16" fmla="*/ 2147483647 w 76"/>
              <a:gd name="T17" fmla="*/ 2147483647 h 47"/>
              <a:gd name="T18" fmla="*/ 2147483647 w 76"/>
              <a:gd name="T19" fmla="*/ 2147483647 h 47"/>
              <a:gd name="T20" fmla="*/ 2147483647 w 76"/>
              <a:gd name="T21" fmla="*/ 2147483647 h 47"/>
              <a:gd name="T22" fmla="*/ 2147483647 w 76"/>
              <a:gd name="T23" fmla="*/ 2147483647 h 47"/>
              <a:gd name="T24" fmla="*/ 2147483647 w 76"/>
              <a:gd name="T25" fmla="*/ 2147483647 h 47"/>
              <a:gd name="T26" fmla="*/ 2147483647 w 76"/>
              <a:gd name="T27" fmla="*/ 2147483647 h 47"/>
              <a:gd name="T28" fmla="*/ 2147483647 w 76"/>
              <a:gd name="T29" fmla="*/ 2147483647 h 47"/>
              <a:gd name="T30" fmla="*/ 2147483647 w 76"/>
              <a:gd name="T31" fmla="*/ 2147483647 h 47"/>
              <a:gd name="T32" fmla="*/ 2147483647 w 76"/>
              <a:gd name="T33" fmla="*/ 2147483647 h 47"/>
              <a:gd name="T34" fmla="*/ 2147483647 w 76"/>
              <a:gd name="T35" fmla="*/ 2147483647 h 47"/>
              <a:gd name="T36" fmla="*/ 2147483647 w 76"/>
              <a:gd name="T37" fmla="*/ 2147483647 h 47"/>
              <a:gd name="T38" fmla="*/ 2147483647 w 76"/>
              <a:gd name="T39" fmla="*/ 2147483647 h 47"/>
              <a:gd name="T40" fmla="*/ 2147483647 w 76"/>
              <a:gd name="T41" fmla="*/ 2147483647 h 47"/>
              <a:gd name="T42" fmla="*/ 2147483647 w 76"/>
              <a:gd name="T43" fmla="*/ 2147483647 h 47"/>
              <a:gd name="T44" fmla="*/ 2147483647 w 76"/>
              <a:gd name="T45" fmla="*/ 2147483647 h 47"/>
              <a:gd name="T46" fmla="*/ 2147483647 w 76"/>
              <a:gd name="T47" fmla="*/ 2147483647 h 47"/>
              <a:gd name="T48" fmla="*/ 2147483647 w 76"/>
              <a:gd name="T49" fmla="*/ 2147483647 h 47"/>
              <a:gd name="T50" fmla="*/ 2147483647 w 76"/>
              <a:gd name="T51" fmla="*/ 2147483647 h 47"/>
              <a:gd name="T52" fmla="*/ 2147483647 w 76"/>
              <a:gd name="T53" fmla="*/ 2147483647 h 47"/>
              <a:gd name="T54" fmla="*/ 2147483647 w 76"/>
              <a:gd name="T55" fmla="*/ 2147483647 h 47"/>
              <a:gd name="T56" fmla="*/ 2147483647 w 76"/>
              <a:gd name="T57" fmla="*/ 0 h 47"/>
              <a:gd name="T58" fmla="*/ 2147483647 w 76"/>
              <a:gd name="T59" fmla="*/ 0 h 47"/>
              <a:gd name="T60" fmla="*/ 2147483647 w 76"/>
              <a:gd name="T61" fmla="*/ 2147483647 h 47"/>
              <a:gd name="T62" fmla="*/ 2147483647 w 76"/>
              <a:gd name="T63" fmla="*/ 2147483647 h 47"/>
              <a:gd name="T64" fmla="*/ 0 w 76"/>
              <a:gd name="T65" fmla="*/ 2147483647 h 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6"/>
              <a:gd name="T100" fmla="*/ 0 h 47"/>
              <a:gd name="T101" fmla="*/ 76 w 76"/>
              <a:gd name="T102" fmla="*/ 47 h 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6" h="47">
                <a:moveTo>
                  <a:pt x="0" y="10"/>
                </a:moveTo>
                <a:lnTo>
                  <a:pt x="4" y="18"/>
                </a:lnTo>
                <a:lnTo>
                  <a:pt x="7" y="26"/>
                </a:lnTo>
                <a:lnTo>
                  <a:pt x="13" y="31"/>
                </a:lnTo>
                <a:lnTo>
                  <a:pt x="20" y="36"/>
                </a:lnTo>
                <a:lnTo>
                  <a:pt x="29" y="41"/>
                </a:lnTo>
                <a:lnTo>
                  <a:pt x="36" y="42"/>
                </a:lnTo>
                <a:lnTo>
                  <a:pt x="47" y="45"/>
                </a:lnTo>
                <a:lnTo>
                  <a:pt x="56" y="47"/>
                </a:lnTo>
                <a:lnTo>
                  <a:pt x="60" y="47"/>
                </a:lnTo>
                <a:lnTo>
                  <a:pt x="61" y="47"/>
                </a:lnTo>
                <a:lnTo>
                  <a:pt x="65" y="47"/>
                </a:lnTo>
                <a:lnTo>
                  <a:pt x="69" y="45"/>
                </a:lnTo>
                <a:lnTo>
                  <a:pt x="71" y="44"/>
                </a:lnTo>
                <a:lnTo>
                  <a:pt x="72" y="42"/>
                </a:lnTo>
                <a:lnTo>
                  <a:pt x="74" y="41"/>
                </a:lnTo>
                <a:lnTo>
                  <a:pt x="76" y="37"/>
                </a:lnTo>
                <a:lnTo>
                  <a:pt x="69" y="36"/>
                </a:lnTo>
                <a:lnTo>
                  <a:pt x="63" y="32"/>
                </a:lnTo>
                <a:lnTo>
                  <a:pt x="58" y="28"/>
                </a:lnTo>
                <a:lnTo>
                  <a:pt x="52" y="24"/>
                </a:lnTo>
                <a:lnTo>
                  <a:pt x="47" y="20"/>
                </a:lnTo>
                <a:lnTo>
                  <a:pt x="42" y="15"/>
                </a:lnTo>
                <a:lnTo>
                  <a:pt x="38" y="12"/>
                </a:lnTo>
                <a:lnTo>
                  <a:pt x="33" y="7"/>
                </a:lnTo>
                <a:lnTo>
                  <a:pt x="29" y="5"/>
                </a:lnTo>
                <a:lnTo>
                  <a:pt x="24" y="4"/>
                </a:lnTo>
                <a:lnTo>
                  <a:pt x="18" y="2"/>
                </a:lnTo>
                <a:lnTo>
                  <a:pt x="13" y="0"/>
                </a:lnTo>
                <a:lnTo>
                  <a:pt x="9" y="0"/>
                </a:lnTo>
                <a:lnTo>
                  <a:pt x="5" y="2"/>
                </a:lnTo>
                <a:lnTo>
                  <a:pt x="2" y="5"/>
                </a:lnTo>
                <a:lnTo>
                  <a:pt x="0" y="1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4" name="Freeform 1079"/>
          <p:cNvSpPr>
            <a:spLocks/>
          </p:cNvSpPr>
          <p:nvPr/>
        </p:nvSpPr>
        <p:spPr bwMode="auto">
          <a:xfrm>
            <a:off x="2381250" y="3033713"/>
            <a:ext cx="106363" cy="74612"/>
          </a:xfrm>
          <a:custGeom>
            <a:avLst/>
            <a:gdLst>
              <a:gd name="T0" fmla="*/ 0 w 76"/>
              <a:gd name="T1" fmla="*/ 2147483647 h 47"/>
              <a:gd name="T2" fmla="*/ 2147483647 w 76"/>
              <a:gd name="T3" fmla="*/ 2147483647 h 47"/>
              <a:gd name="T4" fmla="*/ 2147483647 w 76"/>
              <a:gd name="T5" fmla="*/ 2147483647 h 47"/>
              <a:gd name="T6" fmla="*/ 2147483647 w 76"/>
              <a:gd name="T7" fmla="*/ 2147483647 h 47"/>
              <a:gd name="T8" fmla="*/ 2147483647 w 76"/>
              <a:gd name="T9" fmla="*/ 2147483647 h 47"/>
              <a:gd name="T10" fmla="*/ 2147483647 w 76"/>
              <a:gd name="T11" fmla="*/ 2147483647 h 47"/>
              <a:gd name="T12" fmla="*/ 2147483647 w 76"/>
              <a:gd name="T13" fmla="*/ 2147483647 h 47"/>
              <a:gd name="T14" fmla="*/ 2147483647 w 76"/>
              <a:gd name="T15" fmla="*/ 2147483647 h 47"/>
              <a:gd name="T16" fmla="*/ 2147483647 w 76"/>
              <a:gd name="T17" fmla="*/ 2147483647 h 47"/>
              <a:gd name="T18" fmla="*/ 2147483647 w 76"/>
              <a:gd name="T19" fmla="*/ 2147483647 h 47"/>
              <a:gd name="T20" fmla="*/ 2147483647 w 76"/>
              <a:gd name="T21" fmla="*/ 2147483647 h 47"/>
              <a:gd name="T22" fmla="*/ 2147483647 w 76"/>
              <a:gd name="T23" fmla="*/ 2147483647 h 47"/>
              <a:gd name="T24" fmla="*/ 2147483647 w 76"/>
              <a:gd name="T25" fmla="*/ 2147483647 h 47"/>
              <a:gd name="T26" fmla="*/ 2147483647 w 76"/>
              <a:gd name="T27" fmla="*/ 2147483647 h 47"/>
              <a:gd name="T28" fmla="*/ 2147483647 w 76"/>
              <a:gd name="T29" fmla="*/ 2147483647 h 47"/>
              <a:gd name="T30" fmla="*/ 2147483647 w 76"/>
              <a:gd name="T31" fmla="*/ 2147483647 h 47"/>
              <a:gd name="T32" fmla="*/ 2147483647 w 76"/>
              <a:gd name="T33" fmla="*/ 2147483647 h 47"/>
              <a:gd name="T34" fmla="*/ 2147483647 w 76"/>
              <a:gd name="T35" fmla="*/ 2147483647 h 47"/>
              <a:gd name="T36" fmla="*/ 2147483647 w 76"/>
              <a:gd name="T37" fmla="*/ 2147483647 h 47"/>
              <a:gd name="T38" fmla="*/ 2147483647 w 76"/>
              <a:gd name="T39" fmla="*/ 2147483647 h 47"/>
              <a:gd name="T40" fmla="*/ 2147483647 w 76"/>
              <a:gd name="T41" fmla="*/ 2147483647 h 47"/>
              <a:gd name="T42" fmla="*/ 2147483647 w 76"/>
              <a:gd name="T43" fmla="*/ 2147483647 h 47"/>
              <a:gd name="T44" fmla="*/ 2147483647 w 76"/>
              <a:gd name="T45" fmla="*/ 2147483647 h 47"/>
              <a:gd name="T46" fmla="*/ 2147483647 w 76"/>
              <a:gd name="T47" fmla="*/ 2147483647 h 47"/>
              <a:gd name="T48" fmla="*/ 2147483647 w 76"/>
              <a:gd name="T49" fmla="*/ 2147483647 h 47"/>
              <a:gd name="T50" fmla="*/ 2147483647 w 76"/>
              <a:gd name="T51" fmla="*/ 2147483647 h 47"/>
              <a:gd name="T52" fmla="*/ 2147483647 w 76"/>
              <a:gd name="T53" fmla="*/ 2147483647 h 47"/>
              <a:gd name="T54" fmla="*/ 2147483647 w 76"/>
              <a:gd name="T55" fmla="*/ 2147483647 h 47"/>
              <a:gd name="T56" fmla="*/ 2147483647 w 76"/>
              <a:gd name="T57" fmla="*/ 0 h 47"/>
              <a:gd name="T58" fmla="*/ 2147483647 w 76"/>
              <a:gd name="T59" fmla="*/ 0 h 47"/>
              <a:gd name="T60" fmla="*/ 2147483647 w 76"/>
              <a:gd name="T61" fmla="*/ 2147483647 h 47"/>
              <a:gd name="T62" fmla="*/ 2147483647 w 76"/>
              <a:gd name="T63" fmla="*/ 2147483647 h 47"/>
              <a:gd name="T64" fmla="*/ 0 w 76"/>
              <a:gd name="T65" fmla="*/ 2147483647 h 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6"/>
              <a:gd name="T100" fmla="*/ 0 h 47"/>
              <a:gd name="T101" fmla="*/ 76 w 76"/>
              <a:gd name="T102" fmla="*/ 47 h 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6" h="47">
                <a:moveTo>
                  <a:pt x="0" y="10"/>
                </a:moveTo>
                <a:lnTo>
                  <a:pt x="4" y="18"/>
                </a:lnTo>
                <a:lnTo>
                  <a:pt x="7" y="26"/>
                </a:lnTo>
                <a:lnTo>
                  <a:pt x="13" y="31"/>
                </a:lnTo>
                <a:lnTo>
                  <a:pt x="20" y="36"/>
                </a:lnTo>
                <a:lnTo>
                  <a:pt x="29" y="41"/>
                </a:lnTo>
                <a:lnTo>
                  <a:pt x="36" y="42"/>
                </a:lnTo>
                <a:lnTo>
                  <a:pt x="47" y="45"/>
                </a:lnTo>
                <a:lnTo>
                  <a:pt x="56" y="47"/>
                </a:lnTo>
                <a:lnTo>
                  <a:pt x="60" y="47"/>
                </a:lnTo>
                <a:lnTo>
                  <a:pt x="61" y="47"/>
                </a:lnTo>
                <a:lnTo>
                  <a:pt x="65" y="47"/>
                </a:lnTo>
                <a:lnTo>
                  <a:pt x="69" y="45"/>
                </a:lnTo>
                <a:lnTo>
                  <a:pt x="71" y="44"/>
                </a:lnTo>
                <a:lnTo>
                  <a:pt x="72" y="42"/>
                </a:lnTo>
                <a:lnTo>
                  <a:pt x="74" y="41"/>
                </a:lnTo>
                <a:lnTo>
                  <a:pt x="76" y="37"/>
                </a:lnTo>
                <a:lnTo>
                  <a:pt x="69" y="36"/>
                </a:lnTo>
                <a:lnTo>
                  <a:pt x="63" y="32"/>
                </a:lnTo>
                <a:lnTo>
                  <a:pt x="58" y="28"/>
                </a:lnTo>
                <a:lnTo>
                  <a:pt x="52" y="24"/>
                </a:lnTo>
                <a:lnTo>
                  <a:pt x="47" y="20"/>
                </a:lnTo>
                <a:lnTo>
                  <a:pt x="42" y="15"/>
                </a:lnTo>
                <a:lnTo>
                  <a:pt x="38" y="12"/>
                </a:lnTo>
                <a:lnTo>
                  <a:pt x="33" y="7"/>
                </a:lnTo>
                <a:lnTo>
                  <a:pt x="29" y="5"/>
                </a:lnTo>
                <a:lnTo>
                  <a:pt x="24" y="4"/>
                </a:lnTo>
                <a:lnTo>
                  <a:pt x="18" y="2"/>
                </a:lnTo>
                <a:lnTo>
                  <a:pt x="13" y="0"/>
                </a:lnTo>
                <a:lnTo>
                  <a:pt x="9" y="0"/>
                </a:lnTo>
                <a:lnTo>
                  <a:pt x="5" y="2"/>
                </a:lnTo>
                <a:lnTo>
                  <a:pt x="2" y="5"/>
                </a:lnTo>
                <a:lnTo>
                  <a:pt x="0" y="10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5" name="Freeform 1080"/>
          <p:cNvSpPr>
            <a:spLocks/>
          </p:cNvSpPr>
          <p:nvPr/>
        </p:nvSpPr>
        <p:spPr bwMode="auto">
          <a:xfrm>
            <a:off x="2381250" y="3033713"/>
            <a:ext cx="106363" cy="74612"/>
          </a:xfrm>
          <a:custGeom>
            <a:avLst/>
            <a:gdLst>
              <a:gd name="T0" fmla="*/ 0 w 76"/>
              <a:gd name="T1" fmla="*/ 2147483647 h 47"/>
              <a:gd name="T2" fmla="*/ 2147483647 w 76"/>
              <a:gd name="T3" fmla="*/ 2147483647 h 47"/>
              <a:gd name="T4" fmla="*/ 2147483647 w 76"/>
              <a:gd name="T5" fmla="*/ 2147483647 h 47"/>
              <a:gd name="T6" fmla="*/ 2147483647 w 76"/>
              <a:gd name="T7" fmla="*/ 2147483647 h 47"/>
              <a:gd name="T8" fmla="*/ 2147483647 w 76"/>
              <a:gd name="T9" fmla="*/ 2147483647 h 47"/>
              <a:gd name="T10" fmla="*/ 2147483647 w 76"/>
              <a:gd name="T11" fmla="*/ 2147483647 h 47"/>
              <a:gd name="T12" fmla="*/ 2147483647 w 76"/>
              <a:gd name="T13" fmla="*/ 2147483647 h 47"/>
              <a:gd name="T14" fmla="*/ 2147483647 w 76"/>
              <a:gd name="T15" fmla="*/ 2147483647 h 47"/>
              <a:gd name="T16" fmla="*/ 2147483647 w 76"/>
              <a:gd name="T17" fmla="*/ 2147483647 h 47"/>
              <a:gd name="T18" fmla="*/ 2147483647 w 76"/>
              <a:gd name="T19" fmla="*/ 2147483647 h 47"/>
              <a:gd name="T20" fmla="*/ 2147483647 w 76"/>
              <a:gd name="T21" fmla="*/ 2147483647 h 47"/>
              <a:gd name="T22" fmla="*/ 2147483647 w 76"/>
              <a:gd name="T23" fmla="*/ 2147483647 h 47"/>
              <a:gd name="T24" fmla="*/ 2147483647 w 76"/>
              <a:gd name="T25" fmla="*/ 2147483647 h 47"/>
              <a:gd name="T26" fmla="*/ 2147483647 w 76"/>
              <a:gd name="T27" fmla="*/ 2147483647 h 47"/>
              <a:gd name="T28" fmla="*/ 2147483647 w 76"/>
              <a:gd name="T29" fmla="*/ 2147483647 h 47"/>
              <a:gd name="T30" fmla="*/ 2147483647 w 76"/>
              <a:gd name="T31" fmla="*/ 2147483647 h 47"/>
              <a:gd name="T32" fmla="*/ 2147483647 w 76"/>
              <a:gd name="T33" fmla="*/ 2147483647 h 47"/>
              <a:gd name="T34" fmla="*/ 2147483647 w 76"/>
              <a:gd name="T35" fmla="*/ 2147483647 h 47"/>
              <a:gd name="T36" fmla="*/ 2147483647 w 76"/>
              <a:gd name="T37" fmla="*/ 2147483647 h 47"/>
              <a:gd name="T38" fmla="*/ 2147483647 w 76"/>
              <a:gd name="T39" fmla="*/ 2147483647 h 47"/>
              <a:gd name="T40" fmla="*/ 2147483647 w 76"/>
              <a:gd name="T41" fmla="*/ 2147483647 h 47"/>
              <a:gd name="T42" fmla="*/ 2147483647 w 76"/>
              <a:gd name="T43" fmla="*/ 2147483647 h 47"/>
              <a:gd name="T44" fmla="*/ 2147483647 w 76"/>
              <a:gd name="T45" fmla="*/ 2147483647 h 47"/>
              <a:gd name="T46" fmla="*/ 2147483647 w 76"/>
              <a:gd name="T47" fmla="*/ 2147483647 h 47"/>
              <a:gd name="T48" fmla="*/ 2147483647 w 76"/>
              <a:gd name="T49" fmla="*/ 2147483647 h 47"/>
              <a:gd name="T50" fmla="*/ 2147483647 w 76"/>
              <a:gd name="T51" fmla="*/ 2147483647 h 47"/>
              <a:gd name="T52" fmla="*/ 2147483647 w 76"/>
              <a:gd name="T53" fmla="*/ 2147483647 h 47"/>
              <a:gd name="T54" fmla="*/ 2147483647 w 76"/>
              <a:gd name="T55" fmla="*/ 2147483647 h 47"/>
              <a:gd name="T56" fmla="*/ 2147483647 w 76"/>
              <a:gd name="T57" fmla="*/ 0 h 47"/>
              <a:gd name="T58" fmla="*/ 2147483647 w 76"/>
              <a:gd name="T59" fmla="*/ 0 h 47"/>
              <a:gd name="T60" fmla="*/ 2147483647 w 76"/>
              <a:gd name="T61" fmla="*/ 2147483647 h 47"/>
              <a:gd name="T62" fmla="*/ 2147483647 w 76"/>
              <a:gd name="T63" fmla="*/ 2147483647 h 47"/>
              <a:gd name="T64" fmla="*/ 0 w 76"/>
              <a:gd name="T65" fmla="*/ 2147483647 h 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6"/>
              <a:gd name="T100" fmla="*/ 0 h 47"/>
              <a:gd name="T101" fmla="*/ 76 w 76"/>
              <a:gd name="T102" fmla="*/ 47 h 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6" h="47">
                <a:moveTo>
                  <a:pt x="0" y="10"/>
                </a:moveTo>
                <a:lnTo>
                  <a:pt x="4" y="18"/>
                </a:lnTo>
                <a:lnTo>
                  <a:pt x="7" y="26"/>
                </a:lnTo>
                <a:lnTo>
                  <a:pt x="13" y="31"/>
                </a:lnTo>
                <a:lnTo>
                  <a:pt x="20" y="36"/>
                </a:lnTo>
                <a:lnTo>
                  <a:pt x="29" y="41"/>
                </a:lnTo>
                <a:lnTo>
                  <a:pt x="36" y="42"/>
                </a:lnTo>
                <a:lnTo>
                  <a:pt x="47" y="45"/>
                </a:lnTo>
                <a:lnTo>
                  <a:pt x="56" y="47"/>
                </a:lnTo>
                <a:lnTo>
                  <a:pt x="60" y="47"/>
                </a:lnTo>
                <a:lnTo>
                  <a:pt x="61" y="47"/>
                </a:lnTo>
                <a:lnTo>
                  <a:pt x="65" y="47"/>
                </a:lnTo>
                <a:lnTo>
                  <a:pt x="69" y="45"/>
                </a:lnTo>
                <a:lnTo>
                  <a:pt x="71" y="44"/>
                </a:lnTo>
                <a:lnTo>
                  <a:pt x="72" y="42"/>
                </a:lnTo>
                <a:lnTo>
                  <a:pt x="74" y="41"/>
                </a:lnTo>
                <a:lnTo>
                  <a:pt x="76" y="37"/>
                </a:lnTo>
                <a:lnTo>
                  <a:pt x="69" y="36"/>
                </a:lnTo>
                <a:lnTo>
                  <a:pt x="63" y="32"/>
                </a:lnTo>
                <a:lnTo>
                  <a:pt x="58" y="28"/>
                </a:lnTo>
                <a:lnTo>
                  <a:pt x="52" y="24"/>
                </a:lnTo>
                <a:lnTo>
                  <a:pt x="47" y="20"/>
                </a:lnTo>
                <a:lnTo>
                  <a:pt x="42" y="15"/>
                </a:lnTo>
                <a:lnTo>
                  <a:pt x="38" y="12"/>
                </a:lnTo>
                <a:lnTo>
                  <a:pt x="33" y="7"/>
                </a:lnTo>
                <a:lnTo>
                  <a:pt x="29" y="5"/>
                </a:lnTo>
                <a:lnTo>
                  <a:pt x="24" y="4"/>
                </a:lnTo>
                <a:lnTo>
                  <a:pt x="18" y="2"/>
                </a:lnTo>
                <a:lnTo>
                  <a:pt x="13" y="0"/>
                </a:lnTo>
                <a:lnTo>
                  <a:pt x="9" y="0"/>
                </a:lnTo>
                <a:lnTo>
                  <a:pt x="5" y="2"/>
                </a:lnTo>
                <a:lnTo>
                  <a:pt x="2" y="5"/>
                </a:lnTo>
                <a:lnTo>
                  <a:pt x="0" y="1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6" name="Freeform 1081"/>
          <p:cNvSpPr>
            <a:spLocks/>
          </p:cNvSpPr>
          <p:nvPr/>
        </p:nvSpPr>
        <p:spPr bwMode="auto">
          <a:xfrm>
            <a:off x="2373313" y="3095625"/>
            <a:ext cx="68262" cy="58738"/>
          </a:xfrm>
          <a:custGeom>
            <a:avLst/>
            <a:gdLst>
              <a:gd name="T0" fmla="*/ 2147483647 w 48"/>
              <a:gd name="T1" fmla="*/ 2147483647 h 37"/>
              <a:gd name="T2" fmla="*/ 2147483647 w 48"/>
              <a:gd name="T3" fmla="*/ 2147483647 h 37"/>
              <a:gd name="T4" fmla="*/ 2147483647 w 48"/>
              <a:gd name="T5" fmla="*/ 2147483647 h 37"/>
              <a:gd name="T6" fmla="*/ 2147483647 w 48"/>
              <a:gd name="T7" fmla="*/ 2147483647 h 37"/>
              <a:gd name="T8" fmla="*/ 2147483647 w 48"/>
              <a:gd name="T9" fmla="*/ 2147483647 h 37"/>
              <a:gd name="T10" fmla="*/ 2147483647 w 48"/>
              <a:gd name="T11" fmla="*/ 2147483647 h 37"/>
              <a:gd name="T12" fmla="*/ 2147483647 w 48"/>
              <a:gd name="T13" fmla="*/ 2147483647 h 37"/>
              <a:gd name="T14" fmla="*/ 2147483647 w 48"/>
              <a:gd name="T15" fmla="*/ 2147483647 h 37"/>
              <a:gd name="T16" fmla="*/ 2147483647 w 48"/>
              <a:gd name="T17" fmla="*/ 2147483647 h 37"/>
              <a:gd name="T18" fmla="*/ 2147483647 w 48"/>
              <a:gd name="T19" fmla="*/ 2147483647 h 37"/>
              <a:gd name="T20" fmla="*/ 2147483647 w 48"/>
              <a:gd name="T21" fmla="*/ 2147483647 h 37"/>
              <a:gd name="T22" fmla="*/ 2147483647 w 48"/>
              <a:gd name="T23" fmla="*/ 2147483647 h 37"/>
              <a:gd name="T24" fmla="*/ 2147483647 w 48"/>
              <a:gd name="T25" fmla="*/ 2147483647 h 37"/>
              <a:gd name="T26" fmla="*/ 2147483647 w 48"/>
              <a:gd name="T27" fmla="*/ 2147483647 h 37"/>
              <a:gd name="T28" fmla="*/ 2147483647 w 48"/>
              <a:gd name="T29" fmla="*/ 2147483647 h 37"/>
              <a:gd name="T30" fmla="*/ 2147483647 w 48"/>
              <a:gd name="T31" fmla="*/ 2147483647 h 37"/>
              <a:gd name="T32" fmla="*/ 2147483647 w 48"/>
              <a:gd name="T33" fmla="*/ 2147483647 h 37"/>
              <a:gd name="T34" fmla="*/ 2147483647 w 48"/>
              <a:gd name="T35" fmla="*/ 2147483647 h 37"/>
              <a:gd name="T36" fmla="*/ 2147483647 w 48"/>
              <a:gd name="T37" fmla="*/ 2147483647 h 37"/>
              <a:gd name="T38" fmla="*/ 2147483647 w 48"/>
              <a:gd name="T39" fmla="*/ 2147483647 h 37"/>
              <a:gd name="T40" fmla="*/ 2147483647 w 48"/>
              <a:gd name="T41" fmla="*/ 2147483647 h 37"/>
              <a:gd name="T42" fmla="*/ 2147483647 w 48"/>
              <a:gd name="T43" fmla="*/ 2147483647 h 37"/>
              <a:gd name="T44" fmla="*/ 2147483647 w 48"/>
              <a:gd name="T45" fmla="*/ 2147483647 h 37"/>
              <a:gd name="T46" fmla="*/ 2147483647 w 48"/>
              <a:gd name="T47" fmla="*/ 2147483647 h 37"/>
              <a:gd name="T48" fmla="*/ 2147483647 w 48"/>
              <a:gd name="T49" fmla="*/ 2147483647 h 37"/>
              <a:gd name="T50" fmla="*/ 2147483647 w 48"/>
              <a:gd name="T51" fmla="*/ 2147483647 h 37"/>
              <a:gd name="T52" fmla="*/ 2147483647 w 48"/>
              <a:gd name="T53" fmla="*/ 2147483647 h 37"/>
              <a:gd name="T54" fmla="*/ 2147483647 w 48"/>
              <a:gd name="T55" fmla="*/ 2147483647 h 37"/>
              <a:gd name="T56" fmla="*/ 2147483647 w 48"/>
              <a:gd name="T57" fmla="*/ 2147483647 h 37"/>
              <a:gd name="T58" fmla="*/ 2147483647 w 48"/>
              <a:gd name="T59" fmla="*/ 2147483647 h 37"/>
              <a:gd name="T60" fmla="*/ 2147483647 w 48"/>
              <a:gd name="T61" fmla="*/ 2147483647 h 37"/>
              <a:gd name="T62" fmla="*/ 2147483647 w 48"/>
              <a:gd name="T63" fmla="*/ 2147483647 h 37"/>
              <a:gd name="T64" fmla="*/ 2147483647 w 48"/>
              <a:gd name="T65" fmla="*/ 2147483647 h 37"/>
              <a:gd name="T66" fmla="*/ 2147483647 w 48"/>
              <a:gd name="T67" fmla="*/ 0 h 37"/>
              <a:gd name="T68" fmla="*/ 2147483647 w 48"/>
              <a:gd name="T69" fmla="*/ 0 h 37"/>
              <a:gd name="T70" fmla="*/ 2147483647 w 48"/>
              <a:gd name="T71" fmla="*/ 0 h 37"/>
              <a:gd name="T72" fmla="*/ 2147483647 w 48"/>
              <a:gd name="T73" fmla="*/ 0 h 37"/>
              <a:gd name="T74" fmla="*/ 2147483647 w 48"/>
              <a:gd name="T75" fmla="*/ 0 h 37"/>
              <a:gd name="T76" fmla="*/ 2147483647 w 48"/>
              <a:gd name="T77" fmla="*/ 0 h 37"/>
              <a:gd name="T78" fmla="*/ 2147483647 w 48"/>
              <a:gd name="T79" fmla="*/ 0 h 37"/>
              <a:gd name="T80" fmla="*/ 2147483647 w 48"/>
              <a:gd name="T81" fmla="*/ 2147483647 h 37"/>
              <a:gd name="T82" fmla="*/ 0 w 48"/>
              <a:gd name="T83" fmla="*/ 2147483647 h 37"/>
              <a:gd name="T84" fmla="*/ 0 w 48"/>
              <a:gd name="T85" fmla="*/ 2147483647 h 37"/>
              <a:gd name="T86" fmla="*/ 0 w 48"/>
              <a:gd name="T87" fmla="*/ 2147483647 h 37"/>
              <a:gd name="T88" fmla="*/ 0 w 48"/>
              <a:gd name="T89" fmla="*/ 2147483647 h 37"/>
              <a:gd name="T90" fmla="*/ 0 w 48"/>
              <a:gd name="T91" fmla="*/ 2147483647 h 37"/>
              <a:gd name="T92" fmla="*/ 2147483647 w 48"/>
              <a:gd name="T93" fmla="*/ 2147483647 h 37"/>
              <a:gd name="T94" fmla="*/ 2147483647 w 48"/>
              <a:gd name="T95" fmla="*/ 2147483647 h 37"/>
              <a:gd name="T96" fmla="*/ 2147483647 w 48"/>
              <a:gd name="T97" fmla="*/ 2147483647 h 3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"/>
              <a:gd name="T148" fmla="*/ 0 h 37"/>
              <a:gd name="T149" fmla="*/ 48 w 48"/>
              <a:gd name="T150" fmla="*/ 37 h 3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" h="37">
                <a:moveTo>
                  <a:pt x="3" y="16"/>
                </a:moveTo>
                <a:lnTo>
                  <a:pt x="5" y="19"/>
                </a:lnTo>
                <a:lnTo>
                  <a:pt x="7" y="22"/>
                </a:lnTo>
                <a:lnTo>
                  <a:pt x="9" y="26"/>
                </a:lnTo>
                <a:lnTo>
                  <a:pt x="10" y="29"/>
                </a:lnTo>
                <a:lnTo>
                  <a:pt x="12" y="32"/>
                </a:lnTo>
                <a:lnTo>
                  <a:pt x="14" y="34"/>
                </a:lnTo>
                <a:lnTo>
                  <a:pt x="18" y="35"/>
                </a:lnTo>
                <a:lnTo>
                  <a:pt x="21" y="37"/>
                </a:lnTo>
                <a:lnTo>
                  <a:pt x="25" y="35"/>
                </a:lnTo>
                <a:lnTo>
                  <a:pt x="30" y="35"/>
                </a:lnTo>
                <a:lnTo>
                  <a:pt x="34" y="35"/>
                </a:lnTo>
                <a:lnTo>
                  <a:pt x="38" y="34"/>
                </a:lnTo>
                <a:lnTo>
                  <a:pt x="41" y="32"/>
                </a:lnTo>
                <a:lnTo>
                  <a:pt x="45" y="30"/>
                </a:lnTo>
                <a:lnTo>
                  <a:pt x="47" y="29"/>
                </a:lnTo>
                <a:lnTo>
                  <a:pt x="48" y="26"/>
                </a:lnTo>
                <a:lnTo>
                  <a:pt x="48" y="21"/>
                </a:lnTo>
                <a:lnTo>
                  <a:pt x="47" y="19"/>
                </a:lnTo>
                <a:lnTo>
                  <a:pt x="43" y="16"/>
                </a:lnTo>
                <a:lnTo>
                  <a:pt x="39" y="14"/>
                </a:lnTo>
                <a:lnTo>
                  <a:pt x="34" y="13"/>
                </a:lnTo>
                <a:lnTo>
                  <a:pt x="30" y="11"/>
                </a:lnTo>
                <a:lnTo>
                  <a:pt x="25" y="10"/>
                </a:lnTo>
                <a:lnTo>
                  <a:pt x="21" y="10"/>
                </a:lnTo>
                <a:lnTo>
                  <a:pt x="19" y="8"/>
                </a:lnTo>
                <a:lnTo>
                  <a:pt x="18" y="8"/>
                </a:lnTo>
                <a:lnTo>
                  <a:pt x="18" y="6"/>
                </a:lnTo>
                <a:lnTo>
                  <a:pt x="16" y="6"/>
                </a:lnTo>
                <a:lnTo>
                  <a:pt x="14" y="5"/>
                </a:lnTo>
                <a:lnTo>
                  <a:pt x="14" y="3"/>
                </a:lnTo>
                <a:lnTo>
                  <a:pt x="12" y="2"/>
                </a:lnTo>
                <a:lnTo>
                  <a:pt x="10" y="2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5" y="0"/>
                </a:lnTo>
                <a:lnTo>
                  <a:pt x="3" y="0"/>
                </a:lnTo>
                <a:lnTo>
                  <a:pt x="1" y="0"/>
                </a:lnTo>
                <a:lnTo>
                  <a:pt x="1" y="2"/>
                </a:lnTo>
                <a:lnTo>
                  <a:pt x="0" y="3"/>
                </a:lnTo>
                <a:lnTo>
                  <a:pt x="0" y="5"/>
                </a:lnTo>
                <a:lnTo>
                  <a:pt x="0" y="6"/>
                </a:lnTo>
                <a:lnTo>
                  <a:pt x="0" y="8"/>
                </a:lnTo>
                <a:lnTo>
                  <a:pt x="0" y="10"/>
                </a:lnTo>
                <a:lnTo>
                  <a:pt x="1" y="13"/>
                </a:lnTo>
                <a:lnTo>
                  <a:pt x="3" y="14"/>
                </a:lnTo>
                <a:lnTo>
                  <a:pt x="3" y="1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7" name="Freeform 1082"/>
          <p:cNvSpPr>
            <a:spLocks/>
          </p:cNvSpPr>
          <p:nvPr/>
        </p:nvSpPr>
        <p:spPr bwMode="auto">
          <a:xfrm>
            <a:off x="2373313" y="3095625"/>
            <a:ext cx="68262" cy="58738"/>
          </a:xfrm>
          <a:custGeom>
            <a:avLst/>
            <a:gdLst>
              <a:gd name="T0" fmla="*/ 2147483647 w 48"/>
              <a:gd name="T1" fmla="*/ 2147483647 h 37"/>
              <a:gd name="T2" fmla="*/ 2147483647 w 48"/>
              <a:gd name="T3" fmla="*/ 2147483647 h 37"/>
              <a:gd name="T4" fmla="*/ 2147483647 w 48"/>
              <a:gd name="T5" fmla="*/ 2147483647 h 37"/>
              <a:gd name="T6" fmla="*/ 2147483647 w 48"/>
              <a:gd name="T7" fmla="*/ 2147483647 h 37"/>
              <a:gd name="T8" fmla="*/ 2147483647 w 48"/>
              <a:gd name="T9" fmla="*/ 2147483647 h 37"/>
              <a:gd name="T10" fmla="*/ 2147483647 w 48"/>
              <a:gd name="T11" fmla="*/ 2147483647 h 37"/>
              <a:gd name="T12" fmla="*/ 2147483647 w 48"/>
              <a:gd name="T13" fmla="*/ 2147483647 h 37"/>
              <a:gd name="T14" fmla="*/ 2147483647 w 48"/>
              <a:gd name="T15" fmla="*/ 2147483647 h 37"/>
              <a:gd name="T16" fmla="*/ 2147483647 w 48"/>
              <a:gd name="T17" fmla="*/ 2147483647 h 37"/>
              <a:gd name="T18" fmla="*/ 2147483647 w 48"/>
              <a:gd name="T19" fmla="*/ 2147483647 h 37"/>
              <a:gd name="T20" fmla="*/ 2147483647 w 48"/>
              <a:gd name="T21" fmla="*/ 2147483647 h 37"/>
              <a:gd name="T22" fmla="*/ 2147483647 w 48"/>
              <a:gd name="T23" fmla="*/ 2147483647 h 37"/>
              <a:gd name="T24" fmla="*/ 2147483647 w 48"/>
              <a:gd name="T25" fmla="*/ 2147483647 h 37"/>
              <a:gd name="T26" fmla="*/ 2147483647 w 48"/>
              <a:gd name="T27" fmla="*/ 2147483647 h 37"/>
              <a:gd name="T28" fmla="*/ 2147483647 w 48"/>
              <a:gd name="T29" fmla="*/ 2147483647 h 37"/>
              <a:gd name="T30" fmla="*/ 2147483647 w 48"/>
              <a:gd name="T31" fmla="*/ 2147483647 h 37"/>
              <a:gd name="T32" fmla="*/ 2147483647 w 48"/>
              <a:gd name="T33" fmla="*/ 2147483647 h 37"/>
              <a:gd name="T34" fmla="*/ 2147483647 w 48"/>
              <a:gd name="T35" fmla="*/ 2147483647 h 37"/>
              <a:gd name="T36" fmla="*/ 2147483647 w 48"/>
              <a:gd name="T37" fmla="*/ 2147483647 h 37"/>
              <a:gd name="T38" fmla="*/ 2147483647 w 48"/>
              <a:gd name="T39" fmla="*/ 2147483647 h 37"/>
              <a:gd name="T40" fmla="*/ 2147483647 w 48"/>
              <a:gd name="T41" fmla="*/ 2147483647 h 37"/>
              <a:gd name="T42" fmla="*/ 2147483647 w 48"/>
              <a:gd name="T43" fmla="*/ 2147483647 h 37"/>
              <a:gd name="T44" fmla="*/ 2147483647 w 48"/>
              <a:gd name="T45" fmla="*/ 2147483647 h 37"/>
              <a:gd name="T46" fmla="*/ 2147483647 w 48"/>
              <a:gd name="T47" fmla="*/ 2147483647 h 37"/>
              <a:gd name="T48" fmla="*/ 2147483647 w 48"/>
              <a:gd name="T49" fmla="*/ 2147483647 h 37"/>
              <a:gd name="T50" fmla="*/ 2147483647 w 48"/>
              <a:gd name="T51" fmla="*/ 2147483647 h 37"/>
              <a:gd name="T52" fmla="*/ 2147483647 w 48"/>
              <a:gd name="T53" fmla="*/ 2147483647 h 37"/>
              <a:gd name="T54" fmla="*/ 2147483647 w 48"/>
              <a:gd name="T55" fmla="*/ 2147483647 h 37"/>
              <a:gd name="T56" fmla="*/ 2147483647 w 48"/>
              <a:gd name="T57" fmla="*/ 2147483647 h 37"/>
              <a:gd name="T58" fmla="*/ 2147483647 w 48"/>
              <a:gd name="T59" fmla="*/ 2147483647 h 37"/>
              <a:gd name="T60" fmla="*/ 2147483647 w 48"/>
              <a:gd name="T61" fmla="*/ 2147483647 h 37"/>
              <a:gd name="T62" fmla="*/ 2147483647 w 48"/>
              <a:gd name="T63" fmla="*/ 2147483647 h 37"/>
              <a:gd name="T64" fmla="*/ 2147483647 w 48"/>
              <a:gd name="T65" fmla="*/ 2147483647 h 37"/>
              <a:gd name="T66" fmla="*/ 2147483647 w 48"/>
              <a:gd name="T67" fmla="*/ 0 h 37"/>
              <a:gd name="T68" fmla="*/ 2147483647 w 48"/>
              <a:gd name="T69" fmla="*/ 0 h 37"/>
              <a:gd name="T70" fmla="*/ 2147483647 w 48"/>
              <a:gd name="T71" fmla="*/ 0 h 37"/>
              <a:gd name="T72" fmla="*/ 2147483647 w 48"/>
              <a:gd name="T73" fmla="*/ 0 h 37"/>
              <a:gd name="T74" fmla="*/ 2147483647 w 48"/>
              <a:gd name="T75" fmla="*/ 0 h 37"/>
              <a:gd name="T76" fmla="*/ 2147483647 w 48"/>
              <a:gd name="T77" fmla="*/ 0 h 37"/>
              <a:gd name="T78" fmla="*/ 2147483647 w 48"/>
              <a:gd name="T79" fmla="*/ 0 h 37"/>
              <a:gd name="T80" fmla="*/ 2147483647 w 48"/>
              <a:gd name="T81" fmla="*/ 2147483647 h 37"/>
              <a:gd name="T82" fmla="*/ 0 w 48"/>
              <a:gd name="T83" fmla="*/ 2147483647 h 37"/>
              <a:gd name="T84" fmla="*/ 0 w 48"/>
              <a:gd name="T85" fmla="*/ 2147483647 h 37"/>
              <a:gd name="T86" fmla="*/ 0 w 48"/>
              <a:gd name="T87" fmla="*/ 2147483647 h 37"/>
              <a:gd name="T88" fmla="*/ 0 w 48"/>
              <a:gd name="T89" fmla="*/ 2147483647 h 37"/>
              <a:gd name="T90" fmla="*/ 0 w 48"/>
              <a:gd name="T91" fmla="*/ 2147483647 h 37"/>
              <a:gd name="T92" fmla="*/ 2147483647 w 48"/>
              <a:gd name="T93" fmla="*/ 2147483647 h 37"/>
              <a:gd name="T94" fmla="*/ 2147483647 w 48"/>
              <a:gd name="T95" fmla="*/ 2147483647 h 37"/>
              <a:gd name="T96" fmla="*/ 2147483647 w 48"/>
              <a:gd name="T97" fmla="*/ 2147483647 h 3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"/>
              <a:gd name="T148" fmla="*/ 0 h 37"/>
              <a:gd name="T149" fmla="*/ 48 w 48"/>
              <a:gd name="T150" fmla="*/ 37 h 3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" h="37">
                <a:moveTo>
                  <a:pt x="3" y="16"/>
                </a:moveTo>
                <a:lnTo>
                  <a:pt x="5" y="19"/>
                </a:lnTo>
                <a:lnTo>
                  <a:pt x="7" y="22"/>
                </a:lnTo>
                <a:lnTo>
                  <a:pt x="9" y="26"/>
                </a:lnTo>
                <a:lnTo>
                  <a:pt x="10" y="29"/>
                </a:lnTo>
                <a:lnTo>
                  <a:pt x="12" y="32"/>
                </a:lnTo>
                <a:lnTo>
                  <a:pt x="14" y="34"/>
                </a:lnTo>
                <a:lnTo>
                  <a:pt x="18" y="35"/>
                </a:lnTo>
                <a:lnTo>
                  <a:pt x="21" y="37"/>
                </a:lnTo>
                <a:lnTo>
                  <a:pt x="25" y="35"/>
                </a:lnTo>
                <a:lnTo>
                  <a:pt x="30" y="35"/>
                </a:lnTo>
                <a:lnTo>
                  <a:pt x="34" y="35"/>
                </a:lnTo>
                <a:lnTo>
                  <a:pt x="38" y="34"/>
                </a:lnTo>
                <a:lnTo>
                  <a:pt x="41" y="32"/>
                </a:lnTo>
                <a:lnTo>
                  <a:pt x="45" y="30"/>
                </a:lnTo>
                <a:lnTo>
                  <a:pt x="47" y="29"/>
                </a:lnTo>
                <a:lnTo>
                  <a:pt x="48" y="26"/>
                </a:lnTo>
                <a:lnTo>
                  <a:pt x="48" y="21"/>
                </a:lnTo>
                <a:lnTo>
                  <a:pt x="47" y="19"/>
                </a:lnTo>
                <a:lnTo>
                  <a:pt x="43" y="16"/>
                </a:lnTo>
                <a:lnTo>
                  <a:pt x="39" y="14"/>
                </a:lnTo>
                <a:lnTo>
                  <a:pt x="34" y="13"/>
                </a:lnTo>
                <a:lnTo>
                  <a:pt x="30" y="11"/>
                </a:lnTo>
                <a:lnTo>
                  <a:pt x="25" y="10"/>
                </a:lnTo>
                <a:lnTo>
                  <a:pt x="21" y="10"/>
                </a:lnTo>
                <a:lnTo>
                  <a:pt x="19" y="8"/>
                </a:lnTo>
                <a:lnTo>
                  <a:pt x="18" y="8"/>
                </a:lnTo>
                <a:lnTo>
                  <a:pt x="18" y="6"/>
                </a:lnTo>
                <a:lnTo>
                  <a:pt x="16" y="6"/>
                </a:lnTo>
                <a:lnTo>
                  <a:pt x="14" y="5"/>
                </a:lnTo>
                <a:lnTo>
                  <a:pt x="14" y="3"/>
                </a:lnTo>
                <a:lnTo>
                  <a:pt x="12" y="2"/>
                </a:lnTo>
                <a:lnTo>
                  <a:pt x="10" y="2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5" y="0"/>
                </a:lnTo>
                <a:lnTo>
                  <a:pt x="3" y="0"/>
                </a:lnTo>
                <a:lnTo>
                  <a:pt x="1" y="0"/>
                </a:lnTo>
                <a:lnTo>
                  <a:pt x="1" y="2"/>
                </a:lnTo>
                <a:lnTo>
                  <a:pt x="0" y="3"/>
                </a:lnTo>
                <a:lnTo>
                  <a:pt x="0" y="5"/>
                </a:lnTo>
                <a:lnTo>
                  <a:pt x="0" y="6"/>
                </a:lnTo>
                <a:lnTo>
                  <a:pt x="0" y="8"/>
                </a:lnTo>
                <a:lnTo>
                  <a:pt x="0" y="10"/>
                </a:lnTo>
                <a:lnTo>
                  <a:pt x="1" y="13"/>
                </a:lnTo>
                <a:lnTo>
                  <a:pt x="3" y="14"/>
                </a:lnTo>
                <a:lnTo>
                  <a:pt x="3" y="1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8" name="Freeform 1083"/>
          <p:cNvSpPr>
            <a:spLocks/>
          </p:cNvSpPr>
          <p:nvPr/>
        </p:nvSpPr>
        <p:spPr bwMode="auto">
          <a:xfrm>
            <a:off x="2419350" y="3136900"/>
            <a:ext cx="46038" cy="63500"/>
          </a:xfrm>
          <a:custGeom>
            <a:avLst/>
            <a:gdLst>
              <a:gd name="T0" fmla="*/ 2147483647 w 33"/>
              <a:gd name="T1" fmla="*/ 2147483647 h 40"/>
              <a:gd name="T2" fmla="*/ 2147483647 w 33"/>
              <a:gd name="T3" fmla="*/ 2147483647 h 40"/>
              <a:gd name="T4" fmla="*/ 0 w 33"/>
              <a:gd name="T5" fmla="*/ 2147483647 h 40"/>
              <a:gd name="T6" fmla="*/ 0 w 33"/>
              <a:gd name="T7" fmla="*/ 2147483647 h 40"/>
              <a:gd name="T8" fmla="*/ 0 w 33"/>
              <a:gd name="T9" fmla="*/ 2147483647 h 40"/>
              <a:gd name="T10" fmla="*/ 2147483647 w 33"/>
              <a:gd name="T11" fmla="*/ 2147483647 h 40"/>
              <a:gd name="T12" fmla="*/ 2147483647 w 33"/>
              <a:gd name="T13" fmla="*/ 2147483647 h 40"/>
              <a:gd name="T14" fmla="*/ 2147483647 w 33"/>
              <a:gd name="T15" fmla="*/ 2147483647 h 40"/>
              <a:gd name="T16" fmla="*/ 2147483647 w 33"/>
              <a:gd name="T17" fmla="*/ 2147483647 h 40"/>
              <a:gd name="T18" fmla="*/ 2147483647 w 33"/>
              <a:gd name="T19" fmla="*/ 2147483647 h 40"/>
              <a:gd name="T20" fmla="*/ 2147483647 w 33"/>
              <a:gd name="T21" fmla="*/ 2147483647 h 40"/>
              <a:gd name="T22" fmla="*/ 2147483647 w 33"/>
              <a:gd name="T23" fmla="*/ 2147483647 h 40"/>
              <a:gd name="T24" fmla="*/ 2147483647 w 33"/>
              <a:gd name="T25" fmla="*/ 2147483647 h 40"/>
              <a:gd name="T26" fmla="*/ 2147483647 w 33"/>
              <a:gd name="T27" fmla="*/ 2147483647 h 40"/>
              <a:gd name="T28" fmla="*/ 2147483647 w 33"/>
              <a:gd name="T29" fmla="*/ 2147483647 h 40"/>
              <a:gd name="T30" fmla="*/ 2147483647 w 33"/>
              <a:gd name="T31" fmla="*/ 2147483647 h 40"/>
              <a:gd name="T32" fmla="*/ 2147483647 w 33"/>
              <a:gd name="T33" fmla="*/ 2147483647 h 40"/>
              <a:gd name="T34" fmla="*/ 2147483647 w 33"/>
              <a:gd name="T35" fmla="*/ 2147483647 h 40"/>
              <a:gd name="T36" fmla="*/ 2147483647 w 33"/>
              <a:gd name="T37" fmla="*/ 2147483647 h 40"/>
              <a:gd name="T38" fmla="*/ 2147483647 w 33"/>
              <a:gd name="T39" fmla="*/ 2147483647 h 40"/>
              <a:gd name="T40" fmla="*/ 2147483647 w 33"/>
              <a:gd name="T41" fmla="*/ 2147483647 h 40"/>
              <a:gd name="T42" fmla="*/ 2147483647 w 33"/>
              <a:gd name="T43" fmla="*/ 2147483647 h 40"/>
              <a:gd name="T44" fmla="*/ 2147483647 w 33"/>
              <a:gd name="T45" fmla="*/ 2147483647 h 40"/>
              <a:gd name="T46" fmla="*/ 2147483647 w 33"/>
              <a:gd name="T47" fmla="*/ 2147483647 h 40"/>
              <a:gd name="T48" fmla="*/ 2147483647 w 33"/>
              <a:gd name="T49" fmla="*/ 2147483647 h 40"/>
              <a:gd name="T50" fmla="*/ 2147483647 w 33"/>
              <a:gd name="T51" fmla="*/ 2147483647 h 40"/>
              <a:gd name="T52" fmla="*/ 2147483647 w 33"/>
              <a:gd name="T53" fmla="*/ 2147483647 h 40"/>
              <a:gd name="T54" fmla="*/ 2147483647 w 33"/>
              <a:gd name="T55" fmla="*/ 2147483647 h 40"/>
              <a:gd name="T56" fmla="*/ 2147483647 w 33"/>
              <a:gd name="T57" fmla="*/ 2147483647 h 40"/>
              <a:gd name="T58" fmla="*/ 2147483647 w 33"/>
              <a:gd name="T59" fmla="*/ 2147483647 h 40"/>
              <a:gd name="T60" fmla="*/ 2147483647 w 33"/>
              <a:gd name="T61" fmla="*/ 2147483647 h 40"/>
              <a:gd name="T62" fmla="*/ 2147483647 w 33"/>
              <a:gd name="T63" fmla="*/ 2147483647 h 40"/>
              <a:gd name="T64" fmla="*/ 2147483647 w 33"/>
              <a:gd name="T65" fmla="*/ 0 h 40"/>
              <a:gd name="T66" fmla="*/ 2147483647 w 33"/>
              <a:gd name="T67" fmla="*/ 0 h 40"/>
              <a:gd name="T68" fmla="*/ 2147483647 w 33"/>
              <a:gd name="T69" fmla="*/ 2147483647 h 40"/>
              <a:gd name="T70" fmla="*/ 2147483647 w 33"/>
              <a:gd name="T71" fmla="*/ 2147483647 h 40"/>
              <a:gd name="T72" fmla="*/ 2147483647 w 33"/>
              <a:gd name="T73" fmla="*/ 2147483647 h 40"/>
              <a:gd name="T74" fmla="*/ 2147483647 w 33"/>
              <a:gd name="T75" fmla="*/ 2147483647 h 40"/>
              <a:gd name="T76" fmla="*/ 2147483647 w 33"/>
              <a:gd name="T77" fmla="*/ 2147483647 h 40"/>
              <a:gd name="T78" fmla="*/ 2147483647 w 33"/>
              <a:gd name="T79" fmla="*/ 2147483647 h 40"/>
              <a:gd name="T80" fmla="*/ 2147483647 w 33"/>
              <a:gd name="T81" fmla="*/ 2147483647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3"/>
              <a:gd name="T124" fmla="*/ 0 h 40"/>
              <a:gd name="T125" fmla="*/ 33 w 33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3" h="40">
                <a:moveTo>
                  <a:pt x="4" y="21"/>
                </a:moveTo>
                <a:lnTo>
                  <a:pt x="2" y="22"/>
                </a:lnTo>
                <a:lnTo>
                  <a:pt x="0" y="25"/>
                </a:lnTo>
                <a:lnTo>
                  <a:pt x="0" y="29"/>
                </a:lnTo>
                <a:lnTo>
                  <a:pt x="0" y="32"/>
                </a:lnTo>
                <a:lnTo>
                  <a:pt x="2" y="35"/>
                </a:lnTo>
                <a:lnTo>
                  <a:pt x="4" y="37"/>
                </a:lnTo>
                <a:lnTo>
                  <a:pt x="6" y="38"/>
                </a:lnTo>
                <a:lnTo>
                  <a:pt x="7" y="40"/>
                </a:lnTo>
                <a:lnTo>
                  <a:pt x="11" y="40"/>
                </a:lnTo>
                <a:lnTo>
                  <a:pt x="13" y="40"/>
                </a:lnTo>
                <a:lnTo>
                  <a:pt x="16" y="38"/>
                </a:lnTo>
                <a:lnTo>
                  <a:pt x="18" y="37"/>
                </a:lnTo>
                <a:lnTo>
                  <a:pt x="20" y="33"/>
                </a:lnTo>
                <a:lnTo>
                  <a:pt x="22" y="32"/>
                </a:lnTo>
                <a:lnTo>
                  <a:pt x="24" y="29"/>
                </a:lnTo>
                <a:lnTo>
                  <a:pt x="24" y="27"/>
                </a:lnTo>
                <a:lnTo>
                  <a:pt x="25" y="25"/>
                </a:lnTo>
                <a:lnTo>
                  <a:pt x="27" y="25"/>
                </a:lnTo>
                <a:lnTo>
                  <a:pt x="29" y="25"/>
                </a:lnTo>
                <a:lnTo>
                  <a:pt x="31" y="24"/>
                </a:lnTo>
                <a:lnTo>
                  <a:pt x="31" y="21"/>
                </a:lnTo>
                <a:lnTo>
                  <a:pt x="31" y="17"/>
                </a:lnTo>
                <a:lnTo>
                  <a:pt x="31" y="13"/>
                </a:lnTo>
                <a:lnTo>
                  <a:pt x="33" y="9"/>
                </a:lnTo>
                <a:lnTo>
                  <a:pt x="33" y="6"/>
                </a:lnTo>
                <a:lnTo>
                  <a:pt x="33" y="3"/>
                </a:lnTo>
                <a:lnTo>
                  <a:pt x="31" y="1"/>
                </a:lnTo>
                <a:lnTo>
                  <a:pt x="29" y="0"/>
                </a:lnTo>
                <a:lnTo>
                  <a:pt x="27" y="0"/>
                </a:lnTo>
                <a:lnTo>
                  <a:pt x="24" y="1"/>
                </a:lnTo>
                <a:lnTo>
                  <a:pt x="22" y="3"/>
                </a:lnTo>
                <a:lnTo>
                  <a:pt x="18" y="8"/>
                </a:lnTo>
                <a:lnTo>
                  <a:pt x="15" y="13"/>
                </a:lnTo>
                <a:lnTo>
                  <a:pt x="11" y="16"/>
                </a:lnTo>
                <a:lnTo>
                  <a:pt x="7" y="19"/>
                </a:lnTo>
                <a:lnTo>
                  <a:pt x="4" y="2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29" name="Freeform 1084"/>
          <p:cNvSpPr>
            <a:spLocks/>
          </p:cNvSpPr>
          <p:nvPr/>
        </p:nvSpPr>
        <p:spPr bwMode="auto">
          <a:xfrm>
            <a:off x="2419350" y="3136900"/>
            <a:ext cx="46038" cy="63500"/>
          </a:xfrm>
          <a:custGeom>
            <a:avLst/>
            <a:gdLst>
              <a:gd name="T0" fmla="*/ 2147483647 w 33"/>
              <a:gd name="T1" fmla="*/ 2147483647 h 40"/>
              <a:gd name="T2" fmla="*/ 2147483647 w 33"/>
              <a:gd name="T3" fmla="*/ 2147483647 h 40"/>
              <a:gd name="T4" fmla="*/ 0 w 33"/>
              <a:gd name="T5" fmla="*/ 2147483647 h 40"/>
              <a:gd name="T6" fmla="*/ 0 w 33"/>
              <a:gd name="T7" fmla="*/ 2147483647 h 40"/>
              <a:gd name="T8" fmla="*/ 0 w 33"/>
              <a:gd name="T9" fmla="*/ 2147483647 h 40"/>
              <a:gd name="T10" fmla="*/ 2147483647 w 33"/>
              <a:gd name="T11" fmla="*/ 2147483647 h 40"/>
              <a:gd name="T12" fmla="*/ 2147483647 w 33"/>
              <a:gd name="T13" fmla="*/ 2147483647 h 40"/>
              <a:gd name="T14" fmla="*/ 2147483647 w 33"/>
              <a:gd name="T15" fmla="*/ 2147483647 h 40"/>
              <a:gd name="T16" fmla="*/ 2147483647 w 33"/>
              <a:gd name="T17" fmla="*/ 2147483647 h 40"/>
              <a:gd name="T18" fmla="*/ 2147483647 w 33"/>
              <a:gd name="T19" fmla="*/ 2147483647 h 40"/>
              <a:gd name="T20" fmla="*/ 2147483647 w 33"/>
              <a:gd name="T21" fmla="*/ 2147483647 h 40"/>
              <a:gd name="T22" fmla="*/ 2147483647 w 33"/>
              <a:gd name="T23" fmla="*/ 2147483647 h 40"/>
              <a:gd name="T24" fmla="*/ 2147483647 w 33"/>
              <a:gd name="T25" fmla="*/ 2147483647 h 40"/>
              <a:gd name="T26" fmla="*/ 2147483647 w 33"/>
              <a:gd name="T27" fmla="*/ 2147483647 h 40"/>
              <a:gd name="T28" fmla="*/ 2147483647 w 33"/>
              <a:gd name="T29" fmla="*/ 2147483647 h 40"/>
              <a:gd name="T30" fmla="*/ 2147483647 w 33"/>
              <a:gd name="T31" fmla="*/ 2147483647 h 40"/>
              <a:gd name="T32" fmla="*/ 2147483647 w 33"/>
              <a:gd name="T33" fmla="*/ 2147483647 h 40"/>
              <a:gd name="T34" fmla="*/ 2147483647 w 33"/>
              <a:gd name="T35" fmla="*/ 2147483647 h 40"/>
              <a:gd name="T36" fmla="*/ 2147483647 w 33"/>
              <a:gd name="T37" fmla="*/ 2147483647 h 40"/>
              <a:gd name="T38" fmla="*/ 2147483647 w 33"/>
              <a:gd name="T39" fmla="*/ 2147483647 h 40"/>
              <a:gd name="T40" fmla="*/ 2147483647 w 33"/>
              <a:gd name="T41" fmla="*/ 2147483647 h 40"/>
              <a:gd name="T42" fmla="*/ 2147483647 w 33"/>
              <a:gd name="T43" fmla="*/ 2147483647 h 40"/>
              <a:gd name="T44" fmla="*/ 2147483647 w 33"/>
              <a:gd name="T45" fmla="*/ 2147483647 h 40"/>
              <a:gd name="T46" fmla="*/ 2147483647 w 33"/>
              <a:gd name="T47" fmla="*/ 2147483647 h 40"/>
              <a:gd name="T48" fmla="*/ 2147483647 w 33"/>
              <a:gd name="T49" fmla="*/ 2147483647 h 40"/>
              <a:gd name="T50" fmla="*/ 2147483647 w 33"/>
              <a:gd name="T51" fmla="*/ 2147483647 h 40"/>
              <a:gd name="T52" fmla="*/ 2147483647 w 33"/>
              <a:gd name="T53" fmla="*/ 2147483647 h 40"/>
              <a:gd name="T54" fmla="*/ 2147483647 w 33"/>
              <a:gd name="T55" fmla="*/ 2147483647 h 40"/>
              <a:gd name="T56" fmla="*/ 2147483647 w 33"/>
              <a:gd name="T57" fmla="*/ 2147483647 h 40"/>
              <a:gd name="T58" fmla="*/ 2147483647 w 33"/>
              <a:gd name="T59" fmla="*/ 2147483647 h 40"/>
              <a:gd name="T60" fmla="*/ 2147483647 w 33"/>
              <a:gd name="T61" fmla="*/ 2147483647 h 40"/>
              <a:gd name="T62" fmla="*/ 2147483647 w 33"/>
              <a:gd name="T63" fmla="*/ 2147483647 h 40"/>
              <a:gd name="T64" fmla="*/ 2147483647 w 33"/>
              <a:gd name="T65" fmla="*/ 0 h 40"/>
              <a:gd name="T66" fmla="*/ 2147483647 w 33"/>
              <a:gd name="T67" fmla="*/ 0 h 40"/>
              <a:gd name="T68" fmla="*/ 2147483647 w 33"/>
              <a:gd name="T69" fmla="*/ 2147483647 h 40"/>
              <a:gd name="T70" fmla="*/ 2147483647 w 33"/>
              <a:gd name="T71" fmla="*/ 2147483647 h 40"/>
              <a:gd name="T72" fmla="*/ 2147483647 w 33"/>
              <a:gd name="T73" fmla="*/ 2147483647 h 40"/>
              <a:gd name="T74" fmla="*/ 2147483647 w 33"/>
              <a:gd name="T75" fmla="*/ 2147483647 h 40"/>
              <a:gd name="T76" fmla="*/ 2147483647 w 33"/>
              <a:gd name="T77" fmla="*/ 2147483647 h 40"/>
              <a:gd name="T78" fmla="*/ 2147483647 w 33"/>
              <a:gd name="T79" fmla="*/ 2147483647 h 40"/>
              <a:gd name="T80" fmla="*/ 2147483647 w 33"/>
              <a:gd name="T81" fmla="*/ 2147483647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3"/>
              <a:gd name="T124" fmla="*/ 0 h 40"/>
              <a:gd name="T125" fmla="*/ 33 w 33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3" h="40">
                <a:moveTo>
                  <a:pt x="4" y="21"/>
                </a:moveTo>
                <a:lnTo>
                  <a:pt x="2" y="22"/>
                </a:lnTo>
                <a:lnTo>
                  <a:pt x="0" y="25"/>
                </a:lnTo>
                <a:lnTo>
                  <a:pt x="0" y="29"/>
                </a:lnTo>
                <a:lnTo>
                  <a:pt x="0" y="32"/>
                </a:lnTo>
                <a:lnTo>
                  <a:pt x="2" y="35"/>
                </a:lnTo>
                <a:lnTo>
                  <a:pt x="4" y="37"/>
                </a:lnTo>
                <a:lnTo>
                  <a:pt x="6" y="38"/>
                </a:lnTo>
                <a:lnTo>
                  <a:pt x="7" y="40"/>
                </a:lnTo>
                <a:lnTo>
                  <a:pt x="11" y="40"/>
                </a:lnTo>
                <a:lnTo>
                  <a:pt x="13" y="40"/>
                </a:lnTo>
                <a:lnTo>
                  <a:pt x="16" y="38"/>
                </a:lnTo>
                <a:lnTo>
                  <a:pt x="18" y="37"/>
                </a:lnTo>
                <a:lnTo>
                  <a:pt x="20" y="33"/>
                </a:lnTo>
                <a:lnTo>
                  <a:pt x="22" y="32"/>
                </a:lnTo>
                <a:lnTo>
                  <a:pt x="24" y="29"/>
                </a:lnTo>
                <a:lnTo>
                  <a:pt x="24" y="27"/>
                </a:lnTo>
                <a:lnTo>
                  <a:pt x="25" y="25"/>
                </a:lnTo>
                <a:lnTo>
                  <a:pt x="27" y="25"/>
                </a:lnTo>
                <a:lnTo>
                  <a:pt x="29" y="25"/>
                </a:lnTo>
                <a:lnTo>
                  <a:pt x="31" y="24"/>
                </a:lnTo>
                <a:lnTo>
                  <a:pt x="31" y="21"/>
                </a:lnTo>
                <a:lnTo>
                  <a:pt x="31" y="17"/>
                </a:lnTo>
                <a:lnTo>
                  <a:pt x="31" y="13"/>
                </a:lnTo>
                <a:lnTo>
                  <a:pt x="33" y="9"/>
                </a:lnTo>
                <a:lnTo>
                  <a:pt x="33" y="6"/>
                </a:lnTo>
                <a:lnTo>
                  <a:pt x="33" y="3"/>
                </a:lnTo>
                <a:lnTo>
                  <a:pt x="31" y="1"/>
                </a:lnTo>
                <a:lnTo>
                  <a:pt x="29" y="0"/>
                </a:lnTo>
                <a:lnTo>
                  <a:pt x="27" y="0"/>
                </a:lnTo>
                <a:lnTo>
                  <a:pt x="24" y="1"/>
                </a:lnTo>
                <a:lnTo>
                  <a:pt x="22" y="3"/>
                </a:lnTo>
                <a:lnTo>
                  <a:pt x="18" y="8"/>
                </a:lnTo>
                <a:lnTo>
                  <a:pt x="15" y="13"/>
                </a:lnTo>
                <a:lnTo>
                  <a:pt x="11" y="16"/>
                </a:lnTo>
                <a:lnTo>
                  <a:pt x="7" y="19"/>
                </a:lnTo>
                <a:lnTo>
                  <a:pt x="4" y="2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0" name="Freeform 1085"/>
          <p:cNvSpPr>
            <a:spLocks/>
          </p:cNvSpPr>
          <p:nvPr/>
        </p:nvSpPr>
        <p:spPr bwMode="auto">
          <a:xfrm>
            <a:off x="2419350" y="3136900"/>
            <a:ext cx="46038" cy="63500"/>
          </a:xfrm>
          <a:custGeom>
            <a:avLst/>
            <a:gdLst>
              <a:gd name="T0" fmla="*/ 2147483647 w 33"/>
              <a:gd name="T1" fmla="*/ 2147483647 h 40"/>
              <a:gd name="T2" fmla="*/ 2147483647 w 33"/>
              <a:gd name="T3" fmla="*/ 2147483647 h 40"/>
              <a:gd name="T4" fmla="*/ 0 w 33"/>
              <a:gd name="T5" fmla="*/ 2147483647 h 40"/>
              <a:gd name="T6" fmla="*/ 0 w 33"/>
              <a:gd name="T7" fmla="*/ 2147483647 h 40"/>
              <a:gd name="T8" fmla="*/ 0 w 33"/>
              <a:gd name="T9" fmla="*/ 2147483647 h 40"/>
              <a:gd name="T10" fmla="*/ 2147483647 w 33"/>
              <a:gd name="T11" fmla="*/ 2147483647 h 40"/>
              <a:gd name="T12" fmla="*/ 2147483647 w 33"/>
              <a:gd name="T13" fmla="*/ 2147483647 h 40"/>
              <a:gd name="T14" fmla="*/ 2147483647 w 33"/>
              <a:gd name="T15" fmla="*/ 2147483647 h 40"/>
              <a:gd name="T16" fmla="*/ 2147483647 w 33"/>
              <a:gd name="T17" fmla="*/ 2147483647 h 40"/>
              <a:gd name="T18" fmla="*/ 2147483647 w 33"/>
              <a:gd name="T19" fmla="*/ 2147483647 h 40"/>
              <a:gd name="T20" fmla="*/ 2147483647 w 33"/>
              <a:gd name="T21" fmla="*/ 2147483647 h 40"/>
              <a:gd name="T22" fmla="*/ 2147483647 w 33"/>
              <a:gd name="T23" fmla="*/ 2147483647 h 40"/>
              <a:gd name="T24" fmla="*/ 2147483647 w 33"/>
              <a:gd name="T25" fmla="*/ 2147483647 h 40"/>
              <a:gd name="T26" fmla="*/ 2147483647 w 33"/>
              <a:gd name="T27" fmla="*/ 2147483647 h 40"/>
              <a:gd name="T28" fmla="*/ 2147483647 w 33"/>
              <a:gd name="T29" fmla="*/ 2147483647 h 40"/>
              <a:gd name="T30" fmla="*/ 2147483647 w 33"/>
              <a:gd name="T31" fmla="*/ 2147483647 h 40"/>
              <a:gd name="T32" fmla="*/ 2147483647 w 33"/>
              <a:gd name="T33" fmla="*/ 2147483647 h 40"/>
              <a:gd name="T34" fmla="*/ 2147483647 w 33"/>
              <a:gd name="T35" fmla="*/ 2147483647 h 40"/>
              <a:gd name="T36" fmla="*/ 2147483647 w 33"/>
              <a:gd name="T37" fmla="*/ 2147483647 h 40"/>
              <a:gd name="T38" fmla="*/ 2147483647 w 33"/>
              <a:gd name="T39" fmla="*/ 2147483647 h 40"/>
              <a:gd name="T40" fmla="*/ 2147483647 w 33"/>
              <a:gd name="T41" fmla="*/ 2147483647 h 40"/>
              <a:gd name="T42" fmla="*/ 2147483647 w 33"/>
              <a:gd name="T43" fmla="*/ 2147483647 h 40"/>
              <a:gd name="T44" fmla="*/ 2147483647 w 33"/>
              <a:gd name="T45" fmla="*/ 2147483647 h 40"/>
              <a:gd name="T46" fmla="*/ 2147483647 w 33"/>
              <a:gd name="T47" fmla="*/ 2147483647 h 40"/>
              <a:gd name="T48" fmla="*/ 2147483647 w 33"/>
              <a:gd name="T49" fmla="*/ 2147483647 h 40"/>
              <a:gd name="T50" fmla="*/ 2147483647 w 33"/>
              <a:gd name="T51" fmla="*/ 2147483647 h 40"/>
              <a:gd name="T52" fmla="*/ 2147483647 w 33"/>
              <a:gd name="T53" fmla="*/ 2147483647 h 40"/>
              <a:gd name="T54" fmla="*/ 2147483647 w 33"/>
              <a:gd name="T55" fmla="*/ 2147483647 h 40"/>
              <a:gd name="T56" fmla="*/ 2147483647 w 33"/>
              <a:gd name="T57" fmla="*/ 2147483647 h 40"/>
              <a:gd name="T58" fmla="*/ 2147483647 w 33"/>
              <a:gd name="T59" fmla="*/ 2147483647 h 40"/>
              <a:gd name="T60" fmla="*/ 2147483647 w 33"/>
              <a:gd name="T61" fmla="*/ 2147483647 h 40"/>
              <a:gd name="T62" fmla="*/ 2147483647 w 33"/>
              <a:gd name="T63" fmla="*/ 2147483647 h 40"/>
              <a:gd name="T64" fmla="*/ 2147483647 w 33"/>
              <a:gd name="T65" fmla="*/ 0 h 40"/>
              <a:gd name="T66" fmla="*/ 2147483647 w 33"/>
              <a:gd name="T67" fmla="*/ 0 h 40"/>
              <a:gd name="T68" fmla="*/ 2147483647 w 33"/>
              <a:gd name="T69" fmla="*/ 2147483647 h 40"/>
              <a:gd name="T70" fmla="*/ 2147483647 w 33"/>
              <a:gd name="T71" fmla="*/ 2147483647 h 40"/>
              <a:gd name="T72" fmla="*/ 2147483647 w 33"/>
              <a:gd name="T73" fmla="*/ 2147483647 h 40"/>
              <a:gd name="T74" fmla="*/ 2147483647 w 33"/>
              <a:gd name="T75" fmla="*/ 2147483647 h 40"/>
              <a:gd name="T76" fmla="*/ 2147483647 w 33"/>
              <a:gd name="T77" fmla="*/ 2147483647 h 40"/>
              <a:gd name="T78" fmla="*/ 2147483647 w 33"/>
              <a:gd name="T79" fmla="*/ 2147483647 h 40"/>
              <a:gd name="T80" fmla="*/ 2147483647 w 33"/>
              <a:gd name="T81" fmla="*/ 2147483647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3"/>
              <a:gd name="T124" fmla="*/ 0 h 40"/>
              <a:gd name="T125" fmla="*/ 33 w 33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3" h="40">
                <a:moveTo>
                  <a:pt x="4" y="21"/>
                </a:moveTo>
                <a:lnTo>
                  <a:pt x="2" y="22"/>
                </a:lnTo>
                <a:lnTo>
                  <a:pt x="0" y="25"/>
                </a:lnTo>
                <a:lnTo>
                  <a:pt x="0" y="29"/>
                </a:lnTo>
                <a:lnTo>
                  <a:pt x="0" y="32"/>
                </a:lnTo>
                <a:lnTo>
                  <a:pt x="2" y="35"/>
                </a:lnTo>
                <a:lnTo>
                  <a:pt x="4" y="37"/>
                </a:lnTo>
                <a:lnTo>
                  <a:pt x="6" y="38"/>
                </a:lnTo>
                <a:lnTo>
                  <a:pt x="7" y="40"/>
                </a:lnTo>
                <a:lnTo>
                  <a:pt x="11" y="40"/>
                </a:lnTo>
                <a:lnTo>
                  <a:pt x="13" y="40"/>
                </a:lnTo>
                <a:lnTo>
                  <a:pt x="16" y="38"/>
                </a:lnTo>
                <a:lnTo>
                  <a:pt x="18" y="37"/>
                </a:lnTo>
                <a:lnTo>
                  <a:pt x="20" y="33"/>
                </a:lnTo>
                <a:lnTo>
                  <a:pt x="22" y="32"/>
                </a:lnTo>
                <a:lnTo>
                  <a:pt x="24" y="29"/>
                </a:lnTo>
                <a:lnTo>
                  <a:pt x="24" y="27"/>
                </a:lnTo>
                <a:lnTo>
                  <a:pt x="25" y="25"/>
                </a:lnTo>
                <a:lnTo>
                  <a:pt x="27" y="25"/>
                </a:lnTo>
                <a:lnTo>
                  <a:pt x="29" y="25"/>
                </a:lnTo>
                <a:lnTo>
                  <a:pt x="31" y="24"/>
                </a:lnTo>
                <a:lnTo>
                  <a:pt x="31" y="21"/>
                </a:lnTo>
                <a:lnTo>
                  <a:pt x="31" y="17"/>
                </a:lnTo>
                <a:lnTo>
                  <a:pt x="31" y="13"/>
                </a:lnTo>
                <a:lnTo>
                  <a:pt x="33" y="9"/>
                </a:lnTo>
                <a:lnTo>
                  <a:pt x="33" y="6"/>
                </a:lnTo>
                <a:lnTo>
                  <a:pt x="33" y="3"/>
                </a:lnTo>
                <a:lnTo>
                  <a:pt x="31" y="1"/>
                </a:lnTo>
                <a:lnTo>
                  <a:pt x="29" y="0"/>
                </a:lnTo>
                <a:lnTo>
                  <a:pt x="27" y="0"/>
                </a:lnTo>
                <a:lnTo>
                  <a:pt x="24" y="1"/>
                </a:lnTo>
                <a:lnTo>
                  <a:pt x="22" y="3"/>
                </a:lnTo>
                <a:lnTo>
                  <a:pt x="18" y="8"/>
                </a:lnTo>
                <a:lnTo>
                  <a:pt x="15" y="13"/>
                </a:lnTo>
                <a:lnTo>
                  <a:pt x="11" y="16"/>
                </a:lnTo>
                <a:lnTo>
                  <a:pt x="7" y="19"/>
                </a:lnTo>
                <a:lnTo>
                  <a:pt x="4" y="2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1" name="Freeform 1086"/>
          <p:cNvSpPr>
            <a:spLocks/>
          </p:cNvSpPr>
          <p:nvPr/>
        </p:nvSpPr>
        <p:spPr bwMode="auto">
          <a:xfrm>
            <a:off x="2330450" y="3167063"/>
            <a:ext cx="85725" cy="100012"/>
          </a:xfrm>
          <a:custGeom>
            <a:avLst/>
            <a:gdLst>
              <a:gd name="T0" fmla="*/ 2147483647 w 61"/>
              <a:gd name="T1" fmla="*/ 2147483647 h 63"/>
              <a:gd name="T2" fmla="*/ 2147483647 w 61"/>
              <a:gd name="T3" fmla="*/ 2147483647 h 63"/>
              <a:gd name="T4" fmla="*/ 2147483647 w 61"/>
              <a:gd name="T5" fmla="*/ 2147483647 h 63"/>
              <a:gd name="T6" fmla="*/ 2147483647 w 61"/>
              <a:gd name="T7" fmla="*/ 2147483647 h 63"/>
              <a:gd name="T8" fmla="*/ 2147483647 w 61"/>
              <a:gd name="T9" fmla="*/ 2147483647 h 63"/>
              <a:gd name="T10" fmla="*/ 2147483647 w 61"/>
              <a:gd name="T11" fmla="*/ 2147483647 h 63"/>
              <a:gd name="T12" fmla="*/ 0 w 61"/>
              <a:gd name="T13" fmla="*/ 2147483647 h 63"/>
              <a:gd name="T14" fmla="*/ 0 w 61"/>
              <a:gd name="T15" fmla="*/ 2147483647 h 63"/>
              <a:gd name="T16" fmla="*/ 2147483647 w 61"/>
              <a:gd name="T17" fmla="*/ 2147483647 h 63"/>
              <a:gd name="T18" fmla="*/ 2147483647 w 61"/>
              <a:gd name="T19" fmla="*/ 2147483647 h 63"/>
              <a:gd name="T20" fmla="*/ 2147483647 w 61"/>
              <a:gd name="T21" fmla="*/ 2147483647 h 63"/>
              <a:gd name="T22" fmla="*/ 2147483647 w 61"/>
              <a:gd name="T23" fmla="*/ 2147483647 h 63"/>
              <a:gd name="T24" fmla="*/ 2147483647 w 61"/>
              <a:gd name="T25" fmla="*/ 2147483647 h 63"/>
              <a:gd name="T26" fmla="*/ 2147483647 w 61"/>
              <a:gd name="T27" fmla="*/ 2147483647 h 63"/>
              <a:gd name="T28" fmla="*/ 2147483647 w 61"/>
              <a:gd name="T29" fmla="*/ 2147483647 h 63"/>
              <a:gd name="T30" fmla="*/ 2147483647 w 61"/>
              <a:gd name="T31" fmla="*/ 2147483647 h 63"/>
              <a:gd name="T32" fmla="*/ 2147483647 w 61"/>
              <a:gd name="T33" fmla="*/ 2147483647 h 63"/>
              <a:gd name="T34" fmla="*/ 2147483647 w 61"/>
              <a:gd name="T35" fmla="*/ 2147483647 h 63"/>
              <a:gd name="T36" fmla="*/ 2147483647 w 61"/>
              <a:gd name="T37" fmla="*/ 2147483647 h 63"/>
              <a:gd name="T38" fmla="*/ 2147483647 w 61"/>
              <a:gd name="T39" fmla="*/ 2147483647 h 63"/>
              <a:gd name="T40" fmla="*/ 2147483647 w 61"/>
              <a:gd name="T41" fmla="*/ 2147483647 h 63"/>
              <a:gd name="T42" fmla="*/ 2147483647 w 61"/>
              <a:gd name="T43" fmla="*/ 2147483647 h 63"/>
              <a:gd name="T44" fmla="*/ 2147483647 w 61"/>
              <a:gd name="T45" fmla="*/ 2147483647 h 63"/>
              <a:gd name="T46" fmla="*/ 2147483647 w 61"/>
              <a:gd name="T47" fmla="*/ 2147483647 h 63"/>
              <a:gd name="T48" fmla="*/ 2147483647 w 61"/>
              <a:gd name="T49" fmla="*/ 2147483647 h 63"/>
              <a:gd name="T50" fmla="*/ 2147483647 w 61"/>
              <a:gd name="T51" fmla="*/ 2147483647 h 63"/>
              <a:gd name="T52" fmla="*/ 2147483647 w 61"/>
              <a:gd name="T53" fmla="*/ 2147483647 h 63"/>
              <a:gd name="T54" fmla="*/ 2147483647 w 61"/>
              <a:gd name="T55" fmla="*/ 2147483647 h 63"/>
              <a:gd name="T56" fmla="*/ 2147483647 w 61"/>
              <a:gd name="T57" fmla="*/ 2147483647 h 63"/>
              <a:gd name="T58" fmla="*/ 2147483647 w 61"/>
              <a:gd name="T59" fmla="*/ 2147483647 h 63"/>
              <a:gd name="T60" fmla="*/ 2147483647 w 61"/>
              <a:gd name="T61" fmla="*/ 2147483647 h 63"/>
              <a:gd name="T62" fmla="*/ 2147483647 w 61"/>
              <a:gd name="T63" fmla="*/ 2147483647 h 63"/>
              <a:gd name="T64" fmla="*/ 2147483647 w 61"/>
              <a:gd name="T65" fmla="*/ 2147483647 h 63"/>
              <a:gd name="T66" fmla="*/ 2147483647 w 61"/>
              <a:gd name="T67" fmla="*/ 2147483647 h 63"/>
              <a:gd name="T68" fmla="*/ 2147483647 w 61"/>
              <a:gd name="T69" fmla="*/ 2147483647 h 63"/>
              <a:gd name="T70" fmla="*/ 2147483647 w 61"/>
              <a:gd name="T71" fmla="*/ 0 h 63"/>
              <a:gd name="T72" fmla="*/ 2147483647 w 61"/>
              <a:gd name="T73" fmla="*/ 0 h 63"/>
              <a:gd name="T74" fmla="*/ 2147483647 w 61"/>
              <a:gd name="T75" fmla="*/ 2147483647 h 63"/>
              <a:gd name="T76" fmla="*/ 2147483647 w 61"/>
              <a:gd name="T77" fmla="*/ 2147483647 h 63"/>
              <a:gd name="T78" fmla="*/ 2147483647 w 61"/>
              <a:gd name="T79" fmla="*/ 2147483647 h 63"/>
              <a:gd name="T80" fmla="*/ 2147483647 w 61"/>
              <a:gd name="T81" fmla="*/ 2147483647 h 63"/>
              <a:gd name="T82" fmla="*/ 2147483647 w 61"/>
              <a:gd name="T83" fmla="*/ 2147483647 h 6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63"/>
              <a:gd name="T128" fmla="*/ 61 w 61"/>
              <a:gd name="T129" fmla="*/ 63 h 6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63">
                <a:moveTo>
                  <a:pt x="12" y="19"/>
                </a:moveTo>
                <a:lnTo>
                  <a:pt x="11" y="21"/>
                </a:lnTo>
                <a:lnTo>
                  <a:pt x="7" y="22"/>
                </a:lnTo>
                <a:lnTo>
                  <a:pt x="5" y="26"/>
                </a:lnTo>
                <a:lnTo>
                  <a:pt x="3" y="27"/>
                </a:lnTo>
                <a:lnTo>
                  <a:pt x="2" y="31"/>
                </a:lnTo>
                <a:lnTo>
                  <a:pt x="0" y="34"/>
                </a:lnTo>
                <a:lnTo>
                  <a:pt x="0" y="37"/>
                </a:lnTo>
                <a:lnTo>
                  <a:pt x="2" y="40"/>
                </a:lnTo>
                <a:lnTo>
                  <a:pt x="5" y="48"/>
                </a:lnTo>
                <a:lnTo>
                  <a:pt x="11" y="53"/>
                </a:lnTo>
                <a:lnTo>
                  <a:pt x="18" y="56"/>
                </a:lnTo>
                <a:lnTo>
                  <a:pt x="25" y="58"/>
                </a:lnTo>
                <a:lnTo>
                  <a:pt x="32" y="59"/>
                </a:lnTo>
                <a:lnTo>
                  <a:pt x="40" y="59"/>
                </a:lnTo>
                <a:lnTo>
                  <a:pt x="47" y="61"/>
                </a:lnTo>
                <a:lnTo>
                  <a:pt x="56" y="63"/>
                </a:lnTo>
                <a:lnTo>
                  <a:pt x="58" y="58"/>
                </a:lnTo>
                <a:lnTo>
                  <a:pt x="60" y="53"/>
                </a:lnTo>
                <a:lnTo>
                  <a:pt x="61" y="48"/>
                </a:lnTo>
                <a:lnTo>
                  <a:pt x="61" y="42"/>
                </a:lnTo>
                <a:lnTo>
                  <a:pt x="61" y="37"/>
                </a:lnTo>
                <a:lnTo>
                  <a:pt x="60" y="32"/>
                </a:lnTo>
                <a:lnTo>
                  <a:pt x="58" y="27"/>
                </a:lnTo>
                <a:lnTo>
                  <a:pt x="54" y="22"/>
                </a:lnTo>
                <a:lnTo>
                  <a:pt x="52" y="21"/>
                </a:lnTo>
                <a:lnTo>
                  <a:pt x="52" y="19"/>
                </a:lnTo>
                <a:lnTo>
                  <a:pt x="52" y="18"/>
                </a:lnTo>
                <a:lnTo>
                  <a:pt x="54" y="16"/>
                </a:lnTo>
                <a:lnTo>
                  <a:pt x="54" y="14"/>
                </a:lnTo>
                <a:lnTo>
                  <a:pt x="54" y="13"/>
                </a:lnTo>
                <a:lnTo>
                  <a:pt x="54" y="11"/>
                </a:lnTo>
                <a:lnTo>
                  <a:pt x="54" y="10"/>
                </a:lnTo>
                <a:lnTo>
                  <a:pt x="50" y="5"/>
                </a:lnTo>
                <a:lnTo>
                  <a:pt x="47" y="2"/>
                </a:lnTo>
                <a:lnTo>
                  <a:pt x="41" y="0"/>
                </a:lnTo>
                <a:lnTo>
                  <a:pt x="36" y="0"/>
                </a:lnTo>
                <a:lnTo>
                  <a:pt x="31" y="2"/>
                </a:lnTo>
                <a:lnTo>
                  <a:pt x="25" y="3"/>
                </a:lnTo>
                <a:lnTo>
                  <a:pt x="22" y="6"/>
                </a:lnTo>
                <a:lnTo>
                  <a:pt x="18" y="10"/>
                </a:lnTo>
                <a:lnTo>
                  <a:pt x="12" y="19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2" name="Freeform 1087"/>
          <p:cNvSpPr>
            <a:spLocks/>
          </p:cNvSpPr>
          <p:nvPr/>
        </p:nvSpPr>
        <p:spPr bwMode="auto">
          <a:xfrm>
            <a:off x="2330450" y="3167063"/>
            <a:ext cx="85725" cy="100012"/>
          </a:xfrm>
          <a:custGeom>
            <a:avLst/>
            <a:gdLst>
              <a:gd name="T0" fmla="*/ 2147483647 w 61"/>
              <a:gd name="T1" fmla="*/ 2147483647 h 63"/>
              <a:gd name="T2" fmla="*/ 2147483647 w 61"/>
              <a:gd name="T3" fmla="*/ 2147483647 h 63"/>
              <a:gd name="T4" fmla="*/ 2147483647 w 61"/>
              <a:gd name="T5" fmla="*/ 2147483647 h 63"/>
              <a:gd name="T6" fmla="*/ 2147483647 w 61"/>
              <a:gd name="T7" fmla="*/ 2147483647 h 63"/>
              <a:gd name="T8" fmla="*/ 2147483647 w 61"/>
              <a:gd name="T9" fmla="*/ 2147483647 h 63"/>
              <a:gd name="T10" fmla="*/ 2147483647 w 61"/>
              <a:gd name="T11" fmla="*/ 2147483647 h 63"/>
              <a:gd name="T12" fmla="*/ 0 w 61"/>
              <a:gd name="T13" fmla="*/ 2147483647 h 63"/>
              <a:gd name="T14" fmla="*/ 0 w 61"/>
              <a:gd name="T15" fmla="*/ 2147483647 h 63"/>
              <a:gd name="T16" fmla="*/ 2147483647 w 61"/>
              <a:gd name="T17" fmla="*/ 2147483647 h 63"/>
              <a:gd name="T18" fmla="*/ 2147483647 w 61"/>
              <a:gd name="T19" fmla="*/ 2147483647 h 63"/>
              <a:gd name="T20" fmla="*/ 2147483647 w 61"/>
              <a:gd name="T21" fmla="*/ 2147483647 h 63"/>
              <a:gd name="T22" fmla="*/ 2147483647 w 61"/>
              <a:gd name="T23" fmla="*/ 2147483647 h 63"/>
              <a:gd name="T24" fmla="*/ 2147483647 w 61"/>
              <a:gd name="T25" fmla="*/ 2147483647 h 63"/>
              <a:gd name="T26" fmla="*/ 2147483647 w 61"/>
              <a:gd name="T27" fmla="*/ 2147483647 h 63"/>
              <a:gd name="T28" fmla="*/ 2147483647 w 61"/>
              <a:gd name="T29" fmla="*/ 2147483647 h 63"/>
              <a:gd name="T30" fmla="*/ 2147483647 w 61"/>
              <a:gd name="T31" fmla="*/ 2147483647 h 63"/>
              <a:gd name="T32" fmla="*/ 2147483647 w 61"/>
              <a:gd name="T33" fmla="*/ 2147483647 h 63"/>
              <a:gd name="T34" fmla="*/ 2147483647 w 61"/>
              <a:gd name="T35" fmla="*/ 2147483647 h 63"/>
              <a:gd name="T36" fmla="*/ 2147483647 w 61"/>
              <a:gd name="T37" fmla="*/ 2147483647 h 63"/>
              <a:gd name="T38" fmla="*/ 2147483647 w 61"/>
              <a:gd name="T39" fmla="*/ 2147483647 h 63"/>
              <a:gd name="T40" fmla="*/ 2147483647 w 61"/>
              <a:gd name="T41" fmla="*/ 2147483647 h 63"/>
              <a:gd name="T42" fmla="*/ 2147483647 w 61"/>
              <a:gd name="T43" fmla="*/ 2147483647 h 63"/>
              <a:gd name="T44" fmla="*/ 2147483647 w 61"/>
              <a:gd name="T45" fmla="*/ 2147483647 h 63"/>
              <a:gd name="T46" fmla="*/ 2147483647 w 61"/>
              <a:gd name="T47" fmla="*/ 2147483647 h 63"/>
              <a:gd name="T48" fmla="*/ 2147483647 w 61"/>
              <a:gd name="T49" fmla="*/ 2147483647 h 63"/>
              <a:gd name="T50" fmla="*/ 2147483647 w 61"/>
              <a:gd name="T51" fmla="*/ 2147483647 h 63"/>
              <a:gd name="T52" fmla="*/ 2147483647 w 61"/>
              <a:gd name="T53" fmla="*/ 2147483647 h 63"/>
              <a:gd name="T54" fmla="*/ 2147483647 w 61"/>
              <a:gd name="T55" fmla="*/ 2147483647 h 63"/>
              <a:gd name="T56" fmla="*/ 2147483647 w 61"/>
              <a:gd name="T57" fmla="*/ 2147483647 h 63"/>
              <a:gd name="T58" fmla="*/ 2147483647 w 61"/>
              <a:gd name="T59" fmla="*/ 2147483647 h 63"/>
              <a:gd name="T60" fmla="*/ 2147483647 w 61"/>
              <a:gd name="T61" fmla="*/ 2147483647 h 63"/>
              <a:gd name="T62" fmla="*/ 2147483647 w 61"/>
              <a:gd name="T63" fmla="*/ 2147483647 h 63"/>
              <a:gd name="T64" fmla="*/ 2147483647 w 61"/>
              <a:gd name="T65" fmla="*/ 2147483647 h 63"/>
              <a:gd name="T66" fmla="*/ 2147483647 w 61"/>
              <a:gd name="T67" fmla="*/ 2147483647 h 63"/>
              <a:gd name="T68" fmla="*/ 2147483647 w 61"/>
              <a:gd name="T69" fmla="*/ 2147483647 h 63"/>
              <a:gd name="T70" fmla="*/ 2147483647 w 61"/>
              <a:gd name="T71" fmla="*/ 0 h 63"/>
              <a:gd name="T72" fmla="*/ 2147483647 w 61"/>
              <a:gd name="T73" fmla="*/ 0 h 63"/>
              <a:gd name="T74" fmla="*/ 2147483647 w 61"/>
              <a:gd name="T75" fmla="*/ 2147483647 h 63"/>
              <a:gd name="T76" fmla="*/ 2147483647 w 61"/>
              <a:gd name="T77" fmla="*/ 2147483647 h 63"/>
              <a:gd name="T78" fmla="*/ 2147483647 w 61"/>
              <a:gd name="T79" fmla="*/ 2147483647 h 63"/>
              <a:gd name="T80" fmla="*/ 2147483647 w 61"/>
              <a:gd name="T81" fmla="*/ 2147483647 h 63"/>
              <a:gd name="T82" fmla="*/ 2147483647 w 61"/>
              <a:gd name="T83" fmla="*/ 2147483647 h 6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"/>
              <a:gd name="T127" fmla="*/ 0 h 63"/>
              <a:gd name="T128" fmla="*/ 61 w 61"/>
              <a:gd name="T129" fmla="*/ 63 h 6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" h="63">
                <a:moveTo>
                  <a:pt x="12" y="19"/>
                </a:moveTo>
                <a:lnTo>
                  <a:pt x="11" y="21"/>
                </a:lnTo>
                <a:lnTo>
                  <a:pt x="7" y="22"/>
                </a:lnTo>
                <a:lnTo>
                  <a:pt x="5" y="26"/>
                </a:lnTo>
                <a:lnTo>
                  <a:pt x="3" y="27"/>
                </a:lnTo>
                <a:lnTo>
                  <a:pt x="2" y="31"/>
                </a:lnTo>
                <a:lnTo>
                  <a:pt x="0" y="34"/>
                </a:lnTo>
                <a:lnTo>
                  <a:pt x="0" y="37"/>
                </a:lnTo>
                <a:lnTo>
                  <a:pt x="2" y="40"/>
                </a:lnTo>
                <a:lnTo>
                  <a:pt x="5" y="48"/>
                </a:lnTo>
                <a:lnTo>
                  <a:pt x="11" y="53"/>
                </a:lnTo>
                <a:lnTo>
                  <a:pt x="18" y="56"/>
                </a:lnTo>
                <a:lnTo>
                  <a:pt x="25" y="58"/>
                </a:lnTo>
                <a:lnTo>
                  <a:pt x="32" y="59"/>
                </a:lnTo>
                <a:lnTo>
                  <a:pt x="40" y="59"/>
                </a:lnTo>
                <a:lnTo>
                  <a:pt x="47" y="61"/>
                </a:lnTo>
                <a:lnTo>
                  <a:pt x="56" y="63"/>
                </a:lnTo>
                <a:lnTo>
                  <a:pt x="58" y="58"/>
                </a:lnTo>
                <a:lnTo>
                  <a:pt x="60" y="53"/>
                </a:lnTo>
                <a:lnTo>
                  <a:pt x="61" y="48"/>
                </a:lnTo>
                <a:lnTo>
                  <a:pt x="61" y="42"/>
                </a:lnTo>
                <a:lnTo>
                  <a:pt x="61" y="37"/>
                </a:lnTo>
                <a:lnTo>
                  <a:pt x="60" y="32"/>
                </a:lnTo>
                <a:lnTo>
                  <a:pt x="58" y="27"/>
                </a:lnTo>
                <a:lnTo>
                  <a:pt x="54" y="22"/>
                </a:lnTo>
                <a:lnTo>
                  <a:pt x="52" y="21"/>
                </a:lnTo>
                <a:lnTo>
                  <a:pt x="52" y="19"/>
                </a:lnTo>
                <a:lnTo>
                  <a:pt x="52" y="18"/>
                </a:lnTo>
                <a:lnTo>
                  <a:pt x="54" y="16"/>
                </a:lnTo>
                <a:lnTo>
                  <a:pt x="54" y="14"/>
                </a:lnTo>
                <a:lnTo>
                  <a:pt x="54" y="13"/>
                </a:lnTo>
                <a:lnTo>
                  <a:pt x="54" y="11"/>
                </a:lnTo>
                <a:lnTo>
                  <a:pt x="54" y="10"/>
                </a:lnTo>
                <a:lnTo>
                  <a:pt x="50" y="5"/>
                </a:lnTo>
                <a:lnTo>
                  <a:pt x="47" y="2"/>
                </a:lnTo>
                <a:lnTo>
                  <a:pt x="41" y="0"/>
                </a:lnTo>
                <a:lnTo>
                  <a:pt x="36" y="0"/>
                </a:lnTo>
                <a:lnTo>
                  <a:pt x="31" y="2"/>
                </a:lnTo>
                <a:lnTo>
                  <a:pt x="25" y="3"/>
                </a:lnTo>
                <a:lnTo>
                  <a:pt x="22" y="6"/>
                </a:lnTo>
                <a:lnTo>
                  <a:pt x="18" y="10"/>
                </a:lnTo>
                <a:lnTo>
                  <a:pt x="12" y="19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3" name="Freeform 1088"/>
          <p:cNvSpPr>
            <a:spLocks/>
          </p:cNvSpPr>
          <p:nvPr/>
        </p:nvSpPr>
        <p:spPr bwMode="auto">
          <a:xfrm>
            <a:off x="2212975" y="3113088"/>
            <a:ext cx="119063" cy="96837"/>
          </a:xfrm>
          <a:custGeom>
            <a:avLst/>
            <a:gdLst>
              <a:gd name="T0" fmla="*/ 2147483647 w 85"/>
              <a:gd name="T1" fmla="*/ 2147483647 h 61"/>
              <a:gd name="T2" fmla="*/ 2147483647 w 85"/>
              <a:gd name="T3" fmla="*/ 2147483647 h 61"/>
              <a:gd name="T4" fmla="*/ 0 w 85"/>
              <a:gd name="T5" fmla="*/ 2147483647 h 61"/>
              <a:gd name="T6" fmla="*/ 2147483647 w 85"/>
              <a:gd name="T7" fmla="*/ 2147483647 h 61"/>
              <a:gd name="T8" fmla="*/ 2147483647 w 85"/>
              <a:gd name="T9" fmla="*/ 2147483647 h 61"/>
              <a:gd name="T10" fmla="*/ 2147483647 w 85"/>
              <a:gd name="T11" fmla="*/ 2147483647 h 61"/>
              <a:gd name="T12" fmla="*/ 2147483647 w 85"/>
              <a:gd name="T13" fmla="*/ 2147483647 h 61"/>
              <a:gd name="T14" fmla="*/ 2147483647 w 85"/>
              <a:gd name="T15" fmla="*/ 2147483647 h 61"/>
              <a:gd name="T16" fmla="*/ 2147483647 w 85"/>
              <a:gd name="T17" fmla="*/ 2147483647 h 61"/>
              <a:gd name="T18" fmla="*/ 2147483647 w 85"/>
              <a:gd name="T19" fmla="*/ 2147483647 h 61"/>
              <a:gd name="T20" fmla="*/ 2147483647 w 85"/>
              <a:gd name="T21" fmla="*/ 2147483647 h 61"/>
              <a:gd name="T22" fmla="*/ 2147483647 w 85"/>
              <a:gd name="T23" fmla="*/ 2147483647 h 61"/>
              <a:gd name="T24" fmla="*/ 2147483647 w 85"/>
              <a:gd name="T25" fmla="*/ 2147483647 h 61"/>
              <a:gd name="T26" fmla="*/ 2147483647 w 85"/>
              <a:gd name="T27" fmla="*/ 2147483647 h 61"/>
              <a:gd name="T28" fmla="*/ 2147483647 w 85"/>
              <a:gd name="T29" fmla="*/ 2147483647 h 61"/>
              <a:gd name="T30" fmla="*/ 2147483647 w 85"/>
              <a:gd name="T31" fmla="*/ 2147483647 h 61"/>
              <a:gd name="T32" fmla="*/ 2147483647 w 85"/>
              <a:gd name="T33" fmla="*/ 2147483647 h 61"/>
              <a:gd name="T34" fmla="*/ 2147483647 w 85"/>
              <a:gd name="T35" fmla="*/ 2147483647 h 61"/>
              <a:gd name="T36" fmla="*/ 2147483647 w 85"/>
              <a:gd name="T37" fmla="*/ 2147483647 h 61"/>
              <a:gd name="T38" fmla="*/ 2147483647 w 85"/>
              <a:gd name="T39" fmla="*/ 2147483647 h 61"/>
              <a:gd name="T40" fmla="*/ 2147483647 w 85"/>
              <a:gd name="T41" fmla="*/ 2147483647 h 61"/>
              <a:gd name="T42" fmla="*/ 2147483647 w 85"/>
              <a:gd name="T43" fmla="*/ 2147483647 h 61"/>
              <a:gd name="T44" fmla="*/ 2147483647 w 85"/>
              <a:gd name="T45" fmla="*/ 2147483647 h 61"/>
              <a:gd name="T46" fmla="*/ 2147483647 w 85"/>
              <a:gd name="T47" fmla="*/ 2147483647 h 61"/>
              <a:gd name="T48" fmla="*/ 2147483647 w 85"/>
              <a:gd name="T49" fmla="*/ 2147483647 h 61"/>
              <a:gd name="T50" fmla="*/ 2147483647 w 85"/>
              <a:gd name="T51" fmla="*/ 2147483647 h 61"/>
              <a:gd name="T52" fmla="*/ 2147483647 w 85"/>
              <a:gd name="T53" fmla="*/ 2147483647 h 61"/>
              <a:gd name="T54" fmla="*/ 2147483647 w 85"/>
              <a:gd name="T55" fmla="*/ 2147483647 h 61"/>
              <a:gd name="T56" fmla="*/ 2147483647 w 85"/>
              <a:gd name="T57" fmla="*/ 2147483647 h 61"/>
              <a:gd name="T58" fmla="*/ 2147483647 w 85"/>
              <a:gd name="T59" fmla="*/ 0 h 61"/>
              <a:gd name="T60" fmla="*/ 2147483647 w 85"/>
              <a:gd name="T61" fmla="*/ 2147483647 h 61"/>
              <a:gd name="T62" fmla="*/ 2147483647 w 85"/>
              <a:gd name="T63" fmla="*/ 2147483647 h 61"/>
              <a:gd name="T64" fmla="*/ 2147483647 w 85"/>
              <a:gd name="T65" fmla="*/ 2147483647 h 6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5"/>
              <a:gd name="T100" fmla="*/ 0 h 61"/>
              <a:gd name="T101" fmla="*/ 85 w 85"/>
              <a:gd name="T102" fmla="*/ 61 h 6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5" h="61">
                <a:moveTo>
                  <a:pt x="7" y="16"/>
                </a:moveTo>
                <a:lnTo>
                  <a:pt x="3" y="19"/>
                </a:lnTo>
                <a:lnTo>
                  <a:pt x="1" y="23"/>
                </a:lnTo>
                <a:lnTo>
                  <a:pt x="1" y="28"/>
                </a:lnTo>
                <a:lnTo>
                  <a:pt x="0" y="31"/>
                </a:lnTo>
                <a:lnTo>
                  <a:pt x="0" y="34"/>
                </a:lnTo>
                <a:lnTo>
                  <a:pt x="1" y="37"/>
                </a:lnTo>
                <a:lnTo>
                  <a:pt x="3" y="42"/>
                </a:lnTo>
                <a:lnTo>
                  <a:pt x="5" y="44"/>
                </a:lnTo>
                <a:lnTo>
                  <a:pt x="9" y="48"/>
                </a:lnTo>
                <a:lnTo>
                  <a:pt x="14" y="52"/>
                </a:lnTo>
                <a:lnTo>
                  <a:pt x="20" y="53"/>
                </a:lnTo>
                <a:lnTo>
                  <a:pt x="25" y="53"/>
                </a:lnTo>
                <a:lnTo>
                  <a:pt x="32" y="55"/>
                </a:lnTo>
                <a:lnTo>
                  <a:pt x="38" y="55"/>
                </a:lnTo>
                <a:lnTo>
                  <a:pt x="45" y="55"/>
                </a:lnTo>
                <a:lnTo>
                  <a:pt x="52" y="55"/>
                </a:lnTo>
                <a:lnTo>
                  <a:pt x="54" y="55"/>
                </a:lnTo>
                <a:lnTo>
                  <a:pt x="56" y="55"/>
                </a:lnTo>
                <a:lnTo>
                  <a:pt x="56" y="56"/>
                </a:lnTo>
                <a:lnTo>
                  <a:pt x="58" y="58"/>
                </a:lnTo>
                <a:lnTo>
                  <a:pt x="59" y="58"/>
                </a:lnTo>
                <a:lnTo>
                  <a:pt x="61" y="60"/>
                </a:lnTo>
                <a:lnTo>
                  <a:pt x="63" y="60"/>
                </a:lnTo>
                <a:lnTo>
                  <a:pt x="65" y="60"/>
                </a:lnTo>
                <a:lnTo>
                  <a:pt x="68" y="61"/>
                </a:lnTo>
                <a:lnTo>
                  <a:pt x="72" y="60"/>
                </a:lnTo>
                <a:lnTo>
                  <a:pt x="76" y="60"/>
                </a:lnTo>
                <a:lnTo>
                  <a:pt x="79" y="58"/>
                </a:lnTo>
                <a:lnTo>
                  <a:pt x="81" y="56"/>
                </a:lnTo>
                <a:lnTo>
                  <a:pt x="83" y="53"/>
                </a:lnTo>
                <a:lnTo>
                  <a:pt x="85" y="50"/>
                </a:lnTo>
                <a:lnTo>
                  <a:pt x="85" y="47"/>
                </a:lnTo>
                <a:lnTo>
                  <a:pt x="83" y="47"/>
                </a:lnTo>
                <a:lnTo>
                  <a:pt x="83" y="45"/>
                </a:lnTo>
                <a:lnTo>
                  <a:pt x="83" y="44"/>
                </a:lnTo>
                <a:lnTo>
                  <a:pt x="81" y="42"/>
                </a:lnTo>
                <a:lnTo>
                  <a:pt x="79" y="39"/>
                </a:lnTo>
                <a:lnTo>
                  <a:pt x="76" y="36"/>
                </a:lnTo>
                <a:lnTo>
                  <a:pt x="74" y="34"/>
                </a:lnTo>
                <a:lnTo>
                  <a:pt x="70" y="32"/>
                </a:lnTo>
                <a:lnTo>
                  <a:pt x="67" y="29"/>
                </a:lnTo>
                <a:lnTo>
                  <a:pt x="63" y="28"/>
                </a:lnTo>
                <a:lnTo>
                  <a:pt x="59" y="26"/>
                </a:lnTo>
                <a:lnTo>
                  <a:pt x="56" y="23"/>
                </a:lnTo>
                <a:lnTo>
                  <a:pt x="54" y="21"/>
                </a:lnTo>
                <a:lnTo>
                  <a:pt x="52" y="18"/>
                </a:lnTo>
                <a:lnTo>
                  <a:pt x="52" y="16"/>
                </a:lnTo>
                <a:lnTo>
                  <a:pt x="50" y="13"/>
                </a:lnTo>
                <a:lnTo>
                  <a:pt x="48" y="11"/>
                </a:lnTo>
                <a:lnTo>
                  <a:pt x="48" y="8"/>
                </a:lnTo>
                <a:lnTo>
                  <a:pt x="47" y="7"/>
                </a:lnTo>
                <a:lnTo>
                  <a:pt x="43" y="5"/>
                </a:lnTo>
                <a:lnTo>
                  <a:pt x="39" y="2"/>
                </a:lnTo>
                <a:lnTo>
                  <a:pt x="36" y="0"/>
                </a:lnTo>
                <a:lnTo>
                  <a:pt x="32" y="0"/>
                </a:lnTo>
                <a:lnTo>
                  <a:pt x="27" y="2"/>
                </a:lnTo>
                <a:lnTo>
                  <a:pt x="23" y="3"/>
                </a:lnTo>
                <a:lnTo>
                  <a:pt x="20" y="5"/>
                </a:lnTo>
                <a:lnTo>
                  <a:pt x="18" y="8"/>
                </a:lnTo>
                <a:lnTo>
                  <a:pt x="14" y="11"/>
                </a:lnTo>
                <a:lnTo>
                  <a:pt x="7" y="1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4" name="Freeform 1089"/>
          <p:cNvSpPr>
            <a:spLocks/>
          </p:cNvSpPr>
          <p:nvPr/>
        </p:nvSpPr>
        <p:spPr bwMode="auto">
          <a:xfrm>
            <a:off x="2212975" y="3113088"/>
            <a:ext cx="119063" cy="96837"/>
          </a:xfrm>
          <a:custGeom>
            <a:avLst/>
            <a:gdLst>
              <a:gd name="T0" fmla="*/ 2147483647 w 85"/>
              <a:gd name="T1" fmla="*/ 2147483647 h 61"/>
              <a:gd name="T2" fmla="*/ 2147483647 w 85"/>
              <a:gd name="T3" fmla="*/ 2147483647 h 61"/>
              <a:gd name="T4" fmla="*/ 0 w 85"/>
              <a:gd name="T5" fmla="*/ 2147483647 h 61"/>
              <a:gd name="T6" fmla="*/ 2147483647 w 85"/>
              <a:gd name="T7" fmla="*/ 2147483647 h 61"/>
              <a:gd name="T8" fmla="*/ 2147483647 w 85"/>
              <a:gd name="T9" fmla="*/ 2147483647 h 61"/>
              <a:gd name="T10" fmla="*/ 2147483647 w 85"/>
              <a:gd name="T11" fmla="*/ 2147483647 h 61"/>
              <a:gd name="T12" fmla="*/ 2147483647 w 85"/>
              <a:gd name="T13" fmla="*/ 2147483647 h 61"/>
              <a:gd name="T14" fmla="*/ 2147483647 w 85"/>
              <a:gd name="T15" fmla="*/ 2147483647 h 61"/>
              <a:gd name="T16" fmla="*/ 2147483647 w 85"/>
              <a:gd name="T17" fmla="*/ 2147483647 h 61"/>
              <a:gd name="T18" fmla="*/ 2147483647 w 85"/>
              <a:gd name="T19" fmla="*/ 2147483647 h 61"/>
              <a:gd name="T20" fmla="*/ 2147483647 w 85"/>
              <a:gd name="T21" fmla="*/ 2147483647 h 61"/>
              <a:gd name="T22" fmla="*/ 2147483647 w 85"/>
              <a:gd name="T23" fmla="*/ 2147483647 h 61"/>
              <a:gd name="T24" fmla="*/ 2147483647 w 85"/>
              <a:gd name="T25" fmla="*/ 2147483647 h 61"/>
              <a:gd name="T26" fmla="*/ 2147483647 w 85"/>
              <a:gd name="T27" fmla="*/ 2147483647 h 61"/>
              <a:gd name="T28" fmla="*/ 2147483647 w 85"/>
              <a:gd name="T29" fmla="*/ 2147483647 h 61"/>
              <a:gd name="T30" fmla="*/ 2147483647 w 85"/>
              <a:gd name="T31" fmla="*/ 2147483647 h 61"/>
              <a:gd name="T32" fmla="*/ 2147483647 w 85"/>
              <a:gd name="T33" fmla="*/ 2147483647 h 61"/>
              <a:gd name="T34" fmla="*/ 2147483647 w 85"/>
              <a:gd name="T35" fmla="*/ 2147483647 h 61"/>
              <a:gd name="T36" fmla="*/ 2147483647 w 85"/>
              <a:gd name="T37" fmla="*/ 2147483647 h 61"/>
              <a:gd name="T38" fmla="*/ 2147483647 w 85"/>
              <a:gd name="T39" fmla="*/ 2147483647 h 61"/>
              <a:gd name="T40" fmla="*/ 2147483647 w 85"/>
              <a:gd name="T41" fmla="*/ 2147483647 h 61"/>
              <a:gd name="T42" fmla="*/ 2147483647 w 85"/>
              <a:gd name="T43" fmla="*/ 2147483647 h 61"/>
              <a:gd name="T44" fmla="*/ 2147483647 w 85"/>
              <a:gd name="T45" fmla="*/ 2147483647 h 61"/>
              <a:gd name="T46" fmla="*/ 2147483647 w 85"/>
              <a:gd name="T47" fmla="*/ 2147483647 h 61"/>
              <a:gd name="T48" fmla="*/ 2147483647 w 85"/>
              <a:gd name="T49" fmla="*/ 2147483647 h 61"/>
              <a:gd name="T50" fmla="*/ 2147483647 w 85"/>
              <a:gd name="T51" fmla="*/ 2147483647 h 61"/>
              <a:gd name="T52" fmla="*/ 2147483647 w 85"/>
              <a:gd name="T53" fmla="*/ 2147483647 h 61"/>
              <a:gd name="T54" fmla="*/ 2147483647 w 85"/>
              <a:gd name="T55" fmla="*/ 2147483647 h 61"/>
              <a:gd name="T56" fmla="*/ 2147483647 w 85"/>
              <a:gd name="T57" fmla="*/ 2147483647 h 61"/>
              <a:gd name="T58" fmla="*/ 2147483647 w 85"/>
              <a:gd name="T59" fmla="*/ 0 h 61"/>
              <a:gd name="T60" fmla="*/ 2147483647 w 85"/>
              <a:gd name="T61" fmla="*/ 2147483647 h 61"/>
              <a:gd name="T62" fmla="*/ 2147483647 w 85"/>
              <a:gd name="T63" fmla="*/ 2147483647 h 61"/>
              <a:gd name="T64" fmla="*/ 2147483647 w 85"/>
              <a:gd name="T65" fmla="*/ 2147483647 h 6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5"/>
              <a:gd name="T100" fmla="*/ 0 h 61"/>
              <a:gd name="T101" fmla="*/ 85 w 85"/>
              <a:gd name="T102" fmla="*/ 61 h 6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5" h="61">
                <a:moveTo>
                  <a:pt x="7" y="16"/>
                </a:moveTo>
                <a:lnTo>
                  <a:pt x="3" y="19"/>
                </a:lnTo>
                <a:lnTo>
                  <a:pt x="1" y="23"/>
                </a:lnTo>
                <a:lnTo>
                  <a:pt x="1" y="28"/>
                </a:lnTo>
                <a:lnTo>
                  <a:pt x="0" y="31"/>
                </a:lnTo>
                <a:lnTo>
                  <a:pt x="0" y="34"/>
                </a:lnTo>
                <a:lnTo>
                  <a:pt x="1" y="37"/>
                </a:lnTo>
                <a:lnTo>
                  <a:pt x="3" y="42"/>
                </a:lnTo>
                <a:lnTo>
                  <a:pt x="5" y="44"/>
                </a:lnTo>
                <a:lnTo>
                  <a:pt x="9" y="48"/>
                </a:lnTo>
                <a:lnTo>
                  <a:pt x="14" y="52"/>
                </a:lnTo>
                <a:lnTo>
                  <a:pt x="20" y="53"/>
                </a:lnTo>
                <a:lnTo>
                  <a:pt x="25" y="53"/>
                </a:lnTo>
                <a:lnTo>
                  <a:pt x="32" y="55"/>
                </a:lnTo>
                <a:lnTo>
                  <a:pt x="38" y="55"/>
                </a:lnTo>
                <a:lnTo>
                  <a:pt x="45" y="55"/>
                </a:lnTo>
                <a:lnTo>
                  <a:pt x="52" y="55"/>
                </a:lnTo>
                <a:lnTo>
                  <a:pt x="54" y="55"/>
                </a:lnTo>
                <a:lnTo>
                  <a:pt x="56" y="55"/>
                </a:lnTo>
                <a:lnTo>
                  <a:pt x="56" y="56"/>
                </a:lnTo>
                <a:lnTo>
                  <a:pt x="58" y="58"/>
                </a:lnTo>
                <a:lnTo>
                  <a:pt x="59" y="58"/>
                </a:lnTo>
                <a:lnTo>
                  <a:pt x="61" y="60"/>
                </a:lnTo>
                <a:lnTo>
                  <a:pt x="63" y="60"/>
                </a:lnTo>
                <a:lnTo>
                  <a:pt x="65" y="60"/>
                </a:lnTo>
                <a:lnTo>
                  <a:pt x="68" y="61"/>
                </a:lnTo>
                <a:lnTo>
                  <a:pt x="72" y="60"/>
                </a:lnTo>
                <a:lnTo>
                  <a:pt x="76" y="60"/>
                </a:lnTo>
                <a:lnTo>
                  <a:pt x="79" y="58"/>
                </a:lnTo>
                <a:lnTo>
                  <a:pt x="81" y="56"/>
                </a:lnTo>
                <a:lnTo>
                  <a:pt x="83" y="53"/>
                </a:lnTo>
                <a:lnTo>
                  <a:pt x="85" y="50"/>
                </a:lnTo>
                <a:lnTo>
                  <a:pt x="85" y="47"/>
                </a:lnTo>
                <a:lnTo>
                  <a:pt x="83" y="47"/>
                </a:lnTo>
                <a:lnTo>
                  <a:pt x="83" y="45"/>
                </a:lnTo>
                <a:lnTo>
                  <a:pt x="83" y="44"/>
                </a:lnTo>
                <a:lnTo>
                  <a:pt x="81" y="42"/>
                </a:lnTo>
                <a:lnTo>
                  <a:pt x="79" y="39"/>
                </a:lnTo>
                <a:lnTo>
                  <a:pt x="76" y="36"/>
                </a:lnTo>
                <a:lnTo>
                  <a:pt x="74" y="34"/>
                </a:lnTo>
                <a:lnTo>
                  <a:pt x="70" y="32"/>
                </a:lnTo>
                <a:lnTo>
                  <a:pt x="67" y="29"/>
                </a:lnTo>
                <a:lnTo>
                  <a:pt x="63" y="28"/>
                </a:lnTo>
                <a:lnTo>
                  <a:pt x="59" y="26"/>
                </a:lnTo>
                <a:lnTo>
                  <a:pt x="56" y="23"/>
                </a:lnTo>
                <a:lnTo>
                  <a:pt x="54" y="21"/>
                </a:lnTo>
                <a:lnTo>
                  <a:pt x="52" y="18"/>
                </a:lnTo>
                <a:lnTo>
                  <a:pt x="52" y="16"/>
                </a:lnTo>
                <a:lnTo>
                  <a:pt x="50" y="13"/>
                </a:lnTo>
                <a:lnTo>
                  <a:pt x="48" y="11"/>
                </a:lnTo>
                <a:lnTo>
                  <a:pt x="48" y="8"/>
                </a:lnTo>
                <a:lnTo>
                  <a:pt x="47" y="7"/>
                </a:lnTo>
                <a:lnTo>
                  <a:pt x="43" y="5"/>
                </a:lnTo>
                <a:lnTo>
                  <a:pt x="39" y="2"/>
                </a:lnTo>
                <a:lnTo>
                  <a:pt x="36" y="0"/>
                </a:lnTo>
                <a:lnTo>
                  <a:pt x="32" y="0"/>
                </a:lnTo>
                <a:lnTo>
                  <a:pt x="27" y="2"/>
                </a:lnTo>
                <a:lnTo>
                  <a:pt x="23" y="3"/>
                </a:lnTo>
                <a:lnTo>
                  <a:pt x="20" y="5"/>
                </a:lnTo>
                <a:lnTo>
                  <a:pt x="18" y="8"/>
                </a:lnTo>
                <a:lnTo>
                  <a:pt x="14" y="11"/>
                </a:lnTo>
                <a:lnTo>
                  <a:pt x="7" y="1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5" name="Freeform 1090"/>
          <p:cNvSpPr>
            <a:spLocks/>
          </p:cNvSpPr>
          <p:nvPr/>
        </p:nvSpPr>
        <p:spPr bwMode="auto">
          <a:xfrm>
            <a:off x="2228850" y="3057525"/>
            <a:ext cx="60325" cy="47625"/>
          </a:xfrm>
          <a:custGeom>
            <a:avLst/>
            <a:gdLst>
              <a:gd name="T0" fmla="*/ 2147483647 w 42"/>
              <a:gd name="T1" fmla="*/ 2147483647 h 30"/>
              <a:gd name="T2" fmla="*/ 2147483647 w 42"/>
              <a:gd name="T3" fmla="*/ 2147483647 h 30"/>
              <a:gd name="T4" fmla="*/ 2147483647 w 42"/>
              <a:gd name="T5" fmla="*/ 2147483647 h 30"/>
              <a:gd name="T6" fmla="*/ 2147483647 w 42"/>
              <a:gd name="T7" fmla="*/ 2147483647 h 30"/>
              <a:gd name="T8" fmla="*/ 2147483647 w 42"/>
              <a:gd name="T9" fmla="*/ 2147483647 h 30"/>
              <a:gd name="T10" fmla="*/ 0 w 42"/>
              <a:gd name="T11" fmla="*/ 2147483647 h 30"/>
              <a:gd name="T12" fmla="*/ 0 w 42"/>
              <a:gd name="T13" fmla="*/ 2147483647 h 30"/>
              <a:gd name="T14" fmla="*/ 0 w 42"/>
              <a:gd name="T15" fmla="*/ 2147483647 h 30"/>
              <a:gd name="T16" fmla="*/ 0 w 42"/>
              <a:gd name="T17" fmla="*/ 2147483647 h 30"/>
              <a:gd name="T18" fmla="*/ 0 w 42"/>
              <a:gd name="T19" fmla="*/ 2147483647 h 30"/>
              <a:gd name="T20" fmla="*/ 2147483647 w 42"/>
              <a:gd name="T21" fmla="*/ 2147483647 h 30"/>
              <a:gd name="T22" fmla="*/ 2147483647 w 42"/>
              <a:gd name="T23" fmla="*/ 2147483647 h 30"/>
              <a:gd name="T24" fmla="*/ 2147483647 w 42"/>
              <a:gd name="T25" fmla="*/ 2147483647 h 30"/>
              <a:gd name="T26" fmla="*/ 2147483647 w 42"/>
              <a:gd name="T27" fmla="*/ 2147483647 h 30"/>
              <a:gd name="T28" fmla="*/ 2147483647 w 42"/>
              <a:gd name="T29" fmla="*/ 2147483647 h 30"/>
              <a:gd name="T30" fmla="*/ 2147483647 w 42"/>
              <a:gd name="T31" fmla="*/ 2147483647 h 30"/>
              <a:gd name="T32" fmla="*/ 2147483647 w 42"/>
              <a:gd name="T33" fmla="*/ 2147483647 h 30"/>
              <a:gd name="T34" fmla="*/ 2147483647 w 42"/>
              <a:gd name="T35" fmla="*/ 2147483647 h 30"/>
              <a:gd name="T36" fmla="*/ 2147483647 w 42"/>
              <a:gd name="T37" fmla="*/ 2147483647 h 30"/>
              <a:gd name="T38" fmla="*/ 2147483647 w 42"/>
              <a:gd name="T39" fmla="*/ 2147483647 h 30"/>
              <a:gd name="T40" fmla="*/ 2147483647 w 42"/>
              <a:gd name="T41" fmla="*/ 2147483647 h 30"/>
              <a:gd name="T42" fmla="*/ 2147483647 w 42"/>
              <a:gd name="T43" fmla="*/ 2147483647 h 30"/>
              <a:gd name="T44" fmla="*/ 2147483647 w 42"/>
              <a:gd name="T45" fmla="*/ 2147483647 h 30"/>
              <a:gd name="T46" fmla="*/ 2147483647 w 42"/>
              <a:gd name="T47" fmla="*/ 2147483647 h 30"/>
              <a:gd name="T48" fmla="*/ 2147483647 w 42"/>
              <a:gd name="T49" fmla="*/ 2147483647 h 30"/>
              <a:gd name="T50" fmla="*/ 2147483647 w 42"/>
              <a:gd name="T51" fmla="*/ 2147483647 h 30"/>
              <a:gd name="T52" fmla="*/ 2147483647 w 42"/>
              <a:gd name="T53" fmla="*/ 2147483647 h 30"/>
              <a:gd name="T54" fmla="*/ 2147483647 w 42"/>
              <a:gd name="T55" fmla="*/ 2147483647 h 30"/>
              <a:gd name="T56" fmla="*/ 2147483647 w 42"/>
              <a:gd name="T57" fmla="*/ 2147483647 h 30"/>
              <a:gd name="T58" fmla="*/ 2147483647 w 42"/>
              <a:gd name="T59" fmla="*/ 2147483647 h 30"/>
              <a:gd name="T60" fmla="*/ 2147483647 w 42"/>
              <a:gd name="T61" fmla="*/ 2147483647 h 30"/>
              <a:gd name="T62" fmla="*/ 2147483647 w 42"/>
              <a:gd name="T63" fmla="*/ 2147483647 h 30"/>
              <a:gd name="T64" fmla="*/ 2147483647 w 42"/>
              <a:gd name="T65" fmla="*/ 2147483647 h 30"/>
              <a:gd name="T66" fmla="*/ 2147483647 w 42"/>
              <a:gd name="T67" fmla="*/ 2147483647 h 30"/>
              <a:gd name="T68" fmla="*/ 2147483647 w 42"/>
              <a:gd name="T69" fmla="*/ 2147483647 h 30"/>
              <a:gd name="T70" fmla="*/ 2147483647 w 42"/>
              <a:gd name="T71" fmla="*/ 2147483647 h 30"/>
              <a:gd name="T72" fmla="*/ 2147483647 w 42"/>
              <a:gd name="T73" fmla="*/ 2147483647 h 30"/>
              <a:gd name="T74" fmla="*/ 2147483647 w 42"/>
              <a:gd name="T75" fmla="*/ 2147483647 h 30"/>
              <a:gd name="T76" fmla="*/ 2147483647 w 42"/>
              <a:gd name="T77" fmla="*/ 2147483647 h 30"/>
              <a:gd name="T78" fmla="*/ 2147483647 w 42"/>
              <a:gd name="T79" fmla="*/ 2147483647 h 30"/>
              <a:gd name="T80" fmla="*/ 2147483647 w 42"/>
              <a:gd name="T81" fmla="*/ 2147483647 h 30"/>
              <a:gd name="T82" fmla="*/ 2147483647 w 42"/>
              <a:gd name="T83" fmla="*/ 0 h 30"/>
              <a:gd name="T84" fmla="*/ 2147483647 w 42"/>
              <a:gd name="T85" fmla="*/ 0 h 30"/>
              <a:gd name="T86" fmla="*/ 2147483647 w 42"/>
              <a:gd name="T87" fmla="*/ 2147483647 h 30"/>
              <a:gd name="T88" fmla="*/ 2147483647 w 42"/>
              <a:gd name="T89" fmla="*/ 2147483647 h 30"/>
              <a:gd name="T90" fmla="*/ 2147483647 w 42"/>
              <a:gd name="T91" fmla="*/ 2147483647 h 30"/>
              <a:gd name="T92" fmla="*/ 2147483647 w 42"/>
              <a:gd name="T93" fmla="*/ 2147483647 h 30"/>
              <a:gd name="T94" fmla="*/ 2147483647 w 42"/>
              <a:gd name="T95" fmla="*/ 2147483647 h 30"/>
              <a:gd name="T96" fmla="*/ 2147483647 w 42"/>
              <a:gd name="T97" fmla="*/ 2147483647 h 3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"/>
              <a:gd name="T148" fmla="*/ 0 h 30"/>
              <a:gd name="T149" fmla="*/ 42 w 42"/>
              <a:gd name="T150" fmla="*/ 30 h 3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" h="30">
                <a:moveTo>
                  <a:pt x="11" y="6"/>
                </a:moveTo>
                <a:lnTo>
                  <a:pt x="9" y="9"/>
                </a:lnTo>
                <a:lnTo>
                  <a:pt x="6" y="11"/>
                </a:lnTo>
                <a:lnTo>
                  <a:pt x="4" y="14"/>
                </a:lnTo>
                <a:lnTo>
                  <a:pt x="2" y="17"/>
                </a:lnTo>
                <a:lnTo>
                  <a:pt x="0" y="21"/>
                </a:lnTo>
                <a:lnTo>
                  <a:pt x="0" y="22"/>
                </a:lnTo>
                <a:lnTo>
                  <a:pt x="0" y="26"/>
                </a:lnTo>
                <a:lnTo>
                  <a:pt x="0" y="29"/>
                </a:lnTo>
                <a:lnTo>
                  <a:pt x="0" y="30"/>
                </a:lnTo>
                <a:lnTo>
                  <a:pt x="2" y="30"/>
                </a:lnTo>
                <a:lnTo>
                  <a:pt x="4" y="30"/>
                </a:lnTo>
                <a:lnTo>
                  <a:pt x="6" y="30"/>
                </a:lnTo>
                <a:lnTo>
                  <a:pt x="8" y="30"/>
                </a:lnTo>
                <a:lnTo>
                  <a:pt x="11" y="30"/>
                </a:lnTo>
                <a:lnTo>
                  <a:pt x="13" y="30"/>
                </a:lnTo>
                <a:lnTo>
                  <a:pt x="15" y="30"/>
                </a:lnTo>
                <a:lnTo>
                  <a:pt x="17" y="29"/>
                </a:lnTo>
                <a:lnTo>
                  <a:pt x="18" y="29"/>
                </a:lnTo>
                <a:lnTo>
                  <a:pt x="22" y="29"/>
                </a:lnTo>
                <a:lnTo>
                  <a:pt x="24" y="29"/>
                </a:lnTo>
                <a:lnTo>
                  <a:pt x="26" y="30"/>
                </a:lnTo>
                <a:lnTo>
                  <a:pt x="27" y="30"/>
                </a:lnTo>
                <a:lnTo>
                  <a:pt x="31" y="30"/>
                </a:lnTo>
                <a:lnTo>
                  <a:pt x="33" y="30"/>
                </a:lnTo>
                <a:lnTo>
                  <a:pt x="35" y="30"/>
                </a:lnTo>
                <a:lnTo>
                  <a:pt x="36" y="30"/>
                </a:lnTo>
                <a:lnTo>
                  <a:pt x="38" y="29"/>
                </a:lnTo>
                <a:lnTo>
                  <a:pt x="40" y="29"/>
                </a:lnTo>
                <a:lnTo>
                  <a:pt x="42" y="24"/>
                </a:lnTo>
                <a:lnTo>
                  <a:pt x="42" y="19"/>
                </a:lnTo>
                <a:lnTo>
                  <a:pt x="40" y="16"/>
                </a:lnTo>
                <a:lnTo>
                  <a:pt x="38" y="11"/>
                </a:lnTo>
                <a:lnTo>
                  <a:pt x="36" y="8"/>
                </a:lnTo>
                <a:lnTo>
                  <a:pt x="33" y="5"/>
                </a:lnTo>
                <a:lnTo>
                  <a:pt x="29" y="3"/>
                </a:lnTo>
                <a:lnTo>
                  <a:pt x="26" y="1"/>
                </a:lnTo>
                <a:lnTo>
                  <a:pt x="24" y="0"/>
                </a:lnTo>
                <a:lnTo>
                  <a:pt x="22" y="0"/>
                </a:lnTo>
                <a:lnTo>
                  <a:pt x="20" y="1"/>
                </a:lnTo>
                <a:lnTo>
                  <a:pt x="18" y="1"/>
                </a:lnTo>
                <a:lnTo>
                  <a:pt x="17" y="3"/>
                </a:lnTo>
                <a:lnTo>
                  <a:pt x="15" y="3"/>
                </a:lnTo>
                <a:lnTo>
                  <a:pt x="13" y="5"/>
                </a:lnTo>
                <a:lnTo>
                  <a:pt x="11" y="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6" name="Freeform 1091"/>
          <p:cNvSpPr>
            <a:spLocks/>
          </p:cNvSpPr>
          <p:nvPr/>
        </p:nvSpPr>
        <p:spPr bwMode="auto">
          <a:xfrm>
            <a:off x="2228850" y="3057525"/>
            <a:ext cx="60325" cy="47625"/>
          </a:xfrm>
          <a:custGeom>
            <a:avLst/>
            <a:gdLst>
              <a:gd name="T0" fmla="*/ 2147483647 w 42"/>
              <a:gd name="T1" fmla="*/ 2147483647 h 30"/>
              <a:gd name="T2" fmla="*/ 2147483647 w 42"/>
              <a:gd name="T3" fmla="*/ 2147483647 h 30"/>
              <a:gd name="T4" fmla="*/ 2147483647 w 42"/>
              <a:gd name="T5" fmla="*/ 2147483647 h 30"/>
              <a:gd name="T6" fmla="*/ 2147483647 w 42"/>
              <a:gd name="T7" fmla="*/ 2147483647 h 30"/>
              <a:gd name="T8" fmla="*/ 2147483647 w 42"/>
              <a:gd name="T9" fmla="*/ 2147483647 h 30"/>
              <a:gd name="T10" fmla="*/ 0 w 42"/>
              <a:gd name="T11" fmla="*/ 2147483647 h 30"/>
              <a:gd name="T12" fmla="*/ 0 w 42"/>
              <a:gd name="T13" fmla="*/ 2147483647 h 30"/>
              <a:gd name="T14" fmla="*/ 0 w 42"/>
              <a:gd name="T15" fmla="*/ 2147483647 h 30"/>
              <a:gd name="T16" fmla="*/ 0 w 42"/>
              <a:gd name="T17" fmla="*/ 2147483647 h 30"/>
              <a:gd name="T18" fmla="*/ 0 w 42"/>
              <a:gd name="T19" fmla="*/ 2147483647 h 30"/>
              <a:gd name="T20" fmla="*/ 2147483647 w 42"/>
              <a:gd name="T21" fmla="*/ 2147483647 h 30"/>
              <a:gd name="T22" fmla="*/ 2147483647 w 42"/>
              <a:gd name="T23" fmla="*/ 2147483647 h 30"/>
              <a:gd name="T24" fmla="*/ 2147483647 w 42"/>
              <a:gd name="T25" fmla="*/ 2147483647 h 30"/>
              <a:gd name="T26" fmla="*/ 2147483647 w 42"/>
              <a:gd name="T27" fmla="*/ 2147483647 h 30"/>
              <a:gd name="T28" fmla="*/ 2147483647 w 42"/>
              <a:gd name="T29" fmla="*/ 2147483647 h 30"/>
              <a:gd name="T30" fmla="*/ 2147483647 w 42"/>
              <a:gd name="T31" fmla="*/ 2147483647 h 30"/>
              <a:gd name="T32" fmla="*/ 2147483647 w 42"/>
              <a:gd name="T33" fmla="*/ 2147483647 h 30"/>
              <a:gd name="T34" fmla="*/ 2147483647 w 42"/>
              <a:gd name="T35" fmla="*/ 2147483647 h 30"/>
              <a:gd name="T36" fmla="*/ 2147483647 w 42"/>
              <a:gd name="T37" fmla="*/ 2147483647 h 30"/>
              <a:gd name="T38" fmla="*/ 2147483647 w 42"/>
              <a:gd name="T39" fmla="*/ 2147483647 h 30"/>
              <a:gd name="T40" fmla="*/ 2147483647 w 42"/>
              <a:gd name="T41" fmla="*/ 2147483647 h 30"/>
              <a:gd name="T42" fmla="*/ 2147483647 w 42"/>
              <a:gd name="T43" fmla="*/ 2147483647 h 30"/>
              <a:gd name="T44" fmla="*/ 2147483647 w 42"/>
              <a:gd name="T45" fmla="*/ 2147483647 h 30"/>
              <a:gd name="T46" fmla="*/ 2147483647 w 42"/>
              <a:gd name="T47" fmla="*/ 2147483647 h 30"/>
              <a:gd name="T48" fmla="*/ 2147483647 w 42"/>
              <a:gd name="T49" fmla="*/ 2147483647 h 30"/>
              <a:gd name="T50" fmla="*/ 2147483647 w 42"/>
              <a:gd name="T51" fmla="*/ 2147483647 h 30"/>
              <a:gd name="T52" fmla="*/ 2147483647 w 42"/>
              <a:gd name="T53" fmla="*/ 2147483647 h 30"/>
              <a:gd name="T54" fmla="*/ 2147483647 w 42"/>
              <a:gd name="T55" fmla="*/ 2147483647 h 30"/>
              <a:gd name="T56" fmla="*/ 2147483647 w 42"/>
              <a:gd name="T57" fmla="*/ 2147483647 h 30"/>
              <a:gd name="T58" fmla="*/ 2147483647 w 42"/>
              <a:gd name="T59" fmla="*/ 2147483647 h 30"/>
              <a:gd name="T60" fmla="*/ 2147483647 w 42"/>
              <a:gd name="T61" fmla="*/ 2147483647 h 30"/>
              <a:gd name="T62" fmla="*/ 2147483647 w 42"/>
              <a:gd name="T63" fmla="*/ 2147483647 h 30"/>
              <a:gd name="T64" fmla="*/ 2147483647 w 42"/>
              <a:gd name="T65" fmla="*/ 2147483647 h 30"/>
              <a:gd name="T66" fmla="*/ 2147483647 w 42"/>
              <a:gd name="T67" fmla="*/ 2147483647 h 30"/>
              <a:gd name="T68" fmla="*/ 2147483647 w 42"/>
              <a:gd name="T69" fmla="*/ 2147483647 h 30"/>
              <a:gd name="T70" fmla="*/ 2147483647 w 42"/>
              <a:gd name="T71" fmla="*/ 2147483647 h 30"/>
              <a:gd name="T72" fmla="*/ 2147483647 w 42"/>
              <a:gd name="T73" fmla="*/ 2147483647 h 30"/>
              <a:gd name="T74" fmla="*/ 2147483647 w 42"/>
              <a:gd name="T75" fmla="*/ 2147483647 h 30"/>
              <a:gd name="T76" fmla="*/ 2147483647 w 42"/>
              <a:gd name="T77" fmla="*/ 2147483647 h 30"/>
              <a:gd name="T78" fmla="*/ 2147483647 w 42"/>
              <a:gd name="T79" fmla="*/ 2147483647 h 30"/>
              <a:gd name="T80" fmla="*/ 2147483647 w 42"/>
              <a:gd name="T81" fmla="*/ 2147483647 h 30"/>
              <a:gd name="T82" fmla="*/ 2147483647 w 42"/>
              <a:gd name="T83" fmla="*/ 0 h 30"/>
              <a:gd name="T84" fmla="*/ 2147483647 w 42"/>
              <a:gd name="T85" fmla="*/ 0 h 30"/>
              <a:gd name="T86" fmla="*/ 2147483647 w 42"/>
              <a:gd name="T87" fmla="*/ 2147483647 h 30"/>
              <a:gd name="T88" fmla="*/ 2147483647 w 42"/>
              <a:gd name="T89" fmla="*/ 2147483647 h 30"/>
              <a:gd name="T90" fmla="*/ 2147483647 w 42"/>
              <a:gd name="T91" fmla="*/ 2147483647 h 30"/>
              <a:gd name="T92" fmla="*/ 2147483647 w 42"/>
              <a:gd name="T93" fmla="*/ 2147483647 h 30"/>
              <a:gd name="T94" fmla="*/ 2147483647 w 42"/>
              <a:gd name="T95" fmla="*/ 2147483647 h 30"/>
              <a:gd name="T96" fmla="*/ 2147483647 w 42"/>
              <a:gd name="T97" fmla="*/ 2147483647 h 3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"/>
              <a:gd name="T148" fmla="*/ 0 h 30"/>
              <a:gd name="T149" fmla="*/ 42 w 42"/>
              <a:gd name="T150" fmla="*/ 30 h 3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" h="30">
                <a:moveTo>
                  <a:pt x="11" y="6"/>
                </a:moveTo>
                <a:lnTo>
                  <a:pt x="9" y="9"/>
                </a:lnTo>
                <a:lnTo>
                  <a:pt x="6" y="11"/>
                </a:lnTo>
                <a:lnTo>
                  <a:pt x="4" y="14"/>
                </a:lnTo>
                <a:lnTo>
                  <a:pt x="2" y="17"/>
                </a:lnTo>
                <a:lnTo>
                  <a:pt x="0" y="21"/>
                </a:lnTo>
                <a:lnTo>
                  <a:pt x="0" y="22"/>
                </a:lnTo>
                <a:lnTo>
                  <a:pt x="0" y="26"/>
                </a:lnTo>
                <a:lnTo>
                  <a:pt x="0" y="29"/>
                </a:lnTo>
                <a:lnTo>
                  <a:pt x="0" y="30"/>
                </a:lnTo>
                <a:lnTo>
                  <a:pt x="2" y="30"/>
                </a:lnTo>
                <a:lnTo>
                  <a:pt x="4" y="30"/>
                </a:lnTo>
                <a:lnTo>
                  <a:pt x="6" y="30"/>
                </a:lnTo>
                <a:lnTo>
                  <a:pt x="8" y="30"/>
                </a:lnTo>
                <a:lnTo>
                  <a:pt x="11" y="30"/>
                </a:lnTo>
                <a:lnTo>
                  <a:pt x="13" y="30"/>
                </a:lnTo>
                <a:lnTo>
                  <a:pt x="15" y="30"/>
                </a:lnTo>
                <a:lnTo>
                  <a:pt x="17" y="29"/>
                </a:lnTo>
                <a:lnTo>
                  <a:pt x="18" y="29"/>
                </a:lnTo>
                <a:lnTo>
                  <a:pt x="22" y="29"/>
                </a:lnTo>
                <a:lnTo>
                  <a:pt x="24" y="29"/>
                </a:lnTo>
                <a:lnTo>
                  <a:pt x="26" y="30"/>
                </a:lnTo>
                <a:lnTo>
                  <a:pt x="27" y="30"/>
                </a:lnTo>
                <a:lnTo>
                  <a:pt x="31" y="30"/>
                </a:lnTo>
                <a:lnTo>
                  <a:pt x="33" y="30"/>
                </a:lnTo>
                <a:lnTo>
                  <a:pt x="35" y="30"/>
                </a:lnTo>
                <a:lnTo>
                  <a:pt x="36" y="30"/>
                </a:lnTo>
                <a:lnTo>
                  <a:pt x="38" y="29"/>
                </a:lnTo>
                <a:lnTo>
                  <a:pt x="40" y="29"/>
                </a:lnTo>
                <a:lnTo>
                  <a:pt x="42" y="24"/>
                </a:lnTo>
                <a:lnTo>
                  <a:pt x="42" y="19"/>
                </a:lnTo>
                <a:lnTo>
                  <a:pt x="40" y="16"/>
                </a:lnTo>
                <a:lnTo>
                  <a:pt x="38" y="11"/>
                </a:lnTo>
                <a:lnTo>
                  <a:pt x="36" y="8"/>
                </a:lnTo>
                <a:lnTo>
                  <a:pt x="33" y="5"/>
                </a:lnTo>
                <a:lnTo>
                  <a:pt x="29" y="3"/>
                </a:lnTo>
                <a:lnTo>
                  <a:pt x="26" y="1"/>
                </a:lnTo>
                <a:lnTo>
                  <a:pt x="24" y="0"/>
                </a:lnTo>
                <a:lnTo>
                  <a:pt x="22" y="0"/>
                </a:lnTo>
                <a:lnTo>
                  <a:pt x="20" y="1"/>
                </a:lnTo>
                <a:lnTo>
                  <a:pt x="18" y="1"/>
                </a:lnTo>
                <a:lnTo>
                  <a:pt x="17" y="3"/>
                </a:lnTo>
                <a:lnTo>
                  <a:pt x="15" y="3"/>
                </a:lnTo>
                <a:lnTo>
                  <a:pt x="13" y="5"/>
                </a:lnTo>
                <a:lnTo>
                  <a:pt x="11" y="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7" name="Freeform 1092"/>
          <p:cNvSpPr>
            <a:spLocks/>
          </p:cNvSpPr>
          <p:nvPr/>
        </p:nvSpPr>
        <p:spPr bwMode="auto">
          <a:xfrm>
            <a:off x="2270125" y="3021013"/>
            <a:ext cx="98425" cy="66675"/>
          </a:xfrm>
          <a:custGeom>
            <a:avLst/>
            <a:gdLst>
              <a:gd name="T0" fmla="*/ 2147483647 w 69"/>
              <a:gd name="T1" fmla="*/ 2147483647 h 42"/>
              <a:gd name="T2" fmla="*/ 2147483647 w 69"/>
              <a:gd name="T3" fmla="*/ 2147483647 h 42"/>
              <a:gd name="T4" fmla="*/ 2147483647 w 69"/>
              <a:gd name="T5" fmla="*/ 2147483647 h 42"/>
              <a:gd name="T6" fmla="*/ 2147483647 w 69"/>
              <a:gd name="T7" fmla="*/ 2147483647 h 42"/>
              <a:gd name="T8" fmla="*/ 2147483647 w 69"/>
              <a:gd name="T9" fmla="*/ 2147483647 h 42"/>
              <a:gd name="T10" fmla="*/ 2147483647 w 69"/>
              <a:gd name="T11" fmla="*/ 2147483647 h 42"/>
              <a:gd name="T12" fmla="*/ 2147483647 w 69"/>
              <a:gd name="T13" fmla="*/ 2147483647 h 42"/>
              <a:gd name="T14" fmla="*/ 0 w 69"/>
              <a:gd name="T15" fmla="*/ 2147483647 h 42"/>
              <a:gd name="T16" fmla="*/ 0 w 69"/>
              <a:gd name="T17" fmla="*/ 2147483647 h 42"/>
              <a:gd name="T18" fmla="*/ 0 w 69"/>
              <a:gd name="T19" fmla="*/ 2147483647 h 42"/>
              <a:gd name="T20" fmla="*/ 0 w 69"/>
              <a:gd name="T21" fmla="*/ 2147483647 h 42"/>
              <a:gd name="T22" fmla="*/ 0 w 69"/>
              <a:gd name="T23" fmla="*/ 2147483647 h 42"/>
              <a:gd name="T24" fmla="*/ 2147483647 w 69"/>
              <a:gd name="T25" fmla="*/ 2147483647 h 42"/>
              <a:gd name="T26" fmla="*/ 2147483647 w 69"/>
              <a:gd name="T27" fmla="*/ 2147483647 h 42"/>
              <a:gd name="T28" fmla="*/ 2147483647 w 69"/>
              <a:gd name="T29" fmla="*/ 2147483647 h 42"/>
              <a:gd name="T30" fmla="*/ 2147483647 w 69"/>
              <a:gd name="T31" fmla="*/ 2147483647 h 42"/>
              <a:gd name="T32" fmla="*/ 2147483647 w 69"/>
              <a:gd name="T33" fmla="*/ 2147483647 h 42"/>
              <a:gd name="T34" fmla="*/ 2147483647 w 69"/>
              <a:gd name="T35" fmla="*/ 2147483647 h 42"/>
              <a:gd name="T36" fmla="*/ 2147483647 w 69"/>
              <a:gd name="T37" fmla="*/ 2147483647 h 42"/>
              <a:gd name="T38" fmla="*/ 2147483647 w 69"/>
              <a:gd name="T39" fmla="*/ 2147483647 h 42"/>
              <a:gd name="T40" fmla="*/ 2147483647 w 69"/>
              <a:gd name="T41" fmla="*/ 2147483647 h 42"/>
              <a:gd name="T42" fmla="*/ 2147483647 w 69"/>
              <a:gd name="T43" fmla="*/ 2147483647 h 42"/>
              <a:gd name="T44" fmla="*/ 2147483647 w 69"/>
              <a:gd name="T45" fmla="*/ 2147483647 h 42"/>
              <a:gd name="T46" fmla="*/ 2147483647 w 69"/>
              <a:gd name="T47" fmla="*/ 2147483647 h 42"/>
              <a:gd name="T48" fmla="*/ 2147483647 w 69"/>
              <a:gd name="T49" fmla="*/ 2147483647 h 42"/>
              <a:gd name="T50" fmla="*/ 2147483647 w 69"/>
              <a:gd name="T51" fmla="*/ 2147483647 h 42"/>
              <a:gd name="T52" fmla="*/ 2147483647 w 69"/>
              <a:gd name="T53" fmla="*/ 2147483647 h 42"/>
              <a:gd name="T54" fmla="*/ 2147483647 w 69"/>
              <a:gd name="T55" fmla="*/ 2147483647 h 42"/>
              <a:gd name="T56" fmla="*/ 2147483647 w 69"/>
              <a:gd name="T57" fmla="*/ 2147483647 h 42"/>
              <a:gd name="T58" fmla="*/ 2147483647 w 69"/>
              <a:gd name="T59" fmla="*/ 2147483647 h 42"/>
              <a:gd name="T60" fmla="*/ 2147483647 w 69"/>
              <a:gd name="T61" fmla="*/ 2147483647 h 42"/>
              <a:gd name="T62" fmla="*/ 2147483647 w 69"/>
              <a:gd name="T63" fmla="*/ 2147483647 h 42"/>
              <a:gd name="T64" fmla="*/ 2147483647 w 69"/>
              <a:gd name="T65" fmla="*/ 2147483647 h 42"/>
              <a:gd name="T66" fmla="*/ 2147483647 w 69"/>
              <a:gd name="T67" fmla="*/ 2147483647 h 42"/>
              <a:gd name="T68" fmla="*/ 2147483647 w 69"/>
              <a:gd name="T69" fmla="*/ 2147483647 h 42"/>
              <a:gd name="T70" fmla="*/ 2147483647 w 69"/>
              <a:gd name="T71" fmla="*/ 2147483647 h 42"/>
              <a:gd name="T72" fmla="*/ 2147483647 w 69"/>
              <a:gd name="T73" fmla="*/ 2147483647 h 42"/>
              <a:gd name="T74" fmla="*/ 2147483647 w 69"/>
              <a:gd name="T75" fmla="*/ 2147483647 h 42"/>
              <a:gd name="T76" fmla="*/ 2147483647 w 69"/>
              <a:gd name="T77" fmla="*/ 2147483647 h 42"/>
              <a:gd name="T78" fmla="*/ 2147483647 w 69"/>
              <a:gd name="T79" fmla="*/ 2147483647 h 42"/>
              <a:gd name="T80" fmla="*/ 2147483647 w 69"/>
              <a:gd name="T81" fmla="*/ 2147483647 h 42"/>
              <a:gd name="T82" fmla="*/ 2147483647 w 69"/>
              <a:gd name="T83" fmla="*/ 2147483647 h 42"/>
              <a:gd name="T84" fmla="*/ 2147483647 w 69"/>
              <a:gd name="T85" fmla="*/ 2147483647 h 42"/>
              <a:gd name="T86" fmla="*/ 2147483647 w 69"/>
              <a:gd name="T87" fmla="*/ 2147483647 h 42"/>
              <a:gd name="T88" fmla="*/ 2147483647 w 69"/>
              <a:gd name="T89" fmla="*/ 2147483647 h 42"/>
              <a:gd name="T90" fmla="*/ 2147483647 w 69"/>
              <a:gd name="T91" fmla="*/ 2147483647 h 42"/>
              <a:gd name="T92" fmla="*/ 2147483647 w 69"/>
              <a:gd name="T93" fmla="*/ 2147483647 h 42"/>
              <a:gd name="T94" fmla="*/ 2147483647 w 69"/>
              <a:gd name="T95" fmla="*/ 2147483647 h 42"/>
              <a:gd name="T96" fmla="*/ 2147483647 w 69"/>
              <a:gd name="T97" fmla="*/ 0 h 42"/>
              <a:gd name="T98" fmla="*/ 2147483647 w 69"/>
              <a:gd name="T99" fmla="*/ 0 h 42"/>
              <a:gd name="T100" fmla="*/ 2147483647 w 69"/>
              <a:gd name="T101" fmla="*/ 0 h 42"/>
              <a:gd name="T102" fmla="*/ 2147483647 w 69"/>
              <a:gd name="T103" fmla="*/ 0 h 42"/>
              <a:gd name="T104" fmla="*/ 2147483647 w 69"/>
              <a:gd name="T105" fmla="*/ 0 h 42"/>
              <a:gd name="T106" fmla="*/ 2147483647 w 69"/>
              <a:gd name="T107" fmla="*/ 2147483647 h 42"/>
              <a:gd name="T108" fmla="*/ 2147483647 w 69"/>
              <a:gd name="T109" fmla="*/ 2147483647 h 42"/>
              <a:gd name="T110" fmla="*/ 2147483647 w 69"/>
              <a:gd name="T111" fmla="*/ 2147483647 h 42"/>
              <a:gd name="T112" fmla="*/ 2147483647 w 69"/>
              <a:gd name="T113" fmla="*/ 2147483647 h 4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9"/>
              <a:gd name="T172" fmla="*/ 0 h 42"/>
              <a:gd name="T173" fmla="*/ 69 w 69"/>
              <a:gd name="T174" fmla="*/ 42 h 4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9" h="42">
                <a:moveTo>
                  <a:pt x="11" y="3"/>
                </a:moveTo>
                <a:lnTo>
                  <a:pt x="9" y="3"/>
                </a:lnTo>
                <a:lnTo>
                  <a:pt x="7" y="3"/>
                </a:lnTo>
                <a:lnTo>
                  <a:pt x="6" y="3"/>
                </a:lnTo>
                <a:lnTo>
                  <a:pt x="4" y="5"/>
                </a:lnTo>
                <a:lnTo>
                  <a:pt x="2" y="5"/>
                </a:lnTo>
                <a:lnTo>
                  <a:pt x="2" y="7"/>
                </a:lnTo>
                <a:lnTo>
                  <a:pt x="0" y="7"/>
                </a:lnTo>
                <a:lnTo>
                  <a:pt x="0" y="8"/>
                </a:lnTo>
                <a:lnTo>
                  <a:pt x="0" y="10"/>
                </a:lnTo>
                <a:lnTo>
                  <a:pt x="0" y="12"/>
                </a:lnTo>
                <a:lnTo>
                  <a:pt x="0" y="15"/>
                </a:lnTo>
                <a:lnTo>
                  <a:pt x="2" y="16"/>
                </a:lnTo>
                <a:lnTo>
                  <a:pt x="2" y="18"/>
                </a:lnTo>
                <a:lnTo>
                  <a:pt x="4" y="20"/>
                </a:lnTo>
                <a:lnTo>
                  <a:pt x="6" y="21"/>
                </a:lnTo>
                <a:lnTo>
                  <a:pt x="9" y="23"/>
                </a:lnTo>
                <a:lnTo>
                  <a:pt x="13" y="24"/>
                </a:lnTo>
                <a:lnTo>
                  <a:pt x="18" y="26"/>
                </a:lnTo>
                <a:lnTo>
                  <a:pt x="22" y="29"/>
                </a:lnTo>
                <a:lnTo>
                  <a:pt x="26" y="31"/>
                </a:lnTo>
                <a:lnTo>
                  <a:pt x="31" y="32"/>
                </a:lnTo>
                <a:lnTo>
                  <a:pt x="35" y="36"/>
                </a:lnTo>
                <a:lnTo>
                  <a:pt x="38" y="37"/>
                </a:lnTo>
                <a:lnTo>
                  <a:pt x="44" y="39"/>
                </a:lnTo>
                <a:lnTo>
                  <a:pt x="47" y="39"/>
                </a:lnTo>
                <a:lnTo>
                  <a:pt x="49" y="40"/>
                </a:lnTo>
                <a:lnTo>
                  <a:pt x="53" y="40"/>
                </a:lnTo>
                <a:lnTo>
                  <a:pt x="56" y="42"/>
                </a:lnTo>
                <a:lnTo>
                  <a:pt x="60" y="42"/>
                </a:lnTo>
                <a:lnTo>
                  <a:pt x="64" y="40"/>
                </a:lnTo>
                <a:lnTo>
                  <a:pt x="65" y="39"/>
                </a:lnTo>
                <a:lnTo>
                  <a:pt x="67" y="37"/>
                </a:lnTo>
                <a:lnTo>
                  <a:pt x="69" y="34"/>
                </a:lnTo>
                <a:lnTo>
                  <a:pt x="67" y="31"/>
                </a:lnTo>
                <a:lnTo>
                  <a:pt x="67" y="28"/>
                </a:lnTo>
                <a:lnTo>
                  <a:pt x="65" y="23"/>
                </a:lnTo>
                <a:lnTo>
                  <a:pt x="64" y="20"/>
                </a:lnTo>
                <a:lnTo>
                  <a:pt x="64" y="16"/>
                </a:lnTo>
                <a:lnTo>
                  <a:pt x="64" y="13"/>
                </a:lnTo>
                <a:lnTo>
                  <a:pt x="65" y="10"/>
                </a:lnTo>
                <a:lnTo>
                  <a:pt x="60" y="8"/>
                </a:lnTo>
                <a:lnTo>
                  <a:pt x="56" y="5"/>
                </a:lnTo>
                <a:lnTo>
                  <a:pt x="53" y="5"/>
                </a:lnTo>
                <a:lnTo>
                  <a:pt x="47" y="3"/>
                </a:lnTo>
                <a:lnTo>
                  <a:pt x="44" y="3"/>
                </a:lnTo>
                <a:lnTo>
                  <a:pt x="40" y="2"/>
                </a:lnTo>
                <a:lnTo>
                  <a:pt x="35" y="2"/>
                </a:lnTo>
                <a:lnTo>
                  <a:pt x="29" y="0"/>
                </a:lnTo>
                <a:lnTo>
                  <a:pt x="27" y="0"/>
                </a:lnTo>
                <a:lnTo>
                  <a:pt x="26" y="0"/>
                </a:lnTo>
                <a:lnTo>
                  <a:pt x="24" y="0"/>
                </a:lnTo>
                <a:lnTo>
                  <a:pt x="20" y="0"/>
                </a:lnTo>
                <a:lnTo>
                  <a:pt x="18" y="2"/>
                </a:lnTo>
                <a:lnTo>
                  <a:pt x="17" y="2"/>
                </a:lnTo>
                <a:lnTo>
                  <a:pt x="13" y="2"/>
                </a:lnTo>
                <a:lnTo>
                  <a:pt x="11" y="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8" name="Freeform 1093"/>
          <p:cNvSpPr>
            <a:spLocks/>
          </p:cNvSpPr>
          <p:nvPr/>
        </p:nvSpPr>
        <p:spPr bwMode="auto">
          <a:xfrm>
            <a:off x="2270125" y="3021013"/>
            <a:ext cx="98425" cy="66675"/>
          </a:xfrm>
          <a:custGeom>
            <a:avLst/>
            <a:gdLst>
              <a:gd name="T0" fmla="*/ 2147483647 w 69"/>
              <a:gd name="T1" fmla="*/ 2147483647 h 42"/>
              <a:gd name="T2" fmla="*/ 2147483647 w 69"/>
              <a:gd name="T3" fmla="*/ 2147483647 h 42"/>
              <a:gd name="T4" fmla="*/ 2147483647 w 69"/>
              <a:gd name="T5" fmla="*/ 2147483647 h 42"/>
              <a:gd name="T6" fmla="*/ 2147483647 w 69"/>
              <a:gd name="T7" fmla="*/ 2147483647 h 42"/>
              <a:gd name="T8" fmla="*/ 2147483647 w 69"/>
              <a:gd name="T9" fmla="*/ 2147483647 h 42"/>
              <a:gd name="T10" fmla="*/ 2147483647 w 69"/>
              <a:gd name="T11" fmla="*/ 2147483647 h 42"/>
              <a:gd name="T12" fmla="*/ 2147483647 w 69"/>
              <a:gd name="T13" fmla="*/ 2147483647 h 42"/>
              <a:gd name="T14" fmla="*/ 0 w 69"/>
              <a:gd name="T15" fmla="*/ 2147483647 h 42"/>
              <a:gd name="T16" fmla="*/ 0 w 69"/>
              <a:gd name="T17" fmla="*/ 2147483647 h 42"/>
              <a:gd name="T18" fmla="*/ 0 w 69"/>
              <a:gd name="T19" fmla="*/ 2147483647 h 42"/>
              <a:gd name="T20" fmla="*/ 0 w 69"/>
              <a:gd name="T21" fmla="*/ 2147483647 h 42"/>
              <a:gd name="T22" fmla="*/ 0 w 69"/>
              <a:gd name="T23" fmla="*/ 2147483647 h 42"/>
              <a:gd name="T24" fmla="*/ 2147483647 w 69"/>
              <a:gd name="T25" fmla="*/ 2147483647 h 42"/>
              <a:gd name="T26" fmla="*/ 2147483647 w 69"/>
              <a:gd name="T27" fmla="*/ 2147483647 h 42"/>
              <a:gd name="T28" fmla="*/ 2147483647 w 69"/>
              <a:gd name="T29" fmla="*/ 2147483647 h 42"/>
              <a:gd name="T30" fmla="*/ 2147483647 w 69"/>
              <a:gd name="T31" fmla="*/ 2147483647 h 42"/>
              <a:gd name="T32" fmla="*/ 2147483647 w 69"/>
              <a:gd name="T33" fmla="*/ 2147483647 h 42"/>
              <a:gd name="T34" fmla="*/ 2147483647 w 69"/>
              <a:gd name="T35" fmla="*/ 2147483647 h 42"/>
              <a:gd name="T36" fmla="*/ 2147483647 w 69"/>
              <a:gd name="T37" fmla="*/ 2147483647 h 42"/>
              <a:gd name="T38" fmla="*/ 2147483647 w 69"/>
              <a:gd name="T39" fmla="*/ 2147483647 h 42"/>
              <a:gd name="T40" fmla="*/ 2147483647 w 69"/>
              <a:gd name="T41" fmla="*/ 2147483647 h 42"/>
              <a:gd name="T42" fmla="*/ 2147483647 w 69"/>
              <a:gd name="T43" fmla="*/ 2147483647 h 42"/>
              <a:gd name="T44" fmla="*/ 2147483647 w 69"/>
              <a:gd name="T45" fmla="*/ 2147483647 h 42"/>
              <a:gd name="T46" fmla="*/ 2147483647 w 69"/>
              <a:gd name="T47" fmla="*/ 2147483647 h 42"/>
              <a:gd name="T48" fmla="*/ 2147483647 w 69"/>
              <a:gd name="T49" fmla="*/ 2147483647 h 42"/>
              <a:gd name="T50" fmla="*/ 2147483647 w 69"/>
              <a:gd name="T51" fmla="*/ 2147483647 h 42"/>
              <a:gd name="T52" fmla="*/ 2147483647 w 69"/>
              <a:gd name="T53" fmla="*/ 2147483647 h 42"/>
              <a:gd name="T54" fmla="*/ 2147483647 w 69"/>
              <a:gd name="T55" fmla="*/ 2147483647 h 42"/>
              <a:gd name="T56" fmla="*/ 2147483647 w 69"/>
              <a:gd name="T57" fmla="*/ 2147483647 h 42"/>
              <a:gd name="T58" fmla="*/ 2147483647 w 69"/>
              <a:gd name="T59" fmla="*/ 2147483647 h 42"/>
              <a:gd name="T60" fmla="*/ 2147483647 w 69"/>
              <a:gd name="T61" fmla="*/ 2147483647 h 42"/>
              <a:gd name="T62" fmla="*/ 2147483647 w 69"/>
              <a:gd name="T63" fmla="*/ 2147483647 h 42"/>
              <a:gd name="T64" fmla="*/ 2147483647 w 69"/>
              <a:gd name="T65" fmla="*/ 2147483647 h 42"/>
              <a:gd name="T66" fmla="*/ 2147483647 w 69"/>
              <a:gd name="T67" fmla="*/ 2147483647 h 42"/>
              <a:gd name="T68" fmla="*/ 2147483647 w 69"/>
              <a:gd name="T69" fmla="*/ 2147483647 h 42"/>
              <a:gd name="T70" fmla="*/ 2147483647 w 69"/>
              <a:gd name="T71" fmla="*/ 2147483647 h 42"/>
              <a:gd name="T72" fmla="*/ 2147483647 w 69"/>
              <a:gd name="T73" fmla="*/ 2147483647 h 42"/>
              <a:gd name="T74" fmla="*/ 2147483647 w 69"/>
              <a:gd name="T75" fmla="*/ 2147483647 h 42"/>
              <a:gd name="T76" fmla="*/ 2147483647 w 69"/>
              <a:gd name="T77" fmla="*/ 2147483647 h 42"/>
              <a:gd name="T78" fmla="*/ 2147483647 w 69"/>
              <a:gd name="T79" fmla="*/ 2147483647 h 42"/>
              <a:gd name="T80" fmla="*/ 2147483647 w 69"/>
              <a:gd name="T81" fmla="*/ 2147483647 h 42"/>
              <a:gd name="T82" fmla="*/ 2147483647 w 69"/>
              <a:gd name="T83" fmla="*/ 2147483647 h 42"/>
              <a:gd name="T84" fmla="*/ 2147483647 w 69"/>
              <a:gd name="T85" fmla="*/ 2147483647 h 42"/>
              <a:gd name="T86" fmla="*/ 2147483647 w 69"/>
              <a:gd name="T87" fmla="*/ 2147483647 h 42"/>
              <a:gd name="T88" fmla="*/ 2147483647 w 69"/>
              <a:gd name="T89" fmla="*/ 2147483647 h 42"/>
              <a:gd name="T90" fmla="*/ 2147483647 w 69"/>
              <a:gd name="T91" fmla="*/ 2147483647 h 42"/>
              <a:gd name="T92" fmla="*/ 2147483647 w 69"/>
              <a:gd name="T93" fmla="*/ 2147483647 h 42"/>
              <a:gd name="T94" fmla="*/ 2147483647 w 69"/>
              <a:gd name="T95" fmla="*/ 2147483647 h 42"/>
              <a:gd name="T96" fmla="*/ 2147483647 w 69"/>
              <a:gd name="T97" fmla="*/ 0 h 42"/>
              <a:gd name="T98" fmla="*/ 2147483647 w 69"/>
              <a:gd name="T99" fmla="*/ 0 h 42"/>
              <a:gd name="T100" fmla="*/ 2147483647 w 69"/>
              <a:gd name="T101" fmla="*/ 0 h 42"/>
              <a:gd name="T102" fmla="*/ 2147483647 w 69"/>
              <a:gd name="T103" fmla="*/ 0 h 42"/>
              <a:gd name="T104" fmla="*/ 2147483647 w 69"/>
              <a:gd name="T105" fmla="*/ 0 h 42"/>
              <a:gd name="T106" fmla="*/ 2147483647 w 69"/>
              <a:gd name="T107" fmla="*/ 2147483647 h 42"/>
              <a:gd name="T108" fmla="*/ 2147483647 w 69"/>
              <a:gd name="T109" fmla="*/ 2147483647 h 42"/>
              <a:gd name="T110" fmla="*/ 2147483647 w 69"/>
              <a:gd name="T111" fmla="*/ 2147483647 h 42"/>
              <a:gd name="T112" fmla="*/ 2147483647 w 69"/>
              <a:gd name="T113" fmla="*/ 2147483647 h 4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9"/>
              <a:gd name="T172" fmla="*/ 0 h 42"/>
              <a:gd name="T173" fmla="*/ 69 w 69"/>
              <a:gd name="T174" fmla="*/ 42 h 4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9" h="42">
                <a:moveTo>
                  <a:pt x="11" y="3"/>
                </a:moveTo>
                <a:lnTo>
                  <a:pt x="9" y="3"/>
                </a:lnTo>
                <a:lnTo>
                  <a:pt x="7" y="3"/>
                </a:lnTo>
                <a:lnTo>
                  <a:pt x="6" y="3"/>
                </a:lnTo>
                <a:lnTo>
                  <a:pt x="4" y="5"/>
                </a:lnTo>
                <a:lnTo>
                  <a:pt x="2" y="5"/>
                </a:lnTo>
                <a:lnTo>
                  <a:pt x="2" y="7"/>
                </a:lnTo>
                <a:lnTo>
                  <a:pt x="0" y="7"/>
                </a:lnTo>
                <a:lnTo>
                  <a:pt x="0" y="8"/>
                </a:lnTo>
                <a:lnTo>
                  <a:pt x="0" y="10"/>
                </a:lnTo>
                <a:lnTo>
                  <a:pt x="0" y="12"/>
                </a:lnTo>
                <a:lnTo>
                  <a:pt x="0" y="15"/>
                </a:lnTo>
                <a:lnTo>
                  <a:pt x="2" y="16"/>
                </a:lnTo>
                <a:lnTo>
                  <a:pt x="2" y="18"/>
                </a:lnTo>
                <a:lnTo>
                  <a:pt x="4" y="20"/>
                </a:lnTo>
                <a:lnTo>
                  <a:pt x="6" y="21"/>
                </a:lnTo>
                <a:lnTo>
                  <a:pt x="9" y="23"/>
                </a:lnTo>
                <a:lnTo>
                  <a:pt x="13" y="24"/>
                </a:lnTo>
                <a:lnTo>
                  <a:pt x="18" y="26"/>
                </a:lnTo>
                <a:lnTo>
                  <a:pt x="22" y="29"/>
                </a:lnTo>
                <a:lnTo>
                  <a:pt x="26" y="31"/>
                </a:lnTo>
                <a:lnTo>
                  <a:pt x="31" y="32"/>
                </a:lnTo>
                <a:lnTo>
                  <a:pt x="35" y="36"/>
                </a:lnTo>
                <a:lnTo>
                  <a:pt x="38" y="37"/>
                </a:lnTo>
                <a:lnTo>
                  <a:pt x="44" y="39"/>
                </a:lnTo>
                <a:lnTo>
                  <a:pt x="47" y="39"/>
                </a:lnTo>
                <a:lnTo>
                  <a:pt x="49" y="40"/>
                </a:lnTo>
                <a:lnTo>
                  <a:pt x="53" y="40"/>
                </a:lnTo>
                <a:lnTo>
                  <a:pt x="56" y="42"/>
                </a:lnTo>
                <a:lnTo>
                  <a:pt x="60" y="42"/>
                </a:lnTo>
                <a:lnTo>
                  <a:pt x="64" y="40"/>
                </a:lnTo>
                <a:lnTo>
                  <a:pt x="65" y="39"/>
                </a:lnTo>
                <a:lnTo>
                  <a:pt x="67" y="37"/>
                </a:lnTo>
                <a:lnTo>
                  <a:pt x="69" y="34"/>
                </a:lnTo>
                <a:lnTo>
                  <a:pt x="67" y="31"/>
                </a:lnTo>
                <a:lnTo>
                  <a:pt x="67" y="28"/>
                </a:lnTo>
                <a:lnTo>
                  <a:pt x="65" y="23"/>
                </a:lnTo>
                <a:lnTo>
                  <a:pt x="64" y="20"/>
                </a:lnTo>
                <a:lnTo>
                  <a:pt x="64" y="16"/>
                </a:lnTo>
                <a:lnTo>
                  <a:pt x="64" y="13"/>
                </a:lnTo>
                <a:lnTo>
                  <a:pt x="65" y="10"/>
                </a:lnTo>
                <a:lnTo>
                  <a:pt x="60" y="8"/>
                </a:lnTo>
                <a:lnTo>
                  <a:pt x="56" y="5"/>
                </a:lnTo>
                <a:lnTo>
                  <a:pt x="53" y="5"/>
                </a:lnTo>
                <a:lnTo>
                  <a:pt x="47" y="3"/>
                </a:lnTo>
                <a:lnTo>
                  <a:pt x="44" y="3"/>
                </a:lnTo>
                <a:lnTo>
                  <a:pt x="40" y="2"/>
                </a:lnTo>
                <a:lnTo>
                  <a:pt x="35" y="2"/>
                </a:lnTo>
                <a:lnTo>
                  <a:pt x="29" y="0"/>
                </a:lnTo>
                <a:lnTo>
                  <a:pt x="27" y="0"/>
                </a:lnTo>
                <a:lnTo>
                  <a:pt x="26" y="0"/>
                </a:lnTo>
                <a:lnTo>
                  <a:pt x="24" y="0"/>
                </a:lnTo>
                <a:lnTo>
                  <a:pt x="20" y="0"/>
                </a:lnTo>
                <a:lnTo>
                  <a:pt x="18" y="2"/>
                </a:lnTo>
                <a:lnTo>
                  <a:pt x="17" y="2"/>
                </a:lnTo>
                <a:lnTo>
                  <a:pt x="13" y="2"/>
                </a:lnTo>
                <a:lnTo>
                  <a:pt x="11" y="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39" name="Freeform 1094"/>
          <p:cNvSpPr>
            <a:spLocks/>
          </p:cNvSpPr>
          <p:nvPr/>
        </p:nvSpPr>
        <p:spPr bwMode="auto">
          <a:xfrm>
            <a:off x="2295525" y="3087688"/>
            <a:ext cx="77788" cy="82550"/>
          </a:xfrm>
          <a:custGeom>
            <a:avLst/>
            <a:gdLst>
              <a:gd name="T0" fmla="*/ 0 w 55"/>
              <a:gd name="T1" fmla="*/ 2147483647 h 52"/>
              <a:gd name="T2" fmla="*/ 0 w 55"/>
              <a:gd name="T3" fmla="*/ 2147483647 h 52"/>
              <a:gd name="T4" fmla="*/ 2147483647 w 55"/>
              <a:gd name="T5" fmla="*/ 2147483647 h 52"/>
              <a:gd name="T6" fmla="*/ 2147483647 w 55"/>
              <a:gd name="T7" fmla="*/ 2147483647 h 52"/>
              <a:gd name="T8" fmla="*/ 2147483647 w 55"/>
              <a:gd name="T9" fmla="*/ 2147483647 h 52"/>
              <a:gd name="T10" fmla="*/ 2147483647 w 55"/>
              <a:gd name="T11" fmla="*/ 2147483647 h 52"/>
              <a:gd name="T12" fmla="*/ 2147483647 w 55"/>
              <a:gd name="T13" fmla="*/ 2147483647 h 52"/>
              <a:gd name="T14" fmla="*/ 2147483647 w 55"/>
              <a:gd name="T15" fmla="*/ 2147483647 h 52"/>
              <a:gd name="T16" fmla="*/ 2147483647 w 55"/>
              <a:gd name="T17" fmla="*/ 2147483647 h 52"/>
              <a:gd name="T18" fmla="*/ 2147483647 w 55"/>
              <a:gd name="T19" fmla="*/ 2147483647 h 52"/>
              <a:gd name="T20" fmla="*/ 2147483647 w 55"/>
              <a:gd name="T21" fmla="*/ 2147483647 h 52"/>
              <a:gd name="T22" fmla="*/ 2147483647 w 55"/>
              <a:gd name="T23" fmla="*/ 2147483647 h 52"/>
              <a:gd name="T24" fmla="*/ 2147483647 w 55"/>
              <a:gd name="T25" fmla="*/ 2147483647 h 52"/>
              <a:gd name="T26" fmla="*/ 2147483647 w 55"/>
              <a:gd name="T27" fmla="*/ 2147483647 h 52"/>
              <a:gd name="T28" fmla="*/ 2147483647 w 55"/>
              <a:gd name="T29" fmla="*/ 2147483647 h 52"/>
              <a:gd name="T30" fmla="*/ 2147483647 w 55"/>
              <a:gd name="T31" fmla="*/ 2147483647 h 52"/>
              <a:gd name="T32" fmla="*/ 2147483647 w 55"/>
              <a:gd name="T33" fmla="*/ 2147483647 h 52"/>
              <a:gd name="T34" fmla="*/ 2147483647 w 55"/>
              <a:gd name="T35" fmla="*/ 2147483647 h 52"/>
              <a:gd name="T36" fmla="*/ 2147483647 w 55"/>
              <a:gd name="T37" fmla="*/ 2147483647 h 52"/>
              <a:gd name="T38" fmla="*/ 2147483647 w 55"/>
              <a:gd name="T39" fmla="*/ 2147483647 h 52"/>
              <a:gd name="T40" fmla="*/ 2147483647 w 55"/>
              <a:gd name="T41" fmla="*/ 2147483647 h 52"/>
              <a:gd name="T42" fmla="*/ 2147483647 w 55"/>
              <a:gd name="T43" fmla="*/ 2147483647 h 52"/>
              <a:gd name="T44" fmla="*/ 2147483647 w 55"/>
              <a:gd name="T45" fmla="*/ 2147483647 h 52"/>
              <a:gd name="T46" fmla="*/ 2147483647 w 55"/>
              <a:gd name="T47" fmla="*/ 2147483647 h 52"/>
              <a:gd name="T48" fmla="*/ 2147483647 w 55"/>
              <a:gd name="T49" fmla="*/ 0 h 52"/>
              <a:gd name="T50" fmla="*/ 2147483647 w 55"/>
              <a:gd name="T51" fmla="*/ 0 h 52"/>
              <a:gd name="T52" fmla="*/ 2147483647 w 55"/>
              <a:gd name="T53" fmla="*/ 0 h 52"/>
              <a:gd name="T54" fmla="*/ 2147483647 w 55"/>
              <a:gd name="T55" fmla="*/ 2147483647 h 52"/>
              <a:gd name="T56" fmla="*/ 2147483647 w 55"/>
              <a:gd name="T57" fmla="*/ 2147483647 h 52"/>
              <a:gd name="T58" fmla="*/ 2147483647 w 55"/>
              <a:gd name="T59" fmla="*/ 2147483647 h 52"/>
              <a:gd name="T60" fmla="*/ 2147483647 w 55"/>
              <a:gd name="T61" fmla="*/ 2147483647 h 52"/>
              <a:gd name="T62" fmla="*/ 2147483647 w 55"/>
              <a:gd name="T63" fmla="*/ 2147483647 h 52"/>
              <a:gd name="T64" fmla="*/ 0 w 55"/>
              <a:gd name="T65" fmla="*/ 2147483647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5"/>
              <a:gd name="T100" fmla="*/ 0 h 52"/>
              <a:gd name="T101" fmla="*/ 55 w 55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5" h="52">
                <a:moveTo>
                  <a:pt x="0" y="13"/>
                </a:moveTo>
                <a:lnTo>
                  <a:pt x="0" y="19"/>
                </a:lnTo>
                <a:lnTo>
                  <a:pt x="2" y="24"/>
                </a:lnTo>
                <a:lnTo>
                  <a:pt x="6" y="29"/>
                </a:lnTo>
                <a:lnTo>
                  <a:pt x="9" y="34"/>
                </a:lnTo>
                <a:lnTo>
                  <a:pt x="13" y="39"/>
                </a:lnTo>
                <a:lnTo>
                  <a:pt x="18" y="42"/>
                </a:lnTo>
                <a:lnTo>
                  <a:pt x="24" y="47"/>
                </a:lnTo>
                <a:lnTo>
                  <a:pt x="29" y="50"/>
                </a:lnTo>
                <a:lnTo>
                  <a:pt x="31" y="52"/>
                </a:lnTo>
                <a:lnTo>
                  <a:pt x="35" y="52"/>
                </a:lnTo>
                <a:lnTo>
                  <a:pt x="38" y="52"/>
                </a:lnTo>
                <a:lnTo>
                  <a:pt x="42" y="52"/>
                </a:lnTo>
                <a:lnTo>
                  <a:pt x="46" y="48"/>
                </a:lnTo>
                <a:lnTo>
                  <a:pt x="49" y="47"/>
                </a:lnTo>
                <a:lnTo>
                  <a:pt x="51" y="45"/>
                </a:lnTo>
                <a:lnTo>
                  <a:pt x="53" y="42"/>
                </a:lnTo>
                <a:lnTo>
                  <a:pt x="55" y="34"/>
                </a:lnTo>
                <a:lnTo>
                  <a:pt x="55" y="26"/>
                </a:lnTo>
                <a:lnTo>
                  <a:pt x="51" y="19"/>
                </a:lnTo>
                <a:lnTo>
                  <a:pt x="46" y="13"/>
                </a:lnTo>
                <a:lnTo>
                  <a:pt x="38" y="8"/>
                </a:lnTo>
                <a:lnTo>
                  <a:pt x="31" y="3"/>
                </a:lnTo>
                <a:lnTo>
                  <a:pt x="22" y="2"/>
                </a:lnTo>
                <a:lnTo>
                  <a:pt x="13" y="0"/>
                </a:lnTo>
                <a:lnTo>
                  <a:pt x="11" y="0"/>
                </a:lnTo>
                <a:lnTo>
                  <a:pt x="8" y="0"/>
                </a:lnTo>
                <a:lnTo>
                  <a:pt x="8" y="2"/>
                </a:lnTo>
                <a:lnTo>
                  <a:pt x="6" y="3"/>
                </a:lnTo>
                <a:lnTo>
                  <a:pt x="4" y="7"/>
                </a:lnTo>
                <a:lnTo>
                  <a:pt x="4" y="8"/>
                </a:lnTo>
                <a:lnTo>
                  <a:pt x="2" y="10"/>
                </a:lnTo>
                <a:lnTo>
                  <a:pt x="0" y="1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0" name="Freeform 1095"/>
          <p:cNvSpPr>
            <a:spLocks/>
          </p:cNvSpPr>
          <p:nvPr/>
        </p:nvSpPr>
        <p:spPr bwMode="auto">
          <a:xfrm>
            <a:off x="2295525" y="3087688"/>
            <a:ext cx="77788" cy="82550"/>
          </a:xfrm>
          <a:custGeom>
            <a:avLst/>
            <a:gdLst>
              <a:gd name="T0" fmla="*/ 0 w 55"/>
              <a:gd name="T1" fmla="*/ 2147483647 h 52"/>
              <a:gd name="T2" fmla="*/ 0 w 55"/>
              <a:gd name="T3" fmla="*/ 2147483647 h 52"/>
              <a:gd name="T4" fmla="*/ 2147483647 w 55"/>
              <a:gd name="T5" fmla="*/ 2147483647 h 52"/>
              <a:gd name="T6" fmla="*/ 2147483647 w 55"/>
              <a:gd name="T7" fmla="*/ 2147483647 h 52"/>
              <a:gd name="T8" fmla="*/ 2147483647 w 55"/>
              <a:gd name="T9" fmla="*/ 2147483647 h 52"/>
              <a:gd name="T10" fmla="*/ 2147483647 w 55"/>
              <a:gd name="T11" fmla="*/ 2147483647 h 52"/>
              <a:gd name="T12" fmla="*/ 2147483647 w 55"/>
              <a:gd name="T13" fmla="*/ 2147483647 h 52"/>
              <a:gd name="T14" fmla="*/ 2147483647 w 55"/>
              <a:gd name="T15" fmla="*/ 2147483647 h 52"/>
              <a:gd name="T16" fmla="*/ 2147483647 w 55"/>
              <a:gd name="T17" fmla="*/ 2147483647 h 52"/>
              <a:gd name="T18" fmla="*/ 2147483647 w 55"/>
              <a:gd name="T19" fmla="*/ 2147483647 h 52"/>
              <a:gd name="T20" fmla="*/ 2147483647 w 55"/>
              <a:gd name="T21" fmla="*/ 2147483647 h 52"/>
              <a:gd name="T22" fmla="*/ 2147483647 w 55"/>
              <a:gd name="T23" fmla="*/ 2147483647 h 52"/>
              <a:gd name="T24" fmla="*/ 2147483647 w 55"/>
              <a:gd name="T25" fmla="*/ 2147483647 h 52"/>
              <a:gd name="T26" fmla="*/ 2147483647 w 55"/>
              <a:gd name="T27" fmla="*/ 2147483647 h 52"/>
              <a:gd name="T28" fmla="*/ 2147483647 w 55"/>
              <a:gd name="T29" fmla="*/ 2147483647 h 52"/>
              <a:gd name="T30" fmla="*/ 2147483647 w 55"/>
              <a:gd name="T31" fmla="*/ 2147483647 h 52"/>
              <a:gd name="T32" fmla="*/ 2147483647 w 55"/>
              <a:gd name="T33" fmla="*/ 2147483647 h 52"/>
              <a:gd name="T34" fmla="*/ 2147483647 w 55"/>
              <a:gd name="T35" fmla="*/ 2147483647 h 52"/>
              <a:gd name="T36" fmla="*/ 2147483647 w 55"/>
              <a:gd name="T37" fmla="*/ 2147483647 h 52"/>
              <a:gd name="T38" fmla="*/ 2147483647 w 55"/>
              <a:gd name="T39" fmla="*/ 2147483647 h 52"/>
              <a:gd name="T40" fmla="*/ 2147483647 w 55"/>
              <a:gd name="T41" fmla="*/ 2147483647 h 52"/>
              <a:gd name="T42" fmla="*/ 2147483647 w 55"/>
              <a:gd name="T43" fmla="*/ 2147483647 h 52"/>
              <a:gd name="T44" fmla="*/ 2147483647 w 55"/>
              <a:gd name="T45" fmla="*/ 2147483647 h 52"/>
              <a:gd name="T46" fmla="*/ 2147483647 w 55"/>
              <a:gd name="T47" fmla="*/ 2147483647 h 52"/>
              <a:gd name="T48" fmla="*/ 2147483647 w 55"/>
              <a:gd name="T49" fmla="*/ 0 h 52"/>
              <a:gd name="T50" fmla="*/ 2147483647 w 55"/>
              <a:gd name="T51" fmla="*/ 0 h 52"/>
              <a:gd name="T52" fmla="*/ 2147483647 w 55"/>
              <a:gd name="T53" fmla="*/ 0 h 52"/>
              <a:gd name="T54" fmla="*/ 2147483647 w 55"/>
              <a:gd name="T55" fmla="*/ 2147483647 h 52"/>
              <a:gd name="T56" fmla="*/ 2147483647 w 55"/>
              <a:gd name="T57" fmla="*/ 2147483647 h 52"/>
              <a:gd name="T58" fmla="*/ 2147483647 w 55"/>
              <a:gd name="T59" fmla="*/ 2147483647 h 52"/>
              <a:gd name="T60" fmla="*/ 2147483647 w 55"/>
              <a:gd name="T61" fmla="*/ 2147483647 h 52"/>
              <a:gd name="T62" fmla="*/ 2147483647 w 55"/>
              <a:gd name="T63" fmla="*/ 2147483647 h 52"/>
              <a:gd name="T64" fmla="*/ 0 w 55"/>
              <a:gd name="T65" fmla="*/ 2147483647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5"/>
              <a:gd name="T100" fmla="*/ 0 h 52"/>
              <a:gd name="T101" fmla="*/ 55 w 55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5" h="52">
                <a:moveTo>
                  <a:pt x="0" y="13"/>
                </a:moveTo>
                <a:lnTo>
                  <a:pt x="0" y="19"/>
                </a:lnTo>
                <a:lnTo>
                  <a:pt x="2" y="24"/>
                </a:lnTo>
                <a:lnTo>
                  <a:pt x="6" y="29"/>
                </a:lnTo>
                <a:lnTo>
                  <a:pt x="9" y="34"/>
                </a:lnTo>
                <a:lnTo>
                  <a:pt x="13" y="39"/>
                </a:lnTo>
                <a:lnTo>
                  <a:pt x="18" y="42"/>
                </a:lnTo>
                <a:lnTo>
                  <a:pt x="24" y="47"/>
                </a:lnTo>
                <a:lnTo>
                  <a:pt x="29" y="50"/>
                </a:lnTo>
                <a:lnTo>
                  <a:pt x="31" y="52"/>
                </a:lnTo>
                <a:lnTo>
                  <a:pt x="35" y="52"/>
                </a:lnTo>
                <a:lnTo>
                  <a:pt x="38" y="52"/>
                </a:lnTo>
                <a:lnTo>
                  <a:pt x="42" y="52"/>
                </a:lnTo>
                <a:lnTo>
                  <a:pt x="46" y="48"/>
                </a:lnTo>
                <a:lnTo>
                  <a:pt x="49" y="47"/>
                </a:lnTo>
                <a:lnTo>
                  <a:pt x="51" y="45"/>
                </a:lnTo>
                <a:lnTo>
                  <a:pt x="53" y="42"/>
                </a:lnTo>
                <a:lnTo>
                  <a:pt x="55" y="34"/>
                </a:lnTo>
                <a:lnTo>
                  <a:pt x="55" y="26"/>
                </a:lnTo>
                <a:lnTo>
                  <a:pt x="51" y="19"/>
                </a:lnTo>
                <a:lnTo>
                  <a:pt x="46" y="13"/>
                </a:lnTo>
                <a:lnTo>
                  <a:pt x="38" y="8"/>
                </a:lnTo>
                <a:lnTo>
                  <a:pt x="31" y="3"/>
                </a:lnTo>
                <a:lnTo>
                  <a:pt x="22" y="2"/>
                </a:lnTo>
                <a:lnTo>
                  <a:pt x="13" y="0"/>
                </a:lnTo>
                <a:lnTo>
                  <a:pt x="11" y="0"/>
                </a:lnTo>
                <a:lnTo>
                  <a:pt x="8" y="0"/>
                </a:lnTo>
                <a:lnTo>
                  <a:pt x="8" y="2"/>
                </a:lnTo>
                <a:lnTo>
                  <a:pt x="6" y="3"/>
                </a:lnTo>
                <a:lnTo>
                  <a:pt x="4" y="7"/>
                </a:lnTo>
                <a:lnTo>
                  <a:pt x="4" y="8"/>
                </a:lnTo>
                <a:lnTo>
                  <a:pt x="2" y="10"/>
                </a:lnTo>
                <a:lnTo>
                  <a:pt x="0" y="13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1" name="Freeform 1096"/>
          <p:cNvSpPr>
            <a:spLocks/>
          </p:cNvSpPr>
          <p:nvPr/>
        </p:nvSpPr>
        <p:spPr bwMode="auto">
          <a:xfrm>
            <a:off x="2295525" y="3087688"/>
            <a:ext cx="77788" cy="82550"/>
          </a:xfrm>
          <a:custGeom>
            <a:avLst/>
            <a:gdLst>
              <a:gd name="T0" fmla="*/ 0 w 55"/>
              <a:gd name="T1" fmla="*/ 2147483647 h 52"/>
              <a:gd name="T2" fmla="*/ 0 w 55"/>
              <a:gd name="T3" fmla="*/ 2147483647 h 52"/>
              <a:gd name="T4" fmla="*/ 2147483647 w 55"/>
              <a:gd name="T5" fmla="*/ 2147483647 h 52"/>
              <a:gd name="T6" fmla="*/ 2147483647 w 55"/>
              <a:gd name="T7" fmla="*/ 2147483647 h 52"/>
              <a:gd name="T8" fmla="*/ 2147483647 w 55"/>
              <a:gd name="T9" fmla="*/ 2147483647 h 52"/>
              <a:gd name="T10" fmla="*/ 2147483647 w 55"/>
              <a:gd name="T11" fmla="*/ 2147483647 h 52"/>
              <a:gd name="T12" fmla="*/ 2147483647 w 55"/>
              <a:gd name="T13" fmla="*/ 2147483647 h 52"/>
              <a:gd name="T14" fmla="*/ 2147483647 w 55"/>
              <a:gd name="T15" fmla="*/ 2147483647 h 52"/>
              <a:gd name="T16" fmla="*/ 2147483647 w 55"/>
              <a:gd name="T17" fmla="*/ 2147483647 h 52"/>
              <a:gd name="T18" fmla="*/ 2147483647 w 55"/>
              <a:gd name="T19" fmla="*/ 2147483647 h 52"/>
              <a:gd name="T20" fmla="*/ 2147483647 w 55"/>
              <a:gd name="T21" fmla="*/ 2147483647 h 52"/>
              <a:gd name="T22" fmla="*/ 2147483647 w 55"/>
              <a:gd name="T23" fmla="*/ 2147483647 h 52"/>
              <a:gd name="T24" fmla="*/ 2147483647 w 55"/>
              <a:gd name="T25" fmla="*/ 2147483647 h 52"/>
              <a:gd name="T26" fmla="*/ 2147483647 w 55"/>
              <a:gd name="T27" fmla="*/ 2147483647 h 52"/>
              <a:gd name="T28" fmla="*/ 2147483647 w 55"/>
              <a:gd name="T29" fmla="*/ 2147483647 h 52"/>
              <a:gd name="T30" fmla="*/ 2147483647 w 55"/>
              <a:gd name="T31" fmla="*/ 2147483647 h 52"/>
              <a:gd name="T32" fmla="*/ 2147483647 w 55"/>
              <a:gd name="T33" fmla="*/ 2147483647 h 52"/>
              <a:gd name="T34" fmla="*/ 2147483647 w 55"/>
              <a:gd name="T35" fmla="*/ 2147483647 h 52"/>
              <a:gd name="T36" fmla="*/ 2147483647 w 55"/>
              <a:gd name="T37" fmla="*/ 2147483647 h 52"/>
              <a:gd name="T38" fmla="*/ 2147483647 w 55"/>
              <a:gd name="T39" fmla="*/ 2147483647 h 52"/>
              <a:gd name="T40" fmla="*/ 2147483647 w 55"/>
              <a:gd name="T41" fmla="*/ 2147483647 h 52"/>
              <a:gd name="T42" fmla="*/ 2147483647 w 55"/>
              <a:gd name="T43" fmla="*/ 2147483647 h 52"/>
              <a:gd name="T44" fmla="*/ 2147483647 w 55"/>
              <a:gd name="T45" fmla="*/ 2147483647 h 52"/>
              <a:gd name="T46" fmla="*/ 2147483647 w 55"/>
              <a:gd name="T47" fmla="*/ 2147483647 h 52"/>
              <a:gd name="T48" fmla="*/ 2147483647 w 55"/>
              <a:gd name="T49" fmla="*/ 0 h 52"/>
              <a:gd name="T50" fmla="*/ 2147483647 w 55"/>
              <a:gd name="T51" fmla="*/ 0 h 52"/>
              <a:gd name="T52" fmla="*/ 2147483647 w 55"/>
              <a:gd name="T53" fmla="*/ 0 h 52"/>
              <a:gd name="T54" fmla="*/ 2147483647 w 55"/>
              <a:gd name="T55" fmla="*/ 2147483647 h 52"/>
              <a:gd name="T56" fmla="*/ 2147483647 w 55"/>
              <a:gd name="T57" fmla="*/ 2147483647 h 52"/>
              <a:gd name="T58" fmla="*/ 2147483647 w 55"/>
              <a:gd name="T59" fmla="*/ 2147483647 h 52"/>
              <a:gd name="T60" fmla="*/ 2147483647 w 55"/>
              <a:gd name="T61" fmla="*/ 2147483647 h 52"/>
              <a:gd name="T62" fmla="*/ 2147483647 w 55"/>
              <a:gd name="T63" fmla="*/ 2147483647 h 52"/>
              <a:gd name="T64" fmla="*/ 0 w 55"/>
              <a:gd name="T65" fmla="*/ 2147483647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5"/>
              <a:gd name="T100" fmla="*/ 0 h 52"/>
              <a:gd name="T101" fmla="*/ 55 w 55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5" h="52">
                <a:moveTo>
                  <a:pt x="0" y="13"/>
                </a:moveTo>
                <a:lnTo>
                  <a:pt x="0" y="19"/>
                </a:lnTo>
                <a:lnTo>
                  <a:pt x="2" y="24"/>
                </a:lnTo>
                <a:lnTo>
                  <a:pt x="6" y="29"/>
                </a:lnTo>
                <a:lnTo>
                  <a:pt x="9" y="34"/>
                </a:lnTo>
                <a:lnTo>
                  <a:pt x="13" y="39"/>
                </a:lnTo>
                <a:lnTo>
                  <a:pt x="18" y="42"/>
                </a:lnTo>
                <a:lnTo>
                  <a:pt x="24" y="47"/>
                </a:lnTo>
                <a:lnTo>
                  <a:pt x="29" y="50"/>
                </a:lnTo>
                <a:lnTo>
                  <a:pt x="31" y="52"/>
                </a:lnTo>
                <a:lnTo>
                  <a:pt x="35" y="52"/>
                </a:lnTo>
                <a:lnTo>
                  <a:pt x="38" y="52"/>
                </a:lnTo>
                <a:lnTo>
                  <a:pt x="42" y="52"/>
                </a:lnTo>
                <a:lnTo>
                  <a:pt x="46" y="48"/>
                </a:lnTo>
                <a:lnTo>
                  <a:pt x="49" y="47"/>
                </a:lnTo>
                <a:lnTo>
                  <a:pt x="51" y="45"/>
                </a:lnTo>
                <a:lnTo>
                  <a:pt x="53" y="42"/>
                </a:lnTo>
                <a:lnTo>
                  <a:pt x="55" y="34"/>
                </a:lnTo>
                <a:lnTo>
                  <a:pt x="55" y="26"/>
                </a:lnTo>
                <a:lnTo>
                  <a:pt x="51" y="19"/>
                </a:lnTo>
                <a:lnTo>
                  <a:pt x="46" y="13"/>
                </a:lnTo>
                <a:lnTo>
                  <a:pt x="38" y="8"/>
                </a:lnTo>
                <a:lnTo>
                  <a:pt x="31" y="3"/>
                </a:lnTo>
                <a:lnTo>
                  <a:pt x="22" y="2"/>
                </a:lnTo>
                <a:lnTo>
                  <a:pt x="13" y="0"/>
                </a:lnTo>
                <a:lnTo>
                  <a:pt x="11" y="0"/>
                </a:lnTo>
                <a:lnTo>
                  <a:pt x="8" y="0"/>
                </a:lnTo>
                <a:lnTo>
                  <a:pt x="8" y="2"/>
                </a:lnTo>
                <a:lnTo>
                  <a:pt x="6" y="3"/>
                </a:lnTo>
                <a:lnTo>
                  <a:pt x="4" y="7"/>
                </a:lnTo>
                <a:lnTo>
                  <a:pt x="4" y="8"/>
                </a:lnTo>
                <a:lnTo>
                  <a:pt x="2" y="10"/>
                </a:lnTo>
                <a:lnTo>
                  <a:pt x="0" y="1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2" name="Freeform 1097"/>
          <p:cNvSpPr>
            <a:spLocks/>
          </p:cNvSpPr>
          <p:nvPr/>
        </p:nvSpPr>
        <p:spPr bwMode="auto">
          <a:xfrm>
            <a:off x="2254250" y="2714625"/>
            <a:ext cx="388938" cy="360363"/>
          </a:xfrm>
          <a:custGeom>
            <a:avLst/>
            <a:gdLst>
              <a:gd name="T0" fmla="*/ 2147483647 w 275"/>
              <a:gd name="T1" fmla="*/ 2147483647 h 227"/>
              <a:gd name="T2" fmla="*/ 2147483647 w 275"/>
              <a:gd name="T3" fmla="*/ 2147483647 h 227"/>
              <a:gd name="T4" fmla="*/ 2147483647 w 275"/>
              <a:gd name="T5" fmla="*/ 2147483647 h 227"/>
              <a:gd name="T6" fmla="*/ 2147483647 w 275"/>
              <a:gd name="T7" fmla="*/ 2147483647 h 227"/>
              <a:gd name="T8" fmla="*/ 2147483647 w 275"/>
              <a:gd name="T9" fmla="*/ 2147483647 h 227"/>
              <a:gd name="T10" fmla="*/ 2147483647 w 275"/>
              <a:gd name="T11" fmla="*/ 2147483647 h 227"/>
              <a:gd name="T12" fmla="*/ 2147483647 w 275"/>
              <a:gd name="T13" fmla="*/ 2147483647 h 227"/>
              <a:gd name="T14" fmla="*/ 2147483647 w 275"/>
              <a:gd name="T15" fmla="*/ 2147483647 h 227"/>
              <a:gd name="T16" fmla="*/ 2147483647 w 275"/>
              <a:gd name="T17" fmla="*/ 2147483647 h 227"/>
              <a:gd name="T18" fmla="*/ 2147483647 w 275"/>
              <a:gd name="T19" fmla="*/ 2147483647 h 227"/>
              <a:gd name="T20" fmla="*/ 2147483647 w 275"/>
              <a:gd name="T21" fmla="*/ 2147483647 h 227"/>
              <a:gd name="T22" fmla="*/ 2147483647 w 275"/>
              <a:gd name="T23" fmla="*/ 2147483647 h 227"/>
              <a:gd name="T24" fmla="*/ 2147483647 w 275"/>
              <a:gd name="T25" fmla="*/ 2147483647 h 227"/>
              <a:gd name="T26" fmla="*/ 2147483647 w 275"/>
              <a:gd name="T27" fmla="*/ 2147483647 h 227"/>
              <a:gd name="T28" fmla="*/ 2147483647 w 275"/>
              <a:gd name="T29" fmla="*/ 2147483647 h 227"/>
              <a:gd name="T30" fmla="*/ 2147483647 w 275"/>
              <a:gd name="T31" fmla="*/ 2147483647 h 227"/>
              <a:gd name="T32" fmla="*/ 2147483647 w 275"/>
              <a:gd name="T33" fmla="*/ 2147483647 h 227"/>
              <a:gd name="T34" fmla="*/ 2147483647 w 275"/>
              <a:gd name="T35" fmla="*/ 2147483647 h 227"/>
              <a:gd name="T36" fmla="*/ 2147483647 w 275"/>
              <a:gd name="T37" fmla="*/ 2147483647 h 227"/>
              <a:gd name="T38" fmla="*/ 2147483647 w 275"/>
              <a:gd name="T39" fmla="*/ 2147483647 h 227"/>
              <a:gd name="T40" fmla="*/ 2147483647 w 275"/>
              <a:gd name="T41" fmla="*/ 2147483647 h 227"/>
              <a:gd name="T42" fmla="*/ 2147483647 w 275"/>
              <a:gd name="T43" fmla="*/ 2147483647 h 227"/>
              <a:gd name="T44" fmla="*/ 2147483647 w 275"/>
              <a:gd name="T45" fmla="*/ 2147483647 h 227"/>
              <a:gd name="T46" fmla="*/ 2147483647 w 275"/>
              <a:gd name="T47" fmla="*/ 2147483647 h 227"/>
              <a:gd name="T48" fmla="*/ 2147483647 w 275"/>
              <a:gd name="T49" fmla="*/ 2147483647 h 227"/>
              <a:gd name="T50" fmla="*/ 2147483647 w 275"/>
              <a:gd name="T51" fmla="*/ 2147483647 h 227"/>
              <a:gd name="T52" fmla="*/ 2147483647 w 275"/>
              <a:gd name="T53" fmla="*/ 2147483647 h 227"/>
              <a:gd name="T54" fmla="*/ 2147483647 w 275"/>
              <a:gd name="T55" fmla="*/ 2147483647 h 227"/>
              <a:gd name="T56" fmla="*/ 2147483647 w 275"/>
              <a:gd name="T57" fmla="*/ 2147483647 h 227"/>
              <a:gd name="T58" fmla="*/ 2147483647 w 275"/>
              <a:gd name="T59" fmla="*/ 2147483647 h 227"/>
              <a:gd name="T60" fmla="*/ 2147483647 w 275"/>
              <a:gd name="T61" fmla="*/ 2147483647 h 227"/>
              <a:gd name="T62" fmla="*/ 2147483647 w 275"/>
              <a:gd name="T63" fmla="*/ 2147483647 h 227"/>
              <a:gd name="T64" fmla="*/ 2147483647 w 275"/>
              <a:gd name="T65" fmla="*/ 2147483647 h 227"/>
              <a:gd name="T66" fmla="*/ 2147483647 w 275"/>
              <a:gd name="T67" fmla="*/ 2147483647 h 227"/>
              <a:gd name="T68" fmla="*/ 2147483647 w 275"/>
              <a:gd name="T69" fmla="*/ 2147483647 h 227"/>
              <a:gd name="T70" fmla="*/ 2147483647 w 275"/>
              <a:gd name="T71" fmla="*/ 2147483647 h 227"/>
              <a:gd name="T72" fmla="*/ 2147483647 w 275"/>
              <a:gd name="T73" fmla="*/ 2147483647 h 227"/>
              <a:gd name="T74" fmla="*/ 2147483647 w 275"/>
              <a:gd name="T75" fmla="*/ 0 h 227"/>
              <a:gd name="T76" fmla="*/ 2147483647 w 275"/>
              <a:gd name="T77" fmla="*/ 2147483647 h 227"/>
              <a:gd name="T78" fmla="*/ 2147483647 w 275"/>
              <a:gd name="T79" fmla="*/ 2147483647 h 227"/>
              <a:gd name="T80" fmla="*/ 2147483647 w 275"/>
              <a:gd name="T81" fmla="*/ 2147483647 h 227"/>
              <a:gd name="T82" fmla="*/ 2147483647 w 275"/>
              <a:gd name="T83" fmla="*/ 2147483647 h 227"/>
              <a:gd name="T84" fmla="*/ 2147483647 w 275"/>
              <a:gd name="T85" fmla="*/ 2147483647 h 227"/>
              <a:gd name="T86" fmla="*/ 2147483647 w 275"/>
              <a:gd name="T87" fmla="*/ 2147483647 h 227"/>
              <a:gd name="T88" fmla="*/ 2147483647 w 275"/>
              <a:gd name="T89" fmla="*/ 2147483647 h 227"/>
              <a:gd name="T90" fmla="*/ 2147483647 w 275"/>
              <a:gd name="T91" fmla="*/ 2147483647 h 227"/>
              <a:gd name="T92" fmla="*/ 2147483647 w 275"/>
              <a:gd name="T93" fmla="*/ 2147483647 h 227"/>
              <a:gd name="T94" fmla="*/ 2147483647 w 275"/>
              <a:gd name="T95" fmla="*/ 2147483647 h 227"/>
              <a:gd name="T96" fmla="*/ 0 w 275"/>
              <a:gd name="T97" fmla="*/ 2147483647 h 227"/>
              <a:gd name="T98" fmla="*/ 2147483647 w 275"/>
              <a:gd name="T99" fmla="*/ 2147483647 h 227"/>
              <a:gd name="T100" fmla="*/ 2147483647 w 275"/>
              <a:gd name="T101" fmla="*/ 2147483647 h 227"/>
              <a:gd name="T102" fmla="*/ 2147483647 w 275"/>
              <a:gd name="T103" fmla="*/ 2147483647 h 227"/>
              <a:gd name="T104" fmla="*/ 2147483647 w 275"/>
              <a:gd name="T105" fmla="*/ 2147483647 h 22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75"/>
              <a:gd name="T160" fmla="*/ 0 h 227"/>
              <a:gd name="T161" fmla="*/ 275 w 275"/>
              <a:gd name="T162" fmla="*/ 227 h 22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75" h="227">
                <a:moveTo>
                  <a:pt x="38" y="142"/>
                </a:moveTo>
                <a:lnTo>
                  <a:pt x="44" y="145"/>
                </a:lnTo>
                <a:lnTo>
                  <a:pt x="53" y="148"/>
                </a:lnTo>
                <a:lnTo>
                  <a:pt x="65" y="155"/>
                </a:lnTo>
                <a:lnTo>
                  <a:pt x="80" y="163"/>
                </a:lnTo>
                <a:lnTo>
                  <a:pt x="96" y="172"/>
                </a:lnTo>
                <a:lnTo>
                  <a:pt x="113" y="182"/>
                </a:lnTo>
                <a:lnTo>
                  <a:pt x="131" y="192"/>
                </a:lnTo>
                <a:lnTo>
                  <a:pt x="147" y="203"/>
                </a:lnTo>
                <a:lnTo>
                  <a:pt x="149" y="203"/>
                </a:lnTo>
                <a:lnTo>
                  <a:pt x="152" y="203"/>
                </a:lnTo>
                <a:lnTo>
                  <a:pt x="156" y="205"/>
                </a:lnTo>
                <a:lnTo>
                  <a:pt x="161" y="206"/>
                </a:lnTo>
                <a:lnTo>
                  <a:pt x="165" y="206"/>
                </a:lnTo>
                <a:lnTo>
                  <a:pt x="169" y="208"/>
                </a:lnTo>
                <a:lnTo>
                  <a:pt x="172" y="208"/>
                </a:lnTo>
                <a:lnTo>
                  <a:pt x="179" y="211"/>
                </a:lnTo>
                <a:lnTo>
                  <a:pt x="188" y="214"/>
                </a:lnTo>
                <a:lnTo>
                  <a:pt x="196" y="217"/>
                </a:lnTo>
                <a:lnTo>
                  <a:pt x="201" y="221"/>
                </a:lnTo>
                <a:lnTo>
                  <a:pt x="208" y="224"/>
                </a:lnTo>
                <a:lnTo>
                  <a:pt x="216" y="227"/>
                </a:lnTo>
                <a:lnTo>
                  <a:pt x="223" y="227"/>
                </a:lnTo>
                <a:lnTo>
                  <a:pt x="232" y="227"/>
                </a:lnTo>
                <a:lnTo>
                  <a:pt x="239" y="224"/>
                </a:lnTo>
                <a:lnTo>
                  <a:pt x="245" y="221"/>
                </a:lnTo>
                <a:lnTo>
                  <a:pt x="250" y="214"/>
                </a:lnTo>
                <a:lnTo>
                  <a:pt x="254" y="208"/>
                </a:lnTo>
                <a:lnTo>
                  <a:pt x="257" y="201"/>
                </a:lnTo>
                <a:lnTo>
                  <a:pt x="259" y="193"/>
                </a:lnTo>
                <a:lnTo>
                  <a:pt x="261" y="185"/>
                </a:lnTo>
                <a:lnTo>
                  <a:pt x="263" y="179"/>
                </a:lnTo>
                <a:lnTo>
                  <a:pt x="264" y="177"/>
                </a:lnTo>
                <a:lnTo>
                  <a:pt x="266" y="176"/>
                </a:lnTo>
                <a:lnTo>
                  <a:pt x="266" y="174"/>
                </a:lnTo>
                <a:lnTo>
                  <a:pt x="268" y="171"/>
                </a:lnTo>
                <a:lnTo>
                  <a:pt x="270" y="169"/>
                </a:lnTo>
                <a:lnTo>
                  <a:pt x="272" y="168"/>
                </a:lnTo>
                <a:lnTo>
                  <a:pt x="273" y="166"/>
                </a:lnTo>
                <a:lnTo>
                  <a:pt x="273" y="163"/>
                </a:lnTo>
                <a:lnTo>
                  <a:pt x="272" y="159"/>
                </a:lnTo>
                <a:lnTo>
                  <a:pt x="272" y="155"/>
                </a:lnTo>
                <a:lnTo>
                  <a:pt x="270" y="148"/>
                </a:lnTo>
                <a:lnTo>
                  <a:pt x="268" y="140"/>
                </a:lnTo>
                <a:lnTo>
                  <a:pt x="266" y="134"/>
                </a:lnTo>
                <a:lnTo>
                  <a:pt x="264" y="127"/>
                </a:lnTo>
                <a:lnTo>
                  <a:pt x="261" y="122"/>
                </a:lnTo>
                <a:lnTo>
                  <a:pt x="268" y="118"/>
                </a:lnTo>
                <a:lnTo>
                  <a:pt x="273" y="113"/>
                </a:lnTo>
                <a:lnTo>
                  <a:pt x="275" y="105"/>
                </a:lnTo>
                <a:lnTo>
                  <a:pt x="275" y="97"/>
                </a:lnTo>
                <a:lnTo>
                  <a:pt x="275" y="89"/>
                </a:lnTo>
                <a:lnTo>
                  <a:pt x="273" y="79"/>
                </a:lnTo>
                <a:lnTo>
                  <a:pt x="272" y="71"/>
                </a:lnTo>
                <a:lnTo>
                  <a:pt x="270" y="65"/>
                </a:lnTo>
                <a:lnTo>
                  <a:pt x="270" y="61"/>
                </a:lnTo>
                <a:lnTo>
                  <a:pt x="268" y="60"/>
                </a:lnTo>
                <a:lnTo>
                  <a:pt x="266" y="58"/>
                </a:lnTo>
                <a:lnTo>
                  <a:pt x="264" y="57"/>
                </a:lnTo>
                <a:lnTo>
                  <a:pt x="261" y="55"/>
                </a:lnTo>
                <a:lnTo>
                  <a:pt x="259" y="53"/>
                </a:lnTo>
                <a:lnTo>
                  <a:pt x="257" y="52"/>
                </a:lnTo>
                <a:lnTo>
                  <a:pt x="255" y="50"/>
                </a:lnTo>
                <a:lnTo>
                  <a:pt x="254" y="42"/>
                </a:lnTo>
                <a:lnTo>
                  <a:pt x="250" y="36"/>
                </a:lnTo>
                <a:lnTo>
                  <a:pt x="245" y="29"/>
                </a:lnTo>
                <a:lnTo>
                  <a:pt x="241" y="23"/>
                </a:lnTo>
                <a:lnTo>
                  <a:pt x="235" y="18"/>
                </a:lnTo>
                <a:lnTo>
                  <a:pt x="228" y="13"/>
                </a:lnTo>
                <a:lnTo>
                  <a:pt x="223" y="8"/>
                </a:lnTo>
                <a:lnTo>
                  <a:pt x="216" y="5"/>
                </a:lnTo>
                <a:lnTo>
                  <a:pt x="208" y="2"/>
                </a:lnTo>
                <a:lnTo>
                  <a:pt x="201" y="0"/>
                </a:lnTo>
                <a:lnTo>
                  <a:pt x="194" y="0"/>
                </a:lnTo>
                <a:lnTo>
                  <a:pt x="187" y="0"/>
                </a:lnTo>
                <a:lnTo>
                  <a:pt x="176" y="3"/>
                </a:lnTo>
                <a:lnTo>
                  <a:pt x="163" y="8"/>
                </a:lnTo>
                <a:lnTo>
                  <a:pt x="152" y="15"/>
                </a:lnTo>
                <a:lnTo>
                  <a:pt x="141" y="21"/>
                </a:lnTo>
                <a:lnTo>
                  <a:pt x="129" y="28"/>
                </a:lnTo>
                <a:lnTo>
                  <a:pt x="118" y="32"/>
                </a:lnTo>
                <a:lnTo>
                  <a:pt x="105" y="36"/>
                </a:lnTo>
                <a:lnTo>
                  <a:pt x="94" y="40"/>
                </a:lnTo>
                <a:lnTo>
                  <a:pt x="84" y="44"/>
                </a:lnTo>
                <a:lnTo>
                  <a:pt x="75" y="48"/>
                </a:lnTo>
                <a:lnTo>
                  <a:pt x="64" y="53"/>
                </a:lnTo>
                <a:lnTo>
                  <a:pt x="56" y="58"/>
                </a:lnTo>
                <a:lnTo>
                  <a:pt x="47" y="61"/>
                </a:lnTo>
                <a:lnTo>
                  <a:pt x="42" y="66"/>
                </a:lnTo>
                <a:lnTo>
                  <a:pt x="35" y="71"/>
                </a:lnTo>
                <a:lnTo>
                  <a:pt x="28" y="74"/>
                </a:lnTo>
                <a:lnTo>
                  <a:pt x="22" y="79"/>
                </a:lnTo>
                <a:lnTo>
                  <a:pt x="15" y="82"/>
                </a:lnTo>
                <a:lnTo>
                  <a:pt x="9" y="89"/>
                </a:lnTo>
                <a:lnTo>
                  <a:pt x="4" y="94"/>
                </a:lnTo>
                <a:lnTo>
                  <a:pt x="0" y="100"/>
                </a:lnTo>
                <a:lnTo>
                  <a:pt x="0" y="108"/>
                </a:lnTo>
                <a:lnTo>
                  <a:pt x="2" y="116"/>
                </a:lnTo>
                <a:lnTo>
                  <a:pt x="8" y="124"/>
                </a:lnTo>
                <a:lnTo>
                  <a:pt x="13" y="131"/>
                </a:lnTo>
                <a:lnTo>
                  <a:pt x="20" y="135"/>
                </a:lnTo>
                <a:lnTo>
                  <a:pt x="26" y="139"/>
                </a:lnTo>
                <a:lnTo>
                  <a:pt x="31" y="140"/>
                </a:lnTo>
                <a:lnTo>
                  <a:pt x="37" y="142"/>
                </a:lnTo>
                <a:lnTo>
                  <a:pt x="38" y="14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3" name="Freeform 1098"/>
          <p:cNvSpPr>
            <a:spLocks/>
          </p:cNvSpPr>
          <p:nvPr/>
        </p:nvSpPr>
        <p:spPr bwMode="auto">
          <a:xfrm>
            <a:off x="2270125" y="2835275"/>
            <a:ext cx="87313" cy="93663"/>
          </a:xfrm>
          <a:custGeom>
            <a:avLst/>
            <a:gdLst>
              <a:gd name="T0" fmla="*/ 2147483647 w 62"/>
              <a:gd name="T1" fmla="*/ 2147483647 h 59"/>
              <a:gd name="T2" fmla="*/ 2147483647 w 62"/>
              <a:gd name="T3" fmla="*/ 2147483647 h 59"/>
              <a:gd name="T4" fmla="*/ 2147483647 w 62"/>
              <a:gd name="T5" fmla="*/ 2147483647 h 59"/>
              <a:gd name="T6" fmla="*/ 2147483647 w 62"/>
              <a:gd name="T7" fmla="*/ 2147483647 h 59"/>
              <a:gd name="T8" fmla="*/ 2147483647 w 62"/>
              <a:gd name="T9" fmla="*/ 2147483647 h 59"/>
              <a:gd name="T10" fmla="*/ 2147483647 w 62"/>
              <a:gd name="T11" fmla="*/ 2147483647 h 59"/>
              <a:gd name="T12" fmla="*/ 2147483647 w 62"/>
              <a:gd name="T13" fmla="*/ 2147483647 h 59"/>
              <a:gd name="T14" fmla="*/ 2147483647 w 62"/>
              <a:gd name="T15" fmla="*/ 2147483647 h 59"/>
              <a:gd name="T16" fmla="*/ 2147483647 w 62"/>
              <a:gd name="T17" fmla="*/ 2147483647 h 59"/>
              <a:gd name="T18" fmla="*/ 2147483647 w 62"/>
              <a:gd name="T19" fmla="*/ 2147483647 h 59"/>
              <a:gd name="T20" fmla="*/ 2147483647 w 62"/>
              <a:gd name="T21" fmla="*/ 2147483647 h 59"/>
              <a:gd name="T22" fmla="*/ 2147483647 w 62"/>
              <a:gd name="T23" fmla="*/ 2147483647 h 59"/>
              <a:gd name="T24" fmla="*/ 2147483647 w 62"/>
              <a:gd name="T25" fmla="*/ 2147483647 h 59"/>
              <a:gd name="T26" fmla="*/ 2147483647 w 62"/>
              <a:gd name="T27" fmla="*/ 2147483647 h 59"/>
              <a:gd name="T28" fmla="*/ 2147483647 w 62"/>
              <a:gd name="T29" fmla="*/ 2147483647 h 59"/>
              <a:gd name="T30" fmla="*/ 2147483647 w 62"/>
              <a:gd name="T31" fmla="*/ 2147483647 h 59"/>
              <a:gd name="T32" fmla="*/ 2147483647 w 62"/>
              <a:gd name="T33" fmla="*/ 2147483647 h 59"/>
              <a:gd name="T34" fmla="*/ 2147483647 w 62"/>
              <a:gd name="T35" fmla="*/ 2147483647 h 59"/>
              <a:gd name="T36" fmla="*/ 2147483647 w 62"/>
              <a:gd name="T37" fmla="*/ 2147483647 h 59"/>
              <a:gd name="T38" fmla="*/ 2147483647 w 62"/>
              <a:gd name="T39" fmla="*/ 2147483647 h 59"/>
              <a:gd name="T40" fmla="*/ 2147483647 w 62"/>
              <a:gd name="T41" fmla="*/ 2147483647 h 59"/>
              <a:gd name="T42" fmla="*/ 2147483647 w 62"/>
              <a:gd name="T43" fmla="*/ 2147483647 h 59"/>
              <a:gd name="T44" fmla="*/ 2147483647 w 62"/>
              <a:gd name="T45" fmla="*/ 2147483647 h 59"/>
              <a:gd name="T46" fmla="*/ 2147483647 w 62"/>
              <a:gd name="T47" fmla="*/ 2147483647 h 59"/>
              <a:gd name="T48" fmla="*/ 2147483647 w 62"/>
              <a:gd name="T49" fmla="*/ 2147483647 h 59"/>
              <a:gd name="T50" fmla="*/ 2147483647 w 62"/>
              <a:gd name="T51" fmla="*/ 2147483647 h 59"/>
              <a:gd name="T52" fmla="*/ 2147483647 w 62"/>
              <a:gd name="T53" fmla="*/ 2147483647 h 59"/>
              <a:gd name="T54" fmla="*/ 2147483647 w 62"/>
              <a:gd name="T55" fmla="*/ 2147483647 h 59"/>
              <a:gd name="T56" fmla="*/ 2147483647 w 62"/>
              <a:gd name="T57" fmla="*/ 2147483647 h 59"/>
              <a:gd name="T58" fmla="*/ 2147483647 w 62"/>
              <a:gd name="T59" fmla="*/ 2147483647 h 59"/>
              <a:gd name="T60" fmla="*/ 2147483647 w 62"/>
              <a:gd name="T61" fmla="*/ 2147483647 h 59"/>
              <a:gd name="T62" fmla="*/ 2147483647 w 62"/>
              <a:gd name="T63" fmla="*/ 2147483647 h 59"/>
              <a:gd name="T64" fmla="*/ 2147483647 w 62"/>
              <a:gd name="T65" fmla="*/ 2147483647 h 59"/>
              <a:gd name="T66" fmla="*/ 2147483647 w 62"/>
              <a:gd name="T67" fmla="*/ 0 h 59"/>
              <a:gd name="T68" fmla="*/ 2147483647 w 62"/>
              <a:gd name="T69" fmla="*/ 0 h 59"/>
              <a:gd name="T70" fmla="*/ 2147483647 w 62"/>
              <a:gd name="T71" fmla="*/ 0 h 59"/>
              <a:gd name="T72" fmla="*/ 2147483647 w 62"/>
              <a:gd name="T73" fmla="*/ 2147483647 h 59"/>
              <a:gd name="T74" fmla="*/ 2147483647 w 62"/>
              <a:gd name="T75" fmla="*/ 2147483647 h 59"/>
              <a:gd name="T76" fmla="*/ 2147483647 w 62"/>
              <a:gd name="T77" fmla="*/ 2147483647 h 59"/>
              <a:gd name="T78" fmla="*/ 2147483647 w 62"/>
              <a:gd name="T79" fmla="*/ 2147483647 h 59"/>
              <a:gd name="T80" fmla="*/ 2147483647 w 62"/>
              <a:gd name="T81" fmla="*/ 2147483647 h 59"/>
              <a:gd name="T82" fmla="*/ 2147483647 w 62"/>
              <a:gd name="T83" fmla="*/ 2147483647 h 59"/>
              <a:gd name="T84" fmla="*/ 2147483647 w 62"/>
              <a:gd name="T85" fmla="*/ 2147483647 h 59"/>
              <a:gd name="T86" fmla="*/ 2147483647 w 62"/>
              <a:gd name="T87" fmla="*/ 2147483647 h 59"/>
              <a:gd name="T88" fmla="*/ 2147483647 w 62"/>
              <a:gd name="T89" fmla="*/ 2147483647 h 59"/>
              <a:gd name="T90" fmla="*/ 2147483647 w 62"/>
              <a:gd name="T91" fmla="*/ 2147483647 h 59"/>
              <a:gd name="T92" fmla="*/ 2147483647 w 62"/>
              <a:gd name="T93" fmla="*/ 2147483647 h 59"/>
              <a:gd name="T94" fmla="*/ 2147483647 w 62"/>
              <a:gd name="T95" fmla="*/ 2147483647 h 59"/>
              <a:gd name="T96" fmla="*/ 2147483647 w 62"/>
              <a:gd name="T97" fmla="*/ 2147483647 h 59"/>
              <a:gd name="T98" fmla="*/ 2147483647 w 62"/>
              <a:gd name="T99" fmla="*/ 2147483647 h 59"/>
              <a:gd name="T100" fmla="*/ 2147483647 w 62"/>
              <a:gd name="T101" fmla="*/ 2147483647 h 59"/>
              <a:gd name="T102" fmla="*/ 2147483647 w 62"/>
              <a:gd name="T103" fmla="*/ 2147483647 h 59"/>
              <a:gd name="T104" fmla="*/ 0 w 62"/>
              <a:gd name="T105" fmla="*/ 2147483647 h 59"/>
              <a:gd name="T106" fmla="*/ 0 w 62"/>
              <a:gd name="T107" fmla="*/ 2147483647 h 59"/>
              <a:gd name="T108" fmla="*/ 0 w 62"/>
              <a:gd name="T109" fmla="*/ 2147483647 h 59"/>
              <a:gd name="T110" fmla="*/ 2147483647 w 62"/>
              <a:gd name="T111" fmla="*/ 2147483647 h 59"/>
              <a:gd name="T112" fmla="*/ 2147483647 w 62"/>
              <a:gd name="T113" fmla="*/ 2147483647 h 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2"/>
              <a:gd name="T172" fmla="*/ 0 h 59"/>
              <a:gd name="T173" fmla="*/ 62 w 62"/>
              <a:gd name="T174" fmla="*/ 59 h 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2" h="59">
                <a:moveTo>
                  <a:pt x="2" y="34"/>
                </a:moveTo>
                <a:lnTo>
                  <a:pt x="4" y="38"/>
                </a:lnTo>
                <a:lnTo>
                  <a:pt x="7" y="43"/>
                </a:lnTo>
                <a:lnTo>
                  <a:pt x="11" y="50"/>
                </a:lnTo>
                <a:lnTo>
                  <a:pt x="17" y="55"/>
                </a:lnTo>
                <a:lnTo>
                  <a:pt x="20" y="58"/>
                </a:lnTo>
                <a:lnTo>
                  <a:pt x="26" y="59"/>
                </a:lnTo>
                <a:lnTo>
                  <a:pt x="31" y="59"/>
                </a:lnTo>
                <a:lnTo>
                  <a:pt x="36" y="56"/>
                </a:lnTo>
                <a:lnTo>
                  <a:pt x="38" y="55"/>
                </a:lnTo>
                <a:lnTo>
                  <a:pt x="40" y="53"/>
                </a:lnTo>
                <a:lnTo>
                  <a:pt x="40" y="51"/>
                </a:lnTo>
                <a:lnTo>
                  <a:pt x="42" y="50"/>
                </a:lnTo>
                <a:lnTo>
                  <a:pt x="42" y="48"/>
                </a:lnTo>
                <a:lnTo>
                  <a:pt x="44" y="45"/>
                </a:lnTo>
                <a:lnTo>
                  <a:pt x="44" y="43"/>
                </a:lnTo>
                <a:lnTo>
                  <a:pt x="45" y="42"/>
                </a:lnTo>
                <a:lnTo>
                  <a:pt x="47" y="38"/>
                </a:lnTo>
                <a:lnTo>
                  <a:pt x="49" y="37"/>
                </a:lnTo>
                <a:lnTo>
                  <a:pt x="53" y="35"/>
                </a:lnTo>
                <a:lnTo>
                  <a:pt x="54" y="34"/>
                </a:lnTo>
                <a:lnTo>
                  <a:pt x="58" y="32"/>
                </a:lnTo>
                <a:lnTo>
                  <a:pt x="60" y="29"/>
                </a:lnTo>
                <a:lnTo>
                  <a:pt x="62" y="27"/>
                </a:lnTo>
                <a:lnTo>
                  <a:pt x="62" y="24"/>
                </a:lnTo>
                <a:lnTo>
                  <a:pt x="62" y="21"/>
                </a:lnTo>
                <a:lnTo>
                  <a:pt x="62" y="18"/>
                </a:lnTo>
                <a:lnTo>
                  <a:pt x="62" y="14"/>
                </a:lnTo>
                <a:lnTo>
                  <a:pt x="60" y="11"/>
                </a:lnTo>
                <a:lnTo>
                  <a:pt x="60" y="8"/>
                </a:lnTo>
                <a:lnTo>
                  <a:pt x="58" y="6"/>
                </a:lnTo>
                <a:lnTo>
                  <a:pt x="56" y="3"/>
                </a:lnTo>
                <a:lnTo>
                  <a:pt x="53" y="1"/>
                </a:lnTo>
                <a:lnTo>
                  <a:pt x="49" y="0"/>
                </a:lnTo>
                <a:lnTo>
                  <a:pt x="45" y="0"/>
                </a:lnTo>
                <a:lnTo>
                  <a:pt x="42" y="0"/>
                </a:lnTo>
                <a:lnTo>
                  <a:pt x="38" y="1"/>
                </a:lnTo>
                <a:lnTo>
                  <a:pt x="35" y="3"/>
                </a:lnTo>
                <a:lnTo>
                  <a:pt x="31" y="5"/>
                </a:lnTo>
                <a:lnTo>
                  <a:pt x="27" y="6"/>
                </a:lnTo>
                <a:lnTo>
                  <a:pt x="24" y="8"/>
                </a:lnTo>
                <a:lnTo>
                  <a:pt x="22" y="9"/>
                </a:lnTo>
                <a:lnTo>
                  <a:pt x="18" y="11"/>
                </a:lnTo>
                <a:lnTo>
                  <a:pt x="17" y="13"/>
                </a:lnTo>
                <a:lnTo>
                  <a:pt x="15" y="13"/>
                </a:lnTo>
                <a:lnTo>
                  <a:pt x="11" y="14"/>
                </a:lnTo>
                <a:lnTo>
                  <a:pt x="9" y="16"/>
                </a:lnTo>
                <a:lnTo>
                  <a:pt x="6" y="18"/>
                </a:lnTo>
                <a:lnTo>
                  <a:pt x="4" y="19"/>
                </a:lnTo>
                <a:lnTo>
                  <a:pt x="4" y="21"/>
                </a:lnTo>
                <a:lnTo>
                  <a:pt x="2" y="22"/>
                </a:lnTo>
                <a:lnTo>
                  <a:pt x="2" y="24"/>
                </a:lnTo>
                <a:lnTo>
                  <a:pt x="0" y="26"/>
                </a:lnTo>
                <a:lnTo>
                  <a:pt x="0" y="27"/>
                </a:lnTo>
                <a:lnTo>
                  <a:pt x="0" y="29"/>
                </a:lnTo>
                <a:lnTo>
                  <a:pt x="2" y="30"/>
                </a:lnTo>
                <a:lnTo>
                  <a:pt x="2" y="3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4" name="Freeform 1099"/>
          <p:cNvSpPr>
            <a:spLocks/>
          </p:cNvSpPr>
          <p:nvPr/>
        </p:nvSpPr>
        <p:spPr bwMode="auto">
          <a:xfrm>
            <a:off x="2270125" y="2835275"/>
            <a:ext cx="87313" cy="93663"/>
          </a:xfrm>
          <a:custGeom>
            <a:avLst/>
            <a:gdLst>
              <a:gd name="T0" fmla="*/ 2147483647 w 62"/>
              <a:gd name="T1" fmla="*/ 2147483647 h 59"/>
              <a:gd name="T2" fmla="*/ 2147483647 w 62"/>
              <a:gd name="T3" fmla="*/ 2147483647 h 59"/>
              <a:gd name="T4" fmla="*/ 2147483647 w 62"/>
              <a:gd name="T5" fmla="*/ 2147483647 h 59"/>
              <a:gd name="T6" fmla="*/ 2147483647 w 62"/>
              <a:gd name="T7" fmla="*/ 2147483647 h 59"/>
              <a:gd name="T8" fmla="*/ 2147483647 w 62"/>
              <a:gd name="T9" fmla="*/ 2147483647 h 59"/>
              <a:gd name="T10" fmla="*/ 2147483647 w 62"/>
              <a:gd name="T11" fmla="*/ 2147483647 h 59"/>
              <a:gd name="T12" fmla="*/ 2147483647 w 62"/>
              <a:gd name="T13" fmla="*/ 2147483647 h 59"/>
              <a:gd name="T14" fmla="*/ 2147483647 w 62"/>
              <a:gd name="T15" fmla="*/ 2147483647 h 59"/>
              <a:gd name="T16" fmla="*/ 2147483647 w 62"/>
              <a:gd name="T17" fmla="*/ 2147483647 h 59"/>
              <a:gd name="T18" fmla="*/ 2147483647 w 62"/>
              <a:gd name="T19" fmla="*/ 2147483647 h 59"/>
              <a:gd name="T20" fmla="*/ 2147483647 w 62"/>
              <a:gd name="T21" fmla="*/ 2147483647 h 59"/>
              <a:gd name="T22" fmla="*/ 2147483647 w 62"/>
              <a:gd name="T23" fmla="*/ 2147483647 h 59"/>
              <a:gd name="T24" fmla="*/ 2147483647 w 62"/>
              <a:gd name="T25" fmla="*/ 2147483647 h 59"/>
              <a:gd name="T26" fmla="*/ 2147483647 w 62"/>
              <a:gd name="T27" fmla="*/ 2147483647 h 59"/>
              <a:gd name="T28" fmla="*/ 2147483647 w 62"/>
              <a:gd name="T29" fmla="*/ 2147483647 h 59"/>
              <a:gd name="T30" fmla="*/ 2147483647 w 62"/>
              <a:gd name="T31" fmla="*/ 2147483647 h 59"/>
              <a:gd name="T32" fmla="*/ 2147483647 w 62"/>
              <a:gd name="T33" fmla="*/ 2147483647 h 59"/>
              <a:gd name="T34" fmla="*/ 2147483647 w 62"/>
              <a:gd name="T35" fmla="*/ 2147483647 h 59"/>
              <a:gd name="T36" fmla="*/ 2147483647 w 62"/>
              <a:gd name="T37" fmla="*/ 2147483647 h 59"/>
              <a:gd name="T38" fmla="*/ 2147483647 w 62"/>
              <a:gd name="T39" fmla="*/ 2147483647 h 59"/>
              <a:gd name="T40" fmla="*/ 2147483647 w 62"/>
              <a:gd name="T41" fmla="*/ 2147483647 h 59"/>
              <a:gd name="T42" fmla="*/ 2147483647 w 62"/>
              <a:gd name="T43" fmla="*/ 2147483647 h 59"/>
              <a:gd name="T44" fmla="*/ 2147483647 w 62"/>
              <a:gd name="T45" fmla="*/ 2147483647 h 59"/>
              <a:gd name="T46" fmla="*/ 2147483647 w 62"/>
              <a:gd name="T47" fmla="*/ 2147483647 h 59"/>
              <a:gd name="T48" fmla="*/ 2147483647 w 62"/>
              <a:gd name="T49" fmla="*/ 2147483647 h 59"/>
              <a:gd name="T50" fmla="*/ 2147483647 w 62"/>
              <a:gd name="T51" fmla="*/ 2147483647 h 59"/>
              <a:gd name="T52" fmla="*/ 2147483647 w 62"/>
              <a:gd name="T53" fmla="*/ 2147483647 h 59"/>
              <a:gd name="T54" fmla="*/ 2147483647 w 62"/>
              <a:gd name="T55" fmla="*/ 2147483647 h 59"/>
              <a:gd name="T56" fmla="*/ 2147483647 w 62"/>
              <a:gd name="T57" fmla="*/ 2147483647 h 59"/>
              <a:gd name="T58" fmla="*/ 2147483647 w 62"/>
              <a:gd name="T59" fmla="*/ 2147483647 h 59"/>
              <a:gd name="T60" fmla="*/ 2147483647 w 62"/>
              <a:gd name="T61" fmla="*/ 2147483647 h 59"/>
              <a:gd name="T62" fmla="*/ 2147483647 w 62"/>
              <a:gd name="T63" fmla="*/ 2147483647 h 59"/>
              <a:gd name="T64" fmla="*/ 2147483647 w 62"/>
              <a:gd name="T65" fmla="*/ 2147483647 h 59"/>
              <a:gd name="T66" fmla="*/ 2147483647 w 62"/>
              <a:gd name="T67" fmla="*/ 0 h 59"/>
              <a:gd name="T68" fmla="*/ 2147483647 w 62"/>
              <a:gd name="T69" fmla="*/ 0 h 59"/>
              <a:gd name="T70" fmla="*/ 2147483647 w 62"/>
              <a:gd name="T71" fmla="*/ 0 h 59"/>
              <a:gd name="T72" fmla="*/ 2147483647 w 62"/>
              <a:gd name="T73" fmla="*/ 2147483647 h 59"/>
              <a:gd name="T74" fmla="*/ 2147483647 w 62"/>
              <a:gd name="T75" fmla="*/ 2147483647 h 59"/>
              <a:gd name="T76" fmla="*/ 2147483647 w 62"/>
              <a:gd name="T77" fmla="*/ 2147483647 h 59"/>
              <a:gd name="T78" fmla="*/ 2147483647 w 62"/>
              <a:gd name="T79" fmla="*/ 2147483647 h 59"/>
              <a:gd name="T80" fmla="*/ 2147483647 w 62"/>
              <a:gd name="T81" fmla="*/ 2147483647 h 59"/>
              <a:gd name="T82" fmla="*/ 2147483647 w 62"/>
              <a:gd name="T83" fmla="*/ 2147483647 h 59"/>
              <a:gd name="T84" fmla="*/ 2147483647 w 62"/>
              <a:gd name="T85" fmla="*/ 2147483647 h 59"/>
              <a:gd name="T86" fmla="*/ 2147483647 w 62"/>
              <a:gd name="T87" fmla="*/ 2147483647 h 59"/>
              <a:gd name="T88" fmla="*/ 2147483647 w 62"/>
              <a:gd name="T89" fmla="*/ 2147483647 h 59"/>
              <a:gd name="T90" fmla="*/ 2147483647 w 62"/>
              <a:gd name="T91" fmla="*/ 2147483647 h 59"/>
              <a:gd name="T92" fmla="*/ 2147483647 w 62"/>
              <a:gd name="T93" fmla="*/ 2147483647 h 59"/>
              <a:gd name="T94" fmla="*/ 2147483647 w 62"/>
              <a:gd name="T95" fmla="*/ 2147483647 h 59"/>
              <a:gd name="T96" fmla="*/ 2147483647 w 62"/>
              <a:gd name="T97" fmla="*/ 2147483647 h 59"/>
              <a:gd name="T98" fmla="*/ 2147483647 w 62"/>
              <a:gd name="T99" fmla="*/ 2147483647 h 59"/>
              <a:gd name="T100" fmla="*/ 2147483647 w 62"/>
              <a:gd name="T101" fmla="*/ 2147483647 h 59"/>
              <a:gd name="T102" fmla="*/ 2147483647 w 62"/>
              <a:gd name="T103" fmla="*/ 2147483647 h 59"/>
              <a:gd name="T104" fmla="*/ 0 w 62"/>
              <a:gd name="T105" fmla="*/ 2147483647 h 59"/>
              <a:gd name="T106" fmla="*/ 0 w 62"/>
              <a:gd name="T107" fmla="*/ 2147483647 h 59"/>
              <a:gd name="T108" fmla="*/ 0 w 62"/>
              <a:gd name="T109" fmla="*/ 2147483647 h 59"/>
              <a:gd name="T110" fmla="*/ 2147483647 w 62"/>
              <a:gd name="T111" fmla="*/ 2147483647 h 59"/>
              <a:gd name="T112" fmla="*/ 2147483647 w 62"/>
              <a:gd name="T113" fmla="*/ 2147483647 h 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2"/>
              <a:gd name="T172" fmla="*/ 0 h 59"/>
              <a:gd name="T173" fmla="*/ 62 w 62"/>
              <a:gd name="T174" fmla="*/ 59 h 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2" h="59">
                <a:moveTo>
                  <a:pt x="2" y="34"/>
                </a:moveTo>
                <a:lnTo>
                  <a:pt x="4" y="38"/>
                </a:lnTo>
                <a:lnTo>
                  <a:pt x="7" y="43"/>
                </a:lnTo>
                <a:lnTo>
                  <a:pt x="11" y="50"/>
                </a:lnTo>
                <a:lnTo>
                  <a:pt x="17" y="55"/>
                </a:lnTo>
                <a:lnTo>
                  <a:pt x="20" y="58"/>
                </a:lnTo>
                <a:lnTo>
                  <a:pt x="26" y="59"/>
                </a:lnTo>
                <a:lnTo>
                  <a:pt x="31" y="59"/>
                </a:lnTo>
                <a:lnTo>
                  <a:pt x="36" y="56"/>
                </a:lnTo>
                <a:lnTo>
                  <a:pt x="38" y="55"/>
                </a:lnTo>
                <a:lnTo>
                  <a:pt x="40" y="53"/>
                </a:lnTo>
                <a:lnTo>
                  <a:pt x="40" y="51"/>
                </a:lnTo>
                <a:lnTo>
                  <a:pt x="42" y="50"/>
                </a:lnTo>
                <a:lnTo>
                  <a:pt x="42" y="48"/>
                </a:lnTo>
                <a:lnTo>
                  <a:pt x="44" y="45"/>
                </a:lnTo>
                <a:lnTo>
                  <a:pt x="44" y="43"/>
                </a:lnTo>
                <a:lnTo>
                  <a:pt x="45" y="42"/>
                </a:lnTo>
                <a:lnTo>
                  <a:pt x="47" y="38"/>
                </a:lnTo>
                <a:lnTo>
                  <a:pt x="49" y="37"/>
                </a:lnTo>
                <a:lnTo>
                  <a:pt x="53" y="35"/>
                </a:lnTo>
                <a:lnTo>
                  <a:pt x="54" y="34"/>
                </a:lnTo>
                <a:lnTo>
                  <a:pt x="58" y="32"/>
                </a:lnTo>
                <a:lnTo>
                  <a:pt x="60" y="29"/>
                </a:lnTo>
                <a:lnTo>
                  <a:pt x="62" y="27"/>
                </a:lnTo>
                <a:lnTo>
                  <a:pt x="62" y="24"/>
                </a:lnTo>
                <a:lnTo>
                  <a:pt x="62" y="21"/>
                </a:lnTo>
                <a:lnTo>
                  <a:pt x="62" y="18"/>
                </a:lnTo>
                <a:lnTo>
                  <a:pt x="62" y="14"/>
                </a:lnTo>
                <a:lnTo>
                  <a:pt x="60" y="11"/>
                </a:lnTo>
                <a:lnTo>
                  <a:pt x="60" y="8"/>
                </a:lnTo>
                <a:lnTo>
                  <a:pt x="58" y="6"/>
                </a:lnTo>
                <a:lnTo>
                  <a:pt x="56" y="3"/>
                </a:lnTo>
                <a:lnTo>
                  <a:pt x="53" y="1"/>
                </a:lnTo>
                <a:lnTo>
                  <a:pt x="49" y="0"/>
                </a:lnTo>
                <a:lnTo>
                  <a:pt x="45" y="0"/>
                </a:lnTo>
                <a:lnTo>
                  <a:pt x="42" y="0"/>
                </a:lnTo>
                <a:lnTo>
                  <a:pt x="38" y="1"/>
                </a:lnTo>
                <a:lnTo>
                  <a:pt x="35" y="3"/>
                </a:lnTo>
                <a:lnTo>
                  <a:pt x="31" y="5"/>
                </a:lnTo>
                <a:lnTo>
                  <a:pt x="27" y="6"/>
                </a:lnTo>
                <a:lnTo>
                  <a:pt x="24" y="8"/>
                </a:lnTo>
                <a:lnTo>
                  <a:pt x="22" y="9"/>
                </a:lnTo>
                <a:lnTo>
                  <a:pt x="18" y="11"/>
                </a:lnTo>
                <a:lnTo>
                  <a:pt x="17" y="13"/>
                </a:lnTo>
                <a:lnTo>
                  <a:pt x="15" y="13"/>
                </a:lnTo>
                <a:lnTo>
                  <a:pt x="11" y="14"/>
                </a:lnTo>
                <a:lnTo>
                  <a:pt x="9" y="16"/>
                </a:lnTo>
                <a:lnTo>
                  <a:pt x="6" y="18"/>
                </a:lnTo>
                <a:lnTo>
                  <a:pt x="4" y="19"/>
                </a:lnTo>
                <a:lnTo>
                  <a:pt x="4" y="21"/>
                </a:lnTo>
                <a:lnTo>
                  <a:pt x="2" y="22"/>
                </a:lnTo>
                <a:lnTo>
                  <a:pt x="2" y="24"/>
                </a:lnTo>
                <a:lnTo>
                  <a:pt x="0" y="26"/>
                </a:lnTo>
                <a:lnTo>
                  <a:pt x="0" y="27"/>
                </a:lnTo>
                <a:lnTo>
                  <a:pt x="0" y="29"/>
                </a:lnTo>
                <a:lnTo>
                  <a:pt x="2" y="30"/>
                </a:lnTo>
                <a:lnTo>
                  <a:pt x="2" y="3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5" name="Freeform 1100"/>
          <p:cNvSpPr>
            <a:spLocks/>
          </p:cNvSpPr>
          <p:nvPr/>
        </p:nvSpPr>
        <p:spPr bwMode="auto">
          <a:xfrm>
            <a:off x="2339975" y="2852738"/>
            <a:ext cx="100013" cy="101600"/>
          </a:xfrm>
          <a:custGeom>
            <a:avLst/>
            <a:gdLst>
              <a:gd name="T0" fmla="*/ 0 w 71"/>
              <a:gd name="T1" fmla="*/ 2147483647 h 64"/>
              <a:gd name="T2" fmla="*/ 2147483647 w 71"/>
              <a:gd name="T3" fmla="*/ 2147483647 h 64"/>
              <a:gd name="T4" fmla="*/ 2147483647 w 71"/>
              <a:gd name="T5" fmla="*/ 2147483647 h 64"/>
              <a:gd name="T6" fmla="*/ 2147483647 w 71"/>
              <a:gd name="T7" fmla="*/ 2147483647 h 64"/>
              <a:gd name="T8" fmla="*/ 2147483647 w 71"/>
              <a:gd name="T9" fmla="*/ 2147483647 h 64"/>
              <a:gd name="T10" fmla="*/ 2147483647 w 71"/>
              <a:gd name="T11" fmla="*/ 2147483647 h 64"/>
              <a:gd name="T12" fmla="*/ 2147483647 w 71"/>
              <a:gd name="T13" fmla="*/ 2147483647 h 64"/>
              <a:gd name="T14" fmla="*/ 2147483647 w 71"/>
              <a:gd name="T15" fmla="*/ 2147483647 h 64"/>
              <a:gd name="T16" fmla="*/ 2147483647 w 71"/>
              <a:gd name="T17" fmla="*/ 2147483647 h 64"/>
              <a:gd name="T18" fmla="*/ 2147483647 w 71"/>
              <a:gd name="T19" fmla="*/ 2147483647 h 64"/>
              <a:gd name="T20" fmla="*/ 2147483647 w 71"/>
              <a:gd name="T21" fmla="*/ 2147483647 h 64"/>
              <a:gd name="T22" fmla="*/ 2147483647 w 71"/>
              <a:gd name="T23" fmla="*/ 2147483647 h 64"/>
              <a:gd name="T24" fmla="*/ 2147483647 w 71"/>
              <a:gd name="T25" fmla="*/ 2147483647 h 64"/>
              <a:gd name="T26" fmla="*/ 2147483647 w 71"/>
              <a:gd name="T27" fmla="*/ 2147483647 h 64"/>
              <a:gd name="T28" fmla="*/ 2147483647 w 71"/>
              <a:gd name="T29" fmla="*/ 2147483647 h 64"/>
              <a:gd name="T30" fmla="*/ 2147483647 w 71"/>
              <a:gd name="T31" fmla="*/ 2147483647 h 64"/>
              <a:gd name="T32" fmla="*/ 2147483647 w 71"/>
              <a:gd name="T33" fmla="*/ 2147483647 h 64"/>
              <a:gd name="T34" fmla="*/ 2147483647 w 71"/>
              <a:gd name="T35" fmla="*/ 2147483647 h 64"/>
              <a:gd name="T36" fmla="*/ 2147483647 w 71"/>
              <a:gd name="T37" fmla="*/ 2147483647 h 64"/>
              <a:gd name="T38" fmla="*/ 2147483647 w 71"/>
              <a:gd name="T39" fmla="*/ 2147483647 h 64"/>
              <a:gd name="T40" fmla="*/ 2147483647 w 71"/>
              <a:gd name="T41" fmla="*/ 2147483647 h 64"/>
              <a:gd name="T42" fmla="*/ 2147483647 w 71"/>
              <a:gd name="T43" fmla="*/ 2147483647 h 64"/>
              <a:gd name="T44" fmla="*/ 2147483647 w 71"/>
              <a:gd name="T45" fmla="*/ 2147483647 h 64"/>
              <a:gd name="T46" fmla="*/ 2147483647 w 71"/>
              <a:gd name="T47" fmla="*/ 2147483647 h 64"/>
              <a:gd name="T48" fmla="*/ 2147483647 w 71"/>
              <a:gd name="T49" fmla="*/ 2147483647 h 64"/>
              <a:gd name="T50" fmla="*/ 2147483647 w 71"/>
              <a:gd name="T51" fmla="*/ 2147483647 h 64"/>
              <a:gd name="T52" fmla="*/ 2147483647 w 71"/>
              <a:gd name="T53" fmla="*/ 2147483647 h 64"/>
              <a:gd name="T54" fmla="*/ 2147483647 w 71"/>
              <a:gd name="T55" fmla="*/ 2147483647 h 64"/>
              <a:gd name="T56" fmla="*/ 2147483647 w 71"/>
              <a:gd name="T57" fmla="*/ 2147483647 h 64"/>
              <a:gd name="T58" fmla="*/ 2147483647 w 71"/>
              <a:gd name="T59" fmla="*/ 2147483647 h 64"/>
              <a:gd name="T60" fmla="*/ 2147483647 w 71"/>
              <a:gd name="T61" fmla="*/ 2147483647 h 64"/>
              <a:gd name="T62" fmla="*/ 2147483647 w 71"/>
              <a:gd name="T63" fmla="*/ 2147483647 h 64"/>
              <a:gd name="T64" fmla="*/ 2147483647 w 71"/>
              <a:gd name="T65" fmla="*/ 2147483647 h 64"/>
              <a:gd name="T66" fmla="*/ 2147483647 w 71"/>
              <a:gd name="T67" fmla="*/ 2147483647 h 64"/>
              <a:gd name="T68" fmla="*/ 2147483647 w 71"/>
              <a:gd name="T69" fmla="*/ 2147483647 h 64"/>
              <a:gd name="T70" fmla="*/ 2147483647 w 71"/>
              <a:gd name="T71" fmla="*/ 2147483647 h 64"/>
              <a:gd name="T72" fmla="*/ 2147483647 w 71"/>
              <a:gd name="T73" fmla="*/ 2147483647 h 64"/>
              <a:gd name="T74" fmla="*/ 2147483647 w 71"/>
              <a:gd name="T75" fmla="*/ 2147483647 h 64"/>
              <a:gd name="T76" fmla="*/ 2147483647 w 71"/>
              <a:gd name="T77" fmla="*/ 2147483647 h 64"/>
              <a:gd name="T78" fmla="*/ 2147483647 w 71"/>
              <a:gd name="T79" fmla="*/ 2147483647 h 64"/>
              <a:gd name="T80" fmla="*/ 2147483647 w 71"/>
              <a:gd name="T81" fmla="*/ 2147483647 h 64"/>
              <a:gd name="T82" fmla="*/ 2147483647 w 71"/>
              <a:gd name="T83" fmla="*/ 2147483647 h 64"/>
              <a:gd name="T84" fmla="*/ 2147483647 w 71"/>
              <a:gd name="T85" fmla="*/ 2147483647 h 64"/>
              <a:gd name="T86" fmla="*/ 2147483647 w 71"/>
              <a:gd name="T87" fmla="*/ 2147483647 h 64"/>
              <a:gd name="T88" fmla="*/ 2147483647 w 71"/>
              <a:gd name="T89" fmla="*/ 0 h 64"/>
              <a:gd name="T90" fmla="*/ 2147483647 w 71"/>
              <a:gd name="T91" fmla="*/ 0 h 64"/>
              <a:gd name="T92" fmla="*/ 2147483647 w 71"/>
              <a:gd name="T93" fmla="*/ 2147483647 h 64"/>
              <a:gd name="T94" fmla="*/ 2147483647 w 71"/>
              <a:gd name="T95" fmla="*/ 2147483647 h 64"/>
              <a:gd name="T96" fmla="*/ 2147483647 w 71"/>
              <a:gd name="T97" fmla="*/ 2147483647 h 64"/>
              <a:gd name="T98" fmla="*/ 2147483647 w 71"/>
              <a:gd name="T99" fmla="*/ 2147483647 h 64"/>
              <a:gd name="T100" fmla="*/ 2147483647 w 71"/>
              <a:gd name="T101" fmla="*/ 2147483647 h 64"/>
              <a:gd name="T102" fmla="*/ 2147483647 w 71"/>
              <a:gd name="T103" fmla="*/ 2147483647 h 64"/>
              <a:gd name="T104" fmla="*/ 2147483647 w 71"/>
              <a:gd name="T105" fmla="*/ 2147483647 h 64"/>
              <a:gd name="T106" fmla="*/ 2147483647 w 71"/>
              <a:gd name="T107" fmla="*/ 2147483647 h 64"/>
              <a:gd name="T108" fmla="*/ 2147483647 w 71"/>
              <a:gd name="T109" fmla="*/ 2147483647 h 64"/>
              <a:gd name="T110" fmla="*/ 2147483647 w 71"/>
              <a:gd name="T111" fmla="*/ 2147483647 h 64"/>
              <a:gd name="T112" fmla="*/ 0 w 71"/>
              <a:gd name="T113" fmla="*/ 2147483647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"/>
              <a:gd name="T172" fmla="*/ 0 h 64"/>
              <a:gd name="T173" fmla="*/ 71 w 71"/>
              <a:gd name="T174" fmla="*/ 64 h 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" h="64">
                <a:moveTo>
                  <a:pt x="0" y="50"/>
                </a:moveTo>
                <a:lnTo>
                  <a:pt x="4" y="55"/>
                </a:lnTo>
                <a:lnTo>
                  <a:pt x="9" y="58"/>
                </a:lnTo>
                <a:lnTo>
                  <a:pt x="13" y="61"/>
                </a:lnTo>
                <a:lnTo>
                  <a:pt x="18" y="63"/>
                </a:lnTo>
                <a:lnTo>
                  <a:pt x="24" y="63"/>
                </a:lnTo>
                <a:lnTo>
                  <a:pt x="29" y="64"/>
                </a:lnTo>
                <a:lnTo>
                  <a:pt x="34" y="64"/>
                </a:lnTo>
                <a:lnTo>
                  <a:pt x="40" y="63"/>
                </a:lnTo>
                <a:lnTo>
                  <a:pt x="43" y="63"/>
                </a:lnTo>
                <a:lnTo>
                  <a:pt x="45" y="61"/>
                </a:lnTo>
                <a:lnTo>
                  <a:pt x="49" y="60"/>
                </a:lnTo>
                <a:lnTo>
                  <a:pt x="51" y="56"/>
                </a:lnTo>
                <a:lnTo>
                  <a:pt x="53" y="55"/>
                </a:lnTo>
                <a:lnTo>
                  <a:pt x="54" y="52"/>
                </a:lnTo>
                <a:lnTo>
                  <a:pt x="58" y="48"/>
                </a:lnTo>
                <a:lnTo>
                  <a:pt x="60" y="47"/>
                </a:lnTo>
                <a:lnTo>
                  <a:pt x="62" y="45"/>
                </a:lnTo>
                <a:lnTo>
                  <a:pt x="63" y="45"/>
                </a:lnTo>
                <a:lnTo>
                  <a:pt x="65" y="45"/>
                </a:lnTo>
                <a:lnTo>
                  <a:pt x="69" y="42"/>
                </a:lnTo>
                <a:lnTo>
                  <a:pt x="71" y="37"/>
                </a:lnTo>
                <a:lnTo>
                  <a:pt x="71" y="32"/>
                </a:lnTo>
                <a:lnTo>
                  <a:pt x="69" y="27"/>
                </a:lnTo>
                <a:lnTo>
                  <a:pt x="67" y="23"/>
                </a:lnTo>
                <a:lnTo>
                  <a:pt x="65" y="19"/>
                </a:lnTo>
                <a:lnTo>
                  <a:pt x="60" y="15"/>
                </a:lnTo>
                <a:lnTo>
                  <a:pt x="54" y="11"/>
                </a:lnTo>
                <a:lnTo>
                  <a:pt x="54" y="10"/>
                </a:lnTo>
                <a:lnTo>
                  <a:pt x="54" y="8"/>
                </a:lnTo>
                <a:lnTo>
                  <a:pt x="54" y="7"/>
                </a:lnTo>
                <a:lnTo>
                  <a:pt x="53" y="5"/>
                </a:lnTo>
                <a:lnTo>
                  <a:pt x="51" y="3"/>
                </a:lnTo>
                <a:lnTo>
                  <a:pt x="49" y="2"/>
                </a:lnTo>
                <a:lnTo>
                  <a:pt x="47" y="2"/>
                </a:lnTo>
                <a:lnTo>
                  <a:pt x="43" y="0"/>
                </a:lnTo>
                <a:lnTo>
                  <a:pt x="42" y="0"/>
                </a:lnTo>
                <a:lnTo>
                  <a:pt x="38" y="2"/>
                </a:lnTo>
                <a:lnTo>
                  <a:pt x="36" y="2"/>
                </a:lnTo>
                <a:lnTo>
                  <a:pt x="34" y="3"/>
                </a:lnTo>
                <a:lnTo>
                  <a:pt x="29" y="8"/>
                </a:lnTo>
                <a:lnTo>
                  <a:pt x="24" y="13"/>
                </a:lnTo>
                <a:lnTo>
                  <a:pt x="16" y="19"/>
                </a:lnTo>
                <a:lnTo>
                  <a:pt x="13" y="26"/>
                </a:lnTo>
                <a:lnTo>
                  <a:pt x="7" y="34"/>
                </a:lnTo>
                <a:lnTo>
                  <a:pt x="4" y="40"/>
                </a:lnTo>
                <a:lnTo>
                  <a:pt x="2" y="45"/>
                </a:lnTo>
                <a:lnTo>
                  <a:pt x="0" y="5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6" name="Freeform 1101"/>
          <p:cNvSpPr>
            <a:spLocks/>
          </p:cNvSpPr>
          <p:nvPr/>
        </p:nvSpPr>
        <p:spPr bwMode="auto">
          <a:xfrm>
            <a:off x="2339975" y="2852738"/>
            <a:ext cx="100013" cy="101600"/>
          </a:xfrm>
          <a:custGeom>
            <a:avLst/>
            <a:gdLst>
              <a:gd name="T0" fmla="*/ 0 w 71"/>
              <a:gd name="T1" fmla="*/ 2147483647 h 64"/>
              <a:gd name="T2" fmla="*/ 2147483647 w 71"/>
              <a:gd name="T3" fmla="*/ 2147483647 h 64"/>
              <a:gd name="T4" fmla="*/ 2147483647 w 71"/>
              <a:gd name="T5" fmla="*/ 2147483647 h 64"/>
              <a:gd name="T6" fmla="*/ 2147483647 w 71"/>
              <a:gd name="T7" fmla="*/ 2147483647 h 64"/>
              <a:gd name="T8" fmla="*/ 2147483647 w 71"/>
              <a:gd name="T9" fmla="*/ 2147483647 h 64"/>
              <a:gd name="T10" fmla="*/ 2147483647 w 71"/>
              <a:gd name="T11" fmla="*/ 2147483647 h 64"/>
              <a:gd name="T12" fmla="*/ 2147483647 w 71"/>
              <a:gd name="T13" fmla="*/ 2147483647 h 64"/>
              <a:gd name="T14" fmla="*/ 2147483647 w 71"/>
              <a:gd name="T15" fmla="*/ 2147483647 h 64"/>
              <a:gd name="T16" fmla="*/ 2147483647 w 71"/>
              <a:gd name="T17" fmla="*/ 2147483647 h 64"/>
              <a:gd name="T18" fmla="*/ 2147483647 w 71"/>
              <a:gd name="T19" fmla="*/ 2147483647 h 64"/>
              <a:gd name="T20" fmla="*/ 2147483647 w 71"/>
              <a:gd name="T21" fmla="*/ 2147483647 h 64"/>
              <a:gd name="T22" fmla="*/ 2147483647 w 71"/>
              <a:gd name="T23" fmla="*/ 2147483647 h 64"/>
              <a:gd name="T24" fmla="*/ 2147483647 w 71"/>
              <a:gd name="T25" fmla="*/ 2147483647 h 64"/>
              <a:gd name="T26" fmla="*/ 2147483647 w 71"/>
              <a:gd name="T27" fmla="*/ 2147483647 h 64"/>
              <a:gd name="T28" fmla="*/ 2147483647 w 71"/>
              <a:gd name="T29" fmla="*/ 2147483647 h 64"/>
              <a:gd name="T30" fmla="*/ 2147483647 w 71"/>
              <a:gd name="T31" fmla="*/ 2147483647 h 64"/>
              <a:gd name="T32" fmla="*/ 2147483647 w 71"/>
              <a:gd name="T33" fmla="*/ 2147483647 h 64"/>
              <a:gd name="T34" fmla="*/ 2147483647 w 71"/>
              <a:gd name="T35" fmla="*/ 2147483647 h 64"/>
              <a:gd name="T36" fmla="*/ 2147483647 w 71"/>
              <a:gd name="T37" fmla="*/ 2147483647 h 64"/>
              <a:gd name="T38" fmla="*/ 2147483647 w 71"/>
              <a:gd name="T39" fmla="*/ 2147483647 h 64"/>
              <a:gd name="T40" fmla="*/ 2147483647 w 71"/>
              <a:gd name="T41" fmla="*/ 2147483647 h 64"/>
              <a:gd name="T42" fmla="*/ 2147483647 w 71"/>
              <a:gd name="T43" fmla="*/ 2147483647 h 64"/>
              <a:gd name="T44" fmla="*/ 2147483647 w 71"/>
              <a:gd name="T45" fmla="*/ 2147483647 h 64"/>
              <a:gd name="T46" fmla="*/ 2147483647 w 71"/>
              <a:gd name="T47" fmla="*/ 2147483647 h 64"/>
              <a:gd name="T48" fmla="*/ 2147483647 w 71"/>
              <a:gd name="T49" fmla="*/ 2147483647 h 64"/>
              <a:gd name="T50" fmla="*/ 2147483647 w 71"/>
              <a:gd name="T51" fmla="*/ 2147483647 h 64"/>
              <a:gd name="T52" fmla="*/ 2147483647 w 71"/>
              <a:gd name="T53" fmla="*/ 2147483647 h 64"/>
              <a:gd name="T54" fmla="*/ 2147483647 w 71"/>
              <a:gd name="T55" fmla="*/ 2147483647 h 64"/>
              <a:gd name="T56" fmla="*/ 2147483647 w 71"/>
              <a:gd name="T57" fmla="*/ 2147483647 h 64"/>
              <a:gd name="T58" fmla="*/ 2147483647 w 71"/>
              <a:gd name="T59" fmla="*/ 2147483647 h 64"/>
              <a:gd name="T60" fmla="*/ 2147483647 w 71"/>
              <a:gd name="T61" fmla="*/ 2147483647 h 64"/>
              <a:gd name="T62" fmla="*/ 2147483647 w 71"/>
              <a:gd name="T63" fmla="*/ 2147483647 h 64"/>
              <a:gd name="T64" fmla="*/ 2147483647 w 71"/>
              <a:gd name="T65" fmla="*/ 2147483647 h 64"/>
              <a:gd name="T66" fmla="*/ 2147483647 w 71"/>
              <a:gd name="T67" fmla="*/ 2147483647 h 64"/>
              <a:gd name="T68" fmla="*/ 2147483647 w 71"/>
              <a:gd name="T69" fmla="*/ 2147483647 h 64"/>
              <a:gd name="T70" fmla="*/ 2147483647 w 71"/>
              <a:gd name="T71" fmla="*/ 2147483647 h 64"/>
              <a:gd name="T72" fmla="*/ 2147483647 w 71"/>
              <a:gd name="T73" fmla="*/ 2147483647 h 64"/>
              <a:gd name="T74" fmla="*/ 2147483647 w 71"/>
              <a:gd name="T75" fmla="*/ 2147483647 h 64"/>
              <a:gd name="T76" fmla="*/ 2147483647 w 71"/>
              <a:gd name="T77" fmla="*/ 2147483647 h 64"/>
              <a:gd name="T78" fmla="*/ 2147483647 w 71"/>
              <a:gd name="T79" fmla="*/ 2147483647 h 64"/>
              <a:gd name="T80" fmla="*/ 2147483647 w 71"/>
              <a:gd name="T81" fmla="*/ 2147483647 h 64"/>
              <a:gd name="T82" fmla="*/ 2147483647 w 71"/>
              <a:gd name="T83" fmla="*/ 2147483647 h 64"/>
              <a:gd name="T84" fmla="*/ 2147483647 w 71"/>
              <a:gd name="T85" fmla="*/ 2147483647 h 64"/>
              <a:gd name="T86" fmla="*/ 2147483647 w 71"/>
              <a:gd name="T87" fmla="*/ 2147483647 h 64"/>
              <a:gd name="T88" fmla="*/ 2147483647 w 71"/>
              <a:gd name="T89" fmla="*/ 0 h 64"/>
              <a:gd name="T90" fmla="*/ 2147483647 w 71"/>
              <a:gd name="T91" fmla="*/ 0 h 64"/>
              <a:gd name="T92" fmla="*/ 2147483647 w 71"/>
              <a:gd name="T93" fmla="*/ 2147483647 h 64"/>
              <a:gd name="T94" fmla="*/ 2147483647 w 71"/>
              <a:gd name="T95" fmla="*/ 2147483647 h 64"/>
              <a:gd name="T96" fmla="*/ 2147483647 w 71"/>
              <a:gd name="T97" fmla="*/ 2147483647 h 64"/>
              <a:gd name="T98" fmla="*/ 2147483647 w 71"/>
              <a:gd name="T99" fmla="*/ 2147483647 h 64"/>
              <a:gd name="T100" fmla="*/ 2147483647 w 71"/>
              <a:gd name="T101" fmla="*/ 2147483647 h 64"/>
              <a:gd name="T102" fmla="*/ 2147483647 w 71"/>
              <a:gd name="T103" fmla="*/ 2147483647 h 64"/>
              <a:gd name="T104" fmla="*/ 2147483647 w 71"/>
              <a:gd name="T105" fmla="*/ 2147483647 h 64"/>
              <a:gd name="T106" fmla="*/ 2147483647 w 71"/>
              <a:gd name="T107" fmla="*/ 2147483647 h 64"/>
              <a:gd name="T108" fmla="*/ 2147483647 w 71"/>
              <a:gd name="T109" fmla="*/ 2147483647 h 64"/>
              <a:gd name="T110" fmla="*/ 2147483647 w 71"/>
              <a:gd name="T111" fmla="*/ 2147483647 h 64"/>
              <a:gd name="T112" fmla="*/ 0 w 71"/>
              <a:gd name="T113" fmla="*/ 2147483647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"/>
              <a:gd name="T172" fmla="*/ 0 h 64"/>
              <a:gd name="T173" fmla="*/ 71 w 71"/>
              <a:gd name="T174" fmla="*/ 64 h 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" h="64">
                <a:moveTo>
                  <a:pt x="0" y="50"/>
                </a:moveTo>
                <a:lnTo>
                  <a:pt x="4" y="55"/>
                </a:lnTo>
                <a:lnTo>
                  <a:pt x="9" y="58"/>
                </a:lnTo>
                <a:lnTo>
                  <a:pt x="13" y="61"/>
                </a:lnTo>
                <a:lnTo>
                  <a:pt x="18" y="63"/>
                </a:lnTo>
                <a:lnTo>
                  <a:pt x="24" y="63"/>
                </a:lnTo>
                <a:lnTo>
                  <a:pt x="29" y="64"/>
                </a:lnTo>
                <a:lnTo>
                  <a:pt x="34" y="64"/>
                </a:lnTo>
                <a:lnTo>
                  <a:pt x="40" y="63"/>
                </a:lnTo>
                <a:lnTo>
                  <a:pt x="43" y="63"/>
                </a:lnTo>
                <a:lnTo>
                  <a:pt x="45" y="61"/>
                </a:lnTo>
                <a:lnTo>
                  <a:pt x="49" y="60"/>
                </a:lnTo>
                <a:lnTo>
                  <a:pt x="51" y="56"/>
                </a:lnTo>
                <a:lnTo>
                  <a:pt x="53" y="55"/>
                </a:lnTo>
                <a:lnTo>
                  <a:pt x="54" y="52"/>
                </a:lnTo>
                <a:lnTo>
                  <a:pt x="58" y="48"/>
                </a:lnTo>
                <a:lnTo>
                  <a:pt x="60" y="47"/>
                </a:lnTo>
                <a:lnTo>
                  <a:pt x="62" y="45"/>
                </a:lnTo>
                <a:lnTo>
                  <a:pt x="63" y="45"/>
                </a:lnTo>
                <a:lnTo>
                  <a:pt x="65" y="45"/>
                </a:lnTo>
                <a:lnTo>
                  <a:pt x="69" y="42"/>
                </a:lnTo>
                <a:lnTo>
                  <a:pt x="71" y="37"/>
                </a:lnTo>
                <a:lnTo>
                  <a:pt x="71" y="32"/>
                </a:lnTo>
                <a:lnTo>
                  <a:pt x="69" y="27"/>
                </a:lnTo>
                <a:lnTo>
                  <a:pt x="67" y="23"/>
                </a:lnTo>
                <a:lnTo>
                  <a:pt x="65" y="19"/>
                </a:lnTo>
                <a:lnTo>
                  <a:pt x="60" y="15"/>
                </a:lnTo>
                <a:lnTo>
                  <a:pt x="54" y="11"/>
                </a:lnTo>
                <a:lnTo>
                  <a:pt x="54" y="10"/>
                </a:lnTo>
                <a:lnTo>
                  <a:pt x="54" y="8"/>
                </a:lnTo>
                <a:lnTo>
                  <a:pt x="54" y="7"/>
                </a:lnTo>
                <a:lnTo>
                  <a:pt x="53" y="5"/>
                </a:lnTo>
                <a:lnTo>
                  <a:pt x="51" y="3"/>
                </a:lnTo>
                <a:lnTo>
                  <a:pt x="49" y="2"/>
                </a:lnTo>
                <a:lnTo>
                  <a:pt x="47" y="2"/>
                </a:lnTo>
                <a:lnTo>
                  <a:pt x="43" y="0"/>
                </a:lnTo>
                <a:lnTo>
                  <a:pt x="42" y="0"/>
                </a:lnTo>
                <a:lnTo>
                  <a:pt x="38" y="2"/>
                </a:lnTo>
                <a:lnTo>
                  <a:pt x="36" y="2"/>
                </a:lnTo>
                <a:lnTo>
                  <a:pt x="34" y="3"/>
                </a:lnTo>
                <a:lnTo>
                  <a:pt x="29" y="8"/>
                </a:lnTo>
                <a:lnTo>
                  <a:pt x="24" y="13"/>
                </a:lnTo>
                <a:lnTo>
                  <a:pt x="16" y="19"/>
                </a:lnTo>
                <a:lnTo>
                  <a:pt x="13" y="26"/>
                </a:lnTo>
                <a:lnTo>
                  <a:pt x="7" y="34"/>
                </a:lnTo>
                <a:lnTo>
                  <a:pt x="4" y="40"/>
                </a:lnTo>
                <a:lnTo>
                  <a:pt x="2" y="45"/>
                </a:lnTo>
                <a:lnTo>
                  <a:pt x="0" y="50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7" name="Freeform 1102"/>
          <p:cNvSpPr>
            <a:spLocks/>
          </p:cNvSpPr>
          <p:nvPr/>
        </p:nvSpPr>
        <p:spPr bwMode="auto">
          <a:xfrm>
            <a:off x="2339975" y="2852738"/>
            <a:ext cx="100013" cy="101600"/>
          </a:xfrm>
          <a:custGeom>
            <a:avLst/>
            <a:gdLst>
              <a:gd name="T0" fmla="*/ 0 w 71"/>
              <a:gd name="T1" fmla="*/ 2147483647 h 64"/>
              <a:gd name="T2" fmla="*/ 2147483647 w 71"/>
              <a:gd name="T3" fmla="*/ 2147483647 h 64"/>
              <a:gd name="T4" fmla="*/ 2147483647 w 71"/>
              <a:gd name="T5" fmla="*/ 2147483647 h 64"/>
              <a:gd name="T6" fmla="*/ 2147483647 w 71"/>
              <a:gd name="T7" fmla="*/ 2147483647 h 64"/>
              <a:gd name="T8" fmla="*/ 2147483647 w 71"/>
              <a:gd name="T9" fmla="*/ 2147483647 h 64"/>
              <a:gd name="T10" fmla="*/ 2147483647 w 71"/>
              <a:gd name="T11" fmla="*/ 2147483647 h 64"/>
              <a:gd name="T12" fmla="*/ 2147483647 w 71"/>
              <a:gd name="T13" fmla="*/ 2147483647 h 64"/>
              <a:gd name="T14" fmla="*/ 2147483647 w 71"/>
              <a:gd name="T15" fmla="*/ 2147483647 h 64"/>
              <a:gd name="T16" fmla="*/ 2147483647 w 71"/>
              <a:gd name="T17" fmla="*/ 2147483647 h 64"/>
              <a:gd name="T18" fmla="*/ 2147483647 w 71"/>
              <a:gd name="T19" fmla="*/ 2147483647 h 64"/>
              <a:gd name="T20" fmla="*/ 2147483647 w 71"/>
              <a:gd name="T21" fmla="*/ 2147483647 h 64"/>
              <a:gd name="T22" fmla="*/ 2147483647 w 71"/>
              <a:gd name="T23" fmla="*/ 2147483647 h 64"/>
              <a:gd name="T24" fmla="*/ 2147483647 w 71"/>
              <a:gd name="T25" fmla="*/ 2147483647 h 64"/>
              <a:gd name="T26" fmla="*/ 2147483647 w 71"/>
              <a:gd name="T27" fmla="*/ 2147483647 h 64"/>
              <a:gd name="T28" fmla="*/ 2147483647 w 71"/>
              <a:gd name="T29" fmla="*/ 2147483647 h 64"/>
              <a:gd name="T30" fmla="*/ 2147483647 w 71"/>
              <a:gd name="T31" fmla="*/ 2147483647 h 64"/>
              <a:gd name="T32" fmla="*/ 2147483647 w 71"/>
              <a:gd name="T33" fmla="*/ 2147483647 h 64"/>
              <a:gd name="T34" fmla="*/ 2147483647 w 71"/>
              <a:gd name="T35" fmla="*/ 2147483647 h 64"/>
              <a:gd name="T36" fmla="*/ 2147483647 w 71"/>
              <a:gd name="T37" fmla="*/ 2147483647 h 64"/>
              <a:gd name="T38" fmla="*/ 2147483647 w 71"/>
              <a:gd name="T39" fmla="*/ 2147483647 h 64"/>
              <a:gd name="T40" fmla="*/ 2147483647 w 71"/>
              <a:gd name="T41" fmla="*/ 2147483647 h 64"/>
              <a:gd name="T42" fmla="*/ 2147483647 w 71"/>
              <a:gd name="T43" fmla="*/ 2147483647 h 64"/>
              <a:gd name="T44" fmla="*/ 2147483647 w 71"/>
              <a:gd name="T45" fmla="*/ 2147483647 h 64"/>
              <a:gd name="T46" fmla="*/ 2147483647 w 71"/>
              <a:gd name="T47" fmla="*/ 2147483647 h 64"/>
              <a:gd name="T48" fmla="*/ 2147483647 w 71"/>
              <a:gd name="T49" fmla="*/ 2147483647 h 64"/>
              <a:gd name="T50" fmla="*/ 2147483647 w 71"/>
              <a:gd name="T51" fmla="*/ 2147483647 h 64"/>
              <a:gd name="T52" fmla="*/ 2147483647 w 71"/>
              <a:gd name="T53" fmla="*/ 2147483647 h 64"/>
              <a:gd name="T54" fmla="*/ 2147483647 w 71"/>
              <a:gd name="T55" fmla="*/ 2147483647 h 64"/>
              <a:gd name="T56" fmla="*/ 2147483647 w 71"/>
              <a:gd name="T57" fmla="*/ 2147483647 h 64"/>
              <a:gd name="T58" fmla="*/ 2147483647 w 71"/>
              <a:gd name="T59" fmla="*/ 2147483647 h 64"/>
              <a:gd name="T60" fmla="*/ 2147483647 w 71"/>
              <a:gd name="T61" fmla="*/ 2147483647 h 64"/>
              <a:gd name="T62" fmla="*/ 2147483647 w 71"/>
              <a:gd name="T63" fmla="*/ 2147483647 h 64"/>
              <a:gd name="T64" fmla="*/ 2147483647 w 71"/>
              <a:gd name="T65" fmla="*/ 2147483647 h 64"/>
              <a:gd name="T66" fmla="*/ 2147483647 w 71"/>
              <a:gd name="T67" fmla="*/ 2147483647 h 64"/>
              <a:gd name="T68" fmla="*/ 2147483647 w 71"/>
              <a:gd name="T69" fmla="*/ 2147483647 h 64"/>
              <a:gd name="T70" fmla="*/ 2147483647 w 71"/>
              <a:gd name="T71" fmla="*/ 2147483647 h 64"/>
              <a:gd name="T72" fmla="*/ 2147483647 w 71"/>
              <a:gd name="T73" fmla="*/ 2147483647 h 64"/>
              <a:gd name="T74" fmla="*/ 2147483647 w 71"/>
              <a:gd name="T75" fmla="*/ 2147483647 h 64"/>
              <a:gd name="T76" fmla="*/ 2147483647 w 71"/>
              <a:gd name="T77" fmla="*/ 2147483647 h 64"/>
              <a:gd name="T78" fmla="*/ 2147483647 w 71"/>
              <a:gd name="T79" fmla="*/ 2147483647 h 64"/>
              <a:gd name="T80" fmla="*/ 2147483647 w 71"/>
              <a:gd name="T81" fmla="*/ 2147483647 h 64"/>
              <a:gd name="T82" fmla="*/ 2147483647 w 71"/>
              <a:gd name="T83" fmla="*/ 2147483647 h 64"/>
              <a:gd name="T84" fmla="*/ 2147483647 w 71"/>
              <a:gd name="T85" fmla="*/ 2147483647 h 64"/>
              <a:gd name="T86" fmla="*/ 2147483647 w 71"/>
              <a:gd name="T87" fmla="*/ 2147483647 h 64"/>
              <a:gd name="T88" fmla="*/ 2147483647 w 71"/>
              <a:gd name="T89" fmla="*/ 0 h 64"/>
              <a:gd name="T90" fmla="*/ 2147483647 w 71"/>
              <a:gd name="T91" fmla="*/ 0 h 64"/>
              <a:gd name="T92" fmla="*/ 2147483647 w 71"/>
              <a:gd name="T93" fmla="*/ 2147483647 h 64"/>
              <a:gd name="T94" fmla="*/ 2147483647 w 71"/>
              <a:gd name="T95" fmla="*/ 2147483647 h 64"/>
              <a:gd name="T96" fmla="*/ 2147483647 w 71"/>
              <a:gd name="T97" fmla="*/ 2147483647 h 64"/>
              <a:gd name="T98" fmla="*/ 2147483647 w 71"/>
              <a:gd name="T99" fmla="*/ 2147483647 h 64"/>
              <a:gd name="T100" fmla="*/ 2147483647 w 71"/>
              <a:gd name="T101" fmla="*/ 2147483647 h 64"/>
              <a:gd name="T102" fmla="*/ 2147483647 w 71"/>
              <a:gd name="T103" fmla="*/ 2147483647 h 64"/>
              <a:gd name="T104" fmla="*/ 2147483647 w 71"/>
              <a:gd name="T105" fmla="*/ 2147483647 h 64"/>
              <a:gd name="T106" fmla="*/ 2147483647 w 71"/>
              <a:gd name="T107" fmla="*/ 2147483647 h 64"/>
              <a:gd name="T108" fmla="*/ 2147483647 w 71"/>
              <a:gd name="T109" fmla="*/ 2147483647 h 64"/>
              <a:gd name="T110" fmla="*/ 2147483647 w 71"/>
              <a:gd name="T111" fmla="*/ 2147483647 h 64"/>
              <a:gd name="T112" fmla="*/ 0 w 71"/>
              <a:gd name="T113" fmla="*/ 2147483647 h 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"/>
              <a:gd name="T172" fmla="*/ 0 h 64"/>
              <a:gd name="T173" fmla="*/ 71 w 71"/>
              <a:gd name="T174" fmla="*/ 64 h 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" h="64">
                <a:moveTo>
                  <a:pt x="0" y="50"/>
                </a:moveTo>
                <a:lnTo>
                  <a:pt x="4" y="55"/>
                </a:lnTo>
                <a:lnTo>
                  <a:pt x="9" y="58"/>
                </a:lnTo>
                <a:lnTo>
                  <a:pt x="13" y="61"/>
                </a:lnTo>
                <a:lnTo>
                  <a:pt x="18" y="63"/>
                </a:lnTo>
                <a:lnTo>
                  <a:pt x="24" y="63"/>
                </a:lnTo>
                <a:lnTo>
                  <a:pt x="29" y="64"/>
                </a:lnTo>
                <a:lnTo>
                  <a:pt x="34" y="64"/>
                </a:lnTo>
                <a:lnTo>
                  <a:pt x="40" y="63"/>
                </a:lnTo>
                <a:lnTo>
                  <a:pt x="43" y="63"/>
                </a:lnTo>
                <a:lnTo>
                  <a:pt x="45" y="61"/>
                </a:lnTo>
                <a:lnTo>
                  <a:pt x="49" y="60"/>
                </a:lnTo>
                <a:lnTo>
                  <a:pt x="51" y="56"/>
                </a:lnTo>
                <a:lnTo>
                  <a:pt x="53" y="55"/>
                </a:lnTo>
                <a:lnTo>
                  <a:pt x="54" y="52"/>
                </a:lnTo>
                <a:lnTo>
                  <a:pt x="58" y="48"/>
                </a:lnTo>
                <a:lnTo>
                  <a:pt x="60" y="47"/>
                </a:lnTo>
                <a:lnTo>
                  <a:pt x="62" y="45"/>
                </a:lnTo>
                <a:lnTo>
                  <a:pt x="63" y="45"/>
                </a:lnTo>
                <a:lnTo>
                  <a:pt x="65" y="45"/>
                </a:lnTo>
                <a:lnTo>
                  <a:pt x="69" y="42"/>
                </a:lnTo>
                <a:lnTo>
                  <a:pt x="71" y="37"/>
                </a:lnTo>
                <a:lnTo>
                  <a:pt x="71" y="32"/>
                </a:lnTo>
                <a:lnTo>
                  <a:pt x="69" y="27"/>
                </a:lnTo>
                <a:lnTo>
                  <a:pt x="67" y="23"/>
                </a:lnTo>
                <a:lnTo>
                  <a:pt x="65" y="19"/>
                </a:lnTo>
                <a:lnTo>
                  <a:pt x="60" y="15"/>
                </a:lnTo>
                <a:lnTo>
                  <a:pt x="54" y="11"/>
                </a:lnTo>
                <a:lnTo>
                  <a:pt x="54" y="10"/>
                </a:lnTo>
                <a:lnTo>
                  <a:pt x="54" y="8"/>
                </a:lnTo>
                <a:lnTo>
                  <a:pt x="54" y="7"/>
                </a:lnTo>
                <a:lnTo>
                  <a:pt x="53" y="5"/>
                </a:lnTo>
                <a:lnTo>
                  <a:pt x="51" y="3"/>
                </a:lnTo>
                <a:lnTo>
                  <a:pt x="49" y="2"/>
                </a:lnTo>
                <a:lnTo>
                  <a:pt x="47" y="2"/>
                </a:lnTo>
                <a:lnTo>
                  <a:pt x="43" y="0"/>
                </a:lnTo>
                <a:lnTo>
                  <a:pt x="42" y="0"/>
                </a:lnTo>
                <a:lnTo>
                  <a:pt x="38" y="2"/>
                </a:lnTo>
                <a:lnTo>
                  <a:pt x="36" y="2"/>
                </a:lnTo>
                <a:lnTo>
                  <a:pt x="34" y="3"/>
                </a:lnTo>
                <a:lnTo>
                  <a:pt x="29" y="8"/>
                </a:lnTo>
                <a:lnTo>
                  <a:pt x="24" y="13"/>
                </a:lnTo>
                <a:lnTo>
                  <a:pt x="16" y="19"/>
                </a:lnTo>
                <a:lnTo>
                  <a:pt x="13" y="26"/>
                </a:lnTo>
                <a:lnTo>
                  <a:pt x="7" y="34"/>
                </a:lnTo>
                <a:lnTo>
                  <a:pt x="4" y="40"/>
                </a:lnTo>
                <a:lnTo>
                  <a:pt x="2" y="45"/>
                </a:lnTo>
                <a:lnTo>
                  <a:pt x="0" y="5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8" name="Freeform 1103"/>
          <p:cNvSpPr>
            <a:spLocks/>
          </p:cNvSpPr>
          <p:nvPr/>
        </p:nvSpPr>
        <p:spPr bwMode="auto">
          <a:xfrm>
            <a:off x="2357438" y="2765425"/>
            <a:ext cx="92075" cy="84138"/>
          </a:xfrm>
          <a:custGeom>
            <a:avLst/>
            <a:gdLst>
              <a:gd name="T0" fmla="*/ 2147483647 w 65"/>
              <a:gd name="T1" fmla="*/ 2147483647 h 53"/>
              <a:gd name="T2" fmla="*/ 2147483647 w 65"/>
              <a:gd name="T3" fmla="*/ 2147483647 h 53"/>
              <a:gd name="T4" fmla="*/ 0 w 65"/>
              <a:gd name="T5" fmla="*/ 2147483647 h 53"/>
              <a:gd name="T6" fmla="*/ 2147483647 w 65"/>
              <a:gd name="T7" fmla="*/ 2147483647 h 53"/>
              <a:gd name="T8" fmla="*/ 2147483647 w 65"/>
              <a:gd name="T9" fmla="*/ 2147483647 h 53"/>
              <a:gd name="T10" fmla="*/ 2147483647 w 65"/>
              <a:gd name="T11" fmla="*/ 2147483647 h 53"/>
              <a:gd name="T12" fmla="*/ 2147483647 w 65"/>
              <a:gd name="T13" fmla="*/ 2147483647 h 53"/>
              <a:gd name="T14" fmla="*/ 2147483647 w 65"/>
              <a:gd name="T15" fmla="*/ 2147483647 h 53"/>
              <a:gd name="T16" fmla="*/ 2147483647 w 65"/>
              <a:gd name="T17" fmla="*/ 2147483647 h 53"/>
              <a:gd name="T18" fmla="*/ 2147483647 w 65"/>
              <a:gd name="T19" fmla="*/ 2147483647 h 53"/>
              <a:gd name="T20" fmla="*/ 2147483647 w 65"/>
              <a:gd name="T21" fmla="*/ 2147483647 h 53"/>
              <a:gd name="T22" fmla="*/ 2147483647 w 65"/>
              <a:gd name="T23" fmla="*/ 2147483647 h 53"/>
              <a:gd name="T24" fmla="*/ 2147483647 w 65"/>
              <a:gd name="T25" fmla="*/ 2147483647 h 53"/>
              <a:gd name="T26" fmla="*/ 2147483647 w 65"/>
              <a:gd name="T27" fmla="*/ 2147483647 h 53"/>
              <a:gd name="T28" fmla="*/ 2147483647 w 65"/>
              <a:gd name="T29" fmla="*/ 2147483647 h 53"/>
              <a:gd name="T30" fmla="*/ 2147483647 w 65"/>
              <a:gd name="T31" fmla="*/ 2147483647 h 53"/>
              <a:gd name="T32" fmla="*/ 2147483647 w 65"/>
              <a:gd name="T33" fmla="*/ 2147483647 h 53"/>
              <a:gd name="T34" fmla="*/ 2147483647 w 65"/>
              <a:gd name="T35" fmla="*/ 2147483647 h 53"/>
              <a:gd name="T36" fmla="*/ 2147483647 w 65"/>
              <a:gd name="T37" fmla="*/ 2147483647 h 53"/>
              <a:gd name="T38" fmla="*/ 2147483647 w 65"/>
              <a:gd name="T39" fmla="*/ 2147483647 h 53"/>
              <a:gd name="T40" fmla="*/ 2147483647 w 65"/>
              <a:gd name="T41" fmla="*/ 0 h 53"/>
              <a:gd name="T42" fmla="*/ 2147483647 w 65"/>
              <a:gd name="T43" fmla="*/ 0 h 53"/>
              <a:gd name="T44" fmla="*/ 2147483647 w 65"/>
              <a:gd name="T45" fmla="*/ 0 h 53"/>
              <a:gd name="T46" fmla="*/ 2147483647 w 65"/>
              <a:gd name="T47" fmla="*/ 2147483647 h 53"/>
              <a:gd name="T48" fmla="*/ 2147483647 w 65"/>
              <a:gd name="T49" fmla="*/ 2147483647 h 53"/>
              <a:gd name="T50" fmla="*/ 2147483647 w 65"/>
              <a:gd name="T51" fmla="*/ 2147483647 h 53"/>
              <a:gd name="T52" fmla="*/ 2147483647 w 65"/>
              <a:gd name="T53" fmla="*/ 2147483647 h 53"/>
              <a:gd name="T54" fmla="*/ 2147483647 w 65"/>
              <a:gd name="T55" fmla="*/ 2147483647 h 53"/>
              <a:gd name="T56" fmla="*/ 2147483647 w 65"/>
              <a:gd name="T57" fmla="*/ 2147483647 h 53"/>
              <a:gd name="T58" fmla="*/ 2147483647 w 65"/>
              <a:gd name="T59" fmla="*/ 2147483647 h 53"/>
              <a:gd name="T60" fmla="*/ 2147483647 w 65"/>
              <a:gd name="T61" fmla="*/ 2147483647 h 53"/>
              <a:gd name="T62" fmla="*/ 2147483647 w 65"/>
              <a:gd name="T63" fmla="*/ 2147483647 h 5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5"/>
              <a:gd name="T97" fmla="*/ 0 h 53"/>
              <a:gd name="T98" fmla="*/ 65 w 65"/>
              <a:gd name="T99" fmla="*/ 53 h 5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5" h="53">
                <a:moveTo>
                  <a:pt x="9" y="25"/>
                </a:moveTo>
                <a:lnTo>
                  <a:pt x="7" y="28"/>
                </a:lnTo>
                <a:lnTo>
                  <a:pt x="3" y="31"/>
                </a:lnTo>
                <a:lnTo>
                  <a:pt x="2" y="36"/>
                </a:lnTo>
                <a:lnTo>
                  <a:pt x="0" y="41"/>
                </a:lnTo>
                <a:lnTo>
                  <a:pt x="0" y="44"/>
                </a:lnTo>
                <a:lnTo>
                  <a:pt x="0" y="47"/>
                </a:lnTo>
                <a:lnTo>
                  <a:pt x="3" y="50"/>
                </a:lnTo>
                <a:lnTo>
                  <a:pt x="9" y="50"/>
                </a:lnTo>
                <a:lnTo>
                  <a:pt x="11" y="50"/>
                </a:lnTo>
                <a:lnTo>
                  <a:pt x="12" y="52"/>
                </a:lnTo>
                <a:lnTo>
                  <a:pt x="14" y="52"/>
                </a:lnTo>
                <a:lnTo>
                  <a:pt x="16" y="53"/>
                </a:lnTo>
                <a:lnTo>
                  <a:pt x="18" y="53"/>
                </a:lnTo>
                <a:lnTo>
                  <a:pt x="20" y="53"/>
                </a:lnTo>
                <a:lnTo>
                  <a:pt x="21" y="53"/>
                </a:lnTo>
                <a:lnTo>
                  <a:pt x="25" y="52"/>
                </a:lnTo>
                <a:lnTo>
                  <a:pt x="30" y="50"/>
                </a:lnTo>
                <a:lnTo>
                  <a:pt x="34" y="50"/>
                </a:lnTo>
                <a:lnTo>
                  <a:pt x="40" y="50"/>
                </a:lnTo>
                <a:lnTo>
                  <a:pt x="43" y="49"/>
                </a:lnTo>
                <a:lnTo>
                  <a:pt x="47" y="47"/>
                </a:lnTo>
                <a:lnTo>
                  <a:pt x="49" y="45"/>
                </a:lnTo>
                <a:lnTo>
                  <a:pt x="52" y="41"/>
                </a:lnTo>
                <a:lnTo>
                  <a:pt x="52" y="37"/>
                </a:lnTo>
                <a:lnTo>
                  <a:pt x="54" y="33"/>
                </a:lnTo>
                <a:lnTo>
                  <a:pt x="56" y="28"/>
                </a:lnTo>
                <a:lnTo>
                  <a:pt x="56" y="25"/>
                </a:lnTo>
                <a:lnTo>
                  <a:pt x="58" y="20"/>
                </a:lnTo>
                <a:lnTo>
                  <a:pt x="59" y="15"/>
                </a:lnTo>
                <a:lnTo>
                  <a:pt x="61" y="12"/>
                </a:lnTo>
                <a:lnTo>
                  <a:pt x="63" y="8"/>
                </a:lnTo>
                <a:lnTo>
                  <a:pt x="63" y="7"/>
                </a:lnTo>
                <a:lnTo>
                  <a:pt x="65" y="7"/>
                </a:lnTo>
                <a:lnTo>
                  <a:pt x="65" y="5"/>
                </a:lnTo>
                <a:lnTo>
                  <a:pt x="63" y="5"/>
                </a:lnTo>
                <a:lnTo>
                  <a:pt x="63" y="4"/>
                </a:lnTo>
                <a:lnTo>
                  <a:pt x="63" y="2"/>
                </a:lnTo>
                <a:lnTo>
                  <a:pt x="61" y="0"/>
                </a:lnTo>
                <a:lnTo>
                  <a:pt x="59" y="0"/>
                </a:lnTo>
                <a:lnTo>
                  <a:pt x="58" y="0"/>
                </a:lnTo>
                <a:lnTo>
                  <a:pt x="56" y="0"/>
                </a:lnTo>
                <a:lnTo>
                  <a:pt x="54" y="0"/>
                </a:lnTo>
                <a:lnTo>
                  <a:pt x="52" y="2"/>
                </a:lnTo>
                <a:lnTo>
                  <a:pt x="50" y="2"/>
                </a:lnTo>
                <a:lnTo>
                  <a:pt x="49" y="4"/>
                </a:lnTo>
                <a:lnTo>
                  <a:pt x="45" y="7"/>
                </a:lnTo>
                <a:lnTo>
                  <a:pt x="40" y="12"/>
                </a:lnTo>
                <a:lnTo>
                  <a:pt x="36" y="13"/>
                </a:lnTo>
                <a:lnTo>
                  <a:pt x="30" y="16"/>
                </a:lnTo>
                <a:lnTo>
                  <a:pt x="25" y="20"/>
                </a:lnTo>
                <a:lnTo>
                  <a:pt x="20" y="21"/>
                </a:lnTo>
                <a:lnTo>
                  <a:pt x="14" y="23"/>
                </a:lnTo>
                <a:lnTo>
                  <a:pt x="9" y="25"/>
                </a:lnTo>
                <a:lnTo>
                  <a:pt x="11" y="25"/>
                </a:lnTo>
                <a:lnTo>
                  <a:pt x="9" y="2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49" name="Freeform 1104"/>
          <p:cNvSpPr>
            <a:spLocks/>
          </p:cNvSpPr>
          <p:nvPr/>
        </p:nvSpPr>
        <p:spPr bwMode="auto">
          <a:xfrm>
            <a:off x="2357438" y="2765425"/>
            <a:ext cx="92075" cy="84138"/>
          </a:xfrm>
          <a:custGeom>
            <a:avLst/>
            <a:gdLst>
              <a:gd name="T0" fmla="*/ 2147483647 w 65"/>
              <a:gd name="T1" fmla="*/ 2147483647 h 53"/>
              <a:gd name="T2" fmla="*/ 2147483647 w 65"/>
              <a:gd name="T3" fmla="*/ 2147483647 h 53"/>
              <a:gd name="T4" fmla="*/ 0 w 65"/>
              <a:gd name="T5" fmla="*/ 2147483647 h 53"/>
              <a:gd name="T6" fmla="*/ 2147483647 w 65"/>
              <a:gd name="T7" fmla="*/ 2147483647 h 53"/>
              <a:gd name="T8" fmla="*/ 2147483647 w 65"/>
              <a:gd name="T9" fmla="*/ 2147483647 h 53"/>
              <a:gd name="T10" fmla="*/ 2147483647 w 65"/>
              <a:gd name="T11" fmla="*/ 2147483647 h 53"/>
              <a:gd name="T12" fmla="*/ 2147483647 w 65"/>
              <a:gd name="T13" fmla="*/ 2147483647 h 53"/>
              <a:gd name="T14" fmla="*/ 2147483647 w 65"/>
              <a:gd name="T15" fmla="*/ 2147483647 h 53"/>
              <a:gd name="T16" fmla="*/ 2147483647 w 65"/>
              <a:gd name="T17" fmla="*/ 2147483647 h 53"/>
              <a:gd name="T18" fmla="*/ 2147483647 w 65"/>
              <a:gd name="T19" fmla="*/ 2147483647 h 53"/>
              <a:gd name="T20" fmla="*/ 2147483647 w 65"/>
              <a:gd name="T21" fmla="*/ 2147483647 h 53"/>
              <a:gd name="T22" fmla="*/ 2147483647 w 65"/>
              <a:gd name="T23" fmla="*/ 2147483647 h 53"/>
              <a:gd name="T24" fmla="*/ 2147483647 w 65"/>
              <a:gd name="T25" fmla="*/ 2147483647 h 53"/>
              <a:gd name="T26" fmla="*/ 2147483647 w 65"/>
              <a:gd name="T27" fmla="*/ 2147483647 h 53"/>
              <a:gd name="T28" fmla="*/ 2147483647 w 65"/>
              <a:gd name="T29" fmla="*/ 2147483647 h 53"/>
              <a:gd name="T30" fmla="*/ 2147483647 w 65"/>
              <a:gd name="T31" fmla="*/ 2147483647 h 53"/>
              <a:gd name="T32" fmla="*/ 2147483647 w 65"/>
              <a:gd name="T33" fmla="*/ 2147483647 h 53"/>
              <a:gd name="T34" fmla="*/ 2147483647 w 65"/>
              <a:gd name="T35" fmla="*/ 2147483647 h 53"/>
              <a:gd name="T36" fmla="*/ 2147483647 w 65"/>
              <a:gd name="T37" fmla="*/ 2147483647 h 53"/>
              <a:gd name="T38" fmla="*/ 2147483647 w 65"/>
              <a:gd name="T39" fmla="*/ 2147483647 h 53"/>
              <a:gd name="T40" fmla="*/ 2147483647 w 65"/>
              <a:gd name="T41" fmla="*/ 0 h 53"/>
              <a:gd name="T42" fmla="*/ 2147483647 w 65"/>
              <a:gd name="T43" fmla="*/ 0 h 53"/>
              <a:gd name="T44" fmla="*/ 2147483647 w 65"/>
              <a:gd name="T45" fmla="*/ 0 h 53"/>
              <a:gd name="T46" fmla="*/ 2147483647 w 65"/>
              <a:gd name="T47" fmla="*/ 2147483647 h 53"/>
              <a:gd name="T48" fmla="*/ 2147483647 w 65"/>
              <a:gd name="T49" fmla="*/ 2147483647 h 53"/>
              <a:gd name="T50" fmla="*/ 2147483647 w 65"/>
              <a:gd name="T51" fmla="*/ 2147483647 h 53"/>
              <a:gd name="T52" fmla="*/ 2147483647 w 65"/>
              <a:gd name="T53" fmla="*/ 2147483647 h 53"/>
              <a:gd name="T54" fmla="*/ 2147483647 w 65"/>
              <a:gd name="T55" fmla="*/ 2147483647 h 53"/>
              <a:gd name="T56" fmla="*/ 2147483647 w 65"/>
              <a:gd name="T57" fmla="*/ 2147483647 h 53"/>
              <a:gd name="T58" fmla="*/ 2147483647 w 65"/>
              <a:gd name="T59" fmla="*/ 2147483647 h 53"/>
              <a:gd name="T60" fmla="*/ 2147483647 w 65"/>
              <a:gd name="T61" fmla="*/ 2147483647 h 53"/>
              <a:gd name="T62" fmla="*/ 2147483647 w 65"/>
              <a:gd name="T63" fmla="*/ 2147483647 h 53"/>
              <a:gd name="T64" fmla="*/ 2147483647 w 65"/>
              <a:gd name="T65" fmla="*/ 2147483647 h 5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5"/>
              <a:gd name="T100" fmla="*/ 0 h 53"/>
              <a:gd name="T101" fmla="*/ 65 w 65"/>
              <a:gd name="T102" fmla="*/ 53 h 5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5" h="53">
                <a:moveTo>
                  <a:pt x="9" y="25"/>
                </a:moveTo>
                <a:lnTo>
                  <a:pt x="7" y="28"/>
                </a:lnTo>
                <a:lnTo>
                  <a:pt x="3" y="31"/>
                </a:lnTo>
                <a:lnTo>
                  <a:pt x="2" y="36"/>
                </a:lnTo>
                <a:lnTo>
                  <a:pt x="0" y="41"/>
                </a:lnTo>
                <a:lnTo>
                  <a:pt x="0" y="44"/>
                </a:lnTo>
                <a:lnTo>
                  <a:pt x="0" y="47"/>
                </a:lnTo>
                <a:lnTo>
                  <a:pt x="3" y="50"/>
                </a:lnTo>
                <a:lnTo>
                  <a:pt x="9" y="50"/>
                </a:lnTo>
                <a:lnTo>
                  <a:pt x="11" y="50"/>
                </a:lnTo>
                <a:lnTo>
                  <a:pt x="12" y="52"/>
                </a:lnTo>
                <a:lnTo>
                  <a:pt x="14" y="52"/>
                </a:lnTo>
                <a:lnTo>
                  <a:pt x="16" y="53"/>
                </a:lnTo>
                <a:lnTo>
                  <a:pt x="18" y="53"/>
                </a:lnTo>
                <a:lnTo>
                  <a:pt x="20" y="53"/>
                </a:lnTo>
                <a:lnTo>
                  <a:pt x="21" y="53"/>
                </a:lnTo>
                <a:lnTo>
                  <a:pt x="25" y="52"/>
                </a:lnTo>
                <a:lnTo>
                  <a:pt x="30" y="50"/>
                </a:lnTo>
                <a:lnTo>
                  <a:pt x="34" y="50"/>
                </a:lnTo>
                <a:lnTo>
                  <a:pt x="40" y="50"/>
                </a:lnTo>
                <a:lnTo>
                  <a:pt x="43" y="49"/>
                </a:lnTo>
                <a:lnTo>
                  <a:pt x="47" y="47"/>
                </a:lnTo>
                <a:lnTo>
                  <a:pt x="49" y="45"/>
                </a:lnTo>
                <a:lnTo>
                  <a:pt x="52" y="41"/>
                </a:lnTo>
                <a:lnTo>
                  <a:pt x="52" y="37"/>
                </a:lnTo>
                <a:lnTo>
                  <a:pt x="54" y="33"/>
                </a:lnTo>
                <a:lnTo>
                  <a:pt x="56" y="28"/>
                </a:lnTo>
                <a:lnTo>
                  <a:pt x="56" y="25"/>
                </a:lnTo>
                <a:lnTo>
                  <a:pt x="58" y="20"/>
                </a:lnTo>
                <a:lnTo>
                  <a:pt x="59" y="15"/>
                </a:lnTo>
                <a:lnTo>
                  <a:pt x="61" y="12"/>
                </a:lnTo>
                <a:lnTo>
                  <a:pt x="63" y="8"/>
                </a:lnTo>
                <a:lnTo>
                  <a:pt x="63" y="7"/>
                </a:lnTo>
                <a:lnTo>
                  <a:pt x="65" y="7"/>
                </a:lnTo>
                <a:lnTo>
                  <a:pt x="65" y="5"/>
                </a:lnTo>
                <a:lnTo>
                  <a:pt x="63" y="5"/>
                </a:lnTo>
                <a:lnTo>
                  <a:pt x="63" y="4"/>
                </a:lnTo>
                <a:lnTo>
                  <a:pt x="63" y="2"/>
                </a:lnTo>
                <a:lnTo>
                  <a:pt x="61" y="0"/>
                </a:lnTo>
                <a:lnTo>
                  <a:pt x="59" y="0"/>
                </a:lnTo>
                <a:lnTo>
                  <a:pt x="58" y="0"/>
                </a:lnTo>
                <a:lnTo>
                  <a:pt x="56" y="0"/>
                </a:lnTo>
                <a:lnTo>
                  <a:pt x="54" y="0"/>
                </a:lnTo>
                <a:lnTo>
                  <a:pt x="52" y="2"/>
                </a:lnTo>
                <a:lnTo>
                  <a:pt x="50" y="2"/>
                </a:lnTo>
                <a:lnTo>
                  <a:pt x="49" y="4"/>
                </a:lnTo>
                <a:lnTo>
                  <a:pt x="45" y="7"/>
                </a:lnTo>
                <a:lnTo>
                  <a:pt x="40" y="12"/>
                </a:lnTo>
                <a:lnTo>
                  <a:pt x="36" y="13"/>
                </a:lnTo>
                <a:lnTo>
                  <a:pt x="30" y="16"/>
                </a:lnTo>
                <a:lnTo>
                  <a:pt x="25" y="20"/>
                </a:lnTo>
                <a:lnTo>
                  <a:pt x="20" y="21"/>
                </a:lnTo>
                <a:lnTo>
                  <a:pt x="14" y="23"/>
                </a:lnTo>
                <a:lnTo>
                  <a:pt x="9" y="25"/>
                </a:lnTo>
                <a:lnTo>
                  <a:pt x="11" y="25"/>
                </a:lnTo>
                <a:lnTo>
                  <a:pt x="9" y="2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0" name="Freeform 1105"/>
          <p:cNvSpPr>
            <a:spLocks/>
          </p:cNvSpPr>
          <p:nvPr/>
        </p:nvSpPr>
        <p:spPr bwMode="auto">
          <a:xfrm>
            <a:off x="2411413" y="2928938"/>
            <a:ext cx="96837" cy="92075"/>
          </a:xfrm>
          <a:custGeom>
            <a:avLst/>
            <a:gdLst>
              <a:gd name="T0" fmla="*/ 2147483647 w 68"/>
              <a:gd name="T1" fmla="*/ 2147483647 h 58"/>
              <a:gd name="T2" fmla="*/ 2147483647 w 68"/>
              <a:gd name="T3" fmla="*/ 2147483647 h 58"/>
              <a:gd name="T4" fmla="*/ 2147483647 w 68"/>
              <a:gd name="T5" fmla="*/ 2147483647 h 58"/>
              <a:gd name="T6" fmla="*/ 2147483647 w 68"/>
              <a:gd name="T7" fmla="*/ 2147483647 h 58"/>
              <a:gd name="T8" fmla="*/ 2147483647 w 68"/>
              <a:gd name="T9" fmla="*/ 2147483647 h 58"/>
              <a:gd name="T10" fmla="*/ 2147483647 w 68"/>
              <a:gd name="T11" fmla="*/ 2147483647 h 58"/>
              <a:gd name="T12" fmla="*/ 2147483647 w 68"/>
              <a:gd name="T13" fmla="*/ 2147483647 h 58"/>
              <a:gd name="T14" fmla="*/ 2147483647 w 68"/>
              <a:gd name="T15" fmla="*/ 2147483647 h 58"/>
              <a:gd name="T16" fmla="*/ 2147483647 w 68"/>
              <a:gd name="T17" fmla="*/ 2147483647 h 58"/>
              <a:gd name="T18" fmla="*/ 2147483647 w 68"/>
              <a:gd name="T19" fmla="*/ 2147483647 h 58"/>
              <a:gd name="T20" fmla="*/ 2147483647 w 68"/>
              <a:gd name="T21" fmla="*/ 2147483647 h 58"/>
              <a:gd name="T22" fmla="*/ 2147483647 w 68"/>
              <a:gd name="T23" fmla="*/ 2147483647 h 58"/>
              <a:gd name="T24" fmla="*/ 2147483647 w 68"/>
              <a:gd name="T25" fmla="*/ 2147483647 h 58"/>
              <a:gd name="T26" fmla="*/ 2147483647 w 68"/>
              <a:gd name="T27" fmla="*/ 2147483647 h 58"/>
              <a:gd name="T28" fmla="*/ 2147483647 w 68"/>
              <a:gd name="T29" fmla="*/ 2147483647 h 58"/>
              <a:gd name="T30" fmla="*/ 2147483647 w 68"/>
              <a:gd name="T31" fmla="*/ 2147483647 h 58"/>
              <a:gd name="T32" fmla="*/ 2147483647 w 68"/>
              <a:gd name="T33" fmla="*/ 2147483647 h 58"/>
              <a:gd name="T34" fmla="*/ 2147483647 w 68"/>
              <a:gd name="T35" fmla="*/ 2147483647 h 58"/>
              <a:gd name="T36" fmla="*/ 2147483647 w 68"/>
              <a:gd name="T37" fmla="*/ 2147483647 h 58"/>
              <a:gd name="T38" fmla="*/ 2147483647 w 68"/>
              <a:gd name="T39" fmla="*/ 2147483647 h 58"/>
              <a:gd name="T40" fmla="*/ 2147483647 w 68"/>
              <a:gd name="T41" fmla="*/ 2147483647 h 58"/>
              <a:gd name="T42" fmla="*/ 2147483647 w 68"/>
              <a:gd name="T43" fmla="*/ 2147483647 h 58"/>
              <a:gd name="T44" fmla="*/ 2147483647 w 68"/>
              <a:gd name="T45" fmla="*/ 2147483647 h 58"/>
              <a:gd name="T46" fmla="*/ 2147483647 w 68"/>
              <a:gd name="T47" fmla="*/ 2147483647 h 58"/>
              <a:gd name="T48" fmla="*/ 2147483647 w 68"/>
              <a:gd name="T49" fmla="*/ 2147483647 h 58"/>
              <a:gd name="T50" fmla="*/ 2147483647 w 68"/>
              <a:gd name="T51" fmla="*/ 2147483647 h 58"/>
              <a:gd name="T52" fmla="*/ 2147483647 w 68"/>
              <a:gd name="T53" fmla="*/ 2147483647 h 58"/>
              <a:gd name="T54" fmla="*/ 2147483647 w 68"/>
              <a:gd name="T55" fmla="*/ 2147483647 h 58"/>
              <a:gd name="T56" fmla="*/ 2147483647 w 68"/>
              <a:gd name="T57" fmla="*/ 2147483647 h 58"/>
              <a:gd name="T58" fmla="*/ 2147483647 w 68"/>
              <a:gd name="T59" fmla="*/ 2147483647 h 58"/>
              <a:gd name="T60" fmla="*/ 2147483647 w 68"/>
              <a:gd name="T61" fmla="*/ 2147483647 h 58"/>
              <a:gd name="T62" fmla="*/ 2147483647 w 68"/>
              <a:gd name="T63" fmla="*/ 2147483647 h 58"/>
              <a:gd name="T64" fmla="*/ 2147483647 w 68"/>
              <a:gd name="T65" fmla="*/ 2147483647 h 58"/>
              <a:gd name="T66" fmla="*/ 2147483647 w 68"/>
              <a:gd name="T67" fmla="*/ 2147483647 h 58"/>
              <a:gd name="T68" fmla="*/ 2147483647 w 68"/>
              <a:gd name="T69" fmla="*/ 0 h 58"/>
              <a:gd name="T70" fmla="*/ 2147483647 w 68"/>
              <a:gd name="T71" fmla="*/ 2147483647 h 58"/>
              <a:gd name="T72" fmla="*/ 2147483647 w 68"/>
              <a:gd name="T73" fmla="*/ 2147483647 h 58"/>
              <a:gd name="T74" fmla="*/ 2147483647 w 68"/>
              <a:gd name="T75" fmla="*/ 2147483647 h 58"/>
              <a:gd name="T76" fmla="*/ 2147483647 w 68"/>
              <a:gd name="T77" fmla="*/ 2147483647 h 58"/>
              <a:gd name="T78" fmla="*/ 2147483647 w 68"/>
              <a:gd name="T79" fmla="*/ 2147483647 h 58"/>
              <a:gd name="T80" fmla="*/ 2147483647 w 68"/>
              <a:gd name="T81" fmla="*/ 2147483647 h 58"/>
              <a:gd name="T82" fmla="*/ 2147483647 w 68"/>
              <a:gd name="T83" fmla="*/ 2147483647 h 58"/>
              <a:gd name="T84" fmla="*/ 2147483647 w 68"/>
              <a:gd name="T85" fmla="*/ 2147483647 h 58"/>
              <a:gd name="T86" fmla="*/ 2147483647 w 68"/>
              <a:gd name="T87" fmla="*/ 2147483647 h 58"/>
              <a:gd name="T88" fmla="*/ 2147483647 w 68"/>
              <a:gd name="T89" fmla="*/ 2147483647 h 58"/>
              <a:gd name="T90" fmla="*/ 0 w 68"/>
              <a:gd name="T91" fmla="*/ 2147483647 h 58"/>
              <a:gd name="T92" fmla="*/ 0 w 68"/>
              <a:gd name="T93" fmla="*/ 2147483647 h 58"/>
              <a:gd name="T94" fmla="*/ 0 w 68"/>
              <a:gd name="T95" fmla="*/ 2147483647 h 58"/>
              <a:gd name="T96" fmla="*/ 2147483647 w 68"/>
              <a:gd name="T97" fmla="*/ 2147483647 h 58"/>
              <a:gd name="T98" fmla="*/ 2147483647 w 68"/>
              <a:gd name="T99" fmla="*/ 2147483647 h 58"/>
              <a:gd name="T100" fmla="*/ 2147483647 w 68"/>
              <a:gd name="T101" fmla="*/ 2147483647 h 58"/>
              <a:gd name="T102" fmla="*/ 2147483647 w 68"/>
              <a:gd name="T103" fmla="*/ 2147483647 h 58"/>
              <a:gd name="T104" fmla="*/ 2147483647 w 68"/>
              <a:gd name="T105" fmla="*/ 2147483647 h 58"/>
              <a:gd name="T106" fmla="*/ 2147483647 w 68"/>
              <a:gd name="T107" fmla="*/ 2147483647 h 58"/>
              <a:gd name="T108" fmla="*/ 2147483647 w 68"/>
              <a:gd name="T109" fmla="*/ 2147483647 h 58"/>
              <a:gd name="T110" fmla="*/ 2147483647 w 68"/>
              <a:gd name="T111" fmla="*/ 2147483647 h 58"/>
              <a:gd name="T112" fmla="*/ 2147483647 w 68"/>
              <a:gd name="T113" fmla="*/ 2147483647 h 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8"/>
              <a:gd name="T172" fmla="*/ 0 h 58"/>
              <a:gd name="T173" fmla="*/ 68 w 68"/>
              <a:gd name="T174" fmla="*/ 58 h 5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8" h="58">
                <a:moveTo>
                  <a:pt x="3" y="31"/>
                </a:moveTo>
                <a:lnTo>
                  <a:pt x="9" y="34"/>
                </a:lnTo>
                <a:lnTo>
                  <a:pt x="12" y="37"/>
                </a:lnTo>
                <a:lnTo>
                  <a:pt x="16" y="41"/>
                </a:lnTo>
                <a:lnTo>
                  <a:pt x="20" y="42"/>
                </a:lnTo>
                <a:lnTo>
                  <a:pt x="23" y="45"/>
                </a:lnTo>
                <a:lnTo>
                  <a:pt x="27" y="49"/>
                </a:lnTo>
                <a:lnTo>
                  <a:pt x="32" y="52"/>
                </a:lnTo>
                <a:lnTo>
                  <a:pt x="36" y="55"/>
                </a:lnTo>
                <a:lnTo>
                  <a:pt x="43" y="58"/>
                </a:lnTo>
                <a:lnTo>
                  <a:pt x="49" y="58"/>
                </a:lnTo>
                <a:lnTo>
                  <a:pt x="54" y="55"/>
                </a:lnTo>
                <a:lnTo>
                  <a:pt x="58" y="50"/>
                </a:lnTo>
                <a:lnTo>
                  <a:pt x="61" y="44"/>
                </a:lnTo>
                <a:lnTo>
                  <a:pt x="65" y="39"/>
                </a:lnTo>
                <a:lnTo>
                  <a:pt x="67" y="33"/>
                </a:lnTo>
                <a:lnTo>
                  <a:pt x="68" y="26"/>
                </a:lnTo>
                <a:lnTo>
                  <a:pt x="67" y="23"/>
                </a:lnTo>
                <a:lnTo>
                  <a:pt x="65" y="18"/>
                </a:lnTo>
                <a:lnTo>
                  <a:pt x="63" y="15"/>
                </a:lnTo>
                <a:lnTo>
                  <a:pt x="59" y="12"/>
                </a:lnTo>
                <a:lnTo>
                  <a:pt x="54" y="10"/>
                </a:lnTo>
                <a:lnTo>
                  <a:pt x="49" y="8"/>
                </a:lnTo>
                <a:lnTo>
                  <a:pt x="43" y="8"/>
                </a:lnTo>
                <a:lnTo>
                  <a:pt x="36" y="7"/>
                </a:lnTo>
                <a:lnTo>
                  <a:pt x="34" y="7"/>
                </a:lnTo>
                <a:lnTo>
                  <a:pt x="34" y="5"/>
                </a:lnTo>
                <a:lnTo>
                  <a:pt x="34" y="4"/>
                </a:lnTo>
                <a:lnTo>
                  <a:pt x="32" y="4"/>
                </a:lnTo>
                <a:lnTo>
                  <a:pt x="29" y="2"/>
                </a:lnTo>
                <a:lnTo>
                  <a:pt x="27" y="0"/>
                </a:lnTo>
                <a:lnTo>
                  <a:pt x="23" y="2"/>
                </a:lnTo>
                <a:lnTo>
                  <a:pt x="20" y="4"/>
                </a:lnTo>
                <a:lnTo>
                  <a:pt x="16" y="5"/>
                </a:lnTo>
                <a:lnTo>
                  <a:pt x="14" y="7"/>
                </a:lnTo>
                <a:lnTo>
                  <a:pt x="11" y="10"/>
                </a:lnTo>
                <a:lnTo>
                  <a:pt x="9" y="12"/>
                </a:lnTo>
                <a:lnTo>
                  <a:pt x="7" y="13"/>
                </a:lnTo>
                <a:lnTo>
                  <a:pt x="3" y="16"/>
                </a:lnTo>
                <a:lnTo>
                  <a:pt x="2" y="18"/>
                </a:lnTo>
                <a:lnTo>
                  <a:pt x="2" y="20"/>
                </a:lnTo>
                <a:lnTo>
                  <a:pt x="0" y="21"/>
                </a:lnTo>
                <a:lnTo>
                  <a:pt x="0" y="24"/>
                </a:lnTo>
                <a:lnTo>
                  <a:pt x="0" y="26"/>
                </a:lnTo>
                <a:lnTo>
                  <a:pt x="2" y="29"/>
                </a:lnTo>
                <a:lnTo>
                  <a:pt x="2" y="31"/>
                </a:lnTo>
                <a:lnTo>
                  <a:pt x="3" y="3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1" name="Freeform 1106"/>
          <p:cNvSpPr>
            <a:spLocks/>
          </p:cNvSpPr>
          <p:nvPr/>
        </p:nvSpPr>
        <p:spPr bwMode="auto">
          <a:xfrm>
            <a:off x="2411413" y="2928938"/>
            <a:ext cx="96837" cy="92075"/>
          </a:xfrm>
          <a:custGeom>
            <a:avLst/>
            <a:gdLst>
              <a:gd name="T0" fmla="*/ 2147483647 w 68"/>
              <a:gd name="T1" fmla="*/ 2147483647 h 58"/>
              <a:gd name="T2" fmla="*/ 2147483647 w 68"/>
              <a:gd name="T3" fmla="*/ 2147483647 h 58"/>
              <a:gd name="T4" fmla="*/ 2147483647 w 68"/>
              <a:gd name="T5" fmla="*/ 2147483647 h 58"/>
              <a:gd name="T6" fmla="*/ 2147483647 w 68"/>
              <a:gd name="T7" fmla="*/ 2147483647 h 58"/>
              <a:gd name="T8" fmla="*/ 2147483647 w 68"/>
              <a:gd name="T9" fmla="*/ 2147483647 h 58"/>
              <a:gd name="T10" fmla="*/ 2147483647 w 68"/>
              <a:gd name="T11" fmla="*/ 2147483647 h 58"/>
              <a:gd name="T12" fmla="*/ 2147483647 w 68"/>
              <a:gd name="T13" fmla="*/ 2147483647 h 58"/>
              <a:gd name="T14" fmla="*/ 2147483647 w 68"/>
              <a:gd name="T15" fmla="*/ 2147483647 h 58"/>
              <a:gd name="T16" fmla="*/ 2147483647 w 68"/>
              <a:gd name="T17" fmla="*/ 2147483647 h 58"/>
              <a:gd name="T18" fmla="*/ 2147483647 w 68"/>
              <a:gd name="T19" fmla="*/ 2147483647 h 58"/>
              <a:gd name="T20" fmla="*/ 2147483647 w 68"/>
              <a:gd name="T21" fmla="*/ 2147483647 h 58"/>
              <a:gd name="T22" fmla="*/ 2147483647 w 68"/>
              <a:gd name="T23" fmla="*/ 2147483647 h 58"/>
              <a:gd name="T24" fmla="*/ 2147483647 w 68"/>
              <a:gd name="T25" fmla="*/ 2147483647 h 58"/>
              <a:gd name="T26" fmla="*/ 2147483647 w 68"/>
              <a:gd name="T27" fmla="*/ 2147483647 h 58"/>
              <a:gd name="T28" fmla="*/ 2147483647 w 68"/>
              <a:gd name="T29" fmla="*/ 2147483647 h 58"/>
              <a:gd name="T30" fmla="*/ 2147483647 w 68"/>
              <a:gd name="T31" fmla="*/ 2147483647 h 58"/>
              <a:gd name="T32" fmla="*/ 2147483647 w 68"/>
              <a:gd name="T33" fmla="*/ 2147483647 h 58"/>
              <a:gd name="T34" fmla="*/ 2147483647 w 68"/>
              <a:gd name="T35" fmla="*/ 2147483647 h 58"/>
              <a:gd name="T36" fmla="*/ 2147483647 w 68"/>
              <a:gd name="T37" fmla="*/ 2147483647 h 58"/>
              <a:gd name="T38" fmla="*/ 2147483647 w 68"/>
              <a:gd name="T39" fmla="*/ 2147483647 h 58"/>
              <a:gd name="T40" fmla="*/ 2147483647 w 68"/>
              <a:gd name="T41" fmla="*/ 2147483647 h 58"/>
              <a:gd name="T42" fmla="*/ 2147483647 w 68"/>
              <a:gd name="T43" fmla="*/ 2147483647 h 58"/>
              <a:gd name="T44" fmla="*/ 2147483647 w 68"/>
              <a:gd name="T45" fmla="*/ 2147483647 h 58"/>
              <a:gd name="T46" fmla="*/ 2147483647 w 68"/>
              <a:gd name="T47" fmla="*/ 2147483647 h 58"/>
              <a:gd name="T48" fmla="*/ 2147483647 w 68"/>
              <a:gd name="T49" fmla="*/ 2147483647 h 58"/>
              <a:gd name="T50" fmla="*/ 2147483647 w 68"/>
              <a:gd name="T51" fmla="*/ 2147483647 h 58"/>
              <a:gd name="T52" fmla="*/ 2147483647 w 68"/>
              <a:gd name="T53" fmla="*/ 2147483647 h 58"/>
              <a:gd name="T54" fmla="*/ 2147483647 w 68"/>
              <a:gd name="T55" fmla="*/ 2147483647 h 58"/>
              <a:gd name="T56" fmla="*/ 2147483647 w 68"/>
              <a:gd name="T57" fmla="*/ 2147483647 h 58"/>
              <a:gd name="T58" fmla="*/ 2147483647 w 68"/>
              <a:gd name="T59" fmla="*/ 2147483647 h 58"/>
              <a:gd name="T60" fmla="*/ 2147483647 w 68"/>
              <a:gd name="T61" fmla="*/ 2147483647 h 58"/>
              <a:gd name="T62" fmla="*/ 2147483647 w 68"/>
              <a:gd name="T63" fmla="*/ 2147483647 h 58"/>
              <a:gd name="T64" fmla="*/ 2147483647 w 68"/>
              <a:gd name="T65" fmla="*/ 2147483647 h 58"/>
              <a:gd name="T66" fmla="*/ 2147483647 w 68"/>
              <a:gd name="T67" fmla="*/ 2147483647 h 58"/>
              <a:gd name="T68" fmla="*/ 2147483647 w 68"/>
              <a:gd name="T69" fmla="*/ 0 h 58"/>
              <a:gd name="T70" fmla="*/ 2147483647 w 68"/>
              <a:gd name="T71" fmla="*/ 2147483647 h 58"/>
              <a:gd name="T72" fmla="*/ 2147483647 w 68"/>
              <a:gd name="T73" fmla="*/ 2147483647 h 58"/>
              <a:gd name="T74" fmla="*/ 2147483647 w 68"/>
              <a:gd name="T75" fmla="*/ 2147483647 h 58"/>
              <a:gd name="T76" fmla="*/ 2147483647 w 68"/>
              <a:gd name="T77" fmla="*/ 2147483647 h 58"/>
              <a:gd name="T78" fmla="*/ 2147483647 w 68"/>
              <a:gd name="T79" fmla="*/ 2147483647 h 58"/>
              <a:gd name="T80" fmla="*/ 2147483647 w 68"/>
              <a:gd name="T81" fmla="*/ 2147483647 h 58"/>
              <a:gd name="T82" fmla="*/ 2147483647 w 68"/>
              <a:gd name="T83" fmla="*/ 2147483647 h 58"/>
              <a:gd name="T84" fmla="*/ 2147483647 w 68"/>
              <a:gd name="T85" fmla="*/ 2147483647 h 58"/>
              <a:gd name="T86" fmla="*/ 2147483647 w 68"/>
              <a:gd name="T87" fmla="*/ 2147483647 h 58"/>
              <a:gd name="T88" fmla="*/ 2147483647 w 68"/>
              <a:gd name="T89" fmla="*/ 2147483647 h 58"/>
              <a:gd name="T90" fmla="*/ 0 w 68"/>
              <a:gd name="T91" fmla="*/ 2147483647 h 58"/>
              <a:gd name="T92" fmla="*/ 0 w 68"/>
              <a:gd name="T93" fmla="*/ 2147483647 h 58"/>
              <a:gd name="T94" fmla="*/ 0 w 68"/>
              <a:gd name="T95" fmla="*/ 2147483647 h 58"/>
              <a:gd name="T96" fmla="*/ 2147483647 w 68"/>
              <a:gd name="T97" fmla="*/ 2147483647 h 58"/>
              <a:gd name="T98" fmla="*/ 2147483647 w 68"/>
              <a:gd name="T99" fmla="*/ 2147483647 h 58"/>
              <a:gd name="T100" fmla="*/ 2147483647 w 68"/>
              <a:gd name="T101" fmla="*/ 2147483647 h 58"/>
              <a:gd name="T102" fmla="*/ 2147483647 w 68"/>
              <a:gd name="T103" fmla="*/ 2147483647 h 58"/>
              <a:gd name="T104" fmla="*/ 2147483647 w 68"/>
              <a:gd name="T105" fmla="*/ 2147483647 h 58"/>
              <a:gd name="T106" fmla="*/ 2147483647 w 68"/>
              <a:gd name="T107" fmla="*/ 2147483647 h 58"/>
              <a:gd name="T108" fmla="*/ 2147483647 w 68"/>
              <a:gd name="T109" fmla="*/ 2147483647 h 58"/>
              <a:gd name="T110" fmla="*/ 2147483647 w 68"/>
              <a:gd name="T111" fmla="*/ 2147483647 h 58"/>
              <a:gd name="T112" fmla="*/ 2147483647 w 68"/>
              <a:gd name="T113" fmla="*/ 2147483647 h 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8"/>
              <a:gd name="T172" fmla="*/ 0 h 58"/>
              <a:gd name="T173" fmla="*/ 68 w 68"/>
              <a:gd name="T174" fmla="*/ 58 h 5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8" h="58">
                <a:moveTo>
                  <a:pt x="3" y="31"/>
                </a:moveTo>
                <a:lnTo>
                  <a:pt x="9" y="34"/>
                </a:lnTo>
                <a:lnTo>
                  <a:pt x="12" y="37"/>
                </a:lnTo>
                <a:lnTo>
                  <a:pt x="16" y="41"/>
                </a:lnTo>
                <a:lnTo>
                  <a:pt x="20" y="42"/>
                </a:lnTo>
                <a:lnTo>
                  <a:pt x="23" y="45"/>
                </a:lnTo>
                <a:lnTo>
                  <a:pt x="27" y="49"/>
                </a:lnTo>
                <a:lnTo>
                  <a:pt x="32" y="52"/>
                </a:lnTo>
                <a:lnTo>
                  <a:pt x="36" y="55"/>
                </a:lnTo>
                <a:lnTo>
                  <a:pt x="43" y="58"/>
                </a:lnTo>
                <a:lnTo>
                  <a:pt x="49" y="58"/>
                </a:lnTo>
                <a:lnTo>
                  <a:pt x="54" y="55"/>
                </a:lnTo>
                <a:lnTo>
                  <a:pt x="58" y="50"/>
                </a:lnTo>
                <a:lnTo>
                  <a:pt x="61" y="44"/>
                </a:lnTo>
                <a:lnTo>
                  <a:pt x="65" y="39"/>
                </a:lnTo>
                <a:lnTo>
                  <a:pt x="67" y="33"/>
                </a:lnTo>
                <a:lnTo>
                  <a:pt x="68" y="26"/>
                </a:lnTo>
                <a:lnTo>
                  <a:pt x="67" y="23"/>
                </a:lnTo>
                <a:lnTo>
                  <a:pt x="65" y="18"/>
                </a:lnTo>
                <a:lnTo>
                  <a:pt x="63" y="15"/>
                </a:lnTo>
                <a:lnTo>
                  <a:pt x="59" y="12"/>
                </a:lnTo>
                <a:lnTo>
                  <a:pt x="54" y="10"/>
                </a:lnTo>
                <a:lnTo>
                  <a:pt x="49" y="8"/>
                </a:lnTo>
                <a:lnTo>
                  <a:pt x="43" y="8"/>
                </a:lnTo>
                <a:lnTo>
                  <a:pt x="36" y="7"/>
                </a:lnTo>
                <a:lnTo>
                  <a:pt x="34" y="7"/>
                </a:lnTo>
                <a:lnTo>
                  <a:pt x="34" y="5"/>
                </a:lnTo>
                <a:lnTo>
                  <a:pt x="34" y="4"/>
                </a:lnTo>
                <a:lnTo>
                  <a:pt x="32" y="4"/>
                </a:lnTo>
                <a:lnTo>
                  <a:pt x="29" y="2"/>
                </a:lnTo>
                <a:lnTo>
                  <a:pt x="27" y="0"/>
                </a:lnTo>
                <a:lnTo>
                  <a:pt x="23" y="2"/>
                </a:lnTo>
                <a:lnTo>
                  <a:pt x="20" y="4"/>
                </a:lnTo>
                <a:lnTo>
                  <a:pt x="16" y="5"/>
                </a:lnTo>
                <a:lnTo>
                  <a:pt x="14" y="7"/>
                </a:lnTo>
                <a:lnTo>
                  <a:pt x="11" y="10"/>
                </a:lnTo>
                <a:lnTo>
                  <a:pt x="9" y="12"/>
                </a:lnTo>
                <a:lnTo>
                  <a:pt x="7" y="13"/>
                </a:lnTo>
                <a:lnTo>
                  <a:pt x="3" y="16"/>
                </a:lnTo>
                <a:lnTo>
                  <a:pt x="2" y="18"/>
                </a:lnTo>
                <a:lnTo>
                  <a:pt x="2" y="20"/>
                </a:lnTo>
                <a:lnTo>
                  <a:pt x="0" y="21"/>
                </a:lnTo>
                <a:lnTo>
                  <a:pt x="0" y="24"/>
                </a:lnTo>
                <a:lnTo>
                  <a:pt x="0" y="26"/>
                </a:lnTo>
                <a:lnTo>
                  <a:pt x="2" y="29"/>
                </a:lnTo>
                <a:lnTo>
                  <a:pt x="2" y="31"/>
                </a:lnTo>
                <a:lnTo>
                  <a:pt x="3" y="3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2" name="Freeform 1107"/>
          <p:cNvSpPr>
            <a:spLocks/>
          </p:cNvSpPr>
          <p:nvPr/>
        </p:nvSpPr>
        <p:spPr bwMode="auto">
          <a:xfrm>
            <a:off x="2411413" y="2928938"/>
            <a:ext cx="96837" cy="92075"/>
          </a:xfrm>
          <a:custGeom>
            <a:avLst/>
            <a:gdLst>
              <a:gd name="T0" fmla="*/ 2147483647 w 68"/>
              <a:gd name="T1" fmla="*/ 2147483647 h 58"/>
              <a:gd name="T2" fmla="*/ 2147483647 w 68"/>
              <a:gd name="T3" fmla="*/ 2147483647 h 58"/>
              <a:gd name="T4" fmla="*/ 2147483647 w 68"/>
              <a:gd name="T5" fmla="*/ 2147483647 h 58"/>
              <a:gd name="T6" fmla="*/ 2147483647 w 68"/>
              <a:gd name="T7" fmla="*/ 2147483647 h 58"/>
              <a:gd name="T8" fmla="*/ 2147483647 w 68"/>
              <a:gd name="T9" fmla="*/ 2147483647 h 58"/>
              <a:gd name="T10" fmla="*/ 2147483647 w 68"/>
              <a:gd name="T11" fmla="*/ 2147483647 h 58"/>
              <a:gd name="T12" fmla="*/ 2147483647 w 68"/>
              <a:gd name="T13" fmla="*/ 2147483647 h 58"/>
              <a:gd name="T14" fmla="*/ 2147483647 w 68"/>
              <a:gd name="T15" fmla="*/ 2147483647 h 58"/>
              <a:gd name="T16" fmla="*/ 2147483647 w 68"/>
              <a:gd name="T17" fmla="*/ 2147483647 h 58"/>
              <a:gd name="T18" fmla="*/ 2147483647 w 68"/>
              <a:gd name="T19" fmla="*/ 2147483647 h 58"/>
              <a:gd name="T20" fmla="*/ 2147483647 w 68"/>
              <a:gd name="T21" fmla="*/ 2147483647 h 58"/>
              <a:gd name="T22" fmla="*/ 2147483647 w 68"/>
              <a:gd name="T23" fmla="*/ 2147483647 h 58"/>
              <a:gd name="T24" fmla="*/ 2147483647 w 68"/>
              <a:gd name="T25" fmla="*/ 2147483647 h 58"/>
              <a:gd name="T26" fmla="*/ 2147483647 w 68"/>
              <a:gd name="T27" fmla="*/ 2147483647 h 58"/>
              <a:gd name="T28" fmla="*/ 2147483647 w 68"/>
              <a:gd name="T29" fmla="*/ 2147483647 h 58"/>
              <a:gd name="T30" fmla="*/ 2147483647 w 68"/>
              <a:gd name="T31" fmla="*/ 2147483647 h 58"/>
              <a:gd name="T32" fmla="*/ 2147483647 w 68"/>
              <a:gd name="T33" fmla="*/ 2147483647 h 58"/>
              <a:gd name="T34" fmla="*/ 2147483647 w 68"/>
              <a:gd name="T35" fmla="*/ 2147483647 h 58"/>
              <a:gd name="T36" fmla="*/ 2147483647 w 68"/>
              <a:gd name="T37" fmla="*/ 2147483647 h 58"/>
              <a:gd name="T38" fmla="*/ 2147483647 w 68"/>
              <a:gd name="T39" fmla="*/ 2147483647 h 58"/>
              <a:gd name="T40" fmla="*/ 2147483647 w 68"/>
              <a:gd name="T41" fmla="*/ 2147483647 h 58"/>
              <a:gd name="T42" fmla="*/ 2147483647 w 68"/>
              <a:gd name="T43" fmla="*/ 2147483647 h 58"/>
              <a:gd name="T44" fmla="*/ 2147483647 w 68"/>
              <a:gd name="T45" fmla="*/ 2147483647 h 58"/>
              <a:gd name="T46" fmla="*/ 2147483647 w 68"/>
              <a:gd name="T47" fmla="*/ 2147483647 h 58"/>
              <a:gd name="T48" fmla="*/ 2147483647 w 68"/>
              <a:gd name="T49" fmla="*/ 2147483647 h 58"/>
              <a:gd name="T50" fmla="*/ 2147483647 w 68"/>
              <a:gd name="T51" fmla="*/ 2147483647 h 58"/>
              <a:gd name="T52" fmla="*/ 2147483647 w 68"/>
              <a:gd name="T53" fmla="*/ 2147483647 h 58"/>
              <a:gd name="T54" fmla="*/ 2147483647 w 68"/>
              <a:gd name="T55" fmla="*/ 2147483647 h 58"/>
              <a:gd name="T56" fmla="*/ 2147483647 w 68"/>
              <a:gd name="T57" fmla="*/ 2147483647 h 58"/>
              <a:gd name="T58" fmla="*/ 2147483647 w 68"/>
              <a:gd name="T59" fmla="*/ 2147483647 h 58"/>
              <a:gd name="T60" fmla="*/ 2147483647 w 68"/>
              <a:gd name="T61" fmla="*/ 2147483647 h 58"/>
              <a:gd name="T62" fmla="*/ 2147483647 w 68"/>
              <a:gd name="T63" fmla="*/ 2147483647 h 58"/>
              <a:gd name="T64" fmla="*/ 2147483647 w 68"/>
              <a:gd name="T65" fmla="*/ 2147483647 h 58"/>
              <a:gd name="T66" fmla="*/ 2147483647 w 68"/>
              <a:gd name="T67" fmla="*/ 2147483647 h 58"/>
              <a:gd name="T68" fmla="*/ 2147483647 w 68"/>
              <a:gd name="T69" fmla="*/ 0 h 58"/>
              <a:gd name="T70" fmla="*/ 2147483647 w 68"/>
              <a:gd name="T71" fmla="*/ 2147483647 h 58"/>
              <a:gd name="T72" fmla="*/ 2147483647 w 68"/>
              <a:gd name="T73" fmla="*/ 2147483647 h 58"/>
              <a:gd name="T74" fmla="*/ 2147483647 w 68"/>
              <a:gd name="T75" fmla="*/ 2147483647 h 58"/>
              <a:gd name="T76" fmla="*/ 2147483647 w 68"/>
              <a:gd name="T77" fmla="*/ 2147483647 h 58"/>
              <a:gd name="T78" fmla="*/ 2147483647 w 68"/>
              <a:gd name="T79" fmla="*/ 2147483647 h 58"/>
              <a:gd name="T80" fmla="*/ 2147483647 w 68"/>
              <a:gd name="T81" fmla="*/ 2147483647 h 58"/>
              <a:gd name="T82" fmla="*/ 2147483647 w 68"/>
              <a:gd name="T83" fmla="*/ 2147483647 h 58"/>
              <a:gd name="T84" fmla="*/ 2147483647 w 68"/>
              <a:gd name="T85" fmla="*/ 2147483647 h 58"/>
              <a:gd name="T86" fmla="*/ 2147483647 w 68"/>
              <a:gd name="T87" fmla="*/ 2147483647 h 58"/>
              <a:gd name="T88" fmla="*/ 2147483647 w 68"/>
              <a:gd name="T89" fmla="*/ 2147483647 h 58"/>
              <a:gd name="T90" fmla="*/ 0 w 68"/>
              <a:gd name="T91" fmla="*/ 2147483647 h 58"/>
              <a:gd name="T92" fmla="*/ 0 w 68"/>
              <a:gd name="T93" fmla="*/ 2147483647 h 58"/>
              <a:gd name="T94" fmla="*/ 0 w 68"/>
              <a:gd name="T95" fmla="*/ 2147483647 h 58"/>
              <a:gd name="T96" fmla="*/ 2147483647 w 68"/>
              <a:gd name="T97" fmla="*/ 2147483647 h 58"/>
              <a:gd name="T98" fmla="*/ 2147483647 w 68"/>
              <a:gd name="T99" fmla="*/ 2147483647 h 58"/>
              <a:gd name="T100" fmla="*/ 2147483647 w 68"/>
              <a:gd name="T101" fmla="*/ 2147483647 h 58"/>
              <a:gd name="T102" fmla="*/ 2147483647 w 68"/>
              <a:gd name="T103" fmla="*/ 2147483647 h 58"/>
              <a:gd name="T104" fmla="*/ 2147483647 w 68"/>
              <a:gd name="T105" fmla="*/ 2147483647 h 58"/>
              <a:gd name="T106" fmla="*/ 2147483647 w 68"/>
              <a:gd name="T107" fmla="*/ 2147483647 h 58"/>
              <a:gd name="T108" fmla="*/ 2147483647 w 68"/>
              <a:gd name="T109" fmla="*/ 2147483647 h 58"/>
              <a:gd name="T110" fmla="*/ 2147483647 w 68"/>
              <a:gd name="T111" fmla="*/ 2147483647 h 58"/>
              <a:gd name="T112" fmla="*/ 2147483647 w 68"/>
              <a:gd name="T113" fmla="*/ 2147483647 h 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8"/>
              <a:gd name="T172" fmla="*/ 0 h 58"/>
              <a:gd name="T173" fmla="*/ 68 w 68"/>
              <a:gd name="T174" fmla="*/ 58 h 5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8" h="58">
                <a:moveTo>
                  <a:pt x="3" y="31"/>
                </a:moveTo>
                <a:lnTo>
                  <a:pt x="9" y="34"/>
                </a:lnTo>
                <a:lnTo>
                  <a:pt x="12" y="37"/>
                </a:lnTo>
                <a:lnTo>
                  <a:pt x="16" y="41"/>
                </a:lnTo>
                <a:lnTo>
                  <a:pt x="20" y="42"/>
                </a:lnTo>
                <a:lnTo>
                  <a:pt x="23" y="45"/>
                </a:lnTo>
                <a:lnTo>
                  <a:pt x="27" y="49"/>
                </a:lnTo>
                <a:lnTo>
                  <a:pt x="32" y="52"/>
                </a:lnTo>
                <a:lnTo>
                  <a:pt x="36" y="55"/>
                </a:lnTo>
                <a:lnTo>
                  <a:pt x="43" y="58"/>
                </a:lnTo>
                <a:lnTo>
                  <a:pt x="49" y="58"/>
                </a:lnTo>
                <a:lnTo>
                  <a:pt x="54" y="55"/>
                </a:lnTo>
                <a:lnTo>
                  <a:pt x="58" y="50"/>
                </a:lnTo>
                <a:lnTo>
                  <a:pt x="61" y="44"/>
                </a:lnTo>
                <a:lnTo>
                  <a:pt x="65" y="39"/>
                </a:lnTo>
                <a:lnTo>
                  <a:pt x="67" y="33"/>
                </a:lnTo>
                <a:lnTo>
                  <a:pt x="68" y="26"/>
                </a:lnTo>
                <a:lnTo>
                  <a:pt x="67" y="23"/>
                </a:lnTo>
                <a:lnTo>
                  <a:pt x="65" y="18"/>
                </a:lnTo>
                <a:lnTo>
                  <a:pt x="63" y="15"/>
                </a:lnTo>
                <a:lnTo>
                  <a:pt x="59" y="12"/>
                </a:lnTo>
                <a:lnTo>
                  <a:pt x="54" y="10"/>
                </a:lnTo>
                <a:lnTo>
                  <a:pt x="49" y="8"/>
                </a:lnTo>
                <a:lnTo>
                  <a:pt x="43" y="8"/>
                </a:lnTo>
                <a:lnTo>
                  <a:pt x="36" y="7"/>
                </a:lnTo>
                <a:lnTo>
                  <a:pt x="34" y="7"/>
                </a:lnTo>
                <a:lnTo>
                  <a:pt x="34" y="5"/>
                </a:lnTo>
                <a:lnTo>
                  <a:pt x="34" y="4"/>
                </a:lnTo>
                <a:lnTo>
                  <a:pt x="32" y="4"/>
                </a:lnTo>
                <a:lnTo>
                  <a:pt x="29" y="2"/>
                </a:lnTo>
                <a:lnTo>
                  <a:pt x="27" y="0"/>
                </a:lnTo>
                <a:lnTo>
                  <a:pt x="23" y="2"/>
                </a:lnTo>
                <a:lnTo>
                  <a:pt x="20" y="4"/>
                </a:lnTo>
                <a:lnTo>
                  <a:pt x="16" y="5"/>
                </a:lnTo>
                <a:lnTo>
                  <a:pt x="14" y="7"/>
                </a:lnTo>
                <a:lnTo>
                  <a:pt x="11" y="10"/>
                </a:lnTo>
                <a:lnTo>
                  <a:pt x="9" y="12"/>
                </a:lnTo>
                <a:lnTo>
                  <a:pt x="7" y="13"/>
                </a:lnTo>
                <a:lnTo>
                  <a:pt x="3" y="16"/>
                </a:lnTo>
                <a:lnTo>
                  <a:pt x="2" y="18"/>
                </a:lnTo>
                <a:lnTo>
                  <a:pt x="2" y="20"/>
                </a:lnTo>
                <a:lnTo>
                  <a:pt x="0" y="21"/>
                </a:lnTo>
                <a:lnTo>
                  <a:pt x="0" y="24"/>
                </a:lnTo>
                <a:lnTo>
                  <a:pt x="0" y="26"/>
                </a:lnTo>
                <a:lnTo>
                  <a:pt x="2" y="29"/>
                </a:lnTo>
                <a:lnTo>
                  <a:pt x="2" y="31"/>
                </a:lnTo>
                <a:lnTo>
                  <a:pt x="3" y="3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3" name="Freeform 1108"/>
          <p:cNvSpPr>
            <a:spLocks/>
          </p:cNvSpPr>
          <p:nvPr/>
        </p:nvSpPr>
        <p:spPr bwMode="auto">
          <a:xfrm>
            <a:off x="2509838" y="2986088"/>
            <a:ext cx="103187" cy="76200"/>
          </a:xfrm>
          <a:custGeom>
            <a:avLst/>
            <a:gdLst>
              <a:gd name="T0" fmla="*/ 2147483647 w 73"/>
              <a:gd name="T1" fmla="*/ 2147483647 h 48"/>
              <a:gd name="T2" fmla="*/ 2147483647 w 73"/>
              <a:gd name="T3" fmla="*/ 2147483647 h 48"/>
              <a:gd name="T4" fmla="*/ 2147483647 w 73"/>
              <a:gd name="T5" fmla="*/ 2147483647 h 48"/>
              <a:gd name="T6" fmla="*/ 2147483647 w 73"/>
              <a:gd name="T7" fmla="*/ 2147483647 h 48"/>
              <a:gd name="T8" fmla="*/ 2147483647 w 73"/>
              <a:gd name="T9" fmla="*/ 2147483647 h 48"/>
              <a:gd name="T10" fmla="*/ 0 w 73"/>
              <a:gd name="T11" fmla="*/ 2147483647 h 48"/>
              <a:gd name="T12" fmla="*/ 0 w 73"/>
              <a:gd name="T13" fmla="*/ 2147483647 h 48"/>
              <a:gd name="T14" fmla="*/ 2147483647 w 73"/>
              <a:gd name="T15" fmla="*/ 2147483647 h 48"/>
              <a:gd name="T16" fmla="*/ 2147483647 w 73"/>
              <a:gd name="T17" fmla="*/ 2147483647 h 48"/>
              <a:gd name="T18" fmla="*/ 2147483647 w 73"/>
              <a:gd name="T19" fmla="*/ 2147483647 h 48"/>
              <a:gd name="T20" fmla="*/ 2147483647 w 73"/>
              <a:gd name="T21" fmla="*/ 2147483647 h 48"/>
              <a:gd name="T22" fmla="*/ 2147483647 w 73"/>
              <a:gd name="T23" fmla="*/ 2147483647 h 48"/>
              <a:gd name="T24" fmla="*/ 2147483647 w 73"/>
              <a:gd name="T25" fmla="*/ 2147483647 h 48"/>
              <a:gd name="T26" fmla="*/ 2147483647 w 73"/>
              <a:gd name="T27" fmla="*/ 2147483647 h 48"/>
              <a:gd name="T28" fmla="*/ 2147483647 w 73"/>
              <a:gd name="T29" fmla="*/ 2147483647 h 48"/>
              <a:gd name="T30" fmla="*/ 2147483647 w 73"/>
              <a:gd name="T31" fmla="*/ 2147483647 h 48"/>
              <a:gd name="T32" fmla="*/ 2147483647 w 73"/>
              <a:gd name="T33" fmla="*/ 2147483647 h 48"/>
              <a:gd name="T34" fmla="*/ 2147483647 w 73"/>
              <a:gd name="T35" fmla="*/ 2147483647 h 48"/>
              <a:gd name="T36" fmla="*/ 2147483647 w 73"/>
              <a:gd name="T37" fmla="*/ 2147483647 h 48"/>
              <a:gd name="T38" fmla="*/ 2147483647 w 73"/>
              <a:gd name="T39" fmla="*/ 2147483647 h 48"/>
              <a:gd name="T40" fmla="*/ 2147483647 w 73"/>
              <a:gd name="T41" fmla="*/ 2147483647 h 48"/>
              <a:gd name="T42" fmla="*/ 2147483647 w 73"/>
              <a:gd name="T43" fmla="*/ 2147483647 h 48"/>
              <a:gd name="T44" fmla="*/ 2147483647 w 73"/>
              <a:gd name="T45" fmla="*/ 2147483647 h 48"/>
              <a:gd name="T46" fmla="*/ 2147483647 w 73"/>
              <a:gd name="T47" fmla="*/ 2147483647 h 48"/>
              <a:gd name="T48" fmla="*/ 2147483647 w 73"/>
              <a:gd name="T49" fmla="*/ 2147483647 h 48"/>
              <a:gd name="T50" fmla="*/ 2147483647 w 73"/>
              <a:gd name="T51" fmla="*/ 2147483647 h 48"/>
              <a:gd name="T52" fmla="*/ 2147483647 w 73"/>
              <a:gd name="T53" fmla="*/ 2147483647 h 48"/>
              <a:gd name="T54" fmla="*/ 2147483647 w 73"/>
              <a:gd name="T55" fmla="*/ 2147483647 h 48"/>
              <a:gd name="T56" fmla="*/ 2147483647 w 73"/>
              <a:gd name="T57" fmla="*/ 2147483647 h 48"/>
              <a:gd name="T58" fmla="*/ 2147483647 w 73"/>
              <a:gd name="T59" fmla="*/ 2147483647 h 48"/>
              <a:gd name="T60" fmla="*/ 2147483647 w 73"/>
              <a:gd name="T61" fmla="*/ 2147483647 h 48"/>
              <a:gd name="T62" fmla="*/ 2147483647 w 73"/>
              <a:gd name="T63" fmla="*/ 2147483647 h 48"/>
              <a:gd name="T64" fmla="*/ 2147483647 w 73"/>
              <a:gd name="T65" fmla="*/ 2147483647 h 48"/>
              <a:gd name="T66" fmla="*/ 2147483647 w 73"/>
              <a:gd name="T67" fmla="*/ 2147483647 h 48"/>
              <a:gd name="T68" fmla="*/ 2147483647 w 73"/>
              <a:gd name="T69" fmla="*/ 2147483647 h 48"/>
              <a:gd name="T70" fmla="*/ 2147483647 w 73"/>
              <a:gd name="T71" fmla="*/ 0 h 48"/>
              <a:gd name="T72" fmla="*/ 2147483647 w 73"/>
              <a:gd name="T73" fmla="*/ 0 h 48"/>
              <a:gd name="T74" fmla="*/ 2147483647 w 73"/>
              <a:gd name="T75" fmla="*/ 0 h 48"/>
              <a:gd name="T76" fmla="*/ 2147483647 w 73"/>
              <a:gd name="T77" fmla="*/ 0 h 48"/>
              <a:gd name="T78" fmla="*/ 2147483647 w 73"/>
              <a:gd name="T79" fmla="*/ 2147483647 h 48"/>
              <a:gd name="T80" fmla="*/ 2147483647 w 73"/>
              <a:gd name="T81" fmla="*/ 2147483647 h 4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3"/>
              <a:gd name="T124" fmla="*/ 0 h 48"/>
              <a:gd name="T125" fmla="*/ 73 w 73"/>
              <a:gd name="T126" fmla="*/ 48 h 4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3" h="48">
                <a:moveTo>
                  <a:pt x="9" y="5"/>
                </a:moveTo>
                <a:lnTo>
                  <a:pt x="7" y="6"/>
                </a:lnTo>
                <a:lnTo>
                  <a:pt x="6" y="11"/>
                </a:lnTo>
                <a:lnTo>
                  <a:pt x="4" y="14"/>
                </a:lnTo>
                <a:lnTo>
                  <a:pt x="2" y="19"/>
                </a:lnTo>
                <a:lnTo>
                  <a:pt x="0" y="22"/>
                </a:lnTo>
                <a:lnTo>
                  <a:pt x="0" y="25"/>
                </a:lnTo>
                <a:lnTo>
                  <a:pt x="2" y="29"/>
                </a:lnTo>
                <a:lnTo>
                  <a:pt x="6" y="30"/>
                </a:lnTo>
                <a:lnTo>
                  <a:pt x="11" y="34"/>
                </a:lnTo>
                <a:lnTo>
                  <a:pt x="18" y="37"/>
                </a:lnTo>
                <a:lnTo>
                  <a:pt x="24" y="40"/>
                </a:lnTo>
                <a:lnTo>
                  <a:pt x="31" y="43"/>
                </a:lnTo>
                <a:lnTo>
                  <a:pt x="36" y="46"/>
                </a:lnTo>
                <a:lnTo>
                  <a:pt x="44" y="48"/>
                </a:lnTo>
                <a:lnTo>
                  <a:pt x="51" y="48"/>
                </a:lnTo>
                <a:lnTo>
                  <a:pt x="58" y="45"/>
                </a:lnTo>
                <a:lnTo>
                  <a:pt x="62" y="43"/>
                </a:lnTo>
                <a:lnTo>
                  <a:pt x="65" y="40"/>
                </a:lnTo>
                <a:lnTo>
                  <a:pt x="69" y="35"/>
                </a:lnTo>
                <a:lnTo>
                  <a:pt x="71" y="30"/>
                </a:lnTo>
                <a:lnTo>
                  <a:pt x="73" y="25"/>
                </a:lnTo>
                <a:lnTo>
                  <a:pt x="73" y="21"/>
                </a:lnTo>
                <a:lnTo>
                  <a:pt x="73" y="16"/>
                </a:lnTo>
                <a:lnTo>
                  <a:pt x="73" y="9"/>
                </a:lnTo>
                <a:lnTo>
                  <a:pt x="73" y="8"/>
                </a:lnTo>
                <a:lnTo>
                  <a:pt x="71" y="6"/>
                </a:lnTo>
                <a:lnTo>
                  <a:pt x="69" y="6"/>
                </a:lnTo>
                <a:lnTo>
                  <a:pt x="67" y="5"/>
                </a:lnTo>
                <a:lnTo>
                  <a:pt x="60" y="3"/>
                </a:lnTo>
                <a:lnTo>
                  <a:pt x="53" y="1"/>
                </a:lnTo>
                <a:lnTo>
                  <a:pt x="45" y="0"/>
                </a:lnTo>
                <a:lnTo>
                  <a:pt x="36" y="0"/>
                </a:lnTo>
                <a:lnTo>
                  <a:pt x="29" y="0"/>
                </a:lnTo>
                <a:lnTo>
                  <a:pt x="22" y="0"/>
                </a:lnTo>
                <a:lnTo>
                  <a:pt x="15" y="1"/>
                </a:lnTo>
                <a:lnTo>
                  <a:pt x="9" y="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4" name="Freeform 1109"/>
          <p:cNvSpPr>
            <a:spLocks/>
          </p:cNvSpPr>
          <p:nvPr/>
        </p:nvSpPr>
        <p:spPr bwMode="auto">
          <a:xfrm>
            <a:off x="2509838" y="2986088"/>
            <a:ext cx="103187" cy="76200"/>
          </a:xfrm>
          <a:custGeom>
            <a:avLst/>
            <a:gdLst>
              <a:gd name="T0" fmla="*/ 2147483647 w 73"/>
              <a:gd name="T1" fmla="*/ 2147483647 h 48"/>
              <a:gd name="T2" fmla="*/ 2147483647 w 73"/>
              <a:gd name="T3" fmla="*/ 2147483647 h 48"/>
              <a:gd name="T4" fmla="*/ 2147483647 w 73"/>
              <a:gd name="T5" fmla="*/ 2147483647 h 48"/>
              <a:gd name="T6" fmla="*/ 2147483647 w 73"/>
              <a:gd name="T7" fmla="*/ 2147483647 h 48"/>
              <a:gd name="T8" fmla="*/ 2147483647 w 73"/>
              <a:gd name="T9" fmla="*/ 2147483647 h 48"/>
              <a:gd name="T10" fmla="*/ 0 w 73"/>
              <a:gd name="T11" fmla="*/ 2147483647 h 48"/>
              <a:gd name="T12" fmla="*/ 0 w 73"/>
              <a:gd name="T13" fmla="*/ 2147483647 h 48"/>
              <a:gd name="T14" fmla="*/ 2147483647 w 73"/>
              <a:gd name="T15" fmla="*/ 2147483647 h 48"/>
              <a:gd name="T16" fmla="*/ 2147483647 w 73"/>
              <a:gd name="T17" fmla="*/ 2147483647 h 48"/>
              <a:gd name="T18" fmla="*/ 2147483647 w 73"/>
              <a:gd name="T19" fmla="*/ 2147483647 h 48"/>
              <a:gd name="T20" fmla="*/ 2147483647 w 73"/>
              <a:gd name="T21" fmla="*/ 2147483647 h 48"/>
              <a:gd name="T22" fmla="*/ 2147483647 w 73"/>
              <a:gd name="T23" fmla="*/ 2147483647 h 48"/>
              <a:gd name="T24" fmla="*/ 2147483647 w 73"/>
              <a:gd name="T25" fmla="*/ 2147483647 h 48"/>
              <a:gd name="T26" fmla="*/ 2147483647 w 73"/>
              <a:gd name="T27" fmla="*/ 2147483647 h 48"/>
              <a:gd name="T28" fmla="*/ 2147483647 w 73"/>
              <a:gd name="T29" fmla="*/ 2147483647 h 48"/>
              <a:gd name="T30" fmla="*/ 2147483647 w 73"/>
              <a:gd name="T31" fmla="*/ 2147483647 h 48"/>
              <a:gd name="T32" fmla="*/ 2147483647 w 73"/>
              <a:gd name="T33" fmla="*/ 2147483647 h 48"/>
              <a:gd name="T34" fmla="*/ 2147483647 w 73"/>
              <a:gd name="T35" fmla="*/ 2147483647 h 48"/>
              <a:gd name="T36" fmla="*/ 2147483647 w 73"/>
              <a:gd name="T37" fmla="*/ 2147483647 h 48"/>
              <a:gd name="T38" fmla="*/ 2147483647 w 73"/>
              <a:gd name="T39" fmla="*/ 2147483647 h 48"/>
              <a:gd name="T40" fmla="*/ 2147483647 w 73"/>
              <a:gd name="T41" fmla="*/ 2147483647 h 48"/>
              <a:gd name="T42" fmla="*/ 2147483647 w 73"/>
              <a:gd name="T43" fmla="*/ 2147483647 h 48"/>
              <a:gd name="T44" fmla="*/ 2147483647 w 73"/>
              <a:gd name="T45" fmla="*/ 2147483647 h 48"/>
              <a:gd name="T46" fmla="*/ 2147483647 w 73"/>
              <a:gd name="T47" fmla="*/ 2147483647 h 48"/>
              <a:gd name="T48" fmla="*/ 2147483647 w 73"/>
              <a:gd name="T49" fmla="*/ 2147483647 h 48"/>
              <a:gd name="T50" fmla="*/ 2147483647 w 73"/>
              <a:gd name="T51" fmla="*/ 2147483647 h 48"/>
              <a:gd name="T52" fmla="*/ 2147483647 w 73"/>
              <a:gd name="T53" fmla="*/ 2147483647 h 48"/>
              <a:gd name="T54" fmla="*/ 2147483647 w 73"/>
              <a:gd name="T55" fmla="*/ 2147483647 h 48"/>
              <a:gd name="T56" fmla="*/ 2147483647 w 73"/>
              <a:gd name="T57" fmla="*/ 2147483647 h 48"/>
              <a:gd name="T58" fmla="*/ 2147483647 w 73"/>
              <a:gd name="T59" fmla="*/ 2147483647 h 48"/>
              <a:gd name="T60" fmla="*/ 2147483647 w 73"/>
              <a:gd name="T61" fmla="*/ 2147483647 h 48"/>
              <a:gd name="T62" fmla="*/ 2147483647 w 73"/>
              <a:gd name="T63" fmla="*/ 2147483647 h 48"/>
              <a:gd name="T64" fmla="*/ 2147483647 w 73"/>
              <a:gd name="T65" fmla="*/ 2147483647 h 48"/>
              <a:gd name="T66" fmla="*/ 2147483647 w 73"/>
              <a:gd name="T67" fmla="*/ 2147483647 h 48"/>
              <a:gd name="T68" fmla="*/ 2147483647 w 73"/>
              <a:gd name="T69" fmla="*/ 2147483647 h 48"/>
              <a:gd name="T70" fmla="*/ 2147483647 w 73"/>
              <a:gd name="T71" fmla="*/ 0 h 48"/>
              <a:gd name="T72" fmla="*/ 2147483647 w 73"/>
              <a:gd name="T73" fmla="*/ 0 h 48"/>
              <a:gd name="T74" fmla="*/ 2147483647 w 73"/>
              <a:gd name="T75" fmla="*/ 0 h 48"/>
              <a:gd name="T76" fmla="*/ 2147483647 w 73"/>
              <a:gd name="T77" fmla="*/ 0 h 48"/>
              <a:gd name="T78" fmla="*/ 2147483647 w 73"/>
              <a:gd name="T79" fmla="*/ 2147483647 h 48"/>
              <a:gd name="T80" fmla="*/ 2147483647 w 73"/>
              <a:gd name="T81" fmla="*/ 2147483647 h 48"/>
              <a:gd name="T82" fmla="*/ 2147483647 w 73"/>
              <a:gd name="T83" fmla="*/ 2147483647 h 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3"/>
              <a:gd name="T127" fmla="*/ 0 h 48"/>
              <a:gd name="T128" fmla="*/ 73 w 73"/>
              <a:gd name="T129" fmla="*/ 48 h 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3" h="48">
                <a:moveTo>
                  <a:pt x="9" y="5"/>
                </a:moveTo>
                <a:lnTo>
                  <a:pt x="7" y="6"/>
                </a:lnTo>
                <a:lnTo>
                  <a:pt x="6" y="11"/>
                </a:lnTo>
                <a:lnTo>
                  <a:pt x="4" y="14"/>
                </a:lnTo>
                <a:lnTo>
                  <a:pt x="2" y="19"/>
                </a:lnTo>
                <a:lnTo>
                  <a:pt x="0" y="22"/>
                </a:lnTo>
                <a:lnTo>
                  <a:pt x="0" y="25"/>
                </a:lnTo>
                <a:lnTo>
                  <a:pt x="2" y="29"/>
                </a:lnTo>
                <a:lnTo>
                  <a:pt x="6" y="30"/>
                </a:lnTo>
                <a:lnTo>
                  <a:pt x="11" y="34"/>
                </a:lnTo>
                <a:lnTo>
                  <a:pt x="18" y="37"/>
                </a:lnTo>
                <a:lnTo>
                  <a:pt x="24" y="40"/>
                </a:lnTo>
                <a:lnTo>
                  <a:pt x="31" y="43"/>
                </a:lnTo>
                <a:lnTo>
                  <a:pt x="36" y="46"/>
                </a:lnTo>
                <a:lnTo>
                  <a:pt x="44" y="48"/>
                </a:lnTo>
                <a:lnTo>
                  <a:pt x="51" y="48"/>
                </a:lnTo>
                <a:lnTo>
                  <a:pt x="58" y="45"/>
                </a:lnTo>
                <a:lnTo>
                  <a:pt x="62" y="43"/>
                </a:lnTo>
                <a:lnTo>
                  <a:pt x="65" y="40"/>
                </a:lnTo>
                <a:lnTo>
                  <a:pt x="69" y="35"/>
                </a:lnTo>
                <a:lnTo>
                  <a:pt x="71" y="30"/>
                </a:lnTo>
                <a:lnTo>
                  <a:pt x="73" y="25"/>
                </a:lnTo>
                <a:lnTo>
                  <a:pt x="73" y="21"/>
                </a:lnTo>
                <a:lnTo>
                  <a:pt x="73" y="16"/>
                </a:lnTo>
                <a:lnTo>
                  <a:pt x="73" y="9"/>
                </a:lnTo>
                <a:lnTo>
                  <a:pt x="73" y="8"/>
                </a:lnTo>
                <a:lnTo>
                  <a:pt x="71" y="6"/>
                </a:lnTo>
                <a:lnTo>
                  <a:pt x="69" y="6"/>
                </a:lnTo>
                <a:lnTo>
                  <a:pt x="67" y="5"/>
                </a:lnTo>
                <a:lnTo>
                  <a:pt x="60" y="3"/>
                </a:lnTo>
                <a:lnTo>
                  <a:pt x="53" y="1"/>
                </a:lnTo>
                <a:lnTo>
                  <a:pt x="45" y="0"/>
                </a:lnTo>
                <a:lnTo>
                  <a:pt x="36" y="0"/>
                </a:lnTo>
                <a:lnTo>
                  <a:pt x="29" y="0"/>
                </a:lnTo>
                <a:lnTo>
                  <a:pt x="22" y="0"/>
                </a:lnTo>
                <a:lnTo>
                  <a:pt x="15" y="1"/>
                </a:lnTo>
                <a:lnTo>
                  <a:pt x="9" y="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5" name="Freeform 1110"/>
          <p:cNvSpPr>
            <a:spLocks/>
          </p:cNvSpPr>
          <p:nvPr/>
        </p:nvSpPr>
        <p:spPr bwMode="auto">
          <a:xfrm>
            <a:off x="2560638" y="2511425"/>
            <a:ext cx="66675" cy="77788"/>
          </a:xfrm>
          <a:custGeom>
            <a:avLst/>
            <a:gdLst>
              <a:gd name="T0" fmla="*/ 2147483647 w 47"/>
              <a:gd name="T1" fmla="*/ 2147483647 h 49"/>
              <a:gd name="T2" fmla="*/ 2147483647 w 47"/>
              <a:gd name="T3" fmla="*/ 2147483647 h 49"/>
              <a:gd name="T4" fmla="*/ 2147483647 w 47"/>
              <a:gd name="T5" fmla="*/ 2147483647 h 49"/>
              <a:gd name="T6" fmla="*/ 2147483647 w 47"/>
              <a:gd name="T7" fmla="*/ 2147483647 h 49"/>
              <a:gd name="T8" fmla="*/ 2147483647 w 47"/>
              <a:gd name="T9" fmla="*/ 2147483647 h 49"/>
              <a:gd name="T10" fmla="*/ 2147483647 w 47"/>
              <a:gd name="T11" fmla="*/ 2147483647 h 49"/>
              <a:gd name="T12" fmla="*/ 2147483647 w 47"/>
              <a:gd name="T13" fmla="*/ 2147483647 h 49"/>
              <a:gd name="T14" fmla="*/ 2147483647 w 47"/>
              <a:gd name="T15" fmla="*/ 2147483647 h 49"/>
              <a:gd name="T16" fmla="*/ 2147483647 w 47"/>
              <a:gd name="T17" fmla="*/ 2147483647 h 49"/>
              <a:gd name="T18" fmla="*/ 2147483647 w 47"/>
              <a:gd name="T19" fmla="*/ 2147483647 h 49"/>
              <a:gd name="T20" fmla="*/ 2147483647 w 47"/>
              <a:gd name="T21" fmla="*/ 2147483647 h 49"/>
              <a:gd name="T22" fmla="*/ 2147483647 w 47"/>
              <a:gd name="T23" fmla="*/ 2147483647 h 49"/>
              <a:gd name="T24" fmla="*/ 2147483647 w 47"/>
              <a:gd name="T25" fmla="*/ 2147483647 h 49"/>
              <a:gd name="T26" fmla="*/ 2147483647 w 47"/>
              <a:gd name="T27" fmla="*/ 2147483647 h 49"/>
              <a:gd name="T28" fmla="*/ 2147483647 w 47"/>
              <a:gd name="T29" fmla="*/ 2147483647 h 49"/>
              <a:gd name="T30" fmla="*/ 2147483647 w 47"/>
              <a:gd name="T31" fmla="*/ 2147483647 h 49"/>
              <a:gd name="T32" fmla="*/ 2147483647 w 47"/>
              <a:gd name="T33" fmla="*/ 2147483647 h 49"/>
              <a:gd name="T34" fmla="*/ 2147483647 w 47"/>
              <a:gd name="T35" fmla="*/ 2147483647 h 49"/>
              <a:gd name="T36" fmla="*/ 2147483647 w 47"/>
              <a:gd name="T37" fmla="*/ 2147483647 h 49"/>
              <a:gd name="T38" fmla="*/ 2147483647 w 47"/>
              <a:gd name="T39" fmla="*/ 2147483647 h 49"/>
              <a:gd name="T40" fmla="*/ 2147483647 w 47"/>
              <a:gd name="T41" fmla="*/ 2147483647 h 49"/>
              <a:gd name="T42" fmla="*/ 2147483647 w 47"/>
              <a:gd name="T43" fmla="*/ 2147483647 h 49"/>
              <a:gd name="T44" fmla="*/ 2147483647 w 47"/>
              <a:gd name="T45" fmla="*/ 2147483647 h 49"/>
              <a:gd name="T46" fmla="*/ 2147483647 w 47"/>
              <a:gd name="T47" fmla="*/ 2147483647 h 49"/>
              <a:gd name="T48" fmla="*/ 2147483647 w 47"/>
              <a:gd name="T49" fmla="*/ 2147483647 h 49"/>
              <a:gd name="T50" fmla="*/ 2147483647 w 47"/>
              <a:gd name="T51" fmla="*/ 2147483647 h 49"/>
              <a:gd name="T52" fmla="*/ 2147483647 w 47"/>
              <a:gd name="T53" fmla="*/ 2147483647 h 49"/>
              <a:gd name="T54" fmla="*/ 2147483647 w 47"/>
              <a:gd name="T55" fmla="*/ 2147483647 h 49"/>
              <a:gd name="T56" fmla="*/ 2147483647 w 47"/>
              <a:gd name="T57" fmla="*/ 0 h 49"/>
              <a:gd name="T58" fmla="*/ 2147483647 w 47"/>
              <a:gd name="T59" fmla="*/ 0 h 49"/>
              <a:gd name="T60" fmla="*/ 2147483647 w 47"/>
              <a:gd name="T61" fmla="*/ 0 h 49"/>
              <a:gd name="T62" fmla="*/ 2147483647 w 47"/>
              <a:gd name="T63" fmla="*/ 0 h 49"/>
              <a:gd name="T64" fmla="*/ 2147483647 w 47"/>
              <a:gd name="T65" fmla="*/ 2147483647 h 49"/>
              <a:gd name="T66" fmla="*/ 2147483647 w 47"/>
              <a:gd name="T67" fmla="*/ 2147483647 h 49"/>
              <a:gd name="T68" fmla="*/ 2147483647 w 47"/>
              <a:gd name="T69" fmla="*/ 2147483647 h 49"/>
              <a:gd name="T70" fmla="*/ 2147483647 w 47"/>
              <a:gd name="T71" fmla="*/ 2147483647 h 49"/>
              <a:gd name="T72" fmla="*/ 2147483647 w 47"/>
              <a:gd name="T73" fmla="*/ 2147483647 h 49"/>
              <a:gd name="T74" fmla="*/ 0 w 47"/>
              <a:gd name="T75" fmla="*/ 2147483647 h 49"/>
              <a:gd name="T76" fmla="*/ 2147483647 w 47"/>
              <a:gd name="T77" fmla="*/ 2147483647 h 49"/>
              <a:gd name="T78" fmla="*/ 2147483647 w 47"/>
              <a:gd name="T79" fmla="*/ 2147483647 h 49"/>
              <a:gd name="T80" fmla="*/ 2147483647 w 47"/>
              <a:gd name="T81" fmla="*/ 2147483647 h 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7"/>
              <a:gd name="T124" fmla="*/ 0 h 49"/>
              <a:gd name="T125" fmla="*/ 47 w 47"/>
              <a:gd name="T126" fmla="*/ 49 h 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7" h="49">
                <a:moveTo>
                  <a:pt x="6" y="23"/>
                </a:moveTo>
                <a:lnTo>
                  <a:pt x="4" y="28"/>
                </a:lnTo>
                <a:lnTo>
                  <a:pt x="6" y="32"/>
                </a:lnTo>
                <a:lnTo>
                  <a:pt x="8" y="37"/>
                </a:lnTo>
                <a:lnTo>
                  <a:pt x="13" y="40"/>
                </a:lnTo>
                <a:lnTo>
                  <a:pt x="18" y="44"/>
                </a:lnTo>
                <a:lnTo>
                  <a:pt x="24" y="47"/>
                </a:lnTo>
                <a:lnTo>
                  <a:pt x="31" y="47"/>
                </a:lnTo>
                <a:lnTo>
                  <a:pt x="37" y="49"/>
                </a:lnTo>
                <a:lnTo>
                  <a:pt x="40" y="47"/>
                </a:lnTo>
                <a:lnTo>
                  <a:pt x="42" y="45"/>
                </a:lnTo>
                <a:lnTo>
                  <a:pt x="44" y="44"/>
                </a:lnTo>
                <a:lnTo>
                  <a:pt x="46" y="40"/>
                </a:lnTo>
                <a:lnTo>
                  <a:pt x="47" y="37"/>
                </a:lnTo>
                <a:lnTo>
                  <a:pt x="47" y="34"/>
                </a:lnTo>
                <a:lnTo>
                  <a:pt x="47" y="31"/>
                </a:lnTo>
                <a:lnTo>
                  <a:pt x="46" y="28"/>
                </a:lnTo>
                <a:lnTo>
                  <a:pt x="46" y="24"/>
                </a:lnTo>
                <a:lnTo>
                  <a:pt x="44" y="23"/>
                </a:lnTo>
                <a:lnTo>
                  <a:pt x="44" y="20"/>
                </a:lnTo>
                <a:lnTo>
                  <a:pt x="42" y="16"/>
                </a:lnTo>
                <a:lnTo>
                  <a:pt x="42" y="15"/>
                </a:lnTo>
                <a:lnTo>
                  <a:pt x="40" y="12"/>
                </a:lnTo>
                <a:lnTo>
                  <a:pt x="40" y="10"/>
                </a:lnTo>
                <a:lnTo>
                  <a:pt x="38" y="8"/>
                </a:lnTo>
                <a:lnTo>
                  <a:pt x="37" y="5"/>
                </a:lnTo>
                <a:lnTo>
                  <a:pt x="33" y="2"/>
                </a:lnTo>
                <a:lnTo>
                  <a:pt x="29" y="2"/>
                </a:lnTo>
                <a:lnTo>
                  <a:pt x="26" y="0"/>
                </a:lnTo>
                <a:lnTo>
                  <a:pt x="20" y="0"/>
                </a:lnTo>
                <a:lnTo>
                  <a:pt x="17" y="0"/>
                </a:lnTo>
                <a:lnTo>
                  <a:pt x="13" y="0"/>
                </a:lnTo>
                <a:lnTo>
                  <a:pt x="9" y="2"/>
                </a:lnTo>
                <a:lnTo>
                  <a:pt x="8" y="3"/>
                </a:lnTo>
                <a:lnTo>
                  <a:pt x="4" y="5"/>
                </a:lnTo>
                <a:lnTo>
                  <a:pt x="2" y="8"/>
                </a:lnTo>
                <a:lnTo>
                  <a:pt x="2" y="12"/>
                </a:lnTo>
                <a:lnTo>
                  <a:pt x="0" y="15"/>
                </a:lnTo>
                <a:lnTo>
                  <a:pt x="2" y="18"/>
                </a:lnTo>
                <a:lnTo>
                  <a:pt x="2" y="20"/>
                </a:lnTo>
                <a:lnTo>
                  <a:pt x="6" y="2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6" name="Freeform 1111"/>
          <p:cNvSpPr>
            <a:spLocks/>
          </p:cNvSpPr>
          <p:nvPr/>
        </p:nvSpPr>
        <p:spPr bwMode="auto">
          <a:xfrm>
            <a:off x="2560638" y="2559050"/>
            <a:ext cx="66675" cy="77788"/>
          </a:xfrm>
          <a:custGeom>
            <a:avLst/>
            <a:gdLst>
              <a:gd name="T0" fmla="*/ 2147483647 w 47"/>
              <a:gd name="T1" fmla="*/ 2147483647 h 49"/>
              <a:gd name="T2" fmla="*/ 2147483647 w 47"/>
              <a:gd name="T3" fmla="*/ 2147483647 h 49"/>
              <a:gd name="T4" fmla="*/ 2147483647 w 47"/>
              <a:gd name="T5" fmla="*/ 2147483647 h 49"/>
              <a:gd name="T6" fmla="*/ 2147483647 w 47"/>
              <a:gd name="T7" fmla="*/ 2147483647 h 49"/>
              <a:gd name="T8" fmla="*/ 2147483647 w 47"/>
              <a:gd name="T9" fmla="*/ 2147483647 h 49"/>
              <a:gd name="T10" fmla="*/ 2147483647 w 47"/>
              <a:gd name="T11" fmla="*/ 2147483647 h 49"/>
              <a:gd name="T12" fmla="*/ 2147483647 w 47"/>
              <a:gd name="T13" fmla="*/ 2147483647 h 49"/>
              <a:gd name="T14" fmla="*/ 2147483647 w 47"/>
              <a:gd name="T15" fmla="*/ 2147483647 h 49"/>
              <a:gd name="T16" fmla="*/ 2147483647 w 47"/>
              <a:gd name="T17" fmla="*/ 2147483647 h 49"/>
              <a:gd name="T18" fmla="*/ 2147483647 w 47"/>
              <a:gd name="T19" fmla="*/ 2147483647 h 49"/>
              <a:gd name="T20" fmla="*/ 2147483647 w 47"/>
              <a:gd name="T21" fmla="*/ 2147483647 h 49"/>
              <a:gd name="T22" fmla="*/ 2147483647 w 47"/>
              <a:gd name="T23" fmla="*/ 2147483647 h 49"/>
              <a:gd name="T24" fmla="*/ 2147483647 w 47"/>
              <a:gd name="T25" fmla="*/ 2147483647 h 49"/>
              <a:gd name="T26" fmla="*/ 2147483647 w 47"/>
              <a:gd name="T27" fmla="*/ 2147483647 h 49"/>
              <a:gd name="T28" fmla="*/ 2147483647 w 47"/>
              <a:gd name="T29" fmla="*/ 2147483647 h 49"/>
              <a:gd name="T30" fmla="*/ 2147483647 w 47"/>
              <a:gd name="T31" fmla="*/ 2147483647 h 49"/>
              <a:gd name="T32" fmla="*/ 2147483647 w 47"/>
              <a:gd name="T33" fmla="*/ 2147483647 h 49"/>
              <a:gd name="T34" fmla="*/ 2147483647 w 47"/>
              <a:gd name="T35" fmla="*/ 2147483647 h 49"/>
              <a:gd name="T36" fmla="*/ 2147483647 w 47"/>
              <a:gd name="T37" fmla="*/ 2147483647 h 49"/>
              <a:gd name="T38" fmla="*/ 2147483647 w 47"/>
              <a:gd name="T39" fmla="*/ 2147483647 h 49"/>
              <a:gd name="T40" fmla="*/ 2147483647 w 47"/>
              <a:gd name="T41" fmla="*/ 2147483647 h 49"/>
              <a:gd name="T42" fmla="*/ 2147483647 w 47"/>
              <a:gd name="T43" fmla="*/ 2147483647 h 49"/>
              <a:gd name="T44" fmla="*/ 2147483647 w 47"/>
              <a:gd name="T45" fmla="*/ 2147483647 h 49"/>
              <a:gd name="T46" fmla="*/ 2147483647 w 47"/>
              <a:gd name="T47" fmla="*/ 2147483647 h 49"/>
              <a:gd name="T48" fmla="*/ 2147483647 w 47"/>
              <a:gd name="T49" fmla="*/ 2147483647 h 49"/>
              <a:gd name="T50" fmla="*/ 2147483647 w 47"/>
              <a:gd name="T51" fmla="*/ 2147483647 h 49"/>
              <a:gd name="T52" fmla="*/ 2147483647 w 47"/>
              <a:gd name="T53" fmla="*/ 2147483647 h 49"/>
              <a:gd name="T54" fmla="*/ 2147483647 w 47"/>
              <a:gd name="T55" fmla="*/ 2147483647 h 49"/>
              <a:gd name="T56" fmla="*/ 2147483647 w 47"/>
              <a:gd name="T57" fmla="*/ 0 h 49"/>
              <a:gd name="T58" fmla="*/ 2147483647 w 47"/>
              <a:gd name="T59" fmla="*/ 0 h 49"/>
              <a:gd name="T60" fmla="*/ 2147483647 w 47"/>
              <a:gd name="T61" fmla="*/ 0 h 49"/>
              <a:gd name="T62" fmla="*/ 2147483647 w 47"/>
              <a:gd name="T63" fmla="*/ 0 h 49"/>
              <a:gd name="T64" fmla="*/ 2147483647 w 47"/>
              <a:gd name="T65" fmla="*/ 2147483647 h 49"/>
              <a:gd name="T66" fmla="*/ 2147483647 w 47"/>
              <a:gd name="T67" fmla="*/ 2147483647 h 49"/>
              <a:gd name="T68" fmla="*/ 2147483647 w 47"/>
              <a:gd name="T69" fmla="*/ 2147483647 h 49"/>
              <a:gd name="T70" fmla="*/ 2147483647 w 47"/>
              <a:gd name="T71" fmla="*/ 2147483647 h 49"/>
              <a:gd name="T72" fmla="*/ 2147483647 w 47"/>
              <a:gd name="T73" fmla="*/ 2147483647 h 49"/>
              <a:gd name="T74" fmla="*/ 0 w 47"/>
              <a:gd name="T75" fmla="*/ 2147483647 h 49"/>
              <a:gd name="T76" fmla="*/ 2147483647 w 47"/>
              <a:gd name="T77" fmla="*/ 2147483647 h 49"/>
              <a:gd name="T78" fmla="*/ 2147483647 w 47"/>
              <a:gd name="T79" fmla="*/ 2147483647 h 49"/>
              <a:gd name="T80" fmla="*/ 2147483647 w 47"/>
              <a:gd name="T81" fmla="*/ 2147483647 h 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7"/>
              <a:gd name="T124" fmla="*/ 0 h 49"/>
              <a:gd name="T125" fmla="*/ 47 w 47"/>
              <a:gd name="T126" fmla="*/ 49 h 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7" h="49">
                <a:moveTo>
                  <a:pt x="6" y="23"/>
                </a:moveTo>
                <a:lnTo>
                  <a:pt x="4" y="28"/>
                </a:lnTo>
                <a:lnTo>
                  <a:pt x="6" y="32"/>
                </a:lnTo>
                <a:lnTo>
                  <a:pt x="8" y="37"/>
                </a:lnTo>
                <a:lnTo>
                  <a:pt x="13" y="40"/>
                </a:lnTo>
                <a:lnTo>
                  <a:pt x="18" y="44"/>
                </a:lnTo>
                <a:lnTo>
                  <a:pt x="24" y="47"/>
                </a:lnTo>
                <a:lnTo>
                  <a:pt x="31" y="47"/>
                </a:lnTo>
                <a:lnTo>
                  <a:pt x="37" y="49"/>
                </a:lnTo>
                <a:lnTo>
                  <a:pt x="40" y="47"/>
                </a:lnTo>
                <a:lnTo>
                  <a:pt x="42" y="45"/>
                </a:lnTo>
                <a:lnTo>
                  <a:pt x="44" y="44"/>
                </a:lnTo>
                <a:lnTo>
                  <a:pt x="46" y="40"/>
                </a:lnTo>
                <a:lnTo>
                  <a:pt x="47" y="37"/>
                </a:lnTo>
                <a:lnTo>
                  <a:pt x="47" y="34"/>
                </a:lnTo>
                <a:lnTo>
                  <a:pt x="47" y="31"/>
                </a:lnTo>
                <a:lnTo>
                  <a:pt x="46" y="28"/>
                </a:lnTo>
                <a:lnTo>
                  <a:pt x="46" y="24"/>
                </a:lnTo>
                <a:lnTo>
                  <a:pt x="44" y="23"/>
                </a:lnTo>
                <a:lnTo>
                  <a:pt x="44" y="20"/>
                </a:lnTo>
                <a:lnTo>
                  <a:pt x="42" y="16"/>
                </a:lnTo>
                <a:lnTo>
                  <a:pt x="42" y="15"/>
                </a:lnTo>
                <a:lnTo>
                  <a:pt x="40" y="12"/>
                </a:lnTo>
                <a:lnTo>
                  <a:pt x="40" y="10"/>
                </a:lnTo>
                <a:lnTo>
                  <a:pt x="38" y="8"/>
                </a:lnTo>
                <a:lnTo>
                  <a:pt x="37" y="5"/>
                </a:lnTo>
                <a:lnTo>
                  <a:pt x="33" y="2"/>
                </a:lnTo>
                <a:lnTo>
                  <a:pt x="29" y="2"/>
                </a:lnTo>
                <a:lnTo>
                  <a:pt x="26" y="0"/>
                </a:lnTo>
                <a:lnTo>
                  <a:pt x="20" y="0"/>
                </a:lnTo>
                <a:lnTo>
                  <a:pt x="17" y="0"/>
                </a:lnTo>
                <a:lnTo>
                  <a:pt x="13" y="0"/>
                </a:lnTo>
                <a:lnTo>
                  <a:pt x="9" y="2"/>
                </a:lnTo>
                <a:lnTo>
                  <a:pt x="8" y="3"/>
                </a:lnTo>
                <a:lnTo>
                  <a:pt x="4" y="5"/>
                </a:lnTo>
                <a:lnTo>
                  <a:pt x="2" y="8"/>
                </a:lnTo>
                <a:lnTo>
                  <a:pt x="2" y="12"/>
                </a:lnTo>
                <a:lnTo>
                  <a:pt x="0" y="15"/>
                </a:lnTo>
                <a:lnTo>
                  <a:pt x="2" y="18"/>
                </a:lnTo>
                <a:lnTo>
                  <a:pt x="2" y="20"/>
                </a:lnTo>
                <a:lnTo>
                  <a:pt x="6" y="2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7" name="Freeform 1112"/>
          <p:cNvSpPr>
            <a:spLocks/>
          </p:cNvSpPr>
          <p:nvPr/>
        </p:nvSpPr>
        <p:spPr bwMode="auto">
          <a:xfrm>
            <a:off x="2497138" y="2817813"/>
            <a:ext cx="82550" cy="139700"/>
          </a:xfrm>
          <a:custGeom>
            <a:avLst/>
            <a:gdLst>
              <a:gd name="T0" fmla="*/ 2147483647 w 58"/>
              <a:gd name="T1" fmla="*/ 2147483647 h 88"/>
              <a:gd name="T2" fmla="*/ 0 w 58"/>
              <a:gd name="T3" fmla="*/ 2147483647 h 88"/>
              <a:gd name="T4" fmla="*/ 0 w 58"/>
              <a:gd name="T5" fmla="*/ 2147483647 h 88"/>
              <a:gd name="T6" fmla="*/ 2147483647 w 58"/>
              <a:gd name="T7" fmla="*/ 2147483647 h 88"/>
              <a:gd name="T8" fmla="*/ 2147483647 w 58"/>
              <a:gd name="T9" fmla="*/ 2147483647 h 88"/>
              <a:gd name="T10" fmla="*/ 2147483647 w 58"/>
              <a:gd name="T11" fmla="*/ 2147483647 h 88"/>
              <a:gd name="T12" fmla="*/ 2147483647 w 58"/>
              <a:gd name="T13" fmla="*/ 2147483647 h 88"/>
              <a:gd name="T14" fmla="*/ 2147483647 w 58"/>
              <a:gd name="T15" fmla="*/ 2147483647 h 88"/>
              <a:gd name="T16" fmla="*/ 2147483647 w 58"/>
              <a:gd name="T17" fmla="*/ 2147483647 h 88"/>
              <a:gd name="T18" fmla="*/ 2147483647 w 58"/>
              <a:gd name="T19" fmla="*/ 2147483647 h 88"/>
              <a:gd name="T20" fmla="*/ 2147483647 w 58"/>
              <a:gd name="T21" fmla="*/ 2147483647 h 88"/>
              <a:gd name="T22" fmla="*/ 2147483647 w 58"/>
              <a:gd name="T23" fmla="*/ 2147483647 h 88"/>
              <a:gd name="T24" fmla="*/ 2147483647 w 58"/>
              <a:gd name="T25" fmla="*/ 2147483647 h 88"/>
              <a:gd name="T26" fmla="*/ 2147483647 w 58"/>
              <a:gd name="T27" fmla="*/ 2147483647 h 88"/>
              <a:gd name="T28" fmla="*/ 2147483647 w 58"/>
              <a:gd name="T29" fmla="*/ 2147483647 h 88"/>
              <a:gd name="T30" fmla="*/ 2147483647 w 58"/>
              <a:gd name="T31" fmla="*/ 2147483647 h 88"/>
              <a:gd name="T32" fmla="*/ 2147483647 w 58"/>
              <a:gd name="T33" fmla="*/ 2147483647 h 88"/>
              <a:gd name="T34" fmla="*/ 2147483647 w 58"/>
              <a:gd name="T35" fmla="*/ 2147483647 h 88"/>
              <a:gd name="T36" fmla="*/ 2147483647 w 58"/>
              <a:gd name="T37" fmla="*/ 2147483647 h 88"/>
              <a:gd name="T38" fmla="*/ 2147483647 w 58"/>
              <a:gd name="T39" fmla="*/ 2147483647 h 88"/>
              <a:gd name="T40" fmla="*/ 2147483647 w 58"/>
              <a:gd name="T41" fmla="*/ 2147483647 h 88"/>
              <a:gd name="T42" fmla="*/ 2147483647 w 58"/>
              <a:gd name="T43" fmla="*/ 2147483647 h 88"/>
              <a:gd name="T44" fmla="*/ 2147483647 w 58"/>
              <a:gd name="T45" fmla="*/ 2147483647 h 88"/>
              <a:gd name="T46" fmla="*/ 2147483647 w 58"/>
              <a:gd name="T47" fmla="*/ 2147483647 h 88"/>
              <a:gd name="T48" fmla="*/ 2147483647 w 58"/>
              <a:gd name="T49" fmla="*/ 2147483647 h 88"/>
              <a:gd name="T50" fmla="*/ 2147483647 w 58"/>
              <a:gd name="T51" fmla="*/ 2147483647 h 88"/>
              <a:gd name="T52" fmla="*/ 2147483647 w 58"/>
              <a:gd name="T53" fmla="*/ 2147483647 h 88"/>
              <a:gd name="T54" fmla="*/ 2147483647 w 58"/>
              <a:gd name="T55" fmla="*/ 2147483647 h 88"/>
              <a:gd name="T56" fmla="*/ 2147483647 w 58"/>
              <a:gd name="T57" fmla="*/ 2147483647 h 88"/>
              <a:gd name="T58" fmla="*/ 2147483647 w 58"/>
              <a:gd name="T59" fmla="*/ 2147483647 h 88"/>
              <a:gd name="T60" fmla="*/ 2147483647 w 58"/>
              <a:gd name="T61" fmla="*/ 2147483647 h 88"/>
              <a:gd name="T62" fmla="*/ 2147483647 w 58"/>
              <a:gd name="T63" fmla="*/ 2147483647 h 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8"/>
              <a:gd name="T97" fmla="*/ 0 h 88"/>
              <a:gd name="T98" fmla="*/ 58 w 58"/>
              <a:gd name="T99" fmla="*/ 88 h 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8" h="88">
                <a:moveTo>
                  <a:pt x="4" y="41"/>
                </a:moveTo>
                <a:lnTo>
                  <a:pt x="2" y="45"/>
                </a:lnTo>
                <a:lnTo>
                  <a:pt x="0" y="49"/>
                </a:lnTo>
                <a:lnTo>
                  <a:pt x="0" y="53"/>
                </a:lnTo>
                <a:lnTo>
                  <a:pt x="0" y="57"/>
                </a:lnTo>
                <a:lnTo>
                  <a:pt x="0" y="61"/>
                </a:lnTo>
                <a:lnTo>
                  <a:pt x="0" y="64"/>
                </a:lnTo>
                <a:lnTo>
                  <a:pt x="2" y="67"/>
                </a:lnTo>
                <a:lnTo>
                  <a:pt x="6" y="70"/>
                </a:lnTo>
                <a:lnTo>
                  <a:pt x="7" y="74"/>
                </a:lnTo>
                <a:lnTo>
                  <a:pt x="9" y="77"/>
                </a:lnTo>
                <a:lnTo>
                  <a:pt x="13" y="78"/>
                </a:lnTo>
                <a:lnTo>
                  <a:pt x="15" y="82"/>
                </a:lnTo>
                <a:lnTo>
                  <a:pt x="18" y="83"/>
                </a:lnTo>
                <a:lnTo>
                  <a:pt x="22" y="85"/>
                </a:lnTo>
                <a:lnTo>
                  <a:pt x="26" y="86"/>
                </a:lnTo>
                <a:lnTo>
                  <a:pt x="29" y="88"/>
                </a:lnTo>
                <a:lnTo>
                  <a:pt x="33" y="88"/>
                </a:lnTo>
                <a:lnTo>
                  <a:pt x="35" y="86"/>
                </a:lnTo>
                <a:lnTo>
                  <a:pt x="36" y="86"/>
                </a:lnTo>
                <a:lnTo>
                  <a:pt x="36" y="85"/>
                </a:lnTo>
                <a:lnTo>
                  <a:pt x="38" y="83"/>
                </a:lnTo>
                <a:lnTo>
                  <a:pt x="40" y="80"/>
                </a:lnTo>
                <a:lnTo>
                  <a:pt x="40" y="78"/>
                </a:lnTo>
                <a:lnTo>
                  <a:pt x="42" y="77"/>
                </a:lnTo>
                <a:lnTo>
                  <a:pt x="42" y="75"/>
                </a:lnTo>
                <a:lnTo>
                  <a:pt x="42" y="74"/>
                </a:lnTo>
                <a:lnTo>
                  <a:pt x="42" y="72"/>
                </a:lnTo>
                <a:lnTo>
                  <a:pt x="42" y="70"/>
                </a:lnTo>
                <a:lnTo>
                  <a:pt x="40" y="69"/>
                </a:lnTo>
                <a:lnTo>
                  <a:pt x="40" y="67"/>
                </a:lnTo>
                <a:lnTo>
                  <a:pt x="40" y="66"/>
                </a:lnTo>
                <a:lnTo>
                  <a:pt x="40" y="64"/>
                </a:lnTo>
                <a:lnTo>
                  <a:pt x="42" y="57"/>
                </a:lnTo>
                <a:lnTo>
                  <a:pt x="45" y="53"/>
                </a:lnTo>
                <a:lnTo>
                  <a:pt x="47" y="46"/>
                </a:lnTo>
                <a:lnTo>
                  <a:pt x="51" y="41"/>
                </a:lnTo>
                <a:lnTo>
                  <a:pt x="54" y="37"/>
                </a:lnTo>
                <a:lnTo>
                  <a:pt x="56" y="30"/>
                </a:lnTo>
                <a:lnTo>
                  <a:pt x="58" y="24"/>
                </a:lnTo>
                <a:lnTo>
                  <a:pt x="56" y="17"/>
                </a:lnTo>
                <a:lnTo>
                  <a:pt x="54" y="12"/>
                </a:lnTo>
                <a:lnTo>
                  <a:pt x="51" y="9"/>
                </a:lnTo>
                <a:lnTo>
                  <a:pt x="45" y="6"/>
                </a:lnTo>
                <a:lnTo>
                  <a:pt x="40" y="3"/>
                </a:lnTo>
                <a:lnTo>
                  <a:pt x="35" y="1"/>
                </a:lnTo>
                <a:lnTo>
                  <a:pt x="29" y="0"/>
                </a:lnTo>
                <a:lnTo>
                  <a:pt x="24" y="1"/>
                </a:lnTo>
                <a:lnTo>
                  <a:pt x="20" y="3"/>
                </a:lnTo>
                <a:lnTo>
                  <a:pt x="16" y="4"/>
                </a:lnTo>
                <a:lnTo>
                  <a:pt x="16" y="6"/>
                </a:lnTo>
                <a:lnTo>
                  <a:pt x="15" y="8"/>
                </a:lnTo>
                <a:lnTo>
                  <a:pt x="15" y="11"/>
                </a:lnTo>
                <a:lnTo>
                  <a:pt x="15" y="14"/>
                </a:lnTo>
                <a:lnTo>
                  <a:pt x="13" y="17"/>
                </a:lnTo>
                <a:lnTo>
                  <a:pt x="13" y="19"/>
                </a:lnTo>
                <a:lnTo>
                  <a:pt x="13" y="22"/>
                </a:lnTo>
                <a:lnTo>
                  <a:pt x="11" y="25"/>
                </a:lnTo>
                <a:lnTo>
                  <a:pt x="9" y="27"/>
                </a:lnTo>
                <a:lnTo>
                  <a:pt x="9" y="29"/>
                </a:lnTo>
                <a:lnTo>
                  <a:pt x="7" y="32"/>
                </a:lnTo>
                <a:lnTo>
                  <a:pt x="6" y="33"/>
                </a:lnTo>
                <a:lnTo>
                  <a:pt x="6" y="37"/>
                </a:lnTo>
                <a:lnTo>
                  <a:pt x="4" y="38"/>
                </a:lnTo>
                <a:lnTo>
                  <a:pt x="4" y="4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8" name="Freeform 1113"/>
          <p:cNvSpPr>
            <a:spLocks/>
          </p:cNvSpPr>
          <p:nvPr/>
        </p:nvSpPr>
        <p:spPr bwMode="auto">
          <a:xfrm>
            <a:off x="2497138" y="2817813"/>
            <a:ext cx="82550" cy="139700"/>
          </a:xfrm>
          <a:custGeom>
            <a:avLst/>
            <a:gdLst>
              <a:gd name="T0" fmla="*/ 2147483647 w 58"/>
              <a:gd name="T1" fmla="*/ 2147483647 h 88"/>
              <a:gd name="T2" fmla="*/ 0 w 58"/>
              <a:gd name="T3" fmla="*/ 2147483647 h 88"/>
              <a:gd name="T4" fmla="*/ 0 w 58"/>
              <a:gd name="T5" fmla="*/ 2147483647 h 88"/>
              <a:gd name="T6" fmla="*/ 2147483647 w 58"/>
              <a:gd name="T7" fmla="*/ 2147483647 h 88"/>
              <a:gd name="T8" fmla="*/ 2147483647 w 58"/>
              <a:gd name="T9" fmla="*/ 2147483647 h 88"/>
              <a:gd name="T10" fmla="*/ 2147483647 w 58"/>
              <a:gd name="T11" fmla="*/ 2147483647 h 88"/>
              <a:gd name="T12" fmla="*/ 2147483647 w 58"/>
              <a:gd name="T13" fmla="*/ 2147483647 h 88"/>
              <a:gd name="T14" fmla="*/ 2147483647 w 58"/>
              <a:gd name="T15" fmla="*/ 2147483647 h 88"/>
              <a:gd name="T16" fmla="*/ 2147483647 w 58"/>
              <a:gd name="T17" fmla="*/ 2147483647 h 88"/>
              <a:gd name="T18" fmla="*/ 2147483647 w 58"/>
              <a:gd name="T19" fmla="*/ 2147483647 h 88"/>
              <a:gd name="T20" fmla="*/ 2147483647 w 58"/>
              <a:gd name="T21" fmla="*/ 2147483647 h 88"/>
              <a:gd name="T22" fmla="*/ 2147483647 w 58"/>
              <a:gd name="T23" fmla="*/ 2147483647 h 88"/>
              <a:gd name="T24" fmla="*/ 2147483647 w 58"/>
              <a:gd name="T25" fmla="*/ 2147483647 h 88"/>
              <a:gd name="T26" fmla="*/ 2147483647 w 58"/>
              <a:gd name="T27" fmla="*/ 2147483647 h 88"/>
              <a:gd name="T28" fmla="*/ 2147483647 w 58"/>
              <a:gd name="T29" fmla="*/ 2147483647 h 88"/>
              <a:gd name="T30" fmla="*/ 2147483647 w 58"/>
              <a:gd name="T31" fmla="*/ 2147483647 h 88"/>
              <a:gd name="T32" fmla="*/ 2147483647 w 58"/>
              <a:gd name="T33" fmla="*/ 2147483647 h 88"/>
              <a:gd name="T34" fmla="*/ 2147483647 w 58"/>
              <a:gd name="T35" fmla="*/ 2147483647 h 88"/>
              <a:gd name="T36" fmla="*/ 2147483647 w 58"/>
              <a:gd name="T37" fmla="*/ 2147483647 h 88"/>
              <a:gd name="T38" fmla="*/ 2147483647 w 58"/>
              <a:gd name="T39" fmla="*/ 2147483647 h 88"/>
              <a:gd name="T40" fmla="*/ 2147483647 w 58"/>
              <a:gd name="T41" fmla="*/ 2147483647 h 88"/>
              <a:gd name="T42" fmla="*/ 2147483647 w 58"/>
              <a:gd name="T43" fmla="*/ 2147483647 h 88"/>
              <a:gd name="T44" fmla="*/ 2147483647 w 58"/>
              <a:gd name="T45" fmla="*/ 2147483647 h 88"/>
              <a:gd name="T46" fmla="*/ 2147483647 w 58"/>
              <a:gd name="T47" fmla="*/ 2147483647 h 88"/>
              <a:gd name="T48" fmla="*/ 2147483647 w 58"/>
              <a:gd name="T49" fmla="*/ 2147483647 h 88"/>
              <a:gd name="T50" fmla="*/ 2147483647 w 58"/>
              <a:gd name="T51" fmla="*/ 2147483647 h 88"/>
              <a:gd name="T52" fmla="*/ 2147483647 w 58"/>
              <a:gd name="T53" fmla="*/ 2147483647 h 88"/>
              <a:gd name="T54" fmla="*/ 2147483647 w 58"/>
              <a:gd name="T55" fmla="*/ 2147483647 h 88"/>
              <a:gd name="T56" fmla="*/ 2147483647 w 58"/>
              <a:gd name="T57" fmla="*/ 2147483647 h 88"/>
              <a:gd name="T58" fmla="*/ 2147483647 w 58"/>
              <a:gd name="T59" fmla="*/ 2147483647 h 88"/>
              <a:gd name="T60" fmla="*/ 2147483647 w 58"/>
              <a:gd name="T61" fmla="*/ 2147483647 h 88"/>
              <a:gd name="T62" fmla="*/ 2147483647 w 58"/>
              <a:gd name="T63" fmla="*/ 2147483647 h 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8"/>
              <a:gd name="T97" fmla="*/ 0 h 88"/>
              <a:gd name="T98" fmla="*/ 58 w 58"/>
              <a:gd name="T99" fmla="*/ 88 h 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8" h="88">
                <a:moveTo>
                  <a:pt x="4" y="41"/>
                </a:moveTo>
                <a:lnTo>
                  <a:pt x="2" y="45"/>
                </a:lnTo>
                <a:lnTo>
                  <a:pt x="0" y="49"/>
                </a:lnTo>
                <a:lnTo>
                  <a:pt x="0" y="53"/>
                </a:lnTo>
                <a:lnTo>
                  <a:pt x="0" y="57"/>
                </a:lnTo>
                <a:lnTo>
                  <a:pt x="0" y="61"/>
                </a:lnTo>
                <a:lnTo>
                  <a:pt x="0" y="64"/>
                </a:lnTo>
                <a:lnTo>
                  <a:pt x="2" y="67"/>
                </a:lnTo>
                <a:lnTo>
                  <a:pt x="6" y="70"/>
                </a:lnTo>
                <a:lnTo>
                  <a:pt x="7" y="74"/>
                </a:lnTo>
                <a:lnTo>
                  <a:pt x="9" y="77"/>
                </a:lnTo>
                <a:lnTo>
                  <a:pt x="13" y="78"/>
                </a:lnTo>
                <a:lnTo>
                  <a:pt x="15" y="82"/>
                </a:lnTo>
                <a:lnTo>
                  <a:pt x="18" y="83"/>
                </a:lnTo>
                <a:lnTo>
                  <a:pt x="22" y="85"/>
                </a:lnTo>
                <a:lnTo>
                  <a:pt x="26" y="86"/>
                </a:lnTo>
                <a:lnTo>
                  <a:pt x="29" y="88"/>
                </a:lnTo>
                <a:lnTo>
                  <a:pt x="33" y="88"/>
                </a:lnTo>
                <a:lnTo>
                  <a:pt x="35" y="86"/>
                </a:lnTo>
                <a:lnTo>
                  <a:pt x="36" y="86"/>
                </a:lnTo>
                <a:lnTo>
                  <a:pt x="36" y="85"/>
                </a:lnTo>
                <a:lnTo>
                  <a:pt x="38" y="83"/>
                </a:lnTo>
                <a:lnTo>
                  <a:pt x="40" y="80"/>
                </a:lnTo>
                <a:lnTo>
                  <a:pt x="40" y="78"/>
                </a:lnTo>
                <a:lnTo>
                  <a:pt x="42" y="77"/>
                </a:lnTo>
                <a:lnTo>
                  <a:pt x="42" y="75"/>
                </a:lnTo>
                <a:lnTo>
                  <a:pt x="42" y="74"/>
                </a:lnTo>
                <a:lnTo>
                  <a:pt x="42" y="72"/>
                </a:lnTo>
                <a:lnTo>
                  <a:pt x="42" y="70"/>
                </a:lnTo>
                <a:lnTo>
                  <a:pt x="40" y="69"/>
                </a:lnTo>
                <a:lnTo>
                  <a:pt x="40" y="67"/>
                </a:lnTo>
                <a:lnTo>
                  <a:pt x="40" y="66"/>
                </a:lnTo>
                <a:lnTo>
                  <a:pt x="40" y="64"/>
                </a:lnTo>
                <a:lnTo>
                  <a:pt x="42" y="57"/>
                </a:lnTo>
                <a:lnTo>
                  <a:pt x="45" y="53"/>
                </a:lnTo>
                <a:lnTo>
                  <a:pt x="47" y="46"/>
                </a:lnTo>
                <a:lnTo>
                  <a:pt x="51" y="41"/>
                </a:lnTo>
                <a:lnTo>
                  <a:pt x="54" y="37"/>
                </a:lnTo>
                <a:lnTo>
                  <a:pt x="56" y="30"/>
                </a:lnTo>
                <a:lnTo>
                  <a:pt x="58" y="24"/>
                </a:lnTo>
                <a:lnTo>
                  <a:pt x="56" y="17"/>
                </a:lnTo>
                <a:lnTo>
                  <a:pt x="54" y="12"/>
                </a:lnTo>
                <a:lnTo>
                  <a:pt x="51" y="9"/>
                </a:lnTo>
                <a:lnTo>
                  <a:pt x="45" y="6"/>
                </a:lnTo>
                <a:lnTo>
                  <a:pt x="40" y="3"/>
                </a:lnTo>
                <a:lnTo>
                  <a:pt x="35" y="1"/>
                </a:lnTo>
                <a:lnTo>
                  <a:pt x="29" y="0"/>
                </a:lnTo>
                <a:lnTo>
                  <a:pt x="24" y="1"/>
                </a:lnTo>
                <a:lnTo>
                  <a:pt x="20" y="3"/>
                </a:lnTo>
                <a:lnTo>
                  <a:pt x="16" y="4"/>
                </a:lnTo>
                <a:lnTo>
                  <a:pt x="16" y="6"/>
                </a:lnTo>
                <a:lnTo>
                  <a:pt x="15" y="8"/>
                </a:lnTo>
                <a:lnTo>
                  <a:pt x="15" y="11"/>
                </a:lnTo>
                <a:lnTo>
                  <a:pt x="15" y="14"/>
                </a:lnTo>
                <a:lnTo>
                  <a:pt x="13" y="17"/>
                </a:lnTo>
                <a:lnTo>
                  <a:pt x="13" y="19"/>
                </a:lnTo>
                <a:lnTo>
                  <a:pt x="13" y="22"/>
                </a:lnTo>
                <a:lnTo>
                  <a:pt x="11" y="25"/>
                </a:lnTo>
                <a:lnTo>
                  <a:pt x="9" y="27"/>
                </a:lnTo>
                <a:lnTo>
                  <a:pt x="9" y="29"/>
                </a:lnTo>
                <a:lnTo>
                  <a:pt x="7" y="32"/>
                </a:lnTo>
                <a:lnTo>
                  <a:pt x="6" y="33"/>
                </a:lnTo>
                <a:lnTo>
                  <a:pt x="6" y="37"/>
                </a:lnTo>
                <a:lnTo>
                  <a:pt x="4" y="38"/>
                </a:lnTo>
                <a:lnTo>
                  <a:pt x="4" y="4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59" name="Freeform 1114"/>
          <p:cNvSpPr>
            <a:spLocks/>
          </p:cNvSpPr>
          <p:nvPr/>
        </p:nvSpPr>
        <p:spPr bwMode="auto">
          <a:xfrm>
            <a:off x="2452688" y="2876550"/>
            <a:ext cx="34925" cy="47625"/>
          </a:xfrm>
          <a:custGeom>
            <a:avLst/>
            <a:gdLst>
              <a:gd name="T0" fmla="*/ 2147483647 w 25"/>
              <a:gd name="T1" fmla="*/ 2147483647 h 30"/>
              <a:gd name="T2" fmla="*/ 0 w 25"/>
              <a:gd name="T3" fmla="*/ 2147483647 h 30"/>
              <a:gd name="T4" fmla="*/ 2147483647 w 25"/>
              <a:gd name="T5" fmla="*/ 2147483647 h 30"/>
              <a:gd name="T6" fmla="*/ 2147483647 w 25"/>
              <a:gd name="T7" fmla="*/ 2147483647 h 30"/>
              <a:gd name="T8" fmla="*/ 2147483647 w 25"/>
              <a:gd name="T9" fmla="*/ 2147483647 h 30"/>
              <a:gd name="T10" fmla="*/ 2147483647 w 25"/>
              <a:gd name="T11" fmla="*/ 2147483647 h 30"/>
              <a:gd name="T12" fmla="*/ 2147483647 w 25"/>
              <a:gd name="T13" fmla="*/ 2147483647 h 30"/>
              <a:gd name="T14" fmla="*/ 2147483647 w 25"/>
              <a:gd name="T15" fmla="*/ 2147483647 h 30"/>
              <a:gd name="T16" fmla="*/ 2147483647 w 25"/>
              <a:gd name="T17" fmla="*/ 2147483647 h 30"/>
              <a:gd name="T18" fmla="*/ 2147483647 w 25"/>
              <a:gd name="T19" fmla="*/ 2147483647 h 30"/>
              <a:gd name="T20" fmla="*/ 2147483647 w 25"/>
              <a:gd name="T21" fmla="*/ 2147483647 h 30"/>
              <a:gd name="T22" fmla="*/ 2147483647 w 25"/>
              <a:gd name="T23" fmla="*/ 2147483647 h 30"/>
              <a:gd name="T24" fmla="*/ 2147483647 w 25"/>
              <a:gd name="T25" fmla="*/ 2147483647 h 30"/>
              <a:gd name="T26" fmla="*/ 2147483647 w 25"/>
              <a:gd name="T27" fmla="*/ 2147483647 h 30"/>
              <a:gd name="T28" fmla="*/ 2147483647 w 25"/>
              <a:gd name="T29" fmla="*/ 2147483647 h 30"/>
              <a:gd name="T30" fmla="*/ 2147483647 w 25"/>
              <a:gd name="T31" fmla="*/ 2147483647 h 30"/>
              <a:gd name="T32" fmla="*/ 2147483647 w 25"/>
              <a:gd name="T33" fmla="*/ 2147483647 h 30"/>
              <a:gd name="T34" fmla="*/ 2147483647 w 25"/>
              <a:gd name="T35" fmla="*/ 0 h 30"/>
              <a:gd name="T36" fmla="*/ 2147483647 w 25"/>
              <a:gd name="T37" fmla="*/ 0 h 30"/>
              <a:gd name="T38" fmla="*/ 2147483647 w 25"/>
              <a:gd name="T39" fmla="*/ 0 h 30"/>
              <a:gd name="T40" fmla="*/ 2147483647 w 25"/>
              <a:gd name="T41" fmla="*/ 0 h 30"/>
              <a:gd name="T42" fmla="*/ 2147483647 w 25"/>
              <a:gd name="T43" fmla="*/ 2147483647 h 30"/>
              <a:gd name="T44" fmla="*/ 2147483647 w 25"/>
              <a:gd name="T45" fmla="*/ 2147483647 h 30"/>
              <a:gd name="T46" fmla="*/ 2147483647 w 25"/>
              <a:gd name="T47" fmla="*/ 2147483647 h 30"/>
              <a:gd name="T48" fmla="*/ 2147483647 w 25"/>
              <a:gd name="T49" fmla="*/ 2147483647 h 3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5"/>
              <a:gd name="T76" fmla="*/ 0 h 30"/>
              <a:gd name="T77" fmla="*/ 25 w 25"/>
              <a:gd name="T78" fmla="*/ 30 h 3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5" h="30">
                <a:moveTo>
                  <a:pt x="1" y="11"/>
                </a:moveTo>
                <a:lnTo>
                  <a:pt x="0" y="14"/>
                </a:lnTo>
                <a:lnTo>
                  <a:pt x="1" y="19"/>
                </a:lnTo>
                <a:lnTo>
                  <a:pt x="1" y="22"/>
                </a:lnTo>
                <a:lnTo>
                  <a:pt x="3" y="25"/>
                </a:lnTo>
                <a:lnTo>
                  <a:pt x="7" y="27"/>
                </a:lnTo>
                <a:lnTo>
                  <a:pt x="9" y="29"/>
                </a:lnTo>
                <a:lnTo>
                  <a:pt x="12" y="30"/>
                </a:lnTo>
                <a:lnTo>
                  <a:pt x="16" y="30"/>
                </a:lnTo>
                <a:lnTo>
                  <a:pt x="20" y="29"/>
                </a:lnTo>
                <a:lnTo>
                  <a:pt x="23" y="27"/>
                </a:lnTo>
                <a:lnTo>
                  <a:pt x="25" y="24"/>
                </a:lnTo>
                <a:lnTo>
                  <a:pt x="25" y="19"/>
                </a:lnTo>
                <a:lnTo>
                  <a:pt x="25" y="14"/>
                </a:lnTo>
                <a:lnTo>
                  <a:pt x="23" y="9"/>
                </a:lnTo>
                <a:lnTo>
                  <a:pt x="23" y="4"/>
                </a:lnTo>
                <a:lnTo>
                  <a:pt x="21" y="1"/>
                </a:lnTo>
                <a:lnTo>
                  <a:pt x="20" y="0"/>
                </a:lnTo>
                <a:lnTo>
                  <a:pt x="18" y="0"/>
                </a:lnTo>
                <a:lnTo>
                  <a:pt x="14" y="0"/>
                </a:lnTo>
                <a:lnTo>
                  <a:pt x="10" y="0"/>
                </a:lnTo>
                <a:lnTo>
                  <a:pt x="7" y="1"/>
                </a:lnTo>
                <a:lnTo>
                  <a:pt x="5" y="4"/>
                </a:lnTo>
                <a:lnTo>
                  <a:pt x="1" y="8"/>
                </a:lnTo>
                <a:lnTo>
                  <a:pt x="1" y="1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0" name="Freeform 1115"/>
          <p:cNvSpPr>
            <a:spLocks/>
          </p:cNvSpPr>
          <p:nvPr/>
        </p:nvSpPr>
        <p:spPr bwMode="auto">
          <a:xfrm>
            <a:off x="2452688" y="2876550"/>
            <a:ext cx="34925" cy="47625"/>
          </a:xfrm>
          <a:custGeom>
            <a:avLst/>
            <a:gdLst>
              <a:gd name="T0" fmla="*/ 2147483647 w 25"/>
              <a:gd name="T1" fmla="*/ 2147483647 h 30"/>
              <a:gd name="T2" fmla="*/ 0 w 25"/>
              <a:gd name="T3" fmla="*/ 2147483647 h 30"/>
              <a:gd name="T4" fmla="*/ 2147483647 w 25"/>
              <a:gd name="T5" fmla="*/ 2147483647 h 30"/>
              <a:gd name="T6" fmla="*/ 2147483647 w 25"/>
              <a:gd name="T7" fmla="*/ 2147483647 h 30"/>
              <a:gd name="T8" fmla="*/ 2147483647 w 25"/>
              <a:gd name="T9" fmla="*/ 2147483647 h 30"/>
              <a:gd name="T10" fmla="*/ 2147483647 w 25"/>
              <a:gd name="T11" fmla="*/ 2147483647 h 30"/>
              <a:gd name="T12" fmla="*/ 2147483647 w 25"/>
              <a:gd name="T13" fmla="*/ 2147483647 h 30"/>
              <a:gd name="T14" fmla="*/ 2147483647 w 25"/>
              <a:gd name="T15" fmla="*/ 2147483647 h 30"/>
              <a:gd name="T16" fmla="*/ 2147483647 w 25"/>
              <a:gd name="T17" fmla="*/ 2147483647 h 30"/>
              <a:gd name="T18" fmla="*/ 2147483647 w 25"/>
              <a:gd name="T19" fmla="*/ 2147483647 h 30"/>
              <a:gd name="T20" fmla="*/ 2147483647 w 25"/>
              <a:gd name="T21" fmla="*/ 2147483647 h 30"/>
              <a:gd name="T22" fmla="*/ 2147483647 w 25"/>
              <a:gd name="T23" fmla="*/ 2147483647 h 30"/>
              <a:gd name="T24" fmla="*/ 2147483647 w 25"/>
              <a:gd name="T25" fmla="*/ 2147483647 h 30"/>
              <a:gd name="T26" fmla="*/ 2147483647 w 25"/>
              <a:gd name="T27" fmla="*/ 2147483647 h 30"/>
              <a:gd name="T28" fmla="*/ 2147483647 w 25"/>
              <a:gd name="T29" fmla="*/ 2147483647 h 30"/>
              <a:gd name="T30" fmla="*/ 2147483647 w 25"/>
              <a:gd name="T31" fmla="*/ 2147483647 h 30"/>
              <a:gd name="T32" fmla="*/ 2147483647 w 25"/>
              <a:gd name="T33" fmla="*/ 2147483647 h 30"/>
              <a:gd name="T34" fmla="*/ 2147483647 w 25"/>
              <a:gd name="T35" fmla="*/ 0 h 30"/>
              <a:gd name="T36" fmla="*/ 2147483647 w 25"/>
              <a:gd name="T37" fmla="*/ 0 h 30"/>
              <a:gd name="T38" fmla="*/ 2147483647 w 25"/>
              <a:gd name="T39" fmla="*/ 0 h 30"/>
              <a:gd name="T40" fmla="*/ 2147483647 w 25"/>
              <a:gd name="T41" fmla="*/ 0 h 30"/>
              <a:gd name="T42" fmla="*/ 2147483647 w 25"/>
              <a:gd name="T43" fmla="*/ 2147483647 h 30"/>
              <a:gd name="T44" fmla="*/ 2147483647 w 25"/>
              <a:gd name="T45" fmla="*/ 2147483647 h 30"/>
              <a:gd name="T46" fmla="*/ 2147483647 w 25"/>
              <a:gd name="T47" fmla="*/ 2147483647 h 30"/>
              <a:gd name="T48" fmla="*/ 2147483647 w 25"/>
              <a:gd name="T49" fmla="*/ 2147483647 h 3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5"/>
              <a:gd name="T76" fmla="*/ 0 h 30"/>
              <a:gd name="T77" fmla="*/ 25 w 25"/>
              <a:gd name="T78" fmla="*/ 30 h 3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5" h="30">
                <a:moveTo>
                  <a:pt x="1" y="11"/>
                </a:moveTo>
                <a:lnTo>
                  <a:pt x="0" y="14"/>
                </a:lnTo>
                <a:lnTo>
                  <a:pt x="1" y="19"/>
                </a:lnTo>
                <a:lnTo>
                  <a:pt x="1" y="22"/>
                </a:lnTo>
                <a:lnTo>
                  <a:pt x="3" y="25"/>
                </a:lnTo>
                <a:lnTo>
                  <a:pt x="7" y="27"/>
                </a:lnTo>
                <a:lnTo>
                  <a:pt x="9" y="29"/>
                </a:lnTo>
                <a:lnTo>
                  <a:pt x="12" y="30"/>
                </a:lnTo>
                <a:lnTo>
                  <a:pt x="16" y="30"/>
                </a:lnTo>
                <a:lnTo>
                  <a:pt x="20" y="29"/>
                </a:lnTo>
                <a:lnTo>
                  <a:pt x="23" y="27"/>
                </a:lnTo>
                <a:lnTo>
                  <a:pt x="25" y="24"/>
                </a:lnTo>
                <a:lnTo>
                  <a:pt x="25" y="19"/>
                </a:lnTo>
                <a:lnTo>
                  <a:pt x="25" y="14"/>
                </a:lnTo>
                <a:lnTo>
                  <a:pt x="23" y="9"/>
                </a:lnTo>
                <a:lnTo>
                  <a:pt x="23" y="4"/>
                </a:lnTo>
                <a:lnTo>
                  <a:pt x="21" y="1"/>
                </a:lnTo>
                <a:lnTo>
                  <a:pt x="20" y="0"/>
                </a:lnTo>
                <a:lnTo>
                  <a:pt x="18" y="0"/>
                </a:lnTo>
                <a:lnTo>
                  <a:pt x="14" y="0"/>
                </a:lnTo>
                <a:lnTo>
                  <a:pt x="10" y="0"/>
                </a:lnTo>
                <a:lnTo>
                  <a:pt x="7" y="1"/>
                </a:lnTo>
                <a:lnTo>
                  <a:pt x="5" y="4"/>
                </a:lnTo>
                <a:lnTo>
                  <a:pt x="1" y="8"/>
                </a:lnTo>
                <a:lnTo>
                  <a:pt x="1" y="1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1" name="Freeform 1116"/>
          <p:cNvSpPr>
            <a:spLocks/>
          </p:cNvSpPr>
          <p:nvPr/>
        </p:nvSpPr>
        <p:spPr bwMode="auto">
          <a:xfrm>
            <a:off x="2439988" y="2760663"/>
            <a:ext cx="73025" cy="109537"/>
          </a:xfrm>
          <a:custGeom>
            <a:avLst/>
            <a:gdLst>
              <a:gd name="T0" fmla="*/ 2147483647 w 52"/>
              <a:gd name="T1" fmla="*/ 2147483647 h 69"/>
              <a:gd name="T2" fmla="*/ 2147483647 w 52"/>
              <a:gd name="T3" fmla="*/ 2147483647 h 69"/>
              <a:gd name="T4" fmla="*/ 2147483647 w 52"/>
              <a:gd name="T5" fmla="*/ 2147483647 h 69"/>
              <a:gd name="T6" fmla="*/ 2147483647 w 52"/>
              <a:gd name="T7" fmla="*/ 2147483647 h 69"/>
              <a:gd name="T8" fmla="*/ 0 w 52"/>
              <a:gd name="T9" fmla="*/ 2147483647 h 69"/>
              <a:gd name="T10" fmla="*/ 0 w 52"/>
              <a:gd name="T11" fmla="*/ 2147483647 h 69"/>
              <a:gd name="T12" fmla="*/ 2147483647 w 52"/>
              <a:gd name="T13" fmla="*/ 2147483647 h 69"/>
              <a:gd name="T14" fmla="*/ 2147483647 w 52"/>
              <a:gd name="T15" fmla="*/ 2147483647 h 69"/>
              <a:gd name="T16" fmla="*/ 2147483647 w 52"/>
              <a:gd name="T17" fmla="*/ 2147483647 h 69"/>
              <a:gd name="T18" fmla="*/ 2147483647 w 52"/>
              <a:gd name="T19" fmla="*/ 2147483647 h 69"/>
              <a:gd name="T20" fmla="*/ 2147483647 w 52"/>
              <a:gd name="T21" fmla="*/ 2147483647 h 69"/>
              <a:gd name="T22" fmla="*/ 2147483647 w 52"/>
              <a:gd name="T23" fmla="*/ 2147483647 h 69"/>
              <a:gd name="T24" fmla="*/ 2147483647 w 52"/>
              <a:gd name="T25" fmla="*/ 2147483647 h 69"/>
              <a:gd name="T26" fmla="*/ 2147483647 w 52"/>
              <a:gd name="T27" fmla="*/ 2147483647 h 69"/>
              <a:gd name="T28" fmla="*/ 2147483647 w 52"/>
              <a:gd name="T29" fmla="*/ 2147483647 h 69"/>
              <a:gd name="T30" fmla="*/ 2147483647 w 52"/>
              <a:gd name="T31" fmla="*/ 2147483647 h 69"/>
              <a:gd name="T32" fmla="*/ 2147483647 w 52"/>
              <a:gd name="T33" fmla="*/ 2147483647 h 69"/>
              <a:gd name="T34" fmla="*/ 2147483647 w 52"/>
              <a:gd name="T35" fmla="*/ 2147483647 h 69"/>
              <a:gd name="T36" fmla="*/ 2147483647 w 52"/>
              <a:gd name="T37" fmla="*/ 2147483647 h 69"/>
              <a:gd name="T38" fmla="*/ 2147483647 w 52"/>
              <a:gd name="T39" fmla="*/ 2147483647 h 69"/>
              <a:gd name="T40" fmla="*/ 2147483647 w 52"/>
              <a:gd name="T41" fmla="*/ 2147483647 h 69"/>
              <a:gd name="T42" fmla="*/ 2147483647 w 52"/>
              <a:gd name="T43" fmla="*/ 2147483647 h 69"/>
              <a:gd name="T44" fmla="*/ 2147483647 w 52"/>
              <a:gd name="T45" fmla="*/ 2147483647 h 69"/>
              <a:gd name="T46" fmla="*/ 2147483647 w 52"/>
              <a:gd name="T47" fmla="*/ 2147483647 h 69"/>
              <a:gd name="T48" fmla="*/ 2147483647 w 52"/>
              <a:gd name="T49" fmla="*/ 2147483647 h 69"/>
              <a:gd name="T50" fmla="*/ 2147483647 w 52"/>
              <a:gd name="T51" fmla="*/ 2147483647 h 69"/>
              <a:gd name="T52" fmla="*/ 2147483647 w 52"/>
              <a:gd name="T53" fmla="*/ 0 h 69"/>
              <a:gd name="T54" fmla="*/ 2147483647 w 52"/>
              <a:gd name="T55" fmla="*/ 0 h 69"/>
              <a:gd name="T56" fmla="*/ 2147483647 w 52"/>
              <a:gd name="T57" fmla="*/ 2147483647 h 69"/>
              <a:gd name="T58" fmla="*/ 2147483647 w 52"/>
              <a:gd name="T59" fmla="*/ 2147483647 h 69"/>
              <a:gd name="T60" fmla="*/ 2147483647 w 52"/>
              <a:gd name="T61" fmla="*/ 2147483647 h 69"/>
              <a:gd name="T62" fmla="*/ 2147483647 w 52"/>
              <a:gd name="T63" fmla="*/ 2147483647 h 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9"/>
              <a:gd name="T98" fmla="*/ 52 w 52"/>
              <a:gd name="T99" fmla="*/ 69 h 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9">
                <a:moveTo>
                  <a:pt x="16" y="15"/>
                </a:moveTo>
                <a:lnTo>
                  <a:pt x="12" y="19"/>
                </a:lnTo>
                <a:lnTo>
                  <a:pt x="10" y="26"/>
                </a:lnTo>
                <a:lnTo>
                  <a:pt x="9" y="31"/>
                </a:lnTo>
                <a:lnTo>
                  <a:pt x="7" y="36"/>
                </a:lnTo>
                <a:lnTo>
                  <a:pt x="5" y="40"/>
                </a:lnTo>
                <a:lnTo>
                  <a:pt x="3" y="47"/>
                </a:lnTo>
                <a:lnTo>
                  <a:pt x="1" y="52"/>
                </a:lnTo>
                <a:lnTo>
                  <a:pt x="0" y="56"/>
                </a:lnTo>
                <a:lnTo>
                  <a:pt x="0" y="58"/>
                </a:lnTo>
                <a:lnTo>
                  <a:pt x="0" y="60"/>
                </a:lnTo>
                <a:lnTo>
                  <a:pt x="0" y="61"/>
                </a:lnTo>
                <a:lnTo>
                  <a:pt x="1" y="63"/>
                </a:lnTo>
                <a:lnTo>
                  <a:pt x="3" y="65"/>
                </a:lnTo>
                <a:lnTo>
                  <a:pt x="3" y="66"/>
                </a:lnTo>
                <a:lnTo>
                  <a:pt x="5" y="66"/>
                </a:lnTo>
                <a:lnTo>
                  <a:pt x="9" y="68"/>
                </a:lnTo>
                <a:lnTo>
                  <a:pt x="10" y="69"/>
                </a:lnTo>
                <a:lnTo>
                  <a:pt x="14" y="69"/>
                </a:lnTo>
                <a:lnTo>
                  <a:pt x="18" y="69"/>
                </a:lnTo>
                <a:lnTo>
                  <a:pt x="21" y="68"/>
                </a:lnTo>
                <a:lnTo>
                  <a:pt x="25" y="68"/>
                </a:lnTo>
                <a:lnTo>
                  <a:pt x="29" y="66"/>
                </a:lnTo>
                <a:lnTo>
                  <a:pt x="30" y="65"/>
                </a:lnTo>
                <a:lnTo>
                  <a:pt x="36" y="63"/>
                </a:lnTo>
                <a:lnTo>
                  <a:pt x="38" y="60"/>
                </a:lnTo>
                <a:lnTo>
                  <a:pt x="39" y="55"/>
                </a:lnTo>
                <a:lnTo>
                  <a:pt x="41" y="52"/>
                </a:lnTo>
                <a:lnTo>
                  <a:pt x="43" y="47"/>
                </a:lnTo>
                <a:lnTo>
                  <a:pt x="45" y="42"/>
                </a:lnTo>
                <a:lnTo>
                  <a:pt x="47" y="39"/>
                </a:lnTo>
                <a:lnTo>
                  <a:pt x="50" y="34"/>
                </a:lnTo>
                <a:lnTo>
                  <a:pt x="50" y="32"/>
                </a:lnTo>
                <a:lnTo>
                  <a:pt x="50" y="31"/>
                </a:lnTo>
                <a:lnTo>
                  <a:pt x="50" y="29"/>
                </a:lnTo>
                <a:lnTo>
                  <a:pt x="50" y="28"/>
                </a:lnTo>
                <a:lnTo>
                  <a:pt x="52" y="26"/>
                </a:lnTo>
                <a:lnTo>
                  <a:pt x="48" y="24"/>
                </a:lnTo>
                <a:lnTo>
                  <a:pt x="47" y="23"/>
                </a:lnTo>
                <a:lnTo>
                  <a:pt x="47" y="19"/>
                </a:lnTo>
                <a:lnTo>
                  <a:pt x="45" y="16"/>
                </a:lnTo>
                <a:lnTo>
                  <a:pt x="45" y="13"/>
                </a:lnTo>
                <a:lnTo>
                  <a:pt x="45" y="11"/>
                </a:lnTo>
                <a:lnTo>
                  <a:pt x="43" y="8"/>
                </a:lnTo>
                <a:lnTo>
                  <a:pt x="43" y="5"/>
                </a:lnTo>
                <a:lnTo>
                  <a:pt x="41" y="3"/>
                </a:lnTo>
                <a:lnTo>
                  <a:pt x="39" y="2"/>
                </a:lnTo>
                <a:lnTo>
                  <a:pt x="38" y="2"/>
                </a:lnTo>
                <a:lnTo>
                  <a:pt x="34" y="0"/>
                </a:lnTo>
                <a:lnTo>
                  <a:pt x="32" y="0"/>
                </a:lnTo>
                <a:lnTo>
                  <a:pt x="30" y="0"/>
                </a:lnTo>
                <a:lnTo>
                  <a:pt x="27" y="0"/>
                </a:lnTo>
                <a:lnTo>
                  <a:pt x="25" y="2"/>
                </a:lnTo>
                <a:lnTo>
                  <a:pt x="23" y="2"/>
                </a:lnTo>
                <a:lnTo>
                  <a:pt x="21" y="3"/>
                </a:lnTo>
                <a:lnTo>
                  <a:pt x="19" y="5"/>
                </a:lnTo>
                <a:lnTo>
                  <a:pt x="19" y="7"/>
                </a:lnTo>
                <a:lnTo>
                  <a:pt x="18" y="10"/>
                </a:lnTo>
                <a:lnTo>
                  <a:pt x="18" y="11"/>
                </a:lnTo>
                <a:lnTo>
                  <a:pt x="16" y="13"/>
                </a:lnTo>
                <a:lnTo>
                  <a:pt x="16" y="1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2" name="Freeform 1117"/>
          <p:cNvSpPr>
            <a:spLocks/>
          </p:cNvSpPr>
          <p:nvPr/>
        </p:nvSpPr>
        <p:spPr bwMode="auto">
          <a:xfrm>
            <a:off x="2439988" y="2760663"/>
            <a:ext cx="73025" cy="109537"/>
          </a:xfrm>
          <a:custGeom>
            <a:avLst/>
            <a:gdLst>
              <a:gd name="T0" fmla="*/ 2147483647 w 52"/>
              <a:gd name="T1" fmla="*/ 2147483647 h 69"/>
              <a:gd name="T2" fmla="*/ 2147483647 w 52"/>
              <a:gd name="T3" fmla="*/ 2147483647 h 69"/>
              <a:gd name="T4" fmla="*/ 2147483647 w 52"/>
              <a:gd name="T5" fmla="*/ 2147483647 h 69"/>
              <a:gd name="T6" fmla="*/ 2147483647 w 52"/>
              <a:gd name="T7" fmla="*/ 2147483647 h 69"/>
              <a:gd name="T8" fmla="*/ 0 w 52"/>
              <a:gd name="T9" fmla="*/ 2147483647 h 69"/>
              <a:gd name="T10" fmla="*/ 0 w 52"/>
              <a:gd name="T11" fmla="*/ 2147483647 h 69"/>
              <a:gd name="T12" fmla="*/ 2147483647 w 52"/>
              <a:gd name="T13" fmla="*/ 2147483647 h 69"/>
              <a:gd name="T14" fmla="*/ 2147483647 w 52"/>
              <a:gd name="T15" fmla="*/ 2147483647 h 69"/>
              <a:gd name="T16" fmla="*/ 2147483647 w 52"/>
              <a:gd name="T17" fmla="*/ 2147483647 h 69"/>
              <a:gd name="T18" fmla="*/ 2147483647 w 52"/>
              <a:gd name="T19" fmla="*/ 2147483647 h 69"/>
              <a:gd name="T20" fmla="*/ 2147483647 w 52"/>
              <a:gd name="T21" fmla="*/ 2147483647 h 69"/>
              <a:gd name="T22" fmla="*/ 2147483647 w 52"/>
              <a:gd name="T23" fmla="*/ 2147483647 h 69"/>
              <a:gd name="T24" fmla="*/ 2147483647 w 52"/>
              <a:gd name="T25" fmla="*/ 2147483647 h 69"/>
              <a:gd name="T26" fmla="*/ 2147483647 w 52"/>
              <a:gd name="T27" fmla="*/ 2147483647 h 69"/>
              <a:gd name="T28" fmla="*/ 2147483647 w 52"/>
              <a:gd name="T29" fmla="*/ 2147483647 h 69"/>
              <a:gd name="T30" fmla="*/ 2147483647 w 52"/>
              <a:gd name="T31" fmla="*/ 2147483647 h 69"/>
              <a:gd name="T32" fmla="*/ 2147483647 w 52"/>
              <a:gd name="T33" fmla="*/ 2147483647 h 69"/>
              <a:gd name="T34" fmla="*/ 2147483647 w 52"/>
              <a:gd name="T35" fmla="*/ 2147483647 h 69"/>
              <a:gd name="T36" fmla="*/ 2147483647 w 52"/>
              <a:gd name="T37" fmla="*/ 2147483647 h 69"/>
              <a:gd name="T38" fmla="*/ 2147483647 w 52"/>
              <a:gd name="T39" fmla="*/ 2147483647 h 69"/>
              <a:gd name="T40" fmla="*/ 2147483647 w 52"/>
              <a:gd name="T41" fmla="*/ 2147483647 h 69"/>
              <a:gd name="T42" fmla="*/ 2147483647 w 52"/>
              <a:gd name="T43" fmla="*/ 2147483647 h 69"/>
              <a:gd name="T44" fmla="*/ 2147483647 w 52"/>
              <a:gd name="T45" fmla="*/ 2147483647 h 69"/>
              <a:gd name="T46" fmla="*/ 2147483647 w 52"/>
              <a:gd name="T47" fmla="*/ 2147483647 h 69"/>
              <a:gd name="T48" fmla="*/ 2147483647 w 52"/>
              <a:gd name="T49" fmla="*/ 2147483647 h 69"/>
              <a:gd name="T50" fmla="*/ 2147483647 w 52"/>
              <a:gd name="T51" fmla="*/ 2147483647 h 69"/>
              <a:gd name="T52" fmla="*/ 2147483647 w 52"/>
              <a:gd name="T53" fmla="*/ 0 h 69"/>
              <a:gd name="T54" fmla="*/ 2147483647 w 52"/>
              <a:gd name="T55" fmla="*/ 0 h 69"/>
              <a:gd name="T56" fmla="*/ 2147483647 w 52"/>
              <a:gd name="T57" fmla="*/ 2147483647 h 69"/>
              <a:gd name="T58" fmla="*/ 2147483647 w 52"/>
              <a:gd name="T59" fmla="*/ 2147483647 h 69"/>
              <a:gd name="T60" fmla="*/ 2147483647 w 52"/>
              <a:gd name="T61" fmla="*/ 2147483647 h 69"/>
              <a:gd name="T62" fmla="*/ 2147483647 w 52"/>
              <a:gd name="T63" fmla="*/ 2147483647 h 6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9"/>
              <a:gd name="T98" fmla="*/ 52 w 52"/>
              <a:gd name="T99" fmla="*/ 69 h 6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9">
                <a:moveTo>
                  <a:pt x="16" y="15"/>
                </a:moveTo>
                <a:lnTo>
                  <a:pt x="12" y="19"/>
                </a:lnTo>
                <a:lnTo>
                  <a:pt x="10" y="26"/>
                </a:lnTo>
                <a:lnTo>
                  <a:pt x="9" y="31"/>
                </a:lnTo>
                <a:lnTo>
                  <a:pt x="7" y="36"/>
                </a:lnTo>
                <a:lnTo>
                  <a:pt x="5" y="40"/>
                </a:lnTo>
                <a:lnTo>
                  <a:pt x="3" y="47"/>
                </a:lnTo>
                <a:lnTo>
                  <a:pt x="1" y="52"/>
                </a:lnTo>
                <a:lnTo>
                  <a:pt x="0" y="56"/>
                </a:lnTo>
                <a:lnTo>
                  <a:pt x="0" y="58"/>
                </a:lnTo>
                <a:lnTo>
                  <a:pt x="0" y="60"/>
                </a:lnTo>
                <a:lnTo>
                  <a:pt x="0" y="61"/>
                </a:lnTo>
                <a:lnTo>
                  <a:pt x="1" y="63"/>
                </a:lnTo>
                <a:lnTo>
                  <a:pt x="3" y="65"/>
                </a:lnTo>
                <a:lnTo>
                  <a:pt x="3" y="66"/>
                </a:lnTo>
                <a:lnTo>
                  <a:pt x="5" y="66"/>
                </a:lnTo>
                <a:lnTo>
                  <a:pt x="9" y="68"/>
                </a:lnTo>
                <a:lnTo>
                  <a:pt x="10" y="69"/>
                </a:lnTo>
                <a:lnTo>
                  <a:pt x="14" y="69"/>
                </a:lnTo>
                <a:lnTo>
                  <a:pt x="18" y="69"/>
                </a:lnTo>
                <a:lnTo>
                  <a:pt x="21" y="68"/>
                </a:lnTo>
                <a:lnTo>
                  <a:pt x="25" y="68"/>
                </a:lnTo>
                <a:lnTo>
                  <a:pt x="29" y="66"/>
                </a:lnTo>
                <a:lnTo>
                  <a:pt x="30" y="65"/>
                </a:lnTo>
                <a:lnTo>
                  <a:pt x="36" y="63"/>
                </a:lnTo>
                <a:lnTo>
                  <a:pt x="38" y="60"/>
                </a:lnTo>
                <a:lnTo>
                  <a:pt x="39" y="55"/>
                </a:lnTo>
                <a:lnTo>
                  <a:pt x="41" y="52"/>
                </a:lnTo>
                <a:lnTo>
                  <a:pt x="43" y="47"/>
                </a:lnTo>
                <a:lnTo>
                  <a:pt x="45" y="42"/>
                </a:lnTo>
                <a:lnTo>
                  <a:pt x="47" y="39"/>
                </a:lnTo>
                <a:lnTo>
                  <a:pt x="50" y="34"/>
                </a:lnTo>
                <a:lnTo>
                  <a:pt x="50" y="32"/>
                </a:lnTo>
                <a:lnTo>
                  <a:pt x="50" y="31"/>
                </a:lnTo>
                <a:lnTo>
                  <a:pt x="50" y="29"/>
                </a:lnTo>
                <a:lnTo>
                  <a:pt x="50" y="28"/>
                </a:lnTo>
                <a:lnTo>
                  <a:pt x="52" y="26"/>
                </a:lnTo>
                <a:lnTo>
                  <a:pt x="48" y="24"/>
                </a:lnTo>
                <a:lnTo>
                  <a:pt x="47" y="23"/>
                </a:lnTo>
                <a:lnTo>
                  <a:pt x="47" y="19"/>
                </a:lnTo>
                <a:lnTo>
                  <a:pt x="45" y="16"/>
                </a:lnTo>
                <a:lnTo>
                  <a:pt x="45" y="13"/>
                </a:lnTo>
                <a:lnTo>
                  <a:pt x="45" y="11"/>
                </a:lnTo>
                <a:lnTo>
                  <a:pt x="43" y="8"/>
                </a:lnTo>
                <a:lnTo>
                  <a:pt x="43" y="5"/>
                </a:lnTo>
                <a:lnTo>
                  <a:pt x="41" y="3"/>
                </a:lnTo>
                <a:lnTo>
                  <a:pt x="39" y="2"/>
                </a:lnTo>
                <a:lnTo>
                  <a:pt x="38" y="2"/>
                </a:lnTo>
                <a:lnTo>
                  <a:pt x="34" y="0"/>
                </a:lnTo>
                <a:lnTo>
                  <a:pt x="32" y="0"/>
                </a:lnTo>
                <a:lnTo>
                  <a:pt x="30" y="0"/>
                </a:lnTo>
                <a:lnTo>
                  <a:pt x="27" y="0"/>
                </a:lnTo>
                <a:lnTo>
                  <a:pt x="25" y="2"/>
                </a:lnTo>
                <a:lnTo>
                  <a:pt x="23" y="2"/>
                </a:lnTo>
                <a:lnTo>
                  <a:pt x="21" y="3"/>
                </a:lnTo>
                <a:lnTo>
                  <a:pt x="19" y="5"/>
                </a:lnTo>
                <a:lnTo>
                  <a:pt x="19" y="7"/>
                </a:lnTo>
                <a:lnTo>
                  <a:pt x="18" y="10"/>
                </a:lnTo>
                <a:lnTo>
                  <a:pt x="18" y="11"/>
                </a:lnTo>
                <a:lnTo>
                  <a:pt x="16" y="13"/>
                </a:lnTo>
                <a:lnTo>
                  <a:pt x="16" y="1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3" name="Freeform 1118"/>
          <p:cNvSpPr>
            <a:spLocks/>
          </p:cNvSpPr>
          <p:nvPr/>
        </p:nvSpPr>
        <p:spPr bwMode="auto">
          <a:xfrm>
            <a:off x="2500313" y="2727325"/>
            <a:ext cx="96837" cy="87313"/>
          </a:xfrm>
          <a:custGeom>
            <a:avLst/>
            <a:gdLst>
              <a:gd name="T0" fmla="*/ 0 w 69"/>
              <a:gd name="T1" fmla="*/ 2147483647 h 55"/>
              <a:gd name="T2" fmla="*/ 2147483647 w 69"/>
              <a:gd name="T3" fmla="*/ 2147483647 h 55"/>
              <a:gd name="T4" fmla="*/ 2147483647 w 69"/>
              <a:gd name="T5" fmla="*/ 2147483647 h 55"/>
              <a:gd name="T6" fmla="*/ 2147483647 w 69"/>
              <a:gd name="T7" fmla="*/ 2147483647 h 55"/>
              <a:gd name="T8" fmla="*/ 2147483647 w 69"/>
              <a:gd name="T9" fmla="*/ 2147483647 h 55"/>
              <a:gd name="T10" fmla="*/ 2147483647 w 69"/>
              <a:gd name="T11" fmla="*/ 2147483647 h 55"/>
              <a:gd name="T12" fmla="*/ 2147483647 w 69"/>
              <a:gd name="T13" fmla="*/ 2147483647 h 55"/>
              <a:gd name="T14" fmla="*/ 2147483647 w 69"/>
              <a:gd name="T15" fmla="*/ 2147483647 h 55"/>
              <a:gd name="T16" fmla="*/ 2147483647 w 69"/>
              <a:gd name="T17" fmla="*/ 2147483647 h 55"/>
              <a:gd name="T18" fmla="*/ 2147483647 w 69"/>
              <a:gd name="T19" fmla="*/ 2147483647 h 55"/>
              <a:gd name="T20" fmla="*/ 2147483647 w 69"/>
              <a:gd name="T21" fmla="*/ 2147483647 h 55"/>
              <a:gd name="T22" fmla="*/ 2147483647 w 69"/>
              <a:gd name="T23" fmla="*/ 2147483647 h 55"/>
              <a:gd name="T24" fmla="*/ 2147483647 w 69"/>
              <a:gd name="T25" fmla="*/ 2147483647 h 55"/>
              <a:gd name="T26" fmla="*/ 2147483647 w 69"/>
              <a:gd name="T27" fmla="*/ 2147483647 h 55"/>
              <a:gd name="T28" fmla="*/ 2147483647 w 69"/>
              <a:gd name="T29" fmla="*/ 2147483647 h 55"/>
              <a:gd name="T30" fmla="*/ 2147483647 w 69"/>
              <a:gd name="T31" fmla="*/ 2147483647 h 55"/>
              <a:gd name="T32" fmla="*/ 2147483647 w 69"/>
              <a:gd name="T33" fmla="*/ 2147483647 h 55"/>
              <a:gd name="T34" fmla="*/ 2147483647 w 69"/>
              <a:gd name="T35" fmla="*/ 2147483647 h 55"/>
              <a:gd name="T36" fmla="*/ 2147483647 w 69"/>
              <a:gd name="T37" fmla="*/ 2147483647 h 55"/>
              <a:gd name="T38" fmla="*/ 2147483647 w 69"/>
              <a:gd name="T39" fmla="*/ 2147483647 h 55"/>
              <a:gd name="T40" fmla="*/ 2147483647 w 69"/>
              <a:gd name="T41" fmla="*/ 2147483647 h 55"/>
              <a:gd name="T42" fmla="*/ 2147483647 w 69"/>
              <a:gd name="T43" fmla="*/ 2147483647 h 55"/>
              <a:gd name="T44" fmla="*/ 2147483647 w 69"/>
              <a:gd name="T45" fmla="*/ 2147483647 h 55"/>
              <a:gd name="T46" fmla="*/ 2147483647 w 69"/>
              <a:gd name="T47" fmla="*/ 2147483647 h 55"/>
              <a:gd name="T48" fmla="*/ 2147483647 w 69"/>
              <a:gd name="T49" fmla="*/ 2147483647 h 55"/>
              <a:gd name="T50" fmla="*/ 2147483647 w 69"/>
              <a:gd name="T51" fmla="*/ 2147483647 h 55"/>
              <a:gd name="T52" fmla="*/ 2147483647 w 69"/>
              <a:gd name="T53" fmla="*/ 2147483647 h 55"/>
              <a:gd name="T54" fmla="*/ 2147483647 w 69"/>
              <a:gd name="T55" fmla="*/ 2147483647 h 55"/>
              <a:gd name="T56" fmla="*/ 2147483647 w 69"/>
              <a:gd name="T57" fmla="*/ 2147483647 h 55"/>
              <a:gd name="T58" fmla="*/ 2147483647 w 69"/>
              <a:gd name="T59" fmla="*/ 2147483647 h 55"/>
              <a:gd name="T60" fmla="*/ 2147483647 w 69"/>
              <a:gd name="T61" fmla="*/ 2147483647 h 55"/>
              <a:gd name="T62" fmla="*/ 2147483647 w 69"/>
              <a:gd name="T63" fmla="*/ 2147483647 h 55"/>
              <a:gd name="T64" fmla="*/ 2147483647 w 69"/>
              <a:gd name="T65" fmla="*/ 2147483647 h 55"/>
              <a:gd name="T66" fmla="*/ 2147483647 w 69"/>
              <a:gd name="T67" fmla="*/ 2147483647 h 55"/>
              <a:gd name="T68" fmla="*/ 2147483647 w 69"/>
              <a:gd name="T69" fmla="*/ 2147483647 h 55"/>
              <a:gd name="T70" fmla="*/ 2147483647 w 69"/>
              <a:gd name="T71" fmla="*/ 2147483647 h 55"/>
              <a:gd name="T72" fmla="*/ 2147483647 w 69"/>
              <a:gd name="T73" fmla="*/ 2147483647 h 55"/>
              <a:gd name="T74" fmla="*/ 2147483647 w 69"/>
              <a:gd name="T75" fmla="*/ 2147483647 h 55"/>
              <a:gd name="T76" fmla="*/ 2147483647 w 69"/>
              <a:gd name="T77" fmla="*/ 2147483647 h 55"/>
              <a:gd name="T78" fmla="*/ 2147483647 w 69"/>
              <a:gd name="T79" fmla="*/ 2147483647 h 55"/>
              <a:gd name="T80" fmla="*/ 2147483647 w 69"/>
              <a:gd name="T81" fmla="*/ 2147483647 h 55"/>
              <a:gd name="T82" fmla="*/ 2147483647 w 69"/>
              <a:gd name="T83" fmla="*/ 2147483647 h 55"/>
              <a:gd name="T84" fmla="*/ 2147483647 w 69"/>
              <a:gd name="T85" fmla="*/ 2147483647 h 55"/>
              <a:gd name="T86" fmla="*/ 2147483647 w 69"/>
              <a:gd name="T87" fmla="*/ 2147483647 h 55"/>
              <a:gd name="T88" fmla="*/ 2147483647 w 69"/>
              <a:gd name="T89" fmla="*/ 0 h 55"/>
              <a:gd name="T90" fmla="*/ 2147483647 w 69"/>
              <a:gd name="T91" fmla="*/ 0 h 55"/>
              <a:gd name="T92" fmla="*/ 2147483647 w 69"/>
              <a:gd name="T93" fmla="*/ 0 h 55"/>
              <a:gd name="T94" fmla="*/ 2147483647 w 69"/>
              <a:gd name="T95" fmla="*/ 0 h 55"/>
              <a:gd name="T96" fmla="*/ 2147483647 w 69"/>
              <a:gd name="T97" fmla="*/ 0 h 55"/>
              <a:gd name="T98" fmla="*/ 2147483647 w 69"/>
              <a:gd name="T99" fmla="*/ 0 h 55"/>
              <a:gd name="T100" fmla="*/ 2147483647 w 69"/>
              <a:gd name="T101" fmla="*/ 2147483647 h 55"/>
              <a:gd name="T102" fmla="*/ 2147483647 w 69"/>
              <a:gd name="T103" fmla="*/ 2147483647 h 55"/>
              <a:gd name="T104" fmla="*/ 2147483647 w 69"/>
              <a:gd name="T105" fmla="*/ 2147483647 h 55"/>
              <a:gd name="T106" fmla="*/ 2147483647 w 69"/>
              <a:gd name="T107" fmla="*/ 2147483647 h 55"/>
              <a:gd name="T108" fmla="*/ 2147483647 w 69"/>
              <a:gd name="T109" fmla="*/ 2147483647 h 55"/>
              <a:gd name="T110" fmla="*/ 2147483647 w 69"/>
              <a:gd name="T111" fmla="*/ 2147483647 h 55"/>
              <a:gd name="T112" fmla="*/ 0 w 69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9"/>
              <a:gd name="T172" fmla="*/ 0 h 55"/>
              <a:gd name="T173" fmla="*/ 69 w 69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9" h="55">
                <a:moveTo>
                  <a:pt x="0" y="7"/>
                </a:moveTo>
                <a:lnTo>
                  <a:pt x="2" y="15"/>
                </a:lnTo>
                <a:lnTo>
                  <a:pt x="5" y="23"/>
                </a:lnTo>
                <a:lnTo>
                  <a:pt x="9" y="29"/>
                </a:lnTo>
                <a:lnTo>
                  <a:pt x="13" y="37"/>
                </a:lnTo>
                <a:lnTo>
                  <a:pt x="18" y="42"/>
                </a:lnTo>
                <a:lnTo>
                  <a:pt x="25" y="47"/>
                </a:lnTo>
                <a:lnTo>
                  <a:pt x="33" y="50"/>
                </a:lnTo>
                <a:lnTo>
                  <a:pt x="42" y="49"/>
                </a:lnTo>
                <a:lnTo>
                  <a:pt x="43" y="50"/>
                </a:lnTo>
                <a:lnTo>
                  <a:pt x="43" y="52"/>
                </a:lnTo>
                <a:lnTo>
                  <a:pt x="45" y="52"/>
                </a:lnTo>
                <a:lnTo>
                  <a:pt x="47" y="52"/>
                </a:lnTo>
                <a:lnTo>
                  <a:pt x="49" y="53"/>
                </a:lnTo>
                <a:lnTo>
                  <a:pt x="51" y="53"/>
                </a:lnTo>
                <a:lnTo>
                  <a:pt x="54" y="55"/>
                </a:lnTo>
                <a:lnTo>
                  <a:pt x="58" y="53"/>
                </a:lnTo>
                <a:lnTo>
                  <a:pt x="61" y="52"/>
                </a:lnTo>
                <a:lnTo>
                  <a:pt x="63" y="50"/>
                </a:lnTo>
                <a:lnTo>
                  <a:pt x="65" y="47"/>
                </a:lnTo>
                <a:lnTo>
                  <a:pt x="67" y="44"/>
                </a:lnTo>
                <a:lnTo>
                  <a:pt x="69" y="40"/>
                </a:lnTo>
                <a:lnTo>
                  <a:pt x="69" y="37"/>
                </a:lnTo>
                <a:lnTo>
                  <a:pt x="69" y="36"/>
                </a:lnTo>
                <a:lnTo>
                  <a:pt x="69" y="32"/>
                </a:lnTo>
                <a:lnTo>
                  <a:pt x="67" y="31"/>
                </a:lnTo>
                <a:lnTo>
                  <a:pt x="67" y="28"/>
                </a:lnTo>
                <a:lnTo>
                  <a:pt x="65" y="24"/>
                </a:lnTo>
                <a:lnTo>
                  <a:pt x="63" y="23"/>
                </a:lnTo>
                <a:lnTo>
                  <a:pt x="61" y="21"/>
                </a:lnTo>
                <a:lnTo>
                  <a:pt x="60" y="20"/>
                </a:lnTo>
                <a:lnTo>
                  <a:pt x="58" y="18"/>
                </a:lnTo>
                <a:lnTo>
                  <a:pt x="54" y="16"/>
                </a:lnTo>
                <a:lnTo>
                  <a:pt x="52" y="13"/>
                </a:lnTo>
                <a:lnTo>
                  <a:pt x="51" y="12"/>
                </a:lnTo>
                <a:lnTo>
                  <a:pt x="49" y="10"/>
                </a:lnTo>
                <a:lnTo>
                  <a:pt x="47" y="8"/>
                </a:lnTo>
                <a:lnTo>
                  <a:pt x="45" y="5"/>
                </a:lnTo>
                <a:lnTo>
                  <a:pt x="45" y="4"/>
                </a:lnTo>
                <a:lnTo>
                  <a:pt x="43" y="4"/>
                </a:lnTo>
                <a:lnTo>
                  <a:pt x="40" y="2"/>
                </a:lnTo>
                <a:lnTo>
                  <a:pt x="38" y="2"/>
                </a:lnTo>
                <a:lnTo>
                  <a:pt x="34" y="0"/>
                </a:lnTo>
                <a:lnTo>
                  <a:pt x="31" y="0"/>
                </a:lnTo>
                <a:lnTo>
                  <a:pt x="29" y="0"/>
                </a:lnTo>
                <a:lnTo>
                  <a:pt x="25" y="0"/>
                </a:lnTo>
                <a:lnTo>
                  <a:pt x="24" y="0"/>
                </a:lnTo>
                <a:lnTo>
                  <a:pt x="22" y="0"/>
                </a:lnTo>
                <a:lnTo>
                  <a:pt x="20" y="2"/>
                </a:lnTo>
                <a:lnTo>
                  <a:pt x="16" y="2"/>
                </a:lnTo>
                <a:lnTo>
                  <a:pt x="13" y="2"/>
                </a:lnTo>
                <a:lnTo>
                  <a:pt x="9" y="4"/>
                </a:lnTo>
                <a:lnTo>
                  <a:pt x="5" y="4"/>
                </a:lnTo>
                <a:lnTo>
                  <a:pt x="4" y="5"/>
                </a:lnTo>
                <a:lnTo>
                  <a:pt x="0" y="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4" name="Freeform 1119"/>
          <p:cNvSpPr>
            <a:spLocks/>
          </p:cNvSpPr>
          <p:nvPr/>
        </p:nvSpPr>
        <p:spPr bwMode="auto">
          <a:xfrm>
            <a:off x="2500313" y="2727325"/>
            <a:ext cx="96837" cy="87313"/>
          </a:xfrm>
          <a:custGeom>
            <a:avLst/>
            <a:gdLst>
              <a:gd name="T0" fmla="*/ 0 w 69"/>
              <a:gd name="T1" fmla="*/ 2147483647 h 55"/>
              <a:gd name="T2" fmla="*/ 2147483647 w 69"/>
              <a:gd name="T3" fmla="*/ 2147483647 h 55"/>
              <a:gd name="T4" fmla="*/ 2147483647 w 69"/>
              <a:gd name="T5" fmla="*/ 2147483647 h 55"/>
              <a:gd name="T6" fmla="*/ 2147483647 w 69"/>
              <a:gd name="T7" fmla="*/ 2147483647 h 55"/>
              <a:gd name="T8" fmla="*/ 2147483647 w 69"/>
              <a:gd name="T9" fmla="*/ 2147483647 h 55"/>
              <a:gd name="T10" fmla="*/ 2147483647 w 69"/>
              <a:gd name="T11" fmla="*/ 2147483647 h 55"/>
              <a:gd name="T12" fmla="*/ 2147483647 w 69"/>
              <a:gd name="T13" fmla="*/ 2147483647 h 55"/>
              <a:gd name="T14" fmla="*/ 2147483647 w 69"/>
              <a:gd name="T15" fmla="*/ 2147483647 h 55"/>
              <a:gd name="T16" fmla="*/ 2147483647 w 69"/>
              <a:gd name="T17" fmla="*/ 2147483647 h 55"/>
              <a:gd name="T18" fmla="*/ 2147483647 w 69"/>
              <a:gd name="T19" fmla="*/ 2147483647 h 55"/>
              <a:gd name="T20" fmla="*/ 2147483647 w 69"/>
              <a:gd name="T21" fmla="*/ 2147483647 h 55"/>
              <a:gd name="T22" fmla="*/ 2147483647 w 69"/>
              <a:gd name="T23" fmla="*/ 2147483647 h 55"/>
              <a:gd name="T24" fmla="*/ 2147483647 w 69"/>
              <a:gd name="T25" fmla="*/ 2147483647 h 55"/>
              <a:gd name="T26" fmla="*/ 2147483647 w 69"/>
              <a:gd name="T27" fmla="*/ 2147483647 h 55"/>
              <a:gd name="T28" fmla="*/ 2147483647 w 69"/>
              <a:gd name="T29" fmla="*/ 2147483647 h 55"/>
              <a:gd name="T30" fmla="*/ 2147483647 w 69"/>
              <a:gd name="T31" fmla="*/ 2147483647 h 55"/>
              <a:gd name="T32" fmla="*/ 2147483647 w 69"/>
              <a:gd name="T33" fmla="*/ 2147483647 h 55"/>
              <a:gd name="T34" fmla="*/ 2147483647 w 69"/>
              <a:gd name="T35" fmla="*/ 2147483647 h 55"/>
              <a:gd name="T36" fmla="*/ 2147483647 w 69"/>
              <a:gd name="T37" fmla="*/ 2147483647 h 55"/>
              <a:gd name="T38" fmla="*/ 2147483647 w 69"/>
              <a:gd name="T39" fmla="*/ 2147483647 h 55"/>
              <a:gd name="T40" fmla="*/ 2147483647 w 69"/>
              <a:gd name="T41" fmla="*/ 2147483647 h 55"/>
              <a:gd name="T42" fmla="*/ 2147483647 w 69"/>
              <a:gd name="T43" fmla="*/ 2147483647 h 55"/>
              <a:gd name="T44" fmla="*/ 2147483647 w 69"/>
              <a:gd name="T45" fmla="*/ 2147483647 h 55"/>
              <a:gd name="T46" fmla="*/ 2147483647 w 69"/>
              <a:gd name="T47" fmla="*/ 2147483647 h 55"/>
              <a:gd name="T48" fmla="*/ 2147483647 w 69"/>
              <a:gd name="T49" fmla="*/ 2147483647 h 55"/>
              <a:gd name="T50" fmla="*/ 2147483647 w 69"/>
              <a:gd name="T51" fmla="*/ 2147483647 h 55"/>
              <a:gd name="T52" fmla="*/ 2147483647 w 69"/>
              <a:gd name="T53" fmla="*/ 2147483647 h 55"/>
              <a:gd name="T54" fmla="*/ 2147483647 w 69"/>
              <a:gd name="T55" fmla="*/ 2147483647 h 55"/>
              <a:gd name="T56" fmla="*/ 2147483647 w 69"/>
              <a:gd name="T57" fmla="*/ 2147483647 h 55"/>
              <a:gd name="T58" fmla="*/ 2147483647 w 69"/>
              <a:gd name="T59" fmla="*/ 2147483647 h 55"/>
              <a:gd name="T60" fmla="*/ 2147483647 w 69"/>
              <a:gd name="T61" fmla="*/ 2147483647 h 55"/>
              <a:gd name="T62" fmla="*/ 2147483647 w 69"/>
              <a:gd name="T63" fmla="*/ 2147483647 h 55"/>
              <a:gd name="T64" fmla="*/ 2147483647 w 69"/>
              <a:gd name="T65" fmla="*/ 2147483647 h 55"/>
              <a:gd name="T66" fmla="*/ 2147483647 w 69"/>
              <a:gd name="T67" fmla="*/ 2147483647 h 55"/>
              <a:gd name="T68" fmla="*/ 2147483647 w 69"/>
              <a:gd name="T69" fmla="*/ 2147483647 h 55"/>
              <a:gd name="T70" fmla="*/ 2147483647 w 69"/>
              <a:gd name="T71" fmla="*/ 2147483647 h 55"/>
              <a:gd name="T72" fmla="*/ 2147483647 w 69"/>
              <a:gd name="T73" fmla="*/ 2147483647 h 55"/>
              <a:gd name="T74" fmla="*/ 2147483647 w 69"/>
              <a:gd name="T75" fmla="*/ 2147483647 h 55"/>
              <a:gd name="T76" fmla="*/ 2147483647 w 69"/>
              <a:gd name="T77" fmla="*/ 2147483647 h 55"/>
              <a:gd name="T78" fmla="*/ 2147483647 w 69"/>
              <a:gd name="T79" fmla="*/ 2147483647 h 55"/>
              <a:gd name="T80" fmla="*/ 2147483647 w 69"/>
              <a:gd name="T81" fmla="*/ 2147483647 h 55"/>
              <a:gd name="T82" fmla="*/ 2147483647 w 69"/>
              <a:gd name="T83" fmla="*/ 2147483647 h 55"/>
              <a:gd name="T84" fmla="*/ 2147483647 w 69"/>
              <a:gd name="T85" fmla="*/ 2147483647 h 55"/>
              <a:gd name="T86" fmla="*/ 2147483647 w 69"/>
              <a:gd name="T87" fmla="*/ 2147483647 h 55"/>
              <a:gd name="T88" fmla="*/ 2147483647 w 69"/>
              <a:gd name="T89" fmla="*/ 0 h 55"/>
              <a:gd name="T90" fmla="*/ 2147483647 w 69"/>
              <a:gd name="T91" fmla="*/ 0 h 55"/>
              <a:gd name="T92" fmla="*/ 2147483647 w 69"/>
              <a:gd name="T93" fmla="*/ 0 h 55"/>
              <a:gd name="T94" fmla="*/ 2147483647 w 69"/>
              <a:gd name="T95" fmla="*/ 0 h 55"/>
              <a:gd name="T96" fmla="*/ 2147483647 w 69"/>
              <a:gd name="T97" fmla="*/ 0 h 55"/>
              <a:gd name="T98" fmla="*/ 2147483647 w 69"/>
              <a:gd name="T99" fmla="*/ 0 h 55"/>
              <a:gd name="T100" fmla="*/ 2147483647 w 69"/>
              <a:gd name="T101" fmla="*/ 2147483647 h 55"/>
              <a:gd name="T102" fmla="*/ 2147483647 w 69"/>
              <a:gd name="T103" fmla="*/ 2147483647 h 55"/>
              <a:gd name="T104" fmla="*/ 2147483647 w 69"/>
              <a:gd name="T105" fmla="*/ 2147483647 h 55"/>
              <a:gd name="T106" fmla="*/ 2147483647 w 69"/>
              <a:gd name="T107" fmla="*/ 2147483647 h 55"/>
              <a:gd name="T108" fmla="*/ 2147483647 w 69"/>
              <a:gd name="T109" fmla="*/ 2147483647 h 55"/>
              <a:gd name="T110" fmla="*/ 2147483647 w 69"/>
              <a:gd name="T111" fmla="*/ 2147483647 h 55"/>
              <a:gd name="T112" fmla="*/ 0 w 69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9"/>
              <a:gd name="T172" fmla="*/ 0 h 55"/>
              <a:gd name="T173" fmla="*/ 69 w 69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9" h="55">
                <a:moveTo>
                  <a:pt x="0" y="7"/>
                </a:moveTo>
                <a:lnTo>
                  <a:pt x="2" y="15"/>
                </a:lnTo>
                <a:lnTo>
                  <a:pt x="5" y="23"/>
                </a:lnTo>
                <a:lnTo>
                  <a:pt x="9" y="29"/>
                </a:lnTo>
                <a:lnTo>
                  <a:pt x="13" y="37"/>
                </a:lnTo>
                <a:lnTo>
                  <a:pt x="18" y="42"/>
                </a:lnTo>
                <a:lnTo>
                  <a:pt x="25" y="47"/>
                </a:lnTo>
                <a:lnTo>
                  <a:pt x="33" y="50"/>
                </a:lnTo>
                <a:lnTo>
                  <a:pt x="42" y="49"/>
                </a:lnTo>
                <a:lnTo>
                  <a:pt x="43" y="50"/>
                </a:lnTo>
                <a:lnTo>
                  <a:pt x="43" y="52"/>
                </a:lnTo>
                <a:lnTo>
                  <a:pt x="45" y="52"/>
                </a:lnTo>
                <a:lnTo>
                  <a:pt x="47" y="52"/>
                </a:lnTo>
                <a:lnTo>
                  <a:pt x="49" y="53"/>
                </a:lnTo>
                <a:lnTo>
                  <a:pt x="51" y="53"/>
                </a:lnTo>
                <a:lnTo>
                  <a:pt x="54" y="55"/>
                </a:lnTo>
                <a:lnTo>
                  <a:pt x="58" y="53"/>
                </a:lnTo>
                <a:lnTo>
                  <a:pt x="61" y="52"/>
                </a:lnTo>
                <a:lnTo>
                  <a:pt x="63" y="50"/>
                </a:lnTo>
                <a:lnTo>
                  <a:pt x="65" y="47"/>
                </a:lnTo>
                <a:lnTo>
                  <a:pt x="67" y="44"/>
                </a:lnTo>
                <a:lnTo>
                  <a:pt x="69" y="40"/>
                </a:lnTo>
                <a:lnTo>
                  <a:pt x="69" y="37"/>
                </a:lnTo>
                <a:lnTo>
                  <a:pt x="69" y="36"/>
                </a:lnTo>
                <a:lnTo>
                  <a:pt x="69" y="32"/>
                </a:lnTo>
                <a:lnTo>
                  <a:pt x="67" y="31"/>
                </a:lnTo>
                <a:lnTo>
                  <a:pt x="67" y="28"/>
                </a:lnTo>
                <a:lnTo>
                  <a:pt x="65" y="24"/>
                </a:lnTo>
                <a:lnTo>
                  <a:pt x="63" y="23"/>
                </a:lnTo>
                <a:lnTo>
                  <a:pt x="61" y="21"/>
                </a:lnTo>
                <a:lnTo>
                  <a:pt x="60" y="20"/>
                </a:lnTo>
                <a:lnTo>
                  <a:pt x="58" y="18"/>
                </a:lnTo>
                <a:lnTo>
                  <a:pt x="54" y="16"/>
                </a:lnTo>
                <a:lnTo>
                  <a:pt x="52" y="13"/>
                </a:lnTo>
                <a:lnTo>
                  <a:pt x="51" y="12"/>
                </a:lnTo>
                <a:lnTo>
                  <a:pt x="49" y="10"/>
                </a:lnTo>
                <a:lnTo>
                  <a:pt x="47" y="8"/>
                </a:lnTo>
                <a:lnTo>
                  <a:pt x="45" y="5"/>
                </a:lnTo>
                <a:lnTo>
                  <a:pt x="45" y="4"/>
                </a:lnTo>
                <a:lnTo>
                  <a:pt x="43" y="4"/>
                </a:lnTo>
                <a:lnTo>
                  <a:pt x="40" y="2"/>
                </a:lnTo>
                <a:lnTo>
                  <a:pt x="38" y="2"/>
                </a:lnTo>
                <a:lnTo>
                  <a:pt x="34" y="0"/>
                </a:lnTo>
                <a:lnTo>
                  <a:pt x="31" y="0"/>
                </a:lnTo>
                <a:lnTo>
                  <a:pt x="29" y="0"/>
                </a:lnTo>
                <a:lnTo>
                  <a:pt x="25" y="0"/>
                </a:lnTo>
                <a:lnTo>
                  <a:pt x="24" y="0"/>
                </a:lnTo>
                <a:lnTo>
                  <a:pt x="22" y="0"/>
                </a:lnTo>
                <a:lnTo>
                  <a:pt x="20" y="2"/>
                </a:lnTo>
                <a:lnTo>
                  <a:pt x="16" y="2"/>
                </a:lnTo>
                <a:lnTo>
                  <a:pt x="13" y="2"/>
                </a:lnTo>
                <a:lnTo>
                  <a:pt x="9" y="4"/>
                </a:lnTo>
                <a:lnTo>
                  <a:pt x="5" y="4"/>
                </a:lnTo>
                <a:lnTo>
                  <a:pt x="4" y="5"/>
                </a:lnTo>
                <a:lnTo>
                  <a:pt x="0" y="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5" name="Freeform 1121"/>
          <p:cNvSpPr>
            <a:spLocks/>
          </p:cNvSpPr>
          <p:nvPr/>
        </p:nvSpPr>
        <p:spPr bwMode="auto">
          <a:xfrm>
            <a:off x="2584450" y="2835275"/>
            <a:ext cx="49213" cy="88900"/>
          </a:xfrm>
          <a:custGeom>
            <a:avLst/>
            <a:gdLst>
              <a:gd name="T0" fmla="*/ 2147483647 w 34"/>
              <a:gd name="T1" fmla="*/ 2147483647 h 56"/>
              <a:gd name="T2" fmla="*/ 2147483647 w 34"/>
              <a:gd name="T3" fmla="*/ 2147483647 h 56"/>
              <a:gd name="T4" fmla="*/ 2147483647 w 34"/>
              <a:gd name="T5" fmla="*/ 2147483647 h 56"/>
              <a:gd name="T6" fmla="*/ 2147483647 w 34"/>
              <a:gd name="T7" fmla="*/ 2147483647 h 56"/>
              <a:gd name="T8" fmla="*/ 2147483647 w 34"/>
              <a:gd name="T9" fmla="*/ 2147483647 h 56"/>
              <a:gd name="T10" fmla="*/ 2147483647 w 34"/>
              <a:gd name="T11" fmla="*/ 2147483647 h 56"/>
              <a:gd name="T12" fmla="*/ 0 w 34"/>
              <a:gd name="T13" fmla="*/ 2147483647 h 56"/>
              <a:gd name="T14" fmla="*/ 2147483647 w 34"/>
              <a:gd name="T15" fmla="*/ 2147483647 h 56"/>
              <a:gd name="T16" fmla="*/ 2147483647 w 34"/>
              <a:gd name="T17" fmla="*/ 2147483647 h 56"/>
              <a:gd name="T18" fmla="*/ 2147483647 w 34"/>
              <a:gd name="T19" fmla="*/ 2147483647 h 56"/>
              <a:gd name="T20" fmla="*/ 2147483647 w 34"/>
              <a:gd name="T21" fmla="*/ 2147483647 h 56"/>
              <a:gd name="T22" fmla="*/ 2147483647 w 34"/>
              <a:gd name="T23" fmla="*/ 2147483647 h 56"/>
              <a:gd name="T24" fmla="*/ 2147483647 w 34"/>
              <a:gd name="T25" fmla="*/ 2147483647 h 56"/>
              <a:gd name="T26" fmla="*/ 2147483647 w 34"/>
              <a:gd name="T27" fmla="*/ 2147483647 h 56"/>
              <a:gd name="T28" fmla="*/ 2147483647 w 34"/>
              <a:gd name="T29" fmla="*/ 2147483647 h 56"/>
              <a:gd name="T30" fmla="*/ 2147483647 w 34"/>
              <a:gd name="T31" fmla="*/ 2147483647 h 56"/>
              <a:gd name="T32" fmla="*/ 2147483647 w 34"/>
              <a:gd name="T33" fmla="*/ 2147483647 h 56"/>
              <a:gd name="T34" fmla="*/ 2147483647 w 34"/>
              <a:gd name="T35" fmla="*/ 2147483647 h 56"/>
              <a:gd name="T36" fmla="*/ 2147483647 w 34"/>
              <a:gd name="T37" fmla="*/ 2147483647 h 56"/>
              <a:gd name="T38" fmla="*/ 2147483647 w 34"/>
              <a:gd name="T39" fmla="*/ 2147483647 h 56"/>
              <a:gd name="T40" fmla="*/ 2147483647 w 34"/>
              <a:gd name="T41" fmla="*/ 2147483647 h 56"/>
              <a:gd name="T42" fmla="*/ 2147483647 w 34"/>
              <a:gd name="T43" fmla="*/ 2147483647 h 56"/>
              <a:gd name="T44" fmla="*/ 2147483647 w 34"/>
              <a:gd name="T45" fmla="*/ 2147483647 h 56"/>
              <a:gd name="T46" fmla="*/ 2147483647 w 34"/>
              <a:gd name="T47" fmla="*/ 2147483647 h 56"/>
              <a:gd name="T48" fmla="*/ 2147483647 w 34"/>
              <a:gd name="T49" fmla="*/ 2147483647 h 56"/>
              <a:gd name="T50" fmla="*/ 2147483647 w 34"/>
              <a:gd name="T51" fmla="*/ 2147483647 h 56"/>
              <a:gd name="T52" fmla="*/ 2147483647 w 34"/>
              <a:gd name="T53" fmla="*/ 2147483647 h 56"/>
              <a:gd name="T54" fmla="*/ 2147483647 w 34"/>
              <a:gd name="T55" fmla="*/ 2147483647 h 56"/>
              <a:gd name="T56" fmla="*/ 2147483647 w 34"/>
              <a:gd name="T57" fmla="*/ 2147483647 h 56"/>
              <a:gd name="T58" fmla="*/ 2147483647 w 34"/>
              <a:gd name="T59" fmla="*/ 2147483647 h 56"/>
              <a:gd name="T60" fmla="*/ 2147483647 w 34"/>
              <a:gd name="T61" fmla="*/ 2147483647 h 56"/>
              <a:gd name="T62" fmla="*/ 2147483647 w 34"/>
              <a:gd name="T63" fmla="*/ 2147483647 h 56"/>
              <a:gd name="T64" fmla="*/ 2147483647 w 34"/>
              <a:gd name="T65" fmla="*/ 2147483647 h 56"/>
              <a:gd name="T66" fmla="*/ 2147483647 w 34"/>
              <a:gd name="T67" fmla="*/ 0 h 56"/>
              <a:gd name="T68" fmla="*/ 2147483647 w 34"/>
              <a:gd name="T69" fmla="*/ 0 h 56"/>
              <a:gd name="T70" fmla="*/ 2147483647 w 34"/>
              <a:gd name="T71" fmla="*/ 0 h 56"/>
              <a:gd name="T72" fmla="*/ 2147483647 w 34"/>
              <a:gd name="T73" fmla="*/ 0 h 56"/>
              <a:gd name="T74" fmla="*/ 2147483647 w 34"/>
              <a:gd name="T75" fmla="*/ 0 h 56"/>
              <a:gd name="T76" fmla="*/ 2147483647 w 34"/>
              <a:gd name="T77" fmla="*/ 0 h 56"/>
              <a:gd name="T78" fmla="*/ 2147483647 w 34"/>
              <a:gd name="T79" fmla="*/ 0 h 56"/>
              <a:gd name="T80" fmla="*/ 2147483647 w 34"/>
              <a:gd name="T81" fmla="*/ 2147483647 h 56"/>
              <a:gd name="T82" fmla="*/ 2147483647 w 34"/>
              <a:gd name="T83" fmla="*/ 2147483647 h 56"/>
              <a:gd name="T84" fmla="*/ 2147483647 w 34"/>
              <a:gd name="T85" fmla="*/ 2147483647 h 56"/>
              <a:gd name="T86" fmla="*/ 2147483647 w 34"/>
              <a:gd name="T87" fmla="*/ 2147483647 h 56"/>
              <a:gd name="T88" fmla="*/ 2147483647 w 34"/>
              <a:gd name="T89" fmla="*/ 2147483647 h 56"/>
              <a:gd name="T90" fmla="*/ 2147483647 w 34"/>
              <a:gd name="T91" fmla="*/ 2147483647 h 56"/>
              <a:gd name="T92" fmla="*/ 2147483647 w 34"/>
              <a:gd name="T93" fmla="*/ 2147483647 h 56"/>
              <a:gd name="T94" fmla="*/ 2147483647 w 34"/>
              <a:gd name="T95" fmla="*/ 2147483647 h 56"/>
              <a:gd name="T96" fmla="*/ 2147483647 w 34"/>
              <a:gd name="T97" fmla="*/ 2147483647 h 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4"/>
              <a:gd name="T148" fmla="*/ 0 h 56"/>
              <a:gd name="T149" fmla="*/ 34 w 34"/>
              <a:gd name="T150" fmla="*/ 56 h 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4" h="56">
                <a:moveTo>
                  <a:pt x="3" y="19"/>
                </a:moveTo>
                <a:lnTo>
                  <a:pt x="3" y="22"/>
                </a:lnTo>
                <a:lnTo>
                  <a:pt x="3" y="27"/>
                </a:lnTo>
                <a:lnTo>
                  <a:pt x="3" y="32"/>
                </a:lnTo>
                <a:lnTo>
                  <a:pt x="1" y="37"/>
                </a:lnTo>
                <a:lnTo>
                  <a:pt x="1" y="40"/>
                </a:lnTo>
                <a:lnTo>
                  <a:pt x="0" y="45"/>
                </a:lnTo>
                <a:lnTo>
                  <a:pt x="1" y="48"/>
                </a:lnTo>
                <a:lnTo>
                  <a:pt x="3" y="51"/>
                </a:lnTo>
                <a:lnTo>
                  <a:pt x="5" y="51"/>
                </a:lnTo>
                <a:lnTo>
                  <a:pt x="7" y="53"/>
                </a:lnTo>
                <a:lnTo>
                  <a:pt x="11" y="53"/>
                </a:lnTo>
                <a:lnTo>
                  <a:pt x="12" y="53"/>
                </a:lnTo>
                <a:lnTo>
                  <a:pt x="14" y="53"/>
                </a:lnTo>
                <a:lnTo>
                  <a:pt x="18" y="53"/>
                </a:lnTo>
                <a:lnTo>
                  <a:pt x="21" y="54"/>
                </a:lnTo>
                <a:lnTo>
                  <a:pt x="23" y="56"/>
                </a:lnTo>
                <a:lnTo>
                  <a:pt x="25" y="56"/>
                </a:lnTo>
                <a:lnTo>
                  <a:pt x="27" y="56"/>
                </a:lnTo>
                <a:lnTo>
                  <a:pt x="29" y="54"/>
                </a:lnTo>
                <a:lnTo>
                  <a:pt x="30" y="53"/>
                </a:lnTo>
                <a:lnTo>
                  <a:pt x="32" y="51"/>
                </a:lnTo>
                <a:lnTo>
                  <a:pt x="34" y="49"/>
                </a:lnTo>
                <a:lnTo>
                  <a:pt x="34" y="48"/>
                </a:lnTo>
                <a:lnTo>
                  <a:pt x="34" y="45"/>
                </a:lnTo>
                <a:lnTo>
                  <a:pt x="34" y="40"/>
                </a:lnTo>
                <a:lnTo>
                  <a:pt x="34" y="33"/>
                </a:lnTo>
                <a:lnTo>
                  <a:pt x="34" y="27"/>
                </a:lnTo>
                <a:lnTo>
                  <a:pt x="34" y="22"/>
                </a:lnTo>
                <a:lnTo>
                  <a:pt x="32" y="16"/>
                </a:lnTo>
                <a:lnTo>
                  <a:pt x="29" y="11"/>
                </a:lnTo>
                <a:lnTo>
                  <a:pt x="27" y="6"/>
                </a:lnTo>
                <a:lnTo>
                  <a:pt x="21" y="1"/>
                </a:lnTo>
                <a:lnTo>
                  <a:pt x="20" y="0"/>
                </a:lnTo>
                <a:lnTo>
                  <a:pt x="18" y="0"/>
                </a:lnTo>
                <a:lnTo>
                  <a:pt x="16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1" y="1"/>
                </a:lnTo>
                <a:lnTo>
                  <a:pt x="9" y="3"/>
                </a:lnTo>
                <a:lnTo>
                  <a:pt x="7" y="4"/>
                </a:lnTo>
                <a:lnTo>
                  <a:pt x="5" y="6"/>
                </a:lnTo>
                <a:lnTo>
                  <a:pt x="5" y="8"/>
                </a:lnTo>
                <a:lnTo>
                  <a:pt x="3" y="11"/>
                </a:lnTo>
                <a:lnTo>
                  <a:pt x="3" y="12"/>
                </a:lnTo>
                <a:lnTo>
                  <a:pt x="3" y="16"/>
                </a:lnTo>
                <a:lnTo>
                  <a:pt x="3" y="19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6" name="Freeform 1122"/>
          <p:cNvSpPr>
            <a:spLocks/>
          </p:cNvSpPr>
          <p:nvPr/>
        </p:nvSpPr>
        <p:spPr bwMode="auto">
          <a:xfrm>
            <a:off x="1931988" y="2511425"/>
            <a:ext cx="839787" cy="260350"/>
          </a:xfrm>
          <a:custGeom>
            <a:avLst/>
            <a:gdLst>
              <a:gd name="T0" fmla="*/ 2147483647 w 595"/>
              <a:gd name="T1" fmla="*/ 2147483647 h 164"/>
              <a:gd name="T2" fmla="*/ 2147483647 w 595"/>
              <a:gd name="T3" fmla="*/ 2147483647 h 164"/>
              <a:gd name="T4" fmla="*/ 2147483647 w 595"/>
              <a:gd name="T5" fmla="*/ 2147483647 h 164"/>
              <a:gd name="T6" fmla="*/ 2147483647 w 595"/>
              <a:gd name="T7" fmla="*/ 2147483647 h 164"/>
              <a:gd name="T8" fmla="*/ 2147483647 w 595"/>
              <a:gd name="T9" fmla="*/ 2147483647 h 164"/>
              <a:gd name="T10" fmla="*/ 2147483647 w 595"/>
              <a:gd name="T11" fmla="*/ 2147483647 h 164"/>
              <a:gd name="T12" fmla="*/ 2147483647 w 595"/>
              <a:gd name="T13" fmla="*/ 2147483647 h 164"/>
              <a:gd name="T14" fmla="*/ 2147483647 w 595"/>
              <a:gd name="T15" fmla="*/ 2147483647 h 164"/>
              <a:gd name="T16" fmla="*/ 2147483647 w 595"/>
              <a:gd name="T17" fmla="*/ 2147483647 h 164"/>
              <a:gd name="T18" fmla="*/ 2147483647 w 595"/>
              <a:gd name="T19" fmla="*/ 2147483647 h 164"/>
              <a:gd name="T20" fmla="*/ 2147483647 w 595"/>
              <a:gd name="T21" fmla="*/ 2147483647 h 164"/>
              <a:gd name="T22" fmla="*/ 2147483647 w 595"/>
              <a:gd name="T23" fmla="*/ 2147483647 h 164"/>
              <a:gd name="T24" fmla="*/ 2147483647 w 595"/>
              <a:gd name="T25" fmla="*/ 2147483647 h 164"/>
              <a:gd name="T26" fmla="*/ 0 w 595"/>
              <a:gd name="T27" fmla="*/ 2147483647 h 164"/>
              <a:gd name="T28" fmla="*/ 2147483647 w 595"/>
              <a:gd name="T29" fmla="*/ 2147483647 h 164"/>
              <a:gd name="T30" fmla="*/ 2147483647 w 595"/>
              <a:gd name="T31" fmla="*/ 2147483647 h 164"/>
              <a:gd name="T32" fmla="*/ 2147483647 w 595"/>
              <a:gd name="T33" fmla="*/ 2147483647 h 164"/>
              <a:gd name="T34" fmla="*/ 2147483647 w 595"/>
              <a:gd name="T35" fmla="*/ 2147483647 h 164"/>
              <a:gd name="T36" fmla="*/ 2147483647 w 595"/>
              <a:gd name="T37" fmla="*/ 2147483647 h 164"/>
              <a:gd name="T38" fmla="*/ 2147483647 w 595"/>
              <a:gd name="T39" fmla="*/ 2147483647 h 164"/>
              <a:gd name="T40" fmla="*/ 2147483647 w 595"/>
              <a:gd name="T41" fmla="*/ 2147483647 h 164"/>
              <a:gd name="T42" fmla="*/ 2147483647 w 595"/>
              <a:gd name="T43" fmla="*/ 2147483647 h 164"/>
              <a:gd name="T44" fmla="*/ 2147483647 w 595"/>
              <a:gd name="T45" fmla="*/ 2147483647 h 164"/>
              <a:gd name="T46" fmla="*/ 2147483647 w 595"/>
              <a:gd name="T47" fmla="*/ 2147483647 h 164"/>
              <a:gd name="T48" fmla="*/ 2147483647 w 595"/>
              <a:gd name="T49" fmla="*/ 2147483647 h 164"/>
              <a:gd name="T50" fmla="*/ 2147483647 w 595"/>
              <a:gd name="T51" fmla="*/ 2147483647 h 164"/>
              <a:gd name="T52" fmla="*/ 2147483647 w 595"/>
              <a:gd name="T53" fmla="*/ 2147483647 h 164"/>
              <a:gd name="T54" fmla="*/ 2147483647 w 595"/>
              <a:gd name="T55" fmla="*/ 2147483647 h 164"/>
              <a:gd name="T56" fmla="*/ 2147483647 w 595"/>
              <a:gd name="T57" fmla="*/ 2147483647 h 164"/>
              <a:gd name="T58" fmla="*/ 2147483647 w 595"/>
              <a:gd name="T59" fmla="*/ 2147483647 h 164"/>
              <a:gd name="T60" fmla="*/ 2147483647 w 595"/>
              <a:gd name="T61" fmla="*/ 2147483647 h 164"/>
              <a:gd name="T62" fmla="*/ 2147483647 w 595"/>
              <a:gd name="T63" fmla="*/ 2147483647 h 164"/>
              <a:gd name="T64" fmla="*/ 2147483647 w 595"/>
              <a:gd name="T65" fmla="*/ 2147483647 h 164"/>
              <a:gd name="T66" fmla="*/ 2147483647 w 595"/>
              <a:gd name="T67" fmla="*/ 2147483647 h 164"/>
              <a:gd name="T68" fmla="*/ 2147483647 w 595"/>
              <a:gd name="T69" fmla="*/ 2147483647 h 164"/>
              <a:gd name="T70" fmla="*/ 2147483647 w 595"/>
              <a:gd name="T71" fmla="*/ 2147483647 h 164"/>
              <a:gd name="T72" fmla="*/ 2147483647 w 595"/>
              <a:gd name="T73" fmla="*/ 2147483647 h 164"/>
              <a:gd name="T74" fmla="*/ 2147483647 w 595"/>
              <a:gd name="T75" fmla="*/ 2147483647 h 164"/>
              <a:gd name="T76" fmla="*/ 2147483647 w 595"/>
              <a:gd name="T77" fmla="*/ 2147483647 h 164"/>
              <a:gd name="T78" fmla="*/ 2147483647 w 595"/>
              <a:gd name="T79" fmla="*/ 2147483647 h 164"/>
              <a:gd name="T80" fmla="*/ 2147483647 w 595"/>
              <a:gd name="T81" fmla="*/ 2147483647 h 164"/>
              <a:gd name="T82" fmla="*/ 2147483647 w 595"/>
              <a:gd name="T83" fmla="*/ 2147483647 h 164"/>
              <a:gd name="T84" fmla="*/ 2147483647 w 595"/>
              <a:gd name="T85" fmla="*/ 2147483647 h 164"/>
              <a:gd name="T86" fmla="*/ 2147483647 w 595"/>
              <a:gd name="T87" fmla="*/ 2147483647 h 164"/>
              <a:gd name="T88" fmla="*/ 2147483647 w 595"/>
              <a:gd name="T89" fmla="*/ 2147483647 h 164"/>
              <a:gd name="T90" fmla="*/ 2147483647 w 595"/>
              <a:gd name="T91" fmla="*/ 2147483647 h 164"/>
              <a:gd name="T92" fmla="*/ 2147483647 w 595"/>
              <a:gd name="T93" fmla="*/ 2147483647 h 164"/>
              <a:gd name="T94" fmla="*/ 2147483647 w 595"/>
              <a:gd name="T95" fmla="*/ 2147483647 h 164"/>
              <a:gd name="T96" fmla="*/ 2147483647 w 595"/>
              <a:gd name="T97" fmla="*/ 2147483647 h 164"/>
              <a:gd name="T98" fmla="*/ 2147483647 w 595"/>
              <a:gd name="T99" fmla="*/ 0 h 164"/>
              <a:gd name="T100" fmla="*/ 2147483647 w 595"/>
              <a:gd name="T101" fmla="*/ 0 h 164"/>
              <a:gd name="T102" fmla="*/ 2147483647 w 595"/>
              <a:gd name="T103" fmla="*/ 2147483647 h 16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5"/>
              <a:gd name="T157" fmla="*/ 0 h 164"/>
              <a:gd name="T158" fmla="*/ 595 w 595"/>
              <a:gd name="T159" fmla="*/ 164 h 16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5" h="164">
                <a:moveTo>
                  <a:pt x="309" y="4"/>
                </a:moveTo>
                <a:lnTo>
                  <a:pt x="304" y="8"/>
                </a:lnTo>
                <a:lnTo>
                  <a:pt x="298" y="11"/>
                </a:lnTo>
                <a:lnTo>
                  <a:pt x="293" y="14"/>
                </a:lnTo>
                <a:lnTo>
                  <a:pt x="285" y="17"/>
                </a:lnTo>
                <a:lnTo>
                  <a:pt x="280" y="19"/>
                </a:lnTo>
                <a:lnTo>
                  <a:pt x="275" y="20"/>
                </a:lnTo>
                <a:lnTo>
                  <a:pt x="267" y="20"/>
                </a:lnTo>
                <a:lnTo>
                  <a:pt x="262" y="20"/>
                </a:lnTo>
                <a:lnTo>
                  <a:pt x="253" y="20"/>
                </a:lnTo>
                <a:lnTo>
                  <a:pt x="244" y="20"/>
                </a:lnTo>
                <a:lnTo>
                  <a:pt x="233" y="19"/>
                </a:lnTo>
                <a:lnTo>
                  <a:pt x="224" y="17"/>
                </a:lnTo>
                <a:lnTo>
                  <a:pt x="213" y="17"/>
                </a:lnTo>
                <a:lnTo>
                  <a:pt x="204" y="16"/>
                </a:lnTo>
                <a:lnTo>
                  <a:pt x="195" y="16"/>
                </a:lnTo>
                <a:lnTo>
                  <a:pt x="184" y="14"/>
                </a:lnTo>
                <a:lnTo>
                  <a:pt x="182" y="16"/>
                </a:lnTo>
                <a:lnTo>
                  <a:pt x="181" y="16"/>
                </a:lnTo>
                <a:lnTo>
                  <a:pt x="177" y="16"/>
                </a:lnTo>
                <a:lnTo>
                  <a:pt x="175" y="17"/>
                </a:lnTo>
                <a:lnTo>
                  <a:pt x="173" y="19"/>
                </a:lnTo>
                <a:lnTo>
                  <a:pt x="170" y="19"/>
                </a:lnTo>
                <a:lnTo>
                  <a:pt x="168" y="20"/>
                </a:lnTo>
                <a:lnTo>
                  <a:pt x="164" y="22"/>
                </a:lnTo>
                <a:lnTo>
                  <a:pt x="157" y="24"/>
                </a:lnTo>
                <a:lnTo>
                  <a:pt x="150" y="24"/>
                </a:lnTo>
                <a:lnTo>
                  <a:pt x="143" y="22"/>
                </a:lnTo>
                <a:lnTo>
                  <a:pt x="135" y="20"/>
                </a:lnTo>
                <a:lnTo>
                  <a:pt x="128" y="17"/>
                </a:lnTo>
                <a:lnTo>
                  <a:pt x="121" y="16"/>
                </a:lnTo>
                <a:lnTo>
                  <a:pt x="112" y="14"/>
                </a:lnTo>
                <a:lnTo>
                  <a:pt x="105" y="14"/>
                </a:lnTo>
                <a:lnTo>
                  <a:pt x="99" y="16"/>
                </a:lnTo>
                <a:lnTo>
                  <a:pt x="94" y="17"/>
                </a:lnTo>
                <a:lnTo>
                  <a:pt x="88" y="20"/>
                </a:lnTo>
                <a:lnTo>
                  <a:pt x="85" y="24"/>
                </a:lnTo>
                <a:lnTo>
                  <a:pt x="79" y="25"/>
                </a:lnTo>
                <a:lnTo>
                  <a:pt x="74" y="27"/>
                </a:lnTo>
                <a:lnTo>
                  <a:pt x="68" y="29"/>
                </a:lnTo>
                <a:lnTo>
                  <a:pt x="63" y="27"/>
                </a:lnTo>
                <a:lnTo>
                  <a:pt x="59" y="25"/>
                </a:lnTo>
                <a:lnTo>
                  <a:pt x="54" y="25"/>
                </a:lnTo>
                <a:lnTo>
                  <a:pt x="50" y="24"/>
                </a:lnTo>
                <a:lnTo>
                  <a:pt x="45" y="24"/>
                </a:lnTo>
                <a:lnTo>
                  <a:pt x="41" y="22"/>
                </a:lnTo>
                <a:lnTo>
                  <a:pt x="38" y="22"/>
                </a:lnTo>
                <a:lnTo>
                  <a:pt x="32" y="22"/>
                </a:lnTo>
                <a:lnTo>
                  <a:pt x="29" y="22"/>
                </a:lnTo>
                <a:lnTo>
                  <a:pt x="23" y="22"/>
                </a:lnTo>
                <a:lnTo>
                  <a:pt x="18" y="24"/>
                </a:lnTo>
                <a:lnTo>
                  <a:pt x="12" y="24"/>
                </a:lnTo>
                <a:lnTo>
                  <a:pt x="9" y="27"/>
                </a:lnTo>
                <a:lnTo>
                  <a:pt x="5" y="29"/>
                </a:lnTo>
                <a:lnTo>
                  <a:pt x="2" y="33"/>
                </a:lnTo>
                <a:lnTo>
                  <a:pt x="0" y="38"/>
                </a:lnTo>
                <a:lnTo>
                  <a:pt x="0" y="43"/>
                </a:lnTo>
                <a:lnTo>
                  <a:pt x="2" y="49"/>
                </a:lnTo>
                <a:lnTo>
                  <a:pt x="3" y="56"/>
                </a:lnTo>
                <a:lnTo>
                  <a:pt x="5" y="61"/>
                </a:lnTo>
                <a:lnTo>
                  <a:pt x="9" y="66"/>
                </a:lnTo>
                <a:lnTo>
                  <a:pt x="14" y="70"/>
                </a:lnTo>
                <a:lnTo>
                  <a:pt x="18" y="75"/>
                </a:lnTo>
                <a:lnTo>
                  <a:pt x="23" y="78"/>
                </a:lnTo>
                <a:lnTo>
                  <a:pt x="30" y="82"/>
                </a:lnTo>
                <a:lnTo>
                  <a:pt x="36" y="83"/>
                </a:lnTo>
                <a:lnTo>
                  <a:pt x="43" y="83"/>
                </a:lnTo>
                <a:lnTo>
                  <a:pt x="49" y="83"/>
                </a:lnTo>
                <a:lnTo>
                  <a:pt x="54" y="82"/>
                </a:lnTo>
                <a:lnTo>
                  <a:pt x="59" y="80"/>
                </a:lnTo>
                <a:lnTo>
                  <a:pt x="65" y="78"/>
                </a:lnTo>
                <a:lnTo>
                  <a:pt x="70" y="78"/>
                </a:lnTo>
                <a:lnTo>
                  <a:pt x="76" y="80"/>
                </a:lnTo>
                <a:lnTo>
                  <a:pt x="83" y="83"/>
                </a:lnTo>
                <a:lnTo>
                  <a:pt x="90" y="86"/>
                </a:lnTo>
                <a:lnTo>
                  <a:pt x="99" y="90"/>
                </a:lnTo>
                <a:lnTo>
                  <a:pt x="106" y="93"/>
                </a:lnTo>
                <a:lnTo>
                  <a:pt x="114" y="96"/>
                </a:lnTo>
                <a:lnTo>
                  <a:pt x="123" y="98"/>
                </a:lnTo>
                <a:lnTo>
                  <a:pt x="130" y="101"/>
                </a:lnTo>
                <a:lnTo>
                  <a:pt x="137" y="103"/>
                </a:lnTo>
                <a:lnTo>
                  <a:pt x="141" y="103"/>
                </a:lnTo>
                <a:lnTo>
                  <a:pt x="144" y="103"/>
                </a:lnTo>
                <a:lnTo>
                  <a:pt x="148" y="101"/>
                </a:lnTo>
                <a:lnTo>
                  <a:pt x="153" y="99"/>
                </a:lnTo>
                <a:lnTo>
                  <a:pt x="157" y="96"/>
                </a:lnTo>
                <a:lnTo>
                  <a:pt x="161" y="96"/>
                </a:lnTo>
                <a:lnTo>
                  <a:pt x="164" y="96"/>
                </a:lnTo>
                <a:lnTo>
                  <a:pt x="168" y="96"/>
                </a:lnTo>
                <a:lnTo>
                  <a:pt x="173" y="99"/>
                </a:lnTo>
                <a:lnTo>
                  <a:pt x="179" y="103"/>
                </a:lnTo>
                <a:lnTo>
                  <a:pt x="184" y="106"/>
                </a:lnTo>
                <a:lnTo>
                  <a:pt x="190" y="109"/>
                </a:lnTo>
                <a:lnTo>
                  <a:pt x="195" y="112"/>
                </a:lnTo>
                <a:lnTo>
                  <a:pt x="200" y="117"/>
                </a:lnTo>
                <a:lnTo>
                  <a:pt x="208" y="120"/>
                </a:lnTo>
                <a:lnTo>
                  <a:pt x="213" y="125"/>
                </a:lnTo>
                <a:lnTo>
                  <a:pt x="220" y="131"/>
                </a:lnTo>
                <a:lnTo>
                  <a:pt x="228" y="138"/>
                </a:lnTo>
                <a:lnTo>
                  <a:pt x="233" y="144"/>
                </a:lnTo>
                <a:lnTo>
                  <a:pt x="240" y="151"/>
                </a:lnTo>
                <a:lnTo>
                  <a:pt x="247" y="157"/>
                </a:lnTo>
                <a:lnTo>
                  <a:pt x="255" y="160"/>
                </a:lnTo>
                <a:lnTo>
                  <a:pt x="264" y="162"/>
                </a:lnTo>
                <a:lnTo>
                  <a:pt x="273" y="160"/>
                </a:lnTo>
                <a:lnTo>
                  <a:pt x="278" y="159"/>
                </a:lnTo>
                <a:lnTo>
                  <a:pt x="282" y="157"/>
                </a:lnTo>
                <a:lnTo>
                  <a:pt x="287" y="156"/>
                </a:lnTo>
                <a:lnTo>
                  <a:pt x="291" y="156"/>
                </a:lnTo>
                <a:lnTo>
                  <a:pt x="294" y="154"/>
                </a:lnTo>
                <a:lnTo>
                  <a:pt x="298" y="154"/>
                </a:lnTo>
                <a:lnTo>
                  <a:pt x="302" y="152"/>
                </a:lnTo>
                <a:lnTo>
                  <a:pt x="305" y="152"/>
                </a:lnTo>
                <a:lnTo>
                  <a:pt x="311" y="149"/>
                </a:lnTo>
                <a:lnTo>
                  <a:pt x="314" y="146"/>
                </a:lnTo>
                <a:lnTo>
                  <a:pt x="316" y="143"/>
                </a:lnTo>
                <a:lnTo>
                  <a:pt x="320" y="140"/>
                </a:lnTo>
                <a:lnTo>
                  <a:pt x="323" y="135"/>
                </a:lnTo>
                <a:lnTo>
                  <a:pt x="327" y="131"/>
                </a:lnTo>
                <a:lnTo>
                  <a:pt x="329" y="127"/>
                </a:lnTo>
                <a:lnTo>
                  <a:pt x="332" y="123"/>
                </a:lnTo>
                <a:lnTo>
                  <a:pt x="338" y="120"/>
                </a:lnTo>
                <a:lnTo>
                  <a:pt x="342" y="119"/>
                </a:lnTo>
                <a:lnTo>
                  <a:pt x="347" y="120"/>
                </a:lnTo>
                <a:lnTo>
                  <a:pt x="352" y="122"/>
                </a:lnTo>
                <a:lnTo>
                  <a:pt x="358" y="123"/>
                </a:lnTo>
                <a:lnTo>
                  <a:pt x="363" y="127"/>
                </a:lnTo>
                <a:lnTo>
                  <a:pt x="369" y="128"/>
                </a:lnTo>
                <a:lnTo>
                  <a:pt x="376" y="128"/>
                </a:lnTo>
                <a:lnTo>
                  <a:pt x="383" y="127"/>
                </a:lnTo>
                <a:lnTo>
                  <a:pt x="390" y="125"/>
                </a:lnTo>
                <a:lnTo>
                  <a:pt x="398" y="123"/>
                </a:lnTo>
                <a:lnTo>
                  <a:pt x="407" y="120"/>
                </a:lnTo>
                <a:lnTo>
                  <a:pt x="414" y="119"/>
                </a:lnTo>
                <a:lnTo>
                  <a:pt x="423" y="117"/>
                </a:lnTo>
                <a:lnTo>
                  <a:pt x="432" y="117"/>
                </a:lnTo>
                <a:lnTo>
                  <a:pt x="441" y="117"/>
                </a:lnTo>
                <a:lnTo>
                  <a:pt x="452" y="119"/>
                </a:lnTo>
                <a:lnTo>
                  <a:pt x="461" y="123"/>
                </a:lnTo>
                <a:lnTo>
                  <a:pt x="466" y="128"/>
                </a:lnTo>
                <a:lnTo>
                  <a:pt x="474" y="136"/>
                </a:lnTo>
                <a:lnTo>
                  <a:pt x="479" y="144"/>
                </a:lnTo>
                <a:lnTo>
                  <a:pt x="486" y="151"/>
                </a:lnTo>
                <a:lnTo>
                  <a:pt x="493" y="159"/>
                </a:lnTo>
                <a:lnTo>
                  <a:pt x="504" y="164"/>
                </a:lnTo>
                <a:lnTo>
                  <a:pt x="508" y="164"/>
                </a:lnTo>
                <a:lnTo>
                  <a:pt x="511" y="162"/>
                </a:lnTo>
                <a:lnTo>
                  <a:pt x="517" y="159"/>
                </a:lnTo>
                <a:lnTo>
                  <a:pt x="522" y="156"/>
                </a:lnTo>
                <a:lnTo>
                  <a:pt x="530" y="151"/>
                </a:lnTo>
                <a:lnTo>
                  <a:pt x="535" y="148"/>
                </a:lnTo>
                <a:lnTo>
                  <a:pt x="539" y="143"/>
                </a:lnTo>
                <a:lnTo>
                  <a:pt x="542" y="140"/>
                </a:lnTo>
                <a:lnTo>
                  <a:pt x="546" y="136"/>
                </a:lnTo>
                <a:lnTo>
                  <a:pt x="549" y="130"/>
                </a:lnTo>
                <a:lnTo>
                  <a:pt x="555" y="123"/>
                </a:lnTo>
                <a:lnTo>
                  <a:pt x="560" y="115"/>
                </a:lnTo>
                <a:lnTo>
                  <a:pt x="566" y="107"/>
                </a:lnTo>
                <a:lnTo>
                  <a:pt x="569" y="99"/>
                </a:lnTo>
                <a:lnTo>
                  <a:pt x="573" y="94"/>
                </a:lnTo>
                <a:lnTo>
                  <a:pt x="575" y="90"/>
                </a:lnTo>
                <a:lnTo>
                  <a:pt x="575" y="86"/>
                </a:lnTo>
                <a:lnTo>
                  <a:pt x="575" y="82"/>
                </a:lnTo>
                <a:lnTo>
                  <a:pt x="575" y="77"/>
                </a:lnTo>
                <a:lnTo>
                  <a:pt x="577" y="74"/>
                </a:lnTo>
                <a:lnTo>
                  <a:pt x="577" y="69"/>
                </a:lnTo>
                <a:lnTo>
                  <a:pt x="577" y="66"/>
                </a:lnTo>
                <a:lnTo>
                  <a:pt x="578" y="62"/>
                </a:lnTo>
                <a:lnTo>
                  <a:pt x="580" y="59"/>
                </a:lnTo>
                <a:lnTo>
                  <a:pt x="582" y="56"/>
                </a:lnTo>
                <a:lnTo>
                  <a:pt x="587" y="51"/>
                </a:lnTo>
                <a:lnTo>
                  <a:pt x="591" y="48"/>
                </a:lnTo>
                <a:lnTo>
                  <a:pt x="593" y="43"/>
                </a:lnTo>
                <a:lnTo>
                  <a:pt x="595" y="37"/>
                </a:lnTo>
                <a:lnTo>
                  <a:pt x="593" y="30"/>
                </a:lnTo>
                <a:lnTo>
                  <a:pt x="587" y="24"/>
                </a:lnTo>
                <a:lnTo>
                  <a:pt x="577" y="14"/>
                </a:lnTo>
                <a:lnTo>
                  <a:pt x="569" y="11"/>
                </a:lnTo>
                <a:lnTo>
                  <a:pt x="562" y="8"/>
                </a:lnTo>
                <a:lnTo>
                  <a:pt x="553" y="6"/>
                </a:lnTo>
                <a:lnTo>
                  <a:pt x="544" y="4"/>
                </a:lnTo>
                <a:lnTo>
                  <a:pt x="535" y="4"/>
                </a:lnTo>
                <a:lnTo>
                  <a:pt x="526" y="4"/>
                </a:lnTo>
                <a:lnTo>
                  <a:pt x="515" y="6"/>
                </a:lnTo>
                <a:lnTo>
                  <a:pt x="508" y="6"/>
                </a:lnTo>
                <a:lnTo>
                  <a:pt x="492" y="8"/>
                </a:lnTo>
                <a:lnTo>
                  <a:pt x="477" y="6"/>
                </a:lnTo>
                <a:lnTo>
                  <a:pt x="463" y="4"/>
                </a:lnTo>
                <a:lnTo>
                  <a:pt x="448" y="3"/>
                </a:lnTo>
                <a:lnTo>
                  <a:pt x="434" y="1"/>
                </a:lnTo>
                <a:lnTo>
                  <a:pt x="419" y="1"/>
                </a:lnTo>
                <a:lnTo>
                  <a:pt x="405" y="1"/>
                </a:lnTo>
                <a:lnTo>
                  <a:pt x="390" y="4"/>
                </a:lnTo>
                <a:lnTo>
                  <a:pt x="383" y="4"/>
                </a:lnTo>
                <a:lnTo>
                  <a:pt x="374" y="6"/>
                </a:lnTo>
                <a:lnTo>
                  <a:pt x="367" y="4"/>
                </a:lnTo>
                <a:lnTo>
                  <a:pt x="358" y="4"/>
                </a:lnTo>
                <a:lnTo>
                  <a:pt x="349" y="3"/>
                </a:lnTo>
                <a:lnTo>
                  <a:pt x="342" y="1"/>
                </a:lnTo>
                <a:lnTo>
                  <a:pt x="332" y="0"/>
                </a:lnTo>
                <a:lnTo>
                  <a:pt x="323" y="0"/>
                </a:lnTo>
                <a:lnTo>
                  <a:pt x="322" y="0"/>
                </a:lnTo>
                <a:lnTo>
                  <a:pt x="320" y="0"/>
                </a:lnTo>
                <a:lnTo>
                  <a:pt x="318" y="0"/>
                </a:lnTo>
                <a:lnTo>
                  <a:pt x="316" y="0"/>
                </a:lnTo>
                <a:lnTo>
                  <a:pt x="314" y="1"/>
                </a:lnTo>
                <a:lnTo>
                  <a:pt x="313" y="1"/>
                </a:lnTo>
                <a:lnTo>
                  <a:pt x="311" y="3"/>
                </a:lnTo>
                <a:lnTo>
                  <a:pt x="309" y="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7" name="Freeform 1123"/>
          <p:cNvSpPr>
            <a:spLocks/>
          </p:cNvSpPr>
          <p:nvPr/>
        </p:nvSpPr>
        <p:spPr bwMode="auto">
          <a:xfrm>
            <a:off x="1949450" y="2559050"/>
            <a:ext cx="87313" cy="74613"/>
          </a:xfrm>
          <a:custGeom>
            <a:avLst/>
            <a:gdLst>
              <a:gd name="T0" fmla="*/ 0 w 62"/>
              <a:gd name="T1" fmla="*/ 2147483647 h 47"/>
              <a:gd name="T2" fmla="*/ 2147483647 w 62"/>
              <a:gd name="T3" fmla="*/ 2147483647 h 47"/>
              <a:gd name="T4" fmla="*/ 2147483647 w 62"/>
              <a:gd name="T5" fmla="*/ 2147483647 h 47"/>
              <a:gd name="T6" fmla="*/ 2147483647 w 62"/>
              <a:gd name="T7" fmla="*/ 2147483647 h 47"/>
              <a:gd name="T8" fmla="*/ 2147483647 w 62"/>
              <a:gd name="T9" fmla="*/ 2147483647 h 47"/>
              <a:gd name="T10" fmla="*/ 2147483647 w 62"/>
              <a:gd name="T11" fmla="*/ 2147483647 h 47"/>
              <a:gd name="T12" fmla="*/ 2147483647 w 62"/>
              <a:gd name="T13" fmla="*/ 2147483647 h 47"/>
              <a:gd name="T14" fmla="*/ 2147483647 w 62"/>
              <a:gd name="T15" fmla="*/ 2147483647 h 47"/>
              <a:gd name="T16" fmla="*/ 2147483647 w 62"/>
              <a:gd name="T17" fmla="*/ 2147483647 h 47"/>
              <a:gd name="T18" fmla="*/ 2147483647 w 62"/>
              <a:gd name="T19" fmla="*/ 2147483647 h 47"/>
              <a:gd name="T20" fmla="*/ 2147483647 w 62"/>
              <a:gd name="T21" fmla="*/ 2147483647 h 47"/>
              <a:gd name="T22" fmla="*/ 2147483647 w 62"/>
              <a:gd name="T23" fmla="*/ 2147483647 h 47"/>
              <a:gd name="T24" fmla="*/ 2147483647 w 62"/>
              <a:gd name="T25" fmla="*/ 2147483647 h 47"/>
              <a:gd name="T26" fmla="*/ 2147483647 w 62"/>
              <a:gd name="T27" fmla="*/ 2147483647 h 47"/>
              <a:gd name="T28" fmla="*/ 2147483647 w 62"/>
              <a:gd name="T29" fmla="*/ 2147483647 h 47"/>
              <a:gd name="T30" fmla="*/ 2147483647 w 62"/>
              <a:gd name="T31" fmla="*/ 2147483647 h 47"/>
              <a:gd name="T32" fmla="*/ 2147483647 w 62"/>
              <a:gd name="T33" fmla="*/ 2147483647 h 47"/>
              <a:gd name="T34" fmla="*/ 2147483647 w 62"/>
              <a:gd name="T35" fmla="*/ 2147483647 h 47"/>
              <a:gd name="T36" fmla="*/ 2147483647 w 62"/>
              <a:gd name="T37" fmla="*/ 2147483647 h 47"/>
              <a:gd name="T38" fmla="*/ 2147483647 w 62"/>
              <a:gd name="T39" fmla="*/ 2147483647 h 47"/>
              <a:gd name="T40" fmla="*/ 2147483647 w 62"/>
              <a:gd name="T41" fmla="*/ 2147483647 h 47"/>
              <a:gd name="T42" fmla="*/ 2147483647 w 62"/>
              <a:gd name="T43" fmla="*/ 2147483647 h 47"/>
              <a:gd name="T44" fmla="*/ 2147483647 w 62"/>
              <a:gd name="T45" fmla="*/ 2147483647 h 47"/>
              <a:gd name="T46" fmla="*/ 2147483647 w 62"/>
              <a:gd name="T47" fmla="*/ 2147483647 h 47"/>
              <a:gd name="T48" fmla="*/ 2147483647 w 62"/>
              <a:gd name="T49" fmla="*/ 2147483647 h 47"/>
              <a:gd name="T50" fmla="*/ 2147483647 w 62"/>
              <a:gd name="T51" fmla="*/ 2147483647 h 47"/>
              <a:gd name="T52" fmla="*/ 2147483647 w 62"/>
              <a:gd name="T53" fmla="*/ 2147483647 h 47"/>
              <a:gd name="T54" fmla="*/ 2147483647 w 62"/>
              <a:gd name="T55" fmla="*/ 2147483647 h 47"/>
              <a:gd name="T56" fmla="*/ 2147483647 w 62"/>
              <a:gd name="T57" fmla="*/ 2147483647 h 47"/>
              <a:gd name="T58" fmla="*/ 2147483647 w 62"/>
              <a:gd name="T59" fmla="*/ 2147483647 h 47"/>
              <a:gd name="T60" fmla="*/ 2147483647 w 62"/>
              <a:gd name="T61" fmla="*/ 2147483647 h 47"/>
              <a:gd name="T62" fmla="*/ 2147483647 w 62"/>
              <a:gd name="T63" fmla="*/ 2147483647 h 47"/>
              <a:gd name="T64" fmla="*/ 2147483647 w 62"/>
              <a:gd name="T65" fmla="*/ 2147483647 h 47"/>
              <a:gd name="T66" fmla="*/ 2147483647 w 62"/>
              <a:gd name="T67" fmla="*/ 2147483647 h 47"/>
              <a:gd name="T68" fmla="*/ 2147483647 w 62"/>
              <a:gd name="T69" fmla="*/ 2147483647 h 47"/>
              <a:gd name="T70" fmla="*/ 2147483647 w 62"/>
              <a:gd name="T71" fmla="*/ 0 h 47"/>
              <a:gd name="T72" fmla="*/ 2147483647 w 62"/>
              <a:gd name="T73" fmla="*/ 0 h 47"/>
              <a:gd name="T74" fmla="*/ 2147483647 w 62"/>
              <a:gd name="T75" fmla="*/ 0 h 47"/>
              <a:gd name="T76" fmla="*/ 2147483647 w 62"/>
              <a:gd name="T77" fmla="*/ 2147483647 h 47"/>
              <a:gd name="T78" fmla="*/ 0 w 62"/>
              <a:gd name="T79" fmla="*/ 2147483647 h 47"/>
              <a:gd name="T80" fmla="*/ 0 w 62"/>
              <a:gd name="T81" fmla="*/ 2147483647 h 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2"/>
              <a:gd name="T124" fmla="*/ 0 h 47"/>
              <a:gd name="T125" fmla="*/ 62 w 62"/>
              <a:gd name="T126" fmla="*/ 47 h 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2" h="47">
                <a:moveTo>
                  <a:pt x="0" y="15"/>
                </a:moveTo>
                <a:lnTo>
                  <a:pt x="2" y="18"/>
                </a:lnTo>
                <a:lnTo>
                  <a:pt x="2" y="21"/>
                </a:lnTo>
                <a:lnTo>
                  <a:pt x="4" y="24"/>
                </a:lnTo>
                <a:lnTo>
                  <a:pt x="6" y="27"/>
                </a:lnTo>
                <a:lnTo>
                  <a:pt x="8" y="31"/>
                </a:lnTo>
                <a:lnTo>
                  <a:pt x="9" y="34"/>
                </a:lnTo>
                <a:lnTo>
                  <a:pt x="11" y="37"/>
                </a:lnTo>
                <a:lnTo>
                  <a:pt x="15" y="39"/>
                </a:lnTo>
                <a:lnTo>
                  <a:pt x="18" y="42"/>
                </a:lnTo>
                <a:lnTo>
                  <a:pt x="24" y="44"/>
                </a:lnTo>
                <a:lnTo>
                  <a:pt x="28" y="45"/>
                </a:lnTo>
                <a:lnTo>
                  <a:pt x="33" y="47"/>
                </a:lnTo>
                <a:lnTo>
                  <a:pt x="38" y="47"/>
                </a:lnTo>
                <a:lnTo>
                  <a:pt x="44" y="47"/>
                </a:lnTo>
                <a:lnTo>
                  <a:pt x="49" y="45"/>
                </a:lnTo>
                <a:lnTo>
                  <a:pt x="55" y="42"/>
                </a:lnTo>
                <a:lnTo>
                  <a:pt x="56" y="39"/>
                </a:lnTo>
                <a:lnTo>
                  <a:pt x="58" y="37"/>
                </a:lnTo>
                <a:lnTo>
                  <a:pt x="58" y="34"/>
                </a:lnTo>
                <a:lnTo>
                  <a:pt x="60" y="32"/>
                </a:lnTo>
                <a:lnTo>
                  <a:pt x="60" y="29"/>
                </a:lnTo>
                <a:lnTo>
                  <a:pt x="62" y="26"/>
                </a:lnTo>
                <a:lnTo>
                  <a:pt x="60" y="23"/>
                </a:lnTo>
                <a:lnTo>
                  <a:pt x="60" y="19"/>
                </a:lnTo>
                <a:lnTo>
                  <a:pt x="58" y="18"/>
                </a:lnTo>
                <a:lnTo>
                  <a:pt x="56" y="16"/>
                </a:lnTo>
                <a:lnTo>
                  <a:pt x="55" y="15"/>
                </a:lnTo>
                <a:lnTo>
                  <a:pt x="53" y="13"/>
                </a:lnTo>
                <a:lnTo>
                  <a:pt x="53" y="11"/>
                </a:lnTo>
                <a:lnTo>
                  <a:pt x="51" y="10"/>
                </a:lnTo>
                <a:lnTo>
                  <a:pt x="47" y="10"/>
                </a:lnTo>
                <a:lnTo>
                  <a:pt x="46" y="8"/>
                </a:lnTo>
                <a:lnTo>
                  <a:pt x="40" y="5"/>
                </a:lnTo>
                <a:lnTo>
                  <a:pt x="31" y="2"/>
                </a:lnTo>
                <a:lnTo>
                  <a:pt x="24" y="0"/>
                </a:lnTo>
                <a:lnTo>
                  <a:pt x="17" y="0"/>
                </a:lnTo>
                <a:lnTo>
                  <a:pt x="9" y="0"/>
                </a:lnTo>
                <a:lnTo>
                  <a:pt x="4" y="3"/>
                </a:lnTo>
                <a:lnTo>
                  <a:pt x="0" y="8"/>
                </a:lnTo>
                <a:lnTo>
                  <a:pt x="0" y="1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8" name="Freeform 1124"/>
          <p:cNvSpPr>
            <a:spLocks/>
          </p:cNvSpPr>
          <p:nvPr/>
        </p:nvSpPr>
        <p:spPr bwMode="auto">
          <a:xfrm>
            <a:off x="1949450" y="2559050"/>
            <a:ext cx="87313" cy="74613"/>
          </a:xfrm>
          <a:custGeom>
            <a:avLst/>
            <a:gdLst>
              <a:gd name="T0" fmla="*/ 0 w 62"/>
              <a:gd name="T1" fmla="*/ 2147483647 h 47"/>
              <a:gd name="T2" fmla="*/ 2147483647 w 62"/>
              <a:gd name="T3" fmla="*/ 2147483647 h 47"/>
              <a:gd name="T4" fmla="*/ 2147483647 w 62"/>
              <a:gd name="T5" fmla="*/ 2147483647 h 47"/>
              <a:gd name="T6" fmla="*/ 2147483647 w 62"/>
              <a:gd name="T7" fmla="*/ 2147483647 h 47"/>
              <a:gd name="T8" fmla="*/ 2147483647 w 62"/>
              <a:gd name="T9" fmla="*/ 2147483647 h 47"/>
              <a:gd name="T10" fmla="*/ 2147483647 w 62"/>
              <a:gd name="T11" fmla="*/ 2147483647 h 47"/>
              <a:gd name="T12" fmla="*/ 2147483647 w 62"/>
              <a:gd name="T13" fmla="*/ 2147483647 h 47"/>
              <a:gd name="T14" fmla="*/ 2147483647 w 62"/>
              <a:gd name="T15" fmla="*/ 2147483647 h 47"/>
              <a:gd name="T16" fmla="*/ 2147483647 w 62"/>
              <a:gd name="T17" fmla="*/ 2147483647 h 47"/>
              <a:gd name="T18" fmla="*/ 2147483647 w 62"/>
              <a:gd name="T19" fmla="*/ 2147483647 h 47"/>
              <a:gd name="T20" fmla="*/ 2147483647 w 62"/>
              <a:gd name="T21" fmla="*/ 2147483647 h 47"/>
              <a:gd name="T22" fmla="*/ 2147483647 w 62"/>
              <a:gd name="T23" fmla="*/ 2147483647 h 47"/>
              <a:gd name="T24" fmla="*/ 2147483647 w 62"/>
              <a:gd name="T25" fmla="*/ 2147483647 h 47"/>
              <a:gd name="T26" fmla="*/ 2147483647 w 62"/>
              <a:gd name="T27" fmla="*/ 2147483647 h 47"/>
              <a:gd name="T28" fmla="*/ 2147483647 w 62"/>
              <a:gd name="T29" fmla="*/ 2147483647 h 47"/>
              <a:gd name="T30" fmla="*/ 2147483647 w 62"/>
              <a:gd name="T31" fmla="*/ 2147483647 h 47"/>
              <a:gd name="T32" fmla="*/ 2147483647 w 62"/>
              <a:gd name="T33" fmla="*/ 2147483647 h 47"/>
              <a:gd name="T34" fmla="*/ 2147483647 w 62"/>
              <a:gd name="T35" fmla="*/ 2147483647 h 47"/>
              <a:gd name="T36" fmla="*/ 2147483647 w 62"/>
              <a:gd name="T37" fmla="*/ 2147483647 h 47"/>
              <a:gd name="T38" fmla="*/ 2147483647 w 62"/>
              <a:gd name="T39" fmla="*/ 2147483647 h 47"/>
              <a:gd name="T40" fmla="*/ 2147483647 w 62"/>
              <a:gd name="T41" fmla="*/ 2147483647 h 47"/>
              <a:gd name="T42" fmla="*/ 2147483647 w 62"/>
              <a:gd name="T43" fmla="*/ 2147483647 h 47"/>
              <a:gd name="T44" fmla="*/ 2147483647 w 62"/>
              <a:gd name="T45" fmla="*/ 2147483647 h 47"/>
              <a:gd name="T46" fmla="*/ 2147483647 w 62"/>
              <a:gd name="T47" fmla="*/ 2147483647 h 47"/>
              <a:gd name="T48" fmla="*/ 2147483647 w 62"/>
              <a:gd name="T49" fmla="*/ 2147483647 h 47"/>
              <a:gd name="T50" fmla="*/ 2147483647 w 62"/>
              <a:gd name="T51" fmla="*/ 2147483647 h 47"/>
              <a:gd name="T52" fmla="*/ 2147483647 w 62"/>
              <a:gd name="T53" fmla="*/ 2147483647 h 47"/>
              <a:gd name="T54" fmla="*/ 2147483647 w 62"/>
              <a:gd name="T55" fmla="*/ 2147483647 h 47"/>
              <a:gd name="T56" fmla="*/ 2147483647 w 62"/>
              <a:gd name="T57" fmla="*/ 2147483647 h 47"/>
              <a:gd name="T58" fmla="*/ 2147483647 w 62"/>
              <a:gd name="T59" fmla="*/ 2147483647 h 47"/>
              <a:gd name="T60" fmla="*/ 2147483647 w 62"/>
              <a:gd name="T61" fmla="*/ 2147483647 h 47"/>
              <a:gd name="T62" fmla="*/ 2147483647 w 62"/>
              <a:gd name="T63" fmla="*/ 2147483647 h 47"/>
              <a:gd name="T64" fmla="*/ 2147483647 w 62"/>
              <a:gd name="T65" fmla="*/ 2147483647 h 47"/>
              <a:gd name="T66" fmla="*/ 2147483647 w 62"/>
              <a:gd name="T67" fmla="*/ 2147483647 h 47"/>
              <a:gd name="T68" fmla="*/ 2147483647 w 62"/>
              <a:gd name="T69" fmla="*/ 2147483647 h 47"/>
              <a:gd name="T70" fmla="*/ 2147483647 w 62"/>
              <a:gd name="T71" fmla="*/ 0 h 47"/>
              <a:gd name="T72" fmla="*/ 2147483647 w 62"/>
              <a:gd name="T73" fmla="*/ 0 h 47"/>
              <a:gd name="T74" fmla="*/ 2147483647 w 62"/>
              <a:gd name="T75" fmla="*/ 0 h 47"/>
              <a:gd name="T76" fmla="*/ 2147483647 w 62"/>
              <a:gd name="T77" fmla="*/ 2147483647 h 47"/>
              <a:gd name="T78" fmla="*/ 0 w 62"/>
              <a:gd name="T79" fmla="*/ 2147483647 h 47"/>
              <a:gd name="T80" fmla="*/ 0 w 62"/>
              <a:gd name="T81" fmla="*/ 2147483647 h 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2"/>
              <a:gd name="T124" fmla="*/ 0 h 47"/>
              <a:gd name="T125" fmla="*/ 62 w 62"/>
              <a:gd name="T126" fmla="*/ 47 h 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2" h="47">
                <a:moveTo>
                  <a:pt x="0" y="15"/>
                </a:moveTo>
                <a:lnTo>
                  <a:pt x="2" y="18"/>
                </a:lnTo>
                <a:lnTo>
                  <a:pt x="2" y="21"/>
                </a:lnTo>
                <a:lnTo>
                  <a:pt x="4" y="24"/>
                </a:lnTo>
                <a:lnTo>
                  <a:pt x="6" y="27"/>
                </a:lnTo>
                <a:lnTo>
                  <a:pt x="8" y="31"/>
                </a:lnTo>
                <a:lnTo>
                  <a:pt x="9" y="34"/>
                </a:lnTo>
                <a:lnTo>
                  <a:pt x="11" y="37"/>
                </a:lnTo>
                <a:lnTo>
                  <a:pt x="15" y="39"/>
                </a:lnTo>
                <a:lnTo>
                  <a:pt x="18" y="42"/>
                </a:lnTo>
                <a:lnTo>
                  <a:pt x="24" y="44"/>
                </a:lnTo>
                <a:lnTo>
                  <a:pt x="28" y="45"/>
                </a:lnTo>
                <a:lnTo>
                  <a:pt x="33" y="47"/>
                </a:lnTo>
                <a:lnTo>
                  <a:pt x="38" y="47"/>
                </a:lnTo>
                <a:lnTo>
                  <a:pt x="44" y="47"/>
                </a:lnTo>
                <a:lnTo>
                  <a:pt x="49" y="45"/>
                </a:lnTo>
                <a:lnTo>
                  <a:pt x="55" y="42"/>
                </a:lnTo>
                <a:lnTo>
                  <a:pt x="56" y="39"/>
                </a:lnTo>
                <a:lnTo>
                  <a:pt x="58" y="37"/>
                </a:lnTo>
                <a:lnTo>
                  <a:pt x="58" y="34"/>
                </a:lnTo>
                <a:lnTo>
                  <a:pt x="60" y="32"/>
                </a:lnTo>
                <a:lnTo>
                  <a:pt x="60" y="29"/>
                </a:lnTo>
                <a:lnTo>
                  <a:pt x="62" y="26"/>
                </a:lnTo>
                <a:lnTo>
                  <a:pt x="60" y="23"/>
                </a:lnTo>
                <a:lnTo>
                  <a:pt x="60" y="19"/>
                </a:lnTo>
                <a:lnTo>
                  <a:pt x="58" y="18"/>
                </a:lnTo>
                <a:lnTo>
                  <a:pt x="56" y="16"/>
                </a:lnTo>
                <a:lnTo>
                  <a:pt x="55" y="15"/>
                </a:lnTo>
                <a:lnTo>
                  <a:pt x="53" y="13"/>
                </a:lnTo>
                <a:lnTo>
                  <a:pt x="53" y="11"/>
                </a:lnTo>
                <a:lnTo>
                  <a:pt x="51" y="10"/>
                </a:lnTo>
                <a:lnTo>
                  <a:pt x="47" y="10"/>
                </a:lnTo>
                <a:lnTo>
                  <a:pt x="46" y="8"/>
                </a:lnTo>
                <a:lnTo>
                  <a:pt x="40" y="5"/>
                </a:lnTo>
                <a:lnTo>
                  <a:pt x="31" y="2"/>
                </a:lnTo>
                <a:lnTo>
                  <a:pt x="24" y="0"/>
                </a:lnTo>
                <a:lnTo>
                  <a:pt x="17" y="0"/>
                </a:lnTo>
                <a:lnTo>
                  <a:pt x="9" y="0"/>
                </a:lnTo>
                <a:lnTo>
                  <a:pt x="4" y="3"/>
                </a:lnTo>
                <a:lnTo>
                  <a:pt x="0" y="8"/>
                </a:lnTo>
                <a:lnTo>
                  <a:pt x="0" y="1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69" name="Freeform 1125"/>
          <p:cNvSpPr>
            <a:spLocks/>
          </p:cNvSpPr>
          <p:nvPr/>
        </p:nvSpPr>
        <p:spPr bwMode="auto">
          <a:xfrm>
            <a:off x="2054225" y="2579688"/>
            <a:ext cx="109538" cy="76200"/>
          </a:xfrm>
          <a:custGeom>
            <a:avLst/>
            <a:gdLst>
              <a:gd name="T0" fmla="*/ 2147483647 w 77"/>
              <a:gd name="T1" fmla="*/ 2147483647 h 48"/>
              <a:gd name="T2" fmla="*/ 2147483647 w 77"/>
              <a:gd name="T3" fmla="*/ 2147483647 h 48"/>
              <a:gd name="T4" fmla="*/ 2147483647 w 77"/>
              <a:gd name="T5" fmla="*/ 2147483647 h 48"/>
              <a:gd name="T6" fmla="*/ 2147483647 w 77"/>
              <a:gd name="T7" fmla="*/ 2147483647 h 48"/>
              <a:gd name="T8" fmla="*/ 2147483647 w 77"/>
              <a:gd name="T9" fmla="*/ 2147483647 h 48"/>
              <a:gd name="T10" fmla="*/ 2147483647 w 77"/>
              <a:gd name="T11" fmla="*/ 2147483647 h 48"/>
              <a:gd name="T12" fmla="*/ 0 w 77"/>
              <a:gd name="T13" fmla="*/ 2147483647 h 48"/>
              <a:gd name="T14" fmla="*/ 0 w 77"/>
              <a:gd name="T15" fmla="*/ 2147483647 h 48"/>
              <a:gd name="T16" fmla="*/ 2147483647 w 77"/>
              <a:gd name="T17" fmla="*/ 2147483647 h 48"/>
              <a:gd name="T18" fmla="*/ 2147483647 w 77"/>
              <a:gd name="T19" fmla="*/ 2147483647 h 48"/>
              <a:gd name="T20" fmla="*/ 2147483647 w 77"/>
              <a:gd name="T21" fmla="*/ 2147483647 h 48"/>
              <a:gd name="T22" fmla="*/ 2147483647 w 77"/>
              <a:gd name="T23" fmla="*/ 2147483647 h 48"/>
              <a:gd name="T24" fmla="*/ 2147483647 w 77"/>
              <a:gd name="T25" fmla="*/ 2147483647 h 48"/>
              <a:gd name="T26" fmla="*/ 2147483647 w 77"/>
              <a:gd name="T27" fmla="*/ 2147483647 h 48"/>
              <a:gd name="T28" fmla="*/ 2147483647 w 77"/>
              <a:gd name="T29" fmla="*/ 2147483647 h 48"/>
              <a:gd name="T30" fmla="*/ 2147483647 w 77"/>
              <a:gd name="T31" fmla="*/ 2147483647 h 48"/>
              <a:gd name="T32" fmla="*/ 2147483647 w 77"/>
              <a:gd name="T33" fmla="*/ 2147483647 h 48"/>
              <a:gd name="T34" fmla="*/ 2147483647 w 77"/>
              <a:gd name="T35" fmla="*/ 2147483647 h 48"/>
              <a:gd name="T36" fmla="*/ 2147483647 w 77"/>
              <a:gd name="T37" fmla="*/ 2147483647 h 48"/>
              <a:gd name="T38" fmla="*/ 2147483647 w 77"/>
              <a:gd name="T39" fmla="*/ 2147483647 h 48"/>
              <a:gd name="T40" fmla="*/ 2147483647 w 77"/>
              <a:gd name="T41" fmla="*/ 2147483647 h 48"/>
              <a:gd name="T42" fmla="*/ 2147483647 w 77"/>
              <a:gd name="T43" fmla="*/ 2147483647 h 48"/>
              <a:gd name="T44" fmla="*/ 2147483647 w 77"/>
              <a:gd name="T45" fmla="*/ 2147483647 h 48"/>
              <a:gd name="T46" fmla="*/ 2147483647 w 77"/>
              <a:gd name="T47" fmla="*/ 2147483647 h 48"/>
              <a:gd name="T48" fmla="*/ 2147483647 w 77"/>
              <a:gd name="T49" fmla="*/ 2147483647 h 48"/>
              <a:gd name="T50" fmla="*/ 2147483647 w 77"/>
              <a:gd name="T51" fmla="*/ 2147483647 h 48"/>
              <a:gd name="T52" fmla="*/ 2147483647 w 77"/>
              <a:gd name="T53" fmla="*/ 2147483647 h 48"/>
              <a:gd name="T54" fmla="*/ 2147483647 w 77"/>
              <a:gd name="T55" fmla="*/ 2147483647 h 48"/>
              <a:gd name="T56" fmla="*/ 2147483647 w 77"/>
              <a:gd name="T57" fmla="*/ 2147483647 h 48"/>
              <a:gd name="T58" fmla="*/ 2147483647 w 77"/>
              <a:gd name="T59" fmla="*/ 2147483647 h 48"/>
              <a:gd name="T60" fmla="*/ 2147483647 w 77"/>
              <a:gd name="T61" fmla="*/ 2147483647 h 48"/>
              <a:gd name="T62" fmla="*/ 2147483647 w 77"/>
              <a:gd name="T63" fmla="*/ 2147483647 h 48"/>
              <a:gd name="T64" fmla="*/ 2147483647 w 77"/>
              <a:gd name="T65" fmla="*/ 2147483647 h 48"/>
              <a:gd name="T66" fmla="*/ 2147483647 w 77"/>
              <a:gd name="T67" fmla="*/ 2147483647 h 48"/>
              <a:gd name="T68" fmla="*/ 2147483647 w 77"/>
              <a:gd name="T69" fmla="*/ 2147483647 h 48"/>
              <a:gd name="T70" fmla="*/ 2147483647 w 77"/>
              <a:gd name="T71" fmla="*/ 0 h 48"/>
              <a:gd name="T72" fmla="*/ 2147483647 w 77"/>
              <a:gd name="T73" fmla="*/ 0 h 48"/>
              <a:gd name="T74" fmla="*/ 2147483647 w 77"/>
              <a:gd name="T75" fmla="*/ 2147483647 h 48"/>
              <a:gd name="T76" fmla="*/ 2147483647 w 77"/>
              <a:gd name="T77" fmla="*/ 2147483647 h 48"/>
              <a:gd name="T78" fmla="*/ 2147483647 w 77"/>
              <a:gd name="T79" fmla="*/ 2147483647 h 48"/>
              <a:gd name="T80" fmla="*/ 2147483647 w 77"/>
              <a:gd name="T81" fmla="*/ 2147483647 h 48"/>
              <a:gd name="T82" fmla="*/ 2147483647 w 77"/>
              <a:gd name="T83" fmla="*/ 2147483647 h 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7"/>
              <a:gd name="T127" fmla="*/ 0 h 48"/>
              <a:gd name="T128" fmla="*/ 77 w 77"/>
              <a:gd name="T129" fmla="*/ 48 h 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7" h="48">
                <a:moveTo>
                  <a:pt x="14" y="13"/>
                </a:moveTo>
                <a:lnTo>
                  <a:pt x="10" y="14"/>
                </a:lnTo>
                <a:lnTo>
                  <a:pt x="9" y="16"/>
                </a:lnTo>
                <a:lnTo>
                  <a:pt x="5" y="18"/>
                </a:lnTo>
                <a:lnTo>
                  <a:pt x="3" y="21"/>
                </a:lnTo>
                <a:lnTo>
                  <a:pt x="1" y="23"/>
                </a:lnTo>
                <a:lnTo>
                  <a:pt x="0" y="26"/>
                </a:lnTo>
                <a:lnTo>
                  <a:pt x="0" y="27"/>
                </a:lnTo>
                <a:lnTo>
                  <a:pt x="1" y="29"/>
                </a:lnTo>
                <a:lnTo>
                  <a:pt x="3" y="32"/>
                </a:lnTo>
                <a:lnTo>
                  <a:pt x="7" y="35"/>
                </a:lnTo>
                <a:lnTo>
                  <a:pt x="10" y="37"/>
                </a:lnTo>
                <a:lnTo>
                  <a:pt x="14" y="40"/>
                </a:lnTo>
                <a:lnTo>
                  <a:pt x="18" y="42"/>
                </a:lnTo>
                <a:lnTo>
                  <a:pt x="23" y="43"/>
                </a:lnTo>
                <a:lnTo>
                  <a:pt x="27" y="45"/>
                </a:lnTo>
                <a:lnTo>
                  <a:pt x="30" y="47"/>
                </a:lnTo>
                <a:lnTo>
                  <a:pt x="36" y="48"/>
                </a:lnTo>
                <a:lnTo>
                  <a:pt x="39" y="48"/>
                </a:lnTo>
                <a:lnTo>
                  <a:pt x="45" y="48"/>
                </a:lnTo>
                <a:lnTo>
                  <a:pt x="48" y="48"/>
                </a:lnTo>
                <a:lnTo>
                  <a:pt x="54" y="48"/>
                </a:lnTo>
                <a:lnTo>
                  <a:pt x="57" y="48"/>
                </a:lnTo>
                <a:lnTo>
                  <a:pt x="63" y="47"/>
                </a:lnTo>
                <a:lnTo>
                  <a:pt x="66" y="45"/>
                </a:lnTo>
                <a:lnTo>
                  <a:pt x="74" y="40"/>
                </a:lnTo>
                <a:lnTo>
                  <a:pt x="77" y="35"/>
                </a:lnTo>
                <a:lnTo>
                  <a:pt x="77" y="31"/>
                </a:lnTo>
                <a:lnTo>
                  <a:pt x="75" y="24"/>
                </a:lnTo>
                <a:lnTo>
                  <a:pt x="72" y="18"/>
                </a:lnTo>
                <a:lnTo>
                  <a:pt x="68" y="13"/>
                </a:lnTo>
                <a:lnTo>
                  <a:pt x="63" y="8"/>
                </a:lnTo>
                <a:lnTo>
                  <a:pt x="59" y="5"/>
                </a:lnTo>
                <a:lnTo>
                  <a:pt x="56" y="2"/>
                </a:lnTo>
                <a:lnTo>
                  <a:pt x="50" y="2"/>
                </a:lnTo>
                <a:lnTo>
                  <a:pt x="43" y="0"/>
                </a:lnTo>
                <a:lnTo>
                  <a:pt x="38" y="0"/>
                </a:lnTo>
                <a:lnTo>
                  <a:pt x="32" y="2"/>
                </a:lnTo>
                <a:lnTo>
                  <a:pt x="25" y="5"/>
                </a:lnTo>
                <a:lnTo>
                  <a:pt x="19" y="6"/>
                </a:lnTo>
                <a:lnTo>
                  <a:pt x="16" y="11"/>
                </a:lnTo>
                <a:lnTo>
                  <a:pt x="14" y="1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0" name="Freeform 1126"/>
          <p:cNvSpPr>
            <a:spLocks/>
          </p:cNvSpPr>
          <p:nvPr/>
        </p:nvSpPr>
        <p:spPr bwMode="auto">
          <a:xfrm>
            <a:off x="2054225" y="2579688"/>
            <a:ext cx="109538" cy="76200"/>
          </a:xfrm>
          <a:custGeom>
            <a:avLst/>
            <a:gdLst>
              <a:gd name="T0" fmla="*/ 2147483647 w 77"/>
              <a:gd name="T1" fmla="*/ 2147483647 h 48"/>
              <a:gd name="T2" fmla="*/ 2147483647 w 77"/>
              <a:gd name="T3" fmla="*/ 2147483647 h 48"/>
              <a:gd name="T4" fmla="*/ 2147483647 w 77"/>
              <a:gd name="T5" fmla="*/ 2147483647 h 48"/>
              <a:gd name="T6" fmla="*/ 2147483647 w 77"/>
              <a:gd name="T7" fmla="*/ 2147483647 h 48"/>
              <a:gd name="T8" fmla="*/ 2147483647 w 77"/>
              <a:gd name="T9" fmla="*/ 2147483647 h 48"/>
              <a:gd name="T10" fmla="*/ 2147483647 w 77"/>
              <a:gd name="T11" fmla="*/ 2147483647 h 48"/>
              <a:gd name="T12" fmla="*/ 0 w 77"/>
              <a:gd name="T13" fmla="*/ 2147483647 h 48"/>
              <a:gd name="T14" fmla="*/ 0 w 77"/>
              <a:gd name="T15" fmla="*/ 2147483647 h 48"/>
              <a:gd name="T16" fmla="*/ 2147483647 w 77"/>
              <a:gd name="T17" fmla="*/ 2147483647 h 48"/>
              <a:gd name="T18" fmla="*/ 2147483647 w 77"/>
              <a:gd name="T19" fmla="*/ 2147483647 h 48"/>
              <a:gd name="T20" fmla="*/ 2147483647 w 77"/>
              <a:gd name="T21" fmla="*/ 2147483647 h 48"/>
              <a:gd name="T22" fmla="*/ 2147483647 w 77"/>
              <a:gd name="T23" fmla="*/ 2147483647 h 48"/>
              <a:gd name="T24" fmla="*/ 2147483647 w 77"/>
              <a:gd name="T25" fmla="*/ 2147483647 h 48"/>
              <a:gd name="T26" fmla="*/ 2147483647 w 77"/>
              <a:gd name="T27" fmla="*/ 2147483647 h 48"/>
              <a:gd name="T28" fmla="*/ 2147483647 w 77"/>
              <a:gd name="T29" fmla="*/ 2147483647 h 48"/>
              <a:gd name="T30" fmla="*/ 2147483647 w 77"/>
              <a:gd name="T31" fmla="*/ 2147483647 h 48"/>
              <a:gd name="T32" fmla="*/ 2147483647 w 77"/>
              <a:gd name="T33" fmla="*/ 2147483647 h 48"/>
              <a:gd name="T34" fmla="*/ 2147483647 w 77"/>
              <a:gd name="T35" fmla="*/ 2147483647 h 48"/>
              <a:gd name="T36" fmla="*/ 2147483647 w 77"/>
              <a:gd name="T37" fmla="*/ 2147483647 h 48"/>
              <a:gd name="T38" fmla="*/ 2147483647 w 77"/>
              <a:gd name="T39" fmla="*/ 2147483647 h 48"/>
              <a:gd name="T40" fmla="*/ 2147483647 w 77"/>
              <a:gd name="T41" fmla="*/ 2147483647 h 48"/>
              <a:gd name="T42" fmla="*/ 2147483647 w 77"/>
              <a:gd name="T43" fmla="*/ 2147483647 h 48"/>
              <a:gd name="T44" fmla="*/ 2147483647 w 77"/>
              <a:gd name="T45" fmla="*/ 2147483647 h 48"/>
              <a:gd name="T46" fmla="*/ 2147483647 w 77"/>
              <a:gd name="T47" fmla="*/ 2147483647 h 48"/>
              <a:gd name="T48" fmla="*/ 2147483647 w 77"/>
              <a:gd name="T49" fmla="*/ 2147483647 h 48"/>
              <a:gd name="T50" fmla="*/ 2147483647 w 77"/>
              <a:gd name="T51" fmla="*/ 2147483647 h 48"/>
              <a:gd name="T52" fmla="*/ 2147483647 w 77"/>
              <a:gd name="T53" fmla="*/ 2147483647 h 48"/>
              <a:gd name="T54" fmla="*/ 2147483647 w 77"/>
              <a:gd name="T55" fmla="*/ 2147483647 h 48"/>
              <a:gd name="T56" fmla="*/ 2147483647 w 77"/>
              <a:gd name="T57" fmla="*/ 2147483647 h 48"/>
              <a:gd name="T58" fmla="*/ 2147483647 w 77"/>
              <a:gd name="T59" fmla="*/ 2147483647 h 48"/>
              <a:gd name="T60" fmla="*/ 2147483647 w 77"/>
              <a:gd name="T61" fmla="*/ 2147483647 h 48"/>
              <a:gd name="T62" fmla="*/ 2147483647 w 77"/>
              <a:gd name="T63" fmla="*/ 2147483647 h 48"/>
              <a:gd name="T64" fmla="*/ 2147483647 w 77"/>
              <a:gd name="T65" fmla="*/ 2147483647 h 48"/>
              <a:gd name="T66" fmla="*/ 2147483647 w 77"/>
              <a:gd name="T67" fmla="*/ 2147483647 h 48"/>
              <a:gd name="T68" fmla="*/ 2147483647 w 77"/>
              <a:gd name="T69" fmla="*/ 2147483647 h 48"/>
              <a:gd name="T70" fmla="*/ 2147483647 w 77"/>
              <a:gd name="T71" fmla="*/ 0 h 48"/>
              <a:gd name="T72" fmla="*/ 2147483647 w 77"/>
              <a:gd name="T73" fmla="*/ 0 h 48"/>
              <a:gd name="T74" fmla="*/ 2147483647 w 77"/>
              <a:gd name="T75" fmla="*/ 2147483647 h 48"/>
              <a:gd name="T76" fmla="*/ 2147483647 w 77"/>
              <a:gd name="T77" fmla="*/ 2147483647 h 48"/>
              <a:gd name="T78" fmla="*/ 2147483647 w 77"/>
              <a:gd name="T79" fmla="*/ 2147483647 h 48"/>
              <a:gd name="T80" fmla="*/ 2147483647 w 77"/>
              <a:gd name="T81" fmla="*/ 2147483647 h 48"/>
              <a:gd name="T82" fmla="*/ 2147483647 w 77"/>
              <a:gd name="T83" fmla="*/ 2147483647 h 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7"/>
              <a:gd name="T127" fmla="*/ 0 h 48"/>
              <a:gd name="T128" fmla="*/ 77 w 77"/>
              <a:gd name="T129" fmla="*/ 48 h 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7" h="48">
                <a:moveTo>
                  <a:pt x="14" y="13"/>
                </a:moveTo>
                <a:lnTo>
                  <a:pt x="10" y="14"/>
                </a:lnTo>
                <a:lnTo>
                  <a:pt x="9" y="16"/>
                </a:lnTo>
                <a:lnTo>
                  <a:pt x="5" y="18"/>
                </a:lnTo>
                <a:lnTo>
                  <a:pt x="3" y="21"/>
                </a:lnTo>
                <a:lnTo>
                  <a:pt x="1" y="23"/>
                </a:lnTo>
                <a:lnTo>
                  <a:pt x="0" y="26"/>
                </a:lnTo>
                <a:lnTo>
                  <a:pt x="0" y="27"/>
                </a:lnTo>
                <a:lnTo>
                  <a:pt x="1" y="29"/>
                </a:lnTo>
                <a:lnTo>
                  <a:pt x="3" y="32"/>
                </a:lnTo>
                <a:lnTo>
                  <a:pt x="7" y="35"/>
                </a:lnTo>
                <a:lnTo>
                  <a:pt x="10" y="37"/>
                </a:lnTo>
                <a:lnTo>
                  <a:pt x="14" y="40"/>
                </a:lnTo>
                <a:lnTo>
                  <a:pt x="18" y="42"/>
                </a:lnTo>
                <a:lnTo>
                  <a:pt x="23" y="43"/>
                </a:lnTo>
                <a:lnTo>
                  <a:pt x="27" y="45"/>
                </a:lnTo>
                <a:lnTo>
                  <a:pt x="30" y="47"/>
                </a:lnTo>
                <a:lnTo>
                  <a:pt x="36" y="48"/>
                </a:lnTo>
                <a:lnTo>
                  <a:pt x="39" y="48"/>
                </a:lnTo>
                <a:lnTo>
                  <a:pt x="45" y="48"/>
                </a:lnTo>
                <a:lnTo>
                  <a:pt x="48" y="48"/>
                </a:lnTo>
                <a:lnTo>
                  <a:pt x="54" y="48"/>
                </a:lnTo>
                <a:lnTo>
                  <a:pt x="57" y="48"/>
                </a:lnTo>
                <a:lnTo>
                  <a:pt x="63" y="47"/>
                </a:lnTo>
                <a:lnTo>
                  <a:pt x="66" y="45"/>
                </a:lnTo>
                <a:lnTo>
                  <a:pt x="74" y="40"/>
                </a:lnTo>
                <a:lnTo>
                  <a:pt x="77" y="35"/>
                </a:lnTo>
                <a:lnTo>
                  <a:pt x="77" y="31"/>
                </a:lnTo>
                <a:lnTo>
                  <a:pt x="75" y="24"/>
                </a:lnTo>
                <a:lnTo>
                  <a:pt x="72" y="18"/>
                </a:lnTo>
                <a:lnTo>
                  <a:pt x="68" y="13"/>
                </a:lnTo>
                <a:lnTo>
                  <a:pt x="63" y="8"/>
                </a:lnTo>
                <a:lnTo>
                  <a:pt x="59" y="5"/>
                </a:lnTo>
                <a:lnTo>
                  <a:pt x="56" y="2"/>
                </a:lnTo>
                <a:lnTo>
                  <a:pt x="50" y="2"/>
                </a:lnTo>
                <a:lnTo>
                  <a:pt x="43" y="0"/>
                </a:lnTo>
                <a:lnTo>
                  <a:pt x="38" y="0"/>
                </a:lnTo>
                <a:lnTo>
                  <a:pt x="32" y="2"/>
                </a:lnTo>
                <a:lnTo>
                  <a:pt x="25" y="5"/>
                </a:lnTo>
                <a:lnTo>
                  <a:pt x="19" y="6"/>
                </a:lnTo>
                <a:lnTo>
                  <a:pt x="16" y="11"/>
                </a:lnTo>
                <a:lnTo>
                  <a:pt x="14" y="13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1" name="Freeform 1127"/>
          <p:cNvSpPr>
            <a:spLocks/>
          </p:cNvSpPr>
          <p:nvPr/>
        </p:nvSpPr>
        <p:spPr bwMode="auto">
          <a:xfrm>
            <a:off x="2054225" y="2579688"/>
            <a:ext cx="109538" cy="76200"/>
          </a:xfrm>
          <a:custGeom>
            <a:avLst/>
            <a:gdLst>
              <a:gd name="T0" fmla="*/ 2147483647 w 77"/>
              <a:gd name="T1" fmla="*/ 2147483647 h 48"/>
              <a:gd name="T2" fmla="*/ 2147483647 w 77"/>
              <a:gd name="T3" fmla="*/ 2147483647 h 48"/>
              <a:gd name="T4" fmla="*/ 2147483647 w 77"/>
              <a:gd name="T5" fmla="*/ 2147483647 h 48"/>
              <a:gd name="T6" fmla="*/ 2147483647 w 77"/>
              <a:gd name="T7" fmla="*/ 2147483647 h 48"/>
              <a:gd name="T8" fmla="*/ 2147483647 w 77"/>
              <a:gd name="T9" fmla="*/ 2147483647 h 48"/>
              <a:gd name="T10" fmla="*/ 2147483647 w 77"/>
              <a:gd name="T11" fmla="*/ 2147483647 h 48"/>
              <a:gd name="T12" fmla="*/ 0 w 77"/>
              <a:gd name="T13" fmla="*/ 2147483647 h 48"/>
              <a:gd name="T14" fmla="*/ 0 w 77"/>
              <a:gd name="T15" fmla="*/ 2147483647 h 48"/>
              <a:gd name="T16" fmla="*/ 2147483647 w 77"/>
              <a:gd name="T17" fmla="*/ 2147483647 h 48"/>
              <a:gd name="T18" fmla="*/ 2147483647 w 77"/>
              <a:gd name="T19" fmla="*/ 2147483647 h 48"/>
              <a:gd name="T20" fmla="*/ 2147483647 w 77"/>
              <a:gd name="T21" fmla="*/ 2147483647 h 48"/>
              <a:gd name="T22" fmla="*/ 2147483647 w 77"/>
              <a:gd name="T23" fmla="*/ 2147483647 h 48"/>
              <a:gd name="T24" fmla="*/ 2147483647 w 77"/>
              <a:gd name="T25" fmla="*/ 2147483647 h 48"/>
              <a:gd name="T26" fmla="*/ 2147483647 w 77"/>
              <a:gd name="T27" fmla="*/ 2147483647 h 48"/>
              <a:gd name="T28" fmla="*/ 2147483647 w 77"/>
              <a:gd name="T29" fmla="*/ 2147483647 h 48"/>
              <a:gd name="T30" fmla="*/ 2147483647 w 77"/>
              <a:gd name="T31" fmla="*/ 2147483647 h 48"/>
              <a:gd name="T32" fmla="*/ 2147483647 w 77"/>
              <a:gd name="T33" fmla="*/ 2147483647 h 48"/>
              <a:gd name="T34" fmla="*/ 2147483647 w 77"/>
              <a:gd name="T35" fmla="*/ 2147483647 h 48"/>
              <a:gd name="T36" fmla="*/ 2147483647 w 77"/>
              <a:gd name="T37" fmla="*/ 2147483647 h 48"/>
              <a:gd name="T38" fmla="*/ 2147483647 w 77"/>
              <a:gd name="T39" fmla="*/ 2147483647 h 48"/>
              <a:gd name="T40" fmla="*/ 2147483647 w 77"/>
              <a:gd name="T41" fmla="*/ 2147483647 h 48"/>
              <a:gd name="T42" fmla="*/ 2147483647 w 77"/>
              <a:gd name="T43" fmla="*/ 2147483647 h 48"/>
              <a:gd name="T44" fmla="*/ 2147483647 w 77"/>
              <a:gd name="T45" fmla="*/ 2147483647 h 48"/>
              <a:gd name="T46" fmla="*/ 2147483647 w 77"/>
              <a:gd name="T47" fmla="*/ 2147483647 h 48"/>
              <a:gd name="T48" fmla="*/ 2147483647 w 77"/>
              <a:gd name="T49" fmla="*/ 2147483647 h 48"/>
              <a:gd name="T50" fmla="*/ 2147483647 w 77"/>
              <a:gd name="T51" fmla="*/ 2147483647 h 48"/>
              <a:gd name="T52" fmla="*/ 2147483647 w 77"/>
              <a:gd name="T53" fmla="*/ 2147483647 h 48"/>
              <a:gd name="T54" fmla="*/ 2147483647 w 77"/>
              <a:gd name="T55" fmla="*/ 2147483647 h 48"/>
              <a:gd name="T56" fmla="*/ 2147483647 w 77"/>
              <a:gd name="T57" fmla="*/ 2147483647 h 48"/>
              <a:gd name="T58" fmla="*/ 2147483647 w 77"/>
              <a:gd name="T59" fmla="*/ 2147483647 h 48"/>
              <a:gd name="T60" fmla="*/ 2147483647 w 77"/>
              <a:gd name="T61" fmla="*/ 2147483647 h 48"/>
              <a:gd name="T62" fmla="*/ 2147483647 w 77"/>
              <a:gd name="T63" fmla="*/ 2147483647 h 48"/>
              <a:gd name="T64" fmla="*/ 2147483647 w 77"/>
              <a:gd name="T65" fmla="*/ 2147483647 h 48"/>
              <a:gd name="T66" fmla="*/ 2147483647 w 77"/>
              <a:gd name="T67" fmla="*/ 2147483647 h 48"/>
              <a:gd name="T68" fmla="*/ 2147483647 w 77"/>
              <a:gd name="T69" fmla="*/ 2147483647 h 48"/>
              <a:gd name="T70" fmla="*/ 2147483647 w 77"/>
              <a:gd name="T71" fmla="*/ 0 h 48"/>
              <a:gd name="T72" fmla="*/ 2147483647 w 77"/>
              <a:gd name="T73" fmla="*/ 0 h 48"/>
              <a:gd name="T74" fmla="*/ 2147483647 w 77"/>
              <a:gd name="T75" fmla="*/ 2147483647 h 48"/>
              <a:gd name="T76" fmla="*/ 2147483647 w 77"/>
              <a:gd name="T77" fmla="*/ 2147483647 h 48"/>
              <a:gd name="T78" fmla="*/ 2147483647 w 77"/>
              <a:gd name="T79" fmla="*/ 2147483647 h 48"/>
              <a:gd name="T80" fmla="*/ 2147483647 w 77"/>
              <a:gd name="T81" fmla="*/ 2147483647 h 4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7"/>
              <a:gd name="T124" fmla="*/ 0 h 48"/>
              <a:gd name="T125" fmla="*/ 77 w 77"/>
              <a:gd name="T126" fmla="*/ 48 h 4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7" h="48">
                <a:moveTo>
                  <a:pt x="14" y="13"/>
                </a:moveTo>
                <a:lnTo>
                  <a:pt x="10" y="14"/>
                </a:lnTo>
                <a:lnTo>
                  <a:pt x="9" y="16"/>
                </a:lnTo>
                <a:lnTo>
                  <a:pt x="5" y="18"/>
                </a:lnTo>
                <a:lnTo>
                  <a:pt x="3" y="21"/>
                </a:lnTo>
                <a:lnTo>
                  <a:pt x="1" y="23"/>
                </a:lnTo>
                <a:lnTo>
                  <a:pt x="0" y="26"/>
                </a:lnTo>
                <a:lnTo>
                  <a:pt x="0" y="27"/>
                </a:lnTo>
                <a:lnTo>
                  <a:pt x="1" y="29"/>
                </a:lnTo>
                <a:lnTo>
                  <a:pt x="3" y="32"/>
                </a:lnTo>
                <a:lnTo>
                  <a:pt x="7" y="35"/>
                </a:lnTo>
                <a:lnTo>
                  <a:pt x="10" y="37"/>
                </a:lnTo>
                <a:lnTo>
                  <a:pt x="14" y="40"/>
                </a:lnTo>
                <a:lnTo>
                  <a:pt x="18" y="42"/>
                </a:lnTo>
                <a:lnTo>
                  <a:pt x="23" y="43"/>
                </a:lnTo>
                <a:lnTo>
                  <a:pt x="27" y="45"/>
                </a:lnTo>
                <a:lnTo>
                  <a:pt x="30" y="47"/>
                </a:lnTo>
                <a:lnTo>
                  <a:pt x="36" y="48"/>
                </a:lnTo>
                <a:lnTo>
                  <a:pt x="39" y="48"/>
                </a:lnTo>
                <a:lnTo>
                  <a:pt x="45" y="48"/>
                </a:lnTo>
                <a:lnTo>
                  <a:pt x="48" y="48"/>
                </a:lnTo>
                <a:lnTo>
                  <a:pt x="54" y="48"/>
                </a:lnTo>
                <a:lnTo>
                  <a:pt x="57" y="48"/>
                </a:lnTo>
                <a:lnTo>
                  <a:pt x="63" y="47"/>
                </a:lnTo>
                <a:lnTo>
                  <a:pt x="66" y="45"/>
                </a:lnTo>
                <a:lnTo>
                  <a:pt x="74" y="40"/>
                </a:lnTo>
                <a:lnTo>
                  <a:pt x="77" y="35"/>
                </a:lnTo>
                <a:lnTo>
                  <a:pt x="77" y="31"/>
                </a:lnTo>
                <a:lnTo>
                  <a:pt x="75" y="24"/>
                </a:lnTo>
                <a:lnTo>
                  <a:pt x="72" y="18"/>
                </a:lnTo>
                <a:lnTo>
                  <a:pt x="68" y="13"/>
                </a:lnTo>
                <a:lnTo>
                  <a:pt x="63" y="8"/>
                </a:lnTo>
                <a:lnTo>
                  <a:pt x="59" y="5"/>
                </a:lnTo>
                <a:lnTo>
                  <a:pt x="56" y="2"/>
                </a:lnTo>
                <a:lnTo>
                  <a:pt x="50" y="2"/>
                </a:lnTo>
                <a:lnTo>
                  <a:pt x="43" y="0"/>
                </a:lnTo>
                <a:lnTo>
                  <a:pt x="38" y="0"/>
                </a:lnTo>
                <a:lnTo>
                  <a:pt x="32" y="2"/>
                </a:lnTo>
                <a:lnTo>
                  <a:pt x="25" y="5"/>
                </a:lnTo>
                <a:lnTo>
                  <a:pt x="19" y="6"/>
                </a:lnTo>
                <a:lnTo>
                  <a:pt x="16" y="1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2" name="Freeform 1128"/>
          <p:cNvSpPr>
            <a:spLocks/>
          </p:cNvSpPr>
          <p:nvPr/>
        </p:nvSpPr>
        <p:spPr bwMode="auto">
          <a:xfrm>
            <a:off x="2043113" y="2549525"/>
            <a:ext cx="71437" cy="34925"/>
          </a:xfrm>
          <a:custGeom>
            <a:avLst/>
            <a:gdLst>
              <a:gd name="T0" fmla="*/ 0 w 51"/>
              <a:gd name="T1" fmla="*/ 2147483647 h 22"/>
              <a:gd name="T2" fmla="*/ 2147483647 w 51"/>
              <a:gd name="T3" fmla="*/ 2147483647 h 22"/>
              <a:gd name="T4" fmla="*/ 2147483647 w 51"/>
              <a:gd name="T5" fmla="*/ 2147483647 h 22"/>
              <a:gd name="T6" fmla="*/ 2147483647 w 51"/>
              <a:gd name="T7" fmla="*/ 2147483647 h 22"/>
              <a:gd name="T8" fmla="*/ 2147483647 w 51"/>
              <a:gd name="T9" fmla="*/ 2147483647 h 22"/>
              <a:gd name="T10" fmla="*/ 2147483647 w 51"/>
              <a:gd name="T11" fmla="*/ 2147483647 h 22"/>
              <a:gd name="T12" fmla="*/ 2147483647 w 51"/>
              <a:gd name="T13" fmla="*/ 2147483647 h 22"/>
              <a:gd name="T14" fmla="*/ 2147483647 w 51"/>
              <a:gd name="T15" fmla="*/ 2147483647 h 22"/>
              <a:gd name="T16" fmla="*/ 2147483647 w 51"/>
              <a:gd name="T17" fmla="*/ 2147483647 h 22"/>
              <a:gd name="T18" fmla="*/ 2147483647 w 51"/>
              <a:gd name="T19" fmla="*/ 2147483647 h 22"/>
              <a:gd name="T20" fmla="*/ 2147483647 w 51"/>
              <a:gd name="T21" fmla="*/ 2147483647 h 22"/>
              <a:gd name="T22" fmla="*/ 2147483647 w 51"/>
              <a:gd name="T23" fmla="*/ 2147483647 h 22"/>
              <a:gd name="T24" fmla="*/ 2147483647 w 51"/>
              <a:gd name="T25" fmla="*/ 2147483647 h 22"/>
              <a:gd name="T26" fmla="*/ 2147483647 w 51"/>
              <a:gd name="T27" fmla="*/ 2147483647 h 22"/>
              <a:gd name="T28" fmla="*/ 2147483647 w 51"/>
              <a:gd name="T29" fmla="*/ 2147483647 h 22"/>
              <a:gd name="T30" fmla="*/ 2147483647 w 51"/>
              <a:gd name="T31" fmla="*/ 2147483647 h 22"/>
              <a:gd name="T32" fmla="*/ 2147483647 w 51"/>
              <a:gd name="T33" fmla="*/ 2147483647 h 22"/>
              <a:gd name="T34" fmla="*/ 2147483647 w 51"/>
              <a:gd name="T35" fmla="*/ 2147483647 h 22"/>
              <a:gd name="T36" fmla="*/ 2147483647 w 51"/>
              <a:gd name="T37" fmla="*/ 2147483647 h 22"/>
              <a:gd name="T38" fmla="*/ 2147483647 w 51"/>
              <a:gd name="T39" fmla="*/ 2147483647 h 22"/>
              <a:gd name="T40" fmla="*/ 2147483647 w 51"/>
              <a:gd name="T41" fmla="*/ 2147483647 h 22"/>
              <a:gd name="T42" fmla="*/ 2147483647 w 51"/>
              <a:gd name="T43" fmla="*/ 2147483647 h 22"/>
              <a:gd name="T44" fmla="*/ 2147483647 w 51"/>
              <a:gd name="T45" fmla="*/ 2147483647 h 22"/>
              <a:gd name="T46" fmla="*/ 2147483647 w 51"/>
              <a:gd name="T47" fmla="*/ 0 h 22"/>
              <a:gd name="T48" fmla="*/ 2147483647 w 51"/>
              <a:gd name="T49" fmla="*/ 2147483647 h 22"/>
              <a:gd name="T50" fmla="*/ 2147483647 w 51"/>
              <a:gd name="T51" fmla="*/ 2147483647 h 22"/>
              <a:gd name="T52" fmla="*/ 2147483647 w 51"/>
              <a:gd name="T53" fmla="*/ 2147483647 h 22"/>
              <a:gd name="T54" fmla="*/ 2147483647 w 51"/>
              <a:gd name="T55" fmla="*/ 2147483647 h 22"/>
              <a:gd name="T56" fmla="*/ 2147483647 w 51"/>
              <a:gd name="T57" fmla="*/ 2147483647 h 22"/>
              <a:gd name="T58" fmla="*/ 2147483647 w 51"/>
              <a:gd name="T59" fmla="*/ 2147483647 h 22"/>
              <a:gd name="T60" fmla="*/ 2147483647 w 51"/>
              <a:gd name="T61" fmla="*/ 2147483647 h 22"/>
              <a:gd name="T62" fmla="*/ 2147483647 w 51"/>
              <a:gd name="T63" fmla="*/ 2147483647 h 22"/>
              <a:gd name="T64" fmla="*/ 0 w 51"/>
              <a:gd name="T65" fmla="*/ 2147483647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"/>
              <a:gd name="T100" fmla="*/ 0 h 22"/>
              <a:gd name="T101" fmla="*/ 51 w 51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" h="22">
                <a:moveTo>
                  <a:pt x="0" y="14"/>
                </a:move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6" y="19"/>
                </a:lnTo>
                <a:lnTo>
                  <a:pt x="8" y="21"/>
                </a:lnTo>
                <a:lnTo>
                  <a:pt x="9" y="22"/>
                </a:lnTo>
                <a:lnTo>
                  <a:pt x="11" y="22"/>
                </a:lnTo>
                <a:lnTo>
                  <a:pt x="13" y="22"/>
                </a:lnTo>
                <a:lnTo>
                  <a:pt x="18" y="22"/>
                </a:lnTo>
                <a:lnTo>
                  <a:pt x="24" y="21"/>
                </a:lnTo>
                <a:lnTo>
                  <a:pt x="27" y="19"/>
                </a:lnTo>
                <a:lnTo>
                  <a:pt x="33" y="17"/>
                </a:lnTo>
                <a:lnTo>
                  <a:pt x="36" y="14"/>
                </a:lnTo>
                <a:lnTo>
                  <a:pt x="42" y="13"/>
                </a:lnTo>
                <a:lnTo>
                  <a:pt x="46" y="11"/>
                </a:lnTo>
                <a:lnTo>
                  <a:pt x="51" y="8"/>
                </a:lnTo>
                <a:lnTo>
                  <a:pt x="47" y="8"/>
                </a:lnTo>
                <a:lnTo>
                  <a:pt x="46" y="6"/>
                </a:lnTo>
                <a:lnTo>
                  <a:pt x="42" y="5"/>
                </a:lnTo>
                <a:lnTo>
                  <a:pt x="38" y="3"/>
                </a:lnTo>
                <a:lnTo>
                  <a:pt x="35" y="1"/>
                </a:lnTo>
                <a:lnTo>
                  <a:pt x="33" y="1"/>
                </a:lnTo>
                <a:lnTo>
                  <a:pt x="29" y="0"/>
                </a:lnTo>
                <a:lnTo>
                  <a:pt x="26" y="1"/>
                </a:lnTo>
                <a:lnTo>
                  <a:pt x="22" y="1"/>
                </a:lnTo>
                <a:lnTo>
                  <a:pt x="18" y="3"/>
                </a:lnTo>
                <a:lnTo>
                  <a:pt x="15" y="5"/>
                </a:lnTo>
                <a:lnTo>
                  <a:pt x="13" y="6"/>
                </a:lnTo>
                <a:lnTo>
                  <a:pt x="9" y="8"/>
                </a:lnTo>
                <a:lnTo>
                  <a:pt x="6" y="9"/>
                </a:lnTo>
                <a:lnTo>
                  <a:pt x="4" y="11"/>
                </a:lnTo>
                <a:lnTo>
                  <a:pt x="0" y="1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3" name="Freeform 1129"/>
          <p:cNvSpPr>
            <a:spLocks/>
          </p:cNvSpPr>
          <p:nvPr/>
        </p:nvSpPr>
        <p:spPr bwMode="auto">
          <a:xfrm>
            <a:off x="2043113" y="2549525"/>
            <a:ext cx="71437" cy="34925"/>
          </a:xfrm>
          <a:custGeom>
            <a:avLst/>
            <a:gdLst>
              <a:gd name="T0" fmla="*/ 0 w 51"/>
              <a:gd name="T1" fmla="*/ 2147483647 h 22"/>
              <a:gd name="T2" fmla="*/ 2147483647 w 51"/>
              <a:gd name="T3" fmla="*/ 2147483647 h 22"/>
              <a:gd name="T4" fmla="*/ 2147483647 w 51"/>
              <a:gd name="T5" fmla="*/ 2147483647 h 22"/>
              <a:gd name="T6" fmla="*/ 2147483647 w 51"/>
              <a:gd name="T7" fmla="*/ 2147483647 h 22"/>
              <a:gd name="T8" fmla="*/ 2147483647 w 51"/>
              <a:gd name="T9" fmla="*/ 2147483647 h 22"/>
              <a:gd name="T10" fmla="*/ 2147483647 w 51"/>
              <a:gd name="T11" fmla="*/ 2147483647 h 22"/>
              <a:gd name="T12" fmla="*/ 2147483647 w 51"/>
              <a:gd name="T13" fmla="*/ 2147483647 h 22"/>
              <a:gd name="T14" fmla="*/ 2147483647 w 51"/>
              <a:gd name="T15" fmla="*/ 2147483647 h 22"/>
              <a:gd name="T16" fmla="*/ 2147483647 w 51"/>
              <a:gd name="T17" fmla="*/ 2147483647 h 22"/>
              <a:gd name="T18" fmla="*/ 2147483647 w 51"/>
              <a:gd name="T19" fmla="*/ 2147483647 h 22"/>
              <a:gd name="T20" fmla="*/ 2147483647 w 51"/>
              <a:gd name="T21" fmla="*/ 2147483647 h 22"/>
              <a:gd name="T22" fmla="*/ 2147483647 w 51"/>
              <a:gd name="T23" fmla="*/ 2147483647 h 22"/>
              <a:gd name="T24" fmla="*/ 2147483647 w 51"/>
              <a:gd name="T25" fmla="*/ 2147483647 h 22"/>
              <a:gd name="T26" fmla="*/ 2147483647 w 51"/>
              <a:gd name="T27" fmla="*/ 2147483647 h 22"/>
              <a:gd name="T28" fmla="*/ 2147483647 w 51"/>
              <a:gd name="T29" fmla="*/ 2147483647 h 22"/>
              <a:gd name="T30" fmla="*/ 2147483647 w 51"/>
              <a:gd name="T31" fmla="*/ 2147483647 h 22"/>
              <a:gd name="T32" fmla="*/ 2147483647 w 51"/>
              <a:gd name="T33" fmla="*/ 2147483647 h 22"/>
              <a:gd name="T34" fmla="*/ 2147483647 w 51"/>
              <a:gd name="T35" fmla="*/ 2147483647 h 22"/>
              <a:gd name="T36" fmla="*/ 2147483647 w 51"/>
              <a:gd name="T37" fmla="*/ 2147483647 h 22"/>
              <a:gd name="T38" fmla="*/ 2147483647 w 51"/>
              <a:gd name="T39" fmla="*/ 2147483647 h 22"/>
              <a:gd name="T40" fmla="*/ 2147483647 w 51"/>
              <a:gd name="T41" fmla="*/ 2147483647 h 22"/>
              <a:gd name="T42" fmla="*/ 2147483647 w 51"/>
              <a:gd name="T43" fmla="*/ 2147483647 h 22"/>
              <a:gd name="T44" fmla="*/ 2147483647 w 51"/>
              <a:gd name="T45" fmla="*/ 2147483647 h 22"/>
              <a:gd name="T46" fmla="*/ 2147483647 w 51"/>
              <a:gd name="T47" fmla="*/ 0 h 22"/>
              <a:gd name="T48" fmla="*/ 2147483647 w 51"/>
              <a:gd name="T49" fmla="*/ 2147483647 h 22"/>
              <a:gd name="T50" fmla="*/ 2147483647 w 51"/>
              <a:gd name="T51" fmla="*/ 2147483647 h 22"/>
              <a:gd name="T52" fmla="*/ 2147483647 w 51"/>
              <a:gd name="T53" fmla="*/ 2147483647 h 22"/>
              <a:gd name="T54" fmla="*/ 2147483647 w 51"/>
              <a:gd name="T55" fmla="*/ 2147483647 h 22"/>
              <a:gd name="T56" fmla="*/ 2147483647 w 51"/>
              <a:gd name="T57" fmla="*/ 2147483647 h 22"/>
              <a:gd name="T58" fmla="*/ 2147483647 w 51"/>
              <a:gd name="T59" fmla="*/ 2147483647 h 22"/>
              <a:gd name="T60" fmla="*/ 2147483647 w 51"/>
              <a:gd name="T61" fmla="*/ 2147483647 h 22"/>
              <a:gd name="T62" fmla="*/ 2147483647 w 51"/>
              <a:gd name="T63" fmla="*/ 2147483647 h 22"/>
              <a:gd name="T64" fmla="*/ 0 w 51"/>
              <a:gd name="T65" fmla="*/ 2147483647 h 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1"/>
              <a:gd name="T100" fmla="*/ 0 h 22"/>
              <a:gd name="T101" fmla="*/ 51 w 51"/>
              <a:gd name="T102" fmla="*/ 22 h 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1" h="22">
                <a:moveTo>
                  <a:pt x="0" y="14"/>
                </a:moveTo>
                <a:lnTo>
                  <a:pt x="2" y="16"/>
                </a:lnTo>
                <a:lnTo>
                  <a:pt x="2" y="17"/>
                </a:lnTo>
                <a:lnTo>
                  <a:pt x="4" y="19"/>
                </a:lnTo>
                <a:lnTo>
                  <a:pt x="6" y="19"/>
                </a:lnTo>
                <a:lnTo>
                  <a:pt x="8" y="21"/>
                </a:lnTo>
                <a:lnTo>
                  <a:pt x="9" y="22"/>
                </a:lnTo>
                <a:lnTo>
                  <a:pt x="11" y="22"/>
                </a:lnTo>
                <a:lnTo>
                  <a:pt x="13" y="22"/>
                </a:lnTo>
                <a:lnTo>
                  <a:pt x="18" y="22"/>
                </a:lnTo>
                <a:lnTo>
                  <a:pt x="24" y="21"/>
                </a:lnTo>
                <a:lnTo>
                  <a:pt x="27" y="19"/>
                </a:lnTo>
                <a:lnTo>
                  <a:pt x="33" y="17"/>
                </a:lnTo>
                <a:lnTo>
                  <a:pt x="36" y="14"/>
                </a:lnTo>
                <a:lnTo>
                  <a:pt x="42" y="13"/>
                </a:lnTo>
                <a:lnTo>
                  <a:pt x="46" y="11"/>
                </a:lnTo>
                <a:lnTo>
                  <a:pt x="51" y="8"/>
                </a:lnTo>
                <a:lnTo>
                  <a:pt x="47" y="8"/>
                </a:lnTo>
                <a:lnTo>
                  <a:pt x="46" y="6"/>
                </a:lnTo>
                <a:lnTo>
                  <a:pt x="42" y="5"/>
                </a:lnTo>
                <a:lnTo>
                  <a:pt x="38" y="3"/>
                </a:lnTo>
                <a:lnTo>
                  <a:pt x="35" y="1"/>
                </a:lnTo>
                <a:lnTo>
                  <a:pt x="33" y="1"/>
                </a:lnTo>
                <a:lnTo>
                  <a:pt x="29" y="0"/>
                </a:lnTo>
                <a:lnTo>
                  <a:pt x="26" y="1"/>
                </a:lnTo>
                <a:lnTo>
                  <a:pt x="22" y="1"/>
                </a:lnTo>
                <a:lnTo>
                  <a:pt x="18" y="3"/>
                </a:lnTo>
                <a:lnTo>
                  <a:pt x="15" y="5"/>
                </a:lnTo>
                <a:lnTo>
                  <a:pt x="13" y="6"/>
                </a:lnTo>
                <a:lnTo>
                  <a:pt x="9" y="8"/>
                </a:lnTo>
                <a:lnTo>
                  <a:pt x="6" y="9"/>
                </a:lnTo>
                <a:lnTo>
                  <a:pt x="4" y="11"/>
                </a:lnTo>
                <a:lnTo>
                  <a:pt x="0" y="1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4" name="Freeform 1130"/>
          <p:cNvSpPr>
            <a:spLocks/>
          </p:cNvSpPr>
          <p:nvPr/>
        </p:nvSpPr>
        <p:spPr bwMode="auto">
          <a:xfrm>
            <a:off x="2160588" y="2546350"/>
            <a:ext cx="100012" cy="82550"/>
          </a:xfrm>
          <a:custGeom>
            <a:avLst/>
            <a:gdLst>
              <a:gd name="T0" fmla="*/ 2147483647 w 71"/>
              <a:gd name="T1" fmla="*/ 2147483647 h 52"/>
              <a:gd name="T2" fmla="*/ 2147483647 w 71"/>
              <a:gd name="T3" fmla="*/ 2147483647 h 52"/>
              <a:gd name="T4" fmla="*/ 2147483647 w 71"/>
              <a:gd name="T5" fmla="*/ 2147483647 h 52"/>
              <a:gd name="T6" fmla="*/ 2147483647 w 71"/>
              <a:gd name="T7" fmla="*/ 2147483647 h 52"/>
              <a:gd name="T8" fmla="*/ 2147483647 w 71"/>
              <a:gd name="T9" fmla="*/ 2147483647 h 52"/>
              <a:gd name="T10" fmla="*/ 2147483647 w 71"/>
              <a:gd name="T11" fmla="*/ 2147483647 h 52"/>
              <a:gd name="T12" fmla="*/ 2147483647 w 71"/>
              <a:gd name="T13" fmla="*/ 2147483647 h 52"/>
              <a:gd name="T14" fmla="*/ 2147483647 w 71"/>
              <a:gd name="T15" fmla="*/ 2147483647 h 52"/>
              <a:gd name="T16" fmla="*/ 2147483647 w 71"/>
              <a:gd name="T17" fmla="*/ 2147483647 h 52"/>
              <a:gd name="T18" fmla="*/ 2147483647 w 71"/>
              <a:gd name="T19" fmla="*/ 2147483647 h 52"/>
              <a:gd name="T20" fmla="*/ 2147483647 w 71"/>
              <a:gd name="T21" fmla="*/ 2147483647 h 52"/>
              <a:gd name="T22" fmla="*/ 2147483647 w 71"/>
              <a:gd name="T23" fmla="*/ 2147483647 h 52"/>
              <a:gd name="T24" fmla="*/ 2147483647 w 71"/>
              <a:gd name="T25" fmla="*/ 2147483647 h 52"/>
              <a:gd name="T26" fmla="*/ 2147483647 w 71"/>
              <a:gd name="T27" fmla="*/ 2147483647 h 52"/>
              <a:gd name="T28" fmla="*/ 2147483647 w 71"/>
              <a:gd name="T29" fmla="*/ 2147483647 h 52"/>
              <a:gd name="T30" fmla="*/ 2147483647 w 71"/>
              <a:gd name="T31" fmla="*/ 2147483647 h 52"/>
              <a:gd name="T32" fmla="*/ 2147483647 w 71"/>
              <a:gd name="T33" fmla="*/ 2147483647 h 52"/>
              <a:gd name="T34" fmla="*/ 2147483647 w 71"/>
              <a:gd name="T35" fmla="*/ 2147483647 h 52"/>
              <a:gd name="T36" fmla="*/ 2147483647 w 71"/>
              <a:gd name="T37" fmla="*/ 2147483647 h 52"/>
              <a:gd name="T38" fmla="*/ 2147483647 w 71"/>
              <a:gd name="T39" fmla="*/ 2147483647 h 52"/>
              <a:gd name="T40" fmla="*/ 2147483647 w 71"/>
              <a:gd name="T41" fmla="*/ 2147483647 h 52"/>
              <a:gd name="T42" fmla="*/ 2147483647 w 71"/>
              <a:gd name="T43" fmla="*/ 2147483647 h 52"/>
              <a:gd name="T44" fmla="*/ 2147483647 w 71"/>
              <a:gd name="T45" fmla="*/ 2147483647 h 52"/>
              <a:gd name="T46" fmla="*/ 2147483647 w 71"/>
              <a:gd name="T47" fmla="*/ 2147483647 h 52"/>
              <a:gd name="T48" fmla="*/ 2147483647 w 71"/>
              <a:gd name="T49" fmla="*/ 2147483647 h 52"/>
              <a:gd name="T50" fmla="*/ 2147483647 w 71"/>
              <a:gd name="T51" fmla="*/ 0 h 52"/>
              <a:gd name="T52" fmla="*/ 2147483647 w 71"/>
              <a:gd name="T53" fmla="*/ 2147483647 h 52"/>
              <a:gd name="T54" fmla="*/ 2147483647 w 71"/>
              <a:gd name="T55" fmla="*/ 2147483647 h 52"/>
              <a:gd name="T56" fmla="*/ 0 w 71"/>
              <a:gd name="T57" fmla="*/ 2147483647 h 52"/>
              <a:gd name="T58" fmla="*/ 2147483647 w 71"/>
              <a:gd name="T59" fmla="*/ 2147483647 h 52"/>
              <a:gd name="T60" fmla="*/ 2147483647 w 71"/>
              <a:gd name="T61" fmla="*/ 2147483647 h 52"/>
              <a:gd name="T62" fmla="*/ 2147483647 w 71"/>
              <a:gd name="T63" fmla="*/ 2147483647 h 52"/>
              <a:gd name="T64" fmla="*/ 0 w 71"/>
              <a:gd name="T65" fmla="*/ 2147483647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"/>
              <a:gd name="T100" fmla="*/ 0 h 52"/>
              <a:gd name="T101" fmla="*/ 71 w 71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" h="52">
                <a:moveTo>
                  <a:pt x="0" y="11"/>
                </a:moveTo>
                <a:lnTo>
                  <a:pt x="2" y="15"/>
                </a:lnTo>
                <a:lnTo>
                  <a:pt x="4" y="16"/>
                </a:lnTo>
                <a:lnTo>
                  <a:pt x="4" y="19"/>
                </a:lnTo>
                <a:lnTo>
                  <a:pt x="4" y="24"/>
                </a:lnTo>
                <a:lnTo>
                  <a:pt x="6" y="27"/>
                </a:lnTo>
                <a:lnTo>
                  <a:pt x="8" y="32"/>
                </a:lnTo>
                <a:lnTo>
                  <a:pt x="10" y="35"/>
                </a:lnTo>
                <a:lnTo>
                  <a:pt x="11" y="39"/>
                </a:lnTo>
                <a:lnTo>
                  <a:pt x="15" y="42"/>
                </a:lnTo>
                <a:lnTo>
                  <a:pt x="19" y="45"/>
                </a:lnTo>
                <a:lnTo>
                  <a:pt x="22" y="48"/>
                </a:lnTo>
                <a:lnTo>
                  <a:pt x="26" y="50"/>
                </a:lnTo>
                <a:lnTo>
                  <a:pt x="31" y="52"/>
                </a:lnTo>
                <a:lnTo>
                  <a:pt x="37" y="52"/>
                </a:lnTo>
                <a:lnTo>
                  <a:pt x="42" y="52"/>
                </a:lnTo>
                <a:lnTo>
                  <a:pt x="48" y="52"/>
                </a:lnTo>
                <a:lnTo>
                  <a:pt x="53" y="50"/>
                </a:lnTo>
                <a:lnTo>
                  <a:pt x="58" y="48"/>
                </a:lnTo>
                <a:lnTo>
                  <a:pt x="64" y="45"/>
                </a:lnTo>
                <a:lnTo>
                  <a:pt x="69" y="42"/>
                </a:lnTo>
                <a:lnTo>
                  <a:pt x="69" y="40"/>
                </a:lnTo>
                <a:lnTo>
                  <a:pt x="71" y="39"/>
                </a:lnTo>
                <a:lnTo>
                  <a:pt x="71" y="37"/>
                </a:lnTo>
                <a:lnTo>
                  <a:pt x="69" y="34"/>
                </a:lnTo>
                <a:lnTo>
                  <a:pt x="69" y="32"/>
                </a:lnTo>
                <a:lnTo>
                  <a:pt x="67" y="29"/>
                </a:lnTo>
                <a:lnTo>
                  <a:pt x="66" y="26"/>
                </a:lnTo>
                <a:lnTo>
                  <a:pt x="66" y="24"/>
                </a:lnTo>
                <a:lnTo>
                  <a:pt x="66" y="23"/>
                </a:lnTo>
                <a:lnTo>
                  <a:pt x="66" y="21"/>
                </a:lnTo>
                <a:lnTo>
                  <a:pt x="66" y="19"/>
                </a:lnTo>
                <a:lnTo>
                  <a:pt x="66" y="18"/>
                </a:lnTo>
                <a:lnTo>
                  <a:pt x="67" y="16"/>
                </a:lnTo>
                <a:lnTo>
                  <a:pt x="67" y="15"/>
                </a:lnTo>
                <a:lnTo>
                  <a:pt x="69" y="13"/>
                </a:lnTo>
                <a:lnTo>
                  <a:pt x="67" y="13"/>
                </a:lnTo>
                <a:lnTo>
                  <a:pt x="66" y="11"/>
                </a:lnTo>
                <a:lnTo>
                  <a:pt x="64" y="10"/>
                </a:lnTo>
                <a:lnTo>
                  <a:pt x="62" y="8"/>
                </a:lnTo>
                <a:lnTo>
                  <a:pt x="60" y="8"/>
                </a:lnTo>
                <a:lnTo>
                  <a:pt x="60" y="7"/>
                </a:lnTo>
                <a:lnTo>
                  <a:pt x="58" y="7"/>
                </a:lnTo>
                <a:lnTo>
                  <a:pt x="51" y="3"/>
                </a:lnTo>
                <a:lnTo>
                  <a:pt x="44" y="2"/>
                </a:lnTo>
                <a:lnTo>
                  <a:pt x="35" y="0"/>
                </a:lnTo>
                <a:lnTo>
                  <a:pt x="28" y="0"/>
                </a:lnTo>
                <a:lnTo>
                  <a:pt x="20" y="2"/>
                </a:lnTo>
                <a:lnTo>
                  <a:pt x="13" y="3"/>
                </a:lnTo>
                <a:lnTo>
                  <a:pt x="6" y="7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4" y="13"/>
                </a:lnTo>
                <a:lnTo>
                  <a:pt x="4" y="15"/>
                </a:lnTo>
                <a:lnTo>
                  <a:pt x="0" y="1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5" name="Freeform 1131"/>
          <p:cNvSpPr>
            <a:spLocks/>
          </p:cNvSpPr>
          <p:nvPr/>
        </p:nvSpPr>
        <p:spPr bwMode="auto">
          <a:xfrm>
            <a:off x="2160588" y="2546350"/>
            <a:ext cx="100012" cy="82550"/>
          </a:xfrm>
          <a:custGeom>
            <a:avLst/>
            <a:gdLst>
              <a:gd name="T0" fmla="*/ 2147483647 w 71"/>
              <a:gd name="T1" fmla="*/ 2147483647 h 52"/>
              <a:gd name="T2" fmla="*/ 2147483647 w 71"/>
              <a:gd name="T3" fmla="*/ 2147483647 h 52"/>
              <a:gd name="T4" fmla="*/ 2147483647 w 71"/>
              <a:gd name="T5" fmla="*/ 2147483647 h 52"/>
              <a:gd name="T6" fmla="*/ 2147483647 w 71"/>
              <a:gd name="T7" fmla="*/ 2147483647 h 52"/>
              <a:gd name="T8" fmla="*/ 2147483647 w 71"/>
              <a:gd name="T9" fmla="*/ 2147483647 h 52"/>
              <a:gd name="T10" fmla="*/ 2147483647 w 71"/>
              <a:gd name="T11" fmla="*/ 2147483647 h 52"/>
              <a:gd name="T12" fmla="*/ 2147483647 w 71"/>
              <a:gd name="T13" fmla="*/ 2147483647 h 52"/>
              <a:gd name="T14" fmla="*/ 2147483647 w 71"/>
              <a:gd name="T15" fmla="*/ 2147483647 h 52"/>
              <a:gd name="T16" fmla="*/ 2147483647 w 71"/>
              <a:gd name="T17" fmla="*/ 2147483647 h 52"/>
              <a:gd name="T18" fmla="*/ 2147483647 w 71"/>
              <a:gd name="T19" fmla="*/ 2147483647 h 52"/>
              <a:gd name="T20" fmla="*/ 2147483647 w 71"/>
              <a:gd name="T21" fmla="*/ 2147483647 h 52"/>
              <a:gd name="T22" fmla="*/ 2147483647 w 71"/>
              <a:gd name="T23" fmla="*/ 2147483647 h 52"/>
              <a:gd name="T24" fmla="*/ 2147483647 w 71"/>
              <a:gd name="T25" fmla="*/ 2147483647 h 52"/>
              <a:gd name="T26" fmla="*/ 2147483647 w 71"/>
              <a:gd name="T27" fmla="*/ 2147483647 h 52"/>
              <a:gd name="T28" fmla="*/ 2147483647 w 71"/>
              <a:gd name="T29" fmla="*/ 2147483647 h 52"/>
              <a:gd name="T30" fmla="*/ 2147483647 w 71"/>
              <a:gd name="T31" fmla="*/ 2147483647 h 52"/>
              <a:gd name="T32" fmla="*/ 2147483647 w 71"/>
              <a:gd name="T33" fmla="*/ 2147483647 h 52"/>
              <a:gd name="T34" fmla="*/ 2147483647 w 71"/>
              <a:gd name="T35" fmla="*/ 2147483647 h 52"/>
              <a:gd name="T36" fmla="*/ 2147483647 w 71"/>
              <a:gd name="T37" fmla="*/ 2147483647 h 52"/>
              <a:gd name="T38" fmla="*/ 2147483647 w 71"/>
              <a:gd name="T39" fmla="*/ 2147483647 h 52"/>
              <a:gd name="T40" fmla="*/ 2147483647 w 71"/>
              <a:gd name="T41" fmla="*/ 2147483647 h 52"/>
              <a:gd name="T42" fmla="*/ 2147483647 w 71"/>
              <a:gd name="T43" fmla="*/ 2147483647 h 52"/>
              <a:gd name="T44" fmla="*/ 2147483647 w 71"/>
              <a:gd name="T45" fmla="*/ 2147483647 h 52"/>
              <a:gd name="T46" fmla="*/ 2147483647 w 71"/>
              <a:gd name="T47" fmla="*/ 2147483647 h 52"/>
              <a:gd name="T48" fmla="*/ 2147483647 w 71"/>
              <a:gd name="T49" fmla="*/ 2147483647 h 52"/>
              <a:gd name="T50" fmla="*/ 2147483647 w 71"/>
              <a:gd name="T51" fmla="*/ 0 h 52"/>
              <a:gd name="T52" fmla="*/ 2147483647 w 71"/>
              <a:gd name="T53" fmla="*/ 2147483647 h 52"/>
              <a:gd name="T54" fmla="*/ 2147483647 w 71"/>
              <a:gd name="T55" fmla="*/ 2147483647 h 52"/>
              <a:gd name="T56" fmla="*/ 0 w 71"/>
              <a:gd name="T57" fmla="*/ 2147483647 h 52"/>
              <a:gd name="T58" fmla="*/ 2147483647 w 71"/>
              <a:gd name="T59" fmla="*/ 2147483647 h 52"/>
              <a:gd name="T60" fmla="*/ 2147483647 w 71"/>
              <a:gd name="T61" fmla="*/ 2147483647 h 52"/>
              <a:gd name="T62" fmla="*/ 2147483647 w 71"/>
              <a:gd name="T63" fmla="*/ 2147483647 h 52"/>
              <a:gd name="T64" fmla="*/ 0 w 71"/>
              <a:gd name="T65" fmla="*/ 2147483647 h 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1"/>
              <a:gd name="T100" fmla="*/ 0 h 52"/>
              <a:gd name="T101" fmla="*/ 71 w 71"/>
              <a:gd name="T102" fmla="*/ 52 h 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1" h="52">
                <a:moveTo>
                  <a:pt x="0" y="11"/>
                </a:moveTo>
                <a:lnTo>
                  <a:pt x="2" y="15"/>
                </a:lnTo>
                <a:lnTo>
                  <a:pt x="4" y="16"/>
                </a:lnTo>
                <a:lnTo>
                  <a:pt x="4" y="19"/>
                </a:lnTo>
                <a:lnTo>
                  <a:pt x="4" y="24"/>
                </a:lnTo>
                <a:lnTo>
                  <a:pt x="6" y="27"/>
                </a:lnTo>
                <a:lnTo>
                  <a:pt x="8" y="32"/>
                </a:lnTo>
                <a:lnTo>
                  <a:pt x="10" y="35"/>
                </a:lnTo>
                <a:lnTo>
                  <a:pt x="11" y="39"/>
                </a:lnTo>
                <a:lnTo>
                  <a:pt x="15" y="42"/>
                </a:lnTo>
                <a:lnTo>
                  <a:pt x="19" y="45"/>
                </a:lnTo>
                <a:lnTo>
                  <a:pt x="22" y="48"/>
                </a:lnTo>
                <a:lnTo>
                  <a:pt x="26" y="50"/>
                </a:lnTo>
                <a:lnTo>
                  <a:pt x="31" y="52"/>
                </a:lnTo>
                <a:lnTo>
                  <a:pt x="37" y="52"/>
                </a:lnTo>
                <a:lnTo>
                  <a:pt x="42" y="52"/>
                </a:lnTo>
                <a:lnTo>
                  <a:pt x="48" y="52"/>
                </a:lnTo>
                <a:lnTo>
                  <a:pt x="53" y="50"/>
                </a:lnTo>
                <a:lnTo>
                  <a:pt x="58" y="48"/>
                </a:lnTo>
                <a:lnTo>
                  <a:pt x="64" y="45"/>
                </a:lnTo>
                <a:lnTo>
                  <a:pt x="69" y="42"/>
                </a:lnTo>
                <a:lnTo>
                  <a:pt x="69" y="40"/>
                </a:lnTo>
                <a:lnTo>
                  <a:pt x="71" y="39"/>
                </a:lnTo>
                <a:lnTo>
                  <a:pt x="71" y="37"/>
                </a:lnTo>
                <a:lnTo>
                  <a:pt x="69" y="34"/>
                </a:lnTo>
                <a:lnTo>
                  <a:pt x="69" y="32"/>
                </a:lnTo>
                <a:lnTo>
                  <a:pt x="67" y="29"/>
                </a:lnTo>
                <a:lnTo>
                  <a:pt x="66" y="26"/>
                </a:lnTo>
                <a:lnTo>
                  <a:pt x="66" y="24"/>
                </a:lnTo>
                <a:lnTo>
                  <a:pt x="66" y="23"/>
                </a:lnTo>
                <a:lnTo>
                  <a:pt x="66" y="21"/>
                </a:lnTo>
                <a:lnTo>
                  <a:pt x="66" y="19"/>
                </a:lnTo>
                <a:lnTo>
                  <a:pt x="66" y="18"/>
                </a:lnTo>
                <a:lnTo>
                  <a:pt x="67" y="16"/>
                </a:lnTo>
                <a:lnTo>
                  <a:pt x="67" y="15"/>
                </a:lnTo>
                <a:lnTo>
                  <a:pt x="69" y="13"/>
                </a:lnTo>
                <a:lnTo>
                  <a:pt x="67" y="13"/>
                </a:lnTo>
                <a:lnTo>
                  <a:pt x="66" y="11"/>
                </a:lnTo>
                <a:lnTo>
                  <a:pt x="64" y="10"/>
                </a:lnTo>
                <a:lnTo>
                  <a:pt x="62" y="8"/>
                </a:lnTo>
                <a:lnTo>
                  <a:pt x="60" y="8"/>
                </a:lnTo>
                <a:lnTo>
                  <a:pt x="60" y="7"/>
                </a:lnTo>
                <a:lnTo>
                  <a:pt x="58" y="7"/>
                </a:lnTo>
                <a:lnTo>
                  <a:pt x="51" y="3"/>
                </a:lnTo>
                <a:lnTo>
                  <a:pt x="44" y="2"/>
                </a:lnTo>
                <a:lnTo>
                  <a:pt x="35" y="0"/>
                </a:lnTo>
                <a:lnTo>
                  <a:pt x="28" y="0"/>
                </a:lnTo>
                <a:lnTo>
                  <a:pt x="20" y="2"/>
                </a:lnTo>
                <a:lnTo>
                  <a:pt x="13" y="3"/>
                </a:lnTo>
                <a:lnTo>
                  <a:pt x="6" y="7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4" y="13"/>
                </a:lnTo>
                <a:lnTo>
                  <a:pt x="4" y="15"/>
                </a:lnTo>
                <a:lnTo>
                  <a:pt x="0" y="1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6" name="Freeform 1132"/>
          <p:cNvSpPr>
            <a:spLocks/>
          </p:cNvSpPr>
          <p:nvPr/>
        </p:nvSpPr>
        <p:spPr bwMode="auto">
          <a:xfrm>
            <a:off x="2160588" y="2546350"/>
            <a:ext cx="100012" cy="82550"/>
          </a:xfrm>
          <a:custGeom>
            <a:avLst/>
            <a:gdLst>
              <a:gd name="T0" fmla="*/ 2147483647 w 71"/>
              <a:gd name="T1" fmla="*/ 2147483647 h 52"/>
              <a:gd name="T2" fmla="*/ 2147483647 w 71"/>
              <a:gd name="T3" fmla="*/ 2147483647 h 52"/>
              <a:gd name="T4" fmla="*/ 2147483647 w 71"/>
              <a:gd name="T5" fmla="*/ 2147483647 h 52"/>
              <a:gd name="T6" fmla="*/ 2147483647 w 71"/>
              <a:gd name="T7" fmla="*/ 2147483647 h 52"/>
              <a:gd name="T8" fmla="*/ 2147483647 w 71"/>
              <a:gd name="T9" fmla="*/ 2147483647 h 52"/>
              <a:gd name="T10" fmla="*/ 2147483647 w 71"/>
              <a:gd name="T11" fmla="*/ 2147483647 h 52"/>
              <a:gd name="T12" fmla="*/ 2147483647 w 71"/>
              <a:gd name="T13" fmla="*/ 2147483647 h 52"/>
              <a:gd name="T14" fmla="*/ 2147483647 w 71"/>
              <a:gd name="T15" fmla="*/ 2147483647 h 52"/>
              <a:gd name="T16" fmla="*/ 2147483647 w 71"/>
              <a:gd name="T17" fmla="*/ 2147483647 h 52"/>
              <a:gd name="T18" fmla="*/ 2147483647 w 71"/>
              <a:gd name="T19" fmla="*/ 2147483647 h 52"/>
              <a:gd name="T20" fmla="*/ 2147483647 w 71"/>
              <a:gd name="T21" fmla="*/ 2147483647 h 52"/>
              <a:gd name="T22" fmla="*/ 2147483647 w 71"/>
              <a:gd name="T23" fmla="*/ 2147483647 h 52"/>
              <a:gd name="T24" fmla="*/ 2147483647 w 71"/>
              <a:gd name="T25" fmla="*/ 2147483647 h 52"/>
              <a:gd name="T26" fmla="*/ 2147483647 w 71"/>
              <a:gd name="T27" fmla="*/ 2147483647 h 52"/>
              <a:gd name="T28" fmla="*/ 2147483647 w 71"/>
              <a:gd name="T29" fmla="*/ 2147483647 h 52"/>
              <a:gd name="T30" fmla="*/ 2147483647 w 71"/>
              <a:gd name="T31" fmla="*/ 2147483647 h 52"/>
              <a:gd name="T32" fmla="*/ 2147483647 w 71"/>
              <a:gd name="T33" fmla="*/ 2147483647 h 52"/>
              <a:gd name="T34" fmla="*/ 2147483647 w 71"/>
              <a:gd name="T35" fmla="*/ 2147483647 h 52"/>
              <a:gd name="T36" fmla="*/ 2147483647 w 71"/>
              <a:gd name="T37" fmla="*/ 2147483647 h 52"/>
              <a:gd name="T38" fmla="*/ 2147483647 w 71"/>
              <a:gd name="T39" fmla="*/ 2147483647 h 52"/>
              <a:gd name="T40" fmla="*/ 2147483647 w 71"/>
              <a:gd name="T41" fmla="*/ 2147483647 h 52"/>
              <a:gd name="T42" fmla="*/ 2147483647 w 71"/>
              <a:gd name="T43" fmla="*/ 2147483647 h 52"/>
              <a:gd name="T44" fmla="*/ 2147483647 w 71"/>
              <a:gd name="T45" fmla="*/ 2147483647 h 52"/>
              <a:gd name="T46" fmla="*/ 2147483647 w 71"/>
              <a:gd name="T47" fmla="*/ 2147483647 h 52"/>
              <a:gd name="T48" fmla="*/ 2147483647 w 71"/>
              <a:gd name="T49" fmla="*/ 2147483647 h 52"/>
              <a:gd name="T50" fmla="*/ 2147483647 w 71"/>
              <a:gd name="T51" fmla="*/ 0 h 52"/>
              <a:gd name="T52" fmla="*/ 2147483647 w 71"/>
              <a:gd name="T53" fmla="*/ 2147483647 h 52"/>
              <a:gd name="T54" fmla="*/ 2147483647 w 71"/>
              <a:gd name="T55" fmla="*/ 2147483647 h 52"/>
              <a:gd name="T56" fmla="*/ 0 w 71"/>
              <a:gd name="T57" fmla="*/ 2147483647 h 52"/>
              <a:gd name="T58" fmla="*/ 2147483647 w 71"/>
              <a:gd name="T59" fmla="*/ 2147483647 h 52"/>
              <a:gd name="T60" fmla="*/ 2147483647 w 71"/>
              <a:gd name="T61" fmla="*/ 2147483647 h 52"/>
              <a:gd name="T62" fmla="*/ 2147483647 w 71"/>
              <a:gd name="T63" fmla="*/ 2147483647 h 5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1"/>
              <a:gd name="T97" fmla="*/ 0 h 52"/>
              <a:gd name="T98" fmla="*/ 71 w 71"/>
              <a:gd name="T99" fmla="*/ 52 h 5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1" h="52">
                <a:moveTo>
                  <a:pt x="0" y="11"/>
                </a:moveTo>
                <a:lnTo>
                  <a:pt x="2" y="15"/>
                </a:lnTo>
                <a:lnTo>
                  <a:pt x="4" y="16"/>
                </a:lnTo>
                <a:lnTo>
                  <a:pt x="4" y="19"/>
                </a:lnTo>
                <a:lnTo>
                  <a:pt x="4" y="24"/>
                </a:lnTo>
                <a:lnTo>
                  <a:pt x="6" y="27"/>
                </a:lnTo>
                <a:lnTo>
                  <a:pt x="8" y="32"/>
                </a:lnTo>
                <a:lnTo>
                  <a:pt x="10" y="35"/>
                </a:lnTo>
                <a:lnTo>
                  <a:pt x="11" y="39"/>
                </a:lnTo>
                <a:lnTo>
                  <a:pt x="15" y="42"/>
                </a:lnTo>
                <a:lnTo>
                  <a:pt x="19" y="45"/>
                </a:lnTo>
                <a:lnTo>
                  <a:pt x="22" y="48"/>
                </a:lnTo>
                <a:lnTo>
                  <a:pt x="26" y="50"/>
                </a:lnTo>
                <a:lnTo>
                  <a:pt x="31" y="52"/>
                </a:lnTo>
                <a:lnTo>
                  <a:pt x="37" y="52"/>
                </a:lnTo>
                <a:lnTo>
                  <a:pt x="42" y="52"/>
                </a:lnTo>
                <a:lnTo>
                  <a:pt x="48" y="52"/>
                </a:lnTo>
                <a:lnTo>
                  <a:pt x="53" y="50"/>
                </a:lnTo>
                <a:lnTo>
                  <a:pt x="58" y="48"/>
                </a:lnTo>
                <a:lnTo>
                  <a:pt x="64" y="45"/>
                </a:lnTo>
                <a:lnTo>
                  <a:pt x="69" y="42"/>
                </a:lnTo>
                <a:lnTo>
                  <a:pt x="69" y="40"/>
                </a:lnTo>
                <a:lnTo>
                  <a:pt x="71" y="39"/>
                </a:lnTo>
                <a:lnTo>
                  <a:pt x="71" y="37"/>
                </a:lnTo>
                <a:lnTo>
                  <a:pt x="69" y="34"/>
                </a:lnTo>
                <a:lnTo>
                  <a:pt x="69" y="32"/>
                </a:lnTo>
                <a:lnTo>
                  <a:pt x="67" y="29"/>
                </a:lnTo>
                <a:lnTo>
                  <a:pt x="66" y="26"/>
                </a:lnTo>
                <a:lnTo>
                  <a:pt x="66" y="24"/>
                </a:lnTo>
                <a:lnTo>
                  <a:pt x="66" y="23"/>
                </a:lnTo>
                <a:lnTo>
                  <a:pt x="66" y="21"/>
                </a:lnTo>
                <a:lnTo>
                  <a:pt x="66" y="19"/>
                </a:lnTo>
                <a:lnTo>
                  <a:pt x="66" y="18"/>
                </a:lnTo>
                <a:lnTo>
                  <a:pt x="67" y="16"/>
                </a:lnTo>
                <a:lnTo>
                  <a:pt x="67" y="15"/>
                </a:lnTo>
                <a:lnTo>
                  <a:pt x="69" y="13"/>
                </a:lnTo>
                <a:lnTo>
                  <a:pt x="67" y="13"/>
                </a:lnTo>
                <a:lnTo>
                  <a:pt x="66" y="11"/>
                </a:lnTo>
                <a:lnTo>
                  <a:pt x="64" y="10"/>
                </a:lnTo>
                <a:lnTo>
                  <a:pt x="62" y="8"/>
                </a:lnTo>
                <a:lnTo>
                  <a:pt x="60" y="8"/>
                </a:lnTo>
                <a:lnTo>
                  <a:pt x="60" y="7"/>
                </a:lnTo>
                <a:lnTo>
                  <a:pt x="58" y="7"/>
                </a:lnTo>
                <a:lnTo>
                  <a:pt x="51" y="3"/>
                </a:lnTo>
                <a:lnTo>
                  <a:pt x="44" y="2"/>
                </a:lnTo>
                <a:lnTo>
                  <a:pt x="35" y="0"/>
                </a:lnTo>
                <a:lnTo>
                  <a:pt x="28" y="0"/>
                </a:lnTo>
                <a:lnTo>
                  <a:pt x="20" y="2"/>
                </a:lnTo>
                <a:lnTo>
                  <a:pt x="13" y="3"/>
                </a:lnTo>
                <a:lnTo>
                  <a:pt x="6" y="7"/>
                </a:lnTo>
                <a:lnTo>
                  <a:pt x="0" y="11"/>
                </a:lnTo>
                <a:lnTo>
                  <a:pt x="2" y="11"/>
                </a:lnTo>
                <a:lnTo>
                  <a:pt x="2" y="13"/>
                </a:lnTo>
                <a:lnTo>
                  <a:pt x="4" y="13"/>
                </a:lnTo>
                <a:lnTo>
                  <a:pt x="4" y="1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7" name="Freeform 1133"/>
          <p:cNvSpPr>
            <a:spLocks/>
          </p:cNvSpPr>
          <p:nvPr/>
        </p:nvSpPr>
        <p:spPr bwMode="auto">
          <a:xfrm>
            <a:off x="2189163" y="2635250"/>
            <a:ext cx="119062" cy="61913"/>
          </a:xfrm>
          <a:custGeom>
            <a:avLst/>
            <a:gdLst>
              <a:gd name="T0" fmla="*/ 2147483647 w 85"/>
              <a:gd name="T1" fmla="*/ 2147483647 h 39"/>
              <a:gd name="T2" fmla="*/ 2147483647 w 85"/>
              <a:gd name="T3" fmla="*/ 2147483647 h 39"/>
              <a:gd name="T4" fmla="*/ 2147483647 w 85"/>
              <a:gd name="T5" fmla="*/ 2147483647 h 39"/>
              <a:gd name="T6" fmla="*/ 2147483647 w 85"/>
              <a:gd name="T7" fmla="*/ 2147483647 h 39"/>
              <a:gd name="T8" fmla="*/ 2147483647 w 85"/>
              <a:gd name="T9" fmla="*/ 2147483647 h 39"/>
              <a:gd name="T10" fmla="*/ 2147483647 w 85"/>
              <a:gd name="T11" fmla="*/ 2147483647 h 39"/>
              <a:gd name="T12" fmla="*/ 2147483647 w 85"/>
              <a:gd name="T13" fmla="*/ 2147483647 h 39"/>
              <a:gd name="T14" fmla="*/ 2147483647 w 85"/>
              <a:gd name="T15" fmla="*/ 2147483647 h 39"/>
              <a:gd name="T16" fmla="*/ 2147483647 w 85"/>
              <a:gd name="T17" fmla="*/ 2147483647 h 39"/>
              <a:gd name="T18" fmla="*/ 0 w 85"/>
              <a:gd name="T19" fmla="*/ 2147483647 h 39"/>
              <a:gd name="T20" fmla="*/ 0 w 85"/>
              <a:gd name="T21" fmla="*/ 2147483647 h 39"/>
              <a:gd name="T22" fmla="*/ 2147483647 w 85"/>
              <a:gd name="T23" fmla="*/ 2147483647 h 39"/>
              <a:gd name="T24" fmla="*/ 2147483647 w 85"/>
              <a:gd name="T25" fmla="*/ 2147483647 h 39"/>
              <a:gd name="T26" fmla="*/ 2147483647 w 85"/>
              <a:gd name="T27" fmla="*/ 2147483647 h 39"/>
              <a:gd name="T28" fmla="*/ 2147483647 w 85"/>
              <a:gd name="T29" fmla="*/ 2147483647 h 39"/>
              <a:gd name="T30" fmla="*/ 2147483647 w 85"/>
              <a:gd name="T31" fmla="*/ 2147483647 h 39"/>
              <a:gd name="T32" fmla="*/ 2147483647 w 85"/>
              <a:gd name="T33" fmla="*/ 2147483647 h 39"/>
              <a:gd name="T34" fmla="*/ 2147483647 w 85"/>
              <a:gd name="T35" fmla="*/ 2147483647 h 39"/>
              <a:gd name="T36" fmla="*/ 2147483647 w 85"/>
              <a:gd name="T37" fmla="*/ 2147483647 h 39"/>
              <a:gd name="T38" fmla="*/ 2147483647 w 85"/>
              <a:gd name="T39" fmla="*/ 2147483647 h 39"/>
              <a:gd name="T40" fmla="*/ 2147483647 w 85"/>
              <a:gd name="T41" fmla="*/ 2147483647 h 39"/>
              <a:gd name="T42" fmla="*/ 2147483647 w 85"/>
              <a:gd name="T43" fmla="*/ 2147483647 h 39"/>
              <a:gd name="T44" fmla="*/ 2147483647 w 85"/>
              <a:gd name="T45" fmla="*/ 2147483647 h 39"/>
              <a:gd name="T46" fmla="*/ 2147483647 w 85"/>
              <a:gd name="T47" fmla="*/ 2147483647 h 39"/>
              <a:gd name="T48" fmla="*/ 2147483647 w 85"/>
              <a:gd name="T49" fmla="*/ 2147483647 h 39"/>
              <a:gd name="T50" fmla="*/ 2147483647 w 85"/>
              <a:gd name="T51" fmla="*/ 2147483647 h 39"/>
              <a:gd name="T52" fmla="*/ 2147483647 w 85"/>
              <a:gd name="T53" fmla="*/ 2147483647 h 39"/>
              <a:gd name="T54" fmla="*/ 2147483647 w 85"/>
              <a:gd name="T55" fmla="*/ 2147483647 h 39"/>
              <a:gd name="T56" fmla="*/ 2147483647 w 85"/>
              <a:gd name="T57" fmla="*/ 2147483647 h 39"/>
              <a:gd name="T58" fmla="*/ 2147483647 w 85"/>
              <a:gd name="T59" fmla="*/ 2147483647 h 39"/>
              <a:gd name="T60" fmla="*/ 2147483647 w 85"/>
              <a:gd name="T61" fmla="*/ 2147483647 h 39"/>
              <a:gd name="T62" fmla="*/ 2147483647 w 85"/>
              <a:gd name="T63" fmla="*/ 2147483647 h 39"/>
              <a:gd name="T64" fmla="*/ 2147483647 w 85"/>
              <a:gd name="T65" fmla="*/ 2147483647 h 39"/>
              <a:gd name="T66" fmla="*/ 2147483647 w 85"/>
              <a:gd name="T67" fmla="*/ 0 h 39"/>
              <a:gd name="T68" fmla="*/ 2147483647 w 85"/>
              <a:gd name="T69" fmla="*/ 0 h 39"/>
              <a:gd name="T70" fmla="*/ 2147483647 w 85"/>
              <a:gd name="T71" fmla="*/ 0 h 39"/>
              <a:gd name="T72" fmla="*/ 2147483647 w 85"/>
              <a:gd name="T73" fmla="*/ 2147483647 h 39"/>
              <a:gd name="T74" fmla="*/ 2147483647 w 85"/>
              <a:gd name="T75" fmla="*/ 2147483647 h 39"/>
              <a:gd name="T76" fmla="*/ 2147483647 w 85"/>
              <a:gd name="T77" fmla="*/ 2147483647 h 39"/>
              <a:gd name="T78" fmla="*/ 2147483647 w 85"/>
              <a:gd name="T79" fmla="*/ 2147483647 h 39"/>
              <a:gd name="T80" fmla="*/ 2147483647 w 85"/>
              <a:gd name="T81" fmla="*/ 2147483647 h 39"/>
              <a:gd name="T82" fmla="*/ 2147483647 w 85"/>
              <a:gd name="T83" fmla="*/ 2147483647 h 39"/>
              <a:gd name="T84" fmla="*/ 2147483647 w 85"/>
              <a:gd name="T85" fmla="*/ 2147483647 h 39"/>
              <a:gd name="T86" fmla="*/ 2147483647 w 85"/>
              <a:gd name="T87" fmla="*/ 2147483647 h 39"/>
              <a:gd name="T88" fmla="*/ 2147483647 w 85"/>
              <a:gd name="T89" fmla="*/ 2147483647 h 39"/>
              <a:gd name="T90" fmla="*/ 2147483647 w 85"/>
              <a:gd name="T91" fmla="*/ 2147483647 h 39"/>
              <a:gd name="T92" fmla="*/ 2147483647 w 85"/>
              <a:gd name="T93" fmla="*/ 2147483647 h 39"/>
              <a:gd name="T94" fmla="*/ 2147483647 w 85"/>
              <a:gd name="T95" fmla="*/ 2147483647 h 39"/>
              <a:gd name="T96" fmla="*/ 2147483647 w 85"/>
              <a:gd name="T97" fmla="*/ 2147483647 h 3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5"/>
              <a:gd name="T148" fmla="*/ 0 h 39"/>
              <a:gd name="T149" fmla="*/ 85 w 85"/>
              <a:gd name="T150" fmla="*/ 39 h 3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5" h="39">
                <a:moveTo>
                  <a:pt x="29" y="8"/>
                </a:moveTo>
                <a:lnTo>
                  <a:pt x="26" y="8"/>
                </a:lnTo>
                <a:lnTo>
                  <a:pt x="24" y="8"/>
                </a:lnTo>
                <a:lnTo>
                  <a:pt x="20" y="8"/>
                </a:lnTo>
                <a:lnTo>
                  <a:pt x="17" y="7"/>
                </a:lnTo>
                <a:lnTo>
                  <a:pt x="13" y="7"/>
                </a:lnTo>
                <a:lnTo>
                  <a:pt x="9" y="7"/>
                </a:lnTo>
                <a:lnTo>
                  <a:pt x="6" y="7"/>
                </a:lnTo>
                <a:lnTo>
                  <a:pt x="4" y="8"/>
                </a:lnTo>
                <a:lnTo>
                  <a:pt x="0" y="10"/>
                </a:lnTo>
                <a:lnTo>
                  <a:pt x="0" y="13"/>
                </a:lnTo>
                <a:lnTo>
                  <a:pt x="4" y="16"/>
                </a:lnTo>
                <a:lnTo>
                  <a:pt x="9" y="21"/>
                </a:lnTo>
                <a:lnTo>
                  <a:pt x="17" y="25"/>
                </a:lnTo>
                <a:lnTo>
                  <a:pt x="24" y="28"/>
                </a:lnTo>
                <a:lnTo>
                  <a:pt x="29" y="33"/>
                </a:lnTo>
                <a:lnTo>
                  <a:pt x="35" y="36"/>
                </a:lnTo>
                <a:lnTo>
                  <a:pt x="40" y="37"/>
                </a:lnTo>
                <a:lnTo>
                  <a:pt x="46" y="39"/>
                </a:lnTo>
                <a:lnTo>
                  <a:pt x="51" y="37"/>
                </a:lnTo>
                <a:lnTo>
                  <a:pt x="56" y="36"/>
                </a:lnTo>
                <a:lnTo>
                  <a:pt x="62" y="33"/>
                </a:lnTo>
                <a:lnTo>
                  <a:pt x="67" y="29"/>
                </a:lnTo>
                <a:lnTo>
                  <a:pt x="73" y="25"/>
                </a:lnTo>
                <a:lnTo>
                  <a:pt x="78" y="21"/>
                </a:lnTo>
                <a:lnTo>
                  <a:pt x="80" y="20"/>
                </a:lnTo>
                <a:lnTo>
                  <a:pt x="82" y="16"/>
                </a:lnTo>
                <a:lnTo>
                  <a:pt x="84" y="13"/>
                </a:lnTo>
                <a:lnTo>
                  <a:pt x="85" y="10"/>
                </a:lnTo>
                <a:lnTo>
                  <a:pt x="85" y="7"/>
                </a:lnTo>
                <a:lnTo>
                  <a:pt x="85" y="5"/>
                </a:lnTo>
                <a:lnTo>
                  <a:pt x="84" y="2"/>
                </a:lnTo>
                <a:lnTo>
                  <a:pt x="80" y="2"/>
                </a:lnTo>
                <a:lnTo>
                  <a:pt x="75" y="0"/>
                </a:lnTo>
                <a:lnTo>
                  <a:pt x="71" y="0"/>
                </a:lnTo>
                <a:lnTo>
                  <a:pt x="67" y="0"/>
                </a:lnTo>
                <a:lnTo>
                  <a:pt x="64" y="2"/>
                </a:lnTo>
                <a:lnTo>
                  <a:pt x="60" y="2"/>
                </a:lnTo>
                <a:lnTo>
                  <a:pt x="55" y="4"/>
                </a:lnTo>
                <a:lnTo>
                  <a:pt x="51" y="4"/>
                </a:lnTo>
                <a:lnTo>
                  <a:pt x="46" y="4"/>
                </a:lnTo>
                <a:lnTo>
                  <a:pt x="44" y="4"/>
                </a:lnTo>
                <a:lnTo>
                  <a:pt x="42" y="5"/>
                </a:lnTo>
                <a:lnTo>
                  <a:pt x="40" y="5"/>
                </a:lnTo>
                <a:lnTo>
                  <a:pt x="38" y="7"/>
                </a:lnTo>
                <a:lnTo>
                  <a:pt x="35" y="7"/>
                </a:lnTo>
                <a:lnTo>
                  <a:pt x="33" y="8"/>
                </a:lnTo>
                <a:lnTo>
                  <a:pt x="31" y="8"/>
                </a:lnTo>
                <a:lnTo>
                  <a:pt x="29" y="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8" name="Freeform 1134"/>
          <p:cNvSpPr>
            <a:spLocks/>
          </p:cNvSpPr>
          <p:nvPr/>
        </p:nvSpPr>
        <p:spPr bwMode="auto">
          <a:xfrm>
            <a:off x="2189163" y="2635250"/>
            <a:ext cx="119062" cy="61913"/>
          </a:xfrm>
          <a:custGeom>
            <a:avLst/>
            <a:gdLst>
              <a:gd name="T0" fmla="*/ 2147483647 w 85"/>
              <a:gd name="T1" fmla="*/ 2147483647 h 39"/>
              <a:gd name="T2" fmla="*/ 2147483647 w 85"/>
              <a:gd name="T3" fmla="*/ 2147483647 h 39"/>
              <a:gd name="T4" fmla="*/ 2147483647 w 85"/>
              <a:gd name="T5" fmla="*/ 2147483647 h 39"/>
              <a:gd name="T6" fmla="*/ 2147483647 w 85"/>
              <a:gd name="T7" fmla="*/ 2147483647 h 39"/>
              <a:gd name="T8" fmla="*/ 2147483647 w 85"/>
              <a:gd name="T9" fmla="*/ 2147483647 h 39"/>
              <a:gd name="T10" fmla="*/ 2147483647 w 85"/>
              <a:gd name="T11" fmla="*/ 2147483647 h 39"/>
              <a:gd name="T12" fmla="*/ 2147483647 w 85"/>
              <a:gd name="T13" fmla="*/ 2147483647 h 39"/>
              <a:gd name="T14" fmla="*/ 2147483647 w 85"/>
              <a:gd name="T15" fmla="*/ 2147483647 h 39"/>
              <a:gd name="T16" fmla="*/ 2147483647 w 85"/>
              <a:gd name="T17" fmla="*/ 2147483647 h 39"/>
              <a:gd name="T18" fmla="*/ 0 w 85"/>
              <a:gd name="T19" fmla="*/ 2147483647 h 39"/>
              <a:gd name="T20" fmla="*/ 0 w 85"/>
              <a:gd name="T21" fmla="*/ 2147483647 h 39"/>
              <a:gd name="T22" fmla="*/ 2147483647 w 85"/>
              <a:gd name="T23" fmla="*/ 2147483647 h 39"/>
              <a:gd name="T24" fmla="*/ 2147483647 w 85"/>
              <a:gd name="T25" fmla="*/ 2147483647 h 39"/>
              <a:gd name="T26" fmla="*/ 2147483647 w 85"/>
              <a:gd name="T27" fmla="*/ 2147483647 h 39"/>
              <a:gd name="T28" fmla="*/ 2147483647 w 85"/>
              <a:gd name="T29" fmla="*/ 2147483647 h 39"/>
              <a:gd name="T30" fmla="*/ 2147483647 w 85"/>
              <a:gd name="T31" fmla="*/ 2147483647 h 39"/>
              <a:gd name="T32" fmla="*/ 2147483647 w 85"/>
              <a:gd name="T33" fmla="*/ 2147483647 h 39"/>
              <a:gd name="T34" fmla="*/ 2147483647 w 85"/>
              <a:gd name="T35" fmla="*/ 2147483647 h 39"/>
              <a:gd name="T36" fmla="*/ 2147483647 w 85"/>
              <a:gd name="T37" fmla="*/ 2147483647 h 39"/>
              <a:gd name="T38" fmla="*/ 2147483647 w 85"/>
              <a:gd name="T39" fmla="*/ 2147483647 h 39"/>
              <a:gd name="T40" fmla="*/ 2147483647 w 85"/>
              <a:gd name="T41" fmla="*/ 2147483647 h 39"/>
              <a:gd name="T42" fmla="*/ 2147483647 w 85"/>
              <a:gd name="T43" fmla="*/ 2147483647 h 39"/>
              <a:gd name="T44" fmla="*/ 2147483647 w 85"/>
              <a:gd name="T45" fmla="*/ 2147483647 h 39"/>
              <a:gd name="T46" fmla="*/ 2147483647 w 85"/>
              <a:gd name="T47" fmla="*/ 2147483647 h 39"/>
              <a:gd name="T48" fmla="*/ 2147483647 w 85"/>
              <a:gd name="T49" fmla="*/ 2147483647 h 39"/>
              <a:gd name="T50" fmla="*/ 2147483647 w 85"/>
              <a:gd name="T51" fmla="*/ 2147483647 h 39"/>
              <a:gd name="T52" fmla="*/ 2147483647 w 85"/>
              <a:gd name="T53" fmla="*/ 2147483647 h 39"/>
              <a:gd name="T54" fmla="*/ 2147483647 w 85"/>
              <a:gd name="T55" fmla="*/ 2147483647 h 39"/>
              <a:gd name="T56" fmla="*/ 2147483647 w 85"/>
              <a:gd name="T57" fmla="*/ 2147483647 h 39"/>
              <a:gd name="T58" fmla="*/ 2147483647 w 85"/>
              <a:gd name="T59" fmla="*/ 2147483647 h 39"/>
              <a:gd name="T60" fmla="*/ 2147483647 w 85"/>
              <a:gd name="T61" fmla="*/ 2147483647 h 39"/>
              <a:gd name="T62" fmla="*/ 2147483647 w 85"/>
              <a:gd name="T63" fmla="*/ 2147483647 h 39"/>
              <a:gd name="T64" fmla="*/ 2147483647 w 85"/>
              <a:gd name="T65" fmla="*/ 2147483647 h 39"/>
              <a:gd name="T66" fmla="*/ 2147483647 w 85"/>
              <a:gd name="T67" fmla="*/ 0 h 39"/>
              <a:gd name="T68" fmla="*/ 2147483647 w 85"/>
              <a:gd name="T69" fmla="*/ 0 h 39"/>
              <a:gd name="T70" fmla="*/ 2147483647 w 85"/>
              <a:gd name="T71" fmla="*/ 0 h 39"/>
              <a:gd name="T72" fmla="*/ 2147483647 w 85"/>
              <a:gd name="T73" fmla="*/ 2147483647 h 39"/>
              <a:gd name="T74" fmla="*/ 2147483647 w 85"/>
              <a:gd name="T75" fmla="*/ 2147483647 h 39"/>
              <a:gd name="T76" fmla="*/ 2147483647 w 85"/>
              <a:gd name="T77" fmla="*/ 2147483647 h 39"/>
              <a:gd name="T78" fmla="*/ 2147483647 w 85"/>
              <a:gd name="T79" fmla="*/ 2147483647 h 39"/>
              <a:gd name="T80" fmla="*/ 2147483647 w 85"/>
              <a:gd name="T81" fmla="*/ 2147483647 h 39"/>
              <a:gd name="T82" fmla="*/ 2147483647 w 85"/>
              <a:gd name="T83" fmla="*/ 2147483647 h 39"/>
              <a:gd name="T84" fmla="*/ 2147483647 w 85"/>
              <a:gd name="T85" fmla="*/ 2147483647 h 39"/>
              <a:gd name="T86" fmla="*/ 2147483647 w 85"/>
              <a:gd name="T87" fmla="*/ 2147483647 h 39"/>
              <a:gd name="T88" fmla="*/ 2147483647 w 85"/>
              <a:gd name="T89" fmla="*/ 2147483647 h 39"/>
              <a:gd name="T90" fmla="*/ 2147483647 w 85"/>
              <a:gd name="T91" fmla="*/ 2147483647 h 39"/>
              <a:gd name="T92" fmla="*/ 2147483647 w 85"/>
              <a:gd name="T93" fmla="*/ 2147483647 h 39"/>
              <a:gd name="T94" fmla="*/ 2147483647 w 85"/>
              <a:gd name="T95" fmla="*/ 2147483647 h 39"/>
              <a:gd name="T96" fmla="*/ 2147483647 w 85"/>
              <a:gd name="T97" fmla="*/ 2147483647 h 3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5"/>
              <a:gd name="T148" fmla="*/ 0 h 39"/>
              <a:gd name="T149" fmla="*/ 85 w 85"/>
              <a:gd name="T150" fmla="*/ 39 h 3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5" h="39">
                <a:moveTo>
                  <a:pt x="29" y="8"/>
                </a:moveTo>
                <a:lnTo>
                  <a:pt x="26" y="8"/>
                </a:lnTo>
                <a:lnTo>
                  <a:pt x="24" y="8"/>
                </a:lnTo>
                <a:lnTo>
                  <a:pt x="20" y="8"/>
                </a:lnTo>
                <a:lnTo>
                  <a:pt x="17" y="7"/>
                </a:lnTo>
                <a:lnTo>
                  <a:pt x="13" y="7"/>
                </a:lnTo>
                <a:lnTo>
                  <a:pt x="9" y="7"/>
                </a:lnTo>
                <a:lnTo>
                  <a:pt x="6" y="7"/>
                </a:lnTo>
                <a:lnTo>
                  <a:pt x="4" y="8"/>
                </a:lnTo>
                <a:lnTo>
                  <a:pt x="0" y="10"/>
                </a:lnTo>
                <a:lnTo>
                  <a:pt x="0" y="13"/>
                </a:lnTo>
                <a:lnTo>
                  <a:pt x="4" y="16"/>
                </a:lnTo>
                <a:lnTo>
                  <a:pt x="9" y="21"/>
                </a:lnTo>
                <a:lnTo>
                  <a:pt x="17" y="25"/>
                </a:lnTo>
                <a:lnTo>
                  <a:pt x="24" y="28"/>
                </a:lnTo>
                <a:lnTo>
                  <a:pt x="29" y="33"/>
                </a:lnTo>
                <a:lnTo>
                  <a:pt x="35" y="36"/>
                </a:lnTo>
                <a:lnTo>
                  <a:pt x="40" y="37"/>
                </a:lnTo>
                <a:lnTo>
                  <a:pt x="46" y="39"/>
                </a:lnTo>
                <a:lnTo>
                  <a:pt x="51" y="37"/>
                </a:lnTo>
                <a:lnTo>
                  <a:pt x="56" y="36"/>
                </a:lnTo>
                <a:lnTo>
                  <a:pt x="62" y="33"/>
                </a:lnTo>
                <a:lnTo>
                  <a:pt x="67" y="29"/>
                </a:lnTo>
                <a:lnTo>
                  <a:pt x="73" y="25"/>
                </a:lnTo>
                <a:lnTo>
                  <a:pt x="78" y="21"/>
                </a:lnTo>
                <a:lnTo>
                  <a:pt x="80" y="20"/>
                </a:lnTo>
                <a:lnTo>
                  <a:pt x="82" y="16"/>
                </a:lnTo>
                <a:lnTo>
                  <a:pt x="84" y="13"/>
                </a:lnTo>
                <a:lnTo>
                  <a:pt x="85" y="10"/>
                </a:lnTo>
                <a:lnTo>
                  <a:pt x="85" y="7"/>
                </a:lnTo>
                <a:lnTo>
                  <a:pt x="85" y="5"/>
                </a:lnTo>
                <a:lnTo>
                  <a:pt x="84" y="2"/>
                </a:lnTo>
                <a:lnTo>
                  <a:pt x="80" y="2"/>
                </a:lnTo>
                <a:lnTo>
                  <a:pt x="75" y="0"/>
                </a:lnTo>
                <a:lnTo>
                  <a:pt x="71" y="0"/>
                </a:lnTo>
                <a:lnTo>
                  <a:pt x="67" y="0"/>
                </a:lnTo>
                <a:lnTo>
                  <a:pt x="64" y="2"/>
                </a:lnTo>
                <a:lnTo>
                  <a:pt x="60" y="2"/>
                </a:lnTo>
                <a:lnTo>
                  <a:pt x="55" y="4"/>
                </a:lnTo>
                <a:lnTo>
                  <a:pt x="51" y="4"/>
                </a:lnTo>
                <a:lnTo>
                  <a:pt x="46" y="4"/>
                </a:lnTo>
                <a:lnTo>
                  <a:pt x="44" y="4"/>
                </a:lnTo>
                <a:lnTo>
                  <a:pt x="42" y="5"/>
                </a:lnTo>
                <a:lnTo>
                  <a:pt x="40" y="5"/>
                </a:lnTo>
                <a:lnTo>
                  <a:pt x="38" y="7"/>
                </a:lnTo>
                <a:lnTo>
                  <a:pt x="35" y="7"/>
                </a:lnTo>
                <a:lnTo>
                  <a:pt x="33" y="8"/>
                </a:lnTo>
                <a:lnTo>
                  <a:pt x="31" y="8"/>
                </a:lnTo>
                <a:lnTo>
                  <a:pt x="29" y="8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79" name="Freeform 1135"/>
          <p:cNvSpPr>
            <a:spLocks/>
          </p:cNvSpPr>
          <p:nvPr/>
        </p:nvSpPr>
        <p:spPr bwMode="auto">
          <a:xfrm>
            <a:off x="2189163" y="2635250"/>
            <a:ext cx="119062" cy="61913"/>
          </a:xfrm>
          <a:custGeom>
            <a:avLst/>
            <a:gdLst>
              <a:gd name="T0" fmla="*/ 2147483647 w 85"/>
              <a:gd name="T1" fmla="*/ 2147483647 h 39"/>
              <a:gd name="T2" fmla="*/ 2147483647 w 85"/>
              <a:gd name="T3" fmla="*/ 2147483647 h 39"/>
              <a:gd name="T4" fmla="*/ 2147483647 w 85"/>
              <a:gd name="T5" fmla="*/ 2147483647 h 39"/>
              <a:gd name="T6" fmla="*/ 2147483647 w 85"/>
              <a:gd name="T7" fmla="*/ 2147483647 h 39"/>
              <a:gd name="T8" fmla="*/ 2147483647 w 85"/>
              <a:gd name="T9" fmla="*/ 2147483647 h 39"/>
              <a:gd name="T10" fmla="*/ 2147483647 w 85"/>
              <a:gd name="T11" fmla="*/ 2147483647 h 39"/>
              <a:gd name="T12" fmla="*/ 2147483647 w 85"/>
              <a:gd name="T13" fmla="*/ 2147483647 h 39"/>
              <a:gd name="T14" fmla="*/ 2147483647 w 85"/>
              <a:gd name="T15" fmla="*/ 2147483647 h 39"/>
              <a:gd name="T16" fmla="*/ 2147483647 w 85"/>
              <a:gd name="T17" fmla="*/ 2147483647 h 39"/>
              <a:gd name="T18" fmla="*/ 0 w 85"/>
              <a:gd name="T19" fmla="*/ 2147483647 h 39"/>
              <a:gd name="T20" fmla="*/ 0 w 85"/>
              <a:gd name="T21" fmla="*/ 2147483647 h 39"/>
              <a:gd name="T22" fmla="*/ 2147483647 w 85"/>
              <a:gd name="T23" fmla="*/ 2147483647 h 39"/>
              <a:gd name="T24" fmla="*/ 2147483647 w 85"/>
              <a:gd name="T25" fmla="*/ 2147483647 h 39"/>
              <a:gd name="T26" fmla="*/ 2147483647 w 85"/>
              <a:gd name="T27" fmla="*/ 2147483647 h 39"/>
              <a:gd name="T28" fmla="*/ 2147483647 w 85"/>
              <a:gd name="T29" fmla="*/ 2147483647 h 39"/>
              <a:gd name="T30" fmla="*/ 2147483647 w 85"/>
              <a:gd name="T31" fmla="*/ 2147483647 h 39"/>
              <a:gd name="T32" fmla="*/ 2147483647 w 85"/>
              <a:gd name="T33" fmla="*/ 2147483647 h 39"/>
              <a:gd name="T34" fmla="*/ 2147483647 w 85"/>
              <a:gd name="T35" fmla="*/ 2147483647 h 39"/>
              <a:gd name="T36" fmla="*/ 2147483647 w 85"/>
              <a:gd name="T37" fmla="*/ 2147483647 h 39"/>
              <a:gd name="T38" fmla="*/ 2147483647 w 85"/>
              <a:gd name="T39" fmla="*/ 2147483647 h 39"/>
              <a:gd name="T40" fmla="*/ 2147483647 w 85"/>
              <a:gd name="T41" fmla="*/ 2147483647 h 39"/>
              <a:gd name="T42" fmla="*/ 2147483647 w 85"/>
              <a:gd name="T43" fmla="*/ 2147483647 h 39"/>
              <a:gd name="T44" fmla="*/ 2147483647 w 85"/>
              <a:gd name="T45" fmla="*/ 2147483647 h 39"/>
              <a:gd name="T46" fmla="*/ 2147483647 w 85"/>
              <a:gd name="T47" fmla="*/ 2147483647 h 39"/>
              <a:gd name="T48" fmla="*/ 2147483647 w 85"/>
              <a:gd name="T49" fmla="*/ 2147483647 h 39"/>
              <a:gd name="T50" fmla="*/ 2147483647 w 85"/>
              <a:gd name="T51" fmla="*/ 2147483647 h 39"/>
              <a:gd name="T52" fmla="*/ 2147483647 w 85"/>
              <a:gd name="T53" fmla="*/ 2147483647 h 39"/>
              <a:gd name="T54" fmla="*/ 2147483647 w 85"/>
              <a:gd name="T55" fmla="*/ 2147483647 h 39"/>
              <a:gd name="T56" fmla="*/ 2147483647 w 85"/>
              <a:gd name="T57" fmla="*/ 2147483647 h 39"/>
              <a:gd name="T58" fmla="*/ 2147483647 w 85"/>
              <a:gd name="T59" fmla="*/ 2147483647 h 39"/>
              <a:gd name="T60" fmla="*/ 2147483647 w 85"/>
              <a:gd name="T61" fmla="*/ 2147483647 h 39"/>
              <a:gd name="T62" fmla="*/ 2147483647 w 85"/>
              <a:gd name="T63" fmla="*/ 2147483647 h 39"/>
              <a:gd name="T64" fmla="*/ 2147483647 w 85"/>
              <a:gd name="T65" fmla="*/ 2147483647 h 39"/>
              <a:gd name="T66" fmla="*/ 2147483647 w 85"/>
              <a:gd name="T67" fmla="*/ 0 h 39"/>
              <a:gd name="T68" fmla="*/ 2147483647 w 85"/>
              <a:gd name="T69" fmla="*/ 0 h 39"/>
              <a:gd name="T70" fmla="*/ 2147483647 w 85"/>
              <a:gd name="T71" fmla="*/ 0 h 39"/>
              <a:gd name="T72" fmla="*/ 2147483647 w 85"/>
              <a:gd name="T73" fmla="*/ 2147483647 h 39"/>
              <a:gd name="T74" fmla="*/ 2147483647 w 85"/>
              <a:gd name="T75" fmla="*/ 2147483647 h 39"/>
              <a:gd name="T76" fmla="*/ 2147483647 w 85"/>
              <a:gd name="T77" fmla="*/ 2147483647 h 39"/>
              <a:gd name="T78" fmla="*/ 2147483647 w 85"/>
              <a:gd name="T79" fmla="*/ 2147483647 h 39"/>
              <a:gd name="T80" fmla="*/ 2147483647 w 85"/>
              <a:gd name="T81" fmla="*/ 2147483647 h 39"/>
              <a:gd name="T82" fmla="*/ 2147483647 w 85"/>
              <a:gd name="T83" fmla="*/ 2147483647 h 39"/>
              <a:gd name="T84" fmla="*/ 2147483647 w 85"/>
              <a:gd name="T85" fmla="*/ 2147483647 h 39"/>
              <a:gd name="T86" fmla="*/ 2147483647 w 85"/>
              <a:gd name="T87" fmla="*/ 2147483647 h 39"/>
              <a:gd name="T88" fmla="*/ 2147483647 w 85"/>
              <a:gd name="T89" fmla="*/ 2147483647 h 39"/>
              <a:gd name="T90" fmla="*/ 2147483647 w 85"/>
              <a:gd name="T91" fmla="*/ 2147483647 h 39"/>
              <a:gd name="T92" fmla="*/ 2147483647 w 85"/>
              <a:gd name="T93" fmla="*/ 2147483647 h 39"/>
              <a:gd name="T94" fmla="*/ 2147483647 w 85"/>
              <a:gd name="T95" fmla="*/ 2147483647 h 39"/>
              <a:gd name="T96" fmla="*/ 2147483647 w 85"/>
              <a:gd name="T97" fmla="*/ 2147483647 h 3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5"/>
              <a:gd name="T148" fmla="*/ 0 h 39"/>
              <a:gd name="T149" fmla="*/ 85 w 85"/>
              <a:gd name="T150" fmla="*/ 39 h 3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5" h="39">
                <a:moveTo>
                  <a:pt x="29" y="8"/>
                </a:moveTo>
                <a:lnTo>
                  <a:pt x="26" y="8"/>
                </a:lnTo>
                <a:lnTo>
                  <a:pt x="24" y="8"/>
                </a:lnTo>
                <a:lnTo>
                  <a:pt x="20" y="8"/>
                </a:lnTo>
                <a:lnTo>
                  <a:pt x="17" y="7"/>
                </a:lnTo>
                <a:lnTo>
                  <a:pt x="13" y="7"/>
                </a:lnTo>
                <a:lnTo>
                  <a:pt x="9" y="7"/>
                </a:lnTo>
                <a:lnTo>
                  <a:pt x="6" y="7"/>
                </a:lnTo>
                <a:lnTo>
                  <a:pt x="4" y="8"/>
                </a:lnTo>
                <a:lnTo>
                  <a:pt x="0" y="10"/>
                </a:lnTo>
                <a:lnTo>
                  <a:pt x="0" y="13"/>
                </a:lnTo>
                <a:lnTo>
                  <a:pt x="4" y="16"/>
                </a:lnTo>
                <a:lnTo>
                  <a:pt x="9" y="21"/>
                </a:lnTo>
                <a:lnTo>
                  <a:pt x="17" y="25"/>
                </a:lnTo>
                <a:lnTo>
                  <a:pt x="24" y="28"/>
                </a:lnTo>
                <a:lnTo>
                  <a:pt x="29" y="33"/>
                </a:lnTo>
                <a:lnTo>
                  <a:pt x="35" y="36"/>
                </a:lnTo>
                <a:lnTo>
                  <a:pt x="40" y="37"/>
                </a:lnTo>
                <a:lnTo>
                  <a:pt x="46" y="39"/>
                </a:lnTo>
                <a:lnTo>
                  <a:pt x="51" y="37"/>
                </a:lnTo>
                <a:lnTo>
                  <a:pt x="56" y="36"/>
                </a:lnTo>
                <a:lnTo>
                  <a:pt x="62" y="33"/>
                </a:lnTo>
                <a:lnTo>
                  <a:pt x="67" y="29"/>
                </a:lnTo>
                <a:lnTo>
                  <a:pt x="73" y="25"/>
                </a:lnTo>
                <a:lnTo>
                  <a:pt x="78" y="21"/>
                </a:lnTo>
                <a:lnTo>
                  <a:pt x="80" y="20"/>
                </a:lnTo>
                <a:lnTo>
                  <a:pt x="82" y="16"/>
                </a:lnTo>
                <a:lnTo>
                  <a:pt x="84" y="13"/>
                </a:lnTo>
                <a:lnTo>
                  <a:pt x="85" y="10"/>
                </a:lnTo>
                <a:lnTo>
                  <a:pt x="85" y="7"/>
                </a:lnTo>
                <a:lnTo>
                  <a:pt x="85" y="5"/>
                </a:lnTo>
                <a:lnTo>
                  <a:pt x="84" y="2"/>
                </a:lnTo>
                <a:lnTo>
                  <a:pt x="80" y="2"/>
                </a:lnTo>
                <a:lnTo>
                  <a:pt x="75" y="0"/>
                </a:lnTo>
                <a:lnTo>
                  <a:pt x="71" y="0"/>
                </a:lnTo>
                <a:lnTo>
                  <a:pt x="67" y="0"/>
                </a:lnTo>
                <a:lnTo>
                  <a:pt x="64" y="2"/>
                </a:lnTo>
                <a:lnTo>
                  <a:pt x="60" y="2"/>
                </a:lnTo>
                <a:lnTo>
                  <a:pt x="55" y="4"/>
                </a:lnTo>
                <a:lnTo>
                  <a:pt x="51" y="4"/>
                </a:lnTo>
                <a:lnTo>
                  <a:pt x="46" y="4"/>
                </a:lnTo>
                <a:lnTo>
                  <a:pt x="44" y="4"/>
                </a:lnTo>
                <a:lnTo>
                  <a:pt x="42" y="5"/>
                </a:lnTo>
                <a:lnTo>
                  <a:pt x="40" y="5"/>
                </a:lnTo>
                <a:lnTo>
                  <a:pt x="38" y="7"/>
                </a:lnTo>
                <a:lnTo>
                  <a:pt x="35" y="7"/>
                </a:lnTo>
                <a:lnTo>
                  <a:pt x="33" y="8"/>
                </a:lnTo>
                <a:lnTo>
                  <a:pt x="31" y="8"/>
                </a:lnTo>
                <a:lnTo>
                  <a:pt x="29" y="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0" name="Freeform 1136"/>
          <p:cNvSpPr>
            <a:spLocks/>
          </p:cNvSpPr>
          <p:nvPr/>
        </p:nvSpPr>
        <p:spPr bwMode="auto">
          <a:xfrm>
            <a:off x="2254250" y="2679700"/>
            <a:ext cx="79375" cy="80963"/>
          </a:xfrm>
          <a:custGeom>
            <a:avLst/>
            <a:gdLst>
              <a:gd name="T0" fmla="*/ 0 w 56"/>
              <a:gd name="T1" fmla="*/ 2147483647 h 51"/>
              <a:gd name="T2" fmla="*/ 2147483647 w 56"/>
              <a:gd name="T3" fmla="*/ 2147483647 h 51"/>
              <a:gd name="T4" fmla="*/ 2147483647 w 56"/>
              <a:gd name="T5" fmla="*/ 2147483647 h 51"/>
              <a:gd name="T6" fmla="*/ 2147483647 w 56"/>
              <a:gd name="T7" fmla="*/ 2147483647 h 51"/>
              <a:gd name="T8" fmla="*/ 2147483647 w 56"/>
              <a:gd name="T9" fmla="*/ 2147483647 h 51"/>
              <a:gd name="T10" fmla="*/ 2147483647 w 56"/>
              <a:gd name="T11" fmla="*/ 2147483647 h 51"/>
              <a:gd name="T12" fmla="*/ 2147483647 w 56"/>
              <a:gd name="T13" fmla="*/ 2147483647 h 51"/>
              <a:gd name="T14" fmla="*/ 2147483647 w 56"/>
              <a:gd name="T15" fmla="*/ 2147483647 h 51"/>
              <a:gd name="T16" fmla="*/ 2147483647 w 56"/>
              <a:gd name="T17" fmla="*/ 2147483647 h 51"/>
              <a:gd name="T18" fmla="*/ 2147483647 w 56"/>
              <a:gd name="T19" fmla="*/ 2147483647 h 51"/>
              <a:gd name="T20" fmla="*/ 2147483647 w 56"/>
              <a:gd name="T21" fmla="*/ 2147483647 h 51"/>
              <a:gd name="T22" fmla="*/ 2147483647 w 56"/>
              <a:gd name="T23" fmla="*/ 2147483647 h 51"/>
              <a:gd name="T24" fmla="*/ 2147483647 w 56"/>
              <a:gd name="T25" fmla="*/ 2147483647 h 51"/>
              <a:gd name="T26" fmla="*/ 2147483647 w 56"/>
              <a:gd name="T27" fmla="*/ 2147483647 h 51"/>
              <a:gd name="T28" fmla="*/ 2147483647 w 56"/>
              <a:gd name="T29" fmla="*/ 2147483647 h 51"/>
              <a:gd name="T30" fmla="*/ 2147483647 w 56"/>
              <a:gd name="T31" fmla="*/ 2147483647 h 51"/>
              <a:gd name="T32" fmla="*/ 2147483647 w 56"/>
              <a:gd name="T33" fmla="*/ 2147483647 h 51"/>
              <a:gd name="T34" fmla="*/ 2147483647 w 56"/>
              <a:gd name="T35" fmla="*/ 2147483647 h 51"/>
              <a:gd name="T36" fmla="*/ 2147483647 w 56"/>
              <a:gd name="T37" fmla="*/ 2147483647 h 51"/>
              <a:gd name="T38" fmla="*/ 2147483647 w 56"/>
              <a:gd name="T39" fmla="*/ 2147483647 h 51"/>
              <a:gd name="T40" fmla="*/ 2147483647 w 56"/>
              <a:gd name="T41" fmla="*/ 2147483647 h 51"/>
              <a:gd name="T42" fmla="*/ 2147483647 w 56"/>
              <a:gd name="T43" fmla="*/ 2147483647 h 51"/>
              <a:gd name="T44" fmla="*/ 2147483647 w 56"/>
              <a:gd name="T45" fmla="*/ 2147483647 h 51"/>
              <a:gd name="T46" fmla="*/ 2147483647 w 56"/>
              <a:gd name="T47" fmla="*/ 2147483647 h 51"/>
              <a:gd name="T48" fmla="*/ 2147483647 w 56"/>
              <a:gd name="T49" fmla="*/ 2147483647 h 51"/>
              <a:gd name="T50" fmla="*/ 2147483647 w 56"/>
              <a:gd name="T51" fmla="*/ 2147483647 h 51"/>
              <a:gd name="T52" fmla="*/ 2147483647 w 56"/>
              <a:gd name="T53" fmla="*/ 2147483647 h 51"/>
              <a:gd name="T54" fmla="*/ 2147483647 w 56"/>
              <a:gd name="T55" fmla="*/ 2147483647 h 51"/>
              <a:gd name="T56" fmla="*/ 2147483647 w 56"/>
              <a:gd name="T57" fmla="*/ 2147483647 h 51"/>
              <a:gd name="T58" fmla="*/ 2147483647 w 56"/>
              <a:gd name="T59" fmla="*/ 2147483647 h 51"/>
              <a:gd name="T60" fmla="*/ 2147483647 w 56"/>
              <a:gd name="T61" fmla="*/ 2147483647 h 51"/>
              <a:gd name="T62" fmla="*/ 2147483647 w 56"/>
              <a:gd name="T63" fmla="*/ 2147483647 h 51"/>
              <a:gd name="T64" fmla="*/ 2147483647 w 56"/>
              <a:gd name="T65" fmla="*/ 0 h 51"/>
              <a:gd name="T66" fmla="*/ 2147483647 w 56"/>
              <a:gd name="T67" fmla="*/ 0 h 51"/>
              <a:gd name="T68" fmla="*/ 2147483647 w 56"/>
              <a:gd name="T69" fmla="*/ 0 h 51"/>
              <a:gd name="T70" fmla="*/ 2147483647 w 56"/>
              <a:gd name="T71" fmla="*/ 2147483647 h 51"/>
              <a:gd name="T72" fmla="*/ 2147483647 w 56"/>
              <a:gd name="T73" fmla="*/ 2147483647 h 51"/>
              <a:gd name="T74" fmla="*/ 2147483647 w 56"/>
              <a:gd name="T75" fmla="*/ 2147483647 h 51"/>
              <a:gd name="T76" fmla="*/ 2147483647 w 56"/>
              <a:gd name="T77" fmla="*/ 2147483647 h 51"/>
              <a:gd name="T78" fmla="*/ 2147483647 w 56"/>
              <a:gd name="T79" fmla="*/ 2147483647 h 51"/>
              <a:gd name="T80" fmla="*/ 0 w 56"/>
              <a:gd name="T81" fmla="*/ 2147483647 h 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6"/>
              <a:gd name="T124" fmla="*/ 0 h 51"/>
              <a:gd name="T125" fmla="*/ 56 w 56"/>
              <a:gd name="T126" fmla="*/ 51 h 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6" h="51">
                <a:moveTo>
                  <a:pt x="0" y="24"/>
                </a:moveTo>
                <a:lnTo>
                  <a:pt x="4" y="25"/>
                </a:lnTo>
                <a:lnTo>
                  <a:pt x="6" y="27"/>
                </a:lnTo>
                <a:lnTo>
                  <a:pt x="8" y="30"/>
                </a:lnTo>
                <a:lnTo>
                  <a:pt x="9" y="32"/>
                </a:lnTo>
                <a:lnTo>
                  <a:pt x="11" y="35"/>
                </a:lnTo>
                <a:lnTo>
                  <a:pt x="11" y="37"/>
                </a:lnTo>
                <a:lnTo>
                  <a:pt x="13" y="38"/>
                </a:lnTo>
                <a:lnTo>
                  <a:pt x="17" y="42"/>
                </a:lnTo>
                <a:lnTo>
                  <a:pt x="20" y="43"/>
                </a:lnTo>
                <a:lnTo>
                  <a:pt x="26" y="46"/>
                </a:lnTo>
                <a:lnTo>
                  <a:pt x="31" y="48"/>
                </a:lnTo>
                <a:lnTo>
                  <a:pt x="37" y="50"/>
                </a:lnTo>
                <a:lnTo>
                  <a:pt x="42" y="51"/>
                </a:lnTo>
                <a:lnTo>
                  <a:pt x="46" y="50"/>
                </a:lnTo>
                <a:lnTo>
                  <a:pt x="49" y="46"/>
                </a:lnTo>
                <a:lnTo>
                  <a:pt x="49" y="42"/>
                </a:lnTo>
                <a:lnTo>
                  <a:pt x="49" y="38"/>
                </a:lnTo>
                <a:lnTo>
                  <a:pt x="49" y="34"/>
                </a:lnTo>
                <a:lnTo>
                  <a:pt x="49" y="30"/>
                </a:lnTo>
                <a:lnTo>
                  <a:pt x="51" y="27"/>
                </a:lnTo>
                <a:lnTo>
                  <a:pt x="51" y="22"/>
                </a:lnTo>
                <a:lnTo>
                  <a:pt x="51" y="19"/>
                </a:lnTo>
                <a:lnTo>
                  <a:pt x="53" y="14"/>
                </a:lnTo>
                <a:lnTo>
                  <a:pt x="55" y="9"/>
                </a:lnTo>
                <a:lnTo>
                  <a:pt x="56" y="8"/>
                </a:lnTo>
                <a:lnTo>
                  <a:pt x="56" y="6"/>
                </a:lnTo>
                <a:lnTo>
                  <a:pt x="56" y="5"/>
                </a:lnTo>
                <a:lnTo>
                  <a:pt x="55" y="3"/>
                </a:lnTo>
                <a:lnTo>
                  <a:pt x="55" y="1"/>
                </a:lnTo>
                <a:lnTo>
                  <a:pt x="53" y="0"/>
                </a:lnTo>
                <a:lnTo>
                  <a:pt x="46" y="0"/>
                </a:lnTo>
                <a:lnTo>
                  <a:pt x="40" y="0"/>
                </a:lnTo>
                <a:lnTo>
                  <a:pt x="33" y="3"/>
                </a:lnTo>
                <a:lnTo>
                  <a:pt x="24" y="6"/>
                </a:lnTo>
                <a:lnTo>
                  <a:pt x="17" y="11"/>
                </a:lnTo>
                <a:lnTo>
                  <a:pt x="11" y="14"/>
                </a:lnTo>
                <a:lnTo>
                  <a:pt x="6" y="19"/>
                </a:lnTo>
                <a:lnTo>
                  <a:pt x="0" y="2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1" name="Freeform 1137"/>
          <p:cNvSpPr>
            <a:spLocks/>
          </p:cNvSpPr>
          <p:nvPr/>
        </p:nvSpPr>
        <p:spPr bwMode="auto">
          <a:xfrm>
            <a:off x="2254250" y="2679700"/>
            <a:ext cx="79375" cy="80963"/>
          </a:xfrm>
          <a:custGeom>
            <a:avLst/>
            <a:gdLst>
              <a:gd name="T0" fmla="*/ 0 w 56"/>
              <a:gd name="T1" fmla="*/ 2147483647 h 51"/>
              <a:gd name="T2" fmla="*/ 2147483647 w 56"/>
              <a:gd name="T3" fmla="*/ 2147483647 h 51"/>
              <a:gd name="T4" fmla="*/ 2147483647 w 56"/>
              <a:gd name="T5" fmla="*/ 2147483647 h 51"/>
              <a:gd name="T6" fmla="*/ 2147483647 w 56"/>
              <a:gd name="T7" fmla="*/ 2147483647 h 51"/>
              <a:gd name="T8" fmla="*/ 2147483647 w 56"/>
              <a:gd name="T9" fmla="*/ 2147483647 h 51"/>
              <a:gd name="T10" fmla="*/ 2147483647 w 56"/>
              <a:gd name="T11" fmla="*/ 2147483647 h 51"/>
              <a:gd name="T12" fmla="*/ 2147483647 w 56"/>
              <a:gd name="T13" fmla="*/ 2147483647 h 51"/>
              <a:gd name="T14" fmla="*/ 2147483647 w 56"/>
              <a:gd name="T15" fmla="*/ 2147483647 h 51"/>
              <a:gd name="T16" fmla="*/ 2147483647 w 56"/>
              <a:gd name="T17" fmla="*/ 2147483647 h 51"/>
              <a:gd name="T18" fmla="*/ 2147483647 w 56"/>
              <a:gd name="T19" fmla="*/ 2147483647 h 51"/>
              <a:gd name="T20" fmla="*/ 2147483647 w 56"/>
              <a:gd name="T21" fmla="*/ 2147483647 h 51"/>
              <a:gd name="T22" fmla="*/ 2147483647 w 56"/>
              <a:gd name="T23" fmla="*/ 2147483647 h 51"/>
              <a:gd name="T24" fmla="*/ 2147483647 w 56"/>
              <a:gd name="T25" fmla="*/ 2147483647 h 51"/>
              <a:gd name="T26" fmla="*/ 2147483647 w 56"/>
              <a:gd name="T27" fmla="*/ 2147483647 h 51"/>
              <a:gd name="T28" fmla="*/ 2147483647 w 56"/>
              <a:gd name="T29" fmla="*/ 2147483647 h 51"/>
              <a:gd name="T30" fmla="*/ 2147483647 w 56"/>
              <a:gd name="T31" fmla="*/ 2147483647 h 51"/>
              <a:gd name="T32" fmla="*/ 2147483647 w 56"/>
              <a:gd name="T33" fmla="*/ 2147483647 h 51"/>
              <a:gd name="T34" fmla="*/ 2147483647 w 56"/>
              <a:gd name="T35" fmla="*/ 2147483647 h 51"/>
              <a:gd name="T36" fmla="*/ 2147483647 w 56"/>
              <a:gd name="T37" fmla="*/ 2147483647 h 51"/>
              <a:gd name="T38" fmla="*/ 2147483647 w 56"/>
              <a:gd name="T39" fmla="*/ 2147483647 h 51"/>
              <a:gd name="T40" fmla="*/ 2147483647 w 56"/>
              <a:gd name="T41" fmla="*/ 2147483647 h 51"/>
              <a:gd name="T42" fmla="*/ 2147483647 w 56"/>
              <a:gd name="T43" fmla="*/ 2147483647 h 51"/>
              <a:gd name="T44" fmla="*/ 2147483647 w 56"/>
              <a:gd name="T45" fmla="*/ 2147483647 h 51"/>
              <a:gd name="T46" fmla="*/ 2147483647 w 56"/>
              <a:gd name="T47" fmla="*/ 2147483647 h 51"/>
              <a:gd name="T48" fmla="*/ 2147483647 w 56"/>
              <a:gd name="T49" fmla="*/ 2147483647 h 51"/>
              <a:gd name="T50" fmla="*/ 2147483647 w 56"/>
              <a:gd name="T51" fmla="*/ 2147483647 h 51"/>
              <a:gd name="T52" fmla="*/ 2147483647 w 56"/>
              <a:gd name="T53" fmla="*/ 2147483647 h 51"/>
              <a:gd name="T54" fmla="*/ 2147483647 w 56"/>
              <a:gd name="T55" fmla="*/ 2147483647 h 51"/>
              <a:gd name="T56" fmla="*/ 2147483647 w 56"/>
              <a:gd name="T57" fmla="*/ 2147483647 h 51"/>
              <a:gd name="T58" fmla="*/ 2147483647 w 56"/>
              <a:gd name="T59" fmla="*/ 2147483647 h 51"/>
              <a:gd name="T60" fmla="*/ 2147483647 w 56"/>
              <a:gd name="T61" fmla="*/ 2147483647 h 51"/>
              <a:gd name="T62" fmla="*/ 2147483647 w 56"/>
              <a:gd name="T63" fmla="*/ 2147483647 h 51"/>
              <a:gd name="T64" fmla="*/ 2147483647 w 56"/>
              <a:gd name="T65" fmla="*/ 0 h 51"/>
              <a:gd name="T66" fmla="*/ 2147483647 w 56"/>
              <a:gd name="T67" fmla="*/ 0 h 51"/>
              <a:gd name="T68" fmla="*/ 2147483647 w 56"/>
              <a:gd name="T69" fmla="*/ 0 h 51"/>
              <a:gd name="T70" fmla="*/ 2147483647 w 56"/>
              <a:gd name="T71" fmla="*/ 2147483647 h 51"/>
              <a:gd name="T72" fmla="*/ 2147483647 w 56"/>
              <a:gd name="T73" fmla="*/ 2147483647 h 51"/>
              <a:gd name="T74" fmla="*/ 2147483647 w 56"/>
              <a:gd name="T75" fmla="*/ 2147483647 h 51"/>
              <a:gd name="T76" fmla="*/ 2147483647 w 56"/>
              <a:gd name="T77" fmla="*/ 2147483647 h 51"/>
              <a:gd name="T78" fmla="*/ 2147483647 w 56"/>
              <a:gd name="T79" fmla="*/ 2147483647 h 51"/>
              <a:gd name="T80" fmla="*/ 0 w 56"/>
              <a:gd name="T81" fmla="*/ 2147483647 h 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6"/>
              <a:gd name="T124" fmla="*/ 0 h 51"/>
              <a:gd name="T125" fmla="*/ 56 w 56"/>
              <a:gd name="T126" fmla="*/ 51 h 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6" h="51">
                <a:moveTo>
                  <a:pt x="0" y="24"/>
                </a:moveTo>
                <a:lnTo>
                  <a:pt x="4" y="25"/>
                </a:lnTo>
                <a:lnTo>
                  <a:pt x="6" y="27"/>
                </a:lnTo>
                <a:lnTo>
                  <a:pt x="8" y="30"/>
                </a:lnTo>
                <a:lnTo>
                  <a:pt x="9" y="32"/>
                </a:lnTo>
                <a:lnTo>
                  <a:pt x="11" y="35"/>
                </a:lnTo>
                <a:lnTo>
                  <a:pt x="11" y="37"/>
                </a:lnTo>
                <a:lnTo>
                  <a:pt x="13" y="38"/>
                </a:lnTo>
                <a:lnTo>
                  <a:pt x="17" y="42"/>
                </a:lnTo>
                <a:lnTo>
                  <a:pt x="20" y="43"/>
                </a:lnTo>
                <a:lnTo>
                  <a:pt x="26" y="46"/>
                </a:lnTo>
                <a:lnTo>
                  <a:pt x="31" y="48"/>
                </a:lnTo>
                <a:lnTo>
                  <a:pt x="37" y="50"/>
                </a:lnTo>
                <a:lnTo>
                  <a:pt x="42" y="51"/>
                </a:lnTo>
                <a:lnTo>
                  <a:pt x="46" y="50"/>
                </a:lnTo>
                <a:lnTo>
                  <a:pt x="49" y="46"/>
                </a:lnTo>
                <a:lnTo>
                  <a:pt x="49" y="42"/>
                </a:lnTo>
                <a:lnTo>
                  <a:pt x="49" y="38"/>
                </a:lnTo>
                <a:lnTo>
                  <a:pt x="49" y="34"/>
                </a:lnTo>
                <a:lnTo>
                  <a:pt x="49" y="30"/>
                </a:lnTo>
                <a:lnTo>
                  <a:pt x="51" y="27"/>
                </a:lnTo>
                <a:lnTo>
                  <a:pt x="51" y="22"/>
                </a:lnTo>
                <a:lnTo>
                  <a:pt x="51" y="19"/>
                </a:lnTo>
                <a:lnTo>
                  <a:pt x="53" y="14"/>
                </a:lnTo>
                <a:lnTo>
                  <a:pt x="55" y="9"/>
                </a:lnTo>
                <a:lnTo>
                  <a:pt x="56" y="8"/>
                </a:lnTo>
                <a:lnTo>
                  <a:pt x="56" y="6"/>
                </a:lnTo>
                <a:lnTo>
                  <a:pt x="56" y="5"/>
                </a:lnTo>
                <a:lnTo>
                  <a:pt x="55" y="3"/>
                </a:lnTo>
                <a:lnTo>
                  <a:pt x="55" y="1"/>
                </a:lnTo>
                <a:lnTo>
                  <a:pt x="53" y="0"/>
                </a:lnTo>
                <a:lnTo>
                  <a:pt x="46" y="0"/>
                </a:lnTo>
                <a:lnTo>
                  <a:pt x="40" y="0"/>
                </a:lnTo>
                <a:lnTo>
                  <a:pt x="33" y="3"/>
                </a:lnTo>
                <a:lnTo>
                  <a:pt x="24" y="6"/>
                </a:lnTo>
                <a:lnTo>
                  <a:pt x="17" y="11"/>
                </a:lnTo>
                <a:lnTo>
                  <a:pt x="11" y="14"/>
                </a:lnTo>
                <a:lnTo>
                  <a:pt x="6" y="19"/>
                </a:lnTo>
                <a:lnTo>
                  <a:pt x="0" y="24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2" name="Freeform 1138"/>
          <p:cNvSpPr>
            <a:spLocks/>
          </p:cNvSpPr>
          <p:nvPr/>
        </p:nvSpPr>
        <p:spPr bwMode="auto">
          <a:xfrm>
            <a:off x="2254250" y="2679700"/>
            <a:ext cx="79375" cy="80963"/>
          </a:xfrm>
          <a:custGeom>
            <a:avLst/>
            <a:gdLst>
              <a:gd name="T0" fmla="*/ 0 w 56"/>
              <a:gd name="T1" fmla="*/ 2147483647 h 51"/>
              <a:gd name="T2" fmla="*/ 2147483647 w 56"/>
              <a:gd name="T3" fmla="*/ 2147483647 h 51"/>
              <a:gd name="T4" fmla="*/ 2147483647 w 56"/>
              <a:gd name="T5" fmla="*/ 2147483647 h 51"/>
              <a:gd name="T6" fmla="*/ 2147483647 w 56"/>
              <a:gd name="T7" fmla="*/ 2147483647 h 51"/>
              <a:gd name="T8" fmla="*/ 2147483647 w 56"/>
              <a:gd name="T9" fmla="*/ 2147483647 h 51"/>
              <a:gd name="T10" fmla="*/ 2147483647 w 56"/>
              <a:gd name="T11" fmla="*/ 2147483647 h 51"/>
              <a:gd name="T12" fmla="*/ 2147483647 w 56"/>
              <a:gd name="T13" fmla="*/ 2147483647 h 51"/>
              <a:gd name="T14" fmla="*/ 2147483647 w 56"/>
              <a:gd name="T15" fmla="*/ 2147483647 h 51"/>
              <a:gd name="T16" fmla="*/ 2147483647 w 56"/>
              <a:gd name="T17" fmla="*/ 2147483647 h 51"/>
              <a:gd name="T18" fmla="*/ 2147483647 w 56"/>
              <a:gd name="T19" fmla="*/ 2147483647 h 51"/>
              <a:gd name="T20" fmla="*/ 2147483647 w 56"/>
              <a:gd name="T21" fmla="*/ 2147483647 h 51"/>
              <a:gd name="T22" fmla="*/ 2147483647 w 56"/>
              <a:gd name="T23" fmla="*/ 2147483647 h 51"/>
              <a:gd name="T24" fmla="*/ 2147483647 w 56"/>
              <a:gd name="T25" fmla="*/ 2147483647 h 51"/>
              <a:gd name="T26" fmla="*/ 2147483647 w 56"/>
              <a:gd name="T27" fmla="*/ 2147483647 h 51"/>
              <a:gd name="T28" fmla="*/ 2147483647 w 56"/>
              <a:gd name="T29" fmla="*/ 2147483647 h 51"/>
              <a:gd name="T30" fmla="*/ 2147483647 w 56"/>
              <a:gd name="T31" fmla="*/ 2147483647 h 51"/>
              <a:gd name="T32" fmla="*/ 2147483647 w 56"/>
              <a:gd name="T33" fmla="*/ 2147483647 h 51"/>
              <a:gd name="T34" fmla="*/ 2147483647 w 56"/>
              <a:gd name="T35" fmla="*/ 2147483647 h 51"/>
              <a:gd name="T36" fmla="*/ 2147483647 w 56"/>
              <a:gd name="T37" fmla="*/ 2147483647 h 51"/>
              <a:gd name="T38" fmla="*/ 2147483647 w 56"/>
              <a:gd name="T39" fmla="*/ 2147483647 h 51"/>
              <a:gd name="T40" fmla="*/ 2147483647 w 56"/>
              <a:gd name="T41" fmla="*/ 2147483647 h 51"/>
              <a:gd name="T42" fmla="*/ 2147483647 w 56"/>
              <a:gd name="T43" fmla="*/ 2147483647 h 51"/>
              <a:gd name="T44" fmla="*/ 2147483647 w 56"/>
              <a:gd name="T45" fmla="*/ 2147483647 h 51"/>
              <a:gd name="T46" fmla="*/ 2147483647 w 56"/>
              <a:gd name="T47" fmla="*/ 2147483647 h 51"/>
              <a:gd name="T48" fmla="*/ 2147483647 w 56"/>
              <a:gd name="T49" fmla="*/ 2147483647 h 51"/>
              <a:gd name="T50" fmla="*/ 2147483647 w 56"/>
              <a:gd name="T51" fmla="*/ 2147483647 h 51"/>
              <a:gd name="T52" fmla="*/ 2147483647 w 56"/>
              <a:gd name="T53" fmla="*/ 2147483647 h 51"/>
              <a:gd name="T54" fmla="*/ 2147483647 w 56"/>
              <a:gd name="T55" fmla="*/ 2147483647 h 51"/>
              <a:gd name="T56" fmla="*/ 2147483647 w 56"/>
              <a:gd name="T57" fmla="*/ 2147483647 h 51"/>
              <a:gd name="T58" fmla="*/ 2147483647 w 56"/>
              <a:gd name="T59" fmla="*/ 2147483647 h 51"/>
              <a:gd name="T60" fmla="*/ 2147483647 w 56"/>
              <a:gd name="T61" fmla="*/ 2147483647 h 51"/>
              <a:gd name="T62" fmla="*/ 2147483647 w 56"/>
              <a:gd name="T63" fmla="*/ 2147483647 h 51"/>
              <a:gd name="T64" fmla="*/ 2147483647 w 56"/>
              <a:gd name="T65" fmla="*/ 0 h 51"/>
              <a:gd name="T66" fmla="*/ 2147483647 w 56"/>
              <a:gd name="T67" fmla="*/ 0 h 51"/>
              <a:gd name="T68" fmla="*/ 2147483647 w 56"/>
              <a:gd name="T69" fmla="*/ 0 h 51"/>
              <a:gd name="T70" fmla="*/ 2147483647 w 56"/>
              <a:gd name="T71" fmla="*/ 2147483647 h 51"/>
              <a:gd name="T72" fmla="*/ 2147483647 w 56"/>
              <a:gd name="T73" fmla="*/ 2147483647 h 51"/>
              <a:gd name="T74" fmla="*/ 2147483647 w 56"/>
              <a:gd name="T75" fmla="*/ 2147483647 h 51"/>
              <a:gd name="T76" fmla="*/ 2147483647 w 56"/>
              <a:gd name="T77" fmla="*/ 2147483647 h 51"/>
              <a:gd name="T78" fmla="*/ 2147483647 w 56"/>
              <a:gd name="T79" fmla="*/ 2147483647 h 51"/>
              <a:gd name="T80" fmla="*/ 0 w 56"/>
              <a:gd name="T81" fmla="*/ 2147483647 h 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6"/>
              <a:gd name="T124" fmla="*/ 0 h 51"/>
              <a:gd name="T125" fmla="*/ 56 w 56"/>
              <a:gd name="T126" fmla="*/ 51 h 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6" h="51">
                <a:moveTo>
                  <a:pt x="0" y="24"/>
                </a:moveTo>
                <a:lnTo>
                  <a:pt x="4" y="25"/>
                </a:lnTo>
                <a:lnTo>
                  <a:pt x="6" y="27"/>
                </a:lnTo>
                <a:lnTo>
                  <a:pt x="8" y="30"/>
                </a:lnTo>
                <a:lnTo>
                  <a:pt x="9" y="32"/>
                </a:lnTo>
                <a:lnTo>
                  <a:pt x="11" y="35"/>
                </a:lnTo>
                <a:lnTo>
                  <a:pt x="11" y="37"/>
                </a:lnTo>
                <a:lnTo>
                  <a:pt x="13" y="38"/>
                </a:lnTo>
                <a:lnTo>
                  <a:pt x="17" y="42"/>
                </a:lnTo>
                <a:lnTo>
                  <a:pt x="20" y="43"/>
                </a:lnTo>
                <a:lnTo>
                  <a:pt x="26" y="46"/>
                </a:lnTo>
                <a:lnTo>
                  <a:pt x="31" y="48"/>
                </a:lnTo>
                <a:lnTo>
                  <a:pt x="37" y="50"/>
                </a:lnTo>
                <a:lnTo>
                  <a:pt x="42" y="51"/>
                </a:lnTo>
                <a:lnTo>
                  <a:pt x="46" y="50"/>
                </a:lnTo>
                <a:lnTo>
                  <a:pt x="49" y="46"/>
                </a:lnTo>
                <a:lnTo>
                  <a:pt x="49" y="42"/>
                </a:lnTo>
                <a:lnTo>
                  <a:pt x="49" y="38"/>
                </a:lnTo>
                <a:lnTo>
                  <a:pt x="49" y="34"/>
                </a:lnTo>
                <a:lnTo>
                  <a:pt x="49" y="30"/>
                </a:lnTo>
                <a:lnTo>
                  <a:pt x="51" y="27"/>
                </a:lnTo>
                <a:lnTo>
                  <a:pt x="51" y="22"/>
                </a:lnTo>
                <a:lnTo>
                  <a:pt x="51" y="19"/>
                </a:lnTo>
                <a:lnTo>
                  <a:pt x="53" y="14"/>
                </a:lnTo>
                <a:lnTo>
                  <a:pt x="55" y="9"/>
                </a:lnTo>
                <a:lnTo>
                  <a:pt x="56" y="8"/>
                </a:lnTo>
                <a:lnTo>
                  <a:pt x="56" y="6"/>
                </a:lnTo>
                <a:lnTo>
                  <a:pt x="56" y="5"/>
                </a:lnTo>
                <a:lnTo>
                  <a:pt x="55" y="3"/>
                </a:lnTo>
                <a:lnTo>
                  <a:pt x="55" y="1"/>
                </a:lnTo>
                <a:lnTo>
                  <a:pt x="53" y="0"/>
                </a:lnTo>
                <a:lnTo>
                  <a:pt x="46" y="0"/>
                </a:lnTo>
                <a:lnTo>
                  <a:pt x="40" y="0"/>
                </a:lnTo>
                <a:lnTo>
                  <a:pt x="33" y="3"/>
                </a:lnTo>
                <a:lnTo>
                  <a:pt x="24" y="6"/>
                </a:lnTo>
                <a:lnTo>
                  <a:pt x="17" y="11"/>
                </a:lnTo>
                <a:lnTo>
                  <a:pt x="11" y="14"/>
                </a:lnTo>
                <a:lnTo>
                  <a:pt x="6" y="19"/>
                </a:lnTo>
                <a:lnTo>
                  <a:pt x="0" y="2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3" name="Freeform 1139"/>
          <p:cNvSpPr>
            <a:spLocks/>
          </p:cNvSpPr>
          <p:nvPr/>
        </p:nvSpPr>
        <p:spPr bwMode="auto">
          <a:xfrm>
            <a:off x="2266950" y="2546350"/>
            <a:ext cx="123825" cy="82550"/>
          </a:xfrm>
          <a:custGeom>
            <a:avLst/>
            <a:gdLst>
              <a:gd name="T0" fmla="*/ 2147483647 w 88"/>
              <a:gd name="T1" fmla="*/ 2147483647 h 52"/>
              <a:gd name="T2" fmla="*/ 2147483647 w 88"/>
              <a:gd name="T3" fmla="*/ 2147483647 h 52"/>
              <a:gd name="T4" fmla="*/ 2147483647 w 88"/>
              <a:gd name="T5" fmla="*/ 2147483647 h 52"/>
              <a:gd name="T6" fmla="*/ 2147483647 w 88"/>
              <a:gd name="T7" fmla="*/ 2147483647 h 52"/>
              <a:gd name="T8" fmla="*/ 2147483647 w 88"/>
              <a:gd name="T9" fmla="*/ 2147483647 h 52"/>
              <a:gd name="T10" fmla="*/ 2147483647 w 88"/>
              <a:gd name="T11" fmla="*/ 2147483647 h 52"/>
              <a:gd name="T12" fmla="*/ 2147483647 w 88"/>
              <a:gd name="T13" fmla="*/ 2147483647 h 52"/>
              <a:gd name="T14" fmla="*/ 2147483647 w 88"/>
              <a:gd name="T15" fmla="*/ 2147483647 h 52"/>
              <a:gd name="T16" fmla="*/ 2147483647 w 88"/>
              <a:gd name="T17" fmla="*/ 2147483647 h 52"/>
              <a:gd name="T18" fmla="*/ 2147483647 w 88"/>
              <a:gd name="T19" fmla="*/ 2147483647 h 52"/>
              <a:gd name="T20" fmla="*/ 2147483647 w 88"/>
              <a:gd name="T21" fmla="*/ 2147483647 h 52"/>
              <a:gd name="T22" fmla="*/ 2147483647 w 88"/>
              <a:gd name="T23" fmla="*/ 2147483647 h 52"/>
              <a:gd name="T24" fmla="*/ 2147483647 w 88"/>
              <a:gd name="T25" fmla="*/ 2147483647 h 52"/>
              <a:gd name="T26" fmla="*/ 2147483647 w 88"/>
              <a:gd name="T27" fmla="*/ 2147483647 h 52"/>
              <a:gd name="T28" fmla="*/ 2147483647 w 88"/>
              <a:gd name="T29" fmla="*/ 2147483647 h 52"/>
              <a:gd name="T30" fmla="*/ 2147483647 w 88"/>
              <a:gd name="T31" fmla="*/ 2147483647 h 52"/>
              <a:gd name="T32" fmla="*/ 2147483647 w 88"/>
              <a:gd name="T33" fmla="*/ 2147483647 h 52"/>
              <a:gd name="T34" fmla="*/ 2147483647 w 88"/>
              <a:gd name="T35" fmla="*/ 2147483647 h 52"/>
              <a:gd name="T36" fmla="*/ 2147483647 w 88"/>
              <a:gd name="T37" fmla="*/ 2147483647 h 52"/>
              <a:gd name="T38" fmla="*/ 2147483647 w 88"/>
              <a:gd name="T39" fmla="*/ 2147483647 h 52"/>
              <a:gd name="T40" fmla="*/ 2147483647 w 88"/>
              <a:gd name="T41" fmla="*/ 2147483647 h 52"/>
              <a:gd name="T42" fmla="*/ 2147483647 w 88"/>
              <a:gd name="T43" fmla="*/ 2147483647 h 52"/>
              <a:gd name="T44" fmla="*/ 2147483647 w 88"/>
              <a:gd name="T45" fmla="*/ 2147483647 h 52"/>
              <a:gd name="T46" fmla="*/ 2147483647 w 88"/>
              <a:gd name="T47" fmla="*/ 2147483647 h 52"/>
              <a:gd name="T48" fmla="*/ 2147483647 w 88"/>
              <a:gd name="T49" fmla="*/ 2147483647 h 52"/>
              <a:gd name="T50" fmla="*/ 2147483647 w 88"/>
              <a:gd name="T51" fmla="*/ 2147483647 h 52"/>
              <a:gd name="T52" fmla="*/ 2147483647 w 88"/>
              <a:gd name="T53" fmla="*/ 2147483647 h 52"/>
              <a:gd name="T54" fmla="*/ 2147483647 w 88"/>
              <a:gd name="T55" fmla="*/ 2147483647 h 52"/>
              <a:gd name="T56" fmla="*/ 2147483647 w 88"/>
              <a:gd name="T57" fmla="*/ 0 h 52"/>
              <a:gd name="T58" fmla="*/ 2147483647 w 88"/>
              <a:gd name="T59" fmla="*/ 2147483647 h 52"/>
              <a:gd name="T60" fmla="*/ 2147483647 w 88"/>
              <a:gd name="T61" fmla="*/ 2147483647 h 52"/>
              <a:gd name="T62" fmla="*/ 2147483647 w 88"/>
              <a:gd name="T63" fmla="*/ 2147483647 h 52"/>
              <a:gd name="T64" fmla="*/ 2147483647 w 88"/>
              <a:gd name="T65" fmla="*/ 2147483647 h 52"/>
              <a:gd name="T66" fmla="*/ 2147483647 w 88"/>
              <a:gd name="T67" fmla="*/ 2147483647 h 52"/>
              <a:gd name="T68" fmla="*/ 2147483647 w 88"/>
              <a:gd name="T69" fmla="*/ 2147483647 h 52"/>
              <a:gd name="T70" fmla="*/ 2147483647 w 88"/>
              <a:gd name="T71" fmla="*/ 2147483647 h 52"/>
              <a:gd name="T72" fmla="*/ 2147483647 w 88"/>
              <a:gd name="T73" fmla="*/ 2147483647 h 52"/>
              <a:gd name="T74" fmla="*/ 2147483647 w 88"/>
              <a:gd name="T75" fmla="*/ 2147483647 h 52"/>
              <a:gd name="T76" fmla="*/ 0 w 88"/>
              <a:gd name="T77" fmla="*/ 2147483647 h 52"/>
              <a:gd name="T78" fmla="*/ 2147483647 w 88"/>
              <a:gd name="T79" fmla="*/ 2147483647 h 5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8"/>
              <a:gd name="T121" fmla="*/ 0 h 52"/>
              <a:gd name="T122" fmla="*/ 88 w 88"/>
              <a:gd name="T123" fmla="*/ 52 h 5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8" h="52">
                <a:moveTo>
                  <a:pt x="3" y="27"/>
                </a:moveTo>
                <a:lnTo>
                  <a:pt x="3" y="27"/>
                </a:lnTo>
                <a:lnTo>
                  <a:pt x="3" y="29"/>
                </a:lnTo>
                <a:lnTo>
                  <a:pt x="3" y="31"/>
                </a:lnTo>
                <a:lnTo>
                  <a:pt x="3" y="34"/>
                </a:lnTo>
                <a:lnTo>
                  <a:pt x="5" y="37"/>
                </a:lnTo>
                <a:lnTo>
                  <a:pt x="7" y="40"/>
                </a:lnTo>
                <a:lnTo>
                  <a:pt x="9" y="42"/>
                </a:lnTo>
                <a:lnTo>
                  <a:pt x="12" y="44"/>
                </a:lnTo>
                <a:lnTo>
                  <a:pt x="16" y="45"/>
                </a:lnTo>
                <a:lnTo>
                  <a:pt x="20" y="45"/>
                </a:lnTo>
                <a:lnTo>
                  <a:pt x="21" y="47"/>
                </a:lnTo>
                <a:lnTo>
                  <a:pt x="25" y="48"/>
                </a:lnTo>
                <a:lnTo>
                  <a:pt x="27" y="48"/>
                </a:lnTo>
                <a:lnTo>
                  <a:pt x="29" y="48"/>
                </a:lnTo>
                <a:lnTo>
                  <a:pt x="29" y="50"/>
                </a:lnTo>
                <a:lnTo>
                  <a:pt x="30" y="50"/>
                </a:lnTo>
                <a:lnTo>
                  <a:pt x="32" y="52"/>
                </a:lnTo>
                <a:lnTo>
                  <a:pt x="34" y="52"/>
                </a:lnTo>
                <a:lnTo>
                  <a:pt x="36" y="52"/>
                </a:lnTo>
                <a:lnTo>
                  <a:pt x="39" y="52"/>
                </a:lnTo>
                <a:lnTo>
                  <a:pt x="43" y="52"/>
                </a:lnTo>
                <a:lnTo>
                  <a:pt x="45" y="52"/>
                </a:lnTo>
                <a:lnTo>
                  <a:pt x="47" y="52"/>
                </a:lnTo>
                <a:lnTo>
                  <a:pt x="48" y="50"/>
                </a:lnTo>
                <a:lnTo>
                  <a:pt x="50" y="48"/>
                </a:lnTo>
                <a:lnTo>
                  <a:pt x="54" y="47"/>
                </a:lnTo>
                <a:lnTo>
                  <a:pt x="56" y="45"/>
                </a:lnTo>
                <a:lnTo>
                  <a:pt x="57" y="44"/>
                </a:lnTo>
                <a:lnTo>
                  <a:pt x="61" y="42"/>
                </a:lnTo>
                <a:lnTo>
                  <a:pt x="63" y="42"/>
                </a:lnTo>
                <a:lnTo>
                  <a:pt x="67" y="40"/>
                </a:lnTo>
                <a:lnTo>
                  <a:pt x="68" y="40"/>
                </a:lnTo>
                <a:lnTo>
                  <a:pt x="72" y="40"/>
                </a:lnTo>
                <a:lnTo>
                  <a:pt x="76" y="40"/>
                </a:lnTo>
                <a:lnTo>
                  <a:pt x="77" y="39"/>
                </a:lnTo>
                <a:lnTo>
                  <a:pt x="81" y="37"/>
                </a:lnTo>
                <a:lnTo>
                  <a:pt x="85" y="34"/>
                </a:lnTo>
                <a:lnTo>
                  <a:pt x="86" y="31"/>
                </a:lnTo>
                <a:lnTo>
                  <a:pt x="88" y="27"/>
                </a:lnTo>
                <a:lnTo>
                  <a:pt x="88" y="24"/>
                </a:lnTo>
                <a:lnTo>
                  <a:pt x="88" y="21"/>
                </a:lnTo>
                <a:lnTo>
                  <a:pt x="88" y="16"/>
                </a:lnTo>
                <a:lnTo>
                  <a:pt x="86" y="13"/>
                </a:lnTo>
                <a:lnTo>
                  <a:pt x="85" y="11"/>
                </a:lnTo>
                <a:lnTo>
                  <a:pt x="83" y="8"/>
                </a:lnTo>
                <a:lnTo>
                  <a:pt x="81" y="7"/>
                </a:lnTo>
                <a:lnTo>
                  <a:pt x="79" y="5"/>
                </a:lnTo>
                <a:lnTo>
                  <a:pt x="76" y="3"/>
                </a:lnTo>
                <a:lnTo>
                  <a:pt x="74" y="2"/>
                </a:lnTo>
                <a:lnTo>
                  <a:pt x="70" y="2"/>
                </a:lnTo>
                <a:lnTo>
                  <a:pt x="68" y="0"/>
                </a:lnTo>
                <a:lnTo>
                  <a:pt x="63" y="0"/>
                </a:lnTo>
                <a:lnTo>
                  <a:pt x="59" y="0"/>
                </a:lnTo>
                <a:lnTo>
                  <a:pt x="56" y="2"/>
                </a:lnTo>
                <a:lnTo>
                  <a:pt x="52" y="3"/>
                </a:lnTo>
                <a:lnTo>
                  <a:pt x="48" y="5"/>
                </a:lnTo>
                <a:lnTo>
                  <a:pt x="45" y="7"/>
                </a:lnTo>
                <a:lnTo>
                  <a:pt x="41" y="8"/>
                </a:lnTo>
                <a:lnTo>
                  <a:pt x="38" y="8"/>
                </a:lnTo>
                <a:lnTo>
                  <a:pt x="34" y="8"/>
                </a:lnTo>
                <a:lnTo>
                  <a:pt x="30" y="8"/>
                </a:lnTo>
                <a:lnTo>
                  <a:pt x="27" y="7"/>
                </a:lnTo>
                <a:lnTo>
                  <a:pt x="23" y="7"/>
                </a:lnTo>
                <a:lnTo>
                  <a:pt x="20" y="7"/>
                </a:lnTo>
                <a:lnTo>
                  <a:pt x="18" y="7"/>
                </a:lnTo>
                <a:lnTo>
                  <a:pt x="14" y="8"/>
                </a:lnTo>
                <a:lnTo>
                  <a:pt x="10" y="8"/>
                </a:lnTo>
                <a:lnTo>
                  <a:pt x="9" y="10"/>
                </a:lnTo>
                <a:lnTo>
                  <a:pt x="5" y="13"/>
                </a:lnTo>
                <a:lnTo>
                  <a:pt x="3" y="15"/>
                </a:lnTo>
                <a:lnTo>
                  <a:pt x="1" y="18"/>
                </a:lnTo>
                <a:lnTo>
                  <a:pt x="0" y="19"/>
                </a:lnTo>
                <a:lnTo>
                  <a:pt x="0" y="23"/>
                </a:lnTo>
                <a:lnTo>
                  <a:pt x="1" y="24"/>
                </a:lnTo>
                <a:lnTo>
                  <a:pt x="3" y="2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4" name="Freeform 1140"/>
          <p:cNvSpPr>
            <a:spLocks/>
          </p:cNvSpPr>
          <p:nvPr/>
        </p:nvSpPr>
        <p:spPr bwMode="auto">
          <a:xfrm>
            <a:off x="2266950" y="2546350"/>
            <a:ext cx="123825" cy="82550"/>
          </a:xfrm>
          <a:custGeom>
            <a:avLst/>
            <a:gdLst>
              <a:gd name="T0" fmla="*/ 2147483647 w 88"/>
              <a:gd name="T1" fmla="*/ 2147483647 h 52"/>
              <a:gd name="T2" fmla="*/ 2147483647 w 88"/>
              <a:gd name="T3" fmla="*/ 2147483647 h 52"/>
              <a:gd name="T4" fmla="*/ 2147483647 w 88"/>
              <a:gd name="T5" fmla="*/ 2147483647 h 52"/>
              <a:gd name="T6" fmla="*/ 2147483647 w 88"/>
              <a:gd name="T7" fmla="*/ 2147483647 h 52"/>
              <a:gd name="T8" fmla="*/ 2147483647 w 88"/>
              <a:gd name="T9" fmla="*/ 2147483647 h 52"/>
              <a:gd name="T10" fmla="*/ 2147483647 w 88"/>
              <a:gd name="T11" fmla="*/ 2147483647 h 52"/>
              <a:gd name="T12" fmla="*/ 2147483647 w 88"/>
              <a:gd name="T13" fmla="*/ 2147483647 h 52"/>
              <a:gd name="T14" fmla="*/ 2147483647 w 88"/>
              <a:gd name="T15" fmla="*/ 2147483647 h 52"/>
              <a:gd name="T16" fmla="*/ 2147483647 w 88"/>
              <a:gd name="T17" fmla="*/ 2147483647 h 52"/>
              <a:gd name="T18" fmla="*/ 2147483647 w 88"/>
              <a:gd name="T19" fmla="*/ 2147483647 h 52"/>
              <a:gd name="T20" fmla="*/ 2147483647 w 88"/>
              <a:gd name="T21" fmla="*/ 2147483647 h 52"/>
              <a:gd name="T22" fmla="*/ 2147483647 w 88"/>
              <a:gd name="T23" fmla="*/ 2147483647 h 52"/>
              <a:gd name="T24" fmla="*/ 2147483647 w 88"/>
              <a:gd name="T25" fmla="*/ 2147483647 h 52"/>
              <a:gd name="T26" fmla="*/ 2147483647 w 88"/>
              <a:gd name="T27" fmla="*/ 2147483647 h 52"/>
              <a:gd name="T28" fmla="*/ 2147483647 w 88"/>
              <a:gd name="T29" fmla="*/ 2147483647 h 52"/>
              <a:gd name="T30" fmla="*/ 2147483647 w 88"/>
              <a:gd name="T31" fmla="*/ 2147483647 h 52"/>
              <a:gd name="T32" fmla="*/ 2147483647 w 88"/>
              <a:gd name="T33" fmla="*/ 2147483647 h 52"/>
              <a:gd name="T34" fmla="*/ 2147483647 w 88"/>
              <a:gd name="T35" fmla="*/ 2147483647 h 52"/>
              <a:gd name="T36" fmla="*/ 2147483647 w 88"/>
              <a:gd name="T37" fmla="*/ 2147483647 h 52"/>
              <a:gd name="T38" fmla="*/ 2147483647 w 88"/>
              <a:gd name="T39" fmla="*/ 2147483647 h 52"/>
              <a:gd name="T40" fmla="*/ 2147483647 w 88"/>
              <a:gd name="T41" fmla="*/ 2147483647 h 52"/>
              <a:gd name="T42" fmla="*/ 2147483647 w 88"/>
              <a:gd name="T43" fmla="*/ 2147483647 h 52"/>
              <a:gd name="T44" fmla="*/ 2147483647 w 88"/>
              <a:gd name="T45" fmla="*/ 2147483647 h 52"/>
              <a:gd name="T46" fmla="*/ 2147483647 w 88"/>
              <a:gd name="T47" fmla="*/ 2147483647 h 52"/>
              <a:gd name="T48" fmla="*/ 2147483647 w 88"/>
              <a:gd name="T49" fmla="*/ 2147483647 h 52"/>
              <a:gd name="T50" fmla="*/ 2147483647 w 88"/>
              <a:gd name="T51" fmla="*/ 2147483647 h 52"/>
              <a:gd name="T52" fmla="*/ 2147483647 w 88"/>
              <a:gd name="T53" fmla="*/ 2147483647 h 52"/>
              <a:gd name="T54" fmla="*/ 2147483647 w 88"/>
              <a:gd name="T55" fmla="*/ 2147483647 h 52"/>
              <a:gd name="T56" fmla="*/ 2147483647 w 88"/>
              <a:gd name="T57" fmla="*/ 0 h 52"/>
              <a:gd name="T58" fmla="*/ 2147483647 w 88"/>
              <a:gd name="T59" fmla="*/ 2147483647 h 52"/>
              <a:gd name="T60" fmla="*/ 2147483647 w 88"/>
              <a:gd name="T61" fmla="*/ 2147483647 h 52"/>
              <a:gd name="T62" fmla="*/ 2147483647 w 88"/>
              <a:gd name="T63" fmla="*/ 2147483647 h 52"/>
              <a:gd name="T64" fmla="*/ 2147483647 w 88"/>
              <a:gd name="T65" fmla="*/ 2147483647 h 52"/>
              <a:gd name="T66" fmla="*/ 2147483647 w 88"/>
              <a:gd name="T67" fmla="*/ 2147483647 h 52"/>
              <a:gd name="T68" fmla="*/ 2147483647 w 88"/>
              <a:gd name="T69" fmla="*/ 2147483647 h 52"/>
              <a:gd name="T70" fmla="*/ 2147483647 w 88"/>
              <a:gd name="T71" fmla="*/ 2147483647 h 52"/>
              <a:gd name="T72" fmla="*/ 2147483647 w 88"/>
              <a:gd name="T73" fmla="*/ 2147483647 h 52"/>
              <a:gd name="T74" fmla="*/ 2147483647 w 88"/>
              <a:gd name="T75" fmla="*/ 2147483647 h 52"/>
              <a:gd name="T76" fmla="*/ 0 w 88"/>
              <a:gd name="T77" fmla="*/ 2147483647 h 52"/>
              <a:gd name="T78" fmla="*/ 2147483647 w 88"/>
              <a:gd name="T79" fmla="*/ 2147483647 h 5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8"/>
              <a:gd name="T121" fmla="*/ 0 h 52"/>
              <a:gd name="T122" fmla="*/ 88 w 88"/>
              <a:gd name="T123" fmla="*/ 52 h 5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8" h="52">
                <a:moveTo>
                  <a:pt x="3" y="27"/>
                </a:moveTo>
                <a:lnTo>
                  <a:pt x="3" y="27"/>
                </a:lnTo>
                <a:lnTo>
                  <a:pt x="3" y="29"/>
                </a:lnTo>
                <a:lnTo>
                  <a:pt x="3" y="31"/>
                </a:lnTo>
                <a:lnTo>
                  <a:pt x="3" y="34"/>
                </a:lnTo>
                <a:lnTo>
                  <a:pt x="5" y="37"/>
                </a:lnTo>
                <a:lnTo>
                  <a:pt x="7" y="40"/>
                </a:lnTo>
                <a:lnTo>
                  <a:pt x="9" y="42"/>
                </a:lnTo>
                <a:lnTo>
                  <a:pt x="12" y="44"/>
                </a:lnTo>
                <a:lnTo>
                  <a:pt x="16" y="45"/>
                </a:lnTo>
                <a:lnTo>
                  <a:pt x="20" y="45"/>
                </a:lnTo>
                <a:lnTo>
                  <a:pt x="21" y="47"/>
                </a:lnTo>
                <a:lnTo>
                  <a:pt x="25" y="48"/>
                </a:lnTo>
                <a:lnTo>
                  <a:pt x="27" y="48"/>
                </a:lnTo>
                <a:lnTo>
                  <a:pt x="29" y="48"/>
                </a:lnTo>
                <a:lnTo>
                  <a:pt x="29" y="50"/>
                </a:lnTo>
                <a:lnTo>
                  <a:pt x="30" y="50"/>
                </a:lnTo>
                <a:lnTo>
                  <a:pt x="32" y="52"/>
                </a:lnTo>
                <a:lnTo>
                  <a:pt x="34" y="52"/>
                </a:lnTo>
                <a:lnTo>
                  <a:pt x="36" y="52"/>
                </a:lnTo>
                <a:lnTo>
                  <a:pt x="39" y="52"/>
                </a:lnTo>
                <a:lnTo>
                  <a:pt x="43" y="52"/>
                </a:lnTo>
                <a:lnTo>
                  <a:pt x="45" y="52"/>
                </a:lnTo>
                <a:lnTo>
                  <a:pt x="47" y="52"/>
                </a:lnTo>
                <a:lnTo>
                  <a:pt x="48" y="50"/>
                </a:lnTo>
                <a:lnTo>
                  <a:pt x="50" y="48"/>
                </a:lnTo>
                <a:lnTo>
                  <a:pt x="54" y="47"/>
                </a:lnTo>
                <a:lnTo>
                  <a:pt x="56" y="45"/>
                </a:lnTo>
                <a:lnTo>
                  <a:pt x="57" y="44"/>
                </a:lnTo>
                <a:lnTo>
                  <a:pt x="61" y="42"/>
                </a:lnTo>
                <a:lnTo>
                  <a:pt x="63" y="42"/>
                </a:lnTo>
                <a:lnTo>
                  <a:pt x="67" y="40"/>
                </a:lnTo>
                <a:lnTo>
                  <a:pt x="68" y="40"/>
                </a:lnTo>
                <a:lnTo>
                  <a:pt x="72" y="40"/>
                </a:lnTo>
                <a:lnTo>
                  <a:pt x="76" y="40"/>
                </a:lnTo>
                <a:lnTo>
                  <a:pt x="77" y="39"/>
                </a:lnTo>
                <a:lnTo>
                  <a:pt x="81" y="37"/>
                </a:lnTo>
                <a:lnTo>
                  <a:pt x="85" y="34"/>
                </a:lnTo>
                <a:lnTo>
                  <a:pt x="86" y="31"/>
                </a:lnTo>
                <a:lnTo>
                  <a:pt x="88" y="27"/>
                </a:lnTo>
                <a:lnTo>
                  <a:pt x="88" y="24"/>
                </a:lnTo>
                <a:lnTo>
                  <a:pt x="88" y="21"/>
                </a:lnTo>
                <a:lnTo>
                  <a:pt x="88" y="16"/>
                </a:lnTo>
                <a:lnTo>
                  <a:pt x="86" y="13"/>
                </a:lnTo>
                <a:lnTo>
                  <a:pt x="85" y="11"/>
                </a:lnTo>
                <a:lnTo>
                  <a:pt x="83" y="8"/>
                </a:lnTo>
                <a:lnTo>
                  <a:pt x="81" y="7"/>
                </a:lnTo>
                <a:lnTo>
                  <a:pt x="79" y="5"/>
                </a:lnTo>
                <a:lnTo>
                  <a:pt x="76" y="3"/>
                </a:lnTo>
                <a:lnTo>
                  <a:pt x="74" y="2"/>
                </a:lnTo>
                <a:lnTo>
                  <a:pt x="70" y="2"/>
                </a:lnTo>
                <a:lnTo>
                  <a:pt x="68" y="0"/>
                </a:lnTo>
                <a:lnTo>
                  <a:pt x="63" y="0"/>
                </a:lnTo>
                <a:lnTo>
                  <a:pt x="59" y="0"/>
                </a:lnTo>
                <a:lnTo>
                  <a:pt x="56" y="2"/>
                </a:lnTo>
                <a:lnTo>
                  <a:pt x="52" y="3"/>
                </a:lnTo>
                <a:lnTo>
                  <a:pt x="48" y="5"/>
                </a:lnTo>
                <a:lnTo>
                  <a:pt x="45" y="7"/>
                </a:lnTo>
                <a:lnTo>
                  <a:pt x="41" y="8"/>
                </a:lnTo>
                <a:lnTo>
                  <a:pt x="38" y="8"/>
                </a:lnTo>
                <a:lnTo>
                  <a:pt x="34" y="8"/>
                </a:lnTo>
                <a:lnTo>
                  <a:pt x="30" y="8"/>
                </a:lnTo>
                <a:lnTo>
                  <a:pt x="27" y="7"/>
                </a:lnTo>
                <a:lnTo>
                  <a:pt x="23" y="7"/>
                </a:lnTo>
                <a:lnTo>
                  <a:pt x="20" y="7"/>
                </a:lnTo>
                <a:lnTo>
                  <a:pt x="18" y="7"/>
                </a:lnTo>
                <a:lnTo>
                  <a:pt x="14" y="8"/>
                </a:lnTo>
                <a:lnTo>
                  <a:pt x="10" y="8"/>
                </a:lnTo>
                <a:lnTo>
                  <a:pt x="9" y="10"/>
                </a:lnTo>
                <a:lnTo>
                  <a:pt x="5" y="13"/>
                </a:lnTo>
                <a:lnTo>
                  <a:pt x="3" y="15"/>
                </a:lnTo>
                <a:lnTo>
                  <a:pt x="1" y="18"/>
                </a:lnTo>
                <a:lnTo>
                  <a:pt x="0" y="19"/>
                </a:lnTo>
                <a:lnTo>
                  <a:pt x="0" y="23"/>
                </a:lnTo>
                <a:lnTo>
                  <a:pt x="1" y="24"/>
                </a:lnTo>
                <a:lnTo>
                  <a:pt x="3" y="27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5" name="Freeform 1141"/>
          <p:cNvSpPr>
            <a:spLocks/>
          </p:cNvSpPr>
          <p:nvPr/>
        </p:nvSpPr>
        <p:spPr bwMode="auto">
          <a:xfrm>
            <a:off x="2266950" y="2546350"/>
            <a:ext cx="123825" cy="82550"/>
          </a:xfrm>
          <a:custGeom>
            <a:avLst/>
            <a:gdLst>
              <a:gd name="T0" fmla="*/ 2147483647 w 88"/>
              <a:gd name="T1" fmla="*/ 2147483647 h 52"/>
              <a:gd name="T2" fmla="*/ 2147483647 w 88"/>
              <a:gd name="T3" fmla="*/ 2147483647 h 52"/>
              <a:gd name="T4" fmla="*/ 2147483647 w 88"/>
              <a:gd name="T5" fmla="*/ 2147483647 h 52"/>
              <a:gd name="T6" fmla="*/ 2147483647 w 88"/>
              <a:gd name="T7" fmla="*/ 2147483647 h 52"/>
              <a:gd name="T8" fmla="*/ 2147483647 w 88"/>
              <a:gd name="T9" fmla="*/ 2147483647 h 52"/>
              <a:gd name="T10" fmla="*/ 2147483647 w 88"/>
              <a:gd name="T11" fmla="*/ 2147483647 h 52"/>
              <a:gd name="T12" fmla="*/ 2147483647 w 88"/>
              <a:gd name="T13" fmla="*/ 2147483647 h 52"/>
              <a:gd name="T14" fmla="*/ 2147483647 w 88"/>
              <a:gd name="T15" fmla="*/ 2147483647 h 52"/>
              <a:gd name="T16" fmla="*/ 2147483647 w 88"/>
              <a:gd name="T17" fmla="*/ 2147483647 h 52"/>
              <a:gd name="T18" fmla="*/ 2147483647 w 88"/>
              <a:gd name="T19" fmla="*/ 2147483647 h 52"/>
              <a:gd name="T20" fmla="*/ 2147483647 w 88"/>
              <a:gd name="T21" fmla="*/ 2147483647 h 52"/>
              <a:gd name="T22" fmla="*/ 2147483647 w 88"/>
              <a:gd name="T23" fmla="*/ 2147483647 h 52"/>
              <a:gd name="T24" fmla="*/ 2147483647 w 88"/>
              <a:gd name="T25" fmla="*/ 2147483647 h 52"/>
              <a:gd name="T26" fmla="*/ 2147483647 w 88"/>
              <a:gd name="T27" fmla="*/ 2147483647 h 52"/>
              <a:gd name="T28" fmla="*/ 2147483647 w 88"/>
              <a:gd name="T29" fmla="*/ 2147483647 h 52"/>
              <a:gd name="T30" fmla="*/ 2147483647 w 88"/>
              <a:gd name="T31" fmla="*/ 2147483647 h 52"/>
              <a:gd name="T32" fmla="*/ 2147483647 w 88"/>
              <a:gd name="T33" fmla="*/ 2147483647 h 52"/>
              <a:gd name="T34" fmla="*/ 2147483647 w 88"/>
              <a:gd name="T35" fmla="*/ 2147483647 h 52"/>
              <a:gd name="T36" fmla="*/ 2147483647 w 88"/>
              <a:gd name="T37" fmla="*/ 2147483647 h 52"/>
              <a:gd name="T38" fmla="*/ 2147483647 w 88"/>
              <a:gd name="T39" fmla="*/ 2147483647 h 52"/>
              <a:gd name="T40" fmla="*/ 2147483647 w 88"/>
              <a:gd name="T41" fmla="*/ 2147483647 h 52"/>
              <a:gd name="T42" fmla="*/ 2147483647 w 88"/>
              <a:gd name="T43" fmla="*/ 2147483647 h 52"/>
              <a:gd name="T44" fmla="*/ 2147483647 w 88"/>
              <a:gd name="T45" fmla="*/ 2147483647 h 52"/>
              <a:gd name="T46" fmla="*/ 2147483647 w 88"/>
              <a:gd name="T47" fmla="*/ 2147483647 h 52"/>
              <a:gd name="T48" fmla="*/ 2147483647 w 88"/>
              <a:gd name="T49" fmla="*/ 2147483647 h 52"/>
              <a:gd name="T50" fmla="*/ 2147483647 w 88"/>
              <a:gd name="T51" fmla="*/ 2147483647 h 52"/>
              <a:gd name="T52" fmla="*/ 2147483647 w 88"/>
              <a:gd name="T53" fmla="*/ 2147483647 h 52"/>
              <a:gd name="T54" fmla="*/ 2147483647 w 88"/>
              <a:gd name="T55" fmla="*/ 2147483647 h 52"/>
              <a:gd name="T56" fmla="*/ 2147483647 w 88"/>
              <a:gd name="T57" fmla="*/ 0 h 52"/>
              <a:gd name="T58" fmla="*/ 2147483647 w 88"/>
              <a:gd name="T59" fmla="*/ 2147483647 h 52"/>
              <a:gd name="T60" fmla="*/ 2147483647 w 88"/>
              <a:gd name="T61" fmla="*/ 2147483647 h 52"/>
              <a:gd name="T62" fmla="*/ 2147483647 w 88"/>
              <a:gd name="T63" fmla="*/ 2147483647 h 52"/>
              <a:gd name="T64" fmla="*/ 2147483647 w 88"/>
              <a:gd name="T65" fmla="*/ 2147483647 h 52"/>
              <a:gd name="T66" fmla="*/ 2147483647 w 88"/>
              <a:gd name="T67" fmla="*/ 2147483647 h 52"/>
              <a:gd name="T68" fmla="*/ 2147483647 w 88"/>
              <a:gd name="T69" fmla="*/ 2147483647 h 52"/>
              <a:gd name="T70" fmla="*/ 2147483647 w 88"/>
              <a:gd name="T71" fmla="*/ 2147483647 h 52"/>
              <a:gd name="T72" fmla="*/ 2147483647 w 88"/>
              <a:gd name="T73" fmla="*/ 2147483647 h 52"/>
              <a:gd name="T74" fmla="*/ 2147483647 w 88"/>
              <a:gd name="T75" fmla="*/ 2147483647 h 52"/>
              <a:gd name="T76" fmla="*/ 0 w 88"/>
              <a:gd name="T77" fmla="*/ 2147483647 h 52"/>
              <a:gd name="T78" fmla="*/ 2147483647 w 88"/>
              <a:gd name="T79" fmla="*/ 2147483647 h 5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8"/>
              <a:gd name="T121" fmla="*/ 0 h 52"/>
              <a:gd name="T122" fmla="*/ 88 w 88"/>
              <a:gd name="T123" fmla="*/ 52 h 5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8" h="52">
                <a:moveTo>
                  <a:pt x="3" y="27"/>
                </a:moveTo>
                <a:lnTo>
                  <a:pt x="3" y="27"/>
                </a:lnTo>
                <a:lnTo>
                  <a:pt x="3" y="29"/>
                </a:lnTo>
                <a:lnTo>
                  <a:pt x="3" y="31"/>
                </a:lnTo>
                <a:lnTo>
                  <a:pt x="3" y="34"/>
                </a:lnTo>
                <a:lnTo>
                  <a:pt x="5" y="37"/>
                </a:lnTo>
                <a:lnTo>
                  <a:pt x="7" y="40"/>
                </a:lnTo>
                <a:lnTo>
                  <a:pt x="9" y="42"/>
                </a:lnTo>
                <a:lnTo>
                  <a:pt x="12" y="44"/>
                </a:lnTo>
                <a:lnTo>
                  <a:pt x="16" y="45"/>
                </a:lnTo>
                <a:lnTo>
                  <a:pt x="20" y="45"/>
                </a:lnTo>
                <a:lnTo>
                  <a:pt x="21" y="47"/>
                </a:lnTo>
                <a:lnTo>
                  <a:pt x="25" y="48"/>
                </a:lnTo>
                <a:lnTo>
                  <a:pt x="27" y="48"/>
                </a:lnTo>
                <a:lnTo>
                  <a:pt x="29" y="48"/>
                </a:lnTo>
                <a:lnTo>
                  <a:pt x="29" y="50"/>
                </a:lnTo>
                <a:lnTo>
                  <a:pt x="30" y="50"/>
                </a:lnTo>
                <a:lnTo>
                  <a:pt x="32" y="52"/>
                </a:lnTo>
                <a:lnTo>
                  <a:pt x="34" y="52"/>
                </a:lnTo>
                <a:lnTo>
                  <a:pt x="36" y="52"/>
                </a:lnTo>
                <a:lnTo>
                  <a:pt x="39" y="52"/>
                </a:lnTo>
                <a:lnTo>
                  <a:pt x="43" y="52"/>
                </a:lnTo>
                <a:lnTo>
                  <a:pt x="45" y="52"/>
                </a:lnTo>
                <a:lnTo>
                  <a:pt x="47" y="52"/>
                </a:lnTo>
                <a:lnTo>
                  <a:pt x="48" y="50"/>
                </a:lnTo>
                <a:lnTo>
                  <a:pt x="50" y="48"/>
                </a:lnTo>
                <a:lnTo>
                  <a:pt x="54" y="47"/>
                </a:lnTo>
                <a:lnTo>
                  <a:pt x="56" y="45"/>
                </a:lnTo>
                <a:lnTo>
                  <a:pt x="57" y="44"/>
                </a:lnTo>
                <a:lnTo>
                  <a:pt x="61" y="42"/>
                </a:lnTo>
                <a:lnTo>
                  <a:pt x="63" y="42"/>
                </a:lnTo>
                <a:lnTo>
                  <a:pt x="67" y="40"/>
                </a:lnTo>
                <a:lnTo>
                  <a:pt x="68" y="40"/>
                </a:lnTo>
                <a:lnTo>
                  <a:pt x="72" y="40"/>
                </a:lnTo>
                <a:lnTo>
                  <a:pt x="76" y="40"/>
                </a:lnTo>
                <a:lnTo>
                  <a:pt x="77" y="39"/>
                </a:lnTo>
                <a:lnTo>
                  <a:pt x="81" y="37"/>
                </a:lnTo>
                <a:lnTo>
                  <a:pt x="85" y="34"/>
                </a:lnTo>
                <a:lnTo>
                  <a:pt x="86" y="31"/>
                </a:lnTo>
                <a:lnTo>
                  <a:pt x="88" y="27"/>
                </a:lnTo>
                <a:lnTo>
                  <a:pt x="88" y="24"/>
                </a:lnTo>
                <a:lnTo>
                  <a:pt x="88" y="21"/>
                </a:lnTo>
                <a:lnTo>
                  <a:pt x="88" y="16"/>
                </a:lnTo>
                <a:lnTo>
                  <a:pt x="86" y="13"/>
                </a:lnTo>
                <a:lnTo>
                  <a:pt x="85" y="11"/>
                </a:lnTo>
                <a:lnTo>
                  <a:pt x="83" y="8"/>
                </a:lnTo>
                <a:lnTo>
                  <a:pt x="81" y="7"/>
                </a:lnTo>
                <a:lnTo>
                  <a:pt x="79" y="5"/>
                </a:lnTo>
                <a:lnTo>
                  <a:pt x="76" y="3"/>
                </a:lnTo>
                <a:lnTo>
                  <a:pt x="74" y="2"/>
                </a:lnTo>
                <a:lnTo>
                  <a:pt x="70" y="2"/>
                </a:lnTo>
                <a:lnTo>
                  <a:pt x="68" y="0"/>
                </a:lnTo>
                <a:lnTo>
                  <a:pt x="63" y="0"/>
                </a:lnTo>
                <a:lnTo>
                  <a:pt x="59" y="0"/>
                </a:lnTo>
                <a:lnTo>
                  <a:pt x="56" y="2"/>
                </a:lnTo>
                <a:lnTo>
                  <a:pt x="52" y="3"/>
                </a:lnTo>
                <a:lnTo>
                  <a:pt x="48" y="5"/>
                </a:lnTo>
                <a:lnTo>
                  <a:pt x="45" y="7"/>
                </a:lnTo>
                <a:lnTo>
                  <a:pt x="41" y="8"/>
                </a:lnTo>
                <a:lnTo>
                  <a:pt x="38" y="8"/>
                </a:lnTo>
                <a:lnTo>
                  <a:pt x="34" y="8"/>
                </a:lnTo>
                <a:lnTo>
                  <a:pt x="30" y="8"/>
                </a:lnTo>
                <a:lnTo>
                  <a:pt x="27" y="7"/>
                </a:lnTo>
                <a:lnTo>
                  <a:pt x="23" y="7"/>
                </a:lnTo>
                <a:lnTo>
                  <a:pt x="20" y="7"/>
                </a:lnTo>
                <a:lnTo>
                  <a:pt x="18" y="7"/>
                </a:lnTo>
                <a:lnTo>
                  <a:pt x="14" y="8"/>
                </a:lnTo>
                <a:lnTo>
                  <a:pt x="10" y="8"/>
                </a:lnTo>
                <a:lnTo>
                  <a:pt x="9" y="10"/>
                </a:lnTo>
                <a:lnTo>
                  <a:pt x="5" y="13"/>
                </a:lnTo>
                <a:lnTo>
                  <a:pt x="3" y="15"/>
                </a:lnTo>
                <a:lnTo>
                  <a:pt x="1" y="18"/>
                </a:lnTo>
                <a:lnTo>
                  <a:pt x="0" y="19"/>
                </a:lnTo>
                <a:lnTo>
                  <a:pt x="0" y="23"/>
                </a:lnTo>
                <a:lnTo>
                  <a:pt x="1" y="24"/>
                </a:lnTo>
                <a:lnTo>
                  <a:pt x="3" y="2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6" name="Freeform 1142"/>
          <p:cNvSpPr>
            <a:spLocks/>
          </p:cNvSpPr>
          <p:nvPr/>
        </p:nvSpPr>
        <p:spPr bwMode="auto">
          <a:xfrm>
            <a:off x="2317750" y="2638425"/>
            <a:ext cx="28575" cy="28575"/>
          </a:xfrm>
          <a:custGeom>
            <a:avLst/>
            <a:gdLst>
              <a:gd name="T0" fmla="*/ 2147483647 w 21"/>
              <a:gd name="T1" fmla="*/ 2147483647 h 18"/>
              <a:gd name="T2" fmla="*/ 2147483647 w 21"/>
              <a:gd name="T3" fmla="*/ 2147483647 h 18"/>
              <a:gd name="T4" fmla="*/ 2147483647 w 21"/>
              <a:gd name="T5" fmla="*/ 2147483647 h 18"/>
              <a:gd name="T6" fmla="*/ 2147483647 w 21"/>
              <a:gd name="T7" fmla="*/ 2147483647 h 18"/>
              <a:gd name="T8" fmla="*/ 2147483647 w 21"/>
              <a:gd name="T9" fmla="*/ 2147483647 h 18"/>
              <a:gd name="T10" fmla="*/ 2147483647 w 21"/>
              <a:gd name="T11" fmla="*/ 2147483647 h 18"/>
              <a:gd name="T12" fmla="*/ 2147483647 w 21"/>
              <a:gd name="T13" fmla="*/ 2147483647 h 18"/>
              <a:gd name="T14" fmla="*/ 0 w 21"/>
              <a:gd name="T15" fmla="*/ 2147483647 h 18"/>
              <a:gd name="T16" fmla="*/ 0 w 21"/>
              <a:gd name="T17" fmla="*/ 2147483647 h 18"/>
              <a:gd name="T18" fmla="*/ 2147483647 w 21"/>
              <a:gd name="T19" fmla="*/ 2147483647 h 18"/>
              <a:gd name="T20" fmla="*/ 2147483647 w 21"/>
              <a:gd name="T21" fmla="*/ 2147483647 h 18"/>
              <a:gd name="T22" fmla="*/ 2147483647 w 21"/>
              <a:gd name="T23" fmla="*/ 2147483647 h 18"/>
              <a:gd name="T24" fmla="*/ 2147483647 w 21"/>
              <a:gd name="T25" fmla="*/ 2147483647 h 18"/>
              <a:gd name="T26" fmla="*/ 2147483647 w 21"/>
              <a:gd name="T27" fmla="*/ 2147483647 h 18"/>
              <a:gd name="T28" fmla="*/ 2147483647 w 21"/>
              <a:gd name="T29" fmla="*/ 2147483647 h 18"/>
              <a:gd name="T30" fmla="*/ 2147483647 w 21"/>
              <a:gd name="T31" fmla="*/ 2147483647 h 18"/>
              <a:gd name="T32" fmla="*/ 2147483647 w 21"/>
              <a:gd name="T33" fmla="*/ 2147483647 h 18"/>
              <a:gd name="T34" fmla="*/ 2147483647 w 21"/>
              <a:gd name="T35" fmla="*/ 2147483647 h 18"/>
              <a:gd name="T36" fmla="*/ 2147483647 w 21"/>
              <a:gd name="T37" fmla="*/ 2147483647 h 18"/>
              <a:gd name="T38" fmla="*/ 2147483647 w 21"/>
              <a:gd name="T39" fmla="*/ 2147483647 h 18"/>
              <a:gd name="T40" fmla="*/ 2147483647 w 21"/>
              <a:gd name="T41" fmla="*/ 2147483647 h 18"/>
              <a:gd name="T42" fmla="*/ 2147483647 w 21"/>
              <a:gd name="T43" fmla="*/ 2147483647 h 18"/>
              <a:gd name="T44" fmla="*/ 2147483647 w 21"/>
              <a:gd name="T45" fmla="*/ 2147483647 h 18"/>
              <a:gd name="T46" fmla="*/ 2147483647 w 21"/>
              <a:gd name="T47" fmla="*/ 2147483647 h 18"/>
              <a:gd name="T48" fmla="*/ 2147483647 w 21"/>
              <a:gd name="T49" fmla="*/ 2147483647 h 18"/>
              <a:gd name="T50" fmla="*/ 2147483647 w 21"/>
              <a:gd name="T51" fmla="*/ 2147483647 h 18"/>
              <a:gd name="T52" fmla="*/ 2147483647 w 21"/>
              <a:gd name="T53" fmla="*/ 2147483647 h 18"/>
              <a:gd name="T54" fmla="*/ 2147483647 w 21"/>
              <a:gd name="T55" fmla="*/ 2147483647 h 18"/>
              <a:gd name="T56" fmla="*/ 2147483647 w 21"/>
              <a:gd name="T57" fmla="*/ 2147483647 h 18"/>
              <a:gd name="T58" fmla="*/ 2147483647 w 21"/>
              <a:gd name="T59" fmla="*/ 2147483647 h 18"/>
              <a:gd name="T60" fmla="*/ 2147483647 w 21"/>
              <a:gd name="T61" fmla="*/ 2147483647 h 18"/>
              <a:gd name="T62" fmla="*/ 2147483647 w 21"/>
              <a:gd name="T63" fmla="*/ 2147483647 h 18"/>
              <a:gd name="T64" fmla="*/ 2147483647 w 21"/>
              <a:gd name="T65" fmla="*/ 0 h 18"/>
              <a:gd name="T66" fmla="*/ 2147483647 w 21"/>
              <a:gd name="T67" fmla="*/ 0 h 18"/>
              <a:gd name="T68" fmla="*/ 2147483647 w 21"/>
              <a:gd name="T69" fmla="*/ 0 h 18"/>
              <a:gd name="T70" fmla="*/ 2147483647 w 21"/>
              <a:gd name="T71" fmla="*/ 0 h 18"/>
              <a:gd name="T72" fmla="*/ 2147483647 w 21"/>
              <a:gd name="T73" fmla="*/ 0 h 18"/>
              <a:gd name="T74" fmla="*/ 2147483647 w 21"/>
              <a:gd name="T75" fmla="*/ 2147483647 h 18"/>
              <a:gd name="T76" fmla="*/ 2147483647 w 21"/>
              <a:gd name="T77" fmla="*/ 2147483647 h 18"/>
              <a:gd name="T78" fmla="*/ 2147483647 w 21"/>
              <a:gd name="T79" fmla="*/ 2147483647 h 18"/>
              <a:gd name="T80" fmla="*/ 2147483647 w 21"/>
              <a:gd name="T81" fmla="*/ 2147483647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"/>
              <a:gd name="T124" fmla="*/ 0 h 18"/>
              <a:gd name="T125" fmla="*/ 21 w 21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" h="18">
                <a:moveTo>
                  <a:pt x="9" y="5"/>
                </a:moveTo>
                <a:lnTo>
                  <a:pt x="7" y="5"/>
                </a:lnTo>
                <a:lnTo>
                  <a:pt x="5" y="6"/>
                </a:lnTo>
                <a:lnTo>
                  <a:pt x="3" y="6"/>
                </a:lnTo>
                <a:lnTo>
                  <a:pt x="2" y="8"/>
                </a:lnTo>
                <a:lnTo>
                  <a:pt x="2" y="10"/>
                </a:lnTo>
                <a:lnTo>
                  <a:pt x="2" y="11"/>
                </a:lnTo>
                <a:lnTo>
                  <a:pt x="0" y="11"/>
                </a:lnTo>
                <a:lnTo>
                  <a:pt x="0" y="13"/>
                </a:lnTo>
                <a:lnTo>
                  <a:pt x="2" y="14"/>
                </a:lnTo>
                <a:lnTo>
                  <a:pt x="2" y="16"/>
                </a:lnTo>
                <a:lnTo>
                  <a:pt x="5" y="16"/>
                </a:lnTo>
                <a:lnTo>
                  <a:pt x="7" y="18"/>
                </a:lnTo>
                <a:lnTo>
                  <a:pt x="9" y="18"/>
                </a:lnTo>
                <a:lnTo>
                  <a:pt x="12" y="18"/>
                </a:lnTo>
                <a:lnTo>
                  <a:pt x="14" y="16"/>
                </a:lnTo>
                <a:lnTo>
                  <a:pt x="16" y="16"/>
                </a:lnTo>
                <a:lnTo>
                  <a:pt x="18" y="16"/>
                </a:lnTo>
                <a:lnTo>
                  <a:pt x="18" y="14"/>
                </a:lnTo>
                <a:lnTo>
                  <a:pt x="20" y="14"/>
                </a:lnTo>
                <a:lnTo>
                  <a:pt x="20" y="13"/>
                </a:lnTo>
                <a:lnTo>
                  <a:pt x="21" y="11"/>
                </a:lnTo>
                <a:lnTo>
                  <a:pt x="20" y="11"/>
                </a:lnTo>
                <a:lnTo>
                  <a:pt x="20" y="10"/>
                </a:lnTo>
                <a:lnTo>
                  <a:pt x="20" y="8"/>
                </a:lnTo>
                <a:lnTo>
                  <a:pt x="20" y="6"/>
                </a:lnTo>
                <a:lnTo>
                  <a:pt x="20" y="5"/>
                </a:lnTo>
                <a:lnTo>
                  <a:pt x="20" y="3"/>
                </a:lnTo>
                <a:lnTo>
                  <a:pt x="20" y="2"/>
                </a:lnTo>
                <a:lnTo>
                  <a:pt x="20" y="0"/>
                </a:lnTo>
                <a:lnTo>
                  <a:pt x="18" y="0"/>
                </a:lnTo>
                <a:lnTo>
                  <a:pt x="16" y="0"/>
                </a:lnTo>
                <a:lnTo>
                  <a:pt x="14" y="0"/>
                </a:lnTo>
                <a:lnTo>
                  <a:pt x="12" y="0"/>
                </a:lnTo>
                <a:lnTo>
                  <a:pt x="12" y="2"/>
                </a:lnTo>
                <a:lnTo>
                  <a:pt x="11" y="3"/>
                </a:lnTo>
                <a:lnTo>
                  <a:pt x="9" y="3"/>
                </a:lnTo>
                <a:lnTo>
                  <a:pt x="9" y="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7" name="Freeform 1143"/>
          <p:cNvSpPr>
            <a:spLocks/>
          </p:cNvSpPr>
          <p:nvPr/>
        </p:nvSpPr>
        <p:spPr bwMode="auto">
          <a:xfrm>
            <a:off x="2317750" y="2638425"/>
            <a:ext cx="28575" cy="28575"/>
          </a:xfrm>
          <a:custGeom>
            <a:avLst/>
            <a:gdLst>
              <a:gd name="T0" fmla="*/ 2147483647 w 21"/>
              <a:gd name="T1" fmla="*/ 2147483647 h 18"/>
              <a:gd name="T2" fmla="*/ 2147483647 w 21"/>
              <a:gd name="T3" fmla="*/ 2147483647 h 18"/>
              <a:gd name="T4" fmla="*/ 2147483647 w 21"/>
              <a:gd name="T5" fmla="*/ 2147483647 h 18"/>
              <a:gd name="T6" fmla="*/ 2147483647 w 21"/>
              <a:gd name="T7" fmla="*/ 2147483647 h 18"/>
              <a:gd name="T8" fmla="*/ 2147483647 w 21"/>
              <a:gd name="T9" fmla="*/ 2147483647 h 18"/>
              <a:gd name="T10" fmla="*/ 2147483647 w 21"/>
              <a:gd name="T11" fmla="*/ 2147483647 h 18"/>
              <a:gd name="T12" fmla="*/ 2147483647 w 21"/>
              <a:gd name="T13" fmla="*/ 2147483647 h 18"/>
              <a:gd name="T14" fmla="*/ 0 w 21"/>
              <a:gd name="T15" fmla="*/ 2147483647 h 18"/>
              <a:gd name="T16" fmla="*/ 0 w 21"/>
              <a:gd name="T17" fmla="*/ 2147483647 h 18"/>
              <a:gd name="T18" fmla="*/ 2147483647 w 21"/>
              <a:gd name="T19" fmla="*/ 2147483647 h 18"/>
              <a:gd name="T20" fmla="*/ 2147483647 w 21"/>
              <a:gd name="T21" fmla="*/ 2147483647 h 18"/>
              <a:gd name="T22" fmla="*/ 2147483647 w 21"/>
              <a:gd name="T23" fmla="*/ 2147483647 h 18"/>
              <a:gd name="T24" fmla="*/ 2147483647 w 21"/>
              <a:gd name="T25" fmla="*/ 2147483647 h 18"/>
              <a:gd name="T26" fmla="*/ 2147483647 w 21"/>
              <a:gd name="T27" fmla="*/ 2147483647 h 18"/>
              <a:gd name="T28" fmla="*/ 2147483647 w 21"/>
              <a:gd name="T29" fmla="*/ 2147483647 h 18"/>
              <a:gd name="T30" fmla="*/ 2147483647 w 21"/>
              <a:gd name="T31" fmla="*/ 2147483647 h 18"/>
              <a:gd name="T32" fmla="*/ 2147483647 w 21"/>
              <a:gd name="T33" fmla="*/ 2147483647 h 18"/>
              <a:gd name="T34" fmla="*/ 2147483647 w 21"/>
              <a:gd name="T35" fmla="*/ 2147483647 h 18"/>
              <a:gd name="T36" fmla="*/ 2147483647 w 21"/>
              <a:gd name="T37" fmla="*/ 2147483647 h 18"/>
              <a:gd name="T38" fmla="*/ 2147483647 w 21"/>
              <a:gd name="T39" fmla="*/ 2147483647 h 18"/>
              <a:gd name="T40" fmla="*/ 2147483647 w 21"/>
              <a:gd name="T41" fmla="*/ 2147483647 h 18"/>
              <a:gd name="T42" fmla="*/ 2147483647 w 21"/>
              <a:gd name="T43" fmla="*/ 2147483647 h 18"/>
              <a:gd name="T44" fmla="*/ 2147483647 w 21"/>
              <a:gd name="T45" fmla="*/ 2147483647 h 18"/>
              <a:gd name="T46" fmla="*/ 2147483647 w 21"/>
              <a:gd name="T47" fmla="*/ 2147483647 h 18"/>
              <a:gd name="T48" fmla="*/ 2147483647 w 21"/>
              <a:gd name="T49" fmla="*/ 2147483647 h 18"/>
              <a:gd name="T50" fmla="*/ 2147483647 w 21"/>
              <a:gd name="T51" fmla="*/ 2147483647 h 18"/>
              <a:gd name="T52" fmla="*/ 2147483647 w 21"/>
              <a:gd name="T53" fmla="*/ 2147483647 h 18"/>
              <a:gd name="T54" fmla="*/ 2147483647 w 21"/>
              <a:gd name="T55" fmla="*/ 2147483647 h 18"/>
              <a:gd name="T56" fmla="*/ 2147483647 w 21"/>
              <a:gd name="T57" fmla="*/ 2147483647 h 18"/>
              <a:gd name="T58" fmla="*/ 2147483647 w 21"/>
              <a:gd name="T59" fmla="*/ 2147483647 h 18"/>
              <a:gd name="T60" fmla="*/ 2147483647 w 21"/>
              <a:gd name="T61" fmla="*/ 2147483647 h 18"/>
              <a:gd name="T62" fmla="*/ 2147483647 w 21"/>
              <a:gd name="T63" fmla="*/ 2147483647 h 18"/>
              <a:gd name="T64" fmla="*/ 2147483647 w 21"/>
              <a:gd name="T65" fmla="*/ 0 h 18"/>
              <a:gd name="T66" fmla="*/ 2147483647 w 21"/>
              <a:gd name="T67" fmla="*/ 0 h 18"/>
              <a:gd name="T68" fmla="*/ 2147483647 w 21"/>
              <a:gd name="T69" fmla="*/ 0 h 18"/>
              <a:gd name="T70" fmla="*/ 2147483647 w 21"/>
              <a:gd name="T71" fmla="*/ 0 h 18"/>
              <a:gd name="T72" fmla="*/ 2147483647 w 21"/>
              <a:gd name="T73" fmla="*/ 0 h 18"/>
              <a:gd name="T74" fmla="*/ 2147483647 w 21"/>
              <a:gd name="T75" fmla="*/ 2147483647 h 18"/>
              <a:gd name="T76" fmla="*/ 2147483647 w 21"/>
              <a:gd name="T77" fmla="*/ 2147483647 h 18"/>
              <a:gd name="T78" fmla="*/ 2147483647 w 21"/>
              <a:gd name="T79" fmla="*/ 2147483647 h 18"/>
              <a:gd name="T80" fmla="*/ 2147483647 w 21"/>
              <a:gd name="T81" fmla="*/ 2147483647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"/>
              <a:gd name="T124" fmla="*/ 0 h 18"/>
              <a:gd name="T125" fmla="*/ 21 w 21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" h="18">
                <a:moveTo>
                  <a:pt x="9" y="5"/>
                </a:moveTo>
                <a:lnTo>
                  <a:pt x="7" y="5"/>
                </a:lnTo>
                <a:lnTo>
                  <a:pt x="5" y="6"/>
                </a:lnTo>
                <a:lnTo>
                  <a:pt x="3" y="6"/>
                </a:lnTo>
                <a:lnTo>
                  <a:pt x="2" y="8"/>
                </a:lnTo>
                <a:lnTo>
                  <a:pt x="2" y="10"/>
                </a:lnTo>
                <a:lnTo>
                  <a:pt x="2" y="11"/>
                </a:lnTo>
                <a:lnTo>
                  <a:pt x="0" y="11"/>
                </a:lnTo>
                <a:lnTo>
                  <a:pt x="0" y="13"/>
                </a:lnTo>
                <a:lnTo>
                  <a:pt x="2" y="14"/>
                </a:lnTo>
                <a:lnTo>
                  <a:pt x="2" y="16"/>
                </a:lnTo>
                <a:lnTo>
                  <a:pt x="5" y="16"/>
                </a:lnTo>
                <a:lnTo>
                  <a:pt x="7" y="18"/>
                </a:lnTo>
                <a:lnTo>
                  <a:pt x="9" y="18"/>
                </a:lnTo>
                <a:lnTo>
                  <a:pt x="12" y="18"/>
                </a:lnTo>
                <a:lnTo>
                  <a:pt x="14" y="16"/>
                </a:lnTo>
                <a:lnTo>
                  <a:pt x="16" y="16"/>
                </a:lnTo>
                <a:lnTo>
                  <a:pt x="18" y="16"/>
                </a:lnTo>
                <a:lnTo>
                  <a:pt x="18" y="14"/>
                </a:lnTo>
                <a:lnTo>
                  <a:pt x="20" y="14"/>
                </a:lnTo>
                <a:lnTo>
                  <a:pt x="20" y="13"/>
                </a:lnTo>
                <a:lnTo>
                  <a:pt x="21" y="11"/>
                </a:lnTo>
                <a:lnTo>
                  <a:pt x="20" y="11"/>
                </a:lnTo>
                <a:lnTo>
                  <a:pt x="20" y="10"/>
                </a:lnTo>
                <a:lnTo>
                  <a:pt x="20" y="8"/>
                </a:lnTo>
                <a:lnTo>
                  <a:pt x="20" y="6"/>
                </a:lnTo>
                <a:lnTo>
                  <a:pt x="20" y="5"/>
                </a:lnTo>
                <a:lnTo>
                  <a:pt x="20" y="3"/>
                </a:lnTo>
                <a:lnTo>
                  <a:pt x="20" y="2"/>
                </a:lnTo>
                <a:lnTo>
                  <a:pt x="20" y="0"/>
                </a:lnTo>
                <a:lnTo>
                  <a:pt x="18" y="0"/>
                </a:lnTo>
                <a:lnTo>
                  <a:pt x="16" y="0"/>
                </a:lnTo>
                <a:lnTo>
                  <a:pt x="14" y="0"/>
                </a:lnTo>
                <a:lnTo>
                  <a:pt x="12" y="0"/>
                </a:lnTo>
                <a:lnTo>
                  <a:pt x="12" y="2"/>
                </a:lnTo>
                <a:lnTo>
                  <a:pt x="11" y="3"/>
                </a:lnTo>
                <a:lnTo>
                  <a:pt x="9" y="3"/>
                </a:lnTo>
                <a:lnTo>
                  <a:pt x="9" y="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8" name="Freeform 1144"/>
          <p:cNvSpPr>
            <a:spLocks/>
          </p:cNvSpPr>
          <p:nvPr/>
        </p:nvSpPr>
        <p:spPr bwMode="auto">
          <a:xfrm>
            <a:off x="2333625" y="2659063"/>
            <a:ext cx="65088" cy="84137"/>
          </a:xfrm>
          <a:custGeom>
            <a:avLst/>
            <a:gdLst>
              <a:gd name="T0" fmla="*/ 2147483647 w 46"/>
              <a:gd name="T1" fmla="*/ 2147483647 h 53"/>
              <a:gd name="T2" fmla="*/ 2147483647 w 46"/>
              <a:gd name="T3" fmla="*/ 2147483647 h 53"/>
              <a:gd name="T4" fmla="*/ 2147483647 w 46"/>
              <a:gd name="T5" fmla="*/ 2147483647 h 53"/>
              <a:gd name="T6" fmla="*/ 2147483647 w 46"/>
              <a:gd name="T7" fmla="*/ 2147483647 h 53"/>
              <a:gd name="T8" fmla="*/ 2147483647 w 46"/>
              <a:gd name="T9" fmla="*/ 2147483647 h 53"/>
              <a:gd name="T10" fmla="*/ 2147483647 w 46"/>
              <a:gd name="T11" fmla="*/ 2147483647 h 53"/>
              <a:gd name="T12" fmla="*/ 2147483647 w 46"/>
              <a:gd name="T13" fmla="*/ 2147483647 h 53"/>
              <a:gd name="T14" fmla="*/ 2147483647 w 46"/>
              <a:gd name="T15" fmla="*/ 2147483647 h 53"/>
              <a:gd name="T16" fmla="*/ 2147483647 w 46"/>
              <a:gd name="T17" fmla="*/ 2147483647 h 53"/>
              <a:gd name="T18" fmla="*/ 2147483647 w 46"/>
              <a:gd name="T19" fmla="*/ 2147483647 h 53"/>
              <a:gd name="T20" fmla="*/ 2147483647 w 46"/>
              <a:gd name="T21" fmla="*/ 2147483647 h 53"/>
              <a:gd name="T22" fmla="*/ 2147483647 w 46"/>
              <a:gd name="T23" fmla="*/ 2147483647 h 53"/>
              <a:gd name="T24" fmla="*/ 0 w 46"/>
              <a:gd name="T25" fmla="*/ 2147483647 h 53"/>
              <a:gd name="T26" fmla="*/ 0 w 46"/>
              <a:gd name="T27" fmla="*/ 2147483647 h 53"/>
              <a:gd name="T28" fmla="*/ 0 w 46"/>
              <a:gd name="T29" fmla="*/ 2147483647 h 53"/>
              <a:gd name="T30" fmla="*/ 0 w 46"/>
              <a:gd name="T31" fmla="*/ 2147483647 h 53"/>
              <a:gd name="T32" fmla="*/ 2147483647 w 46"/>
              <a:gd name="T33" fmla="*/ 2147483647 h 53"/>
              <a:gd name="T34" fmla="*/ 2147483647 w 46"/>
              <a:gd name="T35" fmla="*/ 2147483647 h 53"/>
              <a:gd name="T36" fmla="*/ 2147483647 w 46"/>
              <a:gd name="T37" fmla="*/ 2147483647 h 53"/>
              <a:gd name="T38" fmla="*/ 2147483647 w 46"/>
              <a:gd name="T39" fmla="*/ 2147483647 h 53"/>
              <a:gd name="T40" fmla="*/ 2147483647 w 46"/>
              <a:gd name="T41" fmla="*/ 2147483647 h 53"/>
              <a:gd name="T42" fmla="*/ 2147483647 w 46"/>
              <a:gd name="T43" fmla="*/ 2147483647 h 53"/>
              <a:gd name="T44" fmla="*/ 2147483647 w 46"/>
              <a:gd name="T45" fmla="*/ 2147483647 h 53"/>
              <a:gd name="T46" fmla="*/ 2147483647 w 46"/>
              <a:gd name="T47" fmla="*/ 2147483647 h 53"/>
              <a:gd name="T48" fmla="*/ 2147483647 w 46"/>
              <a:gd name="T49" fmla="*/ 2147483647 h 53"/>
              <a:gd name="T50" fmla="*/ 2147483647 w 46"/>
              <a:gd name="T51" fmla="*/ 2147483647 h 53"/>
              <a:gd name="T52" fmla="*/ 2147483647 w 46"/>
              <a:gd name="T53" fmla="*/ 2147483647 h 53"/>
              <a:gd name="T54" fmla="*/ 2147483647 w 46"/>
              <a:gd name="T55" fmla="*/ 2147483647 h 53"/>
              <a:gd name="T56" fmla="*/ 2147483647 w 46"/>
              <a:gd name="T57" fmla="*/ 2147483647 h 53"/>
              <a:gd name="T58" fmla="*/ 2147483647 w 46"/>
              <a:gd name="T59" fmla="*/ 2147483647 h 53"/>
              <a:gd name="T60" fmla="*/ 2147483647 w 46"/>
              <a:gd name="T61" fmla="*/ 2147483647 h 53"/>
              <a:gd name="T62" fmla="*/ 2147483647 w 46"/>
              <a:gd name="T63" fmla="*/ 2147483647 h 53"/>
              <a:gd name="T64" fmla="*/ 2147483647 w 46"/>
              <a:gd name="T65" fmla="*/ 2147483647 h 53"/>
              <a:gd name="T66" fmla="*/ 2147483647 w 46"/>
              <a:gd name="T67" fmla="*/ 2147483647 h 53"/>
              <a:gd name="T68" fmla="*/ 2147483647 w 46"/>
              <a:gd name="T69" fmla="*/ 2147483647 h 53"/>
              <a:gd name="T70" fmla="*/ 2147483647 w 46"/>
              <a:gd name="T71" fmla="*/ 2147483647 h 53"/>
              <a:gd name="T72" fmla="*/ 2147483647 w 46"/>
              <a:gd name="T73" fmla="*/ 2147483647 h 53"/>
              <a:gd name="T74" fmla="*/ 2147483647 w 46"/>
              <a:gd name="T75" fmla="*/ 2147483647 h 53"/>
              <a:gd name="T76" fmla="*/ 2147483647 w 46"/>
              <a:gd name="T77" fmla="*/ 2147483647 h 53"/>
              <a:gd name="T78" fmla="*/ 2147483647 w 46"/>
              <a:gd name="T79" fmla="*/ 2147483647 h 53"/>
              <a:gd name="T80" fmla="*/ 2147483647 w 46"/>
              <a:gd name="T81" fmla="*/ 2147483647 h 53"/>
              <a:gd name="T82" fmla="*/ 2147483647 w 46"/>
              <a:gd name="T83" fmla="*/ 2147483647 h 53"/>
              <a:gd name="T84" fmla="*/ 2147483647 w 46"/>
              <a:gd name="T85" fmla="*/ 0 h 53"/>
              <a:gd name="T86" fmla="*/ 2147483647 w 46"/>
              <a:gd name="T87" fmla="*/ 0 h 53"/>
              <a:gd name="T88" fmla="*/ 2147483647 w 46"/>
              <a:gd name="T89" fmla="*/ 0 h 53"/>
              <a:gd name="T90" fmla="*/ 2147483647 w 46"/>
              <a:gd name="T91" fmla="*/ 0 h 53"/>
              <a:gd name="T92" fmla="*/ 2147483647 w 46"/>
              <a:gd name="T93" fmla="*/ 2147483647 h 53"/>
              <a:gd name="T94" fmla="*/ 2147483647 w 46"/>
              <a:gd name="T95" fmla="*/ 2147483647 h 53"/>
              <a:gd name="T96" fmla="*/ 2147483647 w 46"/>
              <a:gd name="T97" fmla="*/ 2147483647 h 53"/>
              <a:gd name="T98" fmla="*/ 2147483647 w 46"/>
              <a:gd name="T99" fmla="*/ 2147483647 h 53"/>
              <a:gd name="T100" fmla="*/ 2147483647 w 46"/>
              <a:gd name="T101" fmla="*/ 2147483647 h 53"/>
              <a:gd name="T102" fmla="*/ 2147483647 w 46"/>
              <a:gd name="T103" fmla="*/ 2147483647 h 53"/>
              <a:gd name="T104" fmla="*/ 2147483647 w 46"/>
              <a:gd name="T105" fmla="*/ 2147483647 h 53"/>
              <a:gd name="T106" fmla="*/ 2147483647 w 46"/>
              <a:gd name="T107" fmla="*/ 2147483647 h 53"/>
              <a:gd name="T108" fmla="*/ 2147483647 w 46"/>
              <a:gd name="T109" fmla="*/ 2147483647 h 53"/>
              <a:gd name="T110" fmla="*/ 2147483647 w 46"/>
              <a:gd name="T111" fmla="*/ 2147483647 h 53"/>
              <a:gd name="T112" fmla="*/ 2147483647 w 46"/>
              <a:gd name="T113" fmla="*/ 2147483647 h 5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"/>
              <a:gd name="T172" fmla="*/ 0 h 53"/>
              <a:gd name="T173" fmla="*/ 46 w 46"/>
              <a:gd name="T174" fmla="*/ 53 h 5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" h="53">
                <a:moveTo>
                  <a:pt x="11" y="19"/>
                </a:moveTo>
                <a:lnTo>
                  <a:pt x="11" y="21"/>
                </a:lnTo>
                <a:lnTo>
                  <a:pt x="11" y="22"/>
                </a:lnTo>
                <a:lnTo>
                  <a:pt x="9" y="24"/>
                </a:lnTo>
                <a:lnTo>
                  <a:pt x="8" y="26"/>
                </a:lnTo>
                <a:lnTo>
                  <a:pt x="6" y="26"/>
                </a:lnTo>
                <a:lnTo>
                  <a:pt x="4" y="26"/>
                </a:lnTo>
                <a:lnTo>
                  <a:pt x="4" y="27"/>
                </a:lnTo>
                <a:lnTo>
                  <a:pt x="4" y="30"/>
                </a:lnTo>
                <a:lnTo>
                  <a:pt x="2" y="34"/>
                </a:lnTo>
                <a:lnTo>
                  <a:pt x="2" y="35"/>
                </a:lnTo>
                <a:lnTo>
                  <a:pt x="0" y="38"/>
                </a:lnTo>
                <a:lnTo>
                  <a:pt x="0" y="42"/>
                </a:lnTo>
                <a:lnTo>
                  <a:pt x="0" y="45"/>
                </a:lnTo>
                <a:lnTo>
                  <a:pt x="0" y="47"/>
                </a:lnTo>
                <a:lnTo>
                  <a:pt x="2" y="48"/>
                </a:lnTo>
                <a:lnTo>
                  <a:pt x="4" y="50"/>
                </a:lnTo>
                <a:lnTo>
                  <a:pt x="8" y="51"/>
                </a:lnTo>
                <a:lnTo>
                  <a:pt x="9" y="51"/>
                </a:lnTo>
                <a:lnTo>
                  <a:pt x="13" y="53"/>
                </a:lnTo>
                <a:lnTo>
                  <a:pt x="15" y="53"/>
                </a:lnTo>
                <a:lnTo>
                  <a:pt x="19" y="51"/>
                </a:lnTo>
                <a:lnTo>
                  <a:pt x="20" y="50"/>
                </a:lnTo>
                <a:lnTo>
                  <a:pt x="22" y="48"/>
                </a:lnTo>
                <a:lnTo>
                  <a:pt x="26" y="45"/>
                </a:lnTo>
                <a:lnTo>
                  <a:pt x="29" y="42"/>
                </a:lnTo>
                <a:lnTo>
                  <a:pt x="31" y="38"/>
                </a:lnTo>
                <a:lnTo>
                  <a:pt x="33" y="35"/>
                </a:lnTo>
                <a:lnTo>
                  <a:pt x="37" y="32"/>
                </a:lnTo>
                <a:lnTo>
                  <a:pt x="38" y="29"/>
                </a:lnTo>
                <a:lnTo>
                  <a:pt x="40" y="24"/>
                </a:lnTo>
                <a:lnTo>
                  <a:pt x="44" y="21"/>
                </a:lnTo>
                <a:lnTo>
                  <a:pt x="44" y="18"/>
                </a:lnTo>
                <a:lnTo>
                  <a:pt x="46" y="16"/>
                </a:lnTo>
                <a:lnTo>
                  <a:pt x="46" y="13"/>
                </a:lnTo>
                <a:lnTo>
                  <a:pt x="46" y="10"/>
                </a:lnTo>
                <a:lnTo>
                  <a:pt x="44" y="8"/>
                </a:lnTo>
                <a:lnTo>
                  <a:pt x="42" y="5"/>
                </a:lnTo>
                <a:lnTo>
                  <a:pt x="40" y="3"/>
                </a:lnTo>
                <a:lnTo>
                  <a:pt x="37" y="1"/>
                </a:lnTo>
                <a:lnTo>
                  <a:pt x="35" y="1"/>
                </a:lnTo>
                <a:lnTo>
                  <a:pt x="33" y="0"/>
                </a:lnTo>
                <a:lnTo>
                  <a:pt x="29" y="0"/>
                </a:lnTo>
                <a:lnTo>
                  <a:pt x="28" y="0"/>
                </a:lnTo>
                <a:lnTo>
                  <a:pt x="26" y="0"/>
                </a:lnTo>
                <a:lnTo>
                  <a:pt x="22" y="1"/>
                </a:lnTo>
                <a:lnTo>
                  <a:pt x="20" y="1"/>
                </a:lnTo>
                <a:lnTo>
                  <a:pt x="19" y="3"/>
                </a:lnTo>
                <a:lnTo>
                  <a:pt x="17" y="5"/>
                </a:lnTo>
                <a:lnTo>
                  <a:pt x="15" y="6"/>
                </a:lnTo>
                <a:lnTo>
                  <a:pt x="13" y="10"/>
                </a:lnTo>
                <a:lnTo>
                  <a:pt x="11" y="11"/>
                </a:lnTo>
                <a:lnTo>
                  <a:pt x="11" y="13"/>
                </a:lnTo>
                <a:lnTo>
                  <a:pt x="9" y="14"/>
                </a:lnTo>
                <a:lnTo>
                  <a:pt x="9" y="16"/>
                </a:lnTo>
                <a:lnTo>
                  <a:pt x="11" y="19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89" name="Freeform 1145"/>
          <p:cNvSpPr>
            <a:spLocks/>
          </p:cNvSpPr>
          <p:nvPr/>
        </p:nvSpPr>
        <p:spPr bwMode="auto">
          <a:xfrm>
            <a:off x="2333625" y="2659063"/>
            <a:ext cx="65088" cy="84137"/>
          </a:xfrm>
          <a:custGeom>
            <a:avLst/>
            <a:gdLst>
              <a:gd name="T0" fmla="*/ 2147483647 w 46"/>
              <a:gd name="T1" fmla="*/ 2147483647 h 53"/>
              <a:gd name="T2" fmla="*/ 2147483647 w 46"/>
              <a:gd name="T3" fmla="*/ 2147483647 h 53"/>
              <a:gd name="T4" fmla="*/ 2147483647 w 46"/>
              <a:gd name="T5" fmla="*/ 2147483647 h 53"/>
              <a:gd name="T6" fmla="*/ 2147483647 w 46"/>
              <a:gd name="T7" fmla="*/ 2147483647 h 53"/>
              <a:gd name="T8" fmla="*/ 2147483647 w 46"/>
              <a:gd name="T9" fmla="*/ 2147483647 h 53"/>
              <a:gd name="T10" fmla="*/ 2147483647 w 46"/>
              <a:gd name="T11" fmla="*/ 2147483647 h 53"/>
              <a:gd name="T12" fmla="*/ 2147483647 w 46"/>
              <a:gd name="T13" fmla="*/ 2147483647 h 53"/>
              <a:gd name="T14" fmla="*/ 2147483647 w 46"/>
              <a:gd name="T15" fmla="*/ 2147483647 h 53"/>
              <a:gd name="T16" fmla="*/ 2147483647 w 46"/>
              <a:gd name="T17" fmla="*/ 2147483647 h 53"/>
              <a:gd name="T18" fmla="*/ 2147483647 w 46"/>
              <a:gd name="T19" fmla="*/ 2147483647 h 53"/>
              <a:gd name="T20" fmla="*/ 2147483647 w 46"/>
              <a:gd name="T21" fmla="*/ 2147483647 h 53"/>
              <a:gd name="T22" fmla="*/ 2147483647 w 46"/>
              <a:gd name="T23" fmla="*/ 2147483647 h 53"/>
              <a:gd name="T24" fmla="*/ 0 w 46"/>
              <a:gd name="T25" fmla="*/ 2147483647 h 53"/>
              <a:gd name="T26" fmla="*/ 0 w 46"/>
              <a:gd name="T27" fmla="*/ 2147483647 h 53"/>
              <a:gd name="T28" fmla="*/ 0 w 46"/>
              <a:gd name="T29" fmla="*/ 2147483647 h 53"/>
              <a:gd name="T30" fmla="*/ 0 w 46"/>
              <a:gd name="T31" fmla="*/ 2147483647 h 53"/>
              <a:gd name="T32" fmla="*/ 2147483647 w 46"/>
              <a:gd name="T33" fmla="*/ 2147483647 h 53"/>
              <a:gd name="T34" fmla="*/ 2147483647 w 46"/>
              <a:gd name="T35" fmla="*/ 2147483647 h 53"/>
              <a:gd name="T36" fmla="*/ 2147483647 w 46"/>
              <a:gd name="T37" fmla="*/ 2147483647 h 53"/>
              <a:gd name="T38" fmla="*/ 2147483647 w 46"/>
              <a:gd name="T39" fmla="*/ 2147483647 h 53"/>
              <a:gd name="T40" fmla="*/ 2147483647 w 46"/>
              <a:gd name="T41" fmla="*/ 2147483647 h 53"/>
              <a:gd name="T42" fmla="*/ 2147483647 w 46"/>
              <a:gd name="T43" fmla="*/ 2147483647 h 53"/>
              <a:gd name="T44" fmla="*/ 2147483647 w 46"/>
              <a:gd name="T45" fmla="*/ 2147483647 h 53"/>
              <a:gd name="T46" fmla="*/ 2147483647 w 46"/>
              <a:gd name="T47" fmla="*/ 2147483647 h 53"/>
              <a:gd name="T48" fmla="*/ 2147483647 w 46"/>
              <a:gd name="T49" fmla="*/ 2147483647 h 53"/>
              <a:gd name="T50" fmla="*/ 2147483647 w 46"/>
              <a:gd name="T51" fmla="*/ 2147483647 h 53"/>
              <a:gd name="T52" fmla="*/ 2147483647 w 46"/>
              <a:gd name="T53" fmla="*/ 2147483647 h 53"/>
              <a:gd name="T54" fmla="*/ 2147483647 w 46"/>
              <a:gd name="T55" fmla="*/ 2147483647 h 53"/>
              <a:gd name="T56" fmla="*/ 2147483647 w 46"/>
              <a:gd name="T57" fmla="*/ 2147483647 h 53"/>
              <a:gd name="T58" fmla="*/ 2147483647 w 46"/>
              <a:gd name="T59" fmla="*/ 2147483647 h 53"/>
              <a:gd name="T60" fmla="*/ 2147483647 w 46"/>
              <a:gd name="T61" fmla="*/ 2147483647 h 53"/>
              <a:gd name="T62" fmla="*/ 2147483647 w 46"/>
              <a:gd name="T63" fmla="*/ 2147483647 h 53"/>
              <a:gd name="T64" fmla="*/ 2147483647 w 46"/>
              <a:gd name="T65" fmla="*/ 2147483647 h 53"/>
              <a:gd name="T66" fmla="*/ 2147483647 w 46"/>
              <a:gd name="T67" fmla="*/ 2147483647 h 53"/>
              <a:gd name="T68" fmla="*/ 2147483647 w 46"/>
              <a:gd name="T69" fmla="*/ 2147483647 h 53"/>
              <a:gd name="T70" fmla="*/ 2147483647 w 46"/>
              <a:gd name="T71" fmla="*/ 2147483647 h 53"/>
              <a:gd name="T72" fmla="*/ 2147483647 w 46"/>
              <a:gd name="T73" fmla="*/ 2147483647 h 53"/>
              <a:gd name="T74" fmla="*/ 2147483647 w 46"/>
              <a:gd name="T75" fmla="*/ 2147483647 h 53"/>
              <a:gd name="T76" fmla="*/ 2147483647 w 46"/>
              <a:gd name="T77" fmla="*/ 2147483647 h 53"/>
              <a:gd name="T78" fmla="*/ 2147483647 w 46"/>
              <a:gd name="T79" fmla="*/ 2147483647 h 53"/>
              <a:gd name="T80" fmla="*/ 2147483647 w 46"/>
              <a:gd name="T81" fmla="*/ 2147483647 h 53"/>
              <a:gd name="T82" fmla="*/ 2147483647 w 46"/>
              <a:gd name="T83" fmla="*/ 2147483647 h 53"/>
              <a:gd name="T84" fmla="*/ 2147483647 w 46"/>
              <a:gd name="T85" fmla="*/ 0 h 53"/>
              <a:gd name="T86" fmla="*/ 2147483647 w 46"/>
              <a:gd name="T87" fmla="*/ 0 h 53"/>
              <a:gd name="T88" fmla="*/ 2147483647 w 46"/>
              <a:gd name="T89" fmla="*/ 0 h 53"/>
              <a:gd name="T90" fmla="*/ 2147483647 w 46"/>
              <a:gd name="T91" fmla="*/ 0 h 53"/>
              <a:gd name="T92" fmla="*/ 2147483647 w 46"/>
              <a:gd name="T93" fmla="*/ 2147483647 h 53"/>
              <a:gd name="T94" fmla="*/ 2147483647 w 46"/>
              <a:gd name="T95" fmla="*/ 2147483647 h 53"/>
              <a:gd name="T96" fmla="*/ 2147483647 w 46"/>
              <a:gd name="T97" fmla="*/ 2147483647 h 53"/>
              <a:gd name="T98" fmla="*/ 2147483647 w 46"/>
              <a:gd name="T99" fmla="*/ 2147483647 h 53"/>
              <a:gd name="T100" fmla="*/ 2147483647 w 46"/>
              <a:gd name="T101" fmla="*/ 2147483647 h 53"/>
              <a:gd name="T102" fmla="*/ 2147483647 w 46"/>
              <a:gd name="T103" fmla="*/ 2147483647 h 53"/>
              <a:gd name="T104" fmla="*/ 2147483647 w 46"/>
              <a:gd name="T105" fmla="*/ 2147483647 h 53"/>
              <a:gd name="T106" fmla="*/ 2147483647 w 46"/>
              <a:gd name="T107" fmla="*/ 2147483647 h 53"/>
              <a:gd name="T108" fmla="*/ 2147483647 w 46"/>
              <a:gd name="T109" fmla="*/ 2147483647 h 53"/>
              <a:gd name="T110" fmla="*/ 2147483647 w 46"/>
              <a:gd name="T111" fmla="*/ 2147483647 h 53"/>
              <a:gd name="T112" fmla="*/ 2147483647 w 46"/>
              <a:gd name="T113" fmla="*/ 2147483647 h 5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6"/>
              <a:gd name="T172" fmla="*/ 0 h 53"/>
              <a:gd name="T173" fmla="*/ 46 w 46"/>
              <a:gd name="T174" fmla="*/ 53 h 5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6" h="53">
                <a:moveTo>
                  <a:pt x="11" y="19"/>
                </a:moveTo>
                <a:lnTo>
                  <a:pt x="11" y="21"/>
                </a:lnTo>
                <a:lnTo>
                  <a:pt x="11" y="22"/>
                </a:lnTo>
                <a:lnTo>
                  <a:pt x="9" y="24"/>
                </a:lnTo>
                <a:lnTo>
                  <a:pt x="8" y="26"/>
                </a:lnTo>
                <a:lnTo>
                  <a:pt x="6" y="26"/>
                </a:lnTo>
                <a:lnTo>
                  <a:pt x="4" y="26"/>
                </a:lnTo>
                <a:lnTo>
                  <a:pt x="4" y="27"/>
                </a:lnTo>
                <a:lnTo>
                  <a:pt x="4" y="30"/>
                </a:lnTo>
                <a:lnTo>
                  <a:pt x="2" y="34"/>
                </a:lnTo>
                <a:lnTo>
                  <a:pt x="2" y="35"/>
                </a:lnTo>
                <a:lnTo>
                  <a:pt x="0" y="38"/>
                </a:lnTo>
                <a:lnTo>
                  <a:pt x="0" y="42"/>
                </a:lnTo>
                <a:lnTo>
                  <a:pt x="0" y="45"/>
                </a:lnTo>
                <a:lnTo>
                  <a:pt x="0" y="47"/>
                </a:lnTo>
                <a:lnTo>
                  <a:pt x="2" y="48"/>
                </a:lnTo>
                <a:lnTo>
                  <a:pt x="4" y="50"/>
                </a:lnTo>
                <a:lnTo>
                  <a:pt x="8" y="51"/>
                </a:lnTo>
                <a:lnTo>
                  <a:pt x="9" y="51"/>
                </a:lnTo>
                <a:lnTo>
                  <a:pt x="13" y="53"/>
                </a:lnTo>
                <a:lnTo>
                  <a:pt x="15" y="53"/>
                </a:lnTo>
                <a:lnTo>
                  <a:pt x="19" y="51"/>
                </a:lnTo>
                <a:lnTo>
                  <a:pt x="20" y="50"/>
                </a:lnTo>
                <a:lnTo>
                  <a:pt x="22" y="48"/>
                </a:lnTo>
                <a:lnTo>
                  <a:pt x="26" y="45"/>
                </a:lnTo>
                <a:lnTo>
                  <a:pt x="29" y="42"/>
                </a:lnTo>
                <a:lnTo>
                  <a:pt x="31" y="38"/>
                </a:lnTo>
                <a:lnTo>
                  <a:pt x="33" y="35"/>
                </a:lnTo>
                <a:lnTo>
                  <a:pt x="37" y="32"/>
                </a:lnTo>
                <a:lnTo>
                  <a:pt x="38" y="29"/>
                </a:lnTo>
                <a:lnTo>
                  <a:pt x="40" y="24"/>
                </a:lnTo>
                <a:lnTo>
                  <a:pt x="44" y="21"/>
                </a:lnTo>
                <a:lnTo>
                  <a:pt x="44" y="18"/>
                </a:lnTo>
                <a:lnTo>
                  <a:pt x="46" y="16"/>
                </a:lnTo>
                <a:lnTo>
                  <a:pt x="46" y="13"/>
                </a:lnTo>
                <a:lnTo>
                  <a:pt x="46" y="10"/>
                </a:lnTo>
                <a:lnTo>
                  <a:pt x="44" y="8"/>
                </a:lnTo>
                <a:lnTo>
                  <a:pt x="42" y="5"/>
                </a:lnTo>
                <a:lnTo>
                  <a:pt x="40" y="3"/>
                </a:lnTo>
                <a:lnTo>
                  <a:pt x="37" y="1"/>
                </a:lnTo>
                <a:lnTo>
                  <a:pt x="35" y="1"/>
                </a:lnTo>
                <a:lnTo>
                  <a:pt x="33" y="0"/>
                </a:lnTo>
                <a:lnTo>
                  <a:pt x="29" y="0"/>
                </a:lnTo>
                <a:lnTo>
                  <a:pt x="28" y="0"/>
                </a:lnTo>
                <a:lnTo>
                  <a:pt x="26" y="0"/>
                </a:lnTo>
                <a:lnTo>
                  <a:pt x="22" y="1"/>
                </a:lnTo>
                <a:lnTo>
                  <a:pt x="20" y="1"/>
                </a:lnTo>
                <a:lnTo>
                  <a:pt x="19" y="3"/>
                </a:lnTo>
                <a:lnTo>
                  <a:pt x="17" y="5"/>
                </a:lnTo>
                <a:lnTo>
                  <a:pt x="15" y="6"/>
                </a:lnTo>
                <a:lnTo>
                  <a:pt x="13" y="10"/>
                </a:lnTo>
                <a:lnTo>
                  <a:pt x="11" y="11"/>
                </a:lnTo>
                <a:lnTo>
                  <a:pt x="11" y="13"/>
                </a:lnTo>
                <a:lnTo>
                  <a:pt x="9" y="14"/>
                </a:lnTo>
                <a:lnTo>
                  <a:pt x="9" y="16"/>
                </a:lnTo>
                <a:lnTo>
                  <a:pt x="11" y="19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0" name="Freeform 1146"/>
          <p:cNvSpPr>
            <a:spLocks/>
          </p:cNvSpPr>
          <p:nvPr/>
        </p:nvSpPr>
        <p:spPr bwMode="auto">
          <a:xfrm>
            <a:off x="2362200" y="2587625"/>
            <a:ext cx="125413" cy="73025"/>
          </a:xfrm>
          <a:custGeom>
            <a:avLst/>
            <a:gdLst>
              <a:gd name="T0" fmla="*/ 2147483647 w 89"/>
              <a:gd name="T1" fmla="*/ 2147483647 h 46"/>
              <a:gd name="T2" fmla="*/ 2147483647 w 89"/>
              <a:gd name="T3" fmla="*/ 2147483647 h 46"/>
              <a:gd name="T4" fmla="*/ 2147483647 w 89"/>
              <a:gd name="T5" fmla="*/ 2147483647 h 46"/>
              <a:gd name="T6" fmla="*/ 2147483647 w 89"/>
              <a:gd name="T7" fmla="*/ 2147483647 h 46"/>
              <a:gd name="T8" fmla="*/ 2147483647 w 89"/>
              <a:gd name="T9" fmla="*/ 2147483647 h 46"/>
              <a:gd name="T10" fmla="*/ 2147483647 w 89"/>
              <a:gd name="T11" fmla="*/ 2147483647 h 46"/>
              <a:gd name="T12" fmla="*/ 2147483647 w 89"/>
              <a:gd name="T13" fmla="*/ 2147483647 h 46"/>
              <a:gd name="T14" fmla="*/ 2147483647 w 89"/>
              <a:gd name="T15" fmla="*/ 2147483647 h 46"/>
              <a:gd name="T16" fmla="*/ 0 w 89"/>
              <a:gd name="T17" fmla="*/ 2147483647 h 46"/>
              <a:gd name="T18" fmla="*/ 0 w 89"/>
              <a:gd name="T19" fmla="*/ 2147483647 h 46"/>
              <a:gd name="T20" fmla="*/ 0 w 89"/>
              <a:gd name="T21" fmla="*/ 2147483647 h 46"/>
              <a:gd name="T22" fmla="*/ 2147483647 w 89"/>
              <a:gd name="T23" fmla="*/ 2147483647 h 46"/>
              <a:gd name="T24" fmla="*/ 2147483647 w 89"/>
              <a:gd name="T25" fmla="*/ 2147483647 h 46"/>
              <a:gd name="T26" fmla="*/ 2147483647 w 89"/>
              <a:gd name="T27" fmla="*/ 2147483647 h 46"/>
              <a:gd name="T28" fmla="*/ 2147483647 w 89"/>
              <a:gd name="T29" fmla="*/ 2147483647 h 46"/>
              <a:gd name="T30" fmla="*/ 2147483647 w 89"/>
              <a:gd name="T31" fmla="*/ 2147483647 h 46"/>
              <a:gd name="T32" fmla="*/ 2147483647 w 89"/>
              <a:gd name="T33" fmla="*/ 2147483647 h 46"/>
              <a:gd name="T34" fmla="*/ 2147483647 w 89"/>
              <a:gd name="T35" fmla="*/ 2147483647 h 46"/>
              <a:gd name="T36" fmla="*/ 2147483647 w 89"/>
              <a:gd name="T37" fmla="*/ 2147483647 h 46"/>
              <a:gd name="T38" fmla="*/ 2147483647 w 89"/>
              <a:gd name="T39" fmla="*/ 2147483647 h 46"/>
              <a:gd name="T40" fmla="*/ 2147483647 w 89"/>
              <a:gd name="T41" fmla="*/ 2147483647 h 46"/>
              <a:gd name="T42" fmla="*/ 2147483647 w 89"/>
              <a:gd name="T43" fmla="*/ 2147483647 h 46"/>
              <a:gd name="T44" fmla="*/ 2147483647 w 89"/>
              <a:gd name="T45" fmla="*/ 2147483647 h 46"/>
              <a:gd name="T46" fmla="*/ 2147483647 w 89"/>
              <a:gd name="T47" fmla="*/ 2147483647 h 46"/>
              <a:gd name="T48" fmla="*/ 2147483647 w 89"/>
              <a:gd name="T49" fmla="*/ 2147483647 h 46"/>
              <a:gd name="T50" fmla="*/ 2147483647 w 89"/>
              <a:gd name="T51" fmla="*/ 2147483647 h 46"/>
              <a:gd name="T52" fmla="*/ 2147483647 w 89"/>
              <a:gd name="T53" fmla="*/ 2147483647 h 46"/>
              <a:gd name="T54" fmla="*/ 2147483647 w 89"/>
              <a:gd name="T55" fmla="*/ 2147483647 h 46"/>
              <a:gd name="T56" fmla="*/ 2147483647 w 89"/>
              <a:gd name="T57" fmla="*/ 2147483647 h 46"/>
              <a:gd name="T58" fmla="*/ 2147483647 w 89"/>
              <a:gd name="T59" fmla="*/ 2147483647 h 46"/>
              <a:gd name="T60" fmla="*/ 2147483647 w 89"/>
              <a:gd name="T61" fmla="*/ 2147483647 h 46"/>
              <a:gd name="T62" fmla="*/ 2147483647 w 89"/>
              <a:gd name="T63" fmla="*/ 2147483647 h 46"/>
              <a:gd name="T64" fmla="*/ 2147483647 w 89"/>
              <a:gd name="T65" fmla="*/ 2147483647 h 46"/>
              <a:gd name="T66" fmla="*/ 2147483647 w 89"/>
              <a:gd name="T67" fmla="*/ 2147483647 h 46"/>
              <a:gd name="T68" fmla="*/ 2147483647 w 89"/>
              <a:gd name="T69" fmla="*/ 2147483647 h 46"/>
              <a:gd name="T70" fmla="*/ 2147483647 w 89"/>
              <a:gd name="T71" fmla="*/ 2147483647 h 46"/>
              <a:gd name="T72" fmla="*/ 2147483647 w 89"/>
              <a:gd name="T73" fmla="*/ 2147483647 h 46"/>
              <a:gd name="T74" fmla="*/ 2147483647 w 89"/>
              <a:gd name="T75" fmla="*/ 2147483647 h 46"/>
              <a:gd name="T76" fmla="*/ 2147483647 w 89"/>
              <a:gd name="T77" fmla="*/ 2147483647 h 46"/>
              <a:gd name="T78" fmla="*/ 2147483647 w 89"/>
              <a:gd name="T79" fmla="*/ 2147483647 h 46"/>
              <a:gd name="T80" fmla="*/ 2147483647 w 89"/>
              <a:gd name="T81" fmla="*/ 2147483647 h 46"/>
              <a:gd name="T82" fmla="*/ 2147483647 w 89"/>
              <a:gd name="T83" fmla="*/ 2147483647 h 46"/>
              <a:gd name="T84" fmla="*/ 2147483647 w 89"/>
              <a:gd name="T85" fmla="*/ 2147483647 h 46"/>
              <a:gd name="T86" fmla="*/ 2147483647 w 89"/>
              <a:gd name="T87" fmla="*/ 2147483647 h 46"/>
              <a:gd name="T88" fmla="*/ 2147483647 w 89"/>
              <a:gd name="T89" fmla="*/ 2147483647 h 46"/>
              <a:gd name="T90" fmla="*/ 2147483647 w 89"/>
              <a:gd name="T91" fmla="*/ 2147483647 h 46"/>
              <a:gd name="T92" fmla="*/ 2147483647 w 89"/>
              <a:gd name="T93" fmla="*/ 2147483647 h 46"/>
              <a:gd name="T94" fmla="*/ 2147483647 w 89"/>
              <a:gd name="T95" fmla="*/ 0 h 46"/>
              <a:gd name="T96" fmla="*/ 2147483647 w 89"/>
              <a:gd name="T97" fmla="*/ 0 h 46"/>
              <a:gd name="T98" fmla="*/ 2147483647 w 89"/>
              <a:gd name="T99" fmla="*/ 2147483647 h 46"/>
              <a:gd name="T100" fmla="*/ 2147483647 w 89"/>
              <a:gd name="T101" fmla="*/ 2147483647 h 46"/>
              <a:gd name="T102" fmla="*/ 2147483647 w 89"/>
              <a:gd name="T103" fmla="*/ 2147483647 h 46"/>
              <a:gd name="T104" fmla="*/ 2147483647 w 89"/>
              <a:gd name="T105" fmla="*/ 2147483647 h 46"/>
              <a:gd name="T106" fmla="*/ 2147483647 w 89"/>
              <a:gd name="T107" fmla="*/ 2147483647 h 46"/>
              <a:gd name="T108" fmla="*/ 2147483647 w 89"/>
              <a:gd name="T109" fmla="*/ 2147483647 h 46"/>
              <a:gd name="T110" fmla="*/ 2147483647 w 89"/>
              <a:gd name="T111" fmla="*/ 2147483647 h 46"/>
              <a:gd name="T112" fmla="*/ 2147483647 w 89"/>
              <a:gd name="T113" fmla="*/ 2147483647 h 4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46"/>
              <a:gd name="T173" fmla="*/ 89 w 89"/>
              <a:gd name="T174" fmla="*/ 46 h 4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46">
                <a:moveTo>
                  <a:pt x="17" y="19"/>
                </a:moveTo>
                <a:lnTo>
                  <a:pt x="15" y="19"/>
                </a:lnTo>
                <a:lnTo>
                  <a:pt x="11" y="21"/>
                </a:lnTo>
                <a:lnTo>
                  <a:pt x="9" y="21"/>
                </a:lnTo>
                <a:lnTo>
                  <a:pt x="8" y="22"/>
                </a:lnTo>
                <a:lnTo>
                  <a:pt x="4" y="24"/>
                </a:lnTo>
                <a:lnTo>
                  <a:pt x="2" y="26"/>
                </a:lnTo>
                <a:lnTo>
                  <a:pt x="2" y="27"/>
                </a:lnTo>
                <a:lnTo>
                  <a:pt x="0" y="29"/>
                </a:lnTo>
                <a:lnTo>
                  <a:pt x="0" y="30"/>
                </a:lnTo>
                <a:lnTo>
                  <a:pt x="2" y="32"/>
                </a:lnTo>
                <a:lnTo>
                  <a:pt x="2" y="34"/>
                </a:lnTo>
                <a:lnTo>
                  <a:pt x="4" y="34"/>
                </a:lnTo>
                <a:lnTo>
                  <a:pt x="4" y="35"/>
                </a:lnTo>
                <a:lnTo>
                  <a:pt x="6" y="35"/>
                </a:lnTo>
                <a:lnTo>
                  <a:pt x="8" y="35"/>
                </a:lnTo>
                <a:lnTo>
                  <a:pt x="15" y="38"/>
                </a:lnTo>
                <a:lnTo>
                  <a:pt x="22" y="42"/>
                </a:lnTo>
                <a:lnTo>
                  <a:pt x="31" y="45"/>
                </a:lnTo>
                <a:lnTo>
                  <a:pt x="38" y="46"/>
                </a:lnTo>
                <a:lnTo>
                  <a:pt x="46" y="46"/>
                </a:lnTo>
                <a:lnTo>
                  <a:pt x="55" y="46"/>
                </a:lnTo>
                <a:lnTo>
                  <a:pt x="62" y="45"/>
                </a:lnTo>
                <a:lnTo>
                  <a:pt x="67" y="40"/>
                </a:lnTo>
                <a:lnTo>
                  <a:pt x="71" y="38"/>
                </a:lnTo>
                <a:lnTo>
                  <a:pt x="73" y="37"/>
                </a:lnTo>
                <a:lnTo>
                  <a:pt x="74" y="35"/>
                </a:lnTo>
                <a:lnTo>
                  <a:pt x="76" y="34"/>
                </a:lnTo>
                <a:lnTo>
                  <a:pt x="80" y="32"/>
                </a:lnTo>
                <a:lnTo>
                  <a:pt x="82" y="30"/>
                </a:lnTo>
                <a:lnTo>
                  <a:pt x="84" y="29"/>
                </a:lnTo>
                <a:lnTo>
                  <a:pt x="85" y="27"/>
                </a:lnTo>
                <a:lnTo>
                  <a:pt x="87" y="24"/>
                </a:lnTo>
                <a:lnTo>
                  <a:pt x="87" y="21"/>
                </a:lnTo>
                <a:lnTo>
                  <a:pt x="89" y="19"/>
                </a:lnTo>
                <a:lnTo>
                  <a:pt x="87" y="16"/>
                </a:lnTo>
                <a:lnTo>
                  <a:pt x="87" y="13"/>
                </a:lnTo>
                <a:lnTo>
                  <a:pt x="85" y="11"/>
                </a:lnTo>
                <a:lnTo>
                  <a:pt x="84" y="9"/>
                </a:lnTo>
                <a:lnTo>
                  <a:pt x="80" y="8"/>
                </a:lnTo>
                <a:lnTo>
                  <a:pt x="76" y="6"/>
                </a:lnTo>
                <a:lnTo>
                  <a:pt x="71" y="6"/>
                </a:lnTo>
                <a:lnTo>
                  <a:pt x="67" y="5"/>
                </a:lnTo>
                <a:lnTo>
                  <a:pt x="64" y="3"/>
                </a:lnTo>
                <a:lnTo>
                  <a:pt x="60" y="1"/>
                </a:lnTo>
                <a:lnTo>
                  <a:pt x="55" y="1"/>
                </a:lnTo>
                <a:lnTo>
                  <a:pt x="51" y="0"/>
                </a:lnTo>
                <a:lnTo>
                  <a:pt x="47" y="0"/>
                </a:lnTo>
                <a:lnTo>
                  <a:pt x="42" y="1"/>
                </a:lnTo>
                <a:lnTo>
                  <a:pt x="38" y="3"/>
                </a:lnTo>
                <a:lnTo>
                  <a:pt x="35" y="5"/>
                </a:lnTo>
                <a:lnTo>
                  <a:pt x="31" y="8"/>
                </a:lnTo>
                <a:lnTo>
                  <a:pt x="27" y="9"/>
                </a:lnTo>
                <a:lnTo>
                  <a:pt x="24" y="13"/>
                </a:lnTo>
                <a:lnTo>
                  <a:pt x="20" y="16"/>
                </a:lnTo>
                <a:lnTo>
                  <a:pt x="17" y="19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1" name="Freeform 1147"/>
          <p:cNvSpPr>
            <a:spLocks/>
          </p:cNvSpPr>
          <p:nvPr/>
        </p:nvSpPr>
        <p:spPr bwMode="auto">
          <a:xfrm>
            <a:off x="2362200" y="2587625"/>
            <a:ext cx="125413" cy="73025"/>
          </a:xfrm>
          <a:custGeom>
            <a:avLst/>
            <a:gdLst>
              <a:gd name="T0" fmla="*/ 2147483647 w 89"/>
              <a:gd name="T1" fmla="*/ 2147483647 h 46"/>
              <a:gd name="T2" fmla="*/ 2147483647 w 89"/>
              <a:gd name="T3" fmla="*/ 2147483647 h 46"/>
              <a:gd name="T4" fmla="*/ 2147483647 w 89"/>
              <a:gd name="T5" fmla="*/ 2147483647 h 46"/>
              <a:gd name="T6" fmla="*/ 2147483647 w 89"/>
              <a:gd name="T7" fmla="*/ 2147483647 h 46"/>
              <a:gd name="T8" fmla="*/ 2147483647 w 89"/>
              <a:gd name="T9" fmla="*/ 2147483647 h 46"/>
              <a:gd name="T10" fmla="*/ 2147483647 w 89"/>
              <a:gd name="T11" fmla="*/ 2147483647 h 46"/>
              <a:gd name="T12" fmla="*/ 2147483647 w 89"/>
              <a:gd name="T13" fmla="*/ 2147483647 h 46"/>
              <a:gd name="T14" fmla="*/ 2147483647 w 89"/>
              <a:gd name="T15" fmla="*/ 2147483647 h 46"/>
              <a:gd name="T16" fmla="*/ 0 w 89"/>
              <a:gd name="T17" fmla="*/ 2147483647 h 46"/>
              <a:gd name="T18" fmla="*/ 0 w 89"/>
              <a:gd name="T19" fmla="*/ 2147483647 h 46"/>
              <a:gd name="T20" fmla="*/ 0 w 89"/>
              <a:gd name="T21" fmla="*/ 2147483647 h 46"/>
              <a:gd name="T22" fmla="*/ 2147483647 w 89"/>
              <a:gd name="T23" fmla="*/ 2147483647 h 46"/>
              <a:gd name="T24" fmla="*/ 2147483647 w 89"/>
              <a:gd name="T25" fmla="*/ 2147483647 h 46"/>
              <a:gd name="T26" fmla="*/ 2147483647 w 89"/>
              <a:gd name="T27" fmla="*/ 2147483647 h 46"/>
              <a:gd name="T28" fmla="*/ 2147483647 w 89"/>
              <a:gd name="T29" fmla="*/ 2147483647 h 46"/>
              <a:gd name="T30" fmla="*/ 2147483647 w 89"/>
              <a:gd name="T31" fmla="*/ 2147483647 h 46"/>
              <a:gd name="T32" fmla="*/ 2147483647 w 89"/>
              <a:gd name="T33" fmla="*/ 2147483647 h 46"/>
              <a:gd name="T34" fmla="*/ 2147483647 w 89"/>
              <a:gd name="T35" fmla="*/ 2147483647 h 46"/>
              <a:gd name="T36" fmla="*/ 2147483647 w 89"/>
              <a:gd name="T37" fmla="*/ 2147483647 h 46"/>
              <a:gd name="T38" fmla="*/ 2147483647 w 89"/>
              <a:gd name="T39" fmla="*/ 2147483647 h 46"/>
              <a:gd name="T40" fmla="*/ 2147483647 w 89"/>
              <a:gd name="T41" fmla="*/ 2147483647 h 46"/>
              <a:gd name="T42" fmla="*/ 2147483647 w 89"/>
              <a:gd name="T43" fmla="*/ 2147483647 h 46"/>
              <a:gd name="T44" fmla="*/ 2147483647 w 89"/>
              <a:gd name="T45" fmla="*/ 2147483647 h 46"/>
              <a:gd name="T46" fmla="*/ 2147483647 w 89"/>
              <a:gd name="T47" fmla="*/ 2147483647 h 46"/>
              <a:gd name="T48" fmla="*/ 2147483647 w 89"/>
              <a:gd name="T49" fmla="*/ 2147483647 h 46"/>
              <a:gd name="T50" fmla="*/ 2147483647 w 89"/>
              <a:gd name="T51" fmla="*/ 2147483647 h 46"/>
              <a:gd name="T52" fmla="*/ 2147483647 w 89"/>
              <a:gd name="T53" fmla="*/ 2147483647 h 46"/>
              <a:gd name="T54" fmla="*/ 2147483647 w 89"/>
              <a:gd name="T55" fmla="*/ 2147483647 h 46"/>
              <a:gd name="T56" fmla="*/ 2147483647 w 89"/>
              <a:gd name="T57" fmla="*/ 2147483647 h 46"/>
              <a:gd name="T58" fmla="*/ 2147483647 w 89"/>
              <a:gd name="T59" fmla="*/ 2147483647 h 46"/>
              <a:gd name="T60" fmla="*/ 2147483647 w 89"/>
              <a:gd name="T61" fmla="*/ 2147483647 h 46"/>
              <a:gd name="T62" fmla="*/ 2147483647 w 89"/>
              <a:gd name="T63" fmla="*/ 2147483647 h 46"/>
              <a:gd name="T64" fmla="*/ 2147483647 w 89"/>
              <a:gd name="T65" fmla="*/ 2147483647 h 46"/>
              <a:gd name="T66" fmla="*/ 2147483647 w 89"/>
              <a:gd name="T67" fmla="*/ 2147483647 h 46"/>
              <a:gd name="T68" fmla="*/ 2147483647 w 89"/>
              <a:gd name="T69" fmla="*/ 2147483647 h 46"/>
              <a:gd name="T70" fmla="*/ 2147483647 w 89"/>
              <a:gd name="T71" fmla="*/ 2147483647 h 46"/>
              <a:gd name="T72" fmla="*/ 2147483647 w 89"/>
              <a:gd name="T73" fmla="*/ 2147483647 h 46"/>
              <a:gd name="T74" fmla="*/ 2147483647 w 89"/>
              <a:gd name="T75" fmla="*/ 2147483647 h 46"/>
              <a:gd name="T76" fmla="*/ 2147483647 w 89"/>
              <a:gd name="T77" fmla="*/ 2147483647 h 46"/>
              <a:gd name="T78" fmla="*/ 2147483647 w 89"/>
              <a:gd name="T79" fmla="*/ 2147483647 h 46"/>
              <a:gd name="T80" fmla="*/ 2147483647 w 89"/>
              <a:gd name="T81" fmla="*/ 2147483647 h 46"/>
              <a:gd name="T82" fmla="*/ 2147483647 w 89"/>
              <a:gd name="T83" fmla="*/ 2147483647 h 46"/>
              <a:gd name="T84" fmla="*/ 2147483647 w 89"/>
              <a:gd name="T85" fmla="*/ 2147483647 h 46"/>
              <a:gd name="T86" fmla="*/ 2147483647 w 89"/>
              <a:gd name="T87" fmla="*/ 2147483647 h 46"/>
              <a:gd name="T88" fmla="*/ 2147483647 w 89"/>
              <a:gd name="T89" fmla="*/ 2147483647 h 46"/>
              <a:gd name="T90" fmla="*/ 2147483647 w 89"/>
              <a:gd name="T91" fmla="*/ 2147483647 h 46"/>
              <a:gd name="T92" fmla="*/ 2147483647 w 89"/>
              <a:gd name="T93" fmla="*/ 2147483647 h 46"/>
              <a:gd name="T94" fmla="*/ 2147483647 w 89"/>
              <a:gd name="T95" fmla="*/ 0 h 46"/>
              <a:gd name="T96" fmla="*/ 2147483647 w 89"/>
              <a:gd name="T97" fmla="*/ 0 h 46"/>
              <a:gd name="T98" fmla="*/ 2147483647 w 89"/>
              <a:gd name="T99" fmla="*/ 2147483647 h 46"/>
              <a:gd name="T100" fmla="*/ 2147483647 w 89"/>
              <a:gd name="T101" fmla="*/ 2147483647 h 46"/>
              <a:gd name="T102" fmla="*/ 2147483647 w 89"/>
              <a:gd name="T103" fmla="*/ 2147483647 h 46"/>
              <a:gd name="T104" fmla="*/ 2147483647 w 89"/>
              <a:gd name="T105" fmla="*/ 2147483647 h 46"/>
              <a:gd name="T106" fmla="*/ 2147483647 w 89"/>
              <a:gd name="T107" fmla="*/ 2147483647 h 46"/>
              <a:gd name="T108" fmla="*/ 2147483647 w 89"/>
              <a:gd name="T109" fmla="*/ 2147483647 h 46"/>
              <a:gd name="T110" fmla="*/ 2147483647 w 89"/>
              <a:gd name="T111" fmla="*/ 2147483647 h 46"/>
              <a:gd name="T112" fmla="*/ 2147483647 w 89"/>
              <a:gd name="T113" fmla="*/ 2147483647 h 4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46"/>
              <a:gd name="T173" fmla="*/ 89 w 89"/>
              <a:gd name="T174" fmla="*/ 46 h 4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46">
                <a:moveTo>
                  <a:pt x="17" y="19"/>
                </a:moveTo>
                <a:lnTo>
                  <a:pt x="15" y="19"/>
                </a:lnTo>
                <a:lnTo>
                  <a:pt x="11" y="21"/>
                </a:lnTo>
                <a:lnTo>
                  <a:pt x="9" y="21"/>
                </a:lnTo>
                <a:lnTo>
                  <a:pt x="8" y="22"/>
                </a:lnTo>
                <a:lnTo>
                  <a:pt x="4" y="24"/>
                </a:lnTo>
                <a:lnTo>
                  <a:pt x="2" y="26"/>
                </a:lnTo>
                <a:lnTo>
                  <a:pt x="2" y="27"/>
                </a:lnTo>
                <a:lnTo>
                  <a:pt x="0" y="29"/>
                </a:lnTo>
                <a:lnTo>
                  <a:pt x="0" y="30"/>
                </a:lnTo>
                <a:lnTo>
                  <a:pt x="2" y="32"/>
                </a:lnTo>
                <a:lnTo>
                  <a:pt x="2" y="34"/>
                </a:lnTo>
                <a:lnTo>
                  <a:pt x="4" y="34"/>
                </a:lnTo>
                <a:lnTo>
                  <a:pt x="4" y="35"/>
                </a:lnTo>
                <a:lnTo>
                  <a:pt x="6" y="35"/>
                </a:lnTo>
                <a:lnTo>
                  <a:pt x="8" y="35"/>
                </a:lnTo>
                <a:lnTo>
                  <a:pt x="15" y="38"/>
                </a:lnTo>
                <a:lnTo>
                  <a:pt x="22" y="42"/>
                </a:lnTo>
                <a:lnTo>
                  <a:pt x="31" y="45"/>
                </a:lnTo>
                <a:lnTo>
                  <a:pt x="38" y="46"/>
                </a:lnTo>
                <a:lnTo>
                  <a:pt x="46" y="46"/>
                </a:lnTo>
                <a:lnTo>
                  <a:pt x="55" y="46"/>
                </a:lnTo>
                <a:lnTo>
                  <a:pt x="62" y="45"/>
                </a:lnTo>
                <a:lnTo>
                  <a:pt x="67" y="40"/>
                </a:lnTo>
                <a:lnTo>
                  <a:pt x="71" y="38"/>
                </a:lnTo>
                <a:lnTo>
                  <a:pt x="73" y="37"/>
                </a:lnTo>
                <a:lnTo>
                  <a:pt x="74" y="35"/>
                </a:lnTo>
                <a:lnTo>
                  <a:pt x="76" y="34"/>
                </a:lnTo>
                <a:lnTo>
                  <a:pt x="80" y="32"/>
                </a:lnTo>
                <a:lnTo>
                  <a:pt x="82" y="30"/>
                </a:lnTo>
                <a:lnTo>
                  <a:pt x="84" y="29"/>
                </a:lnTo>
                <a:lnTo>
                  <a:pt x="85" y="27"/>
                </a:lnTo>
                <a:lnTo>
                  <a:pt x="87" y="24"/>
                </a:lnTo>
                <a:lnTo>
                  <a:pt x="87" y="21"/>
                </a:lnTo>
                <a:lnTo>
                  <a:pt x="89" y="19"/>
                </a:lnTo>
                <a:lnTo>
                  <a:pt x="87" y="16"/>
                </a:lnTo>
                <a:lnTo>
                  <a:pt x="87" y="13"/>
                </a:lnTo>
                <a:lnTo>
                  <a:pt x="85" y="11"/>
                </a:lnTo>
                <a:lnTo>
                  <a:pt x="84" y="9"/>
                </a:lnTo>
                <a:lnTo>
                  <a:pt x="80" y="8"/>
                </a:lnTo>
                <a:lnTo>
                  <a:pt x="76" y="6"/>
                </a:lnTo>
                <a:lnTo>
                  <a:pt x="71" y="6"/>
                </a:lnTo>
                <a:lnTo>
                  <a:pt x="67" y="5"/>
                </a:lnTo>
                <a:lnTo>
                  <a:pt x="64" y="3"/>
                </a:lnTo>
                <a:lnTo>
                  <a:pt x="60" y="1"/>
                </a:lnTo>
                <a:lnTo>
                  <a:pt x="55" y="1"/>
                </a:lnTo>
                <a:lnTo>
                  <a:pt x="51" y="0"/>
                </a:lnTo>
                <a:lnTo>
                  <a:pt x="47" y="0"/>
                </a:lnTo>
                <a:lnTo>
                  <a:pt x="42" y="1"/>
                </a:lnTo>
                <a:lnTo>
                  <a:pt x="38" y="3"/>
                </a:lnTo>
                <a:lnTo>
                  <a:pt x="35" y="5"/>
                </a:lnTo>
                <a:lnTo>
                  <a:pt x="31" y="8"/>
                </a:lnTo>
                <a:lnTo>
                  <a:pt x="27" y="9"/>
                </a:lnTo>
                <a:lnTo>
                  <a:pt x="24" y="13"/>
                </a:lnTo>
                <a:lnTo>
                  <a:pt x="20" y="16"/>
                </a:lnTo>
                <a:lnTo>
                  <a:pt x="17" y="19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2" name="Freeform 1148"/>
          <p:cNvSpPr>
            <a:spLocks/>
          </p:cNvSpPr>
          <p:nvPr/>
        </p:nvSpPr>
        <p:spPr bwMode="auto">
          <a:xfrm>
            <a:off x="2424113" y="2620963"/>
            <a:ext cx="122237" cy="80962"/>
          </a:xfrm>
          <a:custGeom>
            <a:avLst/>
            <a:gdLst>
              <a:gd name="T0" fmla="*/ 2147483647 w 87"/>
              <a:gd name="T1" fmla="*/ 2147483647 h 51"/>
              <a:gd name="T2" fmla="*/ 2147483647 w 87"/>
              <a:gd name="T3" fmla="*/ 2147483647 h 51"/>
              <a:gd name="T4" fmla="*/ 2147483647 w 87"/>
              <a:gd name="T5" fmla="*/ 2147483647 h 51"/>
              <a:gd name="T6" fmla="*/ 2147483647 w 87"/>
              <a:gd name="T7" fmla="*/ 2147483647 h 51"/>
              <a:gd name="T8" fmla="*/ 2147483647 w 87"/>
              <a:gd name="T9" fmla="*/ 2147483647 h 51"/>
              <a:gd name="T10" fmla="*/ 2147483647 w 87"/>
              <a:gd name="T11" fmla="*/ 2147483647 h 51"/>
              <a:gd name="T12" fmla="*/ 2147483647 w 87"/>
              <a:gd name="T13" fmla="*/ 2147483647 h 51"/>
              <a:gd name="T14" fmla="*/ 0 w 87"/>
              <a:gd name="T15" fmla="*/ 2147483647 h 51"/>
              <a:gd name="T16" fmla="*/ 0 w 87"/>
              <a:gd name="T17" fmla="*/ 2147483647 h 51"/>
              <a:gd name="T18" fmla="*/ 2147483647 w 87"/>
              <a:gd name="T19" fmla="*/ 2147483647 h 51"/>
              <a:gd name="T20" fmla="*/ 2147483647 w 87"/>
              <a:gd name="T21" fmla="*/ 2147483647 h 51"/>
              <a:gd name="T22" fmla="*/ 2147483647 w 87"/>
              <a:gd name="T23" fmla="*/ 2147483647 h 51"/>
              <a:gd name="T24" fmla="*/ 2147483647 w 87"/>
              <a:gd name="T25" fmla="*/ 2147483647 h 51"/>
              <a:gd name="T26" fmla="*/ 2147483647 w 87"/>
              <a:gd name="T27" fmla="*/ 2147483647 h 51"/>
              <a:gd name="T28" fmla="*/ 2147483647 w 87"/>
              <a:gd name="T29" fmla="*/ 2147483647 h 51"/>
              <a:gd name="T30" fmla="*/ 2147483647 w 87"/>
              <a:gd name="T31" fmla="*/ 2147483647 h 51"/>
              <a:gd name="T32" fmla="*/ 2147483647 w 87"/>
              <a:gd name="T33" fmla="*/ 2147483647 h 51"/>
              <a:gd name="T34" fmla="*/ 2147483647 w 87"/>
              <a:gd name="T35" fmla="*/ 2147483647 h 51"/>
              <a:gd name="T36" fmla="*/ 2147483647 w 87"/>
              <a:gd name="T37" fmla="*/ 2147483647 h 51"/>
              <a:gd name="T38" fmla="*/ 2147483647 w 87"/>
              <a:gd name="T39" fmla="*/ 2147483647 h 51"/>
              <a:gd name="T40" fmla="*/ 2147483647 w 87"/>
              <a:gd name="T41" fmla="*/ 2147483647 h 51"/>
              <a:gd name="T42" fmla="*/ 2147483647 w 87"/>
              <a:gd name="T43" fmla="*/ 2147483647 h 51"/>
              <a:gd name="T44" fmla="*/ 2147483647 w 87"/>
              <a:gd name="T45" fmla="*/ 2147483647 h 51"/>
              <a:gd name="T46" fmla="*/ 2147483647 w 87"/>
              <a:gd name="T47" fmla="*/ 2147483647 h 51"/>
              <a:gd name="T48" fmla="*/ 2147483647 w 87"/>
              <a:gd name="T49" fmla="*/ 2147483647 h 51"/>
              <a:gd name="T50" fmla="*/ 2147483647 w 87"/>
              <a:gd name="T51" fmla="*/ 2147483647 h 51"/>
              <a:gd name="T52" fmla="*/ 2147483647 w 87"/>
              <a:gd name="T53" fmla="*/ 2147483647 h 51"/>
              <a:gd name="T54" fmla="*/ 2147483647 w 87"/>
              <a:gd name="T55" fmla="*/ 2147483647 h 51"/>
              <a:gd name="T56" fmla="*/ 2147483647 w 87"/>
              <a:gd name="T57" fmla="*/ 2147483647 h 51"/>
              <a:gd name="T58" fmla="*/ 2147483647 w 87"/>
              <a:gd name="T59" fmla="*/ 2147483647 h 51"/>
              <a:gd name="T60" fmla="*/ 2147483647 w 87"/>
              <a:gd name="T61" fmla="*/ 2147483647 h 51"/>
              <a:gd name="T62" fmla="*/ 2147483647 w 87"/>
              <a:gd name="T63" fmla="*/ 2147483647 h 51"/>
              <a:gd name="T64" fmla="*/ 2147483647 w 87"/>
              <a:gd name="T65" fmla="*/ 2147483647 h 51"/>
              <a:gd name="T66" fmla="*/ 2147483647 w 87"/>
              <a:gd name="T67" fmla="*/ 2147483647 h 51"/>
              <a:gd name="T68" fmla="*/ 2147483647 w 87"/>
              <a:gd name="T69" fmla="*/ 2147483647 h 51"/>
              <a:gd name="T70" fmla="*/ 2147483647 w 87"/>
              <a:gd name="T71" fmla="*/ 2147483647 h 51"/>
              <a:gd name="T72" fmla="*/ 2147483647 w 87"/>
              <a:gd name="T73" fmla="*/ 2147483647 h 51"/>
              <a:gd name="T74" fmla="*/ 2147483647 w 87"/>
              <a:gd name="T75" fmla="*/ 2147483647 h 51"/>
              <a:gd name="T76" fmla="*/ 2147483647 w 87"/>
              <a:gd name="T77" fmla="*/ 0 h 51"/>
              <a:gd name="T78" fmla="*/ 2147483647 w 87"/>
              <a:gd name="T79" fmla="*/ 0 h 51"/>
              <a:gd name="T80" fmla="*/ 2147483647 w 87"/>
              <a:gd name="T81" fmla="*/ 2147483647 h 51"/>
              <a:gd name="T82" fmla="*/ 2147483647 w 87"/>
              <a:gd name="T83" fmla="*/ 2147483647 h 51"/>
              <a:gd name="T84" fmla="*/ 2147483647 w 87"/>
              <a:gd name="T85" fmla="*/ 2147483647 h 51"/>
              <a:gd name="T86" fmla="*/ 2147483647 w 87"/>
              <a:gd name="T87" fmla="*/ 2147483647 h 51"/>
              <a:gd name="T88" fmla="*/ 2147483647 w 87"/>
              <a:gd name="T89" fmla="*/ 2147483647 h 51"/>
              <a:gd name="T90" fmla="*/ 2147483647 w 87"/>
              <a:gd name="T91" fmla="*/ 2147483647 h 51"/>
              <a:gd name="T92" fmla="*/ 2147483647 w 87"/>
              <a:gd name="T93" fmla="*/ 2147483647 h 51"/>
              <a:gd name="T94" fmla="*/ 2147483647 w 87"/>
              <a:gd name="T95" fmla="*/ 2147483647 h 51"/>
              <a:gd name="T96" fmla="*/ 2147483647 w 87"/>
              <a:gd name="T97" fmla="*/ 2147483647 h 5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7"/>
              <a:gd name="T148" fmla="*/ 0 h 51"/>
              <a:gd name="T149" fmla="*/ 87 w 87"/>
              <a:gd name="T150" fmla="*/ 51 h 5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7" h="51">
                <a:moveTo>
                  <a:pt x="27" y="29"/>
                </a:moveTo>
                <a:lnTo>
                  <a:pt x="25" y="30"/>
                </a:lnTo>
                <a:lnTo>
                  <a:pt x="20" y="30"/>
                </a:lnTo>
                <a:lnTo>
                  <a:pt x="14" y="30"/>
                </a:lnTo>
                <a:lnTo>
                  <a:pt x="11" y="30"/>
                </a:lnTo>
                <a:lnTo>
                  <a:pt x="5" y="32"/>
                </a:lnTo>
                <a:lnTo>
                  <a:pt x="2" y="34"/>
                </a:lnTo>
                <a:lnTo>
                  <a:pt x="0" y="35"/>
                </a:lnTo>
                <a:lnTo>
                  <a:pt x="0" y="38"/>
                </a:lnTo>
                <a:lnTo>
                  <a:pt x="2" y="43"/>
                </a:lnTo>
                <a:lnTo>
                  <a:pt x="5" y="46"/>
                </a:lnTo>
                <a:lnTo>
                  <a:pt x="9" y="48"/>
                </a:lnTo>
                <a:lnTo>
                  <a:pt x="14" y="50"/>
                </a:lnTo>
                <a:lnTo>
                  <a:pt x="20" y="51"/>
                </a:lnTo>
                <a:lnTo>
                  <a:pt x="25" y="51"/>
                </a:lnTo>
                <a:lnTo>
                  <a:pt x="29" y="50"/>
                </a:lnTo>
                <a:lnTo>
                  <a:pt x="34" y="48"/>
                </a:lnTo>
                <a:lnTo>
                  <a:pt x="41" y="45"/>
                </a:lnTo>
                <a:lnTo>
                  <a:pt x="47" y="43"/>
                </a:lnTo>
                <a:lnTo>
                  <a:pt x="54" y="40"/>
                </a:lnTo>
                <a:lnTo>
                  <a:pt x="59" y="38"/>
                </a:lnTo>
                <a:lnTo>
                  <a:pt x="67" y="35"/>
                </a:lnTo>
                <a:lnTo>
                  <a:pt x="72" y="32"/>
                </a:lnTo>
                <a:lnTo>
                  <a:pt x="79" y="30"/>
                </a:lnTo>
                <a:lnTo>
                  <a:pt x="85" y="27"/>
                </a:lnTo>
                <a:lnTo>
                  <a:pt x="85" y="25"/>
                </a:lnTo>
                <a:lnTo>
                  <a:pt x="87" y="25"/>
                </a:lnTo>
                <a:lnTo>
                  <a:pt x="87" y="24"/>
                </a:lnTo>
                <a:lnTo>
                  <a:pt x="87" y="22"/>
                </a:lnTo>
                <a:lnTo>
                  <a:pt x="87" y="21"/>
                </a:lnTo>
                <a:lnTo>
                  <a:pt x="87" y="19"/>
                </a:lnTo>
                <a:lnTo>
                  <a:pt x="83" y="14"/>
                </a:lnTo>
                <a:lnTo>
                  <a:pt x="79" y="11"/>
                </a:lnTo>
                <a:lnTo>
                  <a:pt x="76" y="8"/>
                </a:lnTo>
                <a:lnTo>
                  <a:pt x="72" y="5"/>
                </a:lnTo>
                <a:lnTo>
                  <a:pt x="68" y="1"/>
                </a:lnTo>
                <a:lnTo>
                  <a:pt x="63" y="0"/>
                </a:lnTo>
                <a:lnTo>
                  <a:pt x="59" y="0"/>
                </a:lnTo>
                <a:lnTo>
                  <a:pt x="54" y="1"/>
                </a:lnTo>
                <a:lnTo>
                  <a:pt x="49" y="5"/>
                </a:lnTo>
                <a:lnTo>
                  <a:pt x="45" y="8"/>
                </a:lnTo>
                <a:lnTo>
                  <a:pt x="43" y="11"/>
                </a:lnTo>
                <a:lnTo>
                  <a:pt x="40" y="14"/>
                </a:lnTo>
                <a:lnTo>
                  <a:pt x="38" y="19"/>
                </a:lnTo>
                <a:lnTo>
                  <a:pt x="34" y="22"/>
                </a:lnTo>
                <a:lnTo>
                  <a:pt x="30" y="25"/>
                </a:lnTo>
                <a:lnTo>
                  <a:pt x="27" y="29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3" name="Freeform 1149"/>
          <p:cNvSpPr>
            <a:spLocks/>
          </p:cNvSpPr>
          <p:nvPr/>
        </p:nvSpPr>
        <p:spPr bwMode="auto">
          <a:xfrm>
            <a:off x="2424113" y="2620963"/>
            <a:ext cx="122237" cy="80962"/>
          </a:xfrm>
          <a:custGeom>
            <a:avLst/>
            <a:gdLst>
              <a:gd name="T0" fmla="*/ 2147483647 w 87"/>
              <a:gd name="T1" fmla="*/ 2147483647 h 51"/>
              <a:gd name="T2" fmla="*/ 2147483647 w 87"/>
              <a:gd name="T3" fmla="*/ 2147483647 h 51"/>
              <a:gd name="T4" fmla="*/ 2147483647 w 87"/>
              <a:gd name="T5" fmla="*/ 2147483647 h 51"/>
              <a:gd name="T6" fmla="*/ 2147483647 w 87"/>
              <a:gd name="T7" fmla="*/ 2147483647 h 51"/>
              <a:gd name="T8" fmla="*/ 2147483647 w 87"/>
              <a:gd name="T9" fmla="*/ 2147483647 h 51"/>
              <a:gd name="T10" fmla="*/ 2147483647 w 87"/>
              <a:gd name="T11" fmla="*/ 2147483647 h 51"/>
              <a:gd name="T12" fmla="*/ 2147483647 w 87"/>
              <a:gd name="T13" fmla="*/ 2147483647 h 51"/>
              <a:gd name="T14" fmla="*/ 0 w 87"/>
              <a:gd name="T15" fmla="*/ 2147483647 h 51"/>
              <a:gd name="T16" fmla="*/ 0 w 87"/>
              <a:gd name="T17" fmla="*/ 2147483647 h 51"/>
              <a:gd name="T18" fmla="*/ 2147483647 w 87"/>
              <a:gd name="T19" fmla="*/ 2147483647 h 51"/>
              <a:gd name="T20" fmla="*/ 2147483647 w 87"/>
              <a:gd name="T21" fmla="*/ 2147483647 h 51"/>
              <a:gd name="T22" fmla="*/ 2147483647 w 87"/>
              <a:gd name="T23" fmla="*/ 2147483647 h 51"/>
              <a:gd name="T24" fmla="*/ 2147483647 w 87"/>
              <a:gd name="T25" fmla="*/ 2147483647 h 51"/>
              <a:gd name="T26" fmla="*/ 2147483647 w 87"/>
              <a:gd name="T27" fmla="*/ 2147483647 h 51"/>
              <a:gd name="T28" fmla="*/ 2147483647 w 87"/>
              <a:gd name="T29" fmla="*/ 2147483647 h 51"/>
              <a:gd name="T30" fmla="*/ 2147483647 w 87"/>
              <a:gd name="T31" fmla="*/ 2147483647 h 51"/>
              <a:gd name="T32" fmla="*/ 2147483647 w 87"/>
              <a:gd name="T33" fmla="*/ 2147483647 h 51"/>
              <a:gd name="T34" fmla="*/ 2147483647 w 87"/>
              <a:gd name="T35" fmla="*/ 2147483647 h 51"/>
              <a:gd name="T36" fmla="*/ 2147483647 w 87"/>
              <a:gd name="T37" fmla="*/ 2147483647 h 51"/>
              <a:gd name="T38" fmla="*/ 2147483647 w 87"/>
              <a:gd name="T39" fmla="*/ 2147483647 h 51"/>
              <a:gd name="T40" fmla="*/ 2147483647 w 87"/>
              <a:gd name="T41" fmla="*/ 2147483647 h 51"/>
              <a:gd name="T42" fmla="*/ 2147483647 w 87"/>
              <a:gd name="T43" fmla="*/ 2147483647 h 51"/>
              <a:gd name="T44" fmla="*/ 2147483647 w 87"/>
              <a:gd name="T45" fmla="*/ 2147483647 h 51"/>
              <a:gd name="T46" fmla="*/ 2147483647 w 87"/>
              <a:gd name="T47" fmla="*/ 2147483647 h 51"/>
              <a:gd name="T48" fmla="*/ 2147483647 w 87"/>
              <a:gd name="T49" fmla="*/ 2147483647 h 51"/>
              <a:gd name="T50" fmla="*/ 2147483647 w 87"/>
              <a:gd name="T51" fmla="*/ 2147483647 h 51"/>
              <a:gd name="T52" fmla="*/ 2147483647 w 87"/>
              <a:gd name="T53" fmla="*/ 2147483647 h 51"/>
              <a:gd name="T54" fmla="*/ 2147483647 w 87"/>
              <a:gd name="T55" fmla="*/ 2147483647 h 51"/>
              <a:gd name="T56" fmla="*/ 2147483647 w 87"/>
              <a:gd name="T57" fmla="*/ 2147483647 h 51"/>
              <a:gd name="T58" fmla="*/ 2147483647 w 87"/>
              <a:gd name="T59" fmla="*/ 2147483647 h 51"/>
              <a:gd name="T60" fmla="*/ 2147483647 w 87"/>
              <a:gd name="T61" fmla="*/ 2147483647 h 51"/>
              <a:gd name="T62" fmla="*/ 2147483647 w 87"/>
              <a:gd name="T63" fmla="*/ 2147483647 h 51"/>
              <a:gd name="T64" fmla="*/ 2147483647 w 87"/>
              <a:gd name="T65" fmla="*/ 2147483647 h 51"/>
              <a:gd name="T66" fmla="*/ 2147483647 w 87"/>
              <a:gd name="T67" fmla="*/ 2147483647 h 51"/>
              <a:gd name="T68" fmla="*/ 2147483647 w 87"/>
              <a:gd name="T69" fmla="*/ 2147483647 h 51"/>
              <a:gd name="T70" fmla="*/ 2147483647 w 87"/>
              <a:gd name="T71" fmla="*/ 2147483647 h 51"/>
              <a:gd name="T72" fmla="*/ 2147483647 w 87"/>
              <a:gd name="T73" fmla="*/ 2147483647 h 51"/>
              <a:gd name="T74" fmla="*/ 2147483647 w 87"/>
              <a:gd name="T75" fmla="*/ 2147483647 h 51"/>
              <a:gd name="T76" fmla="*/ 2147483647 w 87"/>
              <a:gd name="T77" fmla="*/ 0 h 51"/>
              <a:gd name="T78" fmla="*/ 2147483647 w 87"/>
              <a:gd name="T79" fmla="*/ 0 h 51"/>
              <a:gd name="T80" fmla="*/ 2147483647 w 87"/>
              <a:gd name="T81" fmla="*/ 2147483647 h 51"/>
              <a:gd name="T82" fmla="*/ 2147483647 w 87"/>
              <a:gd name="T83" fmla="*/ 2147483647 h 51"/>
              <a:gd name="T84" fmla="*/ 2147483647 w 87"/>
              <a:gd name="T85" fmla="*/ 2147483647 h 51"/>
              <a:gd name="T86" fmla="*/ 2147483647 w 87"/>
              <a:gd name="T87" fmla="*/ 2147483647 h 51"/>
              <a:gd name="T88" fmla="*/ 2147483647 w 87"/>
              <a:gd name="T89" fmla="*/ 2147483647 h 51"/>
              <a:gd name="T90" fmla="*/ 2147483647 w 87"/>
              <a:gd name="T91" fmla="*/ 2147483647 h 51"/>
              <a:gd name="T92" fmla="*/ 2147483647 w 87"/>
              <a:gd name="T93" fmla="*/ 2147483647 h 51"/>
              <a:gd name="T94" fmla="*/ 2147483647 w 87"/>
              <a:gd name="T95" fmla="*/ 2147483647 h 51"/>
              <a:gd name="T96" fmla="*/ 2147483647 w 87"/>
              <a:gd name="T97" fmla="*/ 2147483647 h 5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7"/>
              <a:gd name="T148" fmla="*/ 0 h 51"/>
              <a:gd name="T149" fmla="*/ 87 w 87"/>
              <a:gd name="T150" fmla="*/ 51 h 5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7" h="51">
                <a:moveTo>
                  <a:pt x="27" y="29"/>
                </a:moveTo>
                <a:lnTo>
                  <a:pt x="25" y="30"/>
                </a:lnTo>
                <a:lnTo>
                  <a:pt x="20" y="30"/>
                </a:lnTo>
                <a:lnTo>
                  <a:pt x="14" y="30"/>
                </a:lnTo>
                <a:lnTo>
                  <a:pt x="11" y="30"/>
                </a:lnTo>
                <a:lnTo>
                  <a:pt x="5" y="32"/>
                </a:lnTo>
                <a:lnTo>
                  <a:pt x="2" y="34"/>
                </a:lnTo>
                <a:lnTo>
                  <a:pt x="0" y="35"/>
                </a:lnTo>
                <a:lnTo>
                  <a:pt x="0" y="38"/>
                </a:lnTo>
                <a:lnTo>
                  <a:pt x="2" y="43"/>
                </a:lnTo>
                <a:lnTo>
                  <a:pt x="5" y="46"/>
                </a:lnTo>
                <a:lnTo>
                  <a:pt x="9" y="48"/>
                </a:lnTo>
                <a:lnTo>
                  <a:pt x="14" y="50"/>
                </a:lnTo>
                <a:lnTo>
                  <a:pt x="20" y="51"/>
                </a:lnTo>
                <a:lnTo>
                  <a:pt x="25" y="51"/>
                </a:lnTo>
                <a:lnTo>
                  <a:pt x="29" y="50"/>
                </a:lnTo>
                <a:lnTo>
                  <a:pt x="34" y="48"/>
                </a:lnTo>
                <a:lnTo>
                  <a:pt x="41" y="45"/>
                </a:lnTo>
                <a:lnTo>
                  <a:pt x="47" y="43"/>
                </a:lnTo>
                <a:lnTo>
                  <a:pt x="54" y="40"/>
                </a:lnTo>
                <a:lnTo>
                  <a:pt x="59" y="38"/>
                </a:lnTo>
                <a:lnTo>
                  <a:pt x="67" y="35"/>
                </a:lnTo>
                <a:lnTo>
                  <a:pt x="72" y="32"/>
                </a:lnTo>
                <a:lnTo>
                  <a:pt x="79" y="30"/>
                </a:lnTo>
                <a:lnTo>
                  <a:pt x="85" y="27"/>
                </a:lnTo>
                <a:lnTo>
                  <a:pt x="85" y="25"/>
                </a:lnTo>
                <a:lnTo>
                  <a:pt x="87" y="25"/>
                </a:lnTo>
                <a:lnTo>
                  <a:pt x="87" y="24"/>
                </a:lnTo>
                <a:lnTo>
                  <a:pt x="87" y="22"/>
                </a:lnTo>
                <a:lnTo>
                  <a:pt x="87" y="21"/>
                </a:lnTo>
                <a:lnTo>
                  <a:pt x="87" y="19"/>
                </a:lnTo>
                <a:lnTo>
                  <a:pt x="83" y="14"/>
                </a:lnTo>
                <a:lnTo>
                  <a:pt x="79" y="11"/>
                </a:lnTo>
                <a:lnTo>
                  <a:pt x="76" y="8"/>
                </a:lnTo>
                <a:lnTo>
                  <a:pt x="72" y="5"/>
                </a:lnTo>
                <a:lnTo>
                  <a:pt x="68" y="1"/>
                </a:lnTo>
                <a:lnTo>
                  <a:pt x="63" y="0"/>
                </a:lnTo>
                <a:lnTo>
                  <a:pt x="59" y="0"/>
                </a:lnTo>
                <a:lnTo>
                  <a:pt x="54" y="1"/>
                </a:lnTo>
                <a:lnTo>
                  <a:pt x="49" y="5"/>
                </a:lnTo>
                <a:lnTo>
                  <a:pt x="45" y="8"/>
                </a:lnTo>
                <a:lnTo>
                  <a:pt x="43" y="11"/>
                </a:lnTo>
                <a:lnTo>
                  <a:pt x="40" y="14"/>
                </a:lnTo>
                <a:lnTo>
                  <a:pt x="38" y="19"/>
                </a:lnTo>
                <a:lnTo>
                  <a:pt x="34" y="22"/>
                </a:lnTo>
                <a:lnTo>
                  <a:pt x="30" y="25"/>
                </a:lnTo>
                <a:lnTo>
                  <a:pt x="27" y="29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4" name="Freeform 1150"/>
          <p:cNvSpPr>
            <a:spLocks/>
          </p:cNvSpPr>
          <p:nvPr/>
        </p:nvSpPr>
        <p:spPr bwMode="auto">
          <a:xfrm>
            <a:off x="2386013" y="2530475"/>
            <a:ext cx="122237" cy="52388"/>
          </a:xfrm>
          <a:custGeom>
            <a:avLst/>
            <a:gdLst>
              <a:gd name="T0" fmla="*/ 2147483647 w 86"/>
              <a:gd name="T1" fmla="*/ 0 h 33"/>
              <a:gd name="T2" fmla="*/ 2147483647 w 86"/>
              <a:gd name="T3" fmla="*/ 0 h 33"/>
              <a:gd name="T4" fmla="*/ 2147483647 w 86"/>
              <a:gd name="T5" fmla="*/ 2147483647 h 33"/>
              <a:gd name="T6" fmla="*/ 0 w 86"/>
              <a:gd name="T7" fmla="*/ 2147483647 h 33"/>
              <a:gd name="T8" fmla="*/ 2147483647 w 86"/>
              <a:gd name="T9" fmla="*/ 2147483647 h 33"/>
              <a:gd name="T10" fmla="*/ 2147483647 w 86"/>
              <a:gd name="T11" fmla="*/ 2147483647 h 33"/>
              <a:gd name="T12" fmla="*/ 2147483647 w 86"/>
              <a:gd name="T13" fmla="*/ 2147483647 h 33"/>
              <a:gd name="T14" fmla="*/ 2147483647 w 86"/>
              <a:gd name="T15" fmla="*/ 2147483647 h 33"/>
              <a:gd name="T16" fmla="*/ 2147483647 w 86"/>
              <a:gd name="T17" fmla="*/ 2147483647 h 33"/>
              <a:gd name="T18" fmla="*/ 2147483647 w 86"/>
              <a:gd name="T19" fmla="*/ 2147483647 h 33"/>
              <a:gd name="T20" fmla="*/ 2147483647 w 86"/>
              <a:gd name="T21" fmla="*/ 2147483647 h 33"/>
              <a:gd name="T22" fmla="*/ 2147483647 w 86"/>
              <a:gd name="T23" fmla="*/ 2147483647 h 33"/>
              <a:gd name="T24" fmla="*/ 2147483647 w 86"/>
              <a:gd name="T25" fmla="*/ 2147483647 h 33"/>
              <a:gd name="T26" fmla="*/ 2147483647 w 86"/>
              <a:gd name="T27" fmla="*/ 2147483647 h 33"/>
              <a:gd name="T28" fmla="*/ 2147483647 w 86"/>
              <a:gd name="T29" fmla="*/ 2147483647 h 33"/>
              <a:gd name="T30" fmla="*/ 2147483647 w 86"/>
              <a:gd name="T31" fmla="*/ 2147483647 h 33"/>
              <a:gd name="T32" fmla="*/ 2147483647 w 86"/>
              <a:gd name="T33" fmla="*/ 2147483647 h 33"/>
              <a:gd name="T34" fmla="*/ 2147483647 w 86"/>
              <a:gd name="T35" fmla="*/ 2147483647 h 33"/>
              <a:gd name="T36" fmla="*/ 2147483647 w 86"/>
              <a:gd name="T37" fmla="*/ 2147483647 h 33"/>
              <a:gd name="T38" fmla="*/ 2147483647 w 86"/>
              <a:gd name="T39" fmla="*/ 2147483647 h 33"/>
              <a:gd name="T40" fmla="*/ 2147483647 w 86"/>
              <a:gd name="T41" fmla="*/ 2147483647 h 33"/>
              <a:gd name="T42" fmla="*/ 2147483647 w 86"/>
              <a:gd name="T43" fmla="*/ 2147483647 h 33"/>
              <a:gd name="T44" fmla="*/ 2147483647 w 86"/>
              <a:gd name="T45" fmla="*/ 2147483647 h 33"/>
              <a:gd name="T46" fmla="*/ 2147483647 w 86"/>
              <a:gd name="T47" fmla="*/ 0 h 33"/>
              <a:gd name="T48" fmla="*/ 2147483647 w 86"/>
              <a:gd name="T49" fmla="*/ 2147483647 h 33"/>
              <a:gd name="T50" fmla="*/ 2147483647 w 86"/>
              <a:gd name="T51" fmla="*/ 2147483647 h 33"/>
              <a:gd name="T52" fmla="*/ 2147483647 w 86"/>
              <a:gd name="T53" fmla="*/ 2147483647 h 33"/>
              <a:gd name="T54" fmla="*/ 2147483647 w 86"/>
              <a:gd name="T55" fmla="*/ 2147483647 h 33"/>
              <a:gd name="T56" fmla="*/ 2147483647 w 86"/>
              <a:gd name="T57" fmla="*/ 2147483647 h 33"/>
              <a:gd name="T58" fmla="*/ 2147483647 w 86"/>
              <a:gd name="T59" fmla="*/ 2147483647 h 33"/>
              <a:gd name="T60" fmla="*/ 2147483647 w 86"/>
              <a:gd name="T61" fmla="*/ 2147483647 h 33"/>
              <a:gd name="T62" fmla="*/ 2147483647 w 86"/>
              <a:gd name="T63" fmla="*/ 0 h 3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6"/>
              <a:gd name="T97" fmla="*/ 0 h 33"/>
              <a:gd name="T98" fmla="*/ 86 w 86"/>
              <a:gd name="T99" fmla="*/ 33 h 3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6" h="33">
                <a:moveTo>
                  <a:pt x="14" y="0"/>
                </a:moveTo>
                <a:lnTo>
                  <a:pt x="10" y="0"/>
                </a:lnTo>
                <a:lnTo>
                  <a:pt x="7" y="0"/>
                </a:lnTo>
                <a:lnTo>
                  <a:pt x="5" y="0"/>
                </a:lnTo>
                <a:lnTo>
                  <a:pt x="3" y="2"/>
                </a:lnTo>
                <a:lnTo>
                  <a:pt x="1" y="4"/>
                </a:lnTo>
                <a:lnTo>
                  <a:pt x="0" y="5"/>
                </a:lnTo>
                <a:lnTo>
                  <a:pt x="0" y="7"/>
                </a:lnTo>
                <a:lnTo>
                  <a:pt x="0" y="10"/>
                </a:lnTo>
                <a:lnTo>
                  <a:pt x="3" y="13"/>
                </a:lnTo>
                <a:lnTo>
                  <a:pt x="7" y="18"/>
                </a:lnTo>
                <a:lnTo>
                  <a:pt x="10" y="23"/>
                </a:lnTo>
                <a:lnTo>
                  <a:pt x="16" y="26"/>
                </a:lnTo>
                <a:lnTo>
                  <a:pt x="21" y="29"/>
                </a:lnTo>
                <a:lnTo>
                  <a:pt x="27" y="31"/>
                </a:lnTo>
                <a:lnTo>
                  <a:pt x="32" y="31"/>
                </a:lnTo>
                <a:lnTo>
                  <a:pt x="39" y="29"/>
                </a:lnTo>
                <a:lnTo>
                  <a:pt x="43" y="29"/>
                </a:lnTo>
                <a:lnTo>
                  <a:pt x="47" y="29"/>
                </a:lnTo>
                <a:lnTo>
                  <a:pt x="50" y="29"/>
                </a:lnTo>
                <a:lnTo>
                  <a:pt x="54" y="31"/>
                </a:lnTo>
                <a:lnTo>
                  <a:pt x="57" y="33"/>
                </a:lnTo>
                <a:lnTo>
                  <a:pt x="61" y="33"/>
                </a:lnTo>
                <a:lnTo>
                  <a:pt x="63" y="33"/>
                </a:lnTo>
                <a:lnTo>
                  <a:pt x="67" y="33"/>
                </a:lnTo>
                <a:lnTo>
                  <a:pt x="70" y="33"/>
                </a:lnTo>
                <a:lnTo>
                  <a:pt x="72" y="31"/>
                </a:lnTo>
                <a:lnTo>
                  <a:pt x="74" y="29"/>
                </a:lnTo>
                <a:lnTo>
                  <a:pt x="77" y="28"/>
                </a:lnTo>
                <a:lnTo>
                  <a:pt x="79" y="26"/>
                </a:lnTo>
                <a:lnTo>
                  <a:pt x="81" y="25"/>
                </a:lnTo>
                <a:lnTo>
                  <a:pt x="83" y="21"/>
                </a:lnTo>
                <a:lnTo>
                  <a:pt x="85" y="20"/>
                </a:lnTo>
                <a:lnTo>
                  <a:pt x="85" y="18"/>
                </a:lnTo>
                <a:lnTo>
                  <a:pt x="85" y="17"/>
                </a:lnTo>
                <a:lnTo>
                  <a:pt x="86" y="15"/>
                </a:lnTo>
                <a:lnTo>
                  <a:pt x="86" y="13"/>
                </a:lnTo>
                <a:lnTo>
                  <a:pt x="86" y="12"/>
                </a:lnTo>
                <a:lnTo>
                  <a:pt x="86" y="10"/>
                </a:lnTo>
                <a:lnTo>
                  <a:pt x="85" y="8"/>
                </a:lnTo>
                <a:lnTo>
                  <a:pt x="85" y="7"/>
                </a:lnTo>
                <a:lnTo>
                  <a:pt x="83" y="5"/>
                </a:lnTo>
                <a:lnTo>
                  <a:pt x="81" y="4"/>
                </a:lnTo>
                <a:lnTo>
                  <a:pt x="79" y="2"/>
                </a:lnTo>
                <a:lnTo>
                  <a:pt x="77" y="2"/>
                </a:lnTo>
                <a:lnTo>
                  <a:pt x="76" y="0"/>
                </a:lnTo>
                <a:lnTo>
                  <a:pt x="74" y="0"/>
                </a:lnTo>
                <a:lnTo>
                  <a:pt x="70" y="0"/>
                </a:lnTo>
                <a:lnTo>
                  <a:pt x="68" y="2"/>
                </a:lnTo>
                <a:lnTo>
                  <a:pt x="65" y="2"/>
                </a:lnTo>
                <a:lnTo>
                  <a:pt x="61" y="2"/>
                </a:lnTo>
                <a:lnTo>
                  <a:pt x="57" y="2"/>
                </a:lnTo>
                <a:lnTo>
                  <a:pt x="56" y="4"/>
                </a:lnTo>
                <a:lnTo>
                  <a:pt x="52" y="4"/>
                </a:lnTo>
                <a:lnTo>
                  <a:pt x="48" y="4"/>
                </a:lnTo>
                <a:lnTo>
                  <a:pt x="47" y="4"/>
                </a:lnTo>
                <a:lnTo>
                  <a:pt x="41" y="4"/>
                </a:lnTo>
                <a:lnTo>
                  <a:pt x="38" y="4"/>
                </a:lnTo>
                <a:lnTo>
                  <a:pt x="34" y="4"/>
                </a:lnTo>
                <a:lnTo>
                  <a:pt x="30" y="2"/>
                </a:lnTo>
                <a:lnTo>
                  <a:pt x="27" y="2"/>
                </a:lnTo>
                <a:lnTo>
                  <a:pt x="21" y="0"/>
                </a:lnTo>
                <a:lnTo>
                  <a:pt x="18" y="0"/>
                </a:lnTo>
                <a:lnTo>
                  <a:pt x="14" y="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5" name="Freeform 1151"/>
          <p:cNvSpPr>
            <a:spLocks/>
          </p:cNvSpPr>
          <p:nvPr/>
        </p:nvSpPr>
        <p:spPr bwMode="auto">
          <a:xfrm>
            <a:off x="2386013" y="2530475"/>
            <a:ext cx="122237" cy="52388"/>
          </a:xfrm>
          <a:custGeom>
            <a:avLst/>
            <a:gdLst>
              <a:gd name="T0" fmla="*/ 2147483647 w 86"/>
              <a:gd name="T1" fmla="*/ 0 h 33"/>
              <a:gd name="T2" fmla="*/ 2147483647 w 86"/>
              <a:gd name="T3" fmla="*/ 0 h 33"/>
              <a:gd name="T4" fmla="*/ 2147483647 w 86"/>
              <a:gd name="T5" fmla="*/ 2147483647 h 33"/>
              <a:gd name="T6" fmla="*/ 0 w 86"/>
              <a:gd name="T7" fmla="*/ 2147483647 h 33"/>
              <a:gd name="T8" fmla="*/ 2147483647 w 86"/>
              <a:gd name="T9" fmla="*/ 2147483647 h 33"/>
              <a:gd name="T10" fmla="*/ 2147483647 w 86"/>
              <a:gd name="T11" fmla="*/ 2147483647 h 33"/>
              <a:gd name="T12" fmla="*/ 2147483647 w 86"/>
              <a:gd name="T13" fmla="*/ 2147483647 h 33"/>
              <a:gd name="T14" fmla="*/ 2147483647 w 86"/>
              <a:gd name="T15" fmla="*/ 2147483647 h 33"/>
              <a:gd name="T16" fmla="*/ 2147483647 w 86"/>
              <a:gd name="T17" fmla="*/ 2147483647 h 33"/>
              <a:gd name="T18" fmla="*/ 2147483647 w 86"/>
              <a:gd name="T19" fmla="*/ 2147483647 h 33"/>
              <a:gd name="T20" fmla="*/ 2147483647 w 86"/>
              <a:gd name="T21" fmla="*/ 2147483647 h 33"/>
              <a:gd name="T22" fmla="*/ 2147483647 w 86"/>
              <a:gd name="T23" fmla="*/ 2147483647 h 33"/>
              <a:gd name="T24" fmla="*/ 2147483647 w 86"/>
              <a:gd name="T25" fmla="*/ 2147483647 h 33"/>
              <a:gd name="T26" fmla="*/ 2147483647 w 86"/>
              <a:gd name="T27" fmla="*/ 2147483647 h 33"/>
              <a:gd name="T28" fmla="*/ 2147483647 w 86"/>
              <a:gd name="T29" fmla="*/ 2147483647 h 33"/>
              <a:gd name="T30" fmla="*/ 2147483647 w 86"/>
              <a:gd name="T31" fmla="*/ 2147483647 h 33"/>
              <a:gd name="T32" fmla="*/ 2147483647 w 86"/>
              <a:gd name="T33" fmla="*/ 2147483647 h 33"/>
              <a:gd name="T34" fmla="*/ 2147483647 w 86"/>
              <a:gd name="T35" fmla="*/ 2147483647 h 33"/>
              <a:gd name="T36" fmla="*/ 2147483647 w 86"/>
              <a:gd name="T37" fmla="*/ 2147483647 h 33"/>
              <a:gd name="T38" fmla="*/ 2147483647 w 86"/>
              <a:gd name="T39" fmla="*/ 2147483647 h 33"/>
              <a:gd name="T40" fmla="*/ 2147483647 w 86"/>
              <a:gd name="T41" fmla="*/ 2147483647 h 33"/>
              <a:gd name="T42" fmla="*/ 2147483647 w 86"/>
              <a:gd name="T43" fmla="*/ 2147483647 h 33"/>
              <a:gd name="T44" fmla="*/ 2147483647 w 86"/>
              <a:gd name="T45" fmla="*/ 2147483647 h 33"/>
              <a:gd name="T46" fmla="*/ 2147483647 w 86"/>
              <a:gd name="T47" fmla="*/ 0 h 33"/>
              <a:gd name="T48" fmla="*/ 2147483647 w 86"/>
              <a:gd name="T49" fmla="*/ 2147483647 h 33"/>
              <a:gd name="T50" fmla="*/ 2147483647 w 86"/>
              <a:gd name="T51" fmla="*/ 2147483647 h 33"/>
              <a:gd name="T52" fmla="*/ 2147483647 w 86"/>
              <a:gd name="T53" fmla="*/ 2147483647 h 33"/>
              <a:gd name="T54" fmla="*/ 2147483647 w 86"/>
              <a:gd name="T55" fmla="*/ 2147483647 h 33"/>
              <a:gd name="T56" fmla="*/ 2147483647 w 86"/>
              <a:gd name="T57" fmla="*/ 2147483647 h 33"/>
              <a:gd name="T58" fmla="*/ 2147483647 w 86"/>
              <a:gd name="T59" fmla="*/ 2147483647 h 33"/>
              <a:gd name="T60" fmla="*/ 2147483647 w 86"/>
              <a:gd name="T61" fmla="*/ 2147483647 h 33"/>
              <a:gd name="T62" fmla="*/ 2147483647 w 86"/>
              <a:gd name="T63" fmla="*/ 0 h 3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6"/>
              <a:gd name="T97" fmla="*/ 0 h 33"/>
              <a:gd name="T98" fmla="*/ 86 w 86"/>
              <a:gd name="T99" fmla="*/ 33 h 3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6" h="33">
                <a:moveTo>
                  <a:pt x="14" y="0"/>
                </a:moveTo>
                <a:lnTo>
                  <a:pt x="10" y="0"/>
                </a:lnTo>
                <a:lnTo>
                  <a:pt x="7" y="0"/>
                </a:lnTo>
                <a:lnTo>
                  <a:pt x="5" y="0"/>
                </a:lnTo>
                <a:lnTo>
                  <a:pt x="3" y="2"/>
                </a:lnTo>
                <a:lnTo>
                  <a:pt x="1" y="4"/>
                </a:lnTo>
                <a:lnTo>
                  <a:pt x="0" y="5"/>
                </a:lnTo>
                <a:lnTo>
                  <a:pt x="0" y="7"/>
                </a:lnTo>
                <a:lnTo>
                  <a:pt x="0" y="10"/>
                </a:lnTo>
                <a:lnTo>
                  <a:pt x="3" y="13"/>
                </a:lnTo>
                <a:lnTo>
                  <a:pt x="7" y="18"/>
                </a:lnTo>
                <a:lnTo>
                  <a:pt x="10" y="23"/>
                </a:lnTo>
                <a:lnTo>
                  <a:pt x="16" y="26"/>
                </a:lnTo>
                <a:lnTo>
                  <a:pt x="21" y="29"/>
                </a:lnTo>
                <a:lnTo>
                  <a:pt x="27" y="31"/>
                </a:lnTo>
                <a:lnTo>
                  <a:pt x="32" y="31"/>
                </a:lnTo>
                <a:lnTo>
                  <a:pt x="39" y="29"/>
                </a:lnTo>
                <a:lnTo>
                  <a:pt x="43" y="29"/>
                </a:lnTo>
                <a:lnTo>
                  <a:pt x="47" y="29"/>
                </a:lnTo>
                <a:lnTo>
                  <a:pt x="50" y="29"/>
                </a:lnTo>
                <a:lnTo>
                  <a:pt x="54" y="31"/>
                </a:lnTo>
                <a:lnTo>
                  <a:pt x="57" y="33"/>
                </a:lnTo>
                <a:lnTo>
                  <a:pt x="61" y="33"/>
                </a:lnTo>
                <a:lnTo>
                  <a:pt x="63" y="33"/>
                </a:lnTo>
                <a:lnTo>
                  <a:pt x="67" y="33"/>
                </a:lnTo>
                <a:lnTo>
                  <a:pt x="70" y="33"/>
                </a:lnTo>
                <a:lnTo>
                  <a:pt x="72" y="31"/>
                </a:lnTo>
                <a:lnTo>
                  <a:pt x="74" y="29"/>
                </a:lnTo>
                <a:lnTo>
                  <a:pt x="77" y="28"/>
                </a:lnTo>
                <a:lnTo>
                  <a:pt x="79" y="26"/>
                </a:lnTo>
                <a:lnTo>
                  <a:pt x="81" y="25"/>
                </a:lnTo>
                <a:lnTo>
                  <a:pt x="83" y="21"/>
                </a:lnTo>
                <a:lnTo>
                  <a:pt x="85" y="20"/>
                </a:lnTo>
                <a:lnTo>
                  <a:pt x="85" y="18"/>
                </a:lnTo>
                <a:lnTo>
                  <a:pt x="85" y="17"/>
                </a:lnTo>
                <a:lnTo>
                  <a:pt x="86" y="15"/>
                </a:lnTo>
                <a:lnTo>
                  <a:pt x="86" y="13"/>
                </a:lnTo>
                <a:lnTo>
                  <a:pt x="86" y="12"/>
                </a:lnTo>
                <a:lnTo>
                  <a:pt x="86" y="10"/>
                </a:lnTo>
                <a:lnTo>
                  <a:pt x="85" y="8"/>
                </a:lnTo>
                <a:lnTo>
                  <a:pt x="85" y="7"/>
                </a:lnTo>
                <a:lnTo>
                  <a:pt x="83" y="5"/>
                </a:lnTo>
                <a:lnTo>
                  <a:pt x="81" y="4"/>
                </a:lnTo>
                <a:lnTo>
                  <a:pt x="79" y="2"/>
                </a:lnTo>
                <a:lnTo>
                  <a:pt x="77" y="2"/>
                </a:lnTo>
                <a:lnTo>
                  <a:pt x="76" y="0"/>
                </a:lnTo>
                <a:lnTo>
                  <a:pt x="74" y="0"/>
                </a:lnTo>
                <a:lnTo>
                  <a:pt x="70" y="0"/>
                </a:lnTo>
                <a:lnTo>
                  <a:pt x="68" y="2"/>
                </a:lnTo>
                <a:lnTo>
                  <a:pt x="65" y="2"/>
                </a:lnTo>
                <a:lnTo>
                  <a:pt x="61" y="2"/>
                </a:lnTo>
                <a:lnTo>
                  <a:pt x="57" y="2"/>
                </a:lnTo>
                <a:lnTo>
                  <a:pt x="56" y="4"/>
                </a:lnTo>
                <a:lnTo>
                  <a:pt x="52" y="4"/>
                </a:lnTo>
                <a:lnTo>
                  <a:pt x="48" y="4"/>
                </a:lnTo>
                <a:lnTo>
                  <a:pt x="47" y="4"/>
                </a:lnTo>
                <a:lnTo>
                  <a:pt x="41" y="4"/>
                </a:lnTo>
                <a:lnTo>
                  <a:pt x="38" y="4"/>
                </a:lnTo>
                <a:lnTo>
                  <a:pt x="34" y="4"/>
                </a:lnTo>
                <a:lnTo>
                  <a:pt x="30" y="2"/>
                </a:lnTo>
                <a:lnTo>
                  <a:pt x="27" y="2"/>
                </a:lnTo>
                <a:lnTo>
                  <a:pt x="21" y="0"/>
                </a:lnTo>
                <a:lnTo>
                  <a:pt x="18" y="0"/>
                </a:lnTo>
                <a:lnTo>
                  <a:pt x="14" y="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6" name="Freeform 1152"/>
          <p:cNvSpPr>
            <a:spLocks/>
          </p:cNvSpPr>
          <p:nvPr/>
        </p:nvSpPr>
        <p:spPr bwMode="auto">
          <a:xfrm>
            <a:off x="2500313" y="2549525"/>
            <a:ext cx="120650" cy="79375"/>
          </a:xfrm>
          <a:custGeom>
            <a:avLst/>
            <a:gdLst>
              <a:gd name="T0" fmla="*/ 2147483647 w 85"/>
              <a:gd name="T1" fmla="*/ 2147483647 h 50"/>
              <a:gd name="T2" fmla="*/ 2147483647 w 85"/>
              <a:gd name="T3" fmla="*/ 2147483647 h 50"/>
              <a:gd name="T4" fmla="*/ 2147483647 w 85"/>
              <a:gd name="T5" fmla="*/ 2147483647 h 50"/>
              <a:gd name="T6" fmla="*/ 2147483647 w 85"/>
              <a:gd name="T7" fmla="*/ 2147483647 h 50"/>
              <a:gd name="T8" fmla="*/ 0 w 85"/>
              <a:gd name="T9" fmla="*/ 2147483647 h 50"/>
              <a:gd name="T10" fmla="*/ 0 w 85"/>
              <a:gd name="T11" fmla="*/ 2147483647 h 50"/>
              <a:gd name="T12" fmla="*/ 0 w 85"/>
              <a:gd name="T13" fmla="*/ 2147483647 h 50"/>
              <a:gd name="T14" fmla="*/ 0 w 85"/>
              <a:gd name="T15" fmla="*/ 2147483647 h 50"/>
              <a:gd name="T16" fmla="*/ 0 w 85"/>
              <a:gd name="T17" fmla="*/ 2147483647 h 50"/>
              <a:gd name="T18" fmla="*/ 2147483647 w 85"/>
              <a:gd name="T19" fmla="*/ 2147483647 h 50"/>
              <a:gd name="T20" fmla="*/ 2147483647 w 85"/>
              <a:gd name="T21" fmla="*/ 2147483647 h 50"/>
              <a:gd name="T22" fmla="*/ 2147483647 w 85"/>
              <a:gd name="T23" fmla="*/ 2147483647 h 50"/>
              <a:gd name="T24" fmla="*/ 2147483647 w 85"/>
              <a:gd name="T25" fmla="*/ 2147483647 h 50"/>
              <a:gd name="T26" fmla="*/ 2147483647 w 85"/>
              <a:gd name="T27" fmla="*/ 2147483647 h 50"/>
              <a:gd name="T28" fmla="*/ 2147483647 w 85"/>
              <a:gd name="T29" fmla="*/ 2147483647 h 50"/>
              <a:gd name="T30" fmla="*/ 2147483647 w 85"/>
              <a:gd name="T31" fmla="*/ 2147483647 h 50"/>
              <a:gd name="T32" fmla="*/ 2147483647 w 85"/>
              <a:gd name="T33" fmla="*/ 2147483647 h 50"/>
              <a:gd name="T34" fmla="*/ 2147483647 w 85"/>
              <a:gd name="T35" fmla="*/ 2147483647 h 50"/>
              <a:gd name="T36" fmla="*/ 2147483647 w 85"/>
              <a:gd name="T37" fmla="*/ 2147483647 h 50"/>
              <a:gd name="T38" fmla="*/ 2147483647 w 85"/>
              <a:gd name="T39" fmla="*/ 2147483647 h 50"/>
              <a:gd name="T40" fmla="*/ 2147483647 w 85"/>
              <a:gd name="T41" fmla="*/ 2147483647 h 50"/>
              <a:gd name="T42" fmla="*/ 2147483647 w 85"/>
              <a:gd name="T43" fmla="*/ 2147483647 h 50"/>
              <a:gd name="T44" fmla="*/ 2147483647 w 85"/>
              <a:gd name="T45" fmla="*/ 2147483647 h 50"/>
              <a:gd name="T46" fmla="*/ 2147483647 w 85"/>
              <a:gd name="T47" fmla="*/ 2147483647 h 50"/>
              <a:gd name="T48" fmla="*/ 2147483647 w 85"/>
              <a:gd name="T49" fmla="*/ 2147483647 h 50"/>
              <a:gd name="T50" fmla="*/ 2147483647 w 85"/>
              <a:gd name="T51" fmla="*/ 2147483647 h 50"/>
              <a:gd name="T52" fmla="*/ 2147483647 w 85"/>
              <a:gd name="T53" fmla="*/ 2147483647 h 50"/>
              <a:gd name="T54" fmla="*/ 2147483647 w 85"/>
              <a:gd name="T55" fmla="*/ 2147483647 h 50"/>
              <a:gd name="T56" fmla="*/ 2147483647 w 85"/>
              <a:gd name="T57" fmla="*/ 2147483647 h 50"/>
              <a:gd name="T58" fmla="*/ 2147483647 w 85"/>
              <a:gd name="T59" fmla="*/ 2147483647 h 50"/>
              <a:gd name="T60" fmla="*/ 2147483647 w 85"/>
              <a:gd name="T61" fmla="*/ 2147483647 h 50"/>
              <a:gd name="T62" fmla="*/ 2147483647 w 85"/>
              <a:gd name="T63" fmla="*/ 2147483647 h 50"/>
              <a:gd name="T64" fmla="*/ 2147483647 w 85"/>
              <a:gd name="T65" fmla="*/ 2147483647 h 50"/>
              <a:gd name="T66" fmla="*/ 2147483647 w 85"/>
              <a:gd name="T67" fmla="*/ 2147483647 h 50"/>
              <a:gd name="T68" fmla="*/ 2147483647 w 85"/>
              <a:gd name="T69" fmla="*/ 2147483647 h 50"/>
              <a:gd name="T70" fmla="*/ 2147483647 w 85"/>
              <a:gd name="T71" fmla="*/ 2147483647 h 50"/>
              <a:gd name="T72" fmla="*/ 2147483647 w 85"/>
              <a:gd name="T73" fmla="*/ 2147483647 h 50"/>
              <a:gd name="T74" fmla="*/ 2147483647 w 85"/>
              <a:gd name="T75" fmla="*/ 2147483647 h 50"/>
              <a:gd name="T76" fmla="*/ 2147483647 w 85"/>
              <a:gd name="T77" fmla="*/ 2147483647 h 50"/>
              <a:gd name="T78" fmla="*/ 2147483647 w 85"/>
              <a:gd name="T79" fmla="*/ 2147483647 h 50"/>
              <a:gd name="T80" fmla="*/ 2147483647 w 85"/>
              <a:gd name="T81" fmla="*/ 2147483647 h 50"/>
              <a:gd name="T82" fmla="*/ 2147483647 w 85"/>
              <a:gd name="T83" fmla="*/ 2147483647 h 50"/>
              <a:gd name="T84" fmla="*/ 2147483647 w 85"/>
              <a:gd name="T85" fmla="*/ 2147483647 h 50"/>
              <a:gd name="T86" fmla="*/ 2147483647 w 85"/>
              <a:gd name="T87" fmla="*/ 2147483647 h 50"/>
              <a:gd name="T88" fmla="*/ 2147483647 w 85"/>
              <a:gd name="T89" fmla="*/ 2147483647 h 50"/>
              <a:gd name="T90" fmla="*/ 2147483647 w 85"/>
              <a:gd name="T91" fmla="*/ 2147483647 h 50"/>
              <a:gd name="T92" fmla="*/ 2147483647 w 85"/>
              <a:gd name="T93" fmla="*/ 2147483647 h 50"/>
              <a:gd name="T94" fmla="*/ 2147483647 w 85"/>
              <a:gd name="T95" fmla="*/ 2147483647 h 50"/>
              <a:gd name="T96" fmla="*/ 2147483647 w 85"/>
              <a:gd name="T97" fmla="*/ 0 h 50"/>
              <a:gd name="T98" fmla="*/ 2147483647 w 85"/>
              <a:gd name="T99" fmla="*/ 0 h 50"/>
              <a:gd name="T100" fmla="*/ 2147483647 w 85"/>
              <a:gd name="T101" fmla="*/ 0 h 50"/>
              <a:gd name="T102" fmla="*/ 2147483647 w 85"/>
              <a:gd name="T103" fmla="*/ 2147483647 h 50"/>
              <a:gd name="T104" fmla="*/ 2147483647 w 85"/>
              <a:gd name="T105" fmla="*/ 2147483647 h 50"/>
              <a:gd name="T106" fmla="*/ 2147483647 w 85"/>
              <a:gd name="T107" fmla="*/ 2147483647 h 50"/>
              <a:gd name="T108" fmla="*/ 2147483647 w 85"/>
              <a:gd name="T109" fmla="*/ 2147483647 h 50"/>
              <a:gd name="T110" fmla="*/ 2147483647 w 85"/>
              <a:gd name="T111" fmla="*/ 2147483647 h 50"/>
              <a:gd name="T112" fmla="*/ 2147483647 w 85"/>
              <a:gd name="T113" fmla="*/ 2147483647 h 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5"/>
              <a:gd name="T172" fmla="*/ 0 h 50"/>
              <a:gd name="T173" fmla="*/ 85 w 85"/>
              <a:gd name="T174" fmla="*/ 50 h 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5" h="50">
                <a:moveTo>
                  <a:pt x="5" y="17"/>
                </a:moveTo>
                <a:lnTo>
                  <a:pt x="4" y="19"/>
                </a:lnTo>
                <a:lnTo>
                  <a:pt x="2" y="21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0" y="27"/>
                </a:lnTo>
                <a:lnTo>
                  <a:pt x="0" y="29"/>
                </a:lnTo>
                <a:lnTo>
                  <a:pt x="4" y="33"/>
                </a:lnTo>
                <a:lnTo>
                  <a:pt x="9" y="37"/>
                </a:lnTo>
                <a:lnTo>
                  <a:pt x="13" y="42"/>
                </a:lnTo>
                <a:lnTo>
                  <a:pt x="20" y="45"/>
                </a:lnTo>
                <a:lnTo>
                  <a:pt x="25" y="46"/>
                </a:lnTo>
                <a:lnTo>
                  <a:pt x="33" y="48"/>
                </a:lnTo>
                <a:lnTo>
                  <a:pt x="38" y="50"/>
                </a:lnTo>
                <a:lnTo>
                  <a:pt x="45" y="50"/>
                </a:lnTo>
                <a:lnTo>
                  <a:pt x="51" y="48"/>
                </a:lnTo>
                <a:lnTo>
                  <a:pt x="56" y="48"/>
                </a:lnTo>
                <a:lnTo>
                  <a:pt x="61" y="48"/>
                </a:lnTo>
                <a:lnTo>
                  <a:pt x="65" y="48"/>
                </a:lnTo>
                <a:lnTo>
                  <a:pt x="71" y="46"/>
                </a:lnTo>
                <a:lnTo>
                  <a:pt x="74" y="45"/>
                </a:lnTo>
                <a:lnTo>
                  <a:pt x="78" y="42"/>
                </a:lnTo>
                <a:lnTo>
                  <a:pt x="81" y="38"/>
                </a:lnTo>
                <a:lnTo>
                  <a:pt x="83" y="37"/>
                </a:lnTo>
                <a:lnTo>
                  <a:pt x="85" y="33"/>
                </a:lnTo>
                <a:lnTo>
                  <a:pt x="85" y="30"/>
                </a:lnTo>
                <a:lnTo>
                  <a:pt x="85" y="27"/>
                </a:lnTo>
                <a:lnTo>
                  <a:pt x="85" y="24"/>
                </a:lnTo>
                <a:lnTo>
                  <a:pt x="85" y="21"/>
                </a:lnTo>
                <a:lnTo>
                  <a:pt x="85" y="17"/>
                </a:lnTo>
                <a:lnTo>
                  <a:pt x="85" y="16"/>
                </a:lnTo>
                <a:lnTo>
                  <a:pt x="85" y="13"/>
                </a:lnTo>
                <a:lnTo>
                  <a:pt x="85" y="11"/>
                </a:lnTo>
                <a:lnTo>
                  <a:pt x="85" y="9"/>
                </a:lnTo>
                <a:lnTo>
                  <a:pt x="83" y="6"/>
                </a:lnTo>
                <a:lnTo>
                  <a:pt x="83" y="5"/>
                </a:lnTo>
                <a:lnTo>
                  <a:pt x="81" y="5"/>
                </a:lnTo>
                <a:lnTo>
                  <a:pt x="80" y="3"/>
                </a:lnTo>
                <a:lnTo>
                  <a:pt x="78" y="3"/>
                </a:lnTo>
                <a:lnTo>
                  <a:pt x="72" y="1"/>
                </a:lnTo>
                <a:lnTo>
                  <a:pt x="67" y="1"/>
                </a:lnTo>
                <a:lnTo>
                  <a:pt x="61" y="1"/>
                </a:lnTo>
                <a:lnTo>
                  <a:pt x="56" y="1"/>
                </a:lnTo>
                <a:lnTo>
                  <a:pt x="51" y="1"/>
                </a:lnTo>
                <a:lnTo>
                  <a:pt x="45" y="1"/>
                </a:lnTo>
                <a:lnTo>
                  <a:pt x="40" y="1"/>
                </a:lnTo>
                <a:lnTo>
                  <a:pt x="34" y="0"/>
                </a:lnTo>
                <a:lnTo>
                  <a:pt x="31" y="0"/>
                </a:lnTo>
                <a:lnTo>
                  <a:pt x="25" y="0"/>
                </a:lnTo>
                <a:lnTo>
                  <a:pt x="20" y="1"/>
                </a:lnTo>
                <a:lnTo>
                  <a:pt x="16" y="3"/>
                </a:lnTo>
                <a:lnTo>
                  <a:pt x="13" y="6"/>
                </a:lnTo>
                <a:lnTo>
                  <a:pt x="9" y="9"/>
                </a:lnTo>
                <a:lnTo>
                  <a:pt x="7" y="13"/>
                </a:lnTo>
                <a:lnTo>
                  <a:pt x="5" y="1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7" name="Freeform 1153"/>
          <p:cNvSpPr>
            <a:spLocks/>
          </p:cNvSpPr>
          <p:nvPr/>
        </p:nvSpPr>
        <p:spPr bwMode="auto">
          <a:xfrm>
            <a:off x="2500313" y="2549525"/>
            <a:ext cx="120650" cy="79375"/>
          </a:xfrm>
          <a:custGeom>
            <a:avLst/>
            <a:gdLst>
              <a:gd name="T0" fmla="*/ 2147483647 w 85"/>
              <a:gd name="T1" fmla="*/ 2147483647 h 50"/>
              <a:gd name="T2" fmla="*/ 2147483647 w 85"/>
              <a:gd name="T3" fmla="*/ 2147483647 h 50"/>
              <a:gd name="T4" fmla="*/ 2147483647 w 85"/>
              <a:gd name="T5" fmla="*/ 2147483647 h 50"/>
              <a:gd name="T6" fmla="*/ 2147483647 w 85"/>
              <a:gd name="T7" fmla="*/ 2147483647 h 50"/>
              <a:gd name="T8" fmla="*/ 0 w 85"/>
              <a:gd name="T9" fmla="*/ 2147483647 h 50"/>
              <a:gd name="T10" fmla="*/ 0 w 85"/>
              <a:gd name="T11" fmla="*/ 2147483647 h 50"/>
              <a:gd name="T12" fmla="*/ 0 w 85"/>
              <a:gd name="T13" fmla="*/ 2147483647 h 50"/>
              <a:gd name="T14" fmla="*/ 0 w 85"/>
              <a:gd name="T15" fmla="*/ 2147483647 h 50"/>
              <a:gd name="T16" fmla="*/ 0 w 85"/>
              <a:gd name="T17" fmla="*/ 2147483647 h 50"/>
              <a:gd name="T18" fmla="*/ 2147483647 w 85"/>
              <a:gd name="T19" fmla="*/ 2147483647 h 50"/>
              <a:gd name="T20" fmla="*/ 2147483647 w 85"/>
              <a:gd name="T21" fmla="*/ 2147483647 h 50"/>
              <a:gd name="T22" fmla="*/ 2147483647 w 85"/>
              <a:gd name="T23" fmla="*/ 2147483647 h 50"/>
              <a:gd name="T24" fmla="*/ 2147483647 w 85"/>
              <a:gd name="T25" fmla="*/ 2147483647 h 50"/>
              <a:gd name="T26" fmla="*/ 2147483647 w 85"/>
              <a:gd name="T27" fmla="*/ 2147483647 h 50"/>
              <a:gd name="T28" fmla="*/ 2147483647 w 85"/>
              <a:gd name="T29" fmla="*/ 2147483647 h 50"/>
              <a:gd name="T30" fmla="*/ 2147483647 w 85"/>
              <a:gd name="T31" fmla="*/ 2147483647 h 50"/>
              <a:gd name="T32" fmla="*/ 2147483647 w 85"/>
              <a:gd name="T33" fmla="*/ 2147483647 h 50"/>
              <a:gd name="T34" fmla="*/ 2147483647 w 85"/>
              <a:gd name="T35" fmla="*/ 2147483647 h 50"/>
              <a:gd name="T36" fmla="*/ 2147483647 w 85"/>
              <a:gd name="T37" fmla="*/ 2147483647 h 50"/>
              <a:gd name="T38" fmla="*/ 2147483647 w 85"/>
              <a:gd name="T39" fmla="*/ 2147483647 h 50"/>
              <a:gd name="T40" fmla="*/ 2147483647 w 85"/>
              <a:gd name="T41" fmla="*/ 2147483647 h 50"/>
              <a:gd name="T42" fmla="*/ 2147483647 w 85"/>
              <a:gd name="T43" fmla="*/ 2147483647 h 50"/>
              <a:gd name="T44" fmla="*/ 2147483647 w 85"/>
              <a:gd name="T45" fmla="*/ 2147483647 h 50"/>
              <a:gd name="T46" fmla="*/ 2147483647 w 85"/>
              <a:gd name="T47" fmla="*/ 2147483647 h 50"/>
              <a:gd name="T48" fmla="*/ 2147483647 w 85"/>
              <a:gd name="T49" fmla="*/ 2147483647 h 50"/>
              <a:gd name="T50" fmla="*/ 2147483647 w 85"/>
              <a:gd name="T51" fmla="*/ 2147483647 h 50"/>
              <a:gd name="T52" fmla="*/ 2147483647 w 85"/>
              <a:gd name="T53" fmla="*/ 2147483647 h 50"/>
              <a:gd name="T54" fmla="*/ 2147483647 w 85"/>
              <a:gd name="T55" fmla="*/ 2147483647 h 50"/>
              <a:gd name="T56" fmla="*/ 2147483647 w 85"/>
              <a:gd name="T57" fmla="*/ 2147483647 h 50"/>
              <a:gd name="T58" fmla="*/ 2147483647 w 85"/>
              <a:gd name="T59" fmla="*/ 2147483647 h 50"/>
              <a:gd name="T60" fmla="*/ 2147483647 w 85"/>
              <a:gd name="T61" fmla="*/ 2147483647 h 50"/>
              <a:gd name="T62" fmla="*/ 2147483647 w 85"/>
              <a:gd name="T63" fmla="*/ 2147483647 h 50"/>
              <a:gd name="T64" fmla="*/ 2147483647 w 85"/>
              <a:gd name="T65" fmla="*/ 2147483647 h 50"/>
              <a:gd name="T66" fmla="*/ 2147483647 w 85"/>
              <a:gd name="T67" fmla="*/ 2147483647 h 50"/>
              <a:gd name="T68" fmla="*/ 2147483647 w 85"/>
              <a:gd name="T69" fmla="*/ 2147483647 h 50"/>
              <a:gd name="T70" fmla="*/ 2147483647 w 85"/>
              <a:gd name="T71" fmla="*/ 2147483647 h 50"/>
              <a:gd name="T72" fmla="*/ 2147483647 w 85"/>
              <a:gd name="T73" fmla="*/ 2147483647 h 50"/>
              <a:gd name="T74" fmla="*/ 2147483647 w 85"/>
              <a:gd name="T75" fmla="*/ 2147483647 h 50"/>
              <a:gd name="T76" fmla="*/ 2147483647 w 85"/>
              <a:gd name="T77" fmla="*/ 2147483647 h 50"/>
              <a:gd name="T78" fmla="*/ 2147483647 w 85"/>
              <a:gd name="T79" fmla="*/ 2147483647 h 50"/>
              <a:gd name="T80" fmla="*/ 2147483647 w 85"/>
              <a:gd name="T81" fmla="*/ 2147483647 h 50"/>
              <a:gd name="T82" fmla="*/ 2147483647 w 85"/>
              <a:gd name="T83" fmla="*/ 2147483647 h 50"/>
              <a:gd name="T84" fmla="*/ 2147483647 w 85"/>
              <a:gd name="T85" fmla="*/ 2147483647 h 50"/>
              <a:gd name="T86" fmla="*/ 2147483647 w 85"/>
              <a:gd name="T87" fmla="*/ 2147483647 h 50"/>
              <a:gd name="T88" fmla="*/ 2147483647 w 85"/>
              <a:gd name="T89" fmla="*/ 2147483647 h 50"/>
              <a:gd name="T90" fmla="*/ 2147483647 w 85"/>
              <a:gd name="T91" fmla="*/ 2147483647 h 50"/>
              <a:gd name="T92" fmla="*/ 2147483647 w 85"/>
              <a:gd name="T93" fmla="*/ 2147483647 h 50"/>
              <a:gd name="T94" fmla="*/ 2147483647 w 85"/>
              <a:gd name="T95" fmla="*/ 2147483647 h 50"/>
              <a:gd name="T96" fmla="*/ 2147483647 w 85"/>
              <a:gd name="T97" fmla="*/ 0 h 50"/>
              <a:gd name="T98" fmla="*/ 2147483647 w 85"/>
              <a:gd name="T99" fmla="*/ 0 h 50"/>
              <a:gd name="T100" fmla="*/ 2147483647 w 85"/>
              <a:gd name="T101" fmla="*/ 0 h 50"/>
              <a:gd name="T102" fmla="*/ 2147483647 w 85"/>
              <a:gd name="T103" fmla="*/ 2147483647 h 50"/>
              <a:gd name="T104" fmla="*/ 2147483647 w 85"/>
              <a:gd name="T105" fmla="*/ 2147483647 h 50"/>
              <a:gd name="T106" fmla="*/ 2147483647 w 85"/>
              <a:gd name="T107" fmla="*/ 2147483647 h 50"/>
              <a:gd name="T108" fmla="*/ 2147483647 w 85"/>
              <a:gd name="T109" fmla="*/ 2147483647 h 50"/>
              <a:gd name="T110" fmla="*/ 2147483647 w 85"/>
              <a:gd name="T111" fmla="*/ 2147483647 h 50"/>
              <a:gd name="T112" fmla="*/ 2147483647 w 85"/>
              <a:gd name="T113" fmla="*/ 2147483647 h 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5"/>
              <a:gd name="T172" fmla="*/ 0 h 50"/>
              <a:gd name="T173" fmla="*/ 85 w 85"/>
              <a:gd name="T174" fmla="*/ 50 h 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5" h="50">
                <a:moveTo>
                  <a:pt x="5" y="17"/>
                </a:moveTo>
                <a:lnTo>
                  <a:pt x="4" y="19"/>
                </a:lnTo>
                <a:lnTo>
                  <a:pt x="2" y="21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0" y="27"/>
                </a:lnTo>
                <a:lnTo>
                  <a:pt x="0" y="29"/>
                </a:lnTo>
                <a:lnTo>
                  <a:pt x="4" y="33"/>
                </a:lnTo>
                <a:lnTo>
                  <a:pt x="9" y="37"/>
                </a:lnTo>
                <a:lnTo>
                  <a:pt x="13" y="42"/>
                </a:lnTo>
                <a:lnTo>
                  <a:pt x="20" y="45"/>
                </a:lnTo>
                <a:lnTo>
                  <a:pt x="25" y="46"/>
                </a:lnTo>
                <a:lnTo>
                  <a:pt x="33" y="48"/>
                </a:lnTo>
                <a:lnTo>
                  <a:pt x="38" y="50"/>
                </a:lnTo>
                <a:lnTo>
                  <a:pt x="45" y="50"/>
                </a:lnTo>
                <a:lnTo>
                  <a:pt x="51" y="48"/>
                </a:lnTo>
                <a:lnTo>
                  <a:pt x="56" y="48"/>
                </a:lnTo>
                <a:lnTo>
                  <a:pt x="61" y="48"/>
                </a:lnTo>
                <a:lnTo>
                  <a:pt x="65" y="48"/>
                </a:lnTo>
                <a:lnTo>
                  <a:pt x="71" y="46"/>
                </a:lnTo>
                <a:lnTo>
                  <a:pt x="74" y="45"/>
                </a:lnTo>
                <a:lnTo>
                  <a:pt x="78" y="42"/>
                </a:lnTo>
                <a:lnTo>
                  <a:pt x="81" y="38"/>
                </a:lnTo>
                <a:lnTo>
                  <a:pt x="83" y="37"/>
                </a:lnTo>
                <a:lnTo>
                  <a:pt x="85" y="33"/>
                </a:lnTo>
                <a:lnTo>
                  <a:pt x="85" y="30"/>
                </a:lnTo>
                <a:lnTo>
                  <a:pt x="85" y="27"/>
                </a:lnTo>
                <a:lnTo>
                  <a:pt x="85" y="24"/>
                </a:lnTo>
                <a:lnTo>
                  <a:pt x="85" y="21"/>
                </a:lnTo>
                <a:lnTo>
                  <a:pt x="85" y="17"/>
                </a:lnTo>
                <a:lnTo>
                  <a:pt x="85" y="16"/>
                </a:lnTo>
                <a:lnTo>
                  <a:pt x="85" y="13"/>
                </a:lnTo>
                <a:lnTo>
                  <a:pt x="85" y="11"/>
                </a:lnTo>
                <a:lnTo>
                  <a:pt x="85" y="9"/>
                </a:lnTo>
                <a:lnTo>
                  <a:pt x="83" y="6"/>
                </a:lnTo>
                <a:lnTo>
                  <a:pt x="83" y="5"/>
                </a:lnTo>
                <a:lnTo>
                  <a:pt x="81" y="5"/>
                </a:lnTo>
                <a:lnTo>
                  <a:pt x="80" y="3"/>
                </a:lnTo>
                <a:lnTo>
                  <a:pt x="78" y="3"/>
                </a:lnTo>
                <a:lnTo>
                  <a:pt x="72" y="1"/>
                </a:lnTo>
                <a:lnTo>
                  <a:pt x="67" y="1"/>
                </a:lnTo>
                <a:lnTo>
                  <a:pt x="61" y="1"/>
                </a:lnTo>
                <a:lnTo>
                  <a:pt x="56" y="1"/>
                </a:lnTo>
                <a:lnTo>
                  <a:pt x="51" y="1"/>
                </a:lnTo>
                <a:lnTo>
                  <a:pt x="45" y="1"/>
                </a:lnTo>
                <a:lnTo>
                  <a:pt x="40" y="1"/>
                </a:lnTo>
                <a:lnTo>
                  <a:pt x="34" y="0"/>
                </a:lnTo>
                <a:lnTo>
                  <a:pt x="31" y="0"/>
                </a:lnTo>
                <a:lnTo>
                  <a:pt x="25" y="0"/>
                </a:lnTo>
                <a:lnTo>
                  <a:pt x="20" y="1"/>
                </a:lnTo>
                <a:lnTo>
                  <a:pt x="16" y="3"/>
                </a:lnTo>
                <a:lnTo>
                  <a:pt x="13" y="6"/>
                </a:lnTo>
                <a:lnTo>
                  <a:pt x="9" y="9"/>
                </a:lnTo>
                <a:lnTo>
                  <a:pt x="7" y="13"/>
                </a:lnTo>
                <a:lnTo>
                  <a:pt x="5" y="17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8" name="Freeform 1154"/>
          <p:cNvSpPr>
            <a:spLocks/>
          </p:cNvSpPr>
          <p:nvPr/>
        </p:nvSpPr>
        <p:spPr bwMode="auto">
          <a:xfrm>
            <a:off x="2500313" y="2549525"/>
            <a:ext cx="120650" cy="79375"/>
          </a:xfrm>
          <a:custGeom>
            <a:avLst/>
            <a:gdLst>
              <a:gd name="T0" fmla="*/ 2147483647 w 85"/>
              <a:gd name="T1" fmla="*/ 2147483647 h 50"/>
              <a:gd name="T2" fmla="*/ 2147483647 w 85"/>
              <a:gd name="T3" fmla="*/ 2147483647 h 50"/>
              <a:gd name="T4" fmla="*/ 2147483647 w 85"/>
              <a:gd name="T5" fmla="*/ 2147483647 h 50"/>
              <a:gd name="T6" fmla="*/ 2147483647 w 85"/>
              <a:gd name="T7" fmla="*/ 2147483647 h 50"/>
              <a:gd name="T8" fmla="*/ 0 w 85"/>
              <a:gd name="T9" fmla="*/ 2147483647 h 50"/>
              <a:gd name="T10" fmla="*/ 0 w 85"/>
              <a:gd name="T11" fmla="*/ 2147483647 h 50"/>
              <a:gd name="T12" fmla="*/ 0 w 85"/>
              <a:gd name="T13" fmla="*/ 2147483647 h 50"/>
              <a:gd name="T14" fmla="*/ 0 w 85"/>
              <a:gd name="T15" fmla="*/ 2147483647 h 50"/>
              <a:gd name="T16" fmla="*/ 0 w 85"/>
              <a:gd name="T17" fmla="*/ 2147483647 h 50"/>
              <a:gd name="T18" fmla="*/ 2147483647 w 85"/>
              <a:gd name="T19" fmla="*/ 2147483647 h 50"/>
              <a:gd name="T20" fmla="*/ 2147483647 w 85"/>
              <a:gd name="T21" fmla="*/ 2147483647 h 50"/>
              <a:gd name="T22" fmla="*/ 2147483647 w 85"/>
              <a:gd name="T23" fmla="*/ 2147483647 h 50"/>
              <a:gd name="T24" fmla="*/ 2147483647 w 85"/>
              <a:gd name="T25" fmla="*/ 2147483647 h 50"/>
              <a:gd name="T26" fmla="*/ 2147483647 w 85"/>
              <a:gd name="T27" fmla="*/ 2147483647 h 50"/>
              <a:gd name="T28" fmla="*/ 2147483647 w 85"/>
              <a:gd name="T29" fmla="*/ 2147483647 h 50"/>
              <a:gd name="T30" fmla="*/ 2147483647 w 85"/>
              <a:gd name="T31" fmla="*/ 2147483647 h 50"/>
              <a:gd name="T32" fmla="*/ 2147483647 w 85"/>
              <a:gd name="T33" fmla="*/ 2147483647 h 50"/>
              <a:gd name="T34" fmla="*/ 2147483647 w 85"/>
              <a:gd name="T35" fmla="*/ 2147483647 h 50"/>
              <a:gd name="T36" fmla="*/ 2147483647 w 85"/>
              <a:gd name="T37" fmla="*/ 2147483647 h 50"/>
              <a:gd name="T38" fmla="*/ 2147483647 w 85"/>
              <a:gd name="T39" fmla="*/ 2147483647 h 50"/>
              <a:gd name="T40" fmla="*/ 2147483647 w 85"/>
              <a:gd name="T41" fmla="*/ 2147483647 h 50"/>
              <a:gd name="T42" fmla="*/ 2147483647 w 85"/>
              <a:gd name="T43" fmla="*/ 2147483647 h 50"/>
              <a:gd name="T44" fmla="*/ 2147483647 w 85"/>
              <a:gd name="T45" fmla="*/ 2147483647 h 50"/>
              <a:gd name="T46" fmla="*/ 2147483647 w 85"/>
              <a:gd name="T47" fmla="*/ 2147483647 h 50"/>
              <a:gd name="T48" fmla="*/ 2147483647 w 85"/>
              <a:gd name="T49" fmla="*/ 2147483647 h 50"/>
              <a:gd name="T50" fmla="*/ 2147483647 w 85"/>
              <a:gd name="T51" fmla="*/ 2147483647 h 50"/>
              <a:gd name="T52" fmla="*/ 2147483647 w 85"/>
              <a:gd name="T53" fmla="*/ 2147483647 h 50"/>
              <a:gd name="T54" fmla="*/ 2147483647 w 85"/>
              <a:gd name="T55" fmla="*/ 2147483647 h 50"/>
              <a:gd name="T56" fmla="*/ 2147483647 w 85"/>
              <a:gd name="T57" fmla="*/ 2147483647 h 50"/>
              <a:gd name="T58" fmla="*/ 2147483647 w 85"/>
              <a:gd name="T59" fmla="*/ 2147483647 h 50"/>
              <a:gd name="T60" fmla="*/ 2147483647 w 85"/>
              <a:gd name="T61" fmla="*/ 2147483647 h 50"/>
              <a:gd name="T62" fmla="*/ 2147483647 w 85"/>
              <a:gd name="T63" fmla="*/ 2147483647 h 50"/>
              <a:gd name="T64" fmla="*/ 2147483647 w 85"/>
              <a:gd name="T65" fmla="*/ 2147483647 h 50"/>
              <a:gd name="T66" fmla="*/ 2147483647 w 85"/>
              <a:gd name="T67" fmla="*/ 2147483647 h 50"/>
              <a:gd name="T68" fmla="*/ 2147483647 w 85"/>
              <a:gd name="T69" fmla="*/ 2147483647 h 50"/>
              <a:gd name="T70" fmla="*/ 2147483647 w 85"/>
              <a:gd name="T71" fmla="*/ 2147483647 h 50"/>
              <a:gd name="T72" fmla="*/ 2147483647 w 85"/>
              <a:gd name="T73" fmla="*/ 2147483647 h 50"/>
              <a:gd name="T74" fmla="*/ 2147483647 w 85"/>
              <a:gd name="T75" fmla="*/ 2147483647 h 50"/>
              <a:gd name="T76" fmla="*/ 2147483647 w 85"/>
              <a:gd name="T77" fmla="*/ 2147483647 h 50"/>
              <a:gd name="T78" fmla="*/ 2147483647 w 85"/>
              <a:gd name="T79" fmla="*/ 2147483647 h 50"/>
              <a:gd name="T80" fmla="*/ 2147483647 w 85"/>
              <a:gd name="T81" fmla="*/ 2147483647 h 50"/>
              <a:gd name="T82" fmla="*/ 2147483647 w 85"/>
              <a:gd name="T83" fmla="*/ 2147483647 h 50"/>
              <a:gd name="T84" fmla="*/ 2147483647 w 85"/>
              <a:gd name="T85" fmla="*/ 2147483647 h 50"/>
              <a:gd name="T86" fmla="*/ 2147483647 w 85"/>
              <a:gd name="T87" fmla="*/ 2147483647 h 50"/>
              <a:gd name="T88" fmla="*/ 2147483647 w 85"/>
              <a:gd name="T89" fmla="*/ 2147483647 h 50"/>
              <a:gd name="T90" fmla="*/ 2147483647 w 85"/>
              <a:gd name="T91" fmla="*/ 2147483647 h 50"/>
              <a:gd name="T92" fmla="*/ 2147483647 w 85"/>
              <a:gd name="T93" fmla="*/ 2147483647 h 50"/>
              <a:gd name="T94" fmla="*/ 2147483647 w 85"/>
              <a:gd name="T95" fmla="*/ 2147483647 h 50"/>
              <a:gd name="T96" fmla="*/ 2147483647 w 85"/>
              <a:gd name="T97" fmla="*/ 0 h 50"/>
              <a:gd name="T98" fmla="*/ 2147483647 w 85"/>
              <a:gd name="T99" fmla="*/ 0 h 50"/>
              <a:gd name="T100" fmla="*/ 2147483647 w 85"/>
              <a:gd name="T101" fmla="*/ 0 h 50"/>
              <a:gd name="T102" fmla="*/ 2147483647 w 85"/>
              <a:gd name="T103" fmla="*/ 2147483647 h 50"/>
              <a:gd name="T104" fmla="*/ 2147483647 w 85"/>
              <a:gd name="T105" fmla="*/ 2147483647 h 50"/>
              <a:gd name="T106" fmla="*/ 2147483647 w 85"/>
              <a:gd name="T107" fmla="*/ 2147483647 h 50"/>
              <a:gd name="T108" fmla="*/ 2147483647 w 85"/>
              <a:gd name="T109" fmla="*/ 2147483647 h 50"/>
              <a:gd name="T110" fmla="*/ 2147483647 w 85"/>
              <a:gd name="T111" fmla="*/ 2147483647 h 50"/>
              <a:gd name="T112" fmla="*/ 2147483647 w 85"/>
              <a:gd name="T113" fmla="*/ 2147483647 h 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5"/>
              <a:gd name="T172" fmla="*/ 0 h 50"/>
              <a:gd name="T173" fmla="*/ 85 w 85"/>
              <a:gd name="T174" fmla="*/ 50 h 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5" h="50">
                <a:moveTo>
                  <a:pt x="5" y="17"/>
                </a:moveTo>
                <a:lnTo>
                  <a:pt x="4" y="19"/>
                </a:lnTo>
                <a:lnTo>
                  <a:pt x="2" y="21"/>
                </a:lnTo>
                <a:lnTo>
                  <a:pt x="0" y="22"/>
                </a:lnTo>
                <a:lnTo>
                  <a:pt x="0" y="24"/>
                </a:lnTo>
                <a:lnTo>
                  <a:pt x="0" y="25"/>
                </a:lnTo>
                <a:lnTo>
                  <a:pt x="0" y="27"/>
                </a:lnTo>
                <a:lnTo>
                  <a:pt x="0" y="29"/>
                </a:lnTo>
                <a:lnTo>
                  <a:pt x="4" y="33"/>
                </a:lnTo>
                <a:lnTo>
                  <a:pt x="9" y="37"/>
                </a:lnTo>
                <a:lnTo>
                  <a:pt x="13" y="42"/>
                </a:lnTo>
                <a:lnTo>
                  <a:pt x="20" y="45"/>
                </a:lnTo>
                <a:lnTo>
                  <a:pt x="25" y="46"/>
                </a:lnTo>
                <a:lnTo>
                  <a:pt x="33" y="48"/>
                </a:lnTo>
                <a:lnTo>
                  <a:pt x="38" y="50"/>
                </a:lnTo>
                <a:lnTo>
                  <a:pt x="45" y="50"/>
                </a:lnTo>
                <a:lnTo>
                  <a:pt x="51" y="48"/>
                </a:lnTo>
                <a:lnTo>
                  <a:pt x="56" y="48"/>
                </a:lnTo>
                <a:lnTo>
                  <a:pt x="61" y="48"/>
                </a:lnTo>
                <a:lnTo>
                  <a:pt x="65" y="48"/>
                </a:lnTo>
                <a:lnTo>
                  <a:pt x="71" y="46"/>
                </a:lnTo>
                <a:lnTo>
                  <a:pt x="74" y="45"/>
                </a:lnTo>
                <a:lnTo>
                  <a:pt x="78" y="42"/>
                </a:lnTo>
                <a:lnTo>
                  <a:pt x="81" y="38"/>
                </a:lnTo>
                <a:lnTo>
                  <a:pt x="83" y="37"/>
                </a:lnTo>
                <a:lnTo>
                  <a:pt x="85" y="33"/>
                </a:lnTo>
                <a:lnTo>
                  <a:pt x="85" y="30"/>
                </a:lnTo>
                <a:lnTo>
                  <a:pt x="85" y="27"/>
                </a:lnTo>
                <a:lnTo>
                  <a:pt x="85" y="24"/>
                </a:lnTo>
                <a:lnTo>
                  <a:pt x="85" y="21"/>
                </a:lnTo>
                <a:lnTo>
                  <a:pt x="85" y="17"/>
                </a:lnTo>
                <a:lnTo>
                  <a:pt x="85" y="16"/>
                </a:lnTo>
                <a:lnTo>
                  <a:pt x="85" y="13"/>
                </a:lnTo>
                <a:lnTo>
                  <a:pt x="85" y="11"/>
                </a:lnTo>
                <a:lnTo>
                  <a:pt x="85" y="9"/>
                </a:lnTo>
                <a:lnTo>
                  <a:pt x="83" y="6"/>
                </a:lnTo>
                <a:lnTo>
                  <a:pt x="83" y="5"/>
                </a:lnTo>
                <a:lnTo>
                  <a:pt x="81" y="5"/>
                </a:lnTo>
                <a:lnTo>
                  <a:pt x="80" y="3"/>
                </a:lnTo>
                <a:lnTo>
                  <a:pt x="78" y="3"/>
                </a:lnTo>
                <a:lnTo>
                  <a:pt x="72" y="1"/>
                </a:lnTo>
                <a:lnTo>
                  <a:pt x="67" y="1"/>
                </a:lnTo>
                <a:lnTo>
                  <a:pt x="61" y="1"/>
                </a:lnTo>
                <a:lnTo>
                  <a:pt x="56" y="1"/>
                </a:lnTo>
                <a:lnTo>
                  <a:pt x="51" y="1"/>
                </a:lnTo>
                <a:lnTo>
                  <a:pt x="45" y="1"/>
                </a:lnTo>
                <a:lnTo>
                  <a:pt x="40" y="1"/>
                </a:lnTo>
                <a:lnTo>
                  <a:pt x="34" y="0"/>
                </a:lnTo>
                <a:lnTo>
                  <a:pt x="31" y="0"/>
                </a:lnTo>
                <a:lnTo>
                  <a:pt x="25" y="0"/>
                </a:lnTo>
                <a:lnTo>
                  <a:pt x="20" y="1"/>
                </a:lnTo>
                <a:lnTo>
                  <a:pt x="16" y="3"/>
                </a:lnTo>
                <a:lnTo>
                  <a:pt x="13" y="6"/>
                </a:lnTo>
                <a:lnTo>
                  <a:pt x="9" y="9"/>
                </a:lnTo>
                <a:lnTo>
                  <a:pt x="7" y="13"/>
                </a:lnTo>
                <a:lnTo>
                  <a:pt x="5" y="1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299" name="Freeform 1155"/>
          <p:cNvSpPr>
            <a:spLocks/>
          </p:cNvSpPr>
          <p:nvPr/>
        </p:nvSpPr>
        <p:spPr bwMode="auto">
          <a:xfrm>
            <a:off x="2509838" y="2520950"/>
            <a:ext cx="85725" cy="20638"/>
          </a:xfrm>
          <a:custGeom>
            <a:avLst/>
            <a:gdLst>
              <a:gd name="T0" fmla="*/ 2147483647 w 60"/>
              <a:gd name="T1" fmla="*/ 0 h 13"/>
              <a:gd name="T2" fmla="*/ 2147483647 w 60"/>
              <a:gd name="T3" fmla="*/ 0 h 13"/>
              <a:gd name="T4" fmla="*/ 2147483647 w 60"/>
              <a:gd name="T5" fmla="*/ 0 h 13"/>
              <a:gd name="T6" fmla="*/ 2147483647 w 60"/>
              <a:gd name="T7" fmla="*/ 0 h 13"/>
              <a:gd name="T8" fmla="*/ 2147483647 w 60"/>
              <a:gd name="T9" fmla="*/ 0 h 13"/>
              <a:gd name="T10" fmla="*/ 2147483647 w 60"/>
              <a:gd name="T11" fmla="*/ 0 h 13"/>
              <a:gd name="T12" fmla="*/ 2147483647 w 60"/>
              <a:gd name="T13" fmla="*/ 2147483647 h 13"/>
              <a:gd name="T14" fmla="*/ 2147483647 w 60"/>
              <a:gd name="T15" fmla="*/ 2147483647 h 13"/>
              <a:gd name="T16" fmla="*/ 2147483647 w 60"/>
              <a:gd name="T17" fmla="*/ 2147483647 h 13"/>
              <a:gd name="T18" fmla="*/ 2147483647 w 60"/>
              <a:gd name="T19" fmla="*/ 2147483647 h 13"/>
              <a:gd name="T20" fmla="*/ 2147483647 w 60"/>
              <a:gd name="T21" fmla="*/ 2147483647 h 13"/>
              <a:gd name="T22" fmla="*/ 2147483647 w 60"/>
              <a:gd name="T23" fmla="*/ 2147483647 h 13"/>
              <a:gd name="T24" fmla="*/ 2147483647 w 60"/>
              <a:gd name="T25" fmla="*/ 2147483647 h 13"/>
              <a:gd name="T26" fmla="*/ 0 w 60"/>
              <a:gd name="T27" fmla="*/ 2147483647 h 13"/>
              <a:gd name="T28" fmla="*/ 2147483647 w 60"/>
              <a:gd name="T29" fmla="*/ 2147483647 h 13"/>
              <a:gd name="T30" fmla="*/ 0 w 60"/>
              <a:gd name="T31" fmla="*/ 2147483647 h 13"/>
              <a:gd name="T32" fmla="*/ 0 w 60"/>
              <a:gd name="T33" fmla="*/ 2147483647 h 13"/>
              <a:gd name="T34" fmla="*/ 2147483647 w 60"/>
              <a:gd name="T35" fmla="*/ 2147483647 h 13"/>
              <a:gd name="T36" fmla="*/ 2147483647 w 60"/>
              <a:gd name="T37" fmla="*/ 2147483647 h 13"/>
              <a:gd name="T38" fmla="*/ 2147483647 w 60"/>
              <a:gd name="T39" fmla="*/ 2147483647 h 13"/>
              <a:gd name="T40" fmla="*/ 2147483647 w 60"/>
              <a:gd name="T41" fmla="*/ 2147483647 h 13"/>
              <a:gd name="T42" fmla="*/ 2147483647 w 60"/>
              <a:gd name="T43" fmla="*/ 2147483647 h 13"/>
              <a:gd name="T44" fmla="*/ 2147483647 w 60"/>
              <a:gd name="T45" fmla="*/ 2147483647 h 13"/>
              <a:gd name="T46" fmla="*/ 2147483647 w 60"/>
              <a:gd name="T47" fmla="*/ 2147483647 h 13"/>
              <a:gd name="T48" fmla="*/ 2147483647 w 60"/>
              <a:gd name="T49" fmla="*/ 2147483647 h 13"/>
              <a:gd name="T50" fmla="*/ 2147483647 w 60"/>
              <a:gd name="T51" fmla="*/ 2147483647 h 13"/>
              <a:gd name="T52" fmla="*/ 2147483647 w 60"/>
              <a:gd name="T53" fmla="*/ 2147483647 h 13"/>
              <a:gd name="T54" fmla="*/ 2147483647 w 60"/>
              <a:gd name="T55" fmla="*/ 2147483647 h 13"/>
              <a:gd name="T56" fmla="*/ 2147483647 w 60"/>
              <a:gd name="T57" fmla="*/ 2147483647 h 13"/>
              <a:gd name="T58" fmla="*/ 2147483647 w 60"/>
              <a:gd name="T59" fmla="*/ 2147483647 h 13"/>
              <a:gd name="T60" fmla="*/ 2147483647 w 60"/>
              <a:gd name="T61" fmla="*/ 2147483647 h 13"/>
              <a:gd name="T62" fmla="*/ 2147483647 w 60"/>
              <a:gd name="T63" fmla="*/ 2147483647 h 13"/>
              <a:gd name="T64" fmla="*/ 2147483647 w 60"/>
              <a:gd name="T65" fmla="*/ 0 h 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0"/>
              <a:gd name="T100" fmla="*/ 0 h 13"/>
              <a:gd name="T101" fmla="*/ 60 w 60"/>
              <a:gd name="T102" fmla="*/ 13 h 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0" h="13">
                <a:moveTo>
                  <a:pt x="15" y="0"/>
                </a:moveTo>
                <a:lnTo>
                  <a:pt x="13" y="0"/>
                </a:lnTo>
                <a:lnTo>
                  <a:pt x="11" y="0"/>
                </a:lnTo>
                <a:lnTo>
                  <a:pt x="9" y="0"/>
                </a:lnTo>
                <a:lnTo>
                  <a:pt x="7" y="0"/>
                </a:lnTo>
                <a:lnTo>
                  <a:pt x="6" y="0"/>
                </a:lnTo>
                <a:lnTo>
                  <a:pt x="6" y="2"/>
                </a:lnTo>
                <a:lnTo>
                  <a:pt x="4" y="2"/>
                </a:lnTo>
                <a:lnTo>
                  <a:pt x="2" y="3"/>
                </a:lnTo>
                <a:lnTo>
                  <a:pt x="2" y="5"/>
                </a:lnTo>
                <a:lnTo>
                  <a:pt x="0" y="5"/>
                </a:lnTo>
                <a:lnTo>
                  <a:pt x="2" y="6"/>
                </a:lnTo>
                <a:lnTo>
                  <a:pt x="0" y="6"/>
                </a:lnTo>
                <a:lnTo>
                  <a:pt x="0" y="8"/>
                </a:lnTo>
                <a:lnTo>
                  <a:pt x="7" y="8"/>
                </a:lnTo>
                <a:lnTo>
                  <a:pt x="15" y="10"/>
                </a:lnTo>
                <a:lnTo>
                  <a:pt x="22" y="11"/>
                </a:lnTo>
                <a:lnTo>
                  <a:pt x="29" y="11"/>
                </a:lnTo>
                <a:lnTo>
                  <a:pt x="36" y="13"/>
                </a:lnTo>
                <a:lnTo>
                  <a:pt x="44" y="13"/>
                </a:lnTo>
                <a:lnTo>
                  <a:pt x="53" y="13"/>
                </a:lnTo>
                <a:lnTo>
                  <a:pt x="60" y="13"/>
                </a:lnTo>
                <a:lnTo>
                  <a:pt x="54" y="10"/>
                </a:lnTo>
                <a:lnTo>
                  <a:pt x="49" y="6"/>
                </a:lnTo>
                <a:lnTo>
                  <a:pt x="44" y="6"/>
                </a:lnTo>
                <a:lnTo>
                  <a:pt x="38" y="5"/>
                </a:lnTo>
                <a:lnTo>
                  <a:pt x="31" y="5"/>
                </a:lnTo>
                <a:lnTo>
                  <a:pt x="26" y="3"/>
                </a:lnTo>
                <a:lnTo>
                  <a:pt x="20" y="3"/>
                </a:lnTo>
                <a:lnTo>
                  <a:pt x="15" y="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0" name="Freeform 1156"/>
          <p:cNvSpPr>
            <a:spLocks/>
          </p:cNvSpPr>
          <p:nvPr/>
        </p:nvSpPr>
        <p:spPr bwMode="auto">
          <a:xfrm>
            <a:off x="2509838" y="2520950"/>
            <a:ext cx="85725" cy="20638"/>
          </a:xfrm>
          <a:custGeom>
            <a:avLst/>
            <a:gdLst>
              <a:gd name="T0" fmla="*/ 2147483647 w 60"/>
              <a:gd name="T1" fmla="*/ 0 h 13"/>
              <a:gd name="T2" fmla="*/ 2147483647 w 60"/>
              <a:gd name="T3" fmla="*/ 0 h 13"/>
              <a:gd name="T4" fmla="*/ 2147483647 w 60"/>
              <a:gd name="T5" fmla="*/ 0 h 13"/>
              <a:gd name="T6" fmla="*/ 2147483647 w 60"/>
              <a:gd name="T7" fmla="*/ 0 h 13"/>
              <a:gd name="T8" fmla="*/ 2147483647 w 60"/>
              <a:gd name="T9" fmla="*/ 0 h 13"/>
              <a:gd name="T10" fmla="*/ 2147483647 w 60"/>
              <a:gd name="T11" fmla="*/ 0 h 13"/>
              <a:gd name="T12" fmla="*/ 2147483647 w 60"/>
              <a:gd name="T13" fmla="*/ 2147483647 h 13"/>
              <a:gd name="T14" fmla="*/ 2147483647 w 60"/>
              <a:gd name="T15" fmla="*/ 2147483647 h 13"/>
              <a:gd name="T16" fmla="*/ 2147483647 w 60"/>
              <a:gd name="T17" fmla="*/ 2147483647 h 13"/>
              <a:gd name="T18" fmla="*/ 2147483647 w 60"/>
              <a:gd name="T19" fmla="*/ 2147483647 h 13"/>
              <a:gd name="T20" fmla="*/ 2147483647 w 60"/>
              <a:gd name="T21" fmla="*/ 2147483647 h 13"/>
              <a:gd name="T22" fmla="*/ 2147483647 w 60"/>
              <a:gd name="T23" fmla="*/ 2147483647 h 13"/>
              <a:gd name="T24" fmla="*/ 2147483647 w 60"/>
              <a:gd name="T25" fmla="*/ 2147483647 h 13"/>
              <a:gd name="T26" fmla="*/ 0 w 60"/>
              <a:gd name="T27" fmla="*/ 2147483647 h 13"/>
              <a:gd name="T28" fmla="*/ 2147483647 w 60"/>
              <a:gd name="T29" fmla="*/ 2147483647 h 13"/>
              <a:gd name="T30" fmla="*/ 0 w 60"/>
              <a:gd name="T31" fmla="*/ 2147483647 h 13"/>
              <a:gd name="T32" fmla="*/ 0 w 60"/>
              <a:gd name="T33" fmla="*/ 2147483647 h 13"/>
              <a:gd name="T34" fmla="*/ 2147483647 w 60"/>
              <a:gd name="T35" fmla="*/ 2147483647 h 13"/>
              <a:gd name="T36" fmla="*/ 2147483647 w 60"/>
              <a:gd name="T37" fmla="*/ 2147483647 h 13"/>
              <a:gd name="T38" fmla="*/ 2147483647 w 60"/>
              <a:gd name="T39" fmla="*/ 2147483647 h 13"/>
              <a:gd name="T40" fmla="*/ 2147483647 w 60"/>
              <a:gd name="T41" fmla="*/ 2147483647 h 13"/>
              <a:gd name="T42" fmla="*/ 2147483647 w 60"/>
              <a:gd name="T43" fmla="*/ 2147483647 h 13"/>
              <a:gd name="T44" fmla="*/ 2147483647 w 60"/>
              <a:gd name="T45" fmla="*/ 2147483647 h 13"/>
              <a:gd name="T46" fmla="*/ 2147483647 w 60"/>
              <a:gd name="T47" fmla="*/ 2147483647 h 13"/>
              <a:gd name="T48" fmla="*/ 2147483647 w 60"/>
              <a:gd name="T49" fmla="*/ 2147483647 h 13"/>
              <a:gd name="T50" fmla="*/ 2147483647 w 60"/>
              <a:gd name="T51" fmla="*/ 2147483647 h 13"/>
              <a:gd name="T52" fmla="*/ 2147483647 w 60"/>
              <a:gd name="T53" fmla="*/ 2147483647 h 13"/>
              <a:gd name="T54" fmla="*/ 2147483647 w 60"/>
              <a:gd name="T55" fmla="*/ 2147483647 h 13"/>
              <a:gd name="T56" fmla="*/ 2147483647 w 60"/>
              <a:gd name="T57" fmla="*/ 2147483647 h 13"/>
              <a:gd name="T58" fmla="*/ 2147483647 w 60"/>
              <a:gd name="T59" fmla="*/ 2147483647 h 13"/>
              <a:gd name="T60" fmla="*/ 2147483647 w 60"/>
              <a:gd name="T61" fmla="*/ 2147483647 h 13"/>
              <a:gd name="T62" fmla="*/ 2147483647 w 60"/>
              <a:gd name="T63" fmla="*/ 2147483647 h 13"/>
              <a:gd name="T64" fmla="*/ 2147483647 w 60"/>
              <a:gd name="T65" fmla="*/ 0 h 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0"/>
              <a:gd name="T100" fmla="*/ 0 h 13"/>
              <a:gd name="T101" fmla="*/ 60 w 60"/>
              <a:gd name="T102" fmla="*/ 13 h 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0" h="13">
                <a:moveTo>
                  <a:pt x="15" y="0"/>
                </a:moveTo>
                <a:lnTo>
                  <a:pt x="13" y="0"/>
                </a:lnTo>
                <a:lnTo>
                  <a:pt x="11" y="0"/>
                </a:lnTo>
                <a:lnTo>
                  <a:pt x="9" y="0"/>
                </a:lnTo>
                <a:lnTo>
                  <a:pt x="7" y="0"/>
                </a:lnTo>
                <a:lnTo>
                  <a:pt x="6" y="0"/>
                </a:lnTo>
                <a:lnTo>
                  <a:pt x="6" y="2"/>
                </a:lnTo>
                <a:lnTo>
                  <a:pt x="4" y="2"/>
                </a:lnTo>
                <a:lnTo>
                  <a:pt x="2" y="3"/>
                </a:lnTo>
                <a:lnTo>
                  <a:pt x="2" y="5"/>
                </a:lnTo>
                <a:lnTo>
                  <a:pt x="0" y="5"/>
                </a:lnTo>
                <a:lnTo>
                  <a:pt x="2" y="6"/>
                </a:lnTo>
                <a:lnTo>
                  <a:pt x="0" y="6"/>
                </a:lnTo>
                <a:lnTo>
                  <a:pt x="0" y="8"/>
                </a:lnTo>
                <a:lnTo>
                  <a:pt x="7" y="8"/>
                </a:lnTo>
                <a:lnTo>
                  <a:pt x="15" y="10"/>
                </a:lnTo>
                <a:lnTo>
                  <a:pt x="22" y="11"/>
                </a:lnTo>
                <a:lnTo>
                  <a:pt x="29" y="11"/>
                </a:lnTo>
                <a:lnTo>
                  <a:pt x="36" y="13"/>
                </a:lnTo>
                <a:lnTo>
                  <a:pt x="44" y="13"/>
                </a:lnTo>
                <a:lnTo>
                  <a:pt x="53" y="13"/>
                </a:lnTo>
                <a:lnTo>
                  <a:pt x="60" y="13"/>
                </a:lnTo>
                <a:lnTo>
                  <a:pt x="54" y="10"/>
                </a:lnTo>
                <a:lnTo>
                  <a:pt x="49" y="6"/>
                </a:lnTo>
                <a:lnTo>
                  <a:pt x="44" y="6"/>
                </a:lnTo>
                <a:lnTo>
                  <a:pt x="38" y="5"/>
                </a:lnTo>
                <a:lnTo>
                  <a:pt x="31" y="5"/>
                </a:lnTo>
                <a:lnTo>
                  <a:pt x="26" y="3"/>
                </a:lnTo>
                <a:lnTo>
                  <a:pt x="20" y="3"/>
                </a:lnTo>
                <a:lnTo>
                  <a:pt x="15" y="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1" name="Freeform 1158"/>
          <p:cNvSpPr>
            <a:spLocks/>
          </p:cNvSpPr>
          <p:nvPr/>
        </p:nvSpPr>
        <p:spPr bwMode="auto">
          <a:xfrm>
            <a:off x="2627313" y="2708275"/>
            <a:ext cx="68262" cy="46038"/>
          </a:xfrm>
          <a:custGeom>
            <a:avLst/>
            <a:gdLst>
              <a:gd name="T0" fmla="*/ 2147483647 w 49"/>
              <a:gd name="T1" fmla="*/ 2147483647 h 29"/>
              <a:gd name="T2" fmla="*/ 2147483647 w 49"/>
              <a:gd name="T3" fmla="*/ 2147483647 h 29"/>
              <a:gd name="T4" fmla="*/ 2147483647 w 49"/>
              <a:gd name="T5" fmla="*/ 2147483647 h 29"/>
              <a:gd name="T6" fmla="*/ 2147483647 w 49"/>
              <a:gd name="T7" fmla="*/ 2147483647 h 29"/>
              <a:gd name="T8" fmla="*/ 2147483647 w 49"/>
              <a:gd name="T9" fmla="*/ 2147483647 h 29"/>
              <a:gd name="T10" fmla="*/ 2147483647 w 49"/>
              <a:gd name="T11" fmla="*/ 2147483647 h 29"/>
              <a:gd name="T12" fmla="*/ 2147483647 w 49"/>
              <a:gd name="T13" fmla="*/ 2147483647 h 29"/>
              <a:gd name="T14" fmla="*/ 2147483647 w 49"/>
              <a:gd name="T15" fmla="*/ 2147483647 h 29"/>
              <a:gd name="T16" fmla="*/ 2147483647 w 49"/>
              <a:gd name="T17" fmla="*/ 2147483647 h 29"/>
              <a:gd name="T18" fmla="*/ 2147483647 w 49"/>
              <a:gd name="T19" fmla="*/ 2147483647 h 29"/>
              <a:gd name="T20" fmla="*/ 0 w 49"/>
              <a:gd name="T21" fmla="*/ 2147483647 h 29"/>
              <a:gd name="T22" fmla="*/ 0 w 49"/>
              <a:gd name="T23" fmla="*/ 2147483647 h 29"/>
              <a:gd name="T24" fmla="*/ 0 w 49"/>
              <a:gd name="T25" fmla="*/ 2147483647 h 29"/>
              <a:gd name="T26" fmla="*/ 0 w 49"/>
              <a:gd name="T27" fmla="*/ 2147483647 h 29"/>
              <a:gd name="T28" fmla="*/ 0 w 49"/>
              <a:gd name="T29" fmla="*/ 2147483647 h 29"/>
              <a:gd name="T30" fmla="*/ 0 w 49"/>
              <a:gd name="T31" fmla="*/ 2147483647 h 29"/>
              <a:gd name="T32" fmla="*/ 2147483647 w 49"/>
              <a:gd name="T33" fmla="*/ 2147483647 h 29"/>
              <a:gd name="T34" fmla="*/ 2147483647 w 49"/>
              <a:gd name="T35" fmla="*/ 2147483647 h 29"/>
              <a:gd name="T36" fmla="*/ 2147483647 w 49"/>
              <a:gd name="T37" fmla="*/ 2147483647 h 29"/>
              <a:gd name="T38" fmla="*/ 2147483647 w 49"/>
              <a:gd name="T39" fmla="*/ 2147483647 h 29"/>
              <a:gd name="T40" fmla="*/ 2147483647 w 49"/>
              <a:gd name="T41" fmla="*/ 2147483647 h 29"/>
              <a:gd name="T42" fmla="*/ 2147483647 w 49"/>
              <a:gd name="T43" fmla="*/ 2147483647 h 29"/>
              <a:gd name="T44" fmla="*/ 2147483647 w 49"/>
              <a:gd name="T45" fmla="*/ 2147483647 h 29"/>
              <a:gd name="T46" fmla="*/ 2147483647 w 49"/>
              <a:gd name="T47" fmla="*/ 2147483647 h 29"/>
              <a:gd name="T48" fmla="*/ 2147483647 w 49"/>
              <a:gd name="T49" fmla="*/ 2147483647 h 29"/>
              <a:gd name="T50" fmla="*/ 2147483647 w 49"/>
              <a:gd name="T51" fmla="*/ 2147483647 h 29"/>
              <a:gd name="T52" fmla="*/ 2147483647 w 49"/>
              <a:gd name="T53" fmla="*/ 2147483647 h 29"/>
              <a:gd name="T54" fmla="*/ 2147483647 w 49"/>
              <a:gd name="T55" fmla="*/ 2147483647 h 29"/>
              <a:gd name="T56" fmla="*/ 2147483647 w 49"/>
              <a:gd name="T57" fmla="*/ 2147483647 h 29"/>
              <a:gd name="T58" fmla="*/ 2147483647 w 49"/>
              <a:gd name="T59" fmla="*/ 2147483647 h 29"/>
              <a:gd name="T60" fmla="*/ 2147483647 w 49"/>
              <a:gd name="T61" fmla="*/ 2147483647 h 29"/>
              <a:gd name="T62" fmla="*/ 2147483647 w 49"/>
              <a:gd name="T63" fmla="*/ 2147483647 h 29"/>
              <a:gd name="T64" fmla="*/ 2147483647 w 49"/>
              <a:gd name="T65" fmla="*/ 2147483647 h 29"/>
              <a:gd name="T66" fmla="*/ 2147483647 w 49"/>
              <a:gd name="T67" fmla="*/ 2147483647 h 29"/>
              <a:gd name="T68" fmla="*/ 2147483647 w 49"/>
              <a:gd name="T69" fmla="*/ 2147483647 h 29"/>
              <a:gd name="T70" fmla="*/ 2147483647 w 49"/>
              <a:gd name="T71" fmla="*/ 2147483647 h 29"/>
              <a:gd name="T72" fmla="*/ 2147483647 w 49"/>
              <a:gd name="T73" fmla="*/ 2147483647 h 29"/>
              <a:gd name="T74" fmla="*/ 2147483647 w 49"/>
              <a:gd name="T75" fmla="*/ 2147483647 h 29"/>
              <a:gd name="T76" fmla="*/ 2147483647 w 49"/>
              <a:gd name="T77" fmla="*/ 2147483647 h 29"/>
              <a:gd name="T78" fmla="*/ 2147483647 w 49"/>
              <a:gd name="T79" fmla="*/ 2147483647 h 29"/>
              <a:gd name="T80" fmla="*/ 2147483647 w 49"/>
              <a:gd name="T81" fmla="*/ 0 h 29"/>
              <a:gd name="T82" fmla="*/ 2147483647 w 49"/>
              <a:gd name="T83" fmla="*/ 2147483647 h 29"/>
              <a:gd name="T84" fmla="*/ 2147483647 w 49"/>
              <a:gd name="T85" fmla="*/ 2147483647 h 29"/>
              <a:gd name="T86" fmla="*/ 2147483647 w 49"/>
              <a:gd name="T87" fmla="*/ 2147483647 h 29"/>
              <a:gd name="T88" fmla="*/ 2147483647 w 49"/>
              <a:gd name="T89" fmla="*/ 2147483647 h 29"/>
              <a:gd name="T90" fmla="*/ 2147483647 w 49"/>
              <a:gd name="T91" fmla="*/ 2147483647 h 29"/>
              <a:gd name="T92" fmla="*/ 2147483647 w 49"/>
              <a:gd name="T93" fmla="*/ 2147483647 h 29"/>
              <a:gd name="T94" fmla="*/ 2147483647 w 49"/>
              <a:gd name="T95" fmla="*/ 2147483647 h 29"/>
              <a:gd name="T96" fmla="*/ 2147483647 w 49"/>
              <a:gd name="T97" fmla="*/ 2147483647 h 2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29"/>
              <a:gd name="T149" fmla="*/ 49 w 49"/>
              <a:gd name="T150" fmla="*/ 29 h 2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29">
                <a:moveTo>
                  <a:pt x="23" y="4"/>
                </a:moveTo>
                <a:lnTo>
                  <a:pt x="20" y="4"/>
                </a:lnTo>
                <a:lnTo>
                  <a:pt x="18" y="4"/>
                </a:lnTo>
                <a:lnTo>
                  <a:pt x="14" y="6"/>
                </a:lnTo>
                <a:lnTo>
                  <a:pt x="12" y="6"/>
                </a:lnTo>
                <a:lnTo>
                  <a:pt x="9" y="8"/>
                </a:lnTo>
                <a:lnTo>
                  <a:pt x="7" y="8"/>
                </a:lnTo>
                <a:lnTo>
                  <a:pt x="5" y="9"/>
                </a:lnTo>
                <a:lnTo>
                  <a:pt x="2" y="11"/>
                </a:lnTo>
                <a:lnTo>
                  <a:pt x="2" y="12"/>
                </a:lnTo>
                <a:lnTo>
                  <a:pt x="0" y="12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2" y="19"/>
                </a:lnTo>
                <a:lnTo>
                  <a:pt x="5" y="20"/>
                </a:lnTo>
                <a:lnTo>
                  <a:pt x="7" y="22"/>
                </a:lnTo>
                <a:lnTo>
                  <a:pt x="12" y="22"/>
                </a:lnTo>
                <a:lnTo>
                  <a:pt x="16" y="24"/>
                </a:lnTo>
                <a:lnTo>
                  <a:pt x="20" y="24"/>
                </a:lnTo>
                <a:lnTo>
                  <a:pt x="23" y="25"/>
                </a:lnTo>
                <a:lnTo>
                  <a:pt x="27" y="27"/>
                </a:lnTo>
                <a:lnTo>
                  <a:pt x="31" y="29"/>
                </a:lnTo>
                <a:lnTo>
                  <a:pt x="32" y="29"/>
                </a:lnTo>
                <a:lnTo>
                  <a:pt x="34" y="29"/>
                </a:lnTo>
                <a:lnTo>
                  <a:pt x="36" y="29"/>
                </a:lnTo>
                <a:lnTo>
                  <a:pt x="38" y="29"/>
                </a:lnTo>
                <a:lnTo>
                  <a:pt x="38" y="27"/>
                </a:lnTo>
                <a:lnTo>
                  <a:pt x="40" y="27"/>
                </a:lnTo>
                <a:lnTo>
                  <a:pt x="41" y="24"/>
                </a:lnTo>
                <a:lnTo>
                  <a:pt x="43" y="20"/>
                </a:lnTo>
                <a:lnTo>
                  <a:pt x="45" y="17"/>
                </a:lnTo>
                <a:lnTo>
                  <a:pt x="45" y="14"/>
                </a:lnTo>
                <a:lnTo>
                  <a:pt x="45" y="11"/>
                </a:lnTo>
                <a:lnTo>
                  <a:pt x="47" y="6"/>
                </a:lnTo>
                <a:lnTo>
                  <a:pt x="47" y="3"/>
                </a:lnTo>
                <a:lnTo>
                  <a:pt x="49" y="0"/>
                </a:lnTo>
                <a:lnTo>
                  <a:pt x="45" y="1"/>
                </a:lnTo>
                <a:lnTo>
                  <a:pt x="43" y="1"/>
                </a:lnTo>
                <a:lnTo>
                  <a:pt x="40" y="1"/>
                </a:lnTo>
                <a:lnTo>
                  <a:pt x="36" y="1"/>
                </a:lnTo>
                <a:lnTo>
                  <a:pt x="32" y="1"/>
                </a:lnTo>
                <a:lnTo>
                  <a:pt x="29" y="3"/>
                </a:lnTo>
                <a:lnTo>
                  <a:pt x="25" y="3"/>
                </a:lnTo>
                <a:lnTo>
                  <a:pt x="23" y="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2" name="Freeform 1159"/>
          <p:cNvSpPr>
            <a:spLocks/>
          </p:cNvSpPr>
          <p:nvPr/>
        </p:nvSpPr>
        <p:spPr bwMode="auto">
          <a:xfrm>
            <a:off x="2627313" y="2574925"/>
            <a:ext cx="88900" cy="61913"/>
          </a:xfrm>
          <a:custGeom>
            <a:avLst/>
            <a:gdLst>
              <a:gd name="T0" fmla="*/ 2147483647 w 63"/>
              <a:gd name="T1" fmla="*/ 2147483647 h 39"/>
              <a:gd name="T2" fmla="*/ 2147483647 w 63"/>
              <a:gd name="T3" fmla="*/ 2147483647 h 39"/>
              <a:gd name="T4" fmla="*/ 2147483647 w 63"/>
              <a:gd name="T5" fmla="*/ 2147483647 h 39"/>
              <a:gd name="T6" fmla="*/ 2147483647 w 63"/>
              <a:gd name="T7" fmla="*/ 2147483647 h 39"/>
              <a:gd name="T8" fmla="*/ 2147483647 w 63"/>
              <a:gd name="T9" fmla="*/ 2147483647 h 39"/>
              <a:gd name="T10" fmla="*/ 0 w 63"/>
              <a:gd name="T11" fmla="*/ 2147483647 h 39"/>
              <a:gd name="T12" fmla="*/ 0 w 63"/>
              <a:gd name="T13" fmla="*/ 2147483647 h 39"/>
              <a:gd name="T14" fmla="*/ 0 w 63"/>
              <a:gd name="T15" fmla="*/ 2147483647 h 39"/>
              <a:gd name="T16" fmla="*/ 0 w 63"/>
              <a:gd name="T17" fmla="*/ 2147483647 h 39"/>
              <a:gd name="T18" fmla="*/ 2147483647 w 63"/>
              <a:gd name="T19" fmla="*/ 2147483647 h 39"/>
              <a:gd name="T20" fmla="*/ 2147483647 w 63"/>
              <a:gd name="T21" fmla="*/ 2147483647 h 39"/>
              <a:gd name="T22" fmla="*/ 2147483647 w 63"/>
              <a:gd name="T23" fmla="*/ 2147483647 h 39"/>
              <a:gd name="T24" fmla="*/ 2147483647 w 63"/>
              <a:gd name="T25" fmla="*/ 2147483647 h 39"/>
              <a:gd name="T26" fmla="*/ 2147483647 w 63"/>
              <a:gd name="T27" fmla="*/ 2147483647 h 39"/>
              <a:gd name="T28" fmla="*/ 2147483647 w 63"/>
              <a:gd name="T29" fmla="*/ 2147483647 h 39"/>
              <a:gd name="T30" fmla="*/ 2147483647 w 63"/>
              <a:gd name="T31" fmla="*/ 2147483647 h 39"/>
              <a:gd name="T32" fmla="*/ 2147483647 w 63"/>
              <a:gd name="T33" fmla="*/ 2147483647 h 39"/>
              <a:gd name="T34" fmla="*/ 2147483647 w 63"/>
              <a:gd name="T35" fmla="*/ 2147483647 h 39"/>
              <a:gd name="T36" fmla="*/ 2147483647 w 63"/>
              <a:gd name="T37" fmla="*/ 2147483647 h 39"/>
              <a:gd name="T38" fmla="*/ 2147483647 w 63"/>
              <a:gd name="T39" fmla="*/ 2147483647 h 39"/>
              <a:gd name="T40" fmla="*/ 2147483647 w 63"/>
              <a:gd name="T41" fmla="*/ 2147483647 h 39"/>
              <a:gd name="T42" fmla="*/ 2147483647 w 63"/>
              <a:gd name="T43" fmla="*/ 2147483647 h 39"/>
              <a:gd name="T44" fmla="*/ 2147483647 w 63"/>
              <a:gd name="T45" fmla="*/ 2147483647 h 39"/>
              <a:gd name="T46" fmla="*/ 2147483647 w 63"/>
              <a:gd name="T47" fmla="*/ 2147483647 h 39"/>
              <a:gd name="T48" fmla="*/ 2147483647 w 63"/>
              <a:gd name="T49" fmla="*/ 2147483647 h 39"/>
              <a:gd name="T50" fmla="*/ 2147483647 w 63"/>
              <a:gd name="T51" fmla="*/ 2147483647 h 39"/>
              <a:gd name="T52" fmla="*/ 2147483647 w 63"/>
              <a:gd name="T53" fmla="*/ 2147483647 h 39"/>
              <a:gd name="T54" fmla="*/ 2147483647 w 63"/>
              <a:gd name="T55" fmla="*/ 2147483647 h 39"/>
              <a:gd name="T56" fmla="*/ 2147483647 w 63"/>
              <a:gd name="T57" fmla="*/ 2147483647 h 39"/>
              <a:gd name="T58" fmla="*/ 2147483647 w 63"/>
              <a:gd name="T59" fmla="*/ 2147483647 h 39"/>
              <a:gd name="T60" fmla="*/ 2147483647 w 63"/>
              <a:gd name="T61" fmla="*/ 2147483647 h 39"/>
              <a:gd name="T62" fmla="*/ 2147483647 w 63"/>
              <a:gd name="T63" fmla="*/ 2147483647 h 39"/>
              <a:gd name="T64" fmla="*/ 2147483647 w 63"/>
              <a:gd name="T65" fmla="*/ 2147483647 h 39"/>
              <a:gd name="T66" fmla="*/ 2147483647 w 63"/>
              <a:gd name="T67" fmla="*/ 2147483647 h 39"/>
              <a:gd name="T68" fmla="*/ 2147483647 w 63"/>
              <a:gd name="T69" fmla="*/ 2147483647 h 39"/>
              <a:gd name="T70" fmla="*/ 2147483647 w 63"/>
              <a:gd name="T71" fmla="*/ 2147483647 h 39"/>
              <a:gd name="T72" fmla="*/ 2147483647 w 63"/>
              <a:gd name="T73" fmla="*/ 0 h 39"/>
              <a:gd name="T74" fmla="*/ 2147483647 w 63"/>
              <a:gd name="T75" fmla="*/ 0 h 39"/>
              <a:gd name="T76" fmla="*/ 2147483647 w 63"/>
              <a:gd name="T77" fmla="*/ 0 h 39"/>
              <a:gd name="T78" fmla="*/ 2147483647 w 63"/>
              <a:gd name="T79" fmla="*/ 2147483647 h 39"/>
              <a:gd name="T80" fmla="*/ 2147483647 w 63"/>
              <a:gd name="T81" fmla="*/ 2147483647 h 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3"/>
              <a:gd name="T124" fmla="*/ 0 h 39"/>
              <a:gd name="T125" fmla="*/ 63 w 63"/>
              <a:gd name="T126" fmla="*/ 39 h 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3" h="39">
                <a:moveTo>
                  <a:pt x="11" y="3"/>
                </a:moveTo>
                <a:lnTo>
                  <a:pt x="9" y="5"/>
                </a:lnTo>
                <a:lnTo>
                  <a:pt x="5" y="6"/>
                </a:lnTo>
                <a:lnTo>
                  <a:pt x="3" y="8"/>
                </a:lnTo>
                <a:lnTo>
                  <a:pt x="2" y="10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3" y="23"/>
                </a:lnTo>
                <a:lnTo>
                  <a:pt x="9" y="27"/>
                </a:lnTo>
                <a:lnTo>
                  <a:pt x="12" y="31"/>
                </a:lnTo>
                <a:lnTo>
                  <a:pt x="18" y="34"/>
                </a:lnTo>
                <a:lnTo>
                  <a:pt x="22" y="37"/>
                </a:lnTo>
                <a:lnTo>
                  <a:pt x="27" y="39"/>
                </a:lnTo>
                <a:lnTo>
                  <a:pt x="32" y="39"/>
                </a:lnTo>
                <a:lnTo>
                  <a:pt x="40" y="39"/>
                </a:lnTo>
                <a:lnTo>
                  <a:pt x="43" y="37"/>
                </a:lnTo>
                <a:lnTo>
                  <a:pt x="47" y="35"/>
                </a:lnTo>
                <a:lnTo>
                  <a:pt x="50" y="34"/>
                </a:lnTo>
                <a:lnTo>
                  <a:pt x="52" y="31"/>
                </a:lnTo>
                <a:lnTo>
                  <a:pt x="56" y="27"/>
                </a:lnTo>
                <a:lnTo>
                  <a:pt x="58" y="24"/>
                </a:lnTo>
                <a:lnTo>
                  <a:pt x="61" y="21"/>
                </a:lnTo>
                <a:lnTo>
                  <a:pt x="63" y="18"/>
                </a:lnTo>
                <a:lnTo>
                  <a:pt x="63" y="14"/>
                </a:lnTo>
                <a:lnTo>
                  <a:pt x="63" y="11"/>
                </a:lnTo>
                <a:lnTo>
                  <a:pt x="61" y="10"/>
                </a:lnTo>
                <a:lnTo>
                  <a:pt x="60" y="8"/>
                </a:lnTo>
                <a:lnTo>
                  <a:pt x="56" y="6"/>
                </a:lnTo>
                <a:lnTo>
                  <a:pt x="54" y="5"/>
                </a:lnTo>
                <a:lnTo>
                  <a:pt x="50" y="3"/>
                </a:lnTo>
                <a:lnTo>
                  <a:pt x="49" y="3"/>
                </a:lnTo>
                <a:lnTo>
                  <a:pt x="43" y="3"/>
                </a:lnTo>
                <a:lnTo>
                  <a:pt x="40" y="2"/>
                </a:lnTo>
                <a:lnTo>
                  <a:pt x="34" y="2"/>
                </a:lnTo>
                <a:lnTo>
                  <a:pt x="31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1" y="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3" name="Freeform 1160"/>
          <p:cNvSpPr>
            <a:spLocks/>
          </p:cNvSpPr>
          <p:nvPr/>
        </p:nvSpPr>
        <p:spPr bwMode="auto">
          <a:xfrm>
            <a:off x="2555875" y="2646363"/>
            <a:ext cx="88900" cy="61912"/>
          </a:xfrm>
          <a:custGeom>
            <a:avLst/>
            <a:gdLst>
              <a:gd name="T0" fmla="*/ 2147483647 w 63"/>
              <a:gd name="T1" fmla="*/ 2147483647 h 39"/>
              <a:gd name="T2" fmla="*/ 2147483647 w 63"/>
              <a:gd name="T3" fmla="*/ 2147483647 h 39"/>
              <a:gd name="T4" fmla="*/ 2147483647 w 63"/>
              <a:gd name="T5" fmla="*/ 2147483647 h 39"/>
              <a:gd name="T6" fmla="*/ 2147483647 w 63"/>
              <a:gd name="T7" fmla="*/ 2147483647 h 39"/>
              <a:gd name="T8" fmla="*/ 2147483647 w 63"/>
              <a:gd name="T9" fmla="*/ 2147483647 h 39"/>
              <a:gd name="T10" fmla="*/ 0 w 63"/>
              <a:gd name="T11" fmla="*/ 2147483647 h 39"/>
              <a:gd name="T12" fmla="*/ 0 w 63"/>
              <a:gd name="T13" fmla="*/ 2147483647 h 39"/>
              <a:gd name="T14" fmla="*/ 0 w 63"/>
              <a:gd name="T15" fmla="*/ 2147483647 h 39"/>
              <a:gd name="T16" fmla="*/ 0 w 63"/>
              <a:gd name="T17" fmla="*/ 2147483647 h 39"/>
              <a:gd name="T18" fmla="*/ 2147483647 w 63"/>
              <a:gd name="T19" fmla="*/ 2147483647 h 39"/>
              <a:gd name="T20" fmla="*/ 2147483647 w 63"/>
              <a:gd name="T21" fmla="*/ 2147483647 h 39"/>
              <a:gd name="T22" fmla="*/ 2147483647 w 63"/>
              <a:gd name="T23" fmla="*/ 2147483647 h 39"/>
              <a:gd name="T24" fmla="*/ 2147483647 w 63"/>
              <a:gd name="T25" fmla="*/ 2147483647 h 39"/>
              <a:gd name="T26" fmla="*/ 2147483647 w 63"/>
              <a:gd name="T27" fmla="*/ 2147483647 h 39"/>
              <a:gd name="T28" fmla="*/ 2147483647 w 63"/>
              <a:gd name="T29" fmla="*/ 2147483647 h 39"/>
              <a:gd name="T30" fmla="*/ 2147483647 w 63"/>
              <a:gd name="T31" fmla="*/ 2147483647 h 39"/>
              <a:gd name="T32" fmla="*/ 2147483647 w 63"/>
              <a:gd name="T33" fmla="*/ 2147483647 h 39"/>
              <a:gd name="T34" fmla="*/ 2147483647 w 63"/>
              <a:gd name="T35" fmla="*/ 2147483647 h 39"/>
              <a:gd name="T36" fmla="*/ 2147483647 w 63"/>
              <a:gd name="T37" fmla="*/ 2147483647 h 39"/>
              <a:gd name="T38" fmla="*/ 2147483647 w 63"/>
              <a:gd name="T39" fmla="*/ 2147483647 h 39"/>
              <a:gd name="T40" fmla="*/ 2147483647 w 63"/>
              <a:gd name="T41" fmla="*/ 2147483647 h 39"/>
              <a:gd name="T42" fmla="*/ 2147483647 w 63"/>
              <a:gd name="T43" fmla="*/ 2147483647 h 39"/>
              <a:gd name="T44" fmla="*/ 2147483647 w 63"/>
              <a:gd name="T45" fmla="*/ 2147483647 h 39"/>
              <a:gd name="T46" fmla="*/ 2147483647 w 63"/>
              <a:gd name="T47" fmla="*/ 2147483647 h 39"/>
              <a:gd name="T48" fmla="*/ 2147483647 w 63"/>
              <a:gd name="T49" fmla="*/ 2147483647 h 39"/>
              <a:gd name="T50" fmla="*/ 2147483647 w 63"/>
              <a:gd name="T51" fmla="*/ 2147483647 h 39"/>
              <a:gd name="T52" fmla="*/ 2147483647 w 63"/>
              <a:gd name="T53" fmla="*/ 2147483647 h 39"/>
              <a:gd name="T54" fmla="*/ 2147483647 w 63"/>
              <a:gd name="T55" fmla="*/ 2147483647 h 39"/>
              <a:gd name="T56" fmla="*/ 2147483647 w 63"/>
              <a:gd name="T57" fmla="*/ 2147483647 h 39"/>
              <a:gd name="T58" fmla="*/ 2147483647 w 63"/>
              <a:gd name="T59" fmla="*/ 2147483647 h 39"/>
              <a:gd name="T60" fmla="*/ 2147483647 w 63"/>
              <a:gd name="T61" fmla="*/ 2147483647 h 39"/>
              <a:gd name="T62" fmla="*/ 2147483647 w 63"/>
              <a:gd name="T63" fmla="*/ 2147483647 h 39"/>
              <a:gd name="T64" fmla="*/ 2147483647 w 63"/>
              <a:gd name="T65" fmla="*/ 2147483647 h 39"/>
              <a:gd name="T66" fmla="*/ 2147483647 w 63"/>
              <a:gd name="T67" fmla="*/ 2147483647 h 39"/>
              <a:gd name="T68" fmla="*/ 2147483647 w 63"/>
              <a:gd name="T69" fmla="*/ 2147483647 h 39"/>
              <a:gd name="T70" fmla="*/ 2147483647 w 63"/>
              <a:gd name="T71" fmla="*/ 2147483647 h 39"/>
              <a:gd name="T72" fmla="*/ 2147483647 w 63"/>
              <a:gd name="T73" fmla="*/ 0 h 39"/>
              <a:gd name="T74" fmla="*/ 2147483647 w 63"/>
              <a:gd name="T75" fmla="*/ 0 h 39"/>
              <a:gd name="T76" fmla="*/ 2147483647 w 63"/>
              <a:gd name="T77" fmla="*/ 0 h 39"/>
              <a:gd name="T78" fmla="*/ 2147483647 w 63"/>
              <a:gd name="T79" fmla="*/ 2147483647 h 39"/>
              <a:gd name="T80" fmla="*/ 2147483647 w 63"/>
              <a:gd name="T81" fmla="*/ 2147483647 h 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3"/>
              <a:gd name="T124" fmla="*/ 0 h 39"/>
              <a:gd name="T125" fmla="*/ 63 w 63"/>
              <a:gd name="T126" fmla="*/ 39 h 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3" h="39">
                <a:moveTo>
                  <a:pt x="11" y="3"/>
                </a:moveTo>
                <a:lnTo>
                  <a:pt x="9" y="5"/>
                </a:lnTo>
                <a:lnTo>
                  <a:pt x="5" y="6"/>
                </a:lnTo>
                <a:lnTo>
                  <a:pt x="3" y="8"/>
                </a:lnTo>
                <a:lnTo>
                  <a:pt x="2" y="10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3" y="23"/>
                </a:lnTo>
                <a:lnTo>
                  <a:pt x="9" y="27"/>
                </a:lnTo>
                <a:lnTo>
                  <a:pt x="12" y="31"/>
                </a:lnTo>
                <a:lnTo>
                  <a:pt x="18" y="34"/>
                </a:lnTo>
                <a:lnTo>
                  <a:pt x="22" y="37"/>
                </a:lnTo>
                <a:lnTo>
                  <a:pt x="27" y="39"/>
                </a:lnTo>
                <a:lnTo>
                  <a:pt x="32" y="39"/>
                </a:lnTo>
                <a:lnTo>
                  <a:pt x="40" y="39"/>
                </a:lnTo>
                <a:lnTo>
                  <a:pt x="43" y="37"/>
                </a:lnTo>
                <a:lnTo>
                  <a:pt x="47" y="35"/>
                </a:lnTo>
                <a:lnTo>
                  <a:pt x="50" y="34"/>
                </a:lnTo>
                <a:lnTo>
                  <a:pt x="52" y="31"/>
                </a:lnTo>
                <a:lnTo>
                  <a:pt x="56" y="27"/>
                </a:lnTo>
                <a:lnTo>
                  <a:pt x="58" y="24"/>
                </a:lnTo>
                <a:lnTo>
                  <a:pt x="61" y="21"/>
                </a:lnTo>
                <a:lnTo>
                  <a:pt x="63" y="18"/>
                </a:lnTo>
                <a:lnTo>
                  <a:pt x="63" y="14"/>
                </a:lnTo>
                <a:lnTo>
                  <a:pt x="63" y="11"/>
                </a:lnTo>
                <a:lnTo>
                  <a:pt x="61" y="10"/>
                </a:lnTo>
                <a:lnTo>
                  <a:pt x="60" y="8"/>
                </a:lnTo>
                <a:lnTo>
                  <a:pt x="56" y="6"/>
                </a:lnTo>
                <a:lnTo>
                  <a:pt x="54" y="5"/>
                </a:lnTo>
                <a:lnTo>
                  <a:pt x="50" y="3"/>
                </a:lnTo>
                <a:lnTo>
                  <a:pt x="49" y="3"/>
                </a:lnTo>
                <a:lnTo>
                  <a:pt x="43" y="3"/>
                </a:lnTo>
                <a:lnTo>
                  <a:pt x="40" y="2"/>
                </a:lnTo>
                <a:lnTo>
                  <a:pt x="34" y="2"/>
                </a:lnTo>
                <a:lnTo>
                  <a:pt x="31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1" y="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4" name="Freeform 1162"/>
          <p:cNvSpPr>
            <a:spLocks/>
          </p:cNvSpPr>
          <p:nvPr/>
        </p:nvSpPr>
        <p:spPr bwMode="auto">
          <a:xfrm>
            <a:off x="2630488" y="2597150"/>
            <a:ext cx="63500" cy="39688"/>
          </a:xfrm>
          <a:custGeom>
            <a:avLst/>
            <a:gdLst>
              <a:gd name="T0" fmla="*/ 2147483647 w 45"/>
              <a:gd name="T1" fmla="*/ 0 h 25"/>
              <a:gd name="T2" fmla="*/ 2147483647 w 45"/>
              <a:gd name="T3" fmla="*/ 2147483647 h 25"/>
              <a:gd name="T4" fmla="*/ 2147483647 w 45"/>
              <a:gd name="T5" fmla="*/ 2147483647 h 25"/>
              <a:gd name="T6" fmla="*/ 2147483647 w 45"/>
              <a:gd name="T7" fmla="*/ 2147483647 h 25"/>
              <a:gd name="T8" fmla="*/ 2147483647 w 45"/>
              <a:gd name="T9" fmla="*/ 2147483647 h 25"/>
              <a:gd name="T10" fmla="*/ 0 w 45"/>
              <a:gd name="T11" fmla="*/ 2147483647 h 25"/>
              <a:gd name="T12" fmla="*/ 0 w 45"/>
              <a:gd name="T13" fmla="*/ 2147483647 h 25"/>
              <a:gd name="T14" fmla="*/ 0 w 45"/>
              <a:gd name="T15" fmla="*/ 2147483647 h 25"/>
              <a:gd name="T16" fmla="*/ 0 w 45"/>
              <a:gd name="T17" fmla="*/ 2147483647 h 25"/>
              <a:gd name="T18" fmla="*/ 2147483647 w 45"/>
              <a:gd name="T19" fmla="*/ 2147483647 h 25"/>
              <a:gd name="T20" fmla="*/ 2147483647 w 45"/>
              <a:gd name="T21" fmla="*/ 2147483647 h 25"/>
              <a:gd name="T22" fmla="*/ 2147483647 w 45"/>
              <a:gd name="T23" fmla="*/ 2147483647 h 25"/>
              <a:gd name="T24" fmla="*/ 2147483647 w 45"/>
              <a:gd name="T25" fmla="*/ 2147483647 h 25"/>
              <a:gd name="T26" fmla="*/ 2147483647 w 45"/>
              <a:gd name="T27" fmla="*/ 2147483647 h 25"/>
              <a:gd name="T28" fmla="*/ 2147483647 w 45"/>
              <a:gd name="T29" fmla="*/ 2147483647 h 25"/>
              <a:gd name="T30" fmla="*/ 2147483647 w 45"/>
              <a:gd name="T31" fmla="*/ 2147483647 h 25"/>
              <a:gd name="T32" fmla="*/ 2147483647 w 45"/>
              <a:gd name="T33" fmla="*/ 2147483647 h 25"/>
              <a:gd name="T34" fmla="*/ 2147483647 w 45"/>
              <a:gd name="T35" fmla="*/ 2147483647 h 25"/>
              <a:gd name="T36" fmla="*/ 2147483647 w 45"/>
              <a:gd name="T37" fmla="*/ 2147483647 h 25"/>
              <a:gd name="T38" fmla="*/ 2147483647 w 45"/>
              <a:gd name="T39" fmla="*/ 2147483647 h 25"/>
              <a:gd name="T40" fmla="*/ 2147483647 w 45"/>
              <a:gd name="T41" fmla="*/ 2147483647 h 25"/>
              <a:gd name="T42" fmla="*/ 2147483647 w 45"/>
              <a:gd name="T43" fmla="*/ 2147483647 h 25"/>
              <a:gd name="T44" fmla="*/ 2147483647 w 45"/>
              <a:gd name="T45" fmla="*/ 2147483647 h 25"/>
              <a:gd name="T46" fmla="*/ 2147483647 w 45"/>
              <a:gd name="T47" fmla="*/ 2147483647 h 25"/>
              <a:gd name="T48" fmla="*/ 2147483647 w 45"/>
              <a:gd name="T49" fmla="*/ 2147483647 h 25"/>
              <a:gd name="T50" fmla="*/ 2147483647 w 45"/>
              <a:gd name="T51" fmla="*/ 2147483647 h 25"/>
              <a:gd name="T52" fmla="*/ 2147483647 w 45"/>
              <a:gd name="T53" fmla="*/ 2147483647 h 25"/>
              <a:gd name="T54" fmla="*/ 2147483647 w 45"/>
              <a:gd name="T55" fmla="*/ 2147483647 h 25"/>
              <a:gd name="T56" fmla="*/ 2147483647 w 45"/>
              <a:gd name="T57" fmla="*/ 2147483647 h 25"/>
              <a:gd name="T58" fmla="*/ 2147483647 w 45"/>
              <a:gd name="T59" fmla="*/ 2147483647 h 25"/>
              <a:gd name="T60" fmla="*/ 2147483647 w 45"/>
              <a:gd name="T61" fmla="*/ 2147483647 h 25"/>
              <a:gd name="T62" fmla="*/ 2147483647 w 45"/>
              <a:gd name="T63" fmla="*/ 2147483647 h 25"/>
              <a:gd name="T64" fmla="*/ 2147483647 w 45"/>
              <a:gd name="T65" fmla="*/ 2147483647 h 25"/>
              <a:gd name="T66" fmla="*/ 2147483647 w 45"/>
              <a:gd name="T67" fmla="*/ 2147483647 h 25"/>
              <a:gd name="T68" fmla="*/ 2147483647 w 45"/>
              <a:gd name="T69" fmla="*/ 2147483647 h 25"/>
              <a:gd name="T70" fmla="*/ 2147483647 w 45"/>
              <a:gd name="T71" fmla="*/ 2147483647 h 25"/>
              <a:gd name="T72" fmla="*/ 2147483647 w 45"/>
              <a:gd name="T73" fmla="*/ 2147483647 h 25"/>
              <a:gd name="T74" fmla="*/ 2147483647 w 45"/>
              <a:gd name="T75" fmla="*/ 2147483647 h 25"/>
              <a:gd name="T76" fmla="*/ 2147483647 w 45"/>
              <a:gd name="T77" fmla="*/ 2147483647 h 25"/>
              <a:gd name="T78" fmla="*/ 2147483647 w 45"/>
              <a:gd name="T79" fmla="*/ 2147483647 h 25"/>
              <a:gd name="T80" fmla="*/ 2147483647 w 45"/>
              <a:gd name="T81" fmla="*/ 2147483647 h 25"/>
              <a:gd name="T82" fmla="*/ 2147483647 w 45"/>
              <a:gd name="T83" fmla="*/ 0 h 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5"/>
              <a:gd name="T127" fmla="*/ 0 h 25"/>
              <a:gd name="T128" fmla="*/ 45 w 45"/>
              <a:gd name="T129" fmla="*/ 25 h 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5" h="25">
                <a:moveTo>
                  <a:pt x="13" y="0"/>
                </a:moveTo>
                <a:lnTo>
                  <a:pt x="9" y="1"/>
                </a:lnTo>
                <a:lnTo>
                  <a:pt x="6" y="3"/>
                </a:lnTo>
                <a:lnTo>
                  <a:pt x="4" y="4"/>
                </a:lnTo>
                <a:lnTo>
                  <a:pt x="2" y="8"/>
                </a:lnTo>
                <a:lnTo>
                  <a:pt x="0" y="11"/>
                </a:lnTo>
                <a:lnTo>
                  <a:pt x="0" y="14"/>
                </a:lnTo>
                <a:lnTo>
                  <a:pt x="0" y="17"/>
                </a:lnTo>
                <a:lnTo>
                  <a:pt x="0" y="21"/>
                </a:lnTo>
                <a:lnTo>
                  <a:pt x="2" y="22"/>
                </a:lnTo>
                <a:lnTo>
                  <a:pt x="4" y="22"/>
                </a:lnTo>
                <a:lnTo>
                  <a:pt x="4" y="24"/>
                </a:lnTo>
                <a:lnTo>
                  <a:pt x="6" y="24"/>
                </a:lnTo>
                <a:lnTo>
                  <a:pt x="9" y="24"/>
                </a:lnTo>
                <a:lnTo>
                  <a:pt x="11" y="25"/>
                </a:lnTo>
                <a:lnTo>
                  <a:pt x="13" y="25"/>
                </a:lnTo>
                <a:lnTo>
                  <a:pt x="15" y="25"/>
                </a:lnTo>
                <a:lnTo>
                  <a:pt x="16" y="25"/>
                </a:lnTo>
                <a:lnTo>
                  <a:pt x="16" y="24"/>
                </a:lnTo>
                <a:lnTo>
                  <a:pt x="18" y="24"/>
                </a:lnTo>
                <a:lnTo>
                  <a:pt x="20" y="24"/>
                </a:lnTo>
                <a:lnTo>
                  <a:pt x="20" y="22"/>
                </a:lnTo>
                <a:lnTo>
                  <a:pt x="22" y="22"/>
                </a:lnTo>
                <a:lnTo>
                  <a:pt x="24" y="21"/>
                </a:lnTo>
                <a:lnTo>
                  <a:pt x="27" y="21"/>
                </a:lnTo>
                <a:lnTo>
                  <a:pt x="31" y="21"/>
                </a:lnTo>
                <a:lnTo>
                  <a:pt x="35" y="21"/>
                </a:lnTo>
                <a:lnTo>
                  <a:pt x="40" y="21"/>
                </a:lnTo>
                <a:lnTo>
                  <a:pt x="42" y="19"/>
                </a:lnTo>
                <a:lnTo>
                  <a:pt x="45" y="17"/>
                </a:lnTo>
                <a:lnTo>
                  <a:pt x="45" y="14"/>
                </a:lnTo>
                <a:lnTo>
                  <a:pt x="45" y="9"/>
                </a:lnTo>
                <a:lnTo>
                  <a:pt x="44" y="6"/>
                </a:lnTo>
                <a:lnTo>
                  <a:pt x="42" y="4"/>
                </a:lnTo>
                <a:lnTo>
                  <a:pt x="38" y="3"/>
                </a:lnTo>
                <a:lnTo>
                  <a:pt x="33" y="3"/>
                </a:lnTo>
                <a:lnTo>
                  <a:pt x="29" y="3"/>
                </a:lnTo>
                <a:lnTo>
                  <a:pt x="24" y="3"/>
                </a:lnTo>
                <a:lnTo>
                  <a:pt x="20" y="1"/>
                </a:lnTo>
                <a:lnTo>
                  <a:pt x="15" y="1"/>
                </a:lnTo>
                <a:lnTo>
                  <a:pt x="13" y="0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5" name="Freeform 1163"/>
          <p:cNvSpPr>
            <a:spLocks/>
          </p:cNvSpPr>
          <p:nvPr/>
        </p:nvSpPr>
        <p:spPr bwMode="auto">
          <a:xfrm>
            <a:off x="2630488" y="2525713"/>
            <a:ext cx="63500" cy="39687"/>
          </a:xfrm>
          <a:custGeom>
            <a:avLst/>
            <a:gdLst>
              <a:gd name="T0" fmla="*/ 2147483647 w 45"/>
              <a:gd name="T1" fmla="*/ 0 h 25"/>
              <a:gd name="T2" fmla="*/ 2147483647 w 45"/>
              <a:gd name="T3" fmla="*/ 2147483647 h 25"/>
              <a:gd name="T4" fmla="*/ 2147483647 w 45"/>
              <a:gd name="T5" fmla="*/ 2147483647 h 25"/>
              <a:gd name="T6" fmla="*/ 2147483647 w 45"/>
              <a:gd name="T7" fmla="*/ 2147483647 h 25"/>
              <a:gd name="T8" fmla="*/ 2147483647 w 45"/>
              <a:gd name="T9" fmla="*/ 2147483647 h 25"/>
              <a:gd name="T10" fmla="*/ 0 w 45"/>
              <a:gd name="T11" fmla="*/ 2147483647 h 25"/>
              <a:gd name="T12" fmla="*/ 0 w 45"/>
              <a:gd name="T13" fmla="*/ 2147483647 h 25"/>
              <a:gd name="T14" fmla="*/ 0 w 45"/>
              <a:gd name="T15" fmla="*/ 2147483647 h 25"/>
              <a:gd name="T16" fmla="*/ 0 w 45"/>
              <a:gd name="T17" fmla="*/ 2147483647 h 25"/>
              <a:gd name="T18" fmla="*/ 2147483647 w 45"/>
              <a:gd name="T19" fmla="*/ 2147483647 h 25"/>
              <a:gd name="T20" fmla="*/ 2147483647 w 45"/>
              <a:gd name="T21" fmla="*/ 2147483647 h 25"/>
              <a:gd name="T22" fmla="*/ 2147483647 w 45"/>
              <a:gd name="T23" fmla="*/ 2147483647 h 25"/>
              <a:gd name="T24" fmla="*/ 2147483647 w 45"/>
              <a:gd name="T25" fmla="*/ 2147483647 h 25"/>
              <a:gd name="T26" fmla="*/ 2147483647 w 45"/>
              <a:gd name="T27" fmla="*/ 2147483647 h 25"/>
              <a:gd name="T28" fmla="*/ 2147483647 w 45"/>
              <a:gd name="T29" fmla="*/ 2147483647 h 25"/>
              <a:gd name="T30" fmla="*/ 2147483647 w 45"/>
              <a:gd name="T31" fmla="*/ 2147483647 h 25"/>
              <a:gd name="T32" fmla="*/ 2147483647 w 45"/>
              <a:gd name="T33" fmla="*/ 2147483647 h 25"/>
              <a:gd name="T34" fmla="*/ 2147483647 w 45"/>
              <a:gd name="T35" fmla="*/ 2147483647 h 25"/>
              <a:gd name="T36" fmla="*/ 2147483647 w 45"/>
              <a:gd name="T37" fmla="*/ 2147483647 h 25"/>
              <a:gd name="T38" fmla="*/ 2147483647 w 45"/>
              <a:gd name="T39" fmla="*/ 2147483647 h 25"/>
              <a:gd name="T40" fmla="*/ 2147483647 w 45"/>
              <a:gd name="T41" fmla="*/ 2147483647 h 25"/>
              <a:gd name="T42" fmla="*/ 2147483647 w 45"/>
              <a:gd name="T43" fmla="*/ 2147483647 h 25"/>
              <a:gd name="T44" fmla="*/ 2147483647 w 45"/>
              <a:gd name="T45" fmla="*/ 2147483647 h 25"/>
              <a:gd name="T46" fmla="*/ 2147483647 w 45"/>
              <a:gd name="T47" fmla="*/ 2147483647 h 25"/>
              <a:gd name="T48" fmla="*/ 2147483647 w 45"/>
              <a:gd name="T49" fmla="*/ 2147483647 h 25"/>
              <a:gd name="T50" fmla="*/ 2147483647 w 45"/>
              <a:gd name="T51" fmla="*/ 2147483647 h 25"/>
              <a:gd name="T52" fmla="*/ 2147483647 w 45"/>
              <a:gd name="T53" fmla="*/ 2147483647 h 25"/>
              <a:gd name="T54" fmla="*/ 2147483647 w 45"/>
              <a:gd name="T55" fmla="*/ 2147483647 h 25"/>
              <a:gd name="T56" fmla="*/ 2147483647 w 45"/>
              <a:gd name="T57" fmla="*/ 2147483647 h 25"/>
              <a:gd name="T58" fmla="*/ 2147483647 w 45"/>
              <a:gd name="T59" fmla="*/ 2147483647 h 25"/>
              <a:gd name="T60" fmla="*/ 2147483647 w 45"/>
              <a:gd name="T61" fmla="*/ 2147483647 h 25"/>
              <a:gd name="T62" fmla="*/ 2147483647 w 45"/>
              <a:gd name="T63" fmla="*/ 2147483647 h 25"/>
              <a:gd name="T64" fmla="*/ 2147483647 w 45"/>
              <a:gd name="T65" fmla="*/ 2147483647 h 25"/>
              <a:gd name="T66" fmla="*/ 2147483647 w 45"/>
              <a:gd name="T67" fmla="*/ 2147483647 h 25"/>
              <a:gd name="T68" fmla="*/ 2147483647 w 45"/>
              <a:gd name="T69" fmla="*/ 2147483647 h 25"/>
              <a:gd name="T70" fmla="*/ 2147483647 w 45"/>
              <a:gd name="T71" fmla="*/ 2147483647 h 25"/>
              <a:gd name="T72" fmla="*/ 2147483647 w 45"/>
              <a:gd name="T73" fmla="*/ 2147483647 h 25"/>
              <a:gd name="T74" fmla="*/ 2147483647 w 45"/>
              <a:gd name="T75" fmla="*/ 2147483647 h 25"/>
              <a:gd name="T76" fmla="*/ 2147483647 w 45"/>
              <a:gd name="T77" fmla="*/ 2147483647 h 25"/>
              <a:gd name="T78" fmla="*/ 2147483647 w 45"/>
              <a:gd name="T79" fmla="*/ 2147483647 h 25"/>
              <a:gd name="T80" fmla="*/ 2147483647 w 45"/>
              <a:gd name="T81" fmla="*/ 2147483647 h 2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5"/>
              <a:gd name="T124" fmla="*/ 0 h 25"/>
              <a:gd name="T125" fmla="*/ 45 w 45"/>
              <a:gd name="T126" fmla="*/ 25 h 2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5" h="25">
                <a:moveTo>
                  <a:pt x="13" y="0"/>
                </a:moveTo>
                <a:lnTo>
                  <a:pt x="9" y="1"/>
                </a:lnTo>
                <a:lnTo>
                  <a:pt x="6" y="3"/>
                </a:lnTo>
                <a:lnTo>
                  <a:pt x="4" y="4"/>
                </a:lnTo>
                <a:lnTo>
                  <a:pt x="2" y="8"/>
                </a:lnTo>
                <a:lnTo>
                  <a:pt x="0" y="11"/>
                </a:lnTo>
                <a:lnTo>
                  <a:pt x="0" y="14"/>
                </a:lnTo>
                <a:lnTo>
                  <a:pt x="0" y="17"/>
                </a:lnTo>
                <a:lnTo>
                  <a:pt x="0" y="21"/>
                </a:lnTo>
                <a:lnTo>
                  <a:pt x="2" y="22"/>
                </a:lnTo>
                <a:lnTo>
                  <a:pt x="4" y="22"/>
                </a:lnTo>
                <a:lnTo>
                  <a:pt x="4" y="24"/>
                </a:lnTo>
                <a:lnTo>
                  <a:pt x="6" y="24"/>
                </a:lnTo>
                <a:lnTo>
                  <a:pt x="9" y="24"/>
                </a:lnTo>
                <a:lnTo>
                  <a:pt x="11" y="25"/>
                </a:lnTo>
                <a:lnTo>
                  <a:pt x="13" y="25"/>
                </a:lnTo>
                <a:lnTo>
                  <a:pt x="15" y="25"/>
                </a:lnTo>
                <a:lnTo>
                  <a:pt x="16" y="25"/>
                </a:lnTo>
                <a:lnTo>
                  <a:pt x="16" y="24"/>
                </a:lnTo>
                <a:lnTo>
                  <a:pt x="18" y="24"/>
                </a:lnTo>
                <a:lnTo>
                  <a:pt x="20" y="24"/>
                </a:lnTo>
                <a:lnTo>
                  <a:pt x="20" y="22"/>
                </a:lnTo>
                <a:lnTo>
                  <a:pt x="22" y="22"/>
                </a:lnTo>
                <a:lnTo>
                  <a:pt x="24" y="21"/>
                </a:lnTo>
                <a:lnTo>
                  <a:pt x="27" y="21"/>
                </a:lnTo>
                <a:lnTo>
                  <a:pt x="31" y="21"/>
                </a:lnTo>
                <a:lnTo>
                  <a:pt x="35" y="21"/>
                </a:lnTo>
                <a:lnTo>
                  <a:pt x="40" y="21"/>
                </a:lnTo>
                <a:lnTo>
                  <a:pt x="42" y="19"/>
                </a:lnTo>
                <a:lnTo>
                  <a:pt x="45" y="17"/>
                </a:lnTo>
                <a:lnTo>
                  <a:pt x="45" y="14"/>
                </a:lnTo>
                <a:lnTo>
                  <a:pt x="45" y="9"/>
                </a:lnTo>
                <a:lnTo>
                  <a:pt x="44" y="6"/>
                </a:lnTo>
                <a:lnTo>
                  <a:pt x="42" y="4"/>
                </a:lnTo>
                <a:lnTo>
                  <a:pt x="38" y="3"/>
                </a:lnTo>
                <a:lnTo>
                  <a:pt x="33" y="3"/>
                </a:lnTo>
                <a:lnTo>
                  <a:pt x="29" y="3"/>
                </a:lnTo>
                <a:lnTo>
                  <a:pt x="24" y="3"/>
                </a:lnTo>
                <a:lnTo>
                  <a:pt x="20" y="1"/>
                </a:lnTo>
                <a:lnTo>
                  <a:pt x="15" y="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6" name="Freeform 1164"/>
          <p:cNvSpPr>
            <a:spLocks/>
          </p:cNvSpPr>
          <p:nvPr/>
        </p:nvSpPr>
        <p:spPr bwMode="auto">
          <a:xfrm>
            <a:off x="2635250" y="2584450"/>
            <a:ext cx="111125" cy="52388"/>
          </a:xfrm>
          <a:custGeom>
            <a:avLst/>
            <a:gdLst>
              <a:gd name="T0" fmla="*/ 2147483647 w 78"/>
              <a:gd name="T1" fmla="*/ 2147483647 h 33"/>
              <a:gd name="T2" fmla="*/ 2147483647 w 78"/>
              <a:gd name="T3" fmla="*/ 0 h 33"/>
              <a:gd name="T4" fmla="*/ 2147483647 w 78"/>
              <a:gd name="T5" fmla="*/ 0 h 33"/>
              <a:gd name="T6" fmla="*/ 2147483647 w 78"/>
              <a:gd name="T7" fmla="*/ 2147483647 h 33"/>
              <a:gd name="T8" fmla="*/ 2147483647 w 78"/>
              <a:gd name="T9" fmla="*/ 2147483647 h 33"/>
              <a:gd name="T10" fmla="*/ 2147483647 w 78"/>
              <a:gd name="T11" fmla="*/ 2147483647 h 33"/>
              <a:gd name="T12" fmla="*/ 2147483647 w 78"/>
              <a:gd name="T13" fmla="*/ 2147483647 h 33"/>
              <a:gd name="T14" fmla="*/ 2147483647 w 78"/>
              <a:gd name="T15" fmla="*/ 2147483647 h 33"/>
              <a:gd name="T16" fmla="*/ 0 w 78"/>
              <a:gd name="T17" fmla="*/ 2147483647 h 33"/>
              <a:gd name="T18" fmla="*/ 0 w 78"/>
              <a:gd name="T19" fmla="*/ 2147483647 h 33"/>
              <a:gd name="T20" fmla="*/ 0 w 78"/>
              <a:gd name="T21" fmla="*/ 2147483647 h 33"/>
              <a:gd name="T22" fmla="*/ 0 w 78"/>
              <a:gd name="T23" fmla="*/ 2147483647 h 33"/>
              <a:gd name="T24" fmla="*/ 2147483647 w 78"/>
              <a:gd name="T25" fmla="*/ 2147483647 h 33"/>
              <a:gd name="T26" fmla="*/ 2147483647 w 78"/>
              <a:gd name="T27" fmla="*/ 2147483647 h 33"/>
              <a:gd name="T28" fmla="*/ 2147483647 w 78"/>
              <a:gd name="T29" fmla="*/ 2147483647 h 33"/>
              <a:gd name="T30" fmla="*/ 2147483647 w 78"/>
              <a:gd name="T31" fmla="*/ 2147483647 h 33"/>
              <a:gd name="T32" fmla="*/ 2147483647 w 78"/>
              <a:gd name="T33" fmla="*/ 2147483647 h 33"/>
              <a:gd name="T34" fmla="*/ 2147483647 w 78"/>
              <a:gd name="T35" fmla="*/ 2147483647 h 33"/>
              <a:gd name="T36" fmla="*/ 2147483647 w 78"/>
              <a:gd name="T37" fmla="*/ 2147483647 h 33"/>
              <a:gd name="T38" fmla="*/ 2147483647 w 78"/>
              <a:gd name="T39" fmla="*/ 2147483647 h 33"/>
              <a:gd name="T40" fmla="*/ 2147483647 w 78"/>
              <a:gd name="T41" fmla="*/ 2147483647 h 33"/>
              <a:gd name="T42" fmla="*/ 2147483647 w 78"/>
              <a:gd name="T43" fmla="*/ 2147483647 h 33"/>
              <a:gd name="T44" fmla="*/ 2147483647 w 78"/>
              <a:gd name="T45" fmla="*/ 2147483647 h 33"/>
              <a:gd name="T46" fmla="*/ 2147483647 w 78"/>
              <a:gd name="T47" fmla="*/ 2147483647 h 33"/>
              <a:gd name="T48" fmla="*/ 2147483647 w 78"/>
              <a:gd name="T49" fmla="*/ 2147483647 h 33"/>
              <a:gd name="T50" fmla="*/ 2147483647 w 78"/>
              <a:gd name="T51" fmla="*/ 2147483647 h 33"/>
              <a:gd name="T52" fmla="*/ 2147483647 w 78"/>
              <a:gd name="T53" fmla="*/ 2147483647 h 33"/>
              <a:gd name="T54" fmla="*/ 2147483647 w 78"/>
              <a:gd name="T55" fmla="*/ 2147483647 h 33"/>
              <a:gd name="T56" fmla="*/ 2147483647 w 78"/>
              <a:gd name="T57" fmla="*/ 2147483647 h 33"/>
              <a:gd name="T58" fmla="*/ 2147483647 w 78"/>
              <a:gd name="T59" fmla="*/ 2147483647 h 33"/>
              <a:gd name="T60" fmla="*/ 2147483647 w 78"/>
              <a:gd name="T61" fmla="*/ 2147483647 h 33"/>
              <a:gd name="T62" fmla="*/ 2147483647 w 78"/>
              <a:gd name="T63" fmla="*/ 2147483647 h 33"/>
              <a:gd name="T64" fmla="*/ 2147483647 w 78"/>
              <a:gd name="T65" fmla="*/ 2147483647 h 33"/>
              <a:gd name="T66" fmla="*/ 2147483647 w 78"/>
              <a:gd name="T67" fmla="*/ 2147483647 h 33"/>
              <a:gd name="T68" fmla="*/ 2147483647 w 78"/>
              <a:gd name="T69" fmla="*/ 2147483647 h 33"/>
              <a:gd name="T70" fmla="*/ 2147483647 w 78"/>
              <a:gd name="T71" fmla="*/ 2147483647 h 33"/>
              <a:gd name="T72" fmla="*/ 2147483647 w 78"/>
              <a:gd name="T73" fmla="*/ 2147483647 h 33"/>
              <a:gd name="T74" fmla="*/ 2147483647 w 78"/>
              <a:gd name="T75" fmla="*/ 2147483647 h 33"/>
              <a:gd name="T76" fmla="*/ 2147483647 w 78"/>
              <a:gd name="T77" fmla="*/ 2147483647 h 33"/>
              <a:gd name="T78" fmla="*/ 2147483647 w 78"/>
              <a:gd name="T79" fmla="*/ 2147483647 h 33"/>
              <a:gd name="T80" fmla="*/ 2147483647 w 78"/>
              <a:gd name="T81" fmla="*/ 2147483647 h 33"/>
              <a:gd name="T82" fmla="*/ 2147483647 w 78"/>
              <a:gd name="T83" fmla="*/ 2147483647 h 33"/>
              <a:gd name="T84" fmla="*/ 2147483647 w 78"/>
              <a:gd name="T85" fmla="*/ 2147483647 h 33"/>
              <a:gd name="T86" fmla="*/ 2147483647 w 78"/>
              <a:gd name="T87" fmla="*/ 2147483647 h 33"/>
              <a:gd name="T88" fmla="*/ 2147483647 w 78"/>
              <a:gd name="T89" fmla="*/ 2147483647 h 33"/>
              <a:gd name="T90" fmla="*/ 2147483647 w 78"/>
              <a:gd name="T91" fmla="*/ 2147483647 h 33"/>
              <a:gd name="T92" fmla="*/ 2147483647 w 78"/>
              <a:gd name="T93" fmla="*/ 2147483647 h 33"/>
              <a:gd name="T94" fmla="*/ 2147483647 w 78"/>
              <a:gd name="T95" fmla="*/ 2147483647 h 33"/>
              <a:gd name="T96" fmla="*/ 2147483647 w 78"/>
              <a:gd name="T97" fmla="*/ 2147483647 h 33"/>
              <a:gd name="T98" fmla="*/ 2147483647 w 78"/>
              <a:gd name="T99" fmla="*/ 2147483647 h 33"/>
              <a:gd name="T100" fmla="*/ 2147483647 w 78"/>
              <a:gd name="T101" fmla="*/ 2147483647 h 33"/>
              <a:gd name="T102" fmla="*/ 2147483647 w 78"/>
              <a:gd name="T103" fmla="*/ 2147483647 h 33"/>
              <a:gd name="T104" fmla="*/ 2147483647 w 78"/>
              <a:gd name="T105" fmla="*/ 2147483647 h 33"/>
              <a:gd name="T106" fmla="*/ 2147483647 w 78"/>
              <a:gd name="T107" fmla="*/ 2147483647 h 33"/>
              <a:gd name="T108" fmla="*/ 2147483647 w 78"/>
              <a:gd name="T109" fmla="*/ 2147483647 h 33"/>
              <a:gd name="T110" fmla="*/ 2147483647 w 78"/>
              <a:gd name="T111" fmla="*/ 2147483647 h 33"/>
              <a:gd name="T112" fmla="*/ 2147483647 w 78"/>
              <a:gd name="T113" fmla="*/ 2147483647 h 3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8"/>
              <a:gd name="T172" fmla="*/ 0 h 33"/>
              <a:gd name="T173" fmla="*/ 78 w 78"/>
              <a:gd name="T174" fmla="*/ 33 h 3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8" h="33">
                <a:moveTo>
                  <a:pt x="34" y="2"/>
                </a:moveTo>
                <a:lnTo>
                  <a:pt x="29" y="0"/>
                </a:lnTo>
                <a:lnTo>
                  <a:pt x="23" y="0"/>
                </a:lnTo>
                <a:lnTo>
                  <a:pt x="18" y="2"/>
                </a:lnTo>
                <a:lnTo>
                  <a:pt x="12" y="2"/>
                </a:lnTo>
                <a:lnTo>
                  <a:pt x="7" y="4"/>
                </a:lnTo>
                <a:lnTo>
                  <a:pt x="3" y="7"/>
                </a:lnTo>
                <a:lnTo>
                  <a:pt x="2" y="10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2" y="21"/>
                </a:lnTo>
                <a:lnTo>
                  <a:pt x="3" y="23"/>
                </a:lnTo>
                <a:lnTo>
                  <a:pt x="5" y="23"/>
                </a:lnTo>
                <a:lnTo>
                  <a:pt x="7" y="25"/>
                </a:lnTo>
                <a:lnTo>
                  <a:pt x="9" y="25"/>
                </a:lnTo>
                <a:lnTo>
                  <a:pt x="14" y="26"/>
                </a:lnTo>
                <a:lnTo>
                  <a:pt x="22" y="28"/>
                </a:lnTo>
                <a:lnTo>
                  <a:pt x="27" y="28"/>
                </a:lnTo>
                <a:lnTo>
                  <a:pt x="32" y="29"/>
                </a:lnTo>
                <a:lnTo>
                  <a:pt x="38" y="29"/>
                </a:lnTo>
                <a:lnTo>
                  <a:pt x="43" y="31"/>
                </a:lnTo>
                <a:lnTo>
                  <a:pt x="49" y="31"/>
                </a:lnTo>
                <a:lnTo>
                  <a:pt x="54" y="33"/>
                </a:lnTo>
                <a:lnTo>
                  <a:pt x="58" y="33"/>
                </a:lnTo>
                <a:lnTo>
                  <a:pt x="61" y="31"/>
                </a:lnTo>
                <a:lnTo>
                  <a:pt x="65" y="31"/>
                </a:lnTo>
                <a:lnTo>
                  <a:pt x="69" y="29"/>
                </a:lnTo>
                <a:lnTo>
                  <a:pt x="70" y="28"/>
                </a:lnTo>
                <a:lnTo>
                  <a:pt x="74" y="26"/>
                </a:lnTo>
                <a:lnTo>
                  <a:pt x="76" y="23"/>
                </a:lnTo>
                <a:lnTo>
                  <a:pt x="76" y="21"/>
                </a:lnTo>
                <a:lnTo>
                  <a:pt x="78" y="20"/>
                </a:lnTo>
                <a:lnTo>
                  <a:pt x="78" y="18"/>
                </a:lnTo>
                <a:lnTo>
                  <a:pt x="78" y="17"/>
                </a:lnTo>
                <a:lnTo>
                  <a:pt x="76" y="15"/>
                </a:lnTo>
                <a:lnTo>
                  <a:pt x="76" y="13"/>
                </a:lnTo>
                <a:lnTo>
                  <a:pt x="74" y="13"/>
                </a:lnTo>
                <a:lnTo>
                  <a:pt x="72" y="13"/>
                </a:lnTo>
                <a:lnTo>
                  <a:pt x="70" y="13"/>
                </a:lnTo>
                <a:lnTo>
                  <a:pt x="69" y="13"/>
                </a:lnTo>
                <a:lnTo>
                  <a:pt x="67" y="13"/>
                </a:lnTo>
                <a:lnTo>
                  <a:pt x="65" y="13"/>
                </a:lnTo>
                <a:lnTo>
                  <a:pt x="61" y="13"/>
                </a:lnTo>
                <a:lnTo>
                  <a:pt x="60" y="13"/>
                </a:lnTo>
                <a:lnTo>
                  <a:pt x="58" y="12"/>
                </a:lnTo>
                <a:lnTo>
                  <a:pt x="56" y="12"/>
                </a:lnTo>
                <a:lnTo>
                  <a:pt x="54" y="10"/>
                </a:lnTo>
                <a:lnTo>
                  <a:pt x="50" y="8"/>
                </a:lnTo>
                <a:lnTo>
                  <a:pt x="49" y="7"/>
                </a:lnTo>
                <a:lnTo>
                  <a:pt x="47" y="5"/>
                </a:lnTo>
                <a:lnTo>
                  <a:pt x="43" y="4"/>
                </a:lnTo>
                <a:lnTo>
                  <a:pt x="41" y="2"/>
                </a:lnTo>
                <a:lnTo>
                  <a:pt x="38" y="2"/>
                </a:lnTo>
                <a:lnTo>
                  <a:pt x="34" y="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7" name="Freeform 1165"/>
          <p:cNvSpPr>
            <a:spLocks/>
          </p:cNvSpPr>
          <p:nvPr/>
        </p:nvSpPr>
        <p:spPr bwMode="auto">
          <a:xfrm>
            <a:off x="2555875" y="2708275"/>
            <a:ext cx="111125" cy="52388"/>
          </a:xfrm>
          <a:custGeom>
            <a:avLst/>
            <a:gdLst>
              <a:gd name="T0" fmla="*/ 2147483647 w 78"/>
              <a:gd name="T1" fmla="*/ 2147483647 h 33"/>
              <a:gd name="T2" fmla="*/ 2147483647 w 78"/>
              <a:gd name="T3" fmla="*/ 0 h 33"/>
              <a:gd name="T4" fmla="*/ 2147483647 w 78"/>
              <a:gd name="T5" fmla="*/ 0 h 33"/>
              <a:gd name="T6" fmla="*/ 2147483647 w 78"/>
              <a:gd name="T7" fmla="*/ 2147483647 h 33"/>
              <a:gd name="T8" fmla="*/ 2147483647 w 78"/>
              <a:gd name="T9" fmla="*/ 2147483647 h 33"/>
              <a:gd name="T10" fmla="*/ 2147483647 w 78"/>
              <a:gd name="T11" fmla="*/ 2147483647 h 33"/>
              <a:gd name="T12" fmla="*/ 2147483647 w 78"/>
              <a:gd name="T13" fmla="*/ 2147483647 h 33"/>
              <a:gd name="T14" fmla="*/ 2147483647 w 78"/>
              <a:gd name="T15" fmla="*/ 2147483647 h 33"/>
              <a:gd name="T16" fmla="*/ 0 w 78"/>
              <a:gd name="T17" fmla="*/ 2147483647 h 33"/>
              <a:gd name="T18" fmla="*/ 0 w 78"/>
              <a:gd name="T19" fmla="*/ 2147483647 h 33"/>
              <a:gd name="T20" fmla="*/ 0 w 78"/>
              <a:gd name="T21" fmla="*/ 2147483647 h 33"/>
              <a:gd name="T22" fmla="*/ 0 w 78"/>
              <a:gd name="T23" fmla="*/ 2147483647 h 33"/>
              <a:gd name="T24" fmla="*/ 2147483647 w 78"/>
              <a:gd name="T25" fmla="*/ 2147483647 h 33"/>
              <a:gd name="T26" fmla="*/ 2147483647 w 78"/>
              <a:gd name="T27" fmla="*/ 2147483647 h 33"/>
              <a:gd name="T28" fmla="*/ 2147483647 w 78"/>
              <a:gd name="T29" fmla="*/ 2147483647 h 33"/>
              <a:gd name="T30" fmla="*/ 2147483647 w 78"/>
              <a:gd name="T31" fmla="*/ 2147483647 h 33"/>
              <a:gd name="T32" fmla="*/ 2147483647 w 78"/>
              <a:gd name="T33" fmla="*/ 2147483647 h 33"/>
              <a:gd name="T34" fmla="*/ 2147483647 w 78"/>
              <a:gd name="T35" fmla="*/ 2147483647 h 33"/>
              <a:gd name="T36" fmla="*/ 2147483647 w 78"/>
              <a:gd name="T37" fmla="*/ 2147483647 h 33"/>
              <a:gd name="T38" fmla="*/ 2147483647 w 78"/>
              <a:gd name="T39" fmla="*/ 2147483647 h 33"/>
              <a:gd name="T40" fmla="*/ 2147483647 w 78"/>
              <a:gd name="T41" fmla="*/ 2147483647 h 33"/>
              <a:gd name="T42" fmla="*/ 2147483647 w 78"/>
              <a:gd name="T43" fmla="*/ 2147483647 h 33"/>
              <a:gd name="T44" fmla="*/ 2147483647 w 78"/>
              <a:gd name="T45" fmla="*/ 2147483647 h 33"/>
              <a:gd name="T46" fmla="*/ 2147483647 w 78"/>
              <a:gd name="T47" fmla="*/ 2147483647 h 33"/>
              <a:gd name="T48" fmla="*/ 2147483647 w 78"/>
              <a:gd name="T49" fmla="*/ 2147483647 h 33"/>
              <a:gd name="T50" fmla="*/ 2147483647 w 78"/>
              <a:gd name="T51" fmla="*/ 2147483647 h 33"/>
              <a:gd name="T52" fmla="*/ 2147483647 w 78"/>
              <a:gd name="T53" fmla="*/ 2147483647 h 33"/>
              <a:gd name="T54" fmla="*/ 2147483647 w 78"/>
              <a:gd name="T55" fmla="*/ 2147483647 h 33"/>
              <a:gd name="T56" fmla="*/ 2147483647 w 78"/>
              <a:gd name="T57" fmla="*/ 2147483647 h 33"/>
              <a:gd name="T58" fmla="*/ 2147483647 w 78"/>
              <a:gd name="T59" fmla="*/ 2147483647 h 33"/>
              <a:gd name="T60" fmla="*/ 2147483647 w 78"/>
              <a:gd name="T61" fmla="*/ 2147483647 h 33"/>
              <a:gd name="T62" fmla="*/ 2147483647 w 78"/>
              <a:gd name="T63" fmla="*/ 2147483647 h 33"/>
              <a:gd name="T64" fmla="*/ 2147483647 w 78"/>
              <a:gd name="T65" fmla="*/ 2147483647 h 33"/>
              <a:gd name="T66" fmla="*/ 2147483647 w 78"/>
              <a:gd name="T67" fmla="*/ 2147483647 h 33"/>
              <a:gd name="T68" fmla="*/ 2147483647 w 78"/>
              <a:gd name="T69" fmla="*/ 2147483647 h 33"/>
              <a:gd name="T70" fmla="*/ 2147483647 w 78"/>
              <a:gd name="T71" fmla="*/ 2147483647 h 33"/>
              <a:gd name="T72" fmla="*/ 2147483647 w 78"/>
              <a:gd name="T73" fmla="*/ 2147483647 h 33"/>
              <a:gd name="T74" fmla="*/ 2147483647 w 78"/>
              <a:gd name="T75" fmla="*/ 2147483647 h 33"/>
              <a:gd name="T76" fmla="*/ 2147483647 w 78"/>
              <a:gd name="T77" fmla="*/ 2147483647 h 33"/>
              <a:gd name="T78" fmla="*/ 2147483647 w 78"/>
              <a:gd name="T79" fmla="*/ 2147483647 h 33"/>
              <a:gd name="T80" fmla="*/ 2147483647 w 78"/>
              <a:gd name="T81" fmla="*/ 2147483647 h 33"/>
              <a:gd name="T82" fmla="*/ 2147483647 w 78"/>
              <a:gd name="T83" fmla="*/ 2147483647 h 33"/>
              <a:gd name="T84" fmla="*/ 2147483647 w 78"/>
              <a:gd name="T85" fmla="*/ 2147483647 h 33"/>
              <a:gd name="T86" fmla="*/ 2147483647 w 78"/>
              <a:gd name="T87" fmla="*/ 2147483647 h 33"/>
              <a:gd name="T88" fmla="*/ 2147483647 w 78"/>
              <a:gd name="T89" fmla="*/ 2147483647 h 33"/>
              <a:gd name="T90" fmla="*/ 2147483647 w 78"/>
              <a:gd name="T91" fmla="*/ 2147483647 h 33"/>
              <a:gd name="T92" fmla="*/ 2147483647 w 78"/>
              <a:gd name="T93" fmla="*/ 2147483647 h 33"/>
              <a:gd name="T94" fmla="*/ 2147483647 w 78"/>
              <a:gd name="T95" fmla="*/ 2147483647 h 33"/>
              <a:gd name="T96" fmla="*/ 2147483647 w 78"/>
              <a:gd name="T97" fmla="*/ 2147483647 h 33"/>
              <a:gd name="T98" fmla="*/ 2147483647 w 78"/>
              <a:gd name="T99" fmla="*/ 2147483647 h 33"/>
              <a:gd name="T100" fmla="*/ 2147483647 w 78"/>
              <a:gd name="T101" fmla="*/ 2147483647 h 33"/>
              <a:gd name="T102" fmla="*/ 2147483647 w 78"/>
              <a:gd name="T103" fmla="*/ 2147483647 h 33"/>
              <a:gd name="T104" fmla="*/ 2147483647 w 78"/>
              <a:gd name="T105" fmla="*/ 2147483647 h 33"/>
              <a:gd name="T106" fmla="*/ 2147483647 w 78"/>
              <a:gd name="T107" fmla="*/ 2147483647 h 33"/>
              <a:gd name="T108" fmla="*/ 2147483647 w 78"/>
              <a:gd name="T109" fmla="*/ 2147483647 h 33"/>
              <a:gd name="T110" fmla="*/ 2147483647 w 78"/>
              <a:gd name="T111" fmla="*/ 2147483647 h 33"/>
              <a:gd name="T112" fmla="*/ 2147483647 w 78"/>
              <a:gd name="T113" fmla="*/ 2147483647 h 3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8"/>
              <a:gd name="T172" fmla="*/ 0 h 33"/>
              <a:gd name="T173" fmla="*/ 78 w 78"/>
              <a:gd name="T174" fmla="*/ 33 h 3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8" h="33">
                <a:moveTo>
                  <a:pt x="34" y="2"/>
                </a:moveTo>
                <a:lnTo>
                  <a:pt x="29" y="0"/>
                </a:lnTo>
                <a:lnTo>
                  <a:pt x="23" y="0"/>
                </a:lnTo>
                <a:lnTo>
                  <a:pt x="18" y="2"/>
                </a:lnTo>
                <a:lnTo>
                  <a:pt x="12" y="2"/>
                </a:lnTo>
                <a:lnTo>
                  <a:pt x="7" y="4"/>
                </a:lnTo>
                <a:lnTo>
                  <a:pt x="3" y="7"/>
                </a:lnTo>
                <a:lnTo>
                  <a:pt x="2" y="10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2" y="21"/>
                </a:lnTo>
                <a:lnTo>
                  <a:pt x="3" y="23"/>
                </a:lnTo>
                <a:lnTo>
                  <a:pt x="5" y="23"/>
                </a:lnTo>
                <a:lnTo>
                  <a:pt x="7" y="25"/>
                </a:lnTo>
                <a:lnTo>
                  <a:pt x="9" y="25"/>
                </a:lnTo>
                <a:lnTo>
                  <a:pt x="14" y="26"/>
                </a:lnTo>
                <a:lnTo>
                  <a:pt x="22" y="28"/>
                </a:lnTo>
                <a:lnTo>
                  <a:pt x="27" y="28"/>
                </a:lnTo>
                <a:lnTo>
                  <a:pt x="32" y="29"/>
                </a:lnTo>
                <a:lnTo>
                  <a:pt x="38" y="29"/>
                </a:lnTo>
                <a:lnTo>
                  <a:pt x="43" y="31"/>
                </a:lnTo>
                <a:lnTo>
                  <a:pt x="49" y="31"/>
                </a:lnTo>
                <a:lnTo>
                  <a:pt x="54" y="33"/>
                </a:lnTo>
                <a:lnTo>
                  <a:pt x="58" y="33"/>
                </a:lnTo>
                <a:lnTo>
                  <a:pt x="61" y="31"/>
                </a:lnTo>
                <a:lnTo>
                  <a:pt x="65" y="31"/>
                </a:lnTo>
                <a:lnTo>
                  <a:pt x="69" y="29"/>
                </a:lnTo>
                <a:lnTo>
                  <a:pt x="70" y="28"/>
                </a:lnTo>
                <a:lnTo>
                  <a:pt x="74" y="26"/>
                </a:lnTo>
                <a:lnTo>
                  <a:pt x="76" y="23"/>
                </a:lnTo>
                <a:lnTo>
                  <a:pt x="76" y="21"/>
                </a:lnTo>
                <a:lnTo>
                  <a:pt x="78" y="20"/>
                </a:lnTo>
                <a:lnTo>
                  <a:pt x="78" y="18"/>
                </a:lnTo>
                <a:lnTo>
                  <a:pt x="78" y="17"/>
                </a:lnTo>
                <a:lnTo>
                  <a:pt x="76" y="15"/>
                </a:lnTo>
                <a:lnTo>
                  <a:pt x="76" y="13"/>
                </a:lnTo>
                <a:lnTo>
                  <a:pt x="74" y="13"/>
                </a:lnTo>
                <a:lnTo>
                  <a:pt x="72" y="13"/>
                </a:lnTo>
                <a:lnTo>
                  <a:pt x="70" y="13"/>
                </a:lnTo>
                <a:lnTo>
                  <a:pt x="69" y="13"/>
                </a:lnTo>
                <a:lnTo>
                  <a:pt x="67" y="13"/>
                </a:lnTo>
                <a:lnTo>
                  <a:pt x="65" y="13"/>
                </a:lnTo>
                <a:lnTo>
                  <a:pt x="61" y="13"/>
                </a:lnTo>
                <a:lnTo>
                  <a:pt x="60" y="13"/>
                </a:lnTo>
                <a:lnTo>
                  <a:pt x="58" y="12"/>
                </a:lnTo>
                <a:lnTo>
                  <a:pt x="56" y="12"/>
                </a:lnTo>
                <a:lnTo>
                  <a:pt x="54" y="10"/>
                </a:lnTo>
                <a:lnTo>
                  <a:pt x="50" y="8"/>
                </a:lnTo>
                <a:lnTo>
                  <a:pt x="49" y="7"/>
                </a:lnTo>
                <a:lnTo>
                  <a:pt x="47" y="5"/>
                </a:lnTo>
                <a:lnTo>
                  <a:pt x="43" y="4"/>
                </a:lnTo>
                <a:lnTo>
                  <a:pt x="41" y="2"/>
                </a:lnTo>
                <a:lnTo>
                  <a:pt x="38" y="2"/>
                </a:lnTo>
                <a:lnTo>
                  <a:pt x="34" y="2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8" name="Freeform 1166"/>
          <p:cNvSpPr>
            <a:spLocks/>
          </p:cNvSpPr>
          <p:nvPr/>
        </p:nvSpPr>
        <p:spPr bwMode="auto">
          <a:xfrm>
            <a:off x="2700338" y="2667000"/>
            <a:ext cx="39687" cy="41275"/>
          </a:xfrm>
          <a:custGeom>
            <a:avLst/>
            <a:gdLst>
              <a:gd name="T0" fmla="*/ 2147483647 w 28"/>
              <a:gd name="T1" fmla="*/ 0 h 26"/>
              <a:gd name="T2" fmla="*/ 2147483647 w 28"/>
              <a:gd name="T3" fmla="*/ 2147483647 h 26"/>
              <a:gd name="T4" fmla="*/ 2147483647 w 28"/>
              <a:gd name="T5" fmla="*/ 2147483647 h 26"/>
              <a:gd name="T6" fmla="*/ 2147483647 w 28"/>
              <a:gd name="T7" fmla="*/ 2147483647 h 26"/>
              <a:gd name="T8" fmla="*/ 2147483647 w 28"/>
              <a:gd name="T9" fmla="*/ 2147483647 h 26"/>
              <a:gd name="T10" fmla="*/ 0 w 28"/>
              <a:gd name="T11" fmla="*/ 2147483647 h 26"/>
              <a:gd name="T12" fmla="*/ 0 w 28"/>
              <a:gd name="T13" fmla="*/ 2147483647 h 26"/>
              <a:gd name="T14" fmla="*/ 0 w 28"/>
              <a:gd name="T15" fmla="*/ 2147483647 h 26"/>
              <a:gd name="T16" fmla="*/ 0 w 28"/>
              <a:gd name="T17" fmla="*/ 2147483647 h 26"/>
              <a:gd name="T18" fmla="*/ 2147483647 w 28"/>
              <a:gd name="T19" fmla="*/ 2147483647 h 26"/>
              <a:gd name="T20" fmla="*/ 2147483647 w 28"/>
              <a:gd name="T21" fmla="*/ 2147483647 h 26"/>
              <a:gd name="T22" fmla="*/ 2147483647 w 28"/>
              <a:gd name="T23" fmla="*/ 2147483647 h 26"/>
              <a:gd name="T24" fmla="*/ 2147483647 w 28"/>
              <a:gd name="T25" fmla="*/ 2147483647 h 26"/>
              <a:gd name="T26" fmla="*/ 2147483647 w 28"/>
              <a:gd name="T27" fmla="*/ 2147483647 h 26"/>
              <a:gd name="T28" fmla="*/ 2147483647 w 28"/>
              <a:gd name="T29" fmla="*/ 2147483647 h 26"/>
              <a:gd name="T30" fmla="*/ 2147483647 w 28"/>
              <a:gd name="T31" fmla="*/ 2147483647 h 26"/>
              <a:gd name="T32" fmla="*/ 2147483647 w 28"/>
              <a:gd name="T33" fmla="*/ 2147483647 h 26"/>
              <a:gd name="T34" fmla="*/ 2147483647 w 28"/>
              <a:gd name="T35" fmla="*/ 2147483647 h 26"/>
              <a:gd name="T36" fmla="*/ 2147483647 w 28"/>
              <a:gd name="T37" fmla="*/ 2147483647 h 26"/>
              <a:gd name="T38" fmla="*/ 2147483647 w 28"/>
              <a:gd name="T39" fmla="*/ 2147483647 h 26"/>
              <a:gd name="T40" fmla="*/ 2147483647 w 28"/>
              <a:gd name="T41" fmla="*/ 2147483647 h 26"/>
              <a:gd name="T42" fmla="*/ 2147483647 w 28"/>
              <a:gd name="T43" fmla="*/ 2147483647 h 26"/>
              <a:gd name="T44" fmla="*/ 2147483647 w 28"/>
              <a:gd name="T45" fmla="*/ 2147483647 h 26"/>
              <a:gd name="T46" fmla="*/ 2147483647 w 28"/>
              <a:gd name="T47" fmla="*/ 2147483647 h 26"/>
              <a:gd name="T48" fmla="*/ 2147483647 w 28"/>
              <a:gd name="T49" fmla="*/ 2147483647 h 26"/>
              <a:gd name="T50" fmla="*/ 2147483647 w 28"/>
              <a:gd name="T51" fmla="*/ 2147483647 h 26"/>
              <a:gd name="T52" fmla="*/ 2147483647 w 28"/>
              <a:gd name="T53" fmla="*/ 0 h 26"/>
              <a:gd name="T54" fmla="*/ 2147483647 w 28"/>
              <a:gd name="T55" fmla="*/ 0 h 26"/>
              <a:gd name="T56" fmla="*/ 2147483647 w 28"/>
              <a:gd name="T57" fmla="*/ 0 h 26"/>
              <a:gd name="T58" fmla="*/ 2147483647 w 28"/>
              <a:gd name="T59" fmla="*/ 0 h 26"/>
              <a:gd name="T60" fmla="*/ 2147483647 w 28"/>
              <a:gd name="T61" fmla="*/ 0 h 26"/>
              <a:gd name="T62" fmla="*/ 2147483647 w 28"/>
              <a:gd name="T63" fmla="*/ 0 h 26"/>
              <a:gd name="T64" fmla="*/ 2147483647 w 28"/>
              <a:gd name="T65" fmla="*/ 0 h 2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8"/>
              <a:gd name="T100" fmla="*/ 0 h 26"/>
              <a:gd name="T101" fmla="*/ 28 w 28"/>
              <a:gd name="T102" fmla="*/ 26 h 2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8" h="26">
                <a:moveTo>
                  <a:pt x="10" y="0"/>
                </a:moveTo>
                <a:lnTo>
                  <a:pt x="8" y="1"/>
                </a:lnTo>
                <a:lnTo>
                  <a:pt x="4" y="3"/>
                </a:lnTo>
                <a:lnTo>
                  <a:pt x="2" y="5"/>
                </a:lnTo>
                <a:lnTo>
                  <a:pt x="2" y="6"/>
                </a:lnTo>
                <a:lnTo>
                  <a:pt x="0" y="9"/>
                </a:lnTo>
                <a:lnTo>
                  <a:pt x="0" y="13"/>
                </a:lnTo>
                <a:lnTo>
                  <a:pt x="0" y="14"/>
                </a:lnTo>
                <a:lnTo>
                  <a:pt x="0" y="18"/>
                </a:lnTo>
                <a:lnTo>
                  <a:pt x="2" y="21"/>
                </a:lnTo>
                <a:lnTo>
                  <a:pt x="4" y="22"/>
                </a:lnTo>
                <a:lnTo>
                  <a:pt x="6" y="24"/>
                </a:lnTo>
                <a:lnTo>
                  <a:pt x="8" y="26"/>
                </a:lnTo>
                <a:lnTo>
                  <a:pt x="10" y="26"/>
                </a:lnTo>
                <a:lnTo>
                  <a:pt x="13" y="26"/>
                </a:lnTo>
                <a:lnTo>
                  <a:pt x="15" y="24"/>
                </a:lnTo>
                <a:lnTo>
                  <a:pt x="19" y="21"/>
                </a:lnTo>
                <a:lnTo>
                  <a:pt x="20" y="18"/>
                </a:lnTo>
                <a:lnTo>
                  <a:pt x="22" y="16"/>
                </a:lnTo>
                <a:lnTo>
                  <a:pt x="24" y="14"/>
                </a:lnTo>
                <a:lnTo>
                  <a:pt x="26" y="11"/>
                </a:lnTo>
                <a:lnTo>
                  <a:pt x="28" y="8"/>
                </a:lnTo>
                <a:lnTo>
                  <a:pt x="28" y="6"/>
                </a:lnTo>
                <a:lnTo>
                  <a:pt x="28" y="5"/>
                </a:lnTo>
                <a:lnTo>
                  <a:pt x="26" y="1"/>
                </a:lnTo>
                <a:lnTo>
                  <a:pt x="24" y="0"/>
                </a:lnTo>
                <a:lnTo>
                  <a:pt x="22" y="0"/>
                </a:lnTo>
                <a:lnTo>
                  <a:pt x="20" y="0"/>
                </a:lnTo>
                <a:lnTo>
                  <a:pt x="17" y="0"/>
                </a:lnTo>
                <a:lnTo>
                  <a:pt x="15" y="0"/>
                </a:lnTo>
                <a:lnTo>
                  <a:pt x="11" y="0"/>
                </a:lnTo>
                <a:lnTo>
                  <a:pt x="10" y="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09" name="Freeform 1167"/>
          <p:cNvSpPr>
            <a:spLocks/>
          </p:cNvSpPr>
          <p:nvPr/>
        </p:nvSpPr>
        <p:spPr bwMode="auto">
          <a:xfrm>
            <a:off x="2706688" y="2595563"/>
            <a:ext cx="39687" cy="41275"/>
          </a:xfrm>
          <a:custGeom>
            <a:avLst/>
            <a:gdLst>
              <a:gd name="T0" fmla="*/ 2147483647 w 28"/>
              <a:gd name="T1" fmla="*/ 0 h 26"/>
              <a:gd name="T2" fmla="*/ 2147483647 w 28"/>
              <a:gd name="T3" fmla="*/ 2147483647 h 26"/>
              <a:gd name="T4" fmla="*/ 2147483647 w 28"/>
              <a:gd name="T5" fmla="*/ 2147483647 h 26"/>
              <a:gd name="T6" fmla="*/ 2147483647 w 28"/>
              <a:gd name="T7" fmla="*/ 2147483647 h 26"/>
              <a:gd name="T8" fmla="*/ 2147483647 w 28"/>
              <a:gd name="T9" fmla="*/ 2147483647 h 26"/>
              <a:gd name="T10" fmla="*/ 0 w 28"/>
              <a:gd name="T11" fmla="*/ 2147483647 h 26"/>
              <a:gd name="T12" fmla="*/ 0 w 28"/>
              <a:gd name="T13" fmla="*/ 2147483647 h 26"/>
              <a:gd name="T14" fmla="*/ 0 w 28"/>
              <a:gd name="T15" fmla="*/ 2147483647 h 26"/>
              <a:gd name="T16" fmla="*/ 0 w 28"/>
              <a:gd name="T17" fmla="*/ 2147483647 h 26"/>
              <a:gd name="T18" fmla="*/ 2147483647 w 28"/>
              <a:gd name="T19" fmla="*/ 2147483647 h 26"/>
              <a:gd name="T20" fmla="*/ 2147483647 w 28"/>
              <a:gd name="T21" fmla="*/ 2147483647 h 26"/>
              <a:gd name="T22" fmla="*/ 2147483647 w 28"/>
              <a:gd name="T23" fmla="*/ 2147483647 h 26"/>
              <a:gd name="T24" fmla="*/ 2147483647 w 28"/>
              <a:gd name="T25" fmla="*/ 2147483647 h 26"/>
              <a:gd name="T26" fmla="*/ 2147483647 w 28"/>
              <a:gd name="T27" fmla="*/ 2147483647 h 26"/>
              <a:gd name="T28" fmla="*/ 2147483647 w 28"/>
              <a:gd name="T29" fmla="*/ 2147483647 h 26"/>
              <a:gd name="T30" fmla="*/ 2147483647 w 28"/>
              <a:gd name="T31" fmla="*/ 2147483647 h 26"/>
              <a:gd name="T32" fmla="*/ 2147483647 w 28"/>
              <a:gd name="T33" fmla="*/ 2147483647 h 26"/>
              <a:gd name="T34" fmla="*/ 2147483647 w 28"/>
              <a:gd name="T35" fmla="*/ 2147483647 h 26"/>
              <a:gd name="T36" fmla="*/ 2147483647 w 28"/>
              <a:gd name="T37" fmla="*/ 2147483647 h 26"/>
              <a:gd name="T38" fmla="*/ 2147483647 w 28"/>
              <a:gd name="T39" fmla="*/ 2147483647 h 26"/>
              <a:gd name="T40" fmla="*/ 2147483647 w 28"/>
              <a:gd name="T41" fmla="*/ 2147483647 h 26"/>
              <a:gd name="T42" fmla="*/ 2147483647 w 28"/>
              <a:gd name="T43" fmla="*/ 2147483647 h 26"/>
              <a:gd name="T44" fmla="*/ 2147483647 w 28"/>
              <a:gd name="T45" fmla="*/ 2147483647 h 26"/>
              <a:gd name="T46" fmla="*/ 2147483647 w 28"/>
              <a:gd name="T47" fmla="*/ 2147483647 h 26"/>
              <a:gd name="T48" fmla="*/ 2147483647 w 28"/>
              <a:gd name="T49" fmla="*/ 2147483647 h 26"/>
              <a:gd name="T50" fmla="*/ 2147483647 w 28"/>
              <a:gd name="T51" fmla="*/ 2147483647 h 26"/>
              <a:gd name="T52" fmla="*/ 2147483647 w 28"/>
              <a:gd name="T53" fmla="*/ 0 h 26"/>
              <a:gd name="T54" fmla="*/ 2147483647 w 28"/>
              <a:gd name="T55" fmla="*/ 0 h 26"/>
              <a:gd name="T56" fmla="*/ 2147483647 w 28"/>
              <a:gd name="T57" fmla="*/ 0 h 26"/>
              <a:gd name="T58" fmla="*/ 2147483647 w 28"/>
              <a:gd name="T59" fmla="*/ 0 h 26"/>
              <a:gd name="T60" fmla="*/ 2147483647 w 28"/>
              <a:gd name="T61" fmla="*/ 0 h 26"/>
              <a:gd name="T62" fmla="*/ 2147483647 w 28"/>
              <a:gd name="T63" fmla="*/ 0 h 26"/>
              <a:gd name="T64" fmla="*/ 2147483647 w 28"/>
              <a:gd name="T65" fmla="*/ 0 h 2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8"/>
              <a:gd name="T100" fmla="*/ 0 h 26"/>
              <a:gd name="T101" fmla="*/ 28 w 28"/>
              <a:gd name="T102" fmla="*/ 26 h 2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8" h="26">
                <a:moveTo>
                  <a:pt x="10" y="0"/>
                </a:moveTo>
                <a:lnTo>
                  <a:pt x="8" y="1"/>
                </a:lnTo>
                <a:lnTo>
                  <a:pt x="4" y="3"/>
                </a:lnTo>
                <a:lnTo>
                  <a:pt x="2" y="5"/>
                </a:lnTo>
                <a:lnTo>
                  <a:pt x="2" y="6"/>
                </a:lnTo>
                <a:lnTo>
                  <a:pt x="0" y="9"/>
                </a:lnTo>
                <a:lnTo>
                  <a:pt x="0" y="13"/>
                </a:lnTo>
                <a:lnTo>
                  <a:pt x="0" y="14"/>
                </a:lnTo>
                <a:lnTo>
                  <a:pt x="0" y="18"/>
                </a:lnTo>
                <a:lnTo>
                  <a:pt x="2" y="21"/>
                </a:lnTo>
                <a:lnTo>
                  <a:pt x="4" y="22"/>
                </a:lnTo>
                <a:lnTo>
                  <a:pt x="6" y="24"/>
                </a:lnTo>
                <a:lnTo>
                  <a:pt x="8" y="26"/>
                </a:lnTo>
                <a:lnTo>
                  <a:pt x="10" y="26"/>
                </a:lnTo>
                <a:lnTo>
                  <a:pt x="13" y="26"/>
                </a:lnTo>
                <a:lnTo>
                  <a:pt x="15" y="24"/>
                </a:lnTo>
                <a:lnTo>
                  <a:pt x="19" y="21"/>
                </a:lnTo>
                <a:lnTo>
                  <a:pt x="20" y="18"/>
                </a:lnTo>
                <a:lnTo>
                  <a:pt x="22" y="16"/>
                </a:lnTo>
                <a:lnTo>
                  <a:pt x="24" y="14"/>
                </a:lnTo>
                <a:lnTo>
                  <a:pt x="26" y="11"/>
                </a:lnTo>
                <a:lnTo>
                  <a:pt x="28" y="8"/>
                </a:lnTo>
                <a:lnTo>
                  <a:pt x="28" y="6"/>
                </a:lnTo>
                <a:lnTo>
                  <a:pt x="28" y="5"/>
                </a:lnTo>
                <a:lnTo>
                  <a:pt x="26" y="1"/>
                </a:lnTo>
                <a:lnTo>
                  <a:pt x="24" y="0"/>
                </a:lnTo>
                <a:lnTo>
                  <a:pt x="22" y="0"/>
                </a:lnTo>
                <a:lnTo>
                  <a:pt x="20" y="0"/>
                </a:lnTo>
                <a:lnTo>
                  <a:pt x="17" y="0"/>
                </a:lnTo>
                <a:lnTo>
                  <a:pt x="15" y="0"/>
                </a:lnTo>
                <a:lnTo>
                  <a:pt x="11" y="0"/>
                </a:lnTo>
                <a:lnTo>
                  <a:pt x="10" y="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0" name="Freeform 1169"/>
          <p:cNvSpPr>
            <a:spLocks/>
          </p:cNvSpPr>
          <p:nvPr/>
        </p:nvSpPr>
        <p:spPr bwMode="auto">
          <a:xfrm>
            <a:off x="2555875" y="2938463"/>
            <a:ext cx="68263" cy="58737"/>
          </a:xfrm>
          <a:custGeom>
            <a:avLst/>
            <a:gdLst>
              <a:gd name="T0" fmla="*/ 2147483647 w 49"/>
              <a:gd name="T1" fmla="*/ 2147483647 h 37"/>
              <a:gd name="T2" fmla="*/ 2147483647 w 49"/>
              <a:gd name="T3" fmla="*/ 2147483647 h 37"/>
              <a:gd name="T4" fmla="*/ 2147483647 w 49"/>
              <a:gd name="T5" fmla="*/ 2147483647 h 37"/>
              <a:gd name="T6" fmla="*/ 2147483647 w 49"/>
              <a:gd name="T7" fmla="*/ 0 h 37"/>
              <a:gd name="T8" fmla="*/ 2147483647 w 49"/>
              <a:gd name="T9" fmla="*/ 0 h 37"/>
              <a:gd name="T10" fmla="*/ 2147483647 w 49"/>
              <a:gd name="T11" fmla="*/ 0 h 37"/>
              <a:gd name="T12" fmla="*/ 2147483647 w 49"/>
              <a:gd name="T13" fmla="*/ 0 h 37"/>
              <a:gd name="T14" fmla="*/ 2147483647 w 49"/>
              <a:gd name="T15" fmla="*/ 2147483647 h 37"/>
              <a:gd name="T16" fmla="*/ 2147483647 w 49"/>
              <a:gd name="T17" fmla="*/ 2147483647 h 37"/>
              <a:gd name="T18" fmla="*/ 2147483647 w 49"/>
              <a:gd name="T19" fmla="*/ 2147483647 h 37"/>
              <a:gd name="T20" fmla="*/ 0 w 49"/>
              <a:gd name="T21" fmla="*/ 2147483647 h 37"/>
              <a:gd name="T22" fmla="*/ 0 w 49"/>
              <a:gd name="T23" fmla="*/ 2147483647 h 37"/>
              <a:gd name="T24" fmla="*/ 0 w 49"/>
              <a:gd name="T25" fmla="*/ 2147483647 h 37"/>
              <a:gd name="T26" fmla="*/ 0 w 49"/>
              <a:gd name="T27" fmla="*/ 2147483647 h 37"/>
              <a:gd name="T28" fmla="*/ 0 w 49"/>
              <a:gd name="T29" fmla="*/ 2147483647 h 37"/>
              <a:gd name="T30" fmla="*/ 0 w 49"/>
              <a:gd name="T31" fmla="*/ 2147483647 h 37"/>
              <a:gd name="T32" fmla="*/ 0 w 49"/>
              <a:gd name="T33" fmla="*/ 2147483647 h 37"/>
              <a:gd name="T34" fmla="*/ 2147483647 w 49"/>
              <a:gd name="T35" fmla="*/ 2147483647 h 37"/>
              <a:gd name="T36" fmla="*/ 2147483647 w 49"/>
              <a:gd name="T37" fmla="*/ 2147483647 h 37"/>
              <a:gd name="T38" fmla="*/ 2147483647 w 49"/>
              <a:gd name="T39" fmla="*/ 2147483647 h 37"/>
              <a:gd name="T40" fmla="*/ 2147483647 w 49"/>
              <a:gd name="T41" fmla="*/ 2147483647 h 37"/>
              <a:gd name="T42" fmla="*/ 2147483647 w 49"/>
              <a:gd name="T43" fmla="*/ 2147483647 h 37"/>
              <a:gd name="T44" fmla="*/ 2147483647 w 49"/>
              <a:gd name="T45" fmla="*/ 2147483647 h 37"/>
              <a:gd name="T46" fmla="*/ 2147483647 w 49"/>
              <a:gd name="T47" fmla="*/ 2147483647 h 37"/>
              <a:gd name="T48" fmla="*/ 2147483647 w 49"/>
              <a:gd name="T49" fmla="*/ 2147483647 h 37"/>
              <a:gd name="T50" fmla="*/ 2147483647 w 49"/>
              <a:gd name="T51" fmla="*/ 2147483647 h 37"/>
              <a:gd name="T52" fmla="*/ 2147483647 w 49"/>
              <a:gd name="T53" fmla="*/ 2147483647 h 37"/>
              <a:gd name="T54" fmla="*/ 2147483647 w 49"/>
              <a:gd name="T55" fmla="*/ 2147483647 h 37"/>
              <a:gd name="T56" fmla="*/ 2147483647 w 49"/>
              <a:gd name="T57" fmla="*/ 2147483647 h 37"/>
              <a:gd name="T58" fmla="*/ 2147483647 w 49"/>
              <a:gd name="T59" fmla="*/ 2147483647 h 37"/>
              <a:gd name="T60" fmla="*/ 2147483647 w 49"/>
              <a:gd name="T61" fmla="*/ 2147483647 h 37"/>
              <a:gd name="T62" fmla="*/ 2147483647 w 49"/>
              <a:gd name="T63" fmla="*/ 2147483647 h 37"/>
              <a:gd name="T64" fmla="*/ 2147483647 w 49"/>
              <a:gd name="T65" fmla="*/ 2147483647 h 37"/>
              <a:gd name="T66" fmla="*/ 2147483647 w 49"/>
              <a:gd name="T67" fmla="*/ 2147483647 h 37"/>
              <a:gd name="T68" fmla="*/ 2147483647 w 49"/>
              <a:gd name="T69" fmla="*/ 2147483647 h 37"/>
              <a:gd name="T70" fmla="*/ 2147483647 w 49"/>
              <a:gd name="T71" fmla="*/ 2147483647 h 37"/>
              <a:gd name="T72" fmla="*/ 2147483647 w 49"/>
              <a:gd name="T73" fmla="*/ 2147483647 h 37"/>
              <a:gd name="T74" fmla="*/ 2147483647 w 49"/>
              <a:gd name="T75" fmla="*/ 2147483647 h 37"/>
              <a:gd name="T76" fmla="*/ 2147483647 w 49"/>
              <a:gd name="T77" fmla="*/ 2147483647 h 37"/>
              <a:gd name="T78" fmla="*/ 2147483647 w 49"/>
              <a:gd name="T79" fmla="*/ 2147483647 h 37"/>
              <a:gd name="T80" fmla="*/ 2147483647 w 49"/>
              <a:gd name="T81" fmla="*/ 2147483647 h 37"/>
              <a:gd name="T82" fmla="*/ 2147483647 w 49"/>
              <a:gd name="T83" fmla="*/ 2147483647 h 37"/>
              <a:gd name="T84" fmla="*/ 2147483647 w 49"/>
              <a:gd name="T85" fmla="*/ 2147483647 h 37"/>
              <a:gd name="T86" fmla="*/ 2147483647 w 49"/>
              <a:gd name="T87" fmla="*/ 2147483647 h 37"/>
              <a:gd name="T88" fmla="*/ 2147483647 w 49"/>
              <a:gd name="T89" fmla="*/ 2147483647 h 37"/>
              <a:gd name="T90" fmla="*/ 2147483647 w 49"/>
              <a:gd name="T91" fmla="*/ 2147483647 h 37"/>
              <a:gd name="T92" fmla="*/ 2147483647 w 49"/>
              <a:gd name="T93" fmla="*/ 2147483647 h 37"/>
              <a:gd name="T94" fmla="*/ 2147483647 w 49"/>
              <a:gd name="T95" fmla="*/ 2147483647 h 37"/>
              <a:gd name="T96" fmla="*/ 2147483647 w 49"/>
              <a:gd name="T97" fmla="*/ 2147483647 h 3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37"/>
              <a:gd name="T149" fmla="*/ 49 w 49"/>
              <a:gd name="T150" fmla="*/ 37 h 3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37">
                <a:moveTo>
                  <a:pt x="24" y="5"/>
                </a:moveTo>
                <a:lnTo>
                  <a:pt x="20" y="4"/>
                </a:lnTo>
                <a:lnTo>
                  <a:pt x="18" y="2"/>
                </a:lnTo>
                <a:lnTo>
                  <a:pt x="15" y="0"/>
                </a:lnTo>
                <a:lnTo>
                  <a:pt x="13" y="0"/>
                </a:lnTo>
                <a:lnTo>
                  <a:pt x="9" y="0"/>
                </a:lnTo>
                <a:lnTo>
                  <a:pt x="7" y="0"/>
                </a:lnTo>
                <a:lnTo>
                  <a:pt x="6" y="2"/>
                </a:lnTo>
                <a:lnTo>
                  <a:pt x="4" y="5"/>
                </a:lnTo>
                <a:lnTo>
                  <a:pt x="2" y="7"/>
                </a:lnTo>
                <a:lnTo>
                  <a:pt x="0" y="8"/>
                </a:lnTo>
                <a:lnTo>
                  <a:pt x="0" y="12"/>
                </a:lnTo>
                <a:lnTo>
                  <a:pt x="0" y="13"/>
                </a:lnTo>
                <a:lnTo>
                  <a:pt x="0" y="16"/>
                </a:lnTo>
                <a:lnTo>
                  <a:pt x="0" y="18"/>
                </a:lnTo>
                <a:lnTo>
                  <a:pt x="0" y="21"/>
                </a:lnTo>
                <a:lnTo>
                  <a:pt x="0" y="23"/>
                </a:lnTo>
                <a:lnTo>
                  <a:pt x="2" y="24"/>
                </a:lnTo>
                <a:lnTo>
                  <a:pt x="2" y="26"/>
                </a:lnTo>
                <a:lnTo>
                  <a:pt x="4" y="28"/>
                </a:lnTo>
                <a:lnTo>
                  <a:pt x="4" y="29"/>
                </a:lnTo>
                <a:lnTo>
                  <a:pt x="6" y="29"/>
                </a:lnTo>
                <a:lnTo>
                  <a:pt x="7" y="29"/>
                </a:lnTo>
                <a:lnTo>
                  <a:pt x="7" y="31"/>
                </a:lnTo>
                <a:lnTo>
                  <a:pt x="9" y="31"/>
                </a:lnTo>
                <a:lnTo>
                  <a:pt x="15" y="31"/>
                </a:lnTo>
                <a:lnTo>
                  <a:pt x="20" y="33"/>
                </a:lnTo>
                <a:lnTo>
                  <a:pt x="27" y="34"/>
                </a:lnTo>
                <a:lnTo>
                  <a:pt x="33" y="36"/>
                </a:lnTo>
                <a:lnTo>
                  <a:pt x="36" y="37"/>
                </a:lnTo>
                <a:lnTo>
                  <a:pt x="42" y="37"/>
                </a:lnTo>
                <a:lnTo>
                  <a:pt x="45" y="36"/>
                </a:lnTo>
                <a:lnTo>
                  <a:pt x="49" y="33"/>
                </a:lnTo>
                <a:lnTo>
                  <a:pt x="49" y="29"/>
                </a:lnTo>
                <a:lnTo>
                  <a:pt x="47" y="26"/>
                </a:lnTo>
                <a:lnTo>
                  <a:pt x="45" y="23"/>
                </a:lnTo>
                <a:lnTo>
                  <a:pt x="42" y="20"/>
                </a:lnTo>
                <a:lnTo>
                  <a:pt x="36" y="15"/>
                </a:lnTo>
                <a:lnTo>
                  <a:pt x="33" y="12"/>
                </a:lnTo>
                <a:lnTo>
                  <a:pt x="27" y="8"/>
                </a:lnTo>
                <a:lnTo>
                  <a:pt x="24" y="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1" name="Freeform 1170"/>
          <p:cNvSpPr>
            <a:spLocks/>
          </p:cNvSpPr>
          <p:nvPr/>
        </p:nvSpPr>
        <p:spPr bwMode="auto">
          <a:xfrm>
            <a:off x="1797050" y="3008313"/>
            <a:ext cx="404813" cy="396875"/>
          </a:xfrm>
          <a:custGeom>
            <a:avLst/>
            <a:gdLst>
              <a:gd name="T0" fmla="*/ 2147483647 w 287"/>
              <a:gd name="T1" fmla="*/ 2147483647 h 250"/>
              <a:gd name="T2" fmla="*/ 2147483647 w 287"/>
              <a:gd name="T3" fmla="*/ 2147483647 h 250"/>
              <a:gd name="T4" fmla="*/ 2147483647 w 287"/>
              <a:gd name="T5" fmla="*/ 2147483647 h 250"/>
              <a:gd name="T6" fmla="*/ 2147483647 w 287"/>
              <a:gd name="T7" fmla="*/ 2147483647 h 250"/>
              <a:gd name="T8" fmla="*/ 2147483647 w 287"/>
              <a:gd name="T9" fmla="*/ 2147483647 h 250"/>
              <a:gd name="T10" fmla="*/ 2147483647 w 287"/>
              <a:gd name="T11" fmla="*/ 2147483647 h 250"/>
              <a:gd name="T12" fmla="*/ 2147483647 w 287"/>
              <a:gd name="T13" fmla="*/ 2147483647 h 250"/>
              <a:gd name="T14" fmla="*/ 2147483647 w 287"/>
              <a:gd name="T15" fmla="*/ 2147483647 h 250"/>
              <a:gd name="T16" fmla="*/ 2147483647 w 287"/>
              <a:gd name="T17" fmla="*/ 2147483647 h 250"/>
              <a:gd name="T18" fmla="*/ 2147483647 w 287"/>
              <a:gd name="T19" fmla="*/ 2147483647 h 250"/>
              <a:gd name="T20" fmla="*/ 2147483647 w 287"/>
              <a:gd name="T21" fmla="*/ 2147483647 h 250"/>
              <a:gd name="T22" fmla="*/ 2147483647 w 287"/>
              <a:gd name="T23" fmla="*/ 2147483647 h 250"/>
              <a:gd name="T24" fmla="*/ 2147483647 w 287"/>
              <a:gd name="T25" fmla="*/ 2147483647 h 250"/>
              <a:gd name="T26" fmla="*/ 2147483647 w 287"/>
              <a:gd name="T27" fmla="*/ 2147483647 h 250"/>
              <a:gd name="T28" fmla="*/ 2147483647 w 287"/>
              <a:gd name="T29" fmla="*/ 2147483647 h 250"/>
              <a:gd name="T30" fmla="*/ 2147483647 w 287"/>
              <a:gd name="T31" fmla="*/ 2147483647 h 250"/>
              <a:gd name="T32" fmla="*/ 2147483647 w 287"/>
              <a:gd name="T33" fmla="*/ 2147483647 h 250"/>
              <a:gd name="T34" fmla="*/ 2147483647 w 287"/>
              <a:gd name="T35" fmla="*/ 2147483647 h 250"/>
              <a:gd name="T36" fmla="*/ 2147483647 w 287"/>
              <a:gd name="T37" fmla="*/ 2147483647 h 250"/>
              <a:gd name="T38" fmla="*/ 2147483647 w 287"/>
              <a:gd name="T39" fmla="*/ 2147483647 h 250"/>
              <a:gd name="T40" fmla="*/ 2147483647 w 287"/>
              <a:gd name="T41" fmla="*/ 2147483647 h 250"/>
              <a:gd name="T42" fmla="*/ 2147483647 w 287"/>
              <a:gd name="T43" fmla="*/ 2147483647 h 250"/>
              <a:gd name="T44" fmla="*/ 2147483647 w 287"/>
              <a:gd name="T45" fmla="*/ 2147483647 h 250"/>
              <a:gd name="T46" fmla="*/ 2147483647 w 287"/>
              <a:gd name="T47" fmla="*/ 2147483647 h 250"/>
              <a:gd name="T48" fmla="*/ 2147483647 w 287"/>
              <a:gd name="T49" fmla="*/ 2147483647 h 250"/>
              <a:gd name="T50" fmla="*/ 2147483647 w 287"/>
              <a:gd name="T51" fmla="*/ 2147483647 h 250"/>
              <a:gd name="T52" fmla="*/ 2147483647 w 287"/>
              <a:gd name="T53" fmla="*/ 2147483647 h 250"/>
              <a:gd name="T54" fmla="*/ 2147483647 w 287"/>
              <a:gd name="T55" fmla="*/ 2147483647 h 250"/>
              <a:gd name="T56" fmla="*/ 2147483647 w 287"/>
              <a:gd name="T57" fmla="*/ 2147483647 h 250"/>
              <a:gd name="T58" fmla="*/ 2147483647 w 287"/>
              <a:gd name="T59" fmla="*/ 2147483647 h 250"/>
              <a:gd name="T60" fmla="*/ 2147483647 w 287"/>
              <a:gd name="T61" fmla="*/ 2147483647 h 250"/>
              <a:gd name="T62" fmla="*/ 2147483647 w 287"/>
              <a:gd name="T63" fmla="*/ 2147483647 h 250"/>
              <a:gd name="T64" fmla="*/ 2147483647 w 287"/>
              <a:gd name="T65" fmla="*/ 2147483647 h 250"/>
              <a:gd name="T66" fmla="*/ 2147483647 w 287"/>
              <a:gd name="T67" fmla="*/ 2147483647 h 250"/>
              <a:gd name="T68" fmla="*/ 2147483647 w 287"/>
              <a:gd name="T69" fmla="*/ 2147483647 h 250"/>
              <a:gd name="T70" fmla="*/ 2147483647 w 287"/>
              <a:gd name="T71" fmla="*/ 2147483647 h 250"/>
              <a:gd name="T72" fmla="*/ 2147483647 w 287"/>
              <a:gd name="T73" fmla="*/ 2147483647 h 250"/>
              <a:gd name="T74" fmla="*/ 2147483647 w 287"/>
              <a:gd name="T75" fmla="*/ 2147483647 h 250"/>
              <a:gd name="T76" fmla="*/ 2147483647 w 287"/>
              <a:gd name="T77" fmla="*/ 2147483647 h 250"/>
              <a:gd name="T78" fmla="*/ 2147483647 w 287"/>
              <a:gd name="T79" fmla="*/ 2147483647 h 250"/>
              <a:gd name="T80" fmla="*/ 2147483647 w 287"/>
              <a:gd name="T81" fmla="*/ 2147483647 h 250"/>
              <a:gd name="T82" fmla="*/ 2147483647 w 287"/>
              <a:gd name="T83" fmla="*/ 2147483647 h 250"/>
              <a:gd name="T84" fmla="*/ 2147483647 w 287"/>
              <a:gd name="T85" fmla="*/ 2147483647 h 250"/>
              <a:gd name="T86" fmla="*/ 2147483647 w 287"/>
              <a:gd name="T87" fmla="*/ 2147483647 h 250"/>
              <a:gd name="T88" fmla="*/ 0 w 287"/>
              <a:gd name="T89" fmla="*/ 2147483647 h 250"/>
              <a:gd name="T90" fmla="*/ 2147483647 w 287"/>
              <a:gd name="T91" fmla="*/ 2147483647 h 250"/>
              <a:gd name="T92" fmla="*/ 2147483647 w 287"/>
              <a:gd name="T93" fmla="*/ 2147483647 h 250"/>
              <a:gd name="T94" fmla="*/ 2147483647 w 287"/>
              <a:gd name="T95" fmla="*/ 2147483647 h 250"/>
              <a:gd name="T96" fmla="*/ 2147483647 w 287"/>
              <a:gd name="T97" fmla="*/ 2147483647 h 250"/>
              <a:gd name="T98" fmla="*/ 2147483647 w 287"/>
              <a:gd name="T99" fmla="*/ 2147483647 h 250"/>
              <a:gd name="T100" fmla="*/ 2147483647 w 287"/>
              <a:gd name="T101" fmla="*/ 2147483647 h 25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87"/>
              <a:gd name="T154" fmla="*/ 0 h 250"/>
              <a:gd name="T155" fmla="*/ 287 w 287"/>
              <a:gd name="T156" fmla="*/ 250 h 25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87" h="250">
                <a:moveTo>
                  <a:pt x="14" y="65"/>
                </a:moveTo>
                <a:lnTo>
                  <a:pt x="18" y="68"/>
                </a:lnTo>
                <a:lnTo>
                  <a:pt x="20" y="73"/>
                </a:lnTo>
                <a:lnTo>
                  <a:pt x="23" y="76"/>
                </a:lnTo>
                <a:lnTo>
                  <a:pt x="27" y="79"/>
                </a:lnTo>
                <a:lnTo>
                  <a:pt x="31" y="84"/>
                </a:lnTo>
                <a:lnTo>
                  <a:pt x="34" y="87"/>
                </a:lnTo>
                <a:lnTo>
                  <a:pt x="36" y="90"/>
                </a:lnTo>
                <a:lnTo>
                  <a:pt x="36" y="95"/>
                </a:lnTo>
                <a:lnTo>
                  <a:pt x="36" y="105"/>
                </a:lnTo>
                <a:lnTo>
                  <a:pt x="34" y="114"/>
                </a:lnTo>
                <a:lnTo>
                  <a:pt x="34" y="122"/>
                </a:lnTo>
                <a:lnTo>
                  <a:pt x="34" y="132"/>
                </a:lnTo>
                <a:lnTo>
                  <a:pt x="32" y="142"/>
                </a:lnTo>
                <a:lnTo>
                  <a:pt x="32" y="151"/>
                </a:lnTo>
                <a:lnTo>
                  <a:pt x="32" y="159"/>
                </a:lnTo>
                <a:lnTo>
                  <a:pt x="32" y="169"/>
                </a:lnTo>
                <a:lnTo>
                  <a:pt x="34" y="172"/>
                </a:lnTo>
                <a:lnTo>
                  <a:pt x="36" y="174"/>
                </a:lnTo>
                <a:lnTo>
                  <a:pt x="36" y="177"/>
                </a:lnTo>
                <a:lnTo>
                  <a:pt x="38" y="179"/>
                </a:lnTo>
                <a:lnTo>
                  <a:pt x="40" y="182"/>
                </a:lnTo>
                <a:lnTo>
                  <a:pt x="41" y="184"/>
                </a:lnTo>
                <a:lnTo>
                  <a:pt x="43" y="187"/>
                </a:lnTo>
                <a:lnTo>
                  <a:pt x="43" y="188"/>
                </a:lnTo>
                <a:lnTo>
                  <a:pt x="41" y="195"/>
                </a:lnTo>
                <a:lnTo>
                  <a:pt x="38" y="200"/>
                </a:lnTo>
                <a:lnTo>
                  <a:pt x="34" y="204"/>
                </a:lnTo>
                <a:lnTo>
                  <a:pt x="31" y="211"/>
                </a:lnTo>
                <a:lnTo>
                  <a:pt x="27" y="216"/>
                </a:lnTo>
                <a:lnTo>
                  <a:pt x="25" y="221"/>
                </a:lnTo>
                <a:lnTo>
                  <a:pt x="23" y="227"/>
                </a:lnTo>
                <a:lnTo>
                  <a:pt x="23" y="232"/>
                </a:lnTo>
                <a:lnTo>
                  <a:pt x="27" y="238"/>
                </a:lnTo>
                <a:lnTo>
                  <a:pt x="31" y="241"/>
                </a:lnTo>
                <a:lnTo>
                  <a:pt x="36" y="246"/>
                </a:lnTo>
                <a:lnTo>
                  <a:pt x="43" y="248"/>
                </a:lnTo>
                <a:lnTo>
                  <a:pt x="51" y="250"/>
                </a:lnTo>
                <a:lnTo>
                  <a:pt x="58" y="250"/>
                </a:lnTo>
                <a:lnTo>
                  <a:pt x="65" y="246"/>
                </a:lnTo>
                <a:lnTo>
                  <a:pt x="72" y="243"/>
                </a:lnTo>
                <a:lnTo>
                  <a:pt x="79" y="237"/>
                </a:lnTo>
                <a:lnTo>
                  <a:pt x="87" y="230"/>
                </a:lnTo>
                <a:lnTo>
                  <a:pt x="94" y="225"/>
                </a:lnTo>
                <a:lnTo>
                  <a:pt x="101" y="221"/>
                </a:lnTo>
                <a:lnTo>
                  <a:pt x="108" y="216"/>
                </a:lnTo>
                <a:lnTo>
                  <a:pt x="116" y="211"/>
                </a:lnTo>
                <a:lnTo>
                  <a:pt x="123" y="206"/>
                </a:lnTo>
                <a:lnTo>
                  <a:pt x="132" y="201"/>
                </a:lnTo>
                <a:lnTo>
                  <a:pt x="137" y="196"/>
                </a:lnTo>
                <a:lnTo>
                  <a:pt x="143" y="192"/>
                </a:lnTo>
                <a:lnTo>
                  <a:pt x="148" y="185"/>
                </a:lnTo>
                <a:lnTo>
                  <a:pt x="152" y="180"/>
                </a:lnTo>
                <a:lnTo>
                  <a:pt x="155" y="174"/>
                </a:lnTo>
                <a:lnTo>
                  <a:pt x="159" y="168"/>
                </a:lnTo>
                <a:lnTo>
                  <a:pt x="163" y="161"/>
                </a:lnTo>
                <a:lnTo>
                  <a:pt x="166" y="156"/>
                </a:lnTo>
                <a:lnTo>
                  <a:pt x="172" y="151"/>
                </a:lnTo>
                <a:lnTo>
                  <a:pt x="177" y="148"/>
                </a:lnTo>
                <a:lnTo>
                  <a:pt x="183" y="145"/>
                </a:lnTo>
                <a:lnTo>
                  <a:pt x="190" y="143"/>
                </a:lnTo>
                <a:lnTo>
                  <a:pt x="197" y="140"/>
                </a:lnTo>
                <a:lnTo>
                  <a:pt x="202" y="139"/>
                </a:lnTo>
                <a:lnTo>
                  <a:pt x="210" y="135"/>
                </a:lnTo>
                <a:lnTo>
                  <a:pt x="215" y="132"/>
                </a:lnTo>
                <a:lnTo>
                  <a:pt x="221" y="127"/>
                </a:lnTo>
                <a:lnTo>
                  <a:pt x="222" y="121"/>
                </a:lnTo>
                <a:lnTo>
                  <a:pt x="224" y="114"/>
                </a:lnTo>
                <a:lnTo>
                  <a:pt x="226" y="108"/>
                </a:lnTo>
                <a:lnTo>
                  <a:pt x="228" y="102"/>
                </a:lnTo>
                <a:lnTo>
                  <a:pt x="230" y="95"/>
                </a:lnTo>
                <a:lnTo>
                  <a:pt x="233" y="90"/>
                </a:lnTo>
                <a:lnTo>
                  <a:pt x="239" y="87"/>
                </a:lnTo>
                <a:lnTo>
                  <a:pt x="244" y="85"/>
                </a:lnTo>
                <a:lnTo>
                  <a:pt x="249" y="84"/>
                </a:lnTo>
                <a:lnTo>
                  <a:pt x="253" y="82"/>
                </a:lnTo>
                <a:lnTo>
                  <a:pt x="258" y="81"/>
                </a:lnTo>
                <a:lnTo>
                  <a:pt x="264" y="77"/>
                </a:lnTo>
                <a:lnTo>
                  <a:pt x="269" y="74"/>
                </a:lnTo>
                <a:lnTo>
                  <a:pt x="273" y="71"/>
                </a:lnTo>
                <a:lnTo>
                  <a:pt x="275" y="66"/>
                </a:lnTo>
                <a:lnTo>
                  <a:pt x="278" y="60"/>
                </a:lnTo>
                <a:lnTo>
                  <a:pt x="282" y="55"/>
                </a:lnTo>
                <a:lnTo>
                  <a:pt x="284" y="48"/>
                </a:lnTo>
                <a:lnTo>
                  <a:pt x="286" y="44"/>
                </a:lnTo>
                <a:lnTo>
                  <a:pt x="287" y="37"/>
                </a:lnTo>
                <a:lnTo>
                  <a:pt x="286" y="32"/>
                </a:lnTo>
                <a:lnTo>
                  <a:pt x="282" y="28"/>
                </a:lnTo>
                <a:lnTo>
                  <a:pt x="277" y="24"/>
                </a:lnTo>
                <a:lnTo>
                  <a:pt x="271" y="21"/>
                </a:lnTo>
                <a:lnTo>
                  <a:pt x="266" y="20"/>
                </a:lnTo>
                <a:lnTo>
                  <a:pt x="260" y="20"/>
                </a:lnTo>
                <a:lnTo>
                  <a:pt x="255" y="21"/>
                </a:lnTo>
                <a:lnTo>
                  <a:pt x="246" y="24"/>
                </a:lnTo>
                <a:lnTo>
                  <a:pt x="239" y="31"/>
                </a:lnTo>
                <a:lnTo>
                  <a:pt x="230" y="39"/>
                </a:lnTo>
                <a:lnTo>
                  <a:pt x="222" y="47"/>
                </a:lnTo>
                <a:lnTo>
                  <a:pt x="215" y="53"/>
                </a:lnTo>
                <a:lnTo>
                  <a:pt x="206" y="58"/>
                </a:lnTo>
                <a:lnTo>
                  <a:pt x="199" y="60"/>
                </a:lnTo>
                <a:lnTo>
                  <a:pt x="190" y="61"/>
                </a:lnTo>
                <a:lnTo>
                  <a:pt x="183" y="60"/>
                </a:lnTo>
                <a:lnTo>
                  <a:pt x="173" y="60"/>
                </a:lnTo>
                <a:lnTo>
                  <a:pt x="166" y="57"/>
                </a:lnTo>
                <a:lnTo>
                  <a:pt x="157" y="55"/>
                </a:lnTo>
                <a:lnTo>
                  <a:pt x="148" y="52"/>
                </a:lnTo>
                <a:lnTo>
                  <a:pt x="141" y="48"/>
                </a:lnTo>
                <a:lnTo>
                  <a:pt x="136" y="47"/>
                </a:lnTo>
                <a:lnTo>
                  <a:pt x="132" y="44"/>
                </a:lnTo>
                <a:lnTo>
                  <a:pt x="128" y="40"/>
                </a:lnTo>
                <a:lnTo>
                  <a:pt x="123" y="37"/>
                </a:lnTo>
                <a:lnTo>
                  <a:pt x="119" y="36"/>
                </a:lnTo>
                <a:lnTo>
                  <a:pt x="116" y="32"/>
                </a:lnTo>
                <a:lnTo>
                  <a:pt x="110" y="29"/>
                </a:lnTo>
                <a:lnTo>
                  <a:pt x="107" y="26"/>
                </a:lnTo>
                <a:lnTo>
                  <a:pt x="103" y="24"/>
                </a:lnTo>
                <a:lnTo>
                  <a:pt x="99" y="24"/>
                </a:lnTo>
                <a:lnTo>
                  <a:pt x="98" y="24"/>
                </a:lnTo>
                <a:lnTo>
                  <a:pt x="94" y="24"/>
                </a:lnTo>
                <a:lnTo>
                  <a:pt x="92" y="26"/>
                </a:lnTo>
                <a:lnTo>
                  <a:pt x="89" y="26"/>
                </a:lnTo>
                <a:lnTo>
                  <a:pt x="87" y="26"/>
                </a:lnTo>
                <a:lnTo>
                  <a:pt x="85" y="26"/>
                </a:lnTo>
                <a:lnTo>
                  <a:pt x="81" y="24"/>
                </a:lnTo>
                <a:lnTo>
                  <a:pt x="74" y="21"/>
                </a:lnTo>
                <a:lnTo>
                  <a:pt x="65" y="16"/>
                </a:lnTo>
                <a:lnTo>
                  <a:pt x="52" y="11"/>
                </a:lnTo>
                <a:lnTo>
                  <a:pt x="41" y="7"/>
                </a:lnTo>
                <a:lnTo>
                  <a:pt x="31" y="3"/>
                </a:lnTo>
                <a:lnTo>
                  <a:pt x="22" y="0"/>
                </a:lnTo>
                <a:lnTo>
                  <a:pt x="16" y="0"/>
                </a:lnTo>
                <a:lnTo>
                  <a:pt x="9" y="5"/>
                </a:lnTo>
                <a:lnTo>
                  <a:pt x="4" y="10"/>
                </a:lnTo>
                <a:lnTo>
                  <a:pt x="0" y="18"/>
                </a:lnTo>
                <a:lnTo>
                  <a:pt x="0" y="24"/>
                </a:lnTo>
                <a:lnTo>
                  <a:pt x="0" y="32"/>
                </a:lnTo>
                <a:lnTo>
                  <a:pt x="4" y="42"/>
                </a:lnTo>
                <a:lnTo>
                  <a:pt x="7" y="50"/>
                </a:lnTo>
                <a:lnTo>
                  <a:pt x="13" y="57"/>
                </a:lnTo>
                <a:lnTo>
                  <a:pt x="13" y="58"/>
                </a:lnTo>
                <a:lnTo>
                  <a:pt x="13" y="60"/>
                </a:lnTo>
                <a:lnTo>
                  <a:pt x="13" y="61"/>
                </a:lnTo>
                <a:lnTo>
                  <a:pt x="14" y="63"/>
                </a:lnTo>
                <a:lnTo>
                  <a:pt x="14" y="6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2" name="Freeform 1171"/>
          <p:cNvSpPr>
            <a:spLocks/>
          </p:cNvSpPr>
          <p:nvPr/>
        </p:nvSpPr>
        <p:spPr bwMode="auto">
          <a:xfrm>
            <a:off x="1911350" y="3208338"/>
            <a:ext cx="106363" cy="119062"/>
          </a:xfrm>
          <a:custGeom>
            <a:avLst/>
            <a:gdLst>
              <a:gd name="T0" fmla="*/ 2147483647 w 76"/>
              <a:gd name="T1" fmla="*/ 2147483647 h 75"/>
              <a:gd name="T2" fmla="*/ 2147483647 w 76"/>
              <a:gd name="T3" fmla="*/ 2147483647 h 75"/>
              <a:gd name="T4" fmla="*/ 2147483647 w 76"/>
              <a:gd name="T5" fmla="*/ 2147483647 h 75"/>
              <a:gd name="T6" fmla="*/ 2147483647 w 76"/>
              <a:gd name="T7" fmla="*/ 2147483647 h 75"/>
              <a:gd name="T8" fmla="*/ 2147483647 w 76"/>
              <a:gd name="T9" fmla="*/ 2147483647 h 75"/>
              <a:gd name="T10" fmla="*/ 2147483647 w 76"/>
              <a:gd name="T11" fmla="*/ 2147483647 h 75"/>
              <a:gd name="T12" fmla="*/ 2147483647 w 76"/>
              <a:gd name="T13" fmla="*/ 2147483647 h 75"/>
              <a:gd name="T14" fmla="*/ 2147483647 w 76"/>
              <a:gd name="T15" fmla="*/ 2147483647 h 75"/>
              <a:gd name="T16" fmla="*/ 2147483647 w 76"/>
              <a:gd name="T17" fmla="*/ 2147483647 h 75"/>
              <a:gd name="T18" fmla="*/ 2147483647 w 76"/>
              <a:gd name="T19" fmla="*/ 2147483647 h 75"/>
              <a:gd name="T20" fmla="*/ 2147483647 w 76"/>
              <a:gd name="T21" fmla="*/ 2147483647 h 75"/>
              <a:gd name="T22" fmla="*/ 2147483647 w 76"/>
              <a:gd name="T23" fmla="*/ 2147483647 h 75"/>
              <a:gd name="T24" fmla="*/ 2147483647 w 76"/>
              <a:gd name="T25" fmla="*/ 2147483647 h 75"/>
              <a:gd name="T26" fmla="*/ 2147483647 w 76"/>
              <a:gd name="T27" fmla="*/ 2147483647 h 75"/>
              <a:gd name="T28" fmla="*/ 2147483647 w 76"/>
              <a:gd name="T29" fmla="*/ 2147483647 h 75"/>
              <a:gd name="T30" fmla="*/ 2147483647 w 76"/>
              <a:gd name="T31" fmla="*/ 2147483647 h 75"/>
              <a:gd name="T32" fmla="*/ 2147483647 w 76"/>
              <a:gd name="T33" fmla="*/ 2147483647 h 75"/>
              <a:gd name="T34" fmla="*/ 2147483647 w 76"/>
              <a:gd name="T35" fmla="*/ 2147483647 h 75"/>
              <a:gd name="T36" fmla="*/ 2147483647 w 76"/>
              <a:gd name="T37" fmla="*/ 2147483647 h 75"/>
              <a:gd name="T38" fmla="*/ 2147483647 w 76"/>
              <a:gd name="T39" fmla="*/ 2147483647 h 75"/>
              <a:gd name="T40" fmla="*/ 2147483647 w 76"/>
              <a:gd name="T41" fmla="*/ 2147483647 h 75"/>
              <a:gd name="T42" fmla="*/ 2147483647 w 76"/>
              <a:gd name="T43" fmla="*/ 2147483647 h 75"/>
              <a:gd name="T44" fmla="*/ 2147483647 w 76"/>
              <a:gd name="T45" fmla="*/ 2147483647 h 75"/>
              <a:gd name="T46" fmla="*/ 2147483647 w 76"/>
              <a:gd name="T47" fmla="*/ 2147483647 h 75"/>
              <a:gd name="T48" fmla="*/ 2147483647 w 76"/>
              <a:gd name="T49" fmla="*/ 2147483647 h 75"/>
              <a:gd name="T50" fmla="*/ 2147483647 w 76"/>
              <a:gd name="T51" fmla="*/ 2147483647 h 75"/>
              <a:gd name="T52" fmla="*/ 2147483647 w 76"/>
              <a:gd name="T53" fmla="*/ 2147483647 h 75"/>
              <a:gd name="T54" fmla="*/ 2147483647 w 76"/>
              <a:gd name="T55" fmla="*/ 2147483647 h 75"/>
              <a:gd name="T56" fmla="*/ 2147483647 w 76"/>
              <a:gd name="T57" fmla="*/ 2147483647 h 75"/>
              <a:gd name="T58" fmla="*/ 2147483647 w 76"/>
              <a:gd name="T59" fmla="*/ 2147483647 h 75"/>
              <a:gd name="T60" fmla="*/ 2147483647 w 76"/>
              <a:gd name="T61" fmla="*/ 2147483647 h 75"/>
              <a:gd name="T62" fmla="*/ 2147483647 w 76"/>
              <a:gd name="T63" fmla="*/ 2147483647 h 75"/>
              <a:gd name="T64" fmla="*/ 2147483647 w 76"/>
              <a:gd name="T65" fmla="*/ 2147483647 h 75"/>
              <a:gd name="T66" fmla="*/ 2147483647 w 76"/>
              <a:gd name="T67" fmla="*/ 0 h 75"/>
              <a:gd name="T68" fmla="*/ 2147483647 w 76"/>
              <a:gd name="T69" fmla="*/ 0 h 75"/>
              <a:gd name="T70" fmla="*/ 2147483647 w 76"/>
              <a:gd name="T71" fmla="*/ 2147483647 h 75"/>
              <a:gd name="T72" fmla="*/ 2147483647 w 76"/>
              <a:gd name="T73" fmla="*/ 2147483647 h 75"/>
              <a:gd name="T74" fmla="*/ 2147483647 w 76"/>
              <a:gd name="T75" fmla="*/ 2147483647 h 75"/>
              <a:gd name="T76" fmla="*/ 2147483647 w 76"/>
              <a:gd name="T77" fmla="*/ 2147483647 h 75"/>
              <a:gd name="T78" fmla="*/ 2147483647 w 76"/>
              <a:gd name="T79" fmla="*/ 2147483647 h 75"/>
              <a:gd name="T80" fmla="*/ 2147483647 w 76"/>
              <a:gd name="T81" fmla="*/ 2147483647 h 75"/>
              <a:gd name="T82" fmla="*/ 2147483647 w 76"/>
              <a:gd name="T83" fmla="*/ 2147483647 h 75"/>
              <a:gd name="T84" fmla="*/ 2147483647 w 76"/>
              <a:gd name="T85" fmla="*/ 2147483647 h 75"/>
              <a:gd name="T86" fmla="*/ 2147483647 w 76"/>
              <a:gd name="T87" fmla="*/ 2147483647 h 75"/>
              <a:gd name="T88" fmla="*/ 0 w 76"/>
              <a:gd name="T89" fmla="*/ 2147483647 h 75"/>
              <a:gd name="T90" fmla="*/ 0 w 76"/>
              <a:gd name="T91" fmla="*/ 2147483647 h 75"/>
              <a:gd name="T92" fmla="*/ 2147483647 w 76"/>
              <a:gd name="T93" fmla="*/ 2147483647 h 75"/>
              <a:gd name="T94" fmla="*/ 2147483647 w 76"/>
              <a:gd name="T95" fmla="*/ 2147483647 h 75"/>
              <a:gd name="T96" fmla="*/ 2147483647 w 76"/>
              <a:gd name="T97" fmla="*/ 2147483647 h 7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6"/>
              <a:gd name="T148" fmla="*/ 0 h 75"/>
              <a:gd name="T149" fmla="*/ 76 w 76"/>
              <a:gd name="T150" fmla="*/ 75 h 7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6" h="75">
                <a:moveTo>
                  <a:pt x="8" y="62"/>
                </a:moveTo>
                <a:lnTo>
                  <a:pt x="8" y="66"/>
                </a:lnTo>
                <a:lnTo>
                  <a:pt x="9" y="69"/>
                </a:lnTo>
                <a:lnTo>
                  <a:pt x="11" y="72"/>
                </a:lnTo>
                <a:lnTo>
                  <a:pt x="15" y="74"/>
                </a:lnTo>
                <a:lnTo>
                  <a:pt x="18" y="75"/>
                </a:lnTo>
                <a:lnTo>
                  <a:pt x="22" y="75"/>
                </a:lnTo>
                <a:lnTo>
                  <a:pt x="26" y="75"/>
                </a:lnTo>
                <a:lnTo>
                  <a:pt x="29" y="75"/>
                </a:lnTo>
                <a:lnTo>
                  <a:pt x="35" y="74"/>
                </a:lnTo>
                <a:lnTo>
                  <a:pt x="40" y="70"/>
                </a:lnTo>
                <a:lnTo>
                  <a:pt x="44" y="67"/>
                </a:lnTo>
                <a:lnTo>
                  <a:pt x="47" y="64"/>
                </a:lnTo>
                <a:lnTo>
                  <a:pt x="49" y="59"/>
                </a:lnTo>
                <a:lnTo>
                  <a:pt x="53" y="56"/>
                </a:lnTo>
                <a:lnTo>
                  <a:pt x="56" y="51"/>
                </a:lnTo>
                <a:lnTo>
                  <a:pt x="58" y="46"/>
                </a:lnTo>
                <a:lnTo>
                  <a:pt x="60" y="43"/>
                </a:lnTo>
                <a:lnTo>
                  <a:pt x="64" y="42"/>
                </a:lnTo>
                <a:lnTo>
                  <a:pt x="65" y="38"/>
                </a:lnTo>
                <a:lnTo>
                  <a:pt x="69" y="35"/>
                </a:lnTo>
                <a:lnTo>
                  <a:pt x="71" y="32"/>
                </a:lnTo>
                <a:lnTo>
                  <a:pt x="73" y="29"/>
                </a:lnTo>
                <a:lnTo>
                  <a:pt x="74" y="25"/>
                </a:lnTo>
                <a:lnTo>
                  <a:pt x="76" y="22"/>
                </a:lnTo>
                <a:lnTo>
                  <a:pt x="74" y="19"/>
                </a:lnTo>
                <a:lnTo>
                  <a:pt x="74" y="16"/>
                </a:lnTo>
                <a:lnTo>
                  <a:pt x="73" y="13"/>
                </a:lnTo>
                <a:lnTo>
                  <a:pt x="73" y="9"/>
                </a:lnTo>
                <a:lnTo>
                  <a:pt x="71" y="8"/>
                </a:lnTo>
                <a:lnTo>
                  <a:pt x="69" y="5"/>
                </a:lnTo>
                <a:lnTo>
                  <a:pt x="65" y="3"/>
                </a:lnTo>
                <a:lnTo>
                  <a:pt x="64" y="1"/>
                </a:lnTo>
                <a:lnTo>
                  <a:pt x="56" y="0"/>
                </a:lnTo>
                <a:lnTo>
                  <a:pt x="49" y="0"/>
                </a:lnTo>
                <a:lnTo>
                  <a:pt x="42" y="3"/>
                </a:lnTo>
                <a:lnTo>
                  <a:pt x="36" y="5"/>
                </a:lnTo>
                <a:lnTo>
                  <a:pt x="29" y="8"/>
                </a:lnTo>
                <a:lnTo>
                  <a:pt x="24" y="13"/>
                </a:lnTo>
                <a:lnTo>
                  <a:pt x="17" y="16"/>
                </a:lnTo>
                <a:lnTo>
                  <a:pt x="11" y="19"/>
                </a:lnTo>
                <a:lnTo>
                  <a:pt x="8" y="22"/>
                </a:lnTo>
                <a:lnTo>
                  <a:pt x="4" y="27"/>
                </a:lnTo>
                <a:lnTo>
                  <a:pt x="2" y="32"/>
                </a:lnTo>
                <a:lnTo>
                  <a:pt x="0" y="38"/>
                </a:lnTo>
                <a:lnTo>
                  <a:pt x="0" y="45"/>
                </a:lnTo>
                <a:lnTo>
                  <a:pt x="2" y="51"/>
                </a:lnTo>
                <a:lnTo>
                  <a:pt x="4" y="58"/>
                </a:lnTo>
                <a:lnTo>
                  <a:pt x="8" y="6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3" name="Freeform 1172"/>
          <p:cNvSpPr>
            <a:spLocks/>
          </p:cNvSpPr>
          <p:nvPr/>
        </p:nvSpPr>
        <p:spPr bwMode="auto">
          <a:xfrm>
            <a:off x="1911350" y="3208338"/>
            <a:ext cx="106363" cy="119062"/>
          </a:xfrm>
          <a:custGeom>
            <a:avLst/>
            <a:gdLst>
              <a:gd name="T0" fmla="*/ 2147483647 w 76"/>
              <a:gd name="T1" fmla="*/ 2147483647 h 75"/>
              <a:gd name="T2" fmla="*/ 2147483647 w 76"/>
              <a:gd name="T3" fmla="*/ 2147483647 h 75"/>
              <a:gd name="T4" fmla="*/ 2147483647 w 76"/>
              <a:gd name="T5" fmla="*/ 2147483647 h 75"/>
              <a:gd name="T6" fmla="*/ 2147483647 w 76"/>
              <a:gd name="T7" fmla="*/ 2147483647 h 75"/>
              <a:gd name="T8" fmla="*/ 2147483647 w 76"/>
              <a:gd name="T9" fmla="*/ 2147483647 h 75"/>
              <a:gd name="T10" fmla="*/ 2147483647 w 76"/>
              <a:gd name="T11" fmla="*/ 2147483647 h 75"/>
              <a:gd name="T12" fmla="*/ 2147483647 w 76"/>
              <a:gd name="T13" fmla="*/ 2147483647 h 75"/>
              <a:gd name="T14" fmla="*/ 2147483647 w 76"/>
              <a:gd name="T15" fmla="*/ 2147483647 h 75"/>
              <a:gd name="T16" fmla="*/ 2147483647 w 76"/>
              <a:gd name="T17" fmla="*/ 2147483647 h 75"/>
              <a:gd name="T18" fmla="*/ 2147483647 w 76"/>
              <a:gd name="T19" fmla="*/ 2147483647 h 75"/>
              <a:gd name="T20" fmla="*/ 2147483647 w 76"/>
              <a:gd name="T21" fmla="*/ 2147483647 h 75"/>
              <a:gd name="T22" fmla="*/ 2147483647 w 76"/>
              <a:gd name="T23" fmla="*/ 2147483647 h 75"/>
              <a:gd name="T24" fmla="*/ 2147483647 w 76"/>
              <a:gd name="T25" fmla="*/ 2147483647 h 75"/>
              <a:gd name="T26" fmla="*/ 2147483647 w 76"/>
              <a:gd name="T27" fmla="*/ 2147483647 h 75"/>
              <a:gd name="T28" fmla="*/ 2147483647 w 76"/>
              <a:gd name="T29" fmla="*/ 2147483647 h 75"/>
              <a:gd name="T30" fmla="*/ 2147483647 w 76"/>
              <a:gd name="T31" fmla="*/ 2147483647 h 75"/>
              <a:gd name="T32" fmla="*/ 2147483647 w 76"/>
              <a:gd name="T33" fmla="*/ 2147483647 h 75"/>
              <a:gd name="T34" fmla="*/ 2147483647 w 76"/>
              <a:gd name="T35" fmla="*/ 2147483647 h 75"/>
              <a:gd name="T36" fmla="*/ 2147483647 w 76"/>
              <a:gd name="T37" fmla="*/ 2147483647 h 75"/>
              <a:gd name="T38" fmla="*/ 2147483647 w 76"/>
              <a:gd name="T39" fmla="*/ 2147483647 h 75"/>
              <a:gd name="T40" fmla="*/ 2147483647 w 76"/>
              <a:gd name="T41" fmla="*/ 2147483647 h 75"/>
              <a:gd name="T42" fmla="*/ 2147483647 w 76"/>
              <a:gd name="T43" fmla="*/ 2147483647 h 75"/>
              <a:gd name="T44" fmla="*/ 2147483647 w 76"/>
              <a:gd name="T45" fmla="*/ 2147483647 h 75"/>
              <a:gd name="T46" fmla="*/ 2147483647 w 76"/>
              <a:gd name="T47" fmla="*/ 2147483647 h 75"/>
              <a:gd name="T48" fmla="*/ 2147483647 w 76"/>
              <a:gd name="T49" fmla="*/ 2147483647 h 75"/>
              <a:gd name="T50" fmla="*/ 2147483647 w 76"/>
              <a:gd name="T51" fmla="*/ 2147483647 h 75"/>
              <a:gd name="T52" fmla="*/ 2147483647 w 76"/>
              <a:gd name="T53" fmla="*/ 2147483647 h 75"/>
              <a:gd name="T54" fmla="*/ 2147483647 w 76"/>
              <a:gd name="T55" fmla="*/ 2147483647 h 75"/>
              <a:gd name="T56" fmla="*/ 2147483647 w 76"/>
              <a:gd name="T57" fmla="*/ 2147483647 h 75"/>
              <a:gd name="T58" fmla="*/ 2147483647 w 76"/>
              <a:gd name="T59" fmla="*/ 2147483647 h 75"/>
              <a:gd name="T60" fmla="*/ 2147483647 w 76"/>
              <a:gd name="T61" fmla="*/ 2147483647 h 75"/>
              <a:gd name="T62" fmla="*/ 2147483647 w 76"/>
              <a:gd name="T63" fmla="*/ 2147483647 h 75"/>
              <a:gd name="T64" fmla="*/ 2147483647 w 76"/>
              <a:gd name="T65" fmla="*/ 2147483647 h 75"/>
              <a:gd name="T66" fmla="*/ 2147483647 w 76"/>
              <a:gd name="T67" fmla="*/ 0 h 75"/>
              <a:gd name="T68" fmla="*/ 2147483647 w 76"/>
              <a:gd name="T69" fmla="*/ 0 h 75"/>
              <a:gd name="T70" fmla="*/ 2147483647 w 76"/>
              <a:gd name="T71" fmla="*/ 2147483647 h 75"/>
              <a:gd name="T72" fmla="*/ 2147483647 w 76"/>
              <a:gd name="T73" fmla="*/ 2147483647 h 75"/>
              <a:gd name="T74" fmla="*/ 2147483647 w 76"/>
              <a:gd name="T75" fmla="*/ 2147483647 h 75"/>
              <a:gd name="T76" fmla="*/ 2147483647 w 76"/>
              <a:gd name="T77" fmla="*/ 2147483647 h 75"/>
              <a:gd name="T78" fmla="*/ 2147483647 w 76"/>
              <a:gd name="T79" fmla="*/ 2147483647 h 75"/>
              <a:gd name="T80" fmla="*/ 2147483647 w 76"/>
              <a:gd name="T81" fmla="*/ 2147483647 h 75"/>
              <a:gd name="T82" fmla="*/ 2147483647 w 76"/>
              <a:gd name="T83" fmla="*/ 2147483647 h 75"/>
              <a:gd name="T84" fmla="*/ 2147483647 w 76"/>
              <a:gd name="T85" fmla="*/ 2147483647 h 75"/>
              <a:gd name="T86" fmla="*/ 2147483647 w 76"/>
              <a:gd name="T87" fmla="*/ 2147483647 h 75"/>
              <a:gd name="T88" fmla="*/ 0 w 76"/>
              <a:gd name="T89" fmla="*/ 2147483647 h 75"/>
              <a:gd name="T90" fmla="*/ 0 w 76"/>
              <a:gd name="T91" fmla="*/ 2147483647 h 75"/>
              <a:gd name="T92" fmla="*/ 2147483647 w 76"/>
              <a:gd name="T93" fmla="*/ 2147483647 h 75"/>
              <a:gd name="T94" fmla="*/ 2147483647 w 76"/>
              <a:gd name="T95" fmla="*/ 2147483647 h 75"/>
              <a:gd name="T96" fmla="*/ 2147483647 w 76"/>
              <a:gd name="T97" fmla="*/ 2147483647 h 7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6"/>
              <a:gd name="T148" fmla="*/ 0 h 75"/>
              <a:gd name="T149" fmla="*/ 76 w 76"/>
              <a:gd name="T150" fmla="*/ 75 h 7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6" h="75">
                <a:moveTo>
                  <a:pt x="8" y="62"/>
                </a:moveTo>
                <a:lnTo>
                  <a:pt x="8" y="66"/>
                </a:lnTo>
                <a:lnTo>
                  <a:pt x="9" y="69"/>
                </a:lnTo>
                <a:lnTo>
                  <a:pt x="11" y="72"/>
                </a:lnTo>
                <a:lnTo>
                  <a:pt x="15" y="74"/>
                </a:lnTo>
                <a:lnTo>
                  <a:pt x="18" y="75"/>
                </a:lnTo>
                <a:lnTo>
                  <a:pt x="22" y="75"/>
                </a:lnTo>
                <a:lnTo>
                  <a:pt x="26" y="75"/>
                </a:lnTo>
                <a:lnTo>
                  <a:pt x="29" y="75"/>
                </a:lnTo>
                <a:lnTo>
                  <a:pt x="35" y="74"/>
                </a:lnTo>
                <a:lnTo>
                  <a:pt x="40" y="70"/>
                </a:lnTo>
                <a:lnTo>
                  <a:pt x="44" y="67"/>
                </a:lnTo>
                <a:lnTo>
                  <a:pt x="47" y="64"/>
                </a:lnTo>
                <a:lnTo>
                  <a:pt x="49" y="59"/>
                </a:lnTo>
                <a:lnTo>
                  <a:pt x="53" y="56"/>
                </a:lnTo>
                <a:lnTo>
                  <a:pt x="56" y="51"/>
                </a:lnTo>
                <a:lnTo>
                  <a:pt x="58" y="46"/>
                </a:lnTo>
                <a:lnTo>
                  <a:pt x="60" y="43"/>
                </a:lnTo>
                <a:lnTo>
                  <a:pt x="64" y="42"/>
                </a:lnTo>
                <a:lnTo>
                  <a:pt x="65" y="38"/>
                </a:lnTo>
                <a:lnTo>
                  <a:pt x="69" y="35"/>
                </a:lnTo>
                <a:lnTo>
                  <a:pt x="71" y="32"/>
                </a:lnTo>
                <a:lnTo>
                  <a:pt x="73" y="29"/>
                </a:lnTo>
                <a:lnTo>
                  <a:pt x="74" y="25"/>
                </a:lnTo>
                <a:lnTo>
                  <a:pt x="76" y="22"/>
                </a:lnTo>
                <a:lnTo>
                  <a:pt x="74" y="19"/>
                </a:lnTo>
                <a:lnTo>
                  <a:pt x="74" y="16"/>
                </a:lnTo>
                <a:lnTo>
                  <a:pt x="73" y="13"/>
                </a:lnTo>
                <a:lnTo>
                  <a:pt x="73" y="9"/>
                </a:lnTo>
                <a:lnTo>
                  <a:pt x="71" y="8"/>
                </a:lnTo>
                <a:lnTo>
                  <a:pt x="69" y="5"/>
                </a:lnTo>
                <a:lnTo>
                  <a:pt x="65" y="3"/>
                </a:lnTo>
                <a:lnTo>
                  <a:pt x="64" y="1"/>
                </a:lnTo>
                <a:lnTo>
                  <a:pt x="56" y="0"/>
                </a:lnTo>
                <a:lnTo>
                  <a:pt x="49" y="0"/>
                </a:lnTo>
                <a:lnTo>
                  <a:pt x="42" y="3"/>
                </a:lnTo>
                <a:lnTo>
                  <a:pt x="36" y="5"/>
                </a:lnTo>
                <a:lnTo>
                  <a:pt x="29" y="8"/>
                </a:lnTo>
                <a:lnTo>
                  <a:pt x="24" y="13"/>
                </a:lnTo>
                <a:lnTo>
                  <a:pt x="17" y="16"/>
                </a:lnTo>
                <a:lnTo>
                  <a:pt x="11" y="19"/>
                </a:lnTo>
                <a:lnTo>
                  <a:pt x="8" y="22"/>
                </a:lnTo>
                <a:lnTo>
                  <a:pt x="4" y="27"/>
                </a:lnTo>
                <a:lnTo>
                  <a:pt x="2" y="32"/>
                </a:lnTo>
                <a:lnTo>
                  <a:pt x="0" y="38"/>
                </a:lnTo>
                <a:lnTo>
                  <a:pt x="0" y="45"/>
                </a:lnTo>
                <a:lnTo>
                  <a:pt x="2" y="51"/>
                </a:lnTo>
                <a:lnTo>
                  <a:pt x="4" y="58"/>
                </a:lnTo>
                <a:lnTo>
                  <a:pt x="8" y="62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4" name="Freeform 1173"/>
          <p:cNvSpPr>
            <a:spLocks/>
          </p:cNvSpPr>
          <p:nvPr/>
        </p:nvSpPr>
        <p:spPr bwMode="auto">
          <a:xfrm>
            <a:off x="1911350" y="3208338"/>
            <a:ext cx="106363" cy="119062"/>
          </a:xfrm>
          <a:custGeom>
            <a:avLst/>
            <a:gdLst>
              <a:gd name="T0" fmla="*/ 2147483647 w 76"/>
              <a:gd name="T1" fmla="*/ 2147483647 h 75"/>
              <a:gd name="T2" fmla="*/ 2147483647 w 76"/>
              <a:gd name="T3" fmla="*/ 2147483647 h 75"/>
              <a:gd name="T4" fmla="*/ 2147483647 w 76"/>
              <a:gd name="T5" fmla="*/ 2147483647 h 75"/>
              <a:gd name="T6" fmla="*/ 2147483647 w 76"/>
              <a:gd name="T7" fmla="*/ 2147483647 h 75"/>
              <a:gd name="T8" fmla="*/ 2147483647 w 76"/>
              <a:gd name="T9" fmla="*/ 2147483647 h 75"/>
              <a:gd name="T10" fmla="*/ 2147483647 w 76"/>
              <a:gd name="T11" fmla="*/ 2147483647 h 75"/>
              <a:gd name="T12" fmla="*/ 2147483647 w 76"/>
              <a:gd name="T13" fmla="*/ 2147483647 h 75"/>
              <a:gd name="T14" fmla="*/ 2147483647 w 76"/>
              <a:gd name="T15" fmla="*/ 2147483647 h 75"/>
              <a:gd name="T16" fmla="*/ 2147483647 w 76"/>
              <a:gd name="T17" fmla="*/ 2147483647 h 75"/>
              <a:gd name="T18" fmla="*/ 2147483647 w 76"/>
              <a:gd name="T19" fmla="*/ 2147483647 h 75"/>
              <a:gd name="T20" fmla="*/ 2147483647 w 76"/>
              <a:gd name="T21" fmla="*/ 2147483647 h 75"/>
              <a:gd name="T22" fmla="*/ 2147483647 w 76"/>
              <a:gd name="T23" fmla="*/ 2147483647 h 75"/>
              <a:gd name="T24" fmla="*/ 2147483647 w 76"/>
              <a:gd name="T25" fmla="*/ 2147483647 h 75"/>
              <a:gd name="T26" fmla="*/ 2147483647 w 76"/>
              <a:gd name="T27" fmla="*/ 2147483647 h 75"/>
              <a:gd name="T28" fmla="*/ 2147483647 w 76"/>
              <a:gd name="T29" fmla="*/ 2147483647 h 75"/>
              <a:gd name="T30" fmla="*/ 2147483647 w 76"/>
              <a:gd name="T31" fmla="*/ 2147483647 h 75"/>
              <a:gd name="T32" fmla="*/ 2147483647 w 76"/>
              <a:gd name="T33" fmla="*/ 2147483647 h 75"/>
              <a:gd name="T34" fmla="*/ 2147483647 w 76"/>
              <a:gd name="T35" fmla="*/ 2147483647 h 75"/>
              <a:gd name="T36" fmla="*/ 2147483647 w 76"/>
              <a:gd name="T37" fmla="*/ 2147483647 h 75"/>
              <a:gd name="T38" fmla="*/ 2147483647 w 76"/>
              <a:gd name="T39" fmla="*/ 2147483647 h 75"/>
              <a:gd name="T40" fmla="*/ 2147483647 w 76"/>
              <a:gd name="T41" fmla="*/ 2147483647 h 75"/>
              <a:gd name="T42" fmla="*/ 2147483647 w 76"/>
              <a:gd name="T43" fmla="*/ 2147483647 h 75"/>
              <a:gd name="T44" fmla="*/ 2147483647 w 76"/>
              <a:gd name="T45" fmla="*/ 2147483647 h 75"/>
              <a:gd name="T46" fmla="*/ 2147483647 w 76"/>
              <a:gd name="T47" fmla="*/ 2147483647 h 75"/>
              <a:gd name="T48" fmla="*/ 2147483647 w 76"/>
              <a:gd name="T49" fmla="*/ 2147483647 h 75"/>
              <a:gd name="T50" fmla="*/ 2147483647 w 76"/>
              <a:gd name="T51" fmla="*/ 2147483647 h 75"/>
              <a:gd name="T52" fmla="*/ 2147483647 w 76"/>
              <a:gd name="T53" fmla="*/ 2147483647 h 75"/>
              <a:gd name="T54" fmla="*/ 2147483647 w 76"/>
              <a:gd name="T55" fmla="*/ 2147483647 h 75"/>
              <a:gd name="T56" fmla="*/ 2147483647 w 76"/>
              <a:gd name="T57" fmla="*/ 2147483647 h 75"/>
              <a:gd name="T58" fmla="*/ 2147483647 w 76"/>
              <a:gd name="T59" fmla="*/ 2147483647 h 75"/>
              <a:gd name="T60" fmla="*/ 2147483647 w 76"/>
              <a:gd name="T61" fmla="*/ 2147483647 h 75"/>
              <a:gd name="T62" fmla="*/ 2147483647 w 76"/>
              <a:gd name="T63" fmla="*/ 2147483647 h 75"/>
              <a:gd name="T64" fmla="*/ 2147483647 w 76"/>
              <a:gd name="T65" fmla="*/ 2147483647 h 75"/>
              <a:gd name="T66" fmla="*/ 2147483647 w 76"/>
              <a:gd name="T67" fmla="*/ 0 h 75"/>
              <a:gd name="T68" fmla="*/ 2147483647 w 76"/>
              <a:gd name="T69" fmla="*/ 0 h 75"/>
              <a:gd name="T70" fmla="*/ 2147483647 w 76"/>
              <a:gd name="T71" fmla="*/ 2147483647 h 75"/>
              <a:gd name="T72" fmla="*/ 2147483647 w 76"/>
              <a:gd name="T73" fmla="*/ 2147483647 h 75"/>
              <a:gd name="T74" fmla="*/ 2147483647 w 76"/>
              <a:gd name="T75" fmla="*/ 2147483647 h 75"/>
              <a:gd name="T76" fmla="*/ 2147483647 w 76"/>
              <a:gd name="T77" fmla="*/ 2147483647 h 75"/>
              <a:gd name="T78" fmla="*/ 2147483647 w 76"/>
              <a:gd name="T79" fmla="*/ 2147483647 h 75"/>
              <a:gd name="T80" fmla="*/ 2147483647 w 76"/>
              <a:gd name="T81" fmla="*/ 2147483647 h 75"/>
              <a:gd name="T82" fmla="*/ 2147483647 w 76"/>
              <a:gd name="T83" fmla="*/ 2147483647 h 75"/>
              <a:gd name="T84" fmla="*/ 2147483647 w 76"/>
              <a:gd name="T85" fmla="*/ 2147483647 h 75"/>
              <a:gd name="T86" fmla="*/ 2147483647 w 76"/>
              <a:gd name="T87" fmla="*/ 2147483647 h 75"/>
              <a:gd name="T88" fmla="*/ 0 w 76"/>
              <a:gd name="T89" fmla="*/ 2147483647 h 75"/>
              <a:gd name="T90" fmla="*/ 0 w 76"/>
              <a:gd name="T91" fmla="*/ 2147483647 h 75"/>
              <a:gd name="T92" fmla="*/ 2147483647 w 76"/>
              <a:gd name="T93" fmla="*/ 2147483647 h 75"/>
              <a:gd name="T94" fmla="*/ 2147483647 w 76"/>
              <a:gd name="T95" fmla="*/ 2147483647 h 75"/>
              <a:gd name="T96" fmla="*/ 2147483647 w 76"/>
              <a:gd name="T97" fmla="*/ 2147483647 h 7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6"/>
              <a:gd name="T148" fmla="*/ 0 h 75"/>
              <a:gd name="T149" fmla="*/ 76 w 76"/>
              <a:gd name="T150" fmla="*/ 75 h 7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6" h="75">
                <a:moveTo>
                  <a:pt x="8" y="62"/>
                </a:moveTo>
                <a:lnTo>
                  <a:pt x="8" y="66"/>
                </a:lnTo>
                <a:lnTo>
                  <a:pt x="9" y="69"/>
                </a:lnTo>
                <a:lnTo>
                  <a:pt x="11" y="72"/>
                </a:lnTo>
                <a:lnTo>
                  <a:pt x="15" y="74"/>
                </a:lnTo>
                <a:lnTo>
                  <a:pt x="18" y="75"/>
                </a:lnTo>
                <a:lnTo>
                  <a:pt x="22" y="75"/>
                </a:lnTo>
                <a:lnTo>
                  <a:pt x="26" y="75"/>
                </a:lnTo>
                <a:lnTo>
                  <a:pt x="29" y="75"/>
                </a:lnTo>
                <a:lnTo>
                  <a:pt x="35" y="74"/>
                </a:lnTo>
                <a:lnTo>
                  <a:pt x="40" y="70"/>
                </a:lnTo>
                <a:lnTo>
                  <a:pt x="44" y="67"/>
                </a:lnTo>
                <a:lnTo>
                  <a:pt x="47" y="64"/>
                </a:lnTo>
                <a:lnTo>
                  <a:pt x="49" y="59"/>
                </a:lnTo>
                <a:lnTo>
                  <a:pt x="53" y="56"/>
                </a:lnTo>
                <a:lnTo>
                  <a:pt x="56" y="51"/>
                </a:lnTo>
                <a:lnTo>
                  <a:pt x="58" y="46"/>
                </a:lnTo>
                <a:lnTo>
                  <a:pt x="60" y="43"/>
                </a:lnTo>
                <a:lnTo>
                  <a:pt x="64" y="42"/>
                </a:lnTo>
                <a:lnTo>
                  <a:pt x="65" y="38"/>
                </a:lnTo>
                <a:lnTo>
                  <a:pt x="69" y="35"/>
                </a:lnTo>
                <a:lnTo>
                  <a:pt x="71" y="32"/>
                </a:lnTo>
                <a:lnTo>
                  <a:pt x="73" y="29"/>
                </a:lnTo>
                <a:lnTo>
                  <a:pt x="74" y="25"/>
                </a:lnTo>
                <a:lnTo>
                  <a:pt x="76" y="22"/>
                </a:lnTo>
                <a:lnTo>
                  <a:pt x="74" y="19"/>
                </a:lnTo>
                <a:lnTo>
                  <a:pt x="74" y="16"/>
                </a:lnTo>
                <a:lnTo>
                  <a:pt x="73" y="13"/>
                </a:lnTo>
                <a:lnTo>
                  <a:pt x="73" y="9"/>
                </a:lnTo>
                <a:lnTo>
                  <a:pt x="71" y="8"/>
                </a:lnTo>
                <a:lnTo>
                  <a:pt x="69" y="5"/>
                </a:lnTo>
                <a:lnTo>
                  <a:pt x="65" y="3"/>
                </a:lnTo>
                <a:lnTo>
                  <a:pt x="64" y="1"/>
                </a:lnTo>
                <a:lnTo>
                  <a:pt x="56" y="0"/>
                </a:lnTo>
                <a:lnTo>
                  <a:pt x="49" y="0"/>
                </a:lnTo>
                <a:lnTo>
                  <a:pt x="42" y="3"/>
                </a:lnTo>
                <a:lnTo>
                  <a:pt x="36" y="5"/>
                </a:lnTo>
                <a:lnTo>
                  <a:pt x="29" y="8"/>
                </a:lnTo>
                <a:lnTo>
                  <a:pt x="24" y="13"/>
                </a:lnTo>
                <a:lnTo>
                  <a:pt x="17" y="16"/>
                </a:lnTo>
                <a:lnTo>
                  <a:pt x="11" y="19"/>
                </a:lnTo>
                <a:lnTo>
                  <a:pt x="8" y="22"/>
                </a:lnTo>
                <a:lnTo>
                  <a:pt x="4" y="27"/>
                </a:lnTo>
                <a:lnTo>
                  <a:pt x="2" y="32"/>
                </a:lnTo>
                <a:lnTo>
                  <a:pt x="0" y="38"/>
                </a:lnTo>
                <a:lnTo>
                  <a:pt x="0" y="45"/>
                </a:lnTo>
                <a:lnTo>
                  <a:pt x="2" y="51"/>
                </a:lnTo>
                <a:lnTo>
                  <a:pt x="4" y="58"/>
                </a:lnTo>
                <a:lnTo>
                  <a:pt x="8" y="62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5" name="Freeform 1174"/>
          <p:cNvSpPr>
            <a:spLocks/>
          </p:cNvSpPr>
          <p:nvPr/>
        </p:nvSpPr>
        <p:spPr bwMode="auto">
          <a:xfrm>
            <a:off x="1857375" y="3176588"/>
            <a:ext cx="68263" cy="111125"/>
          </a:xfrm>
          <a:custGeom>
            <a:avLst/>
            <a:gdLst>
              <a:gd name="T0" fmla="*/ 0 w 49"/>
              <a:gd name="T1" fmla="*/ 2147483647 h 70"/>
              <a:gd name="T2" fmla="*/ 2147483647 w 49"/>
              <a:gd name="T3" fmla="*/ 2147483647 h 70"/>
              <a:gd name="T4" fmla="*/ 2147483647 w 49"/>
              <a:gd name="T5" fmla="*/ 2147483647 h 70"/>
              <a:gd name="T6" fmla="*/ 2147483647 w 49"/>
              <a:gd name="T7" fmla="*/ 2147483647 h 70"/>
              <a:gd name="T8" fmla="*/ 2147483647 w 49"/>
              <a:gd name="T9" fmla="*/ 2147483647 h 70"/>
              <a:gd name="T10" fmla="*/ 2147483647 w 49"/>
              <a:gd name="T11" fmla="*/ 2147483647 h 70"/>
              <a:gd name="T12" fmla="*/ 2147483647 w 49"/>
              <a:gd name="T13" fmla="*/ 2147483647 h 70"/>
              <a:gd name="T14" fmla="*/ 2147483647 w 49"/>
              <a:gd name="T15" fmla="*/ 2147483647 h 70"/>
              <a:gd name="T16" fmla="*/ 2147483647 w 49"/>
              <a:gd name="T17" fmla="*/ 2147483647 h 70"/>
              <a:gd name="T18" fmla="*/ 2147483647 w 49"/>
              <a:gd name="T19" fmla="*/ 2147483647 h 70"/>
              <a:gd name="T20" fmla="*/ 2147483647 w 49"/>
              <a:gd name="T21" fmla="*/ 2147483647 h 70"/>
              <a:gd name="T22" fmla="*/ 2147483647 w 49"/>
              <a:gd name="T23" fmla="*/ 2147483647 h 70"/>
              <a:gd name="T24" fmla="*/ 2147483647 w 49"/>
              <a:gd name="T25" fmla="*/ 2147483647 h 70"/>
              <a:gd name="T26" fmla="*/ 2147483647 w 49"/>
              <a:gd name="T27" fmla="*/ 2147483647 h 70"/>
              <a:gd name="T28" fmla="*/ 2147483647 w 49"/>
              <a:gd name="T29" fmla="*/ 2147483647 h 70"/>
              <a:gd name="T30" fmla="*/ 2147483647 w 49"/>
              <a:gd name="T31" fmla="*/ 2147483647 h 70"/>
              <a:gd name="T32" fmla="*/ 2147483647 w 49"/>
              <a:gd name="T33" fmla="*/ 2147483647 h 70"/>
              <a:gd name="T34" fmla="*/ 2147483647 w 49"/>
              <a:gd name="T35" fmla="*/ 2147483647 h 70"/>
              <a:gd name="T36" fmla="*/ 2147483647 w 49"/>
              <a:gd name="T37" fmla="*/ 2147483647 h 70"/>
              <a:gd name="T38" fmla="*/ 2147483647 w 49"/>
              <a:gd name="T39" fmla="*/ 2147483647 h 70"/>
              <a:gd name="T40" fmla="*/ 2147483647 w 49"/>
              <a:gd name="T41" fmla="*/ 2147483647 h 70"/>
              <a:gd name="T42" fmla="*/ 2147483647 w 49"/>
              <a:gd name="T43" fmla="*/ 2147483647 h 70"/>
              <a:gd name="T44" fmla="*/ 2147483647 w 49"/>
              <a:gd name="T45" fmla="*/ 2147483647 h 70"/>
              <a:gd name="T46" fmla="*/ 2147483647 w 49"/>
              <a:gd name="T47" fmla="*/ 2147483647 h 70"/>
              <a:gd name="T48" fmla="*/ 2147483647 w 49"/>
              <a:gd name="T49" fmla="*/ 2147483647 h 70"/>
              <a:gd name="T50" fmla="*/ 2147483647 w 49"/>
              <a:gd name="T51" fmla="*/ 2147483647 h 70"/>
              <a:gd name="T52" fmla="*/ 2147483647 w 49"/>
              <a:gd name="T53" fmla="*/ 2147483647 h 70"/>
              <a:gd name="T54" fmla="*/ 2147483647 w 49"/>
              <a:gd name="T55" fmla="*/ 2147483647 h 70"/>
              <a:gd name="T56" fmla="*/ 2147483647 w 49"/>
              <a:gd name="T57" fmla="*/ 2147483647 h 70"/>
              <a:gd name="T58" fmla="*/ 2147483647 w 49"/>
              <a:gd name="T59" fmla="*/ 2147483647 h 70"/>
              <a:gd name="T60" fmla="*/ 2147483647 w 49"/>
              <a:gd name="T61" fmla="*/ 2147483647 h 70"/>
              <a:gd name="T62" fmla="*/ 2147483647 w 49"/>
              <a:gd name="T63" fmla="*/ 2147483647 h 70"/>
              <a:gd name="T64" fmla="*/ 2147483647 w 49"/>
              <a:gd name="T65" fmla="*/ 0 h 70"/>
              <a:gd name="T66" fmla="*/ 2147483647 w 49"/>
              <a:gd name="T67" fmla="*/ 0 h 70"/>
              <a:gd name="T68" fmla="*/ 2147483647 w 49"/>
              <a:gd name="T69" fmla="*/ 2147483647 h 70"/>
              <a:gd name="T70" fmla="*/ 2147483647 w 49"/>
              <a:gd name="T71" fmla="*/ 2147483647 h 70"/>
              <a:gd name="T72" fmla="*/ 2147483647 w 49"/>
              <a:gd name="T73" fmla="*/ 2147483647 h 70"/>
              <a:gd name="T74" fmla="*/ 2147483647 w 49"/>
              <a:gd name="T75" fmla="*/ 2147483647 h 70"/>
              <a:gd name="T76" fmla="*/ 2147483647 w 49"/>
              <a:gd name="T77" fmla="*/ 2147483647 h 70"/>
              <a:gd name="T78" fmla="*/ 2147483647 w 49"/>
              <a:gd name="T79" fmla="*/ 2147483647 h 70"/>
              <a:gd name="T80" fmla="*/ 2147483647 w 49"/>
              <a:gd name="T81" fmla="*/ 2147483647 h 70"/>
              <a:gd name="T82" fmla="*/ 2147483647 w 49"/>
              <a:gd name="T83" fmla="*/ 2147483647 h 70"/>
              <a:gd name="T84" fmla="*/ 0 w 49"/>
              <a:gd name="T85" fmla="*/ 2147483647 h 70"/>
              <a:gd name="T86" fmla="*/ 0 w 49"/>
              <a:gd name="T87" fmla="*/ 2147483647 h 70"/>
              <a:gd name="T88" fmla="*/ 0 w 49"/>
              <a:gd name="T89" fmla="*/ 2147483647 h 70"/>
              <a:gd name="T90" fmla="*/ 2147483647 w 49"/>
              <a:gd name="T91" fmla="*/ 2147483647 h 70"/>
              <a:gd name="T92" fmla="*/ 2147483647 w 49"/>
              <a:gd name="T93" fmla="*/ 2147483647 h 70"/>
              <a:gd name="T94" fmla="*/ 2147483647 w 49"/>
              <a:gd name="T95" fmla="*/ 2147483647 h 70"/>
              <a:gd name="T96" fmla="*/ 0 w 49"/>
              <a:gd name="T97" fmla="*/ 2147483647 h 7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70"/>
              <a:gd name="T149" fmla="*/ 49 w 49"/>
              <a:gd name="T150" fmla="*/ 70 h 7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70">
                <a:moveTo>
                  <a:pt x="0" y="65"/>
                </a:moveTo>
                <a:lnTo>
                  <a:pt x="2" y="66"/>
                </a:lnTo>
                <a:lnTo>
                  <a:pt x="6" y="68"/>
                </a:lnTo>
                <a:lnTo>
                  <a:pt x="9" y="68"/>
                </a:lnTo>
                <a:lnTo>
                  <a:pt x="11" y="70"/>
                </a:lnTo>
                <a:lnTo>
                  <a:pt x="15" y="70"/>
                </a:lnTo>
                <a:lnTo>
                  <a:pt x="18" y="70"/>
                </a:lnTo>
                <a:lnTo>
                  <a:pt x="20" y="70"/>
                </a:lnTo>
                <a:lnTo>
                  <a:pt x="24" y="68"/>
                </a:lnTo>
                <a:lnTo>
                  <a:pt x="26" y="66"/>
                </a:lnTo>
                <a:lnTo>
                  <a:pt x="27" y="63"/>
                </a:lnTo>
                <a:lnTo>
                  <a:pt x="27" y="62"/>
                </a:lnTo>
                <a:lnTo>
                  <a:pt x="27" y="58"/>
                </a:lnTo>
                <a:lnTo>
                  <a:pt x="29" y="55"/>
                </a:lnTo>
                <a:lnTo>
                  <a:pt x="29" y="52"/>
                </a:lnTo>
                <a:lnTo>
                  <a:pt x="29" y="49"/>
                </a:lnTo>
                <a:lnTo>
                  <a:pt x="31" y="45"/>
                </a:lnTo>
                <a:lnTo>
                  <a:pt x="33" y="44"/>
                </a:lnTo>
                <a:lnTo>
                  <a:pt x="35" y="41"/>
                </a:lnTo>
                <a:lnTo>
                  <a:pt x="36" y="39"/>
                </a:lnTo>
                <a:lnTo>
                  <a:pt x="40" y="36"/>
                </a:lnTo>
                <a:lnTo>
                  <a:pt x="42" y="34"/>
                </a:lnTo>
                <a:lnTo>
                  <a:pt x="44" y="33"/>
                </a:lnTo>
                <a:lnTo>
                  <a:pt x="46" y="29"/>
                </a:lnTo>
                <a:lnTo>
                  <a:pt x="47" y="26"/>
                </a:lnTo>
                <a:lnTo>
                  <a:pt x="49" y="23"/>
                </a:lnTo>
                <a:lnTo>
                  <a:pt x="49" y="18"/>
                </a:lnTo>
                <a:lnTo>
                  <a:pt x="49" y="13"/>
                </a:lnTo>
                <a:lnTo>
                  <a:pt x="47" y="10"/>
                </a:lnTo>
                <a:lnTo>
                  <a:pt x="44" y="7"/>
                </a:lnTo>
                <a:lnTo>
                  <a:pt x="40" y="4"/>
                </a:lnTo>
                <a:lnTo>
                  <a:pt x="35" y="2"/>
                </a:lnTo>
                <a:lnTo>
                  <a:pt x="29" y="0"/>
                </a:lnTo>
                <a:lnTo>
                  <a:pt x="27" y="0"/>
                </a:lnTo>
                <a:lnTo>
                  <a:pt x="24" y="2"/>
                </a:lnTo>
                <a:lnTo>
                  <a:pt x="20" y="2"/>
                </a:lnTo>
                <a:lnTo>
                  <a:pt x="18" y="4"/>
                </a:lnTo>
                <a:lnTo>
                  <a:pt x="15" y="5"/>
                </a:lnTo>
                <a:lnTo>
                  <a:pt x="13" y="7"/>
                </a:lnTo>
                <a:lnTo>
                  <a:pt x="11" y="10"/>
                </a:lnTo>
                <a:lnTo>
                  <a:pt x="8" y="12"/>
                </a:lnTo>
                <a:lnTo>
                  <a:pt x="4" y="16"/>
                </a:lnTo>
                <a:lnTo>
                  <a:pt x="0" y="23"/>
                </a:lnTo>
                <a:lnTo>
                  <a:pt x="0" y="29"/>
                </a:lnTo>
                <a:lnTo>
                  <a:pt x="0" y="37"/>
                </a:lnTo>
                <a:lnTo>
                  <a:pt x="2" y="44"/>
                </a:lnTo>
                <a:lnTo>
                  <a:pt x="2" y="52"/>
                </a:lnTo>
                <a:lnTo>
                  <a:pt x="2" y="58"/>
                </a:lnTo>
                <a:lnTo>
                  <a:pt x="0" y="6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6" name="Freeform 1175"/>
          <p:cNvSpPr>
            <a:spLocks/>
          </p:cNvSpPr>
          <p:nvPr/>
        </p:nvSpPr>
        <p:spPr bwMode="auto">
          <a:xfrm>
            <a:off x="1857375" y="3176588"/>
            <a:ext cx="68263" cy="111125"/>
          </a:xfrm>
          <a:custGeom>
            <a:avLst/>
            <a:gdLst>
              <a:gd name="T0" fmla="*/ 0 w 49"/>
              <a:gd name="T1" fmla="*/ 2147483647 h 70"/>
              <a:gd name="T2" fmla="*/ 2147483647 w 49"/>
              <a:gd name="T3" fmla="*/ 2147483647 h 70"/>
              <a:gd name="T4" fmla="*/ 2147483647 w 49"/>
              <a:gd name="T5" fmla="*/ 2147483647 h 70"/>
              <a:gd name="T6" fmla="*/ 2147483647 w 49"/>
              <a:gd name="T7" fmla="*/ 2147483647 h 70"/>
              <a:gd name="T8" fmla="*/ 2147483647 w 49"/>
              <a:gd name="T9" fmla="*/ 2147483647 h 70"/>
              <a:gd name="T10" fmla="*/ 2147483647 w 49"/>
              <a:gd name="T11" fmla="*/ 2147483647 h 70"/>
              <a:gd name="T12" fmla="*/ 2147483647 w 49"/>
              <a:gd name="T13" fmla="*/ 2147483647 h 70"/>
              <a:gd name="T14" fmla="*/ 2147483647 w 49"/>
              <a:gd name="T15" fmla="*/ 2147483647 h 70"/>
              <a:gd name="T16" fmla="*/ 2147483647 w 49"/>
              <a:gd name="T17" fmla="*/ 2147483647 h 70"/>
              <a:gd name="T18" fmla="*/ 2147483647 w 49"/>
              <a:gd name="T19" fmla="*/ 2147483647 h 70"/>
              <a:gd name="T20" fmla="*/ 2147483647 w 49"/>
              <a:gd name="T21" fmla="*/ 2147483647 h 70"/>
              <a:gd name="T22" fmla="*/ 2147483647 w 49"/>
              <a:gd name="T23" fmla="*/ 2147483647 h 70"/>
              <a:gd name="T24" fmla="*/ 2147483647 w 49"/>
              <a:gd name="T25" fmla="*/ 2147483647 h 70"/>
              <a:gd name="T26" fmla="*/ 2147483647 w 49"/>
              <a:gd name="T27" fmla="*/ 2147483647 h 70"/>
              <a:gd name="T28" fmla="*/ 2147483647 w 49"/>
              <a:gd name="T29" fmla="*/ 2147483647 h 70"/>
              <a:gd name="T30" fmla="*/ 2147483647 w 49"/>
              <a:gd name="T31" fmla="*/ 2147483647 h 70"/>
              <a:gd name="T32" fmla="*/ 2147483647 w 49"/>
              <a:gd name="T33" fmla="*/ 2147483647 h 70"/>
              <a:gd name="T34" fmla="*/ 2147483647 w 49"/>
              <a:gd name="T35" fmla="*/ 2147483647 h 70"/>
              <a:gd name="T36" fmla="*/ 2147483647 w 49"/>
              <a:gd name="T37" fmla="*/ 2147483647 h 70"/>
              <a:gd name="T38" fmla="*/ 2147483647 w 49"/>
              <a:gd name="T39" fmla="*/ 2147483647 h 70"/>
              <a:gd name="T40" fmla="*/ 2147483647 w 49"/>
              <a:gd name="T41" fmla="*/ 2147483647 h 70"/>
              <a:gd name="T42" fmla="*/ 2147483647 w 49"/>
              <a:gd name="T43" fmla="*/ 2147483647 h 70"/>
              <a:gd name="T44" fmla="*/ 2147483647 w 49"/>
              <a:gd name="T45" fmla="*/ 2147483647 h 70"/>
              <a:gd name="T46" fmla="*/ 2147483647 w 49"/>
              <a:gd name="T47" fmla="*/ 2147483647 h 70"/>
              <a:gd name="T48" fmla="*/ 2147483647 w 49"/>
              <a:gd name="T49" fmla="*/ 2147483647 h 70"/>
              <a:gd name="T50" fmla="*/ 2147483647 w 49"/>
              <a:gd name="T51" fmla="*/ 2147483647 h 70"/>
              <a:gd name="T52" fmla="*/ 2147483647 w 49"/>
              <a:gd name="T53" fmla="*/ 2147483647 h 70"/>
              <a:gd name="T54" fmla="*/ 2147483647 w 49"/>
              <a:gd name="T55" fmla="*/ 2147483647 h 70"/>
              <a:gd name="T56" fmla="*/ 2147483647 w 49"/>
              <a:gd name="T57" fmla="*/ 2147483647 h 70"/>
              <a:gd name="T58" fmla="*/ 2147483647 w 49"/>
              <a:gd name="T59" fmla="*/ 2147483647 h 70"/>
              <a:gd name="T60" fmla="*/ 2147483647 w 49"/>
              <a:gd name="T61" fmla="*/ 2147483647 h 70"/>
              <a:gd name="T62" fmla="*/ 2147483647 w 49"/>
              <a:gd name="T63" fmla="*/ 2147483647 h 70"/>
              <a:gd name="T64" fmla="*/ 2147483647 w 49"/>
              <a:gd name="T65" fmla="*/ 0 h 70"/>
              <a:gd name="T66" fmla="*/ 2147483647 w 49"/>
              <a:gd name="T67" fmla="*/ 0 h 70"/>
              <a:gd name="T68" fmla="*/ 2147483647 w 49"/>
              <a:gd name="T69" fmla="*/ 2147483647 h 70"/>
              <a:gd name="T70" fmla="*/ 2147483647 w 49"/>
              <a:gd name="T71" fmla="*/ 2147483647 h 70"/>
              <a:gd name="T72" fmla="*/ 2147483647 w 49"/>
              <a:gd name="T73" fmla="*/ 2147483647 h 70"/>
              <a:gd name="T74" fmla="*/ 2147483647 w 49"/>
              <a:gd name="T75" fmla="*/ 2147483647 h 70"/>
              <a:gd name="T76" fmla="*/ 2147483647 w 49"/>
              <a:gd name="T77" fmla="*/ 2147483647 h 70"/>
              <a:gd name="T78" fmla="*/ 2147483647 w 49"/>
              <a:gd name="T79" fmla="*/ 2147483647 h 70"/>
              <a:gd name="T80" fmla="*/ 2147483647 w 49"/>
              <a:gd name="T81" fmla="*/ 2147483647 h 70"/>
              <a:gd name="T82" fmla="*/ 2147483647 w 49"/>
              <a:gd name="T83" fmla="*/ 2147483647 h 70"/>
              <a:gd name="T84" fmla="*/ 0 w 49"/>
              <a:gd name="T85" fmla="*/ 2147483647 h 70"/>
              <a:gd name="T86" fmla="*/ 0 w 49"/>
              <a:gd name="T87" fmla="*/ 2147483647 h 70"/>
              <a:gd name="T88" fmla="*/ 0 w 49"/>
              <a:gd name="T89" fmla="*/ 2147483647 h 70"/>
              <a:gd name="T90" fmla="*/ 2147483647 w 49"/>
              <a:gd name="T91" fmla="*/ 2147483647 h 70"/>
              <a:gd name="T92" fmla="*/ 2147483647 w 49"/>
              <a:gd name="T93" fmla="*/ 2147483647 h 70"/>
              <a:gd name="T94" fmla="*/ 2147483647 w 49"/>
              <a:gd name="T95" fmla="*/ 2147483647 h 70"/>
              <a:gd name="T96" fmla="*/ 0 w 49"/>
              <a:gd name="T97" fmla="*/ 2147483647 h 7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70"/>
              <a:gd name="T149" fmla="*/ 49 w 49"/>
              <a:gd name="T150" fmla="*/ 70 h 7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70">
                <a:moveTo>
                  <a:pt x="0" y="65"/>
                </a:moveTo>
                <a:lnTo>
                  <a:pt x="2" y="66"/>
                </a:lnTo>
                <a:lnTo>
                  <a:pt x="6" y="68"/>
                </a:lnTo>
                <a:lnTo>
                  <a:pt x="9" y="68"/>
                </a:lnTo>
                <a:lnTo>
                  <a:pt x="11" y="70"/>
                </a:lnTo>
                <a:lnTo>
                  <a:pt x="15" y="70"/>
                </a:lnTo>
                <a:lnTo>
                  <a:pt x="18" y="70"/>
                </a:lnTo>
                <a:lnTo>
                  <a:pt x="20" y="70"/>
                </a:lnTo>
                <a:lnTo>
                  <a:pt x="24" y="68"/>
                </a:lnTo>
                <a:lnTo>
                  <a:pt x="26" y="66"/>
                </a:lnTo>
                <a:lnTo>
                  <a:pt x="27" y="63"/>
                </a:lnTo>
                <a:lnTo>
                  <a:pt x="27" y="62"/>
                </a:lnTo>
                <a:lnTo>
                  <a:pt x="27" y="58"/>
                </a:lnTo>
                <a:lnTo>
                  <a:pt x="29" y="55"/>
                </a:lnTo>
                <a:lnTo>
                  <a:pt x="29" y="52"/>
                </a:lnTo>
                <a:lnTo>
                  <a:pt x="29" y="49"/>
                </a:lnTo>
                <a:lnTo>
                  <a:pt x="31" y="45"/>
                </a:lnTo>
                <a:lnTo>
                  <a:pt x="33" y="44"/>
                </a:lnTo>
                <a:lnTo>
                  <a:pt x="35" y="41"/>
                </a:lnTo>
                <a:lnTo>
                  <a:pt x="36" y="39"/>
                </a:lnTo>
                <a:lnTo>
                  <a:pt x="40" y="36"/>
                </a:lnTo>
                <a:lnTo>
                  <a:pt x="42" y="34"/>
                </a:lnTo>
                <a:lnTo>
                  <a:pt x="44" y="33"/>
                </a:lnTo>
                <a:lnTo>
                  <a:pt x="46" y="29"/>
                </a:lnTo>
                <a:lnTo>
                  <a:pt x="47" y="26"/>
                </a:lnTo>
                <a:lnTo>
                  <a:pt x="49" y="23"/>
                </a:lnTo>
                <a:lnTo>
                  <a:pt x="49" y="18"/>
                </a:lnTo>
                <a:lnTo>
                  <a:pt x="49" y="13"/>
                </a:lnTo>
                <a:lnTo>
                  <a:pt x="47" y="10"/>
                </a:lnTo>
                <a:lnTo>
                  <a:pt x="44" y="7"/>
                </a:lnTo>
                <a:lnTo>
                  <a:pt x="40" y="4"/>
                </a:lnTo>
                <a:lnTo>
                  <a:pt x="35" y="2"/>
                </a:lnTo>
                <a:lnTo>
                  <a:pt x="29" y="0"/>
                </a:lnTo>
                <a:lnTo>
                  <a:pt x="27" y="0"/>
                </a:lnTo>
                <a:lnTo>
                  <a:pt x="24" y="2"/>
                </a:lnTo>
                <a:lnTo>
                  <a:pt x="20" y="2"/>
                </a:lnTo>
                <a:lnTo>
                  <a:pt x="18" y="4"/>
                </a:lnTo>
                <a:lnTo>
                  <a:pt x="15" y="5"/>
                </a:lnTo>
                <a:lnTo>
                  <a:pt x="13" y="7"/>
                </a:lnTo>
                <a:lnTo>
                  <a:pt x="11" y="10"/>
                </a:lnTo>
                <a:lnTo>
                  <a:pt x="8" y="12"/>
                </a:lnTo>
                <a:lnTo>
                  <a:pt x="4" y="16"/>
                </a:lnTo>
                <a:lnTo>
                  <a:pt x="0" y="23"/>
                </a:lnTo>
                <a:lnTo>
                  <a:pt x="0" y="29"/>
                </a:lnTo>
                <a:lnTo>
                  <a:pt x="0" y="37"/>
                </a:lnTo>
                <a:lnTo>
                  <a:pt x="2" y="44"/>
                </a:lnTo>
                <a:lnTo>
                  <a:pt x="2" y="52"/>
                </a:lnTo>
                <a:lnTo>
                  <a:pt x="2" y="58"/>
                </a:lnTo>
                <a:lnTo>
                  <a:pt x="0" y="65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7" name="Freeform 1176"/>
          <p:cNvSpPr>
            <a:spLocks/>
          </p:cNvSpPr>
          <p:nvPr/>
        </p:nvSpPr>
        <p:spPr bwMode="auto">
          <a:xfrm>
            <a:off x="1857375" y="3176588"/>
            <a:ext cx="68263" cy="111125"/>
          </a:xfrm>
          <a:custGeom>
            <a:avLst/>
            <a:gdLst>
              <a:gd name="T0" fmla="*/ 0 w 49"/>
              <a:gd name="T1" fmla="*/ 2147483647 h 70"/>
              <a:gd name="T2" fmla="*/ 2147483647 w 49"/>
              <a:gd name="T3" fmla="*/ 2147483647 h 70"/>
              <a:gd name="T4" fmla="*/ 2147483647 w 49"/>
              <a:gd name="T5" fmla="*/ 2147483647 h 70"/>
              <a:gd name="T6" fmla="*/ 2147483647 w 49"/>
              <a:gd name="T7" fmla="*/ 2147483647 h 70"/>
              <a:gd name="T8" fmla="*/ 2147483647 w 49"/>
              <a:gd name="T9" fmla="*/ 2147483647 h 70"/>
              <a:gd name="T10" fmla="*/ 2147483647 w 49"/>
              <a:gd name="T11" fmla="*/ 2147483647 h 70"/>
              <a:gd name="T12" fmla="*/ 2147483647 w 49"/>
              <a:gd name="T13" fmla="*/ 2147483647 h 70"/>
              <a:gd name="T14" fmla="*/ 2147483647 w 49"/>
              <a:gd name="T15" fmla="*/ 2147483647 h 70"/>
              <a:gd name="T16" fmla="*/ 2147483647 w 49"/>
              <a:gd name="T17" fmla="*/ 2147483647 h 70"/>
              <a:gd name="T18" fmla="*/ 2147483647 w 49"/>
              <a:gd name="T19" fmla="*/ 2147483647 h 70"/>
              <a:gd name="T20" fmla="*/ 2147483647 w 49"/>
              <a:gd name="T21" fmla="*/ 2147483647 h 70"/>
              <a:gd name="T22" fmla="*/ 2147483647 w 49"/>
              <a:gd name="T23" fmla="*/ 2147483647 h 70"/>
              <a:gd name="T24" fmla="*/ 2147483647 w 49"/>
              <a:gd name="T25" fmla="*/ 2147483647 h 70"/>
              <a:gd name="T26" fmla="*/ 2147483647 w 49"/>
              <a:gd name="T27" fmla="*/ 2147483647 h 70"/>
              <a:gd name="T28" fmla="*/ 2147483647 w 49"/>
              <a:gd name="T29" fmla="*/ 2147483647 h 70"/>
              <a:gd name="T30" fmla="*/ 2147483647 w 49"/>
              <a:gd name="T31" fmla="*/ 2147483647 h 70"/>
              <a:gd name="T32" fmla="*/ 2147483647 w 49"/>
              <a:gd name="T33" fmla="*/ 2147483647 h 70"/>
              <a:gd name="T34" fmla="*/ 2147483647 w 49"/>
              <a:gd name="T35" fmla="*/ 2147483647 h 70"/>
              <a:gd name="T36" fmla="*/ 2147483647 w 49"/>
              <a:gd name="T37" fmla="*/ 2147483647 h 70"/>
              <a:gd name="T38" fmla="*/ 2147483647 w 49"/>
              <a:gd name="T39" fmla="*/ 2147483647 h 70"/>
              <a:gd name="T40" fmla="*/ 2147483647 w 49"/>
              <a:gd name="T41" fmla="*/ 2147483647 h 70"/>
              <a:gd name="T42" fmla="*/ 2147483647 w 49"/>
              <a:gd name="T43" fmla="*/ 2147483647 h 70"/>
              <a:gd name="T44" fmla="*/ 2147483647 w 49"/>
              <a:gd name="T45" fmla="*/ 2147483647 h 70"/>
              <a:gd name="T46" fmla="*/ 2147483647 w 49"/>
              <a:gd name="T47" fmla="*/ 2147483647 h 70"/>
              <a:gd name="T48" fmla="*/ 2147483647 w 49"/>
              <a:gd name="T49" fmla="*/ 2147483647 h 70"/>
              <a:gd name="T50" fmla="*/ 2147483647 w 49"/>
              <a:gd name="T51" fmla="*/ 2147483647 h 70"/>
              <a:gd name="T52" fmla="*/ 2147483647 w 49"/>
              <a:gd name="T53" fmla="*/ 2147483647 h 70"/>
              <a:gd name="T54" fmla="*/ 2147483647 w 49"/>
              <a:gd name="T55" fmla="*/ 2147483647 h 70"/>
              <a:gd name="T56" fmla="*/ 2147483647 w 49"/>
              <a:gd name="T57" fmla="*/ 2147483647 h 70"/>
              <a:gd name="T58" fmla="*/ 2147483647 w 49"/>
              <a:gd name="T59" fmla="*/ 2147483647 h 70"/>
              <a:gd name="T60" fmla="*/ 2147483647 w 49"/>
              <a:gd name="T61" fmla="*/ 2147483647 h 70"/>
              <a:gd name="T62" fmla="*/ 2147483647 w 49"/>
              <a:gd name="T63" fmla="*/ 2147483647 h 70"/>
              <a:gd name="T64" fmla="*/ 2147483647 w 49"/>
              <a:gd name="T65" fmla="*/ 0 h 70"/>
              <a:gd name="T66" fmla="*/ 2147483647 w 49"/>
              <a:gd name="T67" fmla="*/ 0 h 70"/>
              <a:gd name="T68" fmla="*/ 2147483647 w 49"/>
              <a:gd name="T69" fmla="*/ 2147483647 h 70"/>
              <a:gd name="T70" fmla="*/ 2147483647 w 49"/>
              <a:gd name="T71" fmla="*/ 2147483647 h 70"/>
              <a:gd name="T72" fmla="*/ 2147483647 w 49"/>
              <a:gd name="T73" fmla="*/ 2147483647 h 70"/>
              <a:gd name="T74" fmla="*/ 2147483647 w 49"/>
              <a:gd name="T75" fmla="*/ 2147483647 h 70"/>
              <a:gd name="T76" fmla="*/ 2147483647 w 49"/>
              <a:gd name="T77" fmla="*/ 2147483647 h 70"/>
              <a:gd name="T78" fmla="*/ 2147483647 w 49"/>
              <a:gd name="T79" fmla="*/ 2147483647 h 70"/>
              <a:gd name="T80" fmla="*/ 2147483647 w 49"/>
              <a:gd name="T81" fmla="*/ 2147483647 h 70"/>
              <a:gd name="T82" fmla="*/ 2147483647 w 49"/>
              <a:gd name="T83" fmla="*/ 2147483647 h 70"/>
              <a:gd name="T84" fmla="*/ 0 w 49"/>
              <a:gd name="T85" fmla="*/ 2147483647 h 70"/>
              <a:gd name="T86" fmla="*/ 0 w 49"/>
              <a:gd name="T87" fmla="*/ 2147483647 h 70"/>
              <a:gd name="T88" fmla="*/ 0 w 49"/>
              <a:gd name="T89" fmla="*/ 2147483647 h 70"/>
              <a:gd name="T90" fmla="*/ 2147483647 w 49"/>
              <a:gd name="T91" fmla="*/ 2147483647 h 70"/>
              <a:gd name="T92" fmla="*/ 2147483647 w 49"/>
              <a:gd name="T93" fmla="*/ 2147483647 h 70"/>
              <a:gd name="T94" fmla="*/ 2147483647 w 49"/>
              <a:gd name="T95" fmla="*/ 2147483647 h 70"/>
              <a:gd name="T96" fmla="*/ 0 w 49"/>
              <a:gd name="T97" fmla="*/ 2147483647 h 7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70"/>
              <a:gd name="T149" fmla="*/ 49 w 49"/>
              <a:gd name="T150" fmla="*/ 70 h 7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70">
                <a:moveTo>
                  <a:pt x="0" y="65"/>
                </a:moveTo>
                <a:lnTo>
                  <a:pt x="2" y="66"/>
                </a:lnTo>
                <a:lnTo>
                  <a:pt x="6" y="68"/>
                </a:lnTo>
                <a:lnTo>
                  <a:pt x="9" y="68"/>
                </a:lnTo>
                <a:lnTo>
                  <a:pt x="11" y="70"/>
                </a:lnTo>
                <a:lnTo>
                  <a:pt x="15" y="70"/>
                </a:lnTo>
                <a:lnTo>
                  <a:pt x="18" y="70"/>
                </a:lnTo>
                <a:lnTo>
                  <a:pt x="20" y="70"/>
                </a:lnTo>
                <a:lnTo>
                  <a:pt x="24" y="68"/>
                </a:lnTo>
                <a:lnTo>
                  <a:pt x="26" y="66"/>
                </a:lnTo>
                <a:lnTo>
                  <a:pt x="27" y="63"/>
                </a:lnTo>
                <a:lnTo>
                  <a:pt x="27" y="62"/>
                </a:lnTo>
                <a:lnTo>
                  <a:pt x="27" y="58"/>
                </a:lnTo>
                <a:lnTo>
                  <a:pt x="29" y="55"/>
                </a:lnTo>
                <a:lnTo>
                  <a:pt x="29" y="52"/>
                </a:lnTo>
                <a:lnTo>
                  <a:pt x="29" y="49"/>
                </a:lnTo>
                <a:lnTo>
                  <a:pt x="31" y="45"/>
                </a:lnTo>
                <a:lnTo>
                  <a:pt x="33" y="44"/>
                </a:lnTo>
                <a:lnTo>
                  <a:pt x="35" y="41"/>
                </a:lnTo>
                <a:lnTo>
                  <a:pt x="36" y="39"/>
                </a:lnTo>
                <a:lnTo>
                  <a:pt x="40" y="36"/>
                </a:lnTo>
                <a:lnTo>
                  <a:pt x="42" y="34"/>
                </a:lnTo>
                <a:lnTo>
                  <a:pt x="44" y="33"/>
                </a:lnTo>
                <a:lnTo>
                  <a:pt x="46" y="29"/>
                </a:lnTo>
                <a:lnTo>
                  <a:pt x="47" y="26"/>
                </a:lnTo>
                <a:lnTo>
                  <a:pt x="49" y="23"/>
                </a:lnTo>
                <a:lnTo>
                  <a:pt x="49" y="18"/>
                </a:lnTo>
                <a:lnTo>
                  <a:pt x="49" y="13"/>
                </a:lnTo>
                <a:lnTo>
                  <a:pt x="47" y="10"/>
                </a:lnTo>
                <a:lnTo>
                  <a:pt x="44" y="7"/>
                </a:lnTo>
                <a:lnTo>
                  <a:pt x="40" y="4"/>
                </a:lnTo>
                <a:lnTo>
                  <a:pt x="35" y="2"/>
                </a:lnTo>
                <a:lnTo>
                  <a:pt x="29" y="0"/>
                </a:lnTo>
                <a:lnTo>
                  <a:pt x="27" y="0"/>
                </a:lnTo>
                <a:lnTo>
                  <a:pt x="24" y="2"/>
                </a:lnTo>
                <a:lnTo>
                  <a:pt x="20" y="2"/>
                </a:lnTo>
                <a:lnTo>
                  <a:pt x="18" y="4"/>
                </a:lnTo>
                <a:lnTo>
                  <a:pt x="15" y="5"/>
                </a:lnTo>
                <a:lnTo>
                  <a:pt x="13" y="7"/>
                </a:lnTo>
                <a:lnTo>
                  <a:pt x="11" y="10"/>
                </a:lnTo>
                <a:lnTo>
                  <a:pt x="8" y="12"/>
                </a:lnTo>
                <a:lnTo>
                  <a:pt x="4" y="16"/>
                </a:lnTo>
                <a:lnTo>
                  <a:pt x="0" y="23"/>
                </a:lnTo>
                <a:lnTo>
                  <a:pt x="0" y="29"/>
                </a:lnTo>
                <a:lnTo>
                  <a:pt x="0" y="37"/>
                </a:lnTo>
                <a:lnTo>
                  <a:pt x="2" y="44"/>
                </a:lnTo>
                <a:lnTo>
                  <a:pt x="2" y="52"/>
                </a:lnTo>
                <a:lnTo>
                  <a:pt x="2" y="58"/>
                </a:lnTo>
                <a:lnTo>
                  <a:pt x="0" y="6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8" name="Freeform 1177"/>
          <p:cNvSpPr>
            <a:spLocks/>
          </p:cNvSpPr>
          <p:nvPr/>
        </p:nvSpPr>
        <p:spPr bwMode="auto">
          <a:xfrm>
            <a:off x="1835150" y="3095625"/>
            <a:ext cx="73025" cy="87313"/>
          </a:xfrm>
          <a:custGeom>
            <a:avLst/>
            <a:gdLst>
              <a:gd name="T0" fmla="*/ 2147483647 w 52"/>
              <a:gd name="T1" fmla="*/ 2147483647 h 55"/>
              <a:gd name="T2" fmla="*/ 2147483647 w 52"/>
              <a:gd name="T3" fmla="*/ 2147483647 h 55"/>
              <a:gd name="T4" fmla="*/ 2147483647 w 52"/>
              <a:gd name="T5" fmla="*/ 2147483647 h 55"/>
              <a:gd name="T6" fmla="*/ 2147483647 w 52"/>
              <a:gd name="T7" fmla="*/ 2147483647 h 55"/>
              <a:gd name="T8" fmla="*/ 2147483647 w 52"/>
              <a:gd name="T9" fmla="*/ 2147483647 h 55"/>
              <a:gd name="T10" fmla="*/ 2147483647 w 52"/>
              <a:gd name="T11" fmla="*/ 2147483647 h 55"/>
              <a:gd name="T12" fmla="*/ 2147483647 w 52"/>
              <a:gd name="T13" fmla="*/ 2147483647 h 55"/>
              <a:gd name="T14" fmla="*/ 2147483647 w 52"/>
              <a:gd name="T15" fmla="*/ 2147483647 h 55"/>
              <a:gd name="T16" fmla="*/ 2147483647 w 52"/>
              <a:gd name="T17" fmla="*/ 2147483647 h 55"/>
              <a:gd name="T18" fmla="*/ 2147483647 w 52"/>
              <a:gd name="T19" fmla="*/ 2147483647 h 55"/>
              <a:gd name="T20" fmla="*/ 2147483647 w 52"/>
              <a:gd name="T21" fmla="*/ 2147483647 h 55"/>
              <a:gd name="T22" fmla="*/ 2147483647 w 52"/>
              <a:gd name="T23" fmla="*/ 2147483647 h 55"/>
              <a:gd name="T24" fmla="*/ 2147483647 w 52"/>
              <a:gd name="T25" fmla="*/ 2147483647 h 55"/>
              <a:gd name="T26" fmla="*/ 2147483647 w 52"/>
              <a:gd name="T27" fmla="*/ 2147483647 h 55"/>
              <a:gd name="T28" fmla="*/ 2147483647 w 52"/>
              <a:gd name="T29" fmla="*/ 2147483647 h 55"/>
              <a:gd name="T30" fmla="*/ 2147483647 w 52"/>
              <a:gd name="T31" fmla="*/ 2147483647 h 55"/>
              <a:gd name="T32" fmla="*/ 2147483647 w 52"/>
              <a:gd name="T33" fmla="*/ 2147483647 h 55"/>
              <a:gd name="T34" fmla="*/ 2147483647 w 52"/>
              <a:gd name="T35" fmla="*/ 2147483647 h 55"/>
              <a:gd name="T36" fmla="*/ 2147483647 w 52"/>
              <a:gd name="T37" fmla="*/ 2147483647 h 55"/>
              <a:gd name="T38" fmla="*/ 2147483647 w 52"/>
              <a:gd name="T39" fmla="*/ 2147483647 h 55"/>
              <a:gd name="T40" fmla="*/ 2147483647 w 52"/>
              <a:gd name="T41" fmla="*/ 2147483647 h 55"/>
              <a:gd name="T42" fmla="*/ 2147483647 w 52"/>
              <a:gd name="T43" fmla="*/ 2147483647 h 55"/>
              <a:gd name="T44" fmla="*/ 2147483647 w 52"/>
              <a:gd name="T45" fmla="*/ 0 h 55"/>
              <a:gd name="T46" fmla="*/ 2147483647 w 52"/>
              <a:gd name="T47" fmla="*/ 0 h 55"/>
              <a:gd name="T48" fmla="*/ 2147483647 w 52"/>
              <a:gd name="T49" fmla="*/ 2147483647 h 55"/>
              <a:gd name="T50" fmla="*/ 0 w 52"/>
              <a:gd name="T51" fmla="*/ 2147483647 h 55"/>
              <a:gd name="T52" fmla="*/ 0 w 52"/>
              <a:gd name="T53" fmla="*/ 2147483647 h 55"/>
              <a:gd name="T54" fmla="*/ 0 w 52"/>
              <a:gd name="T55" fmla="*/ 2147483647 h 55"/>
              <a:gd name="T56" fmla="*/ 2147483647 w 52"/>
              <a:gd name="T57" fmla="*/ 2147483647 h 55"/>
              <a:gd name="T58" fmla="*/ 2147483647 w 52"/>
              <a:gd name="T59" fmla="*/ 2147483647 h 55"/>
              <a:gd name="T60" fmla="*/ 2147483647 w 52"/>
              <a:gd name="T61" fmla="*/ 2147483647 h 55"/>
              <a:gd name="T62" fmla="*/ 2147483647 w 52"/>
              <a:gd name="T63" fmla="*/ 2147483647 h 55"/>
              <a:gd name="T64" fmla="*/ 2147483647 w 52"/>
              <a:gd name="T65" fmla="*/ 2147483647 h 55"/>
              <a:gd name="T66" fmla="*/ 2147483647 w 52"/>
              <a:gd name="T67" fmla="*/ 2147483647 h 55"/>
              <a:gd name="T68" fmla="*/ 2147483647 w 52"/>
              <a:gd name="T69" fmla="*/ 2147483647 h 55"/>
              <a:gd name="T70" fmla="*/ 2147483647 w 52"/>
              <a:gd name="T71" fmla="*/ 2147483647 h 55"/>
              <a:gd name="T72" fmla="*/ 2147483647 w 52"/>
              <a:gd name="T73" fmla="*/ 2147483647 h 55"/>
              <a:gd name="T74" fmla="*/ 2147483647 w 52"/>
              <a:gd name="T75" fmla="*/ 2147483647 h 55"/>
              <a:gd name="T76" fmla="*/ 2147483647 w 52"/>
              <a:gd name="T77" fmla="*/ 2147483647 h 55"/>
              <a:gd name="T78" fmla="*/ 2147483647 w 52"/>
              <a:gd name="T79" fmla="*/ 2147483647 h 55"/>
              <a:gd name="T80" fmla="*/ 2147483647 w 52"/>
              <a:gd name="T81" fmla="*/ 2147483647 h 55"/>
              <a:gd name="T82" fmla="*/ 2147483647 w 52"/>
              <a:gd name="T83" fmla="*/ 2147483647 h 55"/>
              <a:gd name="T84" fmla="*/ 2147483647 w 52"/>
              <a:gd name="T85" fmla="*/ 2147483647 h 55"/>
              <a:gd name="T86" fmla="*/ 2147483647 w 52"/>
              <a:gd name="T87" fmla="*/ 2147483647 h 55"/>
              <a:gd name="T88" fmla="*/ 2147483647 w 52"/>
              <a:gd name="T89" fmla="*/ 2147483647 h 55"/>
              <a:gd name="T90" fmla="*/ 2147483647 w 52"/>
              <a:gd name="T91" fmla="*/ 2147483647 h 55"/>
              <a:gd name="T92" fmla="*/ 2147483647 w 52"/>
              <a:gd name="T93" fmla="*/ 2147483647 h 55"/>
              <a:gd name="T94" fmla="*/ 2147483647 w 52"/>
              <a:gd name="T95" fmla="*/ 2147483647 h 55"/>
              <a:gd name="T96" fmla="*/ 2147483647 w 52"/>
              <a:gd name="T97" fmla="*/ 2147483647 h 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2"/>
              <a:gd name="T148" fmla="*/ 0 h 55"/>
              <a:gd name="T149" fmla="*/ 52 w 52"/>
              <a:gd name="T150" fmla="*/ 55 h 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2" h="55">
                <a:moveTo>
                  <a:pt x="22" y="53"/>
                </a:moveTo>
                <a:lnTo>
                  <a:pt x="22" y="53"/>
                </a:lnTo>
                <a:lnTo>
                  <a:pt x="22" y="51"/>
                </a:lnTo>
                <a:lnTo>
                  <a:pt x="22" y="50"/>
                </a:lnTo>
                <a:lnTo>
                  <a:pt x="24" y="50"/>
                </a:lnTo>
                <a:lnTo>
                  <a:pt x="24" y="48"/>
                </a:lnTo>
                <a:lnTo>
                  <a:pt x="25" y="47"/>
                </a:lnTo>
                <a:lnTo>
                  <a:pt x="31" y="45"/>
                </a:lnTo>
                <a:lnTo>
                  <a:pt x="34" y="43"/>
                </a:lnTo>
                <a:lnTo>
                  <a:pt x="40" y="42"/>
                </a:lnTo>
                <a:lnTo>
                  <a:pt x="45" y="40"/>
                </a:lnTo>
                <a:lnTo>
                  <a:pt x="49" y="39"/>
                </a:lnTo>
                <a:lnTo>
                  <a:pt x="51" y="35"/>
                </a:lnTo>
                <a:lnTo>
                  <a:pt x="52" y="32"/>
                </a:lnTo>
                <a:lnTo>
                  <a:pt x="52" y="29"/>
                </a:lnTo>
                <a:lnTo>
                  <a:pt x="51" y="21"/>
                </a:lnTo>
                <a:lnTo>
                  <a:pt x="47" y="14"/>
                </a:lnTo>
                <a:lnTo>
                  <a:pt x="42" y="10"/>
                </a:lnTo>
                <a:lnTo>
                  <a:pt x="36" y="5"/>
                </a:lnTo>
                <a:lnTo>
                  <a:pt x="29" y="2"/>
                </a:lnTo>
                <a:lnTo>
                  <a:pt x="20" y="0"/>
                </a:lnTo>
                <a:lnTo>
                  <a:pt x="11" y="0"/>
                </a:lnTo>
                <a:lnTo>
                  <a:pt x="4" y="3"/>
                </a:lnTo>
                <a:lnTo>
                  <a:pt x="0" y="5"/>
                </a:lnTo>
                <a:lnTo>
                  <a:pt x="0" y="6"/>
                </a:lnTo>
                <a:lnTo>
                  <a:pt x="0" y="10"/>
                </a:lnTo>
                <a:lnTo>
                  <a:pt x="2" y="13"/>
                </a:lnTo>
                <a:lnTo>
                  <a:pt x="4" y="16"/>
                </a:lnTo>
                <a:lnTo>
                  <a:pt x="5" y="19"/>
                </a:lnTo>
                <a:lnTo>
                  <a:pt x="7" y="21"/>
                </a:lnTo>
                <a:lnTo>
                  <a:pt x="11" y="24"/>
                </a:lnTo>
                <a:lnTo>
                  <a:pt x="13" y="27"/>
                </a:lnTo>
                <a:lnTo>
                  <a:pt x="14" y="30"/>
                </a:lnTo>
                <a:lnTo>
                  <a:pt x="16" y="34"/>
                </a:lnTo>
                <a:lnTo>
                  <a:pt x="16" y="37"/>
                </a:lnTo>
                <a:lnTo>
                  <a:pt x="16" y="42"/>
                </a:lnTo>
                <a:lnTo>
                  <a:pt x="16" y="45"/>
                </a:lnTo>
                <a:lnTo>
                  <a:pt x="16" y="50"/>
                </a:lnTo>
                <a:lnTo>
                  <a:pt x="16" y="55"/>
                </a:lnTo>
                <a:lnTo>
                  <a:pt x="18" y="55"/>
                </a:lnTo>
                <a:lnTo>
                  <a:pt x="20" y="55"/>
                </a:lnTo>
                <a:lnTo>
                  <a:pt x="22" y="55"/>
                </a:lnTo>
                <a:lnTo>
                  <a:pt x="22" y="5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19" name="Freeform 1178"/>
          <p:cNvSpPr>
            <a:spLocks/>
          </p:cNvSpPr>
          <p:nvPr/>
        </p:nvSpPr>
        <p:spPr bwMode="auto">
          <a:xfrm>
            <a:off x="1835150" y="3095625"/>
            <a:ext cx="73025" cy="87313"/>
          </a:xfrm>
          <a:custGeom>
            <a:avLst/>
            <a:gdLst>
              <a:gd name="T0" fmla="*/ 2147483647 w 52"/>
              <a:gd name="T1" fmla="*/ 2147483647 h 55"/>
              <a:gd name="T2" fmla="*/ 2147483647 w 52"/>
              <a:gd name="T3" fmla="*/ 2147483647 h 55"/>
              <a:gd name="T4" fmla="*/ 2147483647 w 52"/>
              <a:gd name="T5" fmla="*/ 2147483647 h 55"/>
              <a:gd name="T6" fmla="*/ 2147483647 w 52"/>
              <a:gd name="T7" fmla="*/ 2147483647 h 55"/>
              <a:gd name="T8" fmla="*/ 2147483647 w 52"/>
              <a:gd name="T9" fmla="*/ 2147483647 h 55"/>
              <a:gd name="T10" fmla="*/ 2147483647 w 52"/>
              <a:gd name="T11" fmla="*/ 2147483647 h 55"/>
              <a:gd name="T12" fmla="*/ 2147483647 w 52"/>
              <a:gd name="T13" fmla="*/ 2147483647 h 55"/>
              <a:gd name="T14" fmla="*/ 2147483647 w 52"/>
              <a:gd name="T15" fmla="*/ 2147483647 h 55"/>
              <a:gd name="T16" fmla="*/ 2147483647 w 52"/>
              <a:gd name="T17" fmla="*/ 2147483647 h 55"/>
              <a:gd name="T18" fmla="*/ 2147483647 w 52"/>
              <a:gd name="T19" fmla="*/ 2147483647 h 55"/>
              <a:gd name="T20" fmla="*/ 2147483647 w 52"/>
              <a:gd name="T21" fmla="*/ 2147483647 h 55"/>
              <a:gd name="T22" fmla="*/ 2147483647 w 52"/>
              <a:gd name="T23" fmla="*/ 2147483647 h 55"/>
              <a:gd name="T24" fmla="*/ 2147483647 w 52"/>
              <a:gd name="T25" fmla="*/ 2147483647 h 55"/>
              <a:gd name="T26" fmla="*/ 2147483647 w 52"/>
              <a:gd name="T27" fmla="*/ 2147483647 h 55"/>
              <a:gd name="T28" fmla="*/ 2147483647 w 52"/>
              <a:gd name="T29" fmla="*/ 2147483647 h 55"/>
              <a:gd name="T30" fmla="*/ 2147483647 w 52"/>
              <a:gd name="T31" fmla="*/ 2147483647 h 55"/>
              <a:gd name="T32" fmla="*/ 2147483647 w 52"/>
              <a:gd name="T33" fmla="*/ 2147483647 h 55"/>
              <a:gd name="T34" fmla="*/ 2147483647 w 52"/>
              <a:gd name="T35" fmla="*/ 2147483647 h 55"/>
              <a:gd name="T36" fmla="*/ 2147483647 w 52"/>
              <a:gd name="T37" fmla="*/ 2147483647 h 55"/>
              <a:gd name="T38" fmla="*/ 2147483647 w 52"/>
              <a:gd name="T39" fmla="*/ 2147483647 h 55"/>
              <a:gd name="T40" fmla="*/ 2147483647 w 52"/>
              <a:gd name="T41" fmla="*/ 2147483647 h 55"/>
              <a:gd name="T42" fmla="*/ 2147483647 w 52"/>
              <a:gd name="T43" fmla="*/ 2147483647 h 55"/>
              <a:gd name="T44" fmla="*/ 2147483647 w 52"/>
              <a:gd name="T45" fmla="*/ 0 h 55"/>
              <a:gd name="T46" fmla="*/ 2147483647 w 52"/>
              <a:gd name="T47" fmla="*/ 0 h 55"/>
              <a:gd name="T48" fmla="*/ 2147483647 w 52"/>
              <a:gd name="T49" fmla="*/ 2147483647 h 55"/>
              <a:gd name="T50" fmla="*/ 0 w 52"/>
              <a:gd name="T51" fmla="*/ 2147483647 h 55"/>
              <a:gd name="T52" fmla="*/ 0 w 52"/>
              <a:gd name="T53" fmla="*/ 2147483647 h 55"/>
              <a:gd name="T54" fmla="*/ 0 w 52"/>
              <a:gd name="T55" fmla="*/ 2147483647 h 55"/>
              <a:gd name="T56" fmla="*/ 2147483647 w 52"/>
              <a:gd name="T57" fmla="*/ 2147483647 h 55"/>
              <a:gd name="T58" fmla="*/ 2147483647 w 52"/>
              <a:gd name="T59" fmla="*/ 2147483647 h 55"/>
              <a:gd name="T60" fmla="*/ 2147483647 w 52"/>
              <a:gd name="T61" fmla="*/ 2147483647 h 55"/>
              <a:gd name="T62" fmla="*/ 2147483647 w 52"/>
              <a:gd name="T63" fmla="*/ 2147483647 h 55"/>
              <a:gd name="T64" fmla="*/ 2147483647 w 52"/>
              <a:gd name="T65" fmla="*/ 2147483647 h 55"/>
              <a:gd name="T66" fmla="*/ 2147483647 w 52"/>
              <a:gd name="T67" fmla="*/ 2147483647 h 55"/>
              <a:gd name="T68" fmla="*/ 2147483647 w 52"/>
              <a:gd name="T69" fmla="*/ 2147483647 h 55"/>
              <a:gd name="T70" fmla="*/ 2147483647 w 52"/>
              <a:gd name="T71" fmla="*/ 2147483647 h 55"/>
              <a:gd name="T72" fmla="*/ 2147483647 w 52"/>
              <a:gd name="T73" fmla="*/ 2147483647 h 55"/>
              <a:gd name="T74" fmla="*/ 2147483647 w 52"/>
              <a:gd name="T75" fmla="*/ 2147483647 h 55"/>
              <a:gd name="T76" fmla="*/ 2147483647 w 52"/>
              <a:gd name="T77" fmla="*/ 2147483647 h 55"/>
              <a:gd name="T78" fmla="*/ 2147483647 w 52"/>
              <a:gd name="T79" fmla="*/ 2147483647 h 55"/>
              <a:gd name="T80" fmla="*/ 2147483647 w 52"/>
              <a:gd name="T81" fmla="*/ 2147483647 h 55"/>
              <a:gd name="T82" fmla="*/ 2147483647 w 52"/>
              <a:gd name="T83" fmla="*/ 2147483647 h 55"/>
              <a:gd name="T84" fmla="*/ 2147483647 w 52"/>
              <a:gd name="T85" fmla="*/ 2147483647 h 55"/>
              <a:gd name="T86" fmla="*/ 2147483647 w 52"/>
              <a:gd name="T87" fmla="*/ 2147483647 h 55"/>
              <a:gd name="T88" fmla="*/ 2147483647 w 52"/>
              <a:gd name="T89" fmla="*/ 2147483647 h 55"/>
              <a:gd name="T90" fmla="*/ 2147483647 w 52"/>
              <a:gd name="T91" fmla="*/ 2147483647 h 55"/>
              <a:gd name="T92" fmla="*/ 2147483647 w 52"/>
              <a:gd name="T93" fmla="*/ 2147483647 h 55"/>
              <a:gd name="T94" fmla="*/ 2147483647 w 52"/>
              <a:gd name="T95" fmla="*/ 2147483647 h 55"/>
              <a:gd name="T96" fmla="*/ 2147483647 w 52"/>
              <a:gd name="T97" fmla="*/ 2147483647 h 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2"/>
              <a:gd name="T148" fmla="*/ 0 h 55"/>
              <a:gd name="T149" fmla="*/ 52 w 52"/>
              <a:gd name="T150" fmla="*/ 55 h 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2" h="55">
                <a:moveTo>
                  <a:pt x="22" y="53"/>
                </a:moveTo>
                <a:lnTo>
                  <a:pt x="22" y="53"/>
                </a:lnTo>
                <a:lnTo>
                  <a:pt x="22" y="51"/>
                </a:lnTo>
                <a:lnTo>
                  <a:pt x="22" y="50"/>
                </a:lnTo>
                <a:lnTo>
                  <a:pt x="24" y="50"/>
                </a:lnTo>
                <a:lnTo>
                  <a:pt x="24" y="48"/>
                </a:lnTo>
                <a:lnTo>
                  <a:pt x="25" y="47"/>
                </a:lnTo>
                <a:lnTo>
                  <a:pt x="31" y="45"/>
                </a:lnTo>
                <a:lnTo>
                  <a:pt x="34" y="43"/>
                </a:lnTo>
                <a:lnTo>
                  <a:pt x="40" y="42"/>
                </a:lnTo>
                <a:lnTo>
                  <a:pt x="45" y="40"/>
                </a:lnTo>
                <a:lnTo>
                  <a:pt x="49" y="39"/>
                </a:lnTo>
                <a:lnTo>
                  <a:pt x="51" y="35"/>
                </a:lnTo>
                <a:lnTo>
                  <a:pt x="52" y="32"/>
                </a:lnTo>
                <a:lnTo>
                  <a:pt x="52" y="29"/>
                </a:lnTo>
                <a:lnTo>
                  <a:pt x="51" y="21"/>
                </a:lnTo>
                <a:lnTo>
                  <a:pt x="47" y="14"/>
                </a:lnTo>
                <a:lnTo>
                  <a:pt x="42" y="10"/>
                </a:lnTo>
                <a:lnTo>
                  <a:pt x="36" y="5"/>
                </a:lnTo>
                <a:lnTo>
                  <a:pt x="29" y="2"/>
                </a:lnTo>
                <a:lnTo>
                  <a:pt x="20" y="0"/>
                </a:lnTo>
                <a:lnTo>
                  <a:pt x="11" y="0"/>
                </a:lnTo>
                <a:lnTo>
                  <a:pt x="4" y="3"/>
                </a:lnTo>
                <a:lnTo>
                  <a:pt x="0" y="5"/>
                </a:lnTo>
                <a:lnTo>
                  <a:pt x="0" y="6"/>
                </a:lnTo>
                <a:lnTo>
                  <a:pt x="0" y="10"/>
                </a:lnTo>
                <a:lnTo>
                  <a:pt x="2" y="13"/>
                </a:lnTo>
                <a:lnTo>
                  <a:pt x="4" y="16"/>
                </a:lnTo>
                <a:lnTo>
                  <a:pt x="5" y="19"/>
                </a:lnTo>
                <a:lnTo>
                  <a:pt x="7" y="21"/>
                </a:lnTo>
                <a:lnTo>
                  <a:pt x="11" y="24"/>
                </a:lnTo>
                <a:lnTo>
                  <a:pt x="13" y="27"/>
                </a:lnTo>
                <a:lnTo>
                  <a:pt x="14" y="30"/>
                </a:lnTo>
                <a:lnTo>
                  <a:pt x="16" y="34"/>
                </a:lnTo>
                <a:lnTo>
                  <a:pt x="16" y="37"/>
                </a:lnTo>
                <a:lnTo>
                  <a:pt x="16" y="42"/>
                </a:lnTo>
                <a:lnTo>
                  <a:pt x="16" y="45"/>
                </a:lnTo>
                <a:lnTo>
                  <a:pt x="16" y="50"/>
                </a:lnTo>
                <a:lnTo>
                  <a:pt x="16" y="55"/>
                </a:lnTo>
                <a:lnTo>
                  <a:pt x="18" y="55"/>
                </a:lnTo>
                <a:lnTo>
                  <a:pt x="20" y="55"/>
                </a:lnTo>
                <a:lnTo>
                  <a:pt x="22" y="55"/>
                </a:lnTo>
                <a:lnTo>
                  <a:pt x="22" y="5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0" name="Freeform 1179"/>
          <p:cNvSpPr>
            <a:spLocks/>
          </p:cNvSpPr>
          <p:nvPr/>
        </p:nvSpPr>
        <p:spPr bwMode="auto">
          <a:xfrm>
            <a:off x="2012950" y="3133725"/>
            <a:ext cx="88900" cy="87313"/>
          </a:xfrm>
          <a:custGeom>
            <a:avLst/>
            <a:gdLst>
              <a:gd name="T0" fmla="*/ 2147483647 w 63"/>
              <a:gd name="T1" fmla="*/ 2147483647 h 55"/>
              <a:gd name="T2" fmla="*/ 2147483647 w 63"/>
              <a:gd name="T3" fmla="*/ 2147483647 h 55"/>
              <a:gd name="T4" fmla="*/ 2147483647 w 63"/>
              <a:gd name="T5" fmla="*/ 2147483647 h 55"/>
              <a:gd name="T6" fmla="*/ 2147483647 w 63"/>
              <a:gd name="T7" fmla="*/ 2147483647 h 55"/>
              <a:gd name="T8" fmla="*/ 2147483647 w 63"/>
              <a:gd name="T9" fmla="*/ 2147483647 h 55"/>
              <a:gd name="T10" fmla="*/ 2147483647 w 63"/>
              <a:gd name="T11" fmla="*/ 2147483647 h 55"/>
              <a:gd name="T12" fmla="*/ 2147483647 w 63"/>
              <a:gd name="T13" fmla="*/ 2147483647 h 55"/>
              <a:gd name="T14" fmla="*/ 2147483647 w 63"/>
              <a:gd name="T15" fmla="*/ 2147483647 h 55"/>
              <a:gd name="T16" fmla="*/ 2147483647 w 63"/>
              <a:gd name="T17" fmla="*/ 2147483647 h 55"/>
              <a:gd name="T18" fmla="*/ 2147483647 w 63"/>
              <a:gd name="T19" fmla="*/ 2147483647 h 55"/>
              <a:gd name="T20" fmla="*/ 2147483647 w 63"/>
              <a:gd name="T21" fmla="*/ 2147483647 h 55"/>
              <a:gd name="T22" fmla="*/ 2147483647 w 63"/>
              <a:gd name="T23" fmla="*/ 2147483647 h 55"/>
              <a:gd name="T24" fmla="*/ 2147483647 w 63"/>
              <a:gd name="T25" fmla="*/ 2147483647 h 55"/>
              <a:gd name="T26" fmla="*/ 2147483647 w 63"/>
              <a:gd name="T27" fmla="*/ 2147483647 h 55"/>
              <a:gd name="T28" fmla="*/ 2147483647 w 63"/>
              <a:gd name="T29" fmla="*/ 2147483647 h 55"/>
              <a:gd name="T30" fmla="*/ 2147483647 w 63"/>
              <a:gd name="T31" fmla="*/ 2147483647 h 55"/>
              <a:gd name="T32" fmla="*/ 2147483647 w 63"/>
              <a:gd name="T33" fmla="*/ 2147483647 h 55"/>
              <a:gd name="T34" fmla="*/ 2147483647 w 63"/>
              <a:gd name="T35" fmla="*/ 2147483647 h 55"/>
              <a:gd name="T36" fmla="*/ 2147483647 w 63"/>
              <a:gd name="T37" fmla="*/ 2147483647 h 55"/>
              <a:gd name="T38" fmla="*/ 2147483647 w 63"/>
              <a:gd name="T39" fmla="*/ 2147483647 h 55"/>
              <a:gd name="T40" fmla="*/ 2147483647 w 63"/>
              <a:gd name="T41" fmla="*/ 2147483647 h 55"/>
              <a:gd name="T42" fmla="*/ 2147483647 w 63"/>
              <a:gd name="T43" fmla="*/ 2147483647 h 55"/>
              <a:gd name="T44" fmla="*/ 2147483647 w 63"/>
              <a:gd name="T45" fmla="*/ 2147483647 h 55"/>
              <a:gd name="T46" fmla="*/ 2147483647 w 63"/>
              <a:gd name="T47" fmla="*/ 0 h 55"/>
              <a:gd name="T48" fmla="*/ 2147483647 w 63"/>
              <a:gd name="T49" fmla="*/ 0 h 55"/>
              <a:gd name="T50" fmla="*/ 2147483647 w 63"/>
              <a:gd name="T51" fmla="*/ 0 h 55"/>
              <a:gd name="T52" fmla="*/ 2147483647 w 63"/>
              <a:gd name="T53" fmla="*/ 0 h 55"/>
              <a:gd name="T54" fmla="*/ 2147483647 w 63"/>
              <a:gd name="T55" fmla="*/ 0 h 55"/>
              <a:gd name="T56" fmla="*/ 2147483647 w 63"/>
              <a:gd name="T57" fmla="*/ 0 h 55"/>
              <a:gd name="T58" fmla="*/ 2147483647 w 63"/>
              <a:gd name="T59" fmla="*/ 0 h 55"/>
              <a:gd name="T60" fmla="*/ 2147483647 w 63"/>
              <a:gd name="T61" fmla="*/ 0 h 55"/>
              <a:gd name="T62" fmla="*/ 2147483647 w 63"/>
              <a:gd name="T63" fmla="*/ 0 h 55"/>
              <a:gd name="T64" fmla="*/ 2147483647 w 63"/>
              <a:gd name="T65" fmla="*/ 2147483647 h 55"/>
              <a:gd name="T66" fmla="*/ 2147483647 w 63"/>
              <a:gd name="T67" fmla="*/ 2147483647 h 55"/>
              <a:gd name="T68" fmla="*/ 2147483647 w 63"/>
              <a:gd name="T69" fmla="*/ 2147483647 h 55"/>
              <a:gd name="T70" fmla="*/ 2147483647 w 63"/>
              <a:gd name="T71" fmla="*/ 2147483647 h 55"/>
              <a:gd name="T72" fmla="*/ 2147483647 w 63"/>
              <a:gd name="T73" fmla="*/ 2147483647 h 55"/>
              <a:gd name="T74" fmla="*/ 2147483647 w 63"/>
              <a:gd name="T75" fmla="*/ 2147483647 h 55"/>
              <a:gd name="T76" fmla="*/ 2147483647 w 63"/>
              <a:gd name="T77" fmla="*/ 2147483647 h 55"/>
              <a:gd name="T78" fmla="*/ 2147483647 w 63"/>
              <a:gd name="T79" fmla="*/ 2147483647 h 55"/>
              <a:gd name="T80" fmla="*/ 2147483647 w 63"/>
              <a:gd name="T81" fmla="*/ 2147483647 h 55"/>
              <a:gd name="T82" fmla="*/ 2147483647 w 63"/>
              <a:gd name="T83" fmla="*/ 2147483647 h 55"/>
              <a:gd name="T84" fmla="*/ 2147483647 w 63"/>
              <a:gd name="T85" fmla="*/ 2147483647 h 55"/>
              <a:gd name="T86" fmla="*/ 2147483647 w 63"/>
              <a:gd name="T87" fmla="*/ 2147483647 h 55"/>
              <a:gd name="T88" fmla="*/ 2147483647 w 63"/>
              <a:gd name="T89" fmla="*/ 2147483647 h 55"/>
              <a:gd name="T90" fmla="*/ 0 w 63"/>
              <a:gd name="T91" fmla="*/ 2147483647 h 55"/>
              <a:gd name="T92" fmla="*/ 0 w 63"/>
              <a:gd name="T93" fmla="*/ 2147483647 h 55"/>
              <a:gd name="T94" fmla="*/ 0 w 63"/>
              <a:gd name="T95" fmla="*/ 2147483647 h 55"/>
              <a:gd name="T96" fmla="*/ 0 w 63"/>
              <a:gd name="T97" fmla="*/ 2147483647 h 55"/>
              <a:gd name="T98" fmla="*/ 2147483647 w 63"/>
              <a:gd name="T99" fmla="*/ 2147483647 h 55"/>
              <a:gd name="T100" fmla="*/ 2147483647 w 63"/>
              <a:gd name="T101" fmla="*/ 2147483647 h 55"/>
              <a:gd name="T102" fmla="*/ 2147483647 w 63"/>
              <a:gd name="T103" fmla="*/ 2147483647 h 55"/>
              <a:gd name="T104" fmla="*/ 2147483647 w 63"/>
              <a:gd name="T105" fmla="*/ 2147483647 h 55"/>
              <a:gd name="T106" fmla="*/ 2147483647 w 63"/>
              <a:gd name="T107" fmla="*/ 2147483647 h 55"/>
              <a:gd name="T108" fmla="*/ 2147483647 w 63"/>
              <a:gd name="T109" fmla="*/ 2147483647 h 55"/>
              <a:gd name="T110" fmla="*/ 2147483647 w 63"/>
              <a:gd name="T111" fmla="*/ 2147483647 h 55"/>
              <a:gd name="T112" fmla="*/ 2147483647 w 63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3"/>
              <a:gd name="T172" fmla="*/ 0 h 55"/>
              <a:gd name="T173" fmla="*/ 63 w 63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3" h="55">
                <a:moveTo>
                  <a:pt x="16" y="53"/>
                </a:moveTo>
                <a:lnTo>
                  <a:pt x="21" y="55"/>
                </a:lnTo>
                <a:lnTo>
                  <a:pt x="29" y="55"/>
                </a:lnTo>
                <a:lnTo>
                  <a:pt x="34" y="55"/>
                </a:lnTo>
                <a:lnTo>
                  <a:pt x="41" y="52"/>
                </a:lnTo>
                <a:lnTo>
                  <a:pt x="47" y="48"/>
                </a:lnTo>
                <a:lnTo>
                  <a:pt x="52" y="45"/>
                </a:lnTo>
                <a:lnTo>
                  <a:pt x="56" y="40"/>
                </a:lnTo>
                <a:lnTo>
                  <a:pt x="59" y="35"/>
                </a:lnTo>
                <a:lnTo>
                  <a:pt x="61" y="32"/>
                </a:lnTo>
                <a:lnTo>
                  <a:pt x="63" y="29"/>
                </a:lnTo>
                <a:lnTo>
                  <a:pt x="63" y="26"/>
                </a:lnTo>
                <a:lnTo>
                  <a:pt x="63" y="23"/>
                </a:lnTo>
                <a:lnTo>
                  <a:pt x="63" y="19"/>
                </a:lnTo>
                <a:lnTo>
                  <a:pt x="63" y="15"/>
                </a:lnTo>
                <a:lnTo>
                  <a:pt x="63" y="11"/>
                </a:lnTo>
                <a:lnTo>
                  <a:pt x="63" y="8"/>
                </a:lnTo>
                <a:lnTo>
                  <a:pt x="63" y="6"/>
                </a:lnTo>
                <a:lnTo>
                  <a:pt x="63" y="5"/>
                </a:lnTo>
                <a:lnTo>
                  <a:pt x="63" y="3"/>
                </a:lnTo>
                <a:lnTo>
                  <a:pt x="63" y="2"/>
                </a:lnTo>
                <a:lnTo>
                  <a:pt x="61" y="0"/>
                </a:lnTo>
                <a:lnTo>
                  <a:pt x="59" y="0"/>
                </a:lnTo>
                <a:lnTo>
                  <a:pt x="57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50" y="0"/>
                </a:lnTo>
                <a:lnTo>
                  <a:pt x="48" y="0"/>
                </a:lnTo>
                <a:lnTo>
                  <a:pt x="47" y="2"/>
                </a:lnTo>
                <a:lnTo>
                  <a:pt x="43" y="6"/>
                </a:lnTo>
                <a:lnTo>
                  <a:pt x="38" y="10"/>
                </a:lnTo>
                <a:lnTo>
                  <a:pt x="34" y="13"/>
                </a:lnTo>
                <a:lnTo>
                  <a:pt x="29" y="18"/>
                </a:lnTo>
                <a:lnTo>
                  <a:pt x="25" y="21"/>
                </a:lnTo>
                <a:lnTo>
                  <a:pt x="19" y="24"/>
                </a:lnTo>
                <a:lnTo>
                  <a:pt x="14" y="26"/>
                </a:lnTo>
                <a:lnTo>
                  <a:pt x="7" y="29"/>
                </a:lnTo>
                <a:lnTo>
                  <a:pt x="5" y="31"/>
                </a:lnTo>
                <a:lnTo>
                  <a:pt x="3" y="31"/>
                </a:lnTo>
                <a:lnTo>
                  <a:pt x="1" y="32"/>
                </a:lnTo>
                <a:lnTo>
                  <a:pt x="1" y="34"/>
                </a:lnTo>
                <a:lnTo>
                  <a:pt x="0" y="35"/>
                </a:lnTo>
                <a:lnTo>
                  <a:pt x="0" y="39"/>
                </a:lnTo>
                <a:lnTo>
                  <a:pt x="0" y="40"/>
                </a:lnTo>
                <a:lnTo>
                  <a:pt x="0" y="42"/>
                </a:lnTo>
                <a:lnTo>
                  <a:pt x="1" y="43"/>
                </a:lnTo>
                <a:lnTo>
                  <a:pt x="1" y="45"/>
                </a:lnTo>
                <a:lnTo>
                  <a:pt x="3" y="47"/>
                </a:lnTo>
                <a:lnTo>
                  <a:pt x="5" y="48"/>
                </a:lnTo>
                <a:lnTo>
                  <a:pt x="9" y="52"/>
                </a:lnTo>
                <a:lnTo>
                  <a:pt x="10" y="52"/>
                </a:lnTo>
                <a:lnTo>
                  <a:pt x="12" y="53"/>
                </a:lnTo>
                <a:lnTo>
                  <a:pt x="16" y="5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1" name="Freeform 1180"/>
          <p:cNvSpPr>
            <a:spLocks/>
          </p:cNvSpPr>
          <p:nvPr/>
        </p:nvSpPr>
        <p:spPr bwMode="auto">
          <a:xfrm>
            <a:off x="2012950" y="3133725"/>
            <a:ext cx="88900" cy="87313"/>
          </a:xfrm>
          <a:custGeom>
            <a:avLst/>
            <a:gdLst>
              <a:gd name="T0" fmla="*/ 2147483647 w 63"/>
              <a:gd name="T1" fmla="*/ 2147483647 h 55"/>
              <a:gd name="T2" fmla="*/ 2147483647 w 63"/>
              <a:gd name="T3" fmla="*/ 2147483647 h 55"/>
              <a:gd name="T4" fmla="*/ 2147483647 w 63"/>
              <a:gd name="T5" fmla="*/ 2147483647 h 55"/>
              <a:gd name="T6" fmla="*/ 2147483647 w 63"/>
              <a:gd name="T7" fmla="*/ 2147483647 h 55"/>
              <a:gd name="T8" fmla="*/ 2147483647 w 63"/>
              <a:gd name="T9" fmla="*/ 2147483647 h 55"/>
              <a:gd name="T10" fmla="*/ 2147483647 w 63"/>
              <a:gd name="T11" fmla="*/ 2147483647 h 55"/>
              <a:gd name="T12" fmla="*/ 2147483647 w 63"/>
              <a:gd name="T13" fmla="*/ 2147483647 h 55"/>
              <a:gd name="T14" fmla="*/ 2147483647 w 63"/>
              <a:gd name="T15" fmla="*/ 2147483647 h 55"/>
              <a:gd name="T16" fmla="*/ 2147483647 w 63"/>
              <a:gd name="T17" fmla="*/ 2147483647 h 55"/>
              <a:gd name="T18" fmla="*/ 2147483647 w 63"/>
              <a:gd name="T19" fmla="*/ 2147483647 h 55"/>
              <a:gd name="T20" fmla="*/ 2147483647 w 63"/>
              <a:gd name="T21" fmla="*/ 2147483647 h 55"/>
              <a:gd name="T22" fmla="*/ 2147483647 w 63"/>
              <a:gd name="T23" fmla="*/ 2147483647 h 55"/>
              <a:gd name="T24" fmla="*/ 2147483647 w 63"/>
              <a:gd name="T25" fmla="*/ 2147483647 h 55"/>
              <a:gd name="T26" fmla="*/ 2147483647 w 63"/>
              <a:gd name="T27" fmla="*/ 2147483647 h 55"/>
              <a:gd name="T28" fmla="*/ 2147483647 w 63"/>
              <a:gd name="T29" fmla="*/ 2147483647 h 55"/>
              <a:gd name="T30" fmla="*/ 2147483647 w 63"/>
              <a:gd name="T31" fmla="*/ 2147483647 h 55"/>
              <a:gd name="T32" fmla="*/ 2147483647 w 63"/>
              <a:gd name="T33" fmla="*/ 2147483647 h 55"/>
              <a:gd name="T34" fmla="*/ 2147483647 w 63"/>
              <a:gd name="T35" fmla="*/ 2147483647 h 55"/>
              <a:gd name="T36" fmla="*/ 2147483647 w 63"/>
              <a:gd name="T37" fmla="*/ 2147483647 h 55"/>
              <a:gd name="T38" fmla="*/ 2147483647 w 63"/>
              <a:gd name="T39" fmla="*/ 2147483647 h 55"/>
              <a:gd name="T40" fmla="*/ 2147483647 w 63"/>
              <a:gd name="T41" fmla="*/ 2147483647 h 55"/>
              <a:gd name="T42" fmla="*/ 2147483647 w 63"/>
              <a:gd name="T43" fmla="*/ 2147483647 h 55"/>
              <a:gd name="T44" fmla="*/ 2147483647 w 63"/>
              <a:gd name="T45" fmla="*/ 2147483647 h 55"/>
              <a:gd name="T46" fmla="*/ 2147483647 w 63"/>
              <a:gd name="T47" fmla="*/ 0 h 55"/>
              <a:gd name="T48" fmla="*/ 2147483647 w 63"/>
              <a:gd name="T49" fmla="*/ 0 h 55"/>
              <a:gd name="T50" fmla="*/ 2147483647 w 63"/>
              <a:gd name="T51" fmla="*/ 0 h 55"/>
              <a:gd name="T52" fmla="*/ 2147483647 w 63"/>
              <a:gd name="T53" fmla="*/ 0 h 55"/>
              <a:gd name="T54" fmla="*/ 2147483647 w 63"/>
              <a:gd name="T55" fmla="*/ 0 h 55"/>
              <a:gd name="T56" fmla="*/ 2147483647 w 63"/>
              <a:gd name="T57" fmla="*/ 0 h 55"/>
              <a:gd name="T58" fmla="*/ 2147483647 w 63"/>
              <a:gd name="T59" fmla="*/ 0 h 55"/>
              <a:gd name="T60" fmla="*/ 2147483647 w 63"/>
              <a:gd name="T61" fmla="*/ 0 h 55"/>
              <a:gd name="T62" fmla="*/ 2147483647 w 63"/>
              <a:gd name="T63" fmla="*/ 0 h 55"/>
              <a:gd name="T64" fmla="*/ 2147483647 w 63"/>
              <a:gd name="T65" fmla="*/ 2147483647 h 55"/>
              <a:gd name="T66" fmla="*/ 2147483647 w 63"/>
              <a:gd name="T67" fmla="*/ 2147483647 h 55"/>
              <a:gd name="T68" fmla="*/ 2147483647 w 63"/>
              <a:gd name="T69" fmla="*/ 2147483647 h 55"/>
              <a:gd name="T70" fmla="*/ 2147483647 w 63"/>
              <a:gd name="T71" fmla="*/ 2147483647 h 55"/>
              <a:gd name="T72" fmla="*/ 2147483647 w 63"/>
              <a:gd name="T73" fmla="*/ 2147483647 h 55"/>
              <a:gd name="T74" fmla="*/ 2147483647 w 63"/>
              <a:gd name="T75" fmla="*/ 2147483647 h 55"/>
              <a:gd name="T76" fmla="*/ 2147483647 w 63"/>
              <a:gd name="T77" fmla="*/ 2147483647 h 55"/>
              <a:gd name="T78" fmla="*/ 2147483647 w 63"/>
              <a:gd name="T79" fmla="*/ 2147483647 h 55"/>
              <a:gd name="T80" fmla="*/ 2147483647 w 63"/>
              <a:gd name="T81" fmla="*/ 2147483647 h 55"/>
              <a:gd name="T82" fmla="*/ 2147483647 w 63"/>
              <a:gd name="T83" fmla="*/ 2147483647 h 55"/>
              <a:gd name="T84" fmla="*/ 2147483647 w 63"/>
              <a:gd name="T85" fmla="*/ 2147483647 h 55"/>
              <a:gd name="T86" fmla="*/ 2147483647 w 63"/>
              <a:gd name="T87" fmla="*/ 2147483647 h 55"/>
              <a:gd name="T88" fmla="*/ 2147483647 w 63"/>
              <a:gd name="T89" fmla="*/ 2147483647 h 55"/>
              <a:gd name="T90" fmla="*/ 0 w 63"/>
              <a:gd name="T91" fmla="*/ 2147483647 h 55"/>
              <a:gd name="T92" fmla="*/ 0 w 63"/>
              <a:gd name="T93" fmla="*/ 2147483647 h 55"/>
              <a:gd name="T94" fmla="*/ 0 w 63"/>
              <a:gd name="T95" fmla="*/ 2147483647 h 55"/>
              <a:gd name="T96" fmla="*/ 0 w 63"/>
              <a:gd name="T97" fmla="*/ 2147483647 h 55"/>
              <a:gd name="T98" fmla="*/ 2147483647 w 63"/>
              <a:gd name="T99" fmla="*/ 2147483647 h 55"/>
              <a:gd name="T100" fmla="*/ 2147483647 w 63"/>
              <a:gd name="T101" fmla="*/ 2147483647 h 55"/>
              <a:gd name="T102" fmla="*/ 2147483647 w 63"/>
              <a:gd name="T103" fmla="*/ 2147483647 h 55"/>
              <a:gd name="T104" fmla="*/ 2147483647 w 63"/>
              <a:gd name="T105" fmla="*/ 2147483647 h 55"/>
              <a:gd name="T106" fmla="*/ 2147483647 w 63"/>
              <a:gd name="T107" fmla="*/ 2147483647 h 55"/>
              <a:gd name="T108" fmla="*/ 2147483647 w 63"/>
              <a:gd name="T109" fmla="*/ 2147483647 h 55"/>
              <a:gd name="T110" fmla="*/ 2147483647 w 63"/>
              <a:gd name="T111" fmla="*/ 2147483647 h 55"/>
              <a:gd name="T112" fmla="*/ 2147483647 w 63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3"/>
              <a:gd name="T172" fmla="*/ 0 h 55"/>
              <a:gd name="T173" fmla="*/ 63 w 63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3" h="55">
                <a:moveTo>
                  <a:pt x="16" y="53"/>
                </a:moveTo>
                <a:lnTo>
                  <a:pt x="21" y="55"/>
                </a:lnTo>
                <a:lnTo>
                  <a:pt x="29" y="55"/>
                </a:lnTo>
                <a:lnTo>
                  <a:pt x="34" y="55"/>
                </a:lnTo>
                <a:lnTo>
                  <a:pt x="41" y="52"/>
                </a:lnTo>
                <a:lnTo>
                  <a:pt x="47" y="48"/>
                </a:lnTo>
                <a:lnTo>
                  <a:pt x="52" y="45"/>
                </a:lnTo>
                <a:lnTo>
                  <a:pt x="56" y="40"/>
                </a:lnTo>
                <a:lnTo>
                  <a:pt x="59" y="35"/>
                </a:lnTo>
                <a:lnTo>
                  <a:pt x="61" y="32"/>
                </a:lnTo>
                <a:lnTo>
                  <a:pt x="63" y="29"/>
                </a:lnTo>
                <a:lnTo>
                  <a:pt x="63" y="26"/>
                </a:lnTo>
                <a:lnTo>
                  <a:pt x="63" y="23"/>
                </a:lnTo>
                <a:lnTo>
                  <a:pt x="63" y="19"/>
                </a:lnTo>
                <a:lnTo>
                  <a:pt x="63" y="15"/>
                </a:lnTo>
                <a:lnTo>
                  <a:pt x="63" y="11"/>
                </a:lnTo>
                <a:lnTo>
                  <a:pt x="63" y="8"/>
                </a:lnTo>
                <a:lnTo>
                  <a:pt x="63" y="6"/>
                </a:lnTo>
                <a:lnTo>
                  <a:pt x="63" y="5"/>
                </a:lnTo>
                <a:lnTo>
                  <a:pt x="63" y="3"/>
                </a:lnTo>
                <a:lnTo>
                  <a:pt x="63" y="2"/>
                </a:lnTo>
                <a:lnTo>
                  <a:pt x="61" y="0"/>
                </a:lnTo>
                <a:lnTo>
                  <a:pt x="59" y="0"/>
                </a:lnTo>
                <a:lnTo>
                  <a:pt x="57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50" y="0"/>
                </a:lnTo>
                <a:lnTo>
                  <a:pt x="48" y="0"/>
                </a:lnTo>
                <a:lnTo>
                  <a:pt x="47" y="2"/>
                </a:lnTo>
                <a:lnTo>
                  <a:pt x="43" y="6"/>
                </a:lnTo>
                <a:lnTo>
                  <a:pt x="38" y="10"/>
                </a:lnTo>
                <a:lnTo>
                  <a:pt x="34" y="13"/>
                </a:lnTo>
                <a:lnTo>
                  <a:pt x="29" y="18"/>
                </a:lnTo>
                <a:lnTo>
                  <a:pt x="25" y="21"/>
                </a:lnTo>
                <a:lnTo>
                  <a:pt x="19" y="24"/>
                </a:lnTo>
                <a:lnTo>
                  <a:pt x="14" y="26"/>
                </a:lnTo>
                <a:lnTo>
                  <a:pt x="7" y="29"/>
                </a:lnTo>
                <a:lnTo>
                  <a:pt x="5" y="31"/>
                </a:lnTo>
                <a:lnTo>
                  <a:pt x="3" y="31"/>
                </a:lnTo>
                <a:lnTo>
                  <a:pt x="1" y="32"/>
                </a:lnTo>
                <a:lnTo>
                  <a:pt x="1" y="34"/>
                </a:lnTo>
                <a:lnTo>
                  <a:pt x="0" y="35"/>
                </a:lnTo>
                <a:lnTo>
                  <a:pt x="0" y="39"/>
                </a:lnTo>
                <a:lnTo>
                  <a:pt x="0" y="40"/>
                </a:lnTo>
                <a:lnTo>
                  <a:pt x="0" y="42"/>
                </a:lnTo>
                <a:lnTo>
                  <a:pt x="1" y="43"/>
                </a:lnTo>
                <a:lnTo>
                  <a:pt x="1" y="45"/>
                </a:lnTo>
                <a:lnTo>
                  <a:pt x="3" y="47"/>
                </a:lnTo>
                <a:lnTo>
                  <a:pt x="5" y="48"/>
                </a:lnTo>
                <a:lnTo>
                  <a:pt x="9" y="52"/>
                </a:lnTo>
                <a:lnTo>
                  <a:pt x="10" y="52"/>
                </a:lnTo>
                <a:lnTo>
                  <a:pt x="12" y="53"/>
                </a:lnTo>
                <a:lnTo>
                  <a:pt x="16" y="53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2" name="Freeform 1181"/>
          <p:cNvSpPr>
            <a:spLocks/>
          </p:cNvSpPr>
          <p:nvPr/>
        </p:nvSpPr>
        <p:spPr bwMode="auto">
          <a:xfrm>
            <a:off x="2012950" y="3133725"/>
            <a:ext cx="88900" cy="87313"/>
          </a:xfrm>
          <a:custGeom>
            <a:avLst/>
            <a:gdLst>
              <a:gd name="T0" fmla="*/ 2147483647 w 63"/>
              <a:gd name="T1" fmla="*/ 2147483647 h 55"/>
              <a:gd name="T2" fmla="*/ 2147483647 w 63"/>
              <a:gd name="T3" fmla="*/ 2147483647 h 55"/>
              <a:gd name="T4" fmla="*/ 2147483647 w 63"/>
              <a:gd name="T5" fmla="*/ 2147483647 h 55"/>
              <a:gd name="T6" fmla="*/ 2147483647 w 63"/>
              <a:gd name="T7" fmla="*/ 2147483647 h 55"/>
              <a:gd name="T8" fmla="*/ 2147483647 w 63"/>
              <a:gd name="T9" fmla="*/ 2147483647 h 55"/>
              <a:gd name="T10" fmla="*/ 2147483647 w 63"/>
              <a:gd name="T11" fmla="*/ 2147483647 h 55"/>
              <a:gd name="T12" fmla="*/ 2147483647 w 63"/>
              <a:gd name="T13" fmla="*/ 2147483647 h 55"/>
              <a:gd name="T14" fmla="*/ 2147483647 w 63"/>
              <a:gd name="T15" fmla="*/ 2147483647 h 55"/>
              <a:gd name="T16" fmla="*/ 2147483647 w 63"/>
              <a:gd name="T17" fmla="*/ 2147483647 h 55"/>
              <a:gd name="T18" fmla="*/ 2147483647 w 63"/>
              <a:gd name="T19" fmla="*/ 2147483647 h 55"/>
              <a:gd name="T20" fmla="*/ 2147483647 w 63"/>
              <a:gd name="T21" fmla="*/ 2147483647 h 55"/>
              <a:gd name="T22" fmla="*/ 2147483647 w 63"/>
              <a:gd name="T23" fmla="*/ 2147483647 h 55"/>
              <a:gd name="T24" fmla="*/ 2147483647 w 63"/>
              <a:gd name="T25" fmla="*/ 2147483647 h 55"/>
              <a:gd name="T26" fmla="*/ 2147483647 w 63"/>
              <a:gd name="T27" fmla="*/ 2147483647 h 55"/>
              <a:gd name="T28" fmla="*/ 2147483647 w 63"/>
              <a:gd name="T29" fmla="*/ 2147483647 h 55"/>
              <a:gd name="T30" fmla="*/ 2147483647 w 63"/>
              <a:gd name="T31" fmla="*/ 2147483647 h 55"/>
              <a:gd name="T32" fmla="*/ 2147483647 w 63"/>
              <a:gd name="T33" fmla="*/ 2147483647 h 55"/>
              <a:gd name="T34" fmla="*/ 2147483647 w 63"/>
              <a:gd name="T35" fmla="*/ 2147483647 h 55"/>
              <a:gd name="T36" fmla="*/ 2147483647 w 63"/>
              <a:gd name="T37" fmla="*/ 2147483647 h 55"/>
              <a:gd name="T38" fmla="*/ 2147483647 w 63"/>
              <a:gd name="T39" fmla="*/ 2147483647 h 55"/>
              <a:gd name="T40" fmla="*/ 2147483647 w 63"/>
              <a:gd name="T41" fmla="*/ 2147483647 h 55"/>
              <a:gd name="T42" fmla="*/ 2147483647 w 63"/>
              <a:gd name="T43" fmla="*/ 2147483647 h 55"/>
              <a:gd name="T44" fmla="*/ 2147483647 w 63"/>
              <a:gd name="T45" fmla="*/ 2147483647 h 55"/>
              <a:gd name="T46" fmla="*/ 2147483647 w 63"/>
              <a:gd name="T47" fmla="*/ 0 h 55"/>
              <a:gd name="T48" fmla="*/ 2147483647 w 63"/>
              <a:gd name="T49" fmla="*/ 0 h 55"/>
              <a:gd name="T50" fmla="*/ 2147483647 w 63"/>
              <a:gd name="T51" fmla="*/ 0 h 55"/>
              <a:gd name="T52" fmla="*/ 2147483647 w 63"/>
              <a:gd name="T53" fmla="*/ 0 h 55"/>
              <a:gd name="T54" fmla="*/ 2147483647 w 63"/>
              <a:gd name="T55" fmla="*/ 0 h 55"/>
              <a:gd name="T56" fmla="*/ 2147483647 w 63"/>
              <a:gd name="T57" fmla="*/ 0 h 55"/>
              <a:gd name="T58" fmla="*/ 2147483647 w 63"/>
              <a:gd name="T59" fmla="*/ 0 h 55"/>
              <a:gd name="T60" fmla="*/ 2147483647 w 63"/>
              <a:gd name="T61" fmla="*/ 0 h 55"/>
              <a:gd name="T62" fmla="*/ 2147483647 w 63"/>
              <a:gd name="T63" fmla="*/ 0 h 55"/>
              <a:gd name="T64" fmla="*/ 2147483647 w 63"/>
              <a:gd name="T65" fmla="*/ 2147483647 h 55"/>
              <a:gd name="T66" fmla="*/ 2147483647 w 63"/>
              <a:gd name="T67" fmla="*/ 2147483647 h 55"/>
              <a:gd name="T68" fmla="*/ 2147483647 w 63"/>
              <a:gd name="T69" fmla="*/ 2147483647 h 55"/>
              <a:gd name="T70" fmla="*/ 2147483647 w 63"/>
              <a:gd name="T71" fmla="*/ 2147483647 h 55"/>
              <a:gd name="T72" fmla="*/ 2147483647 w 63"/>
              <a:gd name="T73" fmla="*/ 2147483647 h 55"/>
              <a:gd name="T74" fmla="*/ 2147483647 w 63"/>
              <a:gd name="T75" fmla="*/ 2147483647 h 55"/>
              <a:gd name="T76" fmla="*/ 2147483647 w 63"/>
              <a:gd name="T77" fmla="*/ 2147483647 h 55"/>
              <a:gd name="T78" fmla="*/ 2147483647 w 63"/>
              <a:gd name="T79" fmla="*/ 2147483647 h 55"/>
              <a:gd name="T80" fmla="*/ 2147483647 w 63"/>
              <a:gd name="T81" fmla="*/ 2147483647 h 55"/>
              <a:gd name="T82" fmla="*/ 2147483647 w 63"/>
              <a:gd name="T83" fmla="*/ 2147483647 h 55"/>
              <a:gd name="T84" fmla="*/ 2147483647 w 63"/>
              <a:gd name="T85" fmla="*/ 2147483647 h 55"/>
              <a:gd name="T86" fmla="*/ 2147483647 w 63"/>
              <a:gd name="T87" fmla="*/ 2147483647 h 55"/>
              <a:gd name="T88" fmla="*/ 2147483647 w 63"/>
              <a:gd name="T89" fmla="*/ 2147483647 h 55"/>
              <a:gd name="T90" fmla="*/ 0 w 63"/>
              <a:gd name="T91" fmla="*/ 2147483647 h 55"/>
              <a:gd name="T92" fmla="*/ 0 w 63"/>
              <a:gd name="T93" fmla="*/ 2147483647 h 55"/>
              <a:gd name="T94" fmla="*/ 0 w 63"/>
              <a:gd name="T95" fmla="*/ 2147483647 h 55"/>
              <a:gd name="T96" fmla="*/ 0 w 63"/>
              <a:gd name="T97" fmla="*/ 2147483647 h 55"/>
              <a:gd name="T98" fmla="*/ 2147483647 w 63"/>
              <a:gd name="T99" fmla="*/ 2147483647 h 55"/>
              <a:gd name="T100" fmla="*/ 2147483647 w 63"/>
              <a:gd name="T101" fmla="*/ 2147483647 h 55"/>
              <a:gd name="T102" fmla="*/ 2147483647 w 63"/>
              <a:gd name="T103" fmla="*/ 2147483647 h 55"/>
              <a:gd name="T104" fmla="*/ 2147483647 w 63"/>
              <a:gd name="T105" fmla="*/ 2147483647 h 55"/>
              <a:gd name="T106" fmla="*/ 2147483647 w 63"/>
              <a:gd name="T107" fmla="*/ 2147483647 h 55"/>
              <a:gd name="T108" fmla="*/ 2147483647 w 63"/>
              <a:gd name="T109" fmla="*/ 2147483647 h 55"/>
              <a:gd name="T110" fmla="*/ 2147483647 w 63"/>
              <a:gd name="T111" fmla="*/ 2147483647 h 55"/>
              <a:gd name="T112" fmla="*/ 2147483647 w 63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3"/>
              <a:gd name="T172" fmla="*/ 0 h 55"/>
              <a:gd name="T173" fmla="*/ 63 w 63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3" h="55">
                <a:moveTo>
                  <a:pt x="16" y="53"/>
                </a:moveTo>
                <a:lnTo>
                  <a:pt x="21" y="55"/>
                </a:lnTo>
                <a:lnTo>
                  <a:pt x="29" y="55"/>
                </a:lnTo>
                <a:lnTo>
                  <a:pt x="34" y="55"/>
                </a:lnTo>
                <a:lnTo>
                  <a:pt x="41" y="52"/>
                </a:lnTo>
                <a:lnTo>
                  <a:pt x="47" y="48"/>
                </a:lnTo>
                <a:lnTo>
                  <a:pt x="52" y="45"/>
                </a:lnTo>
                <a:lnTo>
                  <a:pt x="56" y="40"/>
                </a:lnTo>
                <a:lnTo>
                  <a:pt x="59" y="35"/>
                </a:lnTo>
                <a:lnTo>
                  <a:pt x="61" y="32"/>
                </a:lnTo>
                <a:lnTo>
                  <a:pt x="63" y="29"/>
                </a:lnTo>
                <a:lnTo>
                  <a:pt x="63" y="26"/>
                </a:lnTo>
                <a:lnTo>
                  <a:pt x="63" y="23"/>
                </a:lnTo>
                <a:lnTo>
                  <a:pt x="63" y="19"/>
                </a:lnTo>
                <a:lnTo>
                  <a:pt x="63" y="15"/>
                </a:lnTo>
                <a:lnTo>
                  <a:pt x="63" y="11"/>
                </a:lnTo>
                <a:lnTo>
                  <a:pt x="63" y="8"/>
                </a:lnTo>
                <a:lnTo>
                  <a:pt x="63" y="6"/>
                </a:lnTo>
                <a:lnTo>
                  <a:pt x="63" y="5"/>
                </a:lnTo>
                <a:lnTo>
                  <a:pt x="63" y="3"/>
                </a:lnTo>
                <a:lnTo>
                  <a:pt x="63" y="2"/>
                </a:lnTo>
                <a:lnTo>
                  <a:pt x="61" y="0"/>
                </a:lnTo>
                <a:lnTo>
                  <a:pt x="59" y="0"/>
                </a:lnTo>
                <a:lnTo>
                  <a:pt x="57" y="0"/>
                </a:lnTo>
                <a:lnTo>
                  <a:pt x="56" y="0"/>
                </a:lnTo>
                <a:lnTo>
                  <a:pt x="54" y="0"/>
                </a:lnTo>
                <a:lnTo>
                  <a:pt x="52" y="0"/>
                </a:lnTo>
                <a:lnTo>
                  <a:pt x="50" y="0"/>
                </a:lnTo>
                <a:lnTo>
                  <a:pt x="48" y="0"/>
                </a:lnTo>
                <a:lnTo>
                  <a:pt x="47" y="2"/>
                </a:lnTo>
                <a:lnTo>
                  <a:pt x="43" y="6"/>
                </a:lnTo>
                <a:lnTo>
                  <a:pt x="38" y="10"/>
                </a:lnTo>
                <a:lnTo>
                  <a:pt x="34" y="13"/>
                </a:lnTo>
                <a:lnTo>
                  <a:pt x="29" y="18"/>
                </a:lnTo>
                <a:lnTo>
                  <a:pt x="25" y="21"/>
                </a:lnTo>
                <a:lnTo>
                  <a:pt x="19" y="24"/>
                </a:lnTo>
                <a:lnTo>
                  <a:pt x="14" y="26"/>
                </a:lnTo>
                <a:lnTo>
                  <a:pt x="7" y="29"/>
                </a:lnTo>
                <a:lnTo>
                  <a:pt x="5" y="31"/>
                </a:lnTo>
                <a:lnTo>
                  <a:pt x="3" y="31"/>
                </a:lnTo>
                <a:lnTo>
                  <a:pt x="1" y="32"/>
                </a:lnTo>
                <a:lnTo>
                  <a:pt x="1" y="34"/>
                </a:lnTo>
                <a:lnTo>
                  <a:pt x="0" y="35"/>
                </a:lnTo>
                <a:lnTo>
                  <a:pt x="0" y="39"/>
                </a:lnTo>
                <a:lnTo>
                  <a:pt x="0" y="40"/>
                </a:lnTo>
                <a:lnTo>
                  <a:pt x="0" y="42"/>
                </a:lnTo>
                <a:lnTo>
                  <a:pt x="1" y="43"/>
                </a:lnTo>
                <a:lnTo>
                  <a:pt x="1" y="45"/>
                </a:lnTo>
                <a:lnTo>
                  <a:pt x="3" y="47"/>
                </a:lnTo>
                <a:lnTo>
                  <a:pt x="5" y="48"/>
                </a:lnTo>
                <a:lnTo>
                  <a:pt x="9" y="52"/>
                </a:lnTo>
                <a:lnTo>
                  <a:pt x="10" y="52"/>
                </a:lnTo>
                <a:lnTo>
                  <a:pt x="12" y="53"/>
                </a:lnTo>
                <a:lnTo>
                  <a:pt x="16" y="5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3" name="Freeform 1182"/>
          <p:cNvSpPr>
            <a:spLocks/>
          </p:cNvSpPr>
          <p:nvPr/>
        </p:nvSpPr>
        <p:spPr bwMode="auto">
          <a:xfrm>
            <a:off x="1916113" y="3113088"/>
            <a:ext cx="98425" cy="87312"/>
          </a:xfrm>
          <a:custGeom>
            <a:avLst/>
            <a:gdLst>
              <a:gd name="T0" fmla="*/ 0 w 70"/>
              <a:gd name="T1" fmla="*/ 2147483647 h 55"/>
              <a:gd name="T2" fmla="*/ 2147483647 w 70"/>
              <a:gd name="T3" fmla="*/ 2147483647 h 55"/>
              <a:gd name="T4" fmla="*/ 2147483647 w 70"/>
              <a:gd name="T5" fmla="*/ 2147483647 h 55"/>
              <a:gd name="T6" fmla="*/ 2147483647 w 70"/>
              <a:gd name="T7" fmla="*/ 2147483647 h 55"/>
              <a:gd name="T8" fmla="*/ 2147483647 w 70"/>
              <a:gd name="T9" fmla="*/ 2147483647 h 55"/>
              <a:gd name="T10" fmla="*/ 2147483647 w 70"/>
              <a:gd name="T11" fmla="*/ 2147483647 h 55"/>
              <a:gd name="T12" fmla="*/ 2147483647 w 70"/>
              <a:gd name="T13" fmla="*/ 2147483647 h 55"/>
              <a:gd name="T14" fmla="*/ 2147483647 w 70"/>
              <a:gd name="T15" fmla="*/ 2147483647 h 55"/>
              <a:gd name="T16" fmla="*/ 2147483647 w 70"/>
              <a:gd name="T17" fmla="*/ 2147483647 h 55"/>
              <a:gd name="T18" fmla="*/ 2147483647 w 70"/>
              <a:gd name="T19" fmla="*/ 2147483647 h 55"/>
              <a:gd name="T20" fmla="*/ 2147483647 w 70"/>
              <a:gd name="T21" fmla="*/ 2147483647 h 55"/>
              <a:gd name="T22" fmla="*/ 2147483647 w 70"/>
              <a:gd name="T23" fmla="*/ 2147483647 h 55"/>
              <a:gd name="T24" fmla="*/ 2147483647 w 70"/>
              <a:gd name="T25" fmla="*/ 2147483647 h 55"/>
              <a:gd name="T26" fmla="*/ 2147483647 w 70"/>
              <a:gd name="T27" fmla="*/ 2147483647 h 55"/>
              <a:gd name="T28" fmla="*/ 2147483647 w 70"/>
              <a:gd name="T29" fmla="*/ 2147483647 h 55"/>
              <a:gd name="T30" fmla="*/ 2147483647 w 70"/>
              <a:gd name="T31" fmla="*/ 2147483647 h 55"/>
              <a:gd name="T32" fmla="*/ 2147483647 w 70"/>
              <a:gd name="T33" fmla="*/ 2147483647 h 55"/>
              <a:gd name="T34" fmla="*/ 2147483647 w 70"/>
              <a:gd name="T35" fmla="*/ 2147483647 h 55"/>
              <a:gd name="T36" fmla="*/ 2147483647 w 70"/>
              <a:gd name="T37" fmla="*/ 2147483647 h 55"/>
              <a:gd name="T38" fmla="*/ 2147483647 w 70"/>
              <a:gd name="T39" fmla="*/ 2147483647 h 55"/>
              <a:gd name="T40" fmla="*/ 2147483647 w 70"/>
              <a:gd name="T41" fmla="*/ 2147483647 h 55"/>
              <a:gd name="T42" fmla="*/ 2147483647 w 70"/>
              <a:gd name="T43" fmla="*/ 2147483647 h 55"/>
              <a:gd name="T44" fmla="*/ 2147483647 w 70"/>
              <a:gd name="T45" fmla="*/ 2147483647 h 55"/>
              <a:gd name="T46" fmla="*/ 2147483647 w 70"/>
              <a:gd name="T47" fmla="*/ 2147483647 h 55"/>
              <a:gd name="T48" fmla="*/ 2147483647 w 70"/>
              <a:gd name="T49" fmla="*/ 2147483647 h 55"/>
              <a:gd name="T50" fmla="*/ 2147483647 w 70"/>
              <a:gd name="T51" fmla="*/ 2147483647 h 55"/>
              <a:gd name="T52" fmla="*/ 2147483647 w 70"/>
              <a:gd name="T53" fmla="*/ 2147483647 h 55"/>
              <a:gd name="T54" fmla="*/ 2147483647 w 70"/>
              <a:gd name="T55" fmla="*/ 2147483647 h 55"/>
              <a:gd name="T56" fmla="*/ 2147483647 w 70"/>
              <a:gd name="T57" fmla="*/ 2147483647 h 55"/>
              <a:gd name="T58" fmla="*/ 2147483647 w 70"/>
              <a:gd name="T59" fmla="*/ 2147483647 h 55"/>
              <a:gd name="T60" fmla="*/ 2147483647 w 70"/>
              <a:gd name="T61" fmla="*/ 2147483647 h 55"/>
              <a:gd name="T62" fmla="*/ 2147483647 w 70"/>
              <a:gd name="T63" fmla="*/ 2147483647 h 55"/>
              <a:gd name="T64" fmla="*/ 2147483647 w 70"/>
              <a:gd name="T65" fmla="*/ 2147483647 h 55"/>
              <a:gd name="T66" fmla="*/ 2147483647 w 70"/>
              <a:gd name="T67" fmla="*/ 2147483647 h 55"/>
              <a:gd name="T68" fmla="*/ 2147483647 w 70"/>
              <a:gd name="T69" fmla="*/ 2147483647 h 55"/>
              <a:gd name="T70" fmla="*/ 2147483647 w 70"/>
              <a:gd name="T71" fmla="*/ 2147483647 h 55"/>
              <a:gd name="T72" fmla="*/ 2147483647 w 70"/>
              <a:gd name="T73" fmla="*/ 2147483647 h 55"/>
              <a:gd name="T74" fmla="*/ 2147483647 w 70"/>
              <a:gd name="T75" fmla="*/ 2147483647 h 55"/>
              <a:gd name="T76" fmla="*/ 2147483647 w 70"/>
              <a:gd name="T77" fmla="*/ 2147483647 h 55"/>
              <a:gd name="T78" fmla="*/ 2147483647 w 70"/>
              <a:gd name="T79" fmla="*/ 2147483647 h 55"/>
              <a:gd name="T80" fmla="*/ 2147483647 w 70"/>
              <a:gd name="T81" fmla="*/ 2147483647 h 55"/>
              <a:gd name="T82" fmla="*/ 2147483647 w 70"/>
              <a:gd name="T83" fmla="*/ 2147483647 h 55"/>
              <a:gd name="T84" fmla="*/ 2147483647 w 70"/>
              <a:gd name="T85" fmla="*/ 2147483647 h 55"/>
              <a:gd name="T86" fmla="*/ 2147483647 w 70"/>
              <a:gd name="T87" fmla="*/ 2147483647 h 55"/>
              <a:gd name="T88" fmla="*/ 2147483647 w 70"/>
              <a:gd name="T89" fmla="*/ 2147483647 h 55"/>
              <a:gd name="T90" fmla="*/ 2147483647 w 70"/>
              <a:gd name="T91" fmla="*/ 2147483647 h 55"/>
              <a:gd name="T92" fmla="*/ 2147483647 w 70"/>
              <a:gd name="T93" fmla="*/ 0 h 55"/>
              <a:gd name="T94" fmla="*/ 2147483647 w 70"/>
              <a:gd name="T95" fmla="*/ 0 h 55"/>
              <a:gd name="T96" fmla="*/ 2147483647 w 70"/>
              <a:gd name="T97" fmla="*/ 2147483647 h 55"/>
              <a:gd name="T98" fmla="*/ 2147483647 w 70"/>
              <a:gd name="T99" fmla="*/ 2147483647 h 55"/>
              <a:gd name="T100" fmla="*/ 2147483647 w 70"/>
              <a:gd name="T101" fmla="*/ 2147483647 h 55"/>
              <a:gd name="T102" fmla="*/ 2147483647 w 70"/>
              <a:gd name="T103" fmla="*/ 2147483647 h 55"/>
              <a:gd name="T104" fmla="*/ 2147483647 w 70"/>
              <a:gd name="T105" fmla="*/ 2147483647 h 55"/>
              <a:gd name="T106" fmla="*/ 2147483647 w 70"/>
              <a:gd name="T107" fmla="*/ 2147483647 h 55"/>
              <a:gd name="T108" fmla="*/ 2147483647 w 70"/>
              <a:gd name="T109" fmla="*/ 2147483647 h 55"/>
              <a:gd name="T110" fmla="*/ 2147483647 w 70"/>
              <a:gd name="T111" fmla="*/ 2147483647 h 55"/>
              <a:gd name="T112" fmla="*/ 0 w 70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0"/>
              <a:gd name="T172" fmla="*/ 0 h 55"/>
              <a:gd name="T173" fmla="*/ 70 w 70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0" h="55">
                <a:moveTo>
                  <a:pt x="0" y="31"/>
                </a:moveTo>
                <a:lnTo>
                  <a:pt x="4" y="34"/>
                </a:lnTo>
                <a:lnTo>
                  <a:pt x="7" y="36"/>
                </a:lnTo>
                <a:lnTo>
                  <a:pt x="11" y="39"/>
                </a:lnTo>
                <a:lnTo>
                  <a:pt x="13" y="44"/>
                </a:lnTo>
                <a:lnTo>
                  <a:pt x="14" y="47"/>
                </a:lnTo>
                <a:lnTo>
                  <a:pt x="18" y="50"/>
                </a:lnTo>
                <a:lnTo>
                  <a:pt x="20" y="53"/>
                </a:lnTo>
                <a:lnTo>
                  <a:pt x="25" y="55"/>
                </a:lnTo>
                <a:lnTo>
                  <a:pt x="27" y="55"/>
                </a:lnTo>
                <a:lnTo>
                  <a:pt x="29" y="55"/>
                </a:lnTo>
                <a:lnTo>
                  <a:pt x="31" y="55"/>
                </a:lnTo>
                <a:lnTo>
                  <a:pt x="31" y="53"/>
                </a:lnTo>
                <a:lnTo>
                  <a:pt x="32" y="53"/>
                </a:lnTo>
                <a:lnTo>
                  <a:pt x="36" y="55"/>
                </a:lnTo>
                <a:lnTo>
                  <a:pt x="40" y="53"/>
                </a:lnTo>
                <a:lnTo>
                  <a:pt x="43" y="53"/>
                </a:lnTo>
                <a:lnTo>
                  <a:pt x="45" y="53"/>
                </a:lnTo>
                <a:lnTo>
                  <a:pt x="49" y="52"/>
                </a:lnTo>
                <a:lnTo>
                  <a:pt x="52" y="50"/>
                </a:lnTo>
                <a:lnTo>
                  <a:pt x="54" y="48"/>
                </a:lnTo>
                <a:lnTo>
                  <a:pt x="58" y="47"/>
                </a:lnTo>
                <a:lnTo>
                  <a:pt x="60" y="45"/>
                </a:lnTo>
                <a:lnTo>
                  <a:pt x="60" y="44"/>
                </a:lnTo>
                <a:lnTo>
                  <a:pt x="60" y="42"/>
                </a:lnTo>
                <a:lnTo>
                  <a:pt x="61" y="39"/>
                </a:lnTo>
                <a:lnTo>
                  <a:pt x="63" y="37"/>
                </a:lnTo>
                <a:lnTo>
                  <a:pt x="67" y="37"/>
                </a:lnTo>
                <a:lnTo>
                  <a:pt x="69" y="36"/>
                </a:lnTo>
                <a:lnTo>
                  <a:pt x="70" y="34"/>
                </a:lnTo>
                <a:lnTo>
                  <a:pt x="70" y="32"/>
                </a:lnTo>
                <a:lnTo>
                  <a:pt x="70" y="31"/>
                </a:lnTo>
                <a:lnTo>
                  <a:pt x="70" y="29"/>
                </a:lnTo>
                <a:lnTo>
                  <a:pt x="65" y="23"/>
                </a:lnTo>
                <a:lnTo>
                  <a:pt x="60" y="16"/>
                </a:lnTo>
                <a:lnTo>
                  <a:pt x="52" y="10"/>
                </a:lnTo>
                <a:lnTo>
                  <a:pt x="45" y="5"/>
                </a:lnTo>
                <a:lnTo>
                  <a:pt x="36" y="2"/>
                </a:lnTo>
                <a:lnTo>
                  <a:pt x="27" y="0"/>
                </a:lnTo>
                <a:lnTo>
                  <a:pt x="20" y="0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5" y="15"/>
                </a:lnTo>
                <a:lnTo>
                  <a:pt x="5" y="19"/>
                </a:lnTo>
                <a:lnTo>
                  <a:pt x="4" y="23"/>
                </a:lnTo>
                <a:lnTo>
                  <a:pt x="2" y="28"/>
                </a:lnTo>
                <a:lnTo>
                  <a:pt x="0" y="3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4" name="Freeform 1183"/>
          <p:cNvSpPr>
            <a:spLocks/>
          </p:cNvSpPr>
          <p:nvPr/>
        </p:nvSpPr>
        <p:spPr bwMode="auto">
          <a:xfrm>
            <a:off x="1916113" y="3113088"/>
            <a:ext cx="98425" cy="87312"/>
          </a:xfrm>
          <a:custGeom>
            <a:avLst/>
            <a:gdLst>
              <a:gd name="T0" fmla="*/ 0 w 70"/>
              <a:gd name="T1" fmla="*/ 2147483647 h 55"/>
              <a:gd name="T2" fmla="*/ 2147483647 w 70"/>
              <a:gd name="T3" fmla="*/ 2147483647 h 55"/>
              <a:gd name="T4" fmla="*/ 2147483647 w 70"/>
              <a:gd name="T5" fmla="*/ 2147483647 h 55"/>
              <a:gd name="T6" fmla="*/ 2147483647 w 70"/>
              <a:gd name="T7" fmla="*/ 2147483647 h 55"/>
              <a:gd name="T8" fmla="*/ 2147483647 w 70"/>
              <a:gd name="T9" fmla="*/ 2147483647 h 55"/>
              <a:gd name="T10" fmla="*/ 2147483647 w 70"/>
              <a:gd name="T11" fmla="*/ 2147483647 h 55"/>
              <a:gd name="T12" fmla="*/ 2147483647 w 70"/>
              <a:gd name="T13" fmla="*/ 2147483647 h 55"/>
              <a:gd name="T14" fmla="*/ 2147483647 w 70"/>
              <a:gd name="T15" fmla="*/ 2147483647 h 55"/>
              <a:gd name="T16" fmla="*/ 2147483647 w 70"/>
              <a:gd name="T17" fmla="*/ 2147483647 h 55"/>
              <a:gd name="T18" fmla="*/ 2147483647 w 70"/>
              <a:gd name="T19" fmla="*/ 2147483647 h 55"/>
              <a:gd name="T20" fmla="*/ 2147483647 w 70"/>
              <a:gd name="T21" fmla="*/ 2147483647 h 55"/>
              <a:gd name="T22" fmla="*/ 2147483647 w 70"/>
              <a:gd name="T23" fmla="*/ 2147483647 h 55"/>
              <a:gd name="T24" fmla="*/ 2147483647 w 70"/>
              <a:gd name="T25" fmla="*/ 2147483647 h 55"/>
              <a:gd name="T26" fmla="*/ 2147483647 w 70"/>
              <a:gd name="T27" fmla="*/ 2147483647 h 55"/>
              <a:gd name="T28" fmla="*/ 2147483647 w 70"/>
              <a:gd name="T29" fmla="*/ 2147483647 h 55"/>
              <a:gd name="T30" fmla="*/ 2147483647 w 70"/>
              <a:gd name="T31" fmla="*/ 2147483647 h 55"/>
              <a:gd name="T32" fmla="*/ 2147483647 w 70"/>
              <a:gd name="T33" fmla="*/ 2147483647 h 55"/>
              <a:gd name="T34" fmla="*/ 2147483647 w 70"/>
              <a:gd name="T35" fmla="*/ 2147483647 h 55"/>
              <a:gd name="T36" fmla="*/ 2147483647 w 70"/>
              <a:gd name="T37" fmla="*/ 2147483647 h 55"/>
              <a:gd name="T38" fmla="*/ 2147483647 w 70"/>
              <a:gd name="T39" fmla="*/ 2147483647 h 55"/>
              <a:gd name="T40" fmla="*/ 2147483647 w 70"/>
              <a:gd name="T41" fmla="*/ 2147483647 h 55"/>
              <a:gd name="T42" fmla="*/ 2147483647 w 70"/>
              <a:gd name="T43" fmla="*/ 2147483647 h 55"/>
              <a:gd name="T44" fmla="*/ 2147483647 w 70"/>
              <a:gd name="T45" fmla="*/ 2147483647 h 55"/>
              <a:gd name="T46" fmla="*/ 2147483647 w 70"/>
              <a:gd name="T47" fmla="*/ 2147483647 h 55"/>
              <a:gd name="T48" fmla="*/ 2147483647 w 70"/>
              <a:gd name="T49" fmla="*/ 2147483647 h 55"/>
              <a:gd name="T50" fmla="*/ 2147483647 w 70"/>
              <a:gd name="T51" fmla="*/ 2147483647 h 55"/>
              <a:gd name="T52" fmla="*/ 2147483647 w 70"/>
              <a:gd name="T53" fmla="*/ 2147483647 h 55"/>
              <a:gd name="T54" fmla="*/ 2147483647 w 70"/>
              <a:gd name="T55" fmla="*/ 2147483647 h 55"/>
              <a:gd name="T56" fmla="*/ 2147483647 w 70"/>
              <a:gd name="T57" fmla="*/ 2147483647 h 55"/>
              <a:gd name="T58" fmla="*/ 2147483647 w 70"/>
              <a:gd name="T59" fmla="*/ 2147483647 h 55"/>
              <a:gd name="T60" fmla="*/ 2147483647 w 70"/>
              <a:gd name="T61" fmla="*/ 2147483647 h 55"/>
              <a:gd name="T62" fmla="*/ 2147483647 w 70"/>
              <a:gd name="T63" fmla="*/ 2147483647 h 55"/>
              <a:gd name="T64" fmla="*/ 2147483647 w 70"/>
              <a:gd name="T65" fmla="*/ 2147483647 h 55"/>
              <a:gd name="T66" fmla="*/ 2147483647 w 70"/>
              <a:gd name="T67" fmla="*/ 2147483647 h 55"/>
              <a:gd name="T68" fmla="*/ 2147483647 w 70"/>
              <a:gd name="T69" fmla="*/ 2147483647 h 55"/>
              <a:gd name="T70" fmla="*/ 2147483647 w 70"/>
              <a:gd name="T71" fmla="*/ 2147483647 h 55"/>
              <a:gd name="T72" fmla="*/ 2147483647 w 70"/>
              <a:gd name="T73" fmla="*/ 2147483647 h 55"/>
              <a:gd name="T74" fmla="*/ 2147483647 w 70"/>
              <a:gd name="T75" fmla="*/ 2147483647 h 55"/>
              <a:gd name="T76" fmla="*/ 2147483647 w 70"/>
              <a:gd name="T77" fmla="*/ 2147483647 h 55"/>
              <a:gd name="T78" fmla="*/ 2147483647 w 70"/>
              <a:gd name="T79" fmla="*/ 2147483647 h 55"/>
              <a:gd name="T80" fmla="*/ 2147483647 w 70"/>
              <a:gd name="T81" fmla="*/ 2147483647 h 55"/>
              <a:gd name="T82" fmla="*/ 2147483647 w 70"/>
              <a:gd name="T83" fmla="*/ 2147483647 h 55"/>
              <a:gd name="T84" fmla="*/ 2147483647 w 70"/>
              <a:gd name="T85" fmla="*/ 2147483647 h 55"/>
              <a:gd name="T86" fmla="*/ 2147483647 w 70"/>
              <a:gd name="T87" fmla="*/ 2147483647 h 55"/>
              <a:gd name="T88" fmla="*/ 2147483647 w 70"/>
              <a:gd name="T89" fmla="*/ 2147483647 h 55"/>
              <a:gd name="T90" fmla="*/ 2147483647 w 70"/>
              <a:gd name="T91" fmla="*/ 2147483647 h 55"/>
              <a:gd name="T92" fmla="*/ 2147483647 w 70"/>
              <a:gd name="T93" fmla="*/ 0 h 55"/>
              <a:gd name="T94" fmla="*/ 2147483647 w 70"/>
              <a:gd name="T95" fmla="*/ 0 h 55"/>
              <a:gd name="T96" fmla="*/ 2147483647 w 70"/>
              <a:gd name="T97" fmla="*/ 2147483647 h 55"/>
              <a:gd name="T98" fmla="*/ 2147483647 w 70"/>
              <a:gd name="T99" fmla="*/ 2147483647 h 55"/>
              <a:gd name="T100" fmla="*/ 2147483647 w 70"/>
              <a:gd name="T101" fmla="*/ 2147483647 h 55"/>
              <a:gd name="T102" fmla="*/ 2147483647 w 70"/>
              <a:gd name="T103" fmla="*/ 2147483647 h 55"/>
              <a:gd name="T104" fmla="*/ 2147483647 w 70"/>
              <a:gd name="T105" fmla="*/ 2147483647 h 55"/>
              <a:gd name="T106" fmla="*/ 2147483647 w 70"/>
              <a:gd name="T107" fmla="*/ 2147483647 h 55"/>
              <a:gd name="T108" fmla="*/ 2147483647 w 70"/>
              <a:gd name="T109" fmla="*/ 2147483647 h 55"/>
              <a:gd name="T110" fmla="*/ 2147483647 w 70"/>
              <a:gd name="T111" fmla="*/ 2147483647 h 55"/>
              <a:gd name="T112" fmla="*/ 0 w 70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0"/>
              <a:gd name="T172" fmla="*/ 0 h 55"/>
              <a:gd name="T173" fmla="*/ 70 w 70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0" h="55">
                <a:moveTo>
                  <a:pt x="0" y="31"/>
                </a:moveTo>
                <a:lnTo>
                  <a:pt x="4" y="34"/>
                </a:lnTo>
                <a:lnTo>
                  <a:pt x="7" y="36"/>
                </a:lnTo>
                <a:lnTo>
                  <a:pt x="11" y="39"/>
                </a:lnTo>
                <a:lnTo>
                  <a:pt x="13" y="44"/>
                </a:lnTo>
                <a:lnTo>
                  <a:pt x="14" y="47"/>
                </a:lnTo>
                <a:lnTo>
                  <a:pt x="18" y="50"/>
                </a:lnTo>
                <a:lnTo>
                  <a:pt x="20" y="53"/>
                </a:lnTo>
                <a:lnTo>
                  <a:pt x="25" y="55"/>
                </a:lnTo>
                <a:lnTo>
                  <a:pt x="27" y="55"/>
                </a:lnTo>
                <a:lnTo>
                  <a:pt x="29" y="55"/>
                </a:lnTo>
                <a:lnTo>
                  <a:pt x="31" y="55"/>
                </a:lnTo>
                <a:lnTo>
                  <a:pt x="31" y="53"/>
                </a:lnTo>
                <a:lnTo>
                  <a:pt x="32" y="53"/>
                </a:lnTo>
                <a:lnTo>
                  <a:pt x="36" y="55"/>
                </a:lnTo>
                <a:lnTo>
                  <a:pt x="40" y="53"/>
                </a:lnTo>
                <a:lnTo>
                  <a:pt x="43" y="53"/>
                </a:lnTo>
                <a:lnTo>
                  <a:pt x="45" y="53"/>
                </a:lnTo>
                <a:lnTo>
                  <a:pt x="49" y="52"/>
                </a:lnTo>
                <a:lnTo>
                  <a:pt x="52" y="50"/>
                </a:lnTo>
                <a:lnTo>
                  <a:pt x="54" y="48"/>
                </a:lnTo>
                <a:lnTo>
                  <a:pt x="58" y="47"/>
                </a:lnTo>
                <a:lnTo>
                  <a:pt x="60" y="45"/>
                </a:lnTo>
                <a:lnTo>
                  <a:pt x="60" y="44"/>
                </a:lnTo>
                <a:lnTo>
                  <a:pt x="60" y="42"/>
                </a:lnTo>
                <a:lnTo>
                  <a:pt x="61" y="39"/>
                </a:lnTo>
                <a:lnTo>
                  <a:pt x="63" y="37"/>
                </a:lnTo>
                <a:lnTo>
                  <a:pt x="67" y="37"/>
                </a:lnTo>
                <a:lnTo>
                  <a:pt x="69" y="36"/>
                </a:lnTo>
                <a:lnTo>
                  <a:pt x="70" y="34"/>
                </a:lnTo>
                <a:lnTo>
                  <a:pt x="70" y="32"/>
                </a:lnTo>
                <a:lnTo>
                  <a:pt x="70" y="31"/>
                </a:lnTo>
                <a:lnTo>
                  <a:pt x="70" y="29"/>
                </a:lnTo>
                <a:lnTo>
                  <a:pt x="65" y="23"/>
                </a:lnTo>
                <a:lnTo>
                  <a:pt x="60" y="16"/>
                </a:lnTo>
                <a:lnTo>
                  <a:pt x="52" y="10"/>
                </a:lnTo>
                <a:lnTo>
                  <a:pt x="45" y="5"/>
                </a:lnTo>
                <a:lnTo>
                  <a:pt x="36" y="2"/>
                </a:lnTo>
                <a:lnTo>
                  <a:pt x="27" y="0"/>
                </a:lnTo>
                <a:lnTo>
                  <a:pt x="20" y="0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5" y="15"/>
                </a:lnTo>
                <a:lnTo>
                  <a:pt x="5" y="19"/>
                </a:lnTo>
                <a:lnTo>
                  <a:pt x="4" y="23"/>
                </a:lnTo>
                <a:lnTo>
                  <a:pt x="2" y="28"/>
                </a:lnTo>
                <a:lnTo>
                  <a:pt x="0" y="3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5" name="Freeform 1184"/>
          <p:cNvSpPr>
            <a:spLocks/>
          </p:cNvSpPr>
          <p:nvPr/>
        </p:nvSpPr>
        <p:spPr bwMode="auto">
          <a:xfrm>
            <a:off x="1916113" y="3113088"/>
            <a:ext cx="98425" cy="87312"/>
          </a:xfrm>
          <a:custGeom>
            <a:avLst/>
            <a:gdLst>
              <a:gd name="T0" fmla="*/ 0 w 70"/>
              <a:gd name="T1" fmla="*/ 2147483647 h 55"/>
              <a:gd name="T2" fmla="*/ 2147483647 w 70"/>
              <a:gd name="T3" fmla="*/ 2147483647 h 55"/>
              <a:gd name="T4" fmla="*/ 2147483647 w 70"/>
              <a:gd name="T5" fmla="*/ 2147483647 h 55"/>
              <a:gd name="T6" fmla="*/ 2147483647 w 70"/>
              <a:gd name="T7" fmla="*/ 2147483647 h 55"/>
              <a:gd name="T8" fmla="*/ 2147483647 w 70"/>
              <a:gd name="T9" fmla="*/ 2147483647 h 55"/>
              <a:gd name="T10" fmla="*/ 2147483647 w 70"/>
              <a:gd name="T11" fmla="*/ 2147483647 h 55"/>
              <a:gd name="T12" fmla="*/ 2147483647 w 70"/>
              <a:gd name="T13" fmla="*/ 2147483647 h 55"/>
              <a:gd name="T14" fmla="*/ 2147483647 w 70"/>
              <a:gd name="T15" fmla="*/ 2147483647 h 55"/>
              <a:gd name="T16" fmla="*/ 2147483647 w 70"/>
              <a:gd name="T17" fmla="*/ 2147483647 h 55"/>
              <a:gd name="T18" fmla="*/ 2147483647 w 70"/>
              <a:gd name="T19" fmla="*/ 2147483647 h 55"/>
              <a:gd name="T20" fmla="*/ 2147483647 w 70"/>
              <a:gd name="T21" fmla="*/ 2147483647 h 55"/>
              <a:gd name="T22" fmla="*/ 2147483647 w 70"/>
              <a:gd name="T23" fmla="*/ 2147483647 h 55"/>
              <a:gd name="T24" fmla="*/ 2147483647 w 70"/>
              <a:gd name="T25" fmla="*/ 2147483647 h 55"/>
              <a:gd name="T26" fmla="*/ 2147483647 w 70"/>
              <a:gd name="T27" fmla="*/ 2147483647 h 55"/>
              <a:gd name="T28" fmla="*/ 2147483647 w 70"/>
              <a:gd name="T29" fmla="*/ 2147483647 h 55"/>
              <a:gd name="T30" fmla="*/ 2147483647 w 70"/>
              <a:gd name="T31" fmla="*/ 2147483647 h 55"/>
              <a:gd name="T32" fmla="*/ 2147483647 w 70"/>
              <a:gd name="T33" fmla="*/ 2147483647 h 55"/>
              <a:gd name="T34" fmla="*/ 2147483647 w 70"/>
              <a:gd name="T35" fmla="*/ 2147483647 h 55"/>
              <a:gd name="T36" fmla="*/ 2147483647 w 70"/>
              <a:gd name="T37" fmla="*/ 2147483647 h 55"/>
              <a:gd name="T38" fmla="*/ 2147483647 w 70"/>
              <a:gd name="T39" fmla="*/ 2147483647 h 55"/>
              <a:gd name="T40" fmla="*/ 2147483647 w 70"/>
              <a:gd name="T41" fmla="*/ 2147483647 h 55"/>
              <a:gd name="T42" fmla="*/ 2147483647 w 70"/>
              <a:gd name="T43" fmla="*/ 2147483647 h 55"/>
              <a:gd name="T44" fmla="*/ 2147483647 w 70"/>
              <a:gd name="T45" fmla="*/ 2147483647 h 55"/>
              <a:gd name="T46" fmla="*/ 2147483647 w 70"/>
              <a:gd name="T47" fmla="*/ 2147483647 h 55"/>
              <a:gd name="T48" fmla="*/ 2147483647 w 70"/>
              <a:gd name="T49" fmla="*/ 2147483647 h 55"/>
              <a:gd name="T50" fmla="*/ 2147483647 w 70"/>
              <a:gd name="T51" fmla="*/ 2147483647 h 55"/>
              <a:gd name="T52" fmla="*/ 2147483647 w 70"/>
              <a:gd name="T53" fmla="*/ 2147483647 h 55"/>
              <a:gd name="T54" fmla="*/ 2147483647 w 70"/>
              <a:gd name="T55" fmla="*/ 2147483647 h 55"/>
              <a:gd name="T56" fmla="*/ 2147483647 w 70"/>
              <a:gd name="T57" fmla="*/ 2147483647 h 55"/>
              <a:gd name="T58" fmla="*/ 2147483647 w 70"/>
              <a:gd name="T59" fmla="*/ 2147483647 h 55"/>
              <a:gd name="T60" fmla="*/ 2147483647 w 70"/>
              <a:gd name="T61" fmla="*/ 2147483647 h 55"/>
              <a:gd name="T62" fmla="*/ 2147483647 w 70"/>
              <a:gd name="T63" fmla="*/ 2147483647 h 55"/>
              <a:gd name="T64" fmla="*/ 2147483647 w 70"/>
              <a:gd name="T65" fmla="*/ 2147483647 h 55"/>
              <a:gd name="T66" fmla="*/ 2147483647 w 70"/>
              <a:gd name="T67" fmla="*/ 2147483647 h 55"/>
              <a:gd name="T68" fmla="*/ 2147483647 w 70"/>
              <a:gd name="T69" fmla="*/ 2147483647 h 55"/>
              <a:gd name="T70" fmla="*/ 2147483647 w 70"/>
              <a:gd name="T71" fmla="*/ 2147483647 h 55"/>
              <a:gd name="T72" fmla="*/ 2147483647 w 70"/>
              <a:gd name="T73" fmla="*/ 2147483647 h 55"/>
              <a:gd name="T74" fmla="*/ 2147483647 w 70"/>
              <a:gd name="T75" fmla="*/ 2147483647 h 55"/>
              <a:gd name="T76" fmla="*/ 2147483647 w 70"/>
              <a:gd name="T77" fmla="*/ 2147483647 h 55"/>
              <a:gd name="T78" fmla="*/ 2147483647 w 70"/>
              <a:gd name="T79" fmla="*/ 2147483647 h 55"/>
              <a:gd name="T80" fmla="*/ 2147483647 w 70"/>
              <a:gd name="T81" fmla="*/ 2147483647 h 55"/>
              <a:gd name="T82" fmla="*/ 2147483647 w 70"/>
              <a:gd name="T83" fmla="*/ 2147483647 h 55"/>
              <a:gd name="T84" fmla="*/ 2147483647 w 70"/>
              <a:gd name="T85" fmla="*/ 2147483647 h 55"/>
              <a:gd name="T86" fmla="*/ 2147483647 w 70"/>
              <a:gd name="T87" fmla="*/ 2147483647 h 55"/>
              <a:gd name="T88" fmla="*/ 2147483647 w 70"/>
              <a:gd name="T89" fmla="*/ 2147483647 h 55"/>
              <a:gd name="T90" fmla="*/ 2147483647 w 70"/>
              <a:gd name="T91" fmla="*/ 2147483647 h 55"/>
              <a:gd name="T92" fmla="*/ 2147483647 w 70"/>
              <a:gd name="T93" fmla="*/ 0 h 55"/>
              <a:gd name="T94" fmla="*/ 2147483647 w 70"/>
              <a:gd name="T95" fmla="*/ 0 h 55"/>
              <a:gd name="T96" fmla="*/ 2147483647 w 70"/>
              <a:gd name="T97" fmla="*/ 2147483647 h 55"/>
              <a:gd name="T98" fmla="*/ 2147483647 w 70"/>
              <a:gd name="T99" fmla="*/ 2147483647 h 55"/>
              <a:gd name="T100" fmla="*/ 2147483647 w 70"/>
              <a:gd name="T101" fmla="*/ 2147483647 h 55"/>
              <a:gd name="T102" fmla="*/ 2147483647 w 70"/>
              <a:gd name="T103" fmla="*/ 2147483647 h 55"/>
              <a:gd name="T104" fmla="*/ 2147483647 w 70"/>
              <a:gd name="T105" fmla="*/ 2147483647 h 55"/>
              <a:gd name="T106" fmla="*/ 2147483647 w 70"/>
              <a:gd name="T107" fmla="*/ 2147483647 h 55"/>
              <a:gd name="T108" fmla="*/ 2147483647 w 70"/>
              <a:gd name="T109" fmla="*/ 2147483647 h 55"/>
              <a:gd name="T110" fmla="*/ 2147483647 w 70"/>
              <a:gd name="T111" fmla="*/ 2147483647 h 55"/>
              <a:gd name="T112" fmla="*/ 0 w 70"/>
              <a:gd name="T113" fmla="*/ 2147483647 h 5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0"/>
              <a:gd name="T172" fmla="*/ 0 h 55"/>
              <a:gd name="T173" fmla="*/ 70 w 70"/>
              <a:gd name="T174" fmla="*/ 55 h 5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0" h="55">
                <a:moveTo>
                  <a:pt x="0" y="31"/>
                </a:moveTo>
                <a:lnTo>
                  <a:pt x="4" y="34"/>
                </a:lnTo>
                <a:lnTo>
                  <a:pt x="7" y="36"/>
                </a:lnTo>
                <a:lnTo>
                  <a:pt x="11" y="39"/>
                </a:lnTo>
                <a:lnTo>
                  <a:pt x="13" y="44"/>
                </a:lnTo>
                <a:lnTo>
                  <a:pt x="14" y="47"/>
                </a:lnTo>
                <a:lnTo>
                  <a:pt x="18" y="50"/>
                </a:lnTo>
                <a:lnTo>
                  <a:pt x="20" y="53"/>
                </a:lnTo>
                <a:lnTo>
                  <a:pt x="25" y="55"/>
                </a:lnTo>
                <a:lnTo>
                  <a:pt x="27" y="55"/>
                </a:lnTo>
                <a:lnTo>
                  <a:pt x="29" y="55"/>
                </a:lnTo>
                <a:lnTo>
                  <a:pt x="31" y="55"/>
                </a:lnTo>
                <a:lnTo>
                  <a:pt x="31" y="53"/>
                </a:lnTo>
                <a:lnTo>
                  <a:pt x="32" y="53"/>
                </a:lnTo>
                <a:lnTo>
                  <a:pt x="36" y="55"/>
                </a:lnTo>
                <a:lnTo>
                  <a:pt x="40" y="53"/>
                </a:lnTo>
                <a:lnTo>
                  <a:pt x="43" y="53"/>
                </a:lnTo>
                <a:lnTo>
                  <a:pt x="45" y="53"/>
                </a:lnTo>
                <a:lnTo>
                  <a:pt x="49" y="52"/>
                </a:lnTo>
                <a:lnTo>
                  <a:pt x="52" y="50"/>
                </a:lnTo>
                <a:lnTo>
                  <a:pt x="54" y="48"/>
                </a:lnTo>
                <a:lnTo>
                  <a:pt x="58" y="47"/>
                </a:lnTo>
                <a:lnTo>
                  <a:pt x="60" y="45"/>
                </a:lnTo>
                <a:lnTo>
                  <a:pt x="60" y="44"/>
                </a:lnTo>
                <a:lnTo>
                  <a:pt x="60" y="42"/>
                </a:lnTo>
                <a:lnTo>
                  <a:pt x="61" y="39"/>
                </a:lnTo>
                <a:lnTo>
                  <a:pt x="63" y="37"/>
                </a:lnTo>
                <a:lnTo>
                  <a:pt x="67" y="37"/>
                </a:lnTo>
                <a:lnTo>
                  <a:pt x="69" y="36"/>
                </a:lnTo>
                <a:lnTo>
                  <a:pt x="70" y="34"/>
                </a:lnTo>
                <a:lnTo>
                  <a:pt x="70" y="32"/>
                </a:lnTo>
                <a:lnTo>
                  <a:pt x="70" y="31"/>
                </a:lnTo>
                <a:lnTo>
                  <a:pt x="70" y="29"/>
                </a:lnTo>
                <a:lnTo>
                  <a:pt x="65" y="23"/>
                </a:lnTo>
                <a:lnTo>
                  <a:pt x="60" y="16"/>
                </a:lnTo>
                <a:lnTo>
                  <a:pt x="52" y="10"/>
                </a:lnTo>
                <a:lnTo>
                  <a:pt x="45" y="5"/>
                </a:lnTo>
                <a:lnTo>
                  <a:pt x="36" y="2"/>
                </a:lnTo>
                <a:lnTo>
                  <a:pt x="27" y="0"/>
                </a:lnTo>
                <a:lnTo>
                  <a:pt x="20" y="0"/>
                </a:lnTo>
                <a:lnTo>
                  <a:pt x="11" y="3"/>
                </a:lnTo>
                <a:lnTo>
                  <a:pt x="9" y="5"/>
                </a:lnTo>
                <a:lnTo>
                  <a:pt x="7" y="8"/>
                </a:lnTo>
                <a:lnTo>
                  <a:pt x="5" y="11"/>
                </a:lnTo>
                <a:lnTo>
                  <a:pt x="5" y="15"/>
                </a:lnTo>
                <a:lnTo>
                  <a:pt x="5" y="19"/>
                </a:lnTo>
                <a:lnTo>
                  <a:pt x="4" y="23"/>
                </a:lnTo>
                <a:lnTo>
                  <a:pt x="2" y="28"/>
                </a:lnTo>
                <a:lnTo>
                  <a:pt x="0" y="3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6" name="Freeform 1185"/>
          <p:cNvSpPr>
            <a:spLocks/>
          </p:cNvSpPr>
          <p:nvPr/>
        </p:nvSpPr>
        <p:spPr bwMode="auto">
          <a:xfrm>
            <a:off x="2108200" y="3054350"/>
            <a:ext cx="79375" cy="762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0 h 48"/>
              <a:gd name="T30" fmla="*/ 2147483647 w 56"/>
              <a:gd name="T31" fmla="*/ 0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0 w 56"/>
              <a:gd name="T49" fmla="*/ 2147483647 h 48"/>
              <a:gd name="T50" fmla="*/ 0 w 56"/>
              <a:gd name="T51" fmla="*/ 2147483647 h 48"/>
              <a:gd name="T52" fmla="*/ 2147483647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6"/>
              <a:gd name="T97" fmla="*/ 0 h 48"/>
              <a:gd name="T98" fmla="*/ 56 w 56"/>
              <a:gd name="T99" fmla="*/ 48 h 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6" h="48">
                <a:moveTo>
                  <a:pt x="1" y="45"/>
                </a:moveTo>
                <a:lnTo>
                  <a:pt x="3" y="45"/>
                </a:lnTo>
                <a:lnTo>
                  <a:pt x="5" y="47"/>
                </a:lnTo>
                <a:lnTo>
                  <a:pt x="7" y="47"/>
                </a:lnTo>
                <a:lnTo>
                  <a:pt x="9" y="47"/>
                </a:lnTo>
                <a:lnTo>
                  <a:pt x="10" y="48"/>
                </a:lnTo>
                <a:lnTo>
                  <a:pt x="14" y="48"/>
                </a:lnTo>
                <a:lnTo>
                  <a:pt x="16" y="48"/>
                </a:lnTo>
                <a:lnTo>
                  <a:pt x="18" y="48"/>
                </a:lnTo>
                <a:lnTo>
                  <a:pt x="21" y="47"/>
                </a:lnTo>
                <a:lnTo>
                  <a:pt x="25" y="47"/>
                </a:lnTo>
                <a:lnTo>
                  <a:pt x="30" y="45"/>
                </a:lnTo>
                <a:lnTo>
                  <a:pt x="34" y="44"/>
                </a:lnTo>
                <a:lnTo>
                  <a:pt x="37" y="42"/>
                </a:lnTo>
                <a:lnTo>
                  <a:pt x="41" y="40"/>
                </a:lnTo>
                <a:lnTo>
                  <a:pt x="43" y="37"/>
                </a:lnTo>
                <a:lnTo>
                  <a:pt x="47" y="36"/>
                </a:lnTo>
                <a:lnTo>
                  <a:pt x="48" y="32"/>
                </a:lnTo>
                <a:lnTo>
                  <a:pt x="50" y="29"/>
                </a:lnTo>
                <a:lnTo>
                  <a:pt x="52" y="26"/>
                </a:lnTo>
                <a:lnTo>
                  <a:pt x="52" y="23"/>
                </a:lnTo>
                <a:lnTo>
                  <a:pt x="54" y="19"/>
                </a:lnTo>
                <a:lnTo>
                  <a:pt x="56" y="16"/>
                </a:lnTo>
                <a:lnTo>
                  <a:pt x="56" y="11"/>
                </a:lnTo>
                <a:lnTo>
                  <a:pt x="56" y="8"/>
                </a:lnTo>
                <a:lnTo>
                  <a:pt x="56" y="5"/>
                </a:lnTo>
                <a:lnTo>
                  <a:pt x="54" y="3"/>
                </a:lnTo>
                <a:lnTo>
                  <a:pt x="50" y="2"/>
                </a:lnTo>
                <a:lnTo>
                  <a:pt x="48" y="0"/>
                </a:lnTo>
                <a:lnTo>
                  <a:pt x="45" y="0"/>
                </a:lnTo>
                <a:lnTo>
                  <a:pt x="41" y="0"/>
                </a:lnTo>
                <a:lnTo>
                  <a:pt x="37" y="0"/>
                </a:lnTo>
                <a:lnTo>
                  <a:pt x="34" y="0"/>
                </a:lnTo>
                <a:lnTo>
                  <a:pt x="30" y="2"/>
                </a:lnTo>
                <a:lnTo>
                  <a:pt x="27" y="3"/>
                </a:lnTo>
                <a:lnTo>
                  <a:pt x="23" y="5"/>
                </a:lnTo>
                <a:lnTo>
                  <a:pt x="21" y="7"/>
                </a:lnTo>
                <a:lnTo>
                  <a:pt x="19" y="8"/>
                </a:lnTo>
                <a:lnTo>
                  <a:pt x="18" y="11"/>
                </a:lnTo>
                <a:lnTo>
                  <a:pt x="14" y="13"/>
                </a:lnTo>
                <a:lnTo>
                  <a:pt x="12" y="16"/>
                </a:lnTo>
                <a:lnTo>
                  <a:pt x="10" y="18"/>
                </a:lnTo>
                <a:lnTo>
                  <a:pt x="10" y="19"/>
                </a:lnTo>
                <a:lnTo>
                  <a:pt x="9" y="23"/>
                </a:lnTo>
                <a:lnTo>
                  <a:pt x="7" y="26"/>
                </a:lnTo>
                <a:lnTo>
                  <a:pt x="7" y="29"/>
                </a:lnTo>
                <a:lnTo>
                  <a:pt x="5" y="31"/>
                </a:lnTo>
                <a:lnTo>
                  <a:pt x="3" y="34"/>
                </a:lnTo>
                <a:lnTo>
                  <a:pt x="1" y="36"/>
                </a:lnTo>
                <a:lnTo>
                  <a:pt x="0" y="36"/>
                </a:lnTo>
                <a:lnTo>
                  <a:pt x="0" y="37"/>
                </a:lnTo>
                <a:lnTo>
                  <a:pt x="1" y="37"/>
                </a:lnTo>
                <a:lnTo>
                  <a:pt x="1" y="36"/>
                </a:lnTo>
                <a:lnTo>
                  <a:pt x="1" y="37"/>
                </a:lnTo>
                <a:lnTo>
                  <a:pt x="1" y="39"/>
                </a:lnTo>
                <a:lnTo>
                  <a:pt x="1" y="40"/>
                </a:lnTo>
                <a:lnTo>
                  <a:pt x="1" y="42"/>
                </a:lnTo>
                <a:lnTo>
                  <a:pt x="1" y="44"/>
                </a:lnTo>
                <a:lnTo>
                  <a:pt x="1" y="4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7" name="Freeform 1186"/>
          <p:cNvSpPr>
            <a:spLocks/>
          </p:cNvSpPr>
          <p:nvPr/>
        </p:nvSpPr>
        <p:spPr bwMode="auto">
          <a:xfrm>
            <a:off x="2108200" y="3054350"/>
            <a:ext cx="79375" cy="76200"/>
          </a:xfrm>
          <a:custGeom>
            <a:avLst/>
            <a:gdLst>
              <a:gd name="T0" fmla="*/ 2147483647 w 56"/>
              <a:gd name="T1" fmla="*/ 2147483647 h 48"/>
              <a:gd name="T2" fmla="*/ 2147483647 w 56"/>
              <a:gd name="T3" fmla="*/ 2147483647 h 48"/>
              <a:gd name="T4" fmla="*/ 2147483647 w 56"/>
              <a:gd name="T5" fmla="*/ 2147483647 h 48"/>
              <a:gd name="T6" fmla="*/ 2147483647 w 56"/>
              <a:gd name="T7" fmla="*/ 2147483647 h 48"/>
              <a:gd name="T8" fmla="*/ 2147483647 w 56"/>
              <a:gd name="T9" fmla="*/ 2147483647 h 48"/>
              <a:gd name="T10" fmla="*/ 2147483647 w 56"/>
              <a:gd name="T11" fmla="*/ 2147483647 h 48"/>
              <a:gd name="T12" fmla="*/ 2147483647 w 56"/>
              <a:gd name="T13" fmla="*/ 2147483647 h 48"/>
              <a:gd name="T14" fmla="*/ 2147483647 w 56"/>
              <a:gd name="T15" fmla="*/ 2147483647 h 48"/>
              <a:gd name="T16" fmla="*/ 2147483647 w 56"/>
              <a:gd name="T17" fmla="*/ 2147483647 h 48"/>
              <a:gd name="T18" fmla="*/ 2147483647 w 56"/>
              <a:gd name="T19" fmla="*/ 2147483647 h 48"/>
              <a:gd name="T20" fmla="*/ 2147483647 w 56"/>
              <a:gd name="T21" fmla="*/ 2147483647 h 48"/>
              <a:gd name="T22" fmla="*/ 2147483647 w 56"/>
              <a:gd name="T23" fmla="*/ 2147483647 h 48"/>
              <a:gd name="T24" fmla="*/ 2147483647 w 56"/>
              <a:gd name="T25" fmla="*/ 2147483647 h 48"/>
              <a:gd name="T26" fmla="*/ 2147483647 w 56"/>
              <a:gd name="T27" fmla="*/ 2147483647 h 48"/>
              <a:gd name="T28" fmla="*/ 2147483647 w 56"/>
              <a:gd name="T29" fmla="*/ 0 h 48"/>
              <a:gd name="T30" fmla="*/ 2147483647 w 56"/>
              <a:gd name="T31" fmla="*/ 0 h 48"/>
              <a:gd name="T32" fmla="*/ 2147483647 w 56"/>
              <a:gd name="T33" fmla="*/ 2147483647 h 48"/>
              <a:gd name="T34" fmla="*/ 2147483647 w 56"/>
              <a:gd name="T35" fmla="*/ 2147483647 h 48"/>
              <a:gd name="T36" fmla="*/ 2147483647 w 56"/>
              <a:gd name="T37" fmla="*/ 2147483647 h 48"/>
              <a:gd name="T38" fmla="*/ 2147483647 w 56"/>
              <a:gd name="T39" fmla="*/ 2147483647 h 48"/>
              <a:gd name="T40" fmla="*/ 2147483647 w 56"/>
              <a:gd name="T41" fmla="*/ 2147483647 h 48"/>
              <a:gd name="T42" fmla="*/ 2147483647 w 56"/>
              <a:gd name="T43" fmla="*/ 2147483647 h 48"/>
              <a:gd name="T44" fmla="*/ 2147483647 w 56"/>
              <a:gd name="T45" fmla="*/ 2147483647 h 48"/>
              <a:gd name="T46" fmla="*/ 2147483647 w 56"/>
              <a:gd name="T47" fmla="*/ 2147483647 h 48"/>
              <a:gd name="T48" fmla="*/ 0 w 56"/>
              <a:gd name="T49" fmla="*/ 2147483647 h 48"/>
              <a:gd name="T50" fmla="*/ 0 w 56"/>
              <a:gd name="T51" fmla="*/ 2147483647 h 48"/>
              <a:gd name="T52" fmla="*/ 2147483647 w 56"/>
              <a:gd name="T53" fmla="*/ 2147483647 h 48"/>
              <a:gd name="T54" fmla="*/ 2147483647 w 56"/>
              <a:gd name="T55" fmla="*/ 2147483647 h 48"/>
              <a:gd name="T56" fmla="*/ 2147483647 w 56"/>
              <a:gd name="T57" fmla="*/ 2147483647 h 48"/>
              <a:gd name="T58" fmla="*/ 2147483647 w 56"/>
              <a:gd name="T59" fmla="*/ 2147483647 h 48"/>
              <a:gd name="T60" fmla="*/ 2147483647 w 56"/>
              <a:gd name="T61" fmla="*/ 2147483647 h 48"/>
              <a:gd name="T62" fmla="*/ 2147483647 w 56"/>
              <a:gd name="T63" fmla="*/ 2147483647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6"/>
              <a:gd name="T97" fmla="*/ 0 h 48"/>
              <a:gd name="T98" fmla="*/ 56 w 56"/>
              <a:gd name="T99" fmla="*/ 48 h 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6" h="48">
                <a:moveTo>
                  <a:pt x="1" y="45"/>
                </a:moveTo>
                <a:lnTo>
                  <a:pt x="3" y="45"/>
                </a:lnTo>
                <a:lnTo>
                  <a:pt x="5" y="47"/>
                </a:lnTo>
                <a:lnTo>
                  <a:pt x="7" y="47"/>
                </a:lnTo>
                <a:lnTo>
                  <a:pt x="9" y="47"/>
                </a:lnTo>
                <a:lnTo>
                  <a:pt x="10" y="48"/>
                </a:lnTo>
                <a:lnTo>
                  <a:pt x="14" y="48"/>
                </a:lnTo>
                <a:lnTo>
                  <a:pt x="16" y="48"/>
                </a:lnTo>
                <a:lnTo>
                  <a:pt x="18" y="48"/>
                </a:lnTo>
                <a:lnTo>
                  <a:pt x="21" y="47"/>
                </a:lnTo>
                <a:lnTo>
                  <a:pt x="25" y="47"/>
                </a:lnTo>
                <a:lnTo>
                  <a:pt x="30" y="45"/>
                </a:lnTo>
                <a:lnTo>
                  <a:pt x="34" y="44"/>
                </a:lnTo>
                <a:lnTo>
                  <a:pt x="37" y="42"/>
                </a:lnTo>
                <a:lnTo>
                  <a:pt x="41" y="40"/>
                </a:lnTo>
                <a:lnTo>
                  <a:pt x="43" y="37"/>
                </a:lnTo>
                <a:lnTo>
                  <a:pt x="47" y="36"/>
                </a:lnTo>
                <a:lnTo>
                  <a:pt x="48" y="32"/>
                </a:lnTo>
                <a:lnTo>
                  <a:pt x="50" y="29"/>
                </a:lnTo>
                <a:lnTo>
                  <a:pt x="52" y="26"/>
                </a:lnTo>
                <a:lnTo>
                  <a:pt x="52" y="23"/>
                </a:lnTo>
                <a:lnTo>
                  <a:pt x="54" y="19"/>
                </a:lnTo>
                <a:lnTo>
                  <a:pt x="56" y="16"/>
                </a:lnTo>
                <a:lnTo>
                  <a:pt x="56" y="11"/>
                </a:lnTo>
                <a:lnTo>
                  <a:pt x="56" y="8"/>
                </a:lnTo>
                <a:lnTo>
                  <a:pt x="56" y="5"/>
                </a:lnTo>
                <a:lnTo>
                  <a:pt x="54" y="3"/>
                </a:lnTo>
                <a:lnTo>
                  <a:pt x="50" y="2"/>
                </a:lnTo>
                <a:lnTo>
                  <a:pt x="48" y="0"/>
                </a:lnTo>
                <a:lnTo>
                  <a:pt x="45" y="0"/>
                </a:lnTo>
                <a:lnTo>
                  <a:pt x="41" y="0"/>
                </a:lnTo>
                <a:lnTo>
                  <a:pt x="37" y="0"/>
                </a:lnTo>
                <a:lnTo>
                  <a:pt x="34" y="0"/>
                </a:lnTo>
                <a:lnTo>
                  <a:pt x="30" y="2"/>
                </a:lnTo>
                <a:lnTo>
                  <a:pt x="27" y="3"/>
                </a:lnTo>
                <a:lnTo>
                  <a:pt x="23" y="5"/>
                </a:lnTo>
                <a:lnTo>
                  <a:pt x="21" y="7"/>
                </a:lnTo>
                <a:lnTo>
                  <a:pt x="19" y="8"/>
                </a:lnTo>
                <a:lnTo>
                  <a:pt x="18" y="11"/>
                </a:lnTo>
                <a:lnTo>
                  <a:pt x="14" y="13"/>
                </a:lnTo>
                <a:lnTo>
                  <a:pt x="12" y="16"/>
                </a:lnTo>
                <a:lnTo>
                  <a:pt x="10" y="18"/>
                </a:lnTo>
                <a:lnTo>
                  <a:pt x="10" y="19"/>
                </a:lnTo>
                <a:lnTo>
                  <a:pt x="9" y="23"/>
                </a:lnTo>
                <a:lnTo>
                  <a:pt x="7" y="26"/>
                </a:lnTo>
                <a:lnTo>
                  <a:pt x="7" y="29"/>
                </a:lnTo>
                <a:lnTo>
                  <a:pt x="5" y="31"/>
                </a:lnTo>
                <a:lnTo>
                  <a:pt x="3" y="34"/>
                </a:lnTo>
                <a:lnTo>
                  <a:pt x="1" y="36"/>
                </a:lnTo>
                <a:lnTo>
                  <a:pt x="0" y="36"/>
                </a:lnTo>
                <a:lnTo>
                  <a:pt x="0" y="37"/>
                </a:lnTo>
                <a:lnTo>
                  <a:pt x="1" y="37"/>
                </a:lnTo>
                <a:lnTo>
                  <a:pt x="1" y="36"/>
                </a:lnTo>
                <a:lnTo>
                  <a:pt x="1" y="37"/>
                </a:lnTo>
                <a:lnTo>
                  <a:pt x="1" y="39"/>
                </a:lnTo>
                <a:lnTo>
                  <a:pt x="1" y="40"/>
                </a:lnTo>
                <a:lnTo>
                  <a:pt x="1" y="42"/>
                </a:lnTo>
                <a:lnTo>
                  <a:pt x="1" y="44"/>
                </a:lnTo>
                <a:lnTo>
                  <a:pt x="1" y="4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8" name="Freeform 1187"/>
          <p:cNvSpPr>
            <a:spLocks/>
          </p:cNvSpPr>
          <p:nvPr/>
        </p:nvSpPr>
        <p:spPr bwMode="auto">
          <a:xfrm>
            <a:off x="1989138" y="3095625"/>
            <a:ext cx="74612" cy="50800"/>
          </a:xfrm>
          <a:custGeom>
            <a:avLst/>
            <a:gdLst>
              <a:gd name="T0" fmla="*/ 2147483647 w 53"/>
              <a:gd name="T1" fmla="*/ 2147483647 h 32"/>
              <a:gd name="T2" fmla="*/ 2147483647 w 53"/>
              <a:gd name="T3" fmla="*/ 2147483647 h 32"/>
              <a:gd name="T4" fmla="*/ 2147483647 w 53"/>
              <a:gd name="T5" fmla="*/ 2147483647 h 32"/>
              <a:gd name="T6" fmla="*/ 2147483647 w 53"/>
              <a:gd name="T7" fmla="*/ 2147483647 h 32"/>
              <a:gd name="T8" fmla="*/ 2147483647 w 53"/>
              <a:gd name="T9" fmla="*/ 2147483647 h 32"/>
              <a:gd name="T10" fmla="*/ 2147483647 w 53"/>
              <a:gd name="T11" fmla="*/ 2147483647 h 32"/>
              <a:gd name="T12" fmla="*/ 2147483647 w 53"/>
              <a:gd name="T13" fmla="*/ 2147483647 h 32"/>
              <a:gd name="T14" fmla="*/ 2147483647 w 53"/>
              <a:gd name="T15" fmla="*/ 2147483647 h 32"/>
              <a:gd name="T16" fmla="*/ 2147483647 w 53"/>
              <a:gd name="T17" fmla="*/ 2147483647 h 32"/>
              <a:gd name="T18" fmla="*/ 2147483647 w 53"/>
              <a:gd name="T19" fmla="*/ 2147483647 h 32"/>
              <a:gd name="T20" fmla="*/ 2147483647 w 53"/>
              <a:gd name="T21" fmla="*/ 2147483647 h 32"/>
              <a:gd name="T22" fmla="*/ 2147483647 w 53"/>
              <a:gd name="T23" fmla="*/ 2147483647 h 32"/>
              <a:gd name="T24" fmla="*/ 2147483647 w 53"/>
              <a:gd name="T25" fmla="*/ 2147483647 h 32"/>
              <a:gd name="T26" fmla="*/ 2147483647 w 53"/>
              <a:gd name="T27" fmla="*/ 2147483647 h 32"/>
              <a:gd name="T28" fmla="*/ 2147483647 w 53"/>
              <a:gd name="T29" fmla="*/ 2147483647 h 32"/>
              <a:gd name="T30" fmla="*/ 2147483647 w 53"/>
              <a:gd name="T31" fmla="*/ 2147483647 h 32"/>
              <a:gd name="T32" fmla="*/ 2147483647 w 53"/>
              <a:gd name="T33" fmla="*/ 2147483647 h 32"/>
              <a:gd name="T34" fmla="*/ 2147483647 w 53"/>
              <a:gd name="T35" fmla="*/ 2147483647 h 32"/>
              <a:gd name="T36" fmla="*/ 2147483647 w 53"/>
              <a:gd name="T37" fmla="*/ 2147483647 h 32"/>
              <a:gd name="T38" fmla="*/ 2147483647 w 53"/>
              <a:gd name="T39" fmla="*/ 2147483647 h 32"/>
              <a:gd name="T40" fmla="*/ 2147483647 w 53"/>
              <a:gd name="T41" fmla="*/ 2147483647 h 32"/>
              <a:gd name="T42" fmla="*/ 2147483647 w 53"/>
              <a:gd name="T43" fmla="*/ 2147483647 h 32"/>
              <a:gd name="T44" fmla="*/ 2147483647 w 53"/>
              <a:gd name="T45" fmla="*/ 2147483647 h 32"/>
              <a:gd name="T46" fmla="*/ 2147483647 w 53"/>
              <a:gd name="T47" fmla="*/ 2147483647 h 32"/>
              <a:gd name="T48" fmla="*/ 2147483647 w 53"/>
              <a:gd name="T49" fmla="*/ 0 h 32"/>
              <a:gd name="T50" fmla="*/ 2147483647 w 53"/>
              <a:gd name="T51" fmla="*/ 2147483647 h 32"/>
              <a:gd name="T52" fmla="*/ 2147483647 w 53"/>
              <a:gd name="T53" fmla="*/ 2147483647 h 32"/>
              <a:gd name="T54" fmla="*/ 2147483647 w 53"/>
              <a:gd name="T55" fmla="*/ 2147483647 h 32"/>
              <a:gd name="T56" fmla="*/ 2147483647 w 53"/>
              <a:gd name="T57" fmla="*/ 2147483647 h 32"/>
              <a:gd name="T58" fmla="*/ 2147483647 w 53"/>
              <a:gd name="T59" fmla="*/ 2147483647 h 32"/>
              <a:gd name="T60" fmla="*/ 0 w 53"/>
              <a:gd name="T61" fmla="*/ 2147483647 h 32"/>
              <a:gd name="T62" fmla="*/ 0 w 53"/>
              <a:gd name="T63" fmla="*/ 2147483647 h 32"/>
              <a:gd name="T64" fmla="*/ 2147483647 w 53"/>
              <a:gd name="T65" fmla="*/ 2147483647 h 32"/>
              <a:gd name="T66" fmla="*/ 2147483647 w 53"/>
              <a:gd name="T67" fmla="*/ 2147483647 h 32"/>
              <a:gd name="T68" fmla="*/ 2147483647 w 53"/>
              <a:gd name="T69" fmla="*/ 2147483647 h 32"/>
              <a:gd name="T70" fmla="*/ 2147483647 w 53"/>
              <a:gd name="T71" fmla="*/ 2147483647 h 32"/>
              <a:gd name="T72" fmla="*/ 2147483647 w 53"/>
              <a:gd name="T73" fmla="*/ 2147483647 h 32"/>
              <a:gd name="T74" fmla="*/ 2147483647 w 53"/>
              <a:gd name="T75" fmla="*/ 2147483647 h 32"/>
              <a:gd name="T76" fmla="*/ 2147483647 w 53"/>
              <a:gd name="T77" fmla="*/ 2147483647 h 32"/>
              <a:gd name="T78" fmla="*/ 2147483647 w 53"/>
              <a:gd name="T79" fmla="*/ 2147483647 h 32"/>
              <a:gd name="T80" fmla="*/ 2147483647 w 53"/>
              <a:gd name="T81" fmla="*/ 2147483647 h 32"/>
              <a:gd name="T82" fmla="*/ 2147483647 w 53"/>
              <a:gd name="T83" fmla="*/ 2147483647 h 32"/>
              <a:gd name="T84" fmla="*/ 2147483647 w 53"/>
              <a:gd name="T85" fmla="*/ 2147483647 h 32"/>
              <a:gd name="T86" fmla="*/ 2147483647 w 53"/>
              <a:gd name="T87" fmla="*/ 2147483647 h 32"/>
              <a:gd name="T88" fmla="*/ 2147483647 w 53"/>
              <a:gd name="T89" fmla="*/ 2147483647 h 32"/>
              <a:gd name="T90" fmla="*/ 2147483647 w 53"/>
              <a:gd name="T91" fmla="*/ 2147483647 h 32"/>
              <a:gd name="T92" fmla="*/ 2147483647 w 53"/>
              <a:gd name="T93" fmla="*/ 2147483647 h 32"/>
              <a:gd name="T94" fmla="*/ 2147483647 w 53"/>
              <a:gd name="T95" fmla="*/ 2147483647 h 32"/>
              <a:gd name="T96" fmla="*/ 2147483647 w 53"/>
              <a:gd name="T97" fmla="*/ 2147483647 h 3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3"/>
              <a:gd name="T148" fmla="*/ 0 h 32"/>
              <a:gd name="T149" fmla="*/ 53 w 53"/>
              <a:gd name="T150" fmla="*/ 32 h 3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3" h="32">
                <a:moveTo>
                  <a:pt x="18" y="27"/>
                </a:moveTo>
                <a:lnTo>
                  <a:pt x="22" y="29"/>
                </a:lnTo>
                <a:lnTo>
                  <a:pt x="26" y="30"/>
                </a:lnTo>
                <a:lnTo>
                  <a:pt x="29" y="32"/>
                </a:lnTo>
                <a:lnTo>
                  <a:pt x="35" y="32"/>
                </a:lnTo>
                <a:lnTo>
                  <a:pt x="38" y="32"/>
                </a:lnTo>
                <a:lnTo>
                  <a:pt x="42" y="30"/>
                </a:lnTo>
                <a:lnTo>
                  <a:pt x="46" y="29"/>
                </a:lnTo>
                <a:lnTo>
                  <a:pt x="49" y="27"/>
                </a:lnTo>
                <a:lnTo>
                  <a:pt x="51" y="26"/>
                </a:lnTo>
                <a:lnTo>
                  <a:pt x="51" y="24"/>
                </a:lnTo>
                <a:lnTo>
                  <a:pt x="53" y="22"/>
                </a:lnTo>
                <a:lnTo>
                  <a:pt x="53" y="21"/>
                </a:lnTo>
                <a:lnTo>
                  <a:pt x="53" y="19"/>
                </a:lnTo>
                <a:lnTo>
                  <a:pt x="53" y="18"/>
                </a:lnTo>
                <a:lnTo>
                  <a:pt x="53" y="16"/>
                </a:lnTo>
                <a:lnTo>
                  <a:pt x="51" y="16"/>
                </a:lnTo>
                <a:lnTo>
                  <a:pt x="46" y="14"/>
                </a:lnTo>
                <a:lnTo>
                  <a:pt x="40" y="13"/>
                </a:lnTo>
                <a:lnTo>
                  <a:pt x="35" y="10"/>
                </a:lnTo>
                <a:lnTo>
                  <a:pt x="29" y="6"/>
                </a:lnTo>
                <a:lnTo>
                  <a:pt x="22" y="5"/>
                </a:lnTo>
                <a:lnTo>
                  <a:pt x="17" y="3"/>
                </a:lnTo>
                <a:lnTo>
                  <a:pt x="11" y="2"/>
                </a:lnTo>
                <a:lnTo>
                  <a:pt x="4" y="0"/>
                </a:lnTo>
                <a:lnTo>
                  <a:pt x="4" y="2"/>
                </a:lnTo>
                <a:lnTo>
                  <a:pt x="2" y="2"/>
                </a:lnTo>
                <a:lnTo>
                  <a:pt x="2" y="3"/>
                </a:lnTo>
                <a:lnTo>
                  <a:pt x="0" y="3"/>
                </a:lnTo>
                <a:lnTo>
                  <a:pt x="0" y="5"/>
                </a:lnTo>
                <a:lnTo>
                  <a:pt x="2" y="5"/>
                </a:lnTo>
                <a:lnTo>
                  <a:pt x="4" y="8"/>
                </a:lnTo>
                <a:lnTo>
                  <a:pt x="6" y="11"/>
                </a:lnTo>
                <a:lnTo>
                  <a:pt x="8" y="13"/>
                </a:lnTo>
                <a:lnTo>
                  <a:pt x="11" y="16"/>
                </a:lnTo>
                <a:lnTo>
                  <a:pt x="13" y="18"/>
                </a:lnTo>
                <a:lnTo>
                  <a:pt x="17" y="21"/>
                </a:lnTo>
                <a:lnTo>
                  <a:pt x="18" y="22"/>
                </a:lnTo>
                <a:lnTo>
                  <a:pt x="18" y="26"/>
                </a:lnTo>
                <a:lnTo>
                  <a:pt x="20" y="27"/>
                </a:lnTo>
                <a:lnTo>
                  <a:pt x="20" y="29"/>
                </a:lnTo>
                <a:lnTo>
                  <a:pt x="20" y="27"/>
                </a:lnTo>
                <a:lnTo>
                  <a:pt x="18" y="2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29" name="Freeform 1188"/>
          <p:cNvSpPr>
            <a:spLocks/>
          </p:cNvSpPr>
          <p:nvPr/>
        </p:nvSpPr>
        <p:spPr bwMode="auto">
          <a:xfrm>
            <a:off x="1989138" y="3095625"/>
            <a:ext cx="74612" cy="50800"/>
          </a:xfrm>
          <a:custGeom>
            <a:avLst/>
            <a:gdLst>
              <a:gd name="T0" fmla="*/ 2147483647 w 53"/>
              <a:gd name="T1" fmla="*/ 2147483647 h 32"/>
              <a:gd name="T2" fmla="*/ 2147483647 w 53"/>
              <a:gd name="T3" fmla="*/ 2147483647 h 32"/>
              <a:gd name="T4" fmla="*/ 2147483647 w 53"/>
              <a:gd name="T5" fmla="*/ 2147483647 h 32"/>
              <a:gd name="T6" fmla="*/ 2147483647 w 53"/>
              <a:gd name="T7" fmla="*/ 2147483647 h 32"/>
              <a:gd name="T8" fmla="*/ 2147483647 w 53"/>
              <a:gd name="T9" fmla="*/ 2147483647 h 32"/>
              <a:gd name="T10" fmla="*/ 2147483647 w 53"/>
              <a:gd name="T11" fmla="*/ 2147483647 h 32"/>
              <a:gd name="T12" fmla="*/ 2147483647 w 53"/>
              <a:gd name="T13" fmla="*/ 2147483647 h 32"/>
              <a:gd name="T14" fmla="*/ 2147483647 w 53"/>
              <a:gd name="T15" fmla="*/ 2147483647 h 32"/>
              <a:gd name="T16" fmla="*/ 2147483647 w 53"/>
              <a:gd name="T17" fmla="*/ 2147483647 h 32"/>
              <a:gd name="T18" fmla="*/ 2147483647 w 53"/>
              <a:gd name="T19" fmla="*/ 2147483647 h 32"/>
              <a:gd name="T20" fmla="*/ 2147483647 w 53"/>
              <a:gd name="T21" fmla="*/ 2147483647 h 32"/>
              <a:gd name="T22" fmla="*/ 2147483647 w 53"/>
              <a:gd name="T23" fmla="*/ 2147483647 h 32"/>
              <a:gd name="T24" fmla="*/ 2147483647 w 53"/>
              <a:gd name="T25" fmla="*/ 2147483647 h 32"/>
              <a:gd name="T26" fmla="*/ 2147483647 w 53"/>
              <a:gd name="T27" fmla="*/ 2147483647 h 32"/>
              <a:gd name="T28" fmla="*/ 2147483647 w 53"/>
              <a:gd name="T29" fmla="*/ 2147483647 h 32"/>
              <a:gd name="T30" fmla="*/ 2147483647 w 53"/>
              <a:gd name="T31" fmla="*/ 2147483647 h 32"/>
              <a:gd name="T32" fmla="*/ 2147483647 w 53"/>
              <a:gd name="T33" fmla="*/ 2147483647 h 32"/>
              <a:gd name="T34" fmla="*/ 2147483647 w 53"/>
              <a:gd name="T35" fmla="*/ 2147483647 h 32"/>
              <a:gd name="T36" fmla="*/ 2147483647 w 53"/>
              <a:gd name="T37" fmla="*/ 2147483647 h 32"/>
              <a:gd name="T38" fmla="*/ 2147483647 w 53"/>
              <a:gd name="T39" fmla="*/ 2147483647 h 32"/>
              <a:gd name="T40" fmla="*/ 2147483647 w 53"/>
              <a:gd name="T41" fmla="*/ 2147483647 h 32"/>
              <a:gd name="T42" fmla="*/ 2147483647 w 53"/>
              <a:gd name="T43" fmla="*/ 2147483647 h 32"/>
              <a:gd name="T44" fmla="*/ 2147483647 w 53"/>
              <a:gd name="T45" fmla="*/ 2147483647 h 32"/>
              <a:gd name="T46" fmla="*/ 2147483647 w 53"/>
              <a:gd name="T47" fmla="*/ 2147483647 h 32"/>
              <a:gd name="T48" fmla="*/ 2147483647 w 53"/>
              <a:gd name="T49" fmla="*/ 0 h 32"/>
              <a:gd name="T50" fmla="*/ 2147483647 w 53"/>
              <a:gd name="T51" fmla="*/ 2147483647 h 32"/>
              <a:gd name="T52" fmla="*/ 2147483647 w 53"/>
              <a:gd name="T53" fmla="*/ 2147483647 h 32"/>
              <a:gd name="T54" fmla="*/ 2147483647 w 53"/>
              <a:gd name="T55" fmla="*/ 2147483647 h 32"/>
              <a:gd name="T56" fmla="*/ 2147483647 w 53"/>
              <a:gd name="T57" fmla="*/ 2147483647 h 32"/>
              <a:gd name="T58" fmla="*/ 2147483647 w 53"/>
              <a:gd name="T59" fmla="*/ 2147483647 h 32"/>
              <a:gd name="T60" fmla="*/ 0 w 53"/>
              <a:gd name="T61" fmla="*/ 2147483647 h 32"/>
              <a:gd name="T62" fmla="*/ 0 w 53"/>
              <a:gd name="T63" fmla="*/ 2147483647 h 32"/>
              <a:gd name="T64" fmla="*/ 2147483647 w 53"/>
              <a:gd name="T65" fmla="*/ 2147483647 h 32"/>
              <a:gd name="T66" fmla="*/ 2147483647 w 53"/>
              <a:gd name="T67" fmla="*/ 2147483647 h 32"/>
              <a:gd name="T68" fmla="*/ 2147483647 w 53"/>
              <a:gd name="T69" fmla="*/ 2147483647 h 32"/>
              <a:gd name="T70" fmla="*/ 2147483647 w 53"/>
              <a:gd name="T71" fmla="*/ 2147483647 h 32"/>
              <a:gd name="T72" fmla="*/ 2147483647 w 53"/>
              <a:gd name="T73" fmla="*/ 2147483647 h 32"/>
              <a:gd name="T74" fmla="*/ 2147483647 w 53"/>
              <a:gd name="T75" fmla="*/ 2147483647 h 32"/>
              <a:gd name="T76" fmla="*/ 2147483647 w 53"/>
              <a:gd name="T77" fmla="*/ 2147483647 h 32"/>
              <a:gd name="T78" fmla="*/ 2147483647 w 53"/>
              <a:gd name="T79" fmla="*/ 2147483647 h 32"/>
              <a:gd name="T80" fmla="*/ 2147483647 w 53"/>
              <a:gd name="T81" fmla="*/ 2147483647 h 32"/>
              <a:gd name="T82" fmla="*/ 2147483647 w 53"/>
              <a:gd name="T83" fmla="*/ 2147483647 h 32"/>
              <a:gd name="T84" fmla="*/ 2147483647 w 53"/>
              <a:gd name="T85" fmla="*/ 2147483647 h 32"/>
              <a:gd name="T86" fmla="*/ 2147483647 w 53"/>
              <a:gd name="T87" fmla="*/ 2147483647 h 32"/>
              <a:gd name="T88" fmla="*/ 2147483647 w 53"/>
              <a:gd name="T89" fmla="*/ 2147483647 h 32"/>
              <a:gd name="T90" fmla="*/ 2147483647 w 53"/>
              <a:gd name="T91" fmla="*/ 2147483647 h 32"/>
              <a:gd name="T92" fmla="*/ 2147483647 w 53"/>
              <a:gd name="T93" fmla="*/ 2147483647 h 32"/>
              <a:gd name="T94" fmla="*/ 2147483647 w 53"/>
              <a:gd name="T95" fmla="*/ 2147483647 h 32"/>
              <a:gd name="T96" fmla="*/ 2147483647 w 53"/>
              <a:gd name="T97" fmla="*/ 2147483647 h 3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3"/>
              <a:gd name="T148" fmla="*/ 0 h 32"/>
              <a:gd name="T149" fmla="*/ 53 w 53"/>
              <a:gd name="T150" fmla="*/ 32 h 3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3" h="32">
                <a:moveTo>
                  <a:pt x="18" y="27"/>
                </a:moveTo>
                <a:lnTo>
                  <a:pt x="22" y="29"/>
                </a:lnTo>
                <a:lnTo>
                  <a:pt x="26" y="30"/>
                </a:lnTo>
                <a:lnTo>
                  <a:pt x="29" y="32"/>
                </a:lnTo>
                <a:lnTo>
                  <a:pt x="35" y="32"/>
                </a:lnTo>
                <a:lnTo>
                  <a:pt x="38" y="32"/>
                </a:lnTo>
                <a:lnTo>
                  <a:pt x="42" y="30"/>
                </a:lnTo>
                <a:lnTo>
                  <a:pt x="46" y="29"/>
                </a:lnTo>
                <a:lnTo>
                  <a:pt x="49" y="27"/>
                </a:lnTo>
                <a:lnTo>
                  <a:pt x="51" y="26"/>
                </a:lnTo>
                <a:lnTo>
                  <a:pt x="51" y="24"/>
                </a:lnTo>
                <a:lnTo>
                  <a:pt x="53" y="22"/>
                </a:lnTo>
                <a:lnTo>
                  <a:pt x="53" y="21"/>
                </a:lnTo>
                <a:lnTo>
                  <a:pt x="53" y="19"/>
                </a:lnTo>
                <a:lnTo>
                  <a:pt x="53" y="18"/>
                </a:lnTo>
                <a:lnTo>
                  <a:pt x="53" y="16"/>
                </a:lnTo>
                <a:lnTo>
                  <a:pt x="51" y="16"/>
                </a:lnTo>
                <a:lnTo>
                  <a:pt x="46" y="14"/>
                </a:lnTo>
                <a:lnTo>
                  <a:pt x="40" y="13"/>
                </a:lnTo>
                <a:lnTo>
                  <a:pt x="35" y="10"/>
                </a:lnTo>
                <a:lnTo>
                  <a:pt x="29" y="6"/>
                </a:lnTo>
                <a:lnTo>
                  <a:pt x="22" y="5"/>
                </a:lnTo>
                <a:lnTo>
                  <a:pt x="17" y="3"/>
                </a:lnTo>
                <a:lnTo>
                  <a:pt x="11" y="2"/>
                </a:lnTo>
                <a:lnTo>
                  <a:pt x="4" y="0"/>
                </a:lnTo>
                <a:lnTo>
                  <a:pt x="4" y="2"/>
                </a:lnTo>
                <a:lnTo>
                  <a:pt x="2" y="2"/>
                </a:lnTo>
                <a:lnTo>
                  <a:pt x="2" y="3"/>
                </a:lnTo>
                <a:lnTo>
                  <a:pt x="0" y="3"/>
                </a:lnTo>
                <a:lnTo>
                  <a:pt x="0" y="5"/>
                </a:lnTo>
                <a:lnTo>
                  <a:pt x="2" y="5"/>
                </a:lnTo>
                <a:lnTo>
                  <a:pt x="4" y="8"/>
                </a:lnTo>
                <a:lnTo>
                  <a:pt x="6" y="11"/>
                </a:lnTo>
                <a:lnTo>
                  <a:pt x="8" y="13"/>
                </a:lnTo>
                <a:lnTo>
                  <a:pt x="11" y="16"/>
                </a:lnTo>
                <a:lnTo>
                  <a:pt x="13" y="18"/>
                </a:lnTo>
                <a:lnTo>
                  <a:pt x="17" y="21"/>
                </a:lnTo>
                <a:lnTo>
                  <a:pt x="18" y="22"/>
                </a:lnTo>
                <a:lnTo>
                  <a:pt x="18" y="26"/>
                </a:lnTo>
                <a:lnTo>
                  <a:pt x="20" y="27"/>
                </a:lnTo>
                <a:lnTo>
                  <a:pt x="20" y="29"/>
                </a:lnTo>
                <a:lnTo>
                  <a:pt x="20" y="27"/>
                </a:lnTo>
                <a:lnTo>
                  <a:pt x="18" y="2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0" name="Freeform 1189"/>
          <p:cNvSpPr>
            <a:spLocks/>
          </p:cNvSpPr>
          <p:nvPr/>
        </p:nvSpPr>
        <p:spPr bwMode="auto">
          <a:xfrm>
            <a:off x="1898650" y="3057525"/>
            <a:ext cx="74613" cy="50800"/>
          </a:xfrm>
          <a:custGeom>
            <a:avLst/>
            <a:gdLst>
              <a:gd name="T0" fmla="*/ 0 w 53"/>
              <a:gd name="T1" fmla="*/ 2147483647 h 32"/>
              <a:gd name="T2" fmla="*/ 2147483647 w 53"/>
              <a:gd name="T3" fmla="*/ 2147483647 h 32"/>
              <a:gd name="T4" fmla="*/ 2147483647 w 53"/>
              <a:gd name="T5" fmla="*/ 2147483647 h 32"/>
              <a:gd name="T6" fmla="*/ 2147483647 w 53"/>
              <a:gd name="T7" fmla="*/ 2147483647 h 32"/>
              <a:gd name="T8" fmla="*/ 2147483647 w 53"/>
              <a:gd name="T9" fmla="*/ 2147483647 h 32"/>
              <a:gd name="T10" fmla="*/ 2147483647 w 53"/>
              <a:gd name="T11" fmla="*/ 2147483647 h 32"/>
              <a:gd name="T12" fmla="*/ 2147483647 w 53"/>
              <a:gd name="T13" fmla="*/ 2147483647 h 32"/>
              <a:gd name="T14" fmla="*/ 2147483647 w 53"/>
              <a:gd name="T15" fmla="*/ 2147483647 h 32"/>
              <a:gd name="T16" fmla="*/ 2147483647 w 53"/>
              <a:gd name="T17" fmla="*/ 2147483647 h 32"/>
              <a:gd name="T18" fmla="*/ 2147483647 w 53"/>
              <a:gd name="T19" fmla="*/ 2147483647 h 32"/>
              <a:gd name="T20" fmla="*/ 2147483647 w 53"/>
              <a:gd name="T21" fmla="*/ 2147483647 h 32"/>
              <a:gd name="T22" fmla="*/ 2147483647 w 53"/>
              <a:gd name="T23" fmla="*/ 2147483647 h 32"/>
              <a:gd name="T24" fmla="*/ 2147483647 w 53"/>
              <a:gd name="T25" fmla="*/ 2147483647 h 32"/>
              <a:gd name="T26" fmla="*/ 2147483647 w 53"/>
              <a:gd name="T27" fmla="*/ 2147483647 h 32"/>
              <a:gd name="T28" fmla="*/ 2147483647 w 53"/>
              <a:gd name="T29" fmla="*/ 2147483647 h 32"/>
              <a:gd name="T30" fmla="*/ 2147483647 w 53"/>
              <a:gd name="T31" fmla="*/ 2147483647 h 32"/>
              <a:gd name="T32" fmla="*/ 2147483647 w 53"/>
              <a:gd name="T33" fmla="*/ 2147483647 h 32"/>
              <a:gd name="T34" fmla="*/ 2147483647 w 53"/>
              <a:gd name="T35" fmla="*/ 2147483647 h 32"/>
              <a:gd name="T36" fmla="*/ 2147483647 w 53"/>
              <a:gd name="T37" fmla="*/ 2147483647 h 32"/>
              <a:gd name="T38" fmla="*/ 2147483647 w 53"/>
              <a:gd name="T39" fmla="*/ 2147483647 h 32"/>
              <a:gd name="T40" fmla="*/ 2147483647 w 53"/>
              <a:gd name="T41" fmla="*/ 2147483647 h 32"/>
              <a:gd name="T42" fmla="*/ 2147483647 w 53"/>
              <a:gd name="T43" fmla="*/ 2147483647 h 32"/>
              <a:gd name="T44" fmla="*/ 2147483647 w 53"/>
              <a:gd name="T45" fmla="*/ 2147483647 h 32"/>
              <a:gd name="T46" fmla="*/ 2147483647 w 53"/>
              <a:gd name="T47" fmla="*/ 2147483647 h 32"/>
              <a:gd name="T48" fmla="*/ 2147483647 w 53"/>
              <a:gd name="T49" fmla="*/ 2147483647 h 32"/>
              <a:gd name="T50" fmla="*/ 2147483647 w 53"/>
              <a:gd name="T51" fmla="*/ 2147483647 h 32"/>
              <a:gd name="T52" fmla="*/ 2147483647 w 53"/>
              <a:gd name="T53" fmla="*/ 2147483647 h 32"/>
              <a:gd name="T54" fmla="*/ 2147483647 w 53"/>
              <a:gd name="T55" fmla="*/ 2147483647 h 32"/>
              <a:gd name="T56" fmla="*/ 2147483647 w 53"/>
              <a:gd name="T57" fmla="*/ 2147483647 h 32"/>
              <a:gd name="T58" fmla="*/ 2147483647 w 53"/>
              <a:gd name="T59" fmla="*/ 2147483647 h 32"/>
              <a:gd name="T60" fmla="*/ 2147483647 w 53"/>
              <a:gd name="T61" fmla="*/ 2147483647 h 32"/>
              <a:gd name="T62" fmla="*/ 2147483647 w 53"/>
              <a:gd name="T63" fmla="*/ 0 h 32"/>
              <a:gd name="T64" fmla="*/ 2147483647 w 53"/>
              <a:gd name="T65" fmla="*/ 2147483647 h 32"/>
              <a:gd name="T66" fmla="*/ 2147483647 w 53"/>
              <a:gd name="T67" fmla="*/ 2147483647 h 32"/>
              <a:gd name="T68" fmla="*/ 2147483647 w 53"/>
              <a:gd name="T69" fmla="*/ 2147483647 h 32"/>
              <a:gd name="T70" fmla="*/ 2147483647 w 53"/>
              <a:gd name="T71" fmla="*/ 2147483647 h 32"/>
              <a:gd name="T72" fmla="*/ 2147483647 w 53"/>
              <a:gd name="T73" fmla="*/ 2147483647 h 32"/>
              <a:gd name="T74" fmla="*/ 2147483647 w 53"/>
              <a:gd name="T75" fmla="*/ 2147483647 h 32"/>
              <a:gd name="T76" fmla="*/ 2147483647 w 53"/>
              <a:gd name="T77" fmla="*/ 2147483647 h 32"/>
              <a:gd name="T78" fmla="*/ 0 w 53"/>
              <a:gd name="T79" fmla="*/ 2147483647 h 32"/>
              <a:gd name="T80" fmla="*/ 0 w 53"/>
              <a:gd name="T81" fmla="*/ 2147483647 h 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3"/>
              <a:gd name="T124" fmla="*/ 0 h 32"/>
              <a:gd name="T125" fmla="*/ 53 w 53"/>
              <a:gd name="T126" fmla="*/ 32 h 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3" h="32">
                <a:moveTo>
                  <a:pt x="0" y="22"/>
                </a:moveTo>
                <a:lnTo>
                  <a:pt x="2" y="22"/>
                </a:lnTo>
                <a:lnTo>
                  <a:pt x="2" y="24"/>
                </a:lnTo>
                <a:lnTo>
                  <a:pt x="4" y="26"/>
                </a:lnTo>
                <a:lnTo>
                  <a:pt x="4" y="27"/>
                </a:lnTo>
                <a:lnTo>
                  <a:pt x="6" y="27"/>
                </a:lnTo>
                <a:lnTo>
                  <a:pt x="6" y="29"/>
                </a:lnTo>
                <a:lnTo>
                  <a:pt x="7" y="29"/>
                </a:lnTo>
                <a:lnTo>
                  <a:pt x="9" y="30"/>
                </a:lnTo>
                <a:lnTo>
                  <a:pt x="13" y="30"/>
                </a:lnTo>
                <a:lnTo>
                  <a:pt x="17" y="32"/>
                </a:lnTo>
                <a:lnTo>
                  <a:pt x="20" y="30"/>
                </a:lnTo>
                <a:lnTo>
                  <a:pt x="26" y="30"/>
                </a:lnTo>
                <a:lnTo>
                  <a:pt x="29" y="29"/>
                </a:lnTo>
                <a:lnTo>
                  <a:pt x="33" y="29"/>
                </a:lnTo>
                <a:lnTo>
                  <a:pt x="38" y="27"/>
                </a:lnTo>
                <a:lnTo>
                  <a:pt x="44" y="27"/>
                </a:lnTo>
                <a:lnTo>
                  <a:pt x="45" y="27"/>
                </a:lnTo>
                <a:lnTo>
                  <a:pt x="47" y="27"/>
                </a:lnTo>
                <a:lnTo>
                  <a:pt x="49" y="26"/>
                </a:lnTo>
                <a:lnTo>
                  <a:pt x="51" y="24"/>
                </a:lnTo>
                <a:lnTo>
                  <a:pt x="51" y="22"/>
                </a:lnTo>
                <a:lnTo>
                  <a:pt x="53" y="21"/>
                </a:lnTo>
                <a:lnTo>
                  <a:pt x="53" y="19"/>
                </a:lnTo>
                <a:lnTo>
                  <a:pt x="51" y="14"/>
                </a:lnTo>
                <a:lnTo>
                  <a:pt x="47" y="11"/>
                </a:lnTo>
                <a:lnTo>
                  <a:pt x="44" y="8"/>
                </a:lnTo>
                <a:lnTo>
                  <a:pt x="40" y="5"/>
                </a:lnTo>
                <a:lnTo>
                  <a:pt x="36" y="1"/>
                </a:lnTo>
                <a:lnTo>
                  <a:pt x="31" y="1"/>
                </a:lnTo>
                <a:lnTo>
                  <a:pt x="26" y="0"/>
                </a:lnTo>
                <a:lnTo>
                  <a:pt x="22" y="1"/>
                </a:lnTo>
                <a:lnTo>
                  <a:pt x="18" y="3"/>
                </a:lnTo>
                <a:lnTo>
                  <a:pt x="13" y="5"/>
                </a:lnTo>
                <a:lnTo>
                  <a:pt x="9" y="6"/>
                </a:lnTo>
                <a:lnTo>
                  <a:pt x="6" y="9"/>
                </a:lnTo>
                <a:lnTo>
                  <a:pt x="4" y="11"/>
                </a:lnTo>
                <a:lnTo>
                  <a:pt x="2" y="14"/>
                </a:lnTo>
                <a:lnTo>
                  <a:pt x="0" y="17"/>
                </a:lnTo>
                <a:lnTo>
                  <a:pt x="0" y="2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1" name="Freeform 1190"/>
          <p:cNvSpPr>
            <a:spLocks/>
          </p:cNvSpPr>
          <p:nvPr/>
        </p:nvSpPr>
        <p:spPr bwMode="auto">
          <a:xfrm>
            <a:off x="1898650" y="3057525"/>
            <a:ext cx="74613" cy="50800"/>
          </a:xfrm>
          <a:custGeom>
            <a:avLst/>
            <a:gdLst>
              <a:gd name="T0" fmla="*/ 0 w 53"/>
              <a:gd name="T1" fmla="*/ 2147483647 h 32"/>
              <a:gd name="T2" fmla="*/ 2147483647 w 53"/>
              <a:gd name="T3" fmla="*/ 2147483647 h 32"/>
              <a:gd name="T4" fmla="*/ 2147483647 w 53"/>
              <a:gd name="T5" fmla="*/ 2147483647 h 32"/>
              <a:gd name="T6" fmla="*/ 2147483647 w 53"/>
              <a:gd name="T7" fmla="*/ 2147483647 h 32"/>
              <a:gd name="T8" fmla="*/ 2147483647 w 53"/>
              <a:gd name="T9" fmla="*/ 2147483647 h 32"/>
              <a:gd name="T10" fmla="*/ 2147483647 w 53"/>
              <a:gd name="T11" fmla="*/ 2147483647 h 32"/>
              <a:gd name="T12" fmla="*/ 2147483647 w 53"/>
              <a:gd name="T13" fmla="*/ 2147483647 h 32"/>
              <a:gd name="T14" fmla="*/ 2147483647 w 53"/>
              <a:gd name="T15" fmla="*/ 2147483647 h 32"/>
              <a:gd name="T16" fmla="*/ 2147483647 w 53"/>
              <a:gd name="T17" fmla="*/ 2147483647 h 32"/>
              <a:gd name="T18" fmla="*/ 2147483647 w 53"/>
              <a:gd name="T19" fmla="*/ 2147483647 h 32"/>
              <a:gd name="T20" fmla="*/ 2147483647 w 53"/>
              <a:gd name="T21" fmla="*/ 2147483647 h 32"/>
              <a:gd name="T22" fmla="*/ 2147483647 w 53"/>
              <a:gd name="T23" fmla="*/ 2147483647 h 32"/>
              <a:gd name="T24" fmla="*/ 2147483647 w 53"/>
              <a:gd name="T25" fmla="*/ 2147483647 h 32"/>
              <a:gd name="T26" fmla="*/ 2147483647 w 53"/>
              <a:gd name="T27" fmla="*/ 2147483647 h 32"/>
              <a:gd name="T28" fmla="*/ 2147483647 w 53"/>
              <a:gd name="T29" fmla="*/ 2147483647 h 32"/>
              <a:gd name="T30" fmla="*/ 2147483647 w 53"/>
              <a:gd name="T31" fmla="*/ 2147483647 h 32"/>
              <a:gd name="T32" fmla="*/ 2147483647 w 53"/>
              <a:gd name="T33" fmla="*/ 2147483647 h 32"/>
              <a:gd name="T34" fmla="*/ 2147483647 w 53"/>
              <a:gd name="T35" fmla="*/ 2147483647 h 32"/>
              <a:gd name="T36" fmla="*/ 2147483647 w 53"/>
              <a:gd name="T37" fmla="*/ 2147483647 h 32"/>
              <a:gd name="T38" fmla="*/ 2147483647 w 53"/>
              <a:gd name="T39" fmla="*/ 2147483647 h 32"/>
              <a:gd name="T40" fmla="*/ 2147483647 w 53"/>
              <a:gd name="T41" fmla="*/ 2147483647 h 32"/>
              <a:gd name="T42" fmla="*/ 2147483647 w 53"/>
              <a:gd name="T43" fmla="*/ 2147483647 h 32"/>
              <a:gd name="T44" fmla="*/ 2147483647 w 53"/>
              <a:gd name="T45" fmla="*/ 2147483647 h 32"/>
              <a:gd name="T46" fmla="*/ 2147483647 w 53"/>
              <a:gd name="T47" fmla="*/ 2147483647 h 32"/>
              <a:gd name="T48" fmla="*/ 2147483647 w 53"/>
              <a:gd name="T49" fmla="*/ 2147483647 h 32"/>
              <a:gd name="T50" fmla="*/ 2147483647 w 53"/>
              <a:gd name="T51" fmla="*/ 2147483647 h 32"/>
              <a:gd name="T52" fmla="*/ 2147483647 w 53"/>
              <a:gd name="T53" fmla="*/ 2147483647 h 32"/>
              <a:gd name="T54" fmla="*/ 2147483647 w 53"/>
              <a:gd name="T55" fmla="*/ 2147483647 h 32"/>
              <a:gd name="T56" fmla="*/ 2147483647 w 53"/>
              <a:gd name="T57" fmla="*/ 2147483647 h 32"/>
              <a:gd name="T58" fmla="*/ 2147483647 w 53"/>
              <a:gd name="T59" fmla="*/ 2147483647 h 32"/>
              <a:gd name="T60" fmla="*/ 2147483647 w 53"/>
              <a:gd name="T61" fmla="*/ 2147483647 h 32"/>
              <a:gd name="T62" fmla="*/ 2147483647 w 53"/>
              <a:gd name="T63" fmla="*/ 0 h 32"/>
              <a:gd name="T64" fmla="*/ 2147483647 w 53"/>
              <a:gd name="T65" fmla="*/ 2147483647 h 32"/>
              <a:gd name="T66" fmla="*/ 2147483647 w 53"/>
              <a:gd name="T67" fmla="*/ 2147483647 h 32"/>
              <a:gd name="T68" fmla="*/ 2147483647 w 53"/>
              <a:gd name="T69" fmla="*/ 2147483647 h 32"/>
              <a:gd name="T70" fmla="*/ 2147483647 w 53"/>
              <a:gd name="T71" fmla="*/ 2147483647 h 32"/>
              <a:gd name="T72" fmla="*/ 2147483647 w 53"/>
              <a:gd name="T73" fmla="*/ 2147483647 h 32"/>
              <a:gd name="T74" fmla="*/ 2147483647 w 53"/>
              <a:gd name="T75" fmla="*/ 2147483647 h 32"/>
              <a:gd name="T76" fmla="*/ 2147483647 w 53"/>
              <a:gd name="T77" fmla="*/ 2147483647 h 32"/>
              <a:gd name="T78" fmla="*/ 0 w 53"/>
              <a:gd name="T79" fmla="*/ 2147483647 h 32"/>
              <a:gd name="T80" fmla="*/ 0 w 53"/>
              <a:gd name="T81" fmla="*/ 2147483647 h 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53"/>
              <a:gd name="T124" fmla="*/ 0 h 32"/>
              <a:gd name="T125" fmla="*/ 53 w 53"/>
              <a:gd name="T126" fmla="*/ 32 h 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53" h="32">
                <a:moveTo>
                  <a:pt x="0" y="22"/>
                </a:moveTo>
                <a:lnTo>
                  <a:pt x="2" y="22"/>
                </a:lnTo>
                <a:lnTo>
                  <a:pt x="2" y="24"/>
                </a:lnTo>
                <a:lnTo>
                  <a:pt x="4" y="26"/>
                </a:lnTo>
                <a:lnTo>
                  <a:pt x="4" y="27"/>
                </a:lnTo>
                <a:lnTo>
                  <a:pt x="6" y="27"/>
                </a:lnTo>
                <a:lnTo>
                  <a:pt x="6" y="29"/>
                </a:lnTo>
                <a:lnTo>
                  <a:pt x="7" y="29"/>
                </a:lnTo>
                <a:lnTo>
                  <a:pt x="9" y="30"/>
                </a:lnTo>
                <a:lnTo>
                  <a:pt x="13" y="30"/>
                </a:lnTo>
                <a:lnTo>
                  <a:pt x="17" y="32"/>
                </a:lnTo>
                <a:lnTo>
                  <a:pt x="20" y="30"/>
                </a:lnTo>
                <a:lnTo>
                  <a:pt x="26" y="30"/>
                </a:lnTo>
                <a:lnTo>
                  <a:pt x="29" y="29"/>
                </a:lnTo>
                <a:lnTo>
                  <a:pt x="33" y="29"/>
                </a:lnTo>
                <a:lnTo>
                  <a:pt x="38" y="27"/>
                </a:lnTo>
                <a:lnTo>
                  <a:pt x="44" y="27"/>
                </a:lnTo>
                <a:lnTo>
                  <a:pt x="45" y="27"/>
                </a:lnTo>
                <a:lnTo>
                  <a:pt x="47" y="27"/>
                </a:lnTo>
                <a:lnTo>
                  <a:pt x="49" y="26"/>
                </a:lnTo>
                <a:lnTo>
                  <a:pt x="51" y="24"/>
                </a:lnTo>
                <a:lnTo>
                  <a:pt x="51" y="22"/>
                </a:lnTo>
                <a:lnTo>
                  <a:pt x="53" y="21"/>
                </a:lnTo>
                <a:lnTo>
                  <a:pt x="53" y="19"/>
                </a:lnTo>
                <a:lnTo>
                  <a:pt x="51" y="14"/>
                </a:lnTo>
                <a:lnTo>
                  <a:pt x="47" y="11"/>
                </a:lnTo>
                <a:lnTo>
                  <a:pt x="44" y="8"/>
                </a:lnTo>
                <a:lnTo>
                  <a:pt x="40" y="5"/>
                </a:lnTo>
                <a:lnTo>
                  <a:pt x="36" y="1"/>
                </a:lnTo>
                <a:lnTo>
                  <a:pt x="31" y="1"/>
                </a:lnTo>
                <a:lnTo>
                  <a:pt x="26" y="0"/>
                </a:lnTo>
                <a:lnTo>
                  <a:pt x="22" y="1"/>
                </a:lnTo>
                <a:lnTo>
                  <a:pt x="18" y="3"/>
                </a:lnTo>
                <a:lnTo>
                  <a:pt x="13" y="5"/>
                </a:lnTo>
                <a:lnTo>
                  <a:pt x="9" y="6"/>
                </a:lnTo>
                <a:lnTo>
                  <a:pt x="6" y="9"/>
                </a:lnTo>
                <a:lnTo>
                  <a:pt x="4" y="11"/>
                </a:lnTo>
                <a:lnTo>
                  <a:pt x="2" y="14"/>
                </a:lnTo>
                <a:lnTo>
                  <a:pt x="0" y="17"/>
                </a:lnTo>
                <a:lnTo>
                  <a:pt x="0" y="22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2" name="Freeform 1191"/>
          <p:cNvSpPr>
            <a:spLocks/>
          </p:cNvSpPr>
          <p:nvPr/>
        </p:nvSpPr>
        <p:spPr bwMode="auto">
          <a:xfrm>
            <a:off x="1803400" y="3028950"/>
            <a:ext cx="95250" cy="58738"/>
          </a:xfrm>
          <a:custGeom>
            <a:avLst/>
            <a:gdLst>
              <a:gd name="T0" fmla="*/ 2147483647 w 67"/>
              <a:gd name="T1" fmla="*/ 2147483647 h 37"/>
              <a:gd name="T2" fmla="*/ 2147483647 w 67"/>
              <a:gd name="T3" fmla="*/ 2147483647 h 37"/>
              <a:gd name="T4" fmla="*/ 2147483647 w 67"/>
              <a:gd name="T5" fmla="*/ 2147483647 h 37"/>
              <a:gd name="T6" fmla="*/ 2147483647 w 67"/>
              <a:gd name="T7" fmla="*/ 2147483647 h 37"/>
              <a:gd name="T8" fmla="*/ 2147483647 w 67"/>
              <a:gd name="T9" fmla="*/ 2147483647 h 37"/>
              <a:gd name="T10" fmla="*/ 2147483647 w 67"/>
              <a:gd name="T11" fmla="*/ 2147483647 h 37"/>
              <a:gd name="T12" fmla="*/ 2147483647 w 67"/>
              <a:gd name="T13" fmla="*/ 2147483647 h 37"/>
              <a:gd name="T14" fmla="*/ 2147483647 w 67"/>
              <a:gd name="T15" fmla="*/ 2147483647 h 37"/>
              <a:gd name="T16" fmla="*/ 2147483647 w 67"/>
              <a:gd name="T17" fmla="*/ 2147483647 h 37"/>
              <a:gd name="T18" fmla="*/ 2147483647 w 67"/>
              <a:gd name="T19" fmla="*/ 2147483647 h 37"/>
              <a:gd name="T20" fmla="*/ 2147483647 w 67"/>
              <a:gd name="T21" fmla="*/ 2147483647 h 37"/>
              <a:gd name="T22" fmla="*/ 2147483647 w 67"/>
              <a:gd name="T23" fmla="*/ 2147483647 h 37"/>
              <a:gd name="T24" fmla="*/ 2147483647 w 67"/>
              <a:gd name="T25" fmla="*/ 2147483647 h 37"/>
              <a:gd name="T26" fmla="*/ 2147483647 w 67"/>
              <a:gd name="T27" fmla="*/ 2147483647 h 37"/>
              <a:gd name="T28" fmla="*/ 2147483647 w 67"/>
              <a:gd name="T29" fmla="*/ 2147483647 h 37"/>
              <a:gd name="T30" fmla="*/ 2147483647 w 67"/>
              <a:gd name="T31" fmla="*/ 2147483647 h 37"/>
              <a:gd name="T32" fmla="*/ 2147483647 w 67"/>
              <a:gd name="T33" fmla="*/ 2147483647 h 37"/>
              <a:gd name="T34" fmla="*/ 2147483647 w 67"/>
              <a:gd name="T35" fmla="*/ 2147483647 h 37"/>
              <a:gd name="T36" fmla="*/ 2147483647 w 67"/>
              <a:gd name="T37" fmla="*/ 2147483647 h 37"/>
              <a:gd name="T38" fmla="*/ 2147483647 w 67"/>
              <a:gd name="T39" fmla="*/ 2147483647 h 37"/>
              <a:gd name="T40" fmla="*/ 2147483647 w 67"/>
              <a:gd name="T41" fmla="*/ 2147483647 h 37"/>
              <a:gd name="T42" fmla="*/ 2147483647 w 67"/>
              <a:gd name="T43" fmla="*/ 2147483647 h 37"/>
              <a:gd name="T44" fmla="*/ 2147483647 w 67"/>
              <a:gd name="T45" fmla="*/ 2147483647 h 37"/>
              <a:gd name="T46" fmla="*/ 2147483647 w 67"/>
              <a:gd name="T47" fmla="*/ 2147483647 h 37"/>
              <a:gd name="T48" fmla="*/ 2147483647 w 67"/>
              <a:gd name="T49" fmla="*/ 0 h 37"/>
              <a:gd name="T50" fmla="*/ 2147483647 w 67"/>
              <a:gd name="T51" fmla="*/ 2147483647 h 37"/>
              <a:gd name="T52" fmla="*/ 2147483647 w 67"/>
              <a:gd name="T53" fmla="*/ 2147483647 h 37"/>
              <a:gd name="T54" fmla="*/ 2147483647 w 67"/>
              <a:gd name="T55" fmla="*/ 2147483647 h 37"/>
              <a:gd name="T56" fmla="*/ 2147483647 w 67"/>
              <a:gd name="T57" fmla="*/ 2147483647 h 37"/>
              <a:gd name="T58" fmla="*/ 0 w 67"/>
              <a:gd name="T59" fmla="*/ 2147483647 h 37"/>
              <a:gd name="T60" fmla="*/ 0 w 67"/>
              <a:gd name="T61" fmla="*/ 2147483647 h 37"/>
              <a:gd name="T62" fmla="*/ 0 w 67"/>
              <a:gd name="T63" fmla="*/ 2147483647 h 37"/>
              <a:gd name="T64" fmla="*/ 0 w 67"/>
              <a:gd name="T65" fmla="*/ 2147483647 h 37"/>
              <a:gd name="T66" fmla="*/ 2147483647 w 67"/>
              <a:gd name="T67" fmla="*/ 2147483647 h 37"/>
              <a:gd name="T68" fmla="*/ 2147483647 w 67"/>
              <a:gd name="T69" fmla="*/ 2147483647 h 37"/>
              <a:gd name="T70" fmla="*/ 2147483647 w 67"/>
              <a:gd name="T71" fmla="*/ 2147483647 h 37"/>
              <a:gd name="T72" fmla="*/ 2147483647 w 67"/>
              <a:gd name="T73" fmla="*/ 2147483647 h 37"/>
              <a:gd name="T74" fmla="*/ 2147483647 w 67"/>
              <a:gd name="T75" fmla="*/ 2147483647 h 37"/>
              <a:gd name="T76" fmla="*/ 2147483647 w 67"/>
              <a:gd name="T77" fmla="*/ 2147483647 h 37"/>
              <a:gd name="T78" fmla="*/ 2147483647 w 67"/>
              <a:gd name="T79" fmla="*/ 2147483647 h 37"/>
              <a:gd name="T80" fmla="*/ 2147483647 w 67"/>
              <a:gd name="T81" fmla="*/ 2147483647 h 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37"/>
              <a:gd name="T125" fmla="*/ 67 w 67"/>
              <a:gd name="T126" fmla="*/ 37 h 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37">
                <a:moveTo>
                  <a:pt x="18" y="37"/>
                </a:moveTo>
                <a:lnTo>
                  <a:pt x="24" y="35"/>
                </a:lnTo>
                <a:lnTo>
                  <a:pt x="27" y="35"/>
                </a:lnTo>
                <a:lnTo>
                  <a:pt x="33" y="34"/>
                </a:lnTo>
                <a:lnTo>
                  <a:pt x="38" y="34"/>
                </a:lnTo>
                <a:lnTo>
                  <a:pt x="42" y="34"/>
                </a:lnTo>
                <a:lnTo>
                  <a:pt x="47" y="34"/>
                </a:lnTo>
                <a:lnTo>
                  <a:pt x="53" y="34"/>
                </a:lnTo>
                <a:lnTo>
                  <a:pt x="56" y="32"/>
                </a:lnTo>
                <a:lnTo>
                  <a:pt x="60" y="32"/>
                </a:lnTo>
                <a:lnTo>
                  <a:pt x="62" y="31"/>
                </a:lnTo>
                <a:lnTo>
                  <a:pt x="64" y="29"/>
                </a:lnTo>
                <a:lnTo>
                  <a:pt x="65" y="26"/>
                </a:lnTo>
                <a:lnTo>
                  <a:pt x="65" y="24"/>
                </a:lnTo>
                <a:lnTo>
                  <a:pt x="67" y="23"/>
                </a:lnTo>
                <a:lnTo>
                  <a:pt x="67" y="19"/>
                </a:lnTo>
                <a:lnTo>
                  <a:pt x="67" y="18"/>
                </a:lnTo>
                <a:lnTo>
                  <a:pt x="65" y="18"/>
                </a:lnTo>
                <a:lnTo>
                  <a:pt x="62" y="15"/>
                </a:lnTo>
                <a:lnTo>
                  <a:pt x="56" y="13"/>
                </a:lnTo>
                <a:lnTo>
                  <a:pt x="49" y="10"/>
                </a:lnTo>
                <a:lnTo>
                  <a:pt x="42" y="7"/>
                </a:lnTo>
                <a:lnTo>
                  <a:pt x="33" y="3"/>
                </a:lnTo>
                <a:lnTo>
                  <a:pt x="24" y="2"/>
                </a:lnTo>
                <a:lnTo>
                  <a:pt x="17" y="0"/>
                </a:lnTo>
                <a:lnTo>
                  <a:pt x="11" y="2"/>
                </a:lnTo>
                <a:lnTo>
                  <a:pt x="8" y="2"/>
                </a:lnTo>
                <a:lnTo>
                  <a:pt x="4" y="5"/>
                </a:lnTo>
                <a:lnTo>
                  <a:pt x="2" y="7"/>
                </a:lnTo>
                <a:lnTo>
                  <a:pt x="0" y="10"/>
                </a:lnTo>
                <a:lnTo>
                  <a:pt x="0" y="13"/>
                </a:lnTo>
                <a:lnTo>
                  <a:pt x="0" y="18"/>
                </a:lnTo>
                <a:lnTo>
                  <a:pt x="0" y="21"/>
                </a:lnTo>
                <a:lnTo>
                  <a:pt x="2" y="24"/>
                </a:lnTo>
                <a:lnTo>
                  <a:pt x="4" y="27"/>
                </a:lnTo>
                <a:lnTo>
                  <a:pt x="6" y="31"/>
                </a:lnTo>
                <a:lnTo>
                  <a:pt x="8" y="34"/>
                </a:lnTo>
                <a:lnTo>
                  <a:pt x="11" y="35"/>
                </a:lnTo>
                <a:lnTo>
                  <a:pt x="13" y="37"/>
                </a:lnTo>
                <a:lnTo>
                  <a:pt x="17" y="37"/>
                </a:lnTo>
                <a:lnTo>
                  <a:pt x="18" y="3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3" name="Freeform 1192"/>
          <p:cNvSpPr>
            <a:spLocks/>
          </p:cNvSpPr>
          <p:nvPr/>
        </p:nvSpPr>
        <p:spPr bwMode="auto">
          <a:xfrm>
            <a:off x="1803400" y="3028950"/>
            <a:ext cx="95250" cy="58738"/>
          </a:xfrm>
          <a:custGeom>
            <a:avLst/>
            <a:gdLst>
              <a:gd name="T0" fmla="*/ 2147483647 w 67"/>
              <a:gd name="T1" fmla="*/ 2147483647 h 37"/>
              <a:gd name="T2" fmla="*/ 2147483647 w 67"/>
              <a:gd name="T3" fmla="*/ 2147483647 h 37"/>
              <a:gd name="T4" fmla="*/ 2147483647 w 67"/>
              <a:gd name="T5" fmla="*/ 2147483647 h 37"/>
              <a:gd name="T6" fmla="*/ 2147483647 w 67"/>
              <a:gd name="T7" fmla="*/ 2147483647 h 37"/>
              <a:gd name="T8" fmla="*/ 2147483647 w 67"/>
              <a:gd name="T9" fmla="*/ 2147483647 h 37"/>
              <a:gd name="T10" fmla="*/ 2147483647 w 67"/>
              <a:gd name="T11" fmla="*/ 2147483647 h 37"/>
              <a:gd name="T12" fmla="*/ 2147483647 w 67"/>
              <a:gd name="T13" fmla="*/ 2147483647 h 37"/>
              <a:gd name="T14" fmla="*/ 2147483647 w 67"/>
              <a:gd name="T15" fmla="*/ 2147483647 h 37"/>
              <a:gd name="T16" fmla="*/ 2147483647 w 67"/>
              <a:gd name="T17" fmla="*/ 2147483647 h 37"/>
              <a:gd name="T18" fmla="*/ 2147483647 w 67"/>
              <a:gd name="T19" fmla="*/ 2147483647 h 37"/>
              <a:gd name="T20" fmla="*/ 2147483647 w 67"/>
              <a:gd name="T21" fmla="*/ 2147483647 h 37"/>
              <a:gd name="T22" fmla="*/ 2147483647 w 67"/>
              <a:gd name="T23" fmla="*/ 2147483647 h 37"/>
              <a:gd name="T24" fmla="*/ 2147483647 w 67"/>
              <a:gd name="T25" fmla="*/ 2147483647 h 37"/>
              <a:gd name="T26" fmla="*/ 2147483647 w 67"/>
              <a:gd name="T27" fmla="*/ 2147483647 h 37"/>
              <a:gd name="T28" fmla="*/ 2147483647 w 67"/>
              <a:gd name="T29" fmla="*/ 2147483647 h 37"/>
              <a:gd name="T30" fmla="*/ 2147483647 w 67"/>
              <a:gd name="T31" fmla="*/ 2147483647 h 37"/>
              <a:gd name="T32" fmla="*/ 2147483647 w 67"/>
              <a:gd name="T33" fmla="*/ 2147483647 h 37"/>
              <a:gd name="T34" fmla="*/ 2147483647 w 67"/>
              <a:gd name="T35" fmla="*/ 2147483647 h 37"/>
              <a:gd name="T36" fmla="*/ 2147483647 w 67"/>
              <a:gd name="T37" fmla="*/ 2147483647 h 37"/>
              <a:gd name="T38" fmla="*/ 2147483647 w 67"/>
              <a:gd name="T39" fmla="*/ 2147483647 h 37"/>
              <a:gd name="T40" fmla="*/ 2147483647 w 67"/>
              <a:gd name="T41" fmla="*/ 2147483647 h 37"/>
              <a:gd name="T42" fmla="*/ 2147483647 w 67"/>
              <a:gd name="T43" fmla="*/ 2147483647 h 37"/>
              <a:gd name="T44" fmla="*/ 2147483647 w 67"/>
              <a:gd name="T45" fmla="*/ 2147483647 h 37"/>
              <a:gd name="T46" fmla="*/ 2147483647 w 67"/>
              <a:gd name="T47" fmla="*/ 2147483647 h 37"/>
              <a:gd name="T48" fmla="*/ 2147483647 w 67"/>
              <a:gd name="T49" fmla="*/ 0 h 37"/>
              <a:gd name="T50" fmla="*/ 2147483647 w 67"/>
              <a:gd name="T51" fmla="*/ 2147483647 h 37"/>
              <a:gd name="T52" fmla="*/ 2147483647 w 67"/>
              <a:gd name="T53" fmla="*/ 2147483647 h 37"/>
              <a:gd name="T54" fmla="*/ 2147483647 w 67"/>
              <a:gd name="T55" fmla="*/ 2147483647 h 37"/>
              <a:gd name="T56" fmla="*/ 2147483647 w 67"/>
              <a:gd name="T57" fmla="*/ 2147483647 h 37"/>
              <a:gd name="T58" fmla="*/ 0 w 67"/>
              <a:gd name="T59" fmla="*/ 2147483647 h 37"/>
              <a:gd name="T60" fmla="*/ 0 w 67"/>
              <a:gd name="T61" fmla="*/ 2147483647 h 37"/>
              <a:gd name="T62" fmla="*/ 0 w 67"/>
              <a:gd name="T63" fmla="*/ 2147483647 h 37"/>
              <a:gd name="T64" fmla="*/ 0 w 67"/>
              <a:gd name="T65" fmla="*/ 2147483647 h 37"/>
              <a:gd name="T66" fmla="*/ 2147483647 w 67"/>
              <a:gd name="T67" fmla="*/ 2147483647 h 37"/>
              <a:gd name="T68" fmla="*/ 2147483647 w 67"/>
              <a:gd name="T69" fmla="*/ 2147483647 h 37"/>
              <a:gd name="T70" fmla="*/ 2147483647 w 67"/>
              <a:gd name="T71" fmla="*/ 2147483647 h 37"/>
              <a:gd name="T72" fmla="*/ 2147483647 w 67"/>
              <a:gd name="T73" fmla="*/ 2147483647 h 37"/>
              <a:gd name="T74" fmla="*/ 2147483647 w 67"/>
              <a:gd name="T75" fmla="*/ 2147483647 h 37"/>
              <a:gd name="T76" fmla="*/ 2147483647 w 67"/>
              <a:gd name="T77" fmla="*/ 2147483647 h 37"/>
              <a:gd name="T78" fmla="*/ 2147483647 w 67"/>
              <a:gd name="T79" fmla="*/ 2147483647 h 37"/>
              <a:gd name="T80" fmla="*/ 2147483647 w 67"/>
              <a:gd name="T81" fmla="*/ 2147483647 h 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37"/>
              <a:gd name="T125" fmla="*/ 67 w 67"/>
              <a:gd name="T126" fmla="*/ 37 h 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37">
                <a:moveTo>
                  <a:pt x="18" y="37"/>
                </a:moveTo>
                <a:lnTo>
                  <a:pt x="24" y="35"/>
                </a:lnTo>
                <a:lnTo>
                  <a:pt x="27" y="35"/>
                </a:lnTo>
                <a:lnTo>
                  <a:pt x="33" y="34"/>
                </a:lnTo>
                <a:lnTo>
                  <a:pt x="38" y="34"/>
                </a:lnTo>
                <a:lnTo>
                  <a:pt x="42" y="34"/>
                </a:lnTo>
                <a:lnTo>
                  <a:pt x="47" y="34"/>
                </a:lnTo>
                <a:lnTo>
                  <a:pt x="53" y="34"/>
                </a:lnTo>
                <a:lnTo>
                  <a:pt x="56" y="32"/>
                </a:lnTo>
                <a:lnTo>
                  <a:pt x="60" y="32"/>
                </a:lnTo>
                <a:lnTo>
                  <a:pt x="62" y="31"/>
                </a:lnTo>
                <a:lnTo>
                  <a:pt x="64" y="29"/>
                </a:lnTo>
                <a:lnTo>
                  <a:pt x="65" y="26"/>
                </a:lnTo>
                <a:lnTo>
                  <a:pt x="65" y="24"/>
                </a:lnTo>
                <a:lnTo>
                  <a:pt x="67" y="23"/>
                </a:lnTo>
                <a:lnTo>
                  <a:pt x="67" y="19"/>
                </a:lnTo>
                <a:lnTo>
                  <a:pt x="67" y="18"/>
                </a:lnTo>
                <a:lnTo>
                  <a:pt x="65" y="18"/>
                </a:lnTo>
                <a:lnTo>
                  <a:pt x="62" y="15"/>
                </a:lnTo>
                <a:lnTo>
                  <a:pt x="56" y="13"/>
                </a:lnTo>
                <a:lnTo>
                  <a:pt x="49" y="10"/>
                </a:lnTo>
                <a:lnTo>
                  <a:pt x="42" y="7"/>
                </a:lnTo>
                <a:lnTo>
                  <a:pt x="33" y="3"/>
                </a:lnTo>
                <a:lnTo>
                  <a:pt x="24" y="2"/>
                </a:lnTo>
                <a:lnTo>
                  <a:pt x="17" y="0"/>
                </a:lnTo>
                <a:lnTo>
                  <a:pt x="11" y="2"/>
                </a:lnTo>
                <a:lnTo>
                  <a:pt x="8" y="2"/>
                </a:lnTo>
                <a:lnTo>
                  <a:pt x="4" y="5"/>
                </a:lnTo>
                <a:lnTo>
                  <a:pt x="2" y="7"/>
                </a:lnTo>
                <a:lnTo>
                  <a:pt x="0" y="10"/>
                </a:lnTo>
                <a:lnTo>
                  <a:pt x="0" y="13"/>
                </a:lnTo>
                <a:lnTo>
                  <a:pt x="0" y="18"/>
                </a:lnTo>
                <a:lnTo>
                  <a:pt x="0" y="21"/>
                </a:lnTo>
                <a:lnTo>
                  <a:pt x="2" y="24"/>
                </a:lnTo>
                <a:lnTo>
                  <a:pt x="4" y="27"/>
                </a:lnTo>
                <a:lnTo>
                  <a:pt x="6" y="31"/>
                </a:lnTo>
                <a:lnTo>
                  <a:pt x="8" y="34"/>
                </a:lnTo>
                <a:lnTo>
                  <a:pt x="11" y="35"/>
                </a:lnTo>
                <a:lnTo>
                  <a:pt x="13" y="37"/>
                </a:lnTo>
                <a:lnTo>
                  <a:pt x="17" y="37"/>
                </a:lnTo>
                <a:lnTo>
                  <a:pt x="18" y="3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4" name="Freeform 1193"/>
          <p:cNvSpPr>
            <a:spLocks/>
          </p:cNvSpPr>
          <p:nvPr/>
        </p:nvSpPr>
        <p:spPr bwMode="auto">
          <a:xfrm>
            <a:off x="1847850" y="3309938"/>
            <a:ext cx="55563" cy="79375"/>
          </a:xfrm>
          <a:custGeom>
            <a:avLst/>
            <a:gdLst>
              <a:gd name="T0" fmla="*/ 2147483647 w 40"/>
              <a:gd name="T1" fmla="*/ 2147483647 h 50"/>
              <a:gd name="T2" fmla="*/ 2147483647 w 40"/>
              <a:gd name="T3" fmla="*/ 2147483647 h 50"/>
              <a:gd name="T4" fmla="*/ 2147483647 w 40"/>
              <a:gd name="T5" fmla="*/ 2147483647 h 50"/>
              <a:gd name="T6" fmla="*/ 2147483647 w 40"/>
              <a:gd name="T7" fmla="*/ 2147483647 h 50"/>
              <a:gd name="T8" fmla="*/ 2147483647 w 40"/>
              <a:gd name="T9" fmla="*/ 2147483647 h 50"/>
              <a:gd name="T10" fmla="*/ 2147483647 w 40"/>
              <a:gd name="T11" fmla="*/ 2147483647 h 50"/>
              <a:gd name="T12" fmla="*/ 2147483647 w 40"/>
              <a:gd name="T13" fmla="*/ 2147483647 h 50"/>
              <a:gd name="T14" fmla="*/ 2147483647 w 40"/>
              <a:gd name="T15" fmla="*/ 2147483647 h 50"/>
              <a:gd name="T16" fmla="*/ 2147483647 w 40"/>
              <a:gd name="T17" fmla="*/ 2147483647 h 50"/>
              <a:gd name="T18" fmla="*/ 2147483647 w 40"/>
              <a:gd name="T19" fmla="*/ 2147483647 h 50"/>
              <a:gd name="T20" fmla="*/ 2147483647 w 40"/>
              <a:gd name="T21" fmla="*/ 2147483647 h 50"/>
              <a:gd name="T22" fmla="*/ 2147483647 w 40"/>
              <a:gd name="T23" fmla="*/ 2147483647 h 50"/>
              <a:gd name="T24" fmla="*/ 2147483647 w 40"/>
              <a:gd name="T25" fmla="*/ 2147483647 h 50"/>
              <a:gd name="T26" fmla="*/ 2147483647 w 40"/>
              <a:gd name="T27" fmla="*/ 2147483647 h 50"/>
              <a:gd name="T28" fmla="*/ 2147483647 w 40"/>
              <a:gd name="T29" fmla="*/ 2147483647 h 50"/>
              <a:gd name="T30" fmla="*/ 2147483647 w 40"/>
              <a:gd name="T31" fmla="*/ 2147483647 h 50"/>
              <a:gd name="T32" fmla="*/ 2147483647 w 40"/>
              <a:gd name="T33" fmla="*/ 2147483647 h 50"/>
              <a:gd name="T34" fmla="*/ 2147483647 w 40"/>
              <a:gd name="T35" fmla="*/ 2147483647 h 50"/>
              <a:gd name="T36" fmla="*/ 2147483647 w 40"/>
              <a:gd name="T37" fmla="*/ 2147483647 h 50"/>
              <a:gd name="T38" fmla="*/ 2147483647 w 40"/>
              <a:gd name="T39" fmla="*/ 2147483647 h 50"/>
              <a:gd name="T40" fmla="*/ 2147483647 w 40"/>
              <a:gd name="T41" fmla="*/ 2147483647 h 50"/>
              <a:gd name="T42" fmla="*/ 2147483647 w 40"/>
              <a:gd name="T43" fmla="*/ 2147483647 h 50"/>
              <a:gd name="T44" fmla="*/ 2147483647 w 40"/>
              <a:gd name="T45" fmla="*/ 2147483647 h 50"/>
              <a:gd name="T46" fmla="*/ 2147483647 w 40"/>
              <a:gd name="T47" fmla="*/ 2147483647 h 50"/>
              <a:gd name="T48" fmla="*/ 2147483647 w 40"/>
              <a:gd name="T49" fmla="*/ 0 h 50"/>
              <a:gd name="T50" fmla="*/ 2147483647 w 40"/>
              <a:gd name="T51" fmla="*/ 0 h 50"/>
              <a:gd name="T52" fmla="*/ 2147483647 w 40"/>
              <a:gd name="T53" fmla="*/ 0 h 50"/>
              <a:gd name="T54" fmla="*/ 2147483647 w 40"/>
              <a:gd name="T55" fmla="*/ 2147483647 h 50"/>
              <a:gd name="T56" fmla="*/ 2147483647 w 40"/>
              <a:gd name="T57" fmla="*/ 2147483647 h 50"/>
              <a:gd name="T58" fmla="*/ 2147483647 w 40"/>
              <a:gd name="T59" fmla="*/ 2147483647 h 50"/>
              <a:gd name="T60" fmla="*/ 2147483647 w 40"/>
              <a:gd name="T61" fmla="*/ 2147483647 h 50"/>
              <a:gd name="T62" fmla="*/ 2147483647 w 40"/>
              <a:gd name="T63" fmla="*/ 2147483647 h 50"/>
              <a:gd name="T64" fmla="*/ 2147483647 w 40"/>
              <a:gd name="T65" fmla="*/ 2147483647 h 50"/>
              <a:gd name="T66" fmla="*/ 2147483647 w 40"/>
              <a:gd name="T67" fmla="*/ 2147483647 h 50"/>
              <a:gd name="T68" fmla="*/ 2147483647 w 40"/>
              <a:gd name="T69" fmla="*/ 2147483647 h 50"/>
              <a:gd name="T70" fmla="*/ 2147483647 w 40"/>
              <a:gd name="T71" fmla="*/ 2147483647 h 50"/>
              <a:gd name="T72" fmla="*/ 2147483647 w 40"/>
              <a:gd name="T73" fmla="*/ 2147483647 h 50"/>
              <a:gd name="T74" fmla="*/ 2147483647 w 40"/>
              <a:gd name="T75" fmla="*/ 2147483647 h 50"/>
              <a:gd name="T76" fmla="*/ 2147483647 w 40"/>
              <a:gd name="T77" fmla="*/ 2147483647 h 50"/>
              <a:gd name="T78" fmla="*/ 2147483647 w 40"/>
              <a:gd name="T79" fmla="*/ 2147483647 h 50"/>
              <a:gd name="T80" fmla="*/ 0 w 40"/>
              <a:gd name="T81" fmla="*/ 2147483647 h 50"/>
              <a:gd name="T82" fmla="*/ 0 w 40"/>
              <a:gd name="T83" fmla="*/ 2147483647 h 50"/>
              <a:gd name="T84" fmla="*/ 2147483647 w 40"/>
              <a:gd name="T85" fmla="*/ 2147483647 h 50"/>
              <a:gd name="T86" fmla="*/ 2147483647 w 40"/>
              <a:gd name="T87" fmla="*/ 2147483647 h 50"/>
              <a:gd name="T88" fmla="*/ 2147483647 w 40"/>
              <a:gd name="T89" fmla="*/ 2147483647 h 50"/>
              <a:gd name="T90" fmla="*/ 2147483647 w 40"/>
              <a:gd name="T91" fmla="*/ 2147483647 h 50"/>
              <a:gd name="T92" fmla="*/ 2147483647 w 40"/>
              <a:gd name="T93" fmla="*/ 2147483647 h 50"/>
              <a:gd name="T94" fmla="*/ 2147483647 w 40"/>
              <a:gd name="T95" fmla="*/ 2147483647 h 50"/>
              <a:gd name="T96" fmla="*/ 2147483647 w 40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0"/>
              <a:gd name="T148" fmla="*/ 0 h 50"/>
              <a:gd name="T149" fmla="*/ 40 w 40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0" h="50">
                <a:moveTo>
                  <a:pt x="13" y="31"/>
                </a:moveTo>
                <a:lnTo>
                  <a:pt x="15" y="32"/>
                </a:lnTo>
                <a:lnTo>
                  <a:pt x="15" y="35"/>
                </a:lnTo>
                <a:lnTo>
                  <a:pt x="16" y="37"/>
                </a:lnTo>
                <a:lnTo>
                  <a:pt x="18" y="40"/>
                </a:lnTo>
                <a:lnTo>
                  <a:pt x="18" y="42"/>
                </a:lnTo>
                <a:lnTo>
                  <a:pt x="20" y="43"/>
                </a:lnTo>
                <a:lnTo>
                  <a:pt x="22" y="47"/>
                </a:lnTo>
                <a:lnTo>
                  <a:pt x="22" y="48"/>
                </a:lnTo>
                <a:lnTo>
                  <a:pt x="24" y="48"/>
                </a:lnTo>
                <a:lnTo>
                  <a:pt x="24" y="50"/>
                </a:lnTo>
                <a:lnTo>
                  <a:pt x="25" y="50"/>
                </a:lnTo>
                <a:lnTo>
                  <a:pt x="27" y="50"/>
                </a:lnTo>
                <a:lnTo>
                  <a:pt x="27" y="48"/>
                </a:lnTo>
                <a:lnTo>
                  <a:pt x="33" y="43"/>
                </a:lnTo>
                <a:lnTo>
                  <a:pt x="36" y="37"/>
                </a:lnTo>
                <a:lnTo>
                  <a:pt x="40" y="31"/>
                </a:lnTo>
                <a:lnTo>
                  <a:pt x="40" y="23"/>
                </a:lnTo>
                <a:lnTo>
                  <a:pt x="38" y="16"/>
                </a:lnTo>
                <a:lnTo>
                  <a:pt x="36" y="10"/>
                </a:lnTo>
                <a:lnTo>
                  <a:pt x="31" y="5"/>
                </a:lnTo>
                <a:lnTo>
                  <a:pt x="25" y="0"/>
                </a:lnTo>
                <a:lnTo>
                  <a:pt x="24" y="0"/>
                </a:lnTo>
                <a:lnTo>
                  <a:pt x="22" y="0"/>
                </a:lnTo>
                <a:lnTo>
                  <a:pt x="20" y="2"/>
                </a:lnTo>
                <a:lnTo>
                  <a:pt x="18" y="3"/>
                </a:lnTo>
                <a:lnTo>
                  <a:pt x="16" y="5"/>
                </a:lnTo>
                <a:lnTo>
                  <a:pt x="15" y="6"/>
                </a:lnTo>
                <a:lnTo>
                  <a:pt x="13" y="8"/>
                </a:lnTo>
                <a:lnTo>
                  <a:pt x="13" y="10"/>
                </a:lnTo>
                <a:lnTo>
                  <a:pt x="11" y="11"/>
                </a:lnTo>
                <a:lnTo>
                  <a:pt x="9" y="11"/>
                </a:lnTo>
                <a:lnTo>
                  <a:pt x="7" y="11"/>
                </a:lnTo>
                <a:lnTo>
                  <a:pt x="5" y="11"/>
                </a:lnTo>
                <a:lnTo>
                  <a:pt x="4" y="11"/>
                </a:lnTo>
                <a:lnTo>
                  <a:pt x="2" y="11"/>
                </a:lnTo>
                <a:lnTo>
                  <a:pt x="0" y="13"/>
                </a:lnTo>
                <a:lnTo>
                  <a:pt x="0" y="14"/>
                </a:lnTo>
                <a:lnTo>
                  <a:pt x="2" y="18"/>
                </a:lnTo>
                <a:lnTo>
                  <a:pt x="4" y="19"/>
                </a:lnTo>
                <a:lnTo>
                  <a:pt x="5" y="23"/>
                </a:lnTo>
                <a:lnTo>
                  <a:pt x="7" y="24"/>
                </a:lnTo>
                <a:lnTo>
                  <a:pt x="9" y="26"/>
                </a:lnTo>
                <a:lnTo>
                  <a:pt x="11" y="29"/>
                </a:lnTo>
                <a:lnTo>
                  <a:pt x="13" y="3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5" name="Freeform 1194"/>
          <p:cNvSpPr>
            <a:spLocks/>
          </p:cNvSpPr>
          <p:nvPr/>
        </p:nvSpPr>
        <p:spPr bwMode="auto">
          <a:xfrm>
            <a:off x="1847850" y="3309938"/>
            <a:ext cx="55563" cy="79375"/>
          </a:xfrm>
          <a:custGeom>
            <a:avLst/>
            <a:gdLst>
              <a:gd name="T0" fmla="*/ 2147483647 w 40"/>
              <a:gd name="T1" fmla="*/ 2147483647 h 50"/>
              <a:gd name="T2" fmla="*/ 2147483647 w 40"/>
              <a:gd name="T3" fmla="*/ 2147483647 h 50"/>
              <a:gd name="T4" fmla="*/ 2147483647 w 40"/>
              <a:gd name="T5" fmla="*/ 2147483647 h 50"/>
              <a:gd name="T6" fmla="*/ 2147483647 w 40"/>
              <a:gd name="T7" fmla="*/ 2147483647 h 50"/>
              <a:gd name="T8" fmla="*/ 2147483647 w 40"/>
              <a:gd name="T9" fmla="*/ 2147483647 h 50"/>
              <a:gd name="T10" fmla="*/ 2147483647 w 40"/>
              <a:gd name="T11" fmla="*/ 2147483647 h 50"/>
              <a:gd name="T12" fmla="*/ 2147483647 w 40"/>
              <a:gd name="T13" fmla="*/ 2147483647 h 50"/>
              <a:gd name="T14" fmla="*/ 2147483647 w 40"/>
              <a:gd name="T15" fmla="*/ 2147483647 h 50"/>
              <a:gd name="T16" fmla="*/ 2147483647 w 40"/>
              <a:gd name="T17" fmla="*/ 2147483647 h 50"/>
              <a:gd name="T18" fmla="*/ 2147483647 w 40"/>
              <a:gd name="T19" fmla="*/ 2147483647 h 50"/>
              <a:gd name="T20" fmla="*/ 2147483647 w 40"/>
              <a:gd name="T21" fmla="*/ 2147483647 h 50"/>
              <a:gd name="T22" fmla="*/ 2147483647 w 40"/>
              <a:gd name="T23" fmla="*/ 2147483647 h 50"/>
              <a:gd name="T24" fmla="*/ 2147483647 w 40"/>
              <a:gd name="T25" fmla="*/ 2147483647 h 50"/>
              <a:gd name="T26" fmla="*/ 2147483647 w 40"/>
              <a:gd name="T27" fmla="*/ 2147483647 h 50"/>
              <a:gd name="T28" fmla="*/ 2147483647 w 40"/>
              <a:gd name="T29" fmla="*/ 2147483647 h 50"/>
              <a:gd name="T30" fmla="*/ 2147483647 w 40"/>
              <a:gd name="T31" fmla="*/ 2147483647 h 50"/>
              <a:gd name="T32" fmla="*/ 2147483647 w 40"/>
              <a:gd name="T33" fmla="*/ 2147483647 h 50"/>
              <a:gd name="T34" fmla="*/ 2147483647 w 40"/>
              <a:gd name="T35" fmla="*/ 2147483647 h 50"/>
              <a:gd name="T36" fmla="*/ 2147483647 w 40"/>
              <a:gd name="T37" fmla="*/ 2147483647 h 50"/>
              <a:gd name="T38" fmla="*/ 2147483647 w 40"/>
              <a:gd name="T39" fmla="*/ 2147483647 h 50"/>
              <a:gd name="T40" fmla="*/ 2147483647 w 40"/>
              <a:gd name="T41" fmla="*/ 2147483647 h 50"/>
              <a:gd name="T42" fmla="*/ 2147483647 w 40"/>
              <a:gd name="T43" fmla="*/ 2147483647 h 50"/>
              <a:gd name="T44" fmla="*/ 2147483647 w 40"/>
              <a:gd name="T45" fmla="*/ 2147483647 h 50"/>
              <a:gd name="T46" fmla="*/ 2147483647 w 40"/>
              <a:gd name="T47" fmla="*/ 2147483647 h 50"/>
              <a:gd name="T48" fmla="*/ 2147483647 w 40"/>
              <a:gd name="T49" fmla="*/ 0 h 50"/>
              <a:gd name="T50" fmla="*/ 2147483647 w 40"/>
              <a:gd name="T51" fmla="*/ 0 h 50"/>
              <a:gd name="T52" fmla="*/ 2147483647 w 40"/>
              <a:gd name="T53" fmla="*/ 0 h 50"/>
              <a:gd name="T54" fmla="*/ 2147483647 w 40"/>
              <a:gd name="T55" fmla="*/ 2147483647 h 50"/>
              <a:gd name="T56" fmla="*/ 2147483647 w 40"/>
              <a:gd name="T57" fmla="*/ 2147483647 h 50"/>
              <a:gd name="T58" fmla="*/ 2147483647 w 40"/>
              <a:gd name="T59" fmla="*/ 2147483647 h 50"/>
              <a:gd name="T60" fmla="*/ 2147483647 w 40"/>
              <a:gd name="T61" fmla="*/ 2147483647 h 50"/>
              <a:gd name="T62" fmla="*/ 2147483647 w 40"/>
              <a:gd name="T63" fmla="*/ 2147483647 h 50"/>
              <a:gd name="T64" fmla="*/ 2147483647 w 40"/>
              <a:gd name="T65" fmla="*/ 2147483647 h 50"/>
              <a:gd name="T66" fmla="*/ 2147483647 w 40"/>
              <a:gd name="T67" fmla="*/ 2147483647 h 50"/>
              <a:gd name="T68" fmla="*/ 2147483647 w 40"/>
              <a:gd name="T69" fmla="*/ 2147483647 h 50"/>
              <a:gd name="T70" fmla="*/ 2147483647 w 40"/>
              <a:gd name="T71" fmla="*/ 2147483647 h 50"/>
              <a:gd name="T72" fmla="*/ 2147483647 w 40"/>
              <a:gd name="T73" fmla="*/ 2147483647 h 50"/>
              <a:gd name="T74" fmla="*/ 2147483647 w 40"/>
              <a:gd name="T75" fmla="*/ 2147483647 h 50"/>
              <a:gd name="T76" fmla="*/ 2147483647 w 40"/>
              <a:gd name="T77" fmla="*/ 2147483647 h 50"/>
              <a:gd name="T78" fmla="*/ 2147483647 w 40"/>
              <a:gd name="T79" fmla="*/ 2147483647 h 50"/>
              <a:gd name="T80" fmla="*/ 0 w 40"/>
              <a:gd name="T81" fmla="*/ 2147483647 h 50"/>
              <a:gd name="T82" fmla="*/ 0 w 40"/>
              <a:gd name="T83" fmla="*/ 2147483647 h 50"/>
              <a:gd name="T84" fmla="*/ 2147483647 w 40"/>
              <a:gd name="T85" fmla="*/ 2147483647 h 50"/>
              <a:gd name="T86" fmla="*/ 2147483647 w 40"/>
              <a:gd name="T87" fmla="*/ 2147483647 h 50"/>
              <a:gd name="T88" fmla="*/ 2147483647 w 40"/>
              <a:gd name="T89" fmla="*/ 2147483647 h 50"/>
              <a:gd name="T90" fmla="*/ 2147483647 w 40"/>
              <a:gd name="T91" fmla="*/ 2147483647 h 50"/>
              <a:gd name="T92" fmla="*/ 2147483647 w 40"/>
              <a:gd name="T93" fmla="*/ 2147483647 h 50"/>
              <a:gd name="T94" fmla="*/ 2147483647 w 40"/>
              <a:gd name="T95" fmla="*/ 2147483647 h 50"/>
              <a:gd name="T96" fmla="*/ 2147483647 w 40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0"/>
              <a:gd name="T148" fmla="*/ 0 h 50"/>
              <a:gd name="T149" fmla="*/ 40 w 40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0" h="50">
                <a:moveTo>
                  <a:pt x="13" y="31"/>
                </a:moveTo>
                <a:lnTo>
                  <a:pt x="15" y="32"/>
                </a:lnTo>
                <a:lnTo>
                  <a:pt x="15" y="35"/>
                </a:lnTo>
                <a:lnTo>
                  <a:pt x="16" y="37"/>
                </a:lnTo>
                <a:lnTo>
                  <a:pt x="18" y="40"/>
                </a:lnTo>
                <a:lnTo>
                  <a:pt x="18" y="42"/>
                </a:lnTo>
                <a:lnTo>
                  <a:pt x="20" y="43"/>
                </a:lnTo>
                <a:lnTo>
                  <a:pt x="22" y="47"/>
                </a:lnTo>
                <a:lnTo>
                  <a:pt x="22" y="48"/>
                </a:lnTo>
                <a:lnTo>
                  <a:pt x="24" y="48"/>
                </a:lnTo>
                <a:lnTo>
                  <a:pt x="24" y="50"/>
                </a:lnTo>
                <a:lnTo>
                  <a:pt x="25" y="50"/>
                </a:lnTo>
                <a:lnTo>
                  <a:pt x="27" y="50"/>
                </a:lnTo>
                <a:lnTo>
                  <a:pt x="27" y="48"/>
                </a:lnTo>
                <a:lnTo>
                  <a:pt x="33" y="43"/>
                </a:lnTo>
                <a:lnTo>
                  <a:pt x="36" y="37"/>
                </a:lnTo>
                <a:lnTo>
                  <a:pt x="40" y="31"/>
                </a:lnTo>
                <a:lnTo>
                  <a:pt x="40" y="23"/>
                </a:lnTo>
                <a:lnTo>
                  <a:pt x="38" y="16"/>
                </a:lnTo>
                <a:lnTo>
                  <a:pt x="36" y="10"/>
                </a:lnTo>
                <a:lnTo>
                  <a:pt x="31" y="5"/>
                </a:lnTo>
                <a:lnTo>
                  <a:pt x="25" y="0"/>
                </a:lnTo>
                <a:lnTo>
                  <a:pt x="24" y="0"/>
                </a:lnTo>
                <a:lnTo>
                  <a:pt x="22" y="0"/>
                </a:lnTo>
                <a:lnTo>
                  <a:pt x="20" y="2"/>
                </a:lnTo>
                <a:lnTo>
                  <a:pt x="18" y="3"/>
                </a:lnTo>
                <a:lnTo>
                  <a:pt x="16" y="5"/>
                </a:lnTo>
                <a:lnTo>
                  <a:pt x="15" y="6"/>
                </a:lnTo>
                <a:lnTo>
                  <a:pt x="13" y="8"/>
                </a:lnTo>
                <a:lnTo>
                  <a:pt x="13" y="10"/>
                </a:lnTo>
                <a:lnTo>
                  <a:pt x="11" y="11"/>
                </a:lnTo>
                <a:lnTo>
                  <a:pt x="9" y="11"/>
                </a:lnTo>
                <a:lnTo>
                  <a:pt x="7" y="11"/>
                </a:lnTo>
                <a:lnTo>
                  <a:pt x="5" y="11"/>
                </a:lnTo>
                <a:lnTo>
                  <a:pt x="4" y="11"/>
                </a:lnTo>
                <a:lnTo>
                  <a:pt x="2" y="11"/>
                </a:lnTo>
                <a:lnTo>
                  <a:pt x="0" y="13"/>
                </a:lnTo>
                <a:lnTo>
                  <a:pt x="0" y="14"/>
                </a:lnTo>
                <a:lnTo>
                  <a:pt x="2" y="18"/>
                </a:lnTo>
                <a:lnTo>
                  <a:pt x="4" y="19"/>
                </a:lnTo>
                <a:lnTo>
                  <a:pt x="5" y="23"/>
                </a:lnTo>
                <a:lnTo>
                  <a:pt x="7" y="24"/>
                </a:lnTo>
                <a:lnTo>
                  <a:pt x="9" y="26"/>
                </a:lnTo>
                <a:lnTo>
                  <a:pt x="11" y="29"/>
                </a:lnTo>
                <a:lnTo>
                  <a:pt x="13" y="31"/>
                </a:lnTo>
              </a:path>
            </a:pathLst>
          </a:custGeom>
          <a:solidFill>
            <a:srgbClr val="FFFF00"/>
          </a:solidFill>
          <a:ln w="3175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6" name="Freeform 1195"/>
          <p:cNvSpPr>
            <a:spLocks/>
          </p:cNvSpPr>
          <p:nvPr/>
        </p:nvSpPr>
        <p:spPr bwMode="auto">
          <a:xfrm>
            <a:off x="1847850" y="3309938"/>
            <a:ext cx="55563" cy="79375"/>
          </a:xfrm>
          <a:custGeom>
            <a:avLst/>
            <a:gdLst>
              <a:gd name="T0" fmla="*/ 2147483647 w 40"/>
              <a:gd name="T1" fmla="*/ 2147483647 h 50"/>
              <a:gd name="T2" fmla="*/ 2147483647 w 40"/>
              <a:gd name="T3" fmla="*/ 2147483647 h 50"/>
              <a:gd name="T4" fmla="*/ 2147483647 w 40"/>
              <a:gd name="T5" fmla="*/ 2147483647 h 50"/>
              <a:gd name="T6" fmla="*/ 2147483647 w 40"/>
              <a:gd name="T7" fmla="*/ 2147483647 h 50"/>
              <a:gd name="T8" fmla="*/ 2147483647 w 40"/>
              <a:gd name="T9" fmla="*/ 2147483647 h 50"/>
              <a:gd name="T10" fmla="*/ 2147483647 w 40"/>
              <a:gd name="T11" fmla="*/ 2147483647 h 50"/>
              <a:gd name="T12" fmla="*/ 2147483647 w 40"/>
              <a:gd name="T13" fmla="*/ 2147483647 h 50"/>
              <a:gd name="T14" fmla="*/ 2147483647 w 40"/>
              <a:gd name="T15" fmla="*/ 2147483647 h 50"/>
              <a:gd name="T16" fmla="*/ 2147483647 w 40"/>
              <a:gd name="T17" fmla="*/ 2147483647 h 50"/>
              <a:gd name="T18" fmla="*/ 2147483647 w 40"/>
              <a:gd name="T19" fmla="*/ 2147483647 h 50"/>
              <a:gd name="T20" fmla="*/ 2147483647 w 40"/>
              <a:gd name="T21" fmla="*/ 2147483647 h 50"/>
              <a:gd name="T22" fmla="*/ 2147483647 w 40"/>
              <a:gd name="T23" fmla="*/ 2147483647 h 50"/>
              <a:gd name="T24" fmla="*/ 2147483647 w 40"/>
              <a:gd name="T25" fmla="*/ 2147483647 h 50"/>
              <a:gd name="T26" fmla="*/ 2147483647 w 40"/>
              <a:gd name="T27" fmla="*/ 2147483647 h 50"/>
              <a:gd name="T28" fmla="*/ 2147483647 w 40"/>
              <a:gd name="T29" fmla="*/ 2147483647 h 50"/>
              <a:gd name="T30" fmla="*/ 2147483647 w 40"/>
              <a:gd name="T31" fmla="*/ 2147483647 h 50"/>
              <a:gd name="T32" fmla="*/ 2147483647 w 40"/>
              <a:gd name="T33" fmla="*/ 2147483647 h 50"/>
              <a:gd name="T34" fmla="*/ 2147483647 w 40"/>
              <a:gd name="T35" fmla="*/ 2147483647 h 50"/>
              <a:gd name="T36" fmla="*/ 2147483647 w 40"/>
              <a:gd name="T37" fmla="*/ 2147483647 h 50"/>
              <a:gd name="T38" fmla="*/ 2147483647 w 40"/>
              <a:gd name="T39" fmla="*/ 2147483647 h 50"/>
              <a:gd name="T40" fmla="*/ 2147483647 w 40"/>
              <a:gd name="T41" fmla="*/ 2147483647 h 50"/>
              <a:gd name="T42" fmla="*/ 2147483647 w 40"/>
              <a:gd name="T43" fmla="*/ 2147483647 h 50"/>
              <a:gd name="T44" fmla="*/ 2147483647 w 40"/>
              <a:gd name="T45" fmla="*/ 2147483647 h 50"/>
              <a:gd name="T46" fmla="*/ 2147483647 w 40"/>
              <a:gd name="T47" fmla="*/ 2147483647 h 50"/>
              <a:gd name="T48" fmla="*/ 2147483647 w 40"/>
              <a:gd name="T49" fmla="*/ 0 h 50"/>
              <a:gd name="T50" fmla="*/ 2147483647 w 40"/>
              <a:gd name="T51" fmla="*/ 0 h 50"/>
              <a:gd name="T52" fmla="*/ 2147483647 w 40"/>
              <a:gd name="T53" fmla="*/ 0 h 50"/>
              <a:gd name="T54" fmla="*/ 2147483647 w 40"/>
              <a:gd name="T55" fmla="*/ 2147483647 h 50"/>
              <a:gd name="T56" fmla="*/ 2147483647 w 40"/>
              <a:gd name="T57" fmla="*/ 2147483647 h 50"/>
              <a:gd name="T58" fmla="*/ 2147483647 w 40"/>
              <a:gd name="T59" fmla="*/ 2147483647 h 50"/>
              <a:gd name="T60" fmla="*/ 2147483647 w 40"/>
              <a:gd name="T61" fmla="*/ 2147483647 h 50"/>
              <a:gd name="T62" fmla="*/ 2147483647 w 40"/>
              <a:gd name="T63" fmla="*/ 2147483647 h 50"/>
              <a:gd name="T64" fmla="*/ 2147483647 w 40"/>
              <a:gd name="T65" fmla="*/ 2147483647 h 50"/>
              <a:gd name="T66" fmla="*/ 2147483647 w 40"/>
              <a:gd name="T67" fmla="*/ 2147483647 h 50"/>
              <a:gd name="T68" fmla="*/ 2147483647 w 40"/>
              <a:gd name="T69" fmla="*/ 2147483647 h 50"/>
              <a:gd name="T70" fmla="*/ 2147483647 w 40"/>
              <a:gd name="T71" fmla="*/ 2147483647 h 50"/>
              <a:gd name="T72" fmla="*/ 2147483647 w 40"/>
              <a:gd name="T73" fmla="*/ 2147483647 h 50"/>
              <a:gd name="T74" fmla="*/ 2147483647 w 40"/>
              <a:gd name="T75" fmla="*/ 2147483647 h 50"/>
              <a:gd name="T76" fmla="*/ 2147483647 w 40"/>
              <a:gd name="T77" fmla="*/ 2147483647 h 50"/>
              <a:gd name="T78" fmla="*/ 2147483647 w 40"/>
              <a:gd name="T79" fmla="*/ 2147483647 h 50"/>
              <a:gd name="T80" fmla="*/ 0 w 40"/>
              <a:gd name="T81" fmla="*/ 2147483647 h 50"/>
              <a:gd name="T82" fmla="*/ 0 w 40"/>
              <a:gd name="T83" fmla="*/ 2147483647 h 50"/>
              <a:gd name="T84" fmla="*/ 2147483647 w 40"/>
              <a:gd name="T85" fmla="*/ 2147483647 h 50"/>
              <a:gd name="T86" fmla="*/ 2147483647 w 40"/>
              <a:gd name="T87" fmla="*/ 2147483647 h 50"/>
              <a:gd name="T88" fmla="*/ 2147483647 w 40"/>
              <a:gd name="T89" fmla="*/ 2147483647 h 50"/>
              <a:gd name="T90" fmla="*/ 2147483647 w 40"/>
              <a:gd name="T91" fmla="*/ 2147483647 h 50"/>
              <a:gd name="T92" fmla="*/ 2147483647 w 40"/>
              <a:gd name="T93" fmla="*/ 2147483647 h 50"/>
              <a:gd name="T94" fmla="*/ 2147483647 w 40"/>
              <a:gd name="T95" fmla="*/ 2147483647 h 50"/>
              <a:gd name="T96" fmla="*/ 2147483647 w 40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0"/>
              <a:gd name="T148" fmla="*/ 0 h 50"/>
              <a:gd name="T149" fmla="*/ 40 w 40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0" h="50">
                <a:moveTo>
                  <a:pt x="13" y="31"/>
                </a:moveTo>
                <a:lnTo>
                  <a:pt x="15" y="32"/>
                </a:lnTo>
                <a:lnTo>
                  <a:pt x="15" y="35"/>
                </a:lnTo>
                <a:lnTo>
                  <a:pt x="16" y="37"/>
                </a:lnTo>
                <a:lnTo>
                  <a:pt x="18" y="40"/>
                </a:lnTo>
                <a:lnTo>
                  <a:pt x="18" y="42"/>
                </a:lnTo>
                <a:lnTo>
                  <a:pt x="20" y="43"/>
                </a:lnTo>
                <a:lnTo>
                  <a:pt x="22" y="47"/>
                </a:lnTo>
                <a:lnTo>
                  <a:pt x="22" y="48"/>
                </a:lnTo>
                <a:lnTo>
                  <a:pt x="24" y="48"/>
                </a:lnTo>
                <a:lnTo>
                  <a:pt x="24" y="50"/>
                </a:lnTo>
                <a:lnTo>
                  <a:pt x="25" y="50"/>
                </a:lnTo>
                <a:lnTo>
                  <a:pt x="27" y="50"/>
                </a:lnTo>
                <a:lnTo>
                  <a:pt x="27" y="48"/>
                </a:lnTo>
                <a:lnTo>
                  <a:pt x="33" y="43"/>
                </a:lnTo>
                <a:lnTo>
                  <a:pt x="36" y="37"/>
                </a:lnTo>
                <a:lnTo>
                  <a:pt x="40" y="31"/>
                </a:lnTo>
                <a:lnTo>
                  <a:pt x="40" y="23"/>
                </a:lnTo>
                <a:lnTo>
                  <a:pt x="38" y="16"/>
                </a:lnTo>
                <a:lnTo>
                  <a:pt x="36" y="10"/>
                </a:lnTo>
                <a:lnTo>
                  <a:pt x="31" y="5"/>
                </a:lnTo>
                <a:lnTo>
                  <a:pt x="25" y="0"/>
                </a:lnTo>
                <a:lnTo>
                  <a:pt x="24" y="0"/>
                </a:lnTo>
                <a:lnTo>
                  <a:pt x="22" y="0"/>
                </a:lnTo>
                <a:lnTo>
                  <a:pt x="20" y="2"/>
                </a:lnTo>
                <a:lnTo>
                  <a:pt x="18" y="3"/>
                </a:lnTo>
                <a:lnTo>
                  <a:pt x="16" y="5"/>
                </a:lnTo>
                <a:lnTo>
                  <a:pt x="15" y="6"/>
                </a:lnTo>
                <a:lnTo>
                  <a:pt x="13" y="8"/>
                </a:lnTo>
                <a:lnTo>
                  <a:pt x="13" y="10"/>
                </a:lnTo>
                <a:lnTo>
                  <a:pt x="11" y="11"/>
                </a:lnTo>
                <a:lnTo>
                  <a:pt x="9" y="11"/>
                </a:lnTo>
                <a:lnTo>
                  <a:pt x="7" y="11"/>
                </a:lnTo>
                <a:lnTo>
                  <a:pt x="5" y="11"/>
                </a:lnTo>
                <a:lnTo>
                  <a:pt x="4" y="11"/>
                </a:lnTo>
                <a:lnTo>
                  <a:pt x="2" y="11"/>
                </a:lnTo>
                <a:lnTo>
                  <a:pt x="0" y="13"/>
                </a:lnTo>
                <a:lnTo>
                  <a:pt x="0" y="14"/>
                </a:lnTo>
                <a:lnTo>
                  <a:pt x="2" y="18"/>
                </a:lnTo>
                <a:lnTo>
                  <a:pt x="4" y="19"/>
                </a:lnTo>
                <a:lnTo>
                  <a:pt x="5" y="23"/>
                </a:lnTo>
                <a:lnTo>
                  <a:pt x="7" y="24"/>
                </a:lnTo>
                <a:lnTo>
                  <a:pt x="9" y="26"/>
                </a:lnTo>
                <a:lnTo>
                  <a:pt x="11" y="29"/>
                </a:lnTo>
                <a:lnTo>
                  <a:pt x="13" y="3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7" name="Freeform 1196"/>
          <p:cNvSpPr>
            <a:spLocks/>
          </p:cNvSpPr>
          <p:nvPr/>
        </p:nvSpPr>
        <p:spPr bwMode="auto">
          <a:xfrm>
            <a:off x="1824038" y="2667000"/>
            <a:ext cx="458787" cy="400050"/>
          </a:xfrm>
          <a:custGeom>
            <a:avLst/>
            <a:gdLst>
              <a:gd name="T0" fmla="*/ 2147483647 w 325"/>
              <a:gd name="T1" fmla="*/ 2147483647 h 252"/>
              <a:gd name="T2" fmla="*/ 2147483647 w 325"/>
              <a:gd name="T3" fmla="*/ 2147483647 h 252"/>
              <a:gd name="T4" fmla="*/ 2147483647 w 325"/>
              <a:gd name="T5" fmla="*/ 2147483647 h 252"/>
              <a:gd name="T6" fmla="*/ 2147483647 w 325"/>
              <a:gd name="T7" fmla="*/ 2147483647 h 252"/>
              <a:gd name="T8" fmla="*/ 2147483647 w 325"/>
              <a:gd name="T9" fmla="*/ 2147483647 h 252"/>
              <a:gd name="T10" fmla="*/ 2147483647 w 325"/>
              <a:gd name="T11" fmla="*/ 2147483647 h 252"/>
              <a:gd name="T12" fmla="*/ 2147483647 w 325"/>
              <a:gd name="T13" fmla="*/ 2147483647 h 252"/>
              <a:gd name="T14" fmla="*/ 2147483647 w 325"/>
              <a:gd name="T15" fmla="*/ 2147483647 h 252"/>
              <a:gd name="T16" fmla="*/ 2147483647 w 325"/>
              <a:gd name="T17" fmla="*/ 2147483647 h 252"/>
              <a:gd name="T18" fmla="*/ 2147483647 w 325"/>
              <a:gd name="T19" fmla="*/ 2147483647 h 252"/>
              <a:gd name="T20" fmla="*/ 2147483647 w 325"/>
              <a:gd name="T21" fmla="*/ 2147483647 h 252"/>
              <a:gd name="T22" fmla="*/ 2147483647 w 325"/>
              <a:gd name="T23" fmla="*/ 2147483647 h 252"/>
              <a:gd name="T24" fmla="*/ 2147483647 w 325"/>
              <a:gd name="T25" fmla="*/ 2147483647 h 252"/>
              <a:gd name="T26" fmla="*/ 2147483647 w 325"/>
              <a:gd name="T27" fmla="*/ 2147483647 h 252"/>
              <a:gd name="T28" fmla="*/ 2147483647 w 325"/>
              <a:gd name="T29" fmla="*/ 2147483647 h 252"/>
              <a:gd name="T30" fmla="*/ 2147483647 w 325"/>
              <a:gd name="T31" fmla="*/ 2147483647 h 252"/>
              <a:gd name="T32" fmla="*/ 2147483647 w 325"/>
              <a:gd name="T33" fmla="*/ 2147483647 h 252"/>
              <a:gd name="T34" fmla="*/ 2147483647 w 325"/>
              <a:gd name="T35" fmla="*/ 2147483647 h 252"/>
              <a:gd name="T36" fmla="*/ 2147483647 w 325"/>
              <a:gd name="T37" fmla="*/ 2147483647 h 252"/>
              <a:gd name="T38" fmla="*/ 2147483647 w 325"/>
              <a:gd name="T39" fmla="*/ 2147483647 h 252"/>
              <a:gd name="T40" fmla="*/ 2147483647 w 325"/>
              <a:gd name="T41" fmla="*/ 2147483647 h 252"/>
              <a:gd name="T42" fmla="*/ 2147483647 w 325"/>
              <a:gd name="T43" fmla="*/ 2147483647 h 252"/>
              <a:gd name="T44" fmla="*/ 2147483647 w 325"/>
              <a:gd name="T45" fmla="*/ 2147483647 h 252"/>
              <a:gd name="T46" fmla="*/ 2147483647 w 325"/>
              <a:gd name="T47" fmla="*/ 2147483647 h 252"/>
              <a:gd name="T48" fmla="*/ 2147483647 w 325"/>
              <a:gd name="T49" fmla="*/ 2147483647 h 252"/>
              <a:gd name="T50" fmla="*/ 2147483647 w 325"/>
              <a:gd name="T51" fmla="*/ 2147483647 h 252"/>
              <a:gd name="T52" fmla="*/ 2147483647 w 325"/>
              <a:gd name="T53" fmla="*/ 2147483647 h 252"/>
              <a:gd name="T54" fmla="*/ 2147483647 w 325"/>
              <a:gd name="T55" fmla="*/ 2147483647 h 252"/>
              <a:gd name="T56" fmla="*/ 2147483647 w 325"/>
              <a:gd name="T57" fmla="*/ 2147483647 h 252"/>
              <a:gd name="T58" fmla="*/ 2147483647 w 325"/>
              <a:gd name="T59" fmla="*/ 2147483647 h 252"/>
              <a:gd name="T60" fmla="*/ 2147483647 w 325"/>
              <a:gd name="T61" fmla="*/ 2147483647 h 252"/>
              <a:gd name="T62" fmla="*/ 2147483647 w 325"/>
              <a:gd name="T63" fmla="*/ 2147483647 h 252"/>
              <a:gd name="T64" fmla="*/ 2147483647 w 325"/>
              <a:gd name="T65" fmla="*/ 2147483647 h 252"/>
              <a:gd name="T66" fmla="*/ 2147483647 w 325"/>
              <a:gd name="T67" fmla="*/ 0 h 252"/>
              <a:gd name="T68" fmla="*/ 2147483647 w 325"/>
              <a:gd name="T69" fmla="*/ 2147483647 h 252"/>
              <a:gd name="T70" fmla="*/ 2147483647 w 325"/>
              <a:gd name="T71" fmla="*/ 2147483647 h 252"/>
              <a:gd name="T72" fmla="*/ 2147483647 w 325"/>
              <a:gd name="T73" fmla="*/ 2147483647 h 252"/>
              <a:gd name="T74" fmla="*/ 2147483647 w 325"/>
              <a:gd name="T75" fmla="*/ 2147483647 h 252"/>
              <a:gd name="T76" fmla="*/ 2147483647 w 325"/>
              <a:gd name="T77" fmla="*/ 2147483647 h 252"/>
              <a:gd name="T78" fmla="*/ 2147483647 w 325"/>
              <a:gd name="T79" fmla="*/ 2147483647 h 252"/>
              <a:gd name="T80" fmla="*/ 0 w 325"/>
              <a:gd name="T81" fmla="*/ 2147483647 h 252"/>
              <a:gd name="T82" fmla="*/ 2147483647 w 325"/>
              <a:gd name="T83" fmla="*/ 2147483647 h 252"/>
              <a:gd name="T84" fmla="*/ 2147483647 w 325"/>
              <a:gd name="T85" fmla="*/ 2147483647 h 252"/>
              <a:gd name="T86" fmla="*/ 2147483647 w 325"/>
              <a:gd name="T87" fmla="*/ 2147483647 h 252"/>
              <a:gd name="T88" fmla="*/ 2147483647 w 325"/>
              <a:gd name="T89" fmla="*/ 2147483647 h 252"/>
              <a:gd name="T90" fmla="*/ 2147483647 w 325"/>
              <a:gd name="T91" fmla="*/ 2147483647 h 25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25"/>
              <a:gd name="T139" fmla="*/ 0 h 252"/>
              <a:gd name="T140" fmla="*/ 325 w 325"/>
              <a:gd name="T141" fmla="*/ 252 h 25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25" h="252">
                <a:moveTo>
                  <a:pt x="96" y="206"/>
                </a:moveTo>
                <a:lnTo>
                  <a:pt x="101" y="210"/>
                </a:lnTo>
                <a:lnTo>
                  <a:pt x="105" y="214"/>
                </a:lnTo>
                <a:lnTo>
                  <a:pt x="106" y="218"/>
                </a:lnTo>
                <a:lnTo>
                  <a:pt x="106" y="222"/>
                </a:lnTo>
                <a:lnTo>
                  <a:pt x="110" y="225"/>
                </a:lnTo>
                <a:lnTo>
                  <a:pt x="116" y="230"/>
                </a:lnTo>
                <a:lnTo>
                  <a:pt x="126" y="236"/>
                </a:lnTo>
                <a:lnTo>
                  <a:pt x="143" y="246"/>
                </a:lnTo>
                <a:lnTo>
                  <a:pt x="146" y="247"/>
                </a:lnTo>
                <a:lnTo>
                  <a:pt x="150" y="247"/>
                </a:lnTo>
                <a:lnTo>
                  <a:pt x="153" y="249"/>
                </a:lnTo>
                <a:lnTo>
                  <a:pt x="159" y="251"/>
                </a:lnTo>
                <a:lnTo>
                  <a:pt x="163" y="252"/>
                </a:lnTo>
                <a:lnTo>
                  <a:pt x="170" y="252"/>
                </a:lnTo>
                <a:lnTo>
                  <a:pt x="175" y="252"/>
                </a:lnTo>
                <a:lnTo>
                  <a:pt x="182" y="252"/>
                </a:lnTo>
                <a:lnTo>
                  <a:pt x="186" y="252"/>
                </a:lnTo>
                <a:lnTo>
                  <a:pt x="193" y="251"/>
                </a:lnTo>
                <a:lnTo>
                  <a:pt x="199" y="247"/>
                </a:lnTo>
                <a:lnTo>
                  <a:pt x="206" y="244"/>
                </a:lnTo>
                <a:lnTo>
                  <a:pt x="211" y="243"/>
                </a:lnTo>
                <a:lnTo>
                  <a:pt x="217" y="239"/>
                </a:lnTo>
                <a:lnTo>
                  <a:pt x="222" y="236"/>
                </a:lnTo>
                <a:lnTo>
                  <a:pt x="228" y="235"/>
                </a:lnTo>
                <a:lnTo>
                  <a:pt x="229" y="233"/>
                </a:lnTo>
                <a:lnTo>
                  <a:pt x="229" y="231"/>
                </a:lnTo>
                <a:lnTo>
                  <a:pt x="231" y="230"/>
                </a:lnTo>
                <a:lnTo>
                  <a:pt x="233" y="228"/>
                </a:lnTo>
                <a:lnTo>
                  <a:pt x="233" y="226"/>
                </a:lnTo>
                <a:lnTo>
                  <a:pt x="235" y="225"/>
                </a:lnTo>
                <a:lnTo>
                  <a:pt x="237" y="223"/>
                </a:lnTo>
                <a:lnTo>
                  <a:pt x="246" y="220"/>
                </a:lnTo>
                <a:lnTo>
                  <a:pt x="255" y="218"/>
                </a:lnTo>
                <a:lnTo>
                  <a:pt x="264" y="218"/>
                </a:lnTo>
                <a:lnTo>
                  <a:pt x="275" y="218"/>
                </a:lnTo>
                <a:lnTo>
                  <a:pt x="284" y="220"/>
                </a:lnTo>
                <a:lnTo>
                  <a:pt x="293" y="218"/>
                </a:lnTo>
                <a:lnTo>
                  <a:pt x="302" y="217"/>
                </a:lnTo>
                <a:lnTo>
                  <a:pt x="311" y="214"/>
                </a:lnTo>
                <a:lnTo>
                  <a:pt x="314" y="210"/>
                </a:lnTo>
                <a:lnTo>
                  <a:pt x="318" y="207"/>
                </a:lnTo>
                <a:lnTo>
                  <a:pt x="322" y="204"/>
                </a:lnTo>
                <a:lnTo>
                  <a:pt x="323" y="199"/>
                </a:lnTo>
                <a:lnTo>
                  <a:pt x="325" y="194"/>
                </a:lnTo>
                <a:lnTo>
                  <a:pt x="325" y="189"/>
                </a:lnTo>
                <a:lnTo>
                  <a:pt x="325" y="186"/>
                </a:lnTo>
                <a:lnTo>
                  <a:pt x="323" y="181"/>
                </a:lnTo>
                <a:lnTo>
                  <a:pt x="320" y="177"/>
                </a:lnTo>
                <a:lnTo>
                  <a:pt x="316" y="172"/>
                </a:lnTo>
                <a:lnTo>
                  <a:pt x="311" y="167"/>
                </a:lnTo>
                <a:lnTo>
                  <a:pt x="307" y="164"/>
                </a:lnTo>
                <a:lnTo>
                  <a:pt x="302" y="161"/>
                </a:lnTo>
                <a:lnTo>
                  <a:pt x="298" y="156"/>
                </a:lnTo>
                <a:lnTo>
                  <a:pt x="295" y="152"/>
                </a:lnTo>
                <a:lnTo>
                  <a:pt x="291" y="149"/>
                </a:lnTo>
                <a:lnTo>
                  <a:pt x="289" y="144"/>
                </a:lnTo>
                <a:lnTo>
                  <a:pt x="289" y="140"/>
                </a:lnTo>
                <a:lnTo>
                  <a:pt x="289" y="135"/>
                </a:lnTo>
                <a:lnTo>
                  <a:pt x="291" y="130"/>
                </a:lnTo>
                <a:lnTo>
                  <a:pt x="295" y="122"/>
                </a:lnTo>
                <a:lnTo>
                  <a:pt x="300" y="112"/>
                </a:lnTo>
                <a:lnTo>
                  <a:pt x="305" y="103"/>
                </a:lnTo>
                <a:lnTo>
                  <a:pt x="309" y="95"/>
                </a:lnTo>
                <a:lnTo>
                  <a:pt x="311" y="90"/>
                </a:lnTo>
                <a:lnTo>
                  <a:pt x="311" y="85"/>
                </a:lnTo>
                <a:lnTo>
                  <a:pt x="309" y="80"/>
                </a:lnTo>
                <a:lnTo>
                  <a:pt x="307" y="74"/>
                </a:lnTo>
                <a:lnTo>
                  <a:pt x="305" y="72"/>
                </a:lnTo>
                <a:lnTo>
                  <a:pt x="304" y="70"/>
                </a:lnTo>
                <a:lnTo>
                  <a:pt x="302" y="69"/>
                </a:lnTo>
                <a:lnTo>
                  <a:pt x="298" y="69"/>
                </a:lnTo>
                <a:lnTo>
                  <a:pt x="296" y="67"/>
                </a:lnTo>
                <a:lnTo>
                  <a:pt x="293" y="67"/>
                </a:lnTo>
                <a:lnTo>
                  <a:pt x="289" y="67"/>
                </a:lnTo>
                <a:lnTo>
                  <a:pt x="286" y="66"/>
                </a:lnTo>
                <a:lnTo>
                  <a:pt x="282" y="64"/>
                </a:lnTo>
                <a:lnTo>
                  <a:pt x="278" y="62"/>
                </a:lnTo>
                <a:lnTo>
                  <a:pt x="276" y="61"/>
                </a:lnTo>
                <a:lnTo>
                  <a:pt x="276" y="59"/>
                </a:lnTo>
                <a:lnTo>
                  <a:pt x="275" y="58"/>
                </a:lnTo>
                <a:lnTo>
                  <a:pt x="275" y="56"/>
                </a:lnTo>
                <a:lnTo>
                  <a:pt x="275" y="53"/>
                </a:lnTo>
                <a:lnTo>
                  <a:pt x="275" y="50"/>
                </a:lnTo>
                <a:lnTo>
                  <a:pt x="273" y="45"/>
                </a:lnTo>
                <a:lnTo>
                  <a:pt x="269" y="38"/>
                </a:lnTo>
                <a:lnTo>
                  <a:pt x="264" y="33"/>
                </a:lnTo>
                <a:lnTo>
                  <a:pt x="258" y="29"/>
                </a:lnTo>
                <a:lnTo>
                  <a:pt x="249" y="25"/>
                </a:lnTo>
                <a:lnTo>
                  <a:pt x="242" y="22"/>
                </a:lnTo>
                <a:lnTo>
                  <a:pt x="233" y="22"/>
                </a:lnTo>
                <a:lnTo>
                  <a:pt x="226" y="22"/>
                </a:lnTo>
                <a:lnTo>
                  <a:pt x="215" y="22"/>
                </a:lnTo>
                <a:lnTo>
                  <a:pt x="204" y="21"/>
                </a:lnTo>
                <a:lnTo>
                  <a:pt x="195" y="16"/>
                </a:lnTo>
                <a:lnTo>
                  <a:pt x="184" y="11"/>
                </a:lnTo>
                <a:lnTo>
                  <a:pt x="173" y="5"/>
                </a:lnTo>
                <a:lnTo>
                  <a:pt x="163" y="1"/>
                </a:lnTo>
                <a:lnTo>
                  <a:pt x="157" y="0"/>
                </a:lnTo>
                <a:lnTo>
                  <a:pt x="150" y="0"/>
                </a:lnTo>
                <a:lnTo>
                  <a:pt x="144" y="0"/>
                </a:lnTo>
                <a:lnTo>
                  <a:pt x="139" y="1"/>
                </a:lnTo>
                <a:lnTo>
                  <a:pt x="134" y="3"/>
                </a:lnTo>
                <a:lnTo>
                  <a:pt x="132" y="6"/>
                </a:lnTo>
                <a:lnTo>
                  <a:pt x="128" y="9"/>
                </a:lnTo>
                <a:lnTo>
                  <a:pt x="125" y="13"/>
                </a:lnTo>
                <a:lnTo>
                  <a:pt x="123" y="17"/>
                </a:lnTo>
                <a:lnTo>
                  <a:pt x="119" y="21"/>
                </a:lnTo>
                <a:lnTo>
                  <a:pt x="117" y="22"/>
                </a:lnTo>
                <a:lnTo>
                  <a:pt x="116" y="24"/>
                </a:lnTo>
                <a:lnTo>
                  <a:pt x="101" y="29"/>
                </a:lnTo>
                <a:lnTo>
                  <a:pt x="87" y="30"/>
                </a:lnTo>
                <a:lnTo>
                  <a:pt x="70" y="32"/>
                </a:lnTo>
                <a:lnTo>
                  <a:pt x="54" y="32"/>
                </a:lnTo>
                <a:lnTo>
                  <a:pt x="40" y="33"/>
                </a:lnTo>
                <a:lnTo>
                  <a:pt x="25" y="35"/>
                </a:lnTo>
                <a:lnTo>
                  <a:pt x="20" y="38"/>
                </a:lnTo>
                <a:lnTo>
                  <a:pt x="12" y="42"/>
                </a:lnTo>
                <a:lnTo>
                  <a:pt x="9" y="45"/>
                </a:lnTo>
                <a:lnTo>
                  <a:pt x="5" y="50"/>
                </a:lnTo>
                <a:lnTo>
                  <a:pt x="2" y="59"/>
                </a:lnTo>
                <a:lnTo>
                  <a:pt x="0" y="75"/>
                </a:lnTo>
                <a:lnTo>
                  <a:pt x="0" y="93"/>
                </a:lnTo>
                <a:lnTo>
                  <a:pt x="0" y="114"/>
                </a:lnTo>
                <a:lnTo>
                  <a:pt x="2" y="135"/>
                </a:lnTo>
                <a:lnTo>
                  <a:pt x="5" y="154"/>
                </a:lnTo>
                <a:lnTo>
                  <a:pt x="9" y="169"/>
                </a:lnTo>
                <a:lnTo>
                  <a:pt x="12" y="178"/>
                </a:lnTo>
                <a:lnTo>
                  <a:pt x="18" y="185"/>
                </a:lnTo>
                <a:lnTo>
                  <a:pt x="25" y="191"/>
                </a:lnTo>
                <a:lnTo>
                  <a:pt x="36" y="198"/>
                </a:lnTo>
                <a:lnTo>
                  <a:pt x="49" y="202"/>
                </a:lnTo>
                <a:lnTo>
                  <a:pt x="61" y="206"/>
                </a:lnTo>
                <a:lnTo>
                  <a:pt x="74" y="209"/>
                </a:lnTo>
                <a:lnTo>
                  <a:pt x="79" y="209"/>
                </a:lnTo>
                <a:lnTo>
                  <a:pt x="87" y="209"/>
                </a:lnTo>
                <a:lnTo>
                  <a:pt x="90" y="207"/>
                </a:lnTo>
                <a:lnTo>
                  <a:pt x="96" y="20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8" name="Freeform 1197"/>
          <p:cNvSpPr>
            <a:spLocks/>
          </p:cNvSpPr>
          <p:nvPr/>
        </p:nvSpPr>
        <p:spPr bwMode="auto">
          <a:xfrm>
            <a:off x="2155825" y="2908300"/>
            <a:ext cx="111125" cy="98425"/>
          </a:xfrm>
          <a:custGeom>
            <a:avLst/>
            <a:gdLst>
              <a:gd name="T0" fmla="*/ 0 w 79"/>
              <a:gd name="T1" fmla="*/ 2147483647 h 62"/>
              <a:gd name="T2" fmla="*/ 2147483647 w 79"/>
              <a:gd name="T3" fmla="*/ 2147483647 h 62"/>
              <a:gd name="T4" fmla="*/ 2147483647 w 79"/>
              <a:gd name="T5" fmla="*/ 2147483647 h 62"/>
              <a:gd name="T6" fmla="*/ 2147483647 w 79"/>
              <a:gd name="T7" fmla="*/ 2147483647 h 62"/>
              <a:gd name="T8" fmla="*/ 2147483647 w 79"/>
              <a:gd name="T9" fmla="*/ 2147483647 h 62"/>
              <a:gd name="T10" fmla="*/ 2147483647 w 79"/>
              <a:gd name="T11" fmla="*/ 2147483647 h 62"/>
              <a:gd name="T12" fmla="*/ 2147483647 w 79"/>
              <a:gd name="T13" fmla="*/ 2147483647 h 62"/>
              <a:gd name="T14" fmla="*/ 2147483647 w 79"/>
              <a:gd name="T15" fmla="*/ 2147483647 h 62"/>
              <a:gd name="T16" fmla="*/ 2147483647 w 79"/>
              <a:gd name="T17" fmla="*/ 2147483647 h 62"/>
              <a:gd name="T18" fmla="*/ 2147483647 w 79"/>
              <a:gd name="T19" fmla="*/ 2147483647 h 62"/>
              <a:gd name="T20" fmla="*/ 2147483647 w 79"/>
              <a:gd name="T21" fmla="*/ 2147483647 h 62"/>
              <a:gd name="T22" fmla="*/ 2147483647 w 79"/>
              <a:gd name="T23" fmla="*/ 2147483647 h 62"/>
              <a:gd name="T24" fmla="*/ 2147483647 w 79"/>
              <a:gd name="T25" fmla="*/ 2147483647 h 62"/>
              <a:gd name="T26" fmla="*/ 2147483647 w 79"/>
              <a:gd name="T27" fmla="*/ 2147483647 h 62"/>
              <a:gd name="T28" fmla="*/ 2147483647 w 79"/>
              <a:gd name="T29" fmla="*/ 2147483647 h 62"/>
              <a:gd name="T30" fmla="*/ 2147483647 w 79"/>
              <a:gd name="T31" fmla="*/ 2147483647 h 62"/>
              <a:gd name="T32" fmla="*/ 2147483647 w 79"/>
              <a:gd name="T33" fmla="*/ 2147483647 h 62"/>
              <a:gd name="T34" fmla="*/ 2147483647 w 79"/>
              <a:gd name="T35" fmla="*/ 2147483647 h 62"/>
              <a:gd name="T36" fmla="*/ 2147483647 w 79"/>
              <a:gd name="T37" fmla="*/ 2147483647 h 62"/>
              <a:gd name="T38" fmla="*/ 2147483647 w 79"/>
              <a:gd name="T39" fmla="*/ 2147483647 h 62"/>
              <a:gd name="T40" fmla="*/ 2147483647 w 79"/>
              <a:gd name="T41" fmla="*/ 2147483647 h 62"/>
              <a:gd name="T42" fmla="*/ 2147483647 w 79"/>
              <a:gd name="T43" fmla="*/ 2147483647 h 62"/>
              <a:gd name="T44" fmla="*/ 2147483647 w 79"/>
              <a:gd name="T45" fmla="*/ 2147483647 h 62"/>
              <a:gd name="T46" fmla="*/ 2147483647 w 79"/>
              <a:gd name="T47" fmla="*/ 2147483647 h 62"/>
              <a:gd name="T48" fmla="*/ 2147483647 w 79"/>
              <a:gd name="T49" fmla="*/ 2147483647 h 62"/>
              <a:gd name="T50" fmla="*/ 2147483647 w 79"/>
              <a:gd name="T51" fmla="*/ 2147483647 h 62"/>
              <a:gd name="T52" fmla="*/ 2147483647 w 79"/>
              <a:gd name="T53" fmla="*/ 2147483647 h 62"/>
              <a:gd name="T54" fmla="*/ 2147483647 w 79"/>
              <a:gd name="T55" fmla="*/ 2147483647 h 62"/>
              <a:gd name="T56" fmla="*/ 2147483647 w 79"/>
              <a:gd name="T57" fmla="*/ 2147483647 h 62"/>
              <a:gd name="T58" fmla="*/ 2147483647 w 79"/>
              <a:gd name="T59" fmla="*/ 2147483647 h 62"/>
              <a:gd name="T60" fmla="*/ 2147483647 w 79"/>
              <a:gd name="T61" fmla="*/ 2147483647 h 62"/>
              <a:gd name="T62" fmla="*/ 2147483647 w 79"/>
              <a:gd name="T63" fmla="*/ 2147483647 h 62"/>
              <a:gd name="T64" fmla="*/ 2147483647 w 79"/>
              <a:gd name="T65" fmla="*/ 2147483647 h 62"/>
              <a:gd name="T66" fmla="*/ 2147483647 w 79"/>
              <a:gd name="T67" fmla="*/ 0 h 62"/>
              <a:gd name="T68" fmla="*/ 2147483647 w 79"/>
              <a:gd name="T69" fmla="*/ 2147483647 h 62"/>
              <a:gd name="T70" fmla="*/ 2147483647 w 79"/>
              <a:gd name="T71" fmla="*/ 2147483647 h 62"/>
              <a:gd name="T72" fmla="*/ 2147483647 w 79"/>
              <a:gd name="T73" fmla="*/ 2147483647 h 62"/>
              <a:gd name="T74" fmla="*/ 2147483647 w 79"/>
              <a:gd name="T75" fmla="*/ 2147483647 h 62"/>
              <a:gd name="T76" fmla="*/ 2147483647 w 79"/>
              <a:gd name="T77" fmla="*/ 2147483647 h 62"/>
              <a:gd name="T78" fmla="*/ 2147483647 w 79"/>
              <a:gd name="T79" fmla="*/ 2147483647 h 62"/>
              <a:gd name="T80" fmla="*/ 0 w 79"/>
              <a:gd name="T81" fmla="*/ 2147483647 h 62"/>
              <a:gd name="T82" fmla="*/ 0 w 79"/>
              <a:gd name="T83" fmla="*/ 2147483647 h 6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9"/>
              <a:gd name="T127" fmla="*/ 0 h 62"/>
              <a:gd name="T128" fmla="*/ 79 w 79"/>
              <a:gd name="T129" fmla="*/ 62 h 6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9" h="62">
                <a:moveTo>
                  <a:pt x="0" y="36"/>
                </a:moveTo>
                <a:lnTo>
                  <a:pt x="2" y="39"/>
                </a:lnTo>
                <a:lnTo>
                  <a:pt x="3" y="44"/>
                </a:lnTo>
                <a:lnTo>
                  <a:pt x="5" y="47"/>
                </a:lnTo>
                <a:lnTo>
                  <a:pt x="7" y="50"/>
                </a:lnTo>
                <a:lnTo>
                  <a:pt x="9" y="54"/>
                </a:lnTo>
                <a:lnTo>
                  <a:pt x="13" y="55"/>
                </a:lnTo>
                <a:lnTo>
                  <a:pt x="16" y="58"/>
                </a:lnTo>
                <a:lnTo>
                  <a:pt x="20" y="58"/>
                </a:lnTo>
                <a:lnTo>
                  <a:pt x="27" y="60"/>
                </a:lnTo>
                <a:lnTo>
                  <a:pt x="36" y="62"/>
                </a:lnTo>
                <a:lnTo>
                  <a:pt x="45" y="60"/>
                </a:lnTo>
                <a:lnTo>
                  <a:pt x="52" y="60"/>
                </a:lnTo>
                <a:lnTo>
                  <a:pt x="61" y="58"/>
                </a:lnTo>
                <a:lnTo>
                  <a:pt x="67" y="55"/>
                </a:lnTo>
                <a:lnTo>
                  <a:pt x="72" y="52"/>
                </a:lnTo>
                <a:lnTo>
                  <a:pt x="76" y="47"/>
                </a:lnTo>
                <a:lnTo>
                  <a:pt x="78" y="44"/>
                </a:lnTo>
                <a:lnTo>
                  <a:pt x="79" y="41"/>
                </a:lnTo>
                <a:lnTo>
                  <a:pt x="79" y="36"/>
                </a:lnTo>
                <a:lnTo>
                  <a:pt x="79" y="33"/>
                </a:lnTo>
                <a:lnTo>
                  <a:pt x="79" y="29"/>
                </a:lnTo>
                <a:lnTo>
                  <a:pt x="78" y="26"/>
                </a:lnTo>
                <a:lnTo>
                  <a:pt x="76" y="25"/>
                </a:lnTo>
                <a:lnTo>
                  <a:pt x="72" y="21"/>
                </a:lnTo>
                <a:lnTo>
                  <a:pt x="70" y="21"/>
                </a:lnTo>
                <a:lnTo>
                  <a:pt x="69" y="18"/>
                </a:lnTo>
                <a:lnTo>
                  <a:pt x="65" y="15"/>
                </a:lnTo>
                <a:lnTo>
                  <a:pt x="60" y="12"/>
                </a:lnTo>
                <a:lnTo>
                  <a:pt x="56" y="9"/>
                </a:lnTo>
                <a:lnTo>
                  <a:pt x="52" y="7"/>
                </a:lnTo>
                <a:lnTo>
                  <a:pt x="47" y="4"/>
                </a:lnTo>
                <a:lnTo>
                  <a:pt x="43" y="2"/>
                </a:lnTo>
                <a:lnTo>
                  <a:pt x="36" y="0"/>
                </a:lnTo>
                <a:lnTo>
                  <a:pt x="29" y="2"/>
                </a:lnTo>
                <a:lnTo>
                  <a:pt x="22" y="5"/>
                </a:lnTo>
                <a:lnTo>
                  <a:pt x="16" y="10"/>
                </a:lnTo>
                <a:lnTo>
                  <a:pt x="11" y="15"/>
                </a:lnTo>
                <a:lnTo>
                  <a:pt x="5" y="21"/>
                </a:lnTo>
                <a:lnTo>
                  <a:pt x="2" y="28"/>
                </a:lnTo>
                <a:lnTo>
                  <a:pt x="0" y="34"/>
                </a:lnTo>
                <a:lnTo>
                  <a:pt x="0" y="3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39" name="Freeform 1198"/>
          <p:cNvSpPr>
            <a:spLocks/>
          </p:cNvSpPr>
          <p:nvPr/>
        </p:nvSpPr>
        <p:spPr bwMode="auto">
          <a:xfrm>
            <a:off x="2155825" y="2908300"/>
            <a:ext cx="111125" cy="98425"/>
          </a:xfrm>
          <a:custGeom>
            <a:avLst/>
            <a:gdLst>
              <a:gd name="T0" fmla="*/ 0 w 79"/>
              <a:gd name="T1" fmla="*/ 2147483647 h 62"/>
              <a:gd name="T2" fmla="*/ 2147483647 w 79"/>
              <a:gd name="T3" fmla="*/ 2147483647 h 62"/>
              <a:gd name="T4" fmla="*/ 2147483647 w 79"/>
              <a:gd name="T5" fmla="*/ 2147483647 h 62"/>
              <a:gd name="T6" fmla="*/ 2147483647 w 79"/>
              <a:gd name="T7" fmla="*/ 2147483647 h 62"/>
              <a:gd name="T8" fmla="*/ 2147483647 w 79"/>
              <a:gd name="T9" fmla="*/ 2147483647 h 62"/>
              <a:gd name="T10" fmla="*/ 2147483647 w 79"/>
              <a:gd name="T11" fmla="*/ 2147483647 h 62"/>
              <a:gd name="T12" fmla="*/ 2147483647 w 79"/>
              <a:gd name="T13" fmla="*/ 2147483647 h 62"/>
              <a:gd name="T14" fmla="*/ 2147483647 w 79"/>
              <a:gd name="T15" fmla="*/ 2147483647 h 62"/>
              <a:gd name="T16" fmla="*/ 2147483647 w 79"/>
              <a:gd name="T17" fmla="*/ 2147483647 h 62"/>
              <a:gd name="T18" fmla="*/ 2147483647 w 79"/>
              <a:gd name="T19" fmla="*/ 2147483647 h 62"/>
              <a:gd name="T20" fmla="*/ 2147483647 w 79"/>
              <a:gd name="T21" fmla="*/ 2147483647 h 62"/>
              <a:gd name="T22" fmla="*/ 2147483647 w 79"/>
              <a:gd name="T23" fmla="*/ 2147483647 h 62"/>
              <a:gd name="T24" fmla="*/ 2147483647 w 79"/>
              <a:gd name="T25" fmla="*/ 2147483647 h 62"/>
              <a:gd name="T26" fmla="*/ 2147483647 w 79"/>
              <a:gd name="T27" fmla="*/ 2147483647 h 62"/>
              <a:gd name="T28" fmla="*/ 2147483647 w 79"/>
              <a:gd name="T29" fmla="*/ 2147483647 h 62"/>
              <a:gd name="T30" fmla="*/ 2147483647 w 79"/>
              <a:gd name="T31" fmla="*/ 2147483647 h 62"/>
              <a:gd name="T32" fmla="*/ 2147483647 w 79"/>
              <a:gd name="T33" fmla="*/ 2147483647 h 62"/>
              <a:gd name="T34" fmla="*/ 2147483647 w 79"/>
              <a:gd name="T35" fmla="*/ 2147483647 h 62"/>
              <a:gd name="T36" fmla="*/ 2147483647 w 79"/>
              <a:gd name="T37" fmla="*/ 2147483647 h 62"/>
              <a:gd name="T38" fmla="*/ 2147483647 w 79"/>
              <a:gd name="T39" fmla="*/ 2147483647 h 62"/>
              <a:gd name="T40" fmla="*/ 2147483647 w 79"/>
              <a:gd name="T41" fmla="*/ 2147483647 h 62"/>
              <a:gd name="T42" fmla="*/ 2147483647 w 79"/>
              <a:gd name="T43" fmla="*/ 2147483647 h 62"/>
              <a:gd name="T44" fmla="*/ 2147483647 w 79"/>
              <a:gd name="T45" fmla="*/ 2147483647 h 62"/>
              <a:gd name="T46" fmla="*/ 2147483647 w 79"/>
              <a:gd name="T47" fmla="*/ 2147483647 h 62"/>
              <a:gd name="T48" fmla="*/ 2147483647 w 79"/>
              <a:gd name="T49" fmla="*/ 2147483647 h 62"/>
              <a:gd name="T50" fmla="*/ 2147483647 w 79"/>
              <a:gd name="T51" fmla="*/ 2147483647 h 62"/>
              <a:gd name="T52" fmla="*/ 2147483647 w 79"/>
              <a:gd name="T53" fmla="*/ 2147483647 h 62"/>
              <a:gd name="T54" fmla="*/ 2147483647 w 79"/>
              <a:gd name="T55" fmla="*/ 2147483647 h 62"/>
              <a:gd name="T56" fmla="*/ 2147483647 w 79"/>
              <a:gd name="T57" fmla="*/ 2147483647 h 62"/>
              <a:gd name="T58" fmla="*/ 2147483647 w 79"/>
              <a:gd name="T59" fmla="*/ 2147483647 h 62"/>
              <a:gd name="T60" fmla="*/ 2147483647 w 79"/>
              <a:gd name="T61" fmla="*/ 2147483647 h 62"/>
              <a:gd name="T62" fmla="*/ 2147483647 w 79"/>
              <a:gd name="T63" fmla="*/ 2147483647 h 62"/>
              <a:gd name="T64" fmla="*/ 2147483647 w 79"/>
              <a:gd name="T65" fmla="*/ 2147483647 h 62"/>
              <a:gd name="T66" fmla="*/ 2147483647 w 79"/>
              <a:gd name="T67" fmla="*/ 0 h 62"/>
              <a:gd name="T68" fmla="*/ 2147483647 w 79"/>
              <a:gd name="T69" fmla="*/ 2147483647 h 62"/>
              <a:gd name="T70" fmla="*/ 2147483647 w 79"/>
              <a:gd name="T71" fmla="*/ 2147483647 h 62"/>
              <a:gd name="T72" fmla="*/ 2147483647 w 79"/>
              <a:gd name="T73" fmla="*/ 2147483647 h 62"/>
              <a:gd name="T74" fmla="*/ 2147483647 w 79"/>
              <a:gd name="T75" fmla="*/ 2147483647 h 62"/>
              <a:gd name="T76" fmla="*/ 2147483647 w 79"/>
              <a:gd name="T77" fmla="*/ 2147483647 h 62"/>
              <a:gd name="T78" fmla="*/ 2147483647 w 79"/>
              <a:gd name="T79" fmla="*/ 2147483647 h 62"/>
              <a:gd name="T80" fmla="*/ 0 w 79"/>
              <a:gd name="T81" fmla="*/ 2147483647 h 62"/>
              <a:gd name="T82" fmla="*/ 0 w 79"/>
              <a:gd name="T83" fmla="*/ 2147483647 h 6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9"/>
              <a:gd name="T127" fmla="*/ 0 h 62"/>
              <a:gd name="T128" fmla="*/ 79 w 79"/>
              <a:gd name="T129" fmla="*/ 62 h 6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9" h="62">
                <a:moveTo>
                  <a:pt x="0" y="36"/>
                </a:moveTo>
                <a:lnTo>
                  <a:pt x="2" y="39"/>
                </a:lnTo>
                <a:lnTo>
                  <a:pt x="3" y="44"/>
                </a:lnTo>
                <a:lnTo>
                  <a:pt x="5" y="47"/>
                </a:lnTo>
                <a:lnTo>
                  <a:pt x="7" y="50"/>
                </a:lnTo>
                <a:lnTo>
                  <a:pt x="9" y="54"/>
                </a:lnTo>
                <a:lnTo>
                  <a:pt x="13" y="55"/>
                </a:lnTo>
                <a:lnTo>
                  <a:pt x="16" y="58"/>
                </a:lnTo>
                <a:lnTo>
                  <a:pt x="20" y="58"/>
                </a:lnTo>
                <a:lnTo>
                  <a:pt x="27" y="60"/>
                </a:lnTo>
                <a:lnTo>
                  <a:pt x="36" y="62"/>
                </a:lnTo>
                <a:lnTo>
                  <a:pt x="45" y="60"/>
                </a:lnTo>
                <a:lnTo>
                  <a:pt x="52" y="60"/>
                </a:lnTo>
                <a:lnTo>
                  <a:pt x="61" y="58"/>
                </a:lnTo>
                <a:lnTo>
                  <a:pt x="67" y="55"/>
                </a:lnTo>
                <a:lnTo>
                  <a:pt x="72" y="52"/>
                </a:lnTo>
                <a:lnTo>
                  <a:pt x="76" y="47"/>
                </a:lnTo>
                <a:lnTo>
                  <a:pt x="78" y="44"/>
                </a:lnTo>
                <a:lnTo>
                  <a:pt x="79" y="41"/>
                </a:lnTo>
                <a:lnTo>
                  <a:pt x="79" y="36"/>
                </a:lnTo>
                <a:lnTo>
                  <a:pt x="79" y="33"/>
                </a:lnTo>
                <a:lnTo>
                  <a:pt x="79" y="29"/>
                </a:lnTo>
                <a:lnTo>
                  <a:pt x="78" y="26"/>
                </a:lnTo>
                <a:lnTo>
                  <a:pt x="76" y="25"/>
                </a:lnTo>
                <a:lnTo>
                  <a:pt x="72" y="21"/>
                </a:lnTo>
                <a:lnTo>
                  <a:pt x="70" y="21"/>
                </a:lnTo>
                <a:lnTo>
                  <a:pt x="69" y="18"/>
                </a:lnTo>
                <a:lnTo>
                  <a:pt x="65" y="15"/>
                </a:lnTo>
                <a:lnTo>
                  <a:pt x="60" y="12"/>
                </a:lnTo>
                <a:lnTo>
                  <a:pt x="56" y="9"/>
                </a:lnTo>
                <a:lnTo>
                  <a:pt x="52" y="7"/>
                </a:lnTo>
                <a:lnTo>
                  <a:pt x="47" y="4"/>
                </a:lnTo>
                <a:lnTo>
                  <a:pt x="43" y="2"/>
                </a:lnTo>
                <a:lnTo>
                  <a:pt x="36" y="0"/>
                </a:lnTo>
                <a:lnTo>
                  <a:pt x="29" y="2"/>
                </a:lnTo>
                <a:lnTo>
                  <a:pt x="22" y="5"/>
                </a:lnTo>
                <a:lnTo>
                  <a:pt x="16" y="10"/>
                </a:lnTo>
                <a:lnTo>
                  <a:pt x="11" y="15"/>
                </a:lnTo>
                <a:lnTo>
                  <a:pt x="5" y="21"/>
                </a:lnTo>
                <a:lnTo>
                  <a:pt x="2" y="28"/>
                </a:lnTo>
                <a:lnTo>
                  <a:pt x="0" y="34"/>
                </a:lnTo>
                <a:lnTo>
                  <a:pt x="0" y="3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0" name="Freeform 1199"/>
          <p:cNvSpPr>
            <a:spLocks/>
          </p:cNvSpPr>
          <p:nvPr/>
        </p:nvSpPr>
        <p:spPr bwMode="auto">
          <a:xfrm>
            <a:off x="2155825" y="2908300"/>
            <a:ext cx="111125" cy="98425"/>
          </a:xfrm>
          <a:custGeom>
            <a:avLst/>
            <a:gdLst>
              <a:gd name="T0" fmla="*/ 0 w 79"/>
              <a:gd name="T1" fmla="*/ 2147483647 h 62"/>
              <a:gd name="T2" fmla="*/ 2147483647 w 79"/>
              <a:gd name="T3" fmla="*/ 2147483647 h 62"/>
              <a:gd name="T4" fmla="*/ 2147483647 w 79"/>
              <a:gd name="T5" fmla="*/ 2147483647 h 62"/>
              <a:gd name="T6" fmla="*/ 2147483647 w 79"/>
              <a:gd name="T7" fmla="*/ 2147483647 h 62"/>
              <a:gd name="T8" fmla="*/ 2147483647 w 79"/>
              <a:gd name="T9" fmla="*/ 2147483647 h 62"/>
              <a:gd name="T10" fmla="*/ 2147483647 w 79"/>
              <a:gd name="T11" fmla="*/ 2147483647 h 62"/>
              <a:gd name="T12" fmla="*/ 2147483647 w 79"/>
              <a:gd name="T13" fmla="*/ 2147483647 h 62"/>
              <a:gd name="T14" fmla="*/ 2147483647 w 79"/>
              <a:gd name="T15" fmla="*/ 2147483647 h 62"/>
              <a:gd name="T16" fmla="*/ 2147483647 w 79"/>
              <a:gd name="T17" fmla="*/ 2147483647 h 62"/>
              <a:gd name="T18" fmla="*/ 2147483647 w 79"/>
              <a:gd name="T19" fmla="*/ 2147483647 h 62"/>
              <a:gd name="T20" fmla="*/ 2147483647 w 79"/>
              <a:gd name="T21" fmla="*/ 2147483647 h 62"/>
              <a:gd name="T22" fmla="*/ 2147483647 w 79"/>
              <a:gd name="T23" fmla="*/ 2147483647 h 62"/>
              <a:gd name="T24" fmla="*/ 2147483647 w 79"/>
              <a:gd name="T25" fmla="*/ 2147483647 h 62"/>
              <a:gd name="T26" fmla="*/ 2147483647 w 79"/>
              <a:gd name="T27" fmla="*/ 2147483647 h 62"/>
              <a:gd name="T28" fmla="*/ 2147483647 w 79"/>
              <a:gd name="T29" fmla="*/ 2147483647 h 62"/>
              <a:gd name="T30" fmla="*/ 2147483647 w 79"/>
              <a:gd name="T31" fmla="*/ 2147483647 h 62"/>
              <a:gd name="T32" fmla="*/ 2147483647 w 79"/>
              <a:gd name="T33" fmla="*/ 2147483647 h 62"/>
              <a:gd name="T34" fmla="*/ 2147483647 w 79"/>
              <a:gd name="T35" fmla="*/ 2147483647 h 62"/>
              <a:gd name="T36" fmla="*/ 2147483647 w 79"/>
              <a:gd name="T37" fmla="*/ 2147483647 h 62"/>
              <a:gd name="T38" fmla="*/ 2147483647 w 79"/>
              <a:gd name="T39" fmla="*/ 2147483647 h 62"/>
              <a:gd name="T40" fmla="*/ 2147483647 w 79"/>
              <a:gd name="T41" fmla="*/ 2147483647 h 62"/>
              <a:gd name="T42" fmla="*/ 2147483647 w 79"/>
              <a:gd name="T43" fmla="*/ 2147483647 h 62"/>
              <a:gd name="T44" fmla="*/ 2147483647 w 79"/>
              <a:gd name="T45" fmla="*/ 2147483647 h 62"/>
              <a:gd name="T46" fmla="*/ 2147483647 w 79"/>
              <a:gd name="T47" fmla="*/ 2147483647 h 62"/>
              <a:gd name="T48" fmla="*/ 2147483647 w 79"/>
              <a:gd name="T49" fmla="*/ 2147483647 h 62"/>
              <a:gd name="T50" fmla="*/ 2147483647 w 79"/>
              <a:gd name="T51" fmla="*/ 2147483647 h 62"/>
              <a:gd name="T52" fmla="*/ 2147483647 w 79"/>
              <a:gd name="T53" fmla="*/ 2147483647 h 62"/>
              <a:gd name="T54" fmla="*/ 2147483647 w 79"/>
              <a:gd name="T55" fmla="*/ 2147483647 h 62"/>
              <a:gd name="T56" fmla="*/ 2147483647 w 79"/>
              <a:gd name="T57" fmla="*/ 2147483647 h 62"/>
              <a:gd name="T58" fmla="*/ 2147483647 w 79"/>
              <a:gd name="T59" fmla="*/ 2147483647 h 62"/>
              <a:gd name="T60" fmla="*/ 2147483647 w 79"/>
              <a:gd name="T61" fmla="*/ 2147483647 h 62"/>
              <a:gd name="T62" fmla="*/ 2147483647 w 79"/>
              <a:gd name="T63" fmla="*/ 2147483647 h 62"/>
              <a:gd name="T64" fmla="*/ 2147483647 w 79"/>
              <a:gd name="T65" fmla="*/ 2147483647 h 62"/>
              <a:gd name="T66" fmla="*/ 2147483647 w 79"/>
              <a:gd name="T67" fmla="*/ 0 h 62"/>
              <a:gd name="T68" fmla="*/ 2147483647 w 79"/>
              <a:gd name="T69" fmla="*/ 2147483647 h 62"/>
              <a:gd name="T70" fmla="*/ 2147483647 w 79"/>
              <a:gd name="T71" fmla="*/ 2147483647 h 62"/>
              <a:gd name="T72" fmla="*/ 2147483647 w 79"/>
              <a:gd name="T73" fmla="*/ 2147483647 h 62"/>
              <a:gd name="T74" fmla="*/ 2147483647 w 79"/>
              <a:gd name="T75" fmla="*/ 2147483647 h 62"/>
              <a:gd name="T76" fmla="*/ 2147483647 w 79"/>
              <a:gd name="T77" fmla="*/ 2147483647 h 62"/>
              <a:gd name="T78" fmla="*/ 2147483647 w 79"/>
              <a:gd name="T79" fmla="*/ 2147483647 h 62"/>
              <a:gd name="T80" fmla="*/ 0 w 79"/>
              <a:gd name="T81" fmla="*/ 2147483647 h 6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9"/>
              <a:gd name="T124" fmla="*/ 0 h 62"/>
              <a:gd name="T125" fmla="*/ 79 w 79"/>
              <a:gd name="T126" fmla="*/ 62 h 6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9" h="62">
                <a:moveTo>
                  <a:pt x="0" y="36"/>
                </a:moveTo>
                <a:lnTo>
                  <a:pt x="2" y="39"/>
                </a:lnTo>
                <a:lnTo>
                  <a:pt x="3" y="44"/>
                </a:lnTo>
                <a:lnTo>
                  <a:pt x="5" y="47"/>
                </a:lnTo>
                <a:lnTo>
                  <a:pt x="7" y="50"/>
                </a:lnTo>
                <a:lnTo>
                  <a:pt x="9" y="54"/>
                </a:lnTo>
                <a:lnTo>
                  <a:pt x="13" y="55"/>
                </a:lnTo>
                <a:lnTo>
                  <a:pt x="16" y="58"/>
                </a:lnTo>
                <a:lnTo>
                  <a:pt x="20" y="58"/>
                </a:lnTo>
                <a:lnTo>
                  <a:pt x="27" y="60"/>
                </a:lnTo>
                <a:lnTo>
                  <a:pt x="36" y="62"/>
                </a:lnTo>
                <a:lnTo>
                  <a:pt x="45" y="60"/>
                </a:lnTo>
                <a:lnTo>
                  <a:pt x="52" y="60"/>
                </a:lnTo>
                <a:lnTo>
                  <a:pt x="61" y="58"/>
                </a:lnTo>
                <a:lnTo>
                  <a:pt x="67" y="55"/>
                </a:lnTo>
                <a:lnTo>
                  <a:pt x="72" y="52"/>
                </a:lnTo>
                <a:lnTo>
                  <a:pt x="76" y="47"/>
                </a:lnTo>
                <a:lnTo>
                  <a:pt x="78" y="44"/>
                </a:lnTo>
                <a:lnTo>
                  <a:pt x="79" y="41"/>
                </a:lnTo>
                <a:lnTo>
                  <a:pt x="79" y="36"/>
                </a:lnTo>
                <a:lnTo>
                  <a:pt x="79" y="33"/>
                </a:lnTo>
                <a:lnTo>
                  <a:pt x="79" y="29"/>
                </a:lnTo>
                <a:lnTo>
                  <a:pt x="78" y="26"/>
                </a:lnTo>
                <a:lnTo>
                  <a:pt x="76" y="25"/>
                </a:lnTo>
                <a:lnTo>
                  <a:pt x="72" y="21"/>
                </a:lnTo>
                <a:lnTo>
                  <a:pt x="70" y="21"/>
                </a:lnTo>
                <a:lnTo>
                  <a:pt x="69" y="18"/>
                </a:lnTo>
                <a:lnTo>
                  <a:pt x="65" y="15"/>
                </a:lnTo>
                <a:lnTo>
                  <a:pt x="60" y="12"/>
                </a:lnTo>
                <a:lnTo>
                  <a:pt x="56" y="9"/>
                </a:lnTo>
                <a:lnTo>
                  <a:pt x="52" y="7"/>
                </a:lnTo>
                <a:lnTo>
                  <a:pt x="47" y="4"/>
                </a:lnTo>
                <a:lnTo>
                  <a:pt x="43" y="2"/>
                </a:lnTo>
                <a:lnTo>
                  <a:pt x="36" y="0"/>
                </a:lnTo>
                <a:lnTo>
                  <a:pt x="29" y="2"/>
                </a:lnTo>
                <a:lnTo>
                  <a:pt x="22" y="5"/>
                </a:lnTo>
                <a:lnTo>
                  <a:pt x="16" y="10"/>
                </a:lnTo>
                <a:lnTo>
                  <a:pt x="11" y="15"/>
                </a:lnTo>
                <a:lnTo>
                  <a:pt x="5" y="21"/>
                </a:lnTo>
                <a:lnTo>
                  <a:pt x="2" y="28"/>
                </a:lnTo>
                <a:lnTo>
                  <a:pt x="0" y="3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1" name="Freeform 1200"/>
          <p:cNvSpPr>
            <a:spLocks/>
          </p:cNvSpPr>
          <p:nvPr/>
        </p:nvSpPr>
        <p:spPr bwMode="auto">
          <a:xfrm>
            <a:off x="2127250" y="2798763"/>
            <a:ext cx="92075" cy="95250"/>
          </a:xfrm>
          <a:custGeom>
            <a:avLst/>
            <a:gdLst>
              <a:gd name="T0" fmla="*/ 2147483647 w 65"/>
              <a:gd name="T1" fmla="*/ 2147483647 h 60"/>
              <a:gd name="T2" fmla="*/ 2147483647 w 65"/>
              <a:gd name="T3" fmla="*/ 2147483647 h 60"/>
              <a:gd name="T4" fmla="*/ 2147483647 w 65"/>
              <a:gd name="T5" fmla="*/ 2147483647 h 60"/>
              <a:gd name="T6" fmla="*/ 2147483647 w 65"/>
              <a:gd name="T7" fmla="*/ 2147483647 h 60"/>
              <a:gd name="T8" fmla="*/ 2147483647 w 65"/>
              <a:gd name="T9" fmla="*/ 2147483647 h 60"/>
              <a:gd name="T10" fmla="*/ 2147483647 w 65"/>
              <a:gd name="T11" fmla="*/ 2147483647 h 60"/>
              <a:gd name="T12" fmla="*/ 2147483647 w 65"/>
              <a:gd name="T13" fmla="*/ 2147483647 h 60"/>
              <a:gd name="T14" fmla="*/ 2147483647 w 65"/>
              <a:gd name="T15" fmla="*/ 2147483647 h 60"/>
              <a:gd name="T16" fmla="*/ 2147483647 w 65"/>
              <a:gd name="T17" fmla="*/ 2147483647 h 60"/>
              <a:gd name="T18" fmla="*/ 2147483647 w 65"/>
              <a:gd name="T19" fmla="*/ 2147483647 h 60"/>
              <a:gd name="T20" fmla="*/ 2147483647 w 65"/>
              <a:gd name="T21" fmla="*/ 2147483647 h 60"/>
              <a:gd name="T22" fmla="*/ 2147483647 w 65"/>
              <a:gd name="T23" fmla="*/ 2147483647 h 60"/>
              <a:gd name="T24" fmla="*/ 2147483647 w 65"/>
              <a:gd name="T25" fmla="*/ 2147483647 h 60"/>
              <a:gd name="T26" fmla="*/ 2147483647 w 65"/>
              <a:gd name="T27" fmla="*/ 2147483647 h 60"/>
              <a:gd name="T28" fmla="*/ 2147483647 w 65"/>
              <a:gd name="T29" fmla="*/ 2147483647 h 60"/>
              <a:gd name="T30" fmla="*/ 2147483647 w 65"/>
              <a:gd name="T31" fmla="*/ 2147483647 h 60"/>
              <a:gd name="T32" fmla="*/ 2147483647 w 65"/>
              <a:gd name="T33" fmla="*/ 2147483647 h 60"/>
              <a:gd name="T34" fmla="*/ 2147483647 w 65"/>
              <a:gd name="T35" fmla="*/ 2147483647 h 60"/>
              <a:gd name="T36" fmla="*/ 2147483647 w 65"/>
              <a:gd name="T37" fmla="*/ 2147483647 h 60"/>
              <a:gd name="T38" fmla="*/ 2147483647 w 65"/>
              <a:gd name="T39" fmla="*/ 2147483647 h 60"/>
              <a:gd name="T40" fmla="*/ 2147483647 w 65"/>
              <a:gd name="T41" fmla="*/ 2147483647 h 60"/>
              <a:gd name="T42" fmla="*/ 2147483647 w 65"/>
              <a:gd name="T43" fmla="*/ 2147483647 h 60"/>
              <a:gd name="T44" fmla="*/ 2147483647 w 65"/>
              <a:gd name="T45" fmla="*/ 2147483647 h 60"/>
              <a:gd name="T46" fmla="*/ 2147483647 w 65"/>
              <a:gd name="T47" fmla="*/ 2147483647 h 60"/>
              <a:gd name="T48" fmla="*/ 2147483647 w 65"/>
              <a:gd name="T49" fmla="*/ 2147483647 h 60"/>
              <a:gd name="T50" fmla="*/ 2147483647 w 65"/>
              <a:gd name="T51" fmla="*/ 0 h 60"/>
              <a:gd name="T52" fmla="*/ 2147483647 w 65"/>
              <a:gd name="T53" fmla="*/ 0 h 60"/>
              <a:gd name="T54" fmla="*/ 2147483647 w 65"/>
              <a:gd name="T55" fmla="*/ 2147483647 h 60"/>
              <a:gd name="T56" fmla="*/ 2147483647 w 65"/>
              <a:gd name="T57" fmla="*/ 2147483647 h 60"/>
              <a:gd name="T58" fmla="*/ 2147483647 w 65"/>
              <a:gd name="T59" fmla="*/ 2147483647 h 60"/>
              <a:gd name="T60" fmla="*/ 2147483647 w 65"/>
              <a:gd name="T61" fmla="*/ 2147483647 h 60"/>
              <a:gd name="T62" fmla="*/ 2147483647 w 65"/>
              <a:gd name="T63" fmla="*/ 2147483647 h 60"/>
              <a:gd name="T64" fmla="*/ 2147483647 w 65"/>
              <a:gd name="T65" fmla="*/ 2147483647 h 60"/>
              <a:gd name="T66" fmla="*/ 0 w 65"/>
              <a:gd name="T67" fmla="*/ 2147483647 h 60"/>
              <a:gd name="T68" fmla="*/ 0 w 65"/>
              <a:gd name="T69" fmla="*/ 2147483647 h 60"/>
              <a:gd name="T70" fmla="*/ 2147483647 w 65"/>
              <a:gd name="T71" fmla="*/ 2147483647 h 60"/>
              <a:gd name="T72" fmla="*/ 2147483647 w 65"/>
              <a:gd name="T73" fmla="*/ 2147483647 h 60"/>
              <a:gd name="T74" fmla="*/ 2147483647 w 65"/>
              <a:gd name="T75" fmla="*/ 2147483647 h 60"/>
              <a:gd name="T76" fmla="*/ 2147483647 w 65"/>
              <a:gd name="T77" fmla="*/ 2147483647 h 60"/>
              <a:gd name="T78" fmla="*/ 2147483647 w 65"/>
              <a:gd name="T79" fmla="*/ 2147483647 h 60"/>
              <a:gd name="T80" fmla="*/ 2147483647 w 65"/>
              <a:gd name="T81" fmla="*/ 2147483647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5"/>
              <a:gd name="T124" fmla="*/ 0 h 60"/>
              <a:gd name="T125" fmla="*/ 65 w 65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5" h="60">
                <a:moveTo>
                  <a:pt x="18" y="37"/>
                </a:moveTo>
                <a:lnTo>
                  <a:pt x="23" y="42"/>
                </a:lnTo>
                <a:lnTo>
                  <a:pt x="29" y="47"/>
                </a:lnTo>
                <a:lnTo>
                  <a:pt x="33" y="52"/>
                </a:lnTo>
                <a:lnTo>
                  <a:pt x="34" y="55"/>
                </a:lnTo>
                <a:lnTo>
                  <a:pt x="38" y="57"/>
                </a:lnTo>
                <a:lnTo>
                  <a:pt x="43" y="58"/>
                </a:lnTo>
                <a:lnTo>
                  <a:pt x="47" y="60"/>
                </a:lnTo>
                <a:lnTo>
                  <a:pt x="54" y="60"/>
                </a:lnTo>
                <a:lnTo>
                  <a:pt x="56" y="58"/>
                </a:lnTo>
                <a:lnTo>
                  <a:pt x="58" y="58"/>
                </a:lnTo>
                <a:lnTo>
                  <a:pt x="60" y="57"/>
                </a:lnTo>
                <a:lnTo>
                  <a:pt x="61" y="55"/>
                </a:lnTo>
                <a:lnTo>
                  <a:pt x="63" y="53"/>
                </a:lnTo>
                <a:lnTo>
                  <a:pt x="65" y="52"/>
                </a:lnTo>
                <a:lnTo>
                  <a:pt x="65" y="50"/>
                </a:lnTo>
                <a:lnTo>
                  <a:pt x="65" y="47"/>
                </a:lnTo>
                <a:lnTo>
                  <a:pt x="65" y="41"/>
                </a:lnTo>
                <a:lnTo>
                  <a:pt x="61" y="34"/>
                </a:lnTo>
                <a:lnTo>
                  <a:pt x="60" y="28"/>
                </a:lnTo>
                <a:lnTo>
                  <a:pt x="54" y="21"/>
                </a:lnTo>
                <a:lnTo>
                  <a:pt x="49" y="16"/>
                </a:lnTo>
                <a:lnTo>
                  <a:pt x="43" y="12"/>
                </a:lnTo>
                <a:lnTo>
                  <a:pt x="38" y="7"/>
                </a:lnTo>
                <a:lnTo>
                  <a:pt x="31" y="2"/>
                </a:lnTo>
                <a:lnTo>
                  <a:pt x="27" y="0"/>
                </a:lnTo>
                <a:lnTo>
                  <a:pt x="23" y="0"/>
                </a:lnTo>
                <a:lnTo>
                  <a:pt x="20" y="2"/>
                </a:lnTo>
                <a:lnTo>
                  <a:pt x="14" y="4"/>
                </a:lnTo>
                <a:lnTo>
                  <a:pt x="11" y="5"/>
                </a:lnTo>
                <a:lnTo>
                  <a:pt x="7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2" y="28"/>
                </a:lnTo>
                <a:lnTo>
                  <a:pt x="4" y="31"/>
                </a:lnTo>
                <a:lnTo>
                  <a:pt x="5" y="34"/>
                </a:lnTo>
                <a:lnTo>
                  <a:pt x="9" y="36"/>
                </a:lnTo>
                <a:lnTo>
                  <a:pt x="13" y="37"/>
                </a:lnTo>
                <a:lnTo>
                  <a:pt x="18" y="37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2" name="Freeform 1201"/>
          <p:cNvSpPr>
            <a:spLocks/>
          </p:cNvSpPr>
          <p:nvPr/>
        </p:nvSpPr>
        <p:spPr bwMode="auto">
          <a:xfrm>
            <a:off x="2127250" y="2798763"/>
            <a:ext cx="92075" cy="95250"/>
          </a:xfrm>
          <a:custGeom>
            <a:avLst/>
            <a:gdLst>
              <a:gd name="T0" fmla="*/ 2147483647 w 65"/>
              <a:gd name="T1" fmla="*/ 2147483647 h 60"/>
              <a:gd name="T2" fmla="*/ 2147483647 w 65"/>
              <a:gd name="T3" fmla="*/ 2147483647 h 60"/>
              <a:gd name="T4" fmla="*/ 2147483647 w 65"/>
              <a:gd name="T5" fmla="*/ 2147483647 h 60"/>
              <a:gd name="T6" fmla="*/ 2147483647 w 65"/>
              <a:gd name="T7" fmla="*/ 2147483647 h 60"/>
              <a:gd name="T8" fmla="*/ 2147483647 w 65"/>
              <a:gd name="T9" fmla="*/ 2147483647 h 60"/>
              <a:gd name="T10" fmla="*/ 2147483647 w 65"/>
              <a:gd name="T11" fmla="*/ 2147483647 h 60"/>
              <a:gd name="T12" fmla="*/ 2147483647 w 65"/>
              <a:gd name="T13" fmla="*/ 2147483647 h 60"/>
              <a:gd name="T14" fmla="*/ 2147483647 w 65"/>
              <a:gd name="T15" fmla="*/ 2147483647 h 60"/>
              <a:gd name="T16" fmla="*/ 2147483647 w 65"/>
              <a:gd name="T17" fmla="*/ 2147483647 h 60"/>
              <a:gd name="T18" fmla="*/ 2147483647 w 65"/>
              <a:gd name="T19" fmla="*/ 2147483647 h 60"/>
              <a:gd name="T20" fmla="*/ 2147483647 w 65"/>
              <a:gd name="T21" fmla="*/ 2147483647 h 60"/>
              <a:gd name="T22" fmla="*/ 2147483647 w 65"/>
              <a:gd name="T23" fmla="*/ 2147483647 h 60"/>
              <a:gd name="T24" fmla="*/ 2147483647 w 65"/>
              <a:gd name="T25" fmla="*/ 2147483647 h 60"/>
              <a:gd name="T26" fmla="*/ 2147483647 w 65"/>
              <a:gd name="T27" fmla="*/ 2147483647 h 60"/>
              <a:gd name="T28" fmla="*/ 2147483647 w 65"/>
              <a:gd name="T29" fmla="*/ 2147483647 h 60"/>
              <a:gd name="T30" fmla="*/ 2147483647 w 65"/>
              <a:gd name="T31" fmla="*/ 2147483647 h 60"/>
              <a:gd name="T32" fmla="*/ 2147483647 w 65"/>
              <a:gd name="T33" fmla="*/ 2147483647 h 60"/>
              <a:gd name="T34" fmla="*/ 2147483647 w 65"/>
              <a:gd name="T35" fmla="*/ 2147483647 h 60"/>
              <a:gd name="T36" fmla="*/ 2147483647 w 65"/>
              <a:gd name="T37" fmla="*/ 2147483647 h 60"/>
              <a:gd name="T38" fmla="*/ 2147483647 w 65"/>
              <a:gd name="T39" fmla="*/ 2147483647 h 60"/>
              <a:gd name="T40" fmla="*/ 2147483647 w 65"/>
              <a:gd name="T41" fmla="*/ 2147483647 h 60"/>
              <a:gd name="T42" fmla="*/ 2147483647 w 65"/>
              <a:gd name="T43" fmla="*/ 2147483647 h 60"/>
              <a:gd name="T44" fmla="*/ 2147483647 w 65"/>
              <a:gd name="T45" fmla="*/ 2147483647 h 60"/>
              <a:gd name="T46" fmla="*/ 2147483647 w 65"/>
              <a:gd name="T47" fmla="*/ 2147483647 h 60"/>
              <a:gd name="T48" fmla="*/ 2147483647 w 65"/>
              <a:gd name="T49" fmla="*/ 2147483647 h 60"/>
              <a:gd name="T50" fmla="*/ 2147483647 w 65"/>
              <a:gd name="T51" fmla="*/ 0 h 60"/>
              <a:gd name="T52" fmla="*/ 2147483647 w 65"/>
              <a:gd name="T53" fmla="*/ 0 h 60"/>
              <a:gd name="T54" fmla="*/ 2147483647 w 65"/>
              <a:gd name="T55" fmla="*/ 2147483647 h 60"/>
              <a:gd name="T56" fmla="*/ 2147483647 w 65"/>
              <a:gd name="T57" fmla="*/ 2147483647 h 60"/>
              <a:gd name="T58" fmla="*/ 2147483647 w 65"/>
              <a:gd name="T59" fmla="*/ 2147483647 h 60"/>
              <a:gd name="T60" fmla="*/ 2147483647 w 65"/>
              <a:gd name="T61" fmla="*/ 2147483647 h 60"/>
              <a:gd name="T62" fmla="*/ 2147483647 w 65"/>
              <a:gd name="T63" fmla="*/ 2147483647 h 60"/>
              <a:gd name="T64" fmla="*/ 2147483647 w 65"/>
              <a:gd name="T65" fmla="*/ 2147483647 h 60"/>
              <a:gd name="T66" fmla="*/ 0 w 65"/>
              <a:gd name="T67" fmla="*/ 2147483647 h 60"/>
              <a:gd name="T68" fmla="*/ 0 w 65"/>
              <a:gd name="T69" fmla="*/ 2147483647 h 60"/>
              <a:gd name="T70" fmla="*/ 2147483647 w 65"/>
              <a:gd name="T71" fmla="*/ 2147483647 h 60"/>
              <a:gd name="T72" fmla="*/ 2147483647 w 65"/>
              <a:gd name="T73" fmla="*/ 2147483647 h 60"/>
              <a:gd name="T74" fmla="*/ 2147483647 w 65"/>
              <a:gd name="T75" fmla="*/ 2147483647 h 60"/>
              <a:gd name="T76" fmla="*/ 2147483647 w 65"/>
              <a:gd name="T77" fmla="*/ 2147483647 h 60"/>
              <a:gd name="T78" fmla="*/ 2147483647 w 65"/>
              <a:gd name="T79" fmla="*/ 2147483647 h 60"/>
              <a:gd name="T80" fmla="*/ 2147483647 w 65"/>
              <a:gd name="T81" fmla="*/ 2147483647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5"/>
              <a:gd name="T124" fmla="*/ 0 h 60"/>
              <a:gd name="T125" fmla="*/ 65 w 65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5" h="60">
                <a:moveTo>
                  <a:pt x="18" y="37"/>
                </a:moveTo>
                <a:lnTo>
                  <a:pt x="23" y="42"/>
                </a:lnTo>
                <a:lnTo>
                  <a:pt x="29" y="47"/>
                </a:lnTo>
                <a:lnTo>
                  <a:pt x="33" y="52"/>
                </a:lnTo>
                <a:lnTo>
                  <a:pt x="34" y="55"/>
                </a:lnTo>
                <a:lnTo>
                  <a:pt x="38" y="57"/>
                </a:lnTo>
                <a:lnTo>
                  <a:pt x="43" y="58"/>
                </a:lnTo>
                <a:lnTo>
                  <a:pt x="47" y="60"/>
                </a:lnTo>
                <a:lnTo>
                  <a:pt x="54" y="60"/>
                </a:lnTo>
                <a:lnTo>
                  <a:pt x="56" y="58"/>
                </a:lnTo>
                <a:lnTo>
                  <a:pt x="58" y="58"/>
                </a:lnTo>
                <a:lnTo>
                  <a:pt x="60" y="57"/>
                </a:lnTo>
                <a:lnTo>
                  <a:pt x="61" y="55"/>
                </a:lnTo>
                <a:lnTo>
                  <a:pt x="63" y="53"/>
                </a:lnTo>
                <a:lnTo>
                  <a:pt x="65" y="52"/>
                </a:lnTo>
                <a:lnTo>
                  <a:pt x="65" y="50"/>
                </a:lnTo>
                <a:lnTo>
                  <a:pt x="65" y="47"/>
                </a:lnTo>
                <a:lnTo>
                  <a:pt x="65" y="41"/>
                </a:lnTo>
                <a:lnTo>
                  <a:pt x="61" y="34"/>
                </a:lnTo>
                <a:lnTo>
                  <a:pt x="60" y="28"/>
                </a:lnTo>
                <a:lnTo>
                  <a:pt x="54" y="21"/>
                </a:lnTo>
                <a:lnTo>
                  <a:pt x="49" y="16"/>
                </a:lnTo>
                <a:lnTo>
                  <a:pt x="43" y="12"/>
                </a:lnTo>
                <a:lnTo>
                  <a:pt x="38" y="7"/>
                </a:lnTo>
                <a:lnTo>
                  <a:pt x="31" y="2"/>
                </a:lnTo>
                <a:lnTo>
                  <a:pt x="27" y="0"/>
                </a:lnTo>
                <a:lnTo>
                  <a:pt x="23" y="0"/>
                </a:lnTo>
                <a:lnTo>
                  <a:pt x="20" y="2"/>
                </a:lnTo>
                <a:lnTo>
                  <a:pt x="14" y="4"/>
                </a:lnTo>
                <a:lnTo>
                  <a:pt x="11" y="5"/>
                </a:lnTo>
                <a:lnTo>
                  <a:pt x="7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2" y="28"/>
                </a:lnTo>
                <a:lnTo>
                  <a:pt x="4" y="31"/>
                </a:lnTo>
                <a:lnTo>
                  <a:pt x="5" y="34"/>
                </a:lnTo>
                <a:lnTo>
                  <a:pt x="9" y="36"/>
                </a:lnTo>
                <a:lnTo>
                  <a:pt x="13" y="37"/>
                </a:lnTo>
                <a:lnTo>
                  <a:pt x="18" y="3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3" name="Freeform 1202"/>
          <p:cNvSpPr>
            <a:spLocks/>
          </p:cNvSpPr>
          <p:nvPr/>
        </p:nvSpPr>
        <p:spPr bwMode="auto">
          <a:xfrm>
            <a:off x="2127250" y="2798763"/>
            <a:ext cx="92075" cy="95250"/>
          </a:xfrm>
          <a:custGeom>
            <a:avLst/>
            <a:gdLst>
              <a:gd name="T0" fmla="*/ 2147483647 w 65"/>
              <a:gd name="T1" fmla="*/ 2147483647 h 60"/>
              <a:gd name="T2" fmla="*/ 2147483647 w 65"/>
              <a:gd name="T3" fmla="*/ 2147483647 h 60"/>
              <a:gd name="T4" fmla="*/ 2147483647 w 65"/>
              <a:gd name="T5" fmla="*/ 2147483647 h 60"/>
              <a:gd name="T6" fmla="*/ 2147483647 w 65"/>
              <a:gd name="T7" fmla="*/ 2147483647 h 60"/>
              <a:gd name="T8" fmla="*/ 2147483647 w 65"/>
              <a:gd name="T9" fmla="*/ 2147483647 h 60"/>
              <a:gd name="T10" fmla="*/ 2147483647 w 65"/>
              <a:gd name="T11" fmla="*/ 2147483647 h 60"/>
              <a:gd name="T12" fmla="*/ 2147483647 w 65"/>
              <a:gd name="T13" fmla="*/ 2147483647 h 60"/>
              <a:gd name="T14" fmla="*/ 2147483647 w 65"/>
              <a:gd name="T15" fmla="*/ 2147483647 h 60"/>
              <a:gd name="T16" fmla="*/ 2147483647 w 65"/>
              <a:gd name="T17" fmla="*/ 2147483647 h 60"/>
              <a:gd name="T18" fmla="*/ 2147483647 w 65"/>
              <a:gd name="T19" fmla="*/ 2147483647 h 60"/>
              <a:gd name="T20" fmla="*/ 2147483647 w 65"/>
              <a:gd name="T21" fmla="*/ 2147483647 h 60"/>
              <a:gd name="T22" fmla="*/ 2147483647 w 65"/>
              <a:gd name="T23" fmla="*/ 2147483647 h 60"/>
              <a:gd name="T24" fmla="*/ 2147483647 w 65"/>
              <a:gd name="T25" fmla="*/ 2147483647 h 60"/>
              <a:gd name="T26" fmla="*/ 2147483647 w 65"/>
              <a:gd name="T27" fmla="*/ 2147483647 h 60"/>
              <a:gd name="T28" fmla="*/ 2147483647 w 65"/>
              <a:gd name="T29" fmla="*/ 2147483647 h 60"/>
              <a:gd name="T30" fmla="*/ 2147483647 w 65"/>
              <a:gd name="T31" fmla="*/ 2147483647 h 60"/>
              <a:gd name="T32" fmla="*/ 2147483647 w 65"/>
              <a:gd name="T33" fmla="*/ 2147483647 h 60"/>
              <a:gd name="T34" fmla="*/ 2147483647 w 65"/>
              <a:gd name="T35" fmla="*/ 2147483647 h 60"/>
              <a:gd name="T36" fmla="*/ 2147483647 w 65"/>
              <a:gd name="T37" fmla="*/ 2147483647 h 60"/>
              <a:gd name="T38" fmla="*/ 2147483647 w 65"/>
              <a:gd name="T39" fmla="*/ 2147483647 h 60"/>
              <a:gd name="T40" fmla="*/ 2147483647 w 65"/>
              <a:gd name="T41" fmla="*/ 2147483647 h 60"/>
              <a:gd name="T42" fmla="*/ 2147483647 w 65"/>
              <a:gd name="T43" fmla="*/ 2147483647 h 60"/>
              <a:gd name="T44" fmla="*/ 2147483647 w 65"/>
              <a:gd name="T45" fmla="*/ 2147483647 h 60"/>
              <a:gd name="T46" fmla="*/ 2147483647 w 65"/>
              <a:gd name="T47" fmla="*/ 2147483647 h 60"/>
              <a:gd name="T48" fmla="*/ 2147483647 w 65"/>
              <a:gd name="T49" fmla="*/ 2147483647 h 60"/>
              <a:gd name="T50" fmla="*/ 2147483647 w 65"/>
              <a:gd name="T51" fmla="*/ 0 h 60"/>
              <a:gd name="T52" fmla="*/ 2147483647 w 65"/>
              <a:gd name="T53" fmla="*/ 0 h 60"/>
              <a:gd name="T54" fmla="*/ 2147483647 w 65"/>
              <a:gd name="T55" fmla="*/ 2147483647 h 60"/>
              <a:gd name="T56" fmla="*/ 2147483647 w 65"/>
              <a:gd name="T57" fmla="*/ 2147483647 h 60"/>
              <a:gd name="T58" fmla="*/ 2147483647 w 65"/>
              <a:gd name="T59" fmla="*/ 2147483647 h 60"/>
              <a:gd name="T60" fmla="*/ 2147483647 w 65"/>
              <a:gd name="T61" fmla="*/ 2147483647 h 60"/>
              <a:gd name="T62" fmla="*/ 2147483647 w 65"/>
              <a:gd name="T63" fmla="*/ 2147483647 h 60"/>
              <a:gd name="T64" fmla="*/ 2147483647 w 65"/>
              <a:gd name="T65" fmla="*/ 2147483647 h 60"/>
              <a:gd name="T66" fmla="*/ 0 w 65"/>
              <a:gd name="T67" fmla="*/ 2147483647 h 60"/>
              <a:gd name="T68" fmla="*/ 0 w 65"/>
              <a:gd name="T69" fmla="*/ 2147483647 h 60"/>
              <a:gd name="T70" fmla="*/ 2147483647 w 65"/>
              <a:gd name="T71" fmla="*/ 2147483647 h 60"/>
              <a:gd name="T72" fmla="*/ 2147483647 w 65"/>
              <a:gd name="T73" fmla="*/ 2147483647 h 60"/>
              <a:gd name="T74" fmla="*/ 2147483647 w 65"/>
              <a:gd name="T75" fmla="*/ 2147483647 h 60"/>
              <a:gd name="T76" fmla="*/ 2147483647 w 65"/>
              <a:gd name="T77" fmla="*/ 2147483647 h 60"/>
              <a:gd name="T78" fmla="*/ 2147483647 w 65"/>
              <a:gd name="T79" fmla="*/ 2147483647 h 60"/>
              <a:gd name="T80" fmla="*/ 2147483647 w 65"/>
              <a:gd name="T81" fmla="*/ 2147483647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5"/>
              <a:gd name="T124" fmla="*/ 0 h 60"/>
              <a:gd name="T125" fmla="*/ 65 w 65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5" h="60">
                <a:moveTo>
                  <a:pt x="18" y="37"/>
                </a:moveTo>
                <a:lnTo>
                  <a:pt x="23" y="42"/>
                </a:lnTo>
                <a:lnTo>
                  <a:pt x="29" y="47"/>
                </a:lnTo>
                <a:lnTo>
                  <a:pt x="33" y="52"/>
                </a:lnTo>
                <a:lnTo>
                  <a:pt x="34" y="55"/>
                </a:lnTo>
                <a:lnTo>
                  <a:pt x="38" y="57"/>
                </a:lnTo>
                <a:lnTo>
                  <a:pt x="43" y="58"/>
                </a:lnTo>
                <a:lnTo>
                  <a:pt x="47" y="60"/>
                </a:lnTo>
                <a:lnTo>
                  <a:pt x="54" y="60"/>
                </a:lnTo>
                <a:lnTo>
                  <a:pt x="56" y="58"/>
                </a:lnTo>
                <a:lnTo>
                  <a:pt x="58" y="58"/>
                </a:lnTo>
                <a:lnTo>
                  <a:pt x="60" y="57"/>
                </a:lnTo>
                <a:lnTo>
                  <a:pt x="61" y="55"/>
                </a:lnTo>
                <a:lnTo>
                  <a:pt x="63" y="53"/>
                </a:lnTo>
                <a:lnTo>
                  <a:pt x="65" y="52"/>
                </a:lnTo>
                <a:lnTo>
                  <a:pt x="65" y="50"/>
                </a:lnTo>
                <a:lnTo>
                  <a:pt x="65" y="47"/>
                </a:lnTo>
                <a:lnTo>
                  <a:pt x="65" y="41"/>
                </a:lnTo>
                <a:lnTo>
                  <a:pt x="61" y="34"/>
                </a:lnTo>
                <a:lnTo>
                  <a:pt x="60" y="28"/>
                </a:lnTo>
                <a:lnTo>
                  <a:pt x="54" y="21"/>
                </a:lnTo>
                <a:lnTo>
                  <a:pt x="49" y="16"/>
                </a:lnTo>
                <a:lnTo>
                  <a:pt x="43" y="12"/>
                </a:lnTo>
                <a:lnTo>
                  <a:pt x="38" y="7"/>
                </a:lnTo>
                <a:lnTo>
                  <a:pt x="31" y="2"/>
                </a:lnTo>
                <a:lnTo>
                  <a:pt x="27" y="0"/>
                </a:lnTo>
                <a:lnTo>
                  <a:pt x="23" y="0"/>
                </a:lnTo>
                <a:lnTo>
                  <a:pt x="20" y="2"/>
                </a:lnTo>
                <a:lnTo>
                  <a:pt x="14" y="4"/>
                </a:lnTo>
                <a:lnTo>
                  <a:pt x="11" y="5"/>
                </a:lnTo>
                <a:lnTo>
                  <a:pt x="7" y="8"/>
                </a:lnTo>
                <a:lnTo>
                  <a:pt x="4" y="12"/>
                </a:lnTo>
                <a:lnTo>
                  <a:pt x="2" y="16"/>
                </a:lnTo>
                <a:lnTo>
                  <a:pt x="0" y="20"/>
                </a:lnTo>
                <a:lnTo>
                  <a:pt x="0" y="24"/>
                </a:lnTo>
                <a:lnTo>
                  <a:pt x="2" y="28"/>
                </a:lnTo>
                <a:lnTo>
                  <a:pt x="4" y="31"/>
                </a:lnTo>
                <a:lnTo>
                  <a:pt x="5" y="34"/>
                </a:lnTo>
                <a:lnTo>
                  <a:pt x="9" y="36"/>
                </a:lnTo>
                <a:lnTo>
                  <a:pt x="13" y="37"/>
                </a:lnTo>
                <a:lnTo>
                  <a:pt x="18" y="37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4" name="Freeform 1203"/>
          <p:cNvSpPr>
            <a:spLocks/>
          </p:cNvSpPr>
          <p:nvPr/>
        </p:nvSpPr>
        <p:spPr bwMode="auto">
          <a:xfrm>
            <a:off x="2062163" y="2836863"/>
            <a:ext cx="103187" cy="95250"/>
          </a:xfrm>
          <a:custGeom>
            <a:avLst/>
            <a:gdLst>
              <a:gd name="T0" fmla="*/ 2147483647 w 74"/>
              <a:gd name="T1" fmla="*/ 2147483647 h 60"/>
              <a:gd name="T2" fmla="*/ 0 w 74"/>
              <a:gd name="T3" fmla="*/ 2147483647 h 60"/>
              <a:gd name="T4" fmla="*/ 2147483647 w 74"/>
              <a:gd name="T5" fmla="*/ 2147483647 h 60"/>
              <a:gd name="T6" fmla="*/ 2147483647 w 74"/>
              <a:gd name="T7" fmla="*/ 2147483647 h 60"/>
              <a:gd name="T8" fmla="*/ 2147483647 w 74"/>
              <a:gd name="T9" fmla="*/ 2147483647 h 60"/>
              <a:gd name="T10" fmla="*/ 2147483647 w 74"/>
              <a:gd name="T11" fmla="*/ 2147483647 h 60"/>
              <a:gd name="T12" fmla="*/ 2147483647 w 74"/>
              <a:gd name="T13" fmla="*/ 2147483647 h 60"/>
              <a:gd name="T14" fmla="*/ 2147483647 w 74"/>
              <a:gd name="T15" fmla="*/ 2147483647 h 60"/>
              <a:gd name="T16" fmla="*/ 2147483647 w 74"/>
              <a:gd name="T17" fmla="*/ 2147483647 h 60"/>
              <a:gd name="T18" fmla="*/ 2147483647 w 74"/>
              <a:gd name="T19" fmla="*/ 2147483647 h 60"/>
              <a:gd name="T20" fmla="*/ 2147483647 w 74"/>
              <a:gd name="T21" fmla="*/ 2147483647 h 60"/>
              <a:gd name="T22" fmla="*/ 2147483647 w 74"/>
              <a:gd name="T23" fmla="*/ 2147483647 h 60"/>
              <a:gd name="T24" fmla="*/ 2147483647 w 74"/>
              <a:gd name="T25" fmla="*/ 2147483647 h 60"/>
              <a:gd name="T26" fmla="*/ 2147483647 w 74"/>
              <a:gd name="T27" fmla="*/ 2147483647 h 60"/>
              <a:gd name="T28" fmla="*/ 2147483647 w 74"/>
              <a:gd name="T29" fmla="*/ 2147483647 h 60"/>
              <a:gd name="T30" fmla="*/ 2147483647 w 74"/>
              <a:gd name="T31" fmla="*/ 2147483647 h 60"/>
              <a:gd name="T32" fmla="*/ 2147483647 w 74"/>
              <a:gd name="T33" fmla="*/ 2147483647 h 60"/>
              <a:gd name="T34" fmla="*/ 2147483647 w 74"/>
              <a:gd name="T35" fmla="*/ 2147483647 h 60"/>
              <a:gd name="T36" fmla="*/ 2147483647 w 74"/>
              <a:gd name="T37" fmla="*/ 2147483647 h 60"/>
              <a:gd name="T38" fmla="*/ 2147483647 w 74"/>
              <a:gd name="T39" fmla="*/ 2147483647 h 60"/>
              <a:gd name="T40" fmla="*/ 2147483647 w 74"/>
              <a:gd name="T41" fmla="*/ 2147483647 h 60"/>
              <a:gd name="T42" fmla="*/ 2147483647 w 74"/>
              <a:gd name="T43" fmla="*/ 2147483647 h 60"/>
              <a:gd name="T44" fmla="*/ 2147483647 w 74"/>
              <a:gd name="T45" fmla="*/ 2147483647 h 60"/>
              <a:gd name="T46" fmla="*/ 2147483647 w 74"/>
              <a:gd name="T47" fmla="*/ 2147483647 h 60"/>
              <a:gd name="T48" fmla="*/ 2147483647 w 74"/>
              <a:gd name="T49" fmla="*/ 2147483647 h 60"/>
              <a:gd name="T50" fmla="*/ 2147483647 w 74"/>
              <a:gd name="T51" fmla="*/ 2147483647 h 60"/>
              <a:gd name="T52" fmla="*/ 2147483647 w 74"/>
              <a:gd name="T53" fmla="*/ 2147483647 h 60"/>
              <a:gd name="T54" fmla="*/ 2147483647 w 74"/>
              <a:gd name="T55" fmla="*/ 2147483647 h 60"/>
              <a:gd name="T56" fmla="*/ 2147483647 w 74"/>
              <a:gd name="T57" fmla="*/ 2147483647 h 60"/>
              <a:gd name="T58" fmla="*/ 2147483647 w 74"/>
              <a:gd name="T59" fmla="*/ 2147483647 h 60"/>
              <a:gd name="T60" fmla="*/ 2147483647 w 74"/>
              <a:gd name="T61" fmla="*/ 2147483647 h 60"/>
              <a:gd name="T62" fmla="*/ 2147483647 w 74"/>
              <a:gd name="T63" fmla="*/ 2147483647 h 60"/>
              <a:gd name="T64" fmla="*/ 2147483647 w 74"/>
              <a:gd name="T65" fmla="*/ 2147483647 h 60"/>
              <a:gd name="T66" fmla="*/ 2147483647 w 74"/>
              <a:gd name="T67" fmla="*/ 2147483647 h 60"/>
              <a:gd name="T68" fmla="*/ 2147483647 w 74"/>
              <a:gd name="T69" fmla="*/ 2147483647 h 60"/>
              <a:gd name="T70" fmla="*/ 2147483647 w 74"/>
              <a:gd name="T71" fmla="*/ 2147483647 h 60"/>
              <a:gd name="T72" fmla="*/ 2147483647 w 74"/>
              <a:gd name="T73" fmla="*/ 2147483647 h 60"/>
              <a:gd name="T74" fmla="*/ 2147483647 w 74"/>
              <a:gd name="T75" fmla="*/ 2147483647 h 60"/>
              <a:gd name="T76" fmla="*/ 2147483647 w 74"/>
              <a:gd name="T77" fmla="*/ 2147483647 h 60"/>
              <a:gd name="T78" fmla="*/ 2147483647 w 74"/>
              <a:gd name="T79" fmla="*/ 2147483647 h 60"/>
              <a:gd name="T80" fmla="*/ 2147483647 w 74"/>
              <a:gd name="T81" fmla="*/ 2147483647 h 60"/>
              <a:gd name="T82" fmla="*/ 2147483647 w 74"/>
              <a:gd name="T83" fmla="*/ 0 h 60"/>
              <a:gd name="T84" fmla="*/ 2147483647 w 74"/>
              <a:gd name="T85" fmla="*/ 0 h 60"/>
              <a:gd name="T86" fmla="*/ 2147483647 w 74"/>
              <a:gd name="T87" fmla="*/ 0 h 60"/>
              <a:gd name="T88" fmla="*/ 2147483647 w 74"/>
              <a:gd name="T89" fmla="*/ 2147483647 h 60"/>
              <a:gd name="T90" fmla="*/ 2147483647 w 74"/>
              <a:gd name="T91" fmla="*/ 2147483647 h 60"/>
              <a:gd name="T92" fmla="*/ 2147483647 w 74"/>
              <a:gd name="T93" fmla="*/ 2147483647 h 60"/>
              <a:gd name="T94" fmla="*/ 2147483647 w 74"/>
              <a:gd name="T95" fmla="*/ 2147483647 h 60"/>
              <a:gd name="T96" fmla="*/ 2147483647 w 74"/>
              <a:gd name="T97" fmla="*/ 2147483647 h 60"/>
              <a:gd name="T98" fmla="*/ 2147483647 w 74"/>
              <a:gd name="T99" fmla="*/ 2147483647 h 6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"/>
              <a:gd name="T151" fmla="*/ 0 h 60"/>
              <a:gd name="T152" fmla="*/ 74 w 74"/>
              <a:gd name="T153" fmla="*/ 60 h 6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" h="60">
                <a:moveTo>
                  <a:pt x="2" y="21"/>
                </a:moveTo>
                <a:lnTo>
                  <a:pt x="0" y="26"/>
                </a:lnTo>
                <a:lnTo>
                  <a:pt x="2" y="31"/>
                </a:lnTo>
                <a:lnTo>
                  <a:pt x="4" y="36"/>
                </a:lnTo>
                <a:lnTo>
                  <a:pt x="7" y="41"/>
                </a:lnTo>
                <a:lnTo>
                  <a:pt x="13" y="44"/>
                </a:lnTo>
                <a:lnTo>
                  <a:pt x="18" y="45"/>
                </a:lnTo>
                <a:lnTo>
                  <a:pt x="23" y="49"/>
                </a:lnTo>
                <a:lnTo>
                  <a:pt x="27" y="50"/>
                </a:lnTo>
                <a:lnTo>
                  <a:pt x="33" y="52"/>
                </a:lnTo>
                <a:lnTo>
                  <a:pt x="36" y="54"/>
                </a:lnTo>
                <a:lnTo>
                  <a:pt x="40" y="54"/>
                </a:lnTo>
                <a:lnTo>
                  <a:pt x="43" y="55"/>
                </a:lnTo>
                <a:lnTo>
                  <a:pt x="45" y="55"/>
                </a:lnTo>
                <a:lnTo>
                  <a:pt x="49" y="57"/>
                </a:lnTo>
                <a:lnTo>
                  <a:pt x="52" y="57"/>
                </a:lnTo>
                <a:lnTo>
                  <a:pt x="56" y="58"/>
                </a:lnTo>
                <a:lnTo>
                  <a:pt x="60" y="60"/>
                </a:lnTo>
                <a:lnTo>
                  <a:pt x="61" y="60"/>
                </a:lnTo>
                <a:lnTo>
                  <a:pt x="63" y="60"/>
                </a:lnTo>
                <a:lnTo>
                  <a:pt x="65" y="60"/>
                </a:lnTo>
                <a:lnTo>
                  <a:pt x="65" y="58"/>
                </a:lnTo>
                <a:lnTo>
                  <a:pt x="67" y="57"/>
                </a:lnTo>
                <a:lnTo>
                  <a:pt x="69" y="55"/>
                </a:lnTo>
                <a:lnTo>
                  <a:pt x="70" y="52"/>
                </a:lnTo>
                <a:lnTo>
                  <a:pt x="72" y="49"/>
                </a:lnTo>
                <a:lnTo>
                  <a:pt x="74" y="45"/>
                </a:lnTo>
                <a:lnTo>
                  <a:pt x="74" y="42"/>
                </a:lnTo>
                <a:lnTo>
                  <a:pt x="74" y="39"/>
                </a:lnTo>
                <a:lnTo>
                  <a:pt x="72" y="36"/>
                </a:lnTo>
                <a:lnTo>
                  <a:pt x="70" y="33"/>
                </a:lnTo>
                <a:lnTo>
                  <a:pt x="69" y="31"/>
                </a:lnTo>
                <a:lnTo>
                  <a:pt x="63" y="26"/>
                </a:lnTo>
                <a:lnTo>
                  <a:pt x="58" y="23"/>
                </a:lnTo>
                <a:lnTo>
                  <a:pt x="54" y="20"/>
                </a:lnTo>
                <a:lnTo>
                  <a:pt x="51" y="17"/>
                </a:lnTo>
                <a:lnTo>
                  <a:pt x="45" y="13"/>
                </a:lnTo>
                <a:lnTo>
                  <a:pt x="42" y="10"/>
                </a:lnTo>
                <a:lnTo>
                  <a:pt x="36" y="7"/>
                </a:lnTo>
                <a:lnTo>
                  <a:pt x="31" y="4"/>
                </a:lnTo>
                <a:lnTo>
                  <a:pt x="27" y="0"/>
                </a:lnTo>
                <a:lnTo>
                  <a:pt x="23" y="0"/>
                </a:lnTo>
                <a:lnTo>
                  <a:pt x="18" y="0"/>
                </a:lnTo>
                <a:lnTo>
                  <a:pt x="14" y="2"/>
                </a:lnTo>
                <a:lnTo>
                  <a:pt x="11" y="5"/>
                </a:lnTo>
                <a:lnTo>
                  <a:pt x="7" y="8"/>
                </a:lnTo>
                <a:lnTo>
                  <a:pt x="5" y="13"/>
                </a:lnTo>
                <a:lnTo>
                  <a:pt x="4" y="20"/>
                </a:lnTo>
                <a:lnTo>
                  <a:pt x="2" y="2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5" name="Freeform 1204"/>
          <p:cNvSpPr>
            <a:spLocks/>
          </p:cNvSpPr>
          <p:nvPr/>
        </p:nvSpPr>
        <p:spPr bwMode="auto">
          <a:xfrm>
            <a:off x="2062163" y="2836863"/>
            <a:ext cx="103187" cy="95250"/>
          </a:xfrm>
          <a:custGeom>
            <a:avLst/>
            <a:gdLst>
              <a:gd name="T0" fmla="*/ 2147483647 w 74"/>
              <a:gd name="T1" fmla="*/ 2147483647 h 60"/>
              <a:gd name="T2" fmla="*/ 0 w 74"/>
              <a:gd name="T3" fmla="*/ 2147483647 h 60"/>
              <a:gd name="T4" fmla="*/ 2147483647 w 74"/>
              <a:gd name="T5" fmla="*/ 2147483647 h 60"/>
              <a:gd name="T6" fmla="*/ 2147483647 w 74"/>
              <a:gd name="T7" fmla="*/ 2147483647 h 60"/>
              <a:gd name="T8" fmla="*/ 2147483647 w 74"/>
              <a:gd name="T9" fmla="*/ 2147483647 h 60"/>
              <a:gd name="T10" fmla="*/ 2147483647 w 74"/>
              <a:gd name="T11" fmla="*/ 2147483647 h 60"/>
              <a:gd name="T12" fmla="*/ 2147483647 w 74"/>
              <a:gd name="T13" fmla="*/ 2147483647 h 60"/>
              <a:gd name="T14" fmla="*/ 2147483647 w 74"/>
              <a:gd name="T15" fmla="*/ 2147483647 h 60"/>
              <a:gd name="T16" fmla="*/ 2147483647 w 74"/>
              <a:gd name="T17" fmla="*/ 2147483647 h 60"/>
              <a:gd name="T18" fmla="*/ 2147483647 w 74"/>
              <a:gd name="T19" fmla="*/ 2147483647 h 60"/>
              <a:gd name="T20" fmla="*/ 2147483647 w 74"/>
              <a:gd name="T21" fmla="*/ 2147483647 h 60"/>
              <a:gd name="T22" fmla="*/ 2147483647 w 74"/>
              <a:gd name="T23" fmla="*/ 2147483647 h 60"/>
              <a:gd name="T24" fmla="*/ 2147483647 w 74"/>
              <a:gd name="T25" fmla="*/ 2147483647 h 60"/>
              <a:gd name="T26" fmla="*/ 2147483647 w 74"/>
              <a:gd name="T27" fmla="*/ 2147483647 h 60"/>
              <a:gd name="T28" fmla="*/ 2147483647 w 74"/>
              <a:gd name="T29" fmla="*/ 2147483647 h 60"/>
              <a:gd name="T30" fmla="*/ 2147483647 w 74"/>
              <a:gd name="T31" fmla="*/ 2147483647 h 60"/>
              <a:gd name="T32" fmla="*/ 2147483647 w 74"/>
              <a:gd name="T33" fmla="*/ 2147483647 h 60"/>
              <a:gd name="T34" fmla="*/ 2147483647 w 74"/>
              <a:gd name="T35" fmla="*/ 2147483647 h 60"/>
              <a:gd name="T36" fmla="*/ 2147483647 w 74"/>
              <a:gd name="T37" fmla="*/ 2147483647 h 60"/>
              <a:gd name="T38" fmla="*/ 2147483647 w 74"/>
              <a:gd name="T39" fmla="*/ 2147483647 h 60"/>
              <a:gd name="T40" fmla="*/ 2147483647 w 74"/>
              <a:gd name="T41" fmla="*/ 2147483647 h 60"/>
              <a:gd name="T42" fmla="*/ 2147483647 w 74"/>
              <a:gd name="T43" fmla="*/ 2147483647 h 60"/>
              <a:gd name="T44" fmla="*/ 2147483647 w 74"/>
              <a:gd name="T45" fmla="*/ 2147483647 h 60"/>
              <a:gd name="T46" fmla="*/ 2147483647 w 74"/>
              <a:gd name="T47" fmla="*/ 2147483647 h 60"/>
              <a:gd name="T48" fmla="*/ 2147483647 w 74"/>
              <a:gd name="T49" fmla="*/ 2147483647 h 60"/>
              <a:gd name="T50" fmla="*/ 2147483647 w 74"/>
              <a:gd name="T51" fmla="*/ 2147483647 h 60"/>
              <a:gd name="T52" fmla="*/ 2147483647 w 74"/>
              <a:gd name="T53" fmla="*/ 2147483647 h 60"/>
              <a:gd name="T54" fmla="*/ 2147483647 w 74"/>
              <a:gd name="T55" fmla="*/ 2147483647 h 60"/>
              <a:gd name="T56" fmla="*/ 2147483647 w 74"/>
              <a:gd name="T57" fmla="*/ 2147483647 h 60"/>
              <a:gd name="T58" fmla="*/ 2147483647 w 74"/>
              <a:gd name="T59" fmla="*/ 2147483647 h 60"/>
              <a:gd name="T60" fmla="*/ 2147483647 w 74"/>
              <a:gd name="T61" fmla="*/ 2147483647 h 60"/>
              <a:gd name="T62" fmla="*/ 2147483647 w 74"/>
              <a:gd name="T63" fmla="*/ 2147483647 h 60"/>
              <a:gd name="T64" fmla="*/ 2147483647 w 74"/>
              <a:gd name="T65" fmla="*/ 2147483647 h 60"/>
              <a:gd name="T66" fmla="*/ 2147483647 w 74"/>
              <a:gd name="T67" fmla="*/ 2147483647 h 60"/>
              <a:gd name="T68" fmla="*/ 2147483647 w 74"/>
              <a:gd name="T69" fmla="*/ 2147483647 h 60"/>
              <a:gd name="T70" fmla="*/ 2147483647 w 74"/>
              <a:gd name="T71" fmla="*/ 2147483647 h 60"/>
              <a:gd name="T72" fmla="*/ 2147483647 w 74"/>
              <a:gd name="T73" fmla="*/ 2147483647 h 60"/>
              <a:gd name="T74" fmla="*/ 2147483647 w 74"/>
              <a:gd name="T75" fmla="*/ 2147483647 h 60"/>
              <a:gd name="T76" fmla="*/ 2147483647 w 74"/>
              <a:gd name="T77" fmla="*/ 2147483647 h 60"/>
              <a:gd name="T78" fmla="*/ 2147483647 w 74"/>
              <a:gd name="T79" fmla="*/ 2147483647 h 60"/>
              <a:gd name="T80" fmla="*/ 2147483647 w 74"/>
              <a:gd name="T81" fmla="*/ 2147483647 h 60"/>
              <a:gd name="T82" fmla="*/ 2147483647 w 74"/>
              <a:gd name="T83" fmla="*/ 0 h 60"/>
              <a:gd name="T84" fmla="*/ 2147483647 w 74"/>
              <a:gd name="T85" fmla="*/ 0 h 60"/>
              <a:gd name="T86" fmla="*/ 2147483647 w 74"/>
              <a:gd name="T87" fmla="*/ 0 h 60"/>
              <a:gd name="T88" fmla="*/ 2147483647 w 74"/>
              <a:gd name="T89" fmla="*/ 2147483647 h 60"/>
              <a:gd name="T90" fmla="*/ 2147483647 w 74"/>
              <a:gd name="T91" fmla="*/ 2147483647 h 60"/>
              <a:gd name="T92" fmla="*/ 2147483647 w 74"/>
              <a:gd name="T93" fmla="*/ 2147483647 h 60"/>
              <a:gd name="T94" fmla="*/ 2147483647 w 74"/>
              <a:gd name="T95" fmla="*/ 2147483647 h 60"/>
              <a:gd name="T96" fmla="*/ 2147483647 w 74"/>
              <a:gd name="T97" fmla="*/ 2147483647 h 60"/>
              <a:gd name="T98" fmla="*/ 2147483647 w 74"/>
              <a:gd name="T99" fmla="*/ 2147483647 h 6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4"/>
              <a:gd name="T151" fmla="*/ 0 h 60"/>
              <a:gd name="T152" fmla="*/ 74 w 74"/>
              <a:gd name="T153" fmla="*/ 60 h 6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4" h="60">
                <a:moveTo>
                  <a:pt x="2" y="21"/>
                </a:moveTo>
                <a:lnTo>
                  <a:pt x="0" y="26"/>
                </a:lnTo>
                <a:lnTo>
                  <a:pt x="2" y="31"/>
                </a:lnTo>
                <a:lnTo>
                  <a:pt x="4" y="36"/>
                </a:lnTo>
                <a:lnTo>
                  <a:pt x="7" y="41"/>
                </a:lnTo>
                <a:lnTo>
                  <a:pt x="13" y="44"/>
                </a:lnTo>
                <a:lnTo>
                  <a:pt x="18" y="45"/>
                </a:lnTo>
                <a:lnTo>
                  <a:pt x="23" y="49"/>
                </a:lnTo>
                <a:lnTo>
                  <a:pt x="27" y="50"/>
                </a:lnTo>
                <a:lnTo>
                  <a:pt x="33" y="52"/>
                </a:lnTo>
                <a:lnTo>
                  <a:pt x="36" y="54"/>
                </a:lnTo>
                <a:lnTo>
                  <a:pt x="40" y="54"/>
                </a:lnTo>
                <a:lnTo>
                  <a:pt x="43" y="55"/>
                </a:lnTo>
                <a:lnTo>
                  <a:pt x="45" y="55"/>
                </a:lnTo>
                <a:lnTo>
                  <a:pt x="49" y="57"/>
                </a:lnTo>
                <a:lnTo>
                  <a:pt x="52" y="57"/>
                </a:lnTo>
                <a:lnTo>
                  <a:pt x="56" y="58"/>
                </a:lnTo>
                <a:lnTo>
                  <a:pt x="60" y="60"/>
                </a:lnTo>
                <a:lnTo>
                  <a:pt x="61" y="60"/>
                </a:lnTo>
                <a:lnTo>
                  <a:pt x="63" y="60"/>
                </a:lnTo>
                <a:lnTo>
                  <a:pt x="65" y="60"/>
                </a:lnTo>
                <a:lnTo>
                  <a:pt x="65" y="58"/>
                </a:lnTo>
                <a:lnTo>
                  <a:pt x="67" y="57"/>
                </a:lnTo>
                <a:lnTo>
                  <a:pt x="69" y="55"/>
                </a:lnTo>
                <a:lnTo>
                  <a:pt x="70" y="52"/>
                </a:lnTo>
                <a:lnTo>
                  <a:pt x="72" y="49"/>
                </a:lnTo>
                <a:lnTo>
                  <a:pt x="74" y="45"/>
                </a:lnTo>
                <a:lnTo>
                  <a:pt x="74" y="42"/>
                </a:lnTo>
                <a:lnTo>
                  <a:pt x="74" y="39"/>
                </a:lnTo>
                <a:lnTo>
                  <a:pt x="72" y="36"/>
                </a:lnTo>
                <a:lnTo>
                  <a:pt x="70" y="33"/>
                </a:lnTo>
                <a:lnTo>
                  <a:pt x="69" y="31"/>
                </a:lnTo>
                <a:lnTo>
                  <a:pt x="63" y="26"/>
                </a:lnTo>
                <a:lnTo>
                  <a:pt x="58" y="23"/>
                </a:lnTo>
                <a:lnTo>
                  <a:pt x="54" y="20"/>
                </a:lnTo>
                <a:lnTo>
                  <a:pt x="51" y="17"/>
                </a:lnTo>
                <a:lnTo>
                  <a:pt x="45" y="13"/>
                </a:lnTo>
                <a:lnTo>
                  <a:pt x="42" y="10"/>
                </a:lnTo>
                <a:lnTo>
                  <a:pt x="36" y="7"/>
                </a:lnTo>
                <a:lnTo>
                  <a:pt x="31" y="4"/>
                </a:lnTo>
                <a:lnTo>
                  <a:pt x="27" y="0"/>
                </a:lnTo>
                <a:lnTo>
                  <a:pt x="23" y="0"/>
                </a:lnTo>
                <a:lnTo>
                  <a:pt x="18" y="0"/>
                </a:lnTo>
                <a:lnTo>
                  <a:pt x="14" y="2"/>
                </a:lnTo>
                <a:lnTo>
                  <a:pt x="11" y="5"/>
                </a:lnTo>
                <a:lnTo>
                  <a:pt x="7" y="8"/>
                </a:lnTo>
                <a:lnTo>
                  <a:pt x="5" y="13"/>
                </a:lnTo>
                <a:lnTo>
                  <a:pt x="4" y="20"/>
                </a:lnTo>
                <a:lnTo>
                  <a:pt x="2" y="2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6" name="Freeform 1205"/>
          <p:cNvSpPr>
            <a:spLocks/>
          </p:cNvSpPr>
          <p:nvPr/>
        </p:nvSpPr>
        <p:spPr bwMode="auto">
          <a:xfrm>
            <a:off x="2062163" y="2836863"/>
            <a:ext cx="103187" cy="95250"/>
          </a:xfrm>
          <a:custGeom>
            <a:avLst/>
            <a:gdLst>
              <a:gd name="T0" fmla="*/ 2147483647 w 74"/>
              <a:gd name="T1" fmla="*/ 2147483647 h 60"/>
              <a:gd name="T2" fmla="*/ 0 w 74"/>
              <a:gd name="T3" fmla="*/ 2147483647 h 60"/>
              <a:gd name="T4" fmla="*/ 2147483647 w 74"/>
              <a:gd name="T5" fmla="*/ 2147483647 h 60"/>
              <a:gd name="T6" fmla="*/ 2147483647 w 74"/>
              <a:gd name="T7" fmla="*/ 2147483647 h 60"/>
              <a:gd name="T8" fmla="*/ 2147483647 w 74"/>
              <a:gd name="T9" fmla="*/ 2147483647 h 60"/>
              <a:gd name="T10" fmla="*/ 2147483647 w 74"/>
              <a:gd name="T11" fmla="*/ 2147483647 h 60"/>
              <a:gd name="T12" fmla="*/ 2147483647 w 74"/>
              <a:gd name="T13" fmla="*/ 2147483647 h 60"/>
              <a:gd name="T14" fmla="*/ 2147483647 w 74"/>
              <a:gd name="T15" fmla="*/ 2147483647 h 60"/>
              <a:gd name="T16" fmla="*/ 2147483647 w 74"/>
              <a:gd name="T17" fmla="*/ 2147483647 h 60"/>
              <a:gd name="T18" fmla="*/ 2147483647 w 74"/>
              <a:gd name="T19" fmla="*/ 2147483647 h 60"/>
              <a:gd name="T20" fmla="*/ 2147483647 w 74"/>
              <a:gd name="T21" fmla="*/ 2147483647 h 60"/>
              <a:gd name="T22" fmla="*/ 2147483647 w 74"/>
              <a:gd name="T23" fmla="*/ 2147483647 h 60"/>
              <a:gd name="T24" fmla="*/ 2147483647 w 74"/>
              <a:gd name="T25" fmla="*/ 2147483647 h 60"/>
              <a:gd name="T26" fmla="*/ 2147483647 w 74"/>
              <a:gd name="T27" fmla="*/ 2147483647 h 60"/>
              <a:gd name="T28" fmla="*/ 2147483647 w 74"/>
              <a:gd name="T29" fmla="*/ 2147483647 h 60"/>
              <a:gd name="T30" fmla="*/ 2147483647 w 74"/>
              <a:gd name="T31" fmla="*/ 2147483647 h 60"/>
              <a:gd name="T32" fmla="*/ 2147483647 w 74"/>
              <a:gd name="T33" fmla="*/ 2147483647 h 60"/>
              <a:gd name="T34" fmla="*/ 2147483647 w 74"/>
              <a:gd name="T35" fmla="*/ 2147483647 h 60"/>
              <a:gd name="T36" fmla="*/ 2147483647 w 74"/>
              <a:gd name="T37" fmla="*/ 2147483647 h 60"/>
              <a:gd name="T38" fmla="*/ 2147483647 w 74"/>
              <a:gd name="T39" fmla="*/ 2147483647 h 60"/>
              <a:gd name="T40" fmla="*/ 2147483647 w 74"/>
              <a:gd name="T41" fmla="*/ 2147483647 h 60"/>
              <a:gd name="T42" fmla="*/ 2147483647 w 74"/>
              <a:gd name="T43" fmla="*/ 2147483647 h 60"/>
              <a:gd name="T44" fmla="*/ 2147483647 w 74"/>
              <a:gd name="T45" fmla="*/ 2147483647 h 60"/>
              <a:gd name="T46" fmla="*/ 2147483647 w 74"/>
              <a:gd name="T47" fmla="*/ 2147483647 h 60"/>
              <a:gd name="T48" fmla="*/ 2147483647 w 74"/>
              <a:gd name="T49" fmla="*/ 2147483647 h 60"/>
              <a:gd name="T50" fmla="*/ 2147483647 w 74"/>
              <a:gd name="T51" fmla="*/ 2147483647 h 60"/>
              <a:gd name="T52" fmla="*/ 2147483647 w 74"/>
              <a:gd name="T53" fmla="*/ 2147483647 h 60"/>
              <a:gd name="T54" fmla="*/ 2147483647 w 74"/>
              <a:gd name="T55" fmla="*/ 2147483647 h 60"/>
              <a:gd name="T56" fmla="*/ 2147483647 w 74"/>
              <a:gd name="T57" fmla="*/ 2147483647 h 60"/>
              <a:gd name="T58" fmla="*/ 2147483647 w 74"/>
              <a:gd name="T59" fmla="*/ 2147483647 h 60"/>
              <a:gd name="T60" fmla="*/ 2147483647 w 74"/>
              <a:gd name="T61" fmla="*/ 2147483647 h 60"/>
              <a:gd name="T62" fmla="*/ 2147483647 w 74"/>
              <a:gd name="T63" fmla="*/ 2147483647 h 60"/>
              <a:gd name="T64" fmla="*/ 2147483647 w 74"/>
              <a:gd name="T65" fmla="*/ 2147483647 h 60"/>
              <a:gd name="T66" fmla="*/ 2147483647 w 74"/>
              <a:gd name="T67" fmla="*/ 2147483647 h 60"/>
              <a:gd name="T68" fmla="*/ 2147483647 w 74"/>
              <a:gd name="T69" fmla="*/ 2147483647 h 60"/>
              <a:gd name="T70" fmla="*/ 2147483647 w 74"/>
              <a:gd name="T71" fmla="*/ 2147483647 h 60"/>
              <a:gd name="T72" fmla="*/ 2147483647 w 74"/>
              <a:gd name="T73" fmla="*/ 2147483647 h 60"/>
              <a:gd name="T74" fmla="*/ 2147483647 w 74"/>
              <a:gd name="T75" fmla="*/ 2147483647 h 60"/>
              <a:gd name="T76" fmla="*/ 2147483647 w 74"/>
              <a:gd name="T77" fmla="*/ 2147483647 h 60"/>
              <a:gd name="T78" fmla="*/ 2147483647 w 74"/>
              <a:gd name="T79" fmla="*/ 2147483647 h 60"/>
              <a:gd name="T80" fmla="*/ 2147483647 w 74"/>
              <a:gd name="T81" fmla="*/ 2147483647 h 60"/>
              <a:gd name="T82" fmla="*/ 2147483647 w 74"/>
              <a:gd name="T83" fmla="*/ 0 h 60"/>
              <a:gd name="T84" fmla="*/ 2147483647 w 74"/>
              <a:gd name="T85" fmla="*/ 0 h 60"/>
              <a:gd name="T86" fmla="*/ 2147483647 w 74"/>
              <a:gd name="T87" fmla="*/ 0 h 60"/>
              <a:gd name="T88" fmla="*/ 2147483647 w 74"/>
              <a:gd name="T89" fmla="*/ 2147483647 h 60"/>
              <a:gd name="T90" fmla="*/ 2147483647 w 74"/>
              <a:gd name="T91" fmla="*/ 2147483647 h 60"/>
              <a:gd name="T92" fmla="*/ 2147483647 w 74"/>
              <a:gd name="T93" fmla="*/ 2147483647 h 60"/>
              <a:gd name="T94" fmla="*/ 2147483647 w 74"/>
              <a:gd name="T95" fmla="*/ 2147483647 h 60"/>
              <a:gd name="T96" fmla="*/ 2147483647 w 74"/>
              <a:gd name="T97" fmla="*/ 2147483647 h 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60"/>
              <a:gd name="T149" fmla="*/ 74 w 74"/>
              <a:gd name="T150" fmla="*/ 60 h 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60">
                <a:moveTo>
                  <a:pt x="2" y="21"/>
                </a:moveTo>
                <a:lnTo>
                  <a:pt x="0" y="26"/>
                </a:lnTo>
                <a:lnTo>
                  <a:pt x="2" y="31"/>
                </a:lnTo>
                <a:lnTo>
                  <a:pt x="4" y="36"/>
                </a:lnTo>
                <a:lnTo>
                  <a:pt x="7" y="41"/>
                </a:lnTo>
                <a:lnTo>
                  <a:pt x="13" y="44"/>
                </a:lnTo>
                <a:lnTo>
                  <a:pt x="18" y="45"/>
                </a:lnTo>
                <a:lnTo>
                  <a:pt x="23" y="49"/>
                </a:lnTo>
                <a:lnTo>
                  <a:pt x="27" y="50"/>
                </a:lnTo>
                <a:lnTo>
                  <a:pt x="33" y="52"/>
                </a:lnTo>
                <a:lnTo>
                  <a:pt x="36" y="54"/>
                </a:lnTo>
                <a:lnTo>
                  <a:pt x="40" y="54"/>
                </a:lnTo>
                <a:lnTo>
                  <a:pt x="43" y="55"/>
                </a:lnTo>
                <a:lnTo>
                  <a:pt x="45" y="55"/>
                </a:lnTo>
                <a:lnTo>
                  <a:pt x="49" y="57"/>
                </a:lnTo>
                <a:lnTo>
                  <a:pt x="52" y="57"/>
                </a:lnTo>
                <a:lnTo>
                  <a:pt x="56" y="58"/>
                </a:lnTo>
                <a:lnTo>
                  <a:pt x="60" y="60"/>
                </a:lnTo>
                <a:lnTo>
                  <a:pt x="61" y="60"/>
                </a:lnTo>
                <a:lnTo>
                  <a:pt x="63" y="60"/>
                </a:lnTo>
                <a:lnTo>
                  <a:pt x="65" y="60"/>
                </a:lnTo>
                <a:lnTo>
                  <a:pt x="65" y="58"/>
                </a:lnTo>
                <a:lnTo>
                  <a:pt x="67" y="57"/>
                </a:lnTo>
                <a:lnTo>
                  <a:pt x="69" y="55"/>
                </a:lnTo>
                <a:lnTo>
                  <a:pt x="70" y="52"/>
                </a:lnTo>
                <a:lnTo>
                  <a:pt x="72" y="49"/>
                </a:lnTo>
                <a:lnTo>
                  <a:pt x="74" y="45"/>
                </a:lnTo>
                <a:lnTo>
                  <a:pt x="74" y="42"/>
                </a:lnTo>
                <a:lnTo>
                  <a:pt x="74" y="39"/>
                </a:lnTo>
                <a:lnTo>
                  <a:pt x="72" y="36"/>
                </a:lnTo>
                <a:lnTo>
                  <a:pt x="70" y="33"/>
                </a:lnTo>
                <a:lnTo>
                  <a:pt x="69" y="31"/>
                </a:lnTo>
                <a:lnTo>
                  <a:pt x="63" y="26"/>
                </a:lnTo>
                <a:lnTo>
                  <a:pt x="58" y="23"/>
                </a:lnTo>
                <a:lnTo>
                  <a:pt x="54" y="20"/>
                </a:lnTo>
                <a:lnTo>
                  <a:pt x="51" y="17"/>
                </a:lnTo>
                <a:lnTo>
                  <a:pt x="45" y="13"/>
                </a:lnTo>
                <a:lnTo>
                  <a:pt x="42" y="10"/>
                </a:lnTo>
                <a:lnTo>
                  <a:pt x="36" y="7"/>
                </a:lnTo>
                <a:lnTo>
                  <a:pt x="31" y="4"/>
                </a:lnTo>
                <a:lnTo>
                  <a:pt x="27" y="0"/>
                </a:lnTo>
                <a:lnTo>
                  <a:pt x="23" y="0"/>
                </a:lnTo>
                <a:lnTo>
                  <a:pt x="18" y="0"/>
                </a:lnTo>
                <a:lnTo>
                  <a:pt x="14" y="2"/>
                </a:lnTo>
                <a:lnTo>
                  <a:pt x="11" y="5"/>
                </a:lnTo>
                <a:lnTo>
                  <a:pt x="7" y="8"/>
                </a:lnTo>
                <a:lnTo>
                  <a:pt x="5" y="13"/>
                </a:lnTo>
                <a:lnTo>
                  <a:pt x="4" y="2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7" name="Freeform 1206"/>
          <p:cNvSpPr>
            <a:spLocks/>
          </p:cNvSpPr>
          <p:nvPr/>
        </p:nvSpPr>
        <p:spPr bwMode="auto">
          <a:xfrm>
            <a:off x="2184400" y="2778125"/>
            <a:ext cx="57150" cy="58738"/>
          </a:xfrm>
          <a:custGeom>
            <a:avLst/>
            <a:gdLst>
              <a:gd name="T0" fmla="*/ 2147483647 w 41"/>
              <a:gd name="T1" fmla="*/ 2147483647 h 37"/>
              <a:gd name="T2" fmla="*/ 2147483647 w 41"/>
              <a:gd name="T3" fmla="*/ 2147483647 h 37"/>
              <a:gd name="T4" fmla="*/ 2147483647 w 41"/>
              <a:gd name="T5" fmla="*/ 2147483647 h 37"/>
              <a:gd name="T6" fmla="*/ 2147483647 w 41"/>
              <a:gd name="T7" fmla="*/ 2147483647 h 37"/>
              <a:gd name="T8" fmla="*/ 2147483647 w 41"/>
              <a:gd name="T9" fmla="*/ 2147483647 h 37"/>
              <a:gd name="T10" fmla="*/ 2147483647 w 41"/>
              <a:gd name="T11" fmla="*/ 2147483647 h 37"/>
              <a:gd name="T12" fmla="*/ 2147483647 w 41"/>
              <a:gd name="T13" fmla="*/ 2147483647 h 37"/>
              <a:gd name="T14" fmla="*/ 2147483647 w 41"/>
              <a:gd name="T15" fmla="*/ 2147483647 h 37"/>
              <a:gd name="T16" fmla="*/ 2147483647 w 41"/>
              <a:gd name="T17" fmla="*/ 2147483647 h 37"/>
              <a:gd name="T18" fmla="*/ 2147483647 w 41"/>
              <a:gd name="T19" fmla="*/ 2147483647 h 37"/>
              <a:gd name="T20" fmla="*/ 2147483647 w 41"/>
              <a:gd name="T21" fmla="*/ 2147483647 h 37"/>
              <a:gd name="T22" fmla="*/ 2147483647 w 41"/>
              <a:gd name="T23" fmla="*/ 2147483647 h 37"/>
              <a:gd name="T24" fmla="*/ 2147483647 w 41"/>
              <a:gd name="T25" fmla="*/ 2147483647 h 37"/>
              <a:gd name="T26" fmla="*/ 2147483647 w 41"/>
              <a:gd name="T27" fmla="*/ 2147483647 h 37"/>
              <a:gd name="T28" fmla="*/ 2147483647 w 41"/>
              <a:gd name="T29" fmla="*/ 2147483647 h 37"/>
              <a:gd name="T30" fmla="*/ 2147483647 w 41"/>
              <a:gd name="T31" fmla="*/ 2147483647 h 37"/>
              <a:gd name="T32" fmla="*/ 2147483647 w 41"/>
              <a:gd name="T33" fmla="*/ 2147483647 h 37"/>
              <a:gd name="T34" fmla="*/ 2147483647 w 41"/>
              <a:gd name="T35" fmla="*/ 2147483647 h 37"/>
              <a:gd name="T36" fmla="*/ 2147483647 w 41"/>
              <a:gd name="T37" fmla="*/ 2147483647 h 37"/>
              <a:gd name="T38" fmla="*/ 2147483647 w 41"/>
              <a:gd name="T39" fmla="*/ 2147483647 h 37"/>
              <a:gd name="T40" fmla="*/ 2147483647 w 41"/>
              <a:gd name="T41" fmla="*/ 2147483647 h 37"/>
              <a:gd name="T42" fmla="*/ 2147483647 w 41"/>
              <a:gd name="T43" fmla="*/ 2147483647 h 37"/>
              <a:gd name="T44" fmla="*/ 2147483647 w 41"/>
              <a:gd name="T45" fmla="*/ 2147483647 h 37"/>
              <a:gd name="T46" fmla="*/ 2147483647 w 41"/>
              <a:gd name="T47" fmla="*/ 0 h 37"/>
              <a:gd name="T48" fmla="*/ 2147483647 w 41"/>
              <a:gd name="T49" fmla="*/ 0 h 37"/>
              <a:gd name="T50" fmla="*/ 2147483647 w 41"/>
              <a:gd name="T51" fmla="*/ 2147483647 h 37"/>
              <a:gd name="T52" fmla="*/ 2147483647 w 41"/>
              <a:gd name="T53" fmla="*/ 2147483647 h 37"/>
              <a:gd name="T54" fmla="*/ 0 w 41"/>
              <a:gd name="T55" fmla="*/ 2147483647 h 37"/>
              <a:gd name="T56" fmla="*/ 2147483647 w 41"/>
              <a:gd name="T57" fmla="*/ 2147483647 h 37"/>
              <a:gd name="T58" fmla="*/ 2147483647 w 41"/>
              <a:gd name="T59" fmla="*/ 2147483647 h 37"/>
              <a:gd name="T60" fmla="*/ 2147483647 w 41"/>
              <a:gd name="T61" fmla="*/ 2147483647 h 37"/>
              <a:gd name="T62" fmla="*/ 2147483647 w 41"/>
              <a:gd name="T63" fmla="*/ 2147483647 h 37"/>
              <a:gd name="T64" fmla="*/ 2147483647 w 41"/>
              <a:gd name="T65" fmla="*/ 2147483647 h 37"/>
              <a:gd name="T66" fmla="*/ 2147483647 w 41"/>
              <a:gd name="T67" fmla="*/ 2147483647 h 37"/>
              <a:gd name="T68" fmla="*/ 2147483647 w 41"/>
              <a:gd name="T69" fmla="*/ 2147483647 h 37"/>
              <a:gd name="T70" fmla="*/ 2147483647 w 41"/>
              <a:gd name="T71" fmla="*/ 2147483647 h 37"/>
              <a:gd name="T72" fmla="*/ 2147483647 w 41"/>
              <a:gd name="T73" fmla="*/ 2147483647 h 37"/>
              <a:gd name="T74" fmla="*/ 2147483647 w 41"/>
              <a:gd name="T75" fmla="*/ 2147483647 h 37"/>
              <a:gd name="T76" fmla="*/ 2147483647 w 41"/>
              <a:gd name="T77" fmla="*/ 2147483647 h 37"/>
              <a:gd name="T78" fmla="*/ 2147483647 w 41"/>
              <a:gd name="T79" fmla="*/ 2147483647 h 37"/>
              <a:gd name="T80" fmla="*/ 2147483647 w 41"/>
              <a:gd name="T81" fmla="*/ 2147483647 h 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1"/>
              <a:gd name="T124" fmla="*/ 0 h 37"/>
              <a:gd name="T125" fmla="*/ 41 w 41"/>
              <a:gd name="T126" fmla="*/ 37 h 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1" h="37">
                <a:moveTo>
                  <a:pt x="5" y="18"/>
                </a:moveTo>
                <a:lnTo>
                  <a:pt x="7" y="20"/>
                </a:lnTo>
                <a:lnTo>
                  <a:pt x="11" y="21"/>
                </a:lnTo>
                <a:lnTo>
                  <a:pt x="12" y="25"/>
                </a:lnTo>
                <a:lnTo>
                  <a:pt x="14" y="26"/>
                </a:lnTo>
                <a:lnTo>
                  <a:pt x="16" y="28"/>
                </a:lnTo>
                <a:lnTo>
                  <a:pt x="18" y="31"/>
                </a:lnTo>
                <a:lnTo>
                  <a:pt x="20" y="33"/>
                </a:lnTo>
                <a:lnTo>
                  <a:pt x="21" y="36"/>
                </a:lnTo>
                <a:lnTo>
                  <a:pt x="23" y="37"/>
                </a:lnTo>
                <a:lnTo>
                  <a:pt x="25" y="37"/>
                </a:lnTo>
                <a:lnTo>
                  <a:pt x="29" y="37"/>
                </a:lnTo>
                <a:lnTo>
                  <a:pt x="31" y="37"/>
                </a:lnTo>
                <a:lnTo>
                  <a:pt x="32" y="36"/>
                </a:lnTo>
                <a:lnTo>
                  <a:pt x="36" y="36"/>
                </a:lnTo>
                <a:lnTo>
                  <a:pt x="38" y="34"/>
                </a:lnTo>
                <a:lnTo>
                  <a:pt x="40" y="31"/>
                </a:lnTo>
                <a:lnTo>
                  <a:pt x="41" y="25"/>
                </a:lnTo>
                <a:lnTo>
                  <a:pt x="41" y="18"/>
                </a:lnTo>
                <a:lnTo>
                  <a:pt x="38" y="12"/>
                </a:lnTo>
                <a:lnTo>
                  <a:pt x="32" y="7"/>
                </a:lnTo>
                <a:lnTo>
                  <a:pt x="25" y="4"/>
                </a:lnTo>
                <a:lnTo>
                  <a:pt x="18" y="2"/>
                </a:lnTo>
                <a:lnTo>
                  <a:pt x="11" y="0"/>
                </a:lnTo>
                <a:lnTo>
                  <a:pt x="3" y="0"/>
                </a:lnTo>
                <a:lnTo>
                  <a:pt x="2" y="2"/>
                </a:lnTo>
                <a:lnTo>
                  <a:pt x="2" y="4"/>
                </a:lnTo>
                <a:lnTo>
                  <a:pt x="0" y="5"/>
                </a:lnTo>
                <a:lnTo>
                  <a:pt x="2" y="7"/>
                </a:lnTo>
                <a:lnTo>
                  <a:pt x="2" y="10"/>
                </a:lnTo>
                <a:lnTo>
                  <a:pt x="3" y="13"/>
                </a:lnTo>
                <a:lnTo>
                  <a:pt x="5" y="15"/>
                </a:lnTo>
                <a:lnTo>
                  <a:pt x="5" y="18"/>
                </a:lnTo>
                <a:lnTo>
                  <a:pt x="7" y="18"/>
                </a:lnTo>
                <a:lnTo>
                  <a:pt x="5" y="1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8" name="Freeform 1207"/>
          <p:cNvSpPr>
            <a:spLocks/>
          </p:cNvSpPr>
          <p:nvPr/>
        </p:nvSpPr>
        <p:spPr bwMode="auto">
          <a:xfrm>
            <a:off x="2184400" y="2778125"/>
            <a:ext cx="57150" cy="58738"/>
          </a:xfrm>
          <a:custGeom>
            <a:avLst/>
            <a:gdLst>
              <a:gd name="T0" fmla="*/ 2147483647 w 41"/>
              <a:gd name="T1" fmla="*/ 2147483647 h 37"/>
              <a:gd name="T2" fmla="*/ 2147483647 w 41"/>
              <a:gd name="T3" fmla="*/ 2147483647 h 37"/>
              <a:gd name="T4" fmla="*/ 2147483647 w 41"/>
              <a:gd name="T5" fmla="*/ 2147483647 h 37"/>
              <a:gd name="T6" fmla="*/ 2147483647 w 41"/>
              <a:gd name="T7" fmla="*/ 2147483647 h 37"/>
              <a:gd name="T8" fmla="*/ 2147483647 w 41"/>
              <a:gd name="T9" fmla="*/ 2147483647 h 37"/>
              <a:gd name="T10" fmla="*/ 2147483647 w 41"/>
              <a:gd name="T11" fmla="*/ 2147483647 h 37"/>
              <a:gd name="T12" fmla="*/ 2147483647 w 41"/>
              <a:gd name="T13" fmla="*/ 2147483647 h 37"/>
              <a:gd name="T14" fmla="*/ 2147483647 w 41"/>
              <a:gd name="T15" fmla="*/ 2147483647 h 37"/>
              <a:gd name="T16" fmla="*/ 2147483647 w 41"/>
              <a:gd name="T17" fmla="*/ 2147483647 h 37"/>
              <a:gd name="T18" fmla="*/ 2147483647 w 41"/>
              <a:gd name="T19" fmla="*/ 2147483647 h 37"/>
              <a:gd name="T20" fmla="*/ 2147483647 w 41"/>
              <a:gd name="T21" fmla="*/ 2147483647 h 37"/>
              <a:gd name="T22" fmla="*/ 2147483647 w 41"/>
              <a:gd name="T23" fmla="*/ 2147483647 h 37"/>
              <a:gd name="T24" fmla="*/ 2147483647 w 41"/>
              <a:gd name="T25" fmla="*/ 2147483647 h 37"/>
              <a:gd name="T26" fmla="*/ 2147483647 w 41"/>
              <a:gd name="T27" fmla="*/ 2147483647 h 37"/>
              <a:gd name="T28" fmla="*/ 2147483647 w 41"/>
              <a:gd name="T29" fmla="*/ 2147483647 h 37"/>
              <a:gd name="T30" fmla="*/ 2147483647 w 41"/>
              <a:gd name="T31" fmla="*/ 2147483647 h 37"/>
              <a:gd name="T32" fmla="*/ 2147483647 w 41"/>
              <a:gd name="T33" fmla="*/ 2147483647 h 37"/>
              <a:gd name="T34" fmla="*/ 2147483647 w 41"/>
              <a:gd name="T35" fmla="*/ 2147483647 h 37"/>
              <a:gd name="T36" fmla="*/ 2147483647 w 41"/>
              <a:gd name="T37" fmla="*/ 2147483647 h 37"/>
              <a:gd name="T38" fmla="*/ 2147483647 w 41"/>
              <a:gd name="T39" fmla="*/ 2147483647 h 37"/>
              <a:gd name="T40" fmla="*/ 2147483647 w 41"/>
              <a:gd name="T41" fmla="*/ 2147483647 h 37"/>
              <a:gd name="T42" fmla="*/ 2147483647 w 41"/>
              <a:gd name="T43" fmla="*/ 2147483647 h 37"/>
              <a:gd name="T44" fmla="*/ 2147483647 w 41"/>
              <a:gd name="T45" fmla="*/ 2147483647 h 37"/>
              <a:gd name="T46" fmla="*/ 2147483647 w 41"/>
              <a:gd name="T47" fmla="*/ 0 h 37"/>
              <a:gd name="T48" fmla="*/ 2147483647 w 41"/>
              <a:gd name="T49" fmla="*/ 0 h 37"/>
              <a:gd name="T50" fmla="*/ 2147483647 w 41"/>
              <a:gd name="T51" fmla="*/ 2147483647 h 37"/>
              <a:gd name="T52" fmla="*/ 2147483647 w 41"/>
              <a:gd name="T53" fmla="*/ 2147483647 h 37"/>
              <a:gd name="T54" fmla="*/ 0 w 41"/>
              <a:gd name="T55" fmla="*/ 2147483647 h 37"/>
              <a:gd name="T56" fmla="*/ 2147483647 w 41"/>
              <a:gd name="T57" fmla="*/ 2147483647 h 37"/>
              <a:gd name="T58" fmla="*/ 2147483647 w 41"/>
              <a:gd name="T59" fmla="*/ 2147483647 h 37"/>
              <a:gd name="T60" fmla="*/ 2147483647 w 41"/>
              <a:gd name="T61" fmla="*/ 2147483647 h 37"/>
              <a:gd name="T62" fmla="*/ 2147483647 w 41"/>
              <a:gd name="T63" fmla="*/ 2147483647 h 37"/>
              <a:gd name="T64" fmla="*/ 2147483647 w 41"/>
              <a:gd name="T65" fmla="*/ 2147483647 h 37"/>
              <a:gd name="T66" fmla="*/ 2147483647 w 41"/>
              <a:gd name="T67" fmla="*/ 2147483647 h 37"/>
              <a:gd name="T68" fmla="*/ 2147483647 w 41"/>
              <a:gd name="T69" fmla="*/ 2147483647 h 37"/>
              <a:gd name="T70" fmla="*/ 2147483647 w 41"/>
              <a:gd name="T71" fmla="*/ 2147483647 h 37"/>
              <a:gd name="T72" fmla="*/ 2147483647 w 41"/>
              <a:gd name="T73" fmla="*/ 2147483647 h 37"/>
              <a:gd name="T74" fmla="*/ 2147483647 w 41"/>
              <a:gd name="T75" fmla="*/ 2147483647 h 37"/>
              <a:gd name="T76" fmla="*/ 2147483647 w 41"/>
              <a:gd name="T77" fmla="*/ 2147483647 h 37"/>
              <a:gd name="T78" fmla="*/ 2147483647 w 41"/>
              <a:gd name="T79" fmla="*/ 2147483647 h 37"/>
              <a:gd name="T80" fmla="*/ 2147483647 w 41"/>
              <a:gd name="T81" fmla="*/ 2147483647 h 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1"/>
              <a:gd name="T124" fmla="*/ 0 h 37"/>
              <a:gd name="T125" fmla="*/ 41 w 41"/>
              <a:gd name="T126" fmla="*/ 37 h 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1" h="37">
                <a:moveTo>
                  <a:pt x="5" y="18"/>
                </a:moveTo>
                <a:lnTo>
                  <a:pt x="7" y="20"/>
                </a:lnTo>
                <a:lnTo>
                  <a:pt x="11" y="21"/>
                </a:lnTo>
                <a:lnTo>
                  <a:pt x="12" y="25"/>
                </a:lnTo>
                <a:lnTo>
                  <a:pt x="14" y="26"/>
                </a:lnTo>
                <a:lnTo>
                  <a:pt x="16" y="28"/>
                </a:lnTo>
                <a:lnTo>
                  <a:pt x="18" y="31"/>
                </a:lnTo>
                <a:lnTo>
                  <a:pt x="20" y="33"/>
                </a:lnTo>
                <a:lnTo>
                  <a:pt x="21" y="36"/>
                </a:lnTo>
                <a:lnTo>
                  <a:pt x="23" y="37"/>
                </a:lnTo>
                <a:lnTo>
                  <a:pt x="25" y="37"/>
                </a:lnTo>
                <a:lnTo>
                  <a:pt x="29" y="37"/>
                </a:lnTo>
                <a:lnTo>
                  <a:pt x="31" y="37"/>
                </a:lnTo>
                <a:lnTo>
                  <a:pt x="32" y="36"/>
                </a:lnTo>
                <a:lnTo>
                  <a:pt x="36" y="36"/>
                </a:lnTo>
                <a:lnTo>
                  <a:pt x="38" y="34"/>
                </a:lnTo>
                <a:lnTo>
                  <a:pt x="40" y="31"/>
                </a:lnTo>
                <a:lnTo>
                  <a:pt x="41" y="25"/>
                </a:lnTo>
                <a:lnTo>
                  <a:pt x="41" y="18"/>
                </a:lnTo>
                <a:lnTo>
                  <a:pt x="38" y="12"/>
                </a:lnTo>
                <a:lnTo>
                  <a:pt x="32" y="7"/>
                </a:lnTo>
                <a:lnTo>
                  <a:pt x="25" y="4"/>
                </a:lnTo>
                <a:lnTo>
                  <a:pt x="18" y="2"/>
                </a:lnTo>
                <a:lnTo>
                  <a:pt x="11" y="0"/>
                </a:lnTo>
                <a:lnTo>
                  <a:pt x="3" y="0"/>
                </a:lnTo>
                <a:lnTo>
                  <a:pt x="2" y="2"/>
                </a:lnTo>
                <a:lnTo>
                  <a:pt x="2" y="4"/>
                </a:lnTo>
                <a:lnTo>
                  <a:pt x="0" y="5"/>
                </a:lnTo>
                <a:lnTo>
                  <a:pt x="2" y="7"/>
                </a:lnTo>
                <a:lnTo>
                  <a:pt x="2" y="10"/>
                </a:lnTo>
                <a:lnTo>
                  <a:pt x="3" y="13"/>
                </a:lnTo>
                <a:lnTo>
                  <a:pt x="5" y="15"/>
                </a:lnTo>
                <a:lnTo>
                  <a:pt x="5" y="18"/>
                </a:lnTo>
                <a:lnTo>
                  <a:pt x="7" y="18"/>
                </a:lnTo>
                <a:lnTo>
                  <a:pt x="5" y="1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49" name="Freeform 1208"/>
          <p:cNvSpPr>
            <a:spLocks/>
          </p:cNvSpPr>
          <p:nvPr/>
        </p:nvSpPr>
        <p:spPr bwMode="auto">
          <a:xfrm>
            <a:off x="2184400" y="2778125"/>
            <a:ext cx="57150" cy="58738"/>
          </a:xfrm>
          <a:custGeom>
            <a:avLst/>
            <a:gdLst>
              <a:gd name="T0" fmla="*/ 2147483647 w 41"/>
              <a:gd name="T1" fmla="*/ 2147483647 h 37"/>
              <a:gd name="T2" fmla="*/ 2147483647 w 41"/>
              <a:gd name="T3" fmla="*/ 2147483647 h 37"/>
              <a:gd name="T4" fmla="*/ 2147483647 w 41"/>
              <a:gd name="T5" fmla="*/ 2147483647 h 37"/>
              <a:gd name="T6" fmla="*/ 2147483647 w 41"/>
              <a:gd name="T7" fmla="*/ 2147483647 h 37"/>
              <a:gd name="T8" fmla="*/ 2147483647 w 41"/>
              <a:gd name="T9" fmla="*/ 2147483647 h 37"/>
              <a:gd name="T10" fmla="*/ 2147483647 w 41"/>
              <a:gd name="T11" fmla="*/ 2147483647 h 37"/>
              <a:gd name="T12" fmla="*/ 2147483647 w 41"/>
              <a:gd name="T13" fmla="*/ 2147483647 h 37"/>
              <a:gd name="T14" fmla="*/ 2147483647 w 41"/>
              <a:gd name="T15" fmla="*/ 2147483647 h 37"/>
              <a:gd name="T16" fmla="*/ 2147483647 w 41"/>
              <a:gd name="T17" fmla="*/ 2147483647 h 37"/>
              <a:gd name="T18" fmla="*/ 2147483647 w 41"/>
              <a:gd name="T19" fmla="*/ 2147483647 h 37"/>
              <a:gd name="T20" fmla="*/ 2147483647 w 41"/>
              <a:gd name="T21" fmla="*/ 2147483647 h 37"/>
              <a:gd name="T22" fmla="*/ 2147483647 w 41"/>
              <a:gd name="T23" fmla="*/ 2147483647 h 37"/>
              <a:gd name="T24" fmla="*/ 2147483647 w 41"/>
              <a:gd name="T25" fmla="*/ 2147483647 h 37"/>
              <a:gd name="T26" fmla="*/ 2147483647 w 41"/>
              <a:gd name="T27" fmla="*/ 2147483647 h 37"/>
              <a:gd name="T28" fmla="*/ 2147483647 w 41"/>
              <a:gd name="T29" fmla="*/ 2147483647 h 37"/>
              <a:gd name="T30" fmla="*/ 2147483647 w 41"/>
              <a:gd name="T31" fmla="*/ 2147483647 h 37"/>
              <a:gd name="T32" fmla="*/ 2147483647 w 41"/>
              <a:gd name="T33" fmla="*/ 2147483647 h 37"/>
              <a:gd name="T34" fmla="*/ 2147483647 w 41"/>
              <a:gd name="T35" fmla="*/ 2147483647 h 37"/>
              <a:gd name="T36" fmla="*/ 2147483647 w 41"/>
              <a:gd name="T37" fmla="*/ 2147483647 h 37"/>
              <a:gd name="T38" fmla="*/ 2147483647 w 41"/>
              <a:gd name="T39" fmla="*/ 2147483647 h 37"/>
              <a:gd name="T40" fmla="*/ 2147483647 w 41"/>
              <a:gd name="T41" fmla="*/ 2147483647 h 37"/>
              <a:gd name="T42" fmla="*/ 2147483647 w 41"/>
              <a:gd name="T43" fmla="*/ 2147483647 h 37"/>
              <a:gd name="T44" fmla="*/ 2147483647 w 41"/>
              <a:gd name="T45" fmla="*/ 2147483647 h 37"/>
              <a:gd name="T46" fmla="*/ 2147483647 w 41"/>
              <a:gd name="T47" fmla="*/ 0 h 37"/>
              <a:gd name="T48" fmla="*/ 2147483647 w 41"/>
              <a:gd name="T49" fmla="*/ 0 h 37"/>
              <a:gd name="T50" fmla="*/ 2147483647 w 41"/>
              <a:gd name="T51" fmla="*/ 2147483647 h 37"/>
              <a:gd name="T52" fmla="*/ 2147483647 w 41"/>
              <a:gd name="T53" fmla="*/ 2147483647 h 37"/>
              <a:gd name="T54" fmla="*/ 0 w 41"/>
              <a:gd name="T55" fmla="*/ 2147483647 h 37"/>
              <a:gd name="T56" fmla="*/ 2147483647 w 41"/>
              <a:gd name="T57" fmla="*/ 2147483647 h 37"/>
              <a:gd name="T58" fmla="*/ 2147483647 w 41"/>
              <a:gd name="T59" fmla="*/ 2147483647 h 37"/>
              <a:gd name="T60" fmla="*/ 2147483647 w 41"/>
              <a:gd name="T61" fmla="*/ 2147483647 h 37"/>
              <a:gd name="T62" fmla="*/ 2147483647 w 41"/>
              <a:gd name="T63" fmla="*/ 2147483647 h 37"/>
              <a:gd name="T64" fmla="*/ 2147483647 w 41"/>
              <a:gd name="T65" fmla="*/ 2147483647 h 37"/>
              <a:gd name="T66" fmla="*/ 2147483647 w 41"/>
              <a:gd name="T67" fmla="*/ 2147483647 h 37"/>
              <a:gd name="T68" fmla="*/ 2147483647 w 41"/>
              <a:gd name="T69" fmla="*/ 2147483647 h 37"/>
              <a:gd name="T70" fmla="*/ 2147483647 w 41"/>
              <a:gd name="T71" fmla="*/ 2147483647 h 37"/>
              <a:gd name="T72" fmla="*/ 2147483647 w 41"/>
              <a:gd name="T73" fmla="*/ 2147483647 h 37"/>
              <a:gd name="T74" fmla="*/ 2147483647 w 41"/>
              <a:gd name="T75" fmla="*/ 2147483647 h 37"/>
              <a:gd name="T76" fmla="*/ 2147483647 w 41"/>
              <a:gd name="T77" fmla="*/ 2147483647 h 37"/>
              <a:gd name="T78" fmla="*/ 2147483647 w 41"/>
              <a:gd name="T79" fmla="*/ 2147483647 h 37"/>
              <a:gd name="T80" fmla="*/ 2147483647 w 41"/>
              <a:gd name="T81" fmla="*/ 2147483647 h 3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1"/>
              <a:gd name="T124" fmla="*/ 0 h 37"/>
              <a:gd name="T125" fmla="*/ 41 w 41"/>
              <a:gd name="T126" fmla="*/ 37 h 3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1" h="37">
                <a:moveTo>
                  <a:pt x="5" y="18"/>
                </a:moveTo>
                <a:lnTo>
                  <a:pt x="7" y="20"/>
                </a:lnTo>
                <a:lnTo>
                  <a:pt x="11" y="21"/>
                </a:lnTo>
                <a:lnTo>
                  <a:pt x="12" y="25"/>
                </a:lnTo>
                <a:lnTo>
                  <a:pt x="14" y="26"/>
                </a:lnTo>
                <a:lnTo>
                  <a:pt x="16" y="28"/>
                </a:lnTo>
                <a:lnTo>
                  <a:pt x="18" y="31"/>
                </a:lnTo>
                <a:lnTo>
                  <a:pt x="20" y="33"/>
                </a:lnTo>
                <a:lnTo>
                  <a:pt x="21" y="36"/>
                </a:lnTo>
                <a:lnTo>
                  <a:pt x="23" y="37"/>
                </a:lnTo>
                <a:lnTo>
                  <a:pt x="25" y="37"/>
                </a:lnTo>
                <a:lnTo>
                  <a:pt x="29" y="37"/>
                </a:lnTo>
                <a:lnTo>
                  <a:pt x="31" y="37"/>
                </a:lnTo>
                <a:lnTo>
                  <a:pt x="32" y="36"/>
                </a:lnTo>
                <a:lnTo>
                  <a:pt x="36" y="36"/>
                </a:lnTo>
                <a:lnTo>
                  <a:pt x="38" y="34"/>
                </a:lnTo>
                <a:lnTo>
                  <a:pt x="40" y="31"/>
                </a:lnTo>
                <a:lnTo>
                  <a:pt x="41" y="25"/>
                </a:lnTo>
                <a:lnTo>
                  <a:pt x="41" y="18"/>
                </a:lnTo>
                <a:lnTo>
                  <a:pt x="38" y="12"/>
                </a:lnTo>
                <a:lnTo>
                  <a:pt x="32" y="7"/>
                </a:lnTo>
                <a:lnTo>
                  <a:pt x="25" y="4"/>
                </a:lnTo>
                <a:lnTo>
                  <a:pt x="18" y="2"/>
                </a:lnTo>
                <a:lnTo>
                  <a:pt x="11" y="0"/>
                </a:lnTo>
                <a:lnTo>
                  <a:pt x="3" y="0"/>
                </a:lnTo>
                <a:lnTo>
                  <a:pt x="2" y="2"/>
                </a:lnTo>
                <a:lnTo>
                  <a:pt x="2" y="4"/>
                </a:lnTo>
                <a:lnTo>
                  <a:pt x="0" y="5"/>
                </a:lnTo>
                <a:lnTo>
                  <a:pt x="2" y="7"/>
                </a:lnTo>
                <a:lnTo>
                  <a:pt x="2" y="10"/>
                </a:lnTo>
                <a:lnTo>
                  <a:pt x="3" y="13"/>
                </a:lnTo>
                <a:lnTo>
                  <a:pt x="5" y="15"/>
                </a:lnTo>
                <a:lnTo>
                  <a:pt x="5" y="18"/>
                </a:lnTo>
                <a:lnTo>
                  <a:pt x="7" y="18"/>
                </a:lnTo>
                <a:lnTo>
                  <a:pt x="5" y="1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0" name="Freeform 1209"/>
          <p:cNvSpPr>
            <a:spLocks/>
          </p:cNvSpPr>
          <p:nvPr/>
        </p:nvSpPr>
        <p:spPr bwMode="auto">
          <a:xfrm>
            <a:off x="2135188" y="2713038"/>
            <a:ext cx="65087" cy="52387"/>
          </a:xfrm>
          <a:custGeom>
            <a:avLst/>
            <a:gdLst>
              <a:gd name="T0" fmla="*/ 2147483647 w 46"/>
              <a:gd name="T1" fmla="*/ 2147483647 h 33"/>
              <a:gd name="T2" fmla="*/ 0 w 46"/>
              <a:gd name="T3" fmla="*/ 2147483647 h 33"/>
              <a:gd name="T4" fmla="*/ 0 w 46"/>
              <a:gd name="T5" fmla="*/ 2147483647 h 33"/>
              <a:gd name="T6" fmla="*/ 0 w 46"/>
              <a:gd name="T7" fmla="*/ 2147483647 h 33"/>
              <a:gd name="T8" fmla="*/ 0 w 46"/>
              <a:gd name="T9" fmla="*/ 2147483647 h 33"/>
              <a:gd name="T10" fmla="*/ 2147483647 w 46"/>
              <a:gd name="T11" fmla="*/ 2147483647 h 33"/>
              <a:gd name="T12" fmla="*/ 2147483647 w 46"/>
              <a:gd name="T13" fmla="*/ 2147483647 h 33"/>
              <a:gd name="T14" fmla="*/ 2147483647 w 46"/>
              <a:gd name="T15" fmla="*/ 2147483647 h 33"/>
              <a:gd name="T16" fmla="*/ 2147483647 w 46"/>
              <a:gd name="T17" fmla="*/ 2147483647 h 33"/>
              <a:gd name="T18" fmla="*/ 2147483647 w 46"/>
              <a:gd name="T19" fmla="*/ 2147483647 h 33"/>
              <a:gd name="T20" fmla="*/ 2147483647 w 46"/>
              <a:gd name="T21" fmla="*/ 2147483647 h 33"/>
              <a:gd name="T22" fmla="*/ 2147483647 w 46"/>
              <a:gd name="T23" fmla="*/ 2147483647 h 33"/>
              <a:gd name="T24" fmla="*/ 2147483647 w 46"/>
              <a:gd name="T25" fmla="*/ 2147483647 h 33"/>
              <a:gd name="T26" fmla="*/ 2147483647 w 46"/>
              <a:gd name="T27" fmla="*/ 2147483647 h 33"/>
              <a:gd name="T28" fmla="*/ 2147483647 w 46"/>
              <a:gd name="T29" fmla="*/ 2147483647 h 33"/>
              <a:gd name="T30" fmla="*/ 2147483647 w 46"/>
              <a:gd name="T31" fmla="*/ 2147483647 h 33"/>
              <a:gd name="T32" fmla="*/ 2147483647 w 46"/>
              <a:gd name="T33" fmla="*/ 2147483647 h 33"/>
              <a:gd name="T34" fmla="*/ 2147483647 w 46"/>
              <a:gd name="T35" fmla="*/ 2147483647 h 33"/>
              <a:gd name="T36" fmla="*/ 2147483647 w 46"/>
              <a:gd name="T37" fmla="*/ 2147483647 h 33"/>
              <a:gd name="T38" fmla="*/ 2147483647 w 46"/>
              <a:gd name="T39" fmla="*/ 2147483647 h 33"/>
              <a:gd name="T40" fmla="*/ 2147483647 w 46"/>
              <a:gd name="T41" fmla="*/ 2147483647 h 33"/>
              <a:gd name="T42" fmla="*/ 2147483647 w 46"/>
              <a:gd name="T43" fmla="*/ 2147483647 h 33"/>
              <a:gd name="T44" fmla="*/ 2147483647 w 46"/>
              <a:gd name="T45" fmla="*/ 2147483647 h 33"/>
              <a:gd name="T46" fmla="*/ 2147483647 w 46"/>
              <a:gd name="T47" fmla="*/ 2147483647 h 33"/>
              <a:gd name="T48" fmla="*/ 2147483647 w 46"/>
              <a:gd name="T49" fmla="*/ 2147483647 h 33"/>
              <a:gd name="T50" fmla="*/ 2147483647 w 46"/>
              <a:gd name="T51" fmla="*/ 2147483647 h 33"/>
              <a:gd name="T52" fmla="*/ 2147483647 w 46"/>
              <a:gd name="T53" fmla="*/ 2147483647 h 33"/>
              <a:gd name="T54" fmla="*/ 2147483647 w 46"/>
              <a:gd name="T55" fmla="*/ 2147483647 h 33"/>
              <a:gd name="T56" fmla="*/ 2147483647 w 46"/>
              <a:gd name="T57" fmla="*/ 2147483647 h 33"/>
              <a:gd name="T58" fmla="*/ 2147483647 w 46"/>
              <a:gd name="T59" fmla="*/ 0 h 33"/>
              <a:gd name="T60" fmla="*/ 2147483647 w 46"/>
              <a:gd name="T61" fmla="*/ 0 h 33"/>
              <a:gd name="T62" fmla="*/ 2147483647 w 46"/>
              <a:gd name="T63" fmla="*/ 2147483647 h 33"/>
              <a:gd name="T64" fmla="*/ 2147483647 w 46"/>
              <a:gd name="T65" fmla="*/ 2147483647 h 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33"/>
              <a:gd name="T101" fmla="*/ 46 w 46"/>
              <a:gd name="T102" fmla="*/ 33 h 3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33">
                <a:moveTo>
                  <a:pt x="2" y="4"/>
                </a:moveTo>
                <a:lnTo>
                  <a:pt x="0" y="8"/>
                </a:lnTo>
                <a:lnTo>
                  <a:pt x="0" y="9"/>
                </a:lnTo>
                <a:lnTo>
                  <a:pt x="0" y="13"/>
                </a:lnTo>
                <a:lnTo>
                  <a:pt x="0" y="16"/>
                </a:lnTo>
                <a:lnTo>
                  <a:pt x="2" y="17"/>
                </a:lnTo>
                <a:lnTo>
                  <a:pt x="4" y="21"/>
                </a:lnTo>
                <a:lnTo>
                  <a:pt x="4" y="24"/>
                </a:lnTo>
                <a:lnTo>
                  <a:pt x="6" y="25"/>
                </a:lnTo>
                <a:lnTo>
                  <a:pt x="9" y="29"/>
                </a:lnTo>
                <a:lnTo>
                  <a:pt x="11" y="30"/>
                </a:lnTo>
                <a:lnTo>
                  <a:pt x="17" y="32"/>
                </a:lnTo>
                <a:lnTo>
                  <a:pt x="20" y="33"/>
                </a:lnTo>
                <a:lnTo>
                  <a:pt x="24" y="33"/>
                </a:lnTo>
                <a:lnTo>
                  <a:pt x="29" y="33"/>
                </a:lnTo>
                <a:lnTo>
                  <a:pt x="33" y="33"/>
                </a:lnTo>
                <a:lnTo>
                  <a:pt x="38" y="32"/>
                </a:lnTo>
                <a:lnTo>
                  <a:pt x="42" y="32"/>
                </a:lnTo>
                <a:lnTo>
                  <a:pt x="44" y="30"/>
                </a:lnTo>
                <a:lnTo>
                  <a:pt x="46" y="27"/>
                </a:lnTo>
                <a:lnTo>
                  <a:pt x="46" y="25"/>
                </a:lnTo>
                <a:lnTo>
                  <a:pt x="46" y="22"/>
                </a:lnTo>
                <a:lnTo>
                  <a:pt x="46" y="19"/>
                </a:lnTo>
                <a:lnTo>
                  <a:pt x="46" y="17"/>
                </a:lnTo>
                <a:lnTo>
                  <a:pt x="44" y="14"/>
                </a:lnTo>
                <a:lnTo>
                  <a:pt x="40" y="11"/>
                </a:lnTo>
                <a:lnTo>
                  <a:pt x="35" y="6"/>
                </a:lnTo>
                <a:lnTo>
                  <a:pt x="29" y="4"/>
                </a:lnTo>
                <a:lnTo>
                  <a:pt x="24" y="1"/>
                </a:lnTo>
                <a:lnTo>
                  <a:pt x="18" y="0"/>
                </a:lnTo>
                <a:lnTo>
                  <a:pt x="13" y="0"/>
                </a:lnTo>
                <a:lnTo>
                  <a:pt x="8" y="1"/>
                </a:lnTo>
                <a:lnTo>
                  <a:pt x="2" y="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1" name="Freeform 1210"/>
          <p:cNvSpPr>
            <a:spLocks/>
          </p:cNvSpPr>
          <p:nvPr/>
        </p:nvSpPr>
        <p:spPr bwMode="auto">
          <a:xfrm>
            <a:off x="2135188" y="2713038"/>
            <a:ext cx="65087" cy="52387"/>
          </a:xfrm>
          <a:custGeom>
            <a:avLst/>
            <a:gdLst>
              <a:gd name="T0" fmla="*/ 2147483647 w 46"/>
              <a:gd name="T1" fmla="*/ 2147483647 h 33"/>
              <a:gd name="T2" fmla="*/ 0 w 46"/>
              <a:gd name="T3" fmla="*/ 2147483647 h 33"/>
              <a:gd name="T4" fmla="*/ 0 w 46"/>
              <a:gd name="T5" fmla="*/ 2147483647 h 33"/>
              <a:gd name="T6" fmla="*/ 0 w 46"/>
              <a:gd name="T7" fmla="*/ 2147483647 h 33"/>
              <a:gd name="T8" fmla="*/ 0 w 46"/>
              <a:gd name="T9" fmla="*/ 2147483647 h 33"/>
              <a:gd name="T10" fmla="*/ 2147483647 w 46"/>
              <a:gd name="T11" fmla="*/ 2147483647 h 33"/>
              <a:gd name="T12" fmla="*/ 2147483647 w 46"/>
              <a:gd name="T13" fmla="*/ 2147483647 h 33"/>
              <a:gd name="T14" fmla="*/ 2147483647 w 46"/>
              <a:gd name="T15" fmla="*/ 2147483647 h 33"/>
              <a:gd name="T16" fmla="*/ 2147483647 w 46"/>
              <a:gd name="T17" fmla="*/ 2147483647 h 33"/>
              <a:gd name="T18" fmla="*/ 2147483647 w 46"/>
              <a:gd name="T19" fmla="*/ 2147483647 h 33"/>
              <a:gd name="T20" fmla="*/ 2147483647 w 46"/>
              <a:gd name="T21" fmla="*/ 2147483647 h 33"/>
              <a:gd name="T22" fmla="*/ 2147483647 w 46"/>
              <a:gd name="T23" fmla="*/ 2147483647 h 33"/>
              <a:gd name="T24" fmla="*/ 2147483647 w 46"/>
              <a:gd name="T25" fmla="*/ 2147483647 h 33"/>
              <a:gd name="T26" fmla="*/ 2147483647 w 46"/>
              <a:gd name="T27" fmla="*/ 2147483647 h 33"/>
              <a:gd name="T28" fmla="*/ 2147483647 w 46"/>
              <a:gd name="T29" fmla="*/ 2147483647 h 33"/>
              <a:gd name="T30" fmla="*/ 2147483647 w 46"/>
              <a:gd name="T31" fmla="*/ 2147483647 h 33"/>
              <a:gd name="T32" fmla="*/ 2147483647 w 46"/>
              <a:gd name="T33" fmla="*/ 2147483647 h 33"/>
              <a:gd name="T34" fmla="*/ 2147483647 w 46"/>
              <a:gd name="T35" fmla="*/ 2147483647 h 33"/>
              <a:gd name="T36" fmla="*/ 2147483647 w 46"/>
              <a:gd name="T37" fmla="*/ 2147483647 h 33"/>
              <a:gd name="T38" fmla="*/ 2147483647 w 46"/>
              <a:gd name="T39" fmla="*/ 2147483647 h 33"/>
              <a:gd name="T40" fmla="*/ 2147483647 w 46"/>
              <a:gd name="T41" fmla="*/ 2147483647 h 33"/>
              <a:gd name="T42" fmla="*/ 2147483647 w 46"/>
              <a:gd name="T43" fmla="*/ 2147483647 h 33"/>
              <a:gd name="T44" fmla="*/ 2147483647 w 46"/>
              <a:gd name="T45" fmla="*/ 2147483647 h 33"/>
              <a:gd name="T46" fmla="*/ 2147483647 w 46"/>
              <a:gd name="T47" fmla="*/ 2147483647 h 33"/>
              <a:gd name="T48" fmla="*/ 2147483647 w 46"/>
              <a:gd name="T49" fmla="*/ 2147483647 h 33"/>
              <a:gd name="T50" fmla="*/ 2147483647 w 46"/>
              <a:gd name="T51" fmla="*/ 2147483647 h 33"/>
              <a:gd name="T52" fmla="*/ 2147483647 w 46"/>
              <a:gd name="T53" fmla="*/ 2147483647 h 33"/>
              <a:gd name="T54" fmla="*/ 2147483647 w 46"/>
              <a:gd name="T55" fmla="*/ 2147483647 h 33"/>
              <a:gd name="T56" fmla="*/ 2147483647 w 46"/>
              <a:gd name="T57" fmla="*/ 2147483647 h 33"/>
              <a:gd name="T58" fmla="*/ 2147483647 w 46"/>
              <a:gd name="T59" fmla="*/ 0 h 33"/>
              <a:gd name="T60" fmla="*/ 2147483647 w 46"/>
              <a:gd name="T61" fmla="*/ 0 h 33"/>
              <a:gd name="T62" fmla="*/ 2147483647 w 46"/>
              <a:gd name="T63" fmla="*/ 2147483647 h 33"/>
              <a:gd name="T64" fmla="*/ 2147483647 w 46"/>
              <a:gd name="T65" fmla="*/ 2147483647 h 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6"/>
              <a:gd name="T100" fmla="*/ 0 h 33"/>
              <a:gd name="T101" fmla="*/ 46 w 46"/>
              <a:gd name="T102" fmla="*/ 33 h 3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6" h="33">
                <a:moveTo>
                  <a:pt x="2" y="4"/>
                </a:moveTo>
                <a:lnTo>
                  <a:pt x="0" y="8"/>
                </a:lnTo>
                <a:lnTo>
                  <a:pt x="0" y="9"/>
                </a:lnTo>
                <a:lnTo>
                  <a:pt x="0" y="13"/>
                </a:lnTo>
                <a:lnTo>
                  <a:pt x="0" y="16"/>
                </a:lnTo>
                <a:lnTo>
                  <a:pt x="2" y="17"/>
                </a:lnTo>
                <a:lnTo>
                  <a:pt x="4" y="21"/>
                </a:lnTo>
                <a:lnTo>
                  <a:pt x="4" y="24"/>
                </a:lnTo>
                <a:lnTo>
                  <a:pt x="6" y="25"/>
                </a:lnTo>
                <a:lnTo>
                  <a:pt x="9" y="29"/>
                </a:lnTo>
                <a:lnTo>
                  <a:pt x="11" y="30"/>
                </a:lnTo>
                <a:lnTo>
                  <a:pt x="17" y="32"/>
                </a:lnTo>
                <a:lnTo>
                  <a:pt x="20" y="33"/>
                </a:lnTo>
                <a:lnTo>
                  <a:pt x="24" y="33"/>
                </a:lnTo>
                <a:lnTo>
                  <a:pt x="29" y="33"/>
                </a:lnTo>
                <a:lnTo>
                  <a:pt x="33" y="33"/>
                </a:lnTo>
                <a:lnTo>
                  <a:pt x="38" y="32"/>
                </a:lnTo>
                <a:lnTo>
                  <a:pt x="42" y="32"/>
                </a:lnTo>
                <a:lnTo>
                  <a:pt x="44" y="30"/>
                </a:lnTo>
                <a:lnTo>
                  <a:pt x="46" y="27"/>
                </a:lnTo>
                <a:lnTo>
                  <a:pt x="46" y="25"/>
                </a:lnTo>
                <a:lnTo>
                  <a:pt x="46" y="22"/>
                </a:lnTo>
                <a:lnTo>
                  <a:pt x="46" y="19"/>
                </a:lnTo>
                <a:lnTo>
                  <a:pt x="46" y="17"/>
                </a:lnTo>
                <a:lnTo>
                  <a:pt x="44" y="14"/>
                </a:lnTo>
                <a:lnTo>
                  <a:pt x="40" y="11"/>
                </a:lnTo>
                <a:lnTo>
                  <a:pt x="35" y="6"/>
                </a:lnTo>
                <a:lnTo>
                  <a:pt x="29" y="4"/>
                </a:lnTo>
                <a:lnTo>
                  <a:pt x="24" y="1"/>
                </a:lnTo>
                <a:lnTo>
                  <a:pt x="18" y="0"/>
                </a:lnTo>
                <a:lnTo>
                  <a:pt x="13" y="0"/>
                </a:lnTo>
                <a:lnTo>
                  <a:pt x="8" y="1"/>
                </a:lnTo>
                <a:lnTo>
                  <a:pt x="2" y="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2" name="Freeform 1211"/>
          <p:cNvSpPr>
            <a:spLocks/>
          </p:cNvSpPr>
          <p:nvPr/>
        </p:nvSpPr>
        <p:spPr bwMode="auto">
          <a:xfrm>
            <a:off x="2039938" y="2730500"/>
            <a:ext cx="100012" cy="96838"/>
          </a:xfrm>
          <a:custGeom>
            <a:avLst/>
            <a:gdLst>
              <a:gd name="T0" fmla="*/ 2147483647 w 71"/>
              <a:gd name="T1" fmla="*/ 2147483647 h 61"/>
              <a:gd name="T2" fmla="*/ 2147483647 w 71"/>
              <a:gd name="T3" fmla="*/ 2147483647 h 61"/>
              <a:gd name="T4" fmla="*/ 0 w 71"/>
              <a:gd name="T5" fmla="*/ 2147483647 h 61"/>
              <a:gd name="T6" fmla="*/ 0 w 71"/>
              <a:gd name="T7" fmla="*/ 2147483647 h 61"/>
              <a:gd name="T8" fmla="*/ 2147483647 w 71"/>
              <a:gd name="T9" fmla="*/ 2147483647 h 61"/>
              <a:gd name="T10" fmla="*/ 2147483647 w 71"/>
              <a:gd name="T11" fmla="*/ 2147483647 h 61"/>
              <a:gd name="T12" fmla="*/ 2147483647 w 71"/>
              <a:gd name="T13" fmla="*/ 2147483647 h 61"/>
              <a:gd name="T14" fmla="*/ 2147483647 w 71"/>
              <a:gd name="T15" fmla="*/ 2147483647 h 61"/>
              <a:gd name="T16" fmla="*/ 2147483647 w 71"/>
              <a:gd name="T17" fmla="*/ 2147483647 h 61"/>
              <a:gd name="T18" fmla="*/ 2147483647 w 71"/>
              <a:gd name="T19" fmla="*/ 2147483647 h 61"/>
              <a:gd name="T20" fmla="*/ 2147483647 w 71"/>
              <a:gd name="T21" fmla="*/ 2147483647 h 61"/>
              <a:gd name="T22" fmla="*/ 2147483647 w 71"/>
              <a:gd name="T23" fmla="*/ 2147483647 h 61"/>
              <a:gd name="T24" fmla="*/ 2147483647 w 71"/>
              <a:gd name="T25" fmla="*/ 2147483647 h 61"/>
              <a:gd name="T26" fmla="*/ 2147483647 w 71"/>
              <a:gd name="T27" fmla="*/ 2147483647 h 61"/>
              <a:gd name="T28" fmla="*/ 2147483647 w 71"/>
              <a:gd name="T29" fmla="*/ 2147483647 h 61"/>
              <a:gd name="T30" fmla="*/ 2147483647 w 71"/>
              <a:gd name="T31" fmla="*/ 2147483647 h 61"/>
              <a:gd name="T32" fmla="*/ 2147483647 w 71"/>
              <a:gd name="T33" fmla="*/ 2147483647 h 61"/>
              <a:gd name="T34" fmla="*/ 2147483647 w 71"/>
              <a:gd name="T35" fmla="*/ 2147483647 h 61"/>
              <a:gd name="T36" fmla="*/ 2147483647 w 71"/>
              <a:gd name="T37" fmla="*/ 2147483647 h 61"/>
              <a:gd name="T38" fmla="*/ 2147483647 w 71"/>
              <a:gd name="T39" fmla="*/ 2147483647 h 61"/>
              <a:gd name="T40" fmla="*/ 2147483647 w 71"/>
              <a:gd name="T41" fmla="*/ 2147483647 h 61"/>
              <a:gd name="T42" fmla="*/ 2147483647 w 71"/>
              <a:gd name="T43" fmla="*/ 2147483647 h 61"/>
              <a:gd name="T44" fmla="*/ 2147483647 w 71"/>
              <a:gd name="T45" fmla="*/ 2147483647 h 61"/>
              <a:gd name="T46" fmla="*/ 2147483647 w 71"/>
              <a:gd name="T47" fmla="*/ 2147483647 h 61"/>
              <a:gd name="T48" fmla="*/ 2147483647 w 71"/>
              <a:gd name="T49" fmla="*/ 2147483647 h 61"/>
              <a:gd name="T50" fmla="*/ 2147483647 w 71"/>
              <a:gd name="T51" fmla="*/ 2147483647 h 61"/>
              <a:gd name="T52" fmla="*/ 2147483647 w 71"/>
              <a:gd name="T53" fmla="*/ 2147483647 h 61"/>
              <a:gd name="T54" fmla="*/ 2147483647 w 71"/>
              <a:gd name="T55" fmla="*/ 2147483647 h 61"/>
              <a:gd name="T56" fmla="*/ 2147483647 w 71"/>
              <a:gd name="T57" fmla="*/ 0 h 61"/>
              <a:gd name="T58" fmla="*/ 2147483647 w 71"/>
              <a:gd name="T59" fmla="*/ 0 h 61"/>
              <a:gd name="T60" fmla="*/ 2147483647 w 71"/>
              <a:gd name="T61" fmla="*/ 2147483647 h 61"/>
              <a:gd name="T62" fmla="*/ 2147483647 w 71"/>
              <a:gd name="T63" fmla="*/ 2147483647 h 6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1"/>
              <a:gd name="T97" fmla="*/ 0 h 61"/>
              <a:gd name="T98" fmla="*/ 71 w 71"/>
              <a:gd name="T99" fmla="*/ 61 h 6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1" h="61">
                <a:moveTo>
                  <a:pt x="10" y="14"/>
                </a:moveTo>
                <a:lnTo>
                  <a:pt x="6" y="18"/>
                </a:lnTo>
                <a:lnTo>
                  <a:pt x="4" y="21"/>
                </a:lnTo>
                <a:lnTo>
                  <a:pt x="2" y="26"/>
                </a:lnTo>
                <a:lnTo>
                  <a:pt x="0" y="30"/>
                </a:lnTo>
                <a:lnTo>
                  <a:pt x="0" y="35"/>
                </a:lnTo>
                <a:lnTo>
                  <a:pt x="0" y="38"/>
                </a:lnTo>
                <a:lnTo>
                  <a:pt x="0" y="43"/>
                </a:lnTo>
                <a:lnTo>
                  <a:pt x="2" y="48"/>
                </a:lnTo>
                <a:lnTo>
                  <a:pt x="2" y="50"/>
                </a:lnTo>
                <a:lnTo>
                  <a:pt x="4" y="50"/>
                </a:lnTo>
                <a:lnTo>
                  <a:pt x="4" y="51"/>
                </a:lnTo>
                <a:lnTo>
                  <a:pt x="6" y="51"/>
                </a:lnTo>
                <a:lnTo>
                  <a:pt x="8" y="53"/>
                </a:lnTo>
                <a:lnTo>
                  <a:pt x="10" y="53"/>
                </a:lnTo>
                <a:lnTo>
                  <a:pt x="10" y="55"/>
                </a:lnTo>
                <a:lnTo>
                  <a:pt x="11" y="55"/>
                </a:lnTo>
                <a:lnTo>
                  <a:pt x="17" y="56"/>
                </a:lnTo>
                <a:lnTo>
                  <a:pt x="22" y="58"/>
                </a:lnTo>
                <a:lnTo>
                  <a:pt x="26" y="59"/>
                </a:lnTo>
                <a:lnTo>
                  <a:pt x="31" y="61"/>
                </a:lnTo>
                <a:lnTo>
                  <a:pt x="37" y="61"/>
                </a:lnTo>
                <a:lnTo>
                  <a:pt x="40" y="61"/>
                </a:lnTo>
                <a:lnTo>
                  <a:pt x="46" y="61"/>
                </a:lnTo>
                <a:lnTo>
                  <a:pt x="49" y="61"/>
                </a:lnTo>
                <a:lnTo>
                  <a:pt x="51" y="59"/>
                </a:lnTo>
                <a:lnTo>
                  <a:pt x="53" y="58"/>
                </a:lnTo>
                <a:lnTo>
                  <a:pt x="55" y="56"/>
                </a:lnTo>
                <a:lnTo>
                  <a:pt x="55" y="53"/>
                </a:lnTo>
                <a:lnTo>
                  <a:pt x="55" y="51"/>
                </a:lnTo>
                <a:lnTo>
                  <a:pt x="57" y="48"/>
                </a:lnTo>
                <a:lnTo>
                  <a:pt x="57" y="47"/>
                </a:lnTo>
                <a:lnTo>
                  <a:pt x="58" y="45"/>
                </a:lnTo>
                <a:lnTo>
                  <a:pt x="60" y="43"/>
                </a:lnTo>
                <a:lnTo>
                  <a:pt x="62" y="42"/>
                </a:lnTo>
                <a:lnTo>
                  <a:pt x="64" y="38"/>
                </a:lnTo>
                <a:lnTo>
                  <a:pt x="66" y="37"/>
                </a:lnTo>
                <a:lnTo>
                  <a:pt x="67" y="35"/>
                </a:lnTo>
                <a:lnTo>
                  <a:pt x="69" y="34"/>
                </a:lnTo>
                <a:lnTo>
                  <a:pt x="69" y="30"/>
                </a:lnTo>
                <a:lnTo>
                  <a:pt x="71" y="29"/>
                </a:lnTo>
                <a:lnTo>
                  <a:pt x="71" y="26"/>
                </a:lnTo>
                <a:lnTo>
                  <a:pt x="69" y="22"/>
                </a:lnTo>
                <a:lnTo>
                  <a:pt x="67" y="19"/>
                </a:lnTo>
                <a:lnTo>
                  <a:pt x="66" y="18"/>
                </a:lnTo>
                <a:lnTo>
                  <a:pt x="64" y="14"/>
                </a:lnTo>
                <a:lnTo>
                  <a:pt x="60" y="13"/>
                </a:lnTo>
                <a:lnTo>
                  <a:pt x="57" y="11"/>
                </a:lnTo>
                <a:lnTo>
                  <a:pt x="51" y="8"/>
                </a:lnTo>
                <a:lnTo>
                  <a:pt x="49" y="6"/>
                </a:lnTo>
                <a:lnTo>
                  <a:pt x="49" y="5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4" y="0"/>
                </a:lnTo>
                <a:lnTo>
                  <a:pt x="38" y="0"/>
                </a:lnTo>
                <a:lnTo>
                  <a:pt x="35" y="0"/>
                </a:lnTo>
                <a:lnTo>
                  <a:pt x="29" y="2"/>
                </a:lnTo>
                <a:lnTo>
                  <a:pt x="24" y="3"/>
                </a:lnTo>
                <a:lnTo>
                  <a:pt x="19" y="6"/>
                </a:lnTo>
                <a:lnTo>
                  <a:pt x="15" y="10"/>
                </a:lnTo>
                <a:lnTo>
                  <a:pt x="10" y="14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3" name="Freeform 1212"/>
          <p:cNvSpPr>
            <a:spLocks/>
          </p:cNvSpPr>
          <p:nvPr/>
        </p:nvSpPr>
        <p:spPr bwMode="auto">
          <a:xfrm>
            <a:off x="2039938" y="2730500"/>
            <a:ext cx="100012" cy="96838"/>
          </a:xfrm>
          <a:custGeom>
            <a:avLst/>
            <a:gdLst>
              <a:gd name="T0" fmla="*/ 2147483647 w 71"/>
              <a:gd name="T1" fmla="*/ 2147483647 h 61"/>
              <a:gd name="T2" fmla="*/ 2147483647 w 71"/>
              <a:gd name="T3" fmla="*/ 2147483647 h 61"/>
              <a:gd name="T4" fmla="*/ 0 w 71"/>
              <a:gd name="T5" fmla="*/ 2147483647 h 61"/>
              <a:gd name="T6" fmla="*/ 0 w 71"/>
              <a:gd name="T7" fmla="*/ 2147483647 h 61"/>
              <a:gd name="T8" fmla="*/ 2147483647 w 71"/>
              <a:gd name="T9" fmla="*/ 2147483647 h 61"/>
              <a:gd name="T10" fmla="*/ 2147483647 w 71"/>
              <a:gd name="T11" fmla="*/ 2147483647 h 61"/>
              <a:gd name="T12" fmla="*/ 2147483647 w 71"/>
              <a:gd name="T13" fmla="*/ 2147483647 h 61"/>
              <a:gd name="T14" fmla="*/ 2147483647 w 71"/>
              <a:gd name="T15" fmla="*/ 2147483647 h 61"/>
              <a:gd name="T16" fmla="*/ 2147483647 w 71"/>
              <a:gd name="T17" fmla="*/ 2147483647 h 61"/>
              <a:gd name="T18" fmla="*/ 2147483647 w 71"/>
              <a:gd name="T19" fmla="*/ 2147483647 h 61"/>
              <a:gd name="T20" fmla="*/ 2147483647 w 71"/>
              <a:gd name="T21" fmla="*/ 2147483647 h 61"/>
              <a:gd name="T22" fmla="*/ 2147483647 w 71"/>
              <a:gd name="T23" fmla="*/ 2147483647 h 61"/>
              <a:gd name="T24" fmla="*/ 2147483647 w 71"/>
              <a:gd name="T25" fmla="*/ 2147483647 h 61"/>
              <a:gd name="T26" fmla="*/ 2147483647 w 71"/>
              <a:gd name="T27" fmla="*/ 2147483647 h 61"/>
              <a:gd name="T28" fmla="*/ 2147483647 w 71"/>
              <a:gd name="T29" fmla="*/ 2147483647 h 61"/>
              <a:gd name="T30" fmla="*/ 2147483647 w 71"/>
              <a:gd name="T31" fmla="*/ 2147483647 h 61"/>
              <a:gd name="T32" fmla="*/ 2147483647 w 71"/>
              <a:gd name="T33" fmla="*/ 2147483647 h 61"/>
              <a:gd name="T34" fmla="*/ 2147483647 w 71"/>
              <a:gd name="T35" fmla="*/ 2147483647 h 61"/>
              <a:gd name="T36" fmla="*/ 2147483647 w 71"/>
              <a:gd name="T37" fmla="*/ 2147483647 h 61"/>
              <a:gd name="T38" fmla="*/ 2147483647 w 71"/>
              <a:gd name="T39" fmla="*/ 2147483647 h 61"/>
              <a:gd name="T40" fmla="*/ 2147483647 w 71"/>
              <a:gd name="T41" fmla="*/ 2147483647 h 61"/>
              <a:gd name="T42" fmla="*/ 2147483647 w 71"/>
              <a:gd name="T43" fmla="*/ 2147483647 h 61"/>
              <a:gd name="T44" fmla="*/ 2147483647 w 71"/>
              <a:gd name="T45" fmla="*/ 2147483647 h 61"/>
              <a:gd name="T46" fmla="*/ 2147483647 w 71"/>
              <a:gd name="T47" fmla="*/ 2147483647 h 61"/>
              <a:gd name="T48" fmla="*/ 2147483647 w 71"/>
              <a:gd name="T49" fmla="*/ 2147483647 h 61"/>
              <a:gd name="T50" fmla="*/ 2147483647 w 71"/>
              <a:gd name="T51" fmla="*/ 2147483647 h 61"/>
              <a:gd name="T52" fmla="*/ 2147483647 w 71"/>
              <a:gd name="T53" fmla="*/ 2147483647 h 61"/>
              <a:gd name="T54" fmla="*/ 2147483647 w 71"/>
              <a:gd name="T55" fmla="*/ 2147483647 h 61"/>
              <a:gd name="T56" fmla="*/ 2147483647 w 71"/>
              <a:gd name="T57" fmla="*/ 0 h 61"/>
              <a:gd name="T58" fmla="*/ 2147483647 w 71"/>
              <a:gd name="T59" fmla="*/ 0 h 61"/>
              <a:gd name="T60" fmla="*/ 2147483647 w 71"/>
              <a:gd name="T61" fmla="*/ 2147483647 h 61"/>
              <a:gd name="T62" fmla="*/ 2147483647 w 71"/>
              <a:gd name="T63" fmla="*/ 2147483647 h 6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1"/>
              <a:gd name="T97" fmla="*/ 0 h 61"/>
              <a:gd name="T98" fmla="*/ 71 w 71"/>
              <a:gd name="T99" fmla="*/ 61 h 6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1" h="61">
                <a:moveTo>
                  <a:pt x="10" y="14"/>
                </a:moveTo>
                <a:lnTo>
                  <a:pt x="6" y="18"/>
                </a:lnTo>
                <a:lnTo>
                  <a:pt x="4" y="21"/>
                </a:lnTo>
                <a:lnTo>
                  <a:pt x="2" y="26"/>
                </a:lnTo>
                <a:lnTo>
                  <a:pt x="0" y="30"/>
                </a:lnTo>
                <a:lnTo>
                  <a:pt x="0" y="35"/>
                </a:lnTo>
                <a:lnTo>
                  <a:pt x="0" y="38"/>
                </a:lnTo>
                <a:lnTo>
                  <a:pt x="0" y="43"/>
                </a:lnTo>
                <a:lnTo>
                  <a:pt x="2" y="48"/>
                </a:lnTo>
                <a:lnTo>
                  <a:pt x="2" y="50"/>
                </a:lnTo>
                <a:lnTo>
                  <a:pt x="4" y="50"/>
                </a:lnTo>
                <a:lnTo>
                  <a:pt x="4" y="51"/>
                </a:lnTo>
                <a:lnTo>
                  <a:pt x="6" y="51"/>
                </a:lnTo>
                <a:lnTo>
                  <a:pt x="8" y="53"/>
                </a:lnTo>
                <a:lnTo>
                  <a:pt x="10" y="53"/>
                </a:lnTo>
                <a:lnTo>
                  <a:pt x="10" y="55"/>
                </a:lnTo>
                <a:lnTo>
                  <a:pt x="11" y="55"/>
                </a:lnTo>
                <a:lnTo>
                  <a:pt x="17" y="56"/>
                </a:lnTo>
                <a:lnTo>
                  <a:pt x="22" y="58"/>
                </a:lnTo>
                <a:lnTo>
                  <a:pt x="26" y="59"/>
                </a:lnTo>
                <a:lnTo>
                  <a:pt x="31" y="61"/>
                </a:lnTo>
                <a:lnTo>
                  <a:pt x="37" y="61"/>
                </a:lnTo>
                <a:lnTo>
                  <a:pt x="40" y="61"/>
                </a:lnTo>
                <a:lnTo>
                  <a:pt x="46" y="61"/>
                </a:lnTo>
                <a:lnTo>
                  <a:pt x="49" y="61"/>
                </a:lnTo>
                <a:lnTo>
                  <a:pt x="51" y="59"/>
                </a:lnTo>
                <a:lnTo>
                  <a:pt x="53" y="58"/>
                </a:lnTo>
                <a:lnTo>
                  <a:pt x="55" y="56"/>
                </a:lnTo>
                <a:lnTo>
                  <a:pt x="55" y="53"/>
                </a:lnTo>
                <a:lnTo>
                  <a:pt x="55" y="51"/>
                </a:lnTo>
                <a:lnTo>
                  <a:pt x="57" y="48"/>
                </a:lnTo>
                <a:lnTo>
                  <a:pt x="57" y="47"/>
                </a:lnTo>
                <a:lnTo>
                  <a:pt x="58" y="45"/>
                </a:lnTo>
                <a:lnTo>
                  <a:pt x="60" y="43"/>
                </a:lnTo>
                <a:lnTo>
                  <a:pt x="62" y="42"/>
                </a:lnTo>
                <a:lnTo>
                  <a:pt x="64" y="38"/>
                </a:lnTo>
                <a:lnTo>
                  <a:pt x="66" y="37"/>
                </a:lnTo>
                <a:lnTo>
                  <a:pt x="67" y="35"/>
                </a:lnTo>
                <a:lnTo>
                  <a:pt x="69" y="34"/>
                </a:lnTo>
                <a:lnTo>
                  <a:pt x="69" y="30"/>
                </a:lnTo>
                <a:lnTo>
                  <a:pt x="71" y="29"/>
                </a:lnTo>
                <a:lnTo>
                  <a:pt x="71" y="26"/>
                </a:lnTo>
                <a:lnTo>
                  <a:pt x="69" y="22"/>
                </a:lnTo>
                <a:lnTo>
                  <a:pt x="67" y="19"/>
                </a:lnTo>
                <a:lnTo>
                  <a:pt x="66" y="18"/>
                </a:lnTo>
                <a:lnTo>
                  <a:pt x="64" y="14"/>
                </a:lnTo>
                <a:lnTo>
                  <a:pt x="60" y="13"/>
                </a:lnTo>
                <a:lnTo>
                  <a:pt x="57" y="11"/>
                </a:lnTo>
                <a:lnTo>
                  <a:pt x="51" y="8"/>
                </a:lnTo>
                <a:lnTo>
                  <a:pt x="49" y="6"/>
                </a:lnTo>
                <a:lnTo>
                  <a:pt x="49" y="5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4" y="0"/>
                </a:lnTo>
                <a:lnTo>
                  <a:pt x="38" y="0"/>
                </a:lnTo>
                <a:lnTo>
                  <a:pt x="35" y="0"/>
                </a:lnTo>
                <a:lnTo>
                  <a:pt x="29" y="2"/>
                </a:lnTo>
                <a:lnTo>
                  <a:pt x="24" y="3"/>
                </a:lnTo>
                <a:lnTo>
                  <a:pt x="19" y="6"/>
                </a:lnTo>
                <a:lnTo>
                  <a:pt x="15" y="10"/>
                </a:lnTo>
                <a:lnTo>
                  <a:pt x="10" y="1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4" name="Freeform 1213"/>
          <p:cNvSpPr>
            <a:spLocks/>
          </p:cNvSpPr>
          <p:nvPr/>
        </p:nvSpPr>
        <p:spPr bwMode="auto">
          <a:xfrm>
            <a:off x="2039938" y="2730500"/>
            <a:ext cx="100012" cy="96838"/>
          </a:xfrm>
          <a:custGeom>
            <a:avLst/>
            <a:gdLst>
              <a:gd name="T0" fmla="*/ 2147483647 w 71"/>
              <a:gd name="T1" fmla="*/ 2147483647 h 61"/>
              <a:gd name="T2" fmla="*/ 2147483647 w 71"/>
              <a:gd name="T3" fmla="*/ 2147483647 h 61"/>
              <a:gd name="T4" fmla="*/ 0 w 71"/>
              <a:gd name="T5" fmla="*/ 2147483647 h 61"/>
              <a:gd name="T6" fmla="*/ 0 w 71"/>
              <a:gd name="T7" fmla="*/ 2147483647 h 61"/>
              <a:gd name="T8" fmla="*/ 2147483647 w 71"/>
              <a:gd name="T9" fmla="*/ 2147483647 h 61"/>
              <a:gd name="T10" fmla="*/ 2147483647 w 71"/>
              <a:gd name="T11" fmla="*/ 2147483647 h 61"/>
              <a:gd name="T12" fmla="*/ 2147483647 w 71"/>
              <a:gd name="T13" fmla="*/ 2147483647 h 61"/>
              <a:gd name="T14" fmla="*/ 2147483647 w 71"/>
              <a:gd name="T15" fmla="*/ 2147483647 h 61"/>
              <a:gd name="T16" fmla="*/ 2147483647 w 71"/>
              <a:gd name="T17" fmla="*/ 2147483647 h 61"/>
              <a:gd name="T18" fmla="*/ 2147483647 w 71"/>
              <a:gd name="T19" fmla="*/ 2147483647 h 61"/>
              <a:gd name="T20" fmla="*/ 2147483647 w 71"/>
              <a:gd name="T21" fmla="*/ 2147483647 h 61"/>
              <a:gd name="T22" fmla="*/ 2147483647 w 71"/>
              <a:gd name="T23" fmla="*/ 2147483647 h 61"/>
              <a:gd name="T24" fmla="*/ 2147483647 w 71"/>
              <a:gd name="T25" fmla="*/ 2147483647 h 61"/>
              <a:gd name="T26" fmla="*/ 2147483647 w 71"/>
              <a:gd name="T27" fmla="*/ 2147483647 h 61"/>
              <a:gd name="T28" fmla="*/ 2147483647 w 71"/>
              <a:gd name="T29" fmla="*/ 2147483647 h 61"/>
              <a:gd name="T30" fmla="*/ 2147483647 w 71"/>
              <a:gd name="T31" fmla="*/ 2147483647 h 61"/>
              <a:gd name="T32" fmla="*/ 2147483647 w 71"/>
              <a:gd name="T33" fmla="*/ 2147483647 h 61"/>
              <a:gd name="T34" fmla="*/ 2147483647 w 71"/>
              <a:gd name="T35" fmla="*/ 2147483647 h 61"/>
              <a:gd name="T36" fmla="*/ 2147483647 w 71"/>
              <a:gd name="T37" fmla="*/ 2147483647 h 61"/>
              <a:gd name="T38" fmla="*/ 2147483647 w 71"/>
              <a:gd name="T39" fmla="*/ 2147483647 h 61"/>
              <a:gd name="T40" fmla="*/ 2147483647 w 71"/>
              <a:gd name="T41" fmla="*/ 2147483647 h 61"/>
              <a:gd name="T42" fmla="*/ 2147483647 w 71"/>
              <a:gd name="T43" fmla="*/ 2147483647 h 61"/>
              <a:gd name="T44" fmla="*/ 2147483647 w 71"/>
              <a:gd name="T45" fmla="*/ 2147483647 h 61"/>
              <a:gd name="T46" fmla="*/ 2147483647 w 71"/>
              <a:gd name="T47" fmla="*/ 2147483647 h 61"/>
              <a:gd name="T48" fmla="*/ 2147483647 w 71"/>
              <a:gd name="T49" fmla="*/ 2147483647 h 61"/>
              <a:gd name="T50" fmla="*/ 2147483647 w 71"/>
              <a:gd name="T51" fmla="*/ 2147483647 h 61"/>
              <a:gd name="T52" fmla="*/ 2147483647 w 71"/>
              <a:gd name="T53" fmla="*/ 2147483647 h 61"/>
              <a:gd name="T54" fmla="*/ 2147483647 w 71"/>
              <a:gd name="T55" fmla="*/ 2147483647 h 61"/>
              <a:gd name="T56" fmla="*/ 2147483647 w 71"/>
              <a:gd name="T57" fmla="*/ 0 h 61"/>
              <a:gd name="T58" fmla="*/ 2147483647 w 71"/>
              <a:gd name="T59" fmla="*/ 0 h 61"/>
              <a:gd name="T60" fmla="*/ 2147483647 w 71"/>
              <a:gd name="T61" fmla="*/ 2147483647 h 61"/>
              <a:gd name="T62" fmla="*/ 2147483647 w 71"/>
              <a:gd name="T63" fmla="*/ 2147483647 h 6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1"/>
              <a:gd name="T97" fmla="*/ 0 h 61"/>
              <a:gd name="T98" fmla="*/ 71 w 71"/>
              <a:gd name="T99" fmla="*/ 61 h 6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1" h="61">
                <a:moveTo>
                  <a:pt x="10" y="14"/>
                </a:moveTo>
                <a:lnTo>
                  <a:pt x="6" y="18"/>
                </a:lnTo>
                <a:lnTo>
                  <a:pt x="4" y="21"/>
                </a:lnTo>
                <a:lnTo>
                  <a:pt x="2" y="26"/>
                </a:lnTo>
                <a:lnTo>
                  <a:pt x="0" y="30"/>
                </a:lnTo>
                <a:lnTo>
                  <a:pt x="0" y="35"/>
                </a:lnTo>
                <a:lnTo>
                  <a:pt x="0" y="38"/>
                </a:lnTo>
                <a:lnTo>
                  <a:pt x="0" y="43"/>
                </a:lnTo>
                <a:lnTo>
                  <a:pt x="2" y="48"/>
                </a:lnTo>
                <a:lnTo>
                  <a:pt x="2" y="50"/>
                </a:lnTo>
                <a:lnTo>
                  <a:pt x="4" y="50"/>
                </a:lnTo>
                <a:lnTo>
                  <a:pt x="4" y="51"/>
                </a:lnTo>
                <a:lnTo>
                  <a:pt x="6" y="51"/>
                </a:lnTo>
                <a:lnTo>
                  <a:pt x="8" y="53"/>
                </a:lnTo>
                <a:lnTo>
                  <a:pt x="10" y="53"/>
                </a:lnTo>
                <a:lnTo>
                  <a:pt x="10" y="55"/>
                </a:lnTo>
                <a:lnTo>
                  <a:pt x="11" y="55"/>
                </a:lnTo>
                <a:lnTo>
                  <a:pt x="17" y="56"/>
                </a:lnTo>
                <a:lnTo>
                  <a:pt x="22" y="58"/>
                </a:lnTo>
                <a:lnTo>
                  <a:pt x="26" y="59"/>
                </a:lnTo>
                <a:lnTo>
                  <a:pt x="31" y="61"/>
                </a:lnTo>
                <a:lnTo>
                  <a:pt x="37" y="61"/>
                </a:lnTo>
                <a:lnTo>
                  <a:pt x="40" y="61"/>
                </a:lnTo>
                <a:lnTo>
                  <a:pt x="46" y="61"/>
                </a:lnTo>
                <a:lnTo>
                  <a:pt x="49" y="61"/>
                </a:lnTo>
                <a:lnTo>
                  <a:pt x="51" y="59"/>
                </a:lnTo>
                <a:lnTo>
                  <a:pt x="53" y="58"/>
                </a:lnTo>
                <a:lnTo>
                  <a:pt x="55" y="56"/>
                </a:lnTo>
                <a:lnTo>
                  <a:pt x="55" y="53"/>
                </a:lnTo>
                <a:lnTo>
                  <a:pt x="55" y="51"/>
                </a:lnTo>
                <a:lnTo>
                  <a:pt x="57" y="48"/>
                </a:lnTo>
                <a:lnTo>
                  <a:pt x="57" y="47"/>
                </a:lnTo>
                <a:lnTo>
                  <a:pt x="58" y="45"/>
                </a:lnTo>
                <a:lnTo>
                  <a:pt x="60" y="43"/>
                </a:lnTo>
                <a:lnTo>
                  <a:pt x="62" y="42"/>
                </a:lnTo>
                <a:lnTo>
                  <a:pt x="64" y="38"/>
                </a:lnTo>
                <a:lnTo>
                  <a:pt x="66" y="37"/>
                </a:lnTo>
                <a:lnTo>
                  <a:pt x="67" y="35"/>
                </a:lnTo>
                <a:lnTo>
                  <a:pt x="69" y="34"/>
                </a:lnTo>
                <a:lnTo>
                  <a:pt x="69" y="30"/>
                </a:lnTo>
                <a:lnTo>
                  <a:pt x="71" y="29"/>
                </a:lnTo>
                <a:lnTo>
                  <a:pt x="71" y="26"/>
                </a:lnTo>
                <a:lnTo>
                  <a:pt x="69" y="22"/>
                </a:lnTo>
                <a:lnTo>
                  <a:pt x="67" y="19"/>
                </a:lnTo>
                <a:lnTo>
                  <a:pt x="66" y="18"/>
                </a:lnTo>
                <a:lnTo>
                  <a:pt x="64" y="14"/>
                </a:lnTo>
                <a:lnTo>
                  <a:pt x="60" y="13"/>
                </a:lnTo>
                <a:lnTo>
                  <a:pt x="57" y="11"/>
                </a:lnTo>
                <a:lnTo>
                  <a:pt x="51" y="8"/>
                </a:lnTo>
                <a:lnTo>
                  <a:pt x="49" y="6"/>
                </a:lnTo>
                <a:lnTo>
                  <a:pt x="49" y="5"/>
                </a:lnTo>
                <a:lnTo>
                  <a:pt x="49" y="3"/>
                </a:lnTo>
                <a:lnTo>
                  <a:pt x="48" y="3"/>
                </a:lnTo>
                <a:lnTo>
                  <a:pt x="48" y="2"/>
                </a:lnTo>
                <a:lnTo>
                  <a:pt x="44" y="0"/>
                </a:lnTo>
                <a:lnTo>
                  <a:pt x="38" y="0"/>
                </a:lnTo>
                <a:lnTo>
                  <a:pt x="35" y="0"/>
                </a:lnTo>
                <a:lnTo>
                  <a:pt x="29" y="2"/>
                </a:lnTo>
                <a:lnTo>
                  <a:pt x="24" y="3"/>
                </a:lnTo>
                <a:lnTo>
                  <a:pt x="19" y="6"/>
                </a:lnTo>
                <a:lnTo>
                  <a:pt x="15" y="10"/>
                </a:lnTo>
                <a:lnTo>
                  <a:pt x="10" y="14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5" name="Freeform 1214"/>
          <p:cNvSpPr>
            <a:spLocks/>
          </p:cNvSpPr>
          <p:nvPr/>
        </p:nvSpPr>
        <p:spPr bwMode="auto">
          <a:xfrm>
            <a:off x="2068513" y="2692400"/>
            <a:ext cx="46037" cy="25400"/>
          </a:xfrm>
          <a:custGeom>
            <a:avLst/>
            <a:gdLst>
              <a:gd name="T0" fmla="*/ 0 w 33"/>
              <a:gd name="T1" fmla="*/ 2147483647 h 16"/>
              <a:gd name="T2" fmla="*/ 2147483647 w 33"/>
              <a:gd name="T3" fmla="*/ 2147483647 h 16"/>
              <a:gd name="T4" fmla="*/ 2147483647 w 33"/>
              <a:gd name="T5" fmla="*/ 2147483647 h 16"/>
              <a:gd name="T6" fmla="*/ 2147483647 w 33"/>
              <a:gd name="T7" fmla="*/ 2147483647 h 16"/>
              <a:gd name="T8" fmla="*/ 2147483647 w 33"/>
              <a:gd name="T9" fmla="*/ 2147483647 h 16"/>
              <a:gd name="T10" fmla="*/ 2147483647 w 33"/>
              <a:gd name="T11" fmla="*/ 2147483647 h 16"/>
              <a:gd name="T12" fmla="*/ 2147483647 w 33"/>
              <a:gd name="T13" fmla="*/ 2147483647 h 16"/>
              <a:gd name="T14" fmla="*/ 2147483647 w 33"/>
              <a:gd name="T15" fmla="*/ 2147483647 h 16"/>
              <a:gd name="T16" fmla="*/ 2147483647 w 33"/>
              <a:gd name="T17" fmla="*/ 2147483647 h 16"/>
              <a:gd name="T18" fmla="*/ 2147483647 w 33"/>
              <a:gd name="T19" fmla="*/ 2147483647 h 16"/>
              <a:gd name="T20" fmla="*/ 2147483647 w 33"/>
              <a:gd name="T21" fmla="*/ 2147483647 h 16"/>
              <a:gd name="T22" fmla="*/ 2147483647 w 33"/>
              <a:gd name="T23" fmla="*/ 2147483647 h 16"/>
              <a:gd name="T24" fmla="*/ 2147483647 w 33"/>
              <a:gd name="T25" fmla="*/ 2147483647 h 16"/>
              <a:gd name="T26" fmla="*/ 2147483647 w 33"/>
              <a:gd name="T27" fmla="*/ 2147483647 h 16"/>
              <a:gd name="T28" fmla="*/ 2147483647 w 33"/>
              <a:gd name="T29" fmla="*/ 2147483647 h 16"/>
              <a:gd name="T30" fmla="*/ 2147483647 w 33"/>
              <a:gd name="T31" fmla="*/ 2147483647 h 16"/>
              <a:gd name="T32" fmla="*/ 2147483647 w 33"/>
              <a:gd name="T33" fmla="*/ 2147483647 h 16"/>
              <a:gd name="T34" fmla="*/ 2147483647 w 33"/>
              <a:gd name="T35" fmla="*/ 2147483647 h 16"/>
              <a:gd name="T36" fmla="*/ 2147483647 w 33"/>
              <a:gd name="T37" fmla="*/ 2147483647 h 16"/>
              <a:gd name="T38" fmla="*/ 2147483647 w 33"/>
              <a:gd name="T39" fmla="*/ 2147483647 h 16"/>
              <a:gd name="T40" fmla="*/ 2147483647 w 33"/>
              <a:gd name="T41" fmla="*/ 2147483647 h 16"/>
              <a:gd name="T42" fmla="*/ 2147483647 w 33"/>
              <a:gd name="T43" fmla="*/ 2147483647 h 16"/>
              <a:gd name="T44" fmla="*/ 2147483647 w 33"/>
              <a:gd name="T45" fmla="*/ 0 h 16"/>
              <a:gd name="T46" fmla="*/ 2147483647 w 33"/>
              <a:gd name="T47" fmla="*/ 0 h 16"/>
              <a:gd name="T48" fmla="*/ 0 w 33"/>
              <a:gd name="T49" fmla="*/ 0 h 16"/>
              <a:gd name="T50" fmla="*/ 0 w 33"/>
              <a:gd name="T51" fmla="*/ 2147483647 h 16"/>
              <a:gd name="T52" fmla="*/ 0 w 33"/>
              <a:gd name="T53" fmla="*/ 2147483647 h 16"/>
              <a:gd name="T54" fmla="*/ 0 w 33"/>
              <a:gd name="T55" fmla="*/ 2147483647 h 16"/>
              <a:gd name="T56" fmla="*/ 0 w 33"/>
              <a:gd name="T57" fmla="*/ 2147483647 h 16"/>
              <a:gd name="T58" fmla="*/ 0 w 33"/>
              <a:gd name="T59" fmla="*/ 2147483647 h 16"/>
              <a:gd name="T60" fmla="*/ 0 w 33"/>
              <a:gd name="T61" fmla="*/ 2147483647 h 16"/>
              <a:gd name="T62" fmla="*/ 0 w 33"/>
              <a:gd name="T63" fmla="*/ 2147483647 h 16"/>
              <a:gd name="T64" fmla="*/ 0 w 33"/>
              <a:gd name="T65" fmla="*/ 2147483647 h 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3"/>
              <a:gd name="T100" fmla="*/ 0 h 16"/>
              <a:gd name="T101" fmla="*/ 33 w 33"/>
              <a:gd name="T102" fmla="*/ 16 h 1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3" h="16">
                <a:moveTo>
                  <a:pt x="0" y="5"/>
                </a:moveTo>
                <a:lnTo>
                  <a:pt x="2" y="8"/>
                </a:lnTo>
                <a:lnTo>
                  <a:pt x="6" y="11"/>
                </a:lnTo>
                <a:lnTo>
                  <a:pt x="9" y="13"/>
                </a:lnTo>
                <a:lnTo>
                  <a:pt x="15" y="14"/>
                </a:lnTo>
                <a:lnTo>
                  <a:pt x="18" y="14"/>
                </a:lnTo>
                <a:lnTo>
                  <a:pt x="24" y="16"/>
                </a:lnTo>
                <a:lnTo>
                  <a:pt x="28" y="16"/>
                </a:lnTo>
                <a:lnTo>
                  <a:pt x="33" y="16"/>
                </a:lnTo>
                <a:lnTo>
                  <a:pt x="33" y="14"/>
                </a:lnTo>
                <a:lnTo>
                  <a:pt x="31" y="13"/>
                </a:lnTo>
                <a:lnTo>
                  <a:pt x="31" y="11"/>
                </a:lnTo>
                <a:lnTo>
                  <a:pt x="29" y="11"/>
                </a:lnTo>
                <a:lnTo>
                  <a:pt x="29" y="9"/>
                </a:lnTo>
                <a:lnTo>
                  <a:pt x="28" y="9"/>
                </a:lnTo>
                <a:lnTo>
                  <a:pt x="28" y="8"/>
                </a:lnTo>
                <a:lnTo>
                  <a:pt x="24" y="8"/>
                </a:lnTo>
                <a:lnTo>
                  <a:pt x="22" y="5"/>
                </a:lnTo>
                <a:lnTo>
                  <a:pt x="18" y="3"/>
                </a:lnTo>
                <a:lnTo>
                  <a:pt x="15" y="1"/>
                </a:lnTo>
                <a:lnTo>
                  <a:pt x="11" y="1"/>
                </a:lnTo>
                <a:lnTo>
                  <a:pt x="8" y="0"/>
                </a:lnTo>
                <a:lnTo>
                  <a:pt x="4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6" name="Freeform 1215"/>
          <p:cNvSpPr>
            <a:spLocks/>
          </p:cNvSpPr>
          <p:nvPr/>
        </p:nvSpPr>
        <p:spPr bwMode="auto">
          <a:xfrm>
            <a:off x="2068513" y="2692400"/>
            <a:ext cx="46037" cy="25400"/>
          </a:xfrm>
          <a:custGeom>
            <a:avLst/>
            <a:gdLst>
              <a:gd name="T0" fmla="*/ 0 w 33"/>
              <a:gd name="T1" fmla="*/ 2147483647 h 16"/>
              <a:gd name="T2" fmla="*/ 2147483647 w 33"/>
              <a:gd name="T3" fmla="*/ 2147483647 h 16"/>
              <a:gd name="T4" fmla="*/ 2147483647 w 33"/>
              <a:gd name="T5" fmla="*/ 2147483647 h 16"/>
              <a:gd name="T6" fmla="*/ 2147483647 w 33"/>
              <a:gd name="T7" fmla="*/ 2147483647 h 16"/>
              <a:gd name="T8" fmla="*/ 2147483647 w 33"/>
              <a:gd name="T9" fmla="*/ 2147483647 h 16"/>
              <a:gd name="T10" fmla="*/ 2147483647 w 33"/>
              <a:gd name="T11" fmla="*/ 2147483647 h 16"/>
              <a:gd name="T12" fmla="*/ 2147483647 w 33"/>
              <a:gd name="T13" fmla="*/ 2147483647 h 16"/>
              <a:gd name="T14" fmla="*/ 2147483647 w 33"/>
              <a:gd name="T15" fmla="*/ 2147483647 h 16"/>
              <a:gd name="T16" fmla="*/ 2147483647 w 33"/>
              <a:gd name="T17" fmla="*/ 2147483647 h 16"/>
              <a:gd name="T18" fmla="*/ 2147483647 w 33"/>
              <a:gd name="T19" fmla="*/ 2147483647 h 16"/>
              <a:gd name="T20" fmla="*/ 2147483647 w 33"/>
              <a:gd name="T21" fmla="*/ 2147483647 h 16"/>
              <a:gd name="T22" fmla="*/ 2147483647 w 33"/>
              <a:gd name="T23" fmla="*/ 2147483647 h 16"/>
              <a:gd name="T24" fmla="*/ 2147483647 w 33"/>
              <a:gd name="T25" fmla="*/ 2147483647 h 16"/>
              <a:gd name="T26" fmla="*/ 2147483647 w 33"/>
              <a:gd name="T27" fmla="*/ 2147483647 h 16"/>
              <a:gd name="T28" fmla="*/ 2147483647 w 33"/>
              <a:gd name="T29" fmla="*/ 2147483647 h 16"/>
              <a:gd name="T30" fmla="*/ 2147483647 w 33"/>
              <a:gd name="T31" fmla="*/ 2147483647 h 16"/>
              <a:gd name="T32" fmla="*/ 2147483647 w 33"/>
              <a:gd name="T33" fmla="*/ 2147483647 h 16"/>
              <a:gd name="T34" fmla="*/ 2147483647 w 33"/>
              <a:gd name="T35" fmla="*/ 2147483647 h 16"/>
              <a:gd name="T36" fmla="*/ 2147483647 w 33"/>
              <a:gd name="T37" fmla="*/ 2147483647 h 16"/>
              <a:gd name="T38" fmla="*/ 2147483647 w 33"/>
              <a:gd name="T39" fmla="*/ 2147483647 h 16"/>
              <a:gd name="T40" fmla="*/ 2147483647 w 33"/>
              <a:gd name="T41" fmla="*/ 2147483647 h 16"/>
              <a:gd name="T42" fmla="*/ 2147483647 w 33"/>
              <a:gd name="T43" fmla="*/ 2147483647 h 16"/>
              <a:gd name="T44" fmla="*/ 2147483647 w 33"/>
              <a:gd name="T45" fmla="*/ 0 h 16"/>
              <a:gd name="T46" fmla="*/ 2147483647 w 33"/>
              <a:gd name="T47" fmla="*/ 0 h 16"/>
              <a:gd name="T48" fmla="*/ 0 w 33"/>
              <a:gd name="T49" fmla="*/ 0 h 16"/>
              <a:gd name="T50" fmla="*/ 0 w 33"/>
              <a:gd name="T51" fmla="*/ 2147483647 h 16"/>
              <a:gd name="T52" fmla="*/ 0 w 33"/>
              <a:gd name="T53" fmla="*/ 2147483647 h 16"/>
              <a:gd name="T54" fmla="*/ 0 w 33"/>
              <a:gd name="T55" fmla="*/ 2147483647 h 16"/>
              <a:gd name="T56" fmla="*/ 0 w 33"/>
              <a:gd name="T57" fmla="*/ 2147483647 h 16"/>
              <a:gd name="T58" fmla="*/ 0 w 33"/>
              <a:gd name="T59" fmla="*/ 2147483647 h 16"/>
              <a:gd name="T60" fmla="*/ 0 w 33"/>
              <a:gd name="T61" fmla="*/ 2147483647 h 16"/>
              <a:gd name="T62" fmla="*/ 0 w 33"/>
              <a:gd name="T63" fmla="*/ 2147483647 h 16"/>
              <a:gd name="T64" fmla="*/ 0 w 33"/>
              <a:gd name="T65" fmla="*/ 2147483647 h 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3"/>
              <a:gd name="T100" fmla="*/ 0 h 16"/>
              <a:gd name="T101" fmla="*/ 33 w 33"/>
              <a:gd name="T102" fmla="*/ 16 h 1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3" h="16">
                <a:moveTo>
                  <a:pt x="0" y="5"/>
                </a:moveTo>
                <a:lnTo>
                  <a:pt x="2" y="8"/>
                </a:lnTo>
                <a:lnTo>
                  <a:pt x="6" y="11"/>
                </a:lnTo>
                <a:lnTo>
                  <a:pt x="9" y="13"/>
                </a:lnTo>
                <a:lnTo>
                  <a:pt x="15" y="14"/>
                </a:lnTo>
                <a:lnTo>
                  <a:pt x="18" y="14"/>
                </a:lnTo>
                <a:lnTo>
                  <a:pt x="24" y="16"/>
                </a:lnTo>
                <a:lnTo>
                  <a:pt x="28" y="16"/>
                </a:lnTo>
                <a:lnTo>
                  <a:pt x="33" y="16"/>
                </a:lnTo>
                <a:lnTo>
                  <a:pt x="33" y="14"/>
                </a:lnTo>
                <a:lnTo>
                  <a:pt x="31" y="13"/>
                </a:lnTo>
                <a:lnTo>
                  <a:pt x="31" y="11"/>
                </a:lnTo>
                <a:lnTo>
                  <a:pt x="29" y="11"/>
                </a:lnTo>
                <a:lnTo>
                  <a:pt x="29" y="9"/>
                </a:lnTo>
                <a:lnTo>
                  <a:pt x="28" y="9"/>
                </a:lnTo>
                <a:lnTo>
                  <a:pt x="28" y="8"/>
                </a:lnTo>
                <a:lnTo>
                  <a:pt x="24" y="8"/>
                </a:lnTo>
                <a:lnTo>
                  <a:pt x="22" y="5"/>
                </a:lnTo>
                <a:lnTo>
                  <a:pt x="18" y="3"/>
                </a:lnTo>
                <a:lnTo>
                  <a:pt x="15" y="1"/>
                </a:lnTo>
                <a:lnTo>
                  <a:pt x="11" y="1"/>
                </a:lnTo>
                <a:lnTo>
                  <a:pt x="8" y="0"/>
                </a:lnTo>
                <a:lnTo>
                  <a:pt x="4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7" name="Freeform 1216"/>
          <p:cNvSpPr>
            <a:spLocks/>
          </p:cNvSpPr>
          <p:nvPr/>
        </p:nvSpPr>
        <p:spPr bwMode="auto">
          <a:xfrm>
            <a:off x="1841500" y="2778125"/>
            <a:ext cx="133350" cy="100013"/>
          </a:xfrm>
          <a:custGeom>
            <a:avLst/>
            <a:gdLst>
              <a:gd name="T0" fmla="*/ 2147483647 w 94"/>
              <a:gd name="T1" fmla="*/ 2147483647 h 63"/>
              <a:gd name="T2" fmla="*/ 0 w 94"/>
              <a:gd name="T3" fmla="*/ 2147483647 h 63"/>
              <a:gd name="T4" fmla="*/ 0 w 94"/>
              <a:gd name="T5" fmla="*/ 2147483647 h 63"/>
              <a:gd name="T6" fmla="*/ 2147483647 w 94"/>
              <a:gd name="T7" fmla="*/ 2147483647 h 63"/>
              <a:gd name="T8" fmla="*/ 2147483647 w 94"/>
              <a:gd name="T9" fmla="*/ 2147483647 h 63"/>
              <a:gd name="T10" fmla="*/ 2147483647 w 94"/>
              <a:gd name="T11" fmla="*/ 2147483647 h 63"/>
              <a:gd name="T12" fmla="*/ 2147483647 w 94"/>
              <a:gd name="T13" fmla="*/ 2147483647 h 63"/>
              <a:gd name="T14" fmla="*/ 2147483647 w 94"/>
              <a:gd name="T15" fmla="*/ 2147483647 h 63"/>
              <a:gd name="T16" fmla="*/ 2147483647 w 94"/>
              <a:gd name="T17" fmla="*/ 2147483647 h 63"/>
              <a:gd name="T18" fmla="*/ 2147483647 w 94"/>
              <a:gd name="T19" fmla="*/ 2147483647 h 63"/>
              <a:gd name="T20" fmla="*/ 2147483647 w 94"/>
              <a:gd name="T21" fmla="*/ 2147483647 h 63"/>
              <a:gd name="T22" fmla="*/ 2147483647 w 94"/>
              <a:gd name="T23" fmla="*/ 2147483647 h 63"/>
              <a:gd name="T24" fmla="*/ 2147483647 w 94"/>
              <a:gd name="T25" fmla="*/ 2147483647 h 63"/>
              <a:gd name="T26" fmla="*/ 2147483647 w 94"/>
              <a:gd name="T27" fmla="*/ 2147483647 h 63"/>
              <a:gd name="T28" fmla="*/ 2147483647 w 94"/>
              <a:gd name="T29" fmla="*/ 2147483647 h 63"/>
              <a:gd name="T30" fmla="*/ 2147483647 w 94"/>
              <a:gd name="T31" fmla="*/ 2147483647 h 63"/>
              <a:gd name="T32" fmla="*/ 2147483647 w 94"/>
              <a:gd name="T33" fmla="*/ 2147483647 h 63"/>
              <a:gd name="T34" fmla="*/ 2147483647 w 94"/>
              <a:gd name="T35" fmla="*/ 2147483647 h 63"/>
              <a:gd name="T36" fmla="*/ 2147483647 w 94"/>
              <a:gd name="T37" fmla="*/ 2147483647 h 63"/>
              <a:gd name="T38" fmla="*/ 2147483647 w 94"/>
              <a:gd name="T39" fmla="*/ 2147483647 h 63"/>
              <a:gd name="T40" fmla="*/ 2147483647 w 94"/>
              <a:gd name="T41" fmla="*/ 2147483647 h 63"/>
              <a:gd name="T42" fmla="*/ 2147483647 w 94"/>
              <a:gd name="T43" fmla="*/ 2147483647 h 63"/>
              <a:gd name="T44" fmla="*/ 2147483647 w 94"/>
              <a:gd name="T45" fmla="*/ 2147483647 h 63"/>
              <a:gd name="T46" fmla="*/ 2147483647 w 94"/>
              <a:gd name="T47" fmla="*/ 2147483647 h 63"/>
              <a:gd name="T48" fmla="*/ 2147483647 w 94"/>
              <a:gd name="T49" fmla="*/ 2147483647 h 63"/>
              <a:gd name="T50" fmla="*/ 2147483647 w 94"/>
              <a:gd name="T51" fmla="*/ 2147483647 h 63"/>
              <a:gd name="T52" fmla="*/ 2147483647 w 94"/>
              <a:gd name="T53" fmla="*/ 2147483647 h 63"/>
              <a:gd name="T54" fmla="*/ 2147483647 w 94"/>
              <a:gd name="T55" fmla="*/ 2147483647 h 63"/>
              <a:gd name="T56" fmla="*/ 2147483647 w 94"/>
              <a:gd name="T57" fmla="*/ 2147483647 h 63"/>
              <a:gd name="T58" fmla="*/ 2147483647 w 94"/>
              <a:gd name="T59" fmla="*/ 2147483647 h 63"/>
              <a:gd name="T60" fmla="*/ 2147483647 w 94"/>
              <a:gd name="T61" fmla="*/ 2147483647 h 63"/>
              <a:gd name="T62" fmla="*/ 2147483647 w 94"/>
              <a:gd name="T63" fmla="*/ 2147483647 h 63"/>
              <a:gd name="T64" fmla="*/ 2147483647 w 94"/>
              <a:gd name="T65" fmla="*/ 2147483647 h 63"/>
              <a:gd name="T66" fmla="*/ 2147483647 w 94"/>
              <a:gd name="T67" fmla="*/ 2147483647 h 63"/>
              <a:gd name="T68" fmla="*/ 2147483647 w 94"/>
              <a:gd name="T69" fmla="*/ 2147483647 h 63"/>
              <a:gd name="T70" fmla="*/ 2147483647 w 94"/>
              <a:gd name="T71" fmla="*/ 2147483647 h 63"/>
              <a:gd name="T72" fmla="*/ 2147483647 w 94"/>
              <a:gd name="T73" fmla="*/ 2147483647 h 63"/>
              <a:gd name="T74" fmla="*/ 2147483647 w 94"/>
              <a:gd name="T75" fmla="*/ 2147483647 h 63"/>
              <a:gd name="T76" fmla="*/ 2147483647 w 94"/>
              <a:gd name="T77" fmla="*/ 2147483647 h 63"/>
              <a:gd name="T78" fmla="*/ 2147483647 w 94"/>
              <a:gd name="T79" fmla="*/ 2147483647 h 63"/>
              <a:gd name="T80" fmla="*/ 2147483647 w 94"/>
              <a:gd name="T81" fmla="*/ 2147483647 h 63"/>
              <a:gd name="T82" fmla="*/ 2147483647 w 94"/>
              <a:gd name="T83" fmla="*/ 2147483647 h 63"/>
              <a:gd name="T84" fmla="*/ 2147483647 w 94"/>
              <a:gd name="T85" fmla="*/ 2147483647 h 63"/>
              <a:gd name="T86" fmla="*/ 2147483647 w 94"/>
              <a:gd name="T87" fmla="*/ 2147483647 h 63"/>
              <a:gd name="T88" fmla="*/ 2147483647 w 94"/>
              <a:gd name="T89" fmla="*/ 2147483647 h 63"/>
              <a:gd name="T90" fmla="*/ 2147483647 w 94"/>
              <a:gd name="T91" fmla="*/ 2147483647 h 63"/>
              <a:gd name="T92" fmla="*/ 2147483647 w 94"/>
              <a:gd name="T93" fmla="*/ 2147483647 h 63"/>
              <a:gd name="T94" fmla="*/ 2147483647 w 94"/>
              <a:gd name="T95" fmla="*/ 2147483647 h 63"/>
              <a:gd name="T96" fmla="*/ 2147483647 w 94"/>
              <a:gd name="T97" fmla="*/ 0 h 63"/>
              <a:gd name="T98" fmla="*/ 2147483647 w 94"/>
              <a:gd name="T99" fmla="*/ 0 h 63"/>
              <a:gd name="T100" fmla="*/ 2147483647 w 94"/>
              <a:gd name="T101" fmla="*/ 0 h 63"/>
              <a:gd name="T102" fmla="*/ 2147483647 w 94"/>
              <a:gd name="T103" fmla="*/ 0 h 63"/>
              <a:gd name="T104" fmla="*/ 2147483647 w 94"/>
              <a:gd name="T105" fmla="*/ 2147483647 h 63"/>
              <a:gd name="T106" fmla="*/ 2147483647 w 94"/>
              <a:gd name="T107" fmla="*/ 2147483647 h 63"/>
              <a:gd name="T108" fmla="*/ 2147483647 w 94"/>
              <a:gd name="T109" fmla="*/ 2147483647 h 63"/>
              <a:gd name="T110" fmla="*/ 2147483647 w 94"/>
              <a:gd name="T111" fmla="*/ 2147483647 h 63"/>
              <a:gd name="T112" fmla="*/ 2147483647 w 94"/>
              <a:gd name="T113" fmla="*/ 2147483647 h 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4"/>
              <a:gd name="T172" fmla="*/ 0 h 63"/>
              <a:gd name="T173" fmla="*/ 94 w 94"/>
              <a:gd name="T174" fmla="*/ 63 h 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4" h="63">
                <a:moveTo>
                  <a:pt x="2" y="8"/>
                </a:moveTo>
                <a:lnTo>
                  <a:pt x="0" y="12"/>
                </a:lnTo>
                <a:lnTo>
                  <a:pt x="0" y="15"/>
                </a:lnTo>
                <a:lnTo>
                  <a:pt x="2" y="20"/>
                </a:lnTo>
                <a:lnTo>
                  <a:pt x="2" y="23"/>
                </a:lnTo>
                <a:lnTo>
                  <a:pt x="2" y="28"/>
                </a:lnTo>
                <a:lnTo>
                  <a:pt x="4" y="33"/>
                </a:lnTo>
                <a:lnTo>
                  <a:pt x="4" y="36"/>
                </a:lnTo>
                <a:lnTo>
                  <a:pt x="6" y="39"/>
                </a:lnTo>
                <a:lnTo>
                  <a:pt x="9" y="44"/>
                </a:lnTo>
                <a:lnTo>
                  <a:pt x="15" y="47"/>
                </a:lnTo>
                <a:lnTo>
                  <a:pt x="19" y="50"/>
                </a:lnTo>
                <a:lnTo>
                  <a:pt x="24" y="52"/>
                </a:lnTo>
                <a:lnTo>
                  <a:pt x="29" y="54"/>
                </a:lnTo>
                <a:lnTo>
                  <a:pt x="37" y="54"/>
                </a:lnTo>
                <a:lnTo>
                  <a:pt x="42" y="52"/>
                </a:lnTo>
                <a:lnTo>
                  <a:pt x="47" y="49"/>
                </a:lnTo>
                <a:lnTo>
                  <a:pt x="51" y="49"/>
                </a:lnTo>
                <a:lnTo>
                  <a:pt x="55" y="50"/>
                </a:lnTo>
                <a:lnTo>
                  <a:pt x="62" y="52"/>
                </a:lnTo>
                <a:lnTo>
                  <a:pt x="67" y="55"/>
                </a:lnTo>
                <a:lnTo>
                  <a:pt x="75" y="58"/>
                </a:lnTo>
                <a:lnTo>
                  <a:pt x="82" y="60"/>
                </a:lnTo>
                <a:lnTo>
                  <a:pt x="87" y="63"/>
                </a:lnTo>
                <a:lnTo>
                  <a:pt x="89" y="63"/>
                </a:lnTo>
                <a:lnTo>
                  <a:pt x="91" y="63"/>
                </a:lnTo>
                <a:lnTo>
                  <a:pt x="93" y="62"/>
                </a:lnTo>
                <a:lnTo>
                  <a:pt x="94" y="62"/>
                </a:lnTo>
                <a:lnTo>
                  <a:pt x="94" y="60"/>
                </a:lnTo>
                <a:lnTo>
                  <a:pt x="93" y="57"/>
                </a:lnTo>
                <a:lnTo>
                  <a:pt x="89" y="52"/>
                </a:lnTo>
                <a:lnTo>
                  <a:pt x="84" y="45"/>
                </a:lnTo>
                <a:lnTo>
                  <a:pt x="78" y="41"/>
                </a:lnTo>
                <a:lnTo>
                  <a:pt x="71" y="34"/>
                </a:lnTo>
                <a:lnTo>
                  <a:pt x="64" y="29"/>
                </a:lnTo>
                <a:lnTo>
                  <a:pt x="58" y="26"/>
                </a:lnTo>
                <a:lnTo>
                  <a:pt x="53" y="25"/>
                </a:lnTo>
                <a:lnTo>
                  <a:pt x="47" y="23"/>
                </a:lnTo>
                <a:lnTo>
                  <a:pt x="42" y="20"/>
                </a:lnTo>
                <a:lnTo>
                  <a:pt x="38" y="17"/>
                </a:lnTo>
                <a:lnTo>
                  <a:pt x="35" y="13"/>
                </a:lnTo>
                <a:lnTo>
                  <a:pt x="29" y="10"/>
                </a:lnTo>
                <a:lnTo>
                  <a:pt x="26" y="7"/>
                </a:lnTo>
                <a:lnTo>
                  <a:pt x="20" y="4"/>
                </a:lnTo>
                <a:lnTo>
                  <a:pt x="15" y="0"/>
                </a:lnTo>
                <a:lnTo>
                  <a:pt x="13" y="0"/>
                </a:lnTo>
                <a:lnTo>
                  <a:pt x="11" y="0"/>
                </a:lnTo>
                <a:lnTo>
                  <a:pt x="9" y="0"/>
                </a:lnTo>
                <a:lnTo>
                  <a:pt x="8" y="2"/>
                </a:lnTo>
                <a:lnTo>
                  <a:pt x="6" y="2"/>
                </a:lnTo>
                <a:lnTo>
                  <a:pt x="4" y="4"/>
                </a:lnTo>
                <a:lnTo>
                  <a:pt x="2" y="5"/>
                </a:lnTo>
                <a:lnTo>
                  <a:pt x="2" y="8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8" name="Freeform 1217"/>
          <p:cNvSpPr>
            <a:spLocks/>
          </p:cNvSpPr>
          <p:nvPr/>
        </p:nvSpPr>
        <p:spPr bwMode="auto">
          <a:xfrm>
            <a:off x="1841500" y="2778125"/>
            <a:ext cx="133350" cy="100013"/>
          </a:xfrm>
          <a:custGeom>
            <a:avLst/>
            <a:gdLst>
              <a:gd name="T0" fmla="*/ 2147483647 w 94"/>
              <a:gd name="T1" fmla="*/ 2147483647 h 63"/>
              <a:gd name="T2" fmla="*/ 0 w 94"/>
              <a:gd name="T3" fmla="*/ 2147483647 h 63"/>
              <a:gd name="T4" fmla="*/ 0 w 94"/>
              <a:gd name="T5" fmla="*/ 2147483647 h 63"/>
              <a:gd name="T6" fmla="*/ 2147483647 w 94"/>
              <a:gd name="T7" fmla="*/ 2147483647 h 63"/>
              <a:gd name="T8" fmla="*/ 2147483647 w 94"/>
              <a:gd name="T9" fmla="*/ 2147483647 h 63"/>
              <a:gd name="T10" fmla="*/ 2147483647 w 94"/>
              <a:gd name="T11" fmla="*/ 2147483647 h 63"/>
              <a:gd name="T12" fmla="*/ 2147483647 w 94"/>
              <a:gd name="T13" fmla="*/ 2147483647 h 63"/>
              <a:gd name="T14" fmla="*/ 2147483647 w 94"/>
              <a:gd name="T15" fmla="*/ 2147483647 h 63"/>
              <a:gd name="T16" fmla="*/ 2147483647 w 94"/>
              <a:gd name="T17" fmla="*/ 2147483647 h 63"/>
              <a:gd name="T18" fmla="*/ 2147483647 w 94"/>
              <a:gd name="T19" fmla="*/ 2147483647 h 63"/>
              <a:gd name="T20" fmla="*/ 2147483647 w 94"/>
              <a:gd name="T21" fmla="*/ 2147483647 h 63"/>
              <a:gd name="T22" fmla="*/ 2147483647 w 94"/>
              <a:gd name="T23" fmla="*/ 2147483647 h 63"/>
              <a:gd name="T24" fmla="*/ 2147483647 w 94"/>
              <a:gd name="T25" fmla="*/ 2147483647 h 63"/>
              <a:gd name="T26" fmla="*/ 2147483647 w 94"/>
              <a:gd name="T27" fmla="*/ 2147483647 h 63"/>
              <a:gd name="T28" fmla="*/ 2147483647 w 94"/>
              <a:gd name="T29" fmla="*/ 2147483647 h 63"/>
              <a:gd name="T30" fmla="*/ 2147483647 w 94"/>
              <a:gd name="T31" fmla="*/ 2147483647 h 63"/>
              <a:gd name="T32" fmla="*/ 2147483647 w 94"/>
              <a:gd name="T33" fmla="*/ 2147483647 h 63"/>
              <a:gd name="T34" fmla="*/ 2147483647 w 94"/>
              <a:gd name="T35" fmla="*/ 2147483647 h 63"/>
              <a:gd name="T36" fmla="*/ 2147483647 w 94"/>
              <a:gd name="T37" fmla="*/ 2147483647 h 63"/>
              <a:gd name="T38" fmla="*/ 2147483647 w 94"/>
              <a:gd name="T39" fmla="*/ 2147483647 h 63"/>
              <a:gd name="T40" fmla="*/ 2147483647 w 94"/>
              <a:gd name="T41" fmla="*/ 2147483647 h 63"/>
              <a:gd name="T42" fmla="*/ 2147483647 w 94"/>
              <a:gd name="T43" fmla="*/ 2147483647 h 63"/>
              <a:gd name="T44" fmla="*/ 2147483647 w 94"/>
              <a:gd name="T45" fmla="*/ 2147483647 h 63"/>
              <a:gd name="T46" fmla="*/ 2147483647 w 94"/>
              <a:gd name="T47" fmla="*/ 2147483647 h 63"/>
              <a:gd name="T48" fmla="*/ 2147483647 w 94"/>
              <a:gd name="T49" fmla="*/ 2147483647 h 63"/>
              <a:gd name="T50" fmla="*/ 2147483647 w 94"/>
              <a:gd name="T51" fmla="*/ 2147483647 h 63"/>
              <a:gd name="T52" fmla="*/ 2147483647 w 94"/>
              <a:gd name="T53" fmla="*/ 2147483647 h 63"/>
              <a:gd name="T54" fmla="*/ 2147483647 w 94"/>
              <a:gd name="T55" fmla="*/ 2147483647 h 63"/>
              <a:gd name="T56" fmla="*/ 2147483647 w 94"/>
              <a:gd name="T57" fmla="*/ 2147483647 h 63"/>
              <a:gd name="T58" fmla="*/ 2147483647 w 94"/>
              <a:gd name="T59" fmla="*/ 2147483647 h 63"/>
              <a:gd name="T60" fmla="*/ 2147483647 w 94"/>
              <a:gd name="T61" fmla="*/ 2147483647 h 63"/>
              <a:gd name="T62" fmla="*/ 2147483647 w 94"/>
              <a:gd name="T63" fmla="*/ 2147483647 h 63"/>
              <a:gd name="T64" fmla="*/ 2147483647 w 94"/>
              <a:gd name="T65" fmla="*/ 2147483647 h 63"/>
              <a:gd name="T66" fmla="*/ 2147483647 w 94"/>
              <a:gd name="T67" fmla="*/ 2147483647 h 63"/>
              <a:gd name="T68" fmla="*/ 2147483647 w 94"/>
              <a:gd name="T69" fmla="*/ 2147483647 h 63"/>
              <a:gd name="T70" fmla="*/ 2147483647 w 94"/>
              <a:gd name="T71" fmla="*/ 2147483647 h 63"/>
              <a:gd name="T72" fmla="*/ 2147483647 w 94"/>
              <a:gd name="T73" fmla="*/ 2147483647 h 63"/>
              <a:gd name="T74" fmla="*/ 2147483647 w 94"/>
              <a:gd name="T75" fmla="*/ 2147483647 h 63"/>
              <a:gd name="T76" fmla="*/ 2147483647 w 94"/>
              <a:gd name="T77" fmla="*/ 2147483647 h 63"/>
              <a:gd name="T78" fmla="*/ 2147483647 w 94"/>
              <a:gd name="T79" fmla="*/ 2147483647 h 63"/>
              <a:gd name="T80" fmla="*/ 2147483647 w 94"/>
              <a:gd name="T81" fmla="*/ 2147483647 h 63"/>
              <a:gd name="T82" fmla="*/ 2147483647 w 94"/>
              <a:gd name="T83" fmla="*/ 2147483647 h 63"/>
              <a:gd name="T84" fmla="*/ 2147483647 w 94"/>
              <a:gd name="T85" fmla="*/ 2147483647 h 63"/>
              <a:gd name="T86" fmla="*/ 2147483647 w 94"/>
              <a:gd name="T87" fmla="*/ 2147483647 h 63"/>
              <a:gd name="T88" fmla="*/ 2147483647 w 94"/>
              <a:gd name="T89" fmla="*/ 2147483647 h 63"/>
              <a:gd name="T90" fmla="*/ 2147483647 w 94"/>
              <a:gd name="T91" fmla="*/ 2147483647 h 63"/>
              <a:gd name="T92" fmla="*/ 2147483647 w 94"/>
              <a:gd name="T93" fmla="*/ 2147483647 h 63"/>
              <a:gd name="T94" fmla="*/ 2147483647 w 94"/>
              <a:gd name="T95" fmla="*/ 2147483647 h 63"/>
              <a:gd name="T96" fmla="*/ 2147483647 w 94"/>
              <a:gd name="T97" fmla="*/ 0 h 63"/>
              <a:gd name="T98" fmla="*/ 2147483647 w 94"/>
              <a:gd name="T99" fmla="*/ 0 h 63"/>
              <a:gd name="T100" fmla="*/ 2147483647 w 94"/>
              <a:gd name="T101" fmla="*/ 0 h 63"/>
              <a:gd name="T102" fmla="*/ 2147483647 w 94"/>
              <a:gd name="T103" fmla="*/ 0 h 63"/>
              <a:gd name="T104" fmla="*/ 2147483647 w 94"/>
              <a:gd name="T105" fmla="*/ 2147483647 h 63"/>
              <a:gd name="T106" fmla="*/ 2147483647 w 94"/>
              <a:gd name="T107" fmla="*/ 2147483647 h 63"/>
              <a:gd name="T108" fmla="*/ 2147483647 w 94"/>
              <a:gd name="T109" fmla="*/ 2147483647 h 63"/>
              <a:gd name="T110" fmla="*/ 2147483647 w 94"/>
              <a:gd name="T111" fmla="*/ 2147483647 h 63"/>
              <a:gd name="T112" fmla="*/ 2147483647 w 94"/>
              <a:gd name="T113" fmla="*/ 2147483647 h 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4"/>
              <a:gd name="T172" fmla="*/ 0 h 63"/>
              <a:gd name="T173" fmla="*/ 94 w 94"/>
              <a:gd name="T174" fmla="*/ 63 h 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4" h="63">
                <a:moveTo>
                  <a:pt x="2" y="8"/>
                </a:moveTo>
                <a:lnTo>
                  <a:pt x="0" y="12"/>
                </a:lnTo>
                <a:lnTo>
                  <a:pt x="0" y="15"/>
                </a:lnTo>
                <a:lnTo>
                  <a:pt x="2" y="20"/>
                </a:lnTo>
                <a:lnTo>
                  <a:pt x="2" y="23"/>
                </a:lnTo>
                <a:lnTo>
                  <a:pt x="2" y="28"/>
                </a:lnTo>
                <a:lnTo>
                  <a:pt x="4" y="33"/>
                </a:lnTo>
                <a:lnTo>
                  <a:pt x="4" y="36"/>
                </a:lnTo>
                <a:lnTo>
                  <a:pt x="6" y="39"/>
                </a:lnTo>
                <a:lnTo>
                  <a:pt x="9" y="44"/>
                </a:lnTo>
                <a:lnTo>
                  <a:pt x="15" y="47"/>
                </a:lnTo>
                <a:lnTo>
                  <a:pt x="19" y="50"/>
                </a:lnTo>
                <a:lnTo>
                  <a:pt x="24" y="52"/>
                </a:lnTo>
                <a:lnTo>
                  <a:pt x="29" y="54"/>
                </a:lnTo>
                <a:lnTo>
                  <a:pt x="37" y="54"/>
                </a:lnTo>
                <a:lnTo>
                  <a:pt x="42" y="52"/>
                </a:lnTo>
                <a:lnTo>
                  <a:pt x="47" y="49"/>
                </a:lnTo>
                <a:lnTo>
                  <a:pt x="51" y="49"/>
                </a:lnTo>
                <a:lnTo>
                  <a:pt x="55" y="50"/>
                </a:lnTo>
                <a:lnTo>
                  <a:pt x="62" y="52"/>
                </a:lnTo>
                <a:lnTo>
                  <a:pt x="67" y="55"/>
                </a:lnTo>
                <a:lnTo>
                  <a:pt x="75" y="58"/>
                </a:lnTo>
                <a:lnTo>
                  <a:pt x="82" y="60"/>
                </a:lnTo>
                <a:lnTo>
                  <a:pt x="87" y="63"/>
                </a:lnTo>
                <a:lnTo>
                  <a:pt x="89" y="63"/>
                </a:lnTo>
                <a:lnTo>
                  <a:pt x="91" y="63"/>
                </a:lnTo>
                <a:lnTo>
                  <a:pt x="93" y="62"/>
                </a:lnTo>
                <a:lnTo>
                  <a:pt x="94" y="62"/>
                </a:lnTo>
                <a:lnTo>
                  <a:pt x="94" y="60"/>
                </a:lnTo>
                <a:lnTo>
                  <a:pt x="93" y="57"/>
                </a:lnTo>
                <a:lnTo>
                  <a:pt x="89" y="52"/>
                </a:lnTo>
                <a:lnTo>
                  <a:pt x="84" y="45"/>
                </a:lnTo>
                <a:lnTo>
                  <a:pt x="78" y="41"/>
                </a:lnTo>
                <a:lnTo>
                  <a:pt x="71" y="34"/>
                </a:lnTo>
                <a:lnTo>
                  <a:pt x="64" y="29"/>
                </a:lnTo>
                <a:lnTo>
                  <a:pt x="58" y="26"/>
                </a:lnTo>
                <a:lnTo>
                  <a:pt x="53" y="25"/>
                </a:lnTo>
                <a:lnTo>
                  <a:pt x="47" y="23"/>
                </a:lnTo>
                <a:lnTo>
                  <a:pt x="42" y="20"/>
                </a:lnTo>
                <a:lnTo>
                  <a:pt x="38" y="17"/>
                </a:lnTo>
                <a:lnTo>
                  <a:pt x="35" y="13"/>
                </a:lnTo>
                <a:lnTo>
                  <a:pt x="29" y="10"/>
                </a:lnTo>
                <a:lnTo>
                  <a:pt x="26" y="7"/>
                </a:lnTo>
                <a:lnTo>
                  <a:pt x="20" y="4"/>
                </a:lnTo>
                <a:lnTo>
                  <a:pt x="15" y="0"/>
                </a:lnTo>
                <a:lnTo>
                  <a:pt x="13" y="0"/>
                </a:lnTo>
                <a:lnTo>
                  <a:pt x="11" y="0"/>
                </a:lnTo>
                <a:lnTo>
                  <a:pt x="9" y="0"/>
                </a:lnTo>
                <a:lnTo>
                  <a:pt x="8" y="2"/>
                </a:lnTo>
                <a:lnTo>
                  <a:pt x="6" y="2"/>
                </a:lnTo>
                <a:lnTo>
                  <a:pt x="4" y="4"/>
                </a:lnTo>
                <a:lnTo>
                  <a:pt x="2" y="5"/>
                </a:lnTo>
                <a:lnTo>
                  <a:pt x="2" y="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59" name="Freeform 1218"/>
          <p:cNvSpPr>
            <a:spLocks/>
          </p:cNvSpPr>
          <p:nvPr/>
        </p:nvSpPr>
        <p:spPr bwMode="auto">
          <a:xfrm>
            <a:off x="1841500" y="2778125"/>
            <a:ext cx="133350" cy="100013"/>
          </a:xfrm>
          <a:custGeom>
            <a:avLst/>
            <a:gdLst>
              <a:gd name="T0" fmla="*/ 2147483647 w 94"/>
              <a:gd name="T1" fmla="*/ 2147483647 h 63"/>
              <a:gd name="T2" fmla="*/ 0 w 94"/>
              <a:gd name="T3" fmla="*/ 2147483647 h 63"/>
              <a:gd name="T4" fmla="*/ 0 w 94"/>
              <a:gd name="T5" fmla="*/ 2147483647 h 63"/>
              <a:gd name="T6" fmla="*/ 2147483647 w 94"/>
              <a:gd name="T7" fmla="*/ 2147483647 h 63"/>
              <a:gd name="T8" fmla="*/ 2147483647 w 94"/>
              <a:gd name="T9" fmla="*/ 2147483647 h 63"/>
              <a:gd name="T10" fmla="*/ 2147483647 w 94"/>
              <a:gd name="T11" fmla="*/ 2147483647 h 63"/>
              <a:gd name="T12" fmla="*/ 2147483647 w 94"/>
              <a:gd name="T13" fmla="*/ 2147483647 h 63"/>
              <a:gd name="T14" fmla="*/ 2147483647 w 94"/>
              <a:gd name="T15" fmla="*/ 2147483647 h 63"/>
              <a:gd name="T16" fmla="*/ 2147483647 w 94"/>
              <a:gd name="T17" fmla="*/ 2147483647 h 63"/>
              <a:gd name="T18" fmla="*/ 2147483647 w 94"/>
              <a:gd name="T19" fmla="*/ 2147483647 h 63"/>
              <a:gd name="T20" fmla="*/ 2147483647 w 94"/>
              <a:gd name="T21" fmla="*/ 2147483647 h 63"/>
              <a:gd name="T22" fmla="*/ 2147483647 w 94"/>
              <a:gd name="T23" fmla="*/ 2147483647 h 63"/>
              <a:gd name="T24" fmla="*/ 2147483647 w 94"/>
              <a:gd name="T25" fmla="*/ 2147483647 h 63"/>
              <a:gd name="T26" fmla="*/ 2147483647 w 94"/>
              <a:gd name="T27" fmla="*/ 2147483647 h 63"/>
              <a:gd name="T28" fmla="*/ 2147483647 w 94"/>
              <a:gd name="T29" fmla="*/ 2147483647 h 63"/>
              <a:gd name="T30" fmla="*/ 2147483647 w 94"/>
              <a:gd name="T31" fmla="*/ 2147483647 h 63"/>
              <a:gd name="T32" fmla="*/ 2147483647 w 94"/>
              <a:gd name="T33" fmla="*/ 2147483647 h 63"/>
              <a:gd name="T34" fmla="*/ 2147483647 w 94"/>
              <a:gd name="T35" fmla="*/ 2147483647 h 63"/>
              <a:gd name="T36" fmla="*/ 2147483647 w 94"/>
              <a:gd name="T37" fmla="*/ 2147483647 h 63"/>
              <a:gd name="T38" fmla="*/ 2147483647 w 94"/>
              <a:gd name="T39" fmla="*/ 2147483647 h 63"/>
              <a:gd name="T40" fmla="*/ 2147483647 w 94"/>
              <a:gd name="T41" fmla="*/ 2147483647 h 63"/>
              <a:gd name="T42" fmla="*/ 2147483647 w 94"/>
              <a:gd name="T43" fmla="*/ 2147483647 h 63"/>
              <a:gd name="T44" fmla="*/ 2147483647 w 94"/>
              <a:gd name="T45" fmla="*/ 2147483647 h 63"/>
              <a:gd name="T46" fmla="*/ 2147483647 w 94"/>
              <a:gd name="T47" fmla="*/ 2147483647 h 63"/>
              <a:gd name="T48" fmla="*/ 2147483647 w 94"/>
              <a:gd name="T49" fmla="*/ 2147483647 h 63"/>
              <a:gd name="T50" fmla="*/ 2147483647 w 94"/>
              <a:gd name="T51" fmla="*/ 2147483647 h 63"/>
              <a:gd name="T52" fmla="*/ 2147483647 w 94"/>
              <a:gd name="T53" fmla="*/ 2147483647 h 63"/>
              <a:gd name="T54" fmla="*/ 2147483647 w 94"/>
              <a:gd name="T55" fmla="*/ 2147483647 h 63"/>
              <a:gd name="T56" fmla="*/ 2147483647 w 94"/>
              <a:gd name="T57" fmla="*/ 2147483647 h 63"/>
              <a:gd name="T58" fmla="*/ 2147483647 w 94"/>
              <a:gd name="T59" fmla="*/ 2147483647 h 63"/>
              <a:gd name="T60" fmla="*/ 2147483647 w 94"/>
              <a:gd name="T61" fmla="*/ 2147483647 h 63"/>
              <a:gd name="T62" fmla="*/ 2147483647 w 94"/>
              <a:gd name="T63" fmla="*/ 2147483647 h 63"/>
              <a:gd name="T64" fmla="*/ 2147483647 w 94"/>
              <a:gd name="T65" fmla="*/ 2147483647 h 63"/>
              <a:gd name="T66" fmla="*/ 2147483647 w 94"/>
              <a:gd name="T67" fmla="*/ 2147483647 h 63"/>
              <a:gd name="T68" fmla="*/ 2147483647 w 94"/>
              <a:gd name="T69" fmla="*/ 2147483647 h 63"/>
              <a:gd name="T70" fmla="*/ 2147483647 w 94"/>
              <a:gd name="T71" fmla="*/ 2147483647 h 63"/>
              <a:gd name="T72" fmla="*/ 2147483647 w 94"/>
              <a:gd name="T73" fmla="*/ 2147483647 h 63"/>
              <a:gd name="T74" fmla="*/ 2147483647 w 94"/>
              <a:gd name="T75" fmla="*/ 2147483647 h 63"/>
              <a:gd name="T76" fmla="*/ 2147483647 w 94"/>
              <a:gd name="T77" fmla="*/ 2147483647 h 63"/>
              <a:gd name="T78" fmla="*/ 2147483647 w 94"/>
              <a:gd name="T79" fmla="*/ 2147483647 h 63"/>
              <a:gd name="T80" fmla="*/ 2147483647 w 94"/>
              <a:gd name="T81" fmla="*/ 2147483647 h 63"/>
              <a:gd name="T82" fmla="*/ 2147483647 w 94"/>
              <a:gd name="T83" fmla="*/ 2147483647 h 63"/>
              <a:gd name="T84" fmla="*/ 2147483647 w 94"/>
              <a:gd name="T85" fmla="*/ 2147483647 h 63"/>
              <a:gd name="T86" fmla="*/ 2147483647 w 94"/>
              <a:gd name="T87" fmla="*/ 2147483647 h 63"/>
              <a:gd name="T88" fmla="*/ 2147483647 w 94"/>
              <a:gd name="T89" fmla="*/ 2147483647 h 63"/>
              <a:gd name="T90" fmla="*/ 2147483647 w 94"/>
              <a:gd name="T91" fmla="*/ 2147483647 h 63"/>
              <a:gd name="T92" fmla="*/ 2147483647 w 94"/>
              <a:gd name="T93" fmla="*/ 2147483647 h 63"/>
              <a:gd name="T94" fmla="*/ 2147483647 w 94"/>
              <a:gd name="T95" fmla="*/ 2147483647 h 63"/>
              <a:gd name="T96" fmla="*/ 2147483647 w 94"/>
              <a:gd name="T97" fmla="*/ 0 h 63"/>
              <a:gd name="T98" fmla="*/ 2147483647 w 94"/>
              <a:gd name="T99" fmla="*/ 0 h 63"/>
              <a:gd name="T100" fmla="*/ 2147483647 w 94"/>
              <a:gd name="T101" fmla="*/ 0 h 63"/>
              <a:gd name="T102" fmla="*/ 2147483647 w 94"/>
              <a:gd name="T103" fmla="*/ 0 h 63"/>
              <a:gd name="T104" fmla="*/ 2147483647 w 94"/>
              <a:gd name="T105" fmla="*/ 2147483647 h 63"/>
              <a:gd name="T106" fmla="*/ 2147483647 w 94"/>
              <a:gd name="T107" fmla="*/ 2147483647 h 63"/>
              <a:gd name="T108" fmla="*/ 2147483647 w 94"/>
              <a:gd name="T109" fmla="*/ 2147483647 h 63"/>
              <a:gd name="T110" fmla="*/ 2147483647 w 94"/>
              <a:gd name="T111" fmla="*/ 2147483647 h 63"/>
              <a:gd name="T112" fmla="*/ 2147483647 w 94"/>
              <a:gd name="T113" fmla="*/ 2147483647 h 6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4"/>
              <a:gd name="T172" fmla="*/ 0 h 63"/>
              <a:gd name="T173" fmla="*/ 94 w 94"/>
              <a:gd name="T174" fmla="*/ 63 h 6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4" h="63">
                <a:moveTo>
                  <a:pt x="2" y="8"/>
                </a:moveTo>
                <a:lnTo>
                  <a:pt x="0" y="12"/>
                </a:lnTo>
                <a:lnTo>
                  <a:pt x="0" y="15"/>
                </a:lnTo>
                <a:lnTo>
                  <a:pt x="2" y="20"/>
                </a:lnTo>
                <a:lnTo>
                  <a:pt x="2" y="23"/>
                </a:lnTo>
                <a:lnTo>
                  <a:pt x="2" y="28"/>
                </a:lnTo>
                <a:lnTo>
                  <a:pt x="4" y="33"/>
                </a:lnTo>
                <a:lnTo>
                  <a:pt x="4" y="36"/>
                </a:lnTo>
                <a:lnTo>
                  <a:pt x="6" y="39"/>
                </a:lnTo>
                <a:lnTo>
                  <a:pt x="9" y="44"/>
                </a:lnTo>
                <a:lnTo>
                  <a:pt x="15" y="47"/>
                </a:lnTo>
                <a:lnTo>
                  <a:pt x="19" y="50"/>
                </a:lnTo>
                <a:lnTo>
                  <a:pt x="24" y="52"/>
                </a:lnTo>
                <a:lnTo>
                  <a:pt x="29" y="54"/>
                </a:lnTo>
                <a:lnTo>
                  <a:pt x="37" y="54"/>
                </a:lnTo>
                <a:lnTo>
                  <a:pt x="42" y="52"/>
                </a:lnTo>
                <a:lnTo>
                  <a:pt x="47" y="49"/>
                </a:lnTo>
                <a:lnTo>
                  <a:pt x="51" y="49"/>
                </a:lnTo>
                <a:lnTo>
                  <a:pt x="55" y="50"/>
                </a:lnTo>
                <a:lnTo>
                  <a:pt x="62" y="52"/>
                </a:lnTo>
                <a:lnTo>
                  <a:pt x="67" y="55"/>
                </a:lnTo>
                <a:lnTo>
                  <a:pt x="75" y="58"/>
                </a:lnTo>
                <a:lnTo>
                  <a:pt x="82" y="60"/>
                </a:lnTo>
                <a:lnTo>
                  <a:pt x="87" y="63"/>
                </a:lnTo>
                <a:lnTo>
                  <a:pt x="89" y="63"/>
                </a:lnTo>
                <a:lnTo>
                  <a:pt x="91" y="63"/>
                </a:lnTo>
                <a:lnTo>
                  <a:pt x="93" y="62"/>
                </a:lnTo>
                <a:lnTo>
                  <a:pt x="94" y="62"/>
                </a:lnTo>
                <a:lnTo>
                  <a:pt x="94" y="60"/>
                </a:lnTo>
                <a:lnTo>
                  <a:pt x="93" y="57"/>
                </a:lnTo>
                <a:lnTo>
                  <a:pt x="89" y="52"/>
                </a:lnTo>
                <a:lnTo>
                  <a:pt x="84" y="45"/>
                </a:lnTo>
                <a:lnTo>
                  <a:pt x="78" y="41"/>
                </a:lnTo>
                <a:lnTo>
                  <a:pt x="71" y="34"/>
                </a:lnTo>
                <a:lnTo>
                  <a:pt x="64" y="29"/>
                </a:lnTo>
                <a:lnTo>
                  <a:pt x="58" y="26"/>
                </a:lnTo>
                <a:lnTo>
                  <a:pt x="53" y="25"/>
                </a:lnTo>
                <a:lnTo>
                  <a:pt x="47" y="23"/>
                </a:lnTo>
                <a:lnTo>
                  <a:pt x="42" y="20"/>
                </a:lnTo>
                <a:lnTo>
                  <a:pt x="38" y="17"/>
                </a:lnTo>
                <a:lnTo>
                  <a:pt x="35" y="13"/>
                </a:lnTo>
                <a:lnTo>
                  <a:pt x="29" y="10"/>
                </a:lnTo>
                <a:lnTo>
                  <a:pt x="26" y="7"/>
                </a:lnTo>
                <a:lnTo>
                  <a:pt x="20" y="4"/>
                </a:lnTo>
                <a:lnTo>
                  <a:pt x="15" y="0"/>
                </a:lnTo>
                <a:lnTo>
                  <a:pt x="13" y="0"/>
                </a:lnTo>
                <a:lnTo>
                  <a:pt x="11" y="0"/>
                </a:lnTo>
                <a:lnTo>
                  <a:pt x="9" y="0"/>
                </a:lnTo>
                <a:lnTo>
                  <a:pt x="8" y="2"/>
                </a:lnTo>
                <a:lnTo>
                  <a:pt x="6" y="2"/>
                </a:lnTo>
                <a:lnTo>
                  <a:pt x="4" y="4"/>
                </a:lnTo>
                <a:lnTo>
                  <a:pt x="2" y="5"/>
                </a:lnTo>
                <a:lnTo>
                  <a:pt x="2" y="8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0" name="Freeform 1219"/>
          <p:cNvSpPr>
            <a:spLocks/>
          </p:cNvSpPr>
          <p:nvPr/>
        </p:nvSpPr>
        <p:spPr bwMode="auto">
          <a:xfrm>
            <a:off x="1854200" y="2722563"/>
            <a:ext cx="138113" cy="61912"/>
          </a:xfrm>
          <a:custGeom>
            <a:avLst/>
            <a:gdLst>
              <a:gd name="T0" fmla="*/ 2147483647 w 98"/>
              <a:gd name="T1" fmla="*/ 2147483647 h 39"/>
              <a:gd name="T2" fmla="*/ 2147483647 w 98"/>
              <a:gd name="T3" fmla="*/ 2147483647 h 39"/>
              <a:gd name="T4" fmla="*/ 2147483647 w 98"/>
              <a:gd name="T5" fmla="*/ 2147483647 h 39"/>
              <a:gd name="T6" fmla="*/ 2147483647 w 98"/>
              <a:gd name="T7" fmla="*/ 2147483647 h 39"/>
              <a:gd name="T8" fmla="*/ 2147483647 w 98"/>
              <a:gd name="T9" fmla="*/ 2147483647 h 39"/>
              <a:gd name="T10" fmla="*/ 2147483647 w 98"/>
              <a:gd name="T11" fmla="*/ 2147483647 h 39"/>
              <a:gd name="T12" fmla="*/ 2147483647 w 98"/>
              <a:gd name="T13" fmla="*/ 2147483647 h 39"/>
              <a:gd name="T14" fmla="*/ 0 w 98"/>
              <a:gd name="T15" fmla="*/ 2147483647 h 39"/>
              <a:gd name="T16" fmla="*/ 0 w 98"/>
              <a:gd name="T17" fmla="*/ 2147483647 h 39"/>
              <a:gd name="T18" fmla="*/ 2147483647 w 98"/>
              <a:gd name="T19" fmla="*/ 2147483647 h 39"/>
              <a:gd name="T20" fmla="*/ 2147483647 w 98"/>
              <a:gd name="T21" fmla="*/ 2147483647 h 39"/>
              <a:gd name="T22" fmla="*/ 2147483647 w 98"/>
              <a:gd name="T23" fmla="*/ 2147483647 h 39"/>
              <a:gd name="T24" fmla="*/ 2147483647 w 98"/>
              <a:gd name="T25" fmla="*/ 2147483647 h 39"/>
              <a:gd name="T26" fmla="*/ 2147483647 w 98"/>
              <a:gd name="T27" fmla="*/ 2147483647 h 39"/>
              <a:gd name="T28" fmla="*/ 2147483647 w 98"/>
              <a:gd name="T29" fmla="*/ 2147483647 h 39"/>
              <a:gd name="T30" fmla="*/ 2147483647 w 98"/>
              <a:gd name="T31" fmla="*/ 2147483647 h 39"/>
              <a:gd name="T32" fmla="*/ 2147483647 w 98"/>
              <a:gd name="T33" fmla="*/ 2147483647 h 39"/>
              <a:gd name="T34" fmla="*/ 2147483647 w 98"/>
              <a:gd name="T35" fmla="*/ 2147483647 h 39"/>
              <a:gd name="T36" fmla="*/ 2147483647 w 98"/>
              <a:gd name="T37" fmla="*/ 2147483647 h 39"/>
              <a:gd name="T38" fmla="*/ 2147483647 w 98"/>
              <a:gd name="T39" fmla="*/ 2147483647 h 39"/>
              <a:gd name="T40" fmla="*/ 2147483647 w 98"/>
              <a:gd name="T41" fmla="*/ 2147483647 h 39"/>
              <a:gd name="T42" fmla="*/ 2147483647 w 98"/>
              <a:gd name="T43" fmla="*/ 2147483647 h 39"/>
              <a:gd name="T44" fmla="*/ 2147483647 w 98"/>
              <a:gd name="T45" fmla="*/ 2147483647 h 39"/>
              <a:gd name="T46" fmla="*/ 2147483647 w 98"/>
              <a:gd name="T47" fmla="*/ 2147483647 h 39"/>
              <a:gd name="T48" fmla="*/ 2147483647 w 98"/>
              <a:gd name="T49" fmla="*/ 2147483647 h 39"/>
              <a:gd name="T50" fmla="*/ 2147483647 w 98"/>
              <a:gd name="T51" fmla="*/ 2147483647 h 39"/>
              <a:gd name="T52" fmla="*/ 2147483647 w 98"/>
              <a:gd name="T53" fmla="*/ 2147483647 h 39"/>
              <a:gd name="T54" fmla="*/ 2147483647 w 98"/>
              <a:gd name="T55" fmla="*/ 2147483647 h 39"/>
              <a:gd name="T56" fmla="*/ 2147483647 w 98"/>
              <a:gd name="T57" fmla="*/ 2147483647 h 39"/>
              <a:gd name="T58" fmla="*/ 2147483647 w 98"/>
              <a:gd name="T59" fmla="*/ 2147483647 h 39"/>
              <a:gd name="T60" fmla="*/ 2147483647 w 98"/>
              <a:gd name="T61" fmla="*/ 2147483647 h 39"/>
              <a:gd name="T62" fmla="*/ 2147483647 w 98"/>
              <a:gd name="T63" fmla="*/ 2147483647 h 39"/>
              <a:gd name="T64" fmla="*/ 2147483647 w 98"/>
              <a:gd name="T65" fmla="*/ 2147483647 h 39"/>
              <a:gd name="T66" fmla="*/ 2147483647 w 98"/>
              <a:gd name="T67" fmla="*/ 2147483647 h 39"/>
              <a:gd name="T68" fmla="*/ 2147483647 w 98"/>
              <a:gd name="T69" fmla="*/ 2147483647 h 39"/>
              <a:gd name="T70" fmla="*/ 2147483647 w 98"/>
              <a:gd name="T71" fmla="*/ 2147483647 h 39"/>
              <a:gd name="T72" fmla="*/ 2147483647 w 98"/>
              <a:gd name="T73" fmla="*/ 2147483647 h 39"/>
              <a:gd name="T74" fmla="*/ 2147483647 w 98"/>
              <a:gd name="T75" fmla="*/ 0 h 39"/>
              <a:gd name="T76" fmla="*/ 2147483647 w 98"/>
              <a:gd name="T77" fmla="*/ 0 h 39"/>
              <a:gd name="T78" fmla="*/ 2147483647 w 98"/>
              <a:gd name="T79" fmla="*/ 0 h 39"/>
              <a:gd name="T80" fmla="*/ 2147483647 w 98"/>
              <a:gd name="T81" fmla="*/ 2147483647 h 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39"/>
              <a:gd name="T125" fmla="*/ 98 w 98"/>
              <a:gd name="T126" fmla="*/ 39 h 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39">
                <a:moveTo>
                  <a:pt x="15" y="3"/>
                </a:moveTo>
                <a:lnTo>
                  <a:pt x="11" y="5"/>
                </a:lnTo>
                <a:lnTo>
                  <a:pt x="10" y="7"/>
                </a:lnTo>
                <a:lnTo>
                  <a:pt x="8" y="7"/>
                </a:lnTo>
                <a:lnTo>
                  <a:pt x="6" y="8"/>
                </a:lnTo>
                <a:lnTo>
                  <a:pt x="2" y="10"/>
                </a:lnTo>
                <a:lnTo>
                  <a:pt x="0" y="11"/>
                </a:lnTo>
                <a:lnTo>
                  <a:pt x="2" y="16"/>
                </a:lnTo>
                <a:lnTo>
                  <a:pt x="6" y="19"/>
                </a:lnTo>
                <a:lnTo>
                  <a:pt x="8" y="24"/>
                </a:lnTo>
                <a:lnTo>
                  <a:pt x="13" y="27"/>
                </a:lnTo>
                <a:lnTo>
                  <a:pt x="17" y="31"/>
                </a:lnTo>
                <a:lnTo>
                  <a:pt x="22" y="34"/>
                </a:lnTo>
                <a:lnTo>
                  <a:pt x="26" y="35"/>
                </a:lnTo>
                <a:lnTo>
                  <a:pt x="31" y="35"/>
                </a:lnTo>
                <a:lnTo>
                  <a:pt x="38" y="35"/>
                </a:lnTo>
                <a:lnTo>
                  <a:pt x="46" y="37"/>
                </a:lnTo>
                <a:lnTo>
                  <a:pt x="55" y="37"/>
                </a:lnTo>
                <a:lnTo>
                  <a:pt x="64" y="39"/>
                </a:lnTo>
                <a:lnTo>
                  <a:pt x="73" y="39"/>
                </a:lnTo>
                <a:lnTo>
                  <a:pt x="82" y="39"/>
                </a:lnTo>
                <a:lnTo>
                  <a:pt x="89" y="39"/>
                </a:lnTo>
                <a:lnTo>
                  <a:pt x="95" y="37"/>
                </a:lnTo>
                <a:lnTo>
                  <a:pt x="96" y="35"/>
                </a:lnTo>
                <a:lnTo>
                  <a:pt x="98" y="32"/>
                </a:lnTo>
                <a:lnTo>
                  <a:pt x="98" y="27"/>
                </a:lnTo>
                <a:lnTo>
                  <a:pt x="98" y="24"/>
                </a:lnTo>
                <a:lnTo>
                  <a:pt x="96" y="21"/>
                </a:lnTo>
                <a:lnTo>
                  <a:pt x="95" y="16"/>
                </a:lnTo>
                <a:lnTo>
                  <a:pt x="93" y="15"/>
                </a:lnTo>
                <a:lnTo>
                  <a:pt x="87" y="13"/>
                </a:lnTo>
                <a:lnTo>
                  <a:pt x="80" y="10"/>
                </a:lnTo>
                <a:lnTo>
                  <a:pt x="71" y="8"/>
                </a:lnTo>
                <a:lnTo>
                  <a:pt x="62" y="5"/>
                </a:lnTo>
                <a:lnTo>
                  <a:pt x="51" y="2"/>
                </a:lnTo>
                <a:lnTo>
                  <a:pt x="40" y="0"/>
                </a:lnTo>
                <a:lnTo>
                  <a:pt x="31" y="0"/>
                </a:lnTo>
                <a:lnTo>
                  <a:pt x="22" y="0"/>
                </a:lnTo>
                <a:lnTo>
                  <a:pt x="15" y="3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1" name="Freeform 1220"/>
          <p:cNvSpPr>
            <a:spLocks/>
          </p:cNvSpPr>
          <p:nvPr/>
        </p:nvSpPr>
        <p:spPr bwMode="auto">
          <a:xfrm>
            <a:off x="1854200" y="2722563"/>
            <a:ext cx="138113" cy="61912"/>
          </a:xfrm>
          <a:custGeom>
            <a:avLst/>
            <a:gdLst>
              <a:gd name="T0" fmla="*/ 2147483647 w 98"/>
              <a:gd name="T1" fmla="*/ 2147483647 h 39"/>
              <a:gd name="T2" fmla="*/ 2147483647 w 98"/>
              <a:gd name="T3" fmla="*/ 2147483647 h 39"/>
              <a:gd name="T4" fmla="*/ 2147483647 w 98"/>
              <a:gd name="T5" fmla="*/ 2147483647 h 39"/>
              <a:gd name="T6" fmla="*/ 2147483647 w 98"/>
              <a:gd name="T7" fmla="*/ 2147483647 h 39"/>
              <a:gd name="T8" fmla="*/ 2147483647 w 98"/>
              <a:gd name="T9" fmla="*/ 2147483647 h 39"/>
              <a:gd name="T10" fmla="*/ 2147483647 w 98"/>
              <a:gd name="T11" fmla="*/ 2147483647 h 39"/>
              <a:gd name="T12" fmla="*/ 2147483647 w 98"/>
              <a:gd name="T13" fmla="*/ 2147483647 h 39"/>
              <a:gd name="T14" fmla="*/ 0 w 98"/>
              <a:gd name="T15" fmla="*/ 2147483647 h 39"/>
              <a:gd name="T16" fmla="*/ 0 w 98"/>
              <a:gd name="T17" fmla="*/ 2147483647 h 39"/>
              <a:gd name="T18" fmla="*/ 2147483647 w 98"/>
              <a:gd name="T19" fmla="*/ 2147483647 h 39"/>
              <a:gd name="T20" fmla="*/ 2147483647 w 98"/>
              <a:gd name="T21" fmla="*/ 2147483647 h 39"/>
              <a:gd name="T22" fmla="*/ 2147483647 w 98"/>
              <a:gd name="T23" fmla="*/ 2147483647 h 39"/>
              <a:gd name="T24" fmla="*/ 2147483647 w 98"/>
              <a:gd name="T25" fmla="*/ 2147483647 h 39"/>
              <a:gd name="T26" fmla="*/ 2147483647 w 98"/>
              <a:gd name="T27" fmla="*/ 2147483647 h 39"/>
              <a:gd name="T28" fmla="*/ 2147483647 w 98"/>
              <a:gd name="T29" fmla="*/ 2147483647 h 39"/>
              <a:gd name="T30" fmla="*/ 2147483647 w 98"/>
              <a:gd name="T31" fmla="*/ 2147483647 h 39"/>
              <a:gd name="T32" fmla="*/ 2147483647 w 98"/>
              <a:gd name="T33" fmla="*/ 2147483647 h 39"/>
              <a:gd name="T34" fmla="*/ 2147483647 w 98"/>
              <a:gd name="T35" fmla="*/ 2147483647 h 39"/>
              <a:gd name="T36" fmla="*/ 2147483647 w 98"/>
              <a:gd name="T37" fmla="*/ 2147483647 h 39"/>
              <a:gd name="T38" fmla="*/ 2147483647 w 98"/>
              <a:gd name="T39" fmla="*/ 2147483647 h 39"/>
              <a:gd name="T40" fmla="*/ 2147483647 w 98"/>
              <a:gd name="T41" fmla="*/ 2147483647 h 39"/>
              <a:gd name="T42" fmla="*/ 2147483647 w 98"/>
              <a:gd name="T43" fmla="*/ 2147483647 h 39"/>
              <a:gd name="T44" fmla="*/ 2147483647 w 98"/>
              <a:gd name="T45" fmla="*/ 2147483647 h 39"/>
              <a:gd name="T46" fmla="*/ 2147483647 w 98"/>
              <a:gd name="T47" fmla="*/ 2147483647 h 39"/>
              <a:gd name="T48" fmla="*/ 2147483647 w 98"/>
              <a:gd name="T49" fmla="*/ 2147483647 h 39"/>
              <a:gd name="T50" fmla="*/ 2147483647 w 98"/>
              <a:gd name="T51" fmla="*/ 2147483647 h 39"/>
              <a:gd name="T52" fmla="*/ 2147483647 w 98"/>
              <a:gd name="T53" fmla="*/ 2147483647 h 39"/>
              <a:gd name="T54" fmla="*/ 2147483647 w 98"/>
              <a:gd name="T55" fmla="*/ 2147483647 h 39"/>
              <a:gd name="T56" fmla="*/ 2147483647 w 98"/>
              <a:gd name="T57" fmla="*/ 2147483647 h 39"/>
              <a:gd name="T58" fmla="*/ 2147483647 w 98"/>
              <a:gd name="T59" fmla="*/ 2147483647 h 39"/>
              <a:gd name="T60" fmla="*/ 2147483647 w 98"/>
              <a:gd name="T61" fmla="*/ 2147483647 h 39"/>
              <a:gd name="T62" fmla="*/ 2147483647 w 98"/>
              <a:gd name="T63" fmla="*/ 2147483647 h 39"/>
              <a:gd name="T64" fmla="*/ 2147483647 w 98"/>
              <a:gd name="T65" fmla="*/ 2147483647 h 39"/>
              <a:gd name="T66" fmla="*/ 2147483647 w 98"/>
              <a:gd name="T67" fmla="*/ 2147483647 h 39"/>
              <a:gd name="T68" fmla="*/ 2147483647 w 98"/>
              <a:gd name="T69" fmla="*/ 2147483647 h 39"/>
              <a:gd name="T70" fmla="*/ 2147483647 w 98"/>
              <a:gd name="T71" fmla="*/ 2147483647 h 39"/>
              <a:gd name="T72" fmla="*/ 2147483647 w 98"/>
              <a:gd name="T73" fmla="*/ 2147483647 h 39"/>
              <a:gd name="T74" fmla="*/ 2147483647 w 98"/>
              <a:gd name="T75" fmla="*/ 0 h 39"/>
              <a:gd name="T76" fmla="*/ 2147483647 w 98"/>
              <a:gd name="T77" fmla="*/ 0 h 39"/>
              <a:gd name="T78" fmla="*/ 2147483647 w 98"/>
              <a:gd name="T79" fmla="*/ 0 h 39"/>
              <a:gd name="T80" fmla="*/ 2147483647 w 98"/>
              <a:gd name="T81" fmla="*/ 2147483647 h 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39"/>
              <a:gd name="T125" fmla="*/ 98 w 98"/>
              <a:gd name="T126" fmla="*/ 39 h 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39">
                <a:moveTo>
                  <a:pt x="15" y="3"/>
                </a:moveTo>
                <a:lnTo>
                  <a:pt x="11" y="5"/>
                </a:lnTo>
                <a:lnTo>
                  <a:pt x="10" y="7"/>
                </a:lnTo>
                <a:lnTo>
                  <a:pt x="8" y="7"/>
                </a:lnTo>
                <a:lnTo>
                  <a:pt x="6" y="8"/>
                </a:lnTo>
                <a:lnTo>
                  <a:pt x="2" y="10"/>
                </a:lnTo>
                <a:lnTo>
                  <a:pt x="0" y="11"/>
                </a:lnTo>
                <a:lnTo>
                  <a:pt x="2" y="16"/>
                </a:lnTo>
                <a:lnTo>
                  <a:pt x="6" y="19"/>
                </a:lnTo>
                <a:lnTo>
                  <a:pt x="8" y="24"/>
                </a:lnTo>
                <a:lnTo>
                  <a:pt x="13" y="27"/>
                </a:lnTo>
                <a:lnTo>
                  <a:pt x="17" y="31"/>
                </a:lnTo>
                <a:lnTo>
                  <a:pt x="22" y="34"/>
                </a:lnTo>
                <a:lnTo>
                  <a:pt x="26" y="35"/>
                </a:lnTo>
                <a:lnTo>
                  <a:pt x="31" y="35"/>
                </a:lnTo>
                <a:lnTo>
                  <a:pt x="38" y="35"/>
                </a:lnTo>
                <a:lnTo>
                  <a:pt x="46" y="37"/>
                </a:lnTo>
                <a:lnTo>
                  <a:pt x="55" y="37"/>
                </a:lnTo>
                <a:lnTo>
                  <a:pt x="64" y="39"/>
                </a:lnTo>
                <a:lnTo>
                  <a:pt x="73" y="39"/>
                </a:lnTo>
                <a:lnTo>
                  <a:pt x="82" y="39"/>
                </a:lnTo>
                <a:lnTo>
                  <a:pt x="89" y="39"/>
                </a:lnTo>
                <a:lnTo>
                  <a:pt x="95" y="37"/>
                </a:lnTo>
                <a:lnTo>
                  <a:pt x="96" y="35"/>
                </a:lnTo>
                <a:lnTo>
                  <a:pt x="98" y="32"/>
                </a:lnTo>
                <a:lnTo>
                  <a:pt x="98" y="27"/>
                </a:lnTo>
                <a:lnTo>
                  <a:pt x="98" y="24"/>
                </a:lnTo>
                <a:lnTo>
                  <a:pt x="96" y="21"/>
                </a:lnTo>
                <a:lnTo>
                  <a:pt x="95" y="16"/>
                </a:lnTo>
                <a:lnTo>
                  <a:pt x="93" y="15"/>
                </a:lnTo>
                <a:lnTo>
                  <a:pt x="87" y="13"/>
                </a:lnTo>
                <a:lnTo>
                  <a:pt x="80" y="10"/>
                </a:lnTo>
                <a:lnTo>
                  <a:pt x="71" y="8"/>
                </a:lnTo>
                <a:lnTo>
                  <a:pt x="62" y="5"/>
                </a:lnTo>
                <a:lnTo>
                  <a:pt x="51" y="2"/>
                </a:lnTo>
                <a:lnTo>
                  <a:pt x="40" y="0"/>
                </a:lnTo>
                <a:lnTo>
                  <a:pt x="31" y="0"/>
                </a:lnTo>
                <a:lnTo>
                  <a:pt x="22" y="0"/>
                </a:lnTo>
                <a:lnTo>
                  <a:pt x="15" y="3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2" name="Freeform 1221"/>
          <p:cNvSpPr>
            <a:spLocks/>
          </p:cNvSpPr>
          <p:nvPr/>
        </p:nvSpPr>
        <p:spPr bwMode="auto">
          <a:xfrm>
            <a:off x="1989138" y="2684463"/>
            <a:ext cx="69850" cy="84137"/>
          </a:xfrm>
          <a:custGeom>
            <a:avLst/>
            <a:gdLst>
              <a:gd name="T0" fmla="*/ 2147483647 w 49"/>
              <a:gd name="T1" fmla="*/ 2147483647 h 53"/>
              <a:gd name="T2" fmla="*/ 2147483647 w 49"/>
              <a:gd name="T3" fmla="*/ 2147483647 h 53"/>
              <a:gd name="T4" fmla="*/ 2147483647 w 49"/>
              <a:gd name="T5" fmla="*/ 2147483647 h 53"/>
              <a:gd name="T6" fmla="*/ 0 w 49"/>
              <a:gd name="T7" fmla="*/ 2147483647 h 53"/>
              <a:gd name="T8" fmla="*/ 0 w 49"/>
              <a:gd name="T9" fmla="*/ 2147483647 h 53"/>
              <a:gd name="T10" fmla="*/ 0 w 49"/>
              <a:gd name="T11" fmla="*/ 2147483647 h 53"/>
              <a:gd name="T12" fmla="*/ 0 w 49"/>
              <a:gd name="T13" fmla="*/ 2147483647 h 53"/>
              <a:gd name="T14" fmla="*/ 0 w 49"/>
              <a:gd name="T15" fmla="*/ 2147483647 h 53"/>
              <a:gd name="T16" fmla="*/ 2147483647 w 49"/>
              <a:gd name="T17" fmla="*/ 2147483647 h 53"/>
              <a:gd name="T18" fmla="*/ 2147483647 w 49"/>
              <a:gd name="T19" fmla="*/ 2147483647 h 53"/>
              <a:gd name="T20" fmla="*/ 2147483647 w 49"/>
              <a:gd name="T21" fmla="*/ 2147483647 h 53"/>
              <a:gd name="T22" fmla="*/ 2147483647 w 49"/>
              <a:gd name="T23" fmla="*/ 2147483647 h 53"/>
              <a:gd name="T24" fmla="*/ 2147483647 w 49"/>
              <a:gd name="T25" fmla="*/ 2147483647 h 53"/>
              <a:gd name="T26" fmla="*/ 2147483647 w 49"/>
              <a:gd name="T27" fmla="*/ 2147483647 h 53"/>
              <a:gd name="T28" fmla="*/ 2147483647 w 49"/>
              <a:gd name="T29" fmla="*/ 2147483647 h 53"/>
              <a:gd name="T30" fmla="*/ 2147483647 w 49"/>
              <a:gd name="T31" fmla="*/ 2147483647 h 53"/>
              <a:gd name="T32" fmla="*/ 2147483647 w 49"/>
              <a:gd name="T33" fmla="*/ 2147483647 h 53"/>
              <a:gd name="T34" fmla="*/ 2147483647 w 49"/>
              <a:gd name="T35" fmla="*/ 2147483647 h 53"/>
              <a:gd name="T36" fmla="*/ 2147483647 w 49"/>
              <a:gd name="T37" fmla="*/ 2147483647 h 53"/>
              <a:gd name="T38" fmla="*/ 2147483647 w 49"/>
              <a:gd name="T39" fmla="*/ 2147483647 h 53"/>
              <a:gd name="T40" fmla="*/ 2147483647 w 49"/>
              <a:gd name="T41" fmla="*/ 2147483647 h 53"/>
              <a:gd name="T42" fmla="*/ 2147483647 w 49"/>
              <a:gd name="T43" fmla="*/ 2147483647 h 53"/>
              <a:gd name="T44" fmla="*/ 2147483647 w 49"/>
              <a:gd name="T45" fmla="*/ 2147483647 h 53"/>
              <a:gd name="T46" fmla="*/ 2147483647 w 49"/>
              <a:gd name="T47" fmla="*/ 2147483647 h 53"/>
              <a:gd name="T48" fmla="*/ 2147483647 w 49"/>
              <a:gd name="T49" fmla="*/ 2147483647 h 53"/>
              <a:gd name="T50" fmla="*/ 2147483647 w 49"/>
              <a:gd name="T51" fmla="*/ 2147483647 h 53"/>
              <a:gd name="T52" fmla="*/ 2147483647 w 49"/>
              <a:gd name="T53" fmla="*/ 2147483647 h 53"/>
              <a:gd name="T54" fmla="*/ 2147483647 w 49"/>
              <a:gd name="T55" fmla="*/ 2147483647 h 53"/>
              <a:gd name="T56" fmla="*/ 2147483647 w 49"/>
              <a:gd name="T57" fmla="*/ 2147483647 h 53"/>
              <a:gd name="T58" fmla="*/ 2147483647 w 49"/>
              <a:gd name="T59" fmla="*/ 2147483647 h 53"/>
              <a:gd name="T60" fmla="*/ 2147483647 w 49"/>
              <a:gd name="T61" fmla="*/ 2147483647 h 53"/>
              <a:gd name="T62" fmla="*/ 2147483647 w 49"/>
              <a:gd name="T63" fmla="*/ 2147483647 h 53"/>
              <a:gd name="T64" fmla="*/ 2147483647 w 49"/>
              <a:gd name="T65" fmla="*/ 2147483647 h 53"/>
              <a:gd name="T66" fmla="*/ 2147483647 w 49"/>
              <a:gd name="T67" fmla="*/ 2147483647 h 53"/>
              <a:gd name="T68" fmla="*/ 2147483647 w 49"/>
              <a:gd name="T69" fmla="*/ 2147483647 h 53"/>
              <a:gd name="T70" fmla="*/ 2147483647 w 49"/>
              <a:gd name="T71" fmla="*/ 2147483647 h 53"/>
              <a:gd name="T72" fmla="*/ 2147483647 w 49"/>
              <a:gd name="T73" fmla="*/ 2147483647 h 53"/>
              <a:gd name="T74" fmla="*/ 2147483647 w 49"/>
              <a:gd name="T75" fmla="*/ 2147483647 h 53"/>
              <a:gd name="T76" fmla="*/ 2147483647 w 49"/>
              <a:gd name="T77" fmla="*/ 2147483647 h 53"/>
              <a:gd name="T78" fmla="*/ 2147483647 w 49"/>
              <a:gd name="T79" fmla="*/ 2147483647 h 53"/>
              <a:gd name="T80" fmla="*/ 2147483647 w 49"/>
              <a:gd name="T81" fmla="*/ 2147483647 h 53"/>
              <a:gd name="T82" fmla="*/ 2147483647 w 49"/>
              <a:gd name="T83" fmla="*/ 0 h 53"/>
              <a:gd name="T84" fmla="*/ 2147483647 w 49"/>
              <a:gd name="T85" fmla="*/ 2147483647 h 53"/>
              <a:gd name="T86" fmla="*/ 2147483647 w 49"/>
              <a:gd name="T87" fmla="*/ 2147483647 h 53"/>
              <a:gd name="T88" fmla="*/ 2147483647 w 49"/>
              <a:gd name="T89" fmla="*/ 2147483647 h 53"/>
              <a:gd name="T90" fmla="*/ 2147483647 w 49"/>
              <a:gd name="T91" fmla="*/ 2147483647 h 53"/>
              <a:gd name="T92" fmla="*/ 2147483647 w 49"/>
              <a:gd name="T93" fmla="*/ 2147483647 h 53"/>
              <a:gd name="T94" fmla="*/ 2147483647 w 49"/>
              <a:gd name="T95" fmla="*/ 2147483647 h 53"/>
              <a:gd name="T96" fmla="*/ 2147483647 w 49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53"/>
              <a:gd name="T149" fmla="*/ 49 w 49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53">
                <a:moveTo>
                  <a:pt x="6" y="21"/>
                </a:moveTo>
                <a:lnTo>
                  <a:pt x="4" y="22"/>
                </a:lnTo>
                <a:lnTo>
                  <a:pt x="2" y="24"/>
                </a:lnTo>
                <a:lnTo>
                  <a:pt x="0" y="26"/>
                </a:lnTo>
                <a:lnTo>
                  <a:pt x="0" y="27"/>
                </a:lnTo>
                <a:lnTo>
                  <a:pt x="0" y="29"/>
                </a:lnTo>
                <a:lnTo>
                  <a:pt x="0" y="31"/>
                </a:lnTo>
                <a:lnTo>
                  <a:pt x="0" y="32"/>
                </a:lnTo>
                <a:lnTo>
                  <a:pt x="2" y="34"/>
                </a:lnTo>
                <a:lnTo>
                  <a:pt x="4" y="35"/>
                </a:lnTo>
                <a:lnTo>
                  <a:pt x="6" y="39"/>
                </a:lnTo>
                <a:lnTo>
                  <a:pt x="6" y="40"/>
                </a:lnTo>
                <a:lnTo>
                  <a:pt x="6" y="43"/>
                </a:lnTo>
                <a:lnTo>
                  <a:pt x="8" y="47"/>
                </a:lnTo>
                <a:lnTo>
                  <a:pt x="8" y="48"/>
                </a:lnTo>
                <a:lnTo>
                  <a:pt x="9" y="50"/>
                </a:lnTo>
                <a:lnTo>
                  <a:pt x="11" y="51"/>
                </a:lnTo>
                <a:lnTo>
                  <a:pt x="17" y="53"/>
                </a:lnTo>
                <a:lnTo>
                  <a:pt x="22" y="53"/>
                </a:lnTo>
                <a:lnTo>
                  <a:pt x="27" y="50"/>
                </a:lnTo>
                <a:lnTo>
                  <a:pt x="31" y="47"/>
                </a:lnTo>
                <a:lnTo>
                  <a:pt x="36" y="42"/>
                </a:lnTo>
                <a:lnTo>
                  <a:pt x="40" y="35"/>
                </a:lnTo>
                <a:lnTo>
                  <a:pt x="44" y="31"/>
                </a:lnTo>
                <a:lnTo>
                  <a:pt x="47" y="26"/>
                </a:lnTo>
                <a:lnTo>
                  <a:pt x="49" y="24"/>
                </a:lnTo>
                <a:lnTo>
                  <a:pt x="49" y="21"/>
                </a:lnTo>
                <a:lnTo>
                  <a:pt x="49" y="19"/>
                </a:lnTo>
                <a:lnTo>
                  <a:pt x="47" y="18"/>
                </a:lnTo>
                <a:lnTo>
                  <a:pt x="46" y="16"/>
                </a:lnTo>
                <a:lnTo>
                  <a:pt x="44" y="14"/>
                </a:lnTo>
                <a:lnTo>
                  <a:pt x="44" y="13"/>
                </a:lnTo>
                <a:lnTo>
                  <a:pt x="44" y="10"/>
                </a:lnTo>
                <a:lnTo>
                  <a:pt x="44" y="8"/>
                </a:lnTo>
                <a:lnTo>
                  <a:pt x="46" y="6"/>
                </a:lnTo>
                <a:lnTo>
                  <a:pt x="46" y="5"/>
                </a:lnTo>
                <a:lnTo>
                  <a:pt x="46" y="3"/>
                </a:lnTo>
                <a:lnTo>
                  <a:pt x="46" y="2"/>
                </a:lnTo>
                <a:lnTo>
                  <a:pt x="38" y="0"/>
                </a:lnTo>
                <a:lnTo>
                  <a:pt x="31" y="2"/>
                </a:lnTo>
                <a:lnTo>
                  <a:pt x="27" y="2"/>
                </a:lnTo>
                <a:lnTo>
                  <a:pt x="22" y="5"/>
                </a:lnTo>
                <a:lnTo>
                  <a:pt x="18" y="8"/>
                </a:lnTo>
                <a:lnTo>
                  <a:pt x="13" y="13"/>
                </a:lnTo>
                <a:lnTo>
                  <a:pt x="9" y="18"/>
                </a:lnTo>
                <a:lnTo>
                  <a:pt x="6" y="21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3" name="Freeform 1222"/>
          <p:cNvSpPr>
            <a:spLocks/>
          </p:cNvSpPr>
          <p:nvPr/>
        </p:nvSpPr>
        <p:spPr bwMode="auto">
          <a:xfrm>
            <a:off x="1989138" y="2684463"/>
            <a:ext cx="69850" cy="84137"/>
          </a:xfrm>
          <a:custGeom>
            <a:avLst/>
            <a:gdLst>
              <a:gd name="T0" fmla="*/ 2147483647 w 49"/>
              <a:gd name="T1" fmla="*/ 2147483647 h 53"/>
              <a:gd name="T2" fmla="*/ 2147483647 w 49"/>
              <a:gd name="T3" fmla="*/ 2147483647 h 53"/>
              <a:gd name="T4" fmla="*/ 2147483647 w 49"/>
              <a:gd name="T5" fmla="*/ 2147483647 h 53"/>
              <a:gd name="T6" fmla="*/ 0 w 49"/>
              <a:gd name="T7" fmla="*/ 2147483647 h 53"/>
              <a:gd name="T8" fmla="*/ 0 w 49"/>
              <a:gd name="T9" fmla="*/ 2147483647 h 53"/>
              <a:gd name="T10" fmla="*/ 0 w 49"/>
              <a:gd name="T11" fmla="*/ 2147483647 h 53"/>
              <a:gd name="T12" fmla="*/ 0 w 49"/>
              <a:gd name="T13" fmla="*/ 2147483647 h 53"/>
              <a:gd name="T14" fmla="*/ 0 w 49"/>
              <a:gd name="T15" fmla="*/ 2147483647 h 53"/>
              <a:gd name="T16" fmla="*/ 2147483647 w 49"/>
              <a:gd name="T17" fmla="*/ 2147483647 h 53"/>
              <a:gd name="T18" fmla="*/ 2147483647 w 49"/>
              <a:gd name="T19" fmla="*/ 2147483647 h 53"/>
              <a:gd name="T20" fmla="*/ 2147483647 w 49"/>
              <a:gd name="T21" fmla="*/ 2147483647 h 53"/>
              <a:gd name="T22" fmla="*/ 2147483647 w 49"/>
              <a:gd name="T23" fmla="*/ 2147483647 h 53"/>
              <a:gd name="T24" fmla="*/ 2147483647 w 49"/>
              <a:gd name="T25" fmla="*/ 2147483647 h 53"/>
              <a:gd name="T26" fmla="*/ 2147483647 w 49"/>
              <a:gd name="T27" fmla="*/ 2147483647 h 53"/>
              <a:gd name="T28" fmla="*/ 2147483647 w 49"/>
              <a:gd name="T29" fmla="*/ 2147483647 h 53"/>
              <a:gd name="T30" fmla="*/ 2147483647 w 49"/>
              <a:gd name="T31" fmla="*/ 2147483647 h 53"/>
              <a:gd name="T32" fmla="*/ 2147483647 w 49"/>
              <a:gd name="T33" fmla="*/ 2147483647 h 53"/>
              <a:gd name="T34" fmla="*/ 2147483647 w 49"/>
              <a:gd name="T35" fmla="*/ 2147483647 h 53"/>
              <a:gd name="T36" fmla="*/ 2147483647 w 49"/>
              <a:gd name="T37" fmla="*/ 2147483647 h 53"/>
              <a:gd name="T38" fmla="*/ 2147483647 w 49"/>
              <a:gd name="T39" fmla="*/ 2147483647 h 53"/>
              <a:gd name="T40" fmla="*/ 2147483647 w 49"/>
              <a:gd name="T41" fmla="*/ 2147483647 h 53"/>
              <a:gd name="T42" fmla="*/ 2147483647 w 49"/>
              <a:gd name="T43" fmla="*/ 2147483647 h 53"/>
              <a:gd name="T44" fmla="*/ 2147483647 w 49"/>
              <a:gd name="T45" fmla="*/ 2147483647 h 53"/>
              <a:gd name="T46" fmla="*/ 2147483647 w 49"/>
              <a:gd name="T47" fmla="*/ 2147483647 h 53"/>
              <a:gd name="T48" fmla="*/ 2147483647 w 49"/>
              <a:gd name="T49" fmla="*/ 2147483647 h 53"/>
              <a:gd name="T50" fmla="*/ 2147483647 w 49"/>
              <a:gd name="T51" fmla="*/ 2147483647 h 53"/>
              <a:gd name="T52" fmla="*/ 2147483647 w 49"/>
              <a:gd name="T53" fmla="*/ 2147483647 h 53"/>
              <a:gd name="T54" fmla="*/ 2147483647 w 49"/>
              <a:gd name="T55" fmla="*/ 2147483647 h 53"/>
              <a:gd name="T56" fmla="*/ 2147483647 w 49"/>
              <a:gd name="T57" fmla="*/ 2147483647 h 53"/>
              <a:gd name="T58" fmla="*/ 2147483647 w 49"/>
              <a:gd name="T59" fmla="*/ 2147483647 h 53"/>
              <a:gd name="T60" fmla="*/ 2147483647 w 49"/>
              <a:gd name="T61" fmla="*/ 2147483647 h 53"/>
              <a:gd name="T62" fmla="*/ 2147483647 w 49"/>
              <a:gd name="T63" fmla="*/ 2147483647 h 53"/>
              <a:gd name="T64" fmla="*/ 2147483647 w 49"/>
              <a:gd name="T65" fmla="*/ 2147483647 h 53"/>
              <a:gd name="T66" fmla="*/ 2147483647 w 49"/>
              <a:gd name="T67" fmla="*/ 2147483647 h 53"/>
              <a:gd name="T68" fmla="*/ 2147483647 w 49"/>
              <a:gd name="T69" fmla="*/ 2147483647 h 53"/>
              <a:gd name="T70" fmla="*/ 2147483647 w 49"/>
              <a:gd name="T71" fmla="*/ 2147483647 h 53"/>
              <a:gd name="T72" fmla="*/ 2147483647 w 49"/>
              <a:gd name="T73" fmla="*/ 2147483647 h 53"/>
              <a:gd name="T74" fmla="*/ 2147483647 w 49"/>
              <a:gd name="T75" fmla="*/ 2147483647 h 53"/>
              <a:gd name="T76" fmla="*/ 2147483647 w 49"/>
              <a:gd name="T77" fmla="*/ 2147483647 h 53"/>
              <a:gd name="T78" fmla="*/ 2147483647 w 49"/>
              <a:gd name="T79" fmla="*/ 2147483647 h 53"/>
              <a:gd name="T80" fmla="*/ 2147483647 w 49"/>
              <a:gd name="T81" fmla="*/ 2147483647 h 53"/>
              <a:gd name="T82" fmla="*/ 2147483647 w 49"/>
              <a:gd name="T83" fmla="*/ 0 h 53"/>
              <a:gd name="T84" fmla="*/ 2147483647 w 49"/>
              <a:gd name="T85" fmla="*/ 2147483647 h 53"/>
              <a:gd name="T86" fmla="*/ 2147483647 w 49"/>
              <a:gd name="T87" fmla="*/ 2147483647 h 53"/>
              <a:gd name="T88" fmla="*/ 2147483647 w 49"/>
              <a:gd name="T89" fmla="*/ 2147483647 h 53"/>
              <a:gd name="T90" fmla="*/ 2147483647 w 49"/>
              <a:gd name="T91" fmla="*/ 2147483647 h 53"/>
              <a:gd name="T92" fmla="*/ 2147483647 w 49"/>
              <a:gd name="T93" fmla="*/ 2147483647 h 53"/>
              <a:gd name="T94" fmla="*/ 2147483647 w 49"/>
              <a:gd name="T95" fmla="*/ 2147483647 h 53"/>
              <a:gd name="T96" fmla="*/ 2147483647 w 49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53"/>
              <a:gd name="T149" fmla="*/ 49 w 49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53">
                <a:moveTo>
                  <a:pt x="6" y="21"/>
                </a:moveTo>
                <a:lnTo>
                  <a:pt x="4" y="22"/>
                </a:lnTo>
                <a:lnTo>
                  <a:pt x="2" y="24"/>
                </a:lnTo>
                <a:lnTo>
                  <a:pt x="0" y="26"/>
                </a:lnTo>
                <a:lnTo>
                  <a:pt x="0" y="27"/>
                </a:lnTo>
                <a:lnTo>
                  <a:pt x="0" y="29"/>
                </a:lnTo>
                <a:lnTo>
                  <a:pt x="0" y="31"/>
                </a:lnTo>
                <a:lnTo>
                  <a:pt x="0" y="32"/>
                </a:lnTo>
                <a:lnTo>
                  <a:pt x="2" y="34"/>
                </a:lnTo>
                <a:lnTo>
                  <a:pt x="4" y="35"/>
                </a:lnTo>
                <a:lnTo>
                  <a:pt x="6" y="39"/>
                </a:lnTo>
                <a:lnTo>
                  <a:pt x="6" y="40"/>
                </a:lnTo>
                <a:lnTo>
                  <a:pt x="6" y="43"/>
                </a:lnTo>
                <a:lnTo>
                  <a:pt x="8" y="47"/>
                </a:lnTo>
                <a:lnTo>
                  <a:pt x="8" y="48"/>
                </a:lnTo>
                <a:lnTo>
                  <a:pt x="9" y="50"/>
                </a:lnTo>
                <a:lnTo>
                  <a:pt x="11" y="51"/>
                </a:lnTo>
                <a:lnTo>
                  <a:pt x="17" y="53"/>
                </a:lnTo>
                <a:lnTo>
                  <a:pt x="22" y="53"/>
                </a:lnTo>
                <a:lnTo>
                  <a:pt x="27" y="50"/>
                </a:lnTo>
                <a:lnTo>
                  <a:pt x="31" y="47"/>
                </a:lnTo>
                <a:lnTo>
                  <a:pt x="36" y="42"/>
                </a:lnTo>
                <a:lnTo>
                  <a:pt x="40" y="35"/>
                </a:lnTo>
                <a:lnTo>
                  <a:pt x="44" y="31"/>
                </a:lnTo>
                <a:lnTo>
                  <a:pt x="47" y="26"/>
                </a:lnTo>
                <a:lnTo>
                  <a:pt x="49" y="24"/>
                </a:lnTo>
                <a:lnTo>
                  <a:pt x="49" y="21"/>
                </a:lnTo>
                <a:lnTo>
                  <a:pt x="49" y="19"/>
                </a:lnTo>
                <a:lnTo>
                  <a:pt x="47" y="18"/>
                </a:lnTo>
                <a:lnTo>
                  <a:pt x="46" y="16"/>
                </a:lnTo>
                <a:lnTo>
                  <a:pt x="44" y="14"/>
                </a:lnTo>
                <a:lnTo>
                  <a:pt x="44" y="13"/>
                </a:lnTo>
                <a:lnTo>
                  <a:pt x="44" y="10"/>
                </a:lnTo>
                <a:lnTo>
                  <a:pt x="44" y="8"/>
                </a:lnTo>
                <a:lnTo>
                  <a:pt x="46" y="6"/>
                </a:lnTo>
                <a:lnTo>
                  <a:pt x="46" y="5"/>
                </a:lnTo>
                <a:lnTo>
                  <a:pt x="46" y="3"/>
                </a:lnTo>
                <a:lnTo>
                  <a:pt x="46" y="2"/>
                </a:lnTo>
                <a:lnTo>
                  <a:pt x="38" y="0"/>
                </a:lnTo>
                <a:lnTo>
                  <a:pt x="31" y="2"/>
                </a:lnTo>
                <a:lnTo>
                  <a:pt x="27" y="2"/>
                </a:lnTo>
                <a:lnTo>
                  <a:pt x="22" y="5"/>
                </a:lnTo>
                <a:lnTo>
                  <a:pt x="18" y="8"/>
                </a:lnTo>
                <a:lnTo>
                  <a:pt x="13" y="13"/>
                </a:lnTo>
                <a:lnTo>
                  <a:pt x="9" y="18"/>
                </a:lnTo>
                <a:lnTo>
                  <a:pt x="6" y="2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4" name="Freeform 1223"/>
          <p:cNvSpPr>
            <a:spLocks/>
          </p:cNvSpPr>
          <p:nvPr/>
        </p:nvSpPr>
        <p:spPr bwMode="auto">
          <a:xfrm>
            <a:off x="1989138" y="2684463"/>
            <a:ext cx="69850" cy="84137"/>
          </a:xfrm>
          <a:custGeom>
            <a:avLst/>
            <a:gdLst>
              <a:gd name="T0" fmla="*/ 2147483647 w 49"/>
              <a:gd name="T1" fmla="*/ 2147483647 h 53"/>
              <a:gd name="T2" fmla="*/ 2147483647 w 49"/>
              <a:gd name="T3" fmla="*/ 2147483647 h 53"/>
              <a:gd name="T4" fmla="*/ 2147483647 w 49"/>
              <a:gd name="T5" fmla="*/ 2147483647 h 53"/>
              <a:gd name="T6" fmla="*/ 0 w 49"/>
              <a:gd name="T7" fmla="*/ 2147483647 h 53"/>
              <a:gd name="T8" fmla="*/ 0 w 49"/>
              <a:gd name="T9" fmla="*/ 2147483647 h 53"/>
              <a:gd name="T10" fmla="*/ 0 w 49"/>
              <a:gd name="T11" fmla="*/ 2147483647 h 53"/>
              <a:gd name="T12" fmla="*/ 0 w 49"/>
              <a:gd name="T13" fmla="*/ 2147483647 h 53"/>
              <a:gd name="T14" fmla="*/ 0 w 49"/>
              <a:gd name="T15" fmla="*/ 2147483647 h 53"/>
              <a:gd name="T16" fmla="*/ 2147483647 w 49"/>
              <a:gd name="T17" fmla="*/ 2147483647 h 53"/>
              <a:gd name="T18" fmla="*/ 2147483647 w 49"/>
              <a:gd name="T19" fmla="*/ 2147483647 h 53"/>
              <a:gd name="T20" fmla="*/ 2147483647 w 49"/>
              <a:gd name="T21" fmla="*/ 2147483647 h 53"/>
              <a:gd name="T22" fmla="*/ 2147483647 w 49"/>
              <a:gd name="T23" fmla="*/ 2147483647 h 53"/>
              <a:gd name="T24" fmla="*/ 2147483647 w 49"/>
              <a:gd name="T25" fmla="*/ 2147483647 h 53"/>
              <a:gd name="T26" fmla="*/ 2147483647 w 49"/>
              <a:gd name="T27" fmla="*/ 2147483647 h 53"/>
              <a:gd name="T28" fmla="*/ 2147483647 w 49"/>
              <a:gd name="T29" fmla="*/ 2147483647 h 53"/>
              <a:gd name="T30" fmla="*/ 2147483647 w 49"/>
              <a:gd name="T31" fmla="*/ 2147483647 h 53"/>
              <a:gd name="T32" fmla="*/ 2147483647 w 49"/>
              <a:gd name="T33" fmla="*/ 2147483647 h 53"/>
              <a:gd name="T34" fmla="*/ 2147483647 w 49"/>
              <a:gd name="T35" fmla="*/ 2147483647 h 53"/>
              <a:gd name="T36" fmla="*/ 2147483647 w 49"/>
              <a:gd name="T37" fmla="*/ 2147483647 h 53"/>
              <a:gd name="T38" fmla="*/ 2147483647 w 49"/>
              <a:gd name="T39" fmla="*/ 2147483647 h 53"/>
              <a:gd name="T40" fmla="*/ 2147483647 w 49"/>
              <a:gd name="T41" fmla="*/ 2147483647 h 53"/>
              <a:gd name="T42" fmla="*/ 2147483647 w 49"/>
              <a:gd name="T43" fmla="*/ 2147483647 h 53"/>
              <a:gd name="T44" fmla="*/ 2147483647 w 49"/>
              <a:gd name="T45" fmla="*/ 2147483647 h 53"/>
              <a:gd name="T46" fmla="*/ 2147483647 w 49"/>
              <a:gd name="T47" fmla="*/ 2147483647 h 53"/>
              <a:gd name="T48" fmla="*/ 2147483647 w 49"/>
              <a:gd name="T49" fmla="*/ 2147483647 h 53"/>
              <a:gd name="T50" fmla="*/ 2147483647 w 49"/>
              <a:gd name="T51" fmla="*/ 2147483647 h 53"/>
              <a:gd name="T52" fmla="*/ 2147483647 w 49"/>
              <a:gd name="T53" fmla="*/ 2147483647 h 53"/>
              <a:gd name="T54" fmla="*/ 2147483647 w 49"/>
              <a:gd name="T55" fmla="*/ 2147483647 h 53"/>
              <a:gd name="T56" fmla="*/ 2147483647 w 49"/>
              <a:gd name="T57" fmla="*/ 2147483647 h 53"/>
              <a:gd name="T58" fmla="*/ 2147483647 w 49"/>
              <a:gd name="T59" fmla="*/ 2147483647 h 53"/>
              <a:gd name="T60" fmla="*/ 2147483647 w 49"/>
              <a:gd name="T61" fmla="*/ 2147483647 h 53"/>
              <a:gd name="T62" fmla="*/ 2147483647 w 49"/>
              <a:gd name="T63" fmla="*/ 2147483647 h 53"/>
              <a:gd name="T64" fmla="*/ 2147483647 w 49"/>
              <a:gd name="T65" fmla="*/ 2147483647 h 53"/>
              <a:gd name="T66" fmla="*/ 2147483647 w 49"/>
              <a:gd name="T67" fmla="*/ 2147483647 h 53"/>
              <a:gd name="T68" fmla="*/ 2147483647 w 49"/>
              <a:gd name="T69" fmla="*/ 2147483647 h 53"/>
              <a:gd name="T70" fmla="*/ 2147483647 w 49"/>
              <a:gd name="T71" fmla="*/ 2147483647 h 53"/>
              <a:gd name="T72" fmla="*/ 2147483647 w 49"/>
              <a:gd name="T73" fmla="*/ 2147483647 h 53"/>
              <a:gd name="T74" fmla="*/ 2147483647 w 49"/>
              <a:gd name="T75" fmla="*/ 2147483647 h 53"/>
              <a:gd name="T76" fmla="*/ 2147483647 w 49"/>
              <a:gd name="T77" fmla="*/ 2147483647 h 53"/>
              <a:gd name="T78" fmla="*/ 2147483647 w 49"/>
              <a:gd name="T79" fmla="*/ 2147483647 h 53"/>
              <a:gd name="T80" fmla="*/ 2147483647 w 49"/>
              <a:gd name="T81" fmla="*/ 2147483647 h 53"/>
              <a:gd name="T82" fmla="*/ 2147483647 w 49"/>
              <a:gd name="T83" fmla="*/ 0 h 53"/>
              <a:gd name="T84" fmla="*/ 2147483647 w 49"/>
              <a:gd name="T85" fmla="*/ 2147483647 h 53"/>
              <a:gd name="T86" fmla="*/ 2147483647 w 49"/>
              <a:gd name="T87" fmla="*/ 2147483647 h 53"/>
              <a:gd name="T88" fmla="*/ 2147483647 w 49"/>
              <a:gd name="T89" fmla="*/ 2147483647 h 53"/>
              <a:gd name="T90" fmla="*/ 2147483647 w 49"/>
              <a:gd name="T91" fmla="*/ 2147483647 h 53"/>
              <a:gd name="T92" fmla="*/ 2147483647 w 49"/>
              <a:gd name="T93" fmla="*/ 2147483647 h 53"/>
              <a:gd name="T94" fmla="*/ 2147483647 w 49"/>
              <a:gd name="T95" fmla="*/ 2147483647 h 53"/>
              <a:gd name="T96" fmla="*/ 2147483647 w 49"/>
              <a:gd name="T97" fmla="*/ 2147483647 h 5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"/>
              <a:gd name="T148" fmla="*/ 0 h 53"/>
              <a:gd name="T149" fmla="*/ 49 w 49"/>
              <a:gd name="T150" fmla="*/ 53 h 5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" h="53">
                <a:moveTo>
                  <a:pt x="6" y="21"/>
                </a:moveTo>
                <a:lnTo>
                  <a:pt x="4" y="22"/>
                </a:lnTo>
                <a:lnTo>
                  <a:pt x="2" y="24"/>
                </a:lnTo>
                <a:lnTo>
                  <a:pt x="0" y="26"/>
                </a:lnTo>
                <a:lnTo>
                  <a:pt x="0" y="27"/>
                </a:lnTo>
                <a:lnTo>
                  <a:pt x="0" y="29"/>
                </a:lnTo>
                <a:lnTo>
                  <a:pt x="0" y="31"/>
                </a:lnTo>
                <a:lnTo>
                  <a:pt x="0" y="32"/>
                </a:lnTo>
                <a:lnTo>
                  <a:pt x="2" y="34"/>
                </a:lnTo>
                <a:lnTo>
                  <a:pt x="4" y="35"/>
                </a:lnTo>
                <a:lnTo>
                  <a:pt x="6" y="39"/>
                </a:lnTo>
                <a:lnTo>
                  <a:pt x="6" y="40"/>
                </a:lnTo>
                <a:lnTo>
                  <a:pt x="6" y="43"/>
                </a:lnTo>
                <a:lnTo>
                  <a:pt x="8" y="47"/>
                </a:lnTo>
                <a:lnTo>
                  <a:pt x="8" y="48"/>
                </a:lnTo>
                <a:lnTo>
                  <a:pt x="9" y="50"/>
                </a:lnTo>
                <a:lnTo>
                  <a:pt x="11" y="51"/>
                </a:lnTo>
                <a:lnTo>
                  <a:pt x="17" y="53"/>
                </a:lnTo>
                <a:lnTo>
                  <a:pt x="22" y="53"/>
                </a:lnTo>
                <a:lnTo>
                  <a:pt x="27" y="50"/>
                </a:lnTo>
                <a:lnTo>
                  <a:pt x="31" y="47"/>
                </a:lnTo>
                <a:lnTo>
                  <a:pt x="36" y="42"/>
                </a:lnTo>
                <a:lnTo>
                  <a:pt x="40" y="35"/>
                </a:lnTo>
                <a:lnTo>
                  <a:pt x="44" y="31"/>
                </a:lnTo>
                <a:lnTo>
                  <a:pt x="47" y="26"/>
                </a:lnTo>
                <a:lnTo>
                  <a:pt x="49" y="24"/>
                </a:lnTo>
                <a:lnTo>
                  <a:pt x="49" y="21"/>
                </a:lnTo>
                <a:lnTo>
                  <a:pt x="49" y="19"/>
                </a:lnTo>
                <a:lnTo>
                  <a:pt x="47" y="18"/>
                </a:lnTo>
                <a:lnTo>
                  <a:pt x="46" y="16"/>
                </a:lnTo>
                <a:lnTo>
                  <a:pt x="44" y="14"/>
                </a:lnTo>
                <a:lnTo>
                  <a:pt x="44" y="13"/>
                </a:lnTo>
                <a:lnTo>
                  <a:pt x="44" y="10"/>
                </a:lnTo>
                <a:lnTo>
                  <a:pt x="44" y="8"/>
                </a:lnTo>
                <a:lnTo>
                  <a:pt x="46" y="6"/>
                </a:lnTo>
                <a:lnTo>
                  <a:pt x="46" y="5"/>
                </a:lnTo>
                <a:lnTo>
                  <a:pt x="46" y="3"/>
                </a:lnTo>
                <a:lnTo>
                  <a:pt x="46" y="2"/>
                </a:lnTo>
                <a:lnTo>
                  <a:pt x="38" y="0"/>
                </a:lnTo>
                <a:lnTo>
                  <a:pt x="31" y="2"/>
                </a:lnTo>
                <a:lnTo>
                  <a:pt x="27" y="2"/>
                </a:lnTo>
                <a:lnTo>
                  <a:pt x="22" y="5"/>
                </a:lnTo>
                <a:lnTo>
                  <a:pt x="18" y="8"/>
                </a:lnTo>
                <a:lnTo>
                  <a:pt x="13" y="13"/>
                </a:lnTo>
                <a:lnTo>
                  <a:pt x="9" y="18"/>
                </a:lnTo>
                <a:lnTo>
                  <a:pt x="6" y="21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5" name="Freeform 1224"/>
          <p:cNvSpPr>
            <a:spLocks/>
          </p:cNvSpPr>
          <p:nvPr/>
        </p:nvSpPr>
        <p:spPr bwMode="auto">
          <a:xfrm>
            <a:off x="1916113" y="2781300"/>
            <a:ext cx="139700" cy="96838"/>
          </a:xfrm>
          <a:custGeom>
            <a:avLst/>
            <a:gdLst>
              <a:gd name="T0" fmla="*/ 2147483647 w 99"/>
              <a:gd name="T1" fmla="*/ 2147483647 h 61"/>
              <a:gd name="T2" fmla="*/ 2147483647 w 99"/>
              <a:gd name="T3" fmla="*/ 2147483647 h 61"/>
              <a:gd name="T4" fmla="*/ 2147483647 w 99"/>
              <a:gd name="T5" fmla="*/ 2147483647 h 61"/>
              <a:gd name="T6" fmla="*/ 2147483647 w 99"/>
              <a:gd name="T7" fmla="*/ 2147483647 h 61"/>
              <a:gd name="T8" fmla="*/ 2147483647 w 99"/>
              <a:gd name="T9" fmla="*/ 2147483647 h 61"/>
              <a:gd name="T10" fmla="*/ 2147483647 w 99"/>
              <a:gd name="T11" fmla="*/ 2147483647 h 61"/>
              <a:gd name="T12" fmla="*/ 2147483647 w 99"/>
              <a:gd name="T13" fmla="*/ 2147483647 h 61"/>
              <a:gd name="T14" fmla="*/ 2147483647 w 99"/>
              <a:gd name="T15" fmla="*/ 2147483647 h 61"/>
              <a:gd name="T16" fmla="*/ 2147483647 w 99"/>
              <a:gd name="T17" fmla="*/ 2147483647 h 61"/>
              <a:gd name="T18" fmla="*/ 2147483647 w 99"/>
              <a:gd name="T19" fmla="*/ 2147483647 h 61"/>
              <a:gd name="T20" fmla="*/ 2147483647 w 99"/>
              <a:gd name="T21" fmla="*/ 2147483647 h 61"/>
              <a:gd name="T22" fmla="*/ 2147483647 w 99"/>
              <a:gd name="T23" fmla="*/ 2147483647 h 61"/>
              <a:gd name="T24" fmla="*/ 2147483647 w 99"/>
              <a:gd name="T25" fmla="*/ 2147483647 h 61"/>
              <a:gd name="T26" fmla="*/ 2147483647 w 99"/>
              <a:gd name="T27" fmla="*/ 2147483647 h 61"/>
              <a:gd name="T28" fmla="*/ 2147483647 w 99"/>
              <a:gd name="T29" fmla="*/ 2147483647 h 61"/>
              <a:gd name="T30" fmla="*/ 2147483647 w 99"/>
              <a:gd name="T31" fmla="*/ 2147483647 h 61"/>
              <a:gd name="T32" fmla="*/ 2147483647 w 99"/>
              <a:gd name="T33" fmla="*/ 2147483647 h 61"/>
              <a:gd name="T34" fmla="*/ 2147483647 w 99"/>
              <a:gd name="T35" fmla="*/ 2147483647 h 61"/>
              <a:gd name="T36" fmla="*/ 2147483647 w 99"/>
              <a:gd name="T37" fmla="*/ 2147483647 h 61"/>
              <a:gd name="T38" fmla="*/ 2147483647 w 99"/>
              <a:gd name="T39" fmla="*/ 2147483647 h 61"/>
              <a:gd name="T40" fmla="*/ 2147483647 w 99"/>
              <a:gd name="T41" fmla="*/ 2147483647 h 61"/>
              <a:gd name="T42" fmla="*/ 2147483647 w 99"/>
              <a:gd name="T43" fmla="*/ 2147483647 h 61"/>
              <a:gd name="T44" fmla="*/ 2147483647 w 99"/>
              <a:gd name="T45" fmla="*/ 2147483647 h 61"/>
              <a:gd name="T46" fmla="*/ 2147483647 w 99"/>
              <a:gd name="T47" fmla="*/ 2147483647 h 61"/>
              <a:gd name="T48" fmla="*/ 2147483647 w 99"/>
              <a:gd name="T49" fmla="*/ 2147483647 h 61"/>
              <a:gd name="T50" fmla="*/ 2147483647 w 99"/>
              <a:gd name="T51" fmla="*/ 2147483647 h 61"/>
              <a:gd name="T52" fmla="*/ 2147483647 w 99"/>
              <a:gd name="T53" fmla="*/ 2147483647 h 61"/>
              <a:gd name="T54" fmla="*/ 2147483647 w 99"/>
              <a:gd name="T55" fmla="*/ 2147483647 h 61"/>
              <a:gd name="T56" fmla="*/ 2147483647 w 99"/>
              <a:gd name="T57" fmla="*/ 2147483647 h 61"/>
              <a:gd name="T58" fmla="*/ 2147483647 w 99"/>
              <a:gd name="T59" fmla="*/ 2147483647 h 61"/>
              <a:gd name="T60" fmla="*/ 2147483647 w 99"/>
              <a:gd name="T61" fmla="*/ 2147483647 h 61"/>
              <a:gd name="T62" fmla="*/ 2147483647 w 99"/>
              <a:gd name="T63" fmla="*/ 2147483647 h 61"/>
              <a:gd name="T64" fmla="*/ 2147483647 w 99"/>
              <a:gd name="T65" fmla="*/ 2147483647 h 61"/>
              <a:gd name="T66" fmla="*/ 2147483647 w 99"/>
              <a:gd name="T67" fmla="*/ 2147483647 h 61"/>
              <a:gd name="T68" fmla="*/ 2147483647 w 99"/>
              <a:gd name="T69" fmla="*/ 2147483647 h 61"/>
              <a:gd name="T70" fmla="*/ 2147483647 w 99"/>
              <a:gd name="T71" fmla="*/ 2147483647 h 61"/>
              <a:gd name="T72" fmla="*/ 2147483647 w 99"/>
              <a:gd name="T73" fmla="*/ 2147483647 h 61"/>
              <a:gd name="T74" fmla="*/ 2147483647 w 99"/>
              <a:gd name="T75" fmla="*/ 2147483647 h 61"/>
              <a:gd name="T76" fmla="*/ 2147483647 w 99"/>
              <a:gd name="T77" fmla="*/ 2147483647 h 61"/>
              <a:gd name="T78" fmla="*/ 2147483647 w 99"/>
              <a:gd name="T79" fmla="*/ 2147483647 h 61"/>
              <a:gd name="T80" fmla="*/ 2147483647 w 99"/>
              <a:gd name="T81" fmla="*/ 2147483647 h 61"/>
              <a:gd name="T82" fmla="*/ 2147483647 w 99"/>
              <a:gd name="T83" fmla="*/ 2147483647 h 61"/>
              <a:gd name="T84" fmla="*/ 2147483647 w 99"/>
              <a:gd name="T85" fmla="*/ 2147483647 h 61"/>
              <a:gd name="T86" fmla="*/ 2147483647 w 99"/>
              <a:gd name="T87" fmla="*/ 2147483647 h 61"/>
              <a:gd name="T88" fmla="*/ 2147483647 w 99"/>
              <a:gd name="T89" fmla="*/ 0 h 61"/>
              <a:gd name="T90" fmla="*/ 2147483647 w 99"/>
              <a:gd name="T91" fmla="*/ 0 h 61"/>
              <a:gd name="T92" fmla="*/ 2147483647 w 99"/>
              <a:gd name="T93" fmla="*/ 2147483647 h 61"/>
              <a:gd name="T94" fmla="*/ 2147483647 w 99"/>
              <a:gd name="T95" fmla="*/ 2147483647 h 61"/>
              <a:gd name="T96" fmla="*/ 0 w 99"/>
              <a:gd name="T97" fmla="*/ 2147483647 h 61"/>
              <a:gd name="T98" fmla="*/ 0 w 99"/>
              <a:gd name="T99" fmla="*/ 2147483647 h 61"/>
              <a:gd name="T100" fmla="*/ 2147483647 w 99"/>
              <a:gd name="T101" fmla="*/ 2147483647 h 61"/>
              <a:gd name="T102" fmla="*/ 2147483647 w 99"/>
              <a:gd name="T103" fmla="*/ 2147483647 h 61"/>
              <a:gd name="T104" fmla="*/ 2147483647 w 99"/>
              <a:gd name="T105" fmla="*/ 2147483647 h 61"/>
              <a:gd name="T106" fmla="*/ 2147483647 w 99"/>
              <a:gd name="T107" fmla="*/ 2147483647 h 61"/>
              <a:gd name="T108" fmla="*/ 2147483647 w 99"/>
              <a:gd name="T109" fmla="*/ 2147483647 h 61"/>
              <a:gd name="T110" fmla="*/ 2147483647 w 99"/>
              <a:gd name="T111" fmla="*/ 2147483647 h 61"/>
              <a:gd name="T112" fmla="*/ 2147483647 w 99"/>
              <a:gd name="T113" fmla="*/ 2147483647 h 6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9"/>
              <a:gd name="T172" fmla="*/ 0 h 61"/>
              <a:gd name="T173" fmla="*/ 99 w 99"/>
              <a:gd name="T174" fmla="*/ 61 h 6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9" h="61">
                <a:moveTo>
                  <a:pt x="27" y="26"/>
                </a:moveTo>
                <a:lnTo>
                  <a:pt x="29" y="27"/>
                </a:lnTo>
                <a:lnTo>
                  <a:pt x="31" y="29"/>
                </a:lnTo>
                <a:lnTo>
                  <a:pt x="32" y="31"/>
                </a:lnTo>
                <a:lnTo>
                  <a:pt x="36" y="32"/>
                </a:lnTo>
                <a:lnTo>
                  <a:pt x="38" y="32"/>
                </a:lnTo>
                <a:lnTo>
                  <a:pt x="40" y="34"/>
                </a:lnTo>
                <a:lnTo>
                  <a:pt x="40" y="35"/>
                </a:lnTo>
                <a:lnTo>
                  <a:pt x="41" y="37"/>
                </a:lnTo>
                <a:lnTo>
                  <a:pt x="43" y="43"/>
                </a:lnTo>
                <a:lnTo>
                  <a:pt x="49" y="48"/>
                </a:lnTo>
                <a:lnTo>
                  <a:pt x="54" y="52"/>
                </a:lnTo>
                <a:lnTo>
                  <a:pt x="61" y="53"/>
                </a:lnTo>
                <a:lnTo>
                  <a:pt x="69" y="55"/>
                </a:lnTo>
                <a:lnTo>
                  <a:pt x="76" y="56"/>
                </a:lnTo>
                <a:lnTo>
                  <a:pt x="83" y="58"/>
                </a:lnTo>
                <a:lnTo>
                  <a:pt x="88" y="61"/>
                </a:lnTo>
                <a:lnTo>
                  <a:pt x="92" y="58"/>
                </a:lnTo>
                <a:lnTo>
                  <a:pt x="96" y="53"/>
                </a:lnTo>
                <a:lnTo>
                  <a:pt x="98" y="50"/>
                </a:lnTo>
                <a:lnTo>
                  <a:pt x="98" y="47"/>
                </a:lnTo>
                <a:lnTo>
                  <a:pt x="99" y="43"/>
                </a:lnTo>
                <a:lnTo>
                  <a:pt x="99" y="40"/>
                </a:lnTo>
                <a:lnTo>
                  <a:pt x="99" y="35"/>
                </a:lnTo>
                <a:lnTo>
                  <a:pt x="99" y="31"/>
                </a:lnTo>
                <a:lnTo>
                  <a:pt x="99" y="29"/>
                </a:lnTo>
                <a:lnTo>
                  <a:pt x="99" y="27"/>
                </a:lnTo>
                <a:lnTo>
                  <a:pt x="98" y="26"/>
                </a:lnTo>
                <a:lnTo>
                  <a:pt x="98" y="24"/>
                </a:lnTo>
                <a:lnTo>
                  <a:pt x="96" y="24"/>
                </a:lnTo>
                <a:lnTo>
                  <a:pt x="94" y="23"/>
                </a:lnTo>
                <a:lnTo>
                  <a:pt x="92" y="21"/>
                </a:lnTo>
                <a:lnTo>
                  <a:pt x="90" y="21"/>
                </a:lnTo>
                <a:lnTo>
                  <a:pt x="87" y="19"/>
                </a:lnTo>
                <a:lnTo>
                  <a:pt x="81" y="18"/>
                </a:lnTo>
                <a:lnTo>
                  <a:pt x="78" y="16"/>
                </a:lnTo>
                <a:lnTo>
                  <a:pt x="74" y="13"/>
                </a:lnTo>
                <a:lnTo>
                  <a:pt x="72" y="10"/>
                </a:lnTo>
                <a:lnTo>
                  <a:pt x="69" y="8"/>
                </a:lnTo>
                <a:lnTo>
                  <a:pt x="65" y="6"/>
                </a:lnTo>
                <a:lnTo>
                  <a:pt x="61" y="5"/>
                </a:lnTo>
                <a:lnTo>
                  <a:pt x="54" y="3"/>
                </a:lnTo>
                <a:lnTo>
                  <a:pt x="47" y="3"/>
                </a:lnTo>
                <a:lnTo>
                  <a:pt x="38" y="2"/>
                </a:lnTo>
                <a:lnTo>
                  <a:pt x="29" y="0"/>
                </a:lnTo>
                <a:lnTo>
                  <a:pt x="20" y="0"/>
                </a:lnTo>
                <a:lnTo>
                  <a:pt x="11" y="2"/>
                </a:lnTo>
                <a:lnTo>
                  <a:pt x="4" y="2"/>
                </a:lnTo>
                <a:lnTo>
                  <a:pt x="0" y="5"/>
                </a:lnTo>
                <a:lnTo>
                  <a:pt x="0" y="6"/>
                </a:lnTo>
                <a:lnTo>
                  <a:pt x="2" y="8"/>
                </a:lnTo>
                <a:lnTo>
                  <a:pt x="5" y="11"/>
                </a:lnTo>
                <a:lnTo>
                  <a:pt x="11" y="16"/>
                </a:lnTo>
                <a:lnTo>
                  <a:pt x="16" y="19"/>
                </a:lnTo>
                <a:lnTo>
                  <a:pt x="22" y="23"/>
                </a:lnTo>
                <a:lnTo>
                  <a:pt x="25" y="24"/>
                </a:lnTo>
                <a:lnTo>
                  <a:pt x="27" y="2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6" name="Freeform 1225"/>
          <p:cNvSpPr>
            <a:spLocks/>
          </p:cNvSpPr>
          <p:nvPr/>
        </p:nvSpPr>
        <p:spPr bwMode="auto">
          <a:xfrm>
            <a:off x="1916113" y="2781300"/>
            <a:ext cx="139700" cy="96838"/>
          </a:xfrm>
          <a:custGeom>
            <a:avLst/>
            <a:gdLst>
              <a:gd name="T0" fmla="*/ 2147483647 w 99"/>
              <a:gd name="T1" fmla="*/ 2147483647 h 61"/>
              <a:gd name="T2" fmla="*/ 2147483647 w 99"/>
              <a:gd name="T3" fmla="*/ 2147483647 h 61"/>
              <a:gd name="T4" fmla="*/ 2147483647 w 99"/>
              <a:gd name="T5" fmla="*/ 2147483647 h 61"/>
              <a:gd name="T6" fmla="*/ 2147483647 w 99"/>
              <a:gd name="T7" fmla="*/ 2147483647 h 61"/>
              <a:gd name="T8" fmla="*/ 2147483647 w 99"/>
              <a:gd name="T9" fmla="*/ 2147483647 h 61"/>
              <a:gd name="T10" fmla="*/ 2147483647 w 99"/>
              <a:gd name="T11" fmla="*/ 2147483647 h 61"/>
              <a:gd name="T12" fmla="*/ 2147483647 w 99"/>
              <a:gd name="T13" fmla="*/ 2147483647 h 61"/>
              <a:gd name="T14" fmla="*/ 2147483647 w 99"/>
              <a:gd name="T15" fmla="*/ 2147483647 h 61"/>
              <a:gd name="T16" fmla="*/ 2147483647 w 99"/>
              <a:gd name="T17" fmla="*/ 2147483647 h 61"/>
              <a:gd name="T18" fmla="*/ 2147483647 w 99"/>
              <a:gd name="T19" fmla="*/ 2147483647 h 61"/>
              <a:gd name="T20" fmla="*/ 2147483647 w 99"/>
              <a:gd name="T21" fmla="*/ 2147483647 h 61"/>
              <a:gd name="T22" fmla="*/ 2147483647 w 99"/>
              <a:gd name="T23" fmla="*/ 2147483647 h 61"/>
              <a:gd name="T24" fmla="*/ 2147483647 w 99"/>
              <a:gd name="T25" fmla="*/ 2147483647 h 61"/>
              <a:gd name="T26" fmla="*/ 2147483647 w 99"/>
              <a:gd name="T27" fmla="*/ 2147483647 h 61"/>
              <a:gd name="T28" fmla="*/ 2147483647 w 99"/>
              <a:gd name="T29" fmla="*/ 2147483647 h 61"/>
              <a:gd name="T30" fmla="*/ 2147483647 w 99"/>
              <a:gd name="T31" fmla="*/ 2147483647 h 61"/>
              <a:gd name="T32" fmla="*/ 2147483647 w 99"/>
              <a:gd name="T33" fmla="*/ 2147483647 h 61"/>
              <a:gd name="T34" fmla="*/ 2147483647 w 99"/>
              <a:gd name="T35" fmla="*/ 2147483647 h 61"/>
              <a:gd name="T36" fmla="*/ 2147483647 w 99"/>
              <a:gd name="T37" fmla="*/ 2147483647 h 61"/>
              <a:gd name="T38" fmla="*/ 2147483647 w 99"/>
              <a:gd name="T39" fmla="*/ 2147483647 h 61"/>
              <a:gd name="T40" fmla="*/ 2147483647 w 99"/>
              <a:gd name="T41" fmla="*/ 2147483647 h 61"/>
              <a:gd name="T42" fmla="*/ 2147483647 w 99"/>
              <a:gd name="T43" fmla="*/ 2147483647 h 61"/>
              <a:gd name="T44" fmla="*/ 2147483647 w 99"/>
              <a:gd name="T45" fmla="*/ 2147483647 h 61"/>
              <a:gd name="T46" fmla="*/ 2147483647 w 99"/>
              <a:gd name="T47" fmla="*/ 2147483647 h 61"/>
              <a:gd name="T48" fmla="*/ 2147483647 w 99"/>
              <a:gd name="T49" fmla="*/ 2147483647 h 61"/>
              <a:gd name="T50" fmla="*/ 2147483647 w 99"/>
              <a:gd name="T51" fmla="*/ 2147483647 h 61"/>
              <a:gd name="T52" fmla="*/ 2147483647 w 99"/>
              <a:gd name="T53" fmla="*/ 2147483647 h 61"/>
              <a:gd name="T54" fmla="*/ 2147483647 w 99"/>
              <a:gd name="T55" fmla="*/ 2147483647 h 61"/>
              <a:gd name="T56" fmla="*/ 2147483647 w 99"/>
              <a:gd name="T57" fmla="*/ 2147483647 h 61"/>
              <a:gd name="T58" fmla="*/ 2147483647 w 99"/>
              <a:gd name="T59" fmla="*/ 2147483647 h 61"/>
              <a:gd name="T60" fmla="*/ 2147483647 w 99"/>
              <a:gd name="T61" fmla="*/ 2147483647 h 61"/>
              <a:gd name="T62" fmla="*/ 2147483647 w 99"/>
              <a:gd name="T63" fmla="*/ 2147483647 h 61"/>
              <a:gd name="T64" fmla="*/ 2147483647 w 99"/>
              <a:gd name="T65" fmla="*/ 2147483647 h 61"/>
              <a:gd name="T66" fmla="*/ 2147483647 w 99"/>
              <a:gd name="T67" fmla="*/ 2147483647 h 61"/>
              <a:gd name="T68" fmla="*/ 2147483647 w 99"/>
              <a:gd name="T69" fmla="*/ 2147483647 h 61"/>
              <a:gd name="T70" fmla="*/ 2147483647 w 99"/>
              <a:gd name="T71" fmla="*/ 2147483647 h 61"/>
              <a:gd name="T72" fmla="*/ 2147483647 w 99"/>
              <a:gd name="T73" fmla="*/ 2147483647 h 61"/>
              <a:gd name="T74" fmla="*/ 2147483647 w 99"/>
              <a:gd name="T75" fmla="*/ 2147483647 h 61"/>
              <a:gd name="T76" fmla="*/ 2147483647 w 99"/>
              <a:gd name="T77" fmla="*/ 2147483647 h 61"/>
              <a:gd name="T78" fmla="*/ 2147483647 w 99"/>
              <a:gd name="T79" fmla="*/ 2147483647 h 61"/>
              <a:gd name="T80" fmla="*/ 2147483647 w 99"/>
              <a:gd name="T81" fmla="*/ 2147483647 h 61"/>
              <a:gd name="T82" fmla="*/ 2147483647 w 99"/>
              <a:gd name="T83" fmla="*/ 2147483647 h 61"/>
              <a:gd name="T84" fmla="*/ 2147483647 w 99"/>
              <a:gd name="T85" fmla="*/ 2147483647 h 61"/>
              <a:gd name="T86" fmla="*/ 2147483647 w 99"/>
              <a:gd name="T87" fmla="*/ 2147483647 h 61"/>
              <a:gd name="T88" fmla="*/ 2147483647 w 99"/>
              <a:gd name="T89" fmla="*/ 0 h 61"/>
              <a:gd name="T90" fmla="*/ 2147483647 w 99"/>
              <a:gd name="T91" fmla="*/ 0 h 61"/>
              <a:gd name="T92" fmla="*/ 2147483647 w 99"/>
              <a:gd name="T93" fmla="*/ 2147483647 h 61"/>
              <a:gd name="T94" fmla="*/ 2147483647 w 99"/>
              <a:gd name="T95" fmla="*/ 2147483647 h 61"/>
              <a:gd name="T96" fmla="*/ 0 w 99"/>
              <a:gd name="T97" fmla="*/ 2147483647 h 61"/>
              <a:gd name="T98" fmla="*/ 0 w 99"/>
              <a:gd name="T99" fmla="*/ 2147483647 h 61"/>
              <a:gd name="T100" fmla="*/ 2147483647 w 99"/>
              <a:gd name="T101" fmla="*/ 2147483647 h 61"/>
              <a:gd name="T102" fmla="*/ 2147483647 w 99"/>
              <a:gd name="T103" fmla="*/ 2147483647 h 61"/>
              <a:gd name="T104" fmla="*/ 2147483647 w 99"/>
              <a:gd name="T105" fmla="*/ 2147483647 h 61"/>
              <a:gd name="T106" fmla="*/ 2147483647 w 99"/>
              <a:gd name="T107" fmla="*/ 2147483647 h 61"/>
              <a:gd name="T108" fmla="*/ 2147483647 w 99"/>
              <a:gd name="T109" fmla="*/ 2147483647 h 61"/>
              <a:gd name="T110" fmla="*/ 2147483647 w 99"/>
              <a:gd name="T111" fmla="*/ 2147483647 h 61"/>
              <a:gd name="T112" fmla="*/ 2147483647 w 99"/>
              <a:gd name="T113" fmla="*/ 2147483647 h 6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9"/>
              <a:gd name="T172" fmla="*/ 0 h 61"/>
              <a:gd name="T173" fmla="*/ 99 w 99"/>
              <a:gd name="T174" fmla="*/ 61 h 6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9" h="61">
                <a:moveTo>
                  <a:pt x="27" y="26"/>
                </a:moveTo>
                <a:lnTo>
                  <a:pt x="29" y="27"/>
                </a:lnTo>
                <a:lnTo>
                  <a:pt x="31" y="29"/>
                </a:lnTo>
                <a:lnTo>
                  <a:pt x="32" y="31"/>
                </a:lnTo>
                <a:lnTo>
                  <a:pt x="36" y="32"/>
                </a:lnTo>
                <a:lnTo>
                  <a:pt x="38" y="32"/>
                </a:lnTo>
                <a:lnTo>
                  <a:pt x="40" y="34"/>
                </a:lnTo>
                <a:lnTo>
                  <a:pt x="40" y="35"/>
                </a:lnTo>
                <a:lnTo>
                  <a:pt x="41" y="37"/>
                </a:lnTo>
                <a:lnTo>
                  <a:pt x="43" y="43"/>
                </a:lnTo>
                <a:lnTo>
                  <a:pt x="49" y="48"/>
                </a:lnTo>
                <a:lnTo>
                  <a:pt x="54" y="52"/>
                </a:lnTo>
                <a:lnTo>
                  <a:pt x="61" y="53"/>
                </a:lnTo>
                <a:lnTo>
                  <a:pt x="69" y="55"/>
                </a:lnTo>
                <a:lnTo>
                  <a:pt x="76" y="56"/>
                </a:lnTo>
                <a:lnTo>
                  <a:pt x="83" y="58"/>
                </a:lnTo>
                <a:lnTo>
                  <a:pt x="88" y="61"/>
                </a:lnTo>
                <a:lnTo>
                  <a:pt x="92" y="58"/>
                </a:lnTo>
                <a:lnTo>
                  <a:pt x="96" y="53"/>
                </a:lnTo>
                <a:lnTo>
                  <a:pt x="98" y="50"/>
                </a:lnTo>
                <a:lnTo>
                  <a:pt x="98" y="47"/>
                </a:lnTo>
                <a:lnTo>
                  <a:pt x="99" y="43"/>
                </a:lnTo>
                <a:lnTo>
                  <a:pt x="99" y="40"/>
                </a:lnTo>
                <a:lnTo>
                  <a:pt x="99" y="35"/>
                </a:lnTo>
                <a:lnTo>
                  <a:pt x="99" y="31"/>
                </a:lnTo>
                <a:lnTo>
                  <a:pt x="99" y="29"/>
                </a:lnTo>
                <a:lnTo>
                  <a:pt x="99" y="27"/>
                </a:lnTo>
                <a:lnTo>
                  <a:pt x="98" y="26"/>
                </a:lnTo>
                <a:lnTo>
                  <a:pt x="98" y="24"/>
                </a:lnTo>
                <a:lnTo>
                  <a:pt x="96" y="24"/>
                </a:lnTo>
                <a:lnTo>
                  <a:pt x="94" y="23"/>
                </a:lnTo>
                <a:lnTo>
                  <a:pt x="92" y="21"/>
                </a:lnTo>
                <a:lnTo>
                  <a:pt x="90" y="21"/>
                </a:lnTo>
                <a:lnTo>
                  <a:pt x="87" y="19"/>
                </a:lnTo>
                <a:lnTo>
                  <a:pt x="81" y="18"/>
                </a:lnTo>
                <a:lnTo>
                  <a:pt x="78" y="16"/>
                </a:lnTo>
                <a:lnTo>
                  <a:pt x="74" y="13"/>
                </a:lnTo>
                <a:lnTo>
                  <a:pt x="72" y="10"/>
                </a:lnTo>
                <a:lnTo>
                  <a:pt x="69" y="8"/>
                </a:lnTo>
                <a:lnTo>
                  <a:pt x="65" y="6"/>
                </a:lnTo>
                <a:lnTo>
                  <a:pt x="61" y="5"/>
                </a:lnTo>
                <a:lnTo>
                  <a:pt x="54" y="3"/>
                </a:lnTo>
                <a:lnTo>
                  <a:pt x="47" y="3"/>
                </a:lnTo>
                <a:lnTo>
                  <a:pt x="38" y="2"/>
                </a:lnTo>
                <a:lnTo>
                  <a:pt x="29" y="0"/>
                </a:lnTo>
                <a:lnTo>
                  <a:pt x="20" y="0"/>
                </a:lnTo>
                <a:lnTo>
                  <a:pt x="11" y="2"/>
                </a:lnTo>
                <a:lnTo>
                  <a:pt x="4" y="2"/>
                </a:lnTo>
                <a:lnTo>
                  <a:pt x="0" y="5"/>
                </a:lnTo>
                <a:lnTo>
                  <a:pt x="0" y="6"/>
                </a:lnTo>
                <a:lnTo>
                  <a:pt x="2" y="8"/>
                </a:lnTo>
                <a:lnTo>
                  <a:pt x="5" y="11"/>
                </a:lnTo>
                <a:lnTo>
                  <a:pt x="11" y="16"/>
                </a:lnTo>
                <a:lnTo>
                  <a:pt x="16" y="19"/>
                </a:lnTo>
                <a:lnTo>
                  <a:pt x="22" y="23"/>
                </a:lnTo>
                <a:lnTo>
                  <a:pt x="25" y="24"/>
                </a:lnTo>
                <a:lnTo>
                  <a:pt x="27" y="2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7" name="Freeform 1226"/>
          <p:cNvSpPr>
            <a:spLocks/>
          </p:cNvSpPr>
          <p:nvPr/>
        </p:nvSpPr>
        <p:spPr bwMode="auto">
          <a:xfrm>
            <a:off x="1979613" y="2881313"/>
            <a:ext cx="92075" cy="60325"/>
          </a:xfrm>
          <a:custGeom>
            <a:avLst/>
            <a:gdLst>
              <a:gd name="T0" fmla="*/ 2147483647 w 65"/>
              <a:gd name="T1" fmla="*/ 2147483647 h 38"/>
              <a:gd name="T2" fmla="*/ 2147483647 w 65"/>
              <a:gd name="T3" fmla="*/ 2147483647 h 38"/>
              <a:gd name="T4" fmla="*/ 2147483647 w 65"/>
              <a:gd name="T5" fmla="*/ 2147483647 h 38"/>
              <a:gd name="T6" fmla="*/ 2147483647 w 65"/>
              <a:gd name="T7" fmla="*/ 2147483647 h 38"/>
              <a:gd name="T8" fmla="*/ 2147483647 w 65"/>
              <a:gd name="T9" fmla="*/ 2147483647 h 38"/>
              <a:gd name="T10" fmla="*/ 2147483647 w 65"/>
              <a:gd name="T11" fmla="*/ 2147483647 h 38"/>
              <a:gd name="T12" fmla="*/ 2147483647 w 65"/>
              <a:gd name="T13" fmla="*/ 2147483647 h 38"/>
              <a:gd name="T14" fmla="*/ 2147483647 w 65"/>
              <a:gd name="T15" fmla="*/ 2147483647 h 38"/>
              <a:gd name="T16" fmla="*/ 2147483647 w 65"/>
              <a:gd name="T17" fmla="*/ 2147483647 h 38"/>
              <a:gd name="T18" fmla="*/ 2147483647 w 65"/>
              <a:gd name="T19" fmla="*/ 2147483647 h 38"/>
              <a:gd name="T20" fmla="*/ 2147483647 w 65"/>
              <a:gd name="T21" fmla="*/ 2147483647 h 38"/>
              <a:gd name="T22" fmla="*/ 2147483647 w 65"/>
              <a:gd name="T23" fmla="*/ 2147483647 h 38"/>
              <a:gd name="T24" fmla="*/ 2147483647 w 65"/>
              <a:gd name="T25" fmla="*/ 2147483647 h 38"/>
              <a:gd name="T26" fmla="*/ 2147483647 w 65"/>
              <a:gd name="T27" fmla="*/ 2147483647 h 38"/>
              <a:gd name="T28" fmla="*/ 2147483647 w 65"/>
              <a:gd name="T29" fmla="*/ 2147483647 h 38"/>
              <a:gd name="T30" fmla="*/ 2147483647 w 65"/>
              <a:gd name="T31" fmla="*/ 2147483647 h 38"/>
              <a:gd name="T32" fmla="*/ 2147483647 w 65"/>
              <a:gd name="T33" fmla="*/ 2147483647 h 38"/>
              <a:gd name="T34" fmla="*/ 2147483647 w 65"/>
              <a:gd name="T35" fmla="*/ 2147483647 h 38"/>
              <a:gd name="T36" fmla="*/ 2147483647 w 65"/>
              <a:gd name="T37" fmla="*/ 2147483647 h 38"/>
              <a:gd name="T38" fmla="*/ 2147483647 w 65"/>
              <a:gd name="T39" fmla="*/ 2147483647 h 38"/>
              <a:gd name="T40" fmla="*/ 2147483647 w 65"/>
              <a:gd name="T41" fmla="*/ 2147483647 h 38"/>
              <a:gd name="T42" fmla="*/ 2147483647 w 65"/>
              <a:gd name="T43" fmla="*/ 2147483647 h 38"/>
              <a:gd name="T44" fmla="*/ 2147483647 w 65"/>
              <a:gd name="T45" fmla="*/ 2147483647 h 38"/>
              <a:gd name="T46" fmla="*/ 2147483647 w 65"/>
              <a:gd name="T47" fmla="*/ 2147483647 h 38"/>
              <a:gd name="T48" fmla="*/ 2147483647 w 65"/>
              <a:gd name="T49" fmla="*/ 2147483647 h 38"/>
              <a:gd name="T50" fmla="*/ 2147483647 w 65"/>
              <a:gd name="T51" fmla="*/ 2147483647 h 38"/>
              <a:gd name="T52" fmla="*/ 2147483647 w 65"/>
              <a:gd name="T53" fmla="*/ 2147483647 h 38"/>
              <a:gd name="T54" fmla="*/ 2147483647 w 65"/>
              <a:gd name="T55" fmla="*/ 2147483647 h 38"/>
              <a:gd name="T56" fmla="*/ 2147483647 w 65"/>
              <a:gd name="T57" fmla="*/ 2147483647 h 38"/>
              <a:gd name="T58" fmla="*/ 2147483647 w 65"/>
              <a:gd name="T59" fmla="*/ 2147483647 h 38"/>
              <a:gd name="T60" fmla="*/ 2147483647 w 65"/>
              <a:gd name="T61" fmla="*/ 2147483647 h 38"/>
              <a:gd name="T62" fmla="*/ 2147483647 w 65"/>
              <a:gd name="T63" fmla="*/ 2147483647 h 38"/>
              <a:gd name="T64" fmla="*/ 2147483647 w 65"/>
              <a:gd name="T65" fmla="*/ 2147483647 h 38"/>
              <a:gd name="T66" fmla="*/ 2147483647 w 65"/>
              <a:gd name="T67" fmla="*/ 2147483647 h 38"/>
              <a:gd name="T68" fmla="*/ 2147483647 w 65"/>
              <a:gd name="T69" fmla="*/ 2147483647 h 38"/>
              <a:gd name="T70" fmla="*/ 2147483647 w 65"/>
              <a:gd name="T71" fmla="*/ 2147483647 h 38"/>
              <a:gd name="T72" fmla="*/ 2147483647 w 65"/>
              <a:gd name="T73" fmla="*/ 2147483647 h 38"/>
              <a:gd name="T74" fmla="*/ 2147483647 w 65"/>
              <a:gd name="T75" fmla="*/ 2147483647 h 38"/>
              <a:gd name="T76" fmla="*/ 2147483647 w 65"/>
              <a:gd name="T77" fmla="*/ 2147483647 h 38"/>
              <a:gd name="T78" fmla="*/ 2147483647 w 65"/>
              <a:gd name="T79" fmla="*/ 2147483647 h 38"/>
              <a:gd name="T80" fmla="*/ 2147483647 w 65"/>
              <a:gd name="T81" fmla="*/ 2147483647 h 38"/>
              <a:gd name="T82" fmla="*/ 2147483647 w 65"/>
              <a:gd name="T83" fmla="*/ 2147483647 h 38"/>
              <a:gd name="T84" fmla="*/ 2147483647 w 65"/>
              <a:gd name="T85" fmla="*/ 2147483647 h 38"/>
              <a:gd name="T86" fmla="*/ 2147483647 w 65"/>
              <a:gd name="T87" fmla="*/ 2147483647 h 38"/>
              <a:gd name="T88" fmla="*/ 2147483647 w 65"/>
              <a:gd name="T89" fmla="*/ 2147483647 h 38"/>
              <a:gd name="T90" fmla="*/ 2147483647 w 65"/>
              <a:gd name="T91" fmla="*/ 2147483647 h 38"/>
              <a:gd name="T92" fmla="*/ 2147483647 w 65"/>
              <a:gd name="T93" fmla="*/ 0 h 38"/>
              <a:gd name="T94" fmla="*/ 2147483647 w 65"/>
              <a:gd name="T95" fmla="*/ 0 h 38"/>
              <a:gd name="T96" fmla="*/ 2147483647 w 65"/>
              <a:gd name="T97" fmla="*/ 0 h 38"/>
              <a:gd name="T98" fmla="*/ 0 w 65"/>
              <a:gd name="T99" fmla="*/ 0 h 38"/>
              <a:gd name="T100" fmla="*/ 0 w 65"/>
              <a:gd name="T101" fmla="*/ 2147483647 h 38"/>
              <a:gd name="T102" fmla="*/ 0 w 65"/>
              <a:gd name="T103" fmla="*/ 2147483647 h 38"/>
              <a:gd name="T104" fmla="*/ 0 w 65"/>
              <a:gd name="T105" fmla="*/ 2147483647 h 38"/>
              <a:gd name="T106" fmla="*/ 0 w 65"/>
              <a:gd name="T107" fmla="*/ 2147483647 h 38"/>
              <a:gd name="T108" fmla="*/ 0 w 65"/>
              <a:gd name="T109" fmla="*/ 2147483647 h 38"/>
              <a:gd name="T110" fmla="*/ 0 w 65"/>
              <a:gd name="T111" fmla="*/ 2147483647 h 38"/>
              <a:gd name="T112" fmla="*/ 2147483647 w 65"/>
              <a:gd name="T113" fmla="*/ 2147483647 h 3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38"/>
              <a:gd name="T173" fmla="*/ 65 w 65"/>
              <a:gd name="T174" fmla="*/ 38 h 3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38">
                <a:moveTo>
                  <a:pt x="2" y="5"/>
                </a:moveTo>
                <a:lnTo>
                  <a:pt x="2" y="9"/>
                </a:lnTo>
                <a:lnTo>
                  <a:pt x="4" y="14"/>
                </a:lnTo>
                <a:lnTo>
                  <a:pt x="7" y="17"/>
                </a:lnTo>
                <a:lnTo>
                  <a:pt x="13" y="19"/>
                </a:lnTo>
                <a:lnTo>
                  <a:pt x="18" y="22"/>
                </a:lnTo>
                <a:lnTo>
                  <a:pt x="24" y="24"/>
                </a:lnTo>
                <a:lnTo>
                  <a:pt x="29" y="26"/>
                </a:lnTo>
                <a:lnTo>
                  <a:pt x="33" y="27"/>
                </a:lnTo>
                <a:lnTo>
                  <a:pt x="36" y="29"/>
                </a:lnTo>
                <a:lnTo>
                  <a:pt x="38" y="29"/>
                </a:lnTo>
                <a:lnTo>
                  <a:pt x="38" y="30"/>
                </a:lnTo>
                <a:lnTo>
                  <a:pt x="40" y="32"/>
                </a:lnTo>
                <a:lnTo>
                  <a:pt x="42" y="34"/>
                </a:lnTo>
                <a:lnTo>
                  <a:pt x="43" y="35"/>
                </a:lnTo>
                <a:lnTo>
                  <a:pt x="45" y="37"/>
                </a:lnTo>
                <a:lnTo>
                  <a:pt x="47" y="37"/>
                </a:lnTo>
                <a:lnTo>
                  <a:pt x="49" y="37"/>
                </a:lnTo>
                <a:lnTo>
                  <a:pt x="51" y="38"/>
                </a:lnTo>
                <a:lnTo>
                  <a:pt x="53" y="38"/>
                </a:lnTo>
                <a:lnTo>
                  <a:pt x="54" y="38"/>
                </a:lnTo>
                <a:lnTo>
                  <a:pt x="56" y="38"/>
                </a:lnTo>
                <a:lnTo>
                  <a:pt x="58" y="37"/>
                </a:lnTo>
                <a:lnTo>
                  <a:pt x="60" y="35"/>
                </a:lnTo>
                <a:lnTo>
                  <a:pt x="62" y="34"/>
                </a:lnTo>
                <a:lnTo>
                  <a:pt x="63" y="32"/>
                </a:lnTo>
                <a:lnTo>
                  <a:pt x="63" y="30"/>
                </a:lnTo>
                <a:lnTo>
                  <a:pt x="65" y="29"/>
                </a:lnTo>
                <a:lnTo>
                  <a:pt x="65" y="27"/>
                </a:lnTo>
                <a:lnTo>
                  <a:pt x="65" y="26"/>
                </a:lnTo>
                <a:lnTo>
                  <a:pt x="63" y="24"/>
                </a:lnTo>
                <a:lnTo>
                  <a:pt x="62" y="21"/>
                </a:lnTo>
                <a:lnTo>
                  <a:pt x="60" y="17"/>
                </a:lnTo>
                <a:lnTo>
                  <a:pt x="58" y="16"/>
                </a:lnTo>
                <a:lnTo>
                  <a:pt x="56" y="14"/>
                </a:lnTo>
                <a:lnTo>
                  <a:pt x="54" y="13"/>
                </a:lnTo>
                <a:lnTo>
                  <a:pt x="53" y="11"/>
                </a:lnTo>
                <a:lnTo>
                  <a:pt x="49" y="11"/>
                </a:lnTo>
                <a:lnTo>
                  <a:pt x="45" y="11"/>
                </a:lnTo>
                <a:lnTo>
                  <a:pt x="42" y="11"/>
                </a:lnTo>
                <a:lnTo>
                  <a:pt x="36" y="9"/>
                </a:lnTo>
                <a:lnTo>
                  <a:pt x="31" y="8"/>
                </a:lnTo>
                <a:lnTo>
                  <a:pt x="25" y="6"/>
                </a:lnTo>
                <a:lnTo>
                  <a:pt x="22" y="5"/>
                </a:lnTo>
                <a:lnTo>
                  <a:pt x="16" y="1"/>
                </a:lnTo>
                <a:lnTo>
                  <a:pt x="11" y="0"/>
                </a:lnTo>
                <a:lnTo>
                  <a:pt x="6" y="0"/>
                </a:lnTo>
                <a:lnTo>
                  <a:pt x="2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lnTo>
                  <a:pt x="2" y="5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8" name="Freeform 1227"/>
          <p:cNvSpPr>
            <a:spLocks/>
          </p:cNvSpPr>
          <p:nvPr/>
        </p:nvSpPr>
        <p:spPr bwMode="auto">
          <a:xfrm>
            <a:off x="1979613" y="2881313"/>
            <a:ext cx="92075" cy="60325"/>
          </a:xfrm>
          <a:custGeom>
            <a:avLst/>
            <a:gdLst>
              <a:gd name="T0" fmla="*/ 2147483647 w 65"/>
              <a:gd name="T1" fmla="*/ 2147483647 h 38"/>
              <a:gd name="T2" fmla="*/ 2147483647 w 65"/>
              <a:gd name="T3" fmla="*/ 2147483647 h 38"/>
              <a:gd name="T4" fmla="*/ 2147483647 w 65"/>
              <a:gd name="T5" fmla="*/ 2147483647 h 38"/>
              <a:gd name="T6" fmla="*/ 2147483647 w 65"/>
              <a:gd name="T7" fmla="*/ 2147483647 h 38"/>
              <a:gd name="T8" fmla="*/ 2147483647 w 65"/>
              <a:gd name="T9" fmla="*/ 2147483647 h 38"/>
              <a:gd name="T10" fmla="*/ 2147483647 w 65"/>
              <a:gd name="T11" fmla="*/ 2147483647 h 38"/>
              <a:gd name="T12" fmla="*/ 2147483647 w 65"/>
              <a:gd name="T13" fmla="*/ 2147483647 h 38"/>
              <a:gd name="T14" fmla="*/ 2147483647 w 65"/>
              <a:gd name="T15" fmla="*/ 2147483647 h 38"/>
              <a:gd name="T16" fmla="*/ 2147483647 w 65"/>
              <a:gd name="T17" fmla="*/ 2147483647 h 38"/>
              <a:gd name="T18" fmla="*/ 2147483647 w 65"/>
              <a:gd name="T19" fmla="*/ 2147483647 h 38"/>
              <a:gd name="T20" fmla="*/ 2147483647 w 65"/>
              <a:gd name="T21" fmla="*/ 2147483647 h 38"/>
              <a:gd name="T22" fmla="*/ 2147483647 w 65"/>
              <a:gd name="T23" fmla="*/ 2147483647 h 38"/>
              <a:gd name="T24" fmla="*/ 2147483647 w 65"/>
              <a:gd name="T25" fmla="*/ 2147483647 h 38"/>
              <a:gd name="T26" fmla="*/ 2147483647 w 65"/>
              <a:gd name="T27" fmla="*/ 2147483647 h 38"/>
              <a:gd name="T28" fmla="*/ 2147483647 w 65"/>
              <a:gd name="T29" fmla="*/ 2147483647 h 38"/>
              <a:gd name="T30" fmla="*/ 2147483647 w 65"/>
              <a:gd name="T31" fmla="*/ 2147483647 h 38"/>
              <a:gd name="T32" fmla="*/ 2147483647 w 65"/>
              <a:gd name="T33" fmla="*/ 2147483647 h 38"/>
              <a:gd name="T34" fmla="*/ 2147483647 w 65"/>
              <a:gd name="T35" fmla="*/ 2147483647 h 38"/>
              <a:gd name="T36" fmla="*/ 2147483647 w 65"/>
              <a:gd name="T37" fmla="*/ 2147483647 h 38"/>
              <a:gd name="T38" fmla="*/ 2147483647 w 65"/>
              <a:gd name="T39" fmla="*/ 2147483647 h 38"/>
              <a:gd name="T40" fmla="*/ 2147483647 w 65"/>
              <a:gd name="T41" fmla="*/ 2147483647 h 38"/>
              <a:gd name="T42" fmla="*/ 2147483647 w 65"/>
              <a:gd name="T43" fmla="*/ 2147483647 h 38"/>
              <a:gd name="T44" fmla="*/ 2147483647 w 65"/>
              <a:gd name="T45" fmla="*/ 2147483647 h 38"/>
              <a:gd name="T46" fmla="*/ 2147483647 w 65"/>
              <a:gd name="T47" fmla="*/ 2147483647 h 38"/>
              <a:gd name="T48" fmla="*/ 2147483647 w 65"/>
              <a:gd name="T49" fmla="*/ 2147483647 h 38"/>
              <a:gd name="T50" fmla="*/ 2147483647 w 65"/>
              <a:gd name="T51" fmla="*/ 2147483647 h 38"/>
              <a:gd name="T52" fmla="*/ 2147483647 w 65"/>
              <a:gd name="T53" fmla="*/ 2147483647 h 38"/>
              <a:gd name="T54" fmla="*/ 2147483647 w 65"/>
              <a:gd name="T55" fmla="*/ 2147483647 h 38"/>
              <a:gd name="T56" fmla="*/ 2147483647 w 65"/>
              <a:gd name="T57" fmla="*/ 2147483647 h 38"/>
              <a:gd name="T58" fmla="*/ 2147483647 w 65"/>
              <a:gd name="T59" fmla="*/ 2147483647 h 38"/>
              <a:gd name="T60" fmla="*/ 2147483647 w 65"/>
              <a:gd name="T61" fmla="*/ 2147483647 h 38"/>
              <a:gd name="T62" fmla="*/ 2147483647 w 65"/>
              <a:gd name="T63" fmla="*/ 2147483647 h 38"/>
              <a:gd name="T64" fmla="*/ 2147483647 w 65"/>
              <a:gd name="T65" fmla="*/ 2147483647 h 38"/>
              <a:gd name="T66" fmla="*/ 2147483647 w 65"/>
              <a:gd name="T67" fmla="*/ 2147483647 h 38"/>
              <a:gd name="T68" fmla="*/ 2147483647 w 65"/>
              <a:gd name="T69" fmla="*/ 2147483647 h 38"/>
              <a:gd name="T70" fmla="*/ 2147483647 w 65"/>
              <a:gd name="T71" fmla="*/ 2147483647 h 38"/>
              <a:gd name="T72" fmla="*/ 2147483647 w 65"/>
              <a:gd name="T73" fmla="*/ 2147483647 h 38"/>
              <a:gd name="T74" fmla="*/ 2147483647 w 65"/>
              <a:gd name="T75" fmla="*/ 2147483647 h 38"/>
              <a:gd name="T76" fmla="*/ 2147483647 w 65"/>
              <a:gd name="T77" fmla="*/ 2147483647 h 38"/>
              <a:gd name="T78" fmla="*/ 2147483647 w 65"/>
              <a:gd name="T79" fmla="*/ 2147483647 h 38"/>
              <a:gd name="T80" fmla="*/ 2147483647 w 65"/>
              <a:gd name="T81" fmla="*/ 2147483647 h 38"/>
              <a:gd name="T82" fmla="*/ 2147483647 w 65"/>
              <a:gd name="T83" fmla="*/ 2147483647 h 38"/>
              <a:gd name="T84" fmla="*/ 2147483647 w 65"/>
              <a:gd name="T85" fmla="*/ 2147483647 h 38"/>
              <a:gd name="T86" fmla="*/ 2147483647 w 65"/>
              <a:gd name="T87" fmla="*/ 2147483647 h 38"/>
              <a:gd name="T88" fmla="*/ 2147483647 w 65"/>
              <a:gd name="T89" fmla="*/ 2147483647 h 38"/>
              <a:gd name="T90" fmla="*/ 2147483647 w 65"/>
              <a:gd name="T91" fmla="*/ 2147483647 h 38"/>
              <a:gd name="T92" fmla="*/ 2147483647 w 65"/>
              <a:gd name="T93" fmla="*/ 0 h 38"/>
              <a:gd name="T94" fmla="*/ 2147483647 w 65"/>
              <a:gd name="T95" fmla="*/ 0 h 38"/>
              <a:gd name="T96" fmla="*/ 2147483647 w 65"/>
              <a:gd name="T97" fmla="*/ 0 h 38"/>
              <a:gd name="T98" fmla="*/ 0 w 65"/>
              <a:gd name="T99" fmla="*/ 0 h 38"/>
              <a:gd name="T100" fmla="*/ 0 w 65"/>
              <a:gd name="T101" fmla="*/ 2147483647 h 38"/>
              <a:gd name="T102" fmla="*/ 0 w 65"/>
              <a:gd name="T103" fmla="*/ 2147483647 h 38"/>
              <a:gd name="T104" fmla="*/ 0 w 65"/>
              <a:gd name="T105" fmla="*/ 2147483647 h 38"/>
              <a:gd name="T106" fmla="*/ 0 w 65"/>
              <a:gd name="T107" fmla="*/ 2147483647 h 38"/>
              <a:gd name="T108" fmla="*/ 0 w 65"/>
              <a:gd name="T109" fmla="*/ 2147483647 h 38"/>
              <a:gd name="T110" fmla="*/ 0 w 65"/>
              <a:gd name="T111" fmla="*/ 2147483647 h 38"/>
              <a:gd name="T112" fmla="*/ 2147483647 w 65"/>
              <a:gd name="T113" fmla="*/ 2147483647 h 3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38"/>
              <a:gd name="T173" fmla="*/ 65 w 65"/>
              <a:gd name="T174" fmla="*/ 38 h 3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38">
                <a:moveTo>
                  <a:pt x="2" y="5"/>
                </a:moveTo>
                <a:lnTo>
                  <a:pt x="2" y="9"/>
                </a:lnTo>
                <a:lnTo>
                  <a:pt x="4" y="14"/>
                </a:lnTo>
                <a:lnTo>
                  <a:pt x="7" y="17"/>
                </a:lnTo>
                <a:lnTo>
                  <a:pt x="13" y="19"/>
                </a:lnTo>
                <a:lnTo>
                  <a:pt x="18" y="22"/>
                </a:lnTo>
                <a:lnTo>
                  <a:pt x="24" y="24"/>
                </a:lnTo>
                <a:lnTo>
                  <a:pt x="29" y="26"/>
                </a:lnTo>
                <a:lnTo>
                  <a:pt x="33" y="27"/>
                </a:lnTo>
                <a:lnTo>
                  <a:pt x="36" y="29"/>
                </a:lnTo>
                <a:lnTo>
                  <a:pt x="38" y="29"/>
                </a:lnTo>
                <a:lnTo>
                  <a:pt x="38" y="30"/>
                </a:lnTo>
                <a:lnTo>
                  <a:pt x="40" y="32"/>
                </a:lnTo>
                <a:lnTo>
                  <a:pt x="42" y="34"/>
                </a:lnTo>
                <a:lnTo>
                  <a:pt x="43" y="35"/>
                </a:lnTo>
                <a:lnTo>
                  <a:pt x="45" y="37"/>
                </a:lnTo>
                <a:lnTo>
                  <a:pt x="47" y="37"/>
                </a:lnTo>
                <a:lnTo>
                  <a:pt x="49" y="37"/>
                </a:lnTo>
                <a:lnTo>
                  <a:pt x="51" y="38"/>
                </a:lnTo>
                <a:lnTo>
                  <a:pt x="53" y="38"/>
                </a:lnTo>
                <a:lnTo>
                  <a:pt x="54" y="38"/>
                </a:lnTo>
                <a:lnTo>
                  <a:pt x="56" y="38"/>
                </a:lnTo>
                <a:lnTo>
                  <a:pt x="58" y="37"/>
                </a:lnTo>
                <a:lnTo>
                  <a:pt x="60" y="35"/>
                </a:lnTo>
                <a:lnTo>
                  <a:pt x="62" y="34"/>
                </a:lnTo>
                <a:lnTo>
                  <a:pt x="63" y="32"/>
                </a:lnTo>
                <a:lnTo>
                  <a:pt x="63" y="30"/>
                </a:lnTo>
                <a:lnTo>
                  <a:pt x="65" y="29"/>
                </a:lnTo>
                <a:lnTo>
                  <a:pt x="65" y="27"/>
                </a:lnTo>
                <a:lnTo>
                  <a:pt x="65" y="26"/>
                </a:lnTo>
                <a:lnTo>
                  <a:pt x="63" y="24"/>
                </a:lnTo>
                <a:lnTo>
                  <a:pt x="62" y="21"/>
                </a:lnTo>
                <a:lnTo>
                  <a:pt x="60" y="17"/>
                </a:lnTo>
                <a:lnTo>
                  <a:pt x="58" y="16"/>
                </a:lnTo>
                <a:lnTo>
                  <a:pt x="56" y="14"/>
                </a:lnTo>
                <a:lnTo>
                  <a:pt x="54" y="13"/>
                </a:lnTo>
                <a:lnTo>
                  <a:pt x="53" y="11"/>
                </a:lnTo>
                <a:lnTo>
                  <a:pt x="49" y="11"/>
                </a:lnTo>
                <a:lnTo>
                  <a:pt x="45" y="11"/>
                </a:lnTo>
                <a:lnTo>
                  <a:pt x="42" y="11"/>
                </a:lnTo>
                <a:lnTo>
                  <a:pt x="36" y="9"/>
                </a:lnTo>
                <a:lnTo>
                  <a:pt x="31" y="8"/>
                </a:lnTo>
                <a:lnTo>
                  <a:pt x="25" y="6"/>
                </a:lnTo>
                <a:lnTo>
                  <a:pt x="22" y="5"/>
                </a:lnTo>
                <a:lnTo>
                  <a:pt x="16" y="1"/>
                </a:lnTo>
                <a:lnTo>
                  <a:pt x="11" y="0"/>
                </a:lnTo>
                <a:lnTo>
                  <a:pt x="6" y="0"/>
                </a:lnTo>
                <a:lnTo>
                  <a:pt x="2" y="0"/>
                </a:lnTo>
                <a:lnTo>
                  <a:pt x="0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lnTo>
                  <a:pt x="2" y="5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69" name="Freeform 1228"/>
          <p:cNvSpPr>
            <a:spLocks/>
          </p:cNvSpPr>
          <p:nvPr/>
        </p:nvSpPr>
        <p:spPr bwMode="auto">
          <a:xfrm>
            <a:off x="2074863" y="2940050"/>
            <a:ext cx="77787" cy="79375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2147483647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2147483647 w 56"/>
              <a:gd name="T51" fmla="*/ 2147483647 h 50"/>
              <a:gd name="T52" fmla="*/ 2147483647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2147483647 h 50"/>
              <a:gd name="T66" fmla="*/ 2147483647 w 56"/>
              <a:gd name="T67" fmla="*/ 2147483647 h 50"/>
              <a:gd name="T68" fmla="*/ 2147483647 w 56"/>
              <a:gd name="T69" fmla="*/ 2147483647 h 50"/>
              <a:gd name="T70" fmla="*/ 2147483647 w 56"/>
              <a:gd name="T71" fmla="*/ 0 h 50"/>
              <a:gd name="T72" fmla="*/ 2147483647 w 56"/>
              <a:gd name="T73" fmla="*/ 0 h 50"/>
              <a:gd name="T74" fmla="*/ 2147483647 w 56"/>
              <a:gd name="T75" fmla="*/ 0 h 50"/>
              <a:gd name="T76" fmla="*/ 2147483647 w 56"/>
              <a:gd name="T77" fmla="*/ 0 h 50"/>
              <a:gd name="T78" fmla="*/ 2147483647 w 56"/>
              <a:gd name="T79" fmla="*/ 0 h 50"/>
              <a:gd name="T80" fmla="*/ 2147483647 w 56"/>
              <a:gd name="T81" fmla="*/ 2147483647 h 50"/>
              <a:gd name="T82" fmla="*/ 2147483647 w 56"/>
              <a:gd name="T83" fmla="*/ 2147483647 h 50"/>
              <a:gd name="T84" fmla="*/ 2147483647 w 56"/>
              <a:gd name="T85" fmla="*/ 2147483647 h 50"/>
              <a:gd name="T86" fmla="*/ 2147483647 w 56"/>
              <a:gd name="T87" fmla="*/ 2147483647 h 50"/>
              <a:gd name="T88" fmla="*/ 0 w 56"/>
              <a:gd name="T89" fmla="*/ 2147483647 h 50"/>
              <a:gd name="T90" fmla="*/ 0 w 56"/>
              <a:gd name="T91" fmla="*/ 2147483647 h 50"/>
              <a:gd name="T92" fmla="*/ 0 w 56"/>
              <a:gd name="T93" fmla="*/ 2147483647 h 50"/>
              <a:gd name="T94" fmla="*/ 0 w 56"/>
              <a:gd name="T95" fmla="*/ 2147483647 h 50"/>
              <a:gd name="T96" fmla="*/ 2147483647 w 56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6"/>
              <a:gd name="T148" fmla="*/ 0 h 50"/>
              <a:gd name="T149" fmla="*/ 56 w 56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6" h="50">
                <a:moveTo>
                  <a:pt x="2" y="16"/>
                </a:moveTo>
                <a:lnTo>
                  <a:pt x="5" y="19"/>
                </a:lnTo>
                <a:lnTo>
                  <a:pt x="9" y="21"/>
                </a:lnTo>
                <a:lnTo>
                  <a:pt x="11" y="24"/>
                </a:lnTo>
                <a:lnTo>
                  <a:pt x="13" y="27"/>
                </a:lnTo>
                <a:lnTo>
                  <a:pt x="14" y="30"/>
                </a:lnTo>
                <a:lnTo>
                  <a:pt x="16" y="34"/>
                </a:lnTo>
                <a:lnTo>
                  <a:pt x="18" y="37"/>
                </a:lnTo>
                <a:lnTo>
                  <a:pt x="20" y="40"/>
                </a:lnTo>
                <a:lnTo>
                  <a:pt x="24" y="42"/>
                </a:lnTo>
                <a:lnTo>
                  <a:pt x="25" y="43"/>
                </a:lnTo>
                <a:lnTo>
                  <a:pt x="29" y="46"/>
                </a:lnTo>
                <a:lnTo>
                  <a:pt x="31" y="48"/>
                </a:lnTo>
                <a:lnTo>
                  <a:pt x="34" y="50"/>
                </a:lnTo>
                <a:lnTo>
                  <a:pt x="38" y="50"/>
                </a:lnTo>
                <a:lnTo>
                  <a:pt x="42" y="50"/>
                </a:lnTo>
                <a:lnTo>
                  <a:pt x="45" y="50"/>
                </a:lnTo>
                <a:lnTo>
                  <a:pt x="47" y="48"/>
                </a:lnTo>
                <a:lnTo>
                  <a:pt x="51" y="46"/>
                </a:lnTo>
                <a:lnTo>
                  <a:pt x="52" y="45"/>
                </a:lnTo>
                <a:lnTo>
                  <a:pt x="54" y="42"/>
                </a:lnTo>
                <a:lnTo>
                  <a:pt x="54" y="40"/>
                </a:lnTo>
                <a:lnTo>
                  <a:pt x="56" y="37"/>
                </a:lnTo>
                <a:lnTo>
                  <a:pt x="56" y="34"/>
                </a:lnTo>
                <a:lnTo>
                  <a:pt x="56" y="32"/>
                </a:lnTo>
                <a:lnTo>
                  <a:pt x="54" y="29"/>
                </a:lnTo>
                <a:lnTo>
                  <a:pt x="52" y="26"/>
                </a:lnTo>
                <a:lnTo>
                  <a:pt x="51" y="22"/>
                </a:lnTo>
                <a:lnTo>
                  <a:pt x="49" y="19"/>
                </a:lnTo>
                <a:lnTo>
                  <a:pt x="45" y="16"/>
                </a:lnTo>
                <a:lnTo>
                  <a:pt x="43" y="14"/>
                </a:lnTo>
                <a:lnTo>
                  <a:pt x="42" y="11"/>
                </a:lnTo>
                <a:lnTo>
                  <a:pt x="40" y="8"/>
                </a:lnTo>
                <a:lnTo>
                  <a:pt x="38" y="5"/>
                </a:lnTo>
                <a:lnTo>
                  <a:pt x="34" y="1"/>
                </a:lnTo>
                <a:lnTo>
                  <a:pt x="31" y="0"/>
                </a:lnTo>
                <a:lnTo>
                  <a:pt x="27" y="0"/>
                </a:lnTo>
                <a:lnTo>
                  <a:pt x="22" y="0"/>
                </a:lnTo>
                <a:lnTo>
                  <a:pt x="18" y="0"/>
                </a:lnTo>
                <a:lnTo>
                  <a:pt x="13" y="0"/>
                </a:lnTo>
                <a:lnTo>
                  <a:pt x="7" y="1"/>
                </a:lnTo>
                <a:lnTo>
                  <a:pt x="5" y="1"/>
                </a:lnTo>
                <a:lnTo>
                  <a:pt x="4" y="3"/>
                </a:lnTo>
                <a:lnTo>
                  <a:pt x="2" y="5"/>
                </a:lnTo>
                <a:lnTo>
                  <a:pt x="0" y="6"/>
                </a:lnTo>
                <a:lnTo>
                  <a:pt x="0" y="9"/>
                </a:lnTo>
                <a:lnTo>
                  <a:pt x="0" y="11"/>
                </a:lnTo>
                <a:lnTo>
                  <a:pt x="0" y="14"/>
                </a:lnTo>
                <a:lnTo>
                  <a:pt x="2" y="1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0" name="Freeform 1229"/>
          <p:cNvSpPr>
            <a:spLocks/>
          </p:cNvSpPr>
          <p:nvPr/>
        </p:nvSpPr>
        <p:spPr bwMode="auto">
          <a:xfrm>
            <a:off x="2074863" y="2940050"/>
            <a:ext cx="77787" cy="79375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2147483647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2147483647 w 56"/>
              <a:gd name="T51" fmla="*/ 2147483647 h 50"/>
              <a:gd name="T52" fmla="*/ 2147483647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2147483647 h 50"/>
              <a:gd name="T66" fmla="*/ 2147483647 w 56"/>
              <a:gd name="T67" fmla="*/ 2147483647 h 50"/>
              <a:gd name="T68" fmla="*/ 2147483647 w 56"/>
              <a:gd name="T69" fmla="*/ 2147483647 h 50"/>
              <a:gd name="T70" fmla="*/ 2147483647 w 56"/>
              <a:gd name="T71" fmla="*/ 0 h 50"/>
              <a:gd name="T72" fmla="*/ 2147483647 w 56"/>
              <a:gd name="T73" fmla="*/ 0 h 50"/>
              <a:gd name="T74" fmla="*/ 2147483647 w 56"/>
              <a:gd name="T75" fmla="*/ 0 h 50"/>
              <a:gd name="T76" fmla="*/ 2147483647 w 56"/>
              <a:gd name="T77" fmla="*/ 0 h 50"/>
              <a:gd name="T78" fmla="*/ 2147483647 w 56"/>
              <a:gd name="T79" fmla="*/ 0 h 50"/>
              <a:gd name="T80" fmla="*/ 2147483647 w 56"/>
              <a:gd name="T81" fmla="*/ 2147483647 h 50"/>
              <a:gd name="T82" fmla="*/ 2147483647 w 56"/>
              <a:gd name="T83" fmla="*/ 2147483647 h 50"/>
              <a:gd name="T84" fmla="*/ 2147483647 w 56"/>
              <a:gd name="T85" fmla="*/ 2147483647 h 50"/>
              <a:gd name="T86" fmla="*/ 2147483647 w 56"/>
              <a:gd name="T87" fmla="*/ 2147483647 h 50"/>
              <a:gd name="T88" fmla="*/ 0 w 56"/>
              <a:gd name="T89" fmla="*/ 2147483647 h 50"/>
              <a:gd name="T90" fmla="*/ 0 w 56"/>
              <a:gd name="T91" fmla="*/ 2147483647 h 50"/>
              <a:gd name="T92" fmla="*/ 0 w 56"/>
              <a:gd name="T93" fmla="*/ 2147483647 h 50"/>
              <a:gd name="T94" fmla="*/ 0 w 56"/>
              <a:gd name="T95" fmla="*/ 2147483647 h 50"/>
              <a:gd name="T96" fmla="*/ 2147483647 w 56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6"/>
              <a:gd name="T148" fmla="*/ 0 h 50"/>
              <a:gd name="T149" fmla="*/ 56 w 56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6" h="50">
                <a:moveTo>
                  <a:pt x="2" y="16"/>
                </a:moveTo>
                <a:lnTo>
                  <a:pt x="5" y="19"/>
                </a:lnTo>
                <a:lnTo>
                  <a:pt x="9" y="21"/>
                </a:lnTo>
                <a:lnTo>
                  <a:pt x="11" y="24"/>
                </a:lnTo>
                <a:lnTo>
                  <a:pt x="13" y="27"/>
                </a:lnTo>
                <a:lnTo>
                  <a:pt x="14" y="30"/>
                </a:lnTo>
                <a:lnTo>
                  <a:pt x="16" y="34"/>
                </a:lnTo>
                <a:lnTo>
                  <a:pt x="18" y="37"/>
                </a:lnTo>
                <a:lnTo>
                  <a:pt x="20" y="40"/>
                </a:lnTo>
                <a:lnTo>
                  <a:pt x="24" y="42"/>
                </a:lnTo>
                <a:lnTo>
                  <a:pt x="25" y="43"/>
                </a:lnTo>
                <a:lnTo>
                  <a:pt x="29" y="46"/>
                </a:lnTo>
                <a:lnTo>
                  <a:pt x="31" y="48"/>
                </a:lnTo>
                <a:lnTo>
                  <a:pt x="34" y="50"/>
                </a:lnTo>
                <a:lnTo>
                  <a:pt x="38" y="50"/>
                </a:lnTo>
                <a:lnTo>
                  <a:pt x="42" y="50"/>
                </a:lnTo>
                <a:lnTo>
                  <a:pt x="45" y="50"/>
                </a:lnTo>
                <a:lnTo>
                  <a:pt x="47" y="48"/>
                </a:lnTo>
                <a:lnTo>
                  <a:pt x="51" y="46"/>
                </a:lnTo>
                <a:lnTo>
                  <a:pt x="52" y="45"/>
                </a:lnTo>
                <a:lnTo>
                  <a:pt x="54" y="42"/>
                </a:lnTo>
                <a:lnTo>
                  <a:pt x="54" y="40"/>
                </a:lnTo>
                <a:lnTo>
                  <a:pt x="56" y="37"/>
                </a:lnTo>
                <a:lnTo>
                  <a:pt x="56" y="34"/>
                </a:lnTo>
                <a:lnTo>
                  <a:pt x="56" y="32"/>
                </a:lnTo>
                <a:lnTo>
                  <a:pt x="54" y="29"/>
                </a:lnTo>
                <a:lnTo>
                  <a:pt x="52" y="26"/>
                </a:lnTo>
                <a:lnTo>
                  <a:pt x="51" y="22"/>
                </a:lnTo>
                <a:lnTo>
                  <a:pt x="49" y="19"/>
                </a:lnTo>
                <a:lnTo>
                  <a:pt x="45" y="16"/>
                </a:lnTo>
                <a:lnTo>
                  <a:pt x="43" y="14"/>
                </a:lnTo>
                <a:lnTo>
                  <a:pt x="42" y="11"/>
                </a:lnTo>
                <a:lnTo>
                  <a:pt x="40" y="8"/>
                </a:lnTo>
                <a:lnTo>
                  <a:pt x="38" y="5"/>
                </a:lnTo>
                <a:lnTo>
                  <a:pt x="34" y="1"/>
                </a:lnTo>
                <a:lnTo>
                  <a:pt x="31" y="0"/>
                </a:lnTo>
                <a:lnTo>
                  <a:pt x="27" y="0"/>
                </a:lnTo>
                <a:lnTo>
                  <a:pt x="22" y="0"/>
                </a:lnTo>
                <a:lnTo>
                  <a:pt x="18" y="0"/>
                </a:lnTo>
                <a:lnTo>
                  <a:pt x="13" y="0"/>
                </a:lnTo>
                <a:lnTo>
                  <a:pt x="7" y="1"/>
                </a:lnTo>
                <a:lnTo>
                  <a:pt x="5" y="1"/>
                </a:lnTo>
                <a:lnTo>
                  <a:pt x="4" y="3"/>
                </a:lnTo>
                <a:lnTo>
                  <a:pt x="2" y="5"/>
                </a:lnTo>
                <a:lnTo>
                  <a:pt x="0" y="6"/>
                </a:lnTo>
                <a:lnTo>
                  <a:pt x="0" y="9"/>
                </a:lnTo>
                <a:lnTo>
                  <a:pt x="0" y="11"/>
                </a:lnTo>
                <a:lnTo>
                  <a:pt x="0" y="14"/>
                </a:lnTo>
                <a:lnTo>
                  <a:pt x="2" y="1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1" name="Freeform 1230"/>
          <p:cNvSpPr>
            <a:spLocks/>
          </p:cNvSpPr>
          <p:nvPr/>
        </p:nvSpPr>
        <p:spPr bwMode="auto">
          <a:xfrm>
            <a:off x="2074863" y="2940050"/>
            <a:ext cx="77787" cy="79375"/>
          </a:xfrm>
          <a:custGeom>
            <a:avLst/>
            <a:gdLst>
              <a:gd name="T0" fmla="*/ 2147483647 w 56"/>
              <a:gd name="T1" fmla="*/ 2147483647 h 50"/>
              <a:gd name="T2" fmla="*/ 2147483647 w 56"/>
              <a:gd name="T3" fmla="*/ 2147483647 h 50"/>
              <a:gd name="T4" fmla="*/ 2147483647 w 56"/>
              <a:gd name="T5" fmla="*/ 2147483647 h 50"/>
              <a:gd name="T6" fmla="*/ 2147483647 w 56"/>
              <a:gd name="T7" fmla="*/ 2147483647 h 50"/>
              <a:gd name="T8" fmla="*/ 2147483647 w 56"/>
              <a:gd name="T9" fmla="*/ 2147483647 h 50"/>
              <a:gd name="T10" fmla="*/ 2147483647 w 56"/>
              <a:gd name="T11" fmla="*/ 2147483647 h 50"/>
              <a:gd name="T12" fmla="*/ 2147483647 w 56"/>
              <a:gd name="T13" fmla="*/ 2147483647 h 50"/>
              <a:gd name="T14" fmla="*/ 2147483647 w 56"/>
              <a:gd name="T15" fmla="*/ 2147483647 h 50"/>
              <a:gd name="T16" fmla="*/ 2147483647 w 56"/>
              <a:gd name="T17" fmla="*/ 2147483647 h 50"/>
              <a:gd name="T18" fmla="*/ 2147483647 w 56"/>
              <a:gd name="T19" fmla="*/ 2147483647 h 50"/>
              <a:gd name="T20" fmla="*/ 2147483647 w 56"/>
              <a:gd name="T21" fmla="*/ 2147483647 h 50"/>
              <a:gd name="T22" fmla="*/ 2147483647 w 56"/>
              <a:gd name="T23" fmla="*/ 2147483647 h 50"/>
              <a:gd name="T24" fmla="*/ 2147483647 w 56"/>
              <a:gd name="T25" fmla="*/ 2147483647 h 50"/>
              <a:gd name="T26" fmla="*/ 2147483647 w 56"/>
              <a:gd name="T27" fmla="*/ 2147483647 h 50"/>
              <a:gd name="T28" fmla="*/ 2147483647 w 56"/>
              <a:gd name="T29" fmla="*/ 2147483647 h 50"/>
              <a:gd name="T30" fmla="*/ 2147483647 w 56"/>
              <a:gd name="T31" fmla="*/ 2147483647 h 50"/>
              <a:gd name="T32" fmla="*/ 2147483647 w 56"/>
              <a:gd name="T33" fmla="*/ 2147483647 h 50"/>
              <a:gd name="T34" fmla="*/ 2147483647 w 56"/>
              <a:gd name="T35" fmla="*/ 2147483647 h 50"/>
              <a:gd name="T36" fmla="*/ 2147483647 w 56"/>
              <a:gd name="T37" fmla="*/ 2147483647 h 50"/>
              <a:gd name="T38" fmla="*/ 2147483647 w 56"/>
              <a:gd name="T39" fmla="*/ 2147483647 h 50"/>
              <a:gd name="T40" fmla="*/ 2147483647 w 56"/>
              <a:gd name="T41" fmla="*/ 2147483647 h 50"/>
              <a:gd name="T42" fmla="*/ 2147483647 w 56"/>
              <a:gd name="T43" fmla="*/ 2147483647 h 50"/>
              <a:gd name="T44" fmla="*/ 2147483647 w 56"/>
              <a:gd name="T45" fmla="*/ 2147483647 h 50"/>
              <a:gd name="T46" fmla="*/ 2147483647 w 56"/>
              <a:gd name="T47" fmla="*/ 2147483647 h 50"/>
              <a:gd name="T48" fmla="*/ 2147483647 w 56"/>
              <a:gd name="T49" fmla="*/ 2147483647 h 50"/>
              <a:gd name="T50" fmla="*/ 2147483647 w 56"/>
              <a:gd name="T51" fmla="*/ 2147483647 h 50"/>
              <a:gd name="T52" fmla="*/ 2147483647 w 56"/>
              <a:gd name="T53" fmla="*/ 2147483647 h 50"/>
              <a:gd name="T54" fmla="*/ 2147483647 w 56"/>
              <a:gd name="T55" fmla="*/ 2147483647 h 50"/>
              <a:gd name="T56" fmla="*/ 2147483647 w 56"/>
              <a:gd name="T57" fmla="*/ 2147483647 h 50"/>
              <a:gd name="T58" fmla="*/ 2147483647 w 56"/>
              <a:gd name="T59" fmla="*/ 2147483647 h 50"/>
              <a:gd name="T60" fmla="*/ 2147483647 w 56"/>
              <a:gd name="T61" fmla="*/ 2147483647 h 50"/>
              <a:gd name="T62" fmla="*/ 2147483647 w 56"/>
              <a:gd name="T63" fmla="*/ 2147483647 h 50"/>
              <a:gd name="T64" fmla="*/ 2147483647 w 56"/>
              <a:gd name="T65" fmla="*/ 2147483647 h 50"/>
              <a:gd name="T66" fmla="*/ 2147483647 w 56"/>
              <a:gd name="T67" fmla="*/ 2147483647 h 50"/>
              <a:gd name="T68" fmla="*/ 2147483647 w 56"/>
              <a:gd name="T69" fmla="*/ 2147483647 h 50"/>
              <a:gd name="T70" fmla="*/ 2147483647 w 56"/>
              <a:gd name="T71" fmla="*/ 0 h 50"/>
              <a:gd name="T72" fmla="*/ 2147483647 w 56"/>
              <a:gd name="T73" fmla="*/ 0 h 50"/>
              <a:gd name="T74" fmla="*/ 2147483647 w 56"/>
              <a:gd name="T75" fmla="*/ 0 h 50"/>
              <a:gd name="T76" fmla="*/ 2147483647 w 56"/>
              <a:gd name="T77" fmla="*/ 0 h 50"/>
              <a:gd name="T78" fmla="*/ 2147483647 w 56"/>
              <a:gd name="T79" fmla="*/ 0 h 50"/>
              <a:gd name="T80" fmla="*/ 2147483647 w 56"/>
              <a:gd name="T81" fmla="*/ 2147483647 h 50"/>
              <a:gd name="T82" fmla="*/ 2147483647 w 56"/>
              <a:gd name="T83" fmla="*/ 2147483647 h 50"/>
              <a:gd name="T84" fmla="*/ 2147483647 w 56"/>
              <a:gd name="T85" fmla="*/ 2147483647 h 50"/>
              <a:gd name="T86" fmla="*/ 2147483647 w 56"/>
              <a:gd name="T87" fmla="*/ 2147483647 h 50"/>
              <a:gd name="T88" fmla="*/ 0 w 56"/>
              <a:gd name="T89" fmla="*/ 2147483647 h 50"/>
              <a:gd name="T90" fmla="*/ 0 w 56"/>
              <a:gd name="T91" fmla="*/ 2147483647 h 50"/>
              <a:gd name="T92" fmla="*/ 0 w 56"/>
              <a:gd name="T93" fmla="*/ 2147483647 h 50"/>
              <a:gd name="T94" fmla="*/ 0 w 56"/>
              <a:gd name="T95" fmla="*/ 2147483647 h 50"/>
              <a:gd name="T96" fmla="*/ 2147483647 w 56"/>
              <a:gd name="T97" fmla="*/ 2147483647 h 5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6"/>
              <a:gd name="T148" fmla="*/ 0 h 50"/>
              <a:gd name="T149" fmla="*/ 56 w 56"/>
              <a:gd name="T150" fmla="*/ 50 h 5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6" h="50">
                <a:moveTo>
                  <a:pt x="2" y="16"/>
                </a:moveTo>
                <a:lnTo>
                  <a:pt x="5" y="19"/>
                </a:lnTo>
                <a:lnTo>
                  <a:pt x="9" y="21"/>
                </a:lnTo>
                <a:lnTo>
                  <a:pt x="11" y="24"/>
                </a:lnTo>
                <a:lnTo>
                  <a:pt x="13" y="27"/>
                </a:lnTo>
                <a:lnTo>
                  <a:pt x="14" y="30"/>
                </a:lnTo>
                <a:lnTo>
                  <a:pt x="16" y="34"/>
                </a:lnTo>
                <a:lnTo>
                  <a:pt x="18" y="37"/>
                </a:lnTo>
                <a:lnTo>
                  <a:pt x="20" y="40"/>
                </a:lnTo>
                <a:lnTo>
                  <a:pt x="24" y="42"/>
                </a:lnTo>
                <a:lnTo>
                  <a:pt x="25" y="43"/>
                </a:lnTo>
                <a:lnTo>
                  <a:pt x="29" y="46"/>
                </a:lnTo>
                <a:lnTo>
                  <a:pt x="31" y="48"/>
                </a:lnTo>
                <a:lnTo>
                  <a:pt x="34" y="50"/>
                </a:lnTo>
                <a:lnTo>
                  <a:pt x="38" y="50"/>
                </a:lnTo>
                <a:lnTo>
                  <a:pt x="42" y="50"/>
                </a:lnTo>
                <a:lnTo>
                  <a:pt x="45" y="50"/>
                </a:lnTo>
                <a:lnTo>
                  <a:pt x="47" y="48"/>
                </a:lnTo>
                <a:lnTo>
                  <a:pt x="51" y="46"/>
                </a:lnTo>
                <a:lnTo>
                  <a:pt x="52" y="45"/>
                </a:lnTo>
                <a:lnTo>
                  <a:pt x="54" y="42"/>
                </a:lnTo>
                <a:lnTo>
                  <a:pt x="54" y="40"/>
                </a:lnTo>
                <a:lnTo>
                  <a:pt x="56" y="37"/>
                </a:lnTo>
                <a:lnTo>
                  <a:pt x="56" y="34"/>
                </a:lnTo>
                <a:lnTo>
                  <a:pt x="56" y="32"/>
                </a:lnTo>
                <a:lnTo>
                  <a:pt x="54" y="29"/>
                </a:lnTo>
                <a:lnTo>
                  <a:pt x="52" y="26"/>
                </a:lnTo>
                <a:lnTo>
                  <a:pt x="51" y="22"/>
                </a:lnTo>
                <a:lnTo>
                  <a:pt x="49" y="19"/>
                </a:lnTo>
                <a:lnTo>
                  <a:pt x="45" y="16"/>
                </a:lnTo>
                <a:lnTo>
                  <a:pt x="43" y="14"/>
                </a:lnTo>
                <a:lnTo>
                  <a:pt x="42" y="11"/>
                </a:lnTo>
                <a:lnTo>
                  <a:pt x="40" y="8"/>
                </a:lnTo>
                <a:lnTo>
                  <a:pt x="38" y="5"/>
                </a:lnTo>
                <a:lnTo>
                  <a:pt x="34" y="1"/>
                </a:lnTo>
                <a:lnTo>
                  <a:pt x="31" y="0"/>
                </a:lnTo>
                <a:lnTo>
                  <a:pt x="27" y="0"/>
                </a:lnTo>
                <a:lnTo>
                  <a:pt x="22" y="0"/>
                </a:lnTo>
                <a:lnTo>
                  <a:pt x="18" y="0"/>
                </a:lnTo>
                <a:lnTo>
                  <a:pt x="13" y="0"/>
                </a:lnTo>
                <a:lnTo>
                  <a:pt x="7" y="1"/>
                </a:lnTo>
                <a:lnTo>
                  <a:pt x="5" y="1"/>
                </a:lnTo>
                <a:lnTo>
                  <a:pt x="4" y="3"/>
                </a:lnTo>
                <a:lnTo>
                  <a:pt x="2" y="5"/>
                </a:lnTo>
                <a:lnTo>
                  <a:pt x="0" y="6"/>
                </a:lnTo>
                <a:lnTo>
                  <a:pt x="0" y="9"/>
                </a:lnTo>
                <a:lnTo>
                  <a:pt x="0" y="11"/>
                </a:lnTo>
                <a:lnTo>
                  <a:pt x="0" y="14"/>
                </a:lnTo>
                <a:lnTo>
                  <a:pt x="2" y="1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2" name="Freeform 1231"/>
          <p:cNvSpPr>
            <a:spLocks/>
          </p:cNvSpPr>
          <p:nvPr/>
        </p:nvSpPr>
        <p:spPr bwMode="auto">
          <a:xfrm>
            <a:off x="1982788" y="2944813"/>
            <a:ext cx="106362" cy="107950"/>
          </a:xfrm>
          <a:custGeom>
            <a:avLst/>
            <a:gdLst>
              <a:gd name="T0" fmla="*/ 2147483647 w 76"/>
              <a:gd name="T1" fmla="*/ 2147483647 h 68"/>
              <a:gd name="T2" fmla="*/ 2147483647 w 76"/>
              <a:gd name="T3" fmla="*/ 2147483647 h 68"/>
              <a:gd name="T4" fmla="*/ 2147483647 w 76"/>
              <a:gd name="T5" fmla="*/ 2147483647 h 68"/>
              <a:gd name="T6" fmla="*/ 2147483647 w 76"/>
              <a:gd name="T7" fmla="*/ 2147483647 h 68"/>
              <a:gd name="T8" fmla="*/ 2147483647 w 76"/>
              <a:gd name="T9" fmla="*/ 2147483647 h 68"/>
              <a:gd name="T10" fmla="*/ 2147483647 w 76"/>
              <a:gd name="T11" fmla="*/ 2147483647 h 68"/>
              <a:gd name="T12" fmla="*/ 2147483647 w 76"/>
              <a:gd name="T13" fmla="*/ 2147483647 h 68"/>
              <a:gd name="T14" fmla="*/ 2147483647 w 76"/>
              <a:gd name="T15" fmla="*/ 2147483647 h 68"/>
              <a:gd name="T16" fmla="*/ 2147483647 w 76"/>
              <a:gd name="T17" fmla="*/ 2147483647 h 68"/>
              <a:gd name="T18" fmla="*/ 2147483647 w 76"/>
              <a:gd name="T19" fmla="*/ 2147483647 h 68"/>
              <a:gd name="T20" fmla="*/ 2147483647 w 76"/>
              <a:gd name="T21" fmla="*/ 2147483647 h 68"/>
              <a:gd name="T22" fmla="*/ 2147483647 w 76"/>
              <a:gd name="T23" fmla="*/ 2147483647 h 68"/>
              <a:gd name="T24" fmla="*/ 2147483647 w 76"/>
              <a:gd name="T25" fmla="*/ 2147483647 h 68"/>
              <a:gd name="T26" fmla="*/ 2147483647 w 76"/>
              <a:gd name="T27" fmla="*/ 2147483647 h 68"/>
              <a:gd name="T28" fmla="*/ 2147483647 w 76"/>
              <a:gd name="T29" fmla="*/ 2147483647 h 68"/>
              <a:gd name="T30" fmla="*/ 2147483647 w 76"/>
              <a:gd name="T31" fmla="*/ 2147483647 h 68"/>
              <a:gd name="T32" fmla="*/ 2147483647 w 76"/>
              <a:gd name="T33" fmla="*/ 2147483647 h 68"/>
              <a:gd name="T34" fmla="*/ 2147483647 w 76"/>
              <a:gd name="T35" fmla="*/ 2147483647 h 68"/>
              <a:gd name="T36" fmla="*/ 2147483647 w 76"/>
              <a:gd name="T37" fmla="*/ 2147483647 h 68"/>
              <a:gd name="T38" fmla="*/ 2147483647 w 76"/>
              <a:gd name="T39" fmla="*/ 2147483647 h 68"/>
              <a:gd name="T40" fmla="*/ 2147483647 w 76"/>
              <a:gd name="T41" fmla="*/ 0 h 68"/>
              <a:gd name="T42" fmla="*/ 2147483647 w 76"/>
              <a:gd name="T43" fmla="*/ 2147483647 h 68"/>
              <a:gd name="T44" fmla="*/ 2147483647 w 76"/>
              <a:gd name="T45" fmla="*/ 2147483647 h 68"/>
              <a:gd name="T46" fmla="*/ 2147483647 w 76"/>
              <a:gd name="T47" fmla="*/ 2147483647 h 68"/>
              <a:gd name="T48" fmla="*/ 2147483647 w 76"/>
              <a:gd name="T49" fmla="*/ 2147483647 h 68"/>
              <a:gd name="T50" fmla="*/ 2147483647 w 76"/>
              <a:gd name="T51" fmla="*/ 2147483647 h 68"/>
              <a:gd name="T52" fmla="*/ 2147483647 w 76"/>
              <a:gd name="T53" fmla="*/ 2147483647 h 68"/>
              <a:gd name="T54" fmla="*/ 2147483647 w 76"/>
              <a:gd name="T55" fmla="*/ 2147483647 h 68"/>
              <a:gd name="T56" fmla="*/ 2147483647 w 76"/>
              <a:gd name="T57" fmla="*/ 2147483647 h 68"/>
              <a:gd name="T58" fmla="*/ 2147483647 w 76"/>
              <a:gd name="T59" fmla="*/ 2147483647 h 68"/>
              <a:gd name="T60" fmla="*/ 2147483647 w 76"/>
              <a:gd name="T61" fmla="*/ 2147483647 h 68"/>
              <a:gd name="T62" fmla="*/ 2147483647 w 76"/>
              <a:gd name="T63" fmla="*/ 2147483647 h 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6"/>
              <a:gd name="T97" fmla="*/ 0 h 68"/>
              <a:gd name="T98" fmla="*/ 76 w 76"/>
              <a:gd name="T99" fmla="*/ 68 h 6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6" h="68">
                <a:moveTo>
                  <a:pt x="5" y="26"/>
                </a:moveTo>
                <a:lnTo>
                  <a:pt x="5" y="26"/>
                </a:lnTo>
                <a:lnTo>
                  <a:pt x="7" y="27"/>
                </a:lnTo>
                <a:lnTo>
                  <a:pt x="9" y="31"/>
                </a:lnTo>
                <a:lnTo>
                  <a:pt x="11" y="34"/>
                </a:lnTo>
                <a:lnTo>
                  <a:pt x="13" y="39"/>
                </a:lnTo>
                <a:lnTo>
                  <a:pt x="16" y="45"/>
                </a:lnTo>
                <a:lnTo>
                  <a:pt x="22" y="51"/>
                </a:lnTo>
                <a:lnTo>
                  <a:pt x="27" y="60"/>
                </a:lnTo>
                <a:lnTo>
                  <a:pt x="29" y="61"/>
                </a:lnTo>
                <a:lnTo>
                  <a:pt x="31" y="63"/>
                </a:lnTo>
                <a:lnTo>
                  <a:pt x="32" y="64"/>
                </a:lnTo>
                <a:lnTo>
                  <a:pt x="34" y="66"/>
                </a:lnTo>
                <a:lnTo>
                  <a:pt x="36" y="68"/>
                </a:lnTo>
                <a:lnTo>
                  <a:pt x="38" y="68"/>
                </a:lnTo>
                <a:lnTo>
                  <a:pt x="40" y="68"/>
                </a:lnTo>
                <a:lnTo>
                  <a:pt x="41" y="68"/>
                </a:lnTo>
                <a:lnTo>
                  <a:pt x="47" y="66"/>
                </a:lnTo>
                <a:lnTo>
                  <a:pt x="51" y="64"/>
                </a:lnTo>
                <a:lnTo>
                  <a:pt x="56" y="63"/>
                </a:lnTo>
                <a:lnTo>
                  <a:pt x="61" y="61"/>
                </a:lnTo>
                <a:lnTo>
                  <a:pt x="67" y="60"/>
                </a:lnTo>
                <a:lnTo>
                  <a:pt x="70" y="56"/>
                </a:lnTo>
                <a:lnTo>
                  <a:pt x="74" y="53"/>
                </a:lnTo>
                <a:lnTo>
                  <a:pt x="76" y="50"/>
                </a:lnTo>
                <a:lnTo>
                  <a:pt x="76" y="45"/>
                </a:lnTo>
                <a:lnTo>
                  <a:pt x="76" y="42"/>
                </a:lnTo>
                <a:lnTo>
                  <a:pt x="76" y="39"/>
                </a:lnTo>
                <a:lnTo>
                  <a:pt x="74" y="35"/>
                </a:lnTo>
                <a:lnTo>
                  <a:pt x="70" y="31"/>
                </a:lnTo>
                <a:lnTo>
                  <a:pt x="69" y="27"/>
                </a:lnTo>
                <a:lnTo>
                  <a:pt x="65" y="24"/>
                </a:lnTo>
                <a:lnTo>
                  <a:pt x="61" y="21"/>
                </a:lnTo>
                <a:lnTo>
                  <a:pt x="56" y="18"/>
                </a:lnTo>
                <a:lnTo>
                  <a:pt x="52" y="14"/>
                </a:lnTo>
                <a:lnTo>
                  <a:pt x="47" y="13"/>
                </a:lnTo>
                <a:lnTo>
                  <a:pt x="41" y="10"/>
                </a:lnTo>
                <a:lnTo>
                  <a:pt x="36" y="8"/>
                </a:lnTo>
                <a:lnTo>
                  <a:pt x="31" y="5"/>
                </a:lnTo>
                <a:lnTo>
                  <a:pt x="25" y="3"/>
                </a:lnTo>
                <a:lnTo>
                  <a:pt x="20" y="2"/>
                </a:lnTo>
                <a:lnTo>
                  <a:pt x="16" y="0"/>
                </a:lnTo>
                <a:lnTo>
                  <a:pt x="13" y="2"/>
                </a:lnTo>
                <a:lnTo>
                  <a:pt x="11" y="3"/>
                </a:lnTo>
                <a:lnTo>
                  <a:pt x="7" y="5"/>
                </a:lnTo>
                <a:lnTo>
                  <a:pt x="5" y="8"/>
                </a:lnTo>
                <a:lnTo>
                  <a:pt x="4" y="10"/>
                </a:lnTo>
                <a:lnTo>
                  <a:pt x="2" y="13"/>
                </a:lnTo>
                <a:lnTo>
                  <a:pt x="0" y="16"/>
                </a:lnTo>
                <a:lnTo>
                  <a:pt x="2" y="16"/>
                </a:lnTo>
                <a:lnTo>
                  <a:pt x="2" y="18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5" y="26"/>
                </a:lnTo>
                <a:lnTo>
                  <a:pt x="4" y="26"/>
                </a:lnTo>
                <a:lnTo>
                  <a:pt x="5" y="26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3" name="Freeform 1232"/>
          <p:cNvSpPr>
            <a:spLocks/>
          </p:cNvSpPr>
          <p:nvPr/>
        </p:nvSpPr>
        <p:spPr bwMode="auto">
          <a:xfrm>
            <a:off x="1982788" y="2944813"/>
            <a:ext cx="106362" cy="107950"/>
          </a:xfrm>
          <a:custGeom>
            <a:avLst/>
            <a:gdLst>
              <a:gd name="T0" fmla="*/ 2147483647 w 76"/>
              <a:gd name="T1" fmla="*/ 2147483647 h 68"/>
              <a:gd name="T2" fmla="*/ 2147483647 w 76"/>
              <a:gd name="T3" fmla="*/ 2147483647 h 68"/>
              <a:gd name="T4" fmla="*/ 2147483647 w 76"/>
              <a:gd name="T5" fmla="*/ 2147483647 h 68"/>
              <a:gd name="T6" fmla="*/ 2147483647 w 76"/>
              <a:gd name="T7" fmla="*/ 2147483647 h 68"/>
              <a:gd name="T8" fmla="*/ 2147483647 w 76"/>
              <a:gd name="T9" fmla="*/ 2147483647 h 68"/>
              <a:gd name="T10" fmla="*/ 2147483647 w 76"/>
              <a:gd name="T11" fmla="*/ 2147483647 h 68"/>
              <a:gd name="T12" fmla="*/ 2147483647 w 76"/>
              <a:gd name="T13" fmla="*/ 2147483647 h 68"/>
              <a:gd name="T14" fmla="*/ 2147483647 w 76"/>
              <a:gd name="T15" fmla="*/ 2147483647 h 68"/>
              <a:gd name="T16" fmla="*/ 2147483647 w 76"/>
              <a:gd name="T17" fmla="*/ 2147483647 h 68"/>
              <a:gd name="T18" fmla="*/ 2147483647 w 76"/>
              <a:gd name="T19" fmla="*/ 2147483647 h 68"/>
              <a:gd name="T20" fmla="*/ 2147483647 w 76"/>
              <a:gd name="T21" fmla="*/ 2147483647 h 68"/>
              <a:gd name="T22" fmla="*/ 2147483647 w 76"/>
              <a:gd name="T23" fmla="*/ 2147483647 h 68"/>
              <a:gd name="T24" fmla="*/ 2147483647 w 76"/>
              <a:gd name="T25" fmla="*/ 2147483647 h 68"/>
              <a:gd name="T26" fmla="*/ 2147483647 w 76"/>
              <a:gd name="T27" fmla="*/ 2147483647 h 68"/>
              <a:gd name="T28" fmla="*/ 2147483647 w 76"/>
              <a:gd name="T29" fmla="*/ 2147483647 h 68"/>
              <a:gd name="T30" fmla="*/ 2147483647 w 76"/>
              <a:gd name="T31" fmla="*/ 2147483647 h 68"/>
              <a:gd name="T32" fmla="*/ 2147483647 w 76"/>
              <a:gd name="T33" fmla="*/ 2147483647 h 68"/>
              <a:gd name="T34" fmla="*/ 2147483647 w 76"/>
              <a:gd name="T35" fmla="*/ 2147483647 h 68"/>
              <a:gd name="T36" fmla="*/ 2147483647 w 76"/>
              <a:gd name="T37" fmla="*/ 2147483647 h 68"/>
              <a:gd name="T38" fmla="*/ 2147483647 w 76"/>
              <a:gd name="T39" fmla="*/ 2147483647 h 68"/>
              <a:gd name="T40" fmla="*/ 2147483647 w 76"/>
              <a:gd name="T41" fmla="*/ 0 h 68"/>
              <a:gd name="T42" fmla="*/ 2147483647 w 76"/>
              <a:gd name="T43" fmla="*/ 2147483647 h 68"/>
              <a:gd name="T44" fmla="*/ 2147483647 w 76"/>
              <a:gd name="T45" fmla="*/ 2147483647 h 68"/>
              <a:gd name="T46" fmla="*/ 2147483647 w 76"/>
              <a:gd name="T47" fmla="*/ 2147483647 h 68"/>
              <a:gd name="T48" fmla="*/ 2147483647 w 76"/>
              <a:gd name="T49" fmla="*/ 2147483647 h 68"/>
              <a:gd name="T50" fmla="*/ 2147483647 w 76"/>
              <a:gd name="T51" fmla="*/ 2147483647 h 68"/>
              <a:gd name="T52" fmla="*/ 2147483647 w 76"/>
              <a:gd name="T53" fmla="*/ 2147483647 h 68"/>
              <a:gd name="T54" fmla="*/ 2147483647 w 76"/>
              <a:gd name="T55" fmla="*/ 2147483647 h 68"/>
              <a:gd name="T56" fmla="*/ 2147483647 w 76"/>
              <a:gd name="T57" fmla="*/ 2147483647 h 68"/>
              <a:gd name="T58" fmla="*/ 2147483647 w 76"/>
              <a:gd name="T59" fmla="*/ 2147483647 h 68"/>
              <a:gd name="T60" fmla="*/ 2147483647 w 76"/>
              <a:gd name="T61" fmla="*/ 2147483647 h 68"/>
              <a:gd name="T62" fmla="*/ 2147483647 w 76"/>
              <a:gd name="T63" fmla="*/ 2147483647 h 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6"/>
              <a:gd name="T97" fmla="*/ 0 h 68"/>
              <a:gd name="T98" fmla="*/ 76 w 76"/>
              <a:gd name="T99" fmla="*/ 68 h 6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6" h="68">
                <a:moveTo>
                  <a:pt x="5" y="26"/>
                </a:moveTo>
                <a:lnTo>
                  <a:pt x="5" y="26"/>
                </a:lnTo>
                <a:lnTo>
                  <a:pt x="7" y="27"/>
                </a:lnTo>
                <a:lnTo>
                  <a:pt x="9" y="31"/>
                </a:lnTo>
                <a:lnTo>
                  <a:pt x="11" y="34"/>
                </a:lnTo>
                <a:lnTo>
                  <a:pt x="13" y="39"/>
                </a:lnTo>
                <a:lnTo>
                  <a:pt x="16" y="45"/>
                </a:lnTo>
                <a:lnTo>
                  <a:pt x="22" y="51"/>
                </a:lnTo>
                <a:lnTo>
                  <a:pt x="27" y="60"/>
                </a:lnTo>
                <a:lnTo>
                  <a:pt x="29" y="61"/>
                </a:lnTo>
                <a:lnTo>
                  <a:pt x="31" y="63"/>
                </a:lnTo>
                <a:lnTo>
                  <a:pt x="32" y="64"/>
                </a:lnTo>
                <a:lnTo>
                  <a:pt x="34" y="66"/>
                </a:lnTo>
                <a:lnTo>
                  <a:pt x="36" y="68"/>
                </a:lnTo>
                <a:lnTo>
                  <a:pt x="38" y="68"/>
                </a:lnTo>
                <a:lnTo>
                  <a:pt x="40" y="68"/>
                </a:lnTo>
                <a:lnTo>
                  <a:pt x="41" y="68"/>
                </a:lnTo>
                <a:lnTo>
                  <a:pt x="47" y="66"/>
                </a:lnTo>
                <a:lnTo>
                  <a:pt x="51" y="64"/>
                </a:lnTo>
                <a:lnTo>
                  <a:pt x="56" y="63"/>
                </a:lnTo>
                <a:lnTo>
                  <a:pt x="61" y="61"/>
                </a:lnTo>
                <a:lnTo>
                  <a:pt x="67" y="60"/>
                </a:lnTo>
                <a:lnTo>
                  <a:pt x="70" y="56"/>
                </a:lnTo>
                <a:lnTo>
                  <a:pt x="74" y="53"/>
                </a:lnTo>
                <a:lnTo>
                  <a:pt x="76" y="50"/>
                </a:lnTo>
                <a:lnTo>
                  <a:pt x="76" y="45"/>
                </a:lnTo>
                <a:lnTo>
                  <a:pt x="76" y="42"/>
                </a:lnTo>
                <a:lnTo>
                  <a:pt x="76" y="39"/>
                </a:lnTo>
                <a:lnTo>
                  <a:pt x="74" y="35"/>
                </a:lnTo>
                <a:lnTo>
                  <a:pt x="70" y="31"/>
                </a:lnTo>
                <a:lnTo>
                  <a:pt x="69" y="27"/>
                </a:lnTo>
                <a:lnTo>
                  <a:pt x="65" y="24"/>
                </a:lnTo>
                <a:lnTo>
                  <a:pt x="61" y="21"/>
                </a:lnTo>
                <a:lnTo>
                  <a:pt x="56" y="18"/>
                </a:lnTo>
                <a:lnTo>
                  <a:pt x="52" y="14"/>
                </a:lnTo>
                <a:lnTo>
                  <a:pt x="47" y="13"/>
                </a:lnTo>
                <a:lnTo>
                  <a:pt x="41" y="10"/>
                </a:lnTo>
                <a:lnTo>
                  <a:pt x="36" y="8"/>
                </a:lnTo>
                <a:lnTo>
                  <a:pt x="31" y="5"/>
                </a:lnTo>
                <a:lnTo>
                  <a:pt x="25" y="3"/>
                </a:lnTo>
                <a:lnTo>
                  <a:pt x="20" y="2"/>
                </a:lnTo>
                <a:lnTo>
                  <a:pt x="16" y="0"/>
                </a:lnTo>
                <a:lnTo>
                  <a:pt x="13" y="2"/>
                </a:lnTo>
                <a:lnTo>
                  <a:pt x="11" y="3"/>
                </a:lnTo>
                <a:lnTo>
                  <a:pt x="7" y="5"/>
                </a:lnTo>
                <a:lnTo>
                  <a:pt x="5" y="8"/>
                </a:lnTo>
                <a:lnTo>
                  <a:pt x="4" y="10"/>
                </a:lnTo>
                <a:lnTo>
                  <a:pt x="2" y="13"/>
                </a:lnTo>
                <a:lnTo>
                  <a:pt x="0" y="16"/>
                </a:lnTo>
                <a:lnTo>
                  <a:pt x="2" y="16"/>
                </a:lnTo>
                <a:lnTo>
                  <a:pt x="2" y="18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5" y="26"/>
                </a:lnTo>
                <a:lnTo>
                  <a:pt x="4" y="26"/>
                </a:lnTo>
                <a:lnTo>
                  <a:pt x="5" y="2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4" name="Freeform 1233"/>
          <p:cNvSpPr>
            <a:spLocks/>
          </p:cNvSpPr>
          <p:nvPr/>
        </p:nvSpPr>
        <p:spPr bwMode="auto">
          <a:xfrm>
            <a:off x="1982788" y="2944813"/>
            <a:ext cx="106362" cy="107950"/>
          </a:xfrm>
          <a:custGeom>
            <a:avLst/>
            <a:gdLst>
              <a:gd name="T0" fmla="*/ 2147483647 w 76"/>
              <a:gd name="T1" fmla="*/ 2147483647 h 68"/>
              <a:gd name="T2" fmla="*/ 2147483647 w 76"/>
              <a:gd name="T3" fmla="*/ 2147483647 h 68"/>
              <a:gd name="T4" fmla="*/ 2147483647 w 76"/>
              <a:gd name="T5" fmla="*/ 2147483647 h 68"/>
              <a:gd name="T6" fmla="*/ 2147483647 w 76"/>
              <a:gd name="T7" fmla="*/ 2147483647 h 68"/>
              <a:gd name="T8" fmla="*/ 2147483647 w 76"/>
              <a:gd name="T9" fmla="*/ 2147483647 h 68"/>
              <a:gd name="T10" fmla="*/ 2147483647 w 76"/>
              <a:gd name="T11" fmla="*/ 2147483647 h 68"/>
              <a:gd name="T12" fmla="*/ 2147483647 w 76"/>
              <a:gd name="T13" fmla="*/ 2147483647 h 68"/>
              <a:gd name="T14" fmla="*/ 2147483647 w 76"/>
              <a:gd name="T15" fmla="*/ 2147483647 h 68"/>
              <a:gd name="T16" fmla="*/ 2147483647 w 76"/>
              <a:gd name="T17" fmla="*/ 2147483647 h 68"/>
              <a:gd name="T18" fmla="*/ 2147483647 w 76"/>
              <a:gd name="T19" fmla="*/ 2147483647 h 68"/>
              <a:gd name="T20" fmla="*/ 2147483647 w 76"/>
              <a:gd name="T21" fmla="*/ 2147483647 h 68"/>
              <a:gd name="T22" fmla="*/ 2147483647 w 76"/>
              <a:gd name="T23" fmla="*/ 2147483647 h 68"/>
              <a:gd name="T24" fmla="*/ 2147483647 w 76"/>
              <a:gd name="T25" fmla="*/ 2147483647 h 68"/>
              <a:gd name="T26" fmla="*/ 2147483647 w 76"/>
              <a:gd name="T27" fmla="*/ 2147483647 h 68"/>
              <a:gd name="T28" fmla="*/ 2147483647 w 76"/>
              <a:gd name="T29" fmla="*/ 2147483647 h 68"/>
              <a:gd name="T30" fmla="*/ 2147483647 w 76"/>
              <a:gd name="T31" fmla="*/ 2147483647 h 68"/>
              <a:gd name="T32" fmla="*/ 2147483647 w 76"/>
              <a:gd name="T33" fmla="*/ 2147483647 h 68"/>
              <a:gd name="T34" fmla="*/ 2147483647 w 76"/>
              <a:gd name="T35" fmla="*/ 2147483647 h 68"/>
              <a:gd name="T36" fmla="*/ 2147483647 w 76"/>
              <a:gd name="T37" fmla="*/ 2147483647 h 68"/>
              <a:gd name="T38" fmla="*/ 2147483647 w 76"/>
              <a:gd name="T39" fmla="*/ 2147483647 h 68"/>
              <a:gd name="T40" fmla="*/ 2147483647 w 76"/>
              <a:gd name="T41" fmla="*/ 0 h 68"/>
              <a:gd name="T42" fmla="*/ 2147483647 w 76"/>
              <a:gd name="T43" fmla="*/ 2147483647 h 68"/>
              <a:gd name="T44" fmla="*/ 2147483647 w 76"/>
              <a:gd name="T45" fmla="*/ 2147483647 h 68"/>
              <a:gd name="T46" fmla="*/ 2147483647 w 76"/>
              <a:gd name="T47" fmla="*/ 2147483647 h 68"/>
              <a:gd name="T48" fmla="*/ 2147483647 w 76"/>
              <a:gd name="T49" fmla="*/ 2147483647 h 68"/>
              <a:gd name="T50" fmla="*/ 2147483647 w 76"/>
              <a:gd name="T51" fmla="*/ 2147483647 h 68"/>
              <a:gd name="T52" fmla="*/ 2147483647 w 76"/>
              <a:gd name="T53" fmla="*/ 2147483647 h 68"/>
              <a:gd name="T54" fmla="*/ 2147483647 w 76"/>
              <a:gd name="T55" fmla="*/ 2147483647 h 68"/>
              <a:gd name="T56" fmla="*/ 2147483647 w 76"/>
              <a:gd name="T57" fmla="*/ 2147483647 h 68"/>
              <a:gd name="T58" fmla="*/ 2147483647 w 76"/>
              <a:gd name="T59" fmla="*/ 2147483647 h 68"/>
              <a:gd name="T60" fmla="*/ 2147483647 w 76"/>
              <a:gd name="T61" fmla="*/ 2147483647 h 68"/>
              <a:gd name="T62" fmla="*/ 2147483647 w 76"/>
              <a:gd name="T63" fmla="*/ 2147483647 h 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6"/>
              <a:gd name="T97" fmla="*/ 0 h 68"/>
              <a:gd name="T98" fmla="*/ 76 w 76"/>
              <a:gd name="T99" fmla="*/ 68 h 6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6" h="68">
                <a:moveTo>
                  <a:pt x="5" y="26"/>
                </a:moveTo>
                <a:lnTo>
                  <a:pt x="5" y="26"/>
                </a:lnTo>
                <a:lnTo>
                  <a:pt x="7" y="27"/>
                </a:lnTo>
                <a:lnTo>
                  <a:pt x="9" y="31"/>
                </a:lnTo>
                <a:lnTo>
                  <a:pt x="11" y="34"/>
                </a:lnTo>
                <a:lnTo>
                  <a:pt x="13" y="39"/>
                </a:lnTo>
                <a:lnTo>
                  <a:pt x="16" y="45"/>
                </a:lnTo>
                <a:lnTo>
                  <a:pt x="22" y="51"/>
                </a:lnTo>
                <a:lnTo>
                  <a:pt x="27" y="60"/>
                </a:lnTo>
                <a:lnTo>
                  <a:pt x="29" y="61"/>
                </a:lnTo>
                <a:lnTo>
                  <a:pt x="31" y="63"/>
                </a:lnTo>
                <a:lnTo>
                  <a:pt x="32" y="64"/>
                </a:lnTo>
                <a:lnTo>
                  <a:pt x="34" y="66"/>
                </a:lnTo>
                <a:lnTo>
                  <a:pt x="36" y="68"/>
                </a:lnTo>
                <a:lnTo>
                  <a:pt x="38" y="68"/>
                </a:lnTo>
                <a:lnTo>
                  <a:pt x="40" y="68"/>
                </a:lnTo>
                <a:lnTo>
                  <a:pt x="41" y="68"/>
                </a:lnTo>
                <a:lnTo>
                  <a:pt x="47" y="66"/>
                </a:lnTo>
                <a:lnTo>
                  <a:pt x="51" y="64"/>
                </a:lnTo>
                <a:lnTo>
                  <a:pt x="56" y="63"/>
                </a:lnTo>
                <a:lnTo>
                  <a:pt x="61" y="61"/>
                </a:lnTo>
                <a:lnTo>
                  <a:pt x="67" y="60"/>
                </a:lnTo>
                <a:lnTo>
                  <a:pt x="70" y="56"/>
                </a:lnTo>
                <a:lnTo>
                  <a:pt x="74" y="53"/>
                </a:lnTo>
                <a:lnTo>
                  <a:pt x="76" y="50"/>
                </a:lnTo>
                <a:lnTo>
                  <a:pt x="76" y="45"/>
                </a:lnTo>
                <a:lnTo>
                  <a:pt x="76" y="42"/>
                </a:lnTo>
                <a:lnTo>
                  <a:pt x="76" y="39"/>
                </a:lnTo>
                <a:lnTo>
                  <a:pt x="74" y="35"/>
                </a:lnTo>
                <a:lnTo>
                  <a:pt x="70" y="31"/>
                </a:lnTo>
                <a:lnTo>
                  <a:pt x="69" y="27"/>
                </a:lnTo>
                <a:lnTo>
                  <a:pt x="65" y="24"/>
                </a:lnTo>
                <a:lnTo>
                  <a:pt x="61" y="21"/>
                </a:lnTo>
                <a:lnTo>
                  <a:pt x="56" y="18"/>
                </a:lnTo>
                <a:lnTo>
                  <a:pt x="52" y="14"/>
                </a:lnTo>
                <a:lnTo>
                  <a:pt x="47" y="13"/>
                </a:lnTo>
                <a:lnTo>
                  <a:pt x="41" y="10"/>
                </a:lnTo>
                <a:lnTo>
                  <a:pt x="36" y="8"/>
                </a:lnTo>
                <a:lnTo>
                  <a:pt x="31" y="5"/>
                </a:lnTo>
                <a:lnTo>
                  <a:pt x="25" y="3"/>
                </a:lnTo>
                <a:lnTo>
                  <a:pt x="20" y="2"/>
                </a:lnTo>
                <a:lnTo>
                  <a:pt x="16" y="0"/>
                </a:lnTo>
                <a:lnTo>
                  <a:pt x="13" y="2"/>
                </a:lnTo>
                <a:lnTo>
                  <a:pt x="11" y="3"/>
                </a:lnTo>
                <a:lnTo>
                  <a:pt x="7" y="5"/>
                </a:lnTo>
                <a:lnTo>
                  <a:pt x="5" y="8"/>
                </a:lnTo>
                <a:lnTo>
                  <a:pt x="4" y="10"/>
                </a:lnTo>
                <a:lnTo>
                  <a:pt x="2" y="13"/>
                </a:lnTo>
                <a:lnTo>
                  <a:pt x="0" y="16"/>
                </a:lnTo>
                <a:lnTo>
                  <a:pt x="2" y="16"/>
                </a:lnTo>
                <a:lnTo>
                  <a:pt x="2" y="18"/>
                </a:lnTo>
                <a:lnTo>
                  <a:pt x="4" y="19"/>
                </a:lnTo>
                <a:lnTo>
                  <a:pt x="4" y="21"/>
                </a:lnTo>
                <a:lnTo>
                  <a:pt x="4" y="23"/>
                </a:lnTo>
                <a:lnTo>
                  <a:pt x="4" y="24"/>
                </a:lnTo>
                <a:lnTo>
                  <a:pt x="5" y="26"/>
                </a:lnTo>
                <a:lnTo>
                  <a:pt x="4" y="26"/>
                </a:lnTo>
                <a:lnTo>
                  <a:pt x="5" y="26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5" name="Freeform 1234"/>
          <p:cNvSpPr>
            <a:spLocks/>
          </p:cNvSpPr>
          <p:nvPr/>
        </p:nvSpPr>
        <p:spPr bwMode="auto">
          <a:xfrm>
            <a:off x="1906588" y="2889250"/>
            <a:ext cx="85725" cy="68263"/>
          </a:xfrm>
          <a:custGeom>
            <a:avLst/>
            <a:gdLst>
              <a:gd name="T0" fmla="*/ 2147483647 w 61"/>
              <a:gd name="T1" fmla="*/ 2147483647 h 43"/>
              <a:gd name="T2" fmla="*/ 2147483647 w 61"/>
              <a:gd name="T3" fmla="*/ 2147483647 h 43"/>
              <a:gd name="T4" fmla="*/ 2147483647 w 61"/>
              <a:gd name="T5" fmla="*/ 2147483647 h 43"/>
              <a:gd name="T6" fmla="*/ 2147483647 w 61"/>
              <a:gd name="T7" fmla="*/ 2147483647 h 43"/>
              <a:gd name="T8" fmla="*/ 2147483647 w 61"/>
              <a:gd name="T9" fmla="*/ 2147483647 h 43"/>
              <a:gd name="T10" fmla="*/ 2147483647 w 61"/>
              <a:gd name="T11" fmla="*/ 2147483647 h 43"/>
              <a:gd name="T12" fmla="*/ 2147483647 w 61"/>
              <a:gd name="T13" fmla="*/ 2147483647 h 43"/>
              <a:gd name="T14" fmla="*/ 2147483647 w 61"/>
              <a:gd name="T15" fmla="*/ 2147483647 h 43"/>
              <a:gd name="T16" fmla="*/ 2147483647 w 61"/>
              <a:gd name="T17" fmla="*/ 2147483647 h 43"/>
              <a:gd name="T18" fmla="*/ 2147483647 w 61"/>
              <a:gd name="T19" fmla="*/ 2147483647 h 43"/>
              <a:gd name="T20" fmla="*/ 2147483647 w 61"/>
              <a:gd name="T21" fmla="*/ 2147483647 h 43"/>
              <a:gd name="T22" fmla="*/ 2147483647 w 61"/>
              <a:gd name="T23" fmla="*/ 2147483647 h 43"/>
              <a:gd name="T24" fmla="*/ 2147483647 w 61"/>
              <a:gd name="T25" fmla="*/ 2147483647 h 43"/>
              <a:gd name="T26" fmla="*/ 2147483647 w 61"/>
              <a:gd name="T27" fmla="*/ 2147483647 h 43"/>
              <a:gd name="T28" fmla="*/ 2147483647 w 61"/>
              <a:gd name="T29" fmla="*/ 2147483647 h 43"/>
              <a:gd name="T30" fmla="*/ 2147483647 w 61"/>
              <a:gd name="T31" fmla="*/ 2147483647 h 43"/>
              <a:gd name="T32" fmla="*/ 2147483647 w 61"/>
              <a:gd name="T33" fmla="*/ 2147483647 h 43"/>
              <a:gd name="T34" fmla="*/ 2147483647 w 61"/>
              <a:gd name="T35" fmla="*/ 2147483647 h 43"/>
              <a:gd name="T36" fmla="*/ 2147483647 w 61"/>
              <a:gd name="T37" fmla="*/ 2147483647 h 43"/>
              <a:gd name="T38" fmla="*/ 2147483647 w 61"/>
              <a:gd name="T39" fmla="*/ 2147483647 h 43"/>
              <a:gd name="T40" fmla="*/ 2147483647 w 61"/>
              <a:gd name="T41" fmla="*/ 2147483647 h 43"/>
              <a:gd name="T42" fmla="*/ 2147483647 w 61"/>
              <a:gd name="T43" fmla="*/ 2147483647 h 43"/>
              <a:gd name="T44" fmla="*/ 2147483647 w 61"/>
              <a:gd name="T45" fmla="*/ 2147483647 h 43"/>
              <a:gd name="T46" fmla="*/ 2147483647 w 61"/>
              <a:gd name="T47" fmla="*/ 2147483647 h 43"/>
              <a:gd name="T48" fmla="*/ 2147483647 w 61"/>
              <a:gd name="T49" fmla="*/ 2147483647 h 43"/>
              <a:gd name="T50" fmla="*/ 2147483647 w 61"/>
              <a:gd name="T51" fmla="*/ 2147483647 h 43"/>
              <a:gd name="T52" fmla="*/ 2147483647 w 61"/>
              <a:gd name="T53" fmla="*/ 2147483647 h 43"/>
              <a:gd name="T54" fmla="*/ 2147483647 w 61"/>
              <a:gd name="T55" fmla="*/ 2147483647 h 43"/>
              <a:gd name="T56" fmla="*/ 2147483647 w 61"/>
              <a:gd name="T57" fmla="*/ 2147483647 h 43"/>
              <a:gd name="T58" fmla="*/ 2147483647 w 61"/>
              <a:gd name="T59" fmla="*/ 2147483647 h 43"/>
              <a:gd name="T60" fmla="*/ 2147483647 w 61"/>
              <a:gd name="T61" fmla="*/ 2147483647 h 43"/>
              <a:gd name="T62" fmla="*/ 2147483647 w 61"/>
              <a:gd name="T63" fmla="*/ 2147483647 h 43"/>
              <a:gd name="T64" fmla="*/ 2147483647 w 61"/>
              <a:gd name="T65" fmla="*/ 2147483647 h 43"/>
              <a:gd name="T66" fmla="*/ 2147483647 w 61"/>
              <a:gd name="T67" fmla="*/ 2147483647 h 43"/>
              <a:gd name="T68" fmla="*/ 2147483647 w 61"/>
              <a:gd name="T69" fmla="*/ 2147483647 h 43"/>
              <a:gd name="T70" fmla="*/ 2147483647 w 61"/>
              <a:gd name="T71" fmla="*/ 2147483647 h 43"/>
              <a:gd name="T72" fmla="*/ 2147483647 w 61"/>
              <a:gd name="T73" fmla="*/ 2147483647 h 43"/>
              <a:gd name="T74" fmla="*/ 2147483647 w 61"/>
              <a:gd name="T75" fmla="*/ 0 h 43"/>
              <a:gd name="T76" fmla="*/ 2147483647 w 61"/>
              <a:gd name="T77" fmla="*/ 0 h 43"/>
              <a:gd name="T78" fmla="*/ 2147483647 w 61"/>
              <a:gd name="T79" fmla="*/ 0 h 43"/>
              <a:gd name="T80" fmla="*/ 2147483647 w 61"/>
              <a:gd name="T81" fmla="*/ 2147483647 h 43"/>
              <a:gd name="T82" fmla="*/ 2147483647 w 61"/>
              <a:gd name="T83" fmla="*/ 2147483647 h 43"/>
              <a:gd name="T84" fmla="*/ 2147483647 w 61"/>
              <a:gd name="T85" fmla="*/ 2147483647 h 43"/>
              <a:gd name="T86" fmla="*/ 0 w 61"/>
              <a:gd name="T87" fmla="*/ 2147483647 h 43"/>
              <a:gd name="T88" fmla="*/ 0 w 61"/>
              <a:gd name="T89" fmla="*/ 2147483647 h 43"/>
              <a:gd name="T90" fmla="*/ 0 w 61"/>
              <a:gd name="T91" fmla="*/ 2147483647 h 43"/>
              <a:gd name="T92" fmla="*/ 2147483647 w 61"/>
              <a:gd name="T93" fmla="*/ 2147483647 h 43"/>
              <a:gd name="T94" fmla="*/ 2147483647 w 61"/>
              <a:gd name="T95" fmla="*/ 2147483647 h 43"/>
              <a:gd name="T96" fmla="*/ 2147483647 w 61"/>
              <a:gd name="T97" fmla="*/ 2147483647 h 4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1"/>
              <a:gd name="T148" fmla="*/ 0 h 43"/>
              <a:gd name="T149" fmla="*/ 61 w 61"/>
              <a:gd name="T150" fmla="*/ 43 h 4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1" h="43">
                <a:moveTo>
                  <a:pt x="7" y="32"/>
                </a:moveTo>
                <a:lnTo>
                  <a:pt x="12" y="35"/>
                </a:lnTo>
                <a:lnTo>
                  <a:pt x="16" y="37"/>
                </a:lnTo>
                <a:lnTo>
                  <a:pt x="21" y="40"/>
                </a:lnTo>
                <a:lnTo>
                  <a:pt x="25" y="41"/>
                </a:lnTo>
                <a:lnTo>
                  <a:pt x="30" y="43"/>
                </a:lnTo>
                <a:lnTo>
                  <a:pt x="34" y="43"/>
                </a:lnTo>
                <a:lnTo>
                  <a:pt x="39" y="43"/>
                </a:lnTo>
                <a:lnTo>
                  <a:pt x="45" y="41"/>
                </a:lnTo>
                <a:lnTo>
                  <a:pt x="48" y="40"/>
                </a:lnTo>
                <a:lnTo>
                  <a:pt x="52" y="37"/>
                </a:lnTo>
                <a:lnTo>
                  <a:pt x="52" y="35"/>
                </a:lnTo>
                <a:lnTo>
                  <a:pt x="54" y="32"/>
                </a:lnTo>
                <a:lnTo>
                  <a:pt x="54" y="29"/>
                </a:lnTo>
                <a:lnTo>
                  <a:pt x="56" y="25"/>
                </a:lnTo>
                <a:lnTo>
                  <a:pt x="56" y="22"/>
                </a:lnTo>
                <a:lnTo>
                  <a:pt x="58" y="19"/>
                </a:lnTo>
                <a:lnTo>
                  <a:pt x="59" y="17"/>
                </a:lnTo>
                <a:lnTo>
                  <a:pt x="59" y="16"/>
                </a:lnTo>
                <a:lnTo>
                  <a:pt x="61" y="14"/>
                </a:lnTo>
                <a:lnTo>
                  <a:pt x="61" y="11"/>
                </a:lnTo>
                <a:lnTo>
                  <a:pt x="59" y="9"/>
                </a:lnTo>
                <a:lnTo>
                  <a:pt x="59" y="8"/>
                </a:lnTo>
                <a:lnTo>
                  <a:pt x="58" y="6"/>
                </a:lnTo>
                <a:lnTo>
                  <a:pt x="56" y="4"/>
                </a:lnTo>
                <a:lnTo>
                  <a:pt x="54" y="3"/>
                </a:lnTo>
                <a:lnTo>
                  <a:pt x="52" y="3"/>
                </a:lnTo>
                <a:lnTo>
                  <a:pt x="48" y="3"/>
                </a:lnTo>
                <a:lnTo>
                  <a:pt x="47" y="3"/>
                </a:lnTo>
                <a:lnTo>
                  <a:pt x="45" y="3"/>
                </a:lnTo>
                <a:lnTo>
                  <a:pt x="41" y="4"/>
                </a:lnTo>
                <a:lnTo>
                  <a:pt x="39" y="4"/>
                </a:lnTo>
                <a:lnTo>
                  <a:pt x="38" y="4"/>
                </a:lnTo>
                <a:lnTo>
                  <a:pt x="34" y="3"/>
                </a:lnTo>
                <a:lnTo>
                  <a:pt x="30" y="3"/>
                </a:lnTo>
                <a:lnTo>
                  <a:pt x="27" y="1"/>
                </a:lnTo>
                <a:lnTo>
                  <a:pt x="25" y="1"/>
                </a:lnTo>
                <a:lnTo>
                  <a:pt x="21" y="0"/>
                </a:lnTo>
                <a:lnTo>
                  <a:pt x="18" y="0"/>
                </a:lnTo>
                <a:lnTo>
                  <a:pt x="14" y="0"/>
                </a:lnTo>
                <a:lnTo>
                  <a:pt x="12" y="1"/>
                </a:lnTo>
                <a:lnTo>
                  <a:pt x="7" y="3"/>
                </a:lnTo>
                <a:lnTo>
                  <a:pt x="3" y="8"/>
                </a:lnTo>
                <a:lnTo>
                  <a:pt x="0" y="11"/>
                </a:lnTo>
                <a:lnTo>
                  <a:pt x="0" y="16"/>
                </a:lnTo>
                <a:lnTo>
                  <a:pt x="0" y="21"/>
                </a:lnTo>
                <a:lnTo>
                  <a:pt x="1" y="25"/>
                </a:lnTo>
                <a:lnTo>
                  <a:pt x="3" y="29"/>
                </a:lnTo>
                <a:lnTo>
                  <a:pt x="7" y="32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6" name="Freeform 1235"/>
          <p:cNvSpPr>
            <a:spLocks/>
          </p:cNvSpPr>
          <p:nvPr/>
        </p:nvSpPr>
        <p:spPr bwMode="auto">
          <a:xfrm>
            <a:off x="1906588" y="2889250"/>
            <a:ext cx="85725" cy="68263"/>
          </a:xfrm>
          <a:custGeom>
            <a:avLst/>
            <a:gdLst>
              <a:gd name="T0" fmla="*/ 2147483647 w 61"/>
              <a:gd name="T1" fmla="*/ 2147483647 h 43"/>
              <a:gd name="T2" fmla="*/ 2147483647 w 61"/>
              <a:gd name="T3" fmla="*/ 2147483647 h 43"/>
              <a:gd name="T4" fmla="*/ 2147483647 w 61"/>
              <a:gd name="T5" fmla="*/ 2147483647 h 43"/>
              <a:gd name="T6" fmla="*/ 2147483647 w 61"/>
              <a:gd name="T7" fmla="*/ 2147483647 h 43"/>
              <a:gd name="T8" fmla="*/ 2147483647 w 61"/>
              <a:gd name="T9" fmla="*/ 2147483647 h 43"/>
              <a:gd name="T10" fmla="*/ 2147483647 w 61"/>
              <a:gd name="T11" fmla="*/ 2147483647 h 43"/>
              <a:gd name="T12" fmla="*/ 2147483647 w 61"/>
              <a:gd name="T13" fmla="*/ 2147483647 h 43"/>
              <a:gd name="T14" fmla="*/ 2147483647 w 61"/>
              <a:gd name="T15" fmla="*/ 2147483647 h 43"/>
              <a:gd name="T16" fmla="*/ 2147483647 w 61"/>
              <a:gd name="T17" fmla="*/ 2147483647 h 43"/>
              <a:gd name="T18" fmla="*/ 2147483647 w 61"/>
              <a:gd name="T19" fmla="*/ 2147483647 h 43"/>
              <a:gd name="T20" fmla="*/ 2147483647 w 61"/>
              <a:gd name="T21" fmla="*/ 2147483647 h 43"/>
              <a:gd name="T22" fmla="*/ 2147483647 w 61"/>
              <a:gd name="T23" fmla="*/ 2147483647 h 43"/>
              <a:gd name="T24" fmla="*/ 2147483647 w 61"/>
              <a:gd name="T25" fmla="*/ 2147483647 h 43"/>
              <a:gd name="T26" fmla="*/ 2147483647 w 61"/>
              <a:gd name="T27" fmla="*/ 2147483647 h 43"/>
              <a:gd name="T28" fmla="*/ 2147483647 w 61"/>
              <a:gd name="T29" fmla="*/ 2147483647 h 43"/>
              <a:gd name="T30" fmla="*/ 2147483647 w 61"/>
              <a:gd name="T31" fmla="*/ 2147483647 h 43"/>
              <a:gd name="T32" fmla="*/ 2147483647 w 61"/>
              <a:gd name="T33" fmla="*/ 2147483647 h 43"/>
              <a:gd name="T34" fmla="*/ 2147483647 w 61"/>
              <a:gd name="T35" fmla="*/ 2147483647 h 43"/>
              <a:gd name="T36" fmla="*/ 2147483647 w 61"/>
              <a:gd name="T37" fmla="*/ 2147483647 h 43"/>
              <a:gd name="T38" fmla="*/ 2147483647 w 61"/>
              <a:gd name="T39" fmla="*/ 2147483647 h 43"/>
              <a:gd name="T40" fmla="*/ 2147483647 w 61"/>
              <a:gd name="T41" fmla="*/ 2147483647 h 43"/>
              <a:gd name="T42" fmla="*/ 2147483647 w 61"/>
              <a:gd name="T43" fmla="*/ 2147483647 h 43"/>
              <a:gd name="T44" fmla="*/ 2147483647 w 61"/>
              <a:gd name="T45" fmla="*/ 2147483647 h 43"/>
              <a:gd name="T46" fmla="*/ 2147483647 w 61"/>
              <a:gd name="T47" fmla="*/ 2147483647 h 43"/>
              <a:gd name="T48" fmla="*/ 2147483647 w 61"/>
              <a:gd name="T49" fmla="*/ 2147483647 h 43"/>
              <a:gd name="T50" fmla="*/ 2147483647 w 61"/>
              <a:gd name="T51" fmla="*/ 2147483647 h 43"/>
              <a:gd name="T52" fmla="*/ 2147483647 w 61"/>
              <a:gd name="T53" fmla="*/ 2147483647 h 43"/>
              <a:gd name="T54" fmla="*/ 2147483647 w 61"/>
              <a:gd name="T55" fmla="*/ 2147483647 h 43"/>
              <a:gd name="T56" fmla="*/ 2147483647 w 61"/>
              <a:gd name="T57" fmla="*/ 2147483647 h 43"/>
              <a:gd name="T58" fmla="*/ 2147483647 w 61"/>
              <a:gd name="T59" fmla="*/ 2147483647 h 43"/>
              <a:gd name="T60" fmla="*/ 2147483647 w 61"/>
              <a:gd name="T61" fmla="*/ 2147483647 h 43"/>
              <a:gd name="T62" fmla="*/ 2147483647 w 61"/>
              <a:gd name="T63" fmla="*/ 2147483647 h 43"/>
              <a:gd name="T64" fmla="*/ 2147483647 w 61"/>
              <a:gd name="T65" fmla="*/ 2147483647 h 43"/>
              <a:gd name="T66" fmla="*/ 2147483647 w 61"/>
              <a:gd name="T67" fmla="*/ 2147483647 h 43"/>
              <a:gd name="T68" fmla="*/ 2147483647 w 61"/>
              <a:gd name="T69" fmla="*/ 2147483647 h 43"/>
              <a:gd name="T70" fmla="*/ 2147483647 w 61"/>
              <a:gd name="T71" fmla="*/ 2147483647 h 43"/>
              <a:gd name="T72" fmla="*/ 2147483647 w 61"/>
              <a:gd name="T73" fmla="*/ 2147483647 h 43"/>
              <a:gd name="T74" fmla="*/ 2147483647 w 61"/>
              <a:gd name="T75" fmla="*/ 0 h 43"/>
              <a:gd name="T76" fmla="*/ 2147483647 w 61"/>
              <a:gd name="T77" fmla="*/ 0 h 43"/>
              <a:gd name="T78" fmla="*/ 2147483647 w 61"/>
              <a:gd name="T79" fmla="*/ 0 h 43"/>
              <a:gd name="T80" fmla="*/ 2147483647 w 61"/>
              <a:gd name="T81" fmla="*/ 2147483647 h 43"/>
              <a:gd name="T82" fmla="*/ 2147483647 w 61"/>
              <a:gd name="T83" fmla="*/ 2147483647 h 43"/>
              <a:gd name="T84" fmla="*/ 2147483647 w 61"/>
              <a:gd name="T85" fmla="*/ 2147483647 h 43"/>
              <a:gd name="T86" fmla="*/ 0 w 61"/>
              <a:gd name="T87" fmla="*/ 2147483647 h 43"/>
              <a:gd name="T88" fmla="*/ 0 w 61"/>
              <a:gd name="T89" fmla="*/ 2147483647 h 43"/>
              <a:gd name="T90" fmla="*/ 0 w 61"/>
              <a:gd name="T91" fmla="*/ 2147483647 h 43"/>
              <a:gd name="T92" fmla="*/ 2147483647 w 61"/>
              <a:gd name="T93" fmla="*/ 2147483647 h 43"/>
              <a:gd name="T94" fmla="*/ 2147483647 w 61"/>
              <a:gd name="T95" fmla="*/ 2147483647 h 43"/>
              <a:gd name="T96" fmla="*/ 2147483647 w 61"/>
              <a:gd name="T97" fmla="*/ 2147483647 h 4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1"/>
              <a:gd name="T148" fmla="*/ 0 h 43"/>
              <a:gd name="T149" fmla="*/ 61 w 61"/>
              <a:gd name="T150" fmla="*/ 43 h 4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1" h="43">
                <a:moveTo>
                  <a:pt x="7" y="32"/>
                </a:moveTo>
                <a:lnTo>
                  <a:pt x="12" y="35"/>
                </a:lnTo>
                <a:lnTo>
                  <a:pt x="16" y="37"/>
                </a:lnTo>
                <a:lnTo>
                  <a:pt x="21" y="40"/>
                </a:lnTo>
                <a:lnTo>
                  <a:pt x="25" y="41"/>
                </a:lnTo>
                <a:lnTo>
                  <a:pt x="30" y="43"/>
                </a:lnTo>
                <a:lnTo>
                  <a:pt x="34" y="43"/>
                </a:lnTo>
                <a:lnTo>
                  <a:pt x="39" y="43"/>
                </a:lnTo>
                <a:lnTo>
                  <a:pt x="45" y="41"/>
                </a:lnTo>
                <a:lnTo>
                  <a:pt x="48" y="40"/>
                </a:lnTo>
                <a:lnTo>
                  <a:pt x="52" y="37"/>
                </a:lnTo>
                <a:lnTo>
                  <a:pt x="52" y="35"/>
                </a:lnTo>
                <a:lnTo>
                  <a:pt x="54" y="32"/>
                </a:lnTo>
                <a:lnTo>
                  <a:pt x="54" y="29"/>
                </a:lnTo>
                <a:lnTo>
                  <a:pt x="56" y="25"/>
                </a:lnTo>
                <a:lnTo>
                  <a:pt x="56" y="22"/>
                </a:lnTo>
                <a:lnTo>
                  <a:pt x="58" y="19"/>
                </a:lnTo>
                <a:lnTo>
                  <a:pt x="59" y="17"/>
                </a:lnTo>
                <a:lnTo>
                  <a:pt x="59" y="16"/>
                </a:lnTo>
                <a:lnTo>
                  <a:pt x="61" y="14"/>
                </a:lnTo>
                <a:lnTo>
                  <a:pt x="61" y="11"/>
                </a:lnTo>
                <a:lnTo>
                  <a:pt x="59" y="9"/>
                </a:lnTo>
                <a:lnTo>
                  <a:pt x="59" y="8"/>
                </a:lnTo>
                <a:lnTo>
                  <a:pt x="58" y="6"/>
                </a:lnTo>
                <a:lnTo>
                  <a:pt x="56" y="4"/>
                </a:lnTo>
                <a:lnTo>
                  <a:pt x="54" y="3"/>
                </a:lnTo>
                <a:lnTo>
                  <a:pt x="52" y="3"/>
                </a:lnTo>
                <a:lnTo>
                  <a:pt x="48" y="3"/>
                </a:lnTo>
                <a:lnTo>
                  <a:pt x="47" y="3"/>
                </a:lnTo>
                <a:lnTo>
                  <a:pt x="45" y="3"/>
                </a:lnTo>
                <a:lnTo>
                  <a:pt x="41" y="4"/>
                </a:lnTo>
                <a:lnTo>
                  <a:pt x="39" y="4"/>
                </a:lnTo>
                <a:lnTo>
                  <a:pt x="38" y="4"/>
                </a:lnTo>
                <a:lnTo>
                  <a:pt x="34" y="3"/>
                </a:lnTo>
                <a:lnTo>
                  <a:pt x="30" y="3"/>
                </a:lnTo>
                <a:lnTo>
                  <a:pt x="27" y="1"/>
                </a:lnTo>
                <a:lnTo>
                  <a:pt x="25" y="1"/>
                </a:lnTo>
                <a:lnTo>
                  <a:pt x="21" y="0"/>
                </a:lnTo>
                <a:lnTo>
                  <a:pt x="18" y="0"/>
                </a:lnTo>
                <a:lnTo>
                  <a:pt x="14" y="0"/>
                </a:lnTo>
                <a:lnTo>
                  <a:pt x="12" y="1"/>
                </a:lnTo>
                <a:lnTo>
                  <a:pt x="7" y="3"/>
                </a:lnTo>
                <a:lnTo>
                  <a:pt x="3" y="8"/>
                </a:lnTo>
                <a:lnTo>
                  <a:pt x="0" y="11"/>
                </a:lnTo>
                <a:lnTo>
                  <a:pt x="0" y="16"/>
                </a:lnTo>
                <a:lnTo>
                  <a:pt x="0" y="21"/>
                </a:lnTo>
                <a:lnTo>
                  <a:pt x="1" y="25"/>
                </a:lnTo>
                <a:lnTo>
                  <a:pt x="3" y="29"/>
                </a:lnTo>
                <a:lnTo>
                  <a:pt x="7" y="32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7" name="Freeform 1236"/>
          <p:cNvSpPr>
            <a:spLocks/>
          </p:cNvSpPr>
          <p:nvPr/>
        </p:nvSpPr>
        <p:spPr bwMode="auto">
          <a:xfrm>
            <a:off x="1841500" y="2870200"/>
            <a:ext cx="49213" cy="82550"/>
          </a:xfrm>
          <a:custGeom>
            <a:avLst/>
            <a:gdLst>
              <a:gd name="T0" fmla="*/ 0 w 35"/>
              <a:gd name="T1" fmla="*/ 2147483647 h 52"/>
              <a:gd name="T2" fmla="*/ 0 w 35"/>
              <a:gd name="T3" fmla="*/ 2147483647 h 52"/>
              <a:gd name="T4" fmla="*/ 0 w 35"/>
              <a:gd name="T5" fmla="*/ 2147483647 h 52"/>
              <a:gd name="T6" fmla="*/ 2147483647 w 35"/>
              <a:gd name="T7" fmla="*/ 2147483647 h 52"/>
              <a:gd name="T8" fmla="*/ 2147483647 w 35"/>
              <a:gd name="T9" fmla="*/ 2147483647 h 52"/>
              <a:gd name="T10" fmla="*/ 2147483647 w 35"/>
              <a:gd name="T11" fmla="*/ 2147483647 h 52"/>
              <a:gd name="T12" fmla="*/ 2147483647 w 35"/>
              <a:gd name="T13" fmla="*/ 2147483647 h 52"/>
              <a:gd name="T14" fmla="*/ 2147483647 w 35"/>
              <a:gd name="T15" fmla="*/ 2147483647 h 52"/>
              <a:gd name="T16" fmla="*/ 2147483647 w 35"/>
              <a:gd name="T17" fmla="*/ 2147483647 h 52"/>
              <a:gd name="T18" fmla="*/ 2147483647 w 35"/>
              <a:gd name="T19" fmla="*/ 2147483647 h 52"/>
              <a:gd name="T20" fmla="*/ 2147483647 w 35"/>
              <a:gd name="T21" fmla="*/ 2147483647 h 52"/>
              <a:gd name="T22" fmla="*/ 2147483647 w 35"/>
              <a:gd name="T23" fmla="*/ 2147483647 h 52"/>
              <a:gd name="T24" fmla="*/ 2147483647 w 35"/>
              <a:gd name="T25" fmla="*/ 2147483647 h 52"/>
              <a:gd name="T26" fmla="*/ 2147483647 w 35"/>
              <a:gd name="T27" fmla="*/ 2147483647 h 52"/>
              <a:gd name="T28" fmla="*/ 2147483647 w 35"/>
              <a:gd name="T29" fmla="*/ 2147483647 h 52"/>
              <a:gd name="T30" fmla="*/ 2147483647 w 35"/>
              <a:gd name="T31" fmla="*/ 2147483647 h 52"/>
              <a:gd name="T32" fmla="*/ 2147483647 w 35"/>
              <a:gd name="T33" fmla="*/ 2147483647 h 52"/>
              <a:gd name="T34" fmla="*/ 2147483647 w 35"/>
              <a:gd name="T35" fmla="*/ 0 h 52"/>
              <a:gd name="T36" fmla="*/ 2147483647 w 35"/>
              <a:gd name="T37" fmla="*/ 0 h 52"/>
              <a:gd name="T38" fmla="*/ 2147483647 w 35"/>
              <a:gd name="T39" fmla="*/ 2147483647 h 52"/>
              <a:gd name="T40" fmla="*/ 2147483647 w 35"/>
              <a:gd name="T41" fmla="*/ 2147483647 h 52"/>
              <a:gd name="T42" fmla="*/ 0 w 35"/>
              <a:gd name="T43" fmla="*/ 2147483647 h 52"/>
              <a:gd name="T44" fmla="*/ 0 w 35"/>
              <a:gd name="T45" fmla="*/ 2147483647 h 52"/>
              <a:gd name="T46" fmla="*/ 0 w 35"/>
              <a:gd name="T47" fmla="*/ 2147483647 h 52"/>
              <a:gd name="T48" fmla="*/ 0 w 35"/>
              <a:gd name="T49" fmla="*/ 2147483647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5"/>
              <a:gd name="T76" fmla="*/ 0 h 52"/>
              <a:gd name="T77" fmla="*/ 35 w 35"/>
              <a:gd name="T78" fmla="*/ 52 h 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5" h="52">
                <a:moveTo>
                  <a:pt x="0" y="20"/>
                </a:moveTo>
                <a:lnTo>
                  <a:pt x="0" y="28"/>
                </a:lnTo>
                <a:lnTo>
                  <a:pt x="0" y="34"/>
                </a:lnTo>
                <a:lnTo>
                  <a:pt x="4" y="41"/>
                </a:lnTo>
                <a:lnTo>
                  <a:pt x="8" y="45"/>
                </a:lnTo>
                <a:lnTo>
                  <a:pt x="11" y="49"/>
                </a:lnTo>
                <a:lnTo>
                  <a:pt x="17" y="52"/>
                </a:lnTo>
                <a:lnTo>
                  <a:pt x="20" y="52"/>
                </a:lnTo>
                <a:lnTo>
                  <a:pt x="26" y="49"/>
                </a:lnTo>
                <a:lnTo>
                  <a:pt x="31" y="44"/>
                </a:lnTo>
                <a:lnTo>
                  <a:pt x="35" y="37"/>
                </a:lnTo>
                <a:lnTo>
                  <a:pt x="35" y="33"/>
                </a:lnTo>
                <a:lnTo>
                  <a:pt x="33" y="26"/>
                </a:lnTo>
                <a:lnTo>
                  <a:pt x="29" y="20"/>
                </a:lnTo>
                <a:lnTo>
                  <a:pt x="26" y="13"/>
                </a:lnTo>
                <a:lnTo>
                  <a:pt x="20" y="8"/>
                </a:lnTo>
                <a:lnTo>
                  <a:pt x="15" y="2"/>
                </a:lnTo>
                <a:lnTo>
                  <a:pt x="9" y="0"/>
                </a:lnTo>
                <a:lnTo>
                  <a:pt x="8" y="0"/>
                </a:lnTo>
                <a:lnTo>
                  <a:pt x="4" y="2"/>
                </a:lnTo>
                <a:lnTo>
                  <a:pt x="2" y="5"/>
                </a:lnTo>
                <a:lnTo>
                  <a:pt x="0" y="10"/>
                </a:lnTo>
                <a:lnTo>
                  <a:pt x="0" y="13"/>
                </a:lnTo>
                <a:lnTo>
                  <a:pt x="0" y="16"/>
                </a:lnTo>
                <a:lnTo>
                  <a:pt x="0" y="2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8" name="Freeform 1237"/>
          <p:cNvSpPr>
            <a:spLocks/>
          </p:cNvSpPr>
          <p:nvPr/>
        </p:nvSpPr>
        <p:spPr bwMode="auto">
          <a:xfrm>
            <a:off x="1841500" y="2870200"/>
            <a:ext cx="49213" cy="82550"/>
          </a:xfrm>
          <a:custGeom>
            <a:avLst/>
            <a:gdLst>
              <a:gd name="T0" fmla="*/ 0 w 35"/>
              <a:gd name="T1" fmla="*/ 2147483647 h 52"/>
              <a:gd name="T2" fmla="*/ 0 w 35"/>
              <a:gd name="T3" fmla="*/ 2147483647 h 52"/>
              <a:gd name="T4" fmla="*/ 0 w 35"/>
              <a:gd name="T5" fmla="*/ 2147483647 h 52"/>
              <a:gd name="T6" fmla="*/ 2147483647 w 35"/>
              <a:gd name="T7" fmla="*/ 2147483647 h 52"/>
              <a:gd name="T8" fmla="*/ 2147483647 w 35"/>
              <a:gd name="T9" fmla="*/ 2147483647 h 52"/>
              <a:gd name="T10" fmla="*/ 2147483647 w 35"/>
              <a:gd name="T11" fmla="*/ 2147483647 h 52"/>
              <a:gd name="T12" fmla="*/ 2147483647 w 35"/>
              <a:gd name="T13" fmla="*/ 2147483647 h 52"/>
              <a:gd name="T14" fmla="*/ 2147483647 w 35"/>
              <a:gd name="T15" fmla="*/ 2147483647 h 52"/>
              <a:gd name="T16" fmla="*/ 2147483647 w 35"/>
              <a:gd name="T17" fmla="*/ 2147483647 h 52"/>
              <a:gd name="T18" fmla="*/ 2147483647 w 35"/>
              <a:gd name="T19" fmla="*/ 2147483647 h 52"/>
              <a:gd name="T20" fmla="*/ 2147483647 w 35"/>
              <a:gd name="T21" fmla="*/ 2147483647 h 52"/>
              <a:gd name="T22" fmla="*/ 2147483647 w 35"/>
              <a:gd name="T23" fmla="*/ 2147483647 h 52"/>
              <a:gd name="T24" fmla="*/ 2147483647 w 35"/>
              <a:gd name="T25" fmla="*/ 2147483647 h 52"/>
              <a:gd name="T26" fmla="*/ 2147483647 w 35"/>
              <a:gd name="T27" fmla="*/ 2147483647 h 52"/>
              <a:gd name="T28" fmla="*/ 2147483647 w 35"/>
              <a:gd name="T29" fmla="*/ 2147483647 h 52"/>
              <a:gd name="T30" fmla="*/ 2147483647 w 35"/>
              <a:gd name="T31" fmla="*/ 2147483647 h 52"/>
              <a:gd name="T32" fmla="*/ 2147483647 w 35"/>
              <a:gd name="T33" fmla="*/ 2147483647 h 52"/>
              <a:gd name="T34" fmla="*/ 2147483647 w 35"/>
              <a:gd name="T35" fmla="*/ 0 h 52"/>
              <a:gd name="T36" fmla="*/ 2147483647 w 35"/>
              <a:gd name="T37" fmla="*/ 0 h 52"/>
              <a:gd name="T38" fmla="*/ 2147483647 w 35"/>
              <a:gd name="T39" fmla="*/ 2147483647 h 52"/>
              <a:gd name="T40" fmla="*/ 2147483647 w 35"/>
              <a:gd name="T41" fmla="*/ 2147483647 h 52"/>
              <a:gd name="T42" fmla="*/ 0 w 35"/>
              <a:gd name="T43" fmla="*/ 2147483647 h 52"/>
              <a:gd name="T44" fmla="*/ 0 w 35"/>
              <a:gd name="T45" fmla="*/ 2147483647 h 52"/>
              <a:gd name="T46" fmla="*/ 0 w 35"/>
              <a:gd name="T47" fmla="*/ 2147483647 h 52"/>
              <a:gd name="T48" fmla="*/ 0 w 35"/>
              <a:gd name="T49" fmla="*/ 2147483647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5"/>
              <a:gd name="T76" fmla="*/ 0 h 52"/>
              <a:gd name="T77" fmla="*/ 35 w 35"/>
              <a:gd name="T78" fmla="*/ 52 h 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5" h="52">
                <a:moveTo>
                  <a:pt x="0" y="20"/>
                </a:moveTo>
                <a:lnTo>
                  <a:pt x="0" y="28"/>
                </a:lnTo>
                <a:lnTo>
                  <a:pt x="0" y="34"/>
                </a:lnTo>
                <a:lnTo>
                  <a:pt x="4" y="41"/>
                </a:lnTo>
                <a:lnTo>
                  <a:pt x="8" y="45"/>
                </a:lnTo>
                <a:lnTo>
                  <a:pt x="11" y="49"/>
                </a:lnTo>
                <a:lnTo>
                  <a:pt x="17" y="52"/>
                </a:lnTo>
                <a:lnTo>
                  <a:pt x="20" y="52"/>
                </a:lnTo>
                <a:lnTo>
                  <a:pt x="26" y="49"/>
                </a:lnTo>
                <a:lnTo>
                  <a:pt x="31" y="44"/>
                </a:lnTo>
                <a:lnTo>
                  <a:pt x="35" y="37"/>
                </a:lnTo>
                <a:lnTo>
                  <a:pt x="35" y="33"/>
                </a:lnTo>
                <a:lnTo>
                  <a:pt x="33" y="26"/>
                </a:lnTo>
                <a:lnTo>
                  <a:pt x="29" y="20"/>
                </a:lnTo>
                <a:lnTo>
                  <a:pt x="26" y="13"/>
                </a:lnTo>
                <a:lnTo>
                  <a:pt x="20" y="8"/>
                </a:lnTo>
                <a:lnTo>
                  <a:pt x="15" y="2"/>
                </a:lnTo>
                <a:lnTo>
                  <a:pt x="9" y="0"/>
                </a:lnTo>
                <a:lnTo>
                  <a:pt x="8" y="0"/>
                </a:lnTo>
                <a:lnTo>
                  <a:pt x="4" y="2"/>
                </a:lnTo>
                <a:lnTo>
                  <a:pt x="2" y="5"/>
                </a:lnTo>
                <a:lnTo>
                  <a:pt x="0" y="10"/>
                </a:lnTo>
                <a:lnTo>
                  <a:pt x="0" y="13"/>
                </a:lnTo>
                <a:lnTo>
                  <a:pt x="0" y="16"/>
                </a:lnTo>
                <a:lnTo>
                  <a:pt x="0" y="20"/>
                </a:lnTo>
              </a:path>
            </a:pathLst>
          </a:custGeom>
          <a:solidFill>
            <a:srgbClr val="FFFF00"/>
          </a:solidFill>
          <a:ln w="635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87379" name="Text Box 1238"/>
          <p:cNvSpPr txBox="1">
            <a:spLocks noChangeArrowheads="1"/>
          </p:cNvSpPr>
          <p:nvPr/>
        </p:nvSpPr>
        <p:spPr bwMode="auto">
          <a:xfrm>
            <a:off x="381000" y="1951038"/>
            <a:ext cx="2246313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defTabSz="914400"/>
            <a:r>
              <a:rPr lang="en-US" sz="2000" b="1">
                <a:solidFill>
                  <a:srgbClr val="FF0000"/>
                </a:solidFill>
                <a:latin typeface="Arial" pitchFamily="34" charset="0"/>
              </a:rPr>
              <a:t>Tessuto Adiposo</a:t>
            </a:r>
          </a:p>
        </p:txBody>
      </p:sp>
      <p:sp>
        <p:nvSpPr>
          <p:cNvPr id="387380" name="Text Box 1239"/>
          <p:cNvSpPr txBox="1">
            <a:spLocks noChangeArrowheads="1"/>
          </p:cNvSpPr>
          <p:nvPr/>
        </p:nvSpPr>
        <p:spPr bwMode="auto">
          <a:xfrm>
            <a:off x="179388" y="2616200"/>
            <a:ext cx="1512887" cy="7254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sz="1600" b="1">
                <a:solidFill>
                  <a:srgbClr val="FFFF66"/>
                </a:solidFill>
                <a:latin typeface="Helvetica" charset="0"/>
                <a:sym typeface="Wingdings" pitchFamily="2" charset="2"/>
              </a:rPr>
              <a:t></a:t>
            </a:r>
            <a:r>
              <a:rPr lang="en-US" sz="1600" b="1">
                <a:solidFill>
                  <a:srgbClr val="FFFF66"/>
                </a:solidFill>
                <a:latin typeface="Helvetica" charset="0"/>
              </a:rPr>
              <a:t> Uptake del      </a:t>
            </a:r>
          </a:p>
          <a:p>
            <a:pPr algn="ctr" defTabSz="914400">
              <a:lnSpc>
                <a:spcPct val="85000"/>
              </a:lnSpc>
            </a:pPr>
            <a:r>
              <a:rPr lang="en-US" sz="1600" b="1">
                <a:solidFill>
                  <a:srgbClr val="FFFF66"/>
                </a:solidFill>
                <a:latin typeface="Helvetica" charset="0"/>
              </a:rPr>
              <a:t>glucosio</a:t>
            </a:r>
          </a:p>
          <a:p>
            <a:pPr algn="ctr" defTabSz="914400">
              <a:lnSpc>
                <a:spcPct val="85000"/>
              </a:lnSpc>
            </a:pPr>
            <a:r>
              <a:rPr lang="en-US" sz="1600" b="1">
                <a:solidFill>
                  <a:srgbClr val="FFFF66"/>
                </a:solidFill>
                <a:latin typeface="Helvetica" charset="0"/>
                <a:sym typeface="Wingdings" pitchFamily="2" charset="2"/>
              </a:rPr>
              <a:t> </a:t>
            </a:r>
            <a:r>
              <a:rPr lang="en-US" sz="1600" b="1">
                <a:solidFill>
                  <a:srgbClr val="FFFF66"/>
                </a:solidFill>
                <a:latin typeface="Helvetica" charset="0"/>
              </a:rPr>
              <a:t>FFA output</a:t>
            </a:r>
            <a:endParaRPr lang="en-US" sz="1600" b="1">
              <a:solidFill>
                <a:srgbClr val="000000"/>
              </a:solidFill>
              <a:latin typeface="Helvetica" charset="0"/>
            </a:endParaRPr>
          </a:p>
        </p:txBody>
      </p:sp>
      <p:sp>
        <p:nvSpPr>
          <p:cNvPr id="387381" name="Line 1240"/>
          <p:cNvSpPr>
            <a:spLocks noChangeShapeType="1"/>
          </p:cNvSpPr>
          <p:nvPr/>
        </p:nvSpPr>
        <p:spPr bwMode="auto">
          <a:xfrm>
            <a:off x="2776538" y="2960688"/>
            <a:ext cx="1114425" cy="338137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87382" name="Text Box 1241"/>
          <p:cNvSpPr txBox="1">
            <a:spLocks noChangeArrowheads="1"/>
          </p:cNvSpPr>
          <p:nvPr/>
        </p:nvSpPr>
        <p:spPr bwMode="auto">
          <a:xfrm>
            <a:off x="468313" y="3500438"/>
            <a:ext cx="1684337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914400"/>
            <a:r>
              <a:rPr lang="en-US" sz="1600" b="1" dirty="0" err="1" smtClean="0">
                <a:solidFill>
                  <a:srgbClr val="00FFFF"/>
                </a:solidFill>
                <a:latin typeface="Arial" pitchFamily="34" charset="0"/>
              </a:rPr>
              <a:t>Pioglitazone</a:t>
            </a:r>
            <a:r>
              <a:rPr lang="en-US" sz="1600" b="1" dirty="0" smtClean="0">
                <a:solidFill>
                  <a:srgbClr val="00FFFF"/>
                </a:solidFill>
                <a:latin typeface="Arial" pitchFamily="34" charset="0"/>
              </a:rPr>
              <a:t> </a:t>
            </a:r>
            <a:r>
              <a:rPr lang="en-US" sz="1600" b="1" dirty="0" err="1">
                <a:solidFill>
                  <a:srgbClr val="00FFFF"/>
                </a:solidFill>
                <a:latin typeface="Arial" pitchFamily="34" charset="0"/>
              </a:rPr>
              <a:t>metformina</a:t>
            </a:r>
            <a:endParaRPr lang="en-US" sz="1600" b="1" dirty="0">
              <a:solidFill>
                <a:srgbClr val="00FFFF"/>
              </a:solidFill>
              <a:latin typeface="Arial" pitchFamily="34" charset="0"/>
            </a:endParaRPr>
          </a:p>
        </p:txBody>
      </p:sp>
      <p:sp>
        <p:nvSpPr>
          <p:cNvPr id="114999" name="Rectangle 1242"/>
          <p:cNvSpPr>
            <a:spLocks noChangeArrowheads="1"/>
          </p:cNvSpPr>
          <p:nvPr/>
        </p:nvSpPr>
        <p:spPr bwMode="invGray">
          <a:xfrm>
            <a:off x="4716463" y="1787525"/>
            <a:ext cx="1655762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>
            <a:spAutoFit/>
          </a:bodyPr>
          <a:lstStyle/>
          <a:p>
            <a:pPr marL="285750" indent="-285750" algn="ctr" defTabSz="914400">
              <a:buFont typeface="Wingdings" charset="0"/>
              <a:buChar char="á"/>
              <a:defRPr/>
            </a:pPr>
            <a:r>
              <a:rPr lang="en-US" sz="1600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</a:rPr>
              <a:t>Secrezione</a:t>
            </a:r>
            <a:r>
              <a:rPr lang="en-US" sz="1600" dirty="0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</a:rPr>
              <a:t>Insulinica</a:t>
            </a:r>
            <a:endParaRPr lang="en-US" sz="1600" b="1" dirty="0">
              <a:solidFill>
                <a:srgbClr val="FFFF00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pPr algn="ctr" defTabSz="914400">
              <a:defRPr/>
            </a:pPr>
            <a:r>
              <a:rPr lang="en-US" sz="1600" b="1" dirty="0">
                <a:solidFill>
                  <a:srgbClr val="FFFF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r>
              <a:rPr lang="en-US" sz="1600" b="1" dirty="0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  <a:sym typeface="Wingdings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  <a:sym typeface="Wingdings"/>
              </a:rPr>
              <a:t>secrezione</a:t>
            </a:r>
            <a:r>
              <a:rPr lang="en-US" sz="1600" b="1" dirty="0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  <a:sym typeface="Wingdings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Arial" charset="0"/>
                <a:sym typeface="Wingdings"/>
              </a:rPr>
              <a:t>glucagone</a:t>
            </a:r>
            <a:endParaRPr lang="en-US" sz="1600" b="1" dirty="0">
              <a:solidFill>
                <a:srgbClr val="FFFF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387384" name="Rectangle 1243"/>
          <p:cNvSpPr>
            <a:spLocks noChangeArrowheads="1"/>
          </p:cNvSpPr>
          <p:nvPr/>
        </p:nvSpPr>
        <p:spPr bwMode="invGray">
          <a:xfrm>
            <a:off x="6804025" y="3113088"/>
            <a:ext cx="2006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 anchor="ctr" anchorCtr="1">
            <a:spAutoFit/>
          </a:bodyPr>
          <a:lstStyle/>
          <a:p>
            <a:pPr algn="ctr" defTabSz="914400"/>
            <a:r>
              <a:rPr lang="en-US" sz="1600" b="1">
                <a:solidFill>
                  <a:srgbClr val="FFFF66"/>
                </a:solidFill>
                <a:latin typeface="Helvetica" charset="0"/>
                <a:sym typeface="Symbol" pitchFamily="18" charset="2"/>
              </a:rPr>
              <a:t></a:t>
            </a:r>
            <a:r>
              <a:rPr lang="en-US" sz="1600" b="1">
                <a:solidFill>
                  <a:srgbClr val="FFFF66"/>
                </a:solidFill>
                <a:latin typeface="Helvetica" charset="0"/>
              </a:rPr>
              <a:t> Assorbimento del glucosio</a:t>
            </a:r>
          </a:p>
        </p:txBody>
      </p:sp>
      <p:sp>
        <p:nvSpPr>
          <p:cNvPr id="387385" name="Rectangle 1244"/>
          <p:cNvSpPr>
            <a:spLocks noChangeArrowheads="1"/>
          </p:cNvSpPr>
          <p:nvPr/>
        </p:nvSpPr>
        <p:spPr bwMode="invGray">
          <a:xfrm>
            <a:off x="984250" y="4938713"/>
            <a:ext cx="13557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 anchor="ctr" anchorCtr="1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sz="1600" b="1">
                <a:solidFill>
                  <a:srgbClr val="FFFF66"/>
                </a:solidFill>
                <a:latin typeface="Helvetica" charset="0"/>
                <a:sym typeface="Wingdings" pitchFamily="2" charset="2"/>
              </a:rPr>
              <a:t></a:t>
            </a:r>
            <a:r>
              <a:rPr lang="en-US" sz="1600" b="1">
                <a:solidFill>
                  <a:srgbClr val="FFFF66"/>
                </a:solidFill>
                <a:latin typeface="Helvetica" charset="0"/>
              </a:rPr>
              <a:t> Output epatico del glucosio</a:t>
            </a:r>
            <a:endParaRPr lang="en-US" sz="1600" b="1">
              <a:solidFill>
                <a:srgbClr val="000000"/>
              </a:solidFill>
              <a:latin typeface="Helvetica" charset="0"/>
            </a:endParaRPr>
          </a:p>
        </p:txBody>
      </p:sp>
      <p:sp>
        <p:nvSpPr>
          <p:cNvPr id="387386" name="Rectangle 1245"/>
          <p:cNvSpPr>
            <a:spLocks noChangeArrowheads="1"/>
          </p:cNvSpPr>
          <p:nvPr/>
        </p:nvSpPr>
        <p:spPr bwMode="invGray">
          <a:xfrm>
            <a:off x="7659720" y="4884755"/>
            <a:ext cx="15557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 anchor="ctr" anchorCtr="1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sz="1600" b="1" dirty="0">
                <a:solidFill>
                  <a:srgbClr val="FFFF66"/>
                </a:solidFill>
                <a:latin typeface="Helvetica" charset="0"/>
                <a:sym typeface="Wingdings" pitchFamily="2" charset="2"/>
              </a:rPr>
              <a:t>Uptake del </a:t>
            </a:r>
            <a:r>
              <a:rPr lang="en-US" sz="1600" b="1" dirty="0" err="1">
                <a:solidFill>
                  <a:srgbClr val="FFFF66"/>
                </a:solidFill>
                <a:latin typeface="Helvetica" charset="0"/>
              </a:rPr>
              <a:t>glucosio</a:t>
            </a:r>
            <a:endParaRPr lang="en-US" sz="1600" b="1" dirty="0">
              <a:solidFill>
                <a:srgbClr val="000000"/>
              </a:solidFill>
              <a:latin typeface="Helvetica" charset="0"/>
            </a:endParaRPr>
          </a:p>
        </p:txBody>
      </p:sp>
      <p:sp>
        <p:nvSpPr>
          <p:cNvPr id="511291" name="Rectangle 1246"/>
          <p:cNvSpPr>
            <a:spLocks noGrp="1" noChangeArrowheads="1"/>
          </p:cNvSpPr>
          <p:nvPr>
            <p:ph type="title"/>
          </p:nvPr>
        </p:nvSpPr>
        <p:spPr>
          <a:xfrm>
            <a:off x="361950" y="44450"/>
            <a:ext cx="8458200" cy="10064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Siti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di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Azione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dei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</a:t>
            </a:r>
            <a:r>
              <a:rPr lang="en-US" sz="2800" b="1" dirty="0" err="1" smtClean="0">
                <a:solidFill>
                  <a:srgbClr val="FF9933"/>
                </a:solidFill>
                <a:latin typeface="Bookman Old Style" charset="0"/>
                <a:ea typeface="+mj-ea"/>
              </a:rPr>
              <a:t>Farmaci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</a:t>
            </a:r>
            <a:r>
              <a:rPr lang="en-US" sz="2800" b="1" dirty="0" err="1" smtClean="0">
                <a:solidFill>
                  <a:srgbClr val="FF9933"/>
                </a:solidFill>
                <a:latin typeface="Bookman Old Style" charset="0"/>
                <a:ea typeface="+mj-ea"/>
              </a:rPr>
              <a:t>Normoglicemizzanti</a:t>
            </a:r>
            <a:r>
              <a:rPr lang="en-US" sz="2800" b="1" dirty="0" smtClean="0">
                <a:solidFill>
                  <a:srgbClr val="FF9933"/>
                </a:solidFill>
                <a:latin typeface="Bookman Old Style" charset="0"/>
                <a:ea typeface="+mj-ea"/>
              </a:rPr>
              <a:t>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Orali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nel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DM </a:t>
            </a:r>
            <a:r>
              <a:rPr lang="en-US" sz="2800" b="1" dirty="0" err="1">
                <a:solidFill>
                  <a:srgbClr val="FF9933"/>
                </a:solidFill>
                <a:latin typeface="Bookman Old Style" charset="0"/>
                <a:ea typeface="+mj-ea"/>
              </a:rPr>
              <a:t>tipo</a:t>
            </a:r>
            <a:r>
              <a:rPr lang="en-US" sz="2800" b="1" dirty="0">
                <a:solidFill>
                  <a:srgbClr val="FF9933"/>
                </a:solidFill>
                <a:latin typeface="Bookman Old Style" charset="0"/>
                <a:ea typeface="+mj-ea"/>
              </a:rPr>
              <a:t> 2</a:t>
            </a:r>
          </a:p>
        </p:txBody>
      </p:sp>
      <p:pic>
        <p:nvPicPr>
          <p:cNvPr id="387388" name="Picture 178" descr="body_parts_kidne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929198"/>
            <a:ext cx="183887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390" name="CasellaDiTesto 8"/>
          <p:cNvSpPr txBox="1">
            <a:spLocks noChangeArrowheads="1"/>
          </p:cNvSpPr>
          <p:nvPr/>
        </p:nvSpPr>
        <p:spPr bwMode="auto">
          <a:xfrm>
            <a:off x="4479934" y="6059508"/>
            <a:ext cx="1306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it-IT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" pitchFamily="18" charset="0"/>
              </a:rPr>
              <a:t>Inibitori</a:t>
            </a:r>
          </a:p>
          <a:p>
            <a:pPr defTabSz="914400"/>
            <a:r>
              <a:rPr lang="it-IT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" pitchFamily="18" charset="0"/>
              </a:rPr>
              <a:t>SGLT2</a:t>
            </a:r>
            <a:endParaRPr lang="it-IT" dirty="0">
              <a:solidFill>
                <a:schemeClr val="accent1">
                  <a:lumMod val="40000"/>
                  <a:lumOff val="60000"/>
                </a:schemeClr>
              </a:solidFill>
              <a:latin typeface="Times" pitchFamily="18" charset="0"/>
            </a:endParaRPr>
          </a:p>
        </p:txBody>
      </p:sp>
      <p:sp>
        <p:nvSpPr>
          <p:cNvPr id="1246" name="Line 772"/>
          <p:cNvSpPr>
            <a:spLocks noChangeShapeType="1"/>
          </p:cNvSpPr>
          <p:nvPr/>
        </p:nvSpPr>
        <p:spPr bwMode="auto">
          <a:xfrm flipH="1" flipV="1">
            <a:off x="4643438" y="4086224"/>
            <a:ext cx="214314" cy="700097"/>
          </a:xfrm>
          <a:prstGeom prst="line">
            <a:avLst/>
          </a:prstGeom>
          <a:noFill/>
          <a:ln w="57150">
            <a:solidFill>
              <a:srgbClr val="FFCC66"/>
            </a:solidFill>
            <a:round/>
            <a:headEnd type="none" w="sm" len="sm"/>
            <a:tailEnd type="triangle" w="med" len="lg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47" name="Text Box 125"/>
          <p:cNvSpPr txBox="1">
            <a:spLocks noChangeArrowheads="1"/>
          </p:cNvSpPr>
          <p:nvPr/>
        </p:nvSpPr>
        <p:spPr bwMode="auto">
          <a:xfrm>
            <a:off x="4857752" y="4581532"/>
            <a:ext cx="81304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Rene</a:t>
            </a:r>
            <a:endParaRPr lang="en-US" sz="2000" b="1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14612" y="357166"/>
            <a:ext cx="3943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Il Diabete: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57158" y="1643050"/>
            <a:ext cx="4572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la malattia è estremamente diffusa e la sua prevalenza è in costante aumento.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857356" y="2862860"/>
            <a:ext cx="4572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la malattia è cronica e la sua durata, attualmente di 20-30 anni, è in continuo aumento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071802" y="4077306"/>
            <a:ext cx="4572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il diabete è assai complesso nella patogenesi eterogenea e </a:t>
            </a:r>
            <a:r>
              <a:rPr lang="it-IT" b="1" i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multiorgano</a:t>
            </a:r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dell’iperglicemia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429156" y="5371943"/>
            <a:ext cx="4572000" cy="1200329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nel diabete tutti i tessuti e tutte le cellule dell’organismo soffrono a causa dell’iperglicemia e dei difetti associati</a:t>
            </a:r>
            <a:endParaRPr lang="it-IT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1"/>
            <a:ext cx="9053031" cy="574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7" y="0"/>
            <a:ext cx="901444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866775"/>
            <a:ext cx="8407152" cy="5133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000109"/>
            <a:ext cx="9225428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2"/>
          <p:cNvSpPr/>
          <p:nvPr/>
        </p:nvSpPr>
        <p:spPr>
          <a:xfrm>
            <a:off x="1071538" y="214290"/>
            <a:ext cx="7148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situazione italiana</a:t>
            </a:r>
            <a:endParaRPr lang="it-IT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0034" y="1582341"/>
            <a:ext cx="800105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>
              <a:buFont typeface="Wingdings" pitchFamily="2" charset="2"/>
              <a:buChar char="ü"/>
            </a:pP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 di malattie polmonari </a:t>
            </a:r>
          </a:p>
          <a:p>
            <a:pPr>
              <a:buFont typeface="Wingdings" pitchFamily="2" charset="2"/>
              <a:buChar char="ü"/>
            </a:pP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 di malattie gastrointestinali, </a:t>
            </a:r>
          </a:p>
          <a:p>
            <a:pPr>
              <a:buFont typeface="Wingdings" pitchFamily="2" charset="2"/>
              <a:buChar char="ü"/>
            </a:pP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 di malattie cutanee e osteo-articolari, </a:t>
            </a:r>
          </a:p>
          <a:p>
            <a:pPr>
              <a:buFont typeface="Wingdings" pitchFamily="2" charset="2"/>
              <a:buChar char="ü"/>
            </a:pP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 di malattie ematologiche </a:t>
            </a:r>
          </a:p>
          <a:p>
            <a:pPr>
              <a:buFont typeface="Wingdings" pitchFamily="2" charset="2"/>
              <a:buChar char="ü"/>
            </a:pP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  di malattie immunologiche </a:t>
            </a:r>
          </a:p>
          <a:p>
            <a:endParaRPr lang="it-IT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it-IT" sz="3600" b="1" dirty="0" smtClean="0">
                <a:solidFill>
                  <a:srgbClr val="FF0000"/>
                </a:solidFill>
                <a:latin typeface="Comic Sans MS" pitchFamily="66" charset="0"/>
              </a:rPr>
              <a:t>raddoppia il rischio di sviluppare</a:t>
            </a:r>
          </a:p>
          <a:p>
            <a:r>
              <a:rPr lang="it-IT" sz="3600" b="1" dirty="0" smtClean="0">
                <a:solidFill>
                  <a:srgbClr val="FF0000"/>
                </a:solidFill>
                <a:latin typeface="Comic Sans MS" pitchFamily="66" charset="0"/>
              </a:rPr>
              <a:t>  praticamente tutti i tumori</a:t>
            </a:r>
            <a:r>
              <a:rPr lang="it-IT" sz="2800" b="1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it-IT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42910" y="614015"/>
            <a:ext cx="6954865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/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il diabete aumenta il rischio: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28596" y="427753"/>
            <a:ext cx="8358246" cy="60016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A livello mondiale, nel 2002 il 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59%</a:t>
            </a:r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 della mortalità era attribuibile alle malattie non comunicabili, </a:t>
            </a:r>
          </a:p>
          <a:p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mentre nel 2030 si stima che il </a:t>
            </a:r>
            <a:r>
              <a:rPr 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69%</a:t>
            </a:r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 dei decessi sarà legato alle patologie croniche.</a:t>
            </a:r>
          </a:p>
          <a:p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Tuttavia, </a:t>
            </a:r>
            <a:r>
              <a:rPr lang="it-IT" sz="3200" b="1" dirty="0" smtClean="0">
                <a:solidFill>
                  <a:srgbClr val="FF0000"/>
                </a:solidFill>
                <a:latin typeface="Comic Sans MS" pitchFamily="66" charset="0"/>
              </a:rPr>
              <a:t>mentre la mortalità per tumori e malattie cardiovascolari</a:t>
            </a:r>
          </a:p>
          <a:p>
            <a:r>
              <a:rPr lang="it-IT" sz="3200" b="1" dirty="0" smtClean="0">
                <a:solidFill>
                  <a:srgbClr val="FF0000"/>
                </a:solidFill>
                <a:latin typeface="Comic Sans MS" pitchFamily="66" charset="0"/>
              </a:rPr>
              <a:t>è in diminuzione, quella per diabete cresce</a:t>
            </a:r>
          </a:p>
          <a:p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dell’1.1% all’anno fra gli uomini e dell’1.3% fra le donne.</a:t>
            </a:r>
            <a:endParaRPr lang="it-IT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57158" y="357166"/>
            <a:ext cx="4572000" cy="147732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/>
              <a:t>La sfida è difficile perché il diabete, è inutile celarlo,</a:t>
            </a:r>
          </a:p>
          <a:p>
            <a:r>
              <a:rPr lang="it-IT" b="1" i="1" dirty="0" smtClean="0"/>
              <a:t>è una malattia grave che ha un impatto notevole sulla qualità della vita, causando spesso disabilità.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2428860" y="27146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il diabete richiede un incessante ed attivo coinvolgimento nella cura della malattia della persona affetta.</a:t>
            </a:r>
            <a:endParaRPr lang="it-IT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214842" y="466631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diagnosi e cura del diabete</a:t>
            </a:r>
          </a:p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richiedono l’intervento di molti professionisti della</a:t>
            </a:r>
          </a:p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sanità.</a:t>
            </a:r>
            <a:endParaRPr lang="it-IT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785786" y="571480"/>
            <a:ext cx="7725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Il diabete non è solo …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928662" y="2500306"/>
            <a:ext cx="756328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4000" b="1" cap="none" spc="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una malattia fastidiosa </a:t>
            </a:r>
            <a:r>
              <a:rPr lang="it-IT" sz="4000" b="1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con</a:t>
            </a:r>
          </a:p>
          <a:p>
            <a:pPr algn="ctr"/>
            <a:r>
              <a:rPr lang="it-IT" sz="4000" b="1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cui convivere </a:t>
            </a:r>
          </a:p>
          <a:p>
            <a:pPr algn="ctr"/>
            <a:r>
              <a:rPr lang="it-IT" sz="4000" b="1" cap="none" spc="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oppure </a:t>
            </a:r>
          </a:p>
          <a:p>
            <a:pPr algn="ctr"/>
            <a:r>
              <a:rPr lang="it-IT" sz="4000" b="1" cap="none" spc="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un numero </a:t>
            </a:r>
            <a:r>
              <a:rPr lang="it-IT" sz="4000" b="1" cap="none" spc="0" dirty="0" err="1" smtClean="0">
                <a:ln w="11430"/>
                <a:solidFill>
                  <a:srgbClr val="002060"/>
                </a:solidFill>
                <a:latin typeface="Comic Sans MS" pitchFamily="66" charset="0"/>
              </a:rPr>
              <a:t>asteriscato</a:t>
            </a:r>
            <a:r>
              <a:rPr lang="it-IT" sz="4000" b="1" cap="none" spc="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it-IT" sz="4000" b="1" cap="none" spc="0" dirty="0" smtClean="0">
                <a:ln w="11430"/>
                <a:solidFill>
                  <a:srgbClr val="002060"/>
                </a:solidFill>
                <a:latin typeface="Comic Sans MS" pitchFamily="66" charset="0"/>
              </a:rPr>
              <a:t>su un referto di laboratorio,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00034" y="1285860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 minuti </a:t>
            </a:r>
            <a:r>
              <a:rPr lang="it-IT" sz="2800" i="1" dirty="0" smtClean="0">
                <a:solidFill>
                  <a:srgbClr val="002060"/>
                </a:solidFill>
              </a:rPr>
              <a:t>una persona con diabete ha un attacco cardiaco,</a:t>
            </a:r>
          </a:p>
          <a:p>
            <a:r>
              <a:rPr lang="it-IT" sz="2800" b="1" dirty="0" smtClean="0">
                <a:solidFill>
                  <a:srgbClr val="002060"/>
                </a:solidFill>
              </a:rPr>
              <a:t>26 minuti </a:t>
            </a:r>
            <a:r>
              <a:rPr lang="it-IT" sz="2800" i="1" dirty="0" smtClean="0">
                <a:solidFill>
                  <a:srgbClr val="002060"/>
                </a:solidFill>
              </a:rPr>
              <a:t>una persona con diabete sviluppa un’insufficienza renale, </a:t>
            </a:r>
          </a:p>
          <a:p>
            <a:r>
              <a:rPr lang="it-IT" sz="2800" b="1" dirty="0" smtClean="0">
                <a:solidFill>
                  <a:srgbClr val="002060"/>
                </a:solidFill>
              </a:rPr>
              <a:t>30 minuti </a:t>
            </a:r>
            <a:r>
              <a:rPr lang="it-IT" sz="2800" i="1" dirty="0" smtClean="0">
                <a:solidFill>
                  <a:srgbClr val="002060"/>
                </a:solidFill>
              </a:rPr>
              <a:t>una persona con diabete ha un ictus, </a:t>
            </a:r>
          </a:p>
          <a:p>
            <a:r>
              <a:rPr lang="it-IT" sz="2800" b="1" dirty="0" smtClean="0">
                <a:solidFill>
                  <a:srgbClr val="002060"/>
                </a:solidFill>
              </a:rPr>
              <a:t>90 minuti </a:t>
            </a:r>
            <a:r>
              <a:rPr lang="it-IT" sz="2800" i="1" dirty="0" smtClean="0">
                <a:solidFill>
                  <a:srgbClr val="002060"/>
                </a:solidFill>
              </a:rPr>
              <a:t>una persona subisce un’amputazione a causa del diabete</a:t>
            </a:r>
          </a:p>
          <a:p>
            <a:r>
              <a:rPr lang="it-IT" sz="2800" b="1" dirty="0" smtClean="0">
                <a:solidFill>
                  <a:srgbClr val="002060"/>
                </a:solidFill>
              </a:rPr>
              <a:t>3 ore </a:t>
            </a:r>
            <a:r>
              <a:rPr lang="it-IT" sz="2800" i="1" dirty="0" smtClean="0">
                <a:solidFill>
                  <a:srgbClr val="002060"/>
                </a:solidFill>
              </a:rPr>
              <a:t>una persona con diabete entra in dialisi.</a:t>
            </a:r>
          </a:p>
        </p:txBody>
      </p:sp>
      <p:sp>
        <p:nvSpPr>
          <p:cNvPr id="3" name="Rettangolo 2"/>
          <p:cNvSpPr/>
          <p:nvPr/>
        </p:nvSpPr>
        <p:spPr>
          <a:xfrm>
            <a:off x="357158" y="428604"/>
            <a:ext cx="39469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4000" b="1" dirty="0" smtClean="0">
                <a:solidFill>
                  <a:srgbClr val="FF0000"/>
                </a:solidFill>
                <a:latin typeface="Comic Sans MS" pitchFamily="66" charset="0"/>
              </a:rPr>
              <a:t>in Italia ogni …</a:t>
            </a:r>
          </a:p>
        </p:txBody>
      </p:sp>
      <p:sp>
        <p:nvSpPr>
          <p:cNvPr id="4" name="Rettangolo 3"/>
          <p:cNvSpPr/>
          <p:nvPr/>
        </p:nvSpPr>
        <p:spPr>
          <a:xfrm>
            <a:off x="928662" y="5357826"/>
            <a:ext cx="7358114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premorienza stimata mediamente in </a:t>
            </a:r>
          </a:p>
          <a:p>
            <a:pPr algn="ctr"/>
            <a:r>
              <a:rPr lang="it-IT" sz="3200" b="1" dirty="0" smtClean="0">
                <a:solidFill>
                  <a:srgbClr val="002060"/>
                </a:solidFill>
                <a:latin typeface="Comic Sans MS" pitchFamily="66" charset="0"/>
              </a:rPr>
              <a:t>7-8 anni.</a:t>
            </a:r>
            <a:endParaRPr lang="it-IT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605" y="1571612"/>
            <a:ext cx="9076709" cy="32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807820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2"/>
          <p:cNvSpPr/>
          <p:nvPr/>
        </p:nvSpPr>
        <p:spPr>
          <a:xfrm>
            <a:off x="995788" y="428604"/>
            <a:ext cx="7148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situazione italiana</a:t>
            </a:r>
            <a:endParaRPr lang="it-IT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157" y="214290"/>
            <a:ext cx="9202908" cy="63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57158" y="357166"/>
            <a:ext cx="4572000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La sfida è difficile perché il diabete, è inutile celarlo,</a:t>
            </a:r>
          </a:p>
          <a:p>
            <a:r>
              <a:rPr lang="it-IT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è una malattia grave che ha un impatto notevole sulla qualità della vita, causando spesso disabilità.</a:t>
            </a:r>
            <a:endParaRPr lang="it-IT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428860" y="2714620"/>
            <a:ext cx="4572000" cy="1200329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il diabete richiede un incessante ed attivo coinvolgimento nella cura della malattia della persona affetta.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214842" y="466631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diagnosi e cura del diabete</a:t>
            </a:r>
          </a:p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richiedono l’intervento di molti professionisti della</a:t>
            </a:r>
          </a:p>
          <a:p>
            <a:r>
              <a:rPr lang="it-I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sanità.</a:t>
            </a:r>
            <a:endParaRPr lang="it-IT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4"/>
          <p:cNvGrpSpPr>
            <a:grpSpLocks/>
          </p:cNvGrpSpPr>
          <p:nvPr/>
        </p:nvGrpSpPr>
        <p:grpSpPr bwMode="auto">
          <a:xfrm>
            <a:off x="500034" y="500042"/>
            <a:ext cx="3929090" cy="3214710"/>
            <a:chOff x="683568" y="1268760"/>
            <a:chExt cx="6054204" cy="3471268"/>
          </a:xfrm>
        </p:grpSpPr>
        <p:pic>
          <p:nvPicPr>
            <p:cNvPr id="3" name="Picture 2" descr="ESH e-Learn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83568" y="2996952"/>
              <a:ext cx="5715000" cy="1743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http://www.standarditaliani.it/skin/www.standarditaliani.it/images/logo-sponsor.png"/>
            <p:cNvPicPr>
              <a:picLocks noChangeAspect="1" noChangeArrowheads="1"/>
            </p:cNvPicPr>
            <p:nvPr/>
          </p:nvPicPr>
          <p:blipFill>
            <a:blip r:embed="rId3"/>
            <a:srcRect t="-8041" r="72812"/>
            <a:stretch>
              <a:fillRect/>
            </a:stretch>
          </p:blipFill>
          <p:spPr bwMode="auto">
            <a:xfrm>
              <a:off x="827584" y="1268760"/>
              <a:ext cx="2592288" cy="967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http://www.standarditaliani.it/skin/www.standarditaliani.it/images/logo-sponsor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 l="81816"/>
            <a:stretch>
              <a:fillRect/>
            </a:stretch>
          </p:blipFill>
          <p:spPr bwMode="auto">
            <a:xfrm>
              <a:off x="5004048" y="1412776"/>
              <a:ext cx="1733724" cy="895351"/>
            </a:xfrm>
            <a:prstGeom prst="rect">
              <a:avLst/>
            </a:prstGeom>
            <a:noFill/>
          </p:spPr>
        </p:pic>
      </p:grp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500306"/>
            <a:ext cx="28479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ttangolo 6"/>
          <p:cNvSpPr/>
          <p:nvPr/>
        </p:nvSpPr>
        <p:spPr>
          <a:xfrm>
            <a:off x="357158" y="357166"/>
            <a:ext cx="4214842" cy="3500462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1000100" y="1000108"/>
            <a:ext cx="7503977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l’esito dipende </a:t>
            </a:r>
          </a:p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da quanto il paziente </a:t>
            </a:r>
          </a:p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partecipa </a:t>
            </a:r>
          </a:p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scrupolosamente </a:t>
            </a:r>
          </a:p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al monitoraggio</a:t>
            </a:r>
          </a:p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e alla cura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500034" y="181146"/>
          <a:ext cx="2968620" cy="3439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3" name="Image" r:id="rId3" imgW="1561905" imgH="1809524" progId="">
                  <p:embed/>
                </p:oleObj>
              </mc:Choice>
              <mc:Fallback>
                <p:oleObj name="Image" r:id="rId3" imgW="1561905" imgH="180952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181146"/>
                        <a:ext cx="2968620" cy="34395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1" name="Object 3"/>
          <p:cNvGraphicFramePr>
            <a:graphicFrameLocks noChangeAspect="1"/>
          </p:cNvGraphicFramePr>
          <p:nvPr/>
        </p:nvGraphicFramePr>
        <p:xfrm>
          <a:off x="3929058" y="214290"/>
          <a:ext cx="4914904" cy="3445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4" name="Image" r:id="rId5" imgW="2723810" imgH="1819529" progId="">
                  <p:embed/>
                </p:oleObj>
              </mc:Choice>
              <mc:Fallback>
                <p:oleObj name="Image" r:id="rId5" imgW="2723810" imgH="181952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214290"/>
                        <a:ext cx="4914904" cy="34450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 descr="Velina rosa"/>
          <p:cNvSpPr txBox="1">
            <a:spLocks noChangeArrowheads="1"/>
          </p:cNvSpPr>
          <p:nvPr/>
        </p:nvSpPr>
        <p:spPr bwMode="auto">
          <a:xfrm>
            <a:off x="4114800" y="4191000"/>
            <a:ext cx="4876800" cy="2282825"/>
          </a:xfrm>
          <a:prstGeom prst="rect">
            <a:avLst/>
          </a:prstGeom>
          <a:blipFill dpi="0" rotWithShape="0">
            <a:blip r:embed="rId7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it-IT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it-I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ANALISI DELLA SITUAZIONE</a:t>
            </a:r>
          </a:p>
          <a:p>
            <a:pPr>
              <a:buFontTx/>
              <a:buChar char="•"/>
            </a:pPr>
            <a:r>
              <a:rPr lang="it-I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VALUTARE  INSIEME</a:t>
            </a:r>
          </a:p>
          <a:p>
            <a:pPr>
              <a:buFontTx/>
              <a:buChar char="•"/>
            </a:pPr>
            <a:r>
              <a:rPr lang="it-I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PROPOSTE</a:t>
            </a:r>
          </a:p>
          <a:p>
            <a:pPr>
              <a:buFontTx/>
              <a:buChar char="•"/>
            </a:pPr>
            <a:r>
              <a:rPr lang="it-I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PROGRAMMARE INSIEME</a:t>
            </a:r>
          </a:p>
          <a:p>
            <a:pPr>
              <a:buFontTx/>
              <a:buChar char="•"/>
            </a:pPr>
            <a:r>
              <a:rPr lang="it-IT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QUANTIFICARE  I  RISULTATI</a:t>
            </a:r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481908" y="3714752"/>
          <a:ext cx="3089960" cy="300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5" name="Image" r:id="rId8" imgW="2066667" imgH="1924319" progId="">
                  <p:embed/>
                </p:oleObj>
              </mc:Choice>
              <mc:Fallback>
                <p:oleObj name="Image" r:id="rId8" imgW="2066667" imgH="1924319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08" y="3714752"/>
                        <a:ext cx="3089960" cy="30003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utoShape 7" descr="Velina rosa"/>
          <p:cNvSpPr>
            <a:spLocks noChangeArrowheads="1"/>
          </p:cNvSpPr>
          <p:nvPr/>
        </p:nvSpPr>
        <p:spPr bwMode="auto">
          <a:xfrm rot="-21453314">
            <a:off x="3657600" y="3797300"/>
            <a:ext cx="1524000" cy="903288"/>
          </a:xfrm>
          <a:custGeom>
            <a:avLst/>
            <a:gdLst>
              <a:gd name="T0" fmla="*/ 9250 w 21600"/>
              <a:gd name="T1" fmla="*/ 0 h 21600"/>
              <a:gd name="T2" fmla="*/ 3055 w 21600"/>
              <a:gd name="T3" fmla="*/ 21600 h 21600"/>
              <a:gd name="T4" fmla="*/ 9725 w 21600"/>
              <a:gd name="T5" fmla="*/ 8310 h 21600"/>
              <a:gd name="T6" fmla="*/ 15662 w 21600"/>
              <a:gd name="T7" fmla="*/ 14285 h 21600"/>
              <a:gd name="T8" fmla="*/ 21600 w 21600"/>
              <a:gd name="T9" fmla="*/ 8310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blipFill dpi="0" rotWithShape="0">
            <a:blip r:embed="rId7" cstate="print"/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it-IT" sz="2400" u="sng">
              <a:latin typeface="Times New Roman" pitchFamily="18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851525" y="4079875"/>
            <a:ext cx="2109788" cy="466725"/>
          </a:xfrm>
          <a:prstGeom prst="rect">
            <a:avLst/>
          </a:prstGeom>
          <a:gradFill rotWithShape="0">
            <a:gsLst>
              <a:gs pos="0">
                <a:srgbClr val="FFCC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FACILITARE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6" grpId="0" animBg="1" autoUpdateAnimBg="0"/>
      <p:bldP spid="7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565" y="642918"/>
            <a:ext cx="898865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e 2"/>
          <p:cNvSpPr/>
          <p:nvPr/>
        </p:nvSpPr>
        <p:spPr>
          <a:xfrm>
            <a:off x="2857488" y="4071942"/>
            <a:ext cx="3429024" cy="121444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in giù 3"/>
          <p:cNvSpPr/>
          <p:nvPr/>
        </p:nvSpPr>
        <p:spPr>
          <a:xfrm>
            <a:off x="3929058" y="2714620"/>
            <a:ext cx="1357322" cy="1071570"/>
          </a:xfrm>
          <a:prstGeom prst="downArrow">
            <a:avLst/>
          </a:prstGeom>
          <a:ln w="5715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mpi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3835" y="1000108"/>
            <a:ext cx="6680197" cy="5864192"/>
          </a:xfrm>
          <a:prstGeom prst="rect">
            <a:avLst/>
          </a:prstGeom>
          <a:noFill/>
        </p:spPr>
      </p:pic>
      <p:sp>
        <p:nvSpPr>
          <p:cNvPr id="2" name="Rettangolo 1"/>
          <p:cNvSpPr/>
          <p:nvPr/>
        </p:nvSpPr>
        <p:spPr>
          <a:xfrm>
            <a:off x="142844" y="71414"/>
            <a:ext cx="5378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Ogni giorno …..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57158" y="357166"/>
            <a:ext cx="4572000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La sfida è difficile perché il diabete, è inutile celarlo,</a:t>
            </a:r>
          </a:p>
          <a:p>
            <a:r>
              <a:rPr lang="it-IT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è una malattia grave che ha un impatto notevole sulla qualità della vita, causando spesso disabilità.</a:t>
            </a:r>
            <a:endParaRPr lang="it-IT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428860" y="2714620"/>
            <a:ext cx="4572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La sfida è difficile perché il diabete richiede un incessante ed attivo coinvolgimento nella cura della malattia della persona affetta.</a:t>
            </a:r>
            <a:endParaRPr lang="it-IT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214842" y="4666316"/>
            <a:ext cx="4572000" cy="147732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diagnosi e cura del diabete</a:t>
            </a:r>
          </a:p>
          <a:p>
            <a:r>
              <a:rPr lang="it-IT" b="1" i="1" dirty="0" smtClean="0">
                <a:solidFill>
                  <a:srgbClr val="002060"/>
                </a:solidFill>
              </a:rPr>
              <a:t>richiedono l’intervento di molti professionisti della</a:t>
            </a:r>
          </a:p>
          <a:p>
            <a:r>
              <a:rPr lang="it-IT" b="1" i="1" dirty="0" smtClean="0">
                <a:solidFill>
                  <a:srgbClr val="002060"/>
                </a:solidFill>
              </a:rPr>
              <a:t>sanità.</a:t>
            </a:r>
            <a:endParaRPr lang="it-IT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AutoShape 2"/>
          <p:cNvSpPr>
            <a:spLocks noChangeArrowheads="1"/>
          </p:cNvSpPr>
          <p:nvPr/>
        </p:nvSpPr>
        <p:spPr bwMode="auto">
          <a:xfrm>
            <a:off x="2628900" y="1847850"/>
            <a:ext cx="3657600" cy="3581400"/>
          </a:xfrm>
          <a:custGeom>
            <a:avLst/>
            <a:gdLst>
              <a:gd name="T0" fmla="*/ 1828800 w 21600"/>
              <a:gd name="T1" fmla="*/ 0 h 21600"/>
              <a:gd name="T2" fmla="*/ 535601 w 21600"/>
              <a:gd name="T3" fmla="*/ 524443 h 21600"/>
              <a:gd name="T4" fmla="*/ 0 w 21600"/>
              <a:gd name="T5" fmla="*/ 1790700 h 21600"/>
              <a:gd name="T6" fmla="*/ 535601 w 21600"/>
              <a:gd name="T7" fmla="*/ 3056957 h 21600"/>
              <a:gd name="T8" fmla="*/ 1828800 w 21600"/>
              <a:gd name="T9" fmla="*/ 3581400 h 21600"/>
              <a:gd name="T10" fmla="*/ 3121999 w 21600"/>
              <a:gd name="T11" fmla="*/ 3056957 h 21600"/>
              <a:gd name="T12" fmla="*/ 3657600 w 21600"/>
              <a:gd name="T13" fmla="*/ 1790700 h 21600"/>
              <a:gd name="T14" fmla="*/ 3121999 w 21600"/>
              <a:gd name="T15" fmla="*/ 524443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1" name="WordArt 3"/>
          <p:cNvSpPr>
            <a:spLocks noChangeArrowheads="1" noChangeShapeType="1" noTextEdit="1"/>
          </p:cNvSpPr>
          <p:nvPr/>
        </p:nvSpPr>
        <p:spPr bwMode="auto">
          <a:xfrm>
            <a:off x="2928938" y="3071813"/>
            <a:ext cx="2928937" cy="1123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Persona con diabete</a:t>
            </a:r>
            <a:endParaRPr lang="it-IT" sz="3600" b="1" kern="10" dirty="0">
              <a:ln w="9525">
                <a:noFill/>
                <a:round/>
                <a:headEnd/>
                <a:tailEnd/>
              </a:ln>
              <a:solidFill>
                <a:srgbClr val="66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5653088" y="333375"/>
            <a:ext cx="2376487" cy="1944688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6 w 21600"/>
              <a:gd name="T11" fmla="*/ 1659917 h 21600"/>
              <a:gd name="T12" fmla="*/ 2376487 w 21600"/>
              <a:gd name="T13" fmla="*/ 972344 h 21600"/>
              <a:gd name="T14" fmla="*/ 2028486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827088" y="260350"/>
            <a:ext cx="2376487" cy="1944688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7 w 21600"/>
              <a:gd name="T11" fmla="*/ 1659917 h 21600"/>
              <a:gd name="T12" fmla="*/ 2376488 w 21600"/>
              <a:gd name="T13" fmla="*/ 972344 h 21600"/>
              <a:gd name="T14" fmla="*/ 2028487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6516688" y="2276475"/>
            <a:ext cx="2376487" cy="1944688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6 w 21600"/>
              <a:gd name="T11" fmla="*/ 1659917 h 21600"/>
              <a:gd name="T12" fmla="*/ 2376487 w 21600"/>
              <a:gd name="T13" fmla="*/ 972344 h 21600"/>
              <a:gd name="T14" fmla="*/ 2028486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5508625" y="4652963"/>
            <a:ext cx="2376488" cy="1944687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7 h 21600"/>
              <a:gd name="T10" fmla="*/ 2028487 w 21600"/>
              <a:gd name="T11" fmla="*/ 1659917 h 21600"/>
              <a:gd name="T12" fmla="*/ 2376488 w 21600"/>
              <a:gd name="T13" fmla="*/ 972344 h 21600"/>
              <a:gd name="T14" fmla="*/ 2028487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900113" y="4724400"/>
            <a:ext cx="2376487" cy="1944688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7 w 21600"/>
              <a:gd name="T11" fmla="*/ 1659917 h 21600"/>
              <a:gd name="T12" fmla="*/ 2376488 w 21600"/>
              <a:gd name="T13" fmla="*/ 972344 h 21600"/>
              <a:gd name="T14" fmla="*/ 2028487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9817" name="WordArt 9"/>
          <p:cNvSpPr>
            <a:spLocks noChangeArrowheads="1" noChangeShapeType="1" noTextEdit="1"/>
          </p:cNvSpPr>
          <p:nvPr/>
        </p:nvSpPr>
        <p:spPr bwMode="auto">
          <a:xfrm>
            <a:off x="6229350" y="1052513"/>
            <a:ext cx="1152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MMG</a:t>
            </a:r>
          </a:p>
        </p:txBody>
      </p:sp>
      <p:sp>
        <p:nvSpPr>
          <p:cNvPr id="119818" name="WordArt 10"/>
          <p:cNvSpPr>
            <a:spLocks noChangeArrowheads="1" noChangeShapeType="1" noTextEdit="1"/>
          </p:cNvSpPr>
          <p:nvPr/>
        </p:nvSpPr>
        <p:spPr bwMode="auto">
          <a:xfrm>
            <a:off x="6877050" y="2781300"/>
            <a:ext cx="15843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Familiari</a:t>
            </a:r>
          </a:p>
        </p:txBody>
      </p:sp>
      <p:sp>
        <p:nvSpPr>
          <p:cNvPr id="119819" name="WordArt 11"/>
          <p:cNvSpPr>
            <a:spLocks noChangeArrowheads="1" noChangeShapeType="1" noTextEdit="1"/>
          </p:cNvSpPr>
          <p:nvPr/>
        </p:nvSpPr>
        <p:spPr bwMode="auto">
          <a:xfrm>
            <a:off x="1295400" y="979488"/>
            <a:ext cx="158432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Operatori</a:t>
            </a:r>
          </a:p>
        </p:txBody>
      </p:sp>
      <p:sp>
        <p:nvSpPr>
          <p:cNvPr id="119820" name="WordArt 12"/>
          <p:cNvSpPr>
            <a:spLocks noChangeArrowheads="1" noChangeShapeType="1" noTextEdit="1"/>
          </p:cNvSpPr>
          <p:nvPr/>
        </p:nvSpPr>
        <p:spPr bwMode="auto">
          <a:xfrm>
            <a:off x="1114425" y="5229225"/>
            <a:ext cx="18732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Associazioni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dei pazienti</a:t>
            </a:r>
          </a:p>
        </p:txBody>
      </p:sp>
      <p:sp>
        <p:nvSpPr>
          <p:cNvPr id="119821" name="WordArt 13"/>
          <p:cNvSpPr>
            <a:spLocks noChangeArrowheads="1" noChangeShapeType="1" noTextEdit="1"/>
          </p:cNvSpPr>
          <p:nvPr/>
        </p:nvSpPr>
        <p:spPr bwMode="auto">
          <a:xfrm>
            <a:off x="5940425" y="5229225"/>
            <a:ext cx="15843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Specialisti</a:t>
            </a:r>
          </a:p>
        </p:txBody>
      </p:sp>
      <p:sp>
        <p:nvSpPr>
          <p:cNvPr id="119822" name="WordArt 14"/>
          <p:cNvSpPr>
            <a:spLocks noChangeArrowheads="1" noChangeShapeType="1" noTextEdit="1"/>
          </p:cNvSpPr>
          <p:nvPr/>
        </p:nvSpPr>
        <p:spPr bwMode="auto">
          <a:xfrm>
            <a:off x="3362325" y="2295525"/>
            <a:ext cx="2047875" cy="261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MMG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Serv. Specialistici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Farmacia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Associazioni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Operatori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Scuola</a:t>
            </a: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07950" y="2636838"/>
            <a:ext cx="2376488" cy="1944687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7 w 21600"/>
              <a:gd name="T11" fmla="*/ 1659917 h 21600"/>
              <a:gd name="T12" fmla="*/ 2376488 w 21600"/>
              <a:gd name="T13" fmla="*/ 972344 h 21600"/>
              <a:gd name="T14" fmla="*/ 2028487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" name="WordArt 12"/>
          <p:cNvSpPr>
            <a:spLocks noChangeArrowheads="1" noChangeShapeType="1" noTextEdit="1"/>
          </p:cNvSpPr>
          <p:nvPr/>
        </p:nvSpPr>
        <p:spPr bwMode="auto">
          <a:xfrm>
            <a:off x="684213" y="3357563"/>
            <a:ext cx="1152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Farmacia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3267075" y="-142875"/>
            <a:ext cx="2376488" cy="1944688"/>
          </a:xfrm>
          <a:custGeom>
            <a:avLst/>
            <a:gdLst>
              <a:gd name="T0" fmla="*/ 1188244 w 21600"/>
              <a:gd name="T1" fmla="*/ 0 h 21600"/>
              <a:gd name="T2" fmla="*/ 348001 w 21600"/>
              <a:gd name="T3" fmla="*/ 284771 h 21600"/>
              <a:gd name="T4" fmla="*/ 0 w 21600"/>
              <a:gd name="T5" fmla="*/ 972344 h 21600"/>
              <a:gd name="T6" fmla="*/ 348001 w 21600"/>
              <a:gd name="T7" fmla="*/ 1659917 h 21600"/>
              <a:gd name="T8" fmla="*/ 1188244 w 21600"/>
              <a:gd name="T9" fmla="*/ 1944688 h 21600"/>
              <a:gd name="T10" fmla="*/ 2028487 w 21600"/>
              <a:gd name="T11" fmla="*/ 1659917 h 21600"/>
              <a:gd name="T12" fmla="*/ 2376488 w 21600"/>
              <a:gd name="T13" fmla="*/ 972344 h 21600"/>
              <a:gd name="T14" fmla="*/ 2028487 w 21600"/>
              <a:gd name="T15" fmla="*/ 2847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9" name="WordArt 9"/>
          <p:cNvSpPr>
            <a:spLocks noChangeArrowheads="1" noChangeShapeType="1" noTextEdit="1"/>
          </p:cNvSpPr>
          <p:nvPr/>
        </p:nvSpPr>
        <p:spPr bwMode="auto">
          <a:xfrm>
            <a:off x="3929063" y="571500"/>
            <a:ext cx="1152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Scuola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98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animBg="1"/>
      <p:bldP spid="119810" grpId="1" animBg="1"/>
      <p:bldP spid="119811" grpId="0" animBg="1"/>
      <p:bldP spid="119812" grpId="0" animBg="1"/>
      <p:bldP spid="119813" grpId="0" animBg="1"/>
      <p:bldP spid="119814" grpId="0" animBg="1"/>
      <p:bldP spid="119815" grpId="0" animBg="1"/>
      <p:bldP spid="119816" grpId="0" animBg="1"/>
      <p:bldP spid="119817" grpId="0" animBg="1"/>
      <p:bldP spid="119818" grpId="0" animBg="1"/>
      <p:bldP spid="119819" grpId="0" animBg="1"/>
      <p:bldP spid="119820" grpId="0" animBg="1"/>
      <p:bldP spid="119821" grpId="0" animBg="1"/>
      <p:bldP spid="119822" grpId="0" animBg="1"/>
      <p:bldP spid="119822" grpId="1" animBg="1"/>
      <p:bldP spid="15" grpId="0" animBg="1"/>
      <p:bldP spid="16" grpId="0" animBg="1"/>
      <p:bldP spid="17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AutoShape 2"/>
          <p:cNvSpPr>
            <a:spLocks noChangeArrowheads="1"/>
          </p:cNvSpPr>
          <p:nvPr/>
        </p:nvSpPr>
        <p:spPr bwMode="auto">
          <a:xfrm>
            <a:off x="-468313" y="-315913"/>
            <a:ext cx="3657601" cy="3821113"/>
          </a:xfrm>
          <a:custGeom>
            <a:avLst/>
            <a:gdLst>
              <a:gd name="T0" fmla="*/ 1828801 w 21600"/>
              <a:gd name="T1" fmla="*/ 0 h 21600"/>
              <a:gd name="T2" fmla="*/ 535601 w 21600"/>
              <a:gd name="T3" fmla="*/ 559545 h 21600"/>
              <a:gd name="T4" fmla="*/ 0 w 21600"/>
              <a:gd name="T5" fmla="*/ 1910557 h 21600"/>
              <a:gd name="T6" fmla="*/ 535601 w 21600"/>
              <a:gd name="T7" fmla="*/ 3261568 h 21600"/>
              <a:gd name="T8" fmla="*/ 1828801 w 21600"/>
              <a:gd name="T9" fmla="*/ 3821113 h 21600"/>
              <a:gd name="T10" fmla="*/ 3122000 w 21600"/>
              <a:gd name="T11" fmla="*/ 3261568 h 21600"/>
              <a:gd name="T12" fmla="*/ 3657601 w 21600"/>
              <a:gd name="T13" fmla="*/ 1910557 h 21600"/>
              <a:gd name="T14" fmla="*/ 3122000 w 21600"/>
              <a:gd name="T15" fmla="*/ 55954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06" y="10800"/>
                </a:moveTo>
                <a:cubicBezTo>
                  <a:pt x="1006" y="16209"/>
                  <a:pt x="5391" y="20594"/>
                  <a:pt x="10800" y="20594"/>
                </a:cubicBezTo>
                <a:cubicBezTo>
                  <a:pt x="16209" y="20594"/>
                  <a:pt x="20594" y="16209"/>
                  <a:pt x="20594" y="10800"/>
                </a:cubicBezTo>
                <a:cubicBezTo>
                  <a:pt x="20594" y="5391"/>
                  <a:pt x="16209" y="1006"/>
                  <a:pt x="10800" y="1006"/>
                </a:cubicBezTo>
                <a:cubicBezTo>
                  <a:pt x="5391" y="1006"/>
                  <a:pt x="1006" y="5391"/>
                  <a:pt x="1006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8787" name="AutoShape 3"/>
          <p:cNvSpPr>
            <a:spLocks noChangeArrowheads="1"/>
          </p:cNvSpPr>
          <p:nvPr/>
        </p:nvSpPr>
        <p:spPr bwMode="auto">
          <a:xfrm rot="2819929">
            <a:off x="3260725" y="-60325"/>
            <a:ext cx="1401763" cy="7923213"/>
          </a:xfrm>
          <a:prstGeom prst="upArrow">
            <a:avLst>
              <a:gd name="adj1" fmla="val 50000"/>
              <a:gd name="adj2" fmla="val 141308"/>
            </a:avLst>
          </a:prstGeom>
          <a:gradFill rotWithShape="0">
            <a:gsLst>
              <a:gs pos="0">
                <a:srgbClr val="FFFF00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18788" name="WordArt 4"/>
          <p:cNvSpPr>
            <a:spLocks noChangeArrowheads="1" noChangeShapeType="1" noTextEdit="1"/>
          </p:cNvSpPr>
          <p:nvPr/>
        </p:nvSpPr>
        <p:spPr bwMode="auto">
          <a:xfrm>
            <a:off x="5410200" y="228600"/>
            <a:ext cx="27336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17375E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Comic Sans MS"/>
              </a:rPr>
              <a:t>Rete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" y="4724400"/>
            <a:ext cx="2281238" cy="1143000"/>
            <a:chOff x="96" y="2976"/>
            <a:chExt cx="1437" cy="720"/>
          </a:xfrm>
        </p:grpSpPr>
        <p:sp>
          <p:nvSpPr>
            <p:cNvPr id="30738" name="Oval 6"/>
            <p:cNvSpPr>
              <a:spLocks noChangeArrowheads="1"/>
            </p:cNvSpPr>
            <p:nvPr/>
          </p:nvSpPr>
          <p:spPr bwMode="auto">
            <a:xfrm>
              <a:off x="96" y="2976"/>
              <a:ext cx="1392" cy="720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0739" name="Text Box 7"/>
            <p:cNvSpPr txBox="1">
              <a:spLocks noChangeArrowheads="1"/>
            </p:cNvSpPr>
            <p:nvPr/>
          </p:nvSpPr>
          <p:spPr bwMode="auto">
            <a:xfrm>
              <a:off x="96" y="3216"/>
              <a:ext cx="14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 sz="2400">
                  <a:solidFill>
                    <a:schemeClr val="bg1"/>
                  </a:solidFill>
                  <a:latin typeface="Arial Unicode MS" pitchFamily="34" charset="-128"/>
                </a:rPr>
                <a:t>Collaborazione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524000" y="3276600"/>
            <a:ext cx="1982788" cy="1143000"/>
            <a:chOff x="960" y="2064"/>
            <a:chExt cx="1249" cy="720"/>
          </a:xfrm>
        </p:grpSpPr>
        <p:sp>
          <p:nvSpPr>
            <p:cNvPr id="30736" name="Oval 9"/>
            <p:cNvSpPr>
              <a:spLocks noChangeArrowheads="1"/>
            </p:cNvSpPr>
            <p:nvPr/>
          </p:nvSpPr>
          <p:spPr bwMode="auto">
            <a:xfrm>
              <a:off x="960" y="2064"/>
              <a:ext cx="1248" cy="720"/>
            </a:xfrm>
            <a:prstGeom prst="ellipse">
              <a:avLst/>
            </a:prstGeom>
            <a:solidFill>
              <a:srgbClr val="6600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it-IT" sz="2400">
                <a:solidFill>
                  <a:schemeClr val="bg1"/>
                </a:solidFill>
                <a:latin typeface="Arial Unicode MS" pitchFamily="34" charset="-128"/>
              </a:endParaRPr>
            </a:p>
          </p:txBody>
        </p:sp>
        <p:sp>
          <p:nvSpPr>
            <p:cNvPr id="30737" name="Text Box 10"/>
            <p:cNvSpPr txBox="1">
              <a:spLocks noChangeArrowheads="1"/>
            </p:cNvSpPr>
            <p:nvPr/>
          </p:nvSpPr>
          <p:spPr bwMode="auto">
            <a:xfrm>
              <a:off x="991" y="2297"/>
              <a:ext cx="12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400">
                  <a:solidFill>
                    <a:schemeClr val="bg1"/>
                  </a:solidFill>
                  <a:latin typeface="Arial Unicode MS" pitchFamily="34" charset="-128"/>
                </a:rPr>
                <a:t>Condivisione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2819400" y="1905000"/>
            <a:ext cx="2057400" cy="1219200"/>
            <a:chOff x="1776" y="1200"/>
            <a:chExt cx="1296" cy="768"/>
          </a:xfrm>
        </p:grpSpPr>
        <p:sp>
          <p:nvSpPr>
            <p:cNvPr id="30734" name="Oval 12"/>
            <p:cNvSpPr>
              <a:spLocks noChangeArrowheads="1"/>
            </p:cNvSpPr>
            <p:nvPr/>
          </p:nvSpPr>
          <p:spPr bwMode="auto">
            <a:xfrm>
              <a:off x="1776" y="1200"/>
              <a:ext cx="1296" cy="768"/>
            </a:xfrm>
            <a:prstGeom prst="ellipse">
              <a:avLst/>
            </a:prstGeom>
            <a:solidFill>
              <a:srgbClr val="99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0735" name="Text Box 13"/>
            <p:cNvSpPr txBox="1">
              <a:spLocks noChangeArrowheads="1"/>
            </p:cNvSpPr>
            <p:nvPr/>
          </p:nvSpPr>
          <p:spPr bwMode="auto">
            <a:xfrm>
              <a:off x="1872" y="1344"/>
              <a:ext cx="105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it-IT" sz="2400">
                  <a:solidFill>
                    <a:schemeClr val="bg1"/>
                  </a:solidFill>
                  <a:latin typeface="Arial Unicode MS" pitchFamily="34" charset="-128"/>
                </a:rPr>
                <a:t>Linguaggio</a:t>
              </a:r>
            </a:p>
            <a:p>
              <a:pPr algn="ctr"/>
              <a:r>
                <a:rPr lang="it-IT" sz="2400">
                  <a:solidFill>
                    <a:schemeClr val="bg1"/>
                  </a:solidFill>
                  <a:latin typeface="Arial Unicode MS" pitchFamily="34" charset="-128"/>
                </a:rPr>
                <a:t> comune</a:t>
              </a:r>
            </a:p>
          </p:txBody>
        </p:sp>
      </p:grpSp>
      <p:sp>
        <p:nvSpPr>
          <p:cNvPr id="118798" name="WordArt 14"/>
          <p:cNvSpPr>
            <a:spLocks noChangeArrowheads="1" noChangeShapeType="1" noTextEdit="1"/>
          </p:cNvSpPr>
          <p:nvPr/>
        </p:nvSpPr>
        <p:spPr bwMode="auto">
          <a:xfrm>
            <a:off x="5076825" y="3400425"/>
            <a:ext cx="2590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Arial Black"/>
              </a:rPr>
              <a:t>incontrarsi</a:t>
            </a:r>
          </a:p>
        </p:txBody>
      </p:sp>
      <p:sp>
        <p:nvSpPr>
          <p:cNvPr id="118799" name="WordArt 15"/>
          <p:cNvSpPr>
            <a:spLocks noChangeArrowheads="1" noChangeShapeType="1" noTextEdit="1"/>
          </p:cNvSpPr>
          <p:nvPr/>
        </p:nvSpPr>
        <p:spPr bwMode="auto">
          <a:xfrm>
            <a:off x="4427538" y="4221163"/>
            <a:ext cx="19812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CCFF"/>
                </a:solidFill>
                <a:latin typeface="Arial Black"/>
              </a:rPr>
              <a:t>parlarsi</a:t>
            </a:r>
          </a:p>
        </p:txBody>
      </p:sp>
      <p:sp>
        <p:nvSpPr>
          <p:cNvPr id="118800" name="WordArt 16"/>
          <p:cNvSpPr>
            <a:spLocks noChangeArrowheads="1" noChangeShapeType="1" noTextEdit="1"/>
          </p:cNvSpPr>
          <p:nvPr/>
        </p:nvSpPr>
        <p:spPr bwMode="auto">
          <a:xfrm>
            <a:off x="3563938" y="5157788"/>
            <a:ext cx="17716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 Black"/>
              </a:rPr>
              <a:t>capirsi</a:t>
            </a:r>
          </a:p>
        </p:txBody>
      </p:sp>
      <p:sp>
        <p:nvSpPr>
          <p:cNvPr id="118801" name="WordArt 17"/>
          <p:cNvSpPr>
            <a:spLocks noChangeArrowheads="1" noChangeShapeType="1" noTextEdit="1"/>
          </p:cNvSpPr>
          <p:nvPr/>
        </p:nvSpPr>
        <p:spPr bwMode="auto">
          <a:xfrm>
            <a:off x="2627313" y="6019800"/>
            <a:ext cx="31432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</a:rPr>
              <a:t>organizzarsi</a:t>
            </a:r>
          </a:p>
        </p:txBody>
      </p:sp>
      <p:sp>
        <p:nvSpPr>
          <p:cNvPr id="118802" name="Text Box 18"/>
          <p:cNvSpPr txBox="1">
            <a:spLocks noChangeArrowheads="1"/>
          </p:cNvSpPr>
          <p:nvPr/>
        </p:nvSpPr>
        <p:spPr bwMode="auto">
          <a:xfrm rot="-2642175">
            <a:off x="1377950" y="3502025"/>
            <a:ext cx="51577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4400" b="1">
                <a:solidFill>
                  <a:srgbClr val="333399"/>
                </a:solidFill>
                <a:latin typeface="Times New Roman" pitchFamily="18" charset="0"/>
              </a:rPr>
              <a:t>Salute e Prevenzione</a:t>
            </a:r>
          </a:p>
        </p:txBody>
      </p:sp>
      <p:sp>
        <p:nvSpPr>
          <p:cNvPr id="118803" name="WordArt 19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2047875" cy="261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MMG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Serv. Special.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Farmacia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Scuola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Associazioni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66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Popolazione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8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8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animBg="1"/>
      <p:bldP spid="118787" grpId="0" animBg="1"/>
      <p:bldP spid="118788" grpId="0" animBg="1"/>
      <p:bldP spid="118798" grpId="0" animBg="1"/>
      <p:bldP spid="118799" grpId="0" animBg="1"/>
      <p:bldP spid="118800" grpId="0" animBg="1"/>
      <p:bldP spid="118801" grpId="0" animBg="1"/>
      <p:bldP spid="118802" grpId="0" autoUpdateAnimBg="0"/>
      <p:bldP spid="11880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28596" y="357166"/>
            <a:ext cx="4572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il diabete costa una quantità enorme di soldi alla società e al singolo individuo.</a:t>
            </a:r>
            <a:endParaRPr lang="it-IT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2426" t="40829" r="63906" b="13017"/>
          <a:stretch>
            <a:fillRect/>
          </a:stretch>
        </p:blipFill>
        <p:spPr bwMode="auto">
          <a:xfrm>
            <a:off x="142844" y="928670"/>
            <a:ext cx="3286116" cy="2847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49507" t="3550" r="3945" b="2366"/>
          <a:stretch>
            <a:fillRect/>
          </a:stretch>
        </p:blipFill>
        <p:spPr bwMode="auto">
          <a:xfrm>
            <a:off x="3428992" y="659869"/>
            <a:ext cx="5786478" cy="519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ttangolo 3"/>
          <p:cNvSpPr/>
          <p:nvPr/>
        </p:nvSpPr>
        <p:spPr>
          <a:xfrm>
            <a:off x="357158" y="3857628"/>
            <a:ext cx="2786082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>
                <a:latin typeface="Comic Sans MS" pitchFamily="66" charset="0"/>
              </a:rPr>
              <a:t>del budget totale dell'UE per la</a:t>
            </a:r>
          </a:p>
          <a:p>
            <a:pPr algn="ctr"/>
            <a:r>
              <a:rPr lang="it-IT" sz="2400" b="1" dirty="0" smtClean="0">
                <a:latin typeface="Comic Sans MS" pitchFamily="66" charset="0"/>
              </a:rPr>
              <a:t>spesa sanitaria è utilizzato per il Diabete.</a:t>
            </a:r>
            <a:endParaRPr lang="it-IT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919" y="785795"/>
            <a:ext cx="8774799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2"/>
          <p:cNvSpPr/>
          <p:nvPr/>
        </p:nvSpPr>
        <p:spPr>
          <a:xfrm>
            <a:off x="1071538" y="-24"/>
            <a:ext cx="7148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situazione italiana</a:t>
            </a:r>
            <a:endParaRPr lang="it-IT" sz="54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43174" y="2643182"/>
            <a:ext cx="3943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Il Diabete: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28596" y="3643314"/>
            <a:ext cx="83263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u</a:t>
            </a:r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na delle tre emergenze</a:t>
            </a:r>
          </a:p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sanitarie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928662" y="285728"/>
            <a:ext cx="73308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OMS e Nazioni Unite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357158" y="5864386"/>
            <a:ext cx="8501122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2060"/>
                </a:solidFill>
                <a:latin typeface="Comic Sans MS" pitchFamily="66" charset="0"/>
              </a:rPr>
              <a:t>Una delle sfide più difficili per i sistemi sanitari di tutto il mondo. Ed è una sfida complessa e articolata</a:t>
            </a:r>
            <a:endParaRPr lang="it-IT" sz="2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785786" y="1785926"/>
            <a:ext cx="790472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8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Come vincere </a:t>
            </a:r>
          </a:p>
          <a:p>
            <a:pPr algn="ctr"/>
            <a:r>
              <a:rPr lang="it-IT" sz="8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 sfida?</a:t>
            </a:r>
            <a:endParaRPr lang="it-IT" sz="8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71472" y="571480"/>
            <a:ext cx="299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Alleanza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000232" y="2500306"/>
            <a:ext cx="5262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Organizzazione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714876" y="4643446"/>
            <a:ext cx="3300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Indicatori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214414" y="1928802"/>
            <a:ext cx="6786610" cy="267765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latin typeface="Comic Sans MS" pitchFamily="66" charset="0"/>
              </a:rPr>
              <a:t>Per questo l’Italia è uno dei Paesi</a:t>
            </a:r>
          </a:p>
          <a:p>
            <a:pPr algn="ctr"/>
            <a:r>
              <a:rPr lang="it-IT" sz="2800" b="1" dirty="0" smtClean="0">
                <a:latin typeface="Comic Sans MS" pitchFamily="66" charset="0"/>
              </a:rPr>
              <a:t>con il più basso livello medio di HbA1c ed è il Paese</a:t>
            </a:r>
          </a:p>
          <a:p>
            <a:pPr algn="ctr"/>
            <a:r>
              <a:rPr lang="it-IT" sz="2800" b="1" dirty="0" smtClean="0">
                <a:latin typeface="Comic Sans MS" pitchFamily="66" charset="0"/>
              </a:rPr>
              <a:t>che ha registrato in passato più bassi tassi di complicanze</a:t>
            </a:r>
          </a:p>
          <a:p>
            <a:pPr algn="ctr"/>
            <a:r>
              <a:rPr lang="it-IT" sz="2800" b="1" dirty="0" smtClean="0">
                <a:latin typeface="Comic Sans MS" pitchFamily="66" charset="0"/>
              </a:rPr>
              <a:t>croniche e di eccesso di mortalità.</a:t>
            </a:r>
            <a:endParaRPr lang="it-IT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57158" y="428604"/>
            <a:ext cx="29931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Alleanza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571604" y="2643182"/>
            <a:ext cx="62632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Gestione integrata</a:t>
            </a:r>
          </a:p>
          <a:p>
            <a:pPr algn="ctr"/>
            <a:r>
              <a:rPr lang="it-IT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PDTA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28596" y="357166"/>
            <a:ext cx="52629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Organizzazione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14282" y="2857496"/>
            <a:ext cx="876393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Capillarizzazione</a:t>
            </a:r>
          </a:p>
          <a:p>
            <a:pPr algn="ctr"/>
            <a:r>
              <a:rPr lang="it-IT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dei Servizi di Diabetologia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4282" y="214290"/>
            <a:ext cx="3300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Indicatori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2"/>
          </p:nvPr>
        </p:nvSpPr>
        <p:spPr>
          <a:xfrm>
            <a:off x="4139952" y="980728"/>
            <a:ext cx="4191000" cy="1446550"/>
          </a:xfrm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0"/>
              </a:spcBef>
              <a:buFontTx/>
              <a:buNone/>
              <a:defRPr/>
            </a:pPr>
            <a:r>
              <a:rPr lang="it-IT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Analisi regionali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283968" y="2564904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it-IT" sz="4400" b="1" i="1" kern="0" dirty="0" smtClean="0">
                <a:ln w="10541" cmpd="sng">
                  <a:solidFill>
                    <a:srgbClr val="D16349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D16349">
                        <a:tint val="40000"/>
                        <a:satMod val="250000"/>
                      </a:srgbClr>
                    </a:gs>
                    <a:gs pos="9000">
                      <a:srgbClr val="D16349">
                        <a:tint val="52000"/>
                        <a:satMod val="300000"/>
                      </a:srgbClr>
                    </a:gs>
                    <a:gs pos="50000">
                      <a:srgbClr val="D16349">
                        <a:shade val="20000"/>
                        <a:satMod val="300000"/>
                      </a:srgbClr>
                    </a:gs>
                    <a:gs pos="79000">
                      <a:srgbClr val="D16349">
                        <a:tint val="52000"/>
                        <a:satMod val="300000"/>
                      </a:srgbClr>
                    </a:gs>
                    <a:gs pos="100000">
                      <a:srgbClr val="D16349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ook Antiqua" pitchFamily="18" charset="0"/>
              </a:rPr>
              <a:t>Lombardia</a:t>
            </a:r>
            <a:endParaRPr lang="it-IT" sz="4400" b="1" i="1" kern="0" dirty="0">
              <a:ln w="10541" cmpd="sng">
                <a:solidFill>
                  <a:srgbClr val="D16349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D16349">
                      <a:tint val="40000"/>
                      <a:satMod val="250000"/>
                    </a:srgbClr>
                  </a:gs>
                  <a:gs pos="9000">
                    <a:srgbClr val="D16349">
                      <a:tint val="52000"/>
                      <a:satMod val="300000"/>
                    </a:srgbClr>
                  </a:gs>
                  <a:gs pos="50000">
                    <a:srgbClr val="D16349">
                      <a:shade val="20000"/>
                      <a:satMod val="300000"/>
                    </a:srgbClr>
                  </a:gs>
                  <a:gs pos="79000">
                    <a:srgbClr val="D16349">
                      <a:tint val="52000"/>
                      <a:satMod val="300000"/>
                    </a:srgbClr>
                  </a:gs>
                  <a:gs pos="100000">
                    <a:srgbClr val="D16349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Book Antiqua" pitchFamily="18" charset="0"/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 l="11250" t="14844" r="53751" b="29688"/>
          <a:stretch>
            <a:fillRect/>
          </a:stretch>
        </p:blipFill>
        <p:spPr bwMode="auto">
          <a:xfrm>
            <a:off x="930739" y="1088504"/>
            <a:ext cx="2130074" cy="270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-10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09422"/>
              </p:ext>
            </p:extLst>
          </p:nvPr>
        </p:nvGraphicFramePr>
        <p:xfrm>
          <a:off x="467544" y="3933056"/>
          <a:ext cx="7848605" cy="1097280"/>
        </p:xfrm>
        <a:graphic>
          <a:graphicData uri="http://schemas.openxmlformats.org/drawingml/2006/table">
            <a:tbl>
              <a:tblPr/>
              <a:tblGrid>
                <a:gridCol w="1476693"/>
                <a:gridCol w="796489"/>
                <a:gridCol w="796489"/>
                <a:gridCol w="796489"/>
                <a:gridCol w="796489"/>
                <a:gridCol w="796489"/>
                <a:gridCol w="796489"/>
                <a:gridCol w="796489"/>
                <a:gridCol w="796489"/>
              </a:tblGrid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2004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2005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2006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2007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2008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2009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2010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eorgia" pitchFamily="18" charset="0"/>
                        </a:rPr>
                        <a:t>2011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N.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Centri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N.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</a:rPr>
                        <a:t>Pazienti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21049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23057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27720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32969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37544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39900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45128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48643</a:t>
                      </a:r>
                    </a:p>
                  </a:txBody>
                  <a:tcPr marL="9525" marR="9525" marT="9525" marB="0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2339752" y="188640"/>
            <a:ext cx="4416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it-IT" sz="4000" b="1" dirty="0">
                <a:solidFill>
                  <a:srgbClr val="C00000"/>
                </a:solidFill>
                <a:latin typeface="Arial"/>
                <a:ea typeface="MS PGothic" charset="-128"/>
                <a:cs typeface="Arial" charset="0"/>
              </a:rPr>
              <a:t>Gli Annali AMD</a:t>
            </a:r>
          </a:p>
        </p:txBody>
      </p:sp>
      <p:sp>
        <p:nvSpPr>
          <p:cNvPr id="8" name="Rettangolo 11"/>
          <p:cNvSpPr>
            <a:spLocks noChangeArrowheads="1"/>
          </p:cNvSpPr>
          <p:nvPr/>
        </p:nvSpPr>
        <p:spPr bwMode="auto">
          <a:xfrm>
            <a:off x="251520" y="5445224"/>
            <a:ext cx="8429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it-IT" sz="2400" b="1" dirty="0">
                <a:solidFill>
                  <a:srgbClr val="0000CC"/>
                </a:solidFill>
                <a:ea typeface="MS PGothic" charset="-128"/>
                <a:cs typeface="Arial" charset="0"/>
              </a:rPr>
              <a:t>Quadro della assistenza  Diabetologica </a:t>
            </a:r>
            <a:r>
              <a:rPr lang="it-IT" sz="2400" b="1" dirty="0" smtClean="0">
                <a:solidFill>
                  <a:srgbClr val="0000CC"/>
                </a:solidFill>
                <a:ea typeface="MS PGothic" charset="-128"/>
                <a:cs typeface="Arial" charset="0"/>
              </a:rPr>
              <a:t>utilizzando </a:t>
            </a:r>
            <a:r>
              <a:rPr lang="it-IT" sz="2400" b="1" dirty="0">
                <a:solidFill>
                  <a:srgbClr val="0000CC"/>
                </a:solidFill>
                <a:ea typeface="MS PGothic" charset="-128"/>
                <a:cs typeface="Arial" charset="0"/>
              </a:rPr>
              <a:t>banca dati costruita con i dati di varie cartelle cliniche informatizzate</a:t>
            </a:r>
          </a:p>
        </p:txBody>
      </p:sp>
    </p:spTree>
    <p:extLst>
      <p:ext uri="{BB962C8B-B14F-4D97-AF65-F5344CB8AC3E}">
        <p14:creationId xmlns:p14="http://schemas.microsoft.com/office/powerpoint/2010/main" val="171135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90500" y="461918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0500" y="1524000"/>
            <a:ext cx="8255000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dell'HbA1c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257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457200" y="609600"/>
            <a:ext cx="6553200" cy="477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Line 6"/>
          <p:cNvSpPr>
            <a:spLocks noChangeShapeType="1"/>
          </p:cNvSpPr>
          <p:nvPr/>
        </p:nvSpPr>
        <p:spPr bwMode="auto">
          <a:xfrm>
            <a:off x="3048000" y="5257800"/>
            <a:ext cx="1143000" cy="7620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51205" name="WordArt 7"/>
          <p:cNvSpPr>
            <a:spLocks noChangeArrowheads="1" noChangeShapeType="1" noTextEdit="1"/>
          </p:cNvSpPr>
          <p:nvPr/>
        </p:nvSpPr>
        <p:spPr bwMode="auto">
          <a:xfrm>
            <a:off x="742950" y="381000"/>
            <a:ext cx="1695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HbA1c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419600" y="5562600"/>
            <a:ext cx="2971800" cy="1066800"/>
            <a:chOff x="2544" y="3504"/>
            <a:chExt cx="1872" cy="672"/>
          </a:xfrm>
        </p:grpSpPr>
        <p:sp>
          <p:nvSpPr>
            <p:cNvPr id="51208" name="Oval 10"/>
            <p:cNvSpPr>
              <a:spLocks noChangeArrowheads="1"/>
            </p:cNvSpPr>
            <p:nvPr/>
          </p:nvSpPr>
          <p:spPr bwMode="auto">
            <a:xfrm>
              <a:off x="2544" y="3504"/>
              <a:ext cx="1872" cy="67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120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2736" y="3696"/>
              <a:ext cx="648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99,05</a:t>
              </a:r>
              <a:endParaRPr lang="it-IT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5121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3600" y="3648"/>
              <a:ext cx="6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Esine</a:t>
              </a:r>
            </a:p>
          </p:txBody>
        </p:sp>
      </p:grpSp>
      <p:sp>
        <p:nvSpPr>
          <p:cNvPr id="51207" name="WordArt 11"/>
          <p:cNvSpPr>
            <a:spLocks noChangeArrowheads="1" noChangeShapeType="1" noTextEdit="1"/>
          </p:cNvSpPr>
          <p:nvPr/>
        </p:nvSpPr>
        <p:spPr bwMode="auto">
          <a:xfrm>
            <a:off x="381000" y="1646238"/>
            <a:ext cx="2362200" cy="1401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Gold standard  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97%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5000628" y="4857760"/>
            <a:ext cx="1723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2014</a:t>
            </a:r>
            <a:endParaRPr lang="it-IT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90500" y="-55260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62508" y="1340768"/>
            <a:ext cx="8557964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 profilo lipidico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341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714612" y="357166"/>
            <a:ext cx="39437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Il Diabete: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57158" y="1643050"/>
            <a:ext cx="4572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la malattia è estremamente diffusa e la sua prevalenza è in costante aumento.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857356" y="2862860"/>
            <a:ext cx="4572000" cy="92333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002060"/>
                </a:solidFill>
              </a:rPr>
              <a:t>La sfida è difficile perché la malattia è cronica e la sua durata, attualmente di 20-30 anni, è in continuo aumento</a:t>
            </a:r>
            <a:endParaRPr lang="it-IT" b="1" dirty="0">
              <a:solidFill>
                <a:srgbClr val="00206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071802" y="407730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La sfida è difficile perché il diabete è assai complesso nella patogenesi eterogenea e </a:t>
            </a:r>
            <a:r>
              <a:rPr lang="it-IT" i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multiorgano</a:t>
            </a:r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dell’iperglicemia</a:t>
            </a:r>
            <a:endParaRPr lang="it-IT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429156" y="53719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La sfida è difficile perché nel diabete tutti i tessuti e tutte le cellule dell’organismo soffrono a causa dell’iperglicemia</a:t>
            </a:r>
          </a:p>
          <a:p>
            <a:r>
              <a:rPr lang="it-IT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e dei difetti associati</a:t>
            </a:r>
            <a:endParaRPr lang="it-IT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257800" y="5638800"/>
            <a:ext cx="2971800" cy="1066800"/>
            <a:chOff x="3312" y="3552"/>
            <a:chExt cx="1872" cy="672"/>
          </a:xfrm>
        </p:grpSpPr>
        <p:sp>
          <p:nvSpPr>
            <p:cNvPr id="53257" name="Oval 2"/>
            <p:cNvSpPr>
              <a:spLocks noChangeArrowheads="1"/>
            </p:cNvSpPr>
            <p:nvPr/>
          </p:nvSpPr>
          <p:spPr bwMode="auto">
            <a:xfrm>
              <a:off x="3312" y="3552"/>
              <a:ext cx="1872" cy="67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325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3552" y="3750"/>
              <a:ext cx="648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87.65</a:t>
              </a:r>
              <a:endParaRPr lang="it-IT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endParaRPr>
            </a:p>
          </p:txBody>
        </p:sp>
        <p:sp>
          <p:nvSpPr>
            <p:cNvPr id="53259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320" y="3702"/>
              <a:ext cx="6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Esine</a:t>
              </a:r>
            </a:p>
          </p:txBody>
        </p:sp>
      </p:grpSp>
      <p:pic>
        <p:nvPicPr>
          <p:cNvPr id="5325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1108075"/>
            <a:ext cx="57912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3505200" y="4572000"/>
            <a:ext cx="1524000" cy="14478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457200" y="609600"/>
            <a:ext cx="32766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Assetto lipidico</a:t>
            </a:r>
          </a:p>
        </p:txBody>
      </p:sp>
      <p:sp>
        <p:nvSpPr>
          <p:cNvPr id="53255" name="Oval 9"/>
          <p:cNvSpPr>
            <a:spLocks noChangeArrowheads="1"/>
          </p:cNvSpPr>
          <p:nvPr/>
        </p:nvSpPr>
        <p:spPr bwMode="auto">
          <a:xfrm>
            <a:off x="1524000" y="1981200"/>
            <a:ext cx="1219200" cy="6858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3256" name="WordArt 10"/>
          <p:cNvSpPr>
            <a:spLocks noChangeArrowheads="1" noChangeShapeType="1" noTextEdit="1"/>
          </p:cNvSpPr>
          <p:nvPr/>
        </p:nvSpPr>
        <p:spPr bwMode="auto">
          <a:xfrm>
            <a:off x="914400" y="1646238"/>
            <a:ext cx="2362200" cy="1401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Gold standard  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91%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90500" y="44624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Pressione arteriosa: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processo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06524" y="1362254"/>
            <a:ext cx="8269932" cy="338554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600" b="1" dirty="0" smtClean="0">
                <a:solidFill>
                  <a:srgbClr val="FFFFCC"/>
                </a:solidFill>
                <a:latin typeface="+mn-lt"/>
              </a:rPr>
              <a:t>Soggetti ai quali è stata eseguita almeno una misurazione della pressione arteriosa</a:t>
            </a:r>
            <a:endParaRPr lang="it-IT" sz="1600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1989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90500" y="461918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699792" y="1196752"/>
            <a:ext cx="3229372" cy="369332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HbA1c ≤ 7.0%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65100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65100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710780" y="3573017"/>
            <a:ext cx="3229372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HbA1c &gt; 8.0%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005064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081016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62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4"/>
          <p:cNvPicPr>
            <a:picLocks noChangeAspect="1" noChangeArrowheads="1"/>
          </p:cNvPicPr>
          <p:nvPr/>
        </p:nvPicPr>
        <p:blipFill>
          <a:blip r:embed="rId3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11"/>
          <p:cNvSpPr>
            <a:spLocks noChangeArrowheads="1"/>
          </p:cNvSpPr>
          <p:nvPr/>
        </p:nvSpPr>
        <p:spPr bwMode="auto">
          <a:xfrm>
            <a:off x="4152928" y="1500174"/>
            <a:ext cx="4919666" cy="46720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Tahoma" pitchFamily="34" charset="0"/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lum bright="-24000" contrast="62000"/>
          </a:blip>
          <a:srcRect/>
          <a:stretch>
            <a:fillRect/>
          </a:stretch>
        </p:blipFill>
        <p:spPr bwMode="auto">
          <a:xfrm>
            <a:off x="-285784" y="1428736"/>
            <a:ext cx="4678304" cy="476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5772150" y="304800"/>
            <a:ext cx="1695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HbA1c</a:t>
            </a:r>
          </a:p>
        </p:txBody>
      </p:sp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1643042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21512" name="WordArt 8"/>
          <p:cNvSpPr>
            <a:spLocks noChangeArrowheads="1" noChangeShapeType="1" noTextEdit="1"/>
          </p:cNvSpPr>
          <p:nvPr/>
        </p:nvSpPr>
        <p:spPr bwMode="auto">
          <a:xfrm>
            <a:off x="63246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graphicFrame>
        <p:nvGraphicFramePr>
          <p:cNvPr id="279561" name="Object 2"/>
          <p:cNvGraphicFramePr>
            <a:graphicFrameLocks noChangeAspect="1"/>
          </p:cNvGraphicFramePr>
          <p:nvPr/>
        </p:nvGraphicFramePr>
        <p:xfrm>
          <a:off x="4000496" y="2000241"/>
          <a:ext cx="5143504" cy="3949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7" name="Grafico" r:id="rId5" imgW="4448175" imgH="3533775" progId="MSGraph.Chart.8">
                  <p:embed followColorScheme="full"/>
                </p:oleObj>
              </mc:Choice>
              <mc:Fallback>
                <p:oleObj name="Grafico" r:id="rId5" imgW="4448175" imgH="3533775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2000241"/>
                        <a:ext cx="5143504" cy="39497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3" name="WordArt 12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  <p:sp>
        <p:nvSpPr>
          <p:cNvPr id="10" name="Rettangolo 9"/>
          <p:cNvSpPr/>
          <p:nvPr/>
        </p:nvSpPr>
        <p:spPr>
          <a:xfrm>
            <a:off x="6429388" y="1500174"/>
            <a:ext cx="2544286" cy="15696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2014</a:t>
            </a:r>
          </a:p>
          <a:p>
            <a:pPr algn="ctr"/>
            <a:r>
              <a:rPr lang="it-IT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HbA1c &lt; 7%</a:t>
            </a:r>
          </a:p>
          <a:p>
            <a:pPr algn="ctr"/>
            <a:r>
              <a:rPr lang="it-IT" sz="32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57,03%</a:t>
            </a:r>
            <a:endParaRPr lang="it-IT" sz="32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0500" y="142852"/>
            <a:ext cx="86360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HbA1c: indicatori di uso dei farmaci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81008" y="857232"/>
            <a:ext cx="560563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IPOGLICEMIZZANTI ORALI: soggetti trattati con: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905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Metformina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SU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715000" y="1751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Glinidi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1590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905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Acarbose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0480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Glitazonici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5715000" y="3910112"/>
            <a:ext cx="260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it-IT" sz="1400" b="1" smtClean="0">
                <a:solidFill>
                  <a:srgbClr val="000000"/>
                </a:solidFill>
                <a:latin typeface="+mn-lt"/>
              </a:rPr>
              <a:t>Inibitori del DPP-IV</a:t>
            </a:r>
            <a:endParaRPr lang="it-IT" sz="1400" b="1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31759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254500"/>
            <a:ext cx="260350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489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7"/>
          <p:cNvGraphicFramePr>
            <a:graphicFrameLocks/>
          </p:cNvGraphicFramePr>
          <p:nvPr/>
        </p:nvGraphicFramePr>
        <p:xfrm>
          <a:off x="276225" y="1096963"/>
          <a:ext cx="8504238" cy="486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Worksheet" r:id="rId5" imgW="6410241" imgH="3362425" progId="Excel.Sheet.8">
                  <p:embed/>
                </p:oleObj>
              </mc:Choice>
              <mc:Fallback>
                <p:oleObj name="Worksheet" r:id="rId5" imgW="6410241" imgH="3362425" progId="Excel.Shee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225" y="1096963"/>
                        <a:ext cx="8504238" cy="4865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ttangolo 6"/>
          <p:cNvSpPr/>
          <p:nvPr/>
        </p:nvSpPr>
        <p:spPr>
          <a:xfrm>
            <a:off x="0" y="10510"/>
            <a:ext cx="8951913" cy="707886"/>
          </a:xfrm>
          <a:prstGeom prst="rect">
            <a:avLst/>
          </a:prstGeom>
          <a:solidFill>
            <a:srgbClr val="C000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solidFill>
                  <a:srgbClr val="FFFFCC"/>
                </a:solidFill>
                <a:latin typeface="+mn-lt"/>
                <a:cs typeface="Arial" pitchFamily="34" charset="0"/>
              </a:rPr>
              <a:t>Utilizzo delle diverse classi di antidiabetici orali  (da sole o in associazione) sulla popolazione divisa per classi di età</a:t>
            </a:r>
          </a:p>
        </p:txBody>
      </p:sp>
      <p:sp>
        <p:nvSpPr>
          <p:cNvPr id="5" name="Ovale 4"/>
          <p:cNvSpPr/>
          <p:nvPr/>
        </p:nvSpPr>
        <p:spPr>
          <a:xfrm>
            <a:off x="1814513" y="3429000"/>
            <a:ext cx="696912" cy="2074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3076575" y="3644900"/>
            <a:ext cx="609600" cy="19224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4332288" y="4437063"/>
            <a:ext cx="501650" cy="12334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651641" y="6257836"/>
            <a:ext cx="82821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100" b="1" dirty="0" smtClean="0"/>
              <a:t>All’aumentare dell’età si riduce la quota di pazienti in trattamento con la </a:t>
            </a:r>
            <a:r>
              <a:rPr lang="it-IT" sz="1100" b="1" dirty="0" err="1" smtClean="0"/>
              <a:t>metformina</a:t>
            </a:r>
            <a:r>
              <a:rPr lang="it-IT" sz="1100" b="1" dirty="0" smtClean="0"/>
              <a:t>, mentre aumenta la percentuale di soggetti in trattamento con farmaci secretagoghi (</a:t>
            </a:r>
            <a:r>
              <a:rPr lang="it-IT" sz="1100" b="1" dirty="0" err="1" smtClean="0"/>
              <a:t>sulfaniluree</a:t>
            </a:r>
            <a:r>
              <a:rPr lang="it-IT" sz="1100" b="1" dirty="0" smtClean="0"/>
              <a:t> o </a:t>
            </a:r>
            <a:r>
              <a:rPr lang="it-IT" sz="1100" b="1" dirty="0" err="1" smtClean="0"/>
              <a:t>glinidi</a:t>
            </a:r>
            <a:r>
              <a:rPr lang="it-IT" sz="1100" b="1" dirty="0" smtClean="0"/>
              <a:t>). Nella fascia di età oltre i 75 anni circa la metà dei pazienti risulta in terapia con questi farmaci.</a:t>
            </a:r>
          </a:p>
        </p:txBody>
      </p:sp>
    </p:spTree>
    <p:extLst>
      <p:ext uri="{BB962C8B-B14F-4D97-AF65-F5344CB8AC3E}">
        <p14:creationId xmlns:p14="http://schemas.microsoft.com/office/powerpoint/2010/main" val="105283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90500" y="16748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Pressione arteriosa: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2494756" y="1268760"/>
            <a:ext cx="416547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con PA ≤130/80 mmHg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2494756" y="3745260"/>
            <a:ext cx="416547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con PA ≥ 140/90 mmHg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60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90500" y="16748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esito intermedio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566764" y="1268760"/>
            <a:ext cx="3877444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 C-LDL &lt; 100 mg/dl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9037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854796" y="3745260"/>
            <a:ext cx="3805436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FFCC"/>
                </a:solidFill>
                <a:latin typeface="+mn-lt"/>
              </a:rPr>
              <a:t>Soggetti con C-LDL ≥ 130 mg/dl</a:t>
            </a:r>
            <a:endParaRPr lang="it-IT" b="1" dirty="0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00" y="4253260"/>
            <a:ext cx="41275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86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26988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1" name="WordArt 5"/>
          <p:cNvSpPr>
            <a:spLocks noChangeArrowheads="1" noChangeShapeType="1" noTextEdit="1"/>
          </p:cNvSpPr>
          <p:nvPr/>
        </p:nvSpPr>
        <p:spPr bwMode="auto">
          <a:xfrm>
            <a:off x="5364163" y="304800"/>
            <a:ext cx="3422679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LDL-col</a:t>
            </a:r>
            <a:r>
              <a:rPr lang="it-IT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&lt;100</a:t>
            </a:r>
            <a:endParaRPr lang="it-IT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 Black"/>
            </a:endParaRPr>
          </a:p>
        </p:txBody>
      </p:sp>
      <p:sp>
        <p:nvSpPr>
          <p:cNvPr id="78852" name="WordArt 6"/>
          <p:cNvSpPr>
            <a:spLocks noChangeArrowheads="1" noChangeShapeType="1" noTextEdit="1"/>
          </p:cNvSpPr>
          <p:nvPr/>
        </p:nvSpPr>
        <p:spPr bwMode="auto">
          <a:xfrm>
            <a:off x="5508625" y="5661025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78853" name="WordArt 7"/>
          <p:cNvSpPr>
            <a:spLocks noChangeArrowheads="1" noChangeShapeType="1" noTextEdit="1"/>
          </p:cNvSpPr>
          <p:nvPr/>
        </p:nvSpPr>
        <p:spPr bwMode="auto">
          <a:xfrm>
            <a:off x="1209660" y="5400692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sp>
        <p:nvSpPr>
          <p:cNvPr id="78854" name="WordArt 9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  <p:pic>
        <p:nvPicPr>
          <p:cNvPr id="78855" name="Picture 3" descr="__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84313"/>
            <a:ext cx="56388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785786" y="2643182"/>
            <a:ext cx="216437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61,52</a:t>
            </a:r>
          </a:p>
          <a:p>
            <a:pPr algn="ctr">
              <a:defRPr/>
            </a:pPr>
            <a:endParaRPr lang="it-IT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  <a:p>
            <a:pPr algn="ctr">
              <a:defRPr/>
            </a:pPr>
            <a:r>
              <a:rPr lang="it-IT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</a:rPr>
              <a:t>72,16</a:t>
            </a:r>
            <a:endParaRPr lang="it-IT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3929058" y="3567117"/>
            <a:ext cx="720725" cy="504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sp>
        <p:nvSpPr>
          <p:cNvPr id="10" name="Freccia in giù 9"/>
          <p:cNvSpPr/>
          <p:nvPr/>
        </p:nvSpPr>
        <p:spPr>
          <a:xfrm>
            <a:off x="1714480" y="3643314"/>
            <a:ext cx="357190" cy="714380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4000496" y="364331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48,1</a:t>
            </a:r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251520" y="0"/>
            <a:ext cx="8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Profilo lipidico: </a:t>
            </a:r>
          </a:p>
          <a:p>
            <a:pPr algn="ctr"/>
            <a:r>
              <a:rPr lang="it-IT" sz="3300" b="1" dirty="0" smtClean="0">
                <a:solidFill>
                  <a:srgbClr val="C00000"/>
                </a:solidFill>
                <a:latin typeface="+mn-lt"/>
              </a:rPr>
              <a:t>indicatori di intensità/appropriatezza</a:t>
            </a:r>
            <a:endParaRPr lang="it-IT" sz="33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134716" y="1412776"/>
            <a:ext cx="5101580" cy="369332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b="1" smtClean="0">
                <a:solidFill>
                  <a:srgbClr val="FFFFCC"/>
                </a:solidFill>
                <a:latin typeface="+mn-lt"/>
              </a:rPr>
              <a:t>Soggetti trattati con farmaci ipolipemizzanti</a:t>
            </a:r>
            <a:endParaRPr lang="it-IT" b="1">
              <a:solidFill>
                <a:srgbClr val="FFFFCC"/>
              </a:solidFill>
              <a:latin typeface="+mn-lt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2159000"/>
            <a:ext cx="412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3630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io 5"/>
          <p:cNvSpPr/>
          <p:nvPr/>
        </p:nvSpPr>
        <p:spPr>
          <a:xfrm rot="16200000">
            <a:off x="2428860" y="1428736"/>
            <a:ext cx="3857652" cy="4714908"/>
          </a:xfrm>
          <a:prstGeom prst="trapezoid">
            <a:avLst>
              <a:gd name="adj" fmla="val 28984"/>
            </a:avLst>
          </a:prstGeom>
          <a:solidFill>
            <a:srgbClr val="FFFF00"/>
          </a:solidFill>
          <a:scene3d>
            <a:camera prst="orthographicFront"/>
            <a:lightRig rig="threePt" dir="t"/>
          </a:scene3d>
          <a:sp3d extrusionH="76200" contourW="12700">
            <a:bevelT/>
            <a:extrusionClr>
              <a:srgbClr val="FFFF99"/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924560" y="357166"/>
            <a:ext cx="7290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Il Diabete nel Mondo</a:t>
            </a:r>
            <a:endParaRPr lang="it-IT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Ovale 3"/>
          <p:cNvSpPr/>
          <p:nvPr/>
        </p:nvSpPr>
        <p:spPr>
          <a:xfrm>
            <a:off x="714348" y="2786058"/>
            <a:ext cx="2428892" cy="200026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171 M</a:t>
            </a:r>
          </a:p>
          <a:p>
            <a:pPr algn="ctr"/>
            <a:r>
              <a:rPr lang="it-IT" sz="2800" dirty="0" smtClean="0">
                <a:latin typeface="Comic Sans MS" pitchFamily="66" charset="0"/>
              </a:rPr>
              <a:t>nel 2000</a:t>
            </a:r>
            <a:endParaRPr lang="it-IT" sz="2800" dirty="0">
              <a:latin typeface="Comic Sans MS" pitchFamily="66" charset="0"/>
            </a:endParaRPr>
          </a:p>
        </p:txBody>
      </p:sp>
      <p:sp>
        <p:nvSpPr>
          <p:cNvPr id="5" name="Ovale 4"/>
          <p:cNvSpPr/>
          <p:nvPr/>
        </p:nvSpPr>
        <p:spPr>
          <a:xfrm>
            <a:off x="4714876" y="1857364"/>
            <a:ext cx="3929090" cy="3857652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366 M</a:t>
            </a:r>
          </a:p>
          <a:p>
            <a:pPr algn="ctr"/>
            <a:r>
              <a:rPr lang="it-IT" sz="4400" dirty="0" smtClean="0">
                <a:latin typeface="Comic Sans MS" pitchFamily="66" charset="0"/>
              </a:rPr>
              <a:t>nel 2030</a:t>
            </a:r>
            <a:endParaRPr lang="it-IT" sz="4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eaLnBrk="1" hangingPunct="1"/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</a:rPr>
              <a:t>Piano Nazionale Diabete 2013</a:t>
            </a:r>
          </a:p>
        </p:txBody>
      </p:sp>
      <p:sp>
        <p:nvSpPr>
          <p:cNvPr id="4301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4931" y="4176464"/>
            <a:ext cx="8229600" cy="1484784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it-IT" sz="2800" b="1" dirty="0" smtClean="0">
                <a:solidFill>
                  <a:srgbClr val="0000CC"/>
                </a:solidFill>
              </a:rPr>
              <a:t>A distanza di 26 anni dalla legge 115/87, vede la luce il Piano Nazionale Diabete, pubblicato sulla Gazzetta Ufficiale( 07/02/2013)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02382"/>
            <a:ext cx="59817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38872"/>
            <a:ext cx="5924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1"/>
          <p:cNvSpPr/>
          <p:nvPr/>
        </p:nvSpPr>
        <p:spPr>
          <a:xfrm>
            <a:off x="683568" y="5858108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>
                <a:solidFill>
                  <a:srgbClr val="C00000"/>
                </a:solidFill>
              </a:rPr>
              <a:t>R</a:t>
            </a:r>
            <a:r>
              <a:rPr lang="it-IT" sz="2800" b="1" dirty="0" smtClean="0">
                <a:solidFill>
                  <a:srgbClr val="C00000"/>
                </a:solidFill>
              </a:rPr>
              <a:t>ecepito </a:t>
            </a:r>
            <a:r>
              <a:rPr lang="it-IT" sz="2800" b="1" dirty="0">
                <a:solidFill>
                  <a:srgbClr val="C00000"/>
                </a:solidFill>
              </a:rPr>
              <a:t>con la </a:t>
            </a:r>
            <a:r>
              <a:rPr lang="it-IT" sz="2800" b="1" dirty="0" err="1">
                <a:solidFill>
                  <a:srgbClr val="C00000"/>
                </a:solidFill>
              </a:rPr>
              <a:t>d.g.r.</a:t>
            </a:r>
            <a:r>
              <a:rPr lang="it-IT" sz="2800" b="1" dirty="0">
                <a:solidFill>
                  <a:srgbClr val="C00000"/>
                </a:solidFill>
              </a:rPr>
              <a:t> n. X/2565 del 31/10/2014</a:t>
            </a:r>
            <a:endParaRPr lang="it-IT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1"/>
          <p:cNvSpPr>
            <a:spLocks noChangeArrowheads="1"/>
          </p:cNvSpPr>
          <p:nvPr/>
        </p:nvSpPr>
        <p:spPr bwMode="auto">
          <a:xfrm>
            <a:off x="612279" y="548680"/>
            <a:ext cx="7848153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 dirty="0">
                <a:solidFill>
                  <a:srgbClr val="C00000"/>
                </a:solidFill>
              </a:rPr>
              <a:t>Regione Lombardia </a:t>
            </a:r>
            <a:r>
              <a:rPr lang="it-IT" sz="2000" b="1" dirty="0">
                <a:solidFill>
                  <a:srgbClr val="C00000"/>
                </a:solidFill>
              </a:rPr>
              <a:t>ha affrontato le tematiche della prevenzione e dell’ assistenza diabetologica con </a:t>
            </a:r>
            <a:r>
              <a:rPr lang="it-IT" sz="2000" b="1" dirty="0" smtClean="0">
                <a:solidFill>
                  <a:srgbClr val="C00000"/>
                </a:solidFill>
              </a:rPr>
              <a:t>numerosi atti</a:t>
            </a:r>
            <a:r>
              <a:rPr lang="it-IT" sz="2000" b="1" dirty="0">
                <a:solidFill>
                  <a:srgbClr val="C00000"/>
                </a:solidFill>
              </a:rPr>
              <a:t>:</a:t>
            </a:r>
          </a:p>
          <a:p>
            <a:pPr algn="just">
              <a:spcBef>
                <a:spcPct val="50000"/>
              </a:spcBef>
            </a:pPr>
            <a:endParaRPr lang="it-IT" b="1" dirty="0"/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 Legge N° 8 Marzo 1992</a:t>
            </a:r>
            <a:r>
              <a:rPr lang="it-IT" b="1" dirty="0"/>
              <a:t>: </a:t>
            </a:r>
            <a:r>
              <a:rPr lang="it-IT" b="1" dirty="0">
                <a:solidFill>
                  <a:srgbClr val="0000FF"/>
                </a:solidFill>
              </a:rPr>
              <a:t>Prevenzione e Cura del Diabete Mellito, attuativa della Legge 115/87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DGR 21 febbraio 2000, n. 6/48301</a:t>
            </a:r>
            <a:r>
              <a:rPr lang="it-IT" b="1" dirty="0"/>
              <a:t> </a:t>
            </a:r>
            <a:r>
              <a:rPr lang="it-IT" b="1" dirty="0">
                <a:solidFill>
                  <a:srgbClr val="0000FF"/>
                </a:solidFill>
              </a:rPr>
              <a:t>“Indirizzi funzionali ed organizzativi per la prevenzione e la cura del diabete mellito”</a:t>
            </a:r>
            <a:r>
              <a:rPr lang="it-IT" b="1" dirty="0"/>
              <a:t>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FF0000"/>
                </a:solidFill>
              </a:rPr>
              <a:t>DGR 9 Aprile 2002, n. 7/8678 </a:t>
            </a:r>
            <a:r>
              <a:rPr lang="it-IT" b="1" dirty="0">
                <a:solidFill>
                  <a:srgbClr val="0000FF"/>
                </a:solidFill>
              </a:rPr>
              <a:t>“Definizione delle procedure per la gestione integrata del paziente diabetico”</a:t>
            </a:r>
            <a:r>
              <a:rPr lang="it-IT" b="1" dirty="0"/>
              <a:t>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 err="1">
                <a:solidFill>
                  <a:srgbClr val="FF0000"/>
                </a:solidFill>
              </a:rPr>
              <a:t>D.G.R.</a:t>
            </a:r>
            <a:r>
              <a:rPr lang="it-IT" b="1" dirty="0">
                <a:solidFill>
                  <a:srgbClr val="FF0000"/>
                </a:solidFill>
              </a:rPr>
              <a:t> 27 giugno 05 VIII/217</a:t>
            </a:r>
            <a:r>
              <a:rPr lang="it-IT" b="1" dirty="0"/>
              <a:t> </a:t>
            </a:r>
            <a:r>
              <a:rPr lang="it-IT" b="1" dirty="0">
                <a:solidFill>
                  <a:srgbClr val="0000FF"/>
                </a:solidFill>
              </a:rPr>
              <a:t>“Determinazioni inerenti il Piano Regionale della Prevenzione Attiva ai sensi dell’intesa fra il governo, le regioni e province autonome del 23.3.2005</a:t>
            </a:r>
            <a:r>
              <a:rPr lang="it-IT" b="1" dirty="0" smtClean="0">
                <a:solidFill>
                  <a:srgbClr val="0000FF"/>
                </a:solidFill>
              </a:rPr>
              <a:t>”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it-IT" b="1" dirty="0" smtClean="0">
                <a:solidFill>
                  <a:srgbClr val="FF0000"/>
                </a:solidFill>
              </a:rPr>
              <a:t>DGR 1° febbraio 2011 IX/1283  </a:t>
            </a:r>
            <a:r>
              <a:rPr lang="it-IT" b="1" dirty="0" err="1" smtClean="0">
                <a:solidFill>
                  <a:srgbClr val="0000CC"/>
                </a:solidFill>
              </a:rPr>
              <a:t>CReG</a:t>
            </a:r>
            <a:r>
              <a:rPr lang="it-IT" b="1" dirty="0" smtClean="0">
                <a:solidFill>
                  <a:srgbClr val="0000CC"/>
                </a:solidFill>
              </a:rPr>
              <a:t> (Chronic </a:t>
            </a:r>
            <a:r>
              <a:rPr lang="it-IT" b="1" dirty="0" err="1" smtClean="0">
                <a:solidFill>
                  <a:srgbClr val="0000CC"/>
                </a:solidFill>
              </a:rPr>
              <a:t>Related</a:t>
            </a:r>
            <a:r>
              <a:rPr lang="it-IT" b="1" dirty="0" smtClean="0">
                <a:solidFill>
                  <a:srgbClr val="0000CC"/>
                </a:solidFill>
              </a:rPr>
              <a:t> Group) </a:t>
            </a:r>
            <a:r>
              <a:rPr lang="it-IT" dirty="0" smtClean="0"/>
              <a:t>ha individuato gli ambiti territoriali di sperimentazione le </a:t>
            </a:r>
            <a:r>
              <a:rPr lang="it-IT" b="1" dirty="0" smtClean="0">
                <a:solidFill>
                  <a:srgbClr val="0000CC"/>
                </a:solidFill>
              </a:rPr>
              <a:t>ASL di Bergamo, Lecco, Como, </a:t>
            </a:r>
            <a:r>
              <a:rPr lang="it-IT" b="1" dirty="0" err="1" smtClean="0">
                <a:solidFill>
                  <a:srgbClr val="0000CC"/>
                </a:solidFill>
              </a:rPr>
              <a:t>Melegnano</a:t>
            </a:r>
            <a:r>
              <a:rPr lang="it-IT" b="1" dirty="0" smtClean="0">
                <a:solidFill>
                  <a:srgbClr val="0000CC"/>
                </a:solidFill>
              </a:rPr>
              <a:t> e di Milano </a:t>
            </a:r>
          </a:p>
          <a:p>
            <a:pPr algn="just">
              <a:spcBef>
                <a:spcPct val="50000"/>
              </a:spcBef>
            </a:pPr>
            <a:r>
              <a:rPr lang="it-IT" b="1" dirty="0"/>
              <a:t>	</a:t>
            </a:r>
          </a:p>
        </p:txBody>
      </p:sp>
      <p:sp>
        <p:nvSpPr>
          <p:cNvPr id="3" name="Rettangolo 2"/>
          <p:cNvSpPr/>
          <p:nvPr/>
        </p:nvSpPr>
        <p:spPr>
          <a:xfrm>
            <a:off x="1259632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92797"/>
            <a:ext cx="2411760" cy="86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195736" y="34599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</a:rPr>
              <a:t>Regole 2015</a:t>
            </a:r>
          </a:p>
          <a:p>
            <a:pPr algn="ctr"/>
            <a:r>
              <a:rPr lang="it-IT" sz="2000" b="1" dirty="0">
                <a:solidFill>
                  <a:srgbClr val="C00000"/>
                </a:solidFill>
              </a:rPr>
              <a:t>DELIBERAZIONE N° X / 2989 Seduta del 23/12/2014</a:t>
            </a:r>
          </a:p>
        </p:txBody>
      </p:sp>
      <p:sp>
        <p:nvSpPr>
          <p:cNvPr id="5" name="Rettangolo 4"/>
          <p:cNvSpPr/>
          <p:nvPr/>
        </p:nvSpPr>
        <p:spPr>
          <a:xfrm>
            <a:off x="323528" y="1412776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b="1" dirty="0">
                <a:solidFill>
                  <a:srgbClr val="0000CC"/>
                </a:solidFill>
              </a:rPr>
              <a:t>2.3.3.5. ASPETTI </a:t>
            </a:r>
            <a:r>
              <a:rPr lang="it-IT" b="1" dirty="0" smtClean="0">
                <a:solidFill>
                  <a:srgbClr val="0000CC"/>
                </a:solidFill>
              </a:rPr>
              <a:t>  RELATIVI   ALLE   </a:t>
            </a:r>
            <a:r>
              <a:rPr lang="it-IT" b="1" dirty="0">
                <a:solidFill>
                  <a:srgbClr val="0000CC"/>
                </a:solidFill>
              </a:rPr>
              <a:t>RETI </a:t>
            </a:r>
            <a:r>
              <a:rPr lang="it-IT" b="1" dirty="0" smtClean="0">
                <a:solidFill>
                  <a:srgbClr val="0000CC"/>
                </a:solidFill>
              </a:rPr>
              <a:t>  </a:t>
            </a:r>
            <a:r>
              <a:rPr lang="it-IT" b="1" dirty="0" err="1" smtClean="0">
                <a:solidFill>
                  <a:srgbClr val="0000CC"/>
                </a:solidFill>
              </a:rPr>
              <a:t>DI</a:t>
            </a:r>
            <a:r>
              <a:rPr lang="it-IT" b="1" dirty="0" smtClean="0">
                <a:solidFill>
                  <a:srgbClr val="0000CC"/>
                </a:solidFill>
              </a:rPr>
              <a:t>   </a:t>
            </a:r>
            <a:r>
              <a:rPr lang="it-IT" b="1" dirty="0">
                <a:solidFill>
                  <a:srgbClr val="0000CC"/>
                </a:solidFill>
              </a:rPr>
              <a:t>PATOLOGIA</a:t>
            </a:r>
          </a:p>
          <a:p>
            <a:pPr algn="just"/>
            <a:r>
              <a:rPr lang="it-IT" dirty="0"/>
              <a:t>Le </a:t>
            </a:r>
            <a:r>
              <a:rPr lang="it-IT" b="1" dirty="0">
                <a:solidFill>
                  <a:srgbClr val="990000"/>
                </a:solidFill>
              </a:rPr>
              <a:t>reti di patologia </a:t>
            </a:r>
            <a:r>
              <a:rPr lang="it-IT" dirty="0"/>
              <a:t>costituiscono una realtà ormai consolidata nel Sistema Sanitario Regionale che </a:t>
            </a:r>
            <a:r>
              <a:rPr lang="it-IT" dirty="0" smtClean="0"/>
              <a:t>realizza un </a:t>
            </a:r>
            <a:r>
              <a:rPr lang="it-IT" b="1" dirty="0">
                <a:solidFill>
                  <a:srgbClr val="990000"/>
                </a:solidFill>
              </a:rPr>
              <a:t>modello organizzativo basato sulla collaborazione e la sinergia tra i professionisti della sanità </a:t>
            </a:r>
            <a:r>
              <a:rPr lang="it-IT" b="1" dirty="0" smtClean="0">
                <a:solidFill>
                  <a:srgbClr val="990000"/>
                </a:solidFill>
              </a:rPr>
              <a:t>attraverso la </a:t>
            </a:r>
            <a:r>
              <a:rPr lang="it-IT" b="1" dirty="0">
                <a:solidFill>
                  <a:srgbClr val="990000"/>
                </a:solidFill>
              </a:rPr>
              <a:t>diffusione di conoscenze e la condivisione di Percorsi Diagnostico-Terapeutico-Assistenziali (PDTA) </a:t>
            </a:r>
            <a:r>
              <a:rPr lang="it-IT" dirty="0" smtClean="0"/>
              <a:t>per </a:t>
            </a:r>
            <a:r>
              <a:rPr lang="it-IT" b="1" dirty="0" smtClean="0">
                <a:solidFill>
                  <a:srgbClr val="0000CC"/>
                </a:solidFill>
              </a:rPr>
              <a:t>un’opzione </a:t>
            </a:r>
            <a:r>
              <a:rPr lang="it-IT" b="1" dirty="0">
                <a:solidFill>
                  <a:srgbClr val="0000CC"/>
                </a:solidFill>
              </a:rPr>
              <a:t>terapeutica sempre più efficace, appropriata e sostenibile.</a:t>
            </a:r>
          </a:p>
          <a:p>
            <a:pPr algn="just"/>
            <a:r>
              <a:rPr lang="it-IT" dirty="0"/>
              <a:t>Regione Lombardia, attraverso le reti di patologia, assicura che ciascun paziente riceva un </a:t>
            </a:r>
            <a:r>
              <a:rPr lang="it-IT" dirty="0" smtClean="0"/>
              <a:t>trattamento adeguato </a:t>
            </a:r>
            <a:r>
              <a:rPr lang="it-IT" dirty="0"/>
              <a:t>alle sue necessità, in modo omogeneo su tutto il territorio regionale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algn="just"/>
            <a:r>
              <a:rPr lang="it-IT" dirty="0"/>
              <a:t>· Rete Ematologica Lombarda (REL)</a:t>
            </a:r>
          </a:p>
          <a:p>
            <a:pPr algn="just"/>
            <a:r>
              <a:rPr lang="it-IT" dirty="0"/>
              <a:t>· Rete Oncologica Lombarda (ROL)</a:t>
            </a:r>
          </a:p>
          <a:p>
            <a:pPr algn="just"/>
            <a:r>
              <a:rPr lang="it-IT" dirty="0"/>
              <a:t>· Rete Nefrologica Lombarda (</a:t>
            </a:r>
            <a:r>
              <a:rPr lang="it-IT" dirty="0" err="1"/>
              <a:t>ReNe</a:t>
            </a:r>
            <a:r>
              <a:rPr lang="it-IT" dirty="0"/>
              <a:t>)</a:t>
            </a:r>
          </a:p>
          <a:p>
            <a:pPr algn="just"/>
            <a:r>
              <a:rPr lang="it-IT" dirty="0"/>
              <a:t>· Rete </a:t>
            </a:r>
            <a:r>
              <a:rPr lang="it-IT" dirty="0" err="1"/>
              <a:t>Stroke</a:t>
            </a:r>
            <a:endParaRPr lang="it-IT" dirty="0"/>
          </a:p>
          <a:p>
            <a:pPr algn="just"/>
            <a:r>
              <a:rPr lang="it-IT" dirty="0"/>
              <a:t>· Rete </a:t>
            </a:r>
            <a:r>
              <a:rPr lang="it-IT" dirty="0" err="1"/>
              <a:t>Stemi</a:t>
            </a:r>
            <a:endParaRPr lang="it-IT" dirty="0"/>
          </a:p>
          <a:p>
            <a:pPr algn="just"/>
            <a:r>
              <a:rPr lang="it-IT" b="1" dirty="0">
                <a:solidFill>
                  <a:srgbClr val="C00000"/>
                </a:solidFill>
              </a:rPr>
              <a:t>· Rete Diabete</a:t>
            </a:r>
          </a:p>
        </p:txBody>
      </p:sp>
    </p:spTree>
    <p:extLst>
      <p:ext uri="{BB962C8B-B14F-4D97-AF65-F5344CB8AC3E}">
        <p14:creationId xmlns:p14="http://schemas.microsoft.com/office/powerpoint/2010/main" val="17194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6363" y="402928"/>
            <a:ext cx="885698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b="1" i="1" dirty="0">
                <a:solidFill>
                  <a:srgbClr val="C00000"/>
                </a:solidFill>
              </a:rPr>
              <a:t>In particolare per la Rete </a:t>
            </a:r>
            <a:r>
              <a:rPr lang="it-IT" sz="2400" b="1" i="1" dirty="0" smtClean="0">
                <a:solidFill>
                  <a:srgbClr val="C00000"/>
                </a:solidFill>
              </a:rPr>
              <a:t>Diabete</a:t>
            </a:r>
          </a:p>
          <a:p>
            <a:pPr algn="just"/>
            <a:endParaRPr lang="it-IT" dirty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Il </a:t>
            </a:r>
            <a:r>
              <a:rPr lang="it-IT" b="1" dirty="0">
                <a:solidFill>
                  <a:srgbClr val="0000CC"/>
                </a:solidFill>
              </a:rPr>
              <a:t>Comitato Esecutivo della rete diabete </a:t>
            </a:r>
            <a:r>
              <a:rPr lang="it-IT" dirty="0"/>
              <a:t>si strutturerà in due Tavoli di lavoro distinti: uno per </a:t>
            </a:r>
            <a:r>
              <a:rPr lang="it-IT" dirty="0" smtClean="0"/>
              <a:t>gli adulti </a:t>
            </a:r>
            <a:r>
              <a:rPr lang="it-IT" dirty="0"/>
              <a:t>e uno per l’età pediatrica comportando attività e obiettivi diversi. Oltre agli obiettivi </a:t>
            </a:r>
            <a:r>
              <a:rPr lang="it-IT" dirty="0" smtClean="0"/>
              <a:t>primari del </a:t>
            </a:r>
            <a:r>
              <a:rPr lang="it-IT" dirty="0"/>
              <a:t>governo delle reti sopra elencati, il CE della rete diabete avrà </a:t>
            </a:r>
            <a:r>
              <a:rPr lang="it-IT" b="1" dirty="0">
                <a:solidFill>
                  <a:srgbClr val="0000CC"/>
                </a:solidFill>
              </a:rPr>
              <a:t>il compito prioritario di sviluppo </a:t>
            </a:r>
            <a:r>
              <a:rPr lang="it-IT" b="1" dirty="0" smtClean="0">
                <a:solidFill>
                  <a:srgbClr val="0000CC"/>
                </a:solidFill>
              </a:rPr>
              <a:t>e supporto </a:t>
            </a:r>
            <a:r>
              <a:rPr lang="it-IT" b="1" dirty="0">
                <a:solidFill>
                  <a:srgbClr val="0000CC"/>
                </a:solidFill>
              </a:rPr>
              <a:t>all’attuazione del Piano Nazionale Diabete recepito con la </a:t>
            </a:r>
            <a:r>
              <a:rPr lang="it-IT" b="1" dirty="0" err="1">
                <a:solidFill>
                  <a:srgbClr val="0000CC"/>
                </a:solidFill>
              </a:rPr>
              <a:t>d.g.r</a:t>
            </a:r>
            <a:r>
              <a:rPr lang="it-IT" b="1" dirty="0">
                <a:solidFill>
                  <a:srgbClr val="0000CC"/>
                </a:solidFill>
              </a:rPr>
              <a:t>. n. X/2565 </a:t>
            </a:r>
            <a:r>
              <a:rPr lang="it-IT" b="1" dirty="0" smtClean="0">
                <a:solidFill>
                  <a:srgbClr val="0000CC"/>
                </a:solidFill>
              </a:rPr>
              <a:t>del 31/10/2014</a:t>
            </a:r>
            <a:r>
              <a:rPr lang="it-IT" dirty="0"/>
              <a:t>. Data la complessità delle implicazioni di una patologia a forte impatto sociale, il </a:t>
            </a:r>
            <a:r>
              <a:rPr lang="it-IT" dirty="0" smtClean="0"/>
              <a:t>CE deve </a:t>
            </a:r>
            <a:r>
              <a:rPr lang="it-IT" dirty="0"/>
              <a:t>essere caratterizzato da un approccio multidisciplinare anche attraverso la partecipazione </a:t>
            </a:r>
            <a:r>
              <a:rPr lang="it-IT" dirty="0" smtClean="0"/>
              <a:t>dei rappresentanti </a:t>
            </a:r>
            <a:r>
              <a:rPr lang="it-IT" dirty="0"/>
              <a:t>delle Associazioni di pazienti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Approvazione </a:t>
            </a:r>
            <a:r>
              <a:rPr lang="it-IT" b="1" dirty="0">
                <a:solidFill>
                  <a:srgbClr val="0000CC"/>
                </a:solidFill>
              </a:rPr>
              <a:t>dei documenti di Linee guida elaborati dal CE Diabete</a:t>
            </a:r>
            <a:r>
              <a:rPr lang="it-IT" dirty="0"/>
              <a:t> con particolare riguardo a:</a:t>
            </a:r>
          </a:p>
          <a:p>
            <a:pPr marL="363538" algn="just"/>
            <a:r>
              <a:rPr lang="it-IT" dirty="0"/>
              <a:t>a) diabete e gravidanza;</a:t>
            </a:r>
          </a:p>
          <a:p>
            <a:pPr marL="363538" algn="just"/>
            <a:r>
              <a:rPr lang="it-IT" dirty="0"/>
              <a:t>b) piede diabetico;</a:t>
            </a:r>
          </a:p>
          <a:p>
            <a:pPr marL="363538" algn="just"/>
            <a:r>
              <a:rPr lang="it-IT" dirty="0"/>
              <a:t>c) modalità per l’attestazione del profilo di rischio da attribuire ai soggetti diabetici per il </a:t>
            </a:r>
            <a:r>
              <a:rPr lang="it-IT" dirty="0" smtClean="0"/>
              <a:t>rinnovo della </a:t>
            </a:r>
            <a:r>
              <a:rPr lang="it-IT" dirty="0"/>
              <a:t>patente di guida</a:t>
            </a:r>
            <a:r>
              <a:rPr lang="it-IT" dirty="0" smtClean="0"/>
              <a:t>.</a:t>
            </a:r>
          </a:p>
          <a:p>
            <a:pPr algn="just"/>
            <a:endParaRPr lang="it-IT" dirty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0000CC"/>
                </a:solidFill>
              </a:rPr>
              <a:t>Avvio </a:t>
            </a:r>
            <a:r>
              <a:rPr lang="it-IT" b="1" dirty="0">
                <a:solidFill>
                  <a:srgbClr val="0000CC"/>
                </a:solidFill>
              </a:rPr>
              <a:t>del processo di aggiornamento della normativa regionale in tema di diabete </a:t>
            </a:r>
            <a:r>
              <a:rPr lang="it-IT" dirty="0"/>
              <a:t>(</a:t>
            </a:r>
            <a:r>
              <a:rPr lang="it-IT" dirty="0" err="1"/>
              <a:t>l.r</a:t>
            </a:r>
            <a:r>
              <a:rPr lang="it-IT" dirty="0"/>
              <a:t>. n. 33/2009</a:t>
            </a:r>
            <a:r>
              <a:rPr lang="it-IT" dirty="0" smtClean="0"/>
              <a:t>) alla </a:t>
            </a:r>
            <a:r>
              <a:rPr lang="it-IT" dirty="0"/>
              <a:t>luce della </a:t>
            </a:r>
            <a:r>
              <a:rPr lang="it-IT" b="1" dirty="0">
                <a:solidFill>
                  <a:srgbClr val="0000CC"/>
                </a:solidFill>
              </a:rPr>
              <a:t>necessità di completa attuazione del Piano Nazionale Diabete</a:t>
            </a:r>
            <a:r>
              <a:rPr lang="it-IT" dirty="0"/>
              <a:t> e di </a:t>
            </a:r>
            <a:r>
              <a:rPr lang="it-IT" dirty="0" smtClean="0"/>
              <a:t>conseguente </a:t>
            </a:r>
            <a:r>
              <a:rPr lang="it-IT" b="1" dirty="0" smtClean="0">
                <a:solidFill>
                  <a:srgbClr val="0000CC"/>
                </a:solidFill>
              </a:rPr>
              <a:t>adeguamento/modifica </a:t>
            </a:r>
            <a:r>
              <a:rPr lang="it-IT" b="1" dirty="0">
                <a:solidFill>
                  <a:srgbClr val="0000CC"/>
                </a:solidFill>
              </a:rPr>
              <a:t>del modello organizzativo di riferimento.</a:t>
            </a:r>
          </a:p>
        </p:txBody>
      </p:sp>
    </p:spTree>
    <p:extLst>
      <p:ext uri="{BB962C8B-B14F-4D97-AF65-F5344CB8AC3E}">
        <p14:creationId xmlns:p14="http://schemas.microsoft.com/office/powerpoint/2010/main" val="394631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CasellaDiTesto 7"/>
          <p:cNvSpPr txBox="1">
            <a:spLocks noChangeArrowheads="1"/>
          </p:cNvSpPr>
          <p:nvPr/>
        </p:nvSpPr>
        <p:spPr bwMode="auto">
          <a:xfrm>
            <a:off x="1979712" y="188640"/>
            <a:ext cx="475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</a:rPr>
              <a:t>Problemi Aperti</a:t>
            </a:r>
            <a:endParaRPr lang="it-IT" sz="3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8917" name="CasellaDiTesto 8"/>
          <p:cNvSpPr txBox="1">
            <a:spLocks noChangeArrowheads="1"/>
          </p:cNvSpPr>
          <p:nvPr/>
        </p:nvSpPr>
        <p:spPr bwMode="auto">
          <a:xfrm>
            <a:off x="539552" y="1067246"/>
            <a:ext cx="8143875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PDTA per il Diabete sviluppati in tutta la Regione,  ma crescita ed applicazione non uniforme</a:t>
            </a:r>
          </a:p>
          <a:p>
            <a:pPr marL="363538" indent="-363538"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Mancata Organizzazione Rete Patologia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marL="363538" indent="-363538"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Maggioranza </a:t>
            </a:r>
            <a:r>
              <a:rPr lang="it-IT" sz="2400" b="1" dirty="0">
                <a:solidFill>
                  <a:srgbClr val="0000FF"/>
                </a:solidFill>
              </a:rPr>
              <a:t>delle strutture diabetologiche </a:t>
            </a:r>
            <a:r>
              <a:rPr lang="it-IT" sz="2400" b="1" dirty="0" smtClean="0">
                <a:solidFill>
                  <a:srgbClr val="0000FF"/>
                </a:solidFill>
              </a:rPr>
              <a:t>inserite in reparti </a:t>
            </a:r>
            <a:r>
              <a:rPr lang="it-IT" sz="2400" b="1" dirty="0">
                <a:solidFill>
                  <a:srgbClr val="0000FF"/>
                </a:solidFill>
              </a:rPr>
              <a:t>per </a:t>
            </a:r>
            <a:r>
              <a:rPr lang="it-IT" sz="2400" b="1" dirty="0" smtClean="0">
                <a:solidFill>
                  <a:srgbClr val="0000FF"/>
                </a:solidFill>
              </a:rPr>
              <a:t>acuti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0000FF"/>
                </a:solidFill>
              </a:rPr>
              <a:t> </a:t>
            </a:r>
            <a:r>
              <a:rPr lang="it-IT" sz="2400" b="1" dirty="0" smtClean="0">
                <a:solidFill>
                  <a:srgbClr val="0000FF"/>
                </a:solidFill>
              </a:rPr>
              <a:t> </a:t>
            </a:r>
            <a:r>
              <a:rPr lang="it-IT" sz="2400" b="1" dirty="0">
                <a:solidFill>
                  <a:srgbClr val="0000FF"/>
                </a:solidFill>
              </a:rPr>
              <a:t>Mancata realizzazione team </a:t>
            </a:r>
            <a:r>
              <a:rPr lang="it-IT" sz="2400" b="1" dirty="0" smtClean="0">
                <a:solidFill>
                  <a:srgbClr val="0000FF"/>
                </a:solidFill>
              </a:rPr>
              <a:t>Diabetologici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Poche altre figure professionali</a:t>
            </a:r>
            <a:endParaRPr lang="it-IT" sz="24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>
                <a:solidFill>
                  <a:srgbClr val="0000FF"/>
                </a:solidFill>
              </a:rPr>
              <a:t> </a:t>
            </a:r>
            <a:r>
              <a:rPr lang="it-IT" sz="2400" b="1" dirty="0" smtClean="0">
                <a:solidFill>
                  <a:srgbClr val="0000FF"/>
                </a:solidFill>
              </a:rPr>
              <a:t> Mancanza </a:t>
            </a:r>
            <a:r>
              <a:rPr lang="it-IT" sz="2400" b="1" dirty="0">
                <a:solidFill>
                  <a:srgbClr val="0000FF"/>
                </a:solidFill>
              </a:rPr>
              <a:t>di Autonomia   </a:t>
            </a:r>
            <a:endParaRPr lang="it-IT" sz="24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CREG: non sono noti risultati sperimentazione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Organizzazione Medicina Generale</a:t>
            </a:r>
          </a:p>
          <a:p>
            <a:pPr algn="just">
              <a:buFont typeface="Wingdings" pitchFamily="2" charset="2"/>
              <a:buChar char="Ø"/>
            </a:pPr>
            <a:endParaRPr lang="it-IT" sz="1000" b="1" dirty="0" smtClean="0">
              <a:solidFill>
                <a:srgbClr val="0000FF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it-IT" sz="2400" b="1" dirty="0" smtClean="0">
                <a:solidFill>
                  <a:srgbClr val="0000FF"/>
                </a:solidFill>
              </a:rPr>
              <a:t>  Integrazione Specialisti e  Medicina Generale</a:t>
            </a:r>
            <a:endParaRPr lang="it-IT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388" y="260350"/>
            <a:ext cx="87503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/>
          <a:lstStyle/>
          <a:p>
            <a:pPr algn="ctr">
              <a:defRPr/>
            </a:pPr>
            <a:r>
              <a:rPr lang="it-IT" sz="2400" b="1" dirty="0">
                <a:solidFill>
                  <a:srgbClr val="C00000"/>
                </a:solidFill>
              </a:rPr>
              <a:t>Farmaci nella terapia del diabete tipo 2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468313" y="823913"/>
          <a:ext cx="8136903" cy="5557795"/>
        </p:xfrm>
        <a:graphic>
          <a:graphicData uri="http://schemas.openxmlformats.org/drawingml/2006/table">
            <a:tbl>
              <a:tblPr/>
              <a:tblGrid>
                <a:gridCol w="957912"/>
                <a:gridCol w="1046713"/>
                <a:gridCol w="971137"/>
                <a:gridCol w="903750"/>
                <a:gridCol w="862185"/>
                <a:gridCol w="726149"/>
                <a:gridCol w="861555"/>
                <a:gridCol w="903121"/>
                <a:gridCol w="904381"/>
              </a:tblGrid>
              <a:tr h="4320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it-IT" sz="800" dirty="0">
                        <a:solidFill>
                          <a:srgbClr val="0000FF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7969" marR="67969" marT="33985" marB="339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MET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SU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GLN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TZD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ACAR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DPPVI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AGLP-1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INS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043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IPO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Moderate-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Severe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Peso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Neutro-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Riduzione 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1149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Funzione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Renale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VFG&lt; 45 Ridurre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VFG &lt; 30 Sospendere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Aumento rischio IPO tranne </a:t>
                      </a:r>
                      <a:r>
                        <a:rPr lang="it-IT" sz="1200" b="1" dirty="0" err="1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Gliquidone</a:t>
                      </a:r>
                      <a:endParaRPr lang="it-IT" sz="1100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Neutro(?)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Solo fino FVG &gt; 60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Riduzioni in base VFG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Riduzioni in base VFG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006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App. </a:t>
                      </a:r>
                      <a:r>
                        <a:rPr lang="it-IT" sz="1400" b="1" dirty="0" err="1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Gastro</a:t>
                      </a: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 Enterico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Medie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Medie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CHF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CVD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Beneficio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?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Beneficio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Neutro(?)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 (?)</a:t>
                      </a:r>
                      <a:endParaRPr lang="it-IT" sz="11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Times New Roman"/>
                        </a:rPr>
                        <a:t>Osso </a:t>
                      </a: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Moderato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Neutro</a:t>
                      </a:r>
                      <a:endParaRPr lang="it-IT" sz="11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90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00FF"/>
                          </a:solidFill>
                          <a:latin typeface="+mj-lt"/>
                          <a:ea typeface="Calibri"/>
                          <a:cs typeface="Times New Roman"/>
                        </a:rPr>
                        <a:t>Costi</a:t>
                      </a:r>
                      <a:endParaRPr lang="it-IT" sz="1400" dirty="0" smtClean="0">
                        <a:solidFill>
                          <a:srgbClr val="0000FF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</a:t>
                      </a:r>
                      <a:endParaRPr lang="it-IT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+++</a:t>
                      </a:r>
                      <a:endParaRPr lang="it-IT" sz="1800" b="1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800" b="1" dirty="0" smtClean="0">
                          <a:solidFill>
                            <a:srgbClr val="FFFFCC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++++</a:t>
                      </a:r>
                      <a:endParaRPr lang="it-IT" sz="1800" b="1" dirty="0">
                        <a:solidFill>
                          <a:srgbClr val="FFFFCC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Varia</a:t>
                      </a:r>
                      <a:endParaRPr lang="it-IT" sz="1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7969" marR="67969" marT="33985" marB="33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16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6651625"/>
            <a:ext cx="511968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2700338" y="6607175"/>
            <a:ext cx="1008062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1050" b="1" dirty="0">
                <a:solidFill>
                  <a:srgbClr val="FFFFCC"/>
                </a:solidFill>
              </a:rPr>
              <a:t>Adattato da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1028" name="Picture 10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138" y="932755"/>
            <a:ext cx="309562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1031"/>
          <p:cNvSpPr>
            <a:spLocks noChangeArrowheads="1"/>
          </p:cNvSpPr>
          <p:nvPr/>
        </p:nvSpPr>
        <p:spPr bwMode="auto">
          <a:xfrm>
            <a:off x="3851275" y="2276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t-IT"/>
          </a:p>
        </p:txBody>
      </p:sp>
      <p:pic>
        <p:nvPicPr>
          <p:cNvPr id="1030" name="Picture 1043" descr="avivacombo_spirit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2625129"/>
            <a:ext cx="281940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95288" y="861318"/>
          <a:ext cx="266700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r:id="rId6" imgW="2723810" imgH="2010056" progId="">
                  <p:embed/>
                </p:oleObj>
              </mc:Choice>
              <mc:Fallback>
                <p:oleObj r:id="rId6" imgW="2723810" imgH="2010056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861318"/>
                        <a:ext cx="2667000" cy="19685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1" name="Picture 2" descr="https://encrypted-tbn0.google.com/images?q=tbn:ANd9GcT7OEqvb-7nEInWedwn5qqqIP8YxgSmXq2rv-GtTDACnhIEu4Q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27313" y="4868863"/>
            <a:ext cx="25431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sooilusa.com/images/main_pordimg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288" y="3510880"/>
            <a:ext cx="21129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7" descr="pump-jewel-pump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888" y="3068638"/>
            <a:ext cx="2286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5" descr="omnipod-amt-tenderich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325" y="5084763"/>
            <a:ext cx="25050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4" descr="Pump-CalibraSideView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29425" y="1366143"/>
            <a:ext cx="2314575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2"/>
          <p:cNvSpPr>
            <a:spLocks noChangeArrowheads="1"/>
          </p:cNvSpPr>
          <p:nvPr/>
        </p:nvSpPr>
        <p:spPr bwMode="auto">
          <a:xfrm>
            <a:off x="495300" y="188640"/>
            <a:ext cx="7861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s-ES" altLang="it-IT" sz="2800" b="1" dirty="0" smtClean="0">
                <a:solidFill>
                  <a:srgbClr val="C00000"/>
                </a:solidFill>
              </a:rPr>
              <a:t>Innovazione Tecnologica</a:t>
            </a:r>
            <a:endParaRPr lang="es-ES" altLang="it-IT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rd0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2400"/>
            <a:ext cx="8763000" cy="713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ttangolo 2"/>
          <p:cNvSpPr/>
          <p:nvPr/>
        </p:nvSpPr>
        <p:spPr>
          <a:xfrm>
            <a:off x="2132948" y="1072108"/>
            <a:ext cx="479650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8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cript MT Bold" pitchFamily="66" charset="0"/>
              </a:rPr>
              <a:t>Grazie </a:t>
            </a:r>
          </a:p>
          <a:p>
            <a:pPr algn="ctr"/>
            <a:r>
              <a:rPr lang="it-IT" sz="8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cript MT Bold" pitchFamily="66" charset="0"/>
              </a:rPr>
              <a:t>per </a:t>
            </a:r>
          </a:p>
          <a:p>
            <a:pPr algn="ctr"/>
            <a:r>
              <a:rPr lang="it-IT" sz="80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cript MT Bold" pitchFamily="66" charset="0"/>
              </a:rPr>
              <a:t>l’attenzione</a:t>
            </a:r>
            <a:endParaRPr lang="it-IT" sz="80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cript MT Bold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-26988"/>
            <a:ext cx="92202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WordArt 5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41910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Microalbuminuria</a:t>
            </a:r>
          </a:p>
        </p:txBody>
      </p:sp>
      <p:pic>
        <p:nvPicPr>
          <p:cNvPr id="5222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266825"/>
            <a:ext cx="57150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WordArt 7"/>
          <p:cNvSpPr>
            <a:spLocks noChangeArrowheads="1" noChangeShapeType="1" noTextEdit="1"/>
          </p:cNvSpPr>
          <p:nvPr/>
        </p:nvSpPr>
        <p:spPr bwMode="auto">
          <a:xfrm>
            <a:off x="6248400" y="5105400"/>
            <a:ext cx="2362200" cy="1401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Gold standard  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73%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09800" y="5334000"/>
            <a:ext cx="2971800" cy="1066800"/>
            <a:chOff x="2544" y="3504"/>
            <a:chExt cx="1872" cy="672"/>
          </a:xfrm>
        </p:grpSpPr>
        <p:sp>
          <p:nvSpPr>
            <p:cNvPr id="52232" name="Oval 9"/>
            <p:cNvSpPr>
              <a:spLocks noChangeArrowheads="1"/>
            </p:cNvSpPr>
            <p:nvPr/>
          </p:nvSpPr>
          <p:spPr bwMode="auto">
            <a:xfrm>
              <a:off x="2544" y="3504"/>
              <a:ext cx="1872" cy="67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2233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736" y="3696"/>
              <a:ext cx="648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89,58</a:t>
              </a:r>
            </a:p>
          </p:txBody>
        </p:sp>
        <p:sp>
          <p:nvSpPr>
            <p:cNvPr id="52234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600" y="3648"/>
              <a:ext cx="624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t-IT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Esine</a:t>
              </a:r>
            </a:p>
          </p:txBody>
        </p:sp>
      </p:grpSp>
      <p:sp>
        <p:nvSpPr>
          <p:cNvPr id="52231" name="Line 4"/>
          <p:cNvSpPr>
            <a:spLocks noChangeShapeType="1"/>
          </p:cNvSpPr>
          <p:nvPr/>
        </p:nvSpPr>
        <p:spPr bwMode="auto">
          <a:xfrm>
            <a:off x="3505200" y="3200400"/>
            <a:ext cx="228600" cy="20574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Oval 2"/>
          <p:cNvSpPr>
            <a:spLocks noChangeArrowheads="1"/>
          </p:cNvSpPr>
          <p:nvPr/>
        </p:nvSpPr>
        <p:spPr bwMode="auto">
          <a:xfrm>
            <a:off x="5257800" y="5638800"/>
            <a:ext cx="2971800" cy="1066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4276" name="WordArt 3"/>
          <p:cNvSpPr>
            <a:spLocks noChangeArrowheads="1" noChangeShapeType="1" noTextEdit="1"/>
          </p:cNvSpPr>
          <p:nvPr/>
        </p:nvSpPr>
        <p:spPr bwMode="auto">
          <a:xfrm>
            <a:off x="5638800" y="5953125"/>
            <a:ext cx="1028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98,63</a:t>
            </a:r>
          </a:p>
        </p:txBody>
      </p:sp>
      <p:sp>
        <p:nvSpPr>
          <p:cNvPr id="54277" name="WordArt 4"/>
          <p:cNvSpPr>
            <a:spLocks noChangeArrowheads="1" noChangeShapeType="1" noTextEdit="1"/>
          </p:cNvSpPr>
          <p:nvPr/>
        </p:nvSpPr>
        <p:spPr bwMode="auto">
          <a:xfrm>
            <a:off x="6858000" y="5876925"/>
            <a:ext cx="990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Esine</a:t>
            </a:r>
          </a:p>
        </p:txBody>
      </p:sp>
      <p:sp>
        <p:nvSpPr>
          <p:cNvPr id="54278" name="WordArt 7"/>
          <p:cNvSpPr>
            <a:spLocks noChangeArrowheads="1" noChangeShapeType="1" noTextEdit="1"/>
          </p:cNvSpPr>
          <p:nvPr/>
        </p:nvSpPr>
        <p:spPr bwMode="auto">
          <a:xfrm>
            <a:off x="685800" y="609600"/>
            <a:ext cx="1600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PA</a:t>
            </a:r>
          </a:p>
        </p:txBody>
      </p:sp>
      <p:pic>
        <p:nvPicPr>
          <p:cNvPr id="5427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1069975"/>
            <a:ext cx="5715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0" name="Oval 8"/>
          <p:cNvSpPr>
            <a:spLocks noChangeArrowheads="1"/>
          </p:cNvSpPr>
          <p:nvPr/>
        </p:nvSpPr>
        <p:spPr bwMode="auto">
          <a:xfrm>
            <a:off x="1676400" y="1828800"/>
            <a:ext cx="1219200" cy="6858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4281" name="Line 6"/>
          <p:cNvSpPr>
            <a:spLocks noChangeShapeType="1"/>
          </p:cNvSpPr>
          <p:nvPr/>
        </p:nvSpPr>
        <p:spPr bwMode="auto">
          <a:xfrm>
            <a:off x="4114800" y="4419600"/>
            <a:ext cx="1143000" cy="12954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54282" name="WordArt 10"/>
          <p:cNvSpPr>
            <a:spLocks noChangeArrowheads="1" noChangeShapeType="1" noTextEdit="1"/>
          </p:cNvSpPr>
          <p:nvPr/>
        </p:nvSpPr>
        <p:spPr bwMode="auto">
          <a:xfrm>
            <a:off x="381000" y="1951038"/>
            <a:ext cx="2362200" cy="1401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Gold standard  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96%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3"/>
          <p:cNvGrpSpPr/>
          <p:nvPr/>
        </p:nvGrpSpPr>
        <p:grpSpPr>
          <a:xfrm>
            <a:off x="3214678" y="1285860"/>
            <a:ext cx="5715040" cy="5286412"/>
            <a:chOff x="3941763" y="508000"/>
            <a:chExt cx="5151437" cy="5081588"/>
          </a:xfrm>
        </p:grpSpPr>
        <p:pic>
          <p:nvPicPr>
            <p:cNvPr id="880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1763" y="508000"/>
              <a:ext cx="5151437" cy="508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Connettore 2 5"/>
            <p:cNvCxnSpPr/>
            <p:nvPr/>
          </p:nvCxnSpPr>
          <p:spPr>
            <a:xfrm flipH="1">
              <a:off x="8172450" y="5095875"/>
              <a:ext cx="792163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80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" y="785794"/>
            <a:ext cx="3135226" cy="21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po 6"/>
          <p:cNvGrpSpPr>
            <a:grpSpLocks/>
          </p:cNvGrpSpPr>
          <p:nvPr/>
        </p:nvGrpSpPr>
        <p:grpSpPr bwMode="auto">
          <a:xfrm>
            <a:off x="250031" y="6217745"/>
            <a:ext cx="2624183" cy="378306"/>
            <a:chOff x="5664191" y="6129227"/>
            <a:chExt cx="3243471" cy="46655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191" y="6231685"/>
              <a:ext cx="2376265" cy="364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CasellaDiTesto 8"/>
            <p:cNvSpPr txBox="1">
              <a:spLocks noChangeArrowheads="1"/>
            </p:cNvSpPr>
            <p:nvPr/>
          </p:nvSpPr>
          <p:spPr bwMode="auto">
            <a:xfrm>
              <a:off x="8044719" y="6129227"/>
              <a:ext cx="862943" cy="455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it-IT" dirty="0">
                  <a:solidFill>
                    <a:srgbClr val="000000"/>
                  </a:solidFill>
                </a:rPr>
                <a:t>2013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709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WordArt 5"/>
          <p:cNvSpPr>
            <a:spLocks noChangeArrowheads="1" noChangeShapeType="1" noTextEdit="1"/>
          </p:cNvSpPr>
          <p:nvPr/>
        </p:nvSpPr>
        <p:spPr bwMode="auto">
          <a:xfrm>
            <a:off x="685800" y="457200"/>
            <a:ext cx="1524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Piede</a:t>
            </a:r>
          </a:p>
        </p:txBody>
      </p:sp>
      <p:pic>
        <p:nvPicPr>
          <p:cNvPr id="5530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723900"/>
            <a:ext cx="6248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Oval 7"/>
          <p:cNvSpPr>
            <a:spLocks noChangeArrowheads="1"/>
          </p:cNvSpPr>
          <p:nvPr/>
        </p:nvSpPr>
        <p:spPr bwMode="auto">
          <a:xfrm>
            <a:off x="1524000" y="4343400"/>
            <a:ext cx="1219200" cy="6858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5302" name="Line 8"/>
          <p:cNvSpPr>
            <a:spLocks noChangeShapeType="1"/>
          </p:cNvSpPr>
          <p:nvPr/>
        </p:nvSpPr>
        <p:spPr bwMode="auto">
          <a:xfrm flipH="1">
            <a:off x="2514600" y="1905000"/>
            <a:ext cx="1447800" cy="129540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55303" name="Oval 2"/>
          <p:cNvSpPr>
            <a:spLocks noChangeArrowheads="1"/>
          </p:cNvSpPr>
          <p:nvPr/>
        </p:nvSpPr>
        <p:spPr bwMode="auto">
          <a:xfrm>
            <a:off x="381000" y="3352800"/>
            <a:ext cx="2971800" cy="1066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55304" name="WordArt 3"/>
          <p:cNvSpPr>
            <a:spLocks noChangeArrowheads="1" noChangeShapeType="1" noTextEdit="1"/>
          </p:cNvSpPr>
          <p:nvPr/>
        </p:nvSpPr>
        <p:spPr bwMode="auto">
          <a:xfrm>
            <a:off x="762000" y="3667125"/>
            <a:ext cx="10287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32,43</a:t>
            </a:r>
          </a:p>
        </p:txBody>
      </p:sp>
      <p:sp>
        <p:nvSpPr>
          <p:cNvPr id="55305" name="WordArt 4"/>
          <p:cNvSpPr>
            <a:spLocks noChangeArrowheads="1" noChangeShapeType="1" noTextEdit="1"/>
          </p:cNvSpPr>
          <p:nvPr/>
        </p:nvSpPr>
        <p:spPr bwMode="auto">
          <a:xfrm>
            <a:off x="1981200" y="3590925"/>
            <a:ext cx="990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Esine</a:t>
            </a:r>
          </a:p>
        </p:txBody>
      </p:sp>
      <p:sp>
        <p:nvSpPr>
          <p:cNvPr id="55306" name="WordArt 10"/>
          <p:cNvSpPr>
            <a:spLocks noChangeArrowheads="1" noChangeShapeType="1" noTextEdit="1"/>
          </p:cNvSpPr>
          <p:nvPr/>
        </p:nvSpPr>
        <p:spPr bwMode="auto">
          <a:xfrm>
            <a:off x="381000" y="1646238"/>
            <a:ext cx="2362200" cy="1401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Gold standard  </a:t>
            </a:r>
          </a:p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22%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4"/>
          <p:cNvPicPr>
            <a:picLocks noChangeAspect="1" noChangeArrowheads="1"/>
          </p:cNvPicPr>
          <p:nvPr/>
        </p:nvPicPr>
        <p:blipFill>
          <a:blip r:embed="rId3"/>
          <a:srcRect l="664" r="755" b="797"/>
          <a:stretch>
            <a:fillRect/>
          </a:stretch>
        </p:blipFill>
        <p:spPr bwMode="auto">
          <a:xfrm>
            <a:off x="-7620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11"/>
          <p:cNvSpPr>
            <a:spLocks noChangeArrowheads="1"/>
          </p:cNvSpPr>
          <p:nvPr/>
        </p:nvSpPr>
        <p:spPr bwMode="auto">
          <a:xfrm>
            <a:off x="4800600" y="1676400"/>
            <a:ext cx="4191000" cy="449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lum bright="-24000" contrast="62000"/>
          </a:blip>
          <a:srcRect/>
          <a:stretch>
            <a:fillRect/>
          </a:stretch>
        </p:blipFill>
        <p:spPr bwMode="auto">
          <a:xfrm>
            <a:off x="76200" y="1676400"/>
            <a:ext cx="471805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5772150" y="304800"/>
            <a:ext cx="1695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HbA1c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8288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63246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graphicFrame>
        <p:nvGraphicFramePr>
          <p:cNvPr id="279561" name="Object 2"/>
          <p:cNvGraphicFramePr>
            <a:graphicFrameLocks noChangeAspect="1"/>
          </p:cNvGraphicFramePr>
          <p:nvPr/>
        </p:nvGraphicFramePr>
        <p:xfrm>
          <a:off x="4572000" y="2420938"/>
          <a:ext cx="4441825" cy="353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3" name="Grafico" r:id="rId5" imgW="4457700" imgH="3552825" progId="MSGraph.Chart.8">
                  <p:embed followColorScheme="full"/>
                </p:oleObj>
              </mc:Choice>
              <mc:Fallback>
                <p:oleObj name="Grafico" r:id="rId5" imgW="4457700" imgH="3552825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420938"/>
                        <a:ext cx="4441825" cy="3536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WordArt 12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14"/>
          <p:cNvPicPr>
            <a:picLocks noChangeAspect="1" noChangeArrowheads="1"/>
          </p:cNvPicPr>
          <p:nvPr/>
        </p:nvPicPr>
        <p:blipFill>
          <a:blip r:embed="rId3"/>
          <a:srcRect l="664" r="755" b="797"/>
          <a:stretch>
            <a:fillRect/>
          </a:stretch>
        </p:blipFill>
        <p:spPr bwMode="auto">
          <a:xfrm>
            <a:off x="-76200" y="26988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4800600" y="2133600"/>
            <a:ext cx="4191000" cy="388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5772150" y="304800"/>
            <a:ext cx="1695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BMI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8288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3079" name="WordArt 7"/>
          <p:cNvSpPr>
            <a:spLocks noChangeArrowheads="1" noChangeShapeType="1" noTextEdit="1"/>
          </p:cNvSpPr>
          <p:nvPr/>
        </p:nvSpPr>
        <p:spPr bwMode="auto">
          <a:xfrm>
            <a:off x="63246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graphicFrame>
        <p:nvGraphicFramePr>
          <p:cNvPr id="286728" name="Object 2"/>
          <p:cNvGraphicFramePr>
            <a:graphicFrameLocks noChangeAspect="1"/>
          </p:cNvGraphicFramePr>
          <p:nvPr/>
        </p:nvGraphicFramePr>
        <p:xfrm>
          <a:off x="4800600" y="2590800"/>
          <a:ext cx="3886200" cy="332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1" name="Grafico" r:id="rId4" imgW="4457700" imgH="3552825" progId="MSGraph.Chart.8">
                  <p:embed followColorScheme="full"/>
                </p:oleObj>
              </mc:Choice>
              <mc:Fallback>
                <p:oleObj name="Grafico" r:id="rId4" imgW="4457700" imgH="3552825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590800"/>
                        <a:ext cx="3886200" cy="3321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WordArt 9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  <p:pic>
        <p:nvPicPr>
          <p:cNvPr id="3081" name="Picture 10"/>
          <p:cNvPicPr>
            <a:picLocks noChangeAspect="1" noChangeArrowheads="1"/>
          </p:cNvPicPr>
          <p:nvPr/>
        </p:nvPicPr>
        <p:blipFill>
          <a:blip r:embed="rId6">
            <a:lum bright="-10000" contrast="44000"/>
          </a:blip>
          <a:srcRect/>
          <a:stretch>
            <a:fillRect/>
          </a:stretch>
        </p:blipFill>
        <p:spPr bwMode="auto">
          <a:xfrm>
            <a:off x="0" y="2146300"/>
            <a:ext cx="4724400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4"/>
          <p:cNvPicPr>
            <a:picLocks noChangeAspect="1" noChangeArrowheads="1"/>
          </p:cNvPicPr>
          <p:nvPr/>
        </p:nvPicPr>
        <p:blipFill>
          <a:blip r:embed="rId3"/>
          <a:srcRect l="664" r="755" b="797"/>
          <a:stretch>
            <a:fillRect/>
          </a:stretch>
        </p:blipFill>
        <p:spPr bwMode="auto">
          <a:xfrm>
            <a:off x="-76200" y="26988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4800600" y="2133600"/>
            <a:ext cx="4191000" cy="388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>
              <a:latin typeface="Tahoma" pitchFamily="34" charset="0"/>
            </a:endParaRPr>
          </a:p>
        </p:txBody>
      </p:sp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5772150" y="304800"/>
            <a:ext cx="1695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BMI</a:t>
            </a:r>
          </a:p>
        </p:txBody>
      </p:sp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18288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6324600" y="61722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graphicFrame>
        <p:nvGraphicFramePr>
          <p:cNvPr id="286728" name="Object 2"/>
          <p:cNvGraphicFramePr>
            <a:graphicFrameLocks noChangeAspect="1"/>
          </p:cNvGraphicFramePr>
          <p:nvPr/>
        </p:nvGraphicFramePr>
        <p:xfrm>
          <a:off x="4500563" y="2589213"/>
          <a:ext cx="4394200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5" name="Grafico" r:id="rId4" imgW="5038725" imgH="3552825" progId="MSGraph.Chart.8">
                  <p:embed followColorScheme="full"/>
                </p:oleObj>
              </mc:Choice>
              <mc:Fallback>
                <p:oleObj name="Grafico" r:id="rId4" imgW="5038725" imgH="3552825" progId="MSGraph.Chart.8">
                  <p:embed followColorScheme="full"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589213"/>
                        <a:ext cx="4394200" cy="309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WordArt 9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  <p:pic>
        <p:nvPicPr>
          <p:cNvPr id="22537" name="Picture 10"/>
          <p:cNvPicPr>
            <a:picLocks noChangeAspect="1" noChangeArrowheads="1"/>
          </p:cNvPicPr>
          <p:nvPr/>
        </p:nvPicPr>
        <p:blipFill>
          <a:blip r:embed="rId6">
            <a:lum bright="-10000" contrast="44000"/>
          </a:blip>
          <a:srcRect/>
          <a:stretch>
            <a:fillRect/>
          </a:stretch>
        </p:blipFill>
        <p:spPr bwMode="auto">
          <a:xfrm>
            <a:off x="0" y="2146300"/>
            <a:ext cx="4724400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4"/>
          <p:cNvPicPr>
            <a:picLocks noChangeAspect="1" noChangeArrowheads="1"/>
          </p:cNvPicPr>
          <p:nvPr/>
        </p:nvPicPr>
        <p:blipFill>
          <a:blip r:embed="rId2"/>
          <a:srcRect l="664" r="755" b="797"/>
          <a:stretch>
            <a:fillRect/>
          </a:stretch>
        </p:blipFill>
        <p:spPr bwMode="auto">
          <a:xfrm>
            <a:off x="-76200" y="26988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WordArt 5"/>
          <p:cNvSpPr>
            <a:spLocks noChangeArrowheads="1" noChangeShapeType="1" noTextEdit="1"/>
          </p:cNvSpPr>
          <p:nvPr/>
        </p:nvSpPr>
        <p:spPr bwMode="auto">
          <a:xfrm>
            <a:off x="5364163" y="304800"/>
            <a:ext cx="21034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LDL-col</a:t>
            </a:r>
          </a:p>
        </p:txBody>
      </p:sp>
      <p:sp>
        <p:nvSpPr>
          <p:cNvPr id="56324" name="WordArt 6"/>
          <p:cNvSpPr>
            <a:spLocks noChangeArrowheads="1" noChangeShapeType="1" noTextEdit="1"/>
          </p:cNvSpPr>
          <p:nvPr/>
        </p:nvSpPr>
        <p:spPr bwMode="auto">
          <a:xfrm>
            <a:off x="5508625" y="5661025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Italia</a:t>
            </a:r>
          </a:p>
        </p:txBody>
      </p:sp>
      <p:sp>
        <p:nvSpPr>
          <p:cNvPr id="56325" name="WordArt 7"/>
          <p:cNvSpPr>
            <a:spLocks noChangeArrowheads="1" noChangeShapeType="1" noTextEdit="1"/>
          </p:cNvSpPr>
          <p:nvPr/>
        </p:nvSpPr>
        <p:spPr bwMode="auto">
          <a:xfrm>
            <a:off x="1187450" y="4724400"/>
            <a:ext cx="1219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Esine</a:t>
            </a:r>
          </a:p>
        </p:txBody>
      </p:sp>
      <p:sp>
        <p:nvSpPr>
          <p:cNvPr id="56326" name="WordArt 9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4029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Comic Sans MS"/>
              </a:rPr>
              <a:t>indicatore di esito</a:t>
            </a:r>
          </a:p>
        </p:txBody>
      </p:sp>
      <p:pic>
        <p:nvPicPr>
          <p:cNvPr id="56327" name="Picture 3" descr="__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84313"/>
            <a:ext cx="563880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ttangolo 10"/>
          <p:cNvSpPr/>
          <p:nvPr/>
        </p:nvSpPr>
        <p:spPr>
          <a:xfrm>
            <a:off x="755576" y="3429000"/>
            <a:ext cx="216437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it-IT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61,52</a:t>
            </a:r>
          </a:p>
        </p:txBody>
      </p:sp>
      <p:sp>
        <p:nvSpPr>
          <p:cNvPr id="12" name="Ovale 11"/>
          <p:cNvSpPr/>
          <p:nvPr/>
        </p:nvSpPr>
        <p:spPr>
          <a:xfrm>
            <a:off x="3995738" y="2636838"/>
            <a:ext cx="720725" cy="504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4282" y="1071546"/>
            <a:ext cx="864399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400" i="1" dirty="0" smtClean="0"/>
              <a:t>Per vincere questa sfida è fondamentale un’alleanza</a:t>
            </a:r>
          </a:p>
          <a:p>
            <a:pPr algn="ctr"/>
            <a:r>
              <a:rPr lang="it-IT" sz="2400" i="1" dirty="0" smtClean="0"/>
              <a:t>forte fra chi cura la malattia e chi ha la malattia,</a:t>
            </a:r>
          </a:p>
          <a:p>
            <a:pPr algn="ctr"/>
            <a:r>
              <a:rPr lang="it-IT" sz="2400" i="1" dirty="0" smtClean="0"/>
              <a:t>fra medici di famiglia e specialisti, fra ospedale e territorio,</a:t>
            </a:r>
          </a:p>
          <a:p>
            <a:pPr algn="ctr"/>
            <a:r>
              <a:rPr lang="it-IT" sz="2400" i="1" dirty="0" smtClean="0"/>
              <a:t>fra clinici e ricercatori, fra enti governativi</a:t>
            </a:r>
          </a:p>
          <a:p>
            <a:pPr algn="ctr"/>
            <a:r>
              <a:rPr lang="it-IT" sz="2400" i="1" dirty="0" smtClean="0"/>
              <a:t>nazionali e locali, fra soggetti pubblici e privati, fra</a:t>
            </a:r>
          </a:p>
          <a:p>
            <a:pPr algn="ctr"/>
            <a:r>
              <a:rPr lang="it-IT" sz="2400" i="1" dirty="0" smtClean="0"/>
              <a:t>istituzioni pubbliche, associazioni di pazienti e società</a:t>
            </a:r>
          </a:p>
          <a:p>
            <a:pPr algn="ctr"/>
            <a:r>
              <a:rPr lang="it-IT" sz="2400" i="1" dirty="0" smtClean="0"/>
              <a:t>scientifiche. </a:t>
            </a:r>
          </a:p>
          <a:p>
            <a:pPr algn="ctr"/>
            <a:r>
              <a:rPr lang="it-IT" sz="2400" i="1" dirty="0" smtClean="0"/>
              <a:t>Un’alleanza che includa anche le</a:t>
            </a:r>
          </a:p>
          <a:p>
            <a:pPr algn="ctr"/>
            <a:r>
              <a:rPr lang="it-IT" sz="2400" i="1" dirty="0" smtClean="0"/>
              <a:t>aziende del settore farmaceutico e dei biomedicali</a:t>
            </a:r>
          </a:p>
          <a:p>
            <a:pPr algn="ctr"/>
            <a:r>
              <a:rPr lang="it-IT" sz="2400" i="1" dirty="0" smtClean="0"/>
              <a:t>per identificare strumenti di diagnosi e cura sempre</a:t>
            </a:r>
          </a:p>
          <a:p>
            <a:pPr algn="ctr"/>
            <a:r>
              <a:rPr lang="it-IT" sz="2400" i="1" dirty="0" smtClean="0"/>
              <a:t>più efficaci e sicuri e per realizzare e sostenere ricerca,</a:t>
            </a:r>
          </a:p>
          <a:p>
            <a:pPr algn="ctr"/>
            <a:r>
              <a:rPr lang="it-IT" sz="2400" i="1" dirty="0" smtClean="0"/>
              <a:t>assistenza, formazione e divulgazione nel</a:t>
            </a:r>
          </a:p>
          <a:p>
            <a:pPr algn="ctr"/>
            <a:r>
              <a:rPr lang="it-IT" sz="2400" i="1" dirty="0" smtClean="0"/>
              <a:t>campo del diabete.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71472" y="751344"/>
            <a:ext cx="78581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L’Italia è il Paese dove esiste un’organizzazione per</a:t>
            </a:r>
          </a:p>
          <a:p>
            <a:r>
              <a:rPr lang="it-IT" i="1" dirty="0" smtClean="0"/>
              <a:t>l’assistenza </a:t>
            </a:r>
            <a:r>
              <a:rPr lang="it-IT" i="1" dirty="0" err="1" smtClean="0"/>
              <a:t>diabetologica</a:t>
            </a:r>
            <a:r>
              <a:rPr lang="it-IT" i="1" dirty="0" smtClean="0"/>
              <a:t> che non ha eguali nel</a:t>
            </a:r>
          </a:p>
          <a:p>
            <a:r>
              <a:rPr lang="it-IT" i="1" dirty="0" smtClean="0"/>
              <a:t>mondo ed è invidiata da tutti i paesi occidentali.</a:t>
            </a:r>
          </a:p>
          <a:p>
            <a:r>
              <a:rPr lang="it-IT" i="1" dirty="0" smtClean="0"/>
              <a:t>Un’organizzazione che consta, oltre che dei medici</a:t>
            </a:r>
          </a:p>
          <a:p>
            <a:r>
              <a:rPr lang="it-IT" i="1" dirty="0" smtClean="0"/>
              <a:t>di famiglia, di una rete di centri specialistici diffusi</a:t>
            </a:r>
          </a:p>
          <a:p>
            <a:r>
              <a:rPr lang="it-IT" i="1" dirty="0" smtClean="0"/>
              <a:t>capillarmente su tutto il territorio nazionale e che</a:t>
            </a:r>
          </a:p>
          <a:p>
            <a:r>
              <a:rPr lang="it-IT" i="1" dirty="0" smtClean="0"/>
              <a:t>forniscono con regolarità consulenze per circa il 50%</a:t>
            </a:r>
          </a:p>
          <a:p>
            <a:r>
              <a:rPr lang="it-IT" i="1" dirty="0" smtClean="0"/>
              <a:t>delle persone con diabete, prevalentemente, ma non</a:t>
            </a:r>
          </a:p>
          <a:p>
            <a:r>
              <a:rPr lang="it-IT" i="1" dirty="0" smtClean="0"/>
              <a:t>esclusivamente, quelle con malattia più complessa</a:t>
            </a:r>
          </a:p>
          <a:p>
            <a:r>
              <a:rPr lang="it-IT" i="1" dirty="0" smtClean="0"/>
              <a:t>e/o complicata.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7355"/>
            <a:ext cx="8402340" cy="613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/>
              <a:t>Per consolidare</a:t>
            </a:r>
          </a:p>
          <a:p>
            <a:r>
              <a:rPr lang="it-IT" i="1" dirty="0" smtClean="0"/>
              <a:t>e migliorare questi risultati l’Italia, che fra</a:t>
            </a:r>
          </a:p>
          <a:p>
            <a:r>
              <a:rPr lang="it-IT" i="1" dirty="0" smtClean="0"/>
              <a:t>i primi si è dotata di una legge nazionale sul diabete</a:t>
            </a:r>
          </a:p>
          <a:p>
            <a:r>
              <a:rPr lang="it-IT" i="1" dirty="0" smtClean="0"/>
              <a:t>25 anni fa, ha varato nel 2013 un Piano Nazionale</a:t>
            </a:r>
          </a:p>
          <a:p>
            <a:r>
              <a:rPr lang="it-IT" i="1" dirty="0" smtClean="0"/>
              <a:t>Diabete che, approvato dalla Conferenza Stato-Regioni,</a:t>
            </a:r>
          </a:p>
          <a:p>
            <a:r>
              <a:rPr lang="it-IT" i="1" dirty="0" smtClean="0"/>
              <a:t>prevede che tutte le persone con diabete che</a:t>
            </a:r>
          </a:p>
          <a:p>
            <a:r>
              <a:rPr lang="it-IT" i="1" dirty="0" smtClean="0"/>
              <a:t>vivono in Italia siano assistite con il modello della</a:t>
            </a:r>
          </a:p>
          <a:p>
            <a:r>
              <a:rPr lang="it-IT" i="1" dirty="0" smtClean="0"/>
              <a:t>“gestione integrata” o “</a:t>
            </a:r>
            <a:r>
              <a:rPr lang="it-IT" i="1" dirty="0" err="1" smtClean="0"/>
              <a:t>disease</a:t>
            </a:r>
            <a:r>
              <a:rPr lang="it-IT" i="1" dirty="0" smtClean="0"/>
              <a:t> management” fin dal</a:t>
            </a:r>
          </a:p>
          <a:p>
            <a:r>
              <a:rPr lang="it-IT" i="1" dirty="0" smtClean="0"/>
              <a:t>momento della diagnosi dai medici di famiglia, da</a:t>
            </a:r>
          </a:p>
          <a:p>
            <a:r>
              <a:rPr lang="it-IT" i="1" dirty="0" smtClean="0"/>
              <a:t>soli o aggregati, e dai team </a:t>
            </a:r>
            <a:r>
              <a:rPr lang="it-IT" i="1" dirty="0" err="1" smtClean="0"/>
              <a:t>diabetologici</a:t>
            </a:r>
            <a:r>
              <a:rPr lang="it-IT" i="1" dirty="0" smtClean="0"/>
              <a:t>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/>
              <a:t>Una gestione che non prevede una suddivisione dei</a:t>
            </a:r>
          </a:p>
          <a:p>
            <a:r>
              <a:rPr lang="it-IT" i="1" dirty="0" smtClean="0"/>
              <a:t>pazienti fra chi va dallo specialista e chi no ma piuttosto</a:t>
            </a:r>
          </a:p>
          <a:p>
            <a:r>
              <a:rPr lang="it-IT" i="1" dirty="0" smtClean="0"/>
              <a:t>un intervento dei team </a:t>
            </a:r>
            <a:r>
              <a:rPr lang="it-IT" i="1" dirty="0" err="1" smtClean="0"/>
              <a:t>diabetologici</a:t>
            </a:r>
            <a:r>
              <a:rPr lang="it-IT" i="1" dirty="0" smtClean="0"/>
              <a:t> (non di</a:t>
            </a:r>
          </a:p>
          <a:p>
            <a:r>
              <a:rPr lang="it-IT" i="1" dirty="0" smtClean="0"/>
              <a:t>singoli specialisti in diabetologia) meno frequente</a:t>
            </a:r>
          </a:p>
          <a:p>
            <a:r>
              <a:rPr lang="it-IT" i="1" dirty="0" smtClean="0"/>
              <a:t>nei pazienti a più bassa complessità (circa il 50%</a:t>
            </a:r>
          </a:p>
          <a:p>
            <a:r>
              <a:rPr lang="it-IT" i="1" dirty="0" smtClean="0"/>
              <a:t>del totale) e più frequente in quelli a più alta complessità</a:t>
            </a:r>
          </a:p>
          <a:p>
            <a:r>
              <a:rPr lang="it-IT" i="1" dirty="0" smtClean="0"/>
              <a:t>(circa il 50%).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52"/>
            <a:ext cx="6357981" cy="660603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ttangolo 3"/>
          <p:cNvSpPr/>
          <p:nvPr/>
        </p:nvSpPr>
        <p:spPr>
          <a:xfrm>
            <a:off x="1283711" y="142852"/>
            <a:ext cx="6502999" cy="6572272"/>
          </a:xfrm>
          <a:prstGeom prst="rect">
            <a:avLst/>
          </a:prstGeom>
          <a:noFill/>
        </p:spPr>
        <p:txBody>
          <a:bodyPr vert="wordArtVert" wrap="square" lIns="91440" tIns="45720" rIns="91440" bIns="45720" anchor="ctr" anchorCtr="1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Unione </a:t>
            </a:r>
            <a:endParaRPr lang="it-IT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it-IT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endParaRPr lang="it-IT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it-IT" sz="54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it-IT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it-IT" sz="54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it-IT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it-IT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Europea</a:t>
            </a:r>
            <a:endParaRPr lang="it-IT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/>
              <a:t>Una gestione che non può realizzarsi senza una condivisione</a:t>
            </a:r>
          </a:p>
          <a:p>
            <a:r>
              <a:rPr lang="it-IT" i="1" dirty="0" smtClean="0"/>
              <a:t>totale delle informazioni cliniche di tutti i</a:t>
            </a:r>
          </a:p>
          <a:p>
            <a:r>
              <a:rPr lang="it-IT" i="1" dirty="0" smtClean="0"/>
              <a:t>diabetici mediante cartelle elettroniche visibili sia ai</a:t>
            </a:r>
          </a:p>
          <a:p>
            <a:r>
              <a:rPr lang="it-IT" i="1" dirty="0" smtClean="0"/>
              <a:t>medici di famiglia che ai team specialistici e senza</a:t>
            </a:r>
          </a:p>
          <a:p>
            <a:r>
              <a:rPr lang="it-IT" i="1" dirty="0" smtClean="0"/>
              <a:t>una collaborazione leale e sincera, rispettosa delle</a:t>
            </a:r>
          </a:p>
          <a:p>
            <a:r>
              <a:rPr lang="it-IT" i="1" dirty="0" smtClean="0"/>
              <a:t>proprie diverse ma complementari professionalità.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smtClean="0"/>
              <a:t>Il diabete deve essere sconfitto, con la necessaria</a:t>
            </a:r>
          </a:p>
          <a:p>
            <a:r>
              <a:rPr lang="it-IT" i="1" dirty="0" smtClean="0"/>
              <a:t>partecipazione attiva alla sfida della persona affetta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1504950"/>
            <a:ext cx="99060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3" y="3929066"/>
            <a:ext cx="9020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3"/>
          <a:srcRect b="2347"/>
          <a:stretch>
            <a:fillRect/>
          </a:stretch>
        </p:blipFill>
        <p:spPr bwMode="auto">
          <a:xfrm>
            <a:off x="1" y="775828"/>
            <a:ext cx="9144000" cy="336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90663"/>
            <a:ext cx="91821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10908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rgbClr val="FFFFCC"/>
                </a:solidFill>
              </a:rPr>
              <a:t>Aggiornamento in Cardiologia, Attualità in Tema di Cardiopatia Ischemica, Scompenso e Aritmie: Nuove Acquisizioni di Fisiopatologia, Clinica e Terapia Medico-Chirurgica </a:t>
            </a:r>
            <a:endParaRPr lang="it-IT" dirty="0">
              <a:solidFill>
                <a:srgbClr val="FFFFCC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1115616" y="3827363"/>
            <a:ext cx="684076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q"/>
            </a:pPr>
            <a:endParaRPr lang="it-IT" sz="24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Diabete Mellito: Modello di Malattia Cronica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 Quale Modello Assistenziale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marL="363538" indent="-363538" algn="just">
              <a:buFont typeface="Wingdings" pitchFamily="2" charset="2"/>
              <a:buChar char="q"/>
            </a:pPr>
            <a:r>
              <a:rPr lang="it-IT" sz="2400" b="1" dirty="0" smtClean="0"/>
              <a:t>Assistenza Specialistica Diabetologica in  Lombardia</a:t>
            </a:r>
          </a:p>
          <a:p>
            <a:pPr algn="just">
              <a:buFont typeface="Wingdings" pitchFamily="2" charset="2"/>
              <a:buChar char="q"/>
            </a:pPr>
            <a:endParaRPr lang="it-IT" sz="1000" b="1" dirty="0" smtClean="0"/>
          </a:p>
          <a:p>
            <a:pPr algn="just">
              <a:buFont typeface="Wingdings" pitchFamily="2" charset="2"/>
              <a:buChar char="q"/>
            </a:pPr>
            <a:r>
              <a:rPr lang="it-IT" sz="2400" b="1" dirty="0" smtClean="0"/>
              <a:t>Il Futuro</a:t>
            </a:r>
            <a:endParaRPr lang="it-IT" sz="24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8640960" cy="3725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63150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395611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1835696" y="1340768"/>
            <a:ext cx="5616624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268760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755576" y="4365104"/>
            <a:ext cx="864096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>
            <a:off x="971600" y="4365104"/>
            <a:ext cx="50405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3356992"/>
            <a:ext cx="792088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525" y="4797152"/>
            <a:ext cx="77048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04664"/>
            <a:ext cx="5676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268760"/>
            <a:ext cx="55626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708920"/>
            <a:ext cx="33813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/>
          <p:nvPr/>
        </p:nvSpPr>
        <p:spPr>
          <a:xfrm>
            <a:off x="1259632" y="4869160"/>
            <a:ext cx="144016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>
            <a:off x="1115616" y="5805264"/>
            <a:ext cx="55446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5580112" y="5517232"/>
            <a:ext cx="27363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2428868"/>
            <a:ext cx="1007595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tangolo 2"/>
          <p:cNvSpPr/>
          <p:nvPr/>
        </p:nvSpPr>
        <p:spPr>
          <a:xfrm>
            <a:off x="1071538" y="357166"/>
            <a:ext cx="67056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 numeri del Diabete </a:t>
            </a:r>
          </a:p>
          <a:p>
            <a:pPr algn="ctr"/>
            <a:r>
              <a:rPr lang="it-IT" sz="48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in Italia</a:t>
            </a:r>
            <a:endParaRPr lang="it-IT" sz="4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Esagono 3"/>
          <p:cNvSpPr/>
          <p:nvPr/>
        </p:nvSpPr>
        <p:spPr>
          <a:xfrm>
            <a:off x="2000232" y="2071678"/>
            <a:ext cx="5286412" cy="407196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6,2%</a:t>
            </a:r>
          </a:p>
          <a:p>
            <a:pPr algn="ctr"/>
            <a:r>
              <a:rPr lang="it-IT" sz="4800" dirty="0" smtClean="0">
                <a:latin typeface="Comic Sans MS" pitchFamily="66" charset="0"/>
              </a:rPr>
              <a:t>della popolazione italiana</a:t>
            </a:r>
            <a:endParaRPr lang="it-IT" sz="4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79512" y="980728"/>
            <a:ext cx="56166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it-IT" sz="20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	MALATTIA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Si </a:t>
            </a:r>
            <a:r>
              <a:rPr lang="it-IT" sz="20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può curare ma non può </a:t>
            </a:r>
            <a:r>
              <a:rPr lang="it-IT" sz="2000" b="1" dirty="0" smtClean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guarire 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Spesso </a:t>
            </a:r>
            <a:r>
              <a:rPr lang="it-IT" sz="20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è silenziosa ma  progressiva, persistente, invadente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Ha evoluzione incerta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 smtClean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Influenza lo </a:t>
            </a:r>
            <a:r>
              <a:rPr lang="it-IT" sz="20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stile di vita </a:t>
            </a:r>
          </a:p>
          <a:p>
            <a:pPr marL="369888" indent="-274638" eaLnBrk="0" hangingPunct="0">
              <a:spcBef>
                <a:spcPts val="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0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Non ha algoritmi standardizzati di terapia</a:t>
            </a:r>
          </a:p>
        </p:txBody>
      </p:sp>
      <p:sp>
        <p:nvSpPr>
          <p:cNvPr id="50178" name="Rectangle 2"/>
          <p:cNvSpPr txBox="1">
            <a:spLocks noChangeArrowheads="1"/>
          </p:cNvSpPr>
          <p:nvPr/>
        </p:nvSpPr>
        <p:spPr bwMode="auto">
          <a:xfrm>
            <a:off x="323850" y="188913"/>
            <a:ext cx="85693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2800" b="1">
                <a:solidFill>
                  <a:srgbClr val="9A1914"/>
                </a:solidFill>
              </a:rPr>
              <a:t> </a:t>
            </a:r>
            <a:r>
              <a:rPr lang="it-IT" sz="2800" b="1">
                <a:solidFill>
                  <a:srgbClr val="9A1914"/>
                </a:solidFill>
                <a:latin typeface="Arial Black" pitchFamily="34" charset="0"/>
              </a:rPr>
              <a:t>LA MALATTIA CRONICA </a:t>
            </a:r>
          </a:p>
        </p:txBody>
      </p:sp>
      <p:sp>
        <p:nvSpPr>
          <p:cNvPr id="50179" name="Line 6"/>
          <p:cNvSpPr>
            <a:spLocks noChangeShapeType="1"/>
          </p:cNvSpPr>
          <p:nvPr/>
        </p:nvSpPr>
        <p:spPr bwMode="auto">
          <a:xfrm flipV="1">
            <a:off x="2339975" y="692150"/>
            <a:ext cx="467995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599384" y="3645024"/>
            <a:ext cx="55446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0975" indent="-180975" eaLnBrk="0" hangingPunct="0"/>
            <a:r>
              <a:rPr lang="it-IT" sz="2000" b="1" dirty="0">
                <a:solidFill>
                  <a:srgbClr val="0000FF"/>
                </a:solidFill>
              </a:rPr>
              <a:t>TRATTAMENTO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 smtClean="0">
                <a:solidFill>
                  <a:srgbClr val="C00000"/>
                </a:solidFill>
              </a:rPr>
              <a:t>È </a:t>
            </a:r>
            <a:r>
              <a:rPr lang="it-IT" sz="2000" b="1" dirty="0">
                <a:solidFill>
                  <a:srgbClr val="C00000"/>
                </a:solidFill>
              </a:rPr>
              <a:t>un legame quotidiano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/>
              <a:t>È per tutta la vita</a:t>
            </a:r>
            <a:r>
              <a:rPr lang="it-IT" sz="2000" b="1" dirty="0" smtClean="0"/>
              <a:t>, richiede </a:t>
            </a:r>
            <a:r>
              <a:rPr lang="it-IT" sz="2000" b="1" dirty="0"/>
              <a:t>tempo dedicato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0000FF"/>
                </a:solidFill>
              </a:rPr>
              <a:t>Spesso è complesso </a:t>
            </a:r>
            <a:r>
              <a:rPr lang="it-IT" sz="2000" b="1" dirty="0" smtClean="0">
                <a:solidFill>
                  <a:srgbClr val="0000FF"/>
                </a:solidFill>
              </a:rPr>
              <a:t>ed </a:t>
            </a:r>
            <a:r>
              <a:rPr lang="it-IT" sz="2000" b="1" dirty="0">
                <a:solidFill>
                  <a:srgbClr val="0000FF"/>
                </a:solidFill>
              </a:rPr>
              <a:t>invasivo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C00000"/>
                </a:solidFill>
              </a:rPr>
              <a:t>Ha effetti collaterali 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/>
              <a:t>È il testimone della malattia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 smtClean="0">
                <a:solidFill>
                  <a:srgbClr val="0000FF"/>
                </a:solidFill>
              </a:rPr>
              <a:t>Interferisce </a:t>
            </a:r>
            <a:r>
              <a:rPr lang="it-IT" sz="2000" b="1" dirty="0">
                <a:solidFill>
                  <a:srgbClr val="0000FF"/>
                </a:solidFill>
              </a:rPr>
              <a:t>con la vita sociale</a:t>
            </a:r>
          </a:p>
          <a:p>
            <a:pPr marL="180975" indent="-180975" eaLnBrk="0" hangingPunct="0">
              <a:buSzPct val="120000"/>
              <a:buFont typeface="Arial" charset="0"/>
              <a:buChar char="•"/>
            </a:pPr>
            <a:r>
              <a:rPr lang="it-IT" sz="2000" b="1" dirty="0">
                <a:solidFill>
                  <a:srgbClr val="C00000"/>
                </a:solidFill>
              </a:rPr>
              <a:t>È </a:t>
            </a:r>
            <a:r>
              <a:rPr lang="it-IT" sz="2000" b="1" i="1" dirty="0">
                <a:solidFill>
                  <a:srgbClr val="C00000"/>
                </a:solidFill>
              </a:rPr>
              <a:t>sulle spalle</a:t>
            </a:r>
            <a:r>
              <a:rPr lang="it-IT" sz="2000" b="1" dirty="0">
                <a:solidFill>
                  <a:srgbClr val="C00000"/>
                </a:solidFill>
              </a:rPr>
              <a:t> del malato</a:t>
            </a:r>
          </a:p>
        </p:txBody>
      </p:sp>
      <p:pic>
        <p:nvPicPr>
          <p:cNvPr id="8" name="Picture 2" descr="http://www.improntaunika.it/wp-content/uploads/2012/03/sisif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53136"/>
            <a:ext cx="2891790" cy="173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60363" y="1125538"/>
            <a:ext cx="50038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eaLnBrk="0" hangingPunct="0"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PAZIENTE</a:t>
            </a:r>
          </a:p>
          <a:p>
            <a:pPr marL="180975" indent="-180975" eaLnBrk="0" hangingPunct="0">
              <a:defRPr/>
            </a:pPr>
            <a:endParaRPr lang="it-IT" sz="1200" dirty="0">
              <a:solidFill>
                <a:srgbClr val="C82265"/>
              </a:solidFill>
              <a:latin typeface="Arial" pitchFamily="34" charset="0"/>
              <a:ea typeface="ヒラギノ角ゴ Pro W3" pitchFamily="84" charset="-128"/>
              <a:cs typeface="Arial" pitchFamily="34" charset="0"/>
            </a:endParaRP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Non può guarire, ma può controllare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adattare lo stile di vita al trattamento ed alla malattia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accettare la perdita dell’integrità e di salute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C00000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Deve saper gestire i momenti    di acuzie </a:t>
            </a:r>
          </a:p>
          <a:p>
            <a:pPr marL="361950" indent="-361950" eaLnBrk="0" hangingPunct="0">
              <a:spcBef>
                <a:spcPts val="1200"/>
              </a:spcBef>
              <a:buSzPct val="120000"/>
              <a:buFont typeface="Arial" pitchFamily="34" charset="0"/>
              <a:buChar char="•"/>
              <a:defRPr/>
            </a:pPr>
            <a:r>
              <a:rPr lang="it-IT" sz="2400" b="1" dirty="0">
                <a:solidFill>
                  <a:srgbClr val="0000FF"/>
                </a:solidFill>
                <a:latin typeface="Arial" pitchFamily="34" charset="0"/>
                <a:ea typeface="ヒラギノ角ゴ Pro W3" pitchFamily="84" charset="-128"/>
                <a:cs typeface="Arial" pitchFamily="34" charset="0"/>
              </a:rPr>
              <a:t>Ha paura per le possibili complicanze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850" y="188913"/>
            <a:ext cx="8569325" cy="50323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it-IT" sz="2800" b="1" kern="0" dirty="0">
                <a:solidFill>
                  <a:srgbClr val="990000"/>
                </a:solidFill>
                <a:latin typeface="+mn-lt"/>
                <a:ea typeface="+mj-ea"/>
                <a:cs typeface="+mj-cs"/>
              </a:rPr>
              <a:t> </a:t>
            </a:r>
            <a:r>
              <a:rPr lang="it-IT" sz="2800" b="1" kern="0" dirty="0">
                <a:solidFill>
                  <a:srgbClr val="990000"/>
                </a:solidFill>
                <a:latin typeface="Arial Black" pitchFamily="34" charset="0"/>
                <a:ea typeface="+mj-ea"/>
                <a:cs typeface="+mj-cs"/>
              </a:rPr>
              <a:t>LA MALATTIA CRONICA </a:t>
            </a:r>
          </a:p>
        </p:txBody>
      </p:sp>
      <p:sp>
        <p:nvSpPr>
          <p:cNvPr id="54275" name="Line 6"/>
          <p:cNvSpPr>
            <a:spLocks noChangeShapeType="1"/>
          </p:cNvSpPr>
          <p:nvPr/>
        </p:nvSpPr>
        <p:spPr bwMode="auto">
          <a:xfrm flipV="1">
            <a:off x="2339975" y="692150"/>
            <a:ext cx="467995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  <p:pic>
        <p:nvPicPr>
          <p:cNvPr id="54276" name="Picture 2" descr="http://www.improntaunika.it/wp-content/uploads/2012/03/sisif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2205038"/>
            <a:ext cx="36099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Oval 4"/>
          <p:cNvSpPr>
            <a:spLocks noChangeArrowheads="1"/>
          </p:cNvSpPr>
          <p:nvPr/>
        </p:nvSpPr>
        <p:spPr bwMode="auto">
          <a:xfrm>
            <a:off x="1622425" y="635000"/>
            <a:ext cx="6051550" cy="5026025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sp>
        <p:nvSpPr>
          <p:cNvPr id="39938" name="Rectangle 5"/>
          <p:cNvSpPr>
            <a:spLocks noChangeArrowheads="1"/>
          </p:cNvSpPr>
          <p:nvPr/>
        </p:nvSpPr>
        <p:spPr bwMode="auto">
          <a:xfrm>
            <a:off x="4859338" y="0"/>
            <a:ext cx="3960812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b="1">
                <a:solidFill>
                  <a:srgbClr val="9A1914"/>
                </a:solidFill>
                <a:latin typeface="Arial Black" pitchFamily="34" charset="0"/>
              </a:rPr>
              <a:t>Approccio Biomedico</a:t>
            </a:r>
          </a:p>
        </p:txBody>
      </p:sp>
      <p:sp>
        <p:nvSpPr>
          <p:cNvPr id="39939" name="Oval 6"/>
          <p:cNvSpPr>
            <a:spLocks noChangeArrowheads="1"/>
          </p:cNvSpPr>
          <p:nvPr/>
        </p:nvSpPr>
        <p:spPr bwMode="auto">
          <a:xfrm>
            <a:off x="4822825" y="635000"/>
            <a:ext cx="2241550" cy="1244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PAZIENTE</a:t>
            </a:r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539750" y="1758950"/>
            <a:ext cx="2197100" cy="9017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CONOSCENZE </a:t>
            </a:r>
          </a:p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BIOMEDICHE</a:t>
            </a:r>
          </a:p>
        </p:txBody>
      </p:sp>
      <p:sp>
        <p:nvSpPr>
          <p:cNvPr id="39941" name="Rectangle 8"/>
          <p:cNvSpPr>
            <a:spLocks noChangeArrowheads="1"/>
          </p:cNvSpPr>
          <p:nvPr/>
        </p:nvSpPr>
        <p:spPr bwMode="auto">
          <a:xfrm>
            <a:off x="4186238" y="3338513"/>
            <a:ext cx="401637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/>
              <a:t>D</a:t>
            </a:r>
          </a:p>
        </p:txBody>
      </p:sp>
      <p:sp>
        <p:nvSpPr>
          <p:cNvPr id="39942" name="Rectangle 9"/>
          <p:cNvSpPr>
            <a:spLocks noChangeArrowheads="1"/>
          </p:cNvSpPr>
          <p:nvPr/>
        </p:nvSpPr>
        <p:spPr bwMode="auto">
          <a:xfrm>
            <a:off x="3779838" y="2420938"/>
            <a:ext cx="2144712" cy="458787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/>
            <a:r>
              <a:rPr lang="it-IT" b="1">
                <a:solidFill>
                  <a:srgbClr val="C00000"/>
                </a:solidFill>
              </a:rPr>
              <a:t>Disturbi</a:t>
            </a:r>
          </a:p>
        </p:txBody>
      </p:sp>
      <p:sp>
        <p:nvSpPr>
          <p:cNvPr id="39943" name="Oval 10"/>
          <p:cNvSpPr>
            <a:spLocks noChangeArrowheads="1"/>
          </p:cNvSpPr>
          <p:nvPr/>
        </p:nvSpPr>
        <p:spPr bwMode="auto">
          <a:xfrm>
            <a:off x="3059113" y="3573463"/>
            <a:ext cx="3241675" cy="20828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DIAGNOSI E </a:t>
            </a:r>
          </a:p>
          <a:p>
            <a:pPr algn="ctr" eaLnBrk="0" hangingPunct="0"/>
            <a:r>
              <a:rPr lang="it-IT" b="1"/>
              <a:t>TRATTAMENTO</a:t>
            </a:r>
          </a:p>
          <a:p>
            <a:pPr algn="ctr" eaLnBrk="0" hangingPunct="0"/>
            <a:r>
              <a:rPr lang="it-IT" b="1"/>
              <a:t>BIOMEDICO</a:t>
            </a:r>
          </a:p>
        </p:txBody>
      </p:sp>
      <p:sp>
        <p:nvSpPr>
          <p:cNvPr id="39944" name="Rectangle 11"/>
          <p:cNvSpPr>
            <a:spLocks noChangeArrowheads="1"/>
          </p:cNvSpPr>
          <p:nvPr/>
        </p:nvSpPr>
        <p:spPr bwMode="auto">
          <a:xfrm>
            <a:off x="468313" y="5516563"/>
            <a:ext cx="1936750" cy="5588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MEDICO</a:t>
            </a:r>
          </a:p>
        </p:txBody>
      </p:sp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6877050" y="5516563"/>
            <a:ext cx="2089150" cy="5588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/>
              <a:t>MALATTIA</a:t>
            </a:r>
          </a:p>
        </p:txBody>
      </p:sp>
      <p:sp>
        <p:nvSpPr>
          <p:cNvPr id="39946" name="Line 13"/>
          <p:cNvSpPr>
            <a:spLocks noChangeShapeType="1"/>
          </p:cNvSpPr>
          <p:nvPr/>
        </p:nvSpPr>
        <p:spPr bwMode="auto">
          <a:xfrm>
            <a:off x="2484438" y="6092825"/>
            <a:ext cx="437515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47" name="Rectangle 14"/>
          <p:cNvSpPr>
            <a:spLocks noChangeArrowheads="1"/>
          </p:cNvSpPr>
          <p:nvPr/>
        </p:nvSpPr>
        <p:spPr bwMode="auto">
          <a:xfrm>
            <a:off x="2627313" y="5661025"/>
            <a:ext cx="4040187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 b="1">
                <a:solidFill>
                  <a:srgbClr val="0000FF"/>
                </a:solidFill>
              </a:rPr>
              <a:t>diagnosi e trattamento</a:t>
            </a:r>
          </a:p>
        </p:txBody>
      </p:sp>
      <p:sp>
        <p:nvSpPr>
          <p:cNvPr id="39948" name="Rectangle 15"/>
          <p:cNvSpPr>
            <a:spLocks noChangeArrowheads="1"/>
          </p:cNvSpPr>
          <p:nvPr/>
        </p:nvSpPr>
        <p:spPr bwMode="auto">
          <a:xfrm>
            <a:off x="611188" y="2997200"/>
            <a:ext cx="1973262" cy="95885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SEGNI E</a:t>
            </a:r>
          </a:p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 SINTOMI</a:t>
            </a:r>
          </a:p>
        </p:txBody>
      </p:sp>
      <p:sp>
        <p:nvSpPr>
          <p:cNvPr id="39949" name="Line 16"/>
          <p:cNvSpPr>
            <a:spLocks noChangeShapeType="1"/>
          </p:cNvSpPr>
          <p:nvPr/>
        </p:nvSpPr>
        <p:spPr bwMode="auto">
          <a:xfrm flipV="1">
            <a:off x="4691063" y="1651000"/>
            <a:ext cx="239712" cy="67945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50" name="Line 17"/>
          <p:cNvSpPr>
            <a:spLocks noChangeShapeType="1"/>
          </p:cNvSpPr>
          <p:nvPr/>
        </p:nvSpPr>
        <p:spPr bwMode="auto">
          <a:xfrm flipH="1">
            <a:off x="2720975" y="3149600"/>
            <a:ext cx="1111250" cy="4826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9951" name="Rectangle 18"/>
          <p:cNvSpPr>
            <a:spLocks noChangeArrowheads="1"/>
          </p:cNvSpPr>
          <p:nvPr/>
        </p:nvSpPr>
        <p:spPr bwMode="auto">
          <a:xfrm>
            <a:off x="5940425" y="6583363"/>
            <a:ext cx="305911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r" eaLnBrk="0" hangingPunct="0"/>
            <a:r>
              <a:rPr lang="it-IT" sz="1200" b="1" i="1">
                <a:solidFill>
                  <a:schemeClr val="bg1"/>
                </a:solidFill>
              </a:rPr>
              <a:t>da JP  Assal, 1996</a:t>
            </a:r>
          </a:p>
        </p:txBody>
      </p:sp>
      <p:sp>
        <p:nvSpPr>
          <p:cNvPr id="39952" name="Oval 19"/>
          <p:cNvSpPr>
            <a:spLocks noChangeArrowheads="1"/>
          </p:cNvSpPr>
          <p:nvPr/>
        </p:nvSpPr>
        <p:spPr bwMode="auto">
          <a:xfrm>
            <a:off x="2268538" y="549275"/>
            <a:ext cx="2241550" cy="1244600"/>
          </a:xfrm>
          <a:prstGeom prst="ellipse">
            <a:avLst/>
          </a:prstGeom>
          <a:solidFill>
            <a:schemeClr val="bg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it-IT" b="1">
                <a:solidFill>
                  <a:srgbClr val="0000FF"/>
                </a:solidFill>
              </a:rPr>
              <a:t>MEDICO</a:t>
            </a:r>
          </a:p>
        </p:txBody>
      </p:sp>
      <p:sp>
        <p:nvSpPr>
          <p:cNvPr id="39953" name="Rectangle 2"/>
          <p:cNvSpPr txBox="1">
            <a:spLocks noChangeArrowheads="1"/>
          </p:cNvSpPr>
          <p:nvPr/>
        </p:nvSpPr>
        <p:spPr bwMode="auto">
          <a:xfrm>
            <a:off x="971550" y="0"/>
            <a:ext cx="43211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>
                <a:solidFill>
                  <a:srgbClr val="C00000"/>
                </a:solidFill>
                <a:latin typeface="Arial Black" pitchFamily="34" charset="0"/>
              </a:rPr>
              <a:t>La Malattia Acuta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827584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2267744" y="404664"/>
            <a:ext cx="4608512" cy="1588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971600" y="1628800"/>
            <a:ext cx="7772400" cy="3672110"/>
          </a:xfrm>
          <a:prstGeom prst="rect">
            <a:avLst/>
          </a:prstGeom>
        </p:spPr>
        <p:txBody>
          <a:bodyPr/>
          <a:lstStyle/>
          <a:p>
            <a:pPr marL="273050" indent="-273050" eaLnBrk="1" hangingPunct="1">
              <a:buFontTx/>
              <a:buNone/>
            </a:pPr>
            <a:r>
              <a:rPr lang="fr-FR" altLang="fr-FR" b="1" dirty="0" smtClean="0">
                <a:solidFill>
                  <a:srgbClr val="CC0000"/>
                </a:solidFill>
              </a:rPr>
              <a:t>è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formato</a:t>
            </a:r>
            <a:r>
              <a:rPr lang="fr-FR" altLang="fr-FR" b="1" dirty="0" smtClean="0">
                <a:solidFill>
                  <a:srgbClr val="CC0000"/>
                </a:solidFill>
              </a:rPr>
              <a:t> da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una</a:t>
            </a:r>
            <a:r>
              <a:rPr lang="fr-FR" altLang="fr-FR" b="1" dirty="0" smtClean="0">
                <a:solidFill>
                  <a:srgbClr val="CC0000"/>
                </a:solidFill>
              </a:rPr>
              <a:t>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serie</a:t>
            </a:r>
            <a:r>
              <a:rPr lang="fr-FR" altLang="fr-FR" b="1" dirty="0" smtClean="0">
                <a:solidFill>
                  <a:srgbClr val="CC0000"/>
                </a:solidFill>
              </a:rPr>
              <a:t> di 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sotto</a:t>
            </a:r>
            <a:r>
              <a:rPr lang="fr-FR" altLang="fr-FR" b="1" dirty="0" smtClean="0">
                <a:solidFill>
                  <a:srgbClr val="CC0000"/>
                </a:solidFill>
              </a:rPr>
              <a:t>-</a:t>
            </a:r>
            <a:r>
              <a:rPr lang="fr-FR" altLang="fr-FR" b="1" dirty="0" err="1" smtClean="0">
                <a:solidFill>
                  <a:srgbClr val="CC0000"/>
                </a:solidFill>
              </a:rPr>
              <a:t>sistemi</a:t>
            </a:r>
            <a:r>
              <a:rPr lang="it-IT" dirty="0" smtClean="0">
                <a:solidFill>
                  <a:srgbClr val="CC0000"/>
                </a:solidFill>
              </a:rPr>
              <a:t> 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FF0000"/>
                </a:solidFill>
              </a:rPr>
              <a:t>Le sue aspettative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/>
              <a:t>Le sue credenze 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0000FF"/>
                </a:solidFill>
              </a:rPr>
              <a:t>Le sue conoscenze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>
                <a:solidFill>
                  <a:srgbClr val="FF0000"/>
                </a:solidFill>
              </a:rPr>
              <a:t>Le sue paure</a:t>
            </a:r>
          </a:p>
          <a:p>
            <a:pPr marL="273050" indent="-273050" eaLnBrk="1" hangingPunct="1">
              <a:buFont typeface="Wingdings" pitchFamily="2" charset="2"/>
              <a:buChar char="Ø"/>
            </a:pPr>
            <a:r>
              <a:rPr lang="it-IT" dirty="0" smtClean="0"/>
              <a:t>Le sue certezze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051720" y="548680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990000"/>
                </a:solidFill>
              </a:rPr>
              <a:t>Il Mondo Privato ….</a:t>
            </a:r>
            <a:endParaRPr lang="it-IT" sz="3200" b="1" dirty="0">
              <a:solidFill>
                <a:srgbClr val="990000"/>
              </a:solidFill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691680" y="1340768"/>
            <a:ext cx="6840538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385763" y="5534472"/>
            <a:ext cx="1727200" cy="5889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rgbClr val="0000CC"/>
                </a:solidFill>
              </a:rPr>
              <a:t>Curanti </a:t>
            </a: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7019924" y="5143078"/>
            <a:ext cx="1800547" cy="588962"/>
          </a:xfrm>
          <a:prstGeom prst="rect">
            <a:avLst/>
          </a:prstGeom>
          <a:solidFill>
            <a:srgbClr val="0000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chemeClr val="bg1"/>
                </a:solidFill>
              </a:rPr>
              <a:t>malattia</a:t>
            </a:r>
          </a:p>
        </p:txBody>
      </p:sp>
      <p:sp>
        <p:nvSpPr>
          <p:cNvPr id="32773" name="Line 4"/>
          <p:cNvSpPr>
            <a:spLocks noChangeShapeType="1"/>
          </p:cNvSpPr>
          <p:nvPr/>
        </p:nvSpPr>
        <p:spPr bwMode="auto">
          <a:xfrm>
            <a:off x="2339975" y="5805934"/>
            <a:ext cx="43751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60325" y="0"/>
            <a:ext cx="4587875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6" name="Rectangle 7"/>
          <p:cNvSpPr>
            <a:spLocks noChangeArrowheads="1"/>
          </p:cNvSpPr>
          <p:nvPr/>
        </p:nvSpPr>
        <p:spPr bwMode="auto">
          <a:xfrm>
            <a:off x="5940425" y="765175"/>
            <a:ext cx="2713038" cy="515938"/>
          </a:xfrm>
          <a:prstGeom prst="rect">
            <a:avLst/>
          </a:prstGeom>
          <a:solidFill>
            <a:srgbClr val="0000CC"/>
          </a:solidFill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chemeClr val="bg1"/>
                </a:solidFill>
              </a:rPr>
              <a:t>gruppo sociale</a:t>
            </a:r>
          </a:p>
        </p:txBody>
      </p:sp>
      <p:sp>
        <p:nvSpPr>
          <p:cNvPr id="32777" name="Rectangle 8"/>
          <p:cNvSpPr>
            <a:spLocks noChangeArrowheads="1"/>
          </p:cNvSpPr>
          <p:nvPr/>
        </p:nvSpPr>
        <p:spPr bwMode="auto">
          <a:xfrm>
            <a:off x="6372225" y="2090539"/>
            <a:ext cx="2771775" cy="1914525"/>
          </a:xfrm>
          <a:prstGeom prst="rect">
            <a:avLst/>
          </a:prstGeom>
          <a:solidFill>
            <a:srgbClr val="0000CC"/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it-IT" sz="2400" b="1" dirty="0">
                <a:solidFill>
                  <a:schemeClr val="bg1"/>
                </a:solidFill>
              </a:rPr>
              <a:t>il non detto del paziente: preconcetti, esperienze,  attese, timori.</a:t>
            </a:r>
          </a:p>
        </p:txBody>
      </p:sp>
      <p:sp>
        <p:nvSpPr>
          <p:cNvPr id="32778" name="Line 9"/>
          <p:cNvSpPr>
            <a:spLocks noChangeShapeType="1"/>
          </p:cNvSpPr>
          <p:nvPr/>
        </p:nvSpPr>
        <p:spPr bwMode="auto">
          <a:xfrm rot="21115300" flipH="1">
            <a:off x="7324366" y="1268577"/>
            <a:ext cx="94767" cy="789529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79" name="Rectangle 10"/>
          <p:cNvSpPr>
            <a:spLocks noChangeArrowheads="1"/>
          </p:cNvSpPr>
          <p:nvPr/>
        </p:nvSpPr>
        <p:spPr bwMode="auto">
          <a:xfrm>
            <a:off x="6659563" y="6494462"/>
            <a:ext cx="248443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it-IT" sz="1600" b="1" dirty="0">
                <a:solidFill>
                  <a:srgbClr val="FFFFCC"/>
                </a:solidFill>
              </a:rPr>
              <a:t>da JP  Assal, 1996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3275856" y="0"/>
            <a:ext cx="5868144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it-IT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+mn-cs"/>
              </a:rPr>
              <a:t>Approccio Bio-Psicosociale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50825" y="476250"/>
            <a:ext cx="5364163" cy="4895850"/>
            <a:chOff x="0" y="618"/>
            <a:chExt cx="3379" cy="3157"/>
          </a:xfrm>
        </p:grpSpPr>
        <p:sp>
          <p:nvSpPr>
            <p:cNvPr id="32786" name="Oval 13"/>
            <p:cNvSpPr>
              <a:spLocks noChangeArrowheads="1"/>
            </p:cNvSpPr>
            <p:nvPr/>
          </p:nvSpPr>
          <p:spPr bwMode="auto">
            <a:xfrm>
              <a:off x="0" y="799"/>
              <a:ext cx="3265" cy="297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87" name="Oval 14"/>
            <p:cNvSpPr>
              <a:spLocks noChangeArrowheads="1"/>
            </p:cNvSpPr>
            <p:nvPr/>
          </p:nvSpPr>
          <p:spPr bwMode="auto">
            <a:xfrm>
              <a:off x="0" y="1026"/>
              <a:ext cx="2914" cy="255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88" name="Oval 15"/>
            <p:cNvSpPr>
              <a:spLocks noChangeArrowheads="1"/>
            </p:cNvSpPr>
            <p:nvPr/>
          </p:nvSpPr>
          <p:spPr bwMode="auto">
            <a:xfrm>
              <a:off x="14" y="1122"/>
              <a:ext cx="1172" cy="400"/>
            </a:xfrm>
            <a:prstGeom prst="ellipse">
              <a:avLst/>
            </a:prstGeom>
            <a:solidFill>
              <a:srgbClr val="0000CC"/>
            </a:solidFill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>
                  <a:solidFill>
                    <a:schemeClr val="bg1"/>
                  </a:solidFill>
                </a:rPr>
                <a:t>Curante </a:t>
              </a:r>
            </a:p>
          </p:txBody>
        </p:sp>
        <p:sp>
          <p:nvSpPr>
            <p:cNvPr id="32789" name="Oval 16"/>
            <p:cNvSpPr>
              <a:spLocks noChangeArrowheads="1"/>
            </p:cNvSpPr>
            <p:nvPr/>
          </p:nvSpPr>
          <p:spPr bwMode="auto">
            <a:xfrm>
              <a:off x="1610" y="1172"/>
              <a:ext cx="1220" cy="448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/>
                <a:t>PAZIENTE</a:t>
              </a:r>
            </a:p>
          </p:txBody>
        </p:sp>
        <p:sp>
          <p:nvSpPr>
            <p:cNvPr id="32790" name="Rectangle 17"/>
            <p:cNvSpPr>
              <a:spLocks noChangeArrowheads="1"/>
            </p:cNvSpPr>
            <p:nvPr/>
          </p:nvSpPr>
          <p:spPr bwMode="auto">
            <a:xfrm>
              <a:off x="0" y="1525"/>
              <a:ext cx="1361" cy="534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it-IT" b="1" dirty="0">
                  <a:solidFill>
                    <a:srgbClr val="0000FF"/>
                  </a:solidFill>
                </a:rPr>
                <a:t>Conoscenze</a:t>
              </a:r>
            </a:p>
            <a:p>
              <a:pPr eaLnBrk="0" hangingPunct="0"/>
              <a:r>
                <a:rPr lang="it-IT" b="1" dirty="0" err="1">
                  <a:solidFill>
                    <a:srgbClr val="0000FF"/>
                  </a:solidFill>
                </a:rPr>
                <a:t>Biomediche</a:t>
              </a:r>
              <a:endParaRPr lang="it-IT" b="1" dirty="0">
                <a:solidFill>
                  <a:srgbClr val="0000FF"/>
                </a:solidFill>
              </a:endParaRPr>
            </a:p>
          </p:txBody>
        </p:sp>
        <p:sp>
          <p:nvSpPr>
            <p:cNvPr id="32791" name="Oval 18"/>
            <p:cNvSpPr>
              <a:spLocks noChangeArrowheads="1"/>
            </p:cNvSpPr>
            <p:nvPr/>
          </p:nvSpPr>
          <p:spPr bwMode="auto">
            <a:xfrm>
              <a:off x="1111" y="2795"/>
              <a:ext cx="1497" cy="976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DIAGNOSI E </a:t>
              </a:r>
            </a:p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TRATTAMENTO </a:t>
              </a:r>
            </a:p>
            <a:p>
              <a:pPr algn="ctr"/>
              <a:r>
                <a:rPr lang="it-IT" b="1" dirty="0">
                  <a:solidFill>
                    <a:srgbClr val="0000FF"/>
                  </a:solidFill>
                </a:rPr>
                <a:t>BIOMEDICO</a:t>
              </a:r>
            </a:p>
          </p:txBody>
        </p:sp>
        <p:sp>
          <p:nvSpPr>
            <p:cNvPr id="32792" name="Rectangle 19"/>
            <p:cNvSpPr>
              <a:spLocks noChangeArrowheads="1"/>
            </p:cNvSpPr>
            <p:nvPr/>
          </p:nvSpPr>
          <p:spPr bwMode="auto">
            <a:xfrm>
              <a:off x="1111" y="1888"/>
              <a:ext cx="2268" cy="561"/>
            </a:xfrm>
            <a:prstGeom prst="rect">
              <a:avLst/>
            </a:prstGeom>
            <a:solidFill>
              <a:srgbClr val="0000CC"/>
            </a:solidFill>
            <a:ln w="508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/>
              <a:r>
                <a:rPr lang="it-IT" sz="2400" b="1" dirty="0">
                  <a:solidFill>
                    <a:schemeClr val="bg1"/>
                  </a:solidFill>
                </a:rPr>
                <a:t>Disturbi	</a:t>
              </a:r>
              <a:r>
                <a:rPr lang="it-IT" sz="2400" b="1" dirty="0" err="1">
                  <a:solidFill>
                    <a:schemeClr val="bg1"/>
                  </a:solidFill>
                </a:rPr>
                <a:t>Disturbi</a:t>
              </a:r>
              <a:endParaRPr lang="it-IT" sz="2400" b="1" dirty="0">
                <a:solidFill>
                  <a:schemeClr val="bg1"/>
                </a:solidFill>
              </a:endParaRPr>
            </a:p>
            <a:p>
              <a:pPr eaLnBrk="0" hangingPunct="0"/>
              <a:r>
                <a:rPr lang="it-IT" sz="2400" b="1" dirty="0">
                  <a:solidFill>
                    <a:schemeClr val="bg1"/>
                  </a:solidFill>
                </a:rPr>
                <a:t>Oggettivi	Soggettivi</a:t>
              </a:r>
            </a:p>
          </p:txBody>
        </p:sp>
        <p:sp>
          <p:nvSpPr>
            <p:cNvPr id="32793" name="Rectangle 20"/>
            <p:cNvSpPr>
              <a:spLocks noChangeArrowheads="1"/>
            </p:cNvSpPr>
            <p:nvPr/>
          </p:nvSpPr>
          <p:spPr bwMode="auto">
            <a:xfrm>
              <a:off x="295" y="2523"/>
              <a:ext cx="816" cy="536"/>
            </a:xfrm>
            <a:prstGeom prst="rect">
              <a:avLst/>
            </a:prstGeom>
            <a:solidFill>
              <a:srgbClr val="0000CC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it-IT" sz="2400" b="1" dirty="0">
                  <a:solidFill>
                    <a:schemeClr val="bg1"/>
                  </a:solidFill>
                </a:rPr>
                <a:t>segni e sintomi</a:t>
              </a:r>
            </a:p>
          </p:txBody>
        </p:sp>
        <p:sp>
          <p:nvSpPr>
            <p:cNvPr id="32794" name="Line 21"/>
            <p:cNvSpPr>
              <a:spLocks noChangeShapeType="1"/>
            </p:cNvSpPr>
            <p:nvPr/>
          </p:nvSpPr>
          <p:spPr bwMode="auto">
            <a:xfrm rot="2078025">
              <a:off x="1882" y="1625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95" name="Line 22"/>
            <p:cNvSpPr>
              <a:spLocks noChangeShapeType="1"/>
            </p:cNvSpPr>
            <p:nvPr/>
          </p:nvSpPr>
          <p:spPr bwMode="auto">
            <a:xfrm rot="-1771147">
              <a:off x="2653" y="1625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796" name="Text Box 23"/>
            <p:cNvSpPr txBox="1">
              <a:spLocks noChangeArrowheads="1"/>
            </p:cNvSpPr>
            <p:nvPr/>
          </p:nvSpPr>
          <p:spPr bwMode="auto">
            <a:xfrm>
              <a:off x="929" y="618"/>
              <a:ext cx="1612" cy="536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b="1" dirty="0">
                  <a:solidFill>
                    <a:srgbClr val="0000FF"/>
                  </a:solidFill>
                </a:rPr>
                <a:t>Conoscenze Psicosociali</a:t>
              </a:r>
            </a:p>
          </p:txBody>
        </p:sp>
        <p:sp>
          <p:nvSpPr>
            <p:cNvPr id="32797" name="Line 24"/>
            <p:cNvSpPr>
              <a:spLocks noChangeShapeType="1"/>
            </p:cNvSpPr>
            <p:nvPr/>
          </p:nvSpPr>
          <p:spPr bwMode="auto">
            <a:xfrm rot="2078025">
              <a:off x="975" y="2251"/>
              <a:ext cx="0" cy="256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2782" name="Line 25"/>
          <p:cNvSpPr>
            <a:spLocks noChangeShapeType="1"/>
          </p:cNvSpPr>
          <p:nvPr/>
        </p:nvSpPr>
        <p:spPr bwMode="auto">
          <a:xfrm rot="15781706" flipH="1">
            <a:off x="5892347" y="2549840"/>
            <a:ext cx="167618" cy="777491"/>
          </a:xfrm>
          <a:prstGeom prst="line">
            <a:avLst/>
          </a:prstGeom>
          <a:noFill/>
          <a:ln w="50800">
            <a:solidFill>
              <a:srgbClr val="FC012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83" name="Line 26"/>
          <p:cNvSpPr>
            <a:spLocks noChangeShapeType="1"/>
          </p:cNvSpPr>
          <p:nvPr/>
        </p:nvSpPr>
        <p:spPr bwMode="auto">
          <a:xfrm>
            <a:off x="2339975" y="5948809"/>
            <a:ext cx="437515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/>
            <a:tailEnd type="triangle" w="med" len="med"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32784" name="Rectangle 27"/>
          <p:cNvSpPr>
            <a:spLocks noChangeArrowheads="1"/>
          </p:cNvSpPr>
          <p:nvPr/>
        </p:nvSpPr>
        <p:spPr bwMode="auto">
          <a:xfrm>
            <a:off x="3059113" y="6021834"/>
            <a:ext cx="3319462" cy="528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rgbClr val="0000CC"/>
                </a:solidFill>
              </a:rPr>
              <a:t>Polo psico-sociale</a:t>
            </a:r>
          </a:p>
        </p:txBody>
      </p:sp>
      <p:sp>
        <p:nvSpPr>
          <p:cNvPr id="32785" name="Rectangle 28"/>
          <p:cNvSpPr>
            <a:spLocks noChangeArrowheads="1"/>
          </p:cNvSpPr>
          <p:nvPr/>
        </p:nvSpPr>
        <p:spPr bwMode="auto">
          <a:xfrm>
            <a:off x="7019925" y="5792365"/>
            <a:ext cx="1816100" cy="588963"/>
          </a:xfrm>
          <a:prstGeom prst="rect">
            <a:avLst/>
          </a:prstGeom>
          <a:solidFill>
            <a:srgbClr val="0000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3200" b="1" dirty="0">
                <a:solidFill>
                  <a:schemeClr val="bg1"/>
                </a:solidFill>
              </a:rPr>
              <a:t>paziente</a:t>
            </a:r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3530575" y="5157192"/>
            <a:ext cx="2841625" cy="528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it-IT" sz="2800" b="1" dirty="0">
                <a:solidFill>
                  <a:srgbClr val="0000CC"/>
                </a:solidFill>
              </a:rPr>
              <a:t>Polo biomedico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-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 rot="33012">
            <a:off x="1181682" y="5278978"/>
            <a:ext cx="741717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altLang="fr-FR" sz="3200" b="1" dirty="0" smtClean="0">
                <a:solidFill>
                  <a:srgbClr val="CC0000"/>
                </a:solidFill>
                <a:latin typeface="+mn-lt"/>
              </a:rPr>
              <a:t>Il patteggiamento tra i bisogni della malattia ed  i bisogni del malato</a:t>
            </a:r>
            <a:endParaRPr lang="it-IT" altLang="fr-FR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 rot="33012">
            <a:off x="1262268" y="162683"/>
            <a:ext cx="741717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it-IT" altLang="fr-FR" sz="4000" b="1" dirty="0" smtClean="0">
                <a:solidFill>
                  <a:schemeClr val="bg1"/>
                </a:solidFill>
                <a:latin typeface="+mn-lt"/>
              </a:rPr>
              <a:t>La Cura Diventa ……</a:t>
            </a:r>
            <a:endParaRPr lang="it-IT" altLang="fr-FR" sz="24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0" y="1235075"/>
            <a:ext cx="3003550" cy="1035050"/>
          </a:xfrm>
          <a:prstGeom prst="rect">
            <a:avLst/>
          </a:prstGeom>
          <a:solidFill>
            <a:srgbClr val="3333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dirty="0">
                <a:solidFill>
                  <a:schemeClr val="bg1"/>
                </a:solidFill>
                <a:latin typeface="Futura Md BT" pitchFamily="34" charset="0"/>
              </a:rPr>
              <a:t>1. 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DEFINIRE LE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TAPPE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ASSISTENZIALI, LE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FUNZIONI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APPROPRIATE, GLI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ATTORI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ED I </a:t>
            </a:r>
            <a:r>
              <a:rPr lang="it-IT" sz="1400" b="1" dirty="0">
                <a:solidFill>
                  <a:srgbClr val="FF3300"/>
                </a:solidFill>
                <a:latin typeface="Futura Md BT" pitchFamily="34" charset="0"/>
              </a:rPr>
              <a:t>RISULTATI</a:t>
            </a:r>
            <a:r>
              <a:rPr lang="it-IT" sz="1400" b="1" dirty="0">
                <a:solidFill>
                  <a:schemeClr val="bg1"/>
                </a:solidFill>
                <a:latin typeface="Futura Md BT" pitchFamily="34" charset="0"/>
              </a:rPr>
              <a:t> ATTESI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6629400" y="3605213"/>
            <a:ext cx="2297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1600" b="1" dirty="0">
                <a:solidFill>
                  <a:srgbClr val="000066"/>
                </a:solidFill>
              </a:rPr>
              <a:t>OGNUNO FACCIA BENE LA PROPRIA PARTE IN UNA LOGICA </a:t>
            </a:r>
            <a:r>
              <a:rPr lang="it-IT" sz="1600" b="1" dirty="0" err="1">
                <a:solidFill>
                  <a:srgbClr val="000066"/>
                </a:solidFill>
              </a:rPr>
              <a:t>DI</a:t>
            </a:r>
            <a:r>
              <a:rPr lang="it-IT" sz="1600" b="1" dirty="0">
                <a:solidFill>
                  <a:srgbClr val="000066"/>
                </a:solidFill>
              </a:rPr>
              <a:t> ACCOUNTABILITY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76413" y="2665413"/>
            <a:ext cx="1485900" cy="666750"/>
            <a:chOff x="1252" y="3790"/>
            <a:chExt cx="936" cy="420"/>
          </a:xfrm>
        </p:grpSpPr>
        <p:sp>
          <p:nvSpPr>
            <p:cNvPr id="63493" name="Rectangle 5"/>
            <p:cNvSpPr>
              <a:spLocks noChangeArrowheads="1"/>
            </p:cNvSpPr>
            <p:nvPr/>
          </p:nvSpPr>
          <p:spPr bwMode="auto">
            <a:xfrm>
              <a:off x="1252" y="3790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5" name="Text Box 6"/>
            <p:cNvSpPr txBox="1">
              <a:spLocks noChangeArrowheads="1"/>
            </p:cNvSpPr>
            <p:nvPr/>
          </p:nvSpPr>
          <p:spPr bwMode="auto">
            <a:xfrm>
              <a:off x="1406" y="3856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X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551238" y="2665413"/>
            <a:ext cx="1485900" cy="666750"/>
            <a:chOff x="2370" y="3790"/>
            <a:chExt cx="936" cy="420"/>
          </a:xfrm>
        </p:grpSpPr>
        <p:sp>
          <p:nvSpPr>
            <p:cNvPr id="63496" name="Rectangle 8"/>
            <p:cNvSpPr>
              <a:spLocks noChangeArrowheads="1"/>
            </p:cNvSpPr>
            <p:nvPr/>
          </p:nvSpPr>
          <p:spPr bwMode="auto">
            <a:xfrm>
              <a:off x="2370" y="3790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3" name="Text Box 9"/>
            <p:cNvSpPr txBox="1">
              <a:spLocks noChangeArrowheads="1"/>
            </p:cNvSpPr>
            <p:nvPr/>
          </p:nvSpPr>
          <p:spPr bwMode="auto">
            <a:xfrm>
              <a:off x="2524" y="3856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Y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322888" y="2638425"/>
            <a:ext cx="1485900" cy="666750"/>
            <a:chOff x="3486" y="3773"/>
            <a:chExt cx="936" cy="420"/>
          </a:xfrm>
        </p:grpSpPr>
        <p:sp>
          <p:nvSpPr>
            <p:cNvPr id="63499" name="Rectangle 11"/>
            <p:cNvSpPr>
              <a:spLocks noChangeArrowheads="1"/>
            </p:cNvSpPr>
            <p:nvPr/>
          </p:nvSpPr>
          <p:spPr bwMode="auto">
            <a:xfrm>
              <a:off x="3486" y="3773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51" name="Text Box 12"/>
            <p:cNvSpPr txBox="1">
              <a:spLocks noChangeArrowheads="1"/>
            </p:cNvSpPr>
            <p:nvPr/>
          </p:nvSpPr>
          <p:spPr bwMode="auto">
            <a:xfrm>
              <a:off x="3640" y="3839"/>
              <a:ext cx="63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Z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7032625" y="2640013"/>
            <a:ext cx="1573213" cy="666750"/>
            <a:chOff x="4563" y="3774"/>
            <a:chExt cx="991" cy="420"/>
          </a:xfrm>
        </p:grpSpPr>
        <p:sp>
          <p:nvSpPr>
            <p:cNvPr id="63502" name="Rectangle 14"/>
            <p:cNvSpPr>
              <a:spLocks noChangeArrowheads="1"/>
            </p:cNvSpPr>
            <p:nvPr/>
          </p:nvSpPr>
          <p:spPr bwMode="auto">
            <a:xfrm>
              <a:off x="4583" y="3774"/>
              <a:ext cx="936" cy="4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it-IT">
                <a:latin typeface="Arial" charset="0"/>
              </a:endParaRPr>
            </a:p>
          </p:txBody>
        </p:sp>
        <p:sp>
          <p:nvSpPr>
            <p:cNvPr id="15449" name="Text Box 15"/>
            <p:cNvSpPr txBox="1">
              <a:spLocks noChangeArrowheads="1"/>
            </p:cNvSpPr>
            <p:nvPr/>
          </p:nvSpPr>
          <p:spPr bwMode="auto">
            <a:xfrm>
              <a:off x="4563" y="3840"/>
              <a:ext cx="99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b="1">
                  <a:solidFill>
                    <a:srgbClr val="FF3300"/>
                  </a:solidFill>
                  <a:latin typeface="Futura Md BT" pitchFamily="34" charset="0"/>
                </a:rPr>
                <a:t>W</a:t>
              </a:r>
              <a:endParaRPr lang="it-IT" sz="28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sp>
        <p:nvSpPr>
          <p:cNvPr id="15369" name="AutoShape 16"/>
          <p:cNvSpPr>
            <a:spLocks noChangeArrowheads="1"/>
          </p:cNvSpPr>
          <p:nvPr/>
        </p:nvSpPr>
        <p:spPr bwMode="auto">
          <a:xfrm>
            <a:off x="321468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70" name="AutoShape 17"/>
          <p:cNvSpPr>
            <a:spLocks noChangeArrowheads="1"/>
          </p:cNvSpPr>
          <p:nvPr/>
        </p:nvSpPr>
        <p:spPr bwMode="auto">
          <a:xfrm>
            <a:off x="498633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5371" name="AutoShape 18"/>
          <p:cNvSpPr>
            <a:spLocks noChangeArrowheads="1"/>
          </p:cNvSpPr>
          <p:nvPr/>
        </p:nvSpPr>
        <p:spPr bwMode="auto">
          <a:xfrm>
            <a:off x="6757988" y="2813050"/>
            <a:ext cx="392112" cy="238125"/>
          </a:xfrm>
          <a:custGeom>
            <a:avLst/>
            <a:gdLst>
              <a:gd name="T0" fmla="*/ 96913459 w 21600"/>
              <a:gd name="T1" fmla="*/ 0 h 21600"/>
              <a:gd name="T2" fmla="*/ 0 w 21600"/>
              <a:gd name="T3" fmla="*/ 14470360 h 21600"/>
              <a:gd name="T4" fmla="*/ 96913459 w 21600"/>
              <a:gd name="T5" fmla="*/ 28940589 h 21600"/>
              <a:gd name="T6" fmla="*/ 129217958 w 21600"/>
              <a:gd name="T7" fmla="*/ 1447036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3559175" y="5000625"/>
            <a:ext cx="1954213" cy="1457325"/>
            <a:chOff x="2650" y="2996"/>
            <a:chExt cx="965" cy="918"/>
          </a:xfrm>
        </p:grpSpPr>
        <p:sp>
          <p:nvSpPr>
            <p:cNvPr id="15443" name="Freeform 20"/>
            <p:cNvSpPr>
              <a:spLocks/>
            </p:cNvSpPr>
            <p:nvPr/>
          </p:nvSpPr>
          <p:spPr bwMode="auto">
            <a:xfrm>
              <a:off x="3436" y="3089"/>
              <a:ext cx="101" cy="806"/>
            </a:xfrm>
            <a:custGeom>
              <a:avLst/>
              <a:gdLst>
                <a:gd name="T0" fmla="*/ 0 w 234"/>
                <a:gd name="T1" fmla="*/ 0 h 3833"/>
                <a:gd name="T2" fmla="*/ 44 w 234"/>
                <a:gd name="T3" fmla="*/ 15 h 3833"/>
                <a:gd name="T4" fmla="*/ 43 w 234"/>
                <a:gd name="T5" fmla="*/ 169 h 3833"/>
                <a:gd name="T6" fmla="*/ 2 w 234"/>
                <a:gd name="T7" fmla="*/ 169 h 3833"/>
                <a:gd name="T8" fmla="*/ 0 w 234"/>
                <a:gd name="T9" fmla="*/ 0 h 3833"/>
                <a:gd name="T10" fmla="*/ 0 w 234"/>
                <a:gd name="T11" fmla="*/ 0 h 38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"/>
                <a:gd name="T19" fmla="*/ 0 h 3833"/>
                <a:gd name="T20" fmla="*/ 234 w 234"/>
                <a:gd name="T21" fmla="*/ 3833 h 38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" h="3833">
                  <a:moveTo>
                    <a:pt x="0" y="0"/>
                  </a:moveTo>
                  <a:lnTo>
                    <a:pt x="234" y="348"/>
                  </a:lnTo>
                  <a:lnTo>
                    <a:pt x="232" y="3833"/>
                  </a:lnTo>
                  <a:lnTo>
                    <a:pt x="9" y="38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4094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4" name="Freeform 21"/>
            <p:cNvSpPr>
              <a:spLocks/>
            </p:cNvSpPr>
            <p:nvPr/>
          </p:nvSpPr>
          <p:spPr bwMode="auto">
            <a:xfrm>
              <a:off x="3576" y="3538"/>
              <a:ext cx="39" cy="358"/>
            </a:xfrm>
            <a:custGeom>
              <a:avLst/>
              <a:gdLst>
                <a:gd name="T0" fmla="*/ 0 w 91"/>
                <a:gd name="T1" fmla="*/ 0 h 1702"/>
                <a:gd name="T2" fmla="*/ 17 w 91"/>
                <a:gd name="T3" fmla="*/ 6 h 1702"/>
                <a:gd name="T4" fmla="*/ 17 w 91"/>
                <a:gd name="T5" fmla="*/ 75 h 1702"/>
                <a:gd name="T6" fmla="*/ 0 w 91"/>
                <a:gd name="T7" fmla="*/ 75 h 1702"/>
                <a:gd name="T8" fmla="*/ 0 w 91"/>
                <a:gd name="T9" fmla="*/ 0 h 1702"/>
                <a:gd name="T10" fmla="*/ 0 w 91"/>
                <a:gd name="T11" fmla="*/ 0 h 17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1702"/>
                <a:gd name="T20" fmla="*/ 91 w 91"/>
                <a:gd name="T21" fmla="*/ 1702 h 17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1702">
                  <a:moveTo>
                    <a:pt x="0" y="0"/>
                  </a:moveTo>
                  <a:lnTo>
                    <a:pt x="91" y="135"/>
                  </a:lnTo>
                  <a:lnTo>
                    <a:pt x="91" y="1702"/>
                  </a:lnTo>
                  <a:lnTo>
                    <a:pt x="0" y="17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4094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5" name="Freeform 22"/>
            <p:cNvSpPr>
              <a:spLocks/>
            </p:cNvSpPr>
            <p:nvPr/>
          </p:nvSpPr>
          <p:spPr bwMode="auto">
            <a:xfrm>
              <a:off x="3469" y="3453"/>
              <a:ext cx="107" cy="443"/>
            </a:xfrm>
            <a:custGeom>
              <a:avLst/>
              <a:gdLst>
                <a:gd name="T0" fmla="*/ 46 w 251"/>
                <a:gd name="T1" fmla="*/ 18 h 2111"/>
                <a:gd name="T2" fmla="*/ 0 w 251"/>
                <a:gd name="T3" fmla="*/ 0 h 2111"/>
                <a:gd name="T4" fmla="*/ 0 w 251"/>
                <a:gd name="T5" fmla="*/ 93 h 2111"/>
                <a:gd name="T6" fmla="*/ 46 w 251"/>
                <a:gd name="T7" fmla="*/ 93 h 2111"/>
                <a:gd name="T8" fmla="*/ 46 w 251"/>
                <a:gd name="T9" fmla="*/ 18 h 2111"/>
                <a:gd name="T10" fmla="*/ 46 w 251"/>
                <a:gd name="T11" fmla="*/ 18 h 2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1"/>
                <a:gd name="T19" fmla="*/ 0 h 2111"/>
                <a:gd name="T20" fmla="*/ 251 w 251"/>
                <a:gd name="T21" fmla="*/ 2111 h 2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1" h="2111">
                  <a:moveTo>
                    <a:pt x="251" y="409"/>
                  </a:moveTo>
                  <a:lnTo>
                    <a:pt x="0" y="0"/>
                  </a:lnTo>
                  <a:lnTo>
                    <a:pt x="0" y="2111"/>
                  </a:lnTo>
                  <a:lnTo>
                    <a:pt x="251" y="2111"/>
                  </a:lnTo>
                  <a:lnTo>
                    <a:pt x="251" y="409"/>
                  </a:lnTo>
                  <a:close/>
                </a:path>
              </a:pathLst>
            </a:custGeom>
            <a:solidFill>
              <a:srgbClr val="591F6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6" name="Freeform 23"/>
            <p:cNvSpPr>
              <a:spLocks/>
            </p:cNvSpPr>
            <p:nvPr/>
          </p:nvSpPr>
          <p:spPr bwMode="auto">
            <a:xfrm>
              <a:off x="2650" y="2996"/>
              <a:ext cx="90" cy="900"/>
            </a:xfrm>
            <a:custGeom>
              <a:avLst/>
              <a:gdLst>
                <a:gd name="T0" fmla="*/ 13 w 215"/>
                <a:gd name="T1" fmla="*/ 189 h 4280"/>
                <a:gd name="T2" fmla="*/ 13 w 215"/>
                <a:gd name="T3" fmla="*/ 122 h 4280"/>
                <a:gd name="T4" fmla="*/ 0 w 215"/>
                <a:gd name="T5" fmla="*/ 119 h 4280"/>
                <a:gd name="T6" fmla="*/ 0 w 215"/>
                <a:gd name="T7" fmla="*/ 0 h 4280"/>
                <a:gd name="T8" fmla="*/ 37 w 215"/>
                <a:gd name="T9" fmla="*/ 13 h 4280"/>
                <a:gd name="T10" fmla="*/ 38 w 215"/>
                <a:gd name="T11" fmla="*/ 189 h 4280"/>
                <a:gd name="T12" fmla="*/ 13 w 215"/>
                <a:gd name="T13" fmla="*/ 189 h 4280"/>
                <a:gd name="T14" fmla="*/ 13 w 215"/>
                <a:gd name="T15" fmla="*/ 189 h 42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5"/>
                <a:gd name="T25" fmla="*/ 0 h 4280"/>
                <a:gd name="T26" fmla="*/ 215 w 215"/>
                <a:gd name="T27" fmla="*/ 4280 h 42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5" h="4280">
                  <a:moveTo>
                    <a:pt x="71" y="4280"/>
                  </a:moveTo>
                  <a:lnTo>
                    <a:pt x="71" y="2749"/>
                  </a:lnTo>
                  <a:lnTo>
                    <a:pt x="0" y="2683"/>
                  </a:lnTo>
                  <a:lnTo>
                    <a:pt x="0" y="0"/>
                  </a:lnTo>
                  <a:lnTo>
                    <a:pt x="211" y="289"/>
                  </a:lnTo>
                  <a:lnTo>
                    <a:pt x="215" y="4280"/>
                  </a:lnTo>
                  <a:lnTo>
                    <a:pt x="71" y="4280"/>
                  </a:lnTo>
                  <a:close/>
                </a:path>
              </a:pathLst>
            </a:custGeom>
            <a:solidFill>
              <a:srgbClr val="591F6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pic>
          <p:nvPicPr>
            <p:cNvPr id="15447" name="Picture 24" descr="PE0236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90" y="3488"/>
              <a:ext cx="621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3182938" y="723900"/>
            <a:ext cx="4984750" cy="3022600"/>
            <a:chOff x="1593" y="-513"/>
            <a:chExt cx="3140" cy="1904"/>
          </a:xfrm>
        </p:grpSpPr>
        <p:sp>
          <p:nvSpPr>
            <p:cNvPr id="15437" name="Freeform 26"/>
            <p:cNvSpPr>
              <a:spLocks/>
            </p:cNvSpPr>
            <p:nvPr/>
          </p:nvSpPr>
          <p:spPr bwMode="auto">
            <a:xfrm rot="19692557" flipV="1">
              <a:off x="4174" y="380"/>
              <a:ext cx="360" cy="320"/>
            </a:xfrm>
            <a:custGeom>
              <a:avLst/>
              <a:gdLst>
                <a:gd name="T0" fmla="*/ 95 w 356"/>
                <a:gd name="T1" fmla="*/ 0 h 443"/>
                <a:gd name="T2" fmla="*/ 93 w 356"/>
                <a:gd name="T3" fmla="*/ 0 h 443"/>
                <a:gd name="T4" fmla="*/ 93 w 356"/>
                <a:gd name="T5" fmla="*/ 4 h 443"/>
                <a:gd name="T6" fmla="*/ 92 w 356"/>
                <a:gd name="T7" fmla="*/ 9 h 443"/>
                <a:gd name="T8" fmla="*/ 92 w 356"/>
                <a:gd name="T9" fmla="*/ 15 h 443"/>
                <a:gd name="T10" fmla="*/ 90 w 356"/>
                <a:gd name="T11" fmla="*/ 18 h 443"/>
                <a:gd name="T12" fmla="*/ 88 w 356"/>
                <a:gd name="T13" fmla="*/ 22 h 443"/>
                <a:gd name="T14" fmla="*/ 88 w 356"/>
                <a:gd name="T15" fmla="*/ 25 h 443"/>
                <a:gd name="T16" fmla="*/ 88 w 356"/>
                <a:gd name="T17" fmla="*/ 30 h 443"/>
                <a:gd name="T18" fmla="*/ 84 w 356"/>
                <a:gd name="T19" fmla="*/ 33 h 443"/>
                <a:gd name="T20" fmla="*/ 84 w 356"/>
                <a:gd name="T21" fmla="*/ 37 h 443"/>
                <a:gd name="T22" fmla="*/ 82 w 356"/>
                <a:gd name="T23" fmla="*/ 40 h 443"/>
                <a:gd name="T24" fmla="*/ 80 w 356"/>
                <a:gd name="T25" fmla="*/ 45 h 443"/>
                <a:gd name="T26" fmla="*/ 76 w 356"/>
                <a:gd name="T27" fmla="*/ 46 h 443"/>
                <a:gd name="T28" fmla="*/ 73 w 356"/>
                <a:gd name="T29" fmla="*/ 51 h 443"/>
                <a:gd name="T30" fmla="*/ 67 w 356"/>
                <a:gd name="T31" fmla="*/ 55 h 443"/>
                <a:gd name="T32" fmla="*/ 61 w 356"/>
                <a:gd name="T33" fmla="*/ 59 h 443"/>
                <a:gd name="T34" fmla="*/ 54 w 356"/>
                <a:gd name="T35" fmla="*/ 64 h 443"/>
                <a:gd name="T36" fmla="*/ 48 w 356"/>
                <a:gd name="T37" fmla="*/ 69 h 443"/>
                <a:gd name="T38" fmla="*/ 40 w 356"/>
                <a:gd name="T39" fmla="*/ 72 h 443"/>
                <a:gd name="T40" fmla="*/ 34 w 356"/>
                <a:gd name="T41" fmla="*/ 77 h 443"/>
                <a:gd name="T42" fmla="*/ 27 w 356"/>
                <a:gd name="T43" fmla="*/ 82 h 443"/>
                <a:gd name="T44" fmla="*/ 19 w 356"/>
                <a:gd name="T45" fmla="*/ 85 h 443"/>
                <a:gd name="T46" fmla="*/ 14 w 356"/>
                <a:gd name="T47" fmla="*/ 88 h 443"/>
                <a:gd name="T48" fmla="*/ 10 w 356"/>
                <a:gd name="T49" fmla="*/ 92 h 443"/>
                <a:gd name="T50" fmla="*/ 2 w 356"/>
                <a:gd name="T51" fmla="*/ 96 h 443"/>
                <a:gd name="T52" fmla="*/ 0 w 356"/>
                <a:gd name="T53" fmla="*/ 98 h 443"/>
                <a:gd name="T54" fmla="*/ 2 w 356"/>
                <a:gd name="T55" fmla="*/ 98 h 443"/>
                <a:gd name="T56" fmla="*/ 10 w 356"/>
                <a:gd name="T57" fmla="*/ 99 h 443"/>
                <a:gd name="T58" fmla="*/ 14 w 356"/>
                <a:gd name="T59" fmla="*/ 99 h 443"/>
                <a:gd name="T60" fmla="*/ 21 w 356"/>
                <a:gd name="T61" fmla="*/ 101 h 443"/>
                <a:gd name="T62" fmla="*/ 29 w 356"/>
                <a:gd name="T63" fmla="*/ 103 h 443"/>
                <a:gd name="T64" fmla="*/ 38 w 356"/>
                <a:gd name="T65" fmla="*/ 104 h 443"/>
                <a:gd name="T66" fmla="*/ 44 w 356"/>
                <a:gd name="T67" fmla="*/ 105 h 443"/>
                <a:gd name="T68" fmla="*/ 54 w 356"/>
                <a:gd name="T69" fmla="*/ 107 h 443"/>
                <a:gd name="T70" fmla="*/ 63 w 356"/>
                <a:gd name="T71" fmla="*/ 109 h 443"/>
                <a:gd name="T72" fmla="*/ 71 w 356"/>
                <a:gd name="T73" fmla="*/ 112 h 443"/>
                <a:gd name="T74" fmla="*/ 78 w 356"/>
                <a:gd name="T75" fmla="*/ 114 h 443"/>
                <a:gd name="T76" fmla="*/ 86 w 356"/>
                <a:gd name="T77" fmla="*/ 116 h 443"/>
                <a:gd name="T78" fmla="*/ 92 w 356"/>
                <a:gd name="T79" fmla="*/ 119 h 443"/>
                <a:gd name="T80" fmla="*/ 99 w 356"/>
                <a:gd name="T81" fmla="*/ 122 h 443"/>
                <a:gd name="T82" fmla="*/ 109 w 356"/>
                <a:gd name="T83" fmla="*/ 127 h 443"/>
                <a:gd name="T84" fmla="*/ 120 w 356"/>
                <a:gd name="T85" fmla="*/ 133 h 443"/>
                <a:gd name="T86" fmla="*/ 130 w 356"/>
                <a:gd name="T87" fmla="*/ 139 h 443"/>
                <a:gd name="T88" fmla="*/ 141 w 356"/>
                <a:gd name="T89" fmla="*/ 146 h 443"/>
                <a:gd name="T90" fmla="*/ 147 w 356"/>
                <a:gd name="T91" fmla="*/ 150 h 443"/>
                <a:gd name="T92" fmla="*/ 153 w 356"/>
                <a:gd name="T93" fmla="*/ 155 h 443"/>
                <a:gd name="T94" fmla="*/ 156 w 356"/>
                <a:gd name="T95" fmla="*/ 157 h 443"/>
                <a:gd name="T96" fmla="*/ 158 w 356"/>
                <a:gd name="T97" fmla="*/ 159 h 443"/>
                <a:gd name="T98" fmla="*/ 147 w 356"/>
                <a:gd name="T99" fmla="*/ 168 h 443"/>
                <a:gd name="T100" fmla="*/ 156 w 356"/>
                <a:gd name="T101" fmla="*/ 231 h 443"/>
                <a:gd name="T102" fmla="*/ 364 w 356"/>
                <a:gd name="T103" fmla="*/ 90 h 443"/>
                <a:gd name="T104" fmla="*/ 248 w 356"/>
                <a:gd name="T105" fmla="*/ 27 h 443"/>
                <a:gd name="T106" fmla="*/ 95 w 356"/>
                <a:gd name="T107" fmla="*/ 0 h 443"/>
                <a:gd name="T108" fmla="*/ 95 w 356"/>
                <a:gd name="T109" fmla="*/ 0 h 44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56"/>
                <a:gd name="T166" fmla="*/ 0 h 443"/>
                <a:gd name="T167" fmla="*/ 356 w 356"/>
                <a:gd name="T168" fmla="*/ 443 h 44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56" h="443">
                  <a:moveTo>
                    <a:pt x="93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90" y="17"/>
                  </a:lnTo>
                  <a:lnTo>
                    <a:pt x="90" y="29"/>
                  </a:lnTo>
                  <a:lnTo>
                    <a:pt x="88" y="34"/>
                  </a:lnTo>
                  <a:lnTo>
                    <a:pt x="86" y="42"/>
                  </a:lnTo>
                  <a:lnTo>
                    <a:pt x="86" y="49"/>
                  </a:lnTo>
                  <a:lnTo>
                    <a:pt x="86" y="57"/>
                  </a:lnTo>
                  <a:lnTo>
                    <a:pt x="82" y="63"/>
                  </a:lnTo>
                  <a:lnTo>
                    <a:pt x="82" y="70"/>
                  </a:lnTo>
                  <a:lnTo>
                    <a:pt x="80" y="78"/>
                  </a:lnTo>
                  <a:lnTo>
                    <a:pt x="78" y="86"/>
                  </a:lnTo>
                  <a:lnTo>
                    <a:pt x="74" y="89"/>
                  </a:lnTo>
                  <a:lnTo>
                    <a:pt x="71" y="97"/>
                  </a:lnTo>
                  <a:lnTo>
                    <a:pt x="65" y="105"/>
                  </a:lnTo>
                  <a:lnTo>
                    <a:pt x="59" y="114"/>
                  </a:lnTo>
                  <a:lnTo>
                    <a:pt x="52" y="122"/>
                  </a:lnTo>
                  <a:lnTo>
                    <a:pt x="46" y="131"/>
                  </a:lnTo>
                  <a:lnTo>
                    <a:pt x="40" y="139"/>
                  </a:lnTo>
                  <a:lnTo>
                    <a:pt x="34" y="148"/>
                  </a:lnTo>
                  <a:lnTo>
                    <a:pt x="27" y="156"/>
                  </a:lnTo>
                  <a:lnTo>
                    <a:pt x="19" y="162"/>
                  </a:lnTo>
                  <a:lnTo>
                    <a:pt x="14" y="169"/>
                  </a:lnTo>
                  <a:lnTo>
                    <a:pt x="10" y="177"/>
                  </a:lnTo>
                  <a:lnTo>
                    <a:pt x="2" y="184"/>
                  </a:lnTo>
                  <a:lnTo>
                    <a:pt x="0" y="188"/>
                  </a:lnTo>
                  <a:lnTo>
                    <a:pt x="2" y="188"/>
                  </a:lnTo>
                  <a:lnTo>
                    <a:pt x="10" y="190"/>
                  </a:lnTo>
                  <a:lnTo>
                    <a:pt x="14" y="190"/>
                  </a:lnTo>
                  <a:lnTo>
                    <a:pt x="21" y="194"/>
                  </a:lnTo>
                  <a:lnTo>
                    <a:pt x="29" y="196"/>
                  </a:lnTo>
                  <a:lnTo>
                    <a:pt x="38" y="200"/>
                  </a:lnTo>
                  <a:lnTo>
                    <a:pt x="44" y="201"/>
                  </a:lnTo>
                  <a:lnTo>
                    <a:pt x="52" y="205"/>
                  </a:lnTo>
                  <a:lnTo>
                    <a:pt x="61" y="209"/>
                  </a:lnTo>
                  <a:lnTo>
                    <a:pt x="69" y="215"/>
                  </a:lnTo>
                  <a:lnTo>
                    <a:pt x="76" y="219"/>
                  </a:lnTo>
                  <a:lnTo>
                    <a:pt x="84" y="222"/>
                  </a:lnTo>
                  <a:lnTo>
                    <a:pt x="90" y="228"/>
                  </a:lnTo>
                  <a:lnTo>
                    <a:pt x="97" y="234"/>
                  </a:lnTo>
                  <a:lnTo>
                    <a:pt x="107" y="243"/>
                  </a:lnTo>
                  <a:lnTo>
                    <a:pt x="118" y="255"/>
                  </a:lnTo>
                  <a:lnTo>
                    <a:pt x="128" y="266"/>
                  </a:lnTo>
                  <a:lnTo>
                    <a:pt x="137" y="279"/>
                  </a:lnTo>
                  <a:lnTo>
                    <a:pt x="143" y="287"/>
                  </a:lnTo>
                  <a:lnTo>
                    <a:pt x="149" y="297"/>
                  </a:lnTo>
                  <a:lnTo>
                    <a:pt x="152" y="300"/>
                  </a:lnTo>
                  <a:lnTo>
                    <a:pt x="154" y="304"/>
                  </a:lnTo>
                  <a:lnTo>
                    <a:pt x="143" y="321"/>
                  </a:lnTo>
                  <a:lnTo>
                    <a:pt x="152" y="443"/>
                  </a:lnTo>
                  <a:lnTo>
                    <a:pt x="356" y="171"/>
                  </a:lnTo>
                  <a:lnTo>
                    <a:pt x="242" y="51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38" name="Freeform 27"/>
            <p:cNvSpPr>
              <a:spLocks/>
            </p:cNvSpPr>
            <p:nvPr/>
          </p:nvSpPr>
          <p:spPr bwMode="auto">
            <a:xfrm rot="19692557" flipV="1">
              <a:off x="4399" y="25"/>
              <a:ext cx="334" cy="239"/>
            </a:xfrm>
            <a:custGeom>
              <a:avLst/>
              <a:gdLst>
                <a:gd name="T0" fmla="*/ 169 w 330"/>
                <a:gd name="T1" fmla="*/ 0 h 329"/>
                <a:gd name="T2" fmla="*/ 171 w 330"/>
                <a:gd name="T3" fmla="*/ 2 h 329"/>
                <a:gd name="T4" fmla="*/ 175 w 330"/>
                <a:gd name="T5" fmla="*/ 4 h 329"/>
                <a:gd name="T6" fmla="*/ 182 w 330"/>
                <a:gd name="T7" fmla="*/ 8 h 329"/>
                <a:gd name="T8" fmla="*/ 188 w 330"/>
                <a:gd name="T9" fmla="*/ 12 h 329"/>
                <a:gd name="T10" fmla="*/ 198 w 330"/>
                <a:gd name="T11" fmla="*/ 18 h 329"/>
                <a:gd name="T12" fmla="*/ 203 w 330"/>
                <a:gd name="T13" fmla="*/ 23 h 329"/>
                <a:gd name="T14" fmla="*/ 217 w 330"/>
                <a:gd name="T15" fmla="*/ 30 h 329"/>
                <a:gd name="T16" fmla="*/ 226 w 330"/>
                <a:gd name="T17" fmla="*/ 36 h 329"/>
                <a:gd name="T18" fmla="*/ 238 w 330"/>
                <a:gd name="T19" fmla="*/ 44 h 329"/>
                <a:gd name="T20" fmla="*/ 247 w 330"/>
                <a:gd name="T21" fmla="*/ 51 h 329"/>
                <a:gd name="T22" fmla="*/ 257 w 330"/>
                <a:gd name="T23" fmla="*/ 59 h 329"/>
                <a:gd name="T24" fmla="*/ 268 w 330"/>
                <a:gd name="T25" fmla="*/ 67 h 329"/>
                <a:gd name="T26" fmla="*/ 277 w 330"/>
                <a:gd name="T27" fmla="*/ 74 h 329"/>
                <a:gd name="T28" fmla="*/ 285 w 330"/>
                <a:gd name="T29" fmla="*/ 84 h 329"/>
                <a:gd name="T30" fmla="*/ 297 w 330"/>
                <a:gd name="T31" fmla="*/ 92 h 329"/>
                <a:gd name="T32" fmla="*/ 304 w 330"/>
                <a:gd name="T33" fmla="*/ 100 h 329"/>
                <a:gd name="T34" fmla="*/ 310 w 330"/>
                <a:gd name="T35" fmla="*/ 107 h 329"/>
                <a:gd name="T36" fmla="*/ 314 w 330"/>
                <a:gd name="T37" fmla="*/ 115 h 329"/>
                <a:gd name="T38" fmla="*/ 319 w 330"/>
                <a:gd name="T39" fmla="*/ 123 h 329"/>
                <a:gd name="T40" fmla="*/ 323 w 330"/>
                <a:gd name="T41" fmla="*/ 129 h 329"/>
                <a:gd name="T42" fmla="*/ 327 w 330"/>
                <a:gd name="T43" fmla="*/ 136 h 329"/>
                <a:gd name="T44" fmla="*/ 329 w 330"/>
                <a:gd name="T45" fmla="*/ 142 h 329"/>
                <a:gd name="T46" fmla="*/ 331 w 330"/>
                <a:gd name="T47" fmla="*/ 150 h 329"/>
                <a:gd name="T48" fmla="*/ 333 w 330"/>
                <a:gd name="T49" fmla="*/ 153 h 329"/>
                <a:gd name="T50" fmla="*/ 335 w 330"/>
                <a:gd name="T51" fmla="*/ 158 h 329"/>
                <a:gd name="T52" fmla="*/ 335 w 330"/>
                <a:gd name="T53" fmla="*/ 163 h 329"/>
                <a:gd name="T54" fmla="*/ 337 w 330"/>
                <a:gd name="T55" fmla="*/ 166 h 329"/>
                <a:gd name="T56" fmla="*/ 337 w 330"/>
                <a:gd name="T57" fmla="*/ 171 h 329"/>
                <a:gd name="T58" fmla="*/ 338 w 330"/>
                <a:gd name="T59" fmla="*/ 174 h 329"/>
                <a:gd name="T60" fmla="*/ 188 w 330"/>
                <a:gd name="T61" fmla="*/ 174 h 329"/>
                <a:gd name="T62" fmla="*/ 0 w 330"/>
                <a:gd name="T63" fmla="*/ 126 h 329"/>
                <a:gd name="T64" fmla="*/ 169 w 330"/>
                <a:gd name="T65" fmla="*/ 0 h 329"/>
                <a:gd name="T66" fmla="*/ 169 w 330"/>
                <a:gd name="T67" fmla="*/ 0 h 3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0"/>
                <a:gd name="T103" fmla="*/ 0 h 329"/>
                <a:gd name="T104" fmla="*/ 330 w 330"/>
                <a:gd name="T105" fmla="*/ 329 h 3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0" h="329">
                  <a:moveTo>
                    <a:pt x="165" y="0"/>
                  </a:moveTo>
                  <a:lnTo>
                    <a:pt x="167" y="4"/>
                  </a:lnTo>
                  <a:lnTo>
                    <a:pt x="171" y="7"/>
                  </a:lnTo>
                  <a:lnTo>
                    <a:pt x="178" y="15"/>
                  </a:lnTo>
                  <a:lnTo>
                    <a:pt x="184" y="23"/>
                  </a:lnTo>
                  <a:lnTo>
                    <a:pt x="194" y="34"/>
                  </a:lnTo>
                  <a:lnTo>
                    <a:pt x="199" y="44"/>
                  </a:lnTo>
                  <a:lnTo>
                    <a:pt x="211" y="57"/>
                  </a:lnTo>
                  <a:lnTo>
                    <a:pt x="220" y="68"/>
                  </a:lnTo>
                  <a:lnTo>
                    <a:pt x="232" y="82"/>
                  </a:lnTo>
                  <a:lnTo>
                    <a:pt x="241" y="97"/>
                  </a:lnTo>
                  <a:lnTo>
                    <a:pt x="251" y="112"/>
                  </a:lnTo>
                  <a:lnTo>
                    <a:pt x="262" y="127"/>
                  </a:lnTo>
                  <a:lnTo>
                    <a:pt x="271" y="141"/>
                  </a:lnTo>
                  <a:lnTo>
                    <a:pt x="279" y="158"/>
                  </a:lnTo>
                  <a:lnTo>
                    <a:pt x="289" y="173"/>
                  </a:lnTo>
                  <a:lnTo>
                    <a:pt x="296" y="188"/>
                  </a:lnTo>
                  <a:lnTo>
                    <a:pt x="302" y="203"/>
                  </a:lnTo>
                  <a:lnTo>
                    <a:pt x="306" y="217"/>
                  </a:lnTo>
                  <a:lnTo>
                    <a:pt x="311" y="232"/>
                  </a:lnTo>
                  <a:lnTo>
                    <a:pt x="315" y="245"/>
                  </a:lnTo>
                  <a:lnTo>
                    <a:pt x="319" y="258"/>
                  </a:lnTo>
                  <a:lnTo>
                    <a:pt x="321" y="270"/>
                  </a:lnTo>
                  <a:lnTo>
                    <a:pt x="323" y="283"/>
                  </a:lnTo>
                  <a:lnTo>
                    <a:pt x="325" y="291"/>
                  </a:lnTo>
                  <a:lnTo>
                    <a:pt x="327" y="300"/>
                  </a:lnTo>
                  <a:lnTo>
                    <a:pt x="327" y="308"/>
                  </a:lnTo>
                  <a:lnTo>
                    <a:pt x="329" y="315"/>
                  </a:lnTo>
                  <a:lnTo>
                    <a:pt x="329" y="325"/>
                  </a:lnTo>
                  <a:lnTo>
                    <a:pt x="330" y="329"/>
                  </a:lnTo>
                  <a:lnTo>
                    <a:pt x="184" y="329"/>
                  </a:lnTo>
                  <a:lnTo>
                    <a:pt x="0" y="239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C2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39" name="Freeform 28"/>
            <p:cNvSpPr>
              <a:spLocks/>
            </p:cNvSpPr>
            <p:nvPr/>
          </p:nvSpPr>
          <p:spPr bwMode="auto">
            <a:xfrm rot="19692557" flipV="1">
              <a:off x="3388" y="-16"/>
              <a:ext cx="600" cy="198"/>
            </a:xfrm>
            <a:custGeom>
              <a:avLst/>
              <a:gdLst>
                <a:gd name="T0" fmla="*/ 607 w 593"/>
                <a:gd name="T1" fmla="*/ 130 h 274"/>
                <a:gd name="T2" fmla="*/ 605 w 593"/>
                <a:gd name="T3" fmla="*/ 129 h 274"/>
                <a:gd name="T4" fmla="*/ 600 w 593"/>
                <a:gd name="T5" fmla="*/ 129 h 274"/>
                <a:gd name="T6" fmla="*/ 588 w 593"/>
                <a:gd name="T7" fmla="*/ 129 h 274"/>
                <a:gd name="T8" fmla="*/ 577 w 593"/>
                <a:gd name="T9" fmla="*/ 129 h 274"/>
                <a:gd name="T10" fmla="*/ 569 w 593"/>
                <a:gd name="T11" fmla="*/ 129 h 274"/>
                <a:gd name="T12" fmla="*/ 561 w 593"/>
                <a:gd name="T13" fmla="*/ 129 h 274"/>
                <a:gd name="T14" fmla="*/ 548 w 593"/>
                <a:gd name="T15" fmla="*/ 129 h 274"/>
                <a:gd name="T16" fmla="*/ 541 w 593"/>
                <a:gd name="T17" fmla="*/ 129 h 274"/>
                <a:gd name="T18" fmla="*/ 531 w 593"/>
                <a:gd name="T19" fmla="*/ 129 h 274"/>
                <a:gd name="T20" fmla="*/ 522 w 593"/>
                <a:gd name="T21" fmla="*/ 129 h 274"/>
                <a:gd name="T22" fmla="*/ 510 w 593"/>
                <a:gd name="T23" fmla="*/ 129 h 274"/>
                <a:gd name="T24" fmla="*/ 501 w 593"/>
                <a:gd name="T25" fmla="*/ 130 h 274"/>
                <a:gd name="T26" fmla="*/ 487 w 593"/>
                <a:gd name="T27" fmla="*/ 130 h 274"/>
                <a:gd name="T28" fmla="*/ 475 w 593"/>
                <a:gd name="T29" fmla="*/ 131 h 274"/>
                <a:gd name="T30" fmla="*/ 463 w 593"/>
                <a:gd name="T31" fmla="*/ 132 h 274"/>
                <a:gd name="T32" fmla="*/ 451 w 593"/>
                <a:gd name="T33" fmla="*/ 133 h 274"/>
                <a:gd name="T34" fmla="*/ 440 w 593"/>
                <a:gd name="T35" fmla="*/ 134 h 274"/>
                <a:gd name="T36" fmla="*/ 428 w 593"/>
                <a:gd name="T37" fmla="*/ 135 h 274"/>
                <a:gd name="T38" fmla="*/ 417 w 593"/>
                <a:gd name="T39" fmla="*/ 137 h 274"/>
                <a:gd name="T40" fmla="*/ 409 w 593"/>
                <a:gd name="T41" fmla="*/ 138 h 274"/>
                <a:gd name="T42" fmla="*/ 398 w 593"/>
                <a:gd name="T43" fmla="*/ 138 h 274"/>
                <a:gd name="T44" fmla="*/ 389 w 593"/>
                <a:gd name="T45" fmla="*/ 139 h 274"/>
                <a:gd name="T46" fmla="*/ 381 w 593"/>
                <a:gd name="T47" fmla="*/ 140 h 274"/>
                <a:gd name="T48" fmla="*/ 375 w 593"/>
                <a:gd name="T49" fmla="*/ 141 h 274"/>
                <a:gd name="T50" fmla="*/ 366 w 593"/>
                <a:gd name="T51" fmla="*/ 142 h 274"/>
                <a:gd name="T52" fmla="*/ 364 w 593"/>
                <a:gd name="T53" fmla="*/ 143 h 274"/>
                <a:gd name="T54" fmla="*/ 360 w 593"/>
                <a:gd name="T55" fmla="*/ 142 h 274"/>
                <a:gd name="T56" fmla="*/ 352 w 593"/>
                <a:gd name="T57" fmla="*/ 140 h 274"/>
                <a:gd name="T58" fmla="*/ 345 w 593"/>
                <a:gd name="T59" fmla="*/ 139 h 274"/>
                <a:gd name="T60" fmla="*/ 339 w 593"/>
                <a:gd name="T61" fmla="*/ 138 h 274"/>
                <a:gd name="T62" fmla="*/ 331 w 593"/>
                <a:gd name="T63" fmla="*/ 137 h 274"/>
                <a:gd name="T64" fmla="*/ 324 w 593"/>
                <a:gd name="T65" fmla="*/ 135 h 274"/>
                <a:gd name="T66" fmla="*/ 312 w 593"/>
                <a:gd name="T67" fmla="*/ 133 h 274"/>
                <a:gd name="T68" fmla="*/ 299 w 593"/>
                <a:gd name="T69" fmla="*/ 132 h 274"/>
                <a:gd name="T70" fmla="*/ 288 w 593"/>
                <a:gd name="T71" fmla="*/ 130 h 274"/>
                <a:gd name="T72" fmla="*/ 274 w 593"/>
                <a:gd name="T73" fmla="*/ 129 h 274"/>
                <a:gd name="T74" fmla="*/ 261 w 593"/>
                <a:gd name="T75" fmla="*/ 127 h 274"/>
                <a:gd name="T76" fmla="*/ 246 w 593"/>
                <a:gd name="T77" fmla="*/ 127 h 274"/>
                <a:gd name="T78" fmla="*/ 231 w 593"/>
                <a:gd name="T79" fmla="*/ 125 h 274"/>
                <a:gd name="T80" fmla="*/ 213 w 593"/>
                <a:gd name="T81" fmla="*/ 125 h 274"/>
                <a:gd name="T82" fmla="*/ 196 w 593"/>
                <a:gd name="T83" fmla="*/ 124 h 274"/>
                <a:gd name="T84" fmla="*/ 179 w 593"/>
                <a:gd name="T85" fmla="*/ 124 h 274"/>
                <a:gd name="T86" fmla="*/ 160 w 593"/>
                <a:gd name="T87" fmla="*/ 124 h 274"/>
                <a:gd name="T88" fmla="*/ 143 w 593"/>
                <a:gd name="T89" fmla="*/ 124 h 274"/>
                <a:gd name="T90" fmla="*/ 122 w 593"/>
                <a:gd name="T91" fmla="*/ 124 h 274"/>
                <a:gd name="T92" fmla="*/ 105 w 593"/>
                <a:gd name="T93" fmla="*/ 124 h 274"/>
                <a:gd name="T94" fmla="*/ 88 w 593"/>
                <a:gd name="T95" fmla="*/ 125 h 274"/>
                <a:gd name="T96" fmla="*/ 74 w 593"/>
                <a:gd name="T97" fmla="*/ 126 h 274"/>
                <a:gd name="T98" fmla="*/ 57 w 593"/>
                <a:gd name="T99" fmla="*/ 126 h 274"/>
                <a:gd name="T100" fmla="*/ 42 w 593"/>
                <a:gd name="T101" fmla="*/ 127 h 274"/>
                <a:gd name="T102" fmla="*/ 31 w 593"/>
                <a:gd name="T103" fmla="*/ 127 h 274"/>
                <a:gd name="T104" fmla="*/ 21 w 593"/>
                <a:gd name="T105" fmla="*/ 129 h 274"/>
                <a:gd name="T106" fmla="*/ 12 w 593"/>
                <a:gd name="T107" fmla="*/ 129 h 274"/>
                <a:gd name="T108" fmla="*/ 6 w 593"/>
                <a:gd name="T109" fmla="*/ 129 h 274"/>
                <a:gd name="T110" fmla="*/ 0 w 593"/>
                <a:gd name="T111" fmla="*/ 130 h 274"/>
                <a:gd name="T112" fmla="*/ 116 w 593"/>
                <a:gd name="T113" fmla="*/ 0 h 274"/>
                <a:gd name="T114" fmla="*/ 607 w 593"/>
                <a:gd name="T115" fmla="*/ 108 h 274"/>
                <a:gd name="T116" fmla="*/ 607 w 593"/>
                <a:gd name="T117" fmla="*/ 130 h 274"/>
                <a:gd name="T118" fmla="*/ 607 w 593"/>
                <a:gd name="T119" fmla="*/ 130 h 27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3"/>
                <a:gd name="T181" fmla="*/ 0 h 274"/>
                <a:gd name="T182" fmla="*/ 593 w 593"/>
                <a:gd name="T183" fmla="*/ 274 h 27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3" h="274">
                  <a:moveTo>
                    <a:pt x="593" y="249"/>
                  </a:moveTo>
                  <a:lnTo>
                    <a:pt x="591" y="248"/>
                  </a:lnTo>
                  <a:lnTo>
                    <a:pt x="586" y="248"/>
                  </a:lnTo>
                  <a:lnTo>
                    <a:pt x="574" y="248"/>
                  </a:lnTo>
                  <a:lnTo>
                    <a:pt x="563" y="248"/>
                  </a:lnTo>
                  <a:lnTo>
                    <a:pt x="555" y="246"/>
                  </a:lnTo>
                  <a:lnTo>
                    <a:pt x="548" y="246"/>
                  </a:lnTo>
                  <a:lnTo>
                    <a:pt x="536" y="246"/>
                  </a:lnTo>
                  <a:lnTo>
                    <a:pt x="529" y="246"/>
                  </a:lnTo>
                  <a:lnTo>
                    <a:pt x="519" y="246"/>
                  </a:lnTo>
                  <a:lnTo>
                    <a:pt x="510" y="246"/>
                  </a:lnTo>
                  <a:lnTo>
                    <a:pt x="498" y="248"/>
                  </a:lnTo>
                  <a:lnTo>
                    <a:pt x="489" y="249"/>
                  </a:lnTo>
                  <a:lnTo>
                    <a:pt x="475" y="249"/>
                  </a:lnTo>
                  <a:lnTo>
                    <a:pt x="464" y="251"/>
                  </a:lnTo>
                  <a:lnTo>
                    <a:pt x="453" y="253"/>
                  </a:lnTo>
                  <a:lnTo>
                    <a:pt x="441" y="255"/>
                  </a:lnTo>
                  <a:lnTo>
                    <a:pt x="430" y="257"/>
                  </a:lnTo>
                  <a:lnTo>
                    <a:pt x="418" y="259"/>
                  </a:lnTo>
                  <a:lnTo>
                    <a:pt x="407" y="261"/>
                  </a:lnTo>
                  <a:lnTo>
                    <a:pt x="399" y="265"/>
                  </a:lnTo>
                  <a:lnTo>
                    <a:pt x="388" y="265"/>
                  </a:lnTo>
                  <a:lnTo>
                    <a:pt x="380" y="267"/>
                  </a:lnTo>
                  <a:lnTo>
                    <a:pt x="373" y="268"/>
                  </a:lnTo>
                  <a:lnTo>
                    <a:pt x="367" y="270"/>
                  </a:lnTo>
                  <a:lnTo>
                    <a:pt x="358" y="272"/>
                  </a:lnTo>
                  <a:lnTo>
                    <a:pt x="356" y="274"/>
                  </a:lnTo>
                  <a:lnTo>
                    <a:pt x="352" y="272"/>
                  </a:lnTo>
                  <a:lnTo>
                    <a:pt x="344" y="268"/>
                  </a:lnTo>
                  <a:lnTo>
                    <a:pt x="337" y="267"/>
                  </a:lnTo>
                  <a:lnTo>
                    <a:pt x="331" y="265"/>
                  </a:lnTo>
                  <a:lnTo>
                    <a:pt x="323" y="261"/>
                  </a:lnTo>
                  <a:lnTo>
                    <a:pt x="316" y="259"/>
                  </a:lnTo>
                  <a:lnTo>
                    <a:pt x="304" y="255"/>
                  </a:lnTo>
                  <a:lnTo>
                    <a:pt x="293" y="253"/>
                  </a:lnTo>
                  <a:lnTo>
                    <a:pt x="282" y="249"/>
                  </a:lnTo>
                  <a:lnTo>
                    <a:pt x="268" y="248"/>
                  </a:lnTo>
                  <a:lnTo>
                    <a:pt x="255" y="244"/>
                  </a:lnTo>
                  <a:lnTo>
                    <a:pt x="240" y="244"/>
                  </a:lnTo>
                  <a:lnTo>
                    <a:pt x="225" y="240"/>
                  </a:lnTo>
                  <a:lnTo>
                    <a:pt x="209" y="240"/>
                  </a:lnTo>
                  <a:lnTo>
                    <a:pt x="192" y="238"/>
                  </a:lnTo>
                  <a:lnTo>
                    <a:pt x="175" y="238"/>
                  </a:lnTo>
                  <a:lnTo>
                    <a:pt x="156" y="238"/>
                  </a:lnTo>
                  <a:lnTo>
                    <a:pt x="139" y="238"/>
                  </a:lnTo>
                  <a:lnTo>
                    <a:pt x="120" y="238"/>
                  </a:lnTo>
                  <a:lnTo>
                    <a:pt x="103" y="238"/>
                  </a:lnTo>
                  <a:lnTo>
                    <a:pt x="86" y="240"/>
                  </a:lnTo>
                  <a:lnTo>
                    <a:pt x="72" y="242"/>
                  </a:lnTo>
                  <a:lnTo>
                    <a:pt x="55" y="242"/>
                  </a:lnTo>
                  <a:lnTo>
                    <a:pt x="42" y="244"/>
                  </a:lnTo>
                  <a:lnTo>
                    <a:pt x="31" y="244"/>
                  </a:lnTo>
                  <a:lnTo>
                    <a:pt x="21" y="246"/>
                  </a:lnTo>
                  <a:lnTo>
                    <a:pt x="12" y="248"/>
                  </a:lnTo>
                  <a:lnTo>
                    <a:pt x="6" y="248"/>
                  </a:lnTo>
                  <a:lnTo>
                    <a:pt x="0" y="249"/>
                  </a:lnTo>
                  <a:lnTo>
                    <a:pt x="114" y="0"/>
                  </a:lnTo>
                  <a:lnTo>
                    <a:pt x="593" y="206"/>
                  </a:lnTo>
                  <a:lnTo>
                    <a:pt x="593" y="249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0" name="Freeform 29"/>
            <p:cNvSpPr>
              <a:spLocks/>
            </p:cNvSpPr>
            <p:nvPr/>
          </p:nvSpPr>
          <p:spPr bwMode="auto">
            <a:xfrm rot="19692557" flipV="1">
              <a:off x="2568" y="9"/>
              <a:ext cx="754" cy="184"/>
            </a:xfrm>
            <a:custGeom>
              <a:avLst/>
              <a:gdLst>
                <a:gd name="T0" fmla="*/ 765 w 743"/>
                <a:gd name="T1" fmla="*/ 104 h 253"/>
                <a:gd name="T2" fmla="*/ 468 w 743"/>
                <a:gd name="T3" fmla="*/ 134 h 253"/>
                <a:gd name="T4" fmla="*/ 0 w 743"/>
                <a:gd name="T5" fmla="*/ 113 h 253"/>
                <a:gd name="T6" fmla="*/ 192 w 743"/>
                <a:gd name="T7" fmla="*/ 0 h 253"/>
                <a:gd name="T8" fmla="*/ 765 w 743"/>
                <a:gd name="T9" fmla="*/ 104 h 253"/>
                <a:gd name="T10" fmla="*/ 765 w 743"/>
                <a:gd name="T11" fmla="*/ 104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3"/>
                <a:gd name="T19" fmla="*/ 0 h 253"/>
                <a:gd name="T20" fmla="*/ 743 w 743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3" h="253">
                  <a:moveTo>
                    <a:pt x="743" y="197"/>
                  </a:moveTo>
                  <a:lnTo>
                    <a:pt x="454" y="253"/>
                  </a:lnTo>
                  <a:lnTo>
                    <a:pt x="0" y="215"/>
                  </a:lnTo>
                  <a:lnTo>
                    <a:pt x="186" y="0"/>
                  </a:lnTo>
                  <a:lnTo>
                    <a:pt x="743" y="197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1" name="Freeform 30"/>
            <p:cNvSpPr>
              <a:spLocks/>
            </p:cNvSpPr>
            <p:nvPr/>
          </p:nvSpPr>
          <p:spPr bwMode="auto">
            <a:xfrm rot="19692557" flipV="1">
              <a:off x="2022" y="95"/>
              <a:ext cx="661" cy="131"/>
            </a:xfrm>
            <a:custGeom>
              <a:avLst/>
              <a:gdLst>
                <a:gd name="T0" fmla="*/ 670 w 652"/>
                <a:gd name="T1" fmla="*/ 90 h 181"/>
                <a:gd name="T2" fmla="*/ 434 w 652"/>
                <a:gd name="T3" fmla="*/ 95 h 181"/>
                <a:gd name="T4" fmla="*/ 0 w 652"/>
                <a:gd name="T5" fmla="*/ 95 h 181"/>
                <a:gd name="T6" fmla="*/ 52 w 652"/>
                <a:gd name="T7" fmla="*/ 0 h 181"/>
                <a:gd name="T8" fmla="*/ 594 w 652"/>
                <a:gd name="T9" fmla="*/ 61 h 181"/>
                <a:gd name="T10" fmla="*/ 670 w 652"/>
                <a:gd name="T11" fmla="*/ 90 h 181"/>
                <a:gd name="T12" fmla="*/ 670 w 652"/>
                <a:gd name="T13" fmla="*/ 90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2"/>
                <a:gd name="T22" fmla="*/ 0 h 181"/>
                <a:gd name="T23" fmla="*/ 652 w 652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2" h="181">
                  <a:moveTo>
                    <a:pt x="652" y="171"/>
                  </a:moveTo>
                  <a:lnTo>
                    <a:pt x="422" y="181"/>
                  </a:lnTo>
                  <a:lnTo>
                    <a:pt x="0" y="181"/>
                  </a:lnTo>
                  <a:lnTo>
                    <a:pt x="50" y="0"/>
                  </a:lnTo>
                  <a:lnTo>
                    <a:pt x="578" y="116"/>
                  </a:lnTo>
                  <a:lnTo>
                    <a:pt x="652" y="171"/>
                  </a:lnTo>
                  <a:close/>
                </a:path>
              </a:pathLst>
            </a:custGeom>
            <a:solidFill>
              <a:srgbClr val="A64D4D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42" name="Freeform 31"/>
            <p:cNvSpPr>
              <a:spLocks/>
            </p:cNvSpPr>
            <p:nvPr/>
          </p:nvSpPr>
          <p:spPr bwMode="auto">
            <a:xfrm rot="19692557" flipV="1">
              <a:off x="1593" y="-513"/>
              <a:ext cx="3124" cy="1904"/>
            </a:xfrm>
            <a:custGeom>
              <a:avLst/>
              <a:gdLst>
                <a:gd name="T0" fmla="*/ 40 w 3081"/>
                <a:gd name="T1" fmla="*/ 1322 h 2631"/>
                <a:gd name="T2" fmla="*/ 122 w 3081"/>
                <a:gd name="T3" fmla="*/ 1239 h 2631"/>
                <a:gd name="T4" fmla="*/ 173 w 3081"/>
                <a:gd name="T5" fmla="*/ 1201 h 2631"/>
                <a:gd name="T6" fmla="*/ 263 w 3081"/>
                <a:gd name="T7" fmla="*/ 1198 h 2631"/>
                <a:gd name="T8" fmla="*/ 413 w 3081"/>
                <a:gd name="T9" fmla="*/ 1197 h 2631"/>
                <a:gd name="T10" fmla="*/ 502 w 3081"/>
                <a:gd name="T11" fmla="*/ 1197 h 2631"/>
                <a:gd name="T12" fmla="*/ 531 w 3081"/>
                <a:gd name="T13" fmla="*/ 1129 h 2631"/>
                <a:gd name="T14" fmla="*/ 584 w 3081"/>
                <a:gd name="T15" fmla="*/ 1030 h 2631"/>
                <a:gd name="T16" fmla="*/ 615 w 3081"/>
                <a:gd name="T17" fmla="*/ 980 h 2631"/>
                <a:gd name="T18" fmla="*/ 716 w 3081"/>
                <a:gd name="T19" fmla="*/ 970 h 2631"/>
                <a:gd name="T20" fmla="*/ 942 w 3081"/>
                <a:gd name="T21" fmla="*/ 963 h 2631"/>
                <a:gd name="T22" fmla="*/ 1108 w 3081"/>
                <a:gd name="T23" fmla="*/ 964 h 2631"/>
                <a:gd name="T24" fmla="*/ 1137 w 3081"/>
                <a:gd name="T25" fmla="*/ 907 h 2631"/>
                <a:gd name="T26" fmla="*/ 1213 w 3081"/>
                <a:gd name="T27" fmla="*/ 787 h 2631"/>
                <a:gd name="T28" fmla="*/ 1280 w 3081"/>
                <a:gd name="T29" fmla="*/ 714 h 2631"/>
                <a:gd name="T30" fmla="*/ 1725 w 3081"/>
                <a:gd name="T31" fmla="*/ 718 h 2631"/>
                <a:gd name="T32" fmla="*/ 1820 w 3081"/>
                <a:gd name="T33" fmla="*/ 598 h 2631"/>
                <a:gd name="T34" fmla="*/ 1931 w 3081"/>
                <a:gd name="T35" fmla="*/ 492 h 2631"/>
                <a:gd name="T36" fmla="*/ 1989 w 3081"/>
                <a:gd name="T37" fmla="*/ 474 h 2631"/>
                <a:gd name="T38" fmla="*/ 2119 w 3081"/>
                <a:gd name="T39" fmla="*/ 493 h 2631"/>
                <a:gd name="T40" fmla="*/ 2236 w 3081"/>
                <a:gd name="T41" fmla="*/ 519 h 2631"/>
                <a:gd name="T42" fmla="*/ 2308 w 3081"/>
                <a:gd name="T43" fmla="*/ 477 h 2631"/>
                <a:gd name="T44" fmla="*/ 2508 w 3081"/>
                <a:gd name="T45" fmla="*/ 296 h 2631"/>
                <a:gd name="T46" fmla="*/ 2670 w 3081"/>
                <a:gd name="T47" fmla="*/ 172 h 2631"/>
                <a:gd name="T48" fmla="*/ 2685 w 3081"/>
                <a:gd name="T49" fmla="*/ 141 h 2631"/>
                <a:gd name="T50" fmla="*/ 2599 w 3081"/>
                <a:gd name="T51" fmla="*/ 103 h 2631"/>
                <a:gd name="T52" fmla="*/ 2497 w 3081"/>
                <a:gd name="T53" fmla="*/ 74 h 2631"/>
                <a:gd name="T54" fmla="*/ 2525 w 3081"/>
                <a:gd name="T55" fmla="*/ 63 h 2631"/>
                <a:gd name="T56" fmla="*/ 2773 w 3081"/>
                <a:gd name="T57" fmla="*/ 38 h 2631"/>
                <a:gd name="T58" fmla="*/ 3061 w 3081"/>
                <a:gd name="T59" fmla="*/ 7 h 2631"/>
                <a:gd name="T60" fmla="*/ 3137 w 3081"/>
                <a:gd name="T61" fmla="*/ 25 h 2631"/>
                <a:gd name="T62" fmla="*/ 3166 w 3081"/>
                <a:gd name="T63" fmla="*/ 213 h 2631"/>
                <a:gd name="T64" fmla="*/ 3145 w 3081"/>
                <a:gd name="T65" fmla="*/ 376 h 2631"/>
                <a:gd name="T66" fmla="*/ 3119 w 3081"/>
                <a:gd name="T67" fmla="*/ 413 h 2631"/>
                <a:gd name="T68" fmla="*/ 3068 w 3081"/>
                <a:gd name="T69" fmla="*/ 368 h 2631"/>
                <a:gd name="T70" fmla="*/ 2976 w 3081"/>
                <a:gd name="T71" fmla="*/ 306 h 2631"/>
                <a:gd name="T72" fmla="*/ 2918 w 3081"/>
                <a:gd name="T73" fmla="*/ 295 h 2631"/>
                <a:gd name="T74" fmla="*/ 2783 w 3081"/>
                <a:gd name="T75" fmla="*/ 435 h 2631"/>
                <a:gd name="T76" fmla="*/ 2603 w 3081"/>
                <a:gd name="T77" fmla="*/ 667 h 2631"/>
                <a:gd name="T78" fmla="*/ 2523 w 3081"/>
                <a:gd name="T79" fmla="*/ 761 h 2631"/>
                <a:gd name="T80" fmla="*/ 2388 w 3081"/>
                <a:gd name="T81" fmla="*/ 732 h 2631"/>
                <a:gd name="T82" fmla="*/ 2158 w 3081"/>
                <a:gd name="T83" fmla="*/ 694 h 2631"/>
                <a:gd name="T84" fmla="*/ 2058 w 3081"/>
                <a:gd name="T85" fmla="*/ 685 h 2631"/>
                <a:gd name="T86" fmla="*/ 2019 w 3081"/>
                <a:gd name="T87" fmla="*/ 816 h 2631"/>
                <a:gd name="T88" fmla="*/ 1976 w 3081"/>
                <a:gd name="T89" fmla="*/ 962 h 2631"/>
                <a:gd name="T90" fmla="*/ 1964 w 3081"/>
                <a:gd name="T91" fmla="*/ 1015 h 2631"/>
                <a:gd name="T92" fmla="*/ 1818 w 3081"/>
                <a:gd name="T93" fmla="*/ 994 h 2631"/>
                <a:gd name="T94" fmla="*/ 1573 w 3081"/>
                <a:gd name="T95" fmla="*/ 971 h 2631"/>
                <a:gd name="T96" fmla="*/ 1434 w 3081"/>
                <a:gd name="T97" fmla="*/ 965 h 2631"/>
                <a:gd name="T98" fmla="*/ 1421 w 3081"/>
                <a:gd name="T99" fmla="*/ 1011 h 2631"/>
                <a:gd name="T100" fmla="*/ 1395 w 3081"/>
                <a:gd name="T101" fmla="*/ 1118 h 2631"/>
                <a:gd name="T102" fmla="*/ 1374 w 3081"/>
                <a:gd name="T103" fmla="*/ 1202 h 2631"/>
                <a:gd name="T104" fmla="*/ 1280 w 3081"/>
                <a:gd name="T105" fmla="*/ 1199 h 2631"/>
                <a:gd name="T106" fmla="*/ 1003 w 3081"/>
                <a:gd name="T107" fmla="*/ 1178 h 2631"/>
                <a:gd name="T108" fmla="*/ 815 w 3081"/>
                <a:gd name="T109" fmla="*/ 1175 h 2631"/>
                <a:gd name="T110" fmla="*/ 797 w 3081"/>
                <a:gd name="T111" fmla="*/ 1200 h 2631"/>
                <a:gd name="T112" fmla="*/ 815 w 3081"/>
                <a:gd name="T113" fmla="*/ 1292 h 2631"/>
                <a:gd name="T114" fmla="*/ 811 w 3081"/>
                <a:gd name="T115" fmla="*/ 1363 h 263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081"/>
                <a:gd name="T175" fmla="*/ 0 h 2631"/>
                <a:gd name="T176" fmla="*/ 3081 w 3081"/>
                <a:gd name="T177" fmla="*/ 2631 h 263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081" h="2631">
                  <a:moveTo>
                    <a:pt x="0" y="2618"/>
                  </a:moveTo>
                  <a:lnTo>
                    <a:pt x="0" y="2614"/>
                  </a:lnTo>
                  <a:lnTo>
                    <a:pt x="2" y="2610"/>
                  </a:lnTo>
                  <a:lnTo>
                    <a:pt x="4" y="2605"/>
                  </a:lnTo>
                  <a:lnTo>
                    <a:pt x="9" y="2595"/>
                  </a:lnTo>
                  <a:lnTo>
                    <a:pt x="13" y="2584"/>
                  </a:lnTo>
                  <a:lnTo>
                    <a:pt x="19" y="2570"/>
                  </a:lnTo>
                  <a:lnTo>
                    <a:pt x="25" y="2555"/>
                  </a:lnTo>
                  <a:lnTo>
                    <a:pt x="32" y="2542"/>
                  </a:lnTo>
                  <a:lnTo>
                    <a:pt x="38" y="2525"/>
                  </a:lnTo>
                  <a:lnTo>
                    <a:pt x="46" y="2508"/>
                  </a:lnTo>
                  <a:lnTo>
                    <a:pt x="55" y="2489"/>
                  </a:lnTo>
                  <a:lnTo>
                    <a:pt x="63" y="2472"/>
                  </a:lnTo>
                  <a:lnTo>
                    <a:pt x="70" y="2453"/>
                  </a:lnTo>
                  <a:lnTo>
                    <a:pt x="80" y="2437"/>
                  </a:lnTo>
                  <a:lnTo>
                    <a:pt x="87" y="2420"/>
                  </a:lnTo>
                  <a:lnTo>
                    <a:pt x="97" y="2407"/>
                  </a:lnTo>
                  <a:lnTo>
                    <a:pt x="103" y="2390"/>
                  </a:lnTo>
                  <a:lnTo>
                    <a:pt x="110" y="2377"/>
                  </a:lnTo>
                  <a:lnTo>
                    <a:pt x="118" y="2365"/>
                  </a:lnTo>
                  <a:lnTo>
                    <a:pt x="125" y="2354"/>
                  </a:lnTo>
                  <a:lnTo>
                    <a:pt x="131" y="2342"/>
                  </a:lnTo>
                  <a:lnTo>
                    <a:pt x="139" y="2333"/>
                  </a:lnTo>
                  <a:lnTo>
                    <a:pt x="144" y="2323"/>
                  </a:lnTo>
                  <a:lnTo>
                    <a:pt x="150" y="2318"/>
                  </a:lnTo>
                  <a:lnTo>
                    <a:pt x="154" y="2310"/>
                  </a:lnTo>
                  <a:lnTo>
                    <a:pt x="158" y="2306"/>
                  </a:lnTo>
                  <a:lnTo>
                    <a:pt x="161" y="2301"/>
                  </a:lnTo>
                  <a:lnTo>
                    <a:pt x="165" y="2297"/>
                  </a:lnTo>
                  <a:lnTo>
                    <a:pt x="169" y="2293"/>
                  </a:lnTo>
                  <a:lnTo>
                    <a:pt x="173" y="2293"/>
                  </a:lnTo>
                  <a:lnTo>
                    <a:pt x="175" y="2291"/>
                  </a:lnTo>
                  <a:lnTo>
                    <a:pt x="184" y="2291"/>
                  </a:lnTo>
                  <a:lnTo>
                    <a:pt x="190" y="2289"/>
                  </a:lnTo>
                  <a:lnTo>
                    <a:pt x="200" y="2289"/>
                  </a:lnTo>
                  <a:lnTo>
                    <a:pt x="209" y="2289"/>
                  </a:lnTo>
                  <a:lnTo>
                    <a:pt x="220" y="2289"/>
                  </a:lnTo>
                  <a:lnTo>
                    <a:pt x="232" y="2289"/>
                  </a:lnTo>
                  <a:lnTo>
                    <a:pt x="243" y="2289"/>
                  </a:lnTo>
                  <a:lnTo>
                    <a:pt x="255" y="2287"/>
                  </a:lnTo>
                  <a:lnTo>
                    <a:pt x="270" y="2287"/>
                  </a:lnTo>
                  <a:lnTo>
                    <a:pt x="285" y="2287"/>
                  </a:lnTo>
                  <a:lnTo>
                    <a:pt x="300" y="2287"/>
                  </a:lnTo>
                  <a:lnTo>
                    <a:pt x="314" y="2287"/>
                  </a:lnTo>
                  <a:lnTo>
                    <a:pt x="331" y="2287"/>
                  </a:lnTo>
                  <a:lnTo>
                    <a:pt x="344" y="2285"/>
                  </a:lnTo>
                  <a:lnTo>
                    <a:pt x="357" y="2285"/>
                  </a:lnTo>
                  <a:lnTo>
                    <a:pt x="372" y="2285"/>
                  </a:lnTo>
                  <a:lnTo>
                    <a:pt x="388" y="2285"/>
                  </a:lnTo>
                  <a:lnTo>
                    <a:pt x="401" y="2285"/>
                  </a:lnTo>
                  <a:lnTo>
                    <a:pt x="414" y="2285"/>
                  </a:lnTo>
                  <a:lnTo>
                    <a:pt x="428" y="2285"/>
                  </a:lnTo>
                  <a:lnTo>
                    <a:pt x="439" y="2285"/>
                  </a:lnTo>
                  <a:lnTo>
                    <a:pt x="449" y="2285"/>
                  </a:lnTo>
                  <a:lnTo>
                    <a:pt x="458" y="2285"/>
                  </a:lnTo>
                  <a:lnTo>
                    <a:pt x="466" y="2285"/>
                  </a:lnTo>
                  <a:lnTo>
                    <a:pt x="475" y="2285"/>
                  </a:lnTo>
                  <a:lnTo>
                    <a:pt x="485" y="2285"/>
                  </a:lnTo>
                  <a:lnTo>
                    <a:pt x="488" y="2287"/>
                  </a:lnTo>
                  <a:lnTo>
                    <a:pt x="488" y="2285"/>
                  </a:lnTo>
                  <a:lnTo>
                    <a:pt x="488" y="2282"/>
                  </a:lnTo>
                  <a:lnTo>
                    <a:pt x="488" y="2274"/>
                  </a:lnTo>
                  <a:lnTo>
                    <a:pt x="492" y="2264"/>
                  </a:lnTo>
                  <a:lnTo>
                    <a:pt x="494" y="2253"/>
                  </a:lnTo>
                  <a:lnTo>
                    <a:pt x="496" y="2242"/>
                  </a:lnTo>
                  <a:lnTo>
                    <a:pt x="500" y="2226"/>
                  </a:lnTo>
                  <a:lnTo>
                    <a:pt x="506" y="2211"/>
                  </a:lnTo>
                  <a:lnTo>
                    <a:pt x="509" y="2192"/>
                  </a:lnTo>
                  <a:lnTo>
                    <a:pt x="513" y="2175"/>
                  </a:lnTo>
                  <a:lnTo>
                    <a:pt x="517" y="2156"/>
                  </a:lnTo>
                  <a:lnTo>
                    <a:pt x="523" y="2137"/>
                  </a:lnTo>
                  <a:lnTo>
                    <a:pt x="526" y="2116"/>
                  </a:lnTo>
                  <a:lnTo>
                    <a:pt x="532" y="2095"/>
                  </a:lnTo>
                  <a:lnTo>
                    <a:pt x="538" y="2074"/>
                  </a:lnTo>
                  <a:lnTo>
                    <a:pt x="544" y="2057"/>
                  </a:lnTo>
                  <a:lnTo>
                    <a:pt x="547" y="2036"/>
                  </a:lnTo>
                  <a:lnTo>
                    <a:pt x="553" y="2019"/>
                  </a:lnTo>
                  <a:lnTo>
                    <a:pt x="557" y="2000"/>
                  </a:lnTo>
                  <a:lnTo>
                    <a:pt x="563" y="1983"/>
                  </a:lnTo>
                  <a:lnTo>
                    <a:pt x="568" y="1966"/>
                  </a:lnTo>
                  <a:lnTo>
                    <a:pt x="572" y="1951"/>
                  </a:lnTo>
                  <a:lnTo>
                    <a:pt x="576" y="1937"/>
                  </a:lnTo>
                  <a:lnTo>
                    <a:pt x="582" y="1926"/>
                  </a:lnTo>
                  <a:lnTo>
                    <a:pt x="584" y="1913"/>
                  </a:lnTo>
                  <a:lnTo>
                    <a:pt x="587" y="1901"/>
                  </a:lnTo>
                  <a:lnTo>
                    <a:pt x="589" y="1892"/>
                  </a:lnTo>
                  <a:lnTo>
                    <a:pt x="593" y="1886"/>
                  </a:lnTo>
                  <a:lnTo>
                    <a:pt x="597" y="1875"/>
                  </a:lnTo>
                  <a:lnTo>
                    <a:pt x="599" y="1873"/>
                  </a:lnTo>
                  <a:lnTo>
                    <a:pt x="599" y="1871"/>
                  </a:lnTo>
                  <a:lnTo>
                    <a:pt x="603" y="1871"/>
                  </a:lnTo>
                  <a:lnTo>
                    <a:pt x="606" y="1869"/>
                  </a:lnTo>
                  <a:lnTo>
                    <a:pt x="614" y="1867"/>
                  </a:lnTo>
                  <a:lnTo>
                    <a:pt x="620" y="1865"/>
                  </a:lnTo>
                  <a:lnTo>
                    <a:pt x="629" y="1863"/>
                  </a:lnTo>
                  <a:lnTo>
                    <a:pt x="639" y="1861"/>
                  </a:lnTo>
                  <a:lnTo>
                    <a:pt x="652" y="1861"/>
                  </a:lnTo>
                  <a:lnTo>
                    <a:pt x="665" y="1858"/>
                  </a:lnTo>
                  <a:lnTo>
                    <a:pt x="680" y="1854"/>
                  </a:lnTo>
                  <a:lnTo>
                    <a:pt x="696" y="1852"/>
                  </a:lnTo>
                  <a:lnTo>
                    <a:pt x="715" y="1850"/>
                  </a:lnTo>
                  <a:lnTo>
                    <a:pt x="734" y="1846"/>
                  </a:lnTo>
                  <a:lnTo>
                    <a:pt x="755" y="1844"/>
                  </a:lnTo>
                  <a:lnTo>
                    <a:pt x="775" y="1842"/>
                  </a:lnTo>
                  <a:lnTo>
                    <a:pt x="798" y="1842"/>
                  </a:lnTo>
                  <a:lnTo>
                    <a:pt x="819" y="1841"/>
                  </a:lnTo>
                  <a:lnTo>
                    <a:pt x="844" y="1839"/>
                  </a:lnTo>
                  <a:lnTo>
                    <a:pt x="869" y="1839"/>
                  </a:lnTo>
                  <a:lnTo>
                    <a:pt x="893" y="1839"/>
                  </a:lnTo>
                  <a:lnTo>
                    <a:pt x="916" y="1839"/>
                  </a:lnTo>
                  <a:lnTo>
                    <a:pt x="941" y="1839"/>
                  </a:lnTo>
                  <a:lnTo>
                    <a:pt x="962" y="1839"/>
                  </a:lnTo>
                  <a:lnTo>
                    <a:pt x="985" y="1839"/>
                  </a:lnTo>
                  <a:lnTo>
                    <a:pt x="1004" y="1839"/>
                  </a:lnTo>
                  <a:lnTo>
                    <a:pt x="1023" y="1839"/>
                  </a:lnTo>
                  <a:lnTo>
                    <a:pt x="1038" y="1839"/>
                  </a:lnTo>
                  <a:lnTo>
                    <a:pt x="1053" y="1841"/>
                  </a:lnTo>
                  <a:lnTo>
                    <a:pt x="1064" y="1841"/>
                  </a:lnTo>
                  <a:lnTo>
                    <a:pt x="1072" y="1841"/>
                  </a:lnTo>
                  <a:lnTo>
                    <a:pt x="1078" y="1841"/>
                  </a:lnTo>
                  <a:lnTo>
                    <a:pt x="1082" y="1842"/>
                  </a:lnTo>
                  <a:lnTo>
                    <a:pt x="1082" y="1841"/>
                  </a:lnTo>
                  <a:lnTo>
                    <a:pt x="1082" y="1835"/>
                  </a:lnTo>
                  <a:lnTo>
                    <a:pt x="1082" y="1825"/>
                  </a:lnTo>
                  <a:lnTo>
                    <a:pt x="1085" y="1816"/>
                  </a:lnTo>
                  <a:lnTo>
                    <a:pt x="1089" y="1802"/>
                  </a:lnTo>
                  <a:lnTo>
                    <a:pt x="1093" y="1787"/>
                  </a:lnTo>
                  <a:lnTo>
                    <a:pt x="1095" y="1770"/>
                  </a:lnTo>
                  <a:lnTo>
                    <a:pt x="1102" y="1753"/>
                  </a:lnTo>
                  <a:lnTo>
                    <a:pt x="1106" y="1732"/>
                  </a:lnTo>
                  <a:lnTo>
                    <a:pt x="1112" y="1711"/>
                  </a:lnTo>
                  <a:lnTo>
                    <a:pt x="1120" y="1688"/>
                  </a:lnTo>
                  <a:lnTo>
                    <a:pt x="1127" y="1668"/>
                  </a:lnTo>
                  <a:lnTo>
                    <a:pt x="1133" y="1643"/>
                  </a:lnTo>
                  <a:lnTo>
                    <a:pt x="1140" y="1620"/>
                  </a:lnTo>
                  <a:lnTo>
                    <a:pt x="1148" y="1595"/>
                  </a:lnTo>
                  <a:lnTo>
                    <a:pt x="1158" y="1574"/>
                  </a:lnTo>
                  <a:lnTo>
                    <a:pt x="1165" y="1550"/>
                  </a:lnTo>
                  <a:lnTo>
                    <a:pt x="1171" y="1527"/>
                  </a:lnTo>
                  <a:lnTo>
                    <a:pt x="1180" y="1504"/>
                  </a:lnTo>
                  <a:lnTo>
                    <a:pt x="1188" y="1487"/>
                  </a:lnTo>
                  <a:lnTo>
                    <a:pt x="1196" y="1466"/>
                  </a:lnTo>
                  <a:lnTo>
                    <a:pt x="1205" y="1449"/>
                  </a:lnTo>
                  <a:lnTo>
                    <a:pt x="1213" y="1432"/>
                  </a:lnTo>
                  <a:lnTo>
                    <a:pt x="1220" y="1419"/>
                  </a:lnTo>
                  <a:lnTo>
                    <a:pt x="1226" y="1403"/>
                  </a:lnTo>
                  <a:lnTo>
                    <a:pt x="1234" y="1390"/>
                  </a:lnTo>
                  <a:lnTo>
                    <a:pt x="1237" y="1380"/>
                  </a:lnTo>
                  <a:lnTo>
                    <a:pt x="1243" y="1371"/>
                  </a:lnTo>
                  <a:lnTo>
                    <a:pt x="1245" y="1363"/>
                  </a:lnTo>
                  <a:lnTo>
                    <a:pt x="1249" y="1360"/>
                  </a:lnTo>
                  <a:lnTo>
                    <a:pt x="1251" y="1356"/>
                  </a:lnTo>
                  <a:lnTo>
                    <a:pt x="1253" y="1356"/>
                  </a:lnTo>
                  <a:lnTo>
                    <a:pt x="1661" y="1430"/>
                  </a:lnTo>
                  <a:lnTo>
                    <a:pt x="1661" y="1428"/>
                  </a:lnTo>
                  <a:lnTo>
                    <a:pt x="1663" y="1422"/>
                  </a:lnTo>
                  <a:lnTo>
                    <a:pt x="1665" y="1413"/>
                  </a:lnTo>
                  <a:lnTo>
                    <a:pt x="1669" y="1401"/>
                  </a:lnTo>
                  <a:lnTo>
                    <a:pt x="1673" y="1386"/>
                  </a:lnTo>
                  <a:lnTo>
                    <a:pt x="1678" y="1371"/>
                  </a:lnTo>
                  <a:lnTo>
                    <a:pt x="1684" y="1352"/>
                  </a:lnTo>
                  <a:lnTo>
                    <a:pt x="1692" y="1335"/>
                  </a:lnTo>
                  <a:lnTo>
                    <a:pt x="1699" y="1310"/>
                  </a:lnTo>
                  <a:lnTo>
                    <a:pt x="1707" y="1289"/>
                  </a:lnTo>
                  <a:lnTo>
                    <a:pt x="1716" y="1265"/>
                  </a:lnTo>
                  <a:lnTo>
                    <a:pt x="1726" y="1240"/>
                  </a:lnTo>
                  <a:lnTo>
                    <a:pt x="1735" y="1213"/>
                  </a:lnTo>
                  <a:lnTo>
                    <a:pt x="1747" y="1190"/>
                  </a:lnTo>
                  <a:lnTo>
                    <a:pt x="1756" y="1164"/>
                  </a:lnTo>
                  <a:lnTo>
                    <a:pt x="1770" y="1141"/>
                  </a:lnTo>
                  <a:lnTo>
                    <a:pt x="1781" y="1114"/>
                  </a:lnTo>
                  <a:lnTo>
                    <a:pt x="1791" y="1092"/>
                  </a:lnTo>
                  <a:lnTo>
                    <a:pt x="1802" y="1069"/>
                  </a:lnTo>
                  <a:lnTo>
                    <a:pt x="1815" y="1046"/>
                  </a:lnTo>
                  <a:lnTo>
                    <a:pt x="1827" y="1025"/>
                  </a:lnTo>
                  <a:lnTo>
                    <a:pt x="1836" y="1004"/>
                  </a:lnTo>
                  <a:lnTo>
                    <a:pt x="1848" y="985"/>
                  </a:lnTo>
                  <a:lnTo>
                    <a:pt x="1859" y="970"/>
                  </a:lnTo>
                  <a:lnTo>
                    <a:pt x="1867" y="953"/>
                  </a:lnTo>
                  <a:lnTo>
                    <a:pt x="1878" y="939"/>
                  </a:lnTo>
                  <a:lnTo>
                    <a:pt x="1884" y="928"/>
                  </a:lnTo>
                  <a:lnTo>
                    <a:pt x="1891" y="917"/>
                  </a:lnTo>
                  <a:lnTo>
                    <a:pt x="1897" y="909"/>
                  </a:lnTo>
                  <a:lnTo>
                    <a:pt x="1901" y="903"/>
                  </a:lnTo>
                  <a:lnTo>
                    <a:pt x="1905" y="900"/>
                  </a:lnTo>
                  <a:lnTo>
                    <a:pt x="1908" y="900"/>
                  </a:lnTo>
                  <a:lnTo>
                    <a:pt x="1920" y="901"/>
                  </a:lnTo>
                  <a:lnTo>
                    <a:pt x="1926" y="903"/>
                  </a:lnTo>
                  <a:lnTo>
                    <a:pt x="1935" y="905"/>
                  </a:lnTo>
                  <a:lnTo>
                    <a:pt x="1945" y="907"/>
                  </a:lnTo>
                  <a:lnTo>
                    <a:pt x="1956" y="911"/>
                  </a:lnTo>
                  <a:lnTo>
                    <a:pt x="1967" y="913"/>
                  </a:lnTo>
                  <a:lnTo>
                    <a:pt x="1979" y="917"/>
                  </a:lnTo>
                  <a:lnTo>
                    <a:pt x="1990" y="920"/>
                  </a:lnTo>
                  <a:lnTo>
                    <a:pt x="2005" y="924"/>
                  </a:lnTo>
                  <a:lnTo>
                    <a:pt x="2019" y="928"/>
                  </a:lnTo>
                  <a:lnTo>
                    <a:pt x="2032" y="932"/>
                  </a:lnTo>
                  <a:lnTo>
                    <a:pt x="2045" y="938"/>
                  </a:lnTo>
                  <a:lnTo>
                    <a:pt x="2061" y="941"/>
                  </a:lnTo>
                  <a:lnTo>
                    <a:pt x="2074" y="945"/>
                  </a:lnTo>
                  <a:lnTo>
                    <a:pt x="2087" y="951"/>
                  </a:lnTo>
                  <a:lnTo>
                    <a:pt x="2099" y="957"/>
                  </a:lnTo>
                  <a:lnTo>
                    <a:pt x="2112" y="962"/>
                  </a:lnTo>
                  <a:lnTo>
                    <a:pt x="2123" y="968"/>
                  </a:lnTo>
                  <a:lnTo>
                    <a:pt x="2137" y="972"/>
                  </a:lnTo>
                  <a:lnTo>
                    <a:pt x="2146" y="978"/>
                  </a:lnTo>
                  <a:lnTo>
                    <a:pt x="2157" y="983"/>
                  </a:lnTo>
                  <a:lnTo>
                    <a:pt x="2165" y="987"/>
                  </a:lnTo>
                  <a:lnTo>
                    <a:pt x="2175" y="991"/>
                  </a:lnTo>
                  <a:lnTo>
                    <a:pt x="2180" y="995"/>
                  </a:lnTo>
                  <a:lnTo>
                    <a:pt x="2188" y="998"/>
                  </a:lnTo>
                  <a:lnTo>
                    <a:pt x="2195" y="1002"/>
                  </a:lnTo>
                  <a:lnTo>
                    <a:pt x="2199" y="1004"/>
                  </a:lnTo>
                  <a:lnTo>
                    <a:pt x="2199" y="1000"/>
                  </a:lnTo>
                  <a:lnTo>
                    <a:pt x="2205" y="993"/>
                  </a:lnTo>
                  <a:lnTo>
                    <a:pt x="2211" y="978"/>
                  </a:lnTo>
                  <a:lnTo>
                    <a:pt x="2220" y="960"/>
                  </a:lnTo>
                  <a:lnTo>
                    <a:pt x="2232" y="938"/>
                  </a:lnTo>
                  <a:lnTo>
                    <a:pt x="2245" y="911"/>
                  </a:lnTo>
                  <a:lnTo>
                    <a:pt x="2260" y="882"/>
                  </a:lnTo>
                  <a:lnTo>
                    <a:pt x="2277" y="852"/>
                  </a:lnTo>
                  <a:lnTo>
                    <a:pt x="2294" y="816"/>
                  </a:lnTo>
                  <a:lnTo>
                    <a:pt x="2315" y="782"/>
                  </a:lnTo>
                  <a:lnTo>
                    <a:pt x="2332" y="744"/>
                  </a:lnTo>
                  <a:lnTo>
                    <a:pt x="2355" y="708"/>
                  </a:lnTo>
                  <a:lnTo>
                    <a:pt x="2374" y="671"/>
                  </a:lnTo>
                  <a:lnTo>
                    <a:pt x="2397" y="633"/>
                  </a:lnTo>
                  <a:lnTo>
                    <a:pt x="2418" y="599"/>
                  </a:lnTo>
                  <a:lnTo>
                    <a:pt x="2439" y="565"/>
                  </a:lnTo>
                  <a:lnTo>
                    <a:pt x="2456" y="533"/>
                  </a:lnTo>
                  <a:lnTo>
                    <a:pt x="2477" y="502"/>
                  </a:lnTo>
                  <a:lnTo>
                    <a:pt x="2494" y="474"/>
                  </a:lnTo>
                  <a:lnTo>
                    <a:pt x="2513" y="447"/>
                  </a:lnTo>
                  <a:lnTo>
                    <a:pt x="2528" y="422"/>
                  </a:lnTo>
                  <a:lnTo>
                    <a:pt x="2545" y="400"/>
                  </a:lnTo>
                  <a:lnTo>
                    <a:pt x="2560" y="379"/>
                  </a:lnTo>
                  <a:lnTo>
                    <a:pt x="2576" y="362"/>
                  </a:lnTo>
                  <a:lnTo>
                    <a:pt x="2587" y="345"/>
                  </a:lnTo>
                  <a:lnTo>
                    <a:pt x="2597" y="329"/>
                  </a:lnTo>
                  <a:lnTo>
                    <a:pt x="2608" y="318"/>
                  </a:lnTo>
                  <a:lnTo>
                    <a:pt x="2616" y="308"/>
                  </a:lnTo>
                  <a:lnTo>
                    <a:pt x="2621" y="299"/>
                  </a:lnTo>
                  <a:lnTo>
                    <a:pt x="2627" y="295"/>
                  </a:lnTo>
                  <a:lnTo>
                    <a:pt x="2629" y="291"/>
                  </a:lnTo>
                  <a:lnTo>
                    <a:pt x="2633" y="291"/>
                  </a:lnTo>
                  <a:lnTo>
                    <a:pt x="2629" y="287"/>
                  </a:lnTo>
                  <a:lnTo>
                    <a:pt x="2623" y="282"/>
                  </a:lnTo>
                  <a:lnTo>
                    <a:pt x="2617" y="276"/>
                  </a:lnTo>
                  <a:lnTo>
                    <a:pt x="2612" y="270"/>
                  </a:lnTo>
                  <a:lnTo>
                    <a:pt x="2606" y="265"/>
                  </a:lnTo>
                  <a:lnTo>
                    <a:pt x="2600" y="259"/>
                  </a:lnTo>
                  <a:lnTo>
                    <a:pt x="2591" y="249"/>
                  </a:lnTo>
                  <a:lnTo>
                    <a:pt x="2583" y="244"/>
                  </a:lnTo>
                  <a:lnTo>
                    <a:pt x="2576" y="236"/>
                  </a:lnTo>
                  <a:lnTo>
                    <a:pt x="2566" y="229"/>
                  </a:lnTo>
                  <a:lnTo>
                    <a:pt x="2557" y="219"/>
                  </a:lnTo>
                  <a:lnTo>
                    <a:pt x="2547" y="211"/>
                  </a:lnTo>
                  <a:lnTo>
                    <a:pt x="2538" y="206"/>
                  </a:lnTo>
                  <a:lnTo>
                    <a:pt x="2528" y="198"/>
                  </a:lnTo>
                  <a:lnTo>
                    <a:pt x="2517" y="189"/>
                  </a:lnTo>
                  <a:lnTo>
                    <a:pt x="2505" y="181"/>
                  </a:lnTo>
                  <a:lnTo>
                    <a:pt x="2494" y="175"/>
                  </a:lnTo>
                  <a:lnTo>
                    <a:pt x="2484" y="170"/>
                  </a:lnTo>
                  <a:lnTo>
                    <a:pt x="2473" y="164"/>
                  </a:lnTo>
                  <a:lnTo>
                    <a:pt x="2464" y="158"/>
                  </a:lnTo>
                  <a:lnTo>
                    <a:pt x="2452" y="153"/>
                  </a:lnTo>
                  <a:lnTo>
                    <a:pt x="2446" y="151"/>
                  </a:lnTo>
                  <a:lnTo>
                    <a:pt x="2435" y="145"/>
                  </a:lnTo>
                  <a:lnTo>
                    <a:pt x="2429" y="141"/>
                  </a:lnTo>
                  <a:lnTo>
                    <a:pt x="2422" y="139"/>
                  </a:lnTo>
                  <a:lnTo>
                    <a:pt x="2418" y="135"/>
                  </a:lnTo>
                  <a:lnTo>
                    <a:pt x="2410" y="132"/>
                  </a:lnTo>
                  <a:lnTo>
                    <a:pt x="2408" y="132"/>
                  </a:lnTo>
                  <a:lnTo>
                    <a:pt x="2412" y="130"/>
                  </a:lnTo>
                  <a:lnTo>
                    <a:pt x="2418" y="128"/>
                  </a:lnTo>
                  <a:lnTo>
                    <a:pt x="2429" y="126"/>
                  </a:lnTo>
                  <a:lnTo>
                    <a:pt x="2441" y="122"/>
                  </a:lnTo>
                  <a:lnTo>
                    <a:pt x="2456" y="120"/>
                  </a:lnTo>
                  <a:lnTo>
                    <a:pt x="2473" y="116"/>
                  </a:lnTo>
                  <a:lnTo>
                    <a:pt x="2492" y="114"/>
                  </a:lnTo>
                  <a:lnTo>
                    <a:pt x="2511" y="109"/>
                  </a:lnTo>
                  <a:lnTo>
                    <a:pt x="2534" y="105"/>
                  </a:lnTo>
                  <a:lnTo>
                    <a:pt x="2559" y="99"/>
                  </a:lnTo>
                  <a:lnTo>
                    <a:pt x="2583" y="95"/>
                  </a:lnTo>
                  <a:lnTo>
                    <a:pt x="2610" y="88"/>
                  </a:lnTo>
                  <a:lnTo>
                    <a:pt x="2638" y="84"/>
                  </a:lnTo>
                  <a:lnTo>
                    <a:pt x="2667" y="76"/>
                  </a:lnTo>
                  <a:lnTo>
                    <a:pt x="2697" y="73"/>
                  </a:lnTo>
                  <a:lnTo>
                    <a:pt x="2726" y="65"/>
                  </a:lnTo>
                  <a:lnTo>
                    <a:pt x="2756" y="59"/>
                  </a:lnTo>
                  <a:lnTo>
                    <a:pt x="2787" y="54"/>
                  </a:lnTo>
                  <a:lnTo>
                    <a:pt x="2817" y="46"/>
                  </a:lnTo>
                  <a:lnTo>
                    <a:pt x="2846" y="38"/>
                  </a:lnTo>
                  <a:lnTo>
                    <a:pt x="2874" y="35"/>
                  </a:lnTo>
                  <a:lnTo>
                    <a:pt x="2903" y="29"/>
                  </a:lnTo>
                  <a:lnTo>
                    <a:pt x="2929" y="23"/>
                  </a:lnTo>
                  <a:lnTo>
                    <a:pt x="2952" y="18"/>
                  </a:lnTo>
                  <a:lnTo>
                    <a:pt x="2977" y="14"/>
                  </a:lnTo>
                  <a:lnTo>
                    <a:pt x="2994" y="10"/>
                  </a:lnTo>
                  <a:lnTo>
                    <a:pt x="3013" y="6"/>
                  </a:lnTo>
                  <a:lnTo>
                    <a:pt x="3026" y="2"/>
                  </a:lnTo>
                  <a:lnTo>
                    <a:pt x="3036" y="0"/>
                  </a:lnTo>
                  <a:lnTo>
                    <a:pt x="3041" y="0"/>
                  </a:lnTo>
                  <a:lnTo>
                    <a:pt x="3045" y="0"/>
                  </a:lnTo>
                  <a:lnTo>
                    <a:pt x="3045" y="4"/>
                  </a:lnTo>
                  <a:lnTo>
                    <a:pt x="3045" y="14"/>
                  </a:lnTo>
                  <a:lnTo>
                    <a:pt x="3047" y="27"/>
                  </a:lnTo>
                  <a:lnTo>
                    <a:pt x="3051" y="48"/>
                  </a:lnTo>
                  <a:lnTo>
                    <a:pt x="3053" y="73"/>
                  </a:lnTo>
                  <a:lnTo>
                    <a:pt x="3055" y="101"/>
                  </a:lnTo>
                  <a:lnTo>
                    <a:pt x="3059" y="132"/>
                  </a:lnTo>
                  <a:lnTo>
                    <a:pt x="3062" y="168"/>
                  </a:lnTo>
                  <a:lnTo>
                    <a:pt x="3066" y="204"/>
                  </a:lnTo>
                  <a:lnTo>
                    <a:pt x="3070" y="244"/>
                  </a:lnTo>
                  <a:lnTo>
                    <a:pt x="3072" y="284"/>
                  </a:lnTo>
                  <a:lnTo>
                    <a:pt x="3076" y="325"/>
                  </a:lnTo>
                  <a:lnTo>
                    <a:pt x="3076" y="365"/>
                  </a:lnTo>
                  <a:lnTo>
                    <a:pt x="3079" y="407"/>
                  </a:lnTo>
                  <a:lnTo>
                    <a:pt x="3079" y="447"/>
                  </a:lnTo>
                  <a:lnTo>
                    <a:pt x="3081" y="487"/>
                  </a:lnTo>
                  <a:lnTo>
                    <a:pt x="3079" y="523"/>
                  </a:lnTo>
                  <a:lnTo>
                    <a:pt x="3078" y="557"/>
                  </a:lnTo>
                  <a:lnTo>
                    <a:pt x="3076" y="588"/>
                  </a:lnTo>
                  <a:lnTo>
                    <a:pt x="3072" y="620"/>
                  </a:lnTo>
                  <a:lnTo>
                    <a:pt x="3070" y="647"/>
                  </a:lnTo>
                  <a:lnTo>
                    <a:pt x="3066" y="671"/>
                  </a:lnTo>
                  <a:lnTo>
                    <a:pt x="3062" y="696"/>
                  </a:lnTo>
                  <a:lnTo>
                    <a:pt x="3059" y="717"/>
                  </a:lnTo>
                  <a:lnTo>
                    <a:pt x="3055" y="736"/>
                  </a:lnTo>
                  <a:lnTo>
                    <a:pt x="3053" y="753"/>
                  </a:lnTo>
                  <a:lnTo>
                    <a:pt x="3049" y="767"/>
                  </a:lnTo>
                  <a:lnTo>
                    <a:pt x="3045" y="780"/>
                  </a:lnTo>
                  <a:lnTo>
                    <a:pt x="3041" y="787"/>
                  </a:lnTo>
                  <a:lnTo>
                    <a:pt x="3041" y="795"/>
                  </a:lnTo>
                  <a:lnTo>
                    <a:pt x="3041" y="799"/>
                  </a:lnTo>
                  <a:lnTo>
                    <a:pt x="3041" y="801"/>
                  </a:lnTo>
                  <a:lnTo>
                    <a:pt x="3038" y="797"/>
                  </a:lnTo>
                  <a:lnTo>
                    <a:pt x="3034" y="789"/>
                  </a:lnTo>
                  <a:lnTo>
                    <a:pt x="3032" y="784"/>
                  </a:lnTo>
                  <a:lnTo>
                    <a:pt x="3028" y="780"/>
                  </a:lnTo>
                  <a:lnTo>
                    <a:pt x="3024" y="772"/>
                  </a:lnTo>
                  <a:lnTo>
                    <a:pt x="3020" y="765"/>
                  </a:lnTo>
                  <a:lnTo>
                    <a:pt x="3015" y="755"/>
                  </a:lnTo>
                  <a:lnTo>
                    <a:pt x="3011" y="746"/>
                  </a:lnTo>
                  <a:lnTo>
                    <a:pt x="3003" y="736"/>
                  </a:lnTo>
                  <a:lnTo>
                    <a:pt x="3000" y="727"/>
                  </a:lnTo>
                  <a:lnTo>
                    <a:pt x="2992" y="713"/>
                  </a:lnTo>
                  <a:lnTo>
                    <a:pt x="2984" y="702"/>
                  </a:lnTo>
                  <a:lnTo>
                    <a:pt x="2977" y="692"/>
                  </a:lnTo>
                  <a:lnTo>
                    <a:pt x="2969" y="681"/>
                  </a:lnTo>
                  <a:lnTo>
                    <a:pt x="2960" y="668"/>
                  </a:lnTo>
                  <a:lnTo>
                    <a:pt x="2952" y="654"/>
                  </a:lnTo>
                  <a:lnTo>
                    <a:pt x="2943" y="641"/>
                  </a:lnTo>
                  <a:lnTo>
                    <a:pt x="2931" y="630"/>
                  </a:lnTo>
                  <a:lnTo>
                    <a:pt x="2922" y="616"/>
                  </a:lnTo>
                  <a:lnTo>
                    <a:pt x="2912" y="605"/>
                  </a:lnTo>
                  <a:lnTo>
                    <a:pt x="2903" y="594"/>
                  </a:lnTo>
                  <a:lnTo>
                    <a:pt x="2895" y="584"/>
                  </a:lnTo>
                  <a:lnTo>
                    <a:pt x="2886" y="573"/>
                  </a:lnTo>
                  <a:lnTo>
                    <a:pt x="2878" y="565"/>
                  </a:lnTo>
                  <a:lnTo>
                    <a:pt x="2870" y="556"/>
                  </a:lnTo>
                  <a:lnTo>
                    <a:pt x="2867" y="550"/>
                  </a:lnTo>
                  <a:lnTo>
                    <a:pt x="2857" y="540"/>
                  </a:lnTo>
                  <a:lnTo>
                    <a:pt x="2855" y="536"/>
                  </a:lnTo>
                  <a:lnTo>
                    <a:pt x="2853" y="538"/>
                  </a:lnTo>
                  <a:lnTo>
                    <a:pt x="2849" y="544"/>
                  </a:lnTo>
                  <a:lnTo>
                    <a:pt x="2846" y="552"/>
                  </a:lnTo>
                  <a:lnTo>
                    <a:pt x="2838" y="563"/>
                  </a:lnTo>
                  <a:lnTo>
                    <a:pt x="2830" y="576"/>
                  </a:lnTo>
                  <a:lnTo>
                    <a:pt x="2821" y="595"/>
                  </a:lnTo>
                  <a:lnTo>
                    <a:pt x="2809" y="614"/>
                  </a:lnTo>
                  <a:lnTo>
                    <a:pt x="2800" y="639"/>
                  </a:lnTo>
                  <a:lnTo>
                    <a:pt x="2785" y="664"/>
                  </a:lnTo>
                  <a:lnTo>
                    <a:pt x="2771" y="692"/>
                  </a:lnTo>
                  <a:lnTo>
                    <a:pt x="2756" y="723"/>
                  </a:lnTo>
                  <a:lnTo>
                    <a:pt x="2741" y="757"/>
                  </a:lnTo>
                  <a:lnTo>
                    <a:pt x="2724" y="793"/>
                  </a:lnTo>
                  <a:lnTo>
                    <a:pt x="2707" y="831"/>
                  </a:lnTo>
                  <a:lnTo>
                    <a:pt x="2688" y="871"/>
                  </a:lnTo>
                  <a:lnTo>
                    <a:pt x="2671" y="915"/>
                  </a:lnTo>
                  <a:lnTo>
                    <a:pt x="2652" y="958"/>
                  </a:lnTo>
                  <a:lnTo>
                    <a:pt x="2633" y="1004"/>
                  </a:lnTo>
                  <a:lnTo>
                    <a:pt x="2614" y="1050"/>
                  </a:lnTo>
                  <a:lnTo>
                    <a:pt x="2597" y="1097"/>
                  </a:lnTo>
                  <a:lnTo>
                    <a:pt x="2579" y="1141"/>
                  </a:lnTo>
                  <a:lnTo>
                    <a:pt x="2562" y="1187"/>
                  </a:lnTo>
                  <a:lnTo>
                    <a:pt x="2545" y="1230"/>
                  </a:lnTo>
                  <a:lnTo>
                    <a:pt x="2532" y="1272"/>
                  </a:lnTo>
                  <a:lnTo>
                    <a:pt x="2519" y="1310"/>
                  </a:lnTo>
                  <a:lnTo>
                    <a:pt x="2503" y="1346"/>
                  </a:lnTo>
                  <a:lnTo>
                    <a:pt x="2494" y="1377"/>
                  </a:lnTo>
                  <a:lnTo>
                    <a:pt x="2484" y="1405"/>
                  </a:lnTo>
                  <a:lnTo>
                    <a:pt x="2477" y="1426"/>
                  </a:lnTo>
                  <a:lnTo>
                    <a:pt x="2471" y="1443"/>
                  </a:lnTo>
                  <a:lnTo>
                    <a:pt x="2467" y="1455"/>
                  </a:lnTo>
                  <a:lnTo>
                    <a:pt x="2467" y="1458"/>
                  </a:lnTo>
                  <a:lnTo>
                    <a:pt x="2464" y="1457"/>
                  </a:lnTo>
                  <a:lnTo>
                    <a:pt x="2454" y="1453"/>
                  </a:lnTo>
                  <a:lnTo>
                    <a:pt x="2446" y="1449"/>
                  </a:lnTo>
                  <a:lnTo>
                    <a:pt x="2439" y="1445"/>
                  </a:lnTo>
                  <a:lnTo>
                    <a:pt x="2429" y="1439"/>
                  </a:lnTo>
                  <a:lnTo>
                    <a:pt x="2418" y="1436"/>
                  </a:lnTo>
                  <a:lnTo>
                    <a:pt x="2405" y="1430"/>
                  </a:lnTo>
                  <a:lnTo>
                    <a:pt x="2391" y="1424"/>
                  </a:lnTo>
                  <a:lnTo>
                    <a:pt x="2376" y="1419"/>
                  </a:lnTo>
                  <a:lnTo>
                    <a:pt x="2359" y="1411"/>
                  </a:lnTo>
                  <a:lnTo>
                    <a:pt x="2342" y="1405"/>
                  </a:lnTo>
                  <a:lnTo>
                    <a:pt x="2323" y="1398"/>
                  </a:lnTo>
                  <a:lnTo>
                    <a:pt x="2304" y="1390"/>
                  </a:lnTo>
                  <a:lnTo>
                    <a:pt x="2283" y="1384"/>
                  </a:lnTo>
                  <a:lnTo>
                    <a:pt x="2260" y="1377"/>
                  </a:lnTo>
                  <a:lnTo>
                    <a:pt x="2235" y="1369"/>
                  </a:lnTo>
                  <a:lnTo>
                    <a:pt x="2211" y="1360"/>
                  </a:lnTo>
                  <a:lnTo>
                    <a:pt x="2188" y="1352"/>
                  </a:lnTo>
                  <a:lnTo>
                    <a:pt x="2163" y="1346"/>
                  </a:lnTo>
                  <a:lnTo>
                    <a:pt x="2142" y="1339"/>
                  </a:lnTo>
                  <a:lnTo>
                    <a:pt x="2119" y="1331"/>
                  </a:lnTo>
                  <a:lnTo>
                    <a:pt x="2099" y="1325"/>
                  </a:lnTo>
                  <a:lnTo>
                    <a:pt x="2078" y="1318"/>
                  </a:lnTo>
                  <a:lnTo>
                    <a:pt x="2061" y="1314"/>
                  </a:lnTo>
                  <a:lnTo>
                    <a:pt x="2043" y="1310"/>
                  </a:lnTo>
                  <a:lnTo>
                    <a:pt x="2030" y="1306"/>
                  </a:lnTo>
                  <a:lnTo>
                    <a:pt x="2019" y="1303"/>
                  </a:lnTo>
                  <a:lnTo>
                    <a:pt x="2009" y="1301"/>
                  </a:lnTo>
                  <a:lnTo>
                    <a:pt x="2005" y="1299"/>
                  </a:lnTo>
                  <a:lnTo>
                    <a:pt x="2003" y="1299"/>
                  </a:lnTo>
                  <a:lnTo>
                    <a:pt x="2002" y="1301"/>
                  </a:lnTo>
                  <a:lnTo>
                    <a:pt x="2002" y="1308"/>
                  </a:lnTo>
                  <a:lnTo>
                    <a:pt x="1998" y="1320"/>
                  </a:lnTo>
                  <a:lnTo>
                    <a:pt x="1996" y="1335"/>
                  </a:lnTo>
                  <a:lnTo>
                    <a:pt x="1992" y="1356"/>
                  </a:lnTo>
                  <a:lnTo>
                    <a:pt x="1988" y="1379"/>
                  </a:lnTo>
                  <a:lnTo>
                    <a:pt x="1984" y="1403"/>
                  </a:lnTo>
                  <a:lnTo>
                    <a:pt x="1983" y="1432"/>
                  </a:lnTo>
                  <a:lnTo>
                    <a:pt x="1977" y="1462"/>
                  </a:lnTo>
                  <a:lnTo>
                    <a:pt x="1973" y="1495"/>
                  </a:lnTo>
                  <a:lnTo>
                    <a:pt x="1967" y="1525"/>
                  </a:lnTo>
                  <a:lnTo>
                    <a:pt x="1964" y="1559"/>
                  </a:lnTo>
                  <a:lnTo>
                    <a:pt x="1958" y="1591"/>
                  </a:lnTo>
                  <a:lnTo>
                    <a:pt x="1952" y="1626"/>
                  </a:lnTo>
                  <a:lnTo>
                    <a:pt x="1950" y="1656"/>
                  </a:lnTo>
                  <a:lnTo>
                    <a:pt x="1946" y="1688"/>
                  </a:lnTo>
                  <a:lnTo>
                    <a:pt x="1939" y="1717"/>
                  </a:lnTo>
                  <a:lnTo>
                    <a:pt x="1935" y="1744"/>
                  </a:lnTo>
                  <a:lnTo>
                    <a:pt x="1933" y="1768"/>
                  </a:lnTo>
                  <a:lnTo>
                    <a:pt x="1929" y="1793"/>
                  </a:lnTo>
                  <a:lnTo>
                    <a:pt x="1926" y="1814"/>
                  </a:lnTo>
                  <a:lnTo>
                    <a:pt x="1922" y="1837"/>
                  </a:lnTo>
                  <a:lnTo>
                    <a:pt x="1920" y="1854"/>
                  </a:lnTo>
                  <a:lnTo>
                    <a:pt x="1918" y="1871"/>
                  </a:lnTo>
                  <a:lnTo>
                    <a:pt x="1916" y="1884"/>
                  </a:lnTo>
                  <a:lnTo>
                    <a:pt x="1914" y="1899"/>
                  </a:lnTo>
                  <a:lnTo>
                    <a:pt x="1912" y="1909"/>
                  </a:lnTo>
                  <a:lnTo>
                    <a:pt x="1912" y="1920"/>
                  </a:lnTo>
                  <a:lnTo>
                    <a:pt x="1910" y="1926"/>
                  </a:lnTo>
                  <a:lnTo>
                    <a:pt x="1910" y="1934"/>
                  </a:lnTo>
                  <a:lnTo>
                    <a:pt x="1910" y="1936"/>
                  </a:lnTo>
                  <a:lnTo>
                    <a:pt x="1910" y="1937"/>
                  </a:lnTo>
                  <a:lnTo>
                    <a:pt x="1908" y="1937"/>
                  </a:lnTo>
                  <a:lnTo>
                    <a:pt x="1901" y="1936"/>
                  </a:lnTo>
                  <a:lnTo>
                    <a:pt x="1893" y="1932"/>
                  </a:lnTo>
                  <a:lnTo>
                    <a:pt x="1882" y="1930"/>
                  </a:lnTo>
                  <a:lnTo>
                    <a:pt x="1867" y="1924"/>
                  </a:lnTo>
                  <a:lnTo>
                    <a:pt x="1851" y="1920"/>
                  </a:lnTo>
                  <a:lnTo>
                    <a:pt x="1832" y="1917"/>
                  </a:lnTo>
                  <a:lnTo>
                    <a:pt x="1813" y="1913"/>
                  </a:lnTo>
                  <a:lnTo>
                    <a:pt x="1791" y="1905"/>
                  </a:lnTo>
                  <a:lnTo>
                    <a:pt x="1768" y="1899"/>
                  </a:lnTo>
                  <a:lnTo>
                    <a:pt x="1743" y="1894"/>
                  </a:lnTo>
                  <a:lnTo>
                    <a:pt x="1718" y="1888"/>
                  </a:lnTo>
                  <a:lnTo>
                    <a:pt x="1694" y="1882"/>
                  </a:lnTo>
                  <a:lnTo>
                    <a:pt x="1669" y="1879"/>
                  </a:lnTo>
                  <a:lnTo>
                    <a:pt x="1644" y="1871"/>
                  </a:lnTo>
                  <a:lnTo>
                    <a:pt x="1621" y="1867"/>
                  </a:lnTo>
                  <a:lnTo>
                    <a:pt x="1595" y="1863"/>
                  </a:lnTo>
                  <a:lnTo>
                    <a:pt x="1574" y="1860"/>
                  </a:lnTo>
                  <a:lnTo>
                    <a:pt x="1551" y="1856"/>
                  </a:lnTo>
                  <a:lnTo>
                    <a:pt x="1530" y="1854"/>
                  </a:lnTo>
                  <a:lnTo>
                    <a:pt x="1509" y="1850"/>
                  </a:lnTo>
                  <a:lnTo>
                    <a:pt x="1490" y="1848"/>
                  </a:lnTo>
                  <a:lnTo>
                    <a:pt x="1471" y="1846"/>
                  </a:lnTo>
                  <a:lnTo>
                    <a:pt x="1458" y="1846"/>
                  </a:lnTo>
                  <a:lnTo>
                    <a:pt x="1441" y="1842"/>
                  </a:lnTo>
                  <a:lnTo>
                    <a:pt x="1429" y="1842"/>
                  </a:lnTo>
                  <a:lnTo>
                    <a:pt x="1416" y="1842"/>
                  </a:lnTo>
                  <a:lnTo>
                    <a:pt x="1409" y="1842"/>
                  </a:lnTo>
                  <a:lnTo>
                    <a:pt x="1399" y="1842"/>
                  </a:lnTo>
                  <a:lnTo>
                    <a:pt x="1395" y="1842"/>
                  </a:lnTo>
                  <a:lnTo>
                    <a:pt x="1391" y="1842"/>
                  </a:lnTo>
                  <a:lnTo>
                    <a:pt x="1389" y="1842"/>
                  </a:lnTo>
                  <a:lnTo>
                    <a:pt x="1389" y="1846"/>
                  </a:lnTo>
                  <a:lnTo>
                    <a:pt x="1388" y="1852"/>
                  </a:lnTo>
                  <a:lnTo>
                    <a:pt x="1388" y="1861"/>
                  </a:lnTo>
                  <a:lnTo>
                    <a:pt x="1386" y="1871"/>
                  </a:lnTo>
                  <a:lnTo>
                    <a:pt x="1386" y="1882"/>
                  </a:lnTo>
                  <a:lnTo>
                    <a:pt x="1384" y="1898"/>
                  </a:lnTo>
                  <a:lnTo>
                    <a:pt x="1384" y="1913"/>
                  </a:lnTo>
                  <a:lnTo>
                    <a:pt x="1382" y="1930"/>
                  </a:lnTo>
                  <a:lnTo>
                    <a:pt x="1378" y="1947"/>
                  </a:lnTo>
                  <a:lnTo>
                    <a:pt x="1376" y="1966"/>
                  </a:lnTo>
                  <a:lnTo>
                    <a:pt x="1374" y="1987"/>
                  </a:lnTo>
                  <a:lnTo>
                    <a:pt x="1372" y="2006"/>
                  </a:lnTo>
                  <a:lnTo>
                    <a:pt x="1370" y="2027"/>
                  </a:lnTo>
                  <a:lnTo>
                    <a:pt x="1369" y="2050"/>
                  </a:lnTo>
                  <a:lnTo>
                    <a:pt x="1369" y="2071"/>
                  </a:lnTo>
                  <a:lnTo>
                    <a:pt x="1365" y="2091"/>
                  </a:lnTo>
                  <a:lnTo>
                    <a:pt x="1361" y="2114"/>
                  </a:lnTo>
                  <a:lnTo>
                    <a:pt x="1357" y="2135"/>
                  </a:lnTo>
                  <a:lnTo>
                    <a:pt x="1355" y="2158"/>
                  </a:lnTo>
                  <a:lnTo>
                    <a:pt x="1351" y="2177"/>
                  </a:lnTo>
                  <a:lnTo>
                    <a:pt x="1351" y="2196"/>
                  </a:lnTo>
                  <a:lnTo>
                    <a:pt x="1348" y="2215"/>
                  </a:lnTo>
                  <a:lnTo>
                    <a:pt x="1348" y="2234"/>
                  </a:lnTo>
                  <a:lnTo>
                    <a:pt x="1344" y="2247"/>
                  </a:lnTo>
                  <a:lnTo>
                    <a:pt x="1342" y="2263"/>
                  </a:lnTo>
                  <a:lnTo>
                    <a:pt x="1340" y="2276"/>
                  </a:lnTo>
                  <a:lnTo>
                    <a:pt x="1340" y="2287"/>
                  </a:lnTo>
                  <a:lnTo>
                    <a:pt x="1336" y="2295"/>
                  </a:lnTo>
                  <a:lnTo>
                    <a:pt x="1336" y="2302"/>
                  </a:lnTo>
                  <a:lnTo>
                    <a:pt x="1336" y="2306"/>
                  </a:lnTo>
                  <a:lnTo>
                    <a:pt x="1336" y="2308"/>
                  </a:lnTo>
                  <a:lnTo>
                    <a:pt x="1332" y="2306"/>
                  </a:lnTo>
                  <a:lnTo>
                    <a:pt x="1327" y="2306"/>
                  </a:lnTo>
                  <a:lnTo>
                    <a:pt x="1317" y="2302"/>
                  </a:lnTo>
                  <a:lnTo>
                    <a:pt x="1304" y="2301"/>
                  </a:lnTo>
                  <a:lnTo>
                    <a:pt x="1285" y="2297"/>
                  </a:lnTo>
                  <a:lnTo>
                    <a:pt x="1268" y="2293"/>
                  </a:lnTo>
                  <a:lnTo>
                    <a:pt x="1245" y="2289"/>
                  </a:lnTo>
                  <a:lnTo>
                    <a:pt x="1222" y="2285"/>
                  </a:lnTo>
                  <a:lnTo>
                    <a:pt x="1196" y="2280"/>
                  </a:lnTo>
                  <a:lnTo>
                    <a:pt x="1171" y="2276"/>
                  </a:lnTo>
                  <a:lnTo>
                    <a:pt x="1142" y="2272"/>
                  </a:lnTo>
                  <a:lnTo>
                    <a:pt x="1114" y="2268"/>
                  </a:lnTo>
                  <a:lnTo>
                    <a:pt x="1085" y="2263"/>
                  </a:lnTo>
                  <a:lnTo>
                    <a:pt x="1057" y="2259"/>
                  </a:lnTo>
                  <a:lnTo>
                    <a:pt x="1030" y="2255"/>
                  </a:lnTo>
                  <a:lnTo>
                    <a:pt x="1004" y="2253"/>
                  </a:lnTo>
                  <a:lnTo>
                    <a:pt x="975" y="2249"/>
                  </a:lnTo>
                  <a:lnTo>
                    <a:pt x="950" y="2247"/>
                  </a:lnTo>
                  <a:lnTo>
                    <a:pt x="926" y="2243"/>
                  </a:lnTo>
                  <a:lnTo>
                    <a:pt x="907" y="2243"/>
                  </a:lnTo>
                  <a:lnTo>
                    <a:pt x="884" y="2243"/>
                  </a:lnTo>
                  <a:lnTo>
                    <a:pt x="865" y="2243"/>
                  </a:lnTo>
                  <a:lnTo>
                    <a:pt x="848" y="2243"/>
                  </a:lnTo>
                  <a:lnTo>
                    <a:pt x="833" y="2243"/>
                  </a:lnTo>
                  <a:lnTo>
                    <a:pt x="817" y="2243"/>
                  </a:lnTo>
                  <a:lnTo>
                    <a:pt x="804" y="2243"/>
                  </a:lnTo>
                  <a:lnTo>
                    <a:pt x="793" y="2243"/>
                  </a:lnTo>
                  <a:lnTo>
                    <a:pt x="785" y="2245"/>
                  </a:lnTo>
                  <a:lnTo>
                    <a:pt x="777" y="2245"/>
                  </a:lnTo>
                  <a:lnTo>
                    <a:pt x="774" y="2247"/>
                  </a:lnTo>
                  <a:lnTo>
                    <a:pt x="770" y="2247"/>
                  </a:lnTo>
                  <a:lnTo>
                    <a:pt x="770" y="2253"/>
                  </a:lnTo>
                  <a:lnTo>
                    <a:pt x="770" y="2259"/>
                  </a:lnTo>
                  <a:lnTo>
                    <a:pt x="772" y="2268"/>
                  </a:lnTo>
                  <a:lnTo>
                    <a:pt x="772" y="2278"/>
                  </a:lnTo>
                  <a:lnTo>
                    <a:pt x="775" y="2291"/>
                  </a:lnTo>
                  <a:lnTo>
                    <a:pt x="775" y="2304"/>
                  </a:lnTo>
                  <a:lnTo>
                    <a:pt x="779" y="2320"/>
                  </a:lnTo>
                  <a:lnTo>
                    <a:pt x="779" y="2335"/>
                  </a:lnTo>
                  <a:lnTo>
                    <a:pt x="781" y="2354"/>
                  </a:lnTo>
                  <a:lnTo>
                    <a:pt x="783" y="2373"/>
                  </a:lnTo>
                  <a:lnTo>
                    <a:pt x="785" y="2392"/>
                  </a:lnTo>
                  <a:lnTo>
                    <a:pt x="787" y="2411"/>
                  </a:lnTo>
                  <a:lnTo>
                    <a:pt x="789" y="2428"/>
                  </a:lnTo>
                  <a:lnTo>
                    <a:pt x="789" y="2447"/>
                  </a:lnTo>
                  <a:lnTo>
                    <a:pt x="793" y="2466"/>
                  </a:lnTo>
                  <a:lnTo>
                    <a:pt x="793" y="2483"/>
                  </a:lnTo>
                  <a:lnTo>
                    <a:pt x="793" y="2500"/>
                  </a:lnTo>
                  <a:lnTo>
                    <a:pt x="793" y="2515"/>
                  </a:lnTo>
                  <a:lnTo>
                    <a:pt x="793" y="2531"/>
                  </a:lnTo>
                  <a:lnTo>
                    <a:pt x="793" y="2546"/>
                  </a:lnTo>
                  <a:lnTo>
                    <a:pt x="793" y="2559"/>
                  </a:lnTo>
                  <a:lnTo>
                    <a:pt x="791" y="2572"/>
                  </a:lnTo>
                  <a:lnTo>
                    <a:pt x="791" y="2584"/>
                  </a:lnTo>
                  <a:lnTo>
                    <a:pt x="789" y="2593"/>
                  </a:lnTo>
                  <a:lnTo>
                    <a:pt x="789" y="2603"/>
                  </a:lnTo>
                  <a:lnTo>
                    <a:pt x="789" y="2610"/>
                  </a:lnTo>
                  <a:lnTo>
                    <a:pt x="789" y="2618"/>
                  </a:lnTo>
                  <a:lnTo>
                    <a:pt x="787" y="2627"/>
                  </a:lnTo>
                  <a:lnTo>
                    <a:pt x="787" y="2631"/>
                  </a:lnTo>
                  <a:lnTo>
                    <a:pt x="0" y="26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3375025" y="3584575"/>
            <a:ext cx="2232025" cy="1516063"/>
            <a:chOff x="2126" y="2104"/>
            <a:chExt cx="1406" cy="955"/>
          </a:xfrm>
        </p:grpSpPr>
        <p:sp>
          <p:nvSpPr>
            <p:cNvPr id="63521" name="AutoShape 33"/>
            <p:cNvSpPr>
              <a:spLocks noChangeArrowheads="1"/>
            </p:cNvSpPr>
            <p:nvPr/>
          </p:nvSpPr>
          <p:spPr bwMode="auto">
            <a:xfrm rot="25771487">
              <a:off x="2354" y="1879"/>
              <a:ext cx="955" cy="1406"/>
            </a:xfrm>
            <a:custGeom>
              <a:avLst/>
              <a:gdLst>
                <a:gd name="G0" fmla="+- 11463 0 0"/>
                <a:gd name="G1" fmla="+- 6581 0 0"/>
                <a:gd name="G2" fmla="+- 21600 0 6581"/>
                <a:gd name="G3" fmla="+- 10800 0 6581"/>
                <a:gd name="G4" fmla="+- 21600 0 11463"/>
                <a:gd name="G5" fmla="*/ G4 G3 10800"/>
                <a:gd name="G6" fmla="+- 21600 0 G5"/>
                <a:gd name="T0" fmla="*/ 11463 w 21600"/>
                <a:gd name="T1" fmla="*/ 0 h 21600"/>
                <a:gd name="T2" fmla="*/ 0 w 21600"/>
                <a:gd name="T3" fmla="*/ 10800 h 21600"/>
                <a:gd name="T4" fmla="*/ 11463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63" y="0"/>
                  </a:moveTo>
                  <a:lnTo>
                    <a:pt x="11463" y="6581"/>
                  </a:lnTo>
                  <a:lnTo>
                    <a:pt x="3375" y="6581"/>
                  </a:lnTo>
                  <a:lnTo>
                    <a:pt x="3375" y="15019"/>
                  </a:lnTo>
                  <a:lnTo>
                    <a:pt x="11463" y="15019"/>
                  </a:lnTo>
                  <a:lnTo>
                    <a:pt x="1146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581"/>
                  </a:moveTo>
                  <a:lnTo>
                    <a:pt x="1350" y="15019"/>
                  </a:lnTo>
                  <a:lnTo>
                    <a:pt x="2700" y="15019"/>
                  </a:lnTo>
                  <a:lnTo>
                    <a:pt x="2700" y="6581"/>
                  </a:lnTo>
                  <a:close/>
                </a:path>
                <a:path w="21600" h="21600">
                  <a:moveTo>
                    <a:pt x="0" y="6581"/>
                  </a:moveTo>
                  <a:lnTo>
                    <a:pt x="0" y="15019"/>
                  </a:lnTo>
                  <a:lnTo>
                    <a:pt x="675" y="15019"/>
                  </a:lnTo>
                  <a:lnTo>
                    <a:pt x="675" y="658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rgbClr val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it-IT" sz="1400">
                <a:latin typeface="Arial" charset="0"/>
              </a:endParaRPr>
            </a:p>
          </p:txBody>
        </p:sp>
        <p:sp>
          <p:nvSpPr>
            <p:cNvPr id="15436" name="Text Box 34"/>
            <p:cNvSpPr txBox="1">
              <a:spLocks noChangeArrowheads="1"/>
            </p:cNvSpPr>
            <p:nvPr/>
          </p:nvSpPr>
          <p:spPr bwMode="auto">
            <a:xfrm rot="-717699">
              <a:off x="2474" y="2286"/>
              <a:ext cx="633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4000" b="1">
                  <a:solidFill>
                    <a:srgbClr val="FF3300"/>
                  </a:solidFill>
                  <a:latin typeface="Futura Md BT" pitchFamily="34" charset="0"/>
                </a:rPr>
                <a:t>?</a:t>
              </a:r>
              <a:endParaRPr lang="it-IT" sz="4000" b="1">
                <a:solidFill>
                  <a:srgbClr val="333399"/>
                </a:solidFill>
                <a:latin typeface="Futura Md BT" pitchFamily="34" charset="0"/>
              </a:endParaRPr>
            </a:p>
          </p:txBody>
        </p:sp>
      </p:grpSp>
      <p:sp>
        <p:nvSpPr>
          <p:cNvPr id="15375" name="Text Box 35"/>
          <p:cNvSpPr txBox="1">
            <a:spLocks noChangeArrowheads="1"/>
          </p:cNvSpPr>
          <p:nvPr/>
        </p:nvSpPr>
        <p:spPr bwMode="auto">
          <a:xfrm>
            <a:off x="990600" y="4714875"/>
            <a:ext cx="2293938" cy="1885950"/>
          </a:xfrm>
          <a:prstGeom prst="rect">
            <a:avLst/>
          </a:prstGeom>
          <a:solidFill>
            <a:srgbClr val="0000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>
                <a:solidFill>
                  <a:schemeClr val="bg1"/>
                </a:solidFill>
                <a:latin typeface="Futura Md BT" pitchFamily="34" charset="0"/>
              </a:rPr>
              <a:t>2.</a:t>
            </a:r>
            <a:r>
              <a:rPr lang="it-IT" sz="1400" b="1">
                <a:solidFill>
                  <a:schemeClr val="bg1"/>
                </a:solidFill>
                <a:latin typeface="Futura Md BT" pitchFamily="34" charset="0"/>
              </a:rPr>
              <a:t> RIVEDERE CRITICAMENTE L’</a:t>
            </a:r>
            <a:r>
              <a:rPr lang="it-IT" sz="1400" b="1">
                <a:solidFill>
                  <a:srgbClr val="FF3300"/>
                </a:solidFill>
                <a:latin typeface="Futura Md BT" pitchFamily="34" charset="0"/>
              </a:rPr>
              <a:t>APPROPRIATEZZA DELLE FUNZIONI</a:t>
            </a:r>
            <a:r>
              <a:rPr lang="it-IT" sz="1400" b="1">
                <a:solidFill>
                  <a:schemeClr val="bg1"/>
                </a:solidFill>
                <a:latin typeface="Futura Md BT" pitchFamily="34" charset="0"/>
              </a:rPr>
              <a:t> SVOLTE DALLE TAPPE ASSISTENZIALI E ANALIZZARLE IN DETTAGLIO</a:t>
            </a:r>
          </a:p>
        </p:txBody>
      </p:sp>
      <p:grpSp>
        <p:nvGrpSpPr>
          <p:cNvPr id="9" name="Group 36"/>
          <p:cNvGrpSpPr>
            <a:grpSpLocks noChangeAspect="1"/>
          </p:cNvGrpSpPr>
          <p:nvPr/>
        </p:nvGrpSpPr>
        <p:grpSpPr bwMode="auto">
          <a:xfrm rot="761975" flipH="1">
            <a:off x="2751138" y="2244725"/>
            <a:ext cx="2451100" cy="2354263"/>
            <a:chOff x="89" y="2844"/>
            <a:chExt cx="1798" cy="1017"/>
          </a:xfrm>
        </p:grpSpPr>
        <p:sp>
          <p:nvSpPr>
            <p:cNvPr id="15383" name="AutoShape 37"/>
            <p:cNvSpPr>
              <a:spLocks noChangeAspect="1" noChangeArrowheads="1" noTextEdit="1"/>
            </p:cNvSpPr>
            <p:nvPr/>
          </p:nvSpPr>
          <p:spPr bwMode="auto">
            <a:xfrm>
              <a:off x="89" y="2844"/>
              <a:ext cx="1798" cy="1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125" y="2862"/>
              <a:ext cx="1486" cy="601"/>
              <a:chOff x="125" y="2862"/>
              <a:chExt cx="1486" cy="601"/>
            </a:xfrm>
          </p:grpSpPr>
          <p:grpSp>
            <p:nvGrpSpPr>
              <p:cNvPr id="11" name="Group 39"/>
              <p:cNvGrpSpPr>
                <a:grpSpLocks/>
              </p:cNvGrpSpPr>
              <p:nvPr/>
            </p:nvGrpSpPr>
            <p:grpSpPr bwMode="auto">
              <a:xfrm>
                <a:off x="152" y="2863"/>
                <a:ext cx="1459" cy="600"/>
                <a:chOff x="152" y="2863"/>
                <a:chExt cx="1459" cy="600"/>
              </a:xfrm>
            </p:grpSpPr>
            <p:grpSp>
              <p:nvGrpSpPr>
                <p:cNvPr id="12" name="Group 40"/>
                <p:cNvGrpSpPr>
                  <a:grpSpLocks/>
                </p:cNvGrpSpPr>
                <p:nvPr/>
              </p:nvGrpSpPr>
              <p:grpSpPr bwMode="auto">
                <a:xfrm>
                  <a:off x="152" y="2863"/>
                  <a:ext cx="1459" cy="600"/>
                  <a:chOff x="152" y="2863"/>
                  <a:chExt cx="1459" cy="600"/>
                </a:xfrm>
              </p:grpSpPr>
              <p:sp>
                <p:nvSpPr>
                  <p:cNvPr id="15433" name="Freeform 41"/>
                  <p:cNvSpPr>
                    <a:spLocks/>
                  </p:cNvSpPr>
                  <p:nvPr/>
                </p:nvSpPr>
                <p:spPr bwMode="auto">
                  <a:xfrm>
                    <a:off x="152" y="2863"/>
                    <a:ext cx="1239" cy="348"/>
                  </a:xfrm>
                  <a:custGeom>
                    <a:avLst/>
                    <a:gdLst>
                      <a:gd name="T0" fmla="*/ 26 w 1239"/>
                      <a:gd name="T1" fmla="*/ 174 h 696"/>
                      <a:gd name="T2" fmla="*/ 7 w 1239"/>
                      <a:gd name="T3" fmla="*/ 154 h 696"/>
                      <a:gd name="T4" fmla="*/ 0 w 1239"/>
                      <a:gd name="T5" fmla="*/ 134 h 696"/>
                      <a:gd name="T6" fmla="*/ 4 w 1239"/>
                      <a:gd name="T7" fmla="*/ 119 h 696"/>
                      <a:gd name="T8" fmla="*/ 15 w 1239"/>
                      <a:gd name="T9" fmla="*/ 107 h 696"/>
                      <a:gd name="T10" fmla="*/ 33 w 1239"/>
                      <a:gd name="T11" fmla="*/ 93 h 696"/>
                      <a:gd name="T12" fmla="*/ 63 w 1239"/>
                      <a:gd name="T13" fmla="*/ 80 h 696"/>
                      <a:gd name="T14" fmla="*/ 100 w 1239"/>
                      <a:gd name="T15" fmla="*/ 66 h 696"/>
                      <a:gd name="T16" fmla="*/ 137 w 1239"/>
                      <a:gd name="T17" fmla="*/ 54 h 696"/>
                      <a:gd name="T18" fmla="*/ 182 w 1239"/>
                      <a:gd name="T19" fmla="*/ 43 h 696"/>
                      <a:gd name="T20" fmla="*/ 234 w 1239"/>
                      <a:gd name="T21" fmla="*/ 33 h 696"/>
                      <a:gd name="T22" fmla="*/ 285 w 1239"/>
                      <a:gd name="T23" fmla="*/ 24 h 696"/>
                      <a:gd name="T24" fmla="*/ 341 w 1239"/>
                      <a:gd name="T25" fmla="*/ 18 h 696"/>
                      <a:gd name="T26" fmla="*/ 409 w 1239"/>
                      <a:gd name="T27" fmla="*/ 11 h 696"/>
                      <a:gd name="T28" fmla="*/ 487 w 1239"/>
                      <a:gd name="T29" fmla="*/ 6 h 696"/>
                      <a:gd name="T30" fmla="*/ 554 w 1239"/>
                      <a:gd name="T31" fmla="*/ 3 h 696"/>
                      <a:gd name="T32" fmla="*/ 635 w 1239"/>
                      <a:gd name="T33" fmla="*/ 0 h 696"/>
                      <a:gd name="T34" fmla="*/ 739 w 1239"/>
                      <a:gd name="T35" fmla="*/ 0 h 696"/>
                      <a:gd name="T36" fmla="*/ 817 w 1239"/>
                      <a:gd name="T37" fmla="*/ 3 h 696"/>
                      <a:gd name="T38" fmla="*/ 910 w 1239"/>
                      <a:gd name="T39" fmla="*/ 7 h 696"/>
                      <a:gd name="T40" fmla="*/ 1002 w 1239"/>
                      <a:gd name="T41" fmla="*/ 16 h 696"/>
                      <a:gd name="T42" fmla="*/ 1084 w 1239"/>
                      <a:gd name="T43" fmla="*/ 25 h 696"/>
                      <a:gd name="T44" fmla="*/ 1139 w 1239"/>
                      <a:gd name="T45" fmla="*/ 36 h 696"/>
                      <a:gd name="T46" fmla="*/ 1195 w 1239"/>
                      <a:gd name="T47" fmla="*/ 47 h 696"/>
                      <a:gd name="T48" fmla="*/ 1239 w 1239"/>
                      <a:gd name="T49" fmla="*/ 58 h 696"/>
                      <a:gd name="T50" fmla="*/ 1121 w 1239"/>
                      <a:gd name="T51" fmla="*/ 41 h 696"/>
                      <a:gd name="T52" fmla="*/ 1058 w 1239"/>
                      <a:gd name="T53" fmla="*/ 33 h 696"/>
                      <a:gd name="T54" fmla="*/ 991 w 1239"/>
                      <a:gd name="T55" fmla="*/ 27 h 696"/>
                      <a:gd name="T56" fmla="*/ 906 w 1239"/>
                      <a:gd name="T57" fmla="*/ 22 h 696"/>
                      <a:gd name="T58" fmla="*/ 824 w 1239"/>
                      <a:gd name="T59" fmla="*/ 20 h 696"/>
                      <a:gd name="T60" fmla="*/ 735 w 1239"/>
                      <a:gd name="T61" fmla="*/ 19 h 696"/>
                      <a:gd name="T62" fmla="*/ 669 w 1239"/>
                      <a:gd name="T63" fmla="*/ 20 h 696"/>
                      <a:gd name="T64" fmla="*/ 598 w 1239"/>
                      <a:gd name="T65" fmla="*/ 22 h 696"/>
                      <a:gd name="T66" fmla="*/ 528 w 1239"/>
                      <a:gd name="T67" fmla="*/ 25 h 696"/>
                      <a:gd name="T68" fmla="*/ 461 w 1239"/>
                      <a:gd name="T69" fmla="*/ 30 h 696"/>
                      <a:gd name="T70" fmla="*/ 387 w 1239"/>
                      <a:gd name="T71" fmla="*/ 38 h 696"/>
                      <a:gd name="T72" fmla="*/ 330 w 1239"/>
                      <a:gd name="T73" fmla="*/ 45 h 696"/>
                      <a:gd name="T74" fmla="*/ 282 w 1239"/>
                      <a:gd name="T75" fmla="*/ 53 h 696"/>
                      <a:gd name="T76" fmla="*/ 226 w 1239"/>
                      <a:gd name="T77" fmla="*/ 62 h 696"/>
                      <a:gd name="T78" fmla="*/ 182 w 1239"/>
                      <a:gd name="T79" fmla="*/ 73 h 696"/>
                      <a:gd name="T80" fmla="*/ 137 w 1239"/>
                      <a:gd name="T81" fmla="*/ 86 h 696"/>
                      <a:gd name="T82" fmla="*/ 96 w 1239"/>
                      <a:gd name="T83" fmla="*/ 100 h 696"/>
                      <a:gd name="T84" fmla="*/ 70 w 1239"/>
                      <a:gd name="T85" fmla="*/ 114 h 696"/>
                      <a:gd name="T86" fmla="*/ 48 w 1239"/>
                      <a:gd name="T87" fmla="*/ 131 h 696"/>
                      <a:gd name="T88" fmla="*/ 33 w 1239"/>
                      <a:gd name="T89" fmla="*/ 151 h 696"/>
                      <a:gd name="T90" fmla="*/ 26 w 1239"/>
                      <a:gd name="T91" fmla="*/ 174 h 69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239"/>
                      <a:gd name="T139" fmla="*/ 0 h 696"/>
                      <a:gd name="T140" fmla="*/ 1239 w 1239"/>
                      <a:gd name="T141" fmla="*/ 696 h 69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239" h="696">
                        <a:moveTo>
                          <a:pt x="26" y="696"/>
                        </a:moveTo>
                        <a:lnTo>
                          <a:pt x="7" y="614"/>
                        </a:lnTo>
                        <a:lnTo>
                          <a:pt x="0" y="534"/>
                        </a:lnTo>
                        <a:lnTo>
                          <a:pt x="4" y="479"/>
                        </a:lnTo>
                        <a:lnTo>
                          <a:pt x="15" y="430"/>
                        </a:lnTo>
                        <a:lnTo>
                          <a:pt x="33" y="375"/>
                        </a:lnTo>
                        <a:lnTo>
                          <a:pt x="63" y="320"/>
                        </a:lnTo>
                        <a:lnTo>
                          <a:pt x="100" y="262"/>
                        </a:lnTo>
                        <a:lnTo>
                          <a:pt x="137" y="216"/>
                        </a:lnTo>
                        <a:lnTo>
                          <a:pt x="182" y="170"/>
                        </a:lnTo>
                        <a:lnTo>
                          <a:pt x="234" y="131"/>
                        </a:lnTo>
                        <a:lnTo>
                          <a:pt x="285" y="97"/>
                        </a:lnTo>
                        <a:lnTo>
                          <a:pt x="341" y="70"/>
                        </a:lnTo>
                        <a:lnTo>
                          <a:pt x="409" y="45"/>
                        </a:lnTo>
                        <a:lnTo>
                          <a:pt x="487" y="24"/>
                        </a:lnTo>
                        <a:lnTo>
                          <a:pt x="554" y="9"/>
                        </a:lnTo>
                        <a:lnTo>
                          <a:pt x="635" y="0"/>
                        </a:lnTo>
                        <a:lnTo>
                          <a:pt x="739" y="0"/>
                        </a:lnTo>
                        <a:lnTo>
                          <a:pt x="817" y="12"/>
                        </a:lnTo>
                        <a:lnTo>
                          <a:pt x="910" y="30"/>
                        </a:lnTo>
                        <a:lnTo>
                          <a:pt x="1002" y="64"/>
                        </a:lnTo>
                        <a:lnTo>
                          <a:pt x="1084" y="103"/>
                        </a:lnTo>
                        <a:lnTo>
                          <a:pt x="1139" y="143"/>
                        </a:lnTo>
                        <a:lnTo>
                          <a:pt x="1195" y="189"/>
                        </a:lnTo>
                        <a:lnTo>
                          <a:pt x="1239" y="234"/>
                        </a:lnTo>
                        <a:lnTo>
                          <a:pt x="1121" y="161"/>
                        </a:lnTo>
                        <a:lnTo>
                          <a:pt x="1058" y="131"/>
                        </a:lnTo>
                        <a:lnTo>
                          <a:pt x="991" y="109"/>
                        </a:lnTo>
                        <a:lnTo>
                          <a:pt x="906" y="88"/>
                        </a:lnTo>
                        <a:lnTo>
                          <a:pt x="824" y="79"/>
                        </a:lnTo>
                        <a:lnTo>
                          <a:pt x="735" y="76"/>
                        </a:lnTo>
                        <a:lnTo>
                          <a:pt x="669" y="79"/>
                        </a:lnTo>
                        <a:lnTo>
                          <a:pt x="598" y="88"/>
                        </a:lnTo>
                        <a:lnTo>
                          <a:pt x="528" y="103"/>
                        </a:lnTo>
                        <a:lnTo>
                          <a:pt x="461" y="122"/>
                        </a:lnTo>
                        <a:lnTo>
                          <a:pt x="387" y="152"/>
                        </a:lnTo>
                        <a:lnTo>
                          <a:pt x="330" y="180"/>
                        </a:lnTo>
                        <a:lnTo>
                          <a:pt x="282" y="213"/>
                        </a:lnTo>
                        <a:lnTo>
                          <a:pt x="226" y="250"/>
                        </a:lnTo>
                        <a:lnTo>
                          <a:pt x="182" y="289"/>
                        </a:lnTo>
                        <a:lnTo>
                          <a:pt x="137" y="344"/>
                        </a:lnTo>
                        <a:lnTo>
                          <a:pt x="96" y="402"/>
                        </a:lnTo>
                        <a:lnTo>
                          <a:pt x="70" y="457"/>
                        </a:lnTo>
                        <a:lnTo>
                          <a:pt x="48" y="522"/>
                        </a:lnTo>
                        <a:lnTo>
                          <a:pt x="33" y="601"/>
                        </a:lnTo>
                        <a:lnTo>
                          <a:pt x="26" y="696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4" name="Freeform 42"/>
                  <p:cNvSpPr>
                    <a:spLocks/>
                  </p:cNvSpPr>
                  <p:nvPr/>
                </p:nvSpPr>
                <p:spPr bwMode="auto">
                  <a:xfrm>
                    <a:off x="245" y="3036"/>
                    <a:ext cx="1366" cy="427"/>
                  </a:xfrm>
                  <a:custGeom>
                    <a:avLst/>
                    <a:gdLst>
                      <a:gd name="T0" fmla="*/ 0 w 1366"/>
                      <a:gd name="T1" fmla="*/ 130 h 855"/>
                      <a:gd name="T2" fmla="*/ 78 w 1366"/>
                      <a:gd name="T3" fmla="*/ 148 h 855"/>
                      <a:gd name="T4" fmla="*/ 163 w 1366"/>
                      <a:gd name="T5" fmla="*/ 164 h 855"/>
                      <a:gd name="T6" fmla="*/ 241 w 1366"/>
                      <a:gd name="T7" fmla="*/ 173 h 855"/>
                      <a:gd name="T8" fmla="*/ 353 w 1366"/>
                      <a:gd name="T9" fmla="*/ 183 h 855"/>
                      <a:gd name="T10" fmla="*/ 442 w 1366"/>
                      <a:gd name="T11" fmla="*/ 188 h 855"/>
                      <a:gd name="T12" fmla="*/ 524 w 1366"/>
                      <a:gd name="T13" fmla="*/ 191 h 855"/>
                      <a:gd name="T14" fmla="*/ 620 w 1366"/>
                      <a:gd name="T15" fmla="*/ 191 h 855"/>
                      <a:gd name="T16" fmla="*/ 690 w 1366"/>
                      <a:gd name="T17" fmla="*/ 189 h 855"/>
                      <a:gd name="T18" fmla="*/ 776 w 1366"/>
                      <a:gd name="T19" fmla="*/ 186 h 855"/>
                      <a:gd name="T20" fmla="*/ 861 w 1366"/>
                      <a:gd name="T21" fmla="*/ 181 h 855"/>
                      <a:gd name="T22" fmla="*/ 931 w 1366"/>
                      <a:gd name="T23" fmla="*/ 173 h 855"/>
                      <a:gd name="T24" fmla="*/ 998 w 1366"/>
                      <a:gd name="T25" fmla="*/ 165 h 855"/>
                      <a:gd name="T26" fmla="*/ 1057 w 1366"/>
                      <a:gd name="T27" fmla="*/ 156 h 855"/>
                      <a:gd name="T28" fmla="*/ 1117 w 1366"/>
                      <a:gd name="T29" fmla="*/ 144 h 855"/>
                      <a:gd name="T30" fmla="*/ 1176 w 1366"/>
                      <a:gd name="T31" fmla="*/ 130 h 855"/>
                      <a:gd name="T32" fmla="*/ 1222 w 1366"/>
                      <a:gd name="T33" fmla="*/ 117 h 855"/>
                      <a:gd name="T34" fmla="*/ 1248 w 1366"/>
                      <a:gd name="T35" fmla="*/ 104 h 855"/>
                      <a:gd name="T36" fmla="*/ 1281 w 1366"/>
                      <a:gd name="T37" fmla="*/ 84 h 855"/>
                      <a:gd name="T38" fmla="*/ 1303 w 1366"/>
                      <a:gd name="T39" fmla="*/ 62 h 855"/>
                      <a:gd name="T40" fmla="*/ 1307 w 1366"/>
                      <a:gd name="T41" fmla="*/ 43 h 855"/>
                      <a:gd name="T42" fmla="*/ 1292 w 1366"/>
                      <a:gd name="T43" fmla="*/ 23 h 855"/>
                      <a:gd name="T44" fmla="*/ 1259 w 1366"/>
                      <a:gd name="T45" fmla="*/ 0 h 855"/>
                      <a:gd name="T46" fmla="*/ 1292 w 1366"/>
                      <a:gd name="T47" fmla="*/ 12 h 855"/>
                      <a:gd name="T48" fmla="*/ 1329 w 1366"/>
                      <a:gd name="T49" fmla="*/ 29 h 855"/>
                      <a:gd name="T50" fmla="*/ 1348 w 1366"/>
                      <a:gd name="T51" fmla="*/ 46 h 855"/>
                      <a:gd name="T52" fmla="*/ 1366 w 1366"/>
                      <a:gd name="T53" fmla="*/ 61 h 855"/>
                      <a:gd name="T54" fmla="*/ 1363 w 1366"/>
                      <a:gd name="T55" fmla="*/ 74 h 855"/>
                      <a:gd name="T56" fmla="*/ 1359 w 1366"/>
                      <a:gd name="T57" fmla="*/ 91 h 855"/>
                      <a:gd name="T58" fmla="*/ 1315 w 1366"/>
                      <a:gd name="T59" fmla="*/ 125 h 855"/>
                      <a:gd name="T60" fmla="*/ 1270 w 1366"/>
                      <a:gd name="T61" fmla="*/ 143 h 855"/>
                      <a:gd name="T62" fmla="*/ 1214 w 1366"/>
                      <a:gd name="T63" fmla="*/ 159 h 855"/>
                      <a:gd name="T64" fmla="*/ 1154 w 1366"/>
                      <a:gd name="T65" fmla="*/ 173 h 855"/>
                      <a:gd name="T66" fmla="*/ 1095 w 1366"/>
                      <a:gd name="T67" fmla="*/ 183 h 855"/>
                      <a:gd name="T68" fmla="*/ 1013 w 1366"/>
                      <a:gd name="T69" fmla="*/ 194 h 855"/>
                      <a:gd name="T70" fmla="*/ 931 w 1366"/>
                      <a:gd name="T71" fmla="*/ 202 h 855"/>
                      <a:gd name="T72" fmla="*/ 854 w 1366"/>
                      <a:gd name="T73" fmla="*/ 207 h 855"/>
                      <a:gd name="T74" fmla="*/ 754 w 1366"/>
                      <a:gd name="T75" fmla="*/ 213 h 855"/>
                      <a:gd name="T76" fmla="*/ 679 w 1366"/>
                      <a:gd name="T77" fmla="*/ 213 h 855"/>
                      <a:gd name="T78" fmla="*/ 598 w 1366"/>
                      <a:gd name="T79" fmla="*/ 213 h 855"/>
                      <a:gd name="T80" fmla="*/ 516 w 1366"/>
                      <a:gd name="T81" fmla="*/ 210 h 855"/>
                      <a:gd name="T82" fmla="*/ 427 w 1366"/>
                      <a:gd name="T83" fmla="*/ 207 h 855"/>
                      <a:gd name="T84" fmla="*/ 368 w 1366"/>
                      <a:gd name="T85" fmla="*/ 202 h 855"/>
                      <a:gd name="T86" fmla="*/ 289 w 1366"/>
                      <a:gd name="T87" fmla="*/ 194 h 855"/>
                      <a:gd name="T88" fmla="*/ 222 w 1366"/>
                      <a:gd name="T89" fmla="*/ 186 h 855"/>
                      <a:gd name="T90" fmla="*/ 159 w 1366"/>
                      <a:gd name="T91" fmla="*/ 175 h 855"/>
                      <a:gd name="T92" fmla="*/ 92 w 1366"/>
                      <a:gd name="T93" fmla="*/ 161 h 855"/>
                      <a:gd name="T94" fmla="*/ 29 w 1366"/>
                      <a:gd name="T95" fmla="*/ 142 h 855"/>
                      <a:gd name="T96" fmla="*/ 0 w 1366"/>
                      <a:gd name="T97" fmla="*/ 130 h 85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366"/>
                      <a:gd name="T148" fmla="*/ 0 h 855"/>
                      <a:gd name="T149" fmla="*/ 1366 w 1366"/>
                      <a:gd name="T150" fmla="*/ 855 h 85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366" h="855">
                        <a:moveTo>
                          <a:pt x="0" y="520"/>
                        </a:moveTo>
                        <a:lnTo>
                          <a:pt x="78" y="593"/>
                        </a:lnTo>
                        <a:lnTo>
                          <a:pt x="163" y="657"/>
                        </a:lnTo>
                        <a:lnTo>
                          <a:pt x="241" y="693"/>
                        </a:lnTo>
                        <a:lnTo>
                          <a:pt x="353" y="733"/>
                        </a:lnTo>
                        <a:lnTo>
                          <a:pt x="442" y="754"/>
                        </a:lnTo>
                        <a:lnTo>
                          <a:pt x="524" y="764"/>
                        </a:lnTo>
                        <a:lnTo>
                          <a:pt x="620" y="764"/>
                        </a:lnTo>
                        <a:lnTo>
                          <a:pt x="690" y="758"/>
                        </a:lnTo>
                        <a:lnTo>
                          <a:pt x="776" y="745"/>
                        </a:lnTo>
                        <a:lnTo>
                          <a:pt x="861" y="724"/>
                        </a:lnTo>
                        <a:lnTo>
                          <a:pt x="931" y="693"/>
                        </a:lnTo>
                        <a:lnTo>
                          <a:pt x="998" y="660"/>
                        </a:lnTo>
                        <a:lnTo>
                          <a:pt x="1057" y="626"/>
                        </a:lnTo>
                        <a:lnTo>
                          <a:pt x="1117" y="578"/>
                        </a:lnTo>
                        <a:lnTo>
                          <a:pt x="1176" y="523"/>
                        </a:lnTo>
                        <a:lnTo>
                          <a:pt x="1222" y="471"/>
                        </a:lnTo>
                        <a:lnTo>
                          <a:pt x="1248" y="419"/>
                        </a:lnTo>
                        <a:lnTo>
                          <a:pt x="1281" y="337"/>
                        </a:lnTo>
                        <a:lnTo>
                          <a:pt x="1303" y="251"/>
                        </a:lnTo>
                        <a:lnTo>
                          <a:pt x="1307" y="175"/>
                        </a:lnTo>
                        <a:lnTo>
                          <a:pt x="1292" y="92"/>
                        </a:lnTo>
                        <a:lnTo>
                          <a:pt x="1259" y="0"/>
                        </a:lnTo>
                        <a:lnTo>
                          <a:pt x="1292" y="49"/>
                        </a:lnTo>
                        <a:lnTo>
                          <a:pt x="1329" y="119"/>
                        </a:lnTo>
                        <a:lnTo>
                          <a:pt x="1348" y="184"/>
                        </a:lnTo>
                        <a:lnTo>
                          <a:pt x="1366" y="245"/>
                        </a:lnTo>
                        <a:lnTo>
                          <a:pt x="1363" y="297"/>
                        </a:lnTo>
                        <a:lnTo>
                          <a:pt x="1359" y="367"/>
                        </a:lnTo>
                        <a:lnTo>
                          <a:pt x="1315" y="501"/>
                        </a:lnTo>
                        <a:lnTo>
                          <a:pt x="1270" y="575"/>
                        </a:lnTo>
                        <a:lnTo>
                          <a:pt x="1214" y="639"/>
                        </a:lnTo>
                        <a:lnTo>
                          <a:pt x="1154" y="693"/>
                        </a:lnTo>
                        <a:lnTo>
                          <a:pt x="1095" y="733"/>
                        </a:lnTo>
                        <a:lnTo>
                          <a:pt x="1013" y="779"/>
                        </a:lnTo>
                        <a:lnTo>
                          <a:pt x="931" y="809"/>
                        </a:lnTo>
                        <a:lnTo>
                          <a:pt x="854" y="831"/>
                        </a:lnTo>
                        <a:lnTo>
                          <a:pt x="754" y="852"/>
                        </a:lnTo>
                        <a:lnTo>
                          <a:pt x="679" y="855"/>
                        </a:lnTo>
                        <a:lnTo>
                          <a:pt x="598" y="855"/>
                        </a:lnTo>
                        <a:lnTo>
                          <a:pt x="516" y="843"/>
                        </a:lnTo>
                        <a:lnTo>
                          <a:pt x="427" y="828"/>
                        </a:lnTo>
                        <a:lnTo>
                          <a:pt x="368" y="809"/>
                        </a:lnTo>
                        <a:lnTo>
                          <a:pt x="289" y="776"/>
                        </a:lnTo>
                        <a:lnTo>
                          <a:pt x="222" y="745"/>
                        </a:lnTo>
                        <a:lnTo>
                          <a:pt x="159" y="703"/>
                        </a:lnTo>
                        <a:lnTo>
                          <a:pt x="92" y="645"/>
                        </a:lnTo>
                        <a:lnTo>
                          <a:pt x="29" y="571"/>
                        </a:lnTo>
                        <a:lnTo>
                          <a:pt x="0" y="52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13" name="Group 43"/>
                <p:cNvGrpSpPr>
                  <a:grpSpLocks/>
                </p:cNvGrpSpPr>
                <p:nvPr/>
              </p:nvGrpSpPr>
              <p:grpSpPr bwMode="auto">
                <a:xfrm>
                  <a:off x="161" y="2871"/>
                  <a:ext cx="1448" cy="566"/>
                  <a:chOff x="161" y="2871"/>
                  <a:chExt cx="1448" cy="566"/>
                </a:xfrm>
              </p:grpSpPr>
              <p:sp>
                <p:nvSpPr>
                  <p:cNvPr id="15429" name="Freeform 44"/>
                  <p:cNvSpPr>
                    <a:spLocks/>
                  </p:cNvSpPr>
                  <p:nvPr/>
                </p:nvSpPr>
                <p:spPr bwMode="auto">
                  <a:xfrm>
                    <a:off x="242" y="3296"/>
                    <a:ext cx="355" cy="141"/>
                  </a:xfrm>
                  <a:custGeom>
                    <a:avLst/>
                    <a:gdLst>
                      <a:gd name="T0" fmla="*/ 0 w 355"/>
                      <a:gd name="T1" fmla="*/ 0 h 282"/>
                      <a:gd name="T2" fmla="*/ 37 w 355"/>
                      <a:gd name="T3" fmla="*/ 14 h 282"/>
                      <a:gd name="T4" fmla="*/ 73 w 355"/>
                      <a:gd name="T5" fmla="*/ 25 h 282"/>
                      <a:gd name="T6" fmla="*/ 111 w 355"/>
                      <a:gd name="T7" fmla="*/ 35 h 282"/>
                      <a:gd name="T8" fmla="*/ 171 w 355"/>
                      <a:gd name="T9" fmla="*/ 47 h 282"/>
                      <a:gd name="T10" fmla="*/ 215 w 355"/>
                      <a:gd name="T11" fmla="*/ 54 h 282"/>
                      <a:gd name="T12" fmla="*/ 272 w 355"/>
                      <a:gd name="T13" fmla="*/ 62 h 282"/>
                      <a:gd name="T14" fmla="*/ 355 w 355"/>
                      <a:gd name="T15" fmla="*/ 71 h 282"/>
                      <a:gd name="T16" fmla="*/ 262 w 355"/>
                      <a:gd name="T17" fmla="*/ 44 h 282"/>
                      <a:gd name="T18" fmla="*/ 210 w 355"/>
                      <a:gd name="T19" fmla="*/ 38 h 282"/>
                      <a:gd name="T20" fmla="*/ 173 w 355"/>
                      <a:gd name="T21" fmla="*/ 34 h 282"/>
                      <a:gd name="T22" fmla="*/ 119 w 355"/>
                      <a:gd name="T23" fmla="*/ 25 h 282"/>
                      <a:gd name="T24" fmla="*/ 77 w 355"/>
                      <a:gd name="T25" fmla="*/ 18 h 282"/>
                      <a:gd name="T26" fmla="*/ 43 w 355"/>
                      <a:gd name="T27" fmla="*/ 10 h 282"/>
                      <a:gd name="T28" fmla="*/ 0 w 355"/>
                      <a:gd name="T29" fmla="*/ 0 h 282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55"/>
                      <a:gd name="T46" fmla="*/ 0 h 282"/>
                      <a:gd name="T47" fmla="*/ 355 w 355"/>
                      <a:gd name="T48" fmla="*/ 282 h 282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55" h="282">
                        <a:moveTo>
                          <a:pt x="0" y="0"/>
                        </a:moveTo>
                        <a:lnTo>
                          <a:pt x="37" y="57"/>
                        </a:lnTo>
                        <a:lnTo>
                          <a:pt x="73" y="100"/>
                        </a:lnTo>
                        <a:lnTo>
                          <a:pt x="111" y="140"/>
                        </a:lnTo>
                        <a:lnTo>
                          <a:pt x="171" y="188"/>
                        </a:lnTo>
                        <a:lnTo>
                          <a:pt x="215" y="218"/>
                        </a:lnTo>
                        <a:lnTo>
                          <a:pt x="272" y="248"/>
                        </a:lnTo>
                        <a:lnTo>
                          <a:pt x="355" y="282"/>
                        </a:lnTo>
                        <a:lnTo>
                          <a:pt x="262" y="179"/>
                        </a:lnTo>
                        <a:lnTo>
                          <a:pt x="210" y="154"/>
                        </a:lnTo>
                        <a:lnTo>
                          <a:pt x="173" y="133"/>
                        </a:lnTo>
                        <a:lnTo>
                          <a:pt x="119" y="102"/>
                        </a:lnTo>
                        <a:lnTo>
                          <a:pt x="77" y="70"/>
                        </a:lnTo>
                        <a:lnTo>
                          <a:pt x="43" y="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0" name="Freeform 45"/>
                  <p:cNvSpPr>
                    <a:spLocks/>
                  </p:cNvSpPr>
                  <p:nvPr/>
                </p:nvSpPr>
                <p:spPr bwMode="auto">
                  <a:xfrm>
                    <a:off x="1482" y="3033"/>
                    <a:ext cx="127" cy="277"/>
                  </a:xfrm>
                  <a:custGeom>
                    <a:avLst/>
                    <a:gdLst>
                      <a:gd name="T0" fmla="*/ 23 w 127"/>
                      <a:gd name="T1" fmla="*/ 0 h 555"/>
                      <a:gd name="T2" fmla="*/ 48 w 127"/>
                      <a:gd name="T3" fmla="*/ 9 h 555"/>
                      <a:gd name="T4" fmla="*/ 64 w 127"/>
                      <a:gd name="T5" fmla="*/ 17 h 555"/>
                      <a:gd name="T6" fmla="*/ 81 w 127"/>
                      <a:gd name="T7" fmla="*/ 26 h 555"/>
                      <a:gd name="T8" fmla="*/ 94 w 127"/>
                      <a:gd name="T9" fmla="*/ 34 h 555"/>
                      <a:gd name="T10" fmla="*/ 103 w 127"/>
                      <a:gd name="T11" fmla="*/ 41 h 555"/>
                      <a:gd name="T12" fmla="*/ 122 w 127"/>
                      <a:gd name="T13" fmla="*/ 55 h 555"/>
                      <a:gd name="T14" fmla="*/ 127 w 127"/>
                      <a:gd name="T15" fmla="*/ 68 h 555"/>
                      <a:gd name="T16" fmla="*/ 123 w 127"/>
                      <a:gd name="T17" fmla="*/ 88 h 555"/>
                      <a:gd name="T18" fmla="*/ 115 w 127"/>
                      <a:gd name="T19" fmla="*/ 102 h 555"/>
                      <a:gd name="T20" fmla="*/ 101 w 127"/>
                      <a:gd name="T21" fmla="*/ 113 h 555"/>
                      <a:gd name="T22" fmla="*/ 80 w 127"/>
                      <a:gd name="T23" fmla="*/ 125 h 555"/>
                      <a:gd name="T24" fmla="*/ 52 w 127"/>
                      <a:gd name="T25" fmla="*/ 138 h 555"/>
                      <a:gd name="T26" fmla="*/ 0 w 127"/>
                      <a:gd name="T27" fmla="*/ 112 h 555"/>
                      <a:gd name="T28" fmla="*/ 23 w 127"/>
                      <a:gd name="T29" fmla="*/ 101 h 555"/>
                      <a:gd name="T30" fmla="*/ 34 w 127"/>
                      <a:gd name="T31" fmla="*/ 95 h 555"/>
                      <a:gd name="T32" fmla="*/ 48 w 127"/>
                      <a:gd name="T33" fmla="*/ 87 h 555"/>
                      <a:gd name="T34" fmla="*/ 57 w 127"/>
                      <a:gd name="T35" fmla="*/ 79 h 555"/>
                      <a:gd name="T36" fmla="*/ 64 w 127"/>
                      <a:gd name="T37" fmla="*/ 66 h 555"/>
                      <a:gd name="T38" fmla="*/ 68 w 127"/>
                      <a:gd name="T39" fmla="*/ 56 h 555"/>
                      <a:gd name="T40" fmla="*/ 68 w 127"/>
                      <a:gd name="T41" fmla="*/ 40 h 555"/>
                      <a:gd name="T42" fmla="*/ 57 w 127"/>
                      <a:gd name="T43" fmla="*/ 26 h 555"/>
                      <a:gd name="T44" fmla="*/ 44 w 127"/>
                      <a:gd name="T45" fmla="*/ 15 h 555"/>
                      <a:gd name="T46" fmla="*/ 37 w 127"/>
                      <a:gd name="T47" fmla="*/ 9 h 555"/>
                      <a:gd name="T48" fmla="*/ 23 w 127"/>
                      <a:gd name="T49" fmla="*/ 0 h 555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127"/>
                      <a:gd name="T76" fmla="*/ 0 h 555"/>
                      <a:gd name="T77" fmla="*/ 127 w 127"/>
                      <a:gd name="T78" fmla="*/ 555 h 555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127" h="555">
                        <a:moveTo>
                          <a:pt x="23" y="0"/>
                        </a:moveTo>
                        <a:lnTo>
                          <a:pt x="48" y="38"/>
                        </a:lnTo>
                        <a:lnTo>
                          <a:pt x="64" y="70"/>
                        </a:lnTo>
                        <a:lnTo>
                          <a:pt x="81" y="104"/>
                        </a:lnTo>
                        <a:lnTo>
                          <a:pt x="94" y="136"/>
                        </a:lnTo>
                        <a:lnTo>
                          <a:pt x="103" y="167"/>
                        </a:lnTo>
                        <a:lnTo>
                          <a:pt x="122" y="221"/>
                        </a:lnTo>
                        <a:lnTo>
                          <a:pt x="127" y="274"/>
                        </a:lnTo>
                        <a:lnTo>
                          <a:pt x="123" y="355"/>
                        </a:lnTo>
                        <a:lnTo>
                          <a:pt x="115" y="410"/>
                        </a:lnTo>
                        <a:lnTo>
                          <a:pt x="101" y="454"/>
                        </a:lnTo>
                        <a:lnTo>
                          <a:pt x="80" y="501"/>
                        </a:lnTo>
                        <a:lnTo>
                          <a:pt x="52" y="555"/>
                        </a:lnTo>
                        <a:lnTo>
                          <a:pt x="0" y="450"/>
                        </a:lnTo>
                        <a:lnTo>
                          <a:pt x="23" y="405"/>
                        </a:lnTo>
                        <a:lnTo>
                          <a:pt x="34" y="380"/>
                        </a:lnTo>
                        <a:lnTo>
                          <a:pt x="48" y="349"/>
                        </a:lnTo>
                        <a:lnTo>
                          <a:pt x="57" y="316"/>
                        </a:lnTo>
                        <a:lnTo>
                          <a:pt x="64" y="266"/>
                        </a:lnTo>
                        <a:lnTo>
                          <a:pt x="68" y="225"/>
                        </a:lnTo>
                        <a:lnTo>
                          <a:pt x="68" y="163"/>
                        </a:lnTo>
                        <a:lnTo>
                          <a:pt x="57" y="107"/>
                        </a:lnTo>
                        <a:lnTo>
                          <a:pt x="44" y="61"/>
                        </a:lnTo>
                        <a:lnTo>
                          <a:pt x="37" y="37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1" name="Freeform 46"/>
                  <p:cNvSpPr>
                    <a:spLocks/>
                  </p:cNvSpPr>
                  <p:nvPr/>
                </p:nvSpPr>
                <p:spPr bwMode="auto">
                  <a:xfrm>
                    <a:off x="817" y="2871"/>
                    <a:ext cx="504" cy="84"/>
                  </a:xfrm>
                  <a:custGeom>
                    <a:avLst/>
                    <a:gdLst>
                      <a:gd name="T0" fmla="*/ 0 w 504"/>
                      <a:gd name="T1" fmla="*/ 0 h 168"/>
                      <a:gd name="T2" fmla="*/ 38 w 504"/>
                      <a:gd name="T3" fmla="*/ 15 h 168"/>
                      <a:gd name="T4" fmla="*/ 97 w 504"/>
                      <a:gd name="T5" fmla="*/ 14 h 168"/>
                      <a:gd name="T6" fmla="*/ 152 w 504"/>
                      <a:gd name="T7" fmla="*/ 15 h 168"/>
                      <a:gd name="T8" fmla="*/ 203 w 504"/>
                      <a:gd name="T9" fmla="*/ 17 h 168"/>
                      <a:gd name="T10" fmla="*/ 249 w 504"/>
                      <a:gd name="T11" fmla="*/ 19 h 168"/>
                      <a:gd name="T12" fmla="*/ 296 w 504"/>
                      <a:gd name="T13" fmla="*/ 21 h 168"/>
                      <a:gd name="T14" fmla="*/ 329 w 504"/>
                      <a:gd name="T15" fmla="*/ 23 h 168"/>
                      <a:gd name="T16" fmla="*/ 371 w 504"/>
                      <a:gd name="T17" fmla="*/ 26 h 168"/>
                      <a:gd name="T18" fmla="*/ 419 w 504"/>
                      <a:gd name="T19" fmla="*/ 31 h 168"/>
                      <a:gd name="T20" fmla="*/ 504 w 504"/>
                      <a:gd name="T21" fmla="*/ 42 h 168"/>
                      <a:gd name="T22" fmla="*/ 455 w 504"/>
                      <a:gd name="T23" fmla="*/ 31 h 168"/>
                      <a:gd name="T24" fmla="*/ 420 w 504"/>
                      <a:gd name="T25" fmla="*/ 26 h 168"/>
                      <a:gd name="T26" fmla="*/ 374 w 504"/>
                      <a:gd name="T27" fmla="*/ 20 h 168"/>
                      <a:gd name="T28" fmla="*/ 346 w 504"/>
                      <a:gd name="T29" fmla="*/ 17 h 168"/>
                      <a:gd name="T30" fmla="*/ 283 w 504"/>
                      <a:gd name="T31" fmla="*/ 11 h 168"/>
                      <a:gd name="T32" fmla="*/ 242 w 504"/>
                      <a:gd name="T33" fmla="*/ 7 h 168"/>
                      <a:gd name="T34" fmla="*/ 209 w 504"/>
                      <a:gd name="T35" fmla="*/ 5 h 168"/>
                      <a:gd name="T36" fmla="*/ 178 w 504"/>
                      <a:gd name="T37" fmla="*/ 3 h 168"/>
                      <a:gd name="T38" fmla="*/ 130 w 504"/>
                      <a:gd name="T39" fmla="*/ 1 h 168"/>
                      <a:gd name="T40" fmla="*/ 79 w 504"/>
                      <a:gd name="T41" fmla="*/ 1 h 168"/>
                      <a:gd name="T42" fmla="*/ 22 w 504"/>
                      <a:gd name="T43" fmla="*/ 0 h 168"/>
                      <a:gd name="T44" fmla="*/ 0 w 504"/>
                      <a:gd name="T45" fmla="*/ 0 h 168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04"/>
                      <a:gd name="T70" fmla="*/ 0 h 168"/>
                      <a:gd name="T71" fmla="*/ 504 w 504"/>
                      <a:gd name="T72" fmla="*/ 168 h 168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04" h="168">
                        <a:moveTo>
                          <a:pt x="0" y="0"/>
                        </a:moveTo>
                        <a:lnTo>
                          <a:pt x="38" y="61"/>
                        </a:lnTo>
                        <a:lnTo>
                          <a:pt x="97" y="58"/>
                        </a:lnTo>
                        <a:lnTo>
                          <a:pt x="152" y="61"/>
                        </a:lnTo>
                        <a:lnTo>
                          <a:pt x="203" y="67"/>
                        </a:lnTo>
                        <a:lnTo>
                          <a:pt x="249" y="74"/>
                        </a:lnTo>
                        <a:lnTo>
                          <a:pt x="296" y="84"/>
                        </a:lnTo>
                        <a:lnTo>
                          <a:pt x="329" y="92"/>
                        </a:lnTo>
                        <a:lnTo>
                          <a:pt x="371" y="107"/>
                        </a:lnTo>
                        <a:lnTo>
                          <a:pt x="419" y="126"/>
                        </a:lnTo>
                        <a:lnTo>
                          <a:pt x="504" y="168"/>
                        </a:lnTo>
                        <a:lnTo>
                          <a:pt x="455" y="125"/>
                        </a:lnTo>
                        <a:lnTo>
                          <a:pt x="420" y="104"/>
                        </a:lnTo>
                        <a:lnTo>
                          <a:pt x="374" y="79"/>
                        </a:lnTo>
                        <a:lnTo>
                          <a:pt x="346" y="65"/>
                        </a:lnTo>
                        <a:lnTo>
                          <a:pt x="283" y="41"/>
                        </a:lnTo>
                        <a:lnTo>
                          <a:pt x="242" y="28"/>
                        </a:lnTo>
                        <a:lnTo>
                          <a:pt x="209" y="19"/>
                        </a:lnTo>
                        <a:lnTo>
                          <a:pt x="178" y="13"/>
                        </a:lnTo>
                        <a:lnTo>
                          <a:pt x="130" y="6"/>
                        </a:lnTo>
                        <a:lnTo>
                          <a:pt x="79" y="1"/>
                        </a:lnTo>
                        <a:lnTo>
                          <a:pt x="2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32" name="Freeform 47"/>
                  <p:cNvSpPr>
                    <a:spLocks/>
                  </p:cNvSpPr>
                  <p:nvPr/>
                </p:nvSpPr>
                <p:spPr bwMode="auto">
                  <a:xfrm>
                    <a:off x="161" y="2989"/>
                    <a:ext cx="160" cy="197"/>
                  </a:xfrm>
                  <a:custGeom>
                    <a:avLst/>
                    <a:gdLst>
                      <a:gd name="T0" fmla="*/ 0 w 160"/>
                      <a:gd name="T1" fmla="*/ 76 h 393"/>
                      <a:gd name="T2" fmla="*/ 3 w 160"/>
                      <a:gd name="T3" fmla="*/ 68 h 393"/>
                      <a:gd name="T4" fmla="*/ 6 w 160"/>
                      <a:gd name="T5" fmla="*/ 60 h 393"/>
                      <a:gd name="T6" fmla="*/ 17 w 160"/>
                      <a:gd name="T7" fmla="*/ 46 h 393"/>
                      <a:gd name="T8" fmla="*/ 29 w 160"/>
                      <a:gd name="T9" fmla="*/ 36 h 393"/>
                      <a:gd name="T10" fmla="*/ 47 w 160"/>
                      <a:gd name="T11" fmla="*/ 26 h 393"/>
                      <a:gd name="T12" fmla="*/ 69 w 160"/>
                      <a:gd name="T13" fmla="*/ 16 h 393"/>
                      <a:gd name="T14" fmla="*/ 89 w 160"/>
                      <a:gd name="T15" fmla="*/ 8 h 393"/>
                      <a:gd name="T16" fmla="*/ 113 w 160"/>
                      <a:gd name="T17" fmla="*/ 0 h 393"/>
                      <a:gd name="T18" fmla="*/ 160 w 160"/>
                      <a:gd name="T19" fmla="*/ 13 h 393"/>
                      <a:gd name="T20" fmla="*/ 133 w 160"/>
                      <a:gd name="T21" fmla="*/ 21 h 393"/>
                      <a:gd name="T22" fmla="*/ 113 w 160"/>
                      <a:gd name="T23" fmla="*/ 27 h 393"/>
                      <a:gd name="T24" fmla="*/ 97 w 160"/>
                      <a:gd name="T25" fmla="*/ 34 h 393"/>
                      <a:gd name="T26" fmla="*/ 74 w 160"/>
                      <a:gd name="T27" fmla="*/ 43 h 393"/>
                      <a:gd name="T28" fmla="*/ 59 w 160"/>
                      <a:gd name="T29" fmla="*/ 51 h 393"/>
                      <a:gd name="T30" fmla="*/ 50 w 160"/>
                      <a:gd name="T31" fmla="*/ 58 h 393"/>
                      <a:gd name="T32" fmla="*/ 39 w 160"/>
                      <a:gd name="T33" fmla="*/ 66 h 393"/>
                      <a:gd name="T34" fmla="*/ 32 w 160"/>
                      <a:gd name="T35" fmla="*/ 74 h 393"/>
                      <a:gd name="T36" fmla="*/ 26 w 160"/>
                      <a:gd name="T37" fmla="*/ 84 h 393"/>
                      <a:gd name="T38" fmla="*/ 21 w 160"/>
                      <a:gd name="T39" fmla="*/ 95 h 393"/>
                      <a:gd name="T40" fmla="*/ 12 w 160"/>
                      <a:gd name="T41" fmla="*/ 99 h 393"/>
                      <a:gd name="T42" fmla="*/ 0 w 160"/>
                      <a:gd name="T43" fmla="*/ 76 h 39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60"/>
                      <a:gd name="T67" fmla="*/ 0 h 393"/>
                      <a:gd name="T68" fmla="*/ 160 w 160"/>
                      <a:gd name="T69" fmla="*/ 393 h 39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60" h="393">
                        <a:moveTo>
                          <a:pt x="0" y="302"/>
                        </a:moveTo>
                        <a:lnTo>
                          <a:pt x="3" y="271"/>
                        </a:lnTo>
                        <a:lnTo>
                          <a:pt x="6" y="238"/>
                        </a:lnTo>
                        <a:lnTo>
                          <a:pt x="17" y="184"/>
                        </a:lnTo>
                        <a:lnTo>
                          <a:pt x="29" y="141"/>
                        </a:lnTo>
                        <a:lnTo>
                          <a:pt x="47" y="102"/>
                        </a:lnTo>
                        <a:lnTo>
                          <a:pt x="69" y="63"/>
                        </a:lnTo>
                        <a:lnTo>
                          <a:pt x="89" y="32"/>
                        </a:lnTo>
                        <a:lnTo>
                          <a:pt x="113" y="0"/>
                        </a:lnTo>
                        <a:lnTo>
                          <a:pt x="160" y="51"/>
                        </a:lnTo>
                        <a:lnTo>
                          <a:pt x="133" y="81"/>
                        </a:lnTo>
                        <a:lnTo>
                          <a:pt x="113" y="108"/>
                        </a:lnTo>
                        <a:lnTo>
                          <a:pt x="97" y="134"/>
                        </a:lnTo>
                        <a:lnTo>
                          <a:pt x="74" y="169"/>
                        </a:lnTo>
                        <a:lnTo>
                          <a:pt x="59" y="201"/>
                        </a:lnTo>
                        <a:lnTo>
                          <a:pt x="50" y="231"/>
                        </a:lnTo>
                        <a:lnTo>
                          <a:pt x="39" y="262"/>
                        </a:lnTo>
                        <a:lnTo>
                          <a:pt x="32" y="296"/>
                        </a:lnTo>
                        <a:lnTo>
                          <a:pt x="26" y="336"/>
                        </a:lnTo>
                        <a:lnTo>
                          <a:pt x="21" y="377"/>
                        </a:lnTo>
                        <a:lnTo>
                          <a:pt x="12" y="393"/>
                        </a:lnTo>
                        <a:lnTo>
                          <a:pt x="0" y="302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</p:grpSp>
          <p:sp>
            <p:nvSpPr>
              <p:cNvPr id="15422" name="Oval 48"/>
              <p:cNvSpPr>
                <a:spLocks noChangeArrowheads="1"/>
              </p:cNvSpPr>
              <p:nvPr/>
            </p:nvSpPr>
            <p:spPr bwMode="auto">
              <a:xfrm>
                <a:off x="184" y="2908"/>
                <a:ext cx="1426" cy="550"/>
              </a:xfrm>
              <a:prstGeom prst="ellipse">
                <a:avLst/>
              </a:prstGeom>
              <a:noFill/>
              <a:ln w="317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4" name="Group 49"/>
              <p:cNvGrpSpPr>
                <a:grpSpLocks/>
              </p:cNvGrpSpPr>
              <p:nvPr/>
            </p:nvGrpSpPr>
            <p:grpSpPr bwMode="auto">
              <a:xfrm>
                <a:off x="125" y="2862"/>
                <a:ext cx="1426" cy="550"/>
                <a:chOff x="125" y="2862"/>
                <a:chExt cx="1426" cy="550"/>
              </a:xfrm>
            </p:grpSpPr>
            <p:sp>
              <p:nvSpPr>
                <p:cNvPr id="15424" name="Oval 50"/>
                <p:cNvSpPr>
                  <a:spLocks noChangeArrowheads="1"/>
                </p:cNvSpPr>
                <p:nvPr/>
              </p:nvSpPr>
              <p:spPr bwMode="auto">
                <a:xfrm>
                  <a:off x="140" y="2878"/>
                  <a:ext cx="1394" cy="520"/>
                </a:xfrm>
                <a:prstGeom prst="ellipse">
                  <a:avLst/>
                </a:prstGeom>
                <a:noFill/>
                <a:ln w="77788">
                  <a:solidFill>
                    <a:srgbClr val="9F9F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5" name="Oval 51"/>
                <p:cNvSpPr>
                  <a:spLocks noChangeArrowheads="1"/>
                </p:cNvSpPr>
                <p:nvPr/>
              </p:nvSpPr>
              <p:spPr bwMode="auto">
                <a:xfrm>
                  <a:off x="125" y="2862"/>
                  <a:ext cx="1426" cy="550"/>
                </a:xfrm>
                <a:prstGeom prst="ellipse">
                  <a:avLst/>
                </a:prstGeom>
                <a:noFill/>
                <a:ln w="317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6" name="Oval 52"/>
                <p:cNvSpPr>
                  <a:spLocks noChangeArrowheads="1"/>
                </p:cNvSpPr>
                <p:nvPr/>
              </p:nvSpPr>
              <p:spPr bwMode="auto">
                <a:xfrm>
                  <a:off x="164" y="2874"/>
                  <a:ext cx="1347" cy="526"/>
                </a:xfrm>
                <a:prstGeom prst="ellips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</p:grpSp>
        <p:grpSp>
          <p:nvGrpSpPr>
            <p:cNvPr id="15" name="Group 53"/>
            <p:cNvGrpSpPr>
              <a:grpSpLocks/>
            </p:cNvGrpSpPr>
            <p:nvPr/>
          </p:nvGrpSpPr>
          <p:grpSpPr bwMode="auto">
            <a:xfrm>
              <a:off x="1143" y="3384"/>
              <a:ext cx="735" cy="468"/>
              <a:chOff x="1143" y="3384"/>
              <a:chExt cx="735" cy="468"/>
            </a:xfrm>
          </p:grpSpPr>
          <p:sp>
            <p:nvSpPr>
              <p:cNvPr id="15386" name="Freeform 54"/>
              <p:cNvSpPr>
                <a:spLocks/>
              </p:cNvSpPr>
              <p:nvPr/>
            </p:nvSpPr>
            <p:spPr bwMode="auto">
              <a:xfrm>
                <a:off x="1153" y="3410"/>
                <a:ext cx="697" cy="410"/>
              </a:xfrm>
              <a:custGeom>
                <a:avLst/>
                <a:gdLst>
                  <a:gd name="T0" fmla="*/ 0 w 697"/>
                  <a:gd name="T1" fmla="*/ 15 h 822"/>
                  <a:gd name="T2" fmla="*/ 494 w 697"/>
                  <a:gd name="T3" fmla="*/ 205 h 822"/>
                  <a:gd name="T4" fmla="*/ 697 w 697"/>
                  <a:gd name="T5" fmla="*/ 184 h 822"/>
                  <a:gd name="T6" fmla="*/ 200 w 697"/>
                  <a:gd name="T7" fmla="*/ 0 h 822"/>
                  <a:gd name="T8" fmla="*/ 0 w 697"/>
                  <a:gd name="T9" fmla="*/ 15 h 8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7"/>
                  <a:gd name="T16" fmla="*/ 0 h 822"/>
                  <a:gd name="T17" fmla="*/ 697 w 697"/>
                  <a:gd name="T18" fmla="*/ 822 h 8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7" h="822">
                    <a:moveTo>
                      <a:pt x="0" y="61"/>
                    </a:moveTo>
                    <a:lnTo>
                      <a:pt x="494" y="822"/>
                    </a:lnTo>
                    <a:lnTo>
                      <a:pt x="697" y="737"/>
                    </a:lnTo>
                    <a:lnTo>
                      <a:pt x="200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7" name="Freeform 55"/>
              <p:cNvSpPr>
                <a:spLocks/>
              </p:cNvSpPr>
              <p:nvPr/>
            </p:nvSpPr>
            <p:spPr bwMode="auto">
              <a:xfrm>
                <a:off x="1143" y="3384"/>
                <a:ext cx="220" cy="56"/>
              </a:xfrm>
              <a:custGeom>
                <a:avLst/>
                <a:gdLst>
                  <a:gd name="T0" fmla="*/ 272 w 178"/>
                  <a:gd name="T1" fmla="*/ 15 h 110"/>
                  <a:gd name="T2" fmla="*/ 141 w 178"/>
                  <a:gd name="T3" fmla="*/ 0 h 110"/>
                  <a:gd name="T4" fmla="*/ 1 w 178"/>
                  <a:gd name="T5" fmla="*/ 22 h 110"/>
                  <a:gd name="T6" fmla="*/ 6 w 178"/>
                  <a:gd name="T7" fmla="*/ 29 h 110"/>
                  <a:gd name="T8" fmla="*/ 141 w 178"/>
                  <a:gd name="T9" fmla="*/ 22 h 110"/>
                  <a:gd name="T10" fmla="*/ 272 w 178"/>
                  <a:gd name="T11" fmla="*/ 15 h 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8"/>
                  <a:gd name="T19" fmla="*/ 0 h 110"/>
                  <a:gd name="T20" fmla="*/ 178 w 178"/>
                  <a:gd name="T21" fmla="*/ 110 h 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8" h="110">
                    <a:moveTo>
                      <a:pt x="178" y="59"/>
                    </a:moveTo>
                    <a:cubicBezTo>
                      <a:pt x="166" y="24"/>
                      <a:pt x="131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4"/>
                      <a:pt x="2" y="102"/>
                      <a:pt x="4" y="110"/>
                    </a:cubicBezTo>
                    <a:lnTo>
                      <a:pt x="92" y="86"/>
                    </a:lnTo>
                    <a:lnTo>
                      <a:pt x="178" y="59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8" name="Freeform 56"/>
              <p:cNvSpPr>
                <a:spLocks/>
              </p:cNvSpPr>
              <p:nvPr/>
            </p:nvSpPr>
            <p:spPr bwMode="auto">
              <a:xfrm>
                <a:off x="1153" y="3391"/>
                <a:ext cx="214" cy="51"/>
              </a:xfrm>
              <a:custGeom>
                <a:avLst/>
                <a:gdLst>
                  <a:gd name="T0" fmla="*/ 265 w 173"/>
                  <a:gd name="T1" fmla="*/ 16 h 100"/>
                  <a:gd name="T2" fmla="*/ 136 w 173"/>
                  <a:gd name="T3" fmla="*/ 0 h 100"/>
                  <a:gd name="T4" fmla="*/ 1 w 173"/>
                  <a:gd name="T5" fmla="*/ 23 h 100"/>
                  <a:gd name="T6" fmla="*/ 1 w 173"/>
                  <a:gd name="T7" fmla="*/ 26 h 100"/>
                  <a:gd name="T8" fmla="*/ 136 w 173"/>
                  <a:gd name="T9" fmla="*/ 23 h 100"/>
                  <a:gd name="T10" fmla="*/ 265 w 173"/>
                  <a:gd name="T11" fmla="*/ 16 h 1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"/>
                  <a:gd name="T19" fmla="*/ 0 h 100"/>
                  <a:gd name="T20" fmla="*/ 173 w 173"/>
                  <a:gd name="T21" fmla="*/ 100 h 1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" h="100">
                    <a:moveTo>
                      <a:pt x="173" y="61"/>
                    </a:moveTo>
                    <a:cubicBezTo>
                      <a:pt x="161" y="24"/>
                      <a:pt x="127" y="0"/>
                      <a:pt x="89" y="0"/>
                    </a:cubicBezTo>
                    <a:cubicBezTo>
                      <a:pt x="40" y="0"/>
                      <a:pt x="1" y="40"/>
                      <a:pt x="1" y="89"/>
                    </a:cubicBezTo>
                    <a:cubicBezTo>
                      <a:pt x="0" y="93"/>
                      <a:pt x="1" y="96"/>
                      <a:pt x="1" y="100"/>
                    </a:cubicBezTo>
                    <a:lnTo>
                      <a:pt x="89" y="89"/>
                    </a:lnTo>
                    <a:lnTo>
                      <a:pt x="173" y="61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89" name="Freeform 57"/>
              <p:cNvSpPr>
                <a:spLocks/>
              </p:cNvSpPr>
              <p:nvPr/>
            </p:nvSpPr>
            <p:spPr bwMode="auto">
              <a:xfrm>
                <a:off x="1147" y="3392"/>
                <a:ext cx="132" cy="105"/>
              </a:xfrm>
              <a:custGeom>
                <a:avLst/>
                <a:gdLst>
                  <a:gd name="T0" fmla="*/ 3 w 132"/>
                  <a:gd name="T1" fmla="*/ 25 h 210"/>
                  <a:gd name="T2" fmla="*/ 0 w 132"/>
                  <a:gd name="T3" fmla="*/ 21 h 210"/>
                  <a:gd name="T4" fmla="*/ 0 w 132"/>
                  <a:gd name="T5" fmla="*/ 18 h 210"/>
                  <a:gd name="T6" fmla="*/ 2 w 132"/>
                  <a:gd name="T7" fmla="*/ 14 h 210"/>
                  <a:gd name="T8" fmla="*/ 7 w 132"/>
                  <a:gd name="T9" fmla="*/ 11 h 210"/>
                  <a:gd name="T10" fmla="*/ 15 w 132"/>
                  <a:gd name="T11" fmla="*/ 7 h 210"/>
                  <a:gd name="T12" fmla="*/ 26 w 132"/>
                  <a:gd name="T13" fmla="*/ 5 h 210"/>
                  <a:gd name="T14" fmla="*/ 38 w 132"/>
                  <a:gd name="T15" fmla="*/ 2 h 210"/>
                  <a:gd name="T16" fmla="*/ 50 w 132"/>
                  <a:gd name="T17" fmla="*/ 0 h 210"/>
                  <a:gd name="T18" fmla="*/ 132 w 132"/>
                  <a:gd name="T19" fmla="*/ 28 h 210"/>
                  <a:gd name="T20" fmla="*/ 117 w 132"/>
                  <a:gd name="T21" fmla="*/ 30 h 210"/>
                  <a:gd name="T22" fmla="*/ 107 w 132"/>
                  <a:gd name="T23" fmla="*/ 33 h 210"/>
                  <a:gd name="T24" fmla="*/ 97 w 132"/>
                  <a:gd name="T25" fmla="*/ 35 h 210"/>
                  <a:gd name="T26" fmla="*/ 90 w 132"/>
                  <a:gd name="T27" fmla="*/ 37 h 210"/>
                  <a:gd name="T28" fmla="*/ 81 w 132"/>
                  <a:gd name="T29" fmla="*/ 42 h 210"/>
                  <a:gd name="T30" fmla="*/ 76 w 132"/>
                  <a:gd name="T31" fmla="*/ 48 h 210"/>
                  <a:gd name="T32" fmla="*/ 76 w 132"/>
                  <a:gd name="T33" fmla="*/ 53 h 210"/>
                  <a:gd name="T34" fmla="*/ 3 w 132"/>
                  <a:gd name="T35" fmla="*/ 25 h 2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2"/>
                  <a:gd name="T55" fmla="*/ 0 h 210"/>
                  <a:gd name="T56" fmla="*/ 132 w 132"/>
                  <a:gd name="T57" fmla="*/ 210 h 2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2" h="210">
                    <a:moveTo>
                      <a:pt x="3" y="97"/>
                    </a:moveTo>
                    <a:lnTo>
                      <a:pt x="0" y="83"/>
                    </a:lnTo>
                    <a:lnTo>
                      <a:pt x="0" y="70"/>
                    </a:lnTo>
                    <a:lnTo>
                      <a:pt x="2" y="59"/>
                    </a:lnTo>
                    <a:lnTo>
                      <a:pt x="7" y="42"/>
                    </a:lnTo>
                    <a:lnTo>
                      <a:pt x="15" y="29"/>
                    </a:lnTo>
                    <a:lnTo>
                      <a:pt x="26" y="17"/>
                    </a:lnTo>
                    <a:lnTo>
                      <a:pt x="38" y="7"/>
                    </a:lnTo>
                    <a:lnTo>
                      <a:pt x="50" y="0"/>
                    </a:lnTo>
                    <a:lnTo>
                      <a:pt x="132" y="114"/>
                    </a:lnTo>
                    <a:lnTo>
                      <a:pt x="117" y="121"/>
                    </a:lnTo>
                    <a:lnTo>
                      <a:pt x="107" y="129"/>
                    </a:lnTo>
                    <a:lnTo>
                      <a:pt x="97" y="137"/>
                    </a:lnTo>
                    <a:lnTo>
                      <a:pt x="90" y="147"/>
                    </a:lnTo>
                    <a:lnTo>
                      <a:pt x="81" y="165"/>
                    </a:lnTo>
                    <a:lnTo>
                      <a:pt x="76" y="190"/>
                    </a:lnTo>
                    <a:lnTo>
                      <a:pt x="76" y="210"/>
                    </a:lnTo>
                    <a:lnTo>
                      <a:pt x="3" y="97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0" name="Arc 58"/>
              <p:cNvSpPr>
                <a:spLocks/>
              </p:cNvSpPr>
              <p:nvPr/>
            </p:nvSpPr>
            <p:spPr bwMode="auto">
              <a:xfrm>
                <a:off x="1148" y="3390"/>
                <a:ext cx="108" cy="48"/>
              </a:xfrm>
              <a:custGeom>
                <a:avLst/>
                <a:gdLst>
                  <a:gd name="T0" fmla="*/ 0 w 21600"/>
                  <a:gd name="T1" fmla="*/ 0 h 26465"/>
                  <a:gd name="T2" fmla="*/ 0 w 21600"/>
                  <a:gd name="T3" fmla="*/ 0 h 26465"/>
                  <a:gd name="T4" fmla="*/ 0 w 21600"/>
                  <a:gd name="T5" fmla="*/ 0 h 2646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6465"/>
                  <a:gd name="T11" fmla="*/ 21600 w 21600"/>
                  <a:gd name="T12" fmla="*/ 26465 h 264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6465" fill="none" extrusionOk="0">
                    <a:moveTo>
                      <a:pt x="879" y="26464"/>
                    </a:moveTo>
                    <a:cubicBezTo>
                      <a:pt x="296" y="24484"/>
                      <a:pt x="0" y="22429"/>
                      <a:pt x="0" y="20365"/>
                    </a:cubicBezTo>
                    <a:cubicBezTo>
                      <a:pt x="-1" y="11210"/>
                      <a:pt x="5770" y="3050"/>
                      <a:pt x="14400" y="-1"/>
                    </a:cubicBezTo>
                  </a:path>
                  <a:path w="21600" h="26465" stroke="0" extrusionOk="0">
                    <a:moveTo>
                      <a:pt x="879" y="26464"/>
                    </a:moveTo>
                    <a:cubicBezTo>
                      <a:pt x="296" y="24484"/>
                      <a:pt x="0" y="22429"/>
                      <a:pt x="0" y="20365"/>
                    </a:cubicBezTo>
                    <a:cubicBezTo>
                      <a:pt x="-1" y="11210"/>
                      <a:pt x="5770" y="3050"/>
                      <a:pt x="14400" y="-1"/>
                    </a:cubicBezTo>
                    <a:lnTo>
                      <a:pt x="21600" y="20365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1" name="Freeform 59"/>
              <p:cNvSpPr>
                <a:spLocks/>
              </p:cNvSpPr>
              <p:nvPr/>
            </p:nvSpPr>
            <p:spPr bwMode="auto">
              <a:xfrm>
                <a:off x="1220" y="3441"/>
                <a:ext cx="222" cy="55"/>
              </a:xfrm>
              <a:custGeom>
                <a:avLst/>
                <a:gdLst>
                  <a:gd name="T0" fmla="*/ 274 w 180"/>
                  <a:gd name="T1" fmla="*/ 16 h 108"/>
                  <a:gd name="T2" fmla="*/ 139 w 180"/>
                  <a:gd name="T3" fmla="*/ 0 h 108"/>
                  <a:gd name="T4" fmla="*/ 1 w 180"/>
                  <a:gd name="T5" fmla="*/ 22 h 108"/>
                  <a:gd name="T6" fmla="*/ 6 w 180"/>
                  <a:gd name="T7" fmla="*/ 28 h 108"/>
                  <a:gd name="T8" fmla="*/ 139 w 180"/>
                  <a:gd name="T9" fmla="*/ 22 h 108"/>
                  <a:gd name="T10" fmla="*/ 274 w 180"/>
                  <a:gd name="T11" fmla="*/ 16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0"/>
                  <a:gd name="T19" fmla="*/ 0 h 108"/>
                  <a:gd name="T20" fmla="*/ 180 w 180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0" h="108">
                    <a:moveTo>
                      <a:pt x="180" y="61"/>
                    </a:moveTo>
                    <a:cubicBezTo>
                      <a:pt x="168" y="25"/>
                      <a:pt x="133" y="0"/>
                      <a:pt x="92" y="0"/>
                    </a:cubicBezTo>
                    <a:cubicBezTo>
                      <a:pt x="41" y="0"/>
                      <a:pt x="1" y="38"/>
                      <a:pt x="1" y="86"/>
                    </a:cubicBezTo>
                    <a:cubicBezTo>
                      <a:pt x="0" y="93"/>
                      <a:pt x="2" y="100"/>
                      <a:pt x="4" y="108"/>
                    </a:cubicBezTo>
                    <a:lnTo>
                      <a:pt x="92" y="86"/>
                    </a:lnTo>
                    <a:lnTo>
                      <a:pt x="180" y="61"/>
                    </a:lnTo>
                    <a:close/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grpSp>
            <p:nvGrpSpPr>
              <p:cNvPr id="16" name="Group 60"/>
              <p:cNvGrpSpPr>
                <a:grpSpLocks/>
              </p:cNvGrpSpPr>
              <p:nvPr/>
            </p:nvGrpSpPr>
            <p:grpSpPr bwMode="auto">
              <a:xfrm>
                <a:off x="1232" y="3451"/>
                <a:ext cx="230" cy="61"/>
                <a:chOff x="1232" y="3451"/>
                <a:chExt cx="230" cy="61"/>
              </a:xfrm>
            </p:grpSpPr>
            <p:grpSp>
              <p:nvGrpSpPr>
                <p:cNvPr id="17" name="Group 61"/>
                <p:cNvGrpSpPr>
                  <a:grpSpLocks/>
                </p:cNvGrpSpPr>
                <p:nvPr/>
              </p:nvGrpSpPr>
              <p:grpSpPr bwMode="auto">
                <a:xfrm>
                  <a:off x="1232" y="3451"/>
                  <a:ext cx="215" cy="52"/>
                  <a:chOff x="1232" y="3451"/>
                  <a:chExt cx="215" cy="52"/>
                </a:xfrm>
              </p:grpSpPr>
              <p:sp>
                <p:nvSpPr>
                  <p:cNvPr id="15418" name="Freeform 62"/>
                  <p:cNvSpPr>
                    <a:spLocks/>
                  </p:cNvSpPr>
                  <p:nvPr/>
                </p:nvSpPr>
                <p:spPr bwMode="auto">
                  <a:xfrm>
                    <a:off x="1232" y="3451"/>
                    <a:ext cx="214" cy="51"/>
                  </a:xfrm>
                  <a:custGeom>
                    <a:avLst/>
                    <a:gdLst>
                      <a:gd name="T0" fmla="*/ 265 w 173"/>
                      <a:gd name="T1" fmla="*/ 16 h 100"/>
                      <a:gd name="T2" fmla="*/ 135 w 173"/>
                      <a:gd name="T3" fmla="*/ 0 h 100"/>
                      <a:gd name="T4" fmla="*/ 1 w 173"/>
                      <a:gd name="T5" fmla="*/ 21 h 100"/>
                      <a:gd name="T6" fmla="*/ 5 w 173"/>
                      <a:gd name="T7" fmla="*/ 26 h 100"/>
                      <a:gd name="T8" fmla="*/ 135 w 173"/>
                      <a:gd name="T9" fmla="*/ 21 h 100"/>
                      <a:gd name="T10" fmla="*/ 265 w 173"/>
                      <a:gd name="T11" fmla="*/ 16 h 1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100"/>
                      <a:gd name="T20" fmla="*/ 173 w 173"/>
                      <a:gd name="T21" fmla="*/ 100 h 1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100">
                        <a:moveTo>
                          <a:pt x="173" y="61"/>
                        </a:moveTo>
                        <a:cubicBezTo>
                          <a:pt x="163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8"/>
                          <a:pt x="1" y="94"/>
                          <a:pt x="3" y="100"/>
                        </a:cubicBezTo>
                        <a:lnTo>
                          <a:pt x="88" y="82"/>
                        </a:lnTo>
                        <a:lnTo>
                          <a:pt x="173" y="61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9" name="Freeform 63"/>
                  <p:cNvSpPr>
                    <a:spLocks/>
                  </p:cNvSpPr>
                  <p:nvPr/>
                </p:nvSpPr>
                <p:spPr bwMode="auto">
                  <a:xfrm>
                    <a:off x="1232" y="3456"/>
                    <a:ext cx="109" cy="46"/>
                  </a:xfrm>
                  <a:custGeom>
                    <a:avLst/>
                    <a:gdLst>
                      <a:gd name="T0" fmla="*/ 71 w 88"/>
                      <a:gd name="T1" fmla="*/ 0 h 90"/>
                      <a:gd name="T2" fmla="*/ 1 w 88"/>
                      <a:gd name="T3" fmla="*/ 18 h 90"/>
                      <a:gd name="T4" fmla="*/ 5 w 88"/>
                      <a:gd name="T5" fmla="*/ 24 h 90"/>
                      <a:gd name="T6" fmla="*/ 135 w 88"/>
                      <a:gd name="T7" fmla="*/ 19 h 90"/>
                      <a:gd name="T8" fmla="*/ 71 w 88"/>
                      <a:gd name="T9" fmla="*/ 0 h 9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90"/>
                      <a:gd name="T17" fmla="*/ 88 w 88"/>
                      <a:gd name="T18" fmla="*/ 90 h 9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90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8"/>
                          <a:pt x="1" y="84"/>
                          <a:pt x="3" y="90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20" name="Arc 64"/>
                  <p:cNvSpPr>
                    <a:spLocks/>
                  </p:cNvSpPr>
                  <p:nvPr/>
                </p:nvSpPr>
                <p:spPr bwMode="auto">
                  <a:xfrm>
                    <a:off x="1235" y="3454"/>
                    <a:ext cx="212" cy="49"/>
                  </a:xfrm>
                  <a:custGeom>
                    <a:avLst/>
                    <a:gdLst>
                      <a:gd name="T0" fmla="*/ 0 w 42313"/>
                      <a:gd name="T1" fmla="*/ 0 h 27158"/>
                      <a:gd name="T2" fmla="*/ 0 w 42313"/>
                      <a:gd name="T3" fmla="*/ 0 h 27158"/>
                      <a:gd name="T4" fmla="*/ 0 w 42313"/>
                      <a:gd name="T5" fmla="*/ 0 h 27158"/>
                      <a:gd name="T6" fmla="*/ 0 60000 65536"/>
                      <a:gd name="T7" fmla="*/ 0 60000 65536"/>
                      <a:gd name="T8" fmla="*/ 0 60000 65536"/>
                      <a:gd name="T9" fmla="*/ 0 w 42313"/>
                      <a:gd name="T10" fmla="*/ 0 h 27158"/>
                      <a:gd name="T11" fmla="*/ 42313 w 42313"/>
                      <a:gd name="T12" fmla="*/ 27158 h 2715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313" h="27158" fill="none" extrusionOk="0">
                        <a:moveTo>
                          <a:pt x="727" y="27157"/>
                        </a:moveTo>
                        <a:cubicBezTo>
                          <a:pt x="244" y="25344"/>
                          <a:pt x="0" y="2347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69" y="-1"/>
                          <a:pt x="39598" y="6297"/>
                          <a:pt x="42313" y="15473"/>
                        </a:cubicBezTo>
                      </a:path>
                      <a:path w="42313" h="27158" stroke="0" extrusionOk="0">
                        <a:moveTo>
                          <a:pt x="727" y="27157"/>
                        </a:moveTo>
                        <a:cubicBezTo>
                          <a:pt x="244" y="25344"/>
                          <a:pt x="0" y="23476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69" y="-1"/>
                          <a:pt x="39598" y="6297"/>
                          <a:pt x="42313" y="15473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158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17" name="Freeform 65"/>
                <p:cNvSpPr>
                  <a:spLocks/>
                </p:cNvSpPr>
                <p:nvPr/>
              </p:nvSpPr>
              <p:spPr bwMode="auto">
                <a:xfrm>
                  <a:off x="1239" y="3458"/>
                  <a:ext cx="223" cy="54"/>
                </a:xfrm>
                <a:custGeom>
                  <a:avLst/>
                  <a:gdLst>
                    <a:gd name="T0" fmla="*/ 276 w 180"/>
                    <a:gd name="T1" fmla="*/ 16 h 106"/>
                    <a:gd name="T2" fmla="*/ 141 w 180"/>
                    <a:gd name="T3" fmla="*/ 0 h 106"/>
                    <a:gd name="T4" fmla="*/ 1 w 180"/>
                    <a:gd name="T5" fmla="*/ 22 h 106"/>
                    <a:gd name="T6" fmla="*/ 5 w 180"/>
                    <a:gd name="T7" fmla="*/ 28 h 106"/>
                    <a:gd name="T8" fmla="*/ 141 w 180"/>
                    <a:gd name="T9" fmla="*/ 22 h 106"/>
                    <a:gd name="T10" fmla="*/ 276 w 180"/>
                    <a:gd name="T11" fmla="*/ 16 h 10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06"/>
                    <a:gd name="T20" fmla="*/ 180 w 180"/>
                    <a:gd name="T21" fmla="*/ 106 h 10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06">
                      <a:moveTo>
                        <a:pt x="180" y="63"/>
                      </a:moveTo>
                      <a:cubicBezTo>
                        <a:pt x="170" y="26"/>
                        <a:pt x="133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9"/>
                        <a:pt x="3" y="106"/>
                      </a:cubicBezTo>
                      <a:lnTo>
                        <a:pt x="92" y="86"/>
                      </a:lnTo>
                      <a:lnTo>
                        <a:pt x="180" y="63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8" name="Group 66"/>
              <p:cNvGrpSpPr>
                <a:grpSpLocks/>
              </p:cNvGrpSpPr>
              <p:nvPr/>
            </p:nvGrpSpPr>
            <p:grpSpPr bwMode="auto">
              <a:xfrm>
                <a:off x="1253" y="3469"/>
                <a:ext cx="231" cy="60"/>
                <a:chOff x="1253" y="3469"/>
                <a:chExt cx="231" cy="60"/>
              </a:xfrm>
            </p:grpSpPr>
            <p:grpSp>
              <p:nvGrpSpPr>
                <p:cNvPr id="19" name="Group 67"/>
                <p:cNvGrpSpPr>
                  <a:grpSpLocks/>
                </p:cNvGrpSpPr>
                <p:nvPr/>
              </p:nvGrpSpPr>
              <p:grpSpPr bwMode="auto">
                <a:xfrm>
                  <a:off x="1253" y="3469"/>
                  <a:ext cx="214" cy="50"/>
                  <a:chOff x="1253" y="3469"/>
                  <a:chExt cx="214" cy="50"/>
                </a:xfrm>
              </p:grpSpPr>
              <p:sp>
                <p:nvSpPr>
                  <p:cNvPr id="15413" name="Freeform 68"/>
                  <p:cNvSpPr>
                    <a:spLocks/>
                  </p:cNvSpPr>
                  <p:nvPr/>
                </p:nvSpPr>
                <p:spPr bwMode="auto">
                  <a:xfrm>
                    <a:off x="1253" y="3469"/>
                    <a:ext cx="214" cy="50"/>
                  </a:xfrm>
                  <a:custGeom>
                    <a:avLst/>
                    <a:gdLst>
                      <a:gd name="T0" fmla="*/ 265 w 173"/>
                      <a:gd name="T1" fmla="*/ 16 h 99"/>
                      <a:gd name="T2" fmla="*/ 135 w 173"/>
                      <a:gd name="T3" fmla="*/ 0 h 99"/>
                      <a:gd name="T4" fmla="*/ 1 w 173"/>
                      <a:gd name="T5" fmla="*/ 21 h 99"/>
                      <a:gd name="T6" fmla="*/ 2 w 173"/>
                      <a:gd name="T7" fmla="*/ 25 h 99"/>
                      <a:gd name="T8" fmla="*/ 135 w 173"/>
                      <a:gd name="T9" fmla="*/ 21 h 99"/>
                      <a:gd name="T10" fmla="*/ 265 w 173"/>
                      <a:gd name="T11" fmla="*/ 16 h 9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3"/>
                      <a:gd name="T19" fmla="*/ 0 h 99"/>
                      <a:gd name="T20" fmla="*/ 173 w 173"/>
                      <a:gd name="T21" fmla="*/ 99 h 9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3" h="99">
                        <a:moveTo>
                          <a:pt x="173" y="62"/>
                        </a:moveTo>
                        <a:cubicBezTo>
                          <a:pt x="164" y="25"/>
                          <a:pt x="128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3"/>
                          <a:pt x="2" y="99"/>
                        </a:cubicBezTo>
                        <a:lnTo>
                          <a:pt x="88" y="82"/>
                        </a:lnTo>
                        <a:lnTo>
                          <a:pt x="173" y="62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4" name="Freeform 69"/>
                  <p:cNvSpPr>
                    <a:spLocks/>
                  </p:cNvSpPr>
                  <p:nvPr/>
                </p:nvSpPr>
                <p:spPr bwMode="auto">
                  <a:xfrm>
                    <a:off x="1253" y="3474"/>
                    <a:ext cx="109" cy="45"/>
                  </a:xfrm>
                  <a:custGeom>
                    <a:avLst/>
                    <a:gdLst>
                      <a:gd name="T0" fmla="*/ 71 w 88"/>
                      <a:gd name="T1" fmla="*/ 0 h 89"/>
                      <a:gd name="T2" fmla="*/ 1 w 88"/>
                      <a:gd name="T3" fmla="*/ 18 h 89"/>
                      <a:gd name="T4" fmla="*/ 2 w 88"/>
                      <a:gd name="T5" fmla="*/ 23 h 89"/>
                      <a:gd name="T6" fmla="*/ 135 w 88"/>
                      <a:gd name="T7" fmla="*/ 18 h 89"/>
                      <a:gd name="T8" fmla="*/ 71 w 88"/>
                      <a:gd name="T9" fmla="*/ 0 h 8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9"/>
                      <a:gd name="T17" fmla="*/ 88 w 88"/>
                      <a:gd name="T18" fmla="*/ 89 h 8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9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3"/>
                          <a:pt x="2" y="89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15" name="Arc 70"/>
                  <p:cNvSpPr>
                    <a:spLocks/>
                  </p:cNvSpPr>
                  <p:nvPr/>
                </p:nvSpPr>
                <p:spPr bwMode="auto">
                  <a:xfrm>
                    <a:off x="1256" y="3472"/>
                    <a:ext cx="211" cy="47"/>
                  </a:xfrm>
                  <a:custGeom>
                    <a:avLst/>
                    <a:gdLst>
                      <a:gd name="T0" fmla="*/ 0 w 42291"/>
                      <a:gd name="T1" fmla="*/ 0 h 26115"/>
                      <a:gd name="T2" fmla="*/ 0 w 42291"/>
                      <a:gd name="T3" fmla="*/ 0 h 26115"/>
                      <a:gd name="T4" fmla="*/ 0 w 42291"/>
                      <a:gd name="T5" fmla="*/ 0 h 26115"/>
                      <a:gd name="T6" fmla="*/ 0 60000 65536"/>
                      <a:gd name="T7" fmla="*/ 0 60000 65536"/>
                      <a:gd name="T8" fmla="*/ 0 60000 65536"/>
                      <a:gd name="T9" fmla="*/ 0 w 42291"/>
                      <a:gd name="T10" fmla="*/ 0 h 26115"/>
                      <a:gd name="T11" fmla="*/ 42291 w 42291"/>
                      <a:gd name="T12" fmla="*/ 26115 h 26115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2291" h="26115" fill="none" extrusionOk="0">
                        <a:moveTo>
                          <a:pt x="477" y="26114"/>
                        </a:moveTo>
                        <a:cubicBezTo>
                          <a:pt x="159" y="24630"/>
                          <a:pt x="0" y="23117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41" y="-1"/>
                          <a:pt x="39552" y="6260"/>
                          <a:pt x="42291" y="15400"/>
                        </a:cubicBezTo>
                      </a:path>
                      <a:path w="42291" h="26115" stroke="0" extrusionOk="0">
                        <a:moveTo>
                          <a:pt x="477" y="26114"/>
                        </a:moveTo>
                        <a:cubicBezTo>
                          <a:pt x="159" y="24630"/>
                          <a:pt x="0" y="23117"/>
                          <a:pt x="0" y="21600"/>
                        </a:cubicBezTo>
                        <a:cubicBezTo>
                          <a:pt x="0" y="9670"/>
                          <a:pt x="9670" y="0"/>
                          <a:pt x="21600" y="0"/>
                        </a:cubicBezTo>
                        <a:cubicBezTo>
                          <a:pt x="31141" y="-1"/>
                          <a:pt x="39552" y="6260"/>
                          <a:pt x="42291" y="15400"/>
                        </a:cubicBezTo>
                        <a:lnTo>
                          <a:pt x="21600" y="21600"/>
                        </a:lnTo>
                        <a:close/>
                      </a:path>
                    </a:pathLst>
                  </a:custGeom>
                  <a:noFill/>
                  <a:ln w="158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12" name="Freeform 71"/>
                <p:cNvSpPr>
                  <a:spLocks/>
                </p:cNvSpPr>
                <p:nvPr/>
              </p:nvSpPr>
              <p:spPr bwMode="auto">
                <a:xfrm>
                  <a:off x="1260" y="3476"/>
                  <a:ext cx="224" cy="53"/>
                </a:xfrm>
                <a:custGeom>
                  <a:avLst/>
                  <a:gdLst>
                    <a:gd name="T0" fmla="*/ 277 w 181"/>
                    <a:gd name="T1" fmla="*/ 16 h 105"/>
                    <a:gd name="T2" fmla="*/ 141 w 181"/>
                    <a:gd name="T3" fmla="*/ 0 h 105"/>
                    <a:gd name="T4" fmla="*/ 1 w 181"/>
                    <a:gd name="T5" fmla="*/ 22 h 105"/>
                    <a:gd name="T6" fmla="*/ 5 w 181"/>
                    <a:gd name="T7" fmla="*/ 27 h 105"/>
                    <a:gd name="T8" fmla="*/ 141 w 181"/>
                    <a:gd name="T9" fmla="*/ 22 h 105"/>
                    <a:gd name="T10" fmla="*/ 277 w 181"/>
                    <a:gd name="T11" fmla="*/ 16 h 10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5"/>
                    <a:gd name="T20" fmla="*/ 181 w 181"/>
                    <a:gd name="T21" fmla="*/ 105 h 10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5">
                      <a:moveTo>
                        <a:pt x="181" y="64"/>
                      </a:moveTo>
                      <a:cubicBezTo>
                        <a:pt x="170" y="26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5"/>
                      </a:cubicBezTo>
                      <a:lnTo>
                        <a:pt x="92" y="86"/>
                      </a:lnTo>
                      <a:lnTo>
                        <a:pt x="181" y="64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0" name="Group 72"/>
              <p:cNvGrpSpPr>
                <a:grpSpLocks/>
              </p:cNvGrpSpPr>
              <p:nvPr/>
            </p:nvGrpSpPr>
            <p:grpSpPr bwMode="auto">
              <a:xfrm>
                <a:off x="1275" y="3485"/>
                <a:ext cx="214" cy="50"/>
                <a:chOff x="1275" y="3485"/>
                <a:chExt cx="214" cy="50"/>
              </a:xfrm>
            </p:grpSpPr>
            <p:sp>
              <p:nvSpPr>
                <p:cNvPr id="15409" name="Freeform 73"/>
                <p:cNvSpPr>
                  <a:spLocks/>
                </p:cNvSpPr>
                <p:nvPr/>
              </p:nvSpPr>
              <p:spPr bwMode="auto">
                <a:xfrm>
                  <a:off x="1275" y="3485"/>
                  <a:ext cx="214" cy="50"/>
                </a:xfrm>
                <a:custGeom>
                  <a:avLst/>
                  <a:gdLst>
                    <a:gd name="T0" fmla="*/ 265 w 173"/>
                    <a:gd name="T1" fmla="*/ 16 h 98"/>
                    <a:gd name="T2" fmla="*/ 135 w 173"/>
                    <a:gd name="T3" fmla="*/ 0 h 98"/>
                    <a:gd name="T4" fmla="*/ 1 w 173"/>
                    <a:gd name="T5" fmla="*/ 21 h 98"/>
                    <a:gd name="T6" fmla="*/ 2 w 173"/>
                    <a:gd name="T7" fmla="*/ 26 h 98"/>
                    <a:gd name="T8" fmla="*/ 135 w 173"/>
                    <a:gd name="T9" fmla="*/ 21 h 98"/>
                    <a:gd name="T10" fmla="*/ 265 w 173"/>
                    <a:gd name="T11" fmla="*/ 16 h 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98"/>
                    <a:gd name="T20" fmla="*/ 173 w 173"/>
                    <a:gd name="T21" fmla="*/ 98 h 9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98">
                      <a:moveTo>
                        <a:pt x="173" y="63"/>
                      </a:moveTo>
                      <a:cubicBezTo>
                        <a:pt x="164" y="26"/>
                        <a:pt x="129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7"/>
                        <a:pt x="1" y="92"/>
                        <a:pt x="2" y="98"/>
                      </a:cubicBezTo>
                      <a:lnTo>
                        <a:pt x="88" y="82"/>
                      </a:lnTo>
                      <a:lnTo>
                        <a:pt x="173" y="63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0" name="Freeform 74"/>
                <p:cNvSpPr>
                  <a:spLocks/>
                </p:cNvSpPr>
                <p:nvPr/>
              </p:nvSpPr>
              <p:spPr bwMode="auto">
                <a:xfrm>
                  <a:off x="1275" y="3490"/>
                  <a:ext cx="109" cy="45"/>
                </a:xfrm>
                <a:custGeom>
                  <a:avLst/>
                  <a:gdLst>
                    <a:gd name="T0" fmla="*/ 71 w 88"/>
                    <a:gd name="T1" fmla="*/ 0 h 88"/>
                    <a:gd name="T2" fmla="*/ 1 w 88"/>
                    <a:gd name="T3" fmla="*/ 18 h 88"/>
                    <a:gd name="T4" fmla="*/ 2 w 88"/>
                    <a:gd name="T5" fmla="*/ 23 h 88"/>
                    <a:gd name="T6" fmla="*/ 135 w 88"/>
                    <a:gd name="T7" fmla="*/ 19 h 88"/>
                    <a:gd name="T8" fmla="*/ 71 w 88"/>
                    <a:gd name="T9" fmla="*/ 0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88"/>
                    <a:gd name="T17" fmla="*/ 88 w 88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88">
                      <a:moveTo>
                        <a:pt x="46" y="0"/>
                      </a:moveTo>
                      <a:cubicBezTo>
                        <a:pt x="18" y="14"/>
                        <a:pt x="1" y="42"/>
                        <a:pt x="1" y="71"/>
                      </a:cubicBezTo>
                      <a:cubicBezTo>
                        <a:pt x="0" y="77"/>
                        <a:pt x="1" y="82"/>
                        <a:pt x="2" y="88"/>
                      </a:cubicBezTo>
                      <a:lnTo>
                        <a:pt x="88" y="7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1" name="Group 75"/>
              <p:cNvGrpSpPr>
                <a:grpSpLocks/>
              </p:cNvGrpSpPr>
              <p:nvPr/>
            </p:nvGrpSpPr>
            <p:grpSpPr bwMode="auto">
              <a:xfrm>
                <a:off x="1278" y="3488"/>
                <a:ext cx="228" cy="57"/>
                <a:chOff x="1278" y="3488"/>
                <a:chExt cx="228" cy="57"/>
              </a:xfrm>
            </p:grpSpPr>
            <p:sp>
              <p:nvSpPr>
                <p:cNvPr id="15407" name="Arc 76"/>
                <p:cNvSpPr>
                  <a:spLocks/>
                </p:cNvSpPr>
                <p:nvPr/>
              </p:nvSpPr>
              <p:spPr bwMode="auto">
                <a:xfrm>
                  <a:off x="1278" y="3488"/>
                  <a:ext cx="212" cy="47"/>
                </a:xfrm>
                <a:custGeom>
                  <a:avLst/>
                  <a:gdLst>
                    <a:gd name="T0" fmla="*/ 0 w 42441"/>
                    <a:gd name="T1" fmla="*/ 0 h 26115"/>
                    <a:gd name="T2" fmla="*/ 0 w 42441"/>
                    <a:gd name="T3" fmla="*/ 0 h 26115"/>
                    <a:gd name="T4" fmla="*/ 0 w 42441"/>
                    <a:gd name="T5" fmla="*/ 0 h 26115"/>
                    <a:gd name="T6" fmla="*/ 0 60000 65536"/>
                    <a:gd name="T7" fmla="*/ 0 60000 65536"/>
                    <a:gd name="T8" fmla="*/ 0 60000 65536"/>
                    <a:gd name="T9" fmla="*/ 0 w 42441"/>
                    <a:gd name="T10" fmla="*/ 0 h 26115"/>
                    <a:gd name="T11" fmla="*/ 42441 w 42441"/>
                    <a:gd name="T12" fmla="*/ 26115 h 261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441" h="26115" fill="none" extrusionOk="0">
                      <a:moveTo>
                        <a:pt x="477" y="26114"/>
                      </a:moveTo>
                      <a:cubicBezTo>
                        <a:pt x="159" y="24630"/>
                        <a:pt x="0" y="2311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343" y="-1"/>
                        <a:pt x="39880" y="6523"/>
                        <a:pt x="42440" y="15924"/>
                      </a:cubicBezTo>
                    </a:path>
                    <a:path w="42441" h="26115" stroke="0" extrusionOk="0">
                      <a:moveTo>
                        <a:pt x="477" y="26114"/>
                      </a:moveTo>
                      <a:cubicBezTo>
                        <a:pt x="159" y="24630"/>
                        <a:pt x="0" y="23117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343" y="-1"/>
                        <a:pt x="39880" y="6523"/>
                        <a:pt x="42440" y="15924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8" name="Freeform 77"/>
                <p:cNvSpPr>
                  <a:spLocks/>
                </p:cNvSpPr>
                <p:nvPr/>
              </p:nvSpPr>
              <p:spPr bwMode="auto">
                <a:xfrm>
                  <a:off x="1283" y="3492"/>
                  <a:ext cx="223" cy="53"/>
                </a:xfrm>
                <a:custGeom>
                  <a:avLst/>
                  <a:gdLst>
                    <a:gd name="T0" fmla="*/ 275 w 181"/>
                    <a:gd name="T1" fmla="*/ 17 h 104"/>
                    <a:gd name="T2" fmla="*/ 139 w 181"/>
                    <a:gd name="T3" fmla="*/ 0 h 104"/>
                    <a:gd name="T4" fmla="*/ 1 w 181"/>
                    <a:gd name="T5" fmla="*/ 22 h 104"/>
                    <a:gd name="T6" fmla="*/ 5 w 181"/>
                    <a:gd name="T7" fmla="*/ 27 h 104"/>
                    <a:gd name="T8" fmla="*/ 139 w 181"/>
                    <a:gd name="T9" fmla="*/ 22 h 104"/>
                    <a:gd name="T10" fmla="*/ 275 w 181"/>
                    <a:gd name="T11" fmla="*/ 17 h 10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1"/>
                    <a:gd name="T19" fmla="*/ 0 h 104"/>
                    <a:gd name="T20" fmla="*/ 181 w 181"/>
                    <a:gd name="T21" fmla="*/ 104 h 10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1" h="104">
                      <a:moveTo>
                        <a:pt x="181" y="65"/>
                      </a:moveTo>
                      <a:cubicBezTo>
                        <a:pt x="171" y="27"/>
                        <a:pt x="134" y="0"/>
                        <a:pt x="92" y="0"/>
                      </a:cubicBezTo>
                      <a:cubicBezTo>
                        <a:pt x="41" y="0"/>
                        <a:pt x="1" y="38"/>
                        <a:pt x="1" y="86"/>
                      </a:cubicBezTo>
                      <a:cubicBezTo>
                        <a:pt x="0" y="92"/>
                        <a:pt x="1" y="98"/>
                        <a:pt x="3" y="104"/>
                      </a:cubicBezTo>
                      <a:lnTo>
                        <a:pt x="92" y="86"/>
                      </a:lnTo>
                      <a:lnTo>
                        <a:pt x="181" y="65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2" name="Group 78"/>
              <p:cNvGrpSpPr>
                <a:grpSpLocks/>
              </p:cNvGrpSpPr>
              <p:nvPr/>
            </p:nvGrpSpPr>
            <p:grpSpPr bwMode="auto">
              <a:xfrm>
                <a:off x="1154" y="3411"/>
                <a:ext cx="698" cy="412"/>
                <a:chOff x="1154" y="3411"/>
                <a:chExt cx="698" cy="412"/>
              </a:xfrm>
            </p:grpSpPr>
            <p:sp>
              <p:nvSpPr>
                <p:cNvPr id="15405" name="Line 79"/>
                <p:cNvSpPr>
                  <a:spLocks noChangeShapeType="1"/>
                </p:cNvSpPr>
                <p:nvPr/>
              </p:nvSpPr>
              <p:spPr bwMode="auto">
                <a:xfrm>
                  <a:off x="1357" y="3411"/>
                  <a:ext cx="495" cy="367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6" name="Line 80"/>
                <p:cNvSpPr>
                  <a:spLocks noChangeShapeType="1"/>
                </p:cNvSpPr>
                <p:nvPr/>
              </p:nvSpPr>
              <p:spPr bwMode="auto">
                <a:xfrm>
                  <a:off x="1154" y="3441"/>
                  <a:ext cx="497" cy="382"/>
                </a:xfrm>
                <a:prstGeom prst="line">
                  <a:avLst/>
                </a:pr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23" name="Group 81"/>
              <p:cNvGrpSpPr>
                <a:grpSpLocks/>
              </p:cNvGrpSpPr>
              <p:nvPr/>
            </p:nvGrpSpPr>
            <p:grpSpPr bwMode="auto">
              <a:xfrm>
                <a:off x="1298" y="3501"/>
                <a:ext cx="224" cy="59"/>
                <a:chOff x="1298" y="3501"/>
                <a:chExt cx="224" cy="59"/>
              </a:xfrm>
            </p:grpSpPr>
            <p:grpSp>
              <p:nvGrpSpPr>
                <p:cNvPr id="24" name="Group 82"/>
                <p:cNvGrpSpPr>
                  <a:grpSpLocks/>
                </p:cNvGrpSpPr>
                <p:nvPr/>
              </p:nvGrpSpPr>
              <p:grpSpPr bwMode="auto">
                <a:xfrm>
                  <a:off x="1298" y="3501"/>
                  <a:ext cx="215" cy="49"/>
                  <a:chOff x="1298" y="3501"/>
                  <a:chExt cx="215" cy="49"/>
                </a:xfrm>
              </p:grpSpPr>
              <p:sp>
                <p:nvSpPr>
                  <p:cNvPr id="15403" name="Freeform 83"/>
                  <p:cNvSpPr>
                    <a:spLocks/>
                  </p:cNvSpPr>
                  <p:nvPr/>
                </p:nvSpPr>
                <p:spPr bwMode="auto">
                  <a:xfrm>
                    <a:off x="1298" y="3501"/>
                    <a:ext cx="215" cy="49"/>
                  </a:xfrm>
                  <a:custGeom>
                    <a:avLst/>
                    <a:gdLst>
                      <a:gd name="T0" fmla="*/ 266 w 174"/>
                      <a:gd name="T1" fmla="*/ 16 h 97"/>
                      <a:gd name="T2" fmla="*/ 135 w 174"/>
                      <a:gd name="T3" fmla="*/ 0 h 97"/>
                      <a:gd name="T4" fmla="*/ 1 w 174"/>
                      <a:gd name="T5" fmla="*/ 21 h 97"/>
                      <a:gd name="T6" fmla="*/ 2 w 174"/>
                      <a:gd name="T7" fmla="*/ 25 h 97"/>
                      <a:gd name="T8" fmla="*/ 135 w 174"/>
                      <a:gd name="T9" fmla="*/ 21 h 97"/>
                      <a:gd name="T10" fmla="*/ 266 w 174"/>
                      <a:gd name="T11" fmla="*/ 16 h 97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74"/>
                      <a:gd name="T19" fmla="*/ 0 h 97"/>
                      <a:gd name="T20" fmla="*/ 174 w 174"/>
                      <a:gd name="T21" fmla="*/ 97 h 97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74" h="97">
                        <a:moveTo>
                          <a:pt x="174" y="64"/>
                        </a:moveTo>
                        <a:cubicBezTo>
                          <a:pt x="165" y="26"/>
                          <a:pt x="129" y="0"/>
                          <a:pt x="88" y="0"/>
                        </a:cubicBezTo>
                        <a:cubicBezTo>
                          <a:pt x="40" y="0"/>
                          <a:pt x="1" y="36"/>
                          <a:pt x="1" y="82"/>
                        </a:cubicBezTo>
                        <a:cubicBezTo>
                          <a:pt x="0" y="87"/>
                          <a:pt x="1" y="92"/>
                          <a:pt x="2" y="97"/>
                        </a:cubicBezTo>
                        <a:lnTo>
                          <a:pt x="88" y="82"/>
                        </a:lnTo>
                        <a:lnTo>
                          <a:pt x="174" y="64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15404" name="Freeform 84"/>
                  <p:cNvSpPr>
                    <a:spLocks/>
                  </p:cNvSpPr>
                  <p:nvPr/>
                </p:nvSpPr>
                <p:spPr bwMode="auto">
                  <a:xfrm>
                    <a:off x="1298" y="3506"/>
                    <a:ext cx="108" cy="44"/>
                  </a:xfrm>
                  <a:custGeom>
                    <a:avLst/>
                    <a:gdLst>
                      <a:gd name="T0" fmla="*/ 69 w 88"/>
                      <a:gd name="T1" fmla="*/ 0 h 87"/>
                      <a:gd name="T2" fmla="*/ 1 w 88"/>
                      <a:gd name="T3" fmla="*/ 18 h 87"/>
                      <a:gd name="T4" fmla="*/ 2 w 88"/>
                      <a:gd name="T5" fmla="*/ 22 h 87"/>
                      <a:gd name="T6" fmla="*/ 133 w 88"/>
                      <a:gd name="T7" fmla="*/ 18 h 87"/>
                      <a:gd name="T8" fmla="*/ 69 w 88"/>
                      <a:gd name="T9" fmla="*/ 0 h 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8"/>
                      <a:gd name="T16" fmla="*/ 0 h 87"/>
                      <a:gd name="T17" fmla="*/ 88 w 88"/>
                      <a:gd name="T18" fmla="*/ 87 h 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8" h="87">
                        <a:moveTo>
                          <a:pt x="46" y="0"/>
                        </a:moveTo>
                        <a:cubicBezTo>
                          <a:pt x="18" y="14"/>
                          <a:pt x="1" y="42"/>
                          <a:pt x="1" y="71"/>
                        </a:cubicBezTo>
                        <a:cubicBezTo>
                          <a:pt x="0" y="77"/>
                          <a:pt x="1" y="82"/>
                          <a:pt x="2" y="87"/>
                        </a:cubicBezTo>
                        <a:lnTo>
                          <a:pt x="88" y="72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15401" name="Arc 85"/>
                <p:cNvSpPr>
                  <a:spLocks/>
                </p:cNvSpPr>
                <p:nvPr/>
              </p:nvSpPr>
              <p:spPr bwMode="auto">
                <a:xfrm>
                  <a:off x="1300" y="3504"/>
                  <a:ext cx="213" cy="47"/>
                </a:xfrm>
                <a:custGeom>
                  <a:avLst/>
                  <a:gdLst>
                    <a:gd name="T0" fmla="*/ 0 w 42616"/>
                    <a:gd name="T1" fmla="*/ 0 h 26100"/>
                    <a:gd name="T2" fmla="*/ 0 w 42616"/>
                    <a:gd name="T3" fmla="*/ 0 h 26100"/>
                    <a:gd name="T4" fmla="*/ 0 w 42616"/>
                    <a:gd name="T5" fmla="*/ 0 h 26100"/>
                    <a:gd name="T6" fmla="*/ 0 60000 65536"/>
                    <a:gd name="T7" fmla="*/ 0 60000 65536"/>
                    <a:gd name="T8" fmla="*/ 0 60000 65536"/>
                    <a:gd name="T9" fmla="*/ 0 w 42616"/>
                    <a:gd name="T10" fmla="*/ 0 h 26100"/>
                    <a:gd name="T11" fmla="*/ 42616 w 42616"/>
                    <a:gd name="T12" fmla="*/ 26100 h 261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616" h="26100" fill="none" extrusionOk="0">
                      <a:moveTo>
                        <a:pt x="473" y="26100"/>
                      </a:moveTo>
                      <a:cubicBezTo>
                        <a:pt x="158" y="24620"/>
                        <a:pt x="0" y="23112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7" y="-1"/>
                        <a:pt x="40305" y="6874"/>
                        <a:pt x="42616" y="16611"/>
                      </a:cubicBezTo>
                    </a:path>
                    <a:path w="42616" h="26100" stroke="0" extrusionOk="0">
                      <a:moveTo>
                        <a:pt x="473" y="26100"/>
                      </a:moveTo>
                      <a:cubicBezTo>
                        <a:pt x="158" y="24620"/>
                        <a:pt x="0" y="23112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607" y="-1"/>
                        <a:pt x="40305" y="6874"/>
                        <a:pt x="42616" y="16611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158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02" name="Freeform 86"/>
                <p:cNvSpPr>
                  <a:spLocks/>
                </p:cNvSpPr>
                <p:nvPr/>
              </p:nvSpPr>
              <p:spPr bwMode="auto">
                <a:xfrm>
                  <a:off x="1309" y="3509"/>
                  <a:ext cx="213" cy="51"/>
                </a:xfrm>
                <a:custGeom>
                  <a:avLst/>
                  <a:gdLst>
                    <a:gd name="T0" fmla="*/ 262 w 173"/>
                    <a:gd name="T1" fmla="*/ 15 h 101"/>
                    <a:gd name="T2" fmla="*/ 133 w 173"/>
                    <a:gd name="T3" fmla="*/ 0 h 101"/>
                    <a:gd name="T4" fmla="*/ 1 w 173"/>
                    <a:gd name="T5" fmla="*/ 21 h 101"/>
                    <a:gd name="T6" fmla="*/ 5 w 173"/>
                    <a:gd name="T7" fmla="*/ 26 h 101"/>
                    <a:gd name="T8" fmla="*/ 133 w 173"/>
                    <a:gd name="T9" fmla="*/ 21 h 101"/>
                    <a:gd name="T10" fmla="*/ 262 w 173"/>
                    <a:gd name="T11" fmla="*/ 15 h 1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3"/>
                    <a:gd name="T19" fmla="*/ 0 h 101"/>
                    <a:gd name="T20" fmla="*/ 173 w 173"/>
                    <a:gd name="T21" fmla="*/ 101 h 1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3" h="101">
                      <a:moveTo>
                        <a:pt x="173" y="60"/>
                      </a:moveTo>
                      <a:cubicBezTo>
                        <a:pt x="162" y="24"/>
                        <a:pt x="128" y="0"/>
                        <a:pt x="88" y="0"/>
                      </a:cubicBezTo>
                      <a:cubicBezTo>
                        <a:pt x="40" y="0"/>
                        <a:pt x="1" y="36"/>
                        <a:pt x="1" y="82"/>
                      </a:cubicBezTo>
                      <a:cubicBezTo>
                        <a:pt x="0" y="88"/>
                        <a:pt x="1" y="95"/>
                        <a:pt x="3" y="101"/>
                      </a:cubicBezTo>
                      <a:lnTo>
                        <a:pt x="88" y="82"/>
                      </a:lnTo>
                      <a:lnTo>
                        <a:pt x="173" y="6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sp>
            <p:nvSpPr>
              <p:cNvPr id="15398" name="Freeform 87"/>
              <p:cNvSpPr>
                <a:spLocks/>
              </p:cNvSpPr>
              <p:nvPr/>
            </p:nvSpPr>
            <p:spPr bwMode="auto">
              <a:xfrm>
                <a:off x="1305" y="3511"/>
                <a:ext cx="430" cy="303"/>
              </a:xfrm>
              <a:custGeom>
                <a:avLst/>
                <a:gdLst>
                  <a:gd name="T0" fmla="*/ 54 w 430"/>
                  <a:gd name="T1" fmla="*/ 0 h 606"/>
                  <a:gd name="T2" fmla="*/ 38 w 430"/>
                  <a:gd name="T3" fmla="*/ 2 h 606"/>
                  <a:gd name="T4" fmla="*/ 26 w 430"/>
                  <a:gd name="T5" fmla="*/ 4 h 606"/>
                  <a:gd name="T6" fmla="*/ 15 w 430"/>
                  <a:gd name="T7" fmla="*/ 6 h 606"/>
                  <a:gd name="T8" fmla="*/ 10 w 430"/>
                  <a:gd name="T9" fmla="*/ 9 h 606"/>
                  <a:gd name="T10" fmla="*/ 5 w 430"/>
                  <a:gd name="T11" fmla="*/ 11 h 606"/>
                  <a:gd name="T12" fmla="*/ 1 w 430"/>
                  <a:gd name="T13" fmla="*/ 14 h 606"/>
                  <a:gd name="T14" fmla="*/ 0 w 430"/>
                  <a:gd name="T15" fmla="*/ 18 h 606"/>
                  <a:gd name="T16" fmla="*/ 0 w 430"/>
                  <a:gd name="T17" fmla="*/ 21 h 606"/>
                  <a:gd name="T18" fmla="*/ 334 w 430"/>
                  <a:gd name="T19" fmla="*/ 152 h 606"/>
                  <a:gd name="T20" fmla="*/ 430 w 430"/>
                  <a:gd name="T21" fmla="*/ 138 h 606"/>
                  <a:gd name="T22" fmla="*/ 54 w 430"/>
                  <a:gd name="T23" fmla="*/ 0 h 6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30"/>
                  <a:gd name="T37" fmla="*/ 0 h 606"/>
                  <a:gd name="T38" fmla="*/ 430 w 430"/>
                  <a:gd name="T39" fmla="*/ 606 h 6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30" h="606">
                    <a:moveTo>
                      <a:pt x="54" y="0"/>
                    </a:moveTo>
                    <a:lnTo>
                      <a:pt x="38" y="8"/>
                    </a:lnTo>
                    <a:lnTo>
                      <a:pt x="26" y="16"/>
                    </a:lnTo>
                    <a:lnTo>
                      <a:pt x="15" y="26"/>
                    </a:lnTo>
                    <a:lnTo>
                      <a:pt x="10" y="36"/>
                    </a:lnTo>
                    <a:lnTo>
                      <a:pt x="5" y="47"/>
                    </a:lnTo>
                    <a:lnTo>
                      <a:pt x="1" y="59"/>
                    </a:lnTo>
                    <a:lnTo>
                      <a:pt x="0" y="72"/>
                    </a:lnTo>
                    <a:lnTo>
                      <a:pt x="0" y="87"/>
                    </a:lnTo>
                    <a:lnTo>
                      <a:pt x="334" y="606"/>
                    </a:lnTo>
                    <a:lnTo>
                      <a:pt x="430" y="55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F1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399" name="Oval 88"/>
              <p:cNvSpPr>
                <a:spLocks noChangeArrowheads="1"/>
              </p:cNvSpPr>
              <p:nvPr/>
            </p:nvSpPr>
            <p:spPr bwMode="auto">
              <a:xfrm>
                <a:off x="1644" y="3765"/>
                <a:ext cx="234" cy="87"/>
              </a:xfrm>
              <a:prstGeom prst="ellipse">
                <a:avLst/>
              </a:prstGeom>
              <a:solidFill>
                <a:srgbClr val="7F5F3F"/>
              </a:solidFill>
              <a:ln w="158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15377" name="Text Box 89"/>
          <p:cNvSpPr txBox="1">
            <a:spLocks noChangeArrowheads="1"/>
          </p:cNvSpPr>
          <p:nvPr/>
        </p:nvSpPr>
        <p:spPr bwMode="auto">
          <a:xfrm>
            <a:off x="5876925" y="5346700"/>
            <a:ext cx="2378075" cy="1435100"/>
          </a:xfrm>
          <a:prstGeom prst="rect">
            <a:avLst/>
          </a:prstGeom>
          <a:solidFill>
            <a:srgbClr val="3333FF"/>
          </a:solidFill>
          <a:ln w="76200" cmpd="tri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>
                <a:solidFill>
                  <a:schemeClr val="bg1"/>
                </a:solidFill>
                <a:latin typeface="Futura Md BT" pitchFamily="34" charset="0"/>
              </a:rPr>
              <a:t>3.</a:t>
            </a:r>
            <a:r>
              <a:rPr lang="it-IT" sz="1600" b="1">
                <a:solidFill>
                  <a:schemeClr val="bg1"/>
                </a:solidFill>
                <a:latin typeface="Futura Md BT" pitchFamily="34" charset="0"/>
              </a:rPr>
              <a:t> VALUTARE I </a:t>
            </a:r>
            <a:r>
              <a:rPr lang="it-IT" sz="1600" b="1">
                <a:solidFill>
                  <a:srgbClr val="FF3300"/>
                </a:solidFill>
                <a:latin typeface="Futura Md BT" pitchFamily="34" charset="0"/>
              </a:rPr>
              <a:t>RISULTATI</a:t>
            </a:r>
            <a:r>
              <a:rPr lang="it-IT" sz="1600" b="1">
                <a:solidFill>
                  <a:schemeClr val="bg1"/>
                </a:solidFill>
                <a:latin typeface="Futura Md BT" pitchFamily="34" charset="0"/>
              </a:rPr>
              <a:t> DELLE SINGOLE TAPPE ASSISTENZIALI  E DEL SISTEMA</a:t>
            </a:r>
          </a:p>
        </p:txBody>
      </p:sp>
      <p:sp>
        <p:nvSpPr>
          <p:cNvPr id="15378" name="Text Box 90"/>
          <p:cNvSpPr txBox="1">
            <a:spLocks noChangeArrowheads="1"/>
          </p:cNvSpPr>
          <p:nvPr/>
        </p:nvSpPr>
        <p:spPr bwMode="auto">
          <a:xfrm>
            <a:off x="323528" y="188640"/>
            <a:ext cx="858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it-IT" sz="2000" b="1" dirty="0">
                <a:solidFill>
                  <a:srgbClr val="C00000"/>
                </a:solidFill>
                <a:latin typeface="Arial Unicode MS" pitchFamily="34" charset="-128"/>
              </a:rPr>
              <a:t>IL PERCORSO ASSISTENZIALE COME BASE PER CREARE SISTEMA</a:t>
            </a:r>
          </a:p>
          <a:p>
            <a:pPr algn="ctr"/>
            <a:r>
              <a:rPr lang="it-IT" sz="2000" b="1" dirty="0">
                <a:solidFill>
                  <a:srgbClr val="C00000"/>
                </a:solidFill>
                <a:latin typeface="Arial Unicode MS" pitchFamily="34" charset="-128"/>
              </a:rPr>
              <a:t>E PER GARANTIRE CONTINUITA’ ASSISTENZIALE …</a:t>
            </a:r>
            <a:endParaRPr lang="it-IT" sz="1600" b="1" i="1" dirty="0">
              <a:solidFill>
                <a:srgbClr val="C00000"/>
              </a:solidFill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7870825" y="2781300"/>
            <a:ext cx="1273175" cy="406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>
                <a:solidFill>
                  <a:schemeClr val="bg1"/>
                </a:solidFill>
                <a:latin typeface="Century Gothic" pitchFamily="34" charset="0"/>
                <a:cs typeface="Arial" pitchFamily="34" charset="0"/>
              </a:rPr>
              <a:t>Ricovero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0" y="3933825"/>
            <a:ext cx="1524000" cy="925513"/>
          </a:xfrm>
          <a:prstGeom prst="rect">
            <a:avLst/>
          </a:prstGeom>
          <a:solidFill>
            <a:srgbClr val="E5FE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latin typeface="Century Gothic" pitchFamily="34" charset="0"/>
                <a:cs typeface="Arial" pitchFamily="34" charset="0"/>
              </a:rPr>
              <a:t>Paziente in “Equilibrio”:</a:t>
            </a:r>
          </a:p>
          <a:p>
            <a:pPr algn="ctr"/>
            <a:r>
              <a:rPr lang="it-IT" b="1">
                <a:latin typeface="Century Gothic" pitchFamily="34" charset="0"/>
                <a:cs typeface="Arial" pitchFamily="34" charset="0"/>
              </a:rPr>
              <a:t>territorio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403350" y="1484313"/>
            <a:ext cx="6264275" cy="28813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85" name="Line 5"/>
          <p:cNvSpPr>
            <a:spLocks noChangeShapeType="1"/>
          </p:cNvSpPr>
          <p:nvPr/>
        </p:nvSpPr>
        <p:spPr bwMode="auto">
          <a:xfrm flipV="1">
            <a:off x="2362200" y="2209800"/>
            <a:ext cx="4419600" cy="16049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2268538" y="4797425"/>
            <a:ext cx="4751387" cy="742950"/>
          </a:xfrm>
          <a:prstGeom prst="rightArrow">
            <a:avLst>
              <a:gd name="adj1" fmla="val 50000"/>
              <a:gd name="adj2" fmla="val 159882"/>
            </a:avLst>
          </a:prstGeom>
          <a:gradFill rotWithShape="0">
            <a:gsLst>
              <a:gs pos="0">
                <a:srgbClr val="E0FEC4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Persona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2411413" y="765175"/>
            <a:ext cx="4500562" cy="608013"/>
          </a:xfrm>
          <a:prstGeom prst="leftArrow">
            <a:avLst>
              <a:gd name="adj1" fmla="val 50000"/>
              <a:gd name="adj2" fmla="val 185052"/>
            </a:avLst>
          </a:prstGeom>
          <a:gradFill rotWithShape="0">
            <a:gsLst>
              <a:gs pos="0">
                <a:srgbClr val="E0FEC4"/>
              </a:gs>
              <a:gs pos="100000">
                <a:schemeClr val="folHlink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Persona</a:t>
            </a:r>
            <a:r>
              <a:rPr lang="it-IT" b="1">
                <a:cs typeface="Arial" pitchFamily="34" charset="0"/>
              </a:rPr>
              <a:t> </a:t>
            </a:r>
          </a:p>
        </p:txBody>
      </p:sp>
      <p:sp>
        <p:nvSpPr>
          <p:cNvPr id="46088" name="AutoShape 8"/>
          <p:cNvSpPr>
            <a:spLocks noChangeArrowheads="1"/>
          </p:cNvSpPr>
          <p:nvPr/>
        </p:nvSpPr>
        <p:spPr bwMode="auto">
          <a:xfrm>
            <a:off x="1042988" y="4868863"/>
            <a:ext cx="287337" cy="731837"/>
          </a:xfrm>
          <a:prstGeom prst="upArrow">
            <a:avLst>
              <a:gd name="adj1" fmla="val 50000"/>
              <a:gd name="adj2" fmla="val 63674"/>
            </a:avLst>
          </a:prstGeom>
          <a:solidFill>
            <a:srgbClr val="41700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89" name="AutoShape 9"/>
          <p:cNvSpPr>
            <a:spLocks noChangeArrowheads="1"/>
          </p:cNvSpPr>
          <p:nvPr/>
        </p:nvSpPr>
        <p:spPr bwMode="auto">
          <a:xfrm>
            <a:off x="8101013" y="1773238"/>
            <a:ext cx="225425" cy="800100"/>
          </a:xfrm>
          <a:prstGeom prst="downArrow">
            <a:avLst>
              <a:gd name="adj1" fmla="val 50000"/>
              <a:gd name="adj2" fmla="val 887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 b="1"/>
          </a:p>
        </p:txBody>
      </p:sp>
      <p:sp>
        <p:nvSpPr>
          <p:cNvPr id="46090" name="Oval 10"/>
          <p:cNvSpPr>
            <a:spLocks noChangeArrowheads="1"/>
          </p:cNvSpPr>
          <p:nvPr/>
        </p:nvSpPr>
        <p:spPr bwMode="auto">
          <a:xfrm>
            <a:off x="7642225" y="3357563"/>
            <a:ext cx="1501775" cy="906462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Specialisti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dell’acuto </a:t>
            </a:r>
          </a:p>
        </p:txBody>
      </p:sp>
      <p:sp>
        <p:nvSpPr>
          <p:cNvPr id="46091" name="Oval 11"/>
          <p:cNvSpPr>
            <a:spLocks noChangeArrowheads="1"/>
          </p:cNvSpPr>
          <p:nvPr/>
        </p:nvSpPr>
        <p:spPr bwMode="auto">
          <a:xfrm>
            <a:off x="250825" y="549275"/>
            <a:ext cx="1873250" cy="11382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MG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Gestione </a:t>
            </a:r>
          </a:p>
          <a:p>
            <a:pPr algn="ctr"/>
            <a:r>
              <a:rPr lang="it-IT" b="1">
                <a:solidFill>
                  <a:srgbClr val="7030A0"/>
                </a:solidFill>
                <a:cs typeface="Arial" pitchFamily="34" charset="0"/>
              </a:rPr>
              <a:t>della cronicità</a:t>
            </a:r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2339975" y="4508500"/>
            <a:ext cx="4343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C00000"/>
                </a:solidFill>
                <a:cs typeface="Arial" pitchFamily="34" charset="0"/>
              </a:rPr>
              <a:t>Gravità della malattia </a:t>
            </a:r>
          </a:p>
        </p:txBody>
      </p:sp>
      <p:sp>
        <p:nvSpPr>
          <p:cNvPr id="46093" name="Rectangle 13"/>
          <p:cNvSpPr>
            <a:spLocks noChangeArrowheads="1"/>
          </p:cNvSpPr>
          <p:nvPr/>
        </p:nvSpPr>
        <p:spPr bwMode="auto">
          <a:xfrm>
            <a:off x="3581400" y="1981200"/>
            <a:ext cx="2286000" cy="2057400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t-IT" b="1">
                <a:solidFill>
                  <a:srgbClr val="002060"/>
                </a:solidFill>
                <a:cs typeface="Arial" pitchFamily="34" charset="0"/>
              </a:rPr>
              <a:t>Specialista:</a:t>
            </a:r>
            <a:r>
              <a:rPr lang="it-IT" b="1">
                <a:cs typeface="Arial" pitchFamily="34" charset="0"/>
              </a:rPr>
              <a:t> 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attività ambulatoriale,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consulenze 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per ricoverati,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 presa in carico</a:t>
            </a:r>
          </a:p>
          <a:p>
            <a:pPr algn="ctr"/>
            <a:r>
              <a:rPr lang="it-IT" sz="1600" b="1">
                <a:solidFill>
                  <a:srgbClr val="C00000"/>
                </a:solidFill>
                <a:cs typeface="Arial" pitchFamily="34" charset="0"/>
              </a:rPr>
              <a:t> del paziente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971600" y="630932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0000CC"/>
                </a:solidFill>
              </a:rPr>
              <a:t>Modelli di gestione della malattia diabetica</a:t>
            </a:r>
            <a:endParaRPr lang="it-IT" dirty="0">
              <a:solidFill>
                <a:srgbClr val="0000CC"/>
              </a:solidFill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684213" y="44624"/>
            <a:ext cx="77724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it-IT" sz="3600" b="1" dirty="0" smtClean="0">
                <a:solidFill>
                  <a:srgbClr val="C00000"/>
                </a:solidFill>
                <a:latin typeface="Arial Black" pitchFamily="34" charset="0"/>
                <a:cs typeface="Arial" charset="0"/>
              </a:rPr>
              <a:t>PDTA</a:t>
            </a:r>
            <a:endParaRPr lang="it-IT" sz="3600" b="1" dirty="0">
              <a:solidFill>
                <a:srgbClr val="C00000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V="1">
            <a:off x="2195513" y="692324"/>
            <a:ext cx="4824412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 wrap="none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7_Presentazione vuota">
  <a:themeElements>
    <a:clrScheme name="17_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7_Presentazione vuota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7_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Presentazione vuo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Presentazione vuo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Presentazione vuo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Presentazione vuo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Presentazione vuo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Presentazione vuo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3879</TotalTime>
  <Words>3878</Words>
  <Application>Microsoft Office PowerPoint</Application>
  <PresentationFormat>Presentazione su schermo (4:3)</PresentationFormat>
  <Paragraphs>767</Paragraphs>
  <Slides>97</Slides>
  <Notes>20</Notes>
  <HiddenSlides>5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97</vt:i4>
      </vt:variant>
    </vt:vector>
  </HeadingPairs>
  <TitlesOfParts>
    <vt:vector size="102" baseType="lpstr">
      <vt:lpstr>Tema di Office</vt:lpstr>
      <vt:lpstr>17_Presentazione vuota</vt:lpstr>
      <vt:lpstr>Image</vt:lpstr>
      <vt:lpstr>Grafico</vt:lpstr>
      <vt:lpstr>Worksheet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The Ominous Octet</vt:lpstr>
      <vt:lpstr>Presentazione standard di PowerPoint</vt:lpstr>
      <vt:lpstr>  Siti di Azione dei Farmaci Normoglicemizzanti Orali nel DM tipo 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Piano Nazionale Diabete 2013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Manu</dc:creator>
  <cp:lastModifiedBy>Ospiti</cp:lastModifiedBy>
  <cp:revision>268</cp:revision>
  <dcterms:created xsi:type="dcterms:W3CDTF">2013-11-09T15:16:24Z</dcterms:created>
  <dcterms:modified xsi:type="dcterms:W3CDTF">2015-05-08T12:18:12Z</dcterms:modified>
</cp:coreProperties>
</file>